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Lst>
  <p:notesMasterIdLst>
    <p:notesMasterId r:id="rId254"/>
  </p:notesMasterIdLst>
  <p:sldIdLst>
    <p:sldId id="461" r:id="rId3"/>
    <p:sldId id="960" r:id="rId4"/>
    <p:sldId id="956" r:id="rId5"/>
    <p:sldId id="1293" r:id="rId6"/>
    <p:sldId id="2667" r:id="rId7"/>
    <p:sldId id="1414" r:id="rId8"/>
    <p:sldId id="2668" r:id="rId9"/>
    <p:sldId id="2669" r:id="rId10"/>
    <p:sldId id="2670" r:id="rId11"/>
    <p:sldId id="2671" r:id="rId12"/>
    <p:sldId id="1397" r:id="rId13"/>
    <p:sldId id="2672" r:id="rId14"/>
    <p:sldId id="1389" r:id="rId15"/>
    <p:sldId id="2673" r:id="rId16"/>
    <p:sldId id="1264" r:id="rId17"/>
    <p:sldId id="1263" r:id="rId18"/>
    <p:sldId id="1271" r:id="rId19"/>
    <p:sldId id="1268" r:id="rId20"/>
    <p:sldId id="2639" r:id="rId21"/>
    <p:sldId id="1273" r:id="rId22"/>
    <p:sldId id="1269" r:id="rId23"/>
    <p:sldId id="1272" r:id="rId24"/>
    <p:sldId id="2674" r:id="rId25"/>
    <p:sldId id="2641" r:id="rId26"/>
    <p:sldId id="1141" r:id="rId27"/>
    <p:sldId id="2675" r:id="rId28"/>
    <p:sldId id="2642" r:id="rId29"/>
    <p:sldId id="1227" r:id="rId30"/>
    <p:sldId id="1228" r:id="rId31"/>
    <p:sldId id="1254" r:id="rId32"/>
    <p:sldId id="2643" r:id="rId33"/>
    <p:sldId id="2650" r:id="rId34"/>
    <p:sldId id="2644" r:id="rId35"/>
    <p:sldId id="2645" r:id="rId36"/>
    <p:sldId id="1167" r:id="rId37"/>
    <p:sldId id="1218" r:id="rId38"/>
    <p:sldId id="1267" r:id="rId39"/>
    <p:sldId id="2676" r:id="rId40"/>
    <p:sldId id="1222" r:id="rId41"/>
    <p:sldId id="2633" r:id="rId42"/>
    <p:sldId id="2657" r:id="rId43"/>
    <p:sldId id="2651" r:id="rId44"/>
    <p:sldId id="2634" r:id="rId45"/>
    <p:sldId id="1278" r:id="rId46"/>
    <p:sldId id="2677" r:id="rId47"/>
    <p:sldId id="2652" r:id="rId48"/>
    <p:sldId id="2653" r:id="rId49"/>
    <p:sldId id="2654" r:id="rId50"/>
    <p:sldId id="2678" r:id="rId51"/>
    <p:sldId id="1289" r:id="rId52"/>
    <p:sldId id="2638" r:id="rId53"/>
    <p:sldId id="1232" r:id="rId54"/>
    <p:sldId id="1237" r:id="rId55"/>
    <p:sldId id="1240" r:id="rId56"/>
    <p:sldId id="1242" r:id="rId57"/>
    <p:sldId id="1243" r:id="rId58"/>
    <p:sldId id="1245" r:id="rId59"/>
    <p:sldId id="1246" r:id="rId60"/>
    <p:sldId id="1251" r:id="rId61"/>
    <p:sldId id="2679" r:id="rId62"/>
    <p:sldId id="8181" r:id="rId63"/>
    <p:sldId id="8182" r:id="rId64"/>
    <p:sldId id="8215" r:id="rId65"/>
    <p:sldId id="8216" r:id="rId66"/>
    <p:sldId id="8217" r:id="rId67"/>
    <p:sldId id="8204" r:id="rId68"/>
    <p:sldId id="8205" r:id="rId69"/>
    <p:sldId id="8206" r:id="rId70"/>
    <p:sldId id="8218" r:id="rId71"/>
    <p:sldId id="8208" r:id="rId72"/>
    <p:sldId id="8212" r:id="rId73"/>
    <p:sldId id="8327" r:id="rId74"/>
    <p:sldId id="8220" r:id="rId75"/>
    <p:sldId id="8328" r:id="rId76"/>
    <p:sldId id="8213" r:id="rId77"/>
    <p:sldId id="8222" r:id="rId78"/>
    <p:sldId id="8223" r:id="rId79"/>
    <p:sldId id="8201" r:id="rId80"/>
    <p:sldId id="8224" r:id="rId81"/>
    <p:sldId id="8207" r:id="rId82"/>
    <p:sldId id="8225" r:id="rId83"/>
    <p:sldId id="8209" r:id="rId84"/>
    <p:sldId id="8214" r:id="rId85"/>
    <p:sldId id="8226" r:id="rId86"/>
    <p:sldId id="8227" r:id="rId87"/>
    <p:sldId id="8228" r:id="rId88"/>
    <p:sldId id="8178" r:id="rId89"/>
    <p:sldId id="8179" r:id="rId90"/>
    <p:sldId id="1226" r:id="rId91"/>
    <p:sldId id="8229" r:id="rId92"/>
    <p:sldId id="8230" r:id="rId93"/>
    <p:sldId id="8231" r:id="rId94"/>
    <p:sldId id="8168" r:id="rId95"/>
    <p:sldId id="8232" r:id="rId96"/>
    <p:sldId id="8233" r:id="rId97"/>
    <p:sldId id="8234" r:id="rId98"/>
    <p:sldId id="1235" r:id="rId99"/>
    <p:sldId id="8235" r:id="rId100"/>
    <p:sldId id="8236" r:id="rId101"/>
    <p:sldId id="8242" r:id="rId102"/>
    <p:sldId id="5954" r:id="rId103"/>
    <p:sldId id="8243" r:id="rId104"/>
    <p:sldId id="8240" r:id="rId105"/>
    <p:sldId id="8191" r:id="rId106"/>
    <p:sldId id="8192" r:id="rId107"/>
    <p:sldId id="8238" r:id="rId108"/>
    <p:sldId id="1249" r:id="rId109"/>
    <p:sldId id="8244" r:id="rId110"/>
    <p:sldId id="8185" r:id="rId111"/>
    <p:sldId id="1219" r:id="rId112"/>
    <p:sldId id="1073" r:id="rId113"/>
    <p:sldId id="8194" r:id="rId114"/>
    <p:sldId id="8196" r:id="rId115"/>
    <p:sldId id="8195" r:id="rId116"/>
    <p:sldId id="8197" r:id="rId117"/>
    <p:sldId id="961" r:id="rId118"/>
    <p:sldId id="8245" r:id="rId119"/>
    <p:sldId id="966" r:id="rId120"/>
    <p:sldId id="967" r:id="rId121"/>
    <p:sldId id="1382" r:id="rId122"/>
    <p:sldId id="1290" r:id="rId123"/>
    <p:sldId id="8255" r:id="rId124"/>
    <p:sldId id="1326" r:id="rId125"/>
    <p:sldId id="1327" r:id="rId126"/>
    <p:sldId id="1329" r:id="rId127"/>
    <p:sldId id="1392" r:id="rId128"/>
    <p:sldId id="8260" r:id="rId129"/>
    <p:sldId id="8184" r:id="rId130"/>
    <p:sldId id="8261" r:id="rId131"/>
    <p:sldId id="8262" r:id="rId132"/>
    <p:sldId id="1291" r:id="rId133"/>
    <p:sldId id="8263" r:id="rId134"/>
    <p:sldId id="8190" r:id="rId135"/>
    <p:sldId id="8264" r:id="rId136"/>
    <p:sldId id="8265" r:id="rId137"/>
    <p:sldId id="8266" r:id="rId138"/>
    <p:sldId id="8267" r:id="rId139"/>
    <p:sldId id="1292" r:id="rId140"/>
    <p:sldId id="8268" r:id="rId141"/>
    <p:sldId id="8183" r:id="rId142"/>
    <p:sldId id="8319" r:id="rId143"/>
    <p:sldId id="8320" r:id="rId144"/>
    <p:sldId id="8283" r:id="rId145"/>
    <p:sldId id="8193" r:id="rId146"/>
    <p:sldId id="8315" r:id="rId147"/>
    <p:sldId id="8321" r:id="rId148"/>
    <p:sldId id="8322" r:id="rId149"/>
    <p:sldId id="8189" r:id="rId150"/>
    <p:sldId id="8324" r:id="rId151"/>
    <p:sldId id="8325" r:id="rId152"/>
    <p:sldId id="8326" r:id="rId153"/>
    <p:sldId id="8249" r:id="rId154"/>
    <p:sldId id="8250" r:id="rId155"/>
    <p:sldId id="8251" r:id="rId156"/>
    <p:sldId id="1288" r:id="rId157"/>
    <p:sldId id="474" r:id="rId158"/>
    <p:sldId id="8329" r:id="rId159"/>
    <p:sldId id="1129" r:id="rId160"/>
    <p:sldId id="964" r:id="rId161"/>
    <p:sldId id="1150" r:id="rId162"/>
    <p:sldId id="1130" r:id="rId163"/>
    <p:sldId id="1131" r:id="rId164"/>
    <p:sldId id="1132" r:id="rId165"/>
    <p:sldId id="1133" r:id="rId166"/>
    <p:sldId id="1134" r:id="rId167"/>
    <p:sldId id="1135" r:id="rId168"/>
    <p:sldId id="1136" r:id="rId169"/>
    <p:sldId id="1137" r:id="rId170"/>
    <p:sldId id="1211" r:id="rId171"/>
    <p:sldId id="1212" r:id="rId172"/>
    <p:sldId id="1213" r:id="rId173"/>
    <p:sldId id="1139" r:id="rId174"/>
    <p:sldId id="1214" r:id="rId175"/>
    <p:sldId id="1370" r:id="rId176"/>
    <p:sldId id="1140" r:id="rId177"/>
    <p:sldId id="1151" r:id="rId178"/>
    <p:sldId id="1142" r:id="rId179"/>
    <p:sldId id="1205" r:id="rId180"/>
    <p:sldId id="1144" r:id="rId181"/>
    <p:sldId id="1145" r:id="rId182"/>
    <p:sldId id="1371" r:id="rId183"/>
    <p:sldId id="1206" r:id="rId184"/>
    <p:sldId id="1372" r:id="rId185"/>
    <p:sldId id="1148" r:id="rId186"/>
    <p:sldId id="1147" r:id="rId187"/>
    <p:sldId id="1149" r:id="rId188"/>
    <p:sldId id="1152" r:id="rId189"/>
    <p:sldId id="1153" r:id="rId190"/>
    <p:sldId id="1155" r:id="rId191"/>
    <p:sldId id="1154" r:id="rId192"/>
    <p:sldId id="1156" r:id="rId193"/>
    <p:sldId id="1157" r:id="rId194"/>
    <p:sldId id="1158" r:id="rId195"/>
    <p:sldId id="1159" r:id="rId196"/>
    <p:sldId id="1373" r:id="rId197"/>
    <p:sldId id="1160" r:id="rId198"/>
    <p:sldId id="1161" r:id="rId199"/>
    <p:sldId id="1361" r:id="rId200"/>
    <p:sldId id="1207" r:id="rId201"/>
    <p:sldId id="1164" r:id="rId202"/>
    <p:sldId id="1165" r:id="rId203"/>
    <p:sldId id="1166" r:id="rId204"/>
    <p:sldId id="1168" r:id="rId205"/>
    <p:sldId id="1374" r:id="rId206"/>
    <p:sldId id="1163" r:id="rId207"/>
    <p:sldId id="1378" r:id="rId208"/>
    <p:sldId id="2666" r:id="rId209"/>
    <p:sldId id="1375" r:id="rId210"/>
    <p:sldId id="1376" r:id="rId211"/>
    <p:sldId id="1377" r:id="rId212"/>
    <p:sldId id="1169" r:id="rId213"/>
    <p:sldId id="1170" r:id="rId214"/>
    <p:sldId id="1171" r:id="rId215"/>
    <p:sldId id="1172" r:id="rId216"/>
    <p:sldId id="1173" r:id="rId217"/>
    <p:sldId id="1174" r:id="rId218"/>
    <p:sldId id="1177" r:id="rId219"/>
    <p:sldId id="1176" r:id="rId220"/>
    <p:sldId id="1178" r:id="rId221"/>
    <p:sldId id="1041" r:id="rId222"/>
    <p:sldId id="2659" r:id="rId223"/>
    <p:sldId id="2660" r:id="rId224"/>
    <p:sldId id="1179" r:id="rId225"/>
    <p:sldId id="2658" r:id="rId226"/>
    <p:sldId id="2661" r:id="rId227"/>
    <p:sldId id="2662" r:id="rId228"/>
    <p:sldId id="2663" r:id="rId229"/>
    <p:sldId id="2664" r:id="rId230"/>
    <p:sldId id="1208" r:id="rId231"/>
    <p:sldId id="1181" r:id="rId232"/>
    <p:sldId id="2665" r:id="rId233"/>
    <p:sldId id="1185" r:id="rId234"/>
    <p:sldId id="1187" r:id="rId235"/>
    <p:sldId id="1184" r:id="rId236"/>
    <p:sldId id="1182" r:id="rId237"/>
    <p:sldId id="1183" r:id="rId238"/>
    <p:sldId id="1188" r:id="rId239"/>
    <p:sldId id="1190" r:id="rId240"/>
    <p:sldId id="1191" r:id="rId241"/>
    <p:sldId id="1192" r:id="rId242"/>
    <p:sldId id="1193" r:id="rId243"/>
    <p:sldId id="1194" r:id="rId244"/>
    <p:sldId id="1209" r:id="rId245"/>
    <p:sldId id="1196" r:id="rId246"/>
    <p:sldId id="1201" r:id="rId247"/>
    <p:sldId id="1198" r:id="rId248"/>
    <p:sldId id="1199" r:id="rId249"/>
    <p:sldId id="1202" r:id="rId250"/>
    <p:sldId id="1200" r:id="rId251"/>
    <p:sldId id="1203" r:id="rId252"/>
    <p:sldId id="1204" r:id="rId25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24" userDrawn="1">
          <p15:clr>
            <a:srgbClr val="A4A3A4"/>
          </p15:clr>
        </p15:guide>
        <p15:guide id="3" orient="horz" pos="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12A0"/>
    <a:srgbClr val="D9D9D9"/>
    <a:srgbClr val="6EBFF0"/>
    <a:srgbClr val="66ACD3"/>
    <a:srgbClr val="9AE0FF"/>
    <a:srgbClr val="011199"/>
    <a:srgbClr val="8FAADC"/>
    <a:srgbClr val="B9C2C9"/>
    <a:srgbClr val="E7E7E7"/>
    <a:srgbClr val="F8F8F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8FB837D-C827-4EFA-A057-4D05807E0F7C}" styleName="Estilo com Tema 1 - Ênfase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006" autoAdjust="0"/>
    <p:restoredTop sz="88336" autoAdjust="0"/>
  </p:normalViewPr>
  <p:slideViewPr>
    <p:cSldViewPr snapToGrid="0" snapToObjects="1">
      <p:cViewPr varScale="1">
        <p:scale>
          <a:sx n="142" d="100"/>
          <a:sy n="142" d="100"/>
        </p:scale>
        <p:origin x="872" y="88"/>
      </p:cViewPr>
      <p:guideLst>
        <p:guide pos="624"/>
        <p:guide orient="horz" pos="840"/>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170" Type="http://schemas.openxmlformats.org/officeDocument/2006/relationships/slide" Target="slides/slide168.xml"/><Relationship Id="rId191" Type="http://schemas.openxmlformats.org/officeDocument/2006/relationships/slide" Target="slides/slide189.xml"/><Relationship Id="rId205" Type="http://schemas.openxmlformats.org/officeDocument/2006/relationships/slide" Target="slides/slide203.xml"/><Relationship Id="rId226" Type="http://schemas.openxmlformats.org/officeDocument/2006/relationships/slide" Target="slides/slide224.xml"/><Relationship Id="rId247" Type="http://schemas.openxmlformats.org/officeDocument/2006/relationships/slide" Target="slides/slide245.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16" Type="http://schemas.openxmlformats.org/officeDocument/2006/relationships/slide" Target="slides/slide214.xml"/><Relationship Id="rId237" Type="http://schemas.openxmlformats.org/officeDocument/2006/relationships/slide" Target="slides/slide235.xml"/><Relationship Id="rId258" Type="http://schemas.openxmlformats.org/officeDocument/2006/relationships/tableStyles" Target="tableStyles.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248" Type="http://schemas.openxmlformats.org/officeDocument/2006/relationships/slide" Target="slides/slide246.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notesMaster" Target="notesMasters/notesMaster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presProps" Target="presProps.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viewProps" Target="viewProps.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11/5/2025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‹nº›</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s://www.google.com/search?q=Ultra+Wideband&amp;rlz=1C1ONGR_enBR1132BR1132&amp;oq=UWB&amp;gs_lcrp=EgZjaHJvbWUyCQgAEEUYORiABDIHCAEQABiABDIHCAIQABiABDIHCAMQABiABDIHCAQQABiABDIHCAUQABiABDIHCAYQABiABDIHCAcQABiABDIHCAgQABiABDIHCAkQABiABNIBBzg1NmowajeoAgiwAgHxBRMNPIdePbcR&amp;sourceid=chrome&amp;ie=UTF-8&amp;ved=2ahUKEwiS8vb27riQAxVZppUCHfmHKaQQgK4QegYIAQgAEAQ"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3" Type="http://schemas.openxmlformats.org/officeDocument/2006/relationships/hyperlink" Target="https://informacoes.anatel.gov.br/paineis/acessos/ranking?form=MG0AV3" TargetMode="External"/><Relationship Id="rId2" Type="http://schemas.openxmlformats.org/officeDocument/2006/relationships/slide" Target="../slides/slide158.xml"/><Relationship Id="rId1" Type="http://schemas.openxmlformats.org/officeDocument/2006/relationships/notesMaster" Target="../notesMasters/notesMaster1.xml"/><Relationship Id="rId4" Type="http://schemas.openxmlformats.org/officeDocument/2006/relationships/hyperlink" Target="https://www.gov.br/anatel/pt-br/assuntos/noticias/balanco-dos-servicos-de-telecom-mostra-crescimento-expressivo-da-banda-larga?form=MG0AV3" TargetMode="Externa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3" Type="http://schemas.openxmlformats.org/officeDocument/2006/relationships/hyperlink" Target="https://sistemas.anatel.gov.br/anexar-api/publico/anexos/download/0d88424173bff0d1f1e2a7ae23a5dfbb" TargetMode="External"/><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en.wikipedia.org/wiki/Gigabit" TargetMode="External"/><Relationship Id="rId7" Type="http://schemas.openxmlformats.org/officeDocument/2006/relationships/hyperlink" Target="https://en.wikipedia.org/wiki/Beamforming" TargetMode="External"/><Relationship Id="rId2" Type="http://schemas.openxmlformats.org/officeDocument/2006/relationships/slide" Target="../slides/slide24.xml"/><Relationship Id="rId1" Type="http://schemas.openxmlformats.org/officeDocument/2006/relationships/notesMaster" Target="../notesMasters/notesMaster1.xml"/><Relationship Id="rId6" Type="http://schemas.openxmlformats.org/officeDocument/2006/relationships/hyperlink" Target="https://en.wikipedia.org/wiki/Millimeter_wave" TargetMode="External"/><Relationship Id="rId5" Type="http://schemas.openxmlformats.org/officeDocument/2006/relationships/hyperlink" Target="https://en.wikipedia.org/wiki/IEEE_802.11n-2009" TargetMode="External"/><Relationship Id="rId4" Type="http://schemas.openxmlformats.org/officeDocument/2006/relationships/hyperlink" Target="https://en.wikipedia.org/wiki/IEEE_802.11ac" TargetMode="Externa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458788" y="720725"/>
            <a:ext cx="6400800" cy="3600450"/>
          </a:xfrm>
        </p:spPr>
      </p:sp>
      <p:sp>
        <p:nvSpPr>
          <p:cNvPr id="3" name="Espaço Reservado para Anotações 2"/>
          <p:cNvSpPr>
            <a:spLocks noGrp="1"/>
          </p:cNvSpPr>
          <p:nvPr>
            <p:ph type="body" idx="1"/>
          </p:nvPr>
        </p:nvSpPr>
        <p:spPr/>
        <p:txBody>
          <a:bodyPr>
            <a:normAutofit/>
          </a:bodyPr>
          <a:lstStyle/>
          <a:p>
            <a:endParaRPr lang="pt-BR"/>
          </a:p>
        </p:txBody>
      </p:sp>
      <p:sp>
        <p:nvSpPr>
          <p:cNvPr id="4" name="Espaço Reservado para Número de Slide 3"/>
          <p:cNvSpPr>
            <a:spLocks noGrp="1"/>
          </p:cNvSpPr>
          <p:nvPr>
            <p:ph type="sldNum" sz="quarter" idx="10"/>
          </p:nvPr>
        </p:nvSpPr>
        <p:spPr/>
        <p:txBody>
          <a:bodyPr/>
          <a:lstStyle/>
          <a:p>
            <a:pPr marL="0" marR="0" lvl="0" indent="0" algn="r" defTabSz="966788" rtl="0" eaLnBrk="0" fontAlgn="base" latinLnBrk="0" hangingPunct="0">
              <a:lnSpc>
                <a:spcPct val="100000"/>
              </a:lnSpc>
              <a:spcBef>
                <a:spcPct val="0"/>
              </a:spcBef>
              <a:spcAft>
                <a:spcPct val="0"/>
              </a:spcAft>
              <a:buClrTx/>
              <a:buSzTx/>
              <a:buFontTx/>
              <a:buNone/>
              <a:tabLst/>
              <a:defRPr/>
            </a:pPr>
            <a:fld id="{7075DB7F-90A0-4C3D-AFD4-FDD95452855C}" type="slidenum">
              <a:rPr kumimoji="0" lang="pt-BR" sz="1300" b="0" i="0" u="none" strike="noStrike" kern="1200" cap="none" spc="0" normalizeH="0" baseline="0" noProof="0" smtClean="0">
                <a:ln>
                  <a:noFill/>
                </a:ln>
                <a:solidFill>
                  <a:prstClr val="black"/>
                </a:solidFill>
                <a:effectLst/>
                <a:uLnTx/>
                <a:uFillTx/>
                <a:latin typeface="Times New Roman" pitchFamily="18" charset="0"/>
                <a:ea typeface="ＭＳ Ｐゴシック"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1</a:t>
            </a:fld>
            <a:endParaRPr kumimoji="0" lang="pt-BR" sz="1300" b="0" i="0" u="none" strike="noStrike" kern="1200" cap="none" spc="0" normalizeH="0" baseline="0" noProof="0">
              <a:ln>
                <a:noFill/>
              </a:ln>
              <a:solidFill>
                <a:prstClr val="black"/>
              </a:solidFill>
              <a:effectLst/>
              <a:uLnTx/>
              <a:uFillTx/>
              <a:latin typeface="Times New Roman" pitchFamily="18" charset="0"/>
              <a:ea typeface="ＭＳ Ｐゴシック" pitchFamily="34" charset="-128"/>
              <a:cs typeface="+mn-cs"/>
            </a:endParaRPr>
          </a:p>
        </p:txBody>
      </p:sp>
    </p:spTree>
    <p:extLst>
      <p:ext uri="{BB962C8B-B14F-4D97-AF65-F5344CB8AC3E}">
        <p14:creationId xmlns:p14="http://schemas.microsoft.com/office/powerpoint/2010/main" val="166994784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03434828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741696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8911888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117</a:t>
            </a:fld>
            <a:endParaRPr lang="en-US"/>
          </a:p>
        </p:txBody>
      </p:sp>
    </p:spTree>
    <p:extLst>
      <p:ext uri="{BB962C8B-B14F-4D97-AF65-F5344CB8AC3E}">
        <p14:creationId xmlns:p14="http://schemas.microsoft.com/office/powerpoint/2010/main" val="391031655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8F5A604-95BE-2143-A48A-8B793DCC15C6}" type="slidenum">
              <a:rPr lang="en-US" smtClean="0"/>
              <a:t>120</a:t>
            </a:fld>
            <a:endParaRPr lang="en-US"/>
          </a:p>
        </p:txBody>
      </p:sp>
    </p:spTree>
    <p:extLst>
      <p:ext uri="{BB962C8B-B14F-4D97-AF65-F5344CB8AC3E}">
        <p14:creationId xmlns:p14="http://schemas.microsoft.com/office/powerpoint/2010/main" val="306844458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7A7C1C-F629-65B7-FBD1-ADA10C5851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625D13A-732D-FF05-D1EC-A597ECEC2EC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34AB29-7F0D-48F9-3A9D-96A39A16ADC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E81B732-86FC-9F03-DCA6-79489A47FBD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79620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848380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0886746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82721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659719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667468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BR" dirty="0"/>
              <a:t>UWB significa </a:t>
            </a:r>
            <a:r>
              <a:rPr lang="pt-BR" dirty="0">
                <a:effectLst/>
                <a:hlinkClick r:id="rId3"/>
              </a:rPr>
              <a:t>Ultra </a:t>
            </a:r>
            <a:r>
              <a:rPr lang="pt-BR" dirty="0" err="1">
                <a:effectLst/>
                <a:hlinkClick r:id="rId3"/>
              </a:rPr>
              <a:t>Wideband</a:t>
            </a:r>
            <a:r>
              <a:rPr lang="pt-BR" dirty="0"/>
              <a:t> ou </a:t>
            </a:r>
            <a:r>
              <a:rPr lang="pt-BR" b="1" dirty="0">
                <a:effectLst/>
              </a:rPr>
              <a:t>Banda Ultralarga</a:t>
            </a:r>
            <a:r>
              <a:rPr lang="pt-BR" sz="1200" b="0" i="0" kern="1200" dirty="0">
                <a:solidFill>
                  <a:schemeClr val="tx1"/>
                </a:solidFill>
                <a:effectLst/>
                <a:latin typeface="+mn-lt"/>
                <a:ea typeface="+mn-ea"/>
                <a:cs typeface="+mn-cs"/>
              </a:rPr>
              <a:t>, uma tecnologia de comunicação sem fio de curto alcance e alta precisão que utiliza uma ampla largura de banda para transmitir dados. Ela é usada para serviços de localização precisa, com precisão a nível de centímetro, e também para comunicação com menor latência e maior velocidade do que outras tecnologias como o Bluetooth. </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205829662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28DF1-4C2B-098A-20B7-51B6EB32BCA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1CAAF0B-D367-0B4E-8BE9-F0AE7C1090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46D6F72-D206-39AF-0F7C-E561407E65C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DDD6526-47E2-C992-5657-DE071E7F73A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063686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Section 4.6.1 (</a:t>
            </a:r>
            <a:r>
              <a:rPr lang="en-US" dirty="0" err="1"/>
              <a:t>pg</a:t>
            </a:r>
            <a:r>
              <a:rPr lang="en-US" dirty="0"/>
              <a:t> 247) in Sauter 4</a:t>
            </a:r>
            <a:r>
              <a:rPr lang="en-US" baseline="30000" dirty="0"/>
              <a:t>th</a:t>
            </a:r>
            <a:r>
              <a:rPr lang="en-US" dirty="0"/>
              <a:t> edition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18065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E6AED7-E7D9-5E49-BC77-567BF22A5F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957A657-5DCD-48ED-C565-DAB2A3570A3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724ABD6-786D-FA51-62F4-8215379B2B1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1267087-0302-3BA7-9D37-9E541BFC0F6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901849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270757-E4A7-775C-153A-49ED3F7EBE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43B287-2B48-30D2-C138-8699EF423D8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FAA3ABA-F557-73AF-835C-DE30037BCCB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C5687D1-0815-99E3-8AF1-1AE946579F3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972661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A3420C-6F1A-955A-E747-4247CEA447B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EB38F8-C01C-834F-00AE-29C959450B2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655A57A-6D25-83B9-832A-3EBBD84C23A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CA4A681-3FA6-B48F-7BDC-0A2E560B2C3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98269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15447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D02422-03CC-3947-94F4-7776E7B2ACE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48181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224024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591881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5A5A75-3014-2186-CA63-7A410B5CD6A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C8F395-EE33-6348-F3E2-03CEA53187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1EC4E50-1239-7F5F-D56B-7D6C22AC9DD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0C458C8-0833-B095-50F6-C0881A30CDF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163918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LEO = Low Earth Orbit</a:t>
            </a:r>
          </a:p>
        </p:txBody>
      </p:sp>
      <p:sp>
        <p:nvSpPr>
          <p:cNvPr id="4" name="Slide Number Placeholder 3"/>
          <p:cNvSpPr>
            <a:spLocks noGrp="1"/>
          </p:cNvSpPr>
          <p:nvPr>
            <p:ph type="sldNum" sz="quarter" idx="5"/>
          </p:nvPr>
        </p:nvSpPr>
        <p:spPr/>
        <p:txBody>
          <a:bodyPr/>
          <a:lstStyle/>
          <a:p>
            <a:fld id="{3D91EEAC-CFEF-9647-876F-EABC6B8338D7}" type="slidenum">
              <a:rPr lang="en-US" smtClean="0"/>
              <a:t>12</a:t>
            </a:fld>
            <a:endParaRPr lang="en-US" dirty="0"/>
          </a:p>
        </p:txBody>
      </p:sp>
    </p:spTree>
    <p:extLst>
      <p:ext uri="{BB962C8B-B14F-4D97-AF65-F5344CB8AC3E}">
        <p14:creationId xmlns:p14="http://schemas.microsoft.com/office/powerpoint/2010/main" val="148651004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5918818"/>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A7DC23-0392-C4CC-70B7-5573105C8F8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A20EEF-3BF1-962C-A857-CDA8A8AC482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406523-D341-2BB1-9026-E4E666C5527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7A30FF4-5538-2883-7671-071D2E2C9B3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9954763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stress that this is interesting and new!</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15447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5280814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145372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Top half of slide is about what hopping is, but why hop in the first place?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026103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E76CE8-98C7-E4C2-C2B6-DDC35E51537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97A7ECA-F4B2-65BF-E545-7C93809D70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8B68A0F-CDFF-A58E-B35A-1C22CA45B49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Probably the best picture in the Bluetooth Spec is Figure 2.1 in 5.0 specification (“</a:t>
            </a:r>
            <a:r>
              <a:rPr lang="en-US" dirty="0">
                <a:effectLst/>
                <a:latin typeface="Helvetica" pitchFamily="2" charset="0"/>
              </a:rPr>
              <a:t>Figure 2.1: Bluetooth core system architecture”).  But it’s really complicated and there isn’t really clear layering.</a:t>
            </a:r>
          </a:p>
        </p:txBody>
      </p:sp>
      <p:sp>
        <p:nvSpPr>
          <p:cNvPr id="4" name="Slide Number Placeholder 3">
            <a:extLst>
              <a:ext uri="{FF2B5EF4-FFF2-40B4-BE49-F238E27FC236}">
                <a16:creationId xmlns:a16="http://schemas.microsoft.com/office/drawing/2014/main" id="{1340BF41-28E7-D2A5-A153-F6BEE0E391C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D02422-03CC-3947-94F4-7776E7B2ACE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383450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that description/layer of link controller (which is really the lower sublayer) and link manager in Sauter’s book is incorrect.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D02422-03CC-3947-94F4-7776E7B2ACE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204743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that description/layer of link controller (which is really the lower sublayer) and link manager in Sauter’s book is incorrect.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D02422-03CC-3947-94F4-7776E7B2ACE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63549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t>Source: A. Raman, LEO Satellite Mega, </a:t>
            </a:r>
            <a:r>
              <a:rPr lang="en-US" sz="1200" dirty="0" err="1"/>
              <a:t>networkingchannel.eu</a:t>
            </a:r>
            <a:r>
              <a:rPr lang="en-US" sz="1200" dirty="0"/>
              <a:t>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D02422-03CC-3947-94F4-7776E7B2ACE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27180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957139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FD02422-03CC-3947-94F4-7776E7B2ACE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964410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6CEE1B-9943-32BC-593A-E7A315314A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6837ECC-0794-5E00-C3EB-0D0CC41632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9CC1E88-890D-7658-F333-7020323CD63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69BA93D-A812-8F0F-2FD7-BA7C1041C1D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847610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Summarized from https://</a:t>
            </a:r>
            <a:r>
              <a:rPr lang="en-US" dirty="0" err="1"/>
              <a:t>www.sigfox.com</a:t>
            </a:r>
            <a:r>
              <a:rPr lang="en-US" dirty="0"/>
              <a: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15447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stress that this is interesting and new!</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520680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C9CF7C-011F-3E09-49E3-871DA42DBED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5AD9F9-C016-FCE0-38E8-31BF753301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309D1E-A468-2B2F-C998-67CE006FDDE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526C29D-7F73-EDBC-2774-B17388E6608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26620728"/>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5"/>
          </p:nvPr>
        </p:nvSpPr>
        <p:spPr/>
        <p:txBody>
          <a:bodyPr/>
          <a:lstStyle/>
          <a:p>
            <a:fld id="{3D91EEAC-CFEF-9647-876F-EABC6B8338D7}" type="slidenum">
              <a:rPr lang="en-US" smtClean="0"/>
              <a:t>156</a:t>
            </a:fld>
            <a:endParaRPr lang="en-US" dirty="0"/>
          </a:p>
        </p:txBody>
      </p:sp>
    </p:spTree>
    <p:extLst>
      <p:ext uri="{BB962C8B-B14F-4D97-AF65-F5344CB8AC3E}">
        <p14:creationId xmlns:p14="http://schemas.microsoft.com/office/powerpoint/2010/main" val="94656923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Aproximadamente</a:t>
            </a:r>
            <a:r>
              <a:rPr lang="en-US" dirty="0"/>
              <a:t> 9 </a:t>
            </a:r>
            <a:r>
              <a:rPr lang="en-US" dirty="0" err="1"/>
              <a:t>móveis</a:t>
            </a:r>
            <a:r>
              <a:rPr lang="en-US" dirty="0"/>
              <a:t> para 1 </a:t>
            </a:r>
            <a:r>
              <a:rPr lang="en-US" dirty="0" err="1"/>
              <a:t>fixo</a:t>
            </a:r>
            <a:r>
              <a:rPr lang="en-US" dirty="0"/>
              <a:t> no </a:t>
            </a:r>
            <a:r>
              <a:rPr lang="en-US" dirty="0" err="1"/>
              <a:t>Brasil</a:t>
            </a:r>
            <a:r>
              <a:rPr lang="en-US" dirty="0"/>
              <a:t> </a:t>
            </a:r>
            <a:r>
              <a:rPr lang="en-US" dirty="0" err="1"/>
              <a:t>em</a:t>
            </a:r>
            <a:r>
              <a:rPr lang="en-US" dirty="0"/>
              <a:t> 2024: </a:t>
            </a:r>
            <a:r>
              <a:rPr lang="pt-BR" dirty="0">
                <a:hlinkClick r:id="rId3"/>
              </a:rPr>
              <a:t>Anatel – Ranking</a:t>
            </a:r>
            <a:endParaRPr lang="pt-BR" dirty="0"/>
          </a:p>
          <a:p>
            <a:r>
              <a:rPr lang="en-US" dirty="0" err="1"/>
              <a:t>Aproximadamente</a:t>
            </a:r>
            <a:r>
              <a:rPr lang="en-US" dirty="0"/>
              <a:t> 6 </a:t>
            </a:r>
            <a:r>
              <a:rPr lang="en-US" dirty="0" err="1"/>
              <a:t>assinantes</a:t>
            </a:r>
            <a:r>
              <a:rPr lang="en-US" dirty="0"/>
              <a:t> de </a:t>
            </a:r>
            <a:r>
              <a:rPr lang="en-US" dirty="0" err="1"/>
              <a:t>banda</a:t>
            </a:r>
            <a:r>
              <a:rPr lang="en-US" dirty="0"/>
              <a:t> </a:t>
            </a:r>
            <a:r>
              <a:rPr lang="en-US" dirty="0" err="1"/>
              <a:t>larga</a:t>
            </a:r>
            <a:r>
              <a:rPr lang="en-US" dirty="0"/>
              <a:t> </a:t>
            </a:r>
            <a:r>
              <a:rPr lang="en-US" dirty="0" err="1"/>
              <a:t>móvel</a:t>
            </a:r>
            <a:r>
              <a:rPr lang="en-US" dirty="0"/>
              <a:t> para 1 </a:t>
            </a:r>
            <a:r>
              <a:rPr lang="en-US" dirty="0" err="1"/>
              <a:t>assinante</a:t>
            </a:r>
            <a:r>
              <a:rPr lang="en-US" dirty="0"/>
              <a:t> de </a:t>
            </a:r>
            <a:r>
              <a:rPr lang="en-US" dirty="0" err="1"/>
              <a:t>banda</a:t>
            </a:r>
            <a:r>
              <a:rPr lang="en-US" dirty="0"/>
              <a:t> </a:t>
            </a:r>
            <a:r>
              <a:rPr lang="en-US" dirty="0" err="1"/>
              <a:t>larga</a:t>
            </a:r>
            <a:r>
              <a:rPr lang="en-US" dirty="0"/>
              <a:t> </a:t>
            </a:r>
            <a:r>
              <a:rPr lang="en-US" dirty="0" err="1"/>
              <a:t>fixa</a:t>
            </a:r>
            <a:r>
              <a:rPr lang="en-US" dirty="0"/>
              <a:t>: </a:t>
            </a:r>
            <a:r>
              <a:rPr lang="pt-BR" dirty="0">
                <a:hlinkClick r:id="rId4"/>
              </a:rPr>
              <a:t>Balanço dos serviços de </a:t>
            </a:r>
            <a:r>
              <a:rPr lang="pt-BR" dirty="0" err="1">
                <a:hlinkClick r:id="rId4"/>
              </a:rPr>
              <a:t>telecom</a:t>
            </a:r>
            <a:r>
              <a:rPr lang="pt-BR" dirty="0">
                <a:hlinkClick r:id="rId4"/>
              </a:rPr>
              <a:t> mostra crescimento expressivo da banda larga — Agência Nacional de Telecomunicações</a:t>
            </a:r>
            <a:endParaRPr lang="pt-BR" dirty="0"/>
          </a:p>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158</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159</a:t>
            </a:fld>
            <a:endParaRPr lang="en-US" dirty="0"/>
          </a:p>
        </p:txBody>
      </p:sp>
    </p:spTree>
    <p:extLst>
      <p:ext uri="{BB962C8B-B14F-4D97-AF65-F5344CB8AC3E}">
        <p14:creationId xmlns:p14="http://schemas.microsoft.com/office/powerpoint/2010/main" val="281111935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160</a:t>
            </a:fld>
            <a:endParaRPr lang="en-US" dirty="0"/>
          </a:p>
        </p:txBody>
      </p:sp>
    </p:spTree>
    <p:extLst>
      <p:ext uri="{BB962C8B-B14F-4D97-AF65-F5344CB8AC3E}">
        <p14:creationId xmlns:p14="http://schemas.microsoft.com/office/powerpoint/2010/main" val="268665727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IoT = Internet of Things (Internet das </a:t>
            </a:r>
            <a:r>
              <a:rPr lang="en-US" dirty="0" err="1"/>
              <a:t>Coisas</a:t>
            </a:r>
            <a:r>
              <a:rPr lang="en-US" dirty="0"/>
              <a:t>)</a:t>
            </a:r>
          </a:p>
        </p:txBody>
      </p:sp>
      <p:sp>
        <p:nvSpPr>
          <p:cNvPr id="4" name="Slide Number Placeholder 3"/>
          <p:cNvSpPr>
            <a:spLocks noGrp="1"/>
          </p:cNvSpPr>
          <p:nvPr>
            <p:ph type="sldNum" sz="quarter" idx="5"/>
          </p:nvPr>
        </p:nvSpPr>
        <p:spPr/>
        <p:txBody>
          <a:bodyPr/>
          <a:lstStyle/>
          <a:p>
            <a:fld id="{3D91EEAC-CFEF-9647-876F-EABC6B8338D7}" type="slidenum">
              <a:rPr lang="en-US" smtClean="0"/>
              <a:t>161</a:t>
            </a:fld>
            <a:endParaRPr lang="en-US" dirty="0"/>
          </a:p>
        </p:txBody>
      </p:sp>
    </p:spTree>
    <p:extLst>
      <p:ext uri="{BB962C8B-B14F-4D97-AF65-F5344CB8AC3E}">
        <p14:creationId xmlns:p14="http://schemas.microsoft.com/office/powerpoint/2010/main" val="845580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302508-01C9-048E-430A-DF9498B3A6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D98007-09E8-C9FD-9C40-0B83951C332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531C10F-4BBE-2A89-40B9-86EE4B5E268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170522C-D869-8051-7C66-7B4C7B1FA00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96713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162</a:t>
            </a:fld>
            <a:endParaRPr lang="en-US" dirty="0"/>
          </a:p>
        </p:txBody>
      </p:sp>
    </p:spTree>
    <p:extLst>
      <p:ext uri="{BB962C8B-B14F-4D97-AF65-F5344CB8AC3E}">
        <p14:creationId xmlns:p14="http://schemas.microsoft.com/office/powerpoint/2010/main" val="99739278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163</a:t>
            </a:fld>
            <a:endParaRPr lang="en-US" dirty="0"/>
          </a:p>
        </p:txBody>
      </p:sp>
    </p:spTree>
    <p:extLst>
      <p:ext uri="{BB962C8B-B14F-4D97-AF65-F5344CB8AC3E}">
        <p14:creationId xmlns:p14="http://schemas.microsoft.com/office/powerpoint/2010/main" val="103434828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802.11af e 802.ah </a:t>
            </a:r>
            <a:r>
              <a:rPr lang="pt-BR" dirty="0"/>
              <a:t>operam em distâncias mais longas e são voltados para Internet das Coisas, redes de sensores e aplicativos de medição.</a:t>
            </a:r>
            <a:endParaRPr lang="en-US" dirty="0"/>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164</a:t>
            </a:fld>
            <a:endParaRPr lang="en-US" dirty="0"/>
          </a:p>
        </p:txBody>
      </p:sp>
    </p:spTree>
    <p:extLst>
      <p:ext uri="{BB962C8B-B14F-4D97-AF65-F5344CB8AC3E}">
        <p14:creationId xmlns:p14="http://schemas.microsoft.com/office/powerpoint/2010/main" val="148651004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165</a:t>
            </a:fld>
            <a:endParaRPr lang="en-US" dirty="0"/>
          </a:p>
        </p:txBody>
      </p:sp>
    </p:spTree>
    <p:extLst>
      <p:ext uri="{BB962C8B-B14F-4D97-AF65-F5344CB8AC3E}">
        <p14:creationId xmlns:p14="http://schemas.microsoft.com/office/powerpoint/2010/main" val="1145700736"/>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166</a:t>
            </a:fld>
            <a:endParaRPr lang="en-US" dirty="0"/>
          </a:p>
        </p:txBody>
      </p:sp>
    </p:spTree>
    <p:extLst>
      <p:ext uri="{BB962C8B-B14F-4D97-AF65-F5344CB8AC3E}">
        <p14:creationId xmlns:p14="http://schemas.microsoft.com/office/powerpoint/2010/main" val="411914293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BR" sz="1200" dirty="0">
                <a:latin typeface="Arial" panose="020B0604020202020204" pitchFamily="34" charset="0"/>
                <a:cs typeface="Arial" panose="020B0604020202020204" pitchFamily="34" charset="0"/>
              </a:rPr>
              <a:t>MANET – Redes Móveis Ad hoc</a:t>
            </a:r>
          </a:p>
          <a:p>
            <a:r>
              <a:rPr lang="pt-BR" sz="1200" dirty="0">
                <a:latin typeface="Arial" panose="020B0604020202020204" pitchFamily="34" charset="0"/>
                <a:cs typeface="Arial" panose="020B0604020202020204" pitchFamily="34" charset="0"/>
              </a:rPr>
              <a:t>VANET – Redes </a:t>
            </a:r>
            <a:r>
              <a:rPr lang="pt-BR" sz="1200" dirty="0" err="1">
                <a:latin typeface="Arial" panose="020B0604020202020204" pitchFamily="34" charset="0"/>
                <a:cs typeface="Arial" panose="020B0604020202020204" pitchFamily="34" charset="0"/>
              </a:rPr>
              <a:t>Veícular</a:t>
            </a:r>
            <a:r>
              <a:rPr lang="pt-BR" sz="1200" dirty="0">
                <a:latin typeface="Arial" panose="020B0604020202020204" pitchFamily="34" charset="0"/>
                <a:cs typeface="Arial" panose="020B0604020202020204" pitchFamily="34" charset="0"/>
              </a:rPr>
              <a:t> Ad hoc</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167</a:t>
            </a:fld>
            <a:endParaRPr lang="en-US" dirty="0"/>
          </a:p>
        </p:txBody>
      </p:sp>
    </p:spTree>
    <p:extLst>
      <p:ext uri="{BB962C8B-B14F-4D97-AF65-F5344CB8AC3E}">
        <p14:creationId xmlns:p14="http://schemas.microsoft.com/office/powerpoint/2010/main" val="4267250239"/>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168</a:t>
            </a:fld>
            <a:endParaRPr lang="en-US" dirty="0"/>
          </a:p>
        </p:txBody>
      </p:sp>
    </p:spTree>
    <p:extLst>
      <p:ext uri="{BB962C8B-B14F-4D97-AF65-F5344CB8AC3E}">
        <p14:creationId xmlns:p14="http://schemas.microsoft.com/office/powerpoint/2010/main" val="196951436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Wikipedia figure</a:t>
            </a:r>
          </a:p>
        </p:txBody>
      </p:sp>
      <p:sp>
        <p:nvSpPr>
          <p:cNvPr id="4" name="Slide Number Placeholder 3"/>
          <p:cNvSpPr>
            <a:spLocks noGrp="1"/>
          </p:cNvSpPr>
          <p:nvPr>
            <p:ph type="sldNum" sz="quarter" idx="5"/>
          </p:nvPr>
        </p:nvSpPr>
        <p:spPr/>
        <p:txBody>
          <a:bodyPr/>
          <a:lstStyle/>
          <a:p>
            <a:fld id="{3D91EEAC-CFEF-9647-876F-EABC6B8338D7}" type="slidenum">
              <a:rPr lang="en-US" smtClean="0"/>
              <a:t>169</a:t>
            </a:fld>
            <a:endParaRPr lang="en-US" dirty="0"/>
          </a:p>
        </p:txBody>
      </p:sp>
    </p:spTree>
    <p:extLst>
      <p:ext uri="{BB962C8B-B14F-4D97-AF65-F5344CB8AC3E}">
        <p14:creationId xmlns:p14="http://schemas.microsoft.com/office/powerpoint/2010/main" val="1985485758"/>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170</a:t>
            </a:fld>
            <a:endParaRPr lang="en-US" dirty="0"/>
          </a:p>
        </p:txBody>
      </p:sp>
    </p:spTree>
    <p:extLst>
      <p:ext uri="{BB962C8B-B14F-4D97-AF65-F5344CB8AC3E}">
        <p14:creationId xmlns:p14="http://schemas.microsoft.com/office/powerpoint/2010/main" val="3607638265"/>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1477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8F5A604-95BE-2143-A48A-8B793DCC15C6}" type="slidenum">
              <a:rPr lang="en-US" smtClean="0"/>
              <a:t>15</a:t>
            </a:fld>
            <a:endParaRPr lang="en-US"/>
          </a:p>
        </p:txBody>
      </p:sp>
    </p:spTree>
    <p:extLst>
      <p:ext uri="{BB962C8B-B14F-4D97-AF65-F5344CB8AC3E}">
        <p14:creationId xmlns:p14="http://schemas.microsoft.com/office/powerpoint/2010/main" val="296414547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altLang="ja-JP" dirty="0"/>
              <a:t>BER: taxa de erros do canal</a:t>
            </a:r>
            <a:endParaRPr lang="pt-BR" altLang="ja-JP"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i="1" kern="0" dirty="0">
                <a:solidFill>
                  <a:srgbClr val="000099"/>
                </a:solidFill>
              </a:rPr>
              <a:t>dado SNR:</a:t>
            </a:r>
            <a:r>
              <a:rPr lang="en-US" kern="0" dirty="0"/>
              <a:t> </a:t>
            </a:r>
            <a:r>
              <a:rPr lang="pt-BR" kern="0" dirty="0"/>
              <a:t>escolha a camada física que atenda aos requisitos de BER, proporcionando maior taxa de transferência</a:t>
            </a:r>
            <a:endParaRPr lang="en-US" kern="0" dirty="0"/>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172</a:t>
            </a:fld>
            <a:endParaRPr lang="en-US" dirty="0"/>
          </a:p>
        </p:txBody>
      </p:sp>
    </p:spTree>
    <p:extLst>
      <p:ext uri="{BB962C8B-B14F-4D97-AF65-F5344CB8AC3E}">
        <p14:creationId xmlns:p14="http://schemas.microsoft.com/office/powerpoint/2010/main" val="380216141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173</a:t>
            </a:fld>
            <a:endParaRPr lang="en-US" dirty="0"/>
          </a:p>
        </p:txBody>
      </p:sp>
    </p:spTree>
    <p:extLst>
      <p:ext uri="{BB962C8B-B14F-4D97-AF65-F5344CB8AC3E}">
        <p14:creationId xmlns:p14="http://schemas.microsoft.com/office/powerpoint/2010/main" val="3827986166"/>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174</a:t>
            </a:fld>
            <a:endParaRPr lang="en-US" dirty="0"/>
          </a:p>
        </p:txBody>
      </p:sp>
    </p:spTree>
    <p:extLst>
      <p:ext uri="{BB962C8B-B14F-4D97-AF65-F5344CB8AC3E}">
        <p14:creationId xmlns:p14="http://schemas.microsoft.com/office/powerpoint/2010/main" val="58483212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175</a:t>
            </a:fld>
            <a:endParaRPr lang="en-US" dirty="0"/>
          </a:p>
        </p:txBody>
      </p:sp>
    </p:spTree>
    <p:extLst>
      <p:ext uri="{BB962C8B-B14F-4D97-AF65-F5344CB8AC3E}">
        <p14:creationId xmlns:p14="http://schemas.microsoft.com/office/powerpoint/2010/main" val="4075467430"/>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176</a:t>
            </a:fld>
            <a:endParaRPr lang="en-US" dirty="0"/>
          </a:p>
        </p:txBody>
      </p:sp>
    </p:spTree>
    <p:extLst>
      <p:ext uri="{BB962C8B-B14F-4D97-AF65-F5344CB8AC3E}">
        <p14:creationId xmlns:p14="http://schemas.microsoft.com/office/powerpoint/2010/main" val="2129942213"/>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177</a:t>
            </a:fld>
            <a:endParaRPr lang="en-US" dirty="0"/>
          </a:p>
        </p:txBody>
      </p:sp>
    </p:spTree>
    <p:extLst>
      <p:ext uri="{BB962C8B-B14F-4D97-AF65-F5344CB8AC3E}">
        <p14:creationId xmlns:p14="http://schemas.microsoft.com/office/powerpoint/2010/main" val="331515959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178</a:t>
            </a:fld>
            <a:endParaRPr lang="en-US" dirty="0"/>
          </a:p>
        </p:txBody>
      </p:sp>
    </p:spTree>
    <p:extLst>
      <p:ext uri="{BB962C8B-B14F-4D97-AF65-F5344CB8AC3E}">
        <p14:creationId xmlns:p14="http://schemas.microsoft.com/office/powerpoint/2010/main" val="244997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Originalmente</a:t>
            </a:r>
            <a:r>
              <a:rPr lang="en-US" dirty="0"/>
              <a:t> o slide </a:t>
            </a:r>
            <a:r>
              <a:rPr lang="en-US" dirty="0" err="1"/>
              <a:t>indicava</a:t>
            </a:r>
            <a:r>
              <a:rPr lang="en-US" dirty="0"/>
              <a:t> 14 Gbps para o 802.11ax (</a:t>
            </a:r>
            <a:r>
              <a:rPr lang="en-US" dirty="0" err="1"/>
              <a:t>WiFi</a:t>
            </a:r>
            <a:r>
              <a:rPr lang="en-US" dirty="0"/>
              <a:t> 6). </a:t>
            </a:r>
            <a:r>
              <a:rPr lang="en-US" dirty="0" err="1"/>
              <a:t>Não</a:t>
            </a:r>
            <a:r>
              <a:rPr lang="en-US" dirty="0"/>
              <a:t> sei de </a:t>
            </a:r>
            <a:r>
              <a:rPr lang="en-US" dirty="0" err="1"/>
              <a:t>onde</a:t>
            </a:r>
            <a:r>
              <a:rPr lang="en-US" dirty="0"/>
              <a:t> o Kurose </a:t>
            </a:r>
            <a:r>
              <a:rPr lang="en-US" dirty="0" err="1"/>
              <a:t>tirou</a:t>
            </a:r>
            <a:r>
              <a:rPr lang="en-US" dirty="0"/>
              <a:t> </a:t>
            </a:r>
            <a:r>
              <a:rPr lang="en-US" dirty="0" err="1"/>
              <a:t>tal</a:t>
            </a:r>
            <a:r>
              <a:rPr lang="en-US" dirty="0"/>
              <a:t> valor, </a:t>
            </a:r>
            <a:r>
              <a:rPr lang="en-US" dirty="0" err="1"/>
              <a:t>provavelmente</a:t>
            </a:r>
            <a:r>
              <a:rPr lang="en-US" dirty="0"/>
              <a:t> </a:t>
            </a:r>
            <a:r>
              <a:rPr lang="en-US" dirty="0" err="1"/>
              <a:t>escreveu</a:t>
            </a:r>
            <a:r>
              <a:rPr lang="en-US" dirty="0"/>
              <a:t> antes da </a:t>
            </a:r>
            <a:r>
              <a:rPr lang="en-US" dirty="0" err="1"/>
              <a:t>definição</a:t>
            </a:r>
            <a:r>
              <a:rPr lang="en-US" dirty="0"/>
              <a:t> final do </a:t>
            </a:r>
            <a:r>
              <a:rPr lang="en-US" dirty="0" err="1"/>
              <a:t>padrão</a:t>
            </a:r>
            <a:r>
              <a:rPr lang="en-US" dirty="0"/>
              <a:t>.</a:t>
            </a:r>
          </a:p>
          <a:p>
            <a:r>
              <a:rPr lang="en-US" dirty="0" err="1"/>
              <a:t>Acrescentei</a:t>
            </a:r>
            <a:r>
              <a:rPr lang="en-US" dirty="0"/>
              <a:t> </a:t>
            </a:r>
            <a:r>
              <a:rPr lang="en-US" dirty="0" err="1"/>
              <a:t>também</a:t>
            </a:r>
            <a:r>
              <a:rPr lang="en-US" dirty="0"/>
              <a:t> a </a:t>
            </a:r>
            <a:r>
              <a:rPr lang="en-US" dirty="0" err="1"/>
              <a:t>frequência</a:t>
            </a:r>
            <a:r>
              <a:rPr lang="en-US" dirty="0"/>
              <a:t> de 6 GHz do </a:t>
            </a:r>
            <a:r>
              <a:rPr lang="en-US" dirty="0" err="1"/>
              <a:t>WiFi</a:t>
            </a:r>
            <a:r>
              <a:rPr lang="en-US" dirty="0"/>
              <a:t> 6E.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802.11af e 802.ah </a:t>
            </a:r>
            <a:r>
              <a:rPr lang="pt-BR" dirty="0"/>
              <a:t>operam em distâncias mais longas e são voltados para Internet das Coisas, redes de sensores e aplicativos de medição.</a:t>
            </a:r>
          </a:p>
          <a:p>
            <a:pPr marL="0" marR="0" lvl="0" indent="0" algn="l" defTabSz="914400" rtl="0" eaLnBrk="1" fontAlgn="auto" latinLnBrk="0" hangingPunct="1">
              <a:lnSpc>
                <a:spcPct val="100000"/>
              </a:lnSpc>
              <a:spcBef>
                <a:spcPts val="0"/>
              </a:spcBef>
              <a:spcAft>
                <a:spcPts val="0"/>
              </a:spcAft>
              <a:buClrTx/>
              <a:buSzTx/>
              <a:buFontTx/>
              <a:buNone/>
              <a:tabLst/>
              <a:defRPr/>
            </a:pPr>
            <a:r>
              <a:rPr lang="pt-BR" dirty="0"/>
              <a:t>2024: acrescentei o 802.11be (WiFi 7), cuja ratificação final é aguardada até o final de 2024, mas os requisitos técnicos estão praticamente completos e vários dispositivos já estão disponíveis.</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179</a:t>
            </a:fld>
            <a:endParaRPr lang="en-US" dirty="0"/>
          </a:p>
        </p:txBody>
      </p:sp>
    </p:spTree>
    <p:extLst>
      <p:ext uri="{BB962C8B-B14F-4D97-AF65-F5344CB8AC3E}">
        <p14:creationId xmlns:p14="http://schemas.microsoft.com/office/powerpoint/2010/main" val="140590367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180</a:t>
            </a:fld>
            <a:endParaRPr lang="en-US" dirty="0"/>
          </a:p>
        </p:txBody>
      </p:sp>
    </p:spTree>
    <p:extLst>
      <p:ext uri="{BB962C8B-B14F-4D97-AF65-F5344CB8AC3E}">
        <p14:creationId xmlns:p14="http://schemas.microsoft.com/office/powerpoint/2010/main" val="2122310505"/>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recall that 802.11 operates in the frequency range of 2.4 GHz to 2.4835 GHz. Within this 85 MHz band, 802.11 defines 11 partially overlapping channels. </a:t>
            </a:r>
            <a:endParaRPr lang="en-US" dirty="0"/>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181</a:t>
            </a:fld>
            <a:endParaRPr lang="en-US" dirty="0"/>
          </a:p>
        </p:txBody>
      </p:sp>
    </p:spTree>
    <p:extLst>
      <p:ext uri="{BB962C8B-B14F-4D97-AF65-F5344CB8AC3E}">
        <p14:creationId xmlns:p14="http://schemas.microsoft.com/office/powerpoint/2010/main" val="165378277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8F5A604-95BE-2143-A48A-8B793DCC15C6}" type="slidenum">
              <a:rPr lang="en-US" smtClean="0"/>
              <a:t>16</a:t>
            </a:fld>
            <a:endParaRPr lang="en-US"/>
          </a:p>
        </p:txBody>
      </p:sp>
    </p:spTree>
    <p:extLst>
      <p:ext uri="{BB962C8B-B14F-4D97-AF65-F5344CB8AC3E}">
        <p14:creationId xmlns:p14="http://schemas.microsoft.com/office/powerpoint/2010/main" val="4005022576"/>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5"/>
          </p:nvPr>
        </p:nvSpPr>
        <p:spPr/>
        <p:txBody>
          <a:bodyPr/>
          <a:lstStyle/>
          <a:p>
            <a:fld id="{3D91EEAC-CFEF-9647-876F-EABC6B8338D7}" type="slidenum">
              <a:rPr lang="en-US" smtClean="0"/>
              <a:t>182</a:t>
            </a:fld>
            <a:endParaRPr lang="en-US" dirty="0"/>
          </a:p>
        </p:txBody>
      </p:sp>
    </p:spTree>
    <p:extLst>
      <p:ext uri="{BB962C8B-B14F-4D97-AF65-F5344CB8AC3E}">
        <p14:creationId xmlns:p14="http://schemas.microsoft.com/office/powerpoint/2010/main" val="111326892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183</a:t>
            </a:fld>
            <a:endParaRPr lang="en-US" dirty="0"/>
          </a:p>
        </p:txBody>
      </p:sp>
    </p:spTree>
    <p:extLst>
      <p:ext uri="{BB962C8B-B14F-4D97-AF65-F5344CB8AC3E}">
        <p14:creationId xmlns:p14="http://schemas.microsoft.com/office/powerpoint/2010/main" val="2620119318"/>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US" dirty="0" err="1"/>
              <a:t>difundido</a:t>
            </a:r>
            <a:r>
              <a:rPr lang="en-US" dirty="0"/>
              <a:t> = broadcast</a:t>
            </a:r>
          </a:p>
          <a:p>
            <a:pPr marL="171450" indent="-171450">
              <a:buFont typeface="Arial" panose="020B0604020202020204" pitchFamily="34" charset="0"/>
              <a:buChar char="•"/>
            </a:pPr>
            <a:r>
              <a:rPr lang="en-US" dirty="0" err="1"/>
              <a:t>Requisição</a:t>
            </a:r>
            <a:r>
              <a:rPr lang="en-US" dirty="0"/>
              <a:t> de </a:t>
            </a:r>
            <a:r>
              <a:rPr lang="en-US" dirty="0" err="1"/>
              <a:t>Sonda</a:t>
            </a:r>
            <a:r>
              <a:rPr lang="en-US" dirty="0"/>
              <a:t> = Probe Request</a:t>
            </a:r>
          </a:p>
        </p:txBody>
      </p:sp>
      <p:sp>
        <p:nvSpPr>
          <p:cNvPr id="4" name="Slide Number Placeholder 3"/>
          <p:cNvSpPr>
            <a:spLocks noGrp="1"/>
          </p:cNvSpPr>
          <p:nvPr>
            <p:ph type="sldNum" sz="quarter" idx="5"/>
          </p:nvPr>
        </p:nvSpPr>
        <p:spPr/>
        <p:txBody>
          <a:bodyPr/>
          <a:lstStyle/>
          <a:p>
            <a:fld id="{3D91EEAC-CFEF-9647-876F-EABC6B8338D7}" type="slidenum">
              <a:rPr lang="en-US" smtClean="0"/>
              <a:t>184</a:t>
            </a:fld>
            <a:endParaRPr lang="en-US" dirty="0"/>
          </a:p>
        </p:txBody>
      </p:sp>
    </p:spTree>
    <p:extLst>
      <p:ext uri="{BB962C8B-B14F-4D97-AF65-F5344CB8AC3E}">
        <p14:creationId xmlns:p14="http://schemas.microsoft.com/office/powerpoint/2010/main" val="137455848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185</a:t>
            </a:fld>
            <a:endParaRPr lang="en-US" dirty="0"/>
          </a:p>
        </p:txBody>
      </p:sp>
    </p:spTree>
    <p:extLst>
      <p:ext uri="{BB962C8B-B14F-4D97-AF65-F5344CB8AC3E}">
        <p14:creationId xmlns:p14="http://schemas.microsoft.com/office/powerpoint/2010/main" val="3114462688"/>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186</a:t>
            </a:fld>
            <a:endParaRPr lang="en-US" dirty="0"/>
          </a:p>
        </p:txBody>
      </p:sp>
    </p:spTree>
    <p:extLst>
      <p:ext uri="{BB962C8B-B14F-4D97-AF65-F5344CB8AC3E}">
        <p14:creationId xmlns:p14="http://schemas.microsoft.com/office/powerpoint/2010/main" val="4164084077"/>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187</a:t>
            </a:fld>
            <a:endParaRPr lang="en-US" dirty="0"/>
          </a:p>
        </p:txBody>
      </p:sp>
    </p:spTree>
    <p:extLst>
      <p:ext uri="{BB962C8B-B14F-4D97-AF65-F5344CB8AC3E}">
        <p14:creationId xmlns:p14="http://schemas.microsoft.com/office/powerpoint/2010/main" val="449790948"/>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188</a:t>
            </a:fld>
            <a:endParaRPr lang="en-US" dirty="0"/>
          </a:p>
        </p:txBody>
      </p:sp>
    </p:spTree>
    <p:extLst>
      <p:ext uri="{BB962C8B-B14F-4D97-AF65-F5344CB8AC3E}">
        <p14:creationId xmlns:p14="http://schemas.microsoft.com/office/powerpoint/2010/main" val="2493856542"/>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Slide do Kurose </a:t>
            </a:r>
            <a:r>
              <a:rPr lang="en-US" dirty="0" err="1"/>
              <a:t>estava</a:t>
            </a:r>
            <a:r>
              <a:rPr lang="en-US" dirty="0"/>
              <a:t> </a:t>
            </a:r>
            <a:r>
              <a:rPr lang="en-US" dirty="0" err="1"/>
              <a:t>confuso</a:t>
            </a:r>
            <a:r>
              <a:rPr lang="en-US" dirty="0"/>
              <a:t>. </a:t>
            </a:r>
            <a:r>
              <a:rPr lang="en-US" dirty="0" err="1"/>
              <a:t>Preferi</a:t>
            </a:r>
            <a:r>
              <a:rPr lang="en-US" dirty="0"/>
              <a:t> </a:t>
            </a:r>
            <a:r>
              <a:rPr lang="en-US" dirty="0" err="1"/>
              <a:t>colocar</a:t>
            </a:r>
            <a:r>
              <a:rPr lang="en-US" dirty="0"/>
              <a:t> </a:t>
            </a:r>
            <a:r>
              <a:rPr lang="en-US" dirty="0" err="1"/>
              <a:t>esta</a:t>
            </a:r>
            <a:r>
              <a:rPr lang="en-US" dirty="0"/>
              <a:t> </a:t>
            </a:r>
            <a:r>
              <a:rPr lang="en-US" dirty="0" err="1"/>
              <a:t>tabela</a:t>
            </a:r>
            <a:r>
              <a:rPr lang="en-US" dirty="0"/>
              <a:t> que </a:t>
            </a:r>
            <a:r>
              <a:rPr lang="en-US" dirty="0" err="1"/>
              <a:t>explica</a:t>
            </a:r>
            <a:r>
              <a:rPr lang="en-US" dirty="0"/>
              <a:t> </a:t>
            </a:r>
            <a:r>
              <a:rPr lang="en-US" dirty="0" err="1"/>
              <a:t>melhor</a:t>
            </a:r>
            <a:r>
              <a:rPr lang="en-US" dirty="0"/>
              <a:t>.</a:t>
            </a:r>
          </a:p>
          <a:p>
            <a:pPr>
              <a:defRPr/>
            </a:pPr>
            <a:r>
              <a:rPr lang="en-US" dirty="0">
                <a:latin typeface="Times New Roman" charset="0"/>
                <a:ea typeface="ＭＳ Ｐゴシック" charset="0"/>
              </a:rPr>
              <a:t>BSS = </a:t>
            </a:r>
            <a:r>
              <a:rPr lang="pt-BR" sz="1200" b="0" i="0" kern="1200" dirty="0" err="1">
                <a:solidFill>
                  <a:schemeClr val="tx1"/>
                </a:solidFill>
                <a:effectLst/>
                <a:latin typeface="Times New Roman" pitchFamily="18" charset="0"/>
                <a:ea typeface="MS PGothic" pitchFamily="34" charset="-128"/>
                <a:cs typeface="+mn-cs"/>
              </a:rPr>
              <a:t>basic</a:t>
            </a:r>
            <a:r>
              <a:rPr lang="pt-BR" sz="1200" b="0" i="0" kern="1200" dirty="0">
                <a:solidFill>
                  <a:schemeClr val="tx1"/>
                </a:solidFill>
                <a:effectLst/>
                <a:latin typeface="Times New Roman" pitchFamily="18" charset="0"/>
                <a:ea typeface="MS PGothic" pitchFamily="34" charset="-128"/>
                <a:cs typeface="+mn-cs"/>
              </a:rPr>
              <a:t> </a:t>
            </a:r>
            <a:r>
              <a:rPr lang="pt-BR" sz="1200" b="0" i="0" kern="1200" dirty="0" err="1">
                <a:solidFill>
                  <a:schemeClr val="tx1"/>
                </a:solidFill>
                <a:effectLst/>
                <a:latin typeface="Times New Roman" pitchFamily="18" charset="0"/>
                <a:ea typeface="MS PGothic" pitchFamily="34" charset="-128"/>
                <a:cs typeface="+mn-cs"/>
              </a:rPr>
              <a:t>service</a:t>
            </a:r>
            <a:r>
              <a:rPr lang="pt-BR" sz="1200" b="0" i="0" kern="1200" dirty="0">
                <a:solidFill>
                  <a:schemeClr val="tx1"/>
                </a:solidFill>
                <a:effectLst/>
                <a:latin typeface="Times New Roman" pitchFamily="18" charset="0"/>
                <a:ea typeface="MS PGothic" pitchFamily="34" charset="-128"/>
                <a:cs typeface="+mn-cs"/>
              </a:rPr>
              <a:t> set – jargão do IEEE para uma rede sem fio com um único ponto</a:t>
            </a:r>
            <a:r>
              <a:rPr lang="pt-BR" sz="1200" b="0" i="0" kern="1200" baseline="0" dirty="0">
                <a:solidFill>
                  <a:schemeClr val="tx1"/>
                </a:solidFill>
                <a:effectLst/>
                <a:latin typeface="Times New Roman" pitchFamily="18" charset="0"/>
                <a:ea typeface="MS PGothic" pitchFamily="34" charset="-128"/>
                <a:cs typeface="+mn-cs"/>
              </a:rPr>
              <a:t> de acesso.</a:t>
            </a:r>
          </a:p>
          <a:p>
            <a:pPr>
              <a:defRPr/>
            </a:pPr>
            <a:r>
              <a:rPr lang="pt-BR" sz="1200" b="0" i="0" kern="1200" baseline="0" dirty="0">
                <a:solidFill>
                  <a:schemeClr val="tx1"/>
                </a:solidFill>
                <a:effectLst/>
                <a:latin typeface="Times New Roman" pitchFamily="18" charset="0"/>
                <a:ea typeface="MS PGothic" pitchFamily="34" charset="-128"/>
                <a:cs typeface="+mn-cs"/>
              </a:rPr>
              <a:t>DS = sistema de distribuição.</a:t>
            </a:r>
          </a:p>
          <a:p>
            <a:pPr>
              <a:defRPr/>
            </a:pPr>
            <a:r>
              <a:rPr lang="pt-BR" sz="1200" b="0" i="0" kern="1200" baseline="0" dirty="0" err="1">
                <a:solidFill>
                  <a:schemeClr val="tx1"/>
                </a:solidFill>
                <a:effectLst/>
                <a:latin typeface="Times New Roman" pitchFamily="18" charset="0"/>
                <a:ea typeface="MS PGothic" pitchFamily="34" charset="-128"/>
                <a:cs typeface="+mn-cs"/>
              </a:rPr>
              <a:t>ToDS</a:t>
            </a:r>
            <a:r>
              <a:rPr lang="pt-BR" sz="1200" b="0" i="0" kern="1200" baseline="0" dirty="0">
                <a:solidFill>
                  <a:schemeClr val="tx1"/>
                </a:solidFill>
                <a:effectLst/>
                <a:latin typeface="Times New Roman" pitchFamily="18" charset="0"/>
                <a:ea typeface="MS PGothic" pitchFamily="34" charset="-128"/>
                <a:cs typeface="+mn-cs"/>
              </a:rPr>
              <a:t> e </a:t>
            </a:r>
            <a:r>
              <a:rPr lang="pt-BR" sz="1200" b="0" i="0" kern="1200" baseline="0" dirty="0" err="1">
                <a:solidFill>
                  <a:schemeClr val="tx1"/>
                </a:solidFill>
                <a:effectLst/>
                <a:latin typeface="Times New Roman" pitchFamily="18" charset="0"/>
                <a:ea typeface="MS PGothic" pitchFamily="34" charset="-128"/>
                <a:cs typeface="+mn-cs"/>
              </a:rPr>
              <a:t>FromDS</a:t>
            </a:r>
            <a:r>
              <a:rPr lang="pt-BR" sz="1200" b="0" i="0" kern="1200" baseline="0" dirty="0">
                <a:solidFill>
                  <a:schemeClr val="tx1"/>
                </a:solidFill>
                <a:effectLst/>
                <a:latin typeface="Times New Roman" pitchFamily="18" charset="0"/>
                <a:ea typeface="MS PGothic" pitchFamily="34" charset="-128"/>
                <a:cs typeface="+mn-cs"/>
              </a:rPr>
              <a:t> estão no quadro de controle (mais adiante).</a:t>
            </a:r>
          </a:p>
          <a:p>
            <a:pPr>
              <a:defRPr/>
            </a:pPr>
            <a:r>
              <a:rPr lang="pt-BR" sz="1200" b="0" i="0" kern="1200" baseline="0" dirty="0">
                <a:solidFill>
                  <a:schemeClr val="tx1"/>
                </a:solidFill>
                <a:effectLst/>
                <a:latin typeface="Times New Roman" pitchFamily="18" charset="0"/>
                <a:ea typeface="MS PGothic" pitchFamily="34" charset="-128"/>
                <a:cs typeface="+mn-cs"/>
              </a:rPr>
              <a:t>Duração = usado com pacotes RTS e CTS, para definir o tempo pedido ou concedido na reserva</a:t>
            </a:r>
            <a:endParaRPr lang="en-US" dirty="0">
              <a:latin typeface="Times New Roman" charset="0"/>
              <a:ea typeface="ＭＳ Ｐゴシック" charset="0"/>
            </a:endParaRP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189</a:t>
            </a:fld>
            <a:endParaRPr lang="en-US" dirty="0"/>
          </a:p>
        </p:txBody>
      </p:sp>
    </p:spTree>
    <p:extLst>
      <p:ext uri="{BB962C8B-B14F-4D97-AF65-F5344CB8AC3E}">
        <p14:creationId xmlns:p14="http://schemas.microsoft.com/office/powerpoint/2010/main" val="247279854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End Mac </a:t>
            </a:r>
            <a:r>
              <a:rPr lang="en-US" dirty="0" err="1"/>
              <a:t>Origem</a:t>
            </a:r>
            <a:r>
              <a:rPr lang="en-US" dirty="0"/>
              <a:t> </a:t>
            </a:r>
            <a:r>
              <a:rPr lang="en-US" dirty="0" err="1"/>
              <a:t>estava</a:t>
            </a:r>
            <a:r>
              <a:rPr lang="en-US" dirty="0"/>
              <a:t> </a:t>
            </a:r>
            <a:r>
              <a:rPr lang="en-US" dirty="0" err="1"/>
              <a:t>como</a:t>
            </a:r>
            <a:r>
              <a:rPr lang="en-US" dirty="0"/>
              <a:t> H2, o que </a:t>
            </a:r>
            <a:r>
              <a:rPr lang="en-US" dirty="0" err="1"/>
              <a:t>não</a:t>
            </a:r>
            <a:r>
              <a:rPr lang="en-US" dirty="0"/>
              <a:t> </a:t>
            </a:r>
            <a:r>
              <a:rPr lang="en-US" dirty="0" err="1"/>
              <a:t>faz</a:t>
            </a:r>
            <a:r>
              <a:rPr lang="en-US" dirty="0"/>
              <a:t> </a:t>
            </a:r>
            <a:r>
              <a:rPr lang="en-US" dirty="0" err="1"/>
              <a:t>sentido</a:t>
            </a:r>
            <a:r>
              <a:rPr lang="en-US" dirty="0"/>
              <a:t>. </a:t>
            </a:r>
            <a:r>
              <a:rPr lang="en-US" dirty="0" err="1"/>
              <a:t>Mudei</a:t>
            </a:r>
            <a:r>
              <a:rPr lang="en-US" dirty="0"/>
              <a:t> para H1.</a:t>
            </a:r>
          </a:p>
        </p:txBody>
      </p:sp>
      <p:sp>
        <p:nvSpPr>
          <p:cNvPr id="4" name="Slide Number Placeholder 3"/>
          <p:cNvSpPr>
            <a:spLocks noGrp="1"/>
          </p:cNvSpPr>
          <p:nvPr>
            <p:ph type="sldNum" sz="quarter" idx="5"/>
          </p:nvPr>
        </p:nvSpPr>
        <p:spPr/>
        <p:txBody>
          <a:bodyPr/>
          <a:lstStyle/>
          <a:p>
            <a:fld id="{3D91EEAC-CFEF-9647-876F-EABC6B8338D7}" type="slidenum">
              <a:rPr lang="en-US" smtClean="0"/>
              <a:t>190</a:t>
            </a:fld>
            <a:endParaRPr lang="en-US" dirty="0"/>
          </a:p>
        </p:txBody>
      </p:sp>
    </p:spTree>
    <p:extLst>
      <p:ext uri="{BB962C8B-B14F-4D97-AF65-F5344CB8AC3E}">
        <p14:creationId xmlns:p14="http://schemas.microsoft.com/office/powerpoint/2010/main" val="186209188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defRPr/>
            </a:pPr>
            <a:r>
              <a:rPr lang="pt-BR" baseline="0" noProof="0" dirty="0">
                <a:latin typeface="Times New Roman" charset="0"/>
                <a:ea typeface="ＭＳ Ｐゴシック" charset="0"/>
              </a:rPr>
              <a:t>Tipo: </a:t>
            </a:r>
          </a:p>
          <a:p>
            <a:pPr>
              <a:defRPr/>
            </a:pPr>
            <a:r>
              <a:rPr lang="pt-BR" baseline="0" noProof="0" dirty="0">
                <a:latin typeface="Times New Roman" charset="0"/>
                <a:ea typeface="ＭＳ Ｐゴシック" charset="0"/>
              </a:rPr>
              <a:t>00 – Gerenciamento (associação, autenticação, etc.)</a:t>
            </a:r>
          </a:p>
          <a:p>
            <a:pPr>
              <a:defRPr/>
            </a:pPr>
            <a:r>
              <a:rPr lang="pt-BR" baseline="0" noProof="0" dirty="0">
                <a:latin typeface="Times New Roman" charset="0"/>
                <a:ea typeface="ＭＳ Ｐゴシック" charset="0"/>
              </a:rPr>
              <a:t>01 – Controle (RTS, CTS, ACK, etc.)</a:t>
            </a:r>
          </a:p>
          <a:p>
            <a:pPr>
              <a:defRPr/>
            </a:pPr>
            <a:r>
              <a:rPr lang="pt-BR" baseline="0" noProof="0" dirty="0">
                <a:latin typeface="Times New Roman" charset="0"/>
                <a:ea typeface="ＭＳ Ｐゴシック" charset="0"/>
              </a:rPr>
              <a:t>10 – Dados</a:t>
            </a:r>
          </a:p>
          <a:p>
            <a:pPr>
              <a:defRPr/>
            </a:pPr>
            <a:r>
              <a:rPr lang="pt-BR" baseline="0" noProof="0" dirty="0">
                <a:latin typeface="Times New Roman" charset="0"/>
                <a:ea typeface="ＭＳ Ｐゴシック" charset="0"/>
              </a:rPr>
              <a:t>11 – Extensão</a:t>
            </a:r>
          </a:p>
          <a:p>
            <a:pPr>
              <a:defRPr/>
            </a:pPr>
            <a:r>
              <a:rPr lang="pt-BR" baseline="0" noProof="0" dirty="0">
                <a:latin typeface="Times New Roman" charset="0"/>
                <a:ea typeface="ＭＳ Ｐゴシック" charset="0"/>
              </a:rPr>
              <a:t>Mais Fragmentos: igual Ethernet, 1 indica que há mais fragmentos, 0 no último fragmento.</a:t>
            </a:r>
          </a:p>
          <a:p>
            <a:pPr>
              <a:defRPr/>
            </a:pPr>
            <a:r>
              <a:rPr lang="pt-BR" baseline="0" noProof="0" dirty="0" err="1">
                <a:latin typeface="Times New Roman" charset="0"/>
                <a:ea typeface="ＭＳ Ｐゴシック" charset="0"/>
              </a:rPr>
              <a:t>Retry</a:t>
            </a:r>
            <a:r>
              <a:rPr lang="pt-BR" baseline="0" noProof="0" dirty="0">
                <a:latin typeface="Times New Roman" charset="0"/>
                <a:ea typeface="ＭＳ Ｐゴシック" charset="0"/>
              </a:rPr>
              <a:t> (reenvio): 1 quando quadro está sendo reenviado</a:t>
            </a:r>
          </a:p>
          <a:p>
            <a:pPr>
              <a:defRPr/>
            </a:pPr>
            <a:r>
              <a:rPr lang="pt-BR" baseline="0" noProof="0" dirty="0">
                <a:latin typeface="Times New Roman" charset="0"/>
                <a:ea typeface="ＭＳ Ｐゴシック" charset="0"/>
              </a:rPr>
              <a:t>Gerenciamento de Energia: 1 = Emissor avisa que usará gerenciamento de energia após completar a troca de quadros. O AP nunca pode usar.</a:t>
            </a:r>
          </a:p>
          <a:p>
            <a:pPr>
              <a:defRPr/>
            </a:pPr>
            <a:r>
              <a:rPr lang="pt-BR" baseline="0" noProof="0" dirty="0">
                <a:latin typeface="Times New Roman" charset="0"/>
                <a:ea typeface="ＭＳ Ｐゴシック" charset="0"/>
              </a:rPr>
              <a:t>Mais Dados: AP avisa estações que há dados em buffer</a:t>
            </a:r>
          </a:p>
          <a:p>
            <a:pPr>
              <a:defRPr/>
            </a:pPr>
            <a:r>
              <a:rPr lang="pt-BR" baseline="0" noProof="0" dirty="0">
                <a:latin typeface="Times New Roman" charset="0"/>
                <a:ea typeface="ＭＳ Ｐゴシック" charset="0"/>
              </a:rPr>
              <a:t>WEP: ajustado para 1 se o corpo do quadro está criptografado (não apenas por WEP, mas também por WPA, WPA2, etc.)</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191</a:t>
            </a:fld>
            <a:endParaRPr lang="en-US" dirty="0"/>
          </a:p>
        </p:txBody>
      </p:sp>
    </p:spTree>
    <p:extLst>
      <p:ext uri="{BB962C8B-B14F-4D97-AF65-F5344CB8AC3E}">
        <p14:creationId xmlns:p14="http://schemas.microsoft.com/office/powerpoint/2010/main" val="216712140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79DF69-501F-E909-43B3-8B4E7D0AF3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96BB3E-635F-3F92-7ADD-A6B86E44EE9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528781-FED0-F88C-5314-826FA7D2340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40F82B3-7D2A-1DCB-BFCF-2006E93DCF97}"/>
              </a:ext>
            </a:extLst>
          </p:cNvPr>
          <p:cNvSpPr>
            <a:spLocks noGrp="1"/>
          </p:cNvSpPr>
          <p:nvPr>
            <p:ph type="sldNum" sz="quarter" idx="5"/>
          </p:nvPr>
        </p:nvSpPr>
        <p:spPr/>
        <p:txBody>
          <a:bodyPr/>
          <a:lstStyle/>
          <a:p>
            <a:fld id="{38F5A604-95BE-2143-A48A-8B793DCC15C6}" type="slidenum">
              <a:rPr lang="en-US" smtClean="0"/>
              <a:t>17</a:t>
            </a:fld>
            <a:endParaRPr lang="en-US"/>
          </a:p>
        </p:txBody>
      </p:sp>
    </p:spTree>
    <p:extLst>
      <p:ext uri="{BB962C8B-B14F-4D97-AF65-F5344CB8AC3E}">
        <p14:creationId xmlns:p14="http://schemas.microsoft.com/office/powerpoint/2010/main" val="2335572779"/>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err="1">
                <a:latin typeface="Times New Roman" charset="0"/>
                <a:ea typeface="ＭＳ Ｐゴシック" charset="0"/>
              </a:rPr>
              <a:t>Quando</a:t>
            </a:r>
            <a:r>
              <a:rPr lang="en-US" dirty="0">
                <a:latin typeface="Times New Roman" charset="0"/>
                <a:ea typeface="ＭＳ Ｐゴシック" charset="0"/>
              </a:rPr>
              <a:t> </a:t>
            </a:r>
            <a:r>
              <a:rPr lang="en-US" dirty="0" err="1">
                <a:latin typeface="Times New Roman" charset="0"/>
                <a:ea typeface="ＭＳ Ｐゴシック" charset="0"/>
              </a:rPr>
              <a:t>percebe</a:t>
            </a:r>
            <a:r>
              <a:rPr lang="en-US" dirty="0">
                <a:latin typeface="Times New Roman" charset="0"/>
                <a:ea typeface="ＭＳ Ｐゴシック" charset="0"/>
              </a:rPr>
              <a:t> o </a:t>
            </a:r>
            <a:r>
              <a:rPr lang="en-US" dirty="0" err="1">
                <a:latin typeface="Times New Roman" charset="0"/>
                <a:ea typeface="ＭＳ Ｐゴシック" charset="0"/>
              </a:rPr>
              <a:t>sinal</a:t>
            </a:r>
            <a:r>
              <a:rPr lang="en-US" dirty="0">
                <a:latin typeface="Times New Roman" charset="0"/>
                <a:ea typeface="ＭＳ Ｐゴシック" charset="0"/>
              </a:rPr>
              <a:t> </a:t>
            </a:r>
            <a:r>
              <a:rPr lang="en-US" dirty="0" err="1">
                <a:latin typeface="Times New Roman" charset="0"/>
                <a:ea typeface="ＭＳ Ｐゴシック" charset="0"/>
              </a:rPr>
              <a:t>fraco</a:t>
            </a:r>
            <a:r>
              <a:rPr lang="en-US" dirty="0">
                <a:latin typeface="Times New Roman" charset="0"/>
                <a:ea typeface="ＭＳ Ｐゴシック" charset="0"/>
              </a:rPr>
              <a:t>, a </a:t>
            </a:r>
            <a:r>
              <a:rPr lang="en-US" dirty="0" err="1">
                <a:latin typeface="Times New Roman" charset="0"/>
                <a:ea typeface="ＭＳ Ｐゴシック" charset="0"/>
              </a:rPr>
              <a:t>estação</a:t>
            </a:r>
            <a:r>
              <a:rPr lang="en-US" dirty="0">
                <a:latin typeface="Times New Roman" charset="0"/>
                <a:ea typeface="ＭＳ Ｐゴシック" charset="0"/>
              </a:rPr>
              <a:t> </a:t>
            </a:r>
            <a:r>
              <a:rPr lang="en-US" dirty="0" err="1">
                <a:latin typeface="Times New Roman" charset="0"/>
                <a:ea typeface="ＭＳ Ｐゴシック" charset="0"/>
              </a:rPr>
              <a:t>começa</a:t>
            </a:r>
            <a:r>
              <a:rPr lang="en-US" baseline="0" dirty="0">
                <a:latin typeface="Times New Roman" charset="0"/>
                <a:ea typeface="ＭＳ Ｐゴシック" charset="0"/>
              </a:rPr>
              <a:t> a </a:t>
            </a:r>
            <a:r>
              <a:rPr lang="en-US" baseline="0" dirty="0" err="1">
                <a:latin typeface="Times New Roman" charset="0"/>
                <a:ea typeface="ＭＳ Ｐゴシック" charset="0"/>
              </a:rPr>
              <a:t>procurar</a:t>
            </a:r>
            <a:r>
              <a:rPr lang="en-US" baseline="0" dirty="0">
                <a:latin typeface="Times New Roman" charset="0"/>
                <a:ea typeface="ＭＳ Ｐゴシック" charset="0"/>
              </a:rPr>
              <a:t> </a:t>
            </a:r>
            <a:r>
              <a:rPr lang="en-US" baseline="0" dirty="0" err="1">
                <a:latin typeface="Times New Roman" charset="0"/>
                <a:ea typeface="ＭＳ Ｐゴシック" charset="0"/>
              </a:rPr>
              <a:t>por</a:t>
            </a:r>
            <a:r>
              <a:rPr lang="en-US" baseline="0" dirty="0">
                <a:latin typeface="Times New Roman" charset="0"/>
                <a:ea typeface="ＭＳ Ｐゴシック" charset="0"/>
              </a:rPr>
              <a:t> outro </a:t>
            </a:r>
            <a:r>
              <a:rPr lang="en-US" baseline="0" dirty="0" err="1">
                <a:latin typeface="Times New Roman" charset="0"/>
                <a:ea typeface="ＭＳ Ｐゴシック" charset="0"/>
              </a:rPr>
              <a:t>sinal</a:t>
            </a:r>
            <a:r>
              <a:rPr lang="en-US" baseline="0" dirty="0">
                <a:latin typeface="Times New Roman" charset="0"/>
                <a:ea typeface="ＭＳ Ｐゴシック" charset="0"/>
              </a:rPr>
              <a:t> </a:t>
            </a:r>
            <a:r>
              <a:rPr lang="en-US" baseline="0" dirty="0" err="1">
                <a:latin typeface="Times New Roman" charset="0"/>
                <a:ea typeface="ＭＳ Ｐゴシック" charset="0"/>
              </a:rPr>
              <a:t>mais</a:t>
            </a:r>
            <a:r>
              <a:rPr lang="en-US" baseline="0" dirty="0">
                <a:latin typeface="Times New Roman" charset="0"/>
                <a:ea typeface="ＭＳ Ｐゴシック" charset="0"/>
              </a:rPr>
              <a:t> forte, se </a:t>
            </a:r>
            <a:r>
              <a:rPr lang="en-US" baseline="0" dirty="0" err="1">
                <a:latin typeface="Times New Roman" charset="0"/>
                <a:ea typeface="ＭＳ Ｐゴシック" charset="0"/>
              </a:rPr>
              <a:t>desassocia</a:t>
            </a:r>
            <a:r>
              <a:rPr lang="en-US" baseline="0" dirty="0">
                <a:latin typeface="Times New Roman" charset="0"/>
                <a:ea typeface="ＭＳ Ｐゴシック" charset="0"/>
              </a:rPr>
              <a:t> de BSS1 e se </a:t>
            </a:r>
            <a:r>
              <a:rPr lang="en-US" baseline="0" dirty="0" err="1">
                <a:latin typeface="Times New Roman" charset="0"/>
                <a:ea typeface="ＭＳ Ｐゴシック" charset="0"/>
              </a:rPr>
              <a:t>associa</a:t>
            </a:r>
            <a:r>
              <a:rPr lang="en-US" baseline="0" dirty="0">
                <a:latin typeface="Times New Roman" charset="0"/>
                <a:ea typeface="ＭＳ Ｐゴシック" charset="0"/>
              </a:rPr>
              <a:t> a BSS2, </a:t>
            </a:r>
            <a:r>
              <a:rPr lang="en-US" baseline="0" dirty="0" err="1">
                <a:latin typeface="Times New Roman" charset="0"/>
                <a:ea typeface="ＭＳ Ｐゴシック" charset="0"/>
              </a:rPr>
              <a:t>mantendo</a:t>
            </a:r>
            <a:r>
              <a:rPr lang="en-US" baseline="0" dirty="0">
                <a:latin typeface="Times New Roman" charset="0"/>
                <a:ea typeface="ＭＳ Ｐゴシック" charset="0"/>
              </a:rPr>
              <a:t> o </a:t>
            </a:r>
            <a:r>
              <a:rPr lang="en-US" baseline="0" dirty="0" err="1">
                <a:latin typeface="Times New Roman" charset="0"/>
                <a:ea typeface="ＭＳ Ｐゴシック" charset="0"/>
              </a:rPr>
              <a:t>mesmo</a:t>
            </a:r>
            <a:r>
              <a:rPr lang="en-US" baseline="0" dirty="0">
                <a:latin typeface="Times New Roman" charset="0"/>
                <a:ea typeface="ＭＳ Ｐゴシック" charset="0"/>
              </a:rPr>
              <a:t> IP.</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baseline="0" dirty="0" err="1">
                <a:latin typeface="Times New Roman" charset="0"/>
                <a:ea typeface="ＭＳ Ｐゴシック" charset="0"/>
              </a:rPr>
              <a:t>Quando</a:t>
            </a:r>
            <a:r>
              <a:rPr lang="en-US" baseline="0" dirty="0">
                <a:latin typeface="Times New Roman" charset="0"/>
                <a:ea typeface="ＭＳ Ｐゴシック" charset="0"/>
              </a:rPr>
              <a:t> H1 se </a:t>
            </a:r>
            <a:r>
              <a:rPr lang="en-US" baseline="0" dirty="0" err="1">
                <a:latin typeface="Times New Roman" charset="0"/>
                <a:ea typeface="ＭＳ Ｐゴシック" charset="0"/>
              </a:rPr>
              <a:t>associa</a:t>
            </a:r>
            <a:r>
              <a:rPr lang="en-US" baseline="0" dirty="0">
                <a:latin typeface="Times New Roman" charset="0"/>
                <a:ea typeface="ＭＳ Ｐゴシック" charset="0"/>
              </a:rPr>
              <a:t> a BSS2, </a:t>
            </a:r>
            <a:r>
              <a:rPr lang="en-US" baseline="0" dirty="0" err="1">
                <a:latin typeface="Times New Roman" charset="0"/>
                <a:ea typeface="ＭＳ Ｐゴシック" charset="0"/>
              </a:rPr>
              <a:t>este</a:t>
            </a:r>
            <a:r>
              <a:rPr lang="en-US" baseline="0" dirty="0">
                <a:latin typeface="Times New Roman" charset="0"/>
                <a:ea typeface="ＭＳ Ｐゴシック" charset="0"/>
              </a:rPr>
              <a:t> </a:t>
            </a:r>
            <a:r>
              <a:rPr lang="en-US" baseline="0" dirty="0" err="1">
                <a:latin typeface="Times New Roman" charset="0"/>
                <a:ea typeface="ＭＳ Ｐゴシック" charset="0"/>
              </a:rPr>
              <a:t>pode</a:t>
            </a:r>
            <a:r>
              <a:rPr lang="en-US" baseline="0" dirty="0">
                <a:latin typeface="Times New Roman" charset="0"/>
                <a:ea typeface="ＭＳ Ｐゴシック" charset="0"/>
              </a:rPr>
              <a:t> </a:t>
            </a:r>
            <a:r>
              <a:rPr lang="en-US" baseline="0" dirty="0" err="1">
                <a:latin typeface="Times New Roman" charset="0"/>
                <a:ea typeface="ＭＳ Ｐゴシック" charset="0"/>
              </a:rPr>
              <a:t>enviar</a:t>
            </a:r>
            <a:r>
              <a:rPr lang="en-US" baseline="0" dirty="0">
                <a:latin typeface="Times New Roman" charset="0"/>
                <a:ea typeface="ＭＳ Ｐゴシック" charset="0"/>
              </a:rPr>
              <a:t> </a:t>
            </a:r>
            <a:r>
              <a:rPr lang="en-US" baseline="0" dirty="0" err="1">
                <a:latin typeface="Times New Roman" charset="0"/>
                <a:ea typeface="ＭＳ Ｐゴシック" charset="0"/>
              </a:rPr>
              <a:t>imediatamente</a:t>
            </a:r>
            <a:r>
              <a:rPr lang="en-US" baseline="0" dirty="0">
                <a:latin typeface="Times New Roman" charset="0"/>
                <a:ea typeface="ＭＳ Ｐゴシック" charset="0"/>
              </a:rPr>
              <a:t> um </a:t>
            </a:r>
            <a:r>
              <a:rPr lang="en-US" baseline="0" dirty="0" err="1">
                <a:latin typeface="Times New Roman" charset="0"/>
                <a:ea typeface="ＭＳ Ｐゴシック" charset="0"/>
              </a:rPr>
              <a:t>quadro</a:t>
            </a:r>
            <a:r>
              <a:rPr lang="en-US" baseline="0" dirty="0">
                <a:latin typeface="Times New Roman" charset="0"/>
                <a:ea typeface="ＭＳ Ｐゴシック" charset="0"/>
              </a:rPr>
              <a:t> com o </a:t>
            </a:r>
            <a:r>
              <a:rPr lang="en-US" baseline="0" dirty="0" err="1">
                <a:latin typeface="Times New Roman" charset="0"/>
                <a:ea typeface="ＭＳ Ｐゴシック" charset="0"/>
              </a:rPr>
              <a:t>endereço</a:t>
            </a:r>
            <a:r>
              <a:rPr lang="en-US" baseline="0" dirty="0">
                <a:latin typeface="Times New Roman" charset="0"/>
                <a:ea typeface="ＭＳ Ｐゴシック" charset="0"/>
              </a:rPr>
              <a:t> de H1 para </a:t>
            </a:r>
            <a:r>
              <a:rPr lang="en-US" baseline="0" dirty="0" err="1">
                <a:latin typeface="Times New Roman" charset="0"/>
                <a:ea typeface="ＭＳ Ｐゴシック" charset="0"/>
              </a:rPr>
              <a:t>forçar</a:t>
            </a:r>
            <a:r>
              <a:rPr lang="en-US" baseline="0" dirty="0">
                <a:latin typeface="Times New Roman" charset="0"/>
                <a:ea typeface="ＭＳ Ｐゴシック" charset="0"/>
              </a:rPr>
              <a:t> o switch a </a:t>
            </a:r>
            <a:r>
              <a:rPr lang="en-US" baseline="0" dirty="0" err="1">
                <a:latin typeface="Times New Roman" charset="0"/>
                <a:ea typeface="ＭＳ Ｐゴシック" charset="0"/>
              </a:rPr>
              <a:t>atualizar</a:t>
            </a:r>
            <a:r>
              <a:rPr lang="en-US" baseline="0" dirty="0">
                <a:latin typeface="Times New Roman" charset="0"/>
                <a:ea typeface="ＭＳ Ｐゴシック" charset="0"/>
              </a:rPr>
              <a:t> </a:t>
            </a:r>
            <a:r>
              <a:rPr lang="en-US" baseline="0" dirty="0" err="1">
                <a:latin typeface="Times New Roman" charset="0"/>
                <a:ea typeface="ＭＳ Ｐゴシック" charset="0"/>
              </a:rPr>
              <a:t>sua</a:t>
            </a:r>
            <a:r>
              <a:rPr lang="en-US" baseline="0" dirty="0">
                <a:latin typeface="Times New Roman" charset="0"/>
                <a:ea typeface="ＭＳ Ｐゴシック" charset="0"/>
              </a:rPr>
              <a:t> </a:t>
            </a:r>
            <a:r>
              <a:rPr lang="en-US" baseline="0" dirty="0" err="1">
                <a:latin typeface="Times New Roman" charset="0"/>
                <a:ea typeface="ＭＳ Ｐゴシック" charset="0"/>
              </a:rPr>
              <a:t>tabela</a:t>
            </a:r>
            <a:r>
              <a:rPr lang="en-US" baseline="0" dirty="0">
                <a:latin typeface="Times New Roman" charset="0"/>
                <a:ea typeface="ＭＳ Ｐゴシック" charset="0"/>
              </a:rPr>
              <a:t> de </a:t>
            </a:r>
            <a:r>
              <a:rPr lang="en-US" baseline="0" dirty="0" err="1">
                <a:latin typeface="Times New Roman" charset="0"/>
                <a:ea typeface="ＭＳ Ｐゴシック" charset="0"/>
              </a:rPr>
              <a:t>encaminhamento</a:t>
            </a:r>
            <a:r>
              <a:rPr lang="en-US" baseline="0" dirty="0">
                <a:latin typeface="Times New Roman" charset="0"/>
                <a:ea typeface="ＭＳ Ｐゴシック" charset="0"/>
              </a:rPr>
              <a:t> (</a:t>
            </a:r>
            <a:r>
              <a:rPr lang="en-US" baseline="0" dirty="0" err="1">
                <a:latin typeface="Times New Roman" charset="0"/>
                <a:ea typeface="ＭＳ Ｐゴシック" charset="0"/>
              </a:rPr>
              <a:t>praticamente</a:t>
            </a:r>
            <a:r>
              <a:rPr lang="en-US" baseline="0" dirty="0">
                <a:latin typeface="Times New Roman" charset="0"/>
                <a:ea typeface="ＭＳ Ｐゴシック" charset="0"/>
              </a:rPr>
              <a:t> um hack).</a:t>
            </a:r>
            <a:endParaRPr lang="en-US" dirty="0">
              <a:latin typeface="Times New Roman" charset="0"/>
              <a:ea typeface="ＭＳ Ｐゴシック" charset="0"/>
            </a:endParaRP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192</a:t>
            </a:fld>
            <a:endParaRPr lang="en-US" dirty="0"/>
          </a:p>
        </p:txBody>
      </p:sp>
    </p:spTree>
    <p:extLst>
      <p:ext uri="{BB962C8B-B14F-4D97-AF65-F5344CB8AC3E}">
        <p14:creationId xmlns:p14="http://schemas.microsoft.com/office/powerpoint/2010/main" val="1957541686"/>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193</a:t>
            </a:fld>
            <a:endParaRPr lang="en-US" dirty="0"/>
          </a:p>
        </p:txBody>
      </p:sp>
    </p:spTree>
    <p:extLst>
      <p:ext uri="{BB962C8B-B14F-4D97-AF65-F5344CB8AC3E}">
        <p14:creationId xmlns:p14="http://schemas.microsoft.com/office/powerpoint/2010/main" val="367089595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beacon = </a:t>
            </a:r>
            <a:r>
              <a:rPr lang="en-US" dirty="0" err="1"/>
              <a:t>baliza</a:t>
            </a:r>
            <a:r>
              <a:rPr lang="en-US" dirty="0"/>
              <a:t> / </a:t>
            </a:r>
            <a:r>
              <a:rPr lang="en-US" dirty="0" err="1"/>
              <a:t>sinalização</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194</a:t>
            </a:fld>
            <a:endParaRPr lang="en-US" dirty="0"/>
          </a:p>
        </p:txBody>
      </p:sp>
    </p:spTree>
    <p:extLst>
      <p:ext uri="{BB962C8B-B14F-4D97-AF65-F5344CB8AC3E}">
        <p14:creationId xmlns:p14="http://schemas.microsoft.com/office/powerpoint/2010/main" val="140962961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195</a:t>
            </a:fld>
            <a:endParaRPr lang="en-US" dirty="0"/>
          </a:p>
        </p:txBody>
      </p:sp>
    </p:spTree>
    <p:extLst>
      <p:ext uri="{BB962C8B-B14F-4D97-AF65-F5344CB8AC3E}">
        <p14:creationId xmlns:p14="http://schemas.microsoft.com/office/powerpoint/2010/main" val="3212630253"/>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196</a:t>
            </a:fld>
            <a:endParaRPr lang="en-US" dirty="0"/>
          </a:p>
        </p:txBody>
      </p:sp>
    </p:spTree>
    <p:extLst>
      <p:ext uri="{BB962C8B-B14F-4D97-AF65-F5344CB8AC3E}">
        <p14:creationId xmlns:p14="http://schemas.microsoft.com/office/powerpoint/2010/main" val="2787524674"/>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TDM – time division multiplexing</a:t>
            </a:r>
          </a:p>
          <a:p>
            <a:r>
              <a:rPr lang="en-US" dirty="0"/>
              <a:t>FDM – frequency division multiplexing</a:t>
            </a:r>
          </a:p>
        </p:txBody>
      </p:sp>
      <p:sp>
        <p:nvSpPr>
          <p:cNvPr id="4" name="Slide Number Placeholder 3"/>
          <p:cNvSpPr>
            <a:spLocks noGrp="1"/>
          </p:cNvSpPr>
          <p:nvPr>
            <p:ph type="sldNum" sz="quarter" idx="5"/>
          </p:nvPr>
        </p:nvSpPr>
        <p:spPr/>
        <p:txBody>
          <a:bodyPr/>
          <a:lstStyle/>
          <a:p>
            <a:fld id="{3D91EEAC-CFEF-9647-876F-EABC6B8338D7}" type="slidenum">
              <a:rPr lang="en-US" smtClean="0"/>
              <a:t>197</a:t>
            </a:fld>
            <a:endParaRPr lang="en-US" dirty="0"/>
          </a:p>
        </p:txBody>
      </p:sp>
    </p:spTree>
    <p:extLst>
      <p:ext uri="{BB962C8B-B14F-4D97-AF65-F5344CB8AC3E}">
        <p14:creationId xmlns:p14="http://schemas.microsoft.com/office/powerpoint/2010/main" val="276005989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199</a:t>
            </a:fld>
            <a:endParaRPr lang="en-US" dirty="0"/>
          </a:p>
        </p:txBody>
      </p:sp>
    </p:spTree>
    <p:extLst>
      <p:ext uri="{BB962C8B-B14F-4D97-AF65-F5344CB8AC3E}">
        <p14:creationId xmlns:p14="http://schemas.microsoft.com/office/powerpoint/2010/main" val="72702087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200</a:t>
            </a:fld>
            <a:endParaRPr lang="en-US" dirty="0"/>
          </a:p>
        </p:txBody>
      </p:sp>
    </p:spTree>
    <p:extLst>
      <p:ext uri="{BB962C8B-B14F-4D97-AF65-F5344CB8AC3E}">
        <p14:creationId xmlns:p14="http://schemas.microsoft.com/office/powerpoint/2010/main" val="3947658538"/>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201</a:t>
            </a:fld>
            <a:endParaRPr lang="en-US" dirty="0"/>
          </a:p>
        </p:txBody>
      </p:sp>
    </p:spTree>
    <p:extLst>
      <p:ext uri="{BB962C8B-B14F-4D97-AF65-F5344CB8AC3E}">
        <p14:creationId xmlns:p14="http://schemas.microsoft.com/office/powerpoint/2010/main" val="3104289577"/>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i="0" dirty="0">
                <a:solidFill>
                  <a:srgbClr val="5F6368"/>
                </a:solidFill>
                <a:effectLst/>
                <a:latin typeface="arial" panose="020B0604020202020204" pitchFamily="34" charset="0"/>
              </a:rPr>
              <a:t>PDN</a:t>
            </a:r>
            <a:r>
              <a:rPr lang="en-US" b="0" i="0" dirty="0">
                <a:solidFill>
                  <a:srgbClr val="4D5156"/>
                </a:solidFill>
                <a:effectLst/>
                <a:latin typeface="arial" panose="020B0604020202020204" pitchFamily="34" charset="0"/>
              </a:rPr>
              <a:t>-GW (Packet Data Network </a:t>
            </a:r>
            <a:r>
              <a:rPr lang="en-US" b="1" i="0" dirty="0">
                <a:solidFill>
                  <a:srgbClr val="5F6368"/>
                </a:solidFill>
                <a:effectLst/>
                <a:latin typeface="arial" panose="020B0604020202020204" pitchFamily="34" charset="0"/>
              </a:rPr>
              <a:t>Gateway</a:t>
            </a:r>
            <a:r>
              <a:rPr lang="en-US" b="0" i="0" dirty="0">
                <a:solidFill>
                  <a:srgbClr val="4D5156"/>
                </a:solidFill>
                <a:effectLst/>
                <a:latin typeface="arial" panose="020B0604020202020204" pitchFamily="34" charset="0"/>
              </a:rPr>
              <a: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202</a:t>
            </a:fld>
            <a:endParaRPr lang="en-US" dirty="0"/>
          </a:p>
        </p:txBody>
      </p:sp>
    </p:spTree>
    <p:extLst>
      <p:ext uri="{BB962C8B-B14F-4D97-AF65-F5344CB8AC3E}">
        <p14:creationId xmlns:p14="http://schemas.microsoft.com/office/powerpoint/2010/main" val="15287194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397C26-7708-EDA7-B769-F8F7624E97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5F2CF9-459C-A315-DF2C-630430435EA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A21174-C3C7-B03A-1F4D-086AF3138267}"/>
              </a:ext>
            </a:extLst>
          </p:cNvPr>
          <p:cNvSpPr>
            <a:spLocks noGrp="1"/>
          </p:cNvSpPr>
          <p:nvPr>
            <p:ph type="body" idx="1"/>
          </p:nvPr>
        </p:nvSpPr>
        <p:spPr/>
        <p:txBody>
          <a:bodyPr/>
          <a:lstStyle/>
          <a:p>
            <a:r>
              <a:rPr lang="en-US" dirty="0"/>
              <a:t>License </a:t>
            </a:r>
          </a:p>
        </p:txBody>
      </p:sp>
      <p:sp>
        <p:nvSpPr>
          <p:cNvPr id="4" name="Slide Number Placeholder 3">
            <a:extLst>
              <a:ext uri="{FF2B5EF4-FFF2-40B4-BE49-F238E27FC236}">
                <a16:creationId xmlns:a16="http://schemas.microsoft.com/office/drawing/2014/main" id="{C16D31BF-E8E2-B42F-7527-5C51260E6211}"/>
              </a:ext>
            </a:extLst>
          </p:cNvPr>
          <p:cNvSpPr>
            <a:spLocks noGrp="1"/>
          </p:cNvSpPr>
          <p:nvPr>
            <p:ph type="sldNum" sz="quarter" idx="5"/>
          </p:nvPr>
        </p:nvSpPr>
        <p:spPr/>
        <p:txBody>
          <a:bodyPr/>
          <a:lstStyle/>
          <a:p>
            <a:fld id="{3D91EEAC-CFEF-9647-876F-EABC6B8338D7}" type="slidenum">
              <a:rPr lang="en-US" smtClean="0"/>
              <a:t>18</a:t>
            </a:fld>
            <a:endParaRPr lang="en-US"/>
          </a:p>
        </p:txBody>
      </p:sp>
    </p:spTree>
    <p:extLst>
      <p:ext uri="{BB962C8B-B14F-4D97-AF65-F5344CB8AC3E}">
        <p14:creationId xmlns:p14="http://schemas.microsoft.com/office/powerpoint/2010/main" val="3395488632"/>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203</a:t>
            </a:fld>
            <a:endParaRPr lang="en-US" dirty="0"/>
          </a:p>
        </p:txBody>
      </p:sp>
    </p:spTree>
    <p:extLst>
      <p:ext uri="{BB962C8B-B14F-4D97-AF65-F5344CB8AC3E}">
        <p14:creationId xmlns:p14="http://schemas.microsoft.com/office/powerpoint/2010/main" val="38291873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G-defined subbands are narrow (e.g., 15 kHz)</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1631508"/>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8 orders of magnitude: 9 Khz to 300 Ghz</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r>
              <a:rPr lang="pt-BR" dirty="0">
                <a:hlinkClick r:id="rId3"/>
              </a:rPr>
              <a:t>QAFF- 2023</a:t>
            </a:r>
            <a:endParaRPr lang="pt-BR" dirty="0"/>
          </a:p>
        </p:txBody>
      </p:sp>
      <p:sp>
        <p:nvSpPr>
          <p:cNvPr id="4" name="Espaço Reservado para Número de Slide 3"/>
          <p:cNvSpPr>
            <a:spLocks noGrp="1"/>
          </p:cNvSpPr>
          <p:nvPr>
            <p:ph type="sldNum" sz="quarter" idx="5"/>
          </p:nvPr>
        </p:nvSpPr>
        <p:spPr/>
        <p:txBody>
          <a:bodyPr/>
          <a:lstStyle/>
          <a:p>
            <a:fld id="{3D91EEAC-CFEF-9647-876F-EABC6B8338D7}" type="slidenum">
              <a:rPr lang="en-US" smtClean="0"/>
              <a:t>206</a:t>
            </a:fld>
            <a:endParaRPr lang="en-US" dirty="0"/>
          </a:p>
        </p:txBody>
      </p:sp>
    </p:spTree>
    <p:extLst>
      <p:ext uri="{BB962C8B-B14F-4D97-AF65-F5344CB8AC3E}">
        <p14:creationId xmlns:p14="http://schemas.microsoft.com/office/powerpoint/2010/main" val="64424728"/>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r>
              <a:rPr lang="pt-BR" dirty="0"/>
              <a:t>https://en.wikipedia.org/wiki/LTE_frequency_bands</a:t>
            </a:r>
          </a:p>
        </p:txBody>
      </p:sp>
      <p:sp>
        <p:nvSpPr>
          <p:cNvPr id="4" name="Espaço Reservado para Número de Slide 3"/>
          <p:cNvSpPr>
            <a:spLocks noGrp="1"/>
          </p:cNvSpPr>
          <p:nvPr>
            <p:ph type="sldNum" sz="quarter" idx="5"/>
          </p:nvPr>
        </p:nvSpPr>
        <p:spPr/>
        <p:txBody>
          <a:bodyPr/>
          <a:lstStyle/>
          <a:p>
            <a:fld id="{3D91EEAC-CFEF-9647-876F-EABC6B8338D7}" type="slidenum">
              <a:rPr lang="en-US" smtClean="0"/>
              <a:t>207</a:t>
            </a:fld>
            <a:endParaRPr lang="en-US" dirty="0"/>
          </a:p>
        </p:txBody>
      </p:sp>
    </p:spTree>
    <p:extLst>
      <p:ext uri="{BB962C8B-B14F-4D97-AF65-F5344CB8AC3E}">
        <p14:creationId xmlns:p14="http://schemas.microsoft.com/office/powerpoint/2010/main" val="618198324"/>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9546318"/>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7994537"/>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Lembrando</a:t>
            </a:r>
            <a:r>
              <a:rPr lang="en-US" dirty="0"/>
              <a:t>:</a:t>
            </a:r>
            <a:br>
              <a:rPr lang="en-US" dirty="0"/>
            </a:br>
            <a:r>
              <a:rPr lang="en-US" dirty="0"/>
              <a:t>UE = </a:t>
            </a:r>
            <a:r>
              <a:rPr lang="en-US" dirty="0" err="1"/>
              <a:t>dispositivo</a:t>
            </a:r>
            <a:r>
              <a:rPr lang="en-US" dirty="0"/>
              <a:t> </a:t>
            </a:r>
            <a:r>
              <a:rPr lang="en-US" dirty="0" err="1"/>
              <a:t>móvel</a:t>
            </a:r>
            <a:r>
              <a:rPr lang="en-US" dirty="0"/>
              <a:t>, RE = </a:t>
            </a:r>
            <a:r>
              <a:rPr lang="en-US" dirty="0" err="1"/>
              <a:t>Elemento</a:t>
            </a:r>
            <a:r>
              <a:rPr lang="en-US" dirty="0"/>
              <a:t> de </a:t>
            </a:r>
            <a:r>
              <a:rPr lang="en-US" dirty="0" err="1"/>
              <a:t>Recurso</a:t>
            </a:r>
            <a:r>
              <a:rPr lang="en-US" dirty="0"/>
              <a:t>, PRB = </a:t>
            </a:r>
            <a:r>
              <a:rPr lang="en-US" dirty="0">
                <a:solidFill>
                  <a:srgbClr val="C00000"/>
                </a:solidFill>
              </a:rPr>
              <a:t>Bloco de </a:t>
            </a:r>
            <a:r>
              <a:rPr lang="en-US" dirty="0" err="1">
                <a:solidFill>
                  <a:srgbClr val="C00000"/>
                </a:solidFill>
              </a:rPr>
              <a:t>Recursos</a:t>
            </a:r>
            <a:r>
              <a:rPr lang="en-US" dirty="0">
                <a:solidFill>
                  <a:srgbClr val="C00000"/>
                </a:solidFill>
              </a:rPr>
              <a:t> </a:t>
            </a:r>
            <a:r>
              <a:rPr lang="en-US" dirty="0" err="1">
                <a:solidFill>
                  <a:srgbClr val="C00000"/>
                </a:solidFill>
              </a:rPr>
              <a:t>Físicos</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649312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211</a:t>
            </a:fld>
            <a:endParaRPr lang="en-US" dirty="0"/>
          </a:p>
        </p:txBody>
      </p:sp>
    </p:spTree>
    <p:extLst>
      <p:ext uri="{BB962C8B-B14F-4D97-AF65-F5344CB8AC3E}">
        <p14:creationId xmlns:p14="http://schemas.microsoft.com/office/powerpoint/2010/main" val="172441879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212</a:t>
            </a:fld>
            <a:endParaRPr lang="en-US" dirty="0"/>
          </a:p>
        </p:txBody>
      </p:sp>
    </p:spTree>
    <p:extLst>
      <p:ext uri="{BB962C8B-B14F-4D97-AF65-F5344CB8AC3E}">
        <p14:creationId xmlns:p14="http://schemas.microsoft.com/office/powerpoint/2010/main" val="415847839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5D3133-245A-4731-B64D-4F5AC48E8B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48856E-09A6-2040-BB24-ED9245F31A2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4CD492-C6A3-D0A0-122D-BC64507E25C6}"/>
              </a:ext>
            </a:extLst>
          </p:cNvPr>
          <p:cNvSpPr>
            <a:spLocks noGrp="1"/>
          </p:cNvSpPr>
          <p:nvPr>
            <p:ph type="body" idx="1"/>
          </p:nvPr>
        </p:nvSpPr>
        <p:spPr/>
        <p:txBody>
          <a:bodyPr/>
          <a:lstStyle/>
          <a:p>
            <a:r>
              <a:rPr lang="en-US" dirty="0"/>
              <a:t>License </a:t>
            </a:r>
          </a:p>
          <a:p>
            <a:r>
              <a:rPr lang="en-US" dirty="0" err="1"/>
              <a:t>Corrigi</a:t>
            </a:r>
            <a:r>
              <a:rPr lang="en-US" dirty="0"/>
              <a:t> a </a:t>
            </a:r>
            <a:r>
              <a:rPr lang="en-US" dirty="0" err="1"/>
              <a:t>frequência</a:t>
            </a:r>
            <a:r>
              <a:rPr lang="en-US" dirty="0"/>
              <a:t> </a:t>
            </a:r>
            <a:r>
              <a:rPr lang="en-US" dirty="0" err="1"/>
              <a:t>na</a:t>
            </a:r>
            <a:r>
              <a:rPr lang="en-US" dirty="0"/>
              <a:t> legenda da </a:t>
            </a:r>
            <a:r>
              <a:rPr lang="en-US" dirty="0" err="1"/>
              <a:t>figura</a:t>
            </a:r>
            <a:r>
              <a:rPr lang="en-US" dirty="0"/>
              <a:t>.</a:t>
            </a:r>
          </a:p>
        </p:txBody>
      </p:sp>
      <p:sp>
        <p:nvSpPr>
          <p:cNvPr id="4" name="Slide Number Placeholder 3">
            <a:extLst>
              <a:ext uri="{FF2B5EF4-FFF2-40B4-BE49-F238E27FC236}">
                <a16:creationId xmlns:a16="http://schemas.microsoft.com/office/drawing/2014/main" id="{3AAC808C-6D7E-4229-EBA3-8F2432C3216E}"/>
              </a:ext>
            </a:extLst>
          </p:cNvPr>
          <p:cNvSpPr>
            <a:spLocks noGrp="1"/>
          </p:cNvSpPr>
          <p:nvPr>
            <p:ph type="sldNum" sz="quarter" idx="5"/>
          </p:nvPr>
        </p:nvSpPr>
        <p:spPr/>
        <p:txBody>
          <a:bodyPr/>
          <a:lstStyle/>
          <a:p>
            <a:fld id="{3D91EEAC-CFEF-9647-876F-EABC6B8338D7}" type="slidenum">
              <a:rPr lang="en-US" smtClean="0"/>
              <a:t>19</a:t>
            </a:fld>
            <a:endParaRPr lang="en-US"/>
          </a:p>
        </p:txBody>
      </p:sp>
    </p:spTree>
    <p:extLst>
      <p:ext uri="{BB962C8B-B14F-4D97-AF65-F5344CB8AC3E}">
        <p14:creationId xmlns:p14="http://schemas.microsoft.com/office/powerpoint/2010/main" val="98520060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Paginação</a:t>
            </a:r>
            <a:r>
              <a:rPr lang="en-US" dirty="0"/>
              <a:t> </a:t>
            </a:r>
            <a:r>
              <a:rPr lang="en-US" dirty="0" err="1"/>
              <a:t>consiste</a:t>
            </a:r>
            <a:r>
              <a:rPr lang="en-US" dirty="0"/>
              <a:t> </a:t>
            </a:r>
            <a:r>
              <a:rPr lang="en-US" dirty="0" err="1"/>
              <a:t>em</a:t>
            </a:r>
            <a:r>
              <a:rPr lang="en-US" dirty="0"/>
              <a:t> </a:t>
            </a:r>
            <a:r>
              <a:rPr lang="en-US" dirty="0" err="1"/>
              <a:t>localizar</a:t>
            </a:r>
            <a:r>
              <a:rPr lang="en-US" dirty="0"/>
              <a:t> o </a:t>
            </a:r>
            <a:r>
              <a:rPr lang="en-US" dirty="0" err="1"/>
              <a:t>dispositivo</a:t>
            </a:r>
            <a:r>
              <a:rPr lang="en-US" dirty="0"/>
              <a:t> </a:t>
            </a:r>
            <a:r>
              <a:rPr lang="en-US" dirty="0" err="1"/>
              <a:t>quando</a:t>
            </a:r>
            <a:r>
              <a:rPr lang="en-US" dirty="0"/>
              <a:t> </a:t>
            </a:r>
            <a:r>
              <a:rPr lang="en-US" dirty="0" err="1"/>
              <a:t>ele</a:t>
            </a:r>
            <a:r>
              <a:rPr lang="en-US" dirty="0"/>
              <a:t> </a:t>
            </a:r>
            <a:r>
              <a:rPr lang="en-US" dirty="0" err="1"/>
              <a:t>está</a:t>
            </a:r>
            <a:r>
              <a:rPr lang="en-US" dirty="0"/>
              <a:t> </a:t>
            </a:r>
            <a:r>
              <a:rPr lang="en-US" dirty="0" err="1"/>
              <a:t>dormindo</a:t>
            </a:r>
            <a:r>
              <a:rPr lang="en-US" dirty="0"/>
              <a:t>, </a:t>
            </a:r>
            <a:r>
              <a:rPr lang="en-US" dirty="0" err="1"/>
              <a:t>passa</a:t>
            </a:r>
            <a:r>
              <a:rPr lang="en-US" dirty="0"/>
              <a:t> de </a:t>
            </a:r>
            <a:r>
              <a:rPr lang="en-US" dirty="0" err="1"/>
              <a:t>uma</a:t>
            </a:r>
            <a:r>
              <a:rPr lang="en-US" dirty="0"/>
              <a:t> </a:t>
            </a:r>
            <a:r>
              <a:rPr lang="en-US" dirty="0" err="1"/>
              <a:t>célula</a:t>
            </a:r>
            <a:r>
              <a:rPr lang="en-US" dirty="0"/>
              <a:t> </a:t>
            </a:r>
            <a:r>
              <a:rPr lang="en-US" dirty="0" err="1"/>
              <a:t>pra</a:t>
            </a:r>
            <a:r>
              <a:rPr lang="en-US" dirty="0"/>
              <a:t> </a:t>
            </a:r>
            <a:r>
              <a:rPr lang="en-US" dirty="0" err="1"/>
              <a:t>outra</a:t>
            </a:r>
            <a:r>
              <a:rPr lang="en-US" dirty="0"/>
              <a:t> e </a:t>
            </a:r>
            <a:r>
              <a:rPr lang="en-US" dirty="0" err="1"/>
              <a:t>precisa</a:t>
            </a:r>
            <a:r>
              <a:rPr lang="en-US" dirty="0"/>
              <a:t> ser </a:t>
            </a:r>
            <a:r>
              <a:rPr lang="en-US" dirty="0" err="1"/>
              <a:t>acordado</a:t>
            </a:r>
            <a:r>
              <a:rPr lang="en-US" dirty="0"/>
              <a:t>.</a:t>
            </a:r>
          </a:p>
        </p:txBody>
      </p:sp>
      <p:sp>
        <p:nvSpPr>
          <p:cNvPr id="4" name="Slide Number Placeholder 3"/>
          <p:cNvSpPr>
            <a:spLocks noGrp="1"/>
          </p:cNvSpPr>
          <p:nvPr>
            <p:ph type="sldNum" sz="quarter" idx="5"/>
          </p:nvPr>
        </p:nvSpPr>
        <p:spPr/>
        <p:txBody>
          <a:bodyPr/>
          <a:lstStyle/>
          <a:p>
            <a:fld id="{3D91EEAC-CFEF-9647-876F-EABC6B8338D7}" type="slidenum">
              <a:rPr lang="en-US" smtClean="0"/>
              <a:t>213</a:t>
            </a:fld>
            <a:endParaRPr lang="en-US" dirty="0"/>
          </a:p>
        </p:txBody>
      </p:sp>
    </p:spTree>
    <p:extLst>
      <p:ext uri="{BB962C8B-B14F-4D97-AF65-F5344CB8AC3E}">
        <p14:creationId xmlns:p14="http://schemas.microsoft.com/office/powerpoint/2010/main" val="229851986"/>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214</a:t>
            </a:fld>
            <a:endParaRPr lang="en-US" dirty="0"/>
          </a:p>
        </p:txBody>
      </p:sp>
    </p:spTree>
    <p:extLst>
      <p:ext uri="{BB962C8B-B14F-4D97-AF65-F5344CB8AC3E}">
        <p14:creationId xmlns:p14="http://schemas.microsoft.com/office/powerpoint/2010/main" val="2885625035"/>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215</a:t>
            </a:fld>
            <a:endParaRPr lang="en-US" dirty="0"/>
          </a:p>
        </p:txBody>
      </p:sp>
    </p:spTree>
    <p:extLst>
      <p:ext uri="{BB962C8B-B14F-4D97-AF65-F5344CB8AC3E}">
        <p14:creationId xmlns:p14="http://schemas.microsoft.com/office/powerpoint/2010/main" val="23610273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216</a:t>
            </a:fld>
            <a:endParaRPr lang="en-US" dirty="0"/>
          </a:p>
        </p:txBody>
      </p:sp>
    </p:spTree>
    <p:extLst>
      <p:ext uri="{BB962C8B-B14F-4D97-AF65-F5344CB8AC3E}">
        <p14:creationId xmlns:p14="http://schemas.microsoft.com/office/powerpoint/2010/main" val="1766270389"/>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BS = Base Station</a:t>
            </a:r>
          </a:p>
        </p:txBody>
      </p:sp>
      <p:sp>
        <p:nvSpPr>
          <p:cNvPr id="4" name="Slide Number Placeholder 3"/>
          <p:cNvSpPr>
            <a:spLocks noGrp="1"/>
          </p:cNvSpPr>
          <p:nvPr>
            <p:ph type="sldNum" sz="quarter" idx="5"/>
          </p:nvPr>
        </p:nvSpPr>
        <p:spPr/>
        <p:txBody>
          <a:bodyPr/>
          <a:lstStyle/>
          <a:p>
            <a:fld id="{3D91EEAC-CFEF-9647-876F-EABC6B8338D7}" type="slidenum">
              <a:rPr lang="en-US" smtClean="0"/>
              <a:t>217</a:t>
            </a:fld>
            <a:endParaRPr lang="en-US" dirty="0"/>
          </a:p>
        </p:txBody>
      </p:sp>
    </p:spTree>
    <p:extLst>
      <p:ext uri="{BB962C8B-B14F-4D97-AF65-F5344CB8AC3E}">
        <p14:creationId xmlns:p14="http://schemas.microsoft.com/office/powerpoint/2010/main" val="147547678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218</a:t>
            </a:fld>
            <a:endParaRPr lang="en-US" dirty="0"/>
          </a:p>
        </p:txBody>
      </p:sp>
    </p:spTree>
    <p:extLst>
      <p:ext uri="{BB962C8B-B14F-4D97-AF65-F5344CB8AC3E}">
        <p14:creationId xmlns:p14="http://schemas.microsoft.com/office/powerpoint/2010/main" val="350036742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Os</a:t>
            </a:r>
            <a:r>
              <a:rPr lang="en-US" dirty="0"/>
              <a:t> </a:t>
            </a:r>
            <a:r>
              <a:rPr lang="en-US" dirty="0" err="1"/>
              <a:t>pontos</a:t>
            </a:r>
            <a:r>
              <a:rPr lang="en-US" dirty="0"/>
              <a:t> de </a:t>
            </a:r>
            <a:r>
              <a:rPr lang="en-US" dirty="0" err="1"/>
              <a:t>troca</a:t>
            </a:r>
            <a:r>
              <a:rPr lang="en-US" dirty="0"/>
              <a:t> (</a:t>
            </a:r>
            <a:r>
              <a:rPr lang="sv-SE" sz="1800" b="0" i="0" u="none" strike="noStrike" baseline="0" dirty="0">
                <a:latin typeface="TimesLTPro-Roman"/>
              </a:rPr>
              <a:t>Internet Protocol Packet eXchange – IPX) são similares aos PTTs (IXPs) da Internet.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219</a:t>
            </a:fld>
            <a:endParaRPr lang="en-US" dirty="0"/>
          </a:p>
        </p:txBody>
      </p:sp>
    </p:spTree>
    <p:extLst>
      <p:ext uri="{BB962C8B-B14F-4D97-AF65-F5344CB8AC3E}">
        <p14:creationId xmlns:p14="http://schemas.microsoft.com/office/powerpoint/2010/main" val="2849016550"/>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2878359"/>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6919685"/>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BR" dirty="0"/>
              <a:t>As verticais da indústria são indústrias ou mercados específicos que uma empresa pode atingir em seus esforços de marketing. Por exemplo, uma empresa que vende material de escritório pode decidir comercializar especificamente para empresas e não para consumidores. Este seria um exemplo de como direcionar uma indústria vertical específica.</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994428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92B252-38BA-C929-3A75-0AA5380204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71A104-8C08-A757-254D-96F00DA3740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CF0F58D-2E4D-CB8B-E0A7-D92327EB0330}"/>
              </a:ext>
            </a:extLst>
          </p:cNvPr>
          <p:cNvSpPr>
            <a:spLocks noGrp="1"/>
          </p:cNvSpPr>
          <p:nvPr>
            <p:ph type="body" idx="1"/>
          </p:nvPr>
        </p:nvSpPr>
        <p:spPr/>
        <p:txBody>
          <a:bodyPr/>
          <a:lstStyle/>
          <a:p>
            <a:r>
              <a:rPr lang="en-US" dirty="0"/>
              <a:t>Version History</a:t>
            </a:r>
          </a:p>
          <a:p>
            <a:endParaRPr lang="en-US" dirty="0"/>
          </a:p>
          <a:p>
            <a:r>
              <a:rPr lang="en-US" dirty="0"/>
              <a:t>V9.0. July 2025 (completely redone from scratch, not a revision of 8.*)</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r>
              <a:rPr lang="en-US" dirty="0"/>
              <a:t>4G/5G material completely updated; older 2/2.5/3G removed</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8.2</a:t>
            </a:r>
            <a:r>
              <a:rPr lang="en-US" dirty="0">
                <a:sym typeface="Wingdings" pitchFamily="2" charset="2"/>
              </a:rPr>
              <a:t> (July 2023).  Changes from 8.0:</a:t>
            </a:r>
          </a:p>
          <a:p>
            <a:pPr marL="171450" indent="-171450">
              <a:buFont typeface="Arial" panose="020B0604020202020204" pitchFamily="34" charset="0"/>
              <a:buChar char="•"/>
            </a:pPr>
            <a:r>
              <a:rPr lang="en-US" dirty="0">
                <a:sym typeface="Wingdings" pitchFamily="2" charset="2"/>
              </a:rPr>
              <a:t>minor updates and additional, including removing master/slave Bluetooth language</a:t>
            </a:r>
          </a:p>
          <a:p>
            <a:pPr marL="171450" indent="-171450">
              <a:buFont typeface="Arial" panose="020B0604020202020204" pitchFamily="34" charset="0"/>
              <a:buChar char="•"/>
            </a:pPr>
            <a:r>
              <a:rPr lang="en-US" dirty="0">
                <a:sym typeface="Wingdings" pitchFamily="2" charset="2"/>
              </a:rPr>
              <a:t>expansion, better graphics on wireless link characteristics</a:t>
            </a:r>
          </a:p>
          <a:p>
            <a:pPr marL="171450" indent="-171450">
              <a:buFont typeface="Arial" panose="020B0604020202020204" pitchFamily="34" charset="0"/>
              <a:buChar char="•"/>
            </a:pPr>
            <a:r>
              <a:rPr lang="en-US" dirty="0">
                <a:sym typeface="Wingdings" pitchFamily="2" charset="2"/>
              </a:rPr>
              <a:t>expanded, significant revisions of 4G/5G material (but not mobility)</a:t>
            </a:r>
            <a:endParaRPr lang="en-US" dirty="0"/>
          </a:p>
          <a:p>
            <a:endParaRPr lang="en-US" dirty="0"/>
          </a:p>
        </p:txBody>
      </p:sp>
      <p:sp>
        <p:nvSpPr>
          <p:cNvPr id="4" name="Slide Number Placeholder 3">
            <a:extLst>
              <a:ext uri="{FF2B5EF4-FFF2-40B4-BE49-F238E27FC236}">
                <a16:creationId xmlns:a16="http://schemas.microsoft.com/office/drawing/2014/main" id="{7963415F-0CAC-BA3D-D5DD-34E54225CA3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6423251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192CB3-E1A1-CCBA-0529-E5FE01D7BD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02C2A83-BDD1-DC26-D679-C30F2DD6E9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E74DDD-E1ED-159D-182C-A25BCA9BFB6D}"/>
              </a:ext>
            </a:extLst>
          </p:cNvPr>
          <p:cNvSpPr>
            <a:spLocks noGrp="1"/>
          </p:cNvSpPr>
          <p:nvPr>
            <p:ph type="body" idx="1"/>
          </p:nvPr>
        </p:nvSpPr>
        <p:spPr/>
        <p:txBody>
          <a:bodyPr/>
          <a:lstStyle/>
          <a:p>
            <a:r>
              <a:rPr lang="en-US" dirty="0"/>
              <a:t>License </a:t>
            </a:r>
          </a:p>
          <a:p>
            <a:endParaRPr lang="en-US" dirty="0"/>
          </a:p>
          <a:p>
            <a:r>
              <a:rPr lang="en-US" dirty="0"/>
              <a:t>Banda ISM </a:t>
            </a:r>
            <a:r>
              <a:rPr lang="en-US" dirty="0" err="1"/>
              <a:t>na</a:t>
            </a:r>
            <a:r>
              <a:rPr lang="en-US" dirty="0"/>
              <a:t> sigla </a:t>
            </a:r>
            <a:r>
              <a:rPr lang="en-US" dirty="0" err="1"/>
              <a:t>em</a:t>
            </a:r>
            <a:r>
              <a:rPr lang="en-US" dirty="0"/>
              <a:t> </a:t>
            </a:r>
            <a:r>
              <a:rPr lang="en-US" dirty="0" err="1"/>
              <a:t>inglês</a:t>
            </a:r>
            <a:r>
              <a:rPr lang="en-US" dirty="0"/>
              <a:t> (Industrial, Scientific and Medic)</a:t>
            </a:r>
          </a:p>
        </p:txBody>
      </p:sp>
      <p:sp>
        <p:nvSpPr>
          <p:cNvPr id="4" name="Slide Number Placeholder 3">
            <a:extLst>
              <a:ext uri="{FF2B5EF4-FFF2-40B4-BE49-F238E27FC236}">
                <a16:creationId xmlns:a16="http://schemas.microsoft.com/office/drawing/2014/main" id="{02AA4FA1-A817-F168-4C19-57F8ED097570}"/>
              </a:ext>
            </a:extLst>
          </p:cNvPr>
          <p:cNvSpPr>
            <a:spLocks noGrp="1"/>
          </p:cNvSpPr>
          <p:nvPr>
            <p:ph type="sldNum" sz="quarter" idx="5"/>
          </p:nvPr>
        </p:nvSpPr>
        <p:spPr/>
        <p:txBody>
          <a:bodyPr/>
          <a:lstStyle/>
          <a:p>
            <a:fld id="{3D91EEAC-CFEF-9647-876F-EABC6B8338D7}" type="slidenum">
              <a:rPr lang="en-US" smtClean="0"/>
              <a:t>20</a:t>
            </a:fld>
            <a:endParaRPr lang="en-US"/>
          </a:p>
        </p:txBody>
      </p:sp>
    </p:spTree>
    <p:extLst>
      <p:ext uri="{BB962C8B-B14F-4D97-AF65-F5344CB8AC3E}">
        <p14:creationId xmlns:p14="http://schemas.microsoft.com/office/powerpoint/2010/main" val="2428356907"/>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223</a:t>
            </a:fld>
            <a:endParaRPr lang="en-US" dirty="0"/>
          </a:p>
        </p:txBody>
      </p:sp>
    </p:spTree>
    <p:extLst>
      <p:ext uri="{BB962C8B-B14F-4D97-AF65-F5344CB8AC3E}">
        <p14:creationId xmlns:p14="http://schemas.microsoft.com/office/powerpoint/2010/main" val="184042241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stream control transmission protocol (STCP)</a:t>
            </a:r>
          </a:p>
        </p:txBody>
      </p:sp>
      <p:sp>
        <p:nvSpPr>
          <p:cNvPr id="4" name="Slide Number Placeholder 3"/>
          <p:cNvSpPr>
            <a:spLocks noGrp="1"/>
          </p:cNvSpPr>
          <p:nvPr>
            <p:ph type="sldNum" sz="quarter" idx="5"/>
          </p:nvPr>
        </p:nvSpPr>
        <p:spPr/>
        <p:txBody>
          <a:bodyPr/>
          <a:lstStyle/>
          <a:p>
            <a:fld id="{30B9AD7C-0B85-8241-942C-312D41AE2098}" type="slidenum">
              <a:rPr lang="en-US" smtClean="0"/>
              <a:t>224</a:t>
            </a:fld>
            <a:endParaRPr lang="en-US" dirty="0"/>
          </a:p>
        </p:txBody>
      </p:sp>
    </p:spTree>
    <p:extLst>
      <p:ext uri="{BB962C8B-B14F-4D97-AF65-F5344CB8AC3E}">
        <p14:creationId xmlns:p14="http://schemas.microsoft.com/office/powerpoint/2010/main" val="595823725"/>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BR" b="0" i="0" dirty="0">
                <a:solidFill>
                  <a:srgbClr val="202124"/>
                </a:solidFill>
                <a:effectLst/>
                <a:latin typeface="Google Sans"/>
              </a:rPr>
              <a:t>RAN = radio </a:t>
            </a:r>
            <a:r>
              <a:rPr lang="pt-BR" b="0" i="0" dirty="0" err="1">
                <a:solidFill>
                  <a:srgbClr val="202124"/>
                </a:solidFill>
                <a:effectLst/>
                <a:latin typeface="Google Sans"/>
              </a:rPr>
              <a:t>access</a:t>
            </a:r>
            <a:r>
              <a:rPr lang="pt-BR" b="0" i="0" dirty="0">
                <a:solidFill>
                  <a:srgbClr val="202124"/>
                </a:solidFill>
                <a:effectLst/>
                <a:latin typeface="Google Sans"/>
              </a:rPr>
              <a:t> network</a:t>
            </a:r>
          </a:p>
          <a:p>
            <a:r>
              <a:rPr lang="pt-BR" sz="1200" dirty="0"/>
              <a:t>UE = </a:t>
            </a:r>
            <a:r>
              <a:rPr lang="pt-BR" sz="1200" dirty="0" err="1"/>
              <a:t>User</a:t>
            </a:r>
            <a:r>
              <a:rPr lang="pt-BR" sz="1200" dirty="0"/>
              <a:t> </a:t>
            </a:r>
            <a:r>
              <a:rPr lang="pt-BR" sz="1200" dirty="0" err="1"/>
              <a:t>Equipment</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225</a:t>
            </a:fld>
            <a:endParaRPr lang="en-US" dirty="0"/>
          </a:p>
        </p:txBody>
      </p:sp>
    </p:spTree>
    <p:extLst>
      <p:ext uri="{BB962C8B-B14F-4D97-AF65-F5344CB8AC3E}">
        <p14:creationId xmlns:p14="http://schemas.microsoft.com/office/powerpoint/2010/main" val="1706073586"/>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226</a:t>
            </a:fld>
            <a:endParaRPr lang="en-US" dirty="0"/>
          </a:p>
        </p:txBody>
      </p:sp>
    </p:spTree>
    <p:extLst>
      <p:ext uri="{BB962C8B-B14F-4D97-AF65-F5344CB8AC3E}">
        <p14:creationId xmlns:p14="http://schemas.microsoft.com/office/powerpoint/2010/main" val="1651350729"/>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pt-BR" b="0" i="0" dirty="0">
                <a:solidFill>
                  <a:srgbClr val="282523"/>
                </a:solidFill>
                <a:effectLst/>
                <a:latin typeface="Ginto"/>
              </a:rPr>
              <a:t>O termo </a:t>
            </a:r>
            <a:r>
              <a:rPr lang="pt-BR" b="1" i="0" dirty="0">
                <a:solidFill>
                  <a:srgbClr val="282523"/>
                </a:solidFill>
                <a:effectLst/>
                <a:latin typeface="Ginto"/>
              </a:rPr>
              <a:t>"local </a:t>
            </a:r>
            <a:r>
              <a:rPr lang="pt-BR" b="1" i="0" dirty="0" err="1">
                <a:solidFill>
                  <a:srgbClr val="282523"/>
                </a:solidFill>
                <a:effectLst/>
                <a:latin typeface="Ginto"/>
              </a:rPr>
              <a:t>breakout</a:t>
            </a:r>
            <a:r>
              <a:rPr lang="pt-BR" b="1" i="0" dirty="0">
                <a:solidFill>
                  <a:srgbClr val="282523"/>
                </a:solidFill>
                <a:effectLst/>
                <a:latin typeface="Ginto"/>
              </a:rPr>
              <a:t>"</a:t>
            </a:r>
            <a:r>
              <a:rPr lang="pt-BR" b="0" i="0" dirty="0">
                <a:solidFill>
                  <a:srgbClr val="282523"/>
                </a:solidFill>
                <a:effectLst/>
                <a:latin typeface="Ginto"/>
              </a:rPr>
              <a:t> em redes de telefonia refere-se a um ponto onde o tráfego de dados de um usuário sai da rede do operador local e entra na internet pública. Isso é comum em redes 5G, onde o tráfego de dados pode ser roteado diretamente para a internet sem passar pela rede "não doméstica" do operador.</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227</a:t>
            </a:fld>
            <a:endParaRPr lang="en-US" dirty="0"/>
          </a:p>
        </p:txBody>
      </p:sp>
    </p:spTree>
    <p:extLst>
      <p:ext uri="{BB962C8B-B14F-4D97-AF65-F5344CB8AC3E}">
        <p14:creationId xmlns:p14="http://schemas.microsoft.com/office/powerpoint/2010/main" val="481019942"/>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229</a:t>
            </a:fld>
            <a:endParaRPr lang="en-US" dirty="0"/>
          </a:p>
        </p:txBody>
      </p:sp>
    </p:spTree>
    <p:extLst>
      <p:ext uri="{BB962C8B-B14F-4D97-AF65-F5344CB8AC3E}">
        <p14:creationId xmlns:p14="http://schemas.microsoft.com/office/powerpoint/2010/main" val="2407236175"/>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230</a:t>
            </a:fld>
            <a:endParaRPr lang="en-US" dirty="0"/>
          </a:p>
        </p:txBody>
      </p:sp>
    </p:spTree>
    <p:extLst>
      <p:ext uri="{BB962C8B-B14F-4D97-AF65-F5344CB8AC3E}">
        <p14:creationId xmlns:p14="http://schemas.microsoft.com/office/powerpoint/2010/main" val="402415447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231</a:t>
            </a:fld>
            <a:endParaRPr lang="en-US" dirty="0"/>
          </a:p>
        </p:txBody>
      </p:sp>
    </p:spTree>
    <p:extLst>
      <p:ext uri="{BB962C8B-B14F-4D97-AF65-F5344CB8AC3E}">
        <p14:creationId xmlns:p14="http://schemas.microsoft.com/office/powerpoint/2010/main" val="3479221030"/>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232</a:t>
            </a:fld>
            <a:endParaRPr lang="en-US" dirty="0"/>
          </a:p>
        </p:txBody>
      </p:sp>
    </p:spTree>
    <p:extLst>
      <p:ext uri="{BB962C8B-B14F-4D97-AF65-F5344CB8AC3E}">
        <p14:creationId xmlns:p14="http://schemas.microsoft.com/office/powerpoint/2010/main" val="1673586690"/>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233</a:t>
            </a:fld>
            <a:endParaRPr lang="en-US" dirty="0"/>
          </a:p>
        </p:txBody>
      </p:sp>
    </p:spTree>
    <p:extLst>
      <p:ext uri="{BB962C8B-B14F-4D97-AF65-F5344CB8AC3E}">
        <p14:creationId xmlns:p14="http://schemas.microsoft.com/office/powerpoint/2010/main" val="207333914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3588CB-868E-EA63-ADAE-1FA5A3A3672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2D46A2-2B87-2871-F926-E95052D9A0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853AA36-669C-0A56-0898-481F482A6ED3}"/>
              </a:ext>
            </a:extLst>
          </p:cNvPr>
          <p:cNvSpPr>
            <a:spLocks noGrp="1"/>
          </p:cNvSpPr>
          <p:nvPr>
            <p:ph type="body" idx="1"/>
          </p:nvPr>
        </p:nvSpPr>
        <p:spPr/>
        <p:txBody>
          <a:bodyPr/>
          <a:lstStyle/>
          <a:p>
            <a:r>
              <a:rPr lang="en-US" dirty="0"/>
              <a:t>License </a:t>
            </a:r>
          </a:p>
        </p:txBody>
      </p:sp>
      <p:sp>
        <p:nvSpPr>
          <p:cNvPr id="4" name="Slide Number Placeholder 3">
            <a:extLst>
              <a:ext uri="{FF2B5EF4-FFF2-40B4-BE49-F238E27FC236}">
                <a16:creationId xmlns:a16="http://schemas.microsoft.com/office/drawing/2014/main" id="{E0534451-1995-F00D-A438-ADCE8CB67F88}"/>
              </a:ext>
            </a:extLst>
          </p:cNvPr>
          <p:cNvSpPr>
            <a:spLocks noGrp="1"/>
          </p:cNvSpPr>
          <p:nvPr>
            <p:ph type="sldNum" sz="quarter" idx="5"/>
          </p:nvPr>
        </p:nvSpPr>
        <p:spPr/>
        <p:txBody>
          <a:bodyPr/>
          <a:lstStyle/>
          <a:p>
            <a:fld id="{3D91EEAC-CFEF-9647-876F-EABC6B8338D7}" type="slidenum">
              <a:rPr lang="en-US" smtClean="0"/>
              <a:t>21</a:t>
            </a:fld>
            <a:endParaRPr lang="en-US"/>
          </a:p>
        </p:txBody>
      </p:sp>
    </p:spTree>
    <p:extLst>
      <p:ext uri="{BB962C8B-B14F-4D97-AF65-F5344CB8AC3E}">
        <p14:creationId xmlns:p14="http://schemas.microsoft.com/office/powerpoint/2010/main" val="453499878"/>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234</a:t>
            </a:fld>
            <a:endParaRPr lang="en-US" dirty="0"/>
          </a:p>
        </p:txBody>
      </p:sp>
    </p:spTree>
    <p:extLst>
      <p:ext uri="{BB962C8B-B14F-4D97-AF65-F5344CB8AC3E}">
        <p14:creationId xmlns:p14="http://schemas.microsoft.com/office/powerpoint/2010/main" val="2897383779"/>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235</a:t>
            </a:fld>
            <a:endParaRPr lang="en-US" dirty="0"/>
          </a:p>
        </p:txBody>
      </p:sp>
    </p:spTree>
    <p:extLst>
      <p:ext uri="{BB962C8B-B14F-4D97-AF65-F5344CB8AC3E}">
        <p14:creationId xmlns:p14="http://schemas.microsoft.com/office/powerpoint/2010/main" val="46597834"/>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236</a:t>
            </a:fld>
            <a:endParaRPr lang="en-US" dirty="0"/>
          </a:p>
        </p:txBody>
      </p:sp>
    </p:spTree>
    <p:extLst>
      <p:ext uri="{BB962C8B-B14F-4D97-AF65-F5344CB8AC3E}">
        <p14:creationId xmlns:p14="http://schemas.microsoft.com/office/powerpoint/2010/main" val="408838060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237</a:t>
            </a:fld>
            <a:endParaRPr lang="en-US" dirty="0"/>
          </a:p>
        </p:txBody>
      </p:sp>
    </p:spTree>
    <p:extLst>
      <p:ext uri="{BB962C8B-B14F-4D97-AF65-F5344CB8AC3E}">
        <p14:creationId xmlns:p14="http://schemas.microsoft.com/office/powerpoint/2010/main" val="4072146245"/>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238</a:t>
            </a:fld>
            <a:endParaRPr lang="en-US" dirty="0"/>
          </a:p>
        </p:txBody>
      </p:sp>
    </p:spTree>
    <p:extLst>
      <p:ext uri="{BB962C8B-B14F-4D97-AF65-F5344CB8AC3E}">
        <p14:creationId xmlns:p14="http://schemas.microsoft.com/office/powerpoint/2010/main" val="288933466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239</a:t>
            </a:fld>
            <a:endParaRPr lang="en-US" dirty="0"/>
          </a:p>
        </p:txBody>
      </p:sp>
    </p:spTree>
    <p:extLst>
      <p:ext uri="{BB962C8B-B14F-4D97-AF65-F5344CB8AC3E}">
        <p14:creationId xmlns:p14="http://schemas.microsoft.com/office/powerpoint/2010/main" val="340914875"/>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240</a:t>
            </a:fld>
            <a:endParaRPr lang="en-US" dirty="0"/>
          </a:p>
        </p:txBody>
      </p:sp>
    </p:spTree>
    <p:extLst>
      <p:ext uri="{BB962C8B-B14F-4D97-AF65-F5344CB8AC3E}">
        <p14:creationId xmlns:p14="http://schemas.microsoft.com/office/powerpoint/2010/main" val="3850050717"/>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241</a:t>
            </a:fld>
            <a:endParaRPr lang="en-US" dirty="0"/>
          </a:p>
        </p:txBody>
      </p:sp>
    </p:spTree>
    <p:extLst>
      <p:ext uri="{BB962C8B-B14F-4D97-AF65-F5344CB8AC3E}">
        <p14:creationId xmlns:p14="http://schemas.microsoft.com/office/powerpoint/2010/main" val="3472663416"/>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242</a:t>
            </a:fld>
            <a:endParaRPr lang="en-US" dirty="0"/>
          </a:p>
        </p:txBody>
      </p:sp>
    </p:spTree>
    <p:extLst>
      <p:ext uri="{BB962C8B-B14F-4D97-AF65-F5344CB8AC3E}">
        <p14:creationId xmlns:p14="http://schemas.microsoft.com/office/powerpoint/2010/main" val="1607585036"/>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243</a:t>
            </a:fld>
            <a:endParaRPr lang="en-US" dirty="0"/>
          </a:p>
        </p:txBody>
      </p:sp>
    </p:spTree>
    <p:extLst>
      <p:ext uri="{BB962C8B-B14F-4D97-AF65-F5344CB8AC3E}">
        <p14:creationId xmlns:p14="http://schemas.microsoft.com/office/powerpoint/2010/main" val="28807664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6B3F43-E0C8-EAA0-D531-AE70DAE69C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969BB7-347E-E8BC-8EA4-E3F18EC323F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5A208E-FB7B-E905-DBD5-DC0B5B9B0F43}"/>
              </a:ext>
            </a:extLst>
          </p:cNvPr>
          <p:cNvSpPr>
            <a:spLocks noGrp="1"/>
          </p:cNvSpPr>
          <p:nvPr>
            <p:ph type="body" idx="1"/>
          </p:nvPr>
        </p:nvSpPr>
        <p:spPr/>
        <p:txBody>
          <a:bodyPr/>
          <a:lstStyle/>
          <a:p>
            <a:r>
              <a:rPr lang="en-US" dirty="0"/>
              <a:t>License </a:t>
            </a:r>
          </a:p>
        </p:txBody>
      </p:sp>
      <p:sp>
        <p:nvSpPr>
          <p:cNvPr id="4" name="Slide Number Placeholder 3">
            <a:extLst>
              <a:ext uri="{FF2B5EF4-FFF2-40B4-BE49-F238E27FC236}">
                <a16:creationId xmlns:a16="http://schemas.microsoft.com/office/drawing/2014/main" id="{9B61E321-B6F8-E610-34AF-44A0F08DED37}"/>
              </a:ext>
            </a:extLst>
          </p:cNvPr>
          <p:cNvSpPr>
            <a:spLocks noGrp="1"/>
          </p:cNvSpPr>
          <p:nvPr>
            <p:ph type="sldNum" sz="quarter" idx="5"/>
          </p:nvPr>
        </p:nvSpPr>
        <p:spPr/>
        <p:txBody>
          <a:bodyPr/>
          <a:lstStyle/>
          <a:p>
            <a:fld id="{3D91EEAC-CFEF-9647-876F-EABC6B8338D7}" type="slidenum">
              <a:rPr lang="en-US" smtClean="0"/>
              <a:t>22</a:t>
            </a:fld>
            <a:endParaRPr lang="en-US"/>
          </a:p>
        </p:txBody>
      </p:sp>
    </p:spTree>
    <p:extLst>
      <p:ext uri="{BB962C8B-B14F-4D97-AF65-F5344CB8AC3E}">
        <p14:creationId xmlns:p14="http://schemas.microsoft.com/office/powerpoint/2010/main" val="3078628600"/>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sz="1200" dirty="0">
                <a:solidFill>
                  <a:prstClr val="black"/>
                </a:solidFill>
                <a:latin typeface="Calibri"/>
              </a:rPr>
              <a:t>Entidade de Gestão de Mobilidade - Mobility Management Entity (</a:t>
            </a:r>
            <a:r>
              <a:rPr lang="pt-BR" sz="1200" b="1" dirty="0">
                <a:solidFill>
                  <a:prstClr val="black"/>
                </a:solidFill>
                <a:latin typeface="Calibri"/>
              </a:rPr>
              <a:t>MME</a:t>
            </a:r>
            <a:r>
              <a:rPr lang="pt-BR" sz="1200" dirty="0">
                <a:solidFill>
                  <a:prstClr val="black"/>
                </a:solidFill>
                <a:latin typeface="Calibri"/>
              </a:rPr>
              <a:t>)</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244</a:t>
            </a:fld>
            <a:endParaRPr lang="en-US" dirty="0"/>
          </a:p>
        </p:txBody>
      </p:sp>
    </p:spTree>
    <p:extLst>
      <p:ext uri="{BB962C8B-B14F-4D97-AF65-F5344CB8AC3E}">
        <p14:creationId xmlns:p14="http://schemas.microsoft.com/office/powerpoint/2010/main" val="982240240"/>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sz="1200" dirty="0">
                <a:solidFill>
                  <a:prstClr val="black"/>
                </a:solidFill>
                <a:latin typeface="Calibri"/>
              </a:rPr>
              <a:t>Entidade de Gestão de Mobilidade - Mobility Management Entity (</a:t>
            </a:r>
            <a:r>
              <a:rPr lang="pt-BR" sz="1200" b="1" dirty="0">
                <a:solidFill>
                  <a:prstClr val="black"/>
                </a:solidFill>
                <a:latin typeface="Calibri"/>
              </a:rPr>
              <a:t>MME</a:t>
            </a:r>
            <a:r>
              <a:rPr lang="pt-BR" sz="1200" dirty="0">
                <a:solidFill>
                  <a:prstClr val="black"/>
                </a:solidFill>
                <a:latin typeface="Calibri"/>
              </a:rPr>
              <a:t>)</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245</a:t>
            </a:fld>
            <a:endParaRPr lang="en-US" dirty="0"/>
          </a:p>
        </p:txBody>
      </p:sp>
    </p:spTree>
    <p:extLst>
      <p:ext uri="{BB962C8B-B14F-4D97-AF65-F5344CB8AC3E}">
        <p14:creationId xmlns:p14="http://schemas.microsoft.com/office/powerpoint/2010/main" val="2278663989"/>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246</a:t>
            </a:fld>
            <a:endParaRPr lang="en-US" dirty="0"/>
          </a:p>
        </p:txBody>
      </p:sp>
    </p:spTree>
    <p:extLst>
      <p:ext uri="{BB962C8B-B14F-4D97-AF65-F5344CB8AC3E}">
        <p14:creationId xmlns:p14="http://schemas.microsoft.com/office/powerpoint/2010/main" val="2459749407"/>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BSs = </a:t>
            </a:r>
            <a:r>
              <a:rPr lang="en-US" dirty="0" err="1"/>
              <a:t>estações</a:t>
            </a:r>
            <a:r>
              <a:rPr lang="en-US" dirty="0"/>
              <a:t> base</a:t>
            </a:r>
          </a:p>
        </p:txBody>
      </p:sp>
      <p:sp>
        <p:nvSpPr>
          <p:cNvPr id="4" name="Slide Number Placeholder 3"/>
          <p:cNvSpPr>
            <a:spLocks noGrp="1"/>
          </p:cNvSpPr>
          <p:nvPr>
            <p:ph type="sldNum" sz="quarter" idx="5"/>
          </p:nvPr>
        </p:nvSpPr>
        <p:spPr/>
        <p:txBody>
          <a:bodyPr/>
          <a:lstStyle/>
          <a:p>
            <a:fld id="{3D91EEAC-CFEF-9647-876F-EABC6B8338D7}" type="slidenum">
              <a:rPr lang="en-US" smtClean="0"/>
              <a:t>247</a:t>
            </a:fld>
            <a:endParaRPr lang="en-US" dirty="0"/>
          </a:p>
        </p:txBody>
      </p:sp>
    </p:spTree>
    <p:extLst>
      <p:ext uri="{BB962C8B-B14F-4D97-AF65-F5344CB8AC3E}">
        <p14:creationId xmlns:p14="http://schemas.microsoft.com/office/powerpoint/2010/main" val="2585918818"/>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248</a:t>
            </a:fld>
            <a:endParaRPr lang="en-US" dirty="0"/>
          </a:p>
        </p:txBody>
      </p:sp>
    </p:spTree>
    <p:extLst>
      <p:ext uri="{BB962C8B-B14F-4D97-AF65-F5344CB8AC3E}">
        <p14:creationId xmlns:p14="http://schemas.microsoft.com/office/powerpoint/2010/main" val="2740125013"/>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249</a:t>
            </a:fld>
            <a:endParaRPr lang="en-US" dirty="0"/>
          </a:p>
        </p:txBody>
      </p:sp>
    </p:spTree>
    <p:extLst>
      <p:ext uri="{BB962C8B-B14F-4D97-AF65-F5344CB8AC3E}">
        <p14:creationId xmlns:p14="http://schemas.microsoft.com/office/powerpoint/2010/main" val="50172414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250</a:t>
            </a:fld>
            <a:endParaRPr lang="en-US" dirty="0"/>
          </a:p>
        </p:txBody>
      </p:sp>
    </p:spTree>
    <p:extLst>
      <p:ext uri="{BB962C8B-B14F-4D97-AF65-F5344CB8AC3E}">
        <p14:creationId xmlns:p14="http://schemas.microsoft.com/office/powerpoint/2010/main" val="2793318708"/>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251</a:t>
            </a:fld>
            <a:endParaRPr lang="en-US" dirty="0"/>
          </a:p>
        </p:txBody>
      </p:sp>
    </p:spTree>
    <p:extLst>
      <p:ext uri="{BB962C8B-B14F-4D97-AF65-F5344CB8AC3E}">
        <p14:creationId xmlns:p14="http://schemas.microsoft.com/office/powerpoint/2010/main" val="218786507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Wikipedia figure</a:t>
            </a:r>
          </a:p>
          <a:p>
            <a:r>
              <a:rPr lang="en-US" dirty="0"/>
              <a:t>Put dot on the left if I change anything.</a:t>
            </a:r>
          </a:p>
          <a:p>
            <a:r>
              <a:rPr lang="en-US" dirty="0"/>
              <a:t> </a:t>
            </a:r>
          </a:p>
          <a:p>
            <a:r>
              <a:rPr lang="en-US" dirty="0"/>
              <a:t>Use pointer to show that further it goes, reduction in power density.</a:t>
            </a:r>
          </a:p>
          <a:p>
            <a:endParaRPr lang="en-US" dirty="0"/>
          </a:p>
          <a:p>
            <a:r>
              <a:rPr lang="en-US" dirty="0"/>
              <a:t>As a wireless signal travels over a longer distance, it spreads out and covers a larger area, but its power density (or signal strength) decreases. </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dirty="0"/>
          </a:p>
        </p:txBody>
      </p:sp>
    </p:spTree>
    <p:extLst>
      <p:ext uri="{BB962C8B-B14F-4D97-AF65-F5344CB8AC3E}">
        <p14:creationId xmlns:p14="http://schemas.microsoft.com/office/powerpoint/2010/main" val="198548575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026527-1DDD-089E-BFC3-FBD8E695B2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A8E0B4-A517-4A8C-6C30-55D4BA50F44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0884302-FFC3-0E06-26B0-D63CE70B32B6}"/>
              </a:ext>
            </a:extLst>
          </p:cNvPr>
          <p:cNvSpPr>
            <a:spLocks noGrp="1"/>
          </p:cNvSpPr>
          <p:nvPr>
            <p:ph type="body" idx="1"/>
          </p:nvPr>
        </p:nvSpPr>
        <p:spPr/>
        <p:txBody>
          <a:bodyPr/>
          <a:lstStyle/>
          <a:p>
            <a:r>
              <a:rPr lang="en-US" dirty="0" err="1"/>
              <a:t>WiGig</a:t>
            </a:r>
            <a:r>
              <a:rPr lang="en-US" dirty="0"/>
              <a:t> tri-band-enabled devices, which operate in the 2.4, 5 and 60 GHz bands, deliver data transfer rates up to 7 </a:t>
            </a:r>
            <a:r>
              <a:rPr lang="en-US" dirty="0">
                <a:hlinkClick r:id="rId3" tooltip="Gigabit"/>
              </a:rPr>
              <a:t>Gbit</a:t>
            </a:r>
            <a:r>
              <a:rPr lang="en-US" dirty="0"/>
              <a:t>/s (for 11ad), about as fast as an 8-band </a:t>
            </a:r>
            <a:r>
              <a:rPr lang="en-US" dirty="0">
                <a:hlinkClick r:id="rId4" tooltip="IEEE 802.11ac"/>
              </a:rPr>
              <a:t>802.11ac</a:t>
            </a:r>
            <a:r>
              <a:rPr lang="en-US" dirty="0"/>
              <a:t> transmission, and more than eleven times as fast than the highest </a:t>
            </a:r>
            <a:r>
              <a:rPr lang="en-US" dirty="0">
                <a:hlinkClick r:id="rId5" tooltip="IEEE 802.11n-2009"/>
              </a:rPr>
              <a:t>802.11n</a:t>
            </a:r>
            <a:r>
              <a:rPr lang="en-US" dirty="0"/>
              <a:t> rate, while maintaining compatibility with existing Wi-Fi devices. The 60 GHz </a:t>
            </a:r>
            <a:r>
              <a:rPr lang="en-US" dirty="0">
                <a:hlinkClick r:id="rId6" tooltip="Millimeter wave"/>
              </a:rPr>
              <a:t>millimeter wave</a:t>
            </a:r>
            <a:r>
              <a:rPr lang="en-US" dirty="0"/>
              <a:t> signal cannot typically penetrate walls but can propagate by reflection from walls, ceilings, floors and objects using </a:t>
            </a:r>
            <a:r>
              <a:rPr lang="en-US" dirty="0">
                <a:hlinkClick r:id="rId7" tooltip="Beamforming"/>
              </a:rPr>
              <a:t>beamforming</a:t>
            </a:r>
            <a:r>
              <a:rPr lang="en-US" dirty="0"/>
              <a:t> built into the </a:t>
            </a:r>
            <a:r>
              <a:rPr lang="en-US" dirty="0" err="1"/>
              <a:t>WiGig</a:t>
            </a:r>
            <a:r>
              <a:rPr lang="en-US" dirty="0"/>
              <a:t> system.</a:t>
            </a:r>
          </a:p>
        </p:txBody>
      </p:sp>
      <p:sp>
        <p:nvSpPr>
          <p:cNvPr id="4" name="Slide Number Placeholder 3">
            <a:extLst>
              <a:ext uri="{FF2B5EF4-FFF2-40B4-BE49-F238E27FC236}">
                <a16:creationId xmlns:a16="http://schemas.microsoft.com/office/drawing/2014/main" id="{E2B0E27F-08FA-D6DD-113F-290704F3C231}"/>
              </a:ext>
            </a:extLst>
          </p:cNvPr>
          <p:cNvSpPr>
            <a:spLocks noGrp="1"/>
          </p:cNvSpPr>
          <p:nvPr>
            <p:ph type="sldNum" sz="quarter" idx="5"/>
          </p:nvPr>
        </p:nvSpPr>
        <p:spPr/>
        <p:txBody>
          <a:bodyPr/>
          <a:lstStyle/>
          <a:p>
            <a:fld id="{38F5A604-95BE-2143-A48A-8B793DCC15C6}" type="slidenum">
              <a:rPr lang="en-US" smtClean="0"/>
              <a:t>24</a:t>
            </a:fld>
            <a:endParaRPr lang="en-US"/>
          </a:p>
        </p:txBody>
      </p:sp>
    </p:spTree>
    <p:extLst>
      <p:ext uri="{BB962C8B-B14F-4D97-AF65-F5344CB8AC3E}">
        <p14:creationId xmlns:p14="http://schemas.microsoft.com/office/powerpoint/2010/main" val="268096258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25</a:t>
            </a:fld>
            <a:endParaRPr lang="en-US" dirty="0"/>
          </a:p>
        </p:txBody>
      </p:sp>
    </p:spTree>
    <p:extLst>
      <p:ext uri="{BB962C8B-B14F-4D97-AF65-F5344CB8AC3E}">
        <p14:creationId xmlns:p14="http://schemas.microsoft.com/office/powerpoint/2010/main" val="221880246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dirty="0"/>
          </a:p>
        </p:txBody>
      </p:sp>
    </p:spTree>
    <p:extLst>
      <p:ext uri="{BB962C8B-B14F-4D97-AF65-F5344CB8AC3E}">
        <p14:creationId xmlns:p14="http://schemas.microsoft.com/office/powerpoint/2010/main" val="36076382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LOS = Line of Sight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1477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6858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193627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FAB52E-5121-5080-9E80-02CDD69B90F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11BF401-1874-68B3-1573-A96CFCC80C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955295F-BD6D-F47B-F1E8-7101CB31AB5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DA96411-851C-1872-1DDC-81FF14A4578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159099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17035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B0EF27-A437-3459-7EAE-72AF4F7C6C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423872-063F-334F-5553-3DC7CF3DBF9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6C4FA0-E4BF-24D9-2412-A28FD1A8684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E978AFC-289D-4D78-117D-9FC7820EE9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558256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B0EF27-A437-3459-7EAE-72AF4F7C6C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423872-063F-334F-5553-3DC7CF3DBF9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26C4FA0-E4BF-24D9-2412-A28FD1A8684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E978AFC-289D-4D78-117D-9FC7820EE9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558256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D29BDA-94FE-5666-E715-0B9FEDBCAF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A6C2659-669A-37AC-999D-99BD974CF68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FA37B4A-F015-93E0-D781-19E42ACD49F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7498D3A-8829-2750-4E6E-CAB21CEC310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80334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9BD42B-F189-BF94-A1DF-8FBF714B29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8F7171-1FA5-ECE0-34CE-7F918FB0892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64E412-17A7-1B93-AFC3-F5FE8B7B30D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1EAE953-FE7B-A15F-DAE7-1C0469442B0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547609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License </a:t>
            </a:r>
          </a:p>
          <a:p>
            <a:endParaRPr lang="en-US" dirty="0"/>
          </a:p>
          <a:p>
            <a:r>
              <a:rPr lang="pt-BR" dirty="0"/>
              <a:t>CBRS 5G é uma tecnologia que usa o espectro de radiofrequência licenciado e não licenciado nos EUA para redes privadas 5G</a:t>
            </a:r>
            <a:r>
              <a:rPr lang="pt-BR" sz="1200" b="0" i="0" kern="1200" dirty="0">
                <a:solidFill>
                  <a:schemeClr val="tx1"/>
                </a:solidFill>
                <a:effectLst/>
                <a:latin typeface="+mn-lt"/>
                <a:ea typeface="+mn-ea"/>
                <a:cs typeface="+mn-cs"/>
              </a:rPr>
              <a:t>. Ele fornece 150 MHz de espectro na banda de 3,5 GHz, permitindo que empresas criem suas próprias redes sem fio que complementam o Wi-Fi, oferecendo maior cobertura, conectividade confiável e segmentação de tráfego para aplicações como IoT, automação industrial e análises de borda. No Brasil não existe o CBRS e a faixa de frequência foi leiloada para operadoras de telefonia celular.</a:t>
            </a: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35</a:t>
            </a:fld>
            <a:endParaRPr lang="en-US"/>
          </a:p>
        </p:txBody>
      </p:sp>
    </p:spTree>
    <p:extLst>
      <p:ext uri="{BB962C8B-B14F-4D97-AF65-F5344CB8AC3E}">
        <p14:creationId xmlns:p14="http://schemas.microsoft.com/office/powerpoint/2010/main" val="181502595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a:t>
            </a:r>
            <a:r>
              <a:rPr lang="en-US" dirty="0" err="1"/>
              <a:t>en.wikipedia.org</a:t>
            </a:r>
            <a:r>
              <a:rPr lang="en-US" dirty="0"/>
              <a:t>/wiki/</a:t>
            </a:r>
            <a:r>
              <a:rPr lang="en-US" dirty="0" err="1"/>
              <a:t>List_of_WLAN_channels</a:t>
            </a:r>
            <a:endParaRPr lang="en-US" dirty="0"/>
          </a:p>
        </p:txBody>
      </p:sp>
      <p:sp>
        <p:nvSpPr>
          <p:cNvPr id="4" name="Slide Number Placeholder 3"/>
          <p:cNvSpPr>
            <a:spLocks noGrp="1"/>
          </p:cNvSpPr>
          <p:nvPr>
            <p:ph type="sldNum" sz="quarter" idx="5"/>
          </p:nvPr>
        </p:nvSpPr>
        <p:spPr/>
        <p:txBody>
          <a:bodyPr/>
          <a:lstStyle/>
          <a:p>
            <a:fld id="{38F5A604-95BE-2143-A48A-8B793DCC15C6}" type="slidenum">
              <a:rPr lang="en-US" smtClean="0"/>
              <a:t>36</a:t>
            </a:fld>
            <a:endParaRPr lang="en-US"/>
          </a:p>
        </p:txBody>
      </p:sp>
    </p:spTree>
    <p:extLst>
      <p:ext uri="{BB962C8B-B14F-4D97-AF65-F5344CB8AC3E}">
        <p14:creationId xmlns:p14="http://schemas.microsoft.com/office/powerpoint/2010/main" val="199697520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Milha</a:t>
            </a:r>
            <a:r>
              <a:rPr lang="en-US" dirty="0"/>
              <a:t> = ~1,6 Km</a:t>
            </a:r>
          </a:p>
        </p:txBody>
      </p:sp>
      <p:sp>
        <p:nvSpPr>
          <p:cNvPr id="4" name="Slide Number Placeholder 3"/>
          <p:cNvSpPr>
            <a:spLocks noGrp="1"/>
          </p:cNvSpPr>
          <p:nvPr>
            <p:ph type="sldNum" sz="quarter" idx="5"/>
          </p:nvPr>
        </p:nvSpPr>
        <p:spPr/>
        <p:txBody>
          <a:bodyPr/>
          <a:lstStyle/>
          <a:p>
            <a:fld id="{38F5A604-95BE-2143-A48A-8B793DCC15C6}" type="slidenum">
              <a:rPr lang="en-US" smtClean="0"/>
              <a:t>37</a:t>
            </a:fld>
            <a:endParaRPr lang="en-US"/>
          </a:p>
        </p:txBody>
      </p:sp>
    </p:spTree>
    <p:extLst>
      <p:ext uri="{BB962C8B-B14F-4D97-AF65-F5344CB8AC3E}">
        <p14:creationId xmlns:p14="http://schemas.microsoft.com/office/powerpoint/2010/main" val="146141991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7D9EC2-B6DC-52D3-9503-25D78A9CFF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F16196-3C4C-D1CE-CBBA-8066E21AB5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58F61EC-F0F1-13AF-CB55-4289CF616E2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91C875B-A8D4-1994-FB08-6E2709EE47B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567317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a:t>
            </a:r>
            <a:r>
              <a:rPr lang="en-US" dirty="0" err="1"/>
              <a:t>en.wikipedia.org</a:t>
            </a:r>
            <a:r>
              <a:rPr lang="en-US" dirty="0"/>
              <a:t>/wiki/</a:t>
            </a:r>
            <a:r>
              <a:rPr lang="en-US" dirty="0" err="1"/>
              <a:t>Carrier_wave</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5410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8EC038-2C42-0CFD-83CC-7922E22D4D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1ECEA4-CDC2-8B2D-28DD-EE656002DB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3D7CF4-3FFE-A9D0-3A8A-CB57946123A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1EFCC1A-4604-45F9-1FAB-B828F0725B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50027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https://en.wikipedia.org/wiki/Carrier_wave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817308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6485D9-4342-8969-EB4D-DD3F82DAFA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11F0E7E-8A14-5014-923D-AADE60D3B79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5295C5B-B323-991C-2B50-B4C7C130C909}"/>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a:t>
            </a:r>
            <a:r>
              <a:rPr lang="en-US" dirty="0" err="1"/>
              <a:t>en.wikipedia.org</a:t>
            </a:r>
            <a:r>
              <a:rPr lang="en-US" dirty="0"/>
              <a:t>/wiki/</a:t>
            </a:r>
            <a:r>
              <a:rPr lang="en-US" dirty="0" err="1"/>
              <a:t>Carrier_wave</a:t>
            </a:r>
            <a:endParaRPr lang="en-US" dirty="0"/>
          </a:p>
          <a:p>
            <a:endParaRPr lang="en-US" dirty="0"/>
          </a:p>
        </p:txBody>
      </p:sp>
      <p:sp>
        <p:nvSpPr>
          <p:cNvPr id="4" name="Slide Number Placeholder 3">
            <a:extLst>
              <a:ext uri="{FF2B5EF4-FFF2-40B4-BE49-F238E27FC236}">
                <a16:creationId xmlns:a16="http://schemas.microsoft.com/office/drawing/2014/main" id="{89FBB7DF-3806-1623-4309-99F2298C445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65831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095818-B922-A8C5-F2AF-296613D1CA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4D1695-037D-A0FD-ECA7-32CD28E5BAA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988DB50-F57E-A6F3-044C-48E2817414C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a:t>
            </a:r>
            <a:r>
              <a:rPr lang="en-US" dirty="0" err="1"/>
              <a:t>en.wikipedia.org</a:t>
            </a:r>
            <a:r>
              <a:rPr lang="en-US" dirty="0"/>
              <a:t>/wiki/</a:t>
            </a:r>
            <a:r>
              <a:rPr lang="en-US" dirty="0" err="1"/>
              <a:t>Carrier_wave</a:t>
            </a:r>
            <a:endParaRPr lang="en-US" dirty="0"/>
          </a:p>
          <a:p>
            <a:endParaRPr lang="en-US" dirty="0"/>
          </a:p>
        </p:txBody>
      </p:sp>
      <p:sp>
        <p:nvSpPr>
          <p:cNvPr id="4" name="Slide Number Placeholder 3">
            <a:extLst>
              <a:ext uri="{FF2B5EF4-FFF2-40B4-BE49-F238E27FC236}">
                <a16:creationId xmlns:a16="http://schemas.microsoft.com/office/drawing/2014/main" id="{B9174850-7396-504B-7231-6993D644813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562272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a:t>
            </a:r>
            <a:r>
              <a:rPr lang="en-US" dirty="0" err="1"/>
              <a:t>en.wikipedia.org</a:t>
            </a:r>
            <a:r>
              <a:rPr lang="en-US" dirty="0"/>
              <a:t>/wiki/</a:t>
            </a:r>
            <a:r>
              <a:rPr lang="en-US" dirty="0" err="1"/>
              <a:t>Carrier_wave</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494624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13AA3B-44CB-0CB9-5EC2-C5D2317706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08B1BB-4CC2-F896-F41E-495EF7FD4FC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CC7FC5-8E86-8FA2-AA6A-59DC0D3AAAB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9E49509-73CF-5CBE-AFCA-A538C91B5CF7}"/>
              </a:ext>
            </a:extLst>
          </p:cNvPr>
          <p:cNvSpPr>
            <a:spLocks noGrp="1"/>
          </p:cNvSpPr>
          <p:nvPr>
            <p:ph type="sldNum" sz="quarter" idx="5"/>
          </p:nvPr>
        </p:nvSpPr>
        <p:spPr/>
        <p:txBody>
          <a:bodyPr/>
          <a:lstStyle/>
          <a:p>
            <a:fld id="{38F5A604-95BE-2143-A48A-8B793DCC15C6}" type="slidenum">
              <a:rPr lang="en-US" smtClean="0"/>
              <a:t>44</a:t>
            </a:fld>
            <a:endParaRPr lang="en-US"/>
          </a:p>
        </p:txBody>
      </p:sp>
    </p:spTree>
    <p:extLst>
      <p:ext uri="{BB962C8B-B14F-4D97-AF65-F5344CB8AC3E}">
        <p14:creationId xmlns:p14="http://schemas.microsoft.com/office/powerpoint/2010/main" val="261529279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13AA3B-44CB-0CB9-5EC2-C5D2317706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508B1BB-4CC2-F896-F41E-495EF7FD4FC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2CC7FC5-8E86-8FA2-AA6A-59DC0D3AAAB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9E49509-73CF-5CBE-AFCA-A538C91B5CF7}"/>
              </a:ext>
            </a:extLst>
          </p:cNvPr>
          <p:cNvSpPr>
            <a:spLocks noGrp="1"/>
          </p:cNvSpPr>
          <p:nvPr>
            <p:ph type="sldNum" sz="quarter" idx="5"/>
          </p:nvPr>
        </p:nvSpPr>
        <p:spPr/>
        <p:txBody>
          <a:bodyPr/>
          <a:lstStyle/>
          <a:p>
            <a:fld id="{38F5A604-95BE-2143-A48A-8B793DCC15C6}" type="slidenum">
              <a:rPr lang="en-US" smtClean="0"/>
              <a:t>45</a:t>
            </a:fld>
            <a:endParaRPr lang="en-US"/>
          </a:p>
        </p:txBody>
      </p:sp>
    </p:spTree>
    <p:extLst>
      <p:ext uri="{BB962C8B-B14F-4D97-AF65-F5344CB8AC3E}">
        <p14:creationId xmlns:p14="http://schemas.microsoft.com/office/powerpoint/2010/main" val="34824781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EAA61E-A6F9-00C0-A2A5-8FCF2C32CCF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5DA06F-AC99-5EF0-5ABE-21A17C0005E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6E6D4B3-4600-916F-13A1-8151F12FFBE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AD656AF6-2EC9-E886-B8BB-D8AEF2D67470}"/>
              </a:ext>
            </a:extLst>
          </p:cNvPr>
          <p:cNvSpPr>
            <a:spLocks noGrp="1"/>
          </p:cNvSpPr>
          <p:nvPr>
            <p:ph type="sldNum" sz="quarter" idx="5"/>
          </p:nvPr>
        </p:nvSpPr>
        <p:spPr/>
        <p:txBody>
          <a:bodyPr/>
          <a:lstStyle/>
          <a:p>
            <a:fld id="{38F5A604-95BE-2143-A48A-8B793DCC15C6}" type="slidenum">
              <a:rPr lang="en-US" smtClean="0"/>
              <a:t>46</a:t>
            </a:fld>
            <a:endParaRPr lang="en-US"/>
          </a:p>
        </p:txBody>
      </p:sp>
    </p:spTree>
    <p:extLst>
      <p:ext uri="{BB962C8B-B14F-4D97-AF65-F5344CB8AC3E}">
        <p14:creationId xmlns:p14="http://schemas.microsoft.com/office/powerpoint/2010/main" val="250103916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A5E27E-222A-3BB0-3020-C572E7A9DE4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8FB4FED-60DD-70A3-737A-5C4C83ACA6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CF0C759-C925-F7F6-3895-4CFD165922B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DAD0C3F-4FB5-2A60-248F-5CB127D76AE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F5A604-95BE-2143-A48A-8B793DCC15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40476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777963-AD41-31EC-095C-D9E8BE18DB3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26A42B-8B51-2EC1-FB07-C4907FD44A6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431290-38A4-A7F0-5C40-39C6EAA7300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3B62E8-CF8B-703E-7F94-50DA97B2451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F5A604-95BE-2143-A48A-8B793DCC15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904208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Direct Relationship</a:t>
            </a:r>
            <a:r>
              <a:rPr lang="en-US" dirty="0"/>
              <a:t>: As SNR increases, BER generally decreases. A higher SNR means that the signal is more distinct from the noise, making it easier for the receiver to correctly interpret the transmitted bits.</a:t>
            </a:r>
          </a:p>
          <a:p>
            <a:endParaRPr lang="en-US" dirty="0"/>
          </a:p>
          <a:p>
            <a:r>
              <a:rPr lang="en-US" b="1" dirty="0"/>
              <a:t>Design Considerations</a:t>
            </a:r>
            <a:r>
              <a:rPr lang="en-US" dirty="0"/>
              <a:t>: Achieving a high SNR often requires more power or more advanced technology (like better antennas or receivers), which can be more expensive or consume more energy.</a:t>
            </a:r>
          </a:p>
        </p:txBody>
      </p:sp>
      <p:sp>
        <p:nvSpPr>
          <p:cNvPr id="4" name="Slide Number Placeholder 3"/>
          <p:cNvSpPr>
            <a:spLocks noGrp="1"/>
          </p:cNvSpPr>
          <p:nvPr>
            <p:ph type="sldNum" sz="quarter" idx="5"/>
          </p:nvPr>
        </p:nvSpPr>
        <p:spPr/>
        <p:txBody>
          <a:bodyPr/>
          <a:lstStyle/>
          <a:p>
            <a:fld id="{3D91EEAC-CFEF-9647-876F-EABC6B8338D7}" type="slidenum">
              <a:rPr lang="en-US" smtClean="0"/>
              <a:t>49</a:t>
            </a:fld>
            <a:endParaRPr lang="en-US" dirty="0"/>
          </a:p>
        </p:txBody>
      </p:sp>
    </p:spTree>
    <p:extLst>
      <p:ext uri="{BB962C8B-B14F-4D97-AF65-F5344CB8AC3E}">
        <p14:creationId xmlns:p14="http://schemas.microsoft.com/office/powerpoint/2010/main" val="290605153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5</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940BE8-2DCA-6A30-61CE-269B228007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6416A-BC12-7D4E-085C-33387A2F8EA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A025B1A-7DE5-69E7-A7FE-26B67BE5276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717D6C6-7075-1C2D-4C4A-383921A566E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814890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Control plane: coordination about how to share the data plane requires used of the channel.</a:t>
            </a:r>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51</a:t>
            </a:fld>
            <a:endParaRPr lang="en-US" dirty="0"/>
          </a:p>
        </p:txBody>
      </p:sp>
    </p:spTree>
    <p:extLst>
      <p:ext uri="{BB962C8B-B14F-4D97-AF65-F5344CB8AC3E}">
        <p14:creationId xmlns:p14="http://schemas.microsoft.com/office/powerpoint/2010/main" val="90616301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Within each Wi-Fi channel, OFDM splits the channel's bandwidth into many subcarriers. </a:t>
            </a:r>
          </a:p>
        </p:txBody>
      </p:sp>
      <p:sp>
        <p:nvSpPr>
          <p:cNvPr id="4" name="Slide Number Placeholder 3"/>
          <p:cNvSpPr>
            <a:spLocks noGrp="1"/>
          </p:cNvSpPr>
          <p:nvPr>
            <p:ph type="sldNum" sz="quarter" idx="5"/>
          </p:nvPr>
        </p:nvSpPr>
        <p:spPr/>
        <p:txBody>
          <a:bodyPr/>
          <a:lstStyle/>
          <a:p>
            <a:fld id="{38F5A604-95BE-2143-A48A-8B793DCC15C6}" type="slidenum">
              <a:rPr lang="en-US" smtClean="0"/>
              <a:t>52</a:t>
            </a:fld>
            <a:endParaRPr lang="en-US"/>
          </a:p>
        </p:txBody>
      </p:sp>
    </p:spTree>
    <p:extLst>
      <p:ext uri="{BB962C8B-B14F-4D97-AF65-F5344CB8AC3E}">
        <p14:creationId xmlns:p14="http://schemas.microsoft.com/office/powerpoint/2010/main" val="245964199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example shows 12 subcarriers, in “real life” </a:t>
            </a:r>
          </a:p>
        </p:txBody>
      </p:sp>
      <p:sp>
        <p:nvSpPr>
          <p:cNvPr id="4" name="Slide Number Placeholder 3"/>
          <p:cNvSpPr>
            <a:spLocks noGrp="1"/>
          </p:cNvSpPr>
          <p:nvPr>
            <p:ph type="sldNum" sz="quarter" idx="5"/>
          </p:nvPr>
        </p:nvSpPr>
        <p:spPr/>
        <p:txBody>
          <a:bodyPr/>
          <a:lstStyle/>
          <a:p>
            <a:fld id="{38F5A604-95BE-2143-A48A-8B793DCC15C6}" type="slidenum">
              <a:rPr lang="en-US" smtClean="0"/>
              <a:t>54</a:t>
            </a:fld>
            <a:endParaRPr lang="en-US"/>
          </a:p>
        </p:txBody>
      </p:sp>
    </p:spTree>
    <p:extLst>
      <p:ext uri="{BB962C8B-B14F-4D97-AF65-F5344CB8AC3E}">
        <p14:creationId xmlns:p14="http://schemas.microsoft.com/office/powerpoint/2010/main" val="383998231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798616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61</a:t>
            </a:fld>
            <a:endParaRPr lang="en-US" dirty="0"/>
          </a:p>
        </p:txBody>
      </p:sp>
    </p:spTree>
    <p:extLst>
      <p:ext uri="{BB962C8B-B14F-4D97-AF65-F5344CB8AC3E}">
        <p14:creationId xmlns:p14="http://schemas.microsoft.com/office/powerpoint/2010/main" val="412932684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62</a:t>
            </a:fld>
            <a:endParaRPr lang="en-US" dirty="0"/>
          </a:p>
        </p:txBody>
      </p:sp>
    </p:spTree>
    <p:extLst>
      <p:ext uri="{BB962C8B-B14F-4D97-AF65-F5344CB8AC3E}">
        <p14:creationId xmlns:p14="http://schemas.microsoft.com/office/powerpoint/2010/main" val="416408407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8F5595-A2FE-2070-B53D-2F678E64D54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FF981A-A3AA-3B4D-DAED-CBC57E970D4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B372459-7F2C-2324-9D10-BE0F408489D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8C18365-9E0A-0793-BD15-FF26841A96B4}"/>
              </a:ext>
            </a:extLst>
          </p:cNvPr>
          <p:cNvSpPr>
            <a:spLocks noGrp="1"/>
          </p:cNvSpPr>
          <p:nvPr>
            <p:ph type="sldNum" sz="quarter" idx="5"/>
          </p:nvPr>
        </p:nvSpPr>
        <p:spPr/>
        <p:txBody>
          <a:bodyPr/>
          <a:lstStyle/>
          <a:p>
            <a:fld id="{3D91EEAC-CFEF-9647-876F-EABC6B8338D7}" type="slidenum">
              <a:rPr lang="en-US" smtClean="0"/>
              <a:t>63</a:t>
            </a:fld>
            <a:endParaRPr lang="en-US" dirty="0"/>
          </a:p>
        </p:txBody>
      </p:sp>
    </p:spTree>
    <p:extLst>
      <p:ext uri="{BB962C8B-B14F-4D97-AF65-F5344CB8AC3E}">
        <p14:creationId xmlns:p14="http://schemas.microsoft.com/office/powerpoint/2010/main" val="272652843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Ready to send and clear to send</a:t>
            </a:r>
          </a:p>
        </p:txBody>
      </p:sp>
      <p:sp>
        <p:nvSpPr>
          <p:cNvPr id="4" name="Slide Number Placeholder 3"/>
          <p:cNvSpPr>
            <a:spLocks noGrp="1"/>
          </p:cNvSpPr>
          <p:nvPr>
            <p:ph type="sldNum" sz="quarter" idx="5"/>
          </p:nvPr>
        </p:nvSpPr>
        <p:spPr/>
        <p:txBody>
          <a:bodyPr/>
          <a:lstStyle/>
          <a:p>
            <a:fld id="{3D91EEAC-CFEF-9647-876F-EABC6B8338D7}" type="slidenum">
              <a:rPr lang="en-US" smtClean="0"/>
              <a:t>64</a:t>
            </a:fld>
            <a:endParaRPr lang="en-US" dirty="0"/>
          </a:p>
        </p:txBody>
      </p:sp>
    </p:spTree>
    <p:extLst>
      <p:ext uri="{BB962C8B-B14F-4D97-AF65-F5344CB8AC3E}">
        <p14:creationId xmlns:p14="http://schemas.microsoft.com/office/powerpoint/2010/main" val="44979094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65</a:t>
            </a:fld>
            <a:endParaRPr lang="en-US" dirty="0"/>
          </a:p>
        </p:txBody>
      </p:sp>
    </p:spTree>
    <p:extLst>
      <p:ext uri="{BB962C8B-B14F-4D97-AF65-F5344CB8AC3E}">
        <p14:creationId xmlns:p14="http://schemas.microsoft.com/office/powerpoint/2010/main" val="249385654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680A28-F7A0-D829-794A-A2DE842D919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2E0F7D-D9D4-C174-38F9-5BC0AE98185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EB1A613-3C41-5348-35C8-66AE7D0386E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64F7591-D9B7-A5BA-B98B-483E34D1E901}"/>
              </a:ext>
            </a:extLst>
          </p:cNvPr>
          <p:cNvSpPr>
            <a:spLocks noGrp="1"/>
          </p:cNvSpPr>
          <p:nvPr>
            <p:ph type="sldNum" sz="quarter" idx="5"/>
          </p:nvPr>
        </p:nvSpPr>
        <p:spPr/>
        <p:txBody>
          <a:bodyPr/>
          <a:lstStyle/>
          <a:p>
            <a:fld id="{3D91EEAC-CFEF-9647-876F-EABC6B8338D7}" type="slidenum">
              <a:rPr lang="en-US" smtClean="0"/>
              <a:t>6</a:t>
            </a:fld>
            <a:endParaRPr lang="en-US"/>
          </a:p>
        </p:txBody>
      </p:sp>
    </p:spTree>
    <p:extLst>
      <p:ext uri="{BB962C8B-B14F-4D97-AF65-F5344CB8AC3E}">
        <p14:creationId xmlns:p14="http://schemas.microsoft.com/office/powerpoint/2010/main" val="339127461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58489A-FE54-01E1-548E-BA9CC45E83E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4A14067-6ED2-3DE1-F0CE-2BC8C411284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2BCA6A4-1E8C-80DE-D04D-75F7858E4BBD}"/>
              </a:ext>
            </a:extLst>
          </p:cNvPr>
          <p:cNvSpPr>
            <a:spLocks noGrp="1"/>
          </p:cNvSpPr>
          <p:nvPr>
            <p:ph type="body" idx="1"/>
          </p:nvPr>
        </p:nvSpPr>
        <p:spPr/>
        <p:txBody>
          <a:bodyPr/>
          <a:lstStyle/>
          <a:p>
            <a:endParaRPr lang="en-US" dirty="0">
              <a:effectLst/>
            </a:endParaRPr>
          </a:p>
        </p:txBody>
      </p:sp>
      <p:sp>
        <p:nvSpPr>
          <p:cNvPr id="4" name="Slide Number Placeholder 3">
            <a:extLst>
              <a:ext uri="{FF2B5EF4-FFF2-40B4-BE49-F238E27FC236}">
                <a16:creationId xmlns:a16="http://schemas.microsoft.com/office/drawing/2014/main" id="{7318D9D0-6B52-44BE-DC17-840A234A2B5F}"/>
              </a:ext>
            </a:extLst>
          </p:cNvPr>
          <p:cNvSpPr>
            <a:spLocks noGrp="1"/>
          </p:cNvSpPr>
          <p:nvPr>
            <p:ph type="sldNum" sz="quarter" idx="5"/>
          </p:nvPr>
        </p:nvSpPr>
        <p:spPr/>
        <p:txBody>
          <a:bodyPr/>
          <a:lstStyle/>
          <a:p>
            <a:fld id="{3D91EEAC-CFEF-9647-876F-EABC6B8338D7}" type="slidenum">
              <a:rPr lang="en-US" smtClean="0"/>
              <a:t>66</a:t>
            </a:fld>
            <a:endParaRPr lang="en-US" dirty="0"/>
          </a:p>
        </p:txBody>
      </p:sp>
    </p:spTree>
    <p:extLst>
      <p:ext uri="{BB962C8B-B14F-4D97-AF65-F5344CB8AC3E}">
        <p14:creationId xmlns:p14="http://schemas.microsoft.com/office/powerpoint/2010/main" val="101864390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2ADFFB-1170-5C41-2213-A281967431F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42C3DF-7FD0-E1B3-ED9E-3DAC149905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A9CA18-8390-79C6-BE30-C1026135A3FC}"/>
              </a:ext>
            </a:extLst>
          </p:cNvPr>
          <p:cNvSpPr>
            <a:spLocks noGrp="1"/>
          </p:cNvSpPr>
          <p:nvPr>
            <p:ph type="body" idx="1"/>
          </p:nvPr>
        </p:nvSpPr>
        <p:spPr/>
        <p:txBody>
          <a:bodyPr/>
          <a:lstStyle/>
          <a:p>
            <a:r>
              <a:rPr lang="en-US" dirty="0"/>
              <a:t>Ready to send and clear to send</a:t>
            </a:r>
          </a:p>
        </p:txBody>
      </p:sp>
      <p:sp>
        <p:nvSpPr>
          <p:cNvPr id="4" name="Slide Number Placeholder 3">
            <a:extLst>
              <a:ext uri="{FF2B5EF4-FFF2-40B4-BE49-F238E27FC236}">
                <a16:creationId xmlns:a16="http://schemas.microsoft.com/office/drawing/2014/main" id="{AB8C448A-EEF6-6945-12D7-DA14EE3AD7D0}"/>
              </a:ext>
            </a:extLst>
          </p:cNvPr>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218063377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D10A3F-1573-8746-0E54-14FB9FAF4A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F2BBCB-DEF1-EC40-CF36-0C571C800AC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1A54A76-7554-A1D9-CB9B-F0E845C6FD66}"/>
              </a:ext>
            </a:extLst>
          </p:cNvPr>
          <p:cNvSpPr>
            <a:spLocks noGrp="1"/>
          </p:cNvSpPr>
          <p:nvPr>
            <p:ph type="body" idx="1"/>
          </p:nvPr>
        </p:nvSpPr>
        <p:spPr/>
        <p:txBody>
          <a:bodyPr/>
          <a:lstStyle/>
          <a:p>
            <a:r>
              <a:rPr lang="en-US" dirty="0"/>
              <a:t>Ready to send and clear to send</a:t>
            </a:r>
          </a:p>
          <a:p>
            <a:endParaRPr lang="en-US" dirty="0"/>
          </a:p>
          <a:p>
            <a:r>
              <a:rPr lang="pt-BR" dirty="0"/>
              <a:t>O </a:t>
            </a:r>
            <a:r>
              <a:rPr lang="pt-BR" b="1" dirty="0"/>
              <a:t>MU-RTS</a:t>
            </a:r>
            <a:r>
              <a:rPr lang="pt-BR" dirty="0"/>
              <a:t> não é entendido por dispositivos legados. Por isso, ele não pode ser usado "sozinho" em um ambiente misto.</a:t>
            </a:r>
          </a:p>
          <a:p>
            <a:r>
              <a:rPr lang="pt-BR" dirty="0"/>
              <a:t>O AP precisa primeiro criar uma "bolha de silêncio" usando o mecanismo </a:t>
            </a:r>
            <a:r>
              <a:rPr lang="pt-BR" b="1" dirty="0"/>
              <a:t>RTS/CTS clássico</a:t>
            </a:r>
            <a:r>
              <a:rPr lang="pt-BR" dirty="0"/>
              <a:t>, que os dispositivos legados entendem. Dentro dessa bolha, o AP e os clientes Wi-Fi 6 podem usar os mecanismos avançados (como MU-RTS e </a:t>
            </a:r>
            <a:r>
              <a:rPr lang="pt-BR" dirty="0" err="1"/>
              <a:t>RUs</a:t>
            </a:r>
            <a:r>
              <a:rPr lang="pt-BR" dirty="0"/>
              <a:t>) com segurança.</a:t>
            </a:r>
          </a:p>
        </p:txBody>
      </p:sp>
      <p:sp>
        <p:nvSpPr>
          <p:cNvPr id="4" name="Slide Number Placeholder 3">
            <a:extLst>
              <a:ext uri="{FF2B5EF4-FFF2-40B4-BE49-F238E27FC236}">
                <a16:creationId xmlns:a16="http://schemas.microsoft.com/office/drawing/2014/main" id="{263A2CEF-E4CA-359D-F417-B7AF23401088}"/>
              </a:ext>
            </a:extLst>
          </p:cNvPr>
          <p:cNvSpPr>
            <a:spLocks noGrp="1"/>
          </p:cNvSpPr>
          <p:nvPr>
            <p:ph type="sldNum" sz="quarter" idx="5"/>
          </p:nvPr>
        </p:nvSpPr>
        <p:spPr/>
        <p:txBody>
          <a:bodyPr/>
          <a:lstStyle/>
          <a:p>
            <a:fld id="{3D91EEAC-CFEF-9647-876F-EABC6B8338D7}" type="slidenum">
              <a:rPr lang="en-US" smtClean="0"/>
              <a:t>68</a:t>
            </a:fld>
            <a:endParaRPr lang="en-US" dirty="0"/>
          </a:p>
        </p:txBody>
      </p:sp>
    </p:spTree>
    <p:extLst>
      <p:ext uri="{BB962C8B-B14F-4D97-AF65-F5344CB8AC3E}">
        <p14:creationId xmlns:p14="http://schemas.microsoft.com/office/powerpoint/2010/main" val="211266797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75A253-0DF6-A9DB-BB70-17456EB030C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91F09C-91CE-8A33-8DFD-E24926B7506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38D3F9-6F71-1028-FC01-49614725966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37E9A66-37D5-615D-5D6F-9F35192B176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354057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675308-BC36-F6D1-F248-9D8D51BCC7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45CA0F1-1BA5-CD89-EC83-E4ECECFB60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B457408-F4F2-005B-A980-5B42F67C4FD7}"/>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0556997-F23B-489D-CAB2-8E199B85892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987998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CE49B1-1326-B9E5-080D-14DFD8AC0F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64E68C0-D284-580A-C7F8-E47D5088E31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E71F20-DED4-C86F-EF54-B1E4484CBAA3}"/>
              </a:ext>
            </a:extLst>
          </p:cNvPr>
          <p:cNvSpPr>
            <a:spLocks noGrp="1"/>
          </p:cNvSpPr>
          <p:nvPr>
            <p:ph type="body" idx="1"/>
          </p:nvPr>
        </p:nvSpPr>
        <p:spPr/>
        <p:txBody>
          <a:bodyPr/>
          <a:lstStyle/>
          <a:p>
            <a:r>
              <a:rPr lang="en-US" dirty="0"/>
              <a:t>Slide do Kurose </a:t>
            </a:r>
            <a:r>
              <a:rPr lang="en-US" dirty="0" err="1"/>
              <a:t>estava</a:t>
            </a:r>
            <a:r>
              <a:rPr lang="en-US" dirty="0"/>
              <a:t> </a:t>
            </a:r>
            <a:r>
              <a:rPr lang="en-US" dirty="0" err="1"/>
              <a:t>errado</a:t>
            </a:r>
            <a:r>
              <a:rPr lang="en-US" dirty="0"/>
              <a:t>, </a:t>
            </a:r>
            <a:r>
              <a:rPr lang="en-US" dirty="0" err="1"/>
              <a:t>dizendo</a:t>
            </a:r>
            <a:r>
              <a:rPr lang="en-US" dirty="0"/>
              <a:t> </a:t>
            </a:r>
            <a:r>
              <a:rPr lang="en-US" dirty="0" err="1"/>
              <a:t>que</a:t>
            </a:r>
            <a:r>
              <a:rPr lang="en-US" dirty="0"/>
              <a:t> o </a:t>
            </a:r>
            <a:r>
              <a:rPr lang="en-US" dirty="0" err="1"/>
              <a:t>Endereço</a:t>
            </a:r>
            <a:r>
              <a:rPr lang="en-US" dirty="0"/>
              <a:t> 4 </a:t>
            </a:r>
            <a:r>
              <a:rPr lang="en-US" dirty="0" err="1"/>
              <a:t>só</a:t>
            </a:r>
            <a:r>
              <a:rPr lang="en-US" dirty="0"/>
              <a:t> é </a:t>
            </a:r>
            <a:r>
              <a:rPr lang="en-US" dirty="0" err="1"/>
              <a:t>usado</a:t>
            </a:r>
            <a:r>
              <a:rPr lang="en-US" dirty="0"/>
              <a:t> </a:t>
            </a:r>
            <a:r>
              <a:rPr lang="en-US" dirty="0" err="1"/>
              <a:t>em</a:t>
            </a:r>
            <a:r>
              <a:rPr lang="en-US" dirty="0"/>
              <a:t> modo ad hoc, o </a:t>
            </a:r>
            <a:r>
              <a:rPr lang="en-US" dirty="0" err="1"/>
              <a:t>que</a:t>
            </a:r>
            <a:r>
              <a:rPr lang="en-US" dirty="0"/>
              <a:t> </a:t>
            </a:r>
            <a:r>
              <a:rPr lang="en-US" dirty="0" err="1"/>
              <a:t>não</a:t>
            </a:r>
            <a:r>
              <a:rPr lang="en-US" dirty="0"/>
              <a:t> é </a:t>
            </a:r>
            <a:r>
              <a:rPr lang="en-US" dirty="0" err="1"/>
              <a:t>verdade</a:t>
            </a:r>
            <a:r>
              <a:rPr lang="en-US" dirty="0"/>
              <a:t>. </a:t>
            </a:r>
            <a:r>
              <a:rPr lang="en-US" dirty="0" err="1"/>
              <a:t>Preferi</a:t>
            </a:r>
            <a:r>
              <a:rPr lang="en-US" dirty="0"/>
              <a:t> </a:t>
            </a:r>
            <a:r>
              <a:rPr lang="en-US" dirty="0" err="1"/>
              <a:t>colocar</a:t>
            </a:r>
            <a:r>
              <a:rPr lang="en-US" dirty="0"/>
              <a:t> </a:t>
            </a:r>
            <a:r>
              <a:rPr lang="en-US" dirty="0" err="1"/>
              <a:t>esta</a:t>
            </a:r>
            <a:r>
              <a:rPr lang="en-US" dirty="0"/>
              <a:t> </a:t>
            </a:r>
            <a:r>
              <a:rPr lang="en-US" dirty="0" err="1"/>
              <a:t>tabela</a:t>
            </a:r>
            <a:r>
              <a:rPr lang="en-US" dirty="0"/>
              <a:t> que </a:t>
            </a:r>
            <a:r>
              <a:rPr lang="en-US" dirty="0" err="1"/>
              <a:t>explica</a:t>
            </a:r>
            <a:r>
              <a:rPr lang="en-US" dirty="0"/>
              <a:t> </a:t>
            </a:r>
            <a:r>
              <a:rPr lang="en-US" dirty="0" err="1"/>
              <a:t>melhor</a:t>
            </a:r>
            <a:r>
              <a:rPr lang="en-US" dirty="0"/>
              <a:t>.</a:t>
            </a:r>
          </a:p>
          <a:p>
            <a:pPr>
              <a:defRPr/>
            </a:pPr>
            <a:r>
              <a:rPr lang="en-US" dirty="0">
                <a:latin typeface="Times New Roman" charset="0"/>
                <a:ea typeface="ＭＳ Ｐゴシック" charset="0"/>
              </a:rPr>
              <a:t>BSS = </a:t>
            </a:r>
            <a:r>
              <a:rPr lang="pt-BR" sz="1200" b="0" i="0" kern="1200" dirty="0" err="1">
                <a:solidFill>
                  <a:schemeClr val="tx1"/>
                </a:solidFill>
                <a:effectLst/>
                <a:latin typeface="Times New Roman" pitchFamily="18" charset="0"/>
                <a:ea typeface="MS PGothic" pitchFamily="34" charset="-128"/>
                <a:cs typeface="+mn-cs"/>
              </a:rPr>
              <a:t>basic</a:t>
            </a:r>
            <a:r>
              <a:rPr lang="pt-BR" sz="1200" b="0" i="0" kern="1200" dirty="0">
                <a:solidFill>
                  <a:schemeClr val="tx1"/>
                </a:solidFill>
                <a:effectLst/>
                <a:latin typeface="Times New Roman" pitchFamily="18" charset="0"/>
                <a:ea typeface="MS PGothic" pitchFamily="34" charset="-128"/>
                <a:cs typeface="+mn-cs"/>
              </a:rPr>
              <a:t> </a:t>
            </a:r>
            <a:r>
              <a:rPr lang="pt-BR" sz="1200" b="0" i="0" kern="1200" dirty="0" err="1">
                <a:solidFill>
                  <a:schemeClr val="tx1"/>
                </a:solidFill>
                <a:effectLst/>
                <a:latin typeface="Times New Roman" pitchFamily="18" charset="0"/>
                <a:ea typeface="MS PGothic" pitchFamily="34" charset="-128"/>
                <a:cs typeface="+mn-cs"/>
              </a:rPr>
              <a:t>service</a:t>
            </a:r>
            <a:r>
              <a:rPr lang="pt-BR" sz="1200" b="0" i="0" kern="1200" dirty="0">
                <a:solidFill>
                  <a:schemeClr val="tx1"/>
                </a:solidFill>
                <a:effectLst/>
                <a:latin typeface="Times New Roman" pitchFamily="18" charset="0"/>
                <a:ea typeface="MS PGothic" pitchFamily="34" charset="-128"/>
                <a:cs typeface="+mn-cs"/>
              </a:rPr>
              <a:t> set – jargão do IEEE para uma rede sem fio com um único ponto</a:t>
            </a:r>
            <a:r>
              <a:rPr lang="pt-BR" sz="1200" b="0" i="0" kern="1200" baseline="0" dirty="0">
                <a:solidFill>
                  <a:schemeClr val="tx1"/>
                </a:solidFill>
                <a:effectLst/>
                <a:latin typeface="Times New Roman" pitchFamily="18" charset="0"/>
                <a:ea typeface="MS PGothic" pitchFamily="34" charset="-128"/>
                <a:cs typeface="+mn-cs"/>
              </a:rPr>
              <a:t> de acesso.</a:t>
            </a:r>
          </a:p>
          <a:p>
            <a:pPr>
              <a:defRPr/>
            </a:pPr>
            <a:r>
              <a:rPr lang="pt-BR" sz="1200" b="0" i="0" kern="1200" baseline="0" dirty="0">
                <a:solidFill>
                  <a:schemeClr val="tx1"/>
                </a:solidFill>
                <a:effectLst/>
                <a:latin typeface="Times New Roman" pitchFamily="18" charset="0"/>
                <a:ea typeface="MS PGothic" pitchFamily="34" charset="-128"/>
                <a:cs typeface="+mn-cs"/>
              </a:rPr>
              <a:t>DS = sistema de distribuição.</a:t>
            </a:r>
          </a:p>
          <a:p>
            <a:pPr>
              <a:defRPr/>
            </a:pPr>
            <a:r>
              <a:rPr lang="pt-BR" sz="1200" b="0" i="0" kern="1200" baseline="0" dirty="0" err="1">
                <a:solidFill>
                  <a:schemeClr val="tx1"/>
                </a:solidFill>
                <a:effectLst/>
                <a:latin typeface="Times New Roman" pitchFamily="18" charset="0"/>
                <a:ea typeface="MS PGothic" pitchFamily="34" charset="-128"/>
                <a:cs typeface="+mn-cs"/>
              </a:rPr>
              <a:t>ToDS</a:t>
            </a:r>
            <a:r>
              <a:rPr lang="pt-BR" sz="1200" b="0" i="0" kern="1200" baseline="0" dirty="0">
                <a:solidFill>
                  <a:schemeClr val="tx1"/>
                </a:solidFill>
                <a:effectLst/>
                <a:latin typeface="Times New Roman" pitchFamily="18" charset="0"/>
                <a:ea typeface="MS PGothic" pitchFamily="34" charset="-128"/>
                <a:cs typeface="+mn-cs"/>
              </a:rPr>
              <a:t> e </a:t>
            </a:r>
            <a:r>
              <a:rPr lang="pt-BR" sz="1200" b="0" i="0" kern="1200" baseline="0" dirty="0" err="1">
                <a:solidFill>
                  <a:schemeClr val="tx1"/>
                </a:solidFill>
                <a:effectLst/>
                <a:latin typeface="Times New Roman" pitchFamily="18" charset="0"/>
                <a:ea typeface="MS PGothic" pitchFamily="34" charset="-128"/>
                <a:cs typeface="+mn-cs"/>
              </a:rPr>
              <a:t>FromDS</a:t>
            </a:r>
            <a:r>
              <a:rPr lang="pt-BR" sz="1200" b="0" i="0" kern="1200" baseline="0" dirty="0">
                <a:solidFill>
                  <a:schemeClr val="tx1"/>
                </a:solidFill>
                <a:effectLst/>
                <a:latin typeface="Times New Roman" pitchFamily="18" charset="0"/>
                <a:ea typeface="MS PGothic" pitchFamily="34" charset="-128"/>
                <a:cs typeface="+mn-cs"/>
              </a:rPr>
              <a:t> estão no quadro de controle (mais adiante).</a:t>
            </a:r>
          </a:p>
          <a:p>
            <a:pPr>
              <a:defRPr/>
            </a:pPr>
            <a:r>
              <a:rPr lang="pt-BR" sz="1200" b="0" i="0" kern="1200" baseline="0" dirty="0">
                <a:solidFill>
                  <a:schemeClr val="tx1"/>
                </a:solidFill>
                <a:effectLst/>
                <a:latin typeface="Times New Roman" pitchFamily="18" charset="0"/>
                <a:ea typeface="MS PGothic" pitchFamily="34" charset="-128"/>
                <a:cs typeface="+mn-cs"/>
              </a:rPr>
              <a:t>Duração = usado com pacotes RTS e CTS, para definir o tempo pedido ou concedido na reserva</a:t>
            </a:r>
            <a:endParaRPr lang="en-US" dirty="0">
              <a:latin typeface="Times New Roman" charset="0"/>
              <a:ea typeface="ＭＳ Ｐゴシック" charset="0"/>
            </a:endParaRPr>
          </a:p>
          <a:p>
            <a:endParaRPr lang="en-US" dirty="0"/>
          </a:p>
        </p:txBody>
      </p:sp>
      <p:sp>
        <p:nvSpPr>
          <p:cNvPr id="4" name="Slide Number Placeholder 3">
            <a:extLst>
              <a:ext uri="{FF2B5EF4-FFF2-40B4-BE49-F238E27FC236}">
                <a16:creationId xmlns:a16="http://schemas.microsoft.com/office/drawing/2014/main" id="{E453A34E-234E-E233-C7B7-46D6BBD11890}"/>
              </a:ext>
            </a:extLst>
          </p:cNvPr>
          <p:cNvSpPr>
            <a:spLocks noGrp="1"/>
          </p:cNvSpPr>
          <p:nvPr>
            <p:ph type="sldNum" sz="quarter" idx="5"/>
          </p:nvPr>
        </p:nvSpPr>
        <p:spPr/>
        <p:txBody>
          <a:bodyPr/>
          <a:lstStyle/>
          <a:p>
            <a:fld id="{3D91EEAC-CFEF-9647-876F-EABC6B8338D7}" type="slidenum">
              <a:rPr lang="en-US" smtClean="0"/>
              <a:t>72</a:t>
            </a:fld>
            <a:endParaRPr lang="en-US" dirty="0"/>
          </a:p>
        </p:txBody>
      </p:sp>
    </p:spTree>
    <p:extLst>
      <p:ext uri="{BB962C8B-B14F-4D97-AF65-F5344CB8AC3E}">
        <p14:creationId xmlns:p14="http://schemas.microsoft.com/office/powerpoint/2010/main" val="300776542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Corrigi</a:t>
            </a:r>
            <a:r>
              <a:rPr lang="en-US" dirty="0"/>
              <a:t> H2 para H1 no Quadro Ethernet.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209188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3EC8D-79AA-04B4-9861-6A34C9B6BE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893155-E5DC-44F9-12FD-2BE2E03BBF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F83A684-AFF5-12EA-337A-CA4FCA2260B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https://howiwifi.com/2020/07/13/802-11-frame-types-and-formats/</a:t>
            </a:r>
          </a:p>
          <a:p>
            <a:pPr>
              <a:defRPr/>
            </a:pPr>
            <a:endParaRPr lang="pt-BR" baseline="0" noProof="0" dirty="0">
              <a:latin typeface="Times New Roman" charset="0"/>
              <a:ea typeface="ＭＳ Ｐゴシック" charset="0"/>
            </a:endParaRPr>
          </a:p>
          <a:p>
            <a:pPr>
              <a:defRPr/>
            </a:pPr>
            <a:r>
              <a:rPr lang="pt-BR" baseline="0" noProof="0" dirty="0">
                <a:latin typeface="Times New Roman" charset="0"/>
                <a:ea typeface="ＭＳ Ｐゴシック" charset="0"/>
              </a:rPr>
              <a:t>Tipo: </a:t>
            </a:r>
          </a:p>
          <a:p>
            <a:pPr>
              <a:defRPr/>
            </a:pPr>
            <a:r>
              <a:rPr lang="pt-BR" baseline="0" noProof="0" dirty="0">
                <a:latin typeface="Times New Roman" charset="0"/>
                <a:ea typeface="ＭＳ Ｐゴシック" charset="0"/>
              </a:rPr>
              <a:t>00 – Gerenciamento (associação, autenticação, etc.)</a:t>
            </a:r>
          </a:p>
          <a:p>
            <a:pPr>
              <a:defRPr/>
            </a:pPr>
            <a:r>
              <a:rPr lang="pt-BR" baseline="0" noProof="0" dirty="0">
                <a:latin typeface="Times New Roman" charset="0"/>
                <a:ea typeface="ＭＳ Ｐゴシック" charset="0"/>
              </a:rPr>
              <a:t>01 – Controle (RTS, CTS, ACK, etc.)</a:t>
            </a:r>
          </a:p>
          <a:p>
            <a:pPr>
              <a:defRPr/>
            </a:pPr>
            <a:r>
              <a:rPr lang="pt-BR" baseline="0" noProof="0" dirty="0">
                <a:latin typeface="Times New Roman" charset="0"/>
                <a:ea typeface="ＭＳ Ｐゴシック" charset="0"/>
              </a:rPr>
              <a:t>10 – Dados</a:t>
            </a:r>
          </a:p>
          <a:p>
            <a:pPr>
              <a:defRPr/>
            </a:pPr>
            <a:r>
              <a:rPr lang="pt-BR" baseline="0" noProof="0" dirty="0">
                <a:latin typeface="Times New Roman" charset="0"/>
                <a:ea typeface="ＭＳ Ｐゴシック" charset="0"/>
              </a:rPr>
              <a:t>11 – Extensão</a:t>
            </a:r>
          </a:p>
          <a:p>
            <a:pPr>
              <a:defRPr/>
            </a:pPr>
            <a:r>
              <a:rPr lang="pt-BR" baseline="0" noProof="0" dirty="0">
                <a:latin typeface="Times New Roman" charset="0"/>
                <a:ea typeface="ＭＳ Ｐゴシック" charset="0"/>
              </a:rPr>
              <a:t>Mais Fragmentos: igual Ethernet, 1 indica que há mais fragmentos, 0 no último fragmento.</a:t>
            </a:r>
          </a:p>
          <a:p>
            <a:pPr>
              <a:defRPr/>
            </a:pPr>
            <a:r>
              <a:rPr lang="pt-BR" baseline="0" noProof="0" dirty="0" err="1">
                <a:latin typeface="Times New Roman" charset="0"/>
                <a:ea typeface="ＭＳ Ｐゴシック" charset="0"/>
              </a:rPr>
              <a:t>Retry</a:t>
            </a:r>
            <a:r>
              <a:rPr lang="pt-BR" baseline="0" noProof="0" dirty="0">
                <a:latin typeface="Times New Roman" charset="0"/>
                <a:ea typeface="ＭＳ Ｐゴシック" charset="0"/>
              </a:rPr>
              <a:t> (reenvio): 1 quando quadro está sendo reenviado</a:t>
            </a:r>
          </a:p>
          <a:p>
            <a:pPr>
              <a:defRPr/>
            </a:pPr>
            <a:r>
              <a:rPr lang="pt-BR" baseline="0" noProof="0" dirty="0">
                <a:latin typeface="Times New Roman" charset="0"/>
                <a:ea typeface="ＭＳ Ｐゴシック" charset="0"/>
              </a:rPr>
              <a:t>Gerenciamento de Energia: 1 = Emissor avisa que usará gerenciamento de energia após completar a troca de quadros. O AP nunca pode usar.</a:t>
            </a:r>
          </a:p>
          <a:p>
            <a:pPr>
              <a:defRPr/>
            </a:pPr>
            <a:r>
              <a:rPr lang="pt-BR" baseline="0" noProof="0" dirty="0">
                <a:latin typeface="Times New Roman" charset="0"/>
                <a:ea typeface="ＭＳ Ｐゴシック" charset="0"/>
              </a:rPr>
              <a:t>Mais Dados: AP avisa estações que há dados em buffer</a:t>
            </a:r>
          </a:p>
          <a:p>
            <a:pPr>
              <a:defRPr/>
            </a:pPr>
            <a:r>
              <a:rPr lang="pt-BR" baseline="0" noProof="0" dirty="0">
                <a:latin typeface="Times New Roman" charset="0"/>
                <a:ea typeface="ＭＳ Ｐゴシック" charset="0"/>
              </a:rPr>
              <a:t>WEP: ajustado para 1 se o corpo do quadro está criptografado (não apenas por WEP, mas também por WPA, WPA2, etc.)</a:t>
            </a:r>
          </a:p>
          <a:p>
            <a:endParaRPr lang="en-US" dirty="0"/>
          </a:p>
        </p:txBody>
      </p:sp>
      <p:sp>
        <p:nvSpPr>
          <p:cNvPr id="4" name="Slide Number Placeholder 3">
            <a:extLst>
              <a:ext uri="{FF2B5EF4-FFF2-40B4-BE49-F238E27FC236}">
                <a16:creationId xmlns:a16="http://schemas.microsoft.com/office/drawing/2014/main" id="{08F8D7C8-6159-7B57-505A-775DD2110F83}"/>
              </a:ext>
            </a:extLst>
          </p:cNvPr>
          <p:cNvSpPr>
            <a:spLocks noGrp="1"/>
          </p:cNvSpPr>
          <p:nvPr>
            <p:ph type="sldNum" sz="quarter" idx="5"/>
          </p:nvPr>
        </p:nvSpPr>
        <p:spPr/>
        <p:txBody>
          <a:bodyPr/>
          <a:lstStyle/>
          <a:p>
            <a:fld id="{3D91EEAC-CFEF-9647-876F-EABC6B8338D7}" type="slidenum">
              <a:rPr lang="en-US" smtClean="0"/>
              <a:t>74</a:t>
            </a:fld>
            <a:endParaRPr lang="en-US" dirty="0"/>
          </a:p>
        </p:txBody>
      </p:sp>
    </p:spTree>
    <p:extLst>
      <p:ext uri="{BB962C8B-B14F-4D97-AF65-F5344CB8AC3E}">
        <p14:creationId xmlns:p14="http://schemas.microsoft.com/office/powerpoint/2010/main" val="251720375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18813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D8A2E7-AB33-228B-F4E8-A0402D83EA4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457796-17F5-F7B7-EB8C-CD502E92F38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C0577B-0B28-EC27-3046-D083FE56109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4DDF2FB-2C4C-0A3C-2C1A-17EB31A2D21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725977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a:t>
            </a:fld>
            <a:endParaRPr lang="en-US" dirty="0"/>
          </a:p>
        </p:txBody>
      </p:sp>
    </p:spTree>
    <p:extLst>
      <p:ext uri="{BB962C8B-B14F-4D97-AF65-F5344CB8AC3E}">
        <p14:creationId xmlns:p14="http://schemas.microsoft.com/office/powerpoint/2010/main" val="268665727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dirty="0"/>
          </a:p>
        </p:txBody>
      </p:sp>
    </p:spTree>
    <p:extLst>
      <p:ext uri="{BB962C8B-B14F-4D97-AF65-F5344CB8AC3E}">
        <p14:creationId xmlns:p14="http://schemas.microsoft.com/office/powerpoint/2010/main" val="395957139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188D51-3812-ABDE-8781-BD0C32E07E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7CF149-773E-CAE0-77DA-B3D78EFC67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1D6308B-524C-C943-42E0-DC535749797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34AA714-79C3-22A1-FA75-148D2341CE43}"/>
              </a:ext>
            </a:extLst>
          </p:cNvPr>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104570657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8B1BB1-5F26-4A8E-6AF2-95ADCB35B9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6D04EA0-3F3D-2A2F-A4F3-265293D4E8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3A3217-C53E-1C70-8675-AC6B108D1F1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8E1A87D-AF90-42A2-EABD-CE36AD8217CF}"/>
              </a:ext>
            </a:extLst>
          </p:cNvPr>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65382010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6CDABA-C6D9-631C-2027-CC7CA4EB22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842587-3848-F325-8149-D1B6F7B61F2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E8AA47A-E5FF-8DC1-AD47-4195F48C4F8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599883D-8DBC-7718-8F42-DB0B74B49E06}"/>
              </a:ext>
            </a:extLst>
          </p:cNvPr>
          <p:cNvSpPr>
            <a:spLocks noGrp="1"/>
          </p:cNvSpPr>
          <p:nvPr>
            <p:ph type="sldNum" sz="quarter" idx="5"/>
          </p:nvPr>
        </p:nvSpPr>
        <p:spPr/>
        <p:txBody>
          <a:bodyPr/>
          <a:lstStyle/>
          <a:p>
            <a:fld id="{3D91EEAC-CFEF-9647-876F-EABC6B8338D7}" type="slidenum">
              <a:rPr lang="en-US" smtClean="0"/>
              <a:t>80</a:t>
            </a:fld>
            <a:endParaRPr lang="en-US" dirty="0"/>
          </a:p>
        </p:txBody>
      </p:sp>
    </p:spTree>
    <p:extLst>
      <p:ext uri="{BB962C8B-B14F-4D97-AF65-F5344CB8AC3E}">
        <p14:creationId xmlns:p14="http://schemas.microsoft.com/office/powerpoint/2010/main" val="23305731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39D25-4224-8C51-9C1C-6D4229CBEB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26AF06-555A-37E0-B492-57F5554BA7E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EA58B5-1FEC-6A42-D0CF-AF2DE588867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A6574DD-A895-6F22-E438-D407834C176D}"/>
              </a:ext>
            </a:extLst>
          </p:cNvPr>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88441287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84</a:t>
            </a:fld>
            <a:endParaRPr lang="en-US"/>
          </a:p>
        </p:txBody>
      </p:sp>
    </p:spTree>
    <p:extLst>
      <p:ext uri="{BB962C8B-B14F-4D97-AF65-F5344CB8AC3E}">
        <p14:creationId xmlns:p14="http://schemas.microsoft.com/office/powerpoint/2010/main" val="48319426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B682EC-4341-8740-A746-5BFEECC2CFED}" type="slidenum">
              <a:rPr lang="en-US" smtClean="0"/>
              <a:t>85</a:t>
            </a:fld>
            <a:endParaRPr lang="en-US"/>
          </a:p>
        </p:txBody>
      </p:sp>
    </p:spTree>
    <p:extLst>
      <p:ext uri="{BB962C8B-B14F-4D97-AF65-F5344CB8AC3E}">
        <p14:creationId xmlns:p14="http://schemas.microsoft.com/office/powerpoint/2010/main" val="423450132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C3CC0B-3705-5556-FA07-791EA4B4999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C0B399-EA7E-EA67-D0A7-4A33ACC911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A1D45BA-9C8D-2273-023F-1F678CDA62C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55951C3-89EC-83A4-4C66-1335CFD68E2D}"/>
              </a:ext>
            </a:extLst>
          </p:cNvPr>
          <p:cNvSpPr>
            <a:spLocks noGrp="1"/>
          </p:cNvSpPr>
          <p:nvPr>
            <p:ph type="sldNum" sz="quarter" idx="5"/>
          </p:nvPr>
        </p:nvSpPr>
        <p:spPr/>
        <p:txBody>
          <a:bodyPr/>
          <a:lstStyle/>
          <a:p>
            <a:fld id="{3DB682EC-4341-8740-A746-5BFEECC2CFED}" type="slidenum">
              <a:rPr lang="en-US" smtClean="0"/>
              <a:t>86</a:t>
            </a:fld>
            <a:endParaRPr lang="en-US"/>
          </a:p>
        </p:txBody>
      </p:sp>
    </p:spTree>
    <p:extLst>
      <p:ext uri="{BB962C8B-B14F-4D97-AF65-F5344CB8AC3E}">
        <p14:creationId xmlns:p14="http://schemas.microsoft.com/office/powerpoint/2010/main" val="349544052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87</a:t>
            </a:fld>
            <a:endParaRPr lang="en-US" dirty="0"/>
          </a:p>
        </p:txBody>
      </p:sp>
    </p:spTree>
    <p:extLst>
      <p:ext uri="{BB962C8B-B14F-4D97-AF65-F5344CB8AC3E}">
        <p14:creationId xmlns:p14="http://schemas.microsoft.com/office/powerpoint/2010/main" val="246641081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dirty="0"/>
          </a:p>
        </p:txBody>
      </p:sp>
    </p:spTree>
    <p:extLst>
      <p:ext uri="{BB962C8B-B14F-4D97-AF65-F5344CB8AC3E}">
        <p14:creationId xmlns:p14="http://schemas.microsoft.com/office/powerpoint/2010/main" val="40041716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a:t>
            </a:fld>
            <a:endParaRPr lang="en-US" dirty="0"/>
          </a:p>
        </p:txBody>
      </p:sp>
    </p:spTree>
    <p:extLst>
      <p:ext uri="{BB962C8B-B14F-4D97-AF65-F5344CB8AC3E}">
        <p14:creationId xmlns:p14="http://schemas.microsoft.com/office/powerpoint/2010/main" val="84558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22587047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87983664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91</a:t>
            </a:fld>
            <a:endParaRPr lang="en-US" dirty="0"/>
          </a:p>
        </p:txBody>
      </p:sp>
    </p:spTree>
    <p:extLst>
      <p:ext uri="{BB962C8B-B14F-4D97-AF65-F5344CB8AC3E}">
        <p14:creationId xmlns:p14="http://schemas.microsoft.com/office/powerpoint/2010/main" val="404338355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dirty="0"/>
          </a:p>
        </p:txBody>
      </p:sp>
    </p:spTree>
    <p:extLst>
      <p:ext uri="{BB962C8B-B14F-4D97-AF65-F5344CB8AC3E}">
        <p14:creationId xmlns:p14="http://schemas.microsoft.com/office/powerpoint/2010/main" val="251738918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93</a:t>
            </a:fld>
            <a:endParaRPr lang="en-US" dirty="0"/>
          </a:p>
        </p:txBody>
      </p:sp>
    </p:spTree>
    <p:extLst>
      <p:ext uri="{BB962C8B-B14F-4D97-AF65-F5344CB8AC3E}">
        <p14:creationId xmlns:p14="http://schemas.microsoft.com/office/powerpoint/2010/main" val="78074083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dirty="0"/>
          </a:p>
        </p:txBody>
      </p:sp>
    </p:spTree>
    <p:extLst>
      <p:ext uri="{BB962C8B-B14F-4D97-AF65-F5344CB8AC3E}">
        <p14:creationId xmlns:p14="http://schemas.microsoft.com/office/powerpoint/2010/main" val="155820200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673381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690102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994145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98</a:t>
            </a:fld>
            <a:endParaRPr lang="en-US" dirty="0"/>
          </a:p>
        </p:txBody>
      </p:sp>
    </p:spTree>
    <p:extLst>
      <p:ext uri="{BB962C8B-B14F-4D97-AF65-F5344CB8AC3E}">
        <p14:creationId xmlns:p14="http://schemas.microsoft.com/office/powerpoint/2010/main" val="116037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a:t>
            </a:fld>
            <a:endParaRPr lang="en-US" dirty="0"/>
          </a:p>
        </p:txBody>
      </p:sp>
    </p:spTree>
    <p:extLst>
      <p:ext uri="{BB962C8B-B14F-4D97-AF65-F5344CB8AC3E}">
        <p14:creationId xmlns:p14="http://schemas.microsoft.com/office/powerpoint/2010/main" val="99739278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2519AE-D478-87A2-144D-393ABF5C46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AA8E1BE-8E29-0F44-C130-2AA863BB378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B3B60E-2651-1837-E949-C32E4C6F0D9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85C8AD-423F-F672-E51D-16612483439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531052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3830790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400409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306002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309169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15892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E2905A-95A7-DF08-E10B-4527B00F73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69A1229-27F4-3032-E3F7-52EB8E26DF3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784F94-11B1-F264-3DCD-026E37CD209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2B57E2C-9DF7-09F5-6755-E9FF94C3FB0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033586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301584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11952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633856" y="6443089"/>
            <a:ext cx="2328959"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‹nº›</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a:xfrm>
            <a:off x="1219200" y="273050"/>
            <a:ext cx="10363200" cy="1143000"/>
          </a:xfrm>
        </p:spPr>
        <p:txBody>
          <a:bodyPr anchor="b" anchorCtr="0"/>
          <a:lstStyle>
            <a:lvl1pPr>
              <a:defRPr/>
            </a:lvl1pPr>
          </a:lstStyle>
          <a:p>
            <a:r>
              <a:rPr kumimoji="0" lang="pt-BR"/>
              <a:t>Clique para editar o estilo do título mestre</a:t>
            </a:r>
            <a:endParaRPr kumimoji="0" lang="en-US"/>
          </a:p>
        </p:txBody>
      </p:sp>
      <p:sp>
        <p:nvSpPr>
          <p:cNvPr id="3" name="Espaço Reservado para Texto 2"/>
          <p:cNvSpPr>
            <a:spLocks noGrp="1"/>
          </p:cNvSpPr>
          <p:nvPr>
            <p:ph type="body" idx="1"/>
          </p:nvPr>
        </p:nvSpPr>
        <p:spPr>
          <a:xfrm>
            <a:off x="1219200" y="1447800"/>
            <a:ext cx="4978400" cy="762000"/>
          </a:xfrm>
          <a:noFill/>
          <a:ln w="12700" cap="sq" cmpd="sng" algn="ctr">
            <a:noFill/>
            <a:prstDash val="solid"/>
          </a:ln>
        </p:spPr>
        <p:txBody>
          <a:bodyPr lIns="91440" anchor="b" anchorCtr="0">
            <a:noAutofit/>
          </a:bodyPr>
          <a:lstStyle>
            <a:lvl1pPr marL="0" indent="0">
              <a:buNone/>
              <a:defRPr sz="2400" b="1">
                <a:solidFill>
                  <a:schemeClr val="accent1"/>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eaLnBrk="1" latinLnBrk="0" hangingPunct="1"/>
            <a:r>
              <a:rPr kumimoji="0" lang="pt-BR"/>
              <a:t>Clique para editar os estilos do texto mestre</a:t>
            </a:r>
          </a:p>
        </p:txBody>
      </p:sp>
      <p:sp>
        <p:nvSpPr>
          <p:cNvPr id="4" name="Espaço Reservado para Texto 3"/>
          <p:cNvSpPr>
            <a:spLocks noGrp="1"/>
          </p:cNvSpPr>
          <p:nvPr>
            <p:ph type="body" sz="half" idx="3"/>
          </p:nvPr>
        </p:nvSpPr>
        <p:spPr>
          <a:xfrm>
            <a:off x="6604000" y="1447800"/>
            <a:ext cx="4978400" cy="762000"/>
          </a:xfrm>
          <a:noFill/>
          <a:ln w="12700" cap="sq" cmpd="sng" algn="ctr">
            <a:noFill/>
            <a:prstDash val="solid"/>
          </a:ln>
        </p:spPr>
        <p:txBody>
          <a:bodyPr lIns="91440" anchor="b" anchorCtr="0">
            <a:noAutofit/>
          </a:bodyPr>
          <a:lstStyle>
            <a:lvl1pPr marL="0" indent="0">
              <a:buNone/>
              <a:defRPr sz="2400" b="1">
                <a:solidFill>
                  <a:schemeClr val="accent1"/>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eaLnBrk="1" latinLnBrk="0" hangingPunct="1"/>
            <a:r>
              <a:rPr kumimoji="0" lang="pt-BR"/>
              <a:t>Clique para editar os estilos do texto mestre</a:t>
            </a:r>
          </a:p>
        </p:txBody>
      </p:sp>
      <p:sp>
        <p:nvSpPr>
          <p:cNvPr id="7" name="Espaço Reservado para Data 6"/>
          <p:cNvSpPr>
            <a:spLocks noGrp="1"/>
          </p:cNvSpPr>
          <p:nvPr>
            <p:ph type="dt" sz="half" idx="10"/>
          </p:nvPr>
        </p:nvSpPr>
        <p:spPr/>
        <p:txBody>
          <a:bodyPr/>
          <a:lstStyle/>
          <a:p>
            <a:fld id="{EA37D5EB-FAE6-4114-A6FE-BFD2D201523B}" type="datetime1">
              <a:rPr lang="pt-BR" smtClean="0">
                <a:solidFill>
                  <a:srgbClr val="1F497D"/>
                </a:solidFill>
              </a:rPr>
              <a:pPr/>
              <a:t>05/11/2025</a:t>
            </a:fld>
            <a:endParaRPr lang="pt-BR">
              <a:solidFill>
                <a:srgbClr val="1F497D"/>
              </a:solidFill>
            </a:endParaRPr>
          </a:p>
        </p:txBody>
      </p:sp>
      <p:sp>
        <p:nvSpPr>
          <p:cNvPr id="8" name="Espaço Reservado para Rodapé 7"/>
          <p:cNvSpPr>
            <a:spLocks noGrp="1"/>
          </p:cNvSpPr>
          <p:nvPr>
            <p:ph type="ftr" sz="quarter" idx="11"/>
          </p:nvPr>
        </p:nvSpPr>
        <p:spPr/>
        <p:txBody>
          <a:bodyPr/>
          <a:lstStyle/>
          <a:p>
            <a:endParaRPr lang="pt-BR">
              <a:solidFill>
                <a:srgbClr val="1F497D"/>
              </a:solidFill>
            </a:endParaRPr>
          </a:p>
        </p:txBody>
      </p:sp>
      <p:sp>
        <p:nvSpPr>
          <p:cNvPr id="9" name="Espaço Reservado para Número de Slide 8"/>
          <p:cNvSpPr>
            <a:spLocks noGrp="1"/>
          </p:cNvSpPr>
          <p:nvPr>
            <p:ph type="sldNum" sz="quarter" idx="12"/>
          </p:nvPr>
        </p:nvSpPr>
        <p:spPr/>
        <p:txBody>
          <a:bodyPr/>
          <a:lstStyle/>
          <a:p>
            <a:fld id="{2119D8CF-8DEC-4D9F-84EE-ADF04DFF3391}" type="slidenum">
              <a:rPr lang="pt-BR" smtClean="0"/>
              <a:pPr/>
              <a:t>‹nº›</a:t>
            </a:fld>
            <a:endParaRPr lang="pt-BR"/>
          </a:p>
        </p:txBody>
      </p:sp>
      <p:sp>
        <p:nvSpPr>
          <p:cNvPr id="11" name="Espaço Reservado para Conteúdo 10"/>
          <p:cNvSpPr>
            <a:spLocks noGrp="1"/>
          </p:cNvSpPr>
          <p:nvPr>
            <p:ph sz="half" idx="2"/>
          </p:nvPr>
        </p:nvSpPr>
        <p:spPr>
          <a:xfrm>
            <a:off x="1219200" y="2247900"/>
            <a:ext cx="4978400" cy="3886200"/>
          </a:xfrm>
        </p:spPr>
        <p:txBody>
          <a:bodyPr vert="horz"/>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
        <p:nvSpPr>
          <p:cNvPr id="13" name="Espaço Reservado para Conteúdo 12"/>
          <p:cNvSpPr>
            <a:spLocks noGrp="1"/>
          </p:cNvSpPr>
          <p:nvPr>
            <p:ph sz="half" idx="4"/>
          </p:nvPr>
        </p:nvSpPr>
        <p:spPr>
          <a:xfrm>
            <a:off x="6604000" y="2247900"/>
            <a:ext cx="4978400" cy="3886200"/>
          </a:xfrm>
        </p:spPr>
        <p:txBody>
          <a:bodyPr vert="horz"/>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Tree>
    <p:extLst>
      <p:ext uri="{BB962C8B-B14F-4D97-AF65-F5344CB8AC3E}">
        <p14:creationId xmlns:p14="http://schemas.microsoft.com/office/powerpoint/2010/main" val="421226299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kumimoji="0" lang="pt-BR"/>
              <a:t>Clique para editar o estilo do título mestre</a:t>
            </a:r>
            <a:endParaRPr kumimoji="0" lang="en-US"/>
          </a:p>
        </p:txBody>
      </p:sp>
      <p:sp>
        <p:nvSpPr>
          <p:cNvPr id="3" name="Espaço Reservado para Data 2"/>
          <p:cNvSpPr>
            <a:spLocks noGrp="1"/>
          </p:cNvSpPr>
          <p:nvPr>
            <p:ph type="dt" sz="half" idx="10"/>
          </p:nvPr>
        </p:nvSpPr>
        <p:spPr/>
        <p:txBody>
          <a:bodyPr/>
          <a:lstStyle/>
          <a:p>
            <a:fld id="{E7A88F62-EB7D-45AC-927F-05DA6784D58A}" type="datetime1">
              <a:rPr lang="pt-BR" smtClean="0">
                <a:solidFill>
                  <a:srgbClr val="1F497D"/>
                </a:solidFill>
              </a:rPr>
              <a:pPr/>
              <a:t>05/11/2025</a:t>
            </a:fld>
            <a:endParaRPr lang="pt-BR">
              <a:solidFill>
                <a:srgbClr val="1F497D"/>
              </a:solidFill>
            </a:endParaRPr>
          </a:p>
        </p:txBody>
      </p:sp>
      <p:sp>
        <p:nvSpPr>
          <p:cNvPr id="4" name="Espaço Reservado para Rodapé 3"/>
          <p:cNvSpPr>
            <a:spLocks noGrp="1"/>
          </p:cNvSpPr>
          <p:nvPr>
            <p:ph type="ftr" sz="quarter" idx="11"/>
          </p:nvPr>
        </p:nvSpPr>
        <p:spPr/>
        <p:txBody>
          <a:bodyPr/>
          <a:lstStyle/>
          <a:p>
            <a:endParaRPr lang="pt-BR">
              <a:solidFill>
                <a:srgbClr val="1F497D"/>
              </a:solidFill>
            </a:endParaRPr>
          </a:p>
        </p:txBody>
      </p:sp>
      <p:sp>
        <p:nvSpPr>
          <p:cNvPr id="5" name="Espaço Reservado para Número de Slide 4"/>
          <p:cNvSpPr>
            <a:spLocks noGrp="1"/>
          </p:cNvSpPr>
          <p:nvPr>
            <p:ph type="sldNum" sz="quarter" idx="12"/>
          </p:nvPr>
        </p:nvSpPr>
        <p:spPr/>
        <p:txBody>
          <a:bodyPr/>
          <a:lstStyle/>
          <a:p>
            <a:fld id="{2119D8CF-8DEC-4D9F-84EE-ADF04DFF3391}" type="slidenum">
              <a:rPr lang="pt-BR" smtClean="0"/>
              <a:pPr/>
              <a:t>‹nº›</a:t>
            </a:fld>
            <a:endParaRPr lang="pt-BR"/>
          </a:p>
        </p:txBody>
      </p:sp>
    </p:spTree>
    <p:extLst>
      <p:ext uri="{BB962C8B-B14F-4D97-AF65-F5344CB8AC3E}">
        <p14:creationId xmlns:p14="http://schemas.microsoft.com/office/powerpoint/2010/main" val="164116356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p:cNvSpPr>
            <a:spLocks noGrp="1"/>
          </p:cNvSpPr>
          <p:nvPr>
            <p:ph type="dt" sz="half" idx="10"/>
          </p:nvPr>
        </p:nvSpPr>
        <p:spPr/>
        <p:txBody>
          <a:bodyPr/>
          <a:lstStyle/>
          <a:p>
            <a:fld id="{F87B48BB-B420-4920-91EA-61E7550EC915}" type="datetime1">
              <a:rPr lang="pt-BR" smtClean="0">
                <a:solidFill>
                  <a:srgbClr val="1F497D"/>
                </a:solidFill>
              </a:rPr>
              <a:pPr/>
              <a:t>05/11/2025</a:t>
            </a:fld>
            <a:endParaRPr lang="pt-BR">
              <a:solidFill>
                <a:srgbClr val="1F497D"/>
              </a:solidFill>
            </a:endParaRPr>
          </a:p>
        </p:txBody>
      </p:sp>
      <p:sp>
        <p:nvSpPr>
          <p:cNvPr id="3" name="Espaço Reservado para Rodapé 2"/>
          <p:cNvSpPr>
            <a:spLocks noGrp="1"/>
          </p:cNvSpPr>
          <p:nvPr>
            <p:ph type="ftr" sz="quarter" idx="11"/>
          </p:nvPr>
        </p:nvSpPr>
        <p:spPr/>
        <p:txBody>
          <a:bodyPr/>
          <a:lstStyle/>
          <a:p>
            <a:endParaRPr lang="pt-BR">
              <a:solidFill>
                <a:srgbClr val="1F497D"/>
              </a:solidFill>
            </a:endParaRPr>
          </a:p>
        </p:txBody>
      </p:sp>
      <p:sp>
        <p:nvSpPr>
          <p:cNvPr id="4" name="Espaço Reservado para Número de Slide 3"/>
          <p:cNvSpPr>
            <a:spLocks noGrp="1"/>
          </p:cNvSpPr>
          <p:nvPr>
            <p:ph type="sldNum" sz="quarter" idx="12"/>
          </p:nvPr>
        </p:nvSpPr>
        <p:spPr/>
        <p:txBody>
          <a:bodyPr/>
          <a:lstStyle/>
          <a:p>
            <a:fld id="{2119D8CF-8DEC-4D9F-84EE-ADF04DFF3391}" type="slidenum">
              <a:rPr lang="pt-BR" smtClean="0"/>
              <a:pPr/>
              <a:t>‹nº›</a:t>
            </a:fld>
            <a:endParaRPr lang="pt-BR"/>
          </a:p>
        </p:txBody>
      </p:sp>
    </p:spTree>
    <p:extLst>
      <p:ext uri="{BB962C8B-B14F-4D97-AF65-F5344CB8AC3E}">
        <p14:creationId xmlns:p14="http://schemas.microsoft.com/office/powerpoint/2010/main" val="315577532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8" name="Retângulo 7"/>
          <p:cNvSpPr/>
          <p:nvPr/>
        </p:nvSpPr>
        <p:spPr>
          <a:xfrm>
            <a:off x="0" y="0"/>
            <a:ext cx="12192000" cy="6858000"/>
          </a:xfrm>
          <a:prstGeom prst="rect">
            <a:avLst/>
          </a:prstGeom>
          <a:solidFill>
            <a:srgbClr val="FFFFFF"/>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useBgFill="1">
        <p:nvSpPr>
          <p:cNvPr id="9" name="Retângulo de cantos arredondados 8"/>
          <p:cNvSpPr/>
          <p:nvPr/>
        </p:nvSpPr>
        <p:spPr>
          <a:xfrm>
            <a:off x="85344" y="69755"/>
            <a:ext cx="12017829" cy="6693408"/>
          </a:xfrm>
          <a:prstGeom prst="roundRect">
            <a:avLst>
              <a:gd name="adj" fmla="val 4929"/>
            </a:avLst>
          </a:prstGeom>
          <a:ln w="6350" cap="sq" cmpd="sng" algn="ctr">
            <a:solidFill>
              <a:schemeClr val="tx1">
                <a:alpha val="100000"/>
              </a:schemeClr>
            </a:solidFill>
            <a:prstDash val="solid"/>
          </a:ln>
          <a:effectLst/>
        </p:spPr>
        <p:style>
          <a:lnRef idx="3">
            <a:schemeClr val="lt1"/>
          </a:lnRef>
          <a:fillRef idx="1001">
            <a:schemeClr val="l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2" name="Título 1"/>
          <p:cNvSpPr>
            <a:spLocks noGrp="1"/>
          </p:cNvSpPr>
          <p:nvPr>
            <p:ph type="title"/>
          </p:nvPr>
        </p:nvSpPr>
        <p:spPr>
          <a:xfrm>
            <a:off x="1219200" y="273050"/>
            <a:ext cx="10363200" cy="1143000"/>
          </a:xfrm>
        </p:spPr>
        <p:txBody>
          <a:bodyPr anchor="b" anchorCtr="0"/>
          <a:lstStyle>
            <a:lvl1pPr algn="l">
              <a:buNone/>
              <a:defRPr sz="4000" b="0"/>
            </a:lvl1pPr>
          </a:lstStyle>
          <a:p>
            <a:r>
              <a:rPr kumimoji="0" lang="pt-BR"/>
              <a:t>Clique para editar o estilo do título mestre</a:t>
            </a:r>
            <a:endParaRPr kumimoji="0" lang="en-US"/>
          </a:p>
        </p:txBody>
      </p:sp>
      <p:sp>
        <p:nvSpPr>
          <p:cNvPr id="3" name="Espaço Reservado para Texto 2"/>
          <p:cNvSpPr>
            <a:spLocks noGrp="1"/>
          </p:cNvSpPr>
          <p:nvPr>
            <p:ph type="body" idx="2"/>
          </p:nvPr>
        </p:nvSpPr>
        <p:spPr>
          <a:xfrm>
            <a:off x="1219200" y="1600200"/>
            <a:ext cx="2540000" cy="4495800"/>
          </a:xfrm>
        </p:spPr>
        <p:txBody>
          <a:bodyPr/>
          <a:lstStyle>
            <a:lvl1pPr marL="0" indent="0">
              <a:buNone/>
              <a:defRPr sz="1800"/>
            </a:lvl1pPr>
            <a:lvl2pPr>
              <a:buNone/>
              <a:defRPr sz="1200"/>
            </a:lvl2pPr>
            <a:lvl3pPr>
              <a:buNone/>
              <a:defRPr sz="1000"/>
            </a:lvl3pPr>
            <a:lvl4pPr>
              <a:buNone/>
              <a:defRPr sz="900"/>
            </a:lvl4pPr>
            <a:lvl5pPr>
              <a:buNone/>
              <a:defRPr sz="900"/>
            </a:lvl5pPr>
          </a:lstStyle>
          <a:p>
            <a:pPr lvl="0" eaLnBrk="1" latinLnBrk="0" hangingPunct="1"/>
            <a:r>
              <a:rPr kumimoji="0" lang="pt-BR"/>
              <a:t>Clique para editar os estilos do texto mestre</a:t>
            </a:r>
          </a:p>
        </p:txBody>
      </p:sp>
      <p:sp>
        <p:nvSpPr>
          <p:cNvPr id="5" name="Espaço Reservado para Data 4"/>
          <p:cNvSpPr>
            <a:spLocks noGrp="1"/>
          </p:cNvSpPr>
          <p:nvPr>
            <p:ph type="dt" sz="half" idx="10"/>
          </p:nvPr>
        </p:nvSpPr>
        <p:spPr/>
        <p:txBody>
          <a:bodyPr/>
          <a:lstStyle/>
          <a:p>
            <a:fld id="{04848774-09E3-4D26-A601-8755271C6254}" type="datetime1">
              <a:rPr lang="pt-BR" smtClean="0">
                <a:solidFill>
                  <a:srgbClr val="1F497D"/>
                </a:solidFill>
              </a:rPr>
              <a:pPr/>
              <a:t>05/11/2025</a:t>
            </a:fld>
            <a:endParaRPr lang="pt-BR">
              <a:solidFill>
                <a:srgbClr val="1F497D"/>
              </a:solidFill>
            </a:endParaRPr>
          </a:p>
        </p:txBody>
      </p:sp>
      <p:sp>
        <p:nvSpPr>
          <p:cNvPr id="6" name="Espaço Reservado para Rodapé 5"/>
          <p:cNvSpPr>
            <a:spLocks noGrp="1"/>
          </p:cNvSpPr>
          <p:nvPr>
            <p:ph type="ftr" sz="quarter" idx="11"/>
          </p:nvPr>
        </p:nvSpPr>
        <p:spPr/>
        <p:txBody>
          <a:bodyPr/>
          <a:lstStyle/>
          <a:p>
            <a:endParaRPr lang="pt-BR">
              <a:solidFill>
                <a:srgbClr val="1F497D"/>
              </a:solidFill>
            </a:endParaRPr>
          </a:p>
        </p:txBody>
      </p:sp>
      <p:sp>
        <p:nvSpPr>
          <p:cNvPr id="7" name="Espaço Reservado para Número de Slide 6"/>
          <p:cNvSpPr>
            <a:spLocks noGrp="1"/>
          </p:cNvSpPr>
          <p:nvPr>
            <p:ph type="sldNum" sz="quarter" idx="12"/>
          </p:nvPr>
        </p:nvSpPr>
        <p:spPr/>
        <p:txBody>
          <a:bodyPr/>
          <a:lstStyle/>
          <a:p>
            <a:fld id="{2119D8CF-8DEC-4D9F-84EE-ADF04DFF3391}" type="slidenum">
              <a:rPr lang="pt-BR" smtClean="0"/>
              <a:pPr/>
              <a:t>‹nº›</a:t>
            </a:fld>
            <a:endParaRPr lang="pt-BR"/>
          </a:p>
        </p:txBody>
      </p:sp>
      <p:sp>
        <p:nvSpPr>
          <p:cNvPr id="11" name="Espaço Reservado para Conteúdo 10"/>
          <p:cNvSpPr>
            <a:spLocks noGrp="1"/>
          </p:cNvSpPr>
          <p:nvPr>
            <p:ph sz="quarter" idx="1"/>
          </p:nvPr>
        </p:nvSpPr>
        <p:spPr>
          <a:xfrm>
            <a:off x="3962400" y="1600200"/>
            <a:ext cx="7620000" cy="4495800"/>
          </a:xfrm>
        </p:spPr>
        <p:txBody>
          <a:bodyPr vert="horz"/>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Tree>
    <p:extLst>
      <p:ext uri="{BB962C8B-B14F-4D97-AF65-F5344CB8AC3E}">
        <p14:creationId xmlns:p14="http://schemas.microsoft.com/office/powerpoint/2010/main" val="246191696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1219200" y="4900550"/>
            <a:ext cx="9753600" cy="522288"/>
          </a:xfrm>
        </p:spPr>
        <p:txBody>
          <a:bodyPr anchor="ctr">
            <a:noAutofit/>
          </a:bodyPr>
          <a:lstStyle>
            <a:lvl1pPr algn="l">
              <a:buNone/>
              <a:defRPr sz="2800" b="0"/>
            </a:lvl1pPr>
          </a:lstStyle>
          <a:p>
            <a:r>
              <a:rPr kumimoji="0" lang="pt-BR"/>
              <a:t>Clique para editar o estilo do título mestre</a:t>
            </a:r>
            <a:endParaRPr kumimoji="0" lang="en-US"/>
          </a:p>
        </p:txBody>
      </p:sp>
      <p:sp>
        <p:nvSpPr>
          <p:cNvPr id="4" name="Espaço Reservado para Texto 3"/>
          <p:cNvSpPr>
            <a:spLocks noGrp="1"/>
          </p:cNvSpPr>
          <p:nvPr>
            <p:ph type="body" sz="half" idx="2"/>
          </p:nvPr>
        </p:nvSpPr>
        <p:spPr>
          <a:xfrm>
            <a:off x="1219200" y="5445825"/>
            <a:ext cx="9753600" cy="685800"/>
          </a:xfrm>
        </p:spPr>
        <p:txBody>
          <a:bodyPr/>
          <a:lstStyle>
            <a:lvl1pPr marL="0" indent="0">
              <a:buFontTx/>
              <a:buNone/>
              <a:defRPr sz="1600"/>
            </a:lvl1pPr>
            <a:lvl2pPr>
              <a:defRPr sz="1200"/>
            </a:lvl2pPr>
            <a:lvl3pPr>
              <a:defRPr sz="1000"/>
            </a:lvl3pPr>
            <a:lvl4pPr>
              <a:defRPr sz="900"/>
            </a:lvl4pPr>
            <a:lvl5pPr>
              <a:defRPr sz="900"/>
            </a:lvl5pPr>
          </a:lstStyle>
          <a:p>
            <a:pPr lvl="0" eaLnBrk="1" latinLnBrk="0" hangingPunct="1"/>
            <a:r>
              <a:rPr kumimoji="0" lang="pt-BR"/>
              <a:t>Clique para editar os estilos do texto mestre</a:t>
            </a:r>
          </a:p>
        </p:txBody>
      </p:sp>
      <p:sp>
        <p:nvSpPr>
          <p:cNvPr id="5" name="Espaço Reservado para Data 4"/>
          <p:cNvSpPr>
            <a:spLocks noGrp="1"/>
          </p:cNvSpPr>
          <p:nvPr>
            <p:ph type="dt" sz="half" idx="10"/>
          </p:nvPr>
        </p:nvSpPr>
        <p:spPr/>
        <p:txBody>
          <a:bodyPr/>
          <a:lstStyle/>
          <a:p>
            <a:fld id="{4EEE3034-92E1-4283-A95E-5FA7DEA0FC5D}" type="datetime1">
              <a:rPr lang="pt-BR" smtClean="0">
                <a:solidFill>
                  <a:srgbClr val="1F497D"/>
                </a:solidFill>
              </a:rPr>
              <a:pPr/>
              <a:t>05/11/2025</a:t>
            </a:fld>
            <a:endParaRPr lang="pt-BR">
              <a:solidFill>
                <a:srgbClr val="1F497D"/>
              </a:solidFill>
            </a:endParaRPr>
          </a:p>
        </p:txBody>
      </p:sp>
      <p:sp>
        <p:nvSpPr>
          <p:cNvPr id="6" name="Espaço Reservado para Rodapé 5"/>
          <p:cNvSpPr>
            <a:spLocks noGrp="1"/>
          </p:cNvSpPr>
          <p:nvPr>
            <p:ph type="ftr" sz="quarter" idx="11"/>
          </p:nvPr>
        </p:nvSpPr>
        <p:spPr>
          <a:xfrm>
            <a:off x="1219200" y="6172200"/>
            <a:ext cx="5181600" cy="457200"/>
          </a:xfrm>
        </p:spPr>
        <p:txBody>
          <a:bodyPr/>
          <a:lstStyle/>
          <a:p>
            <a:endParaRPr lang="pt-BR">
              <a:solidFill>
                <a:srgbClr val="1F497D"/>
              </a:solidFill>
            </a:endParaRPr>
          </a:p>
        </p:txBody>
      </p:sp>
      <p:sp>
        <p:nvSpPr>
          <p:cNvPr id="7" name="Espaço Reservado para Número de Slide 6"/>
          <p:cNvSpPr>
            <a:spLocks noGrp="1"/>
          </p:cNvSpPr>
          <p:nvPr>
            <p:ph type="sldNum" sz="quarter" idx="12"/>
          </p:nvPr>
        </p:nvSpPr>
        <p:spPr>
          <a:xfrm>
            <a:off x="195072" y="6208776"/>
            <a:ext cx="609600" cy="457200"/>
          </a:xfrm>
        </p:spPr>
        <p:txBody>
          <a:bodyPr/>
          <a:lstStyle/>
          <a:p>
            <a:fld id="{2119D8CF-8DEC-4D9F-84EE-ADF04DFF3391}" type="slidenum">
              <a:rPr lang="pt-BR" smtClean="0"/>
              <a:pPr/>
              <a:t>‹nº›</a:t>
            </a:fld>
            <a:endParaRPr lang="pt-BR"/>
          </a:p>
        </p:txBody>
      </p:sp>
      <p:sp>
        <p:nvSpPr>
          <p:cNvPr id="11" name="Retângulo 10"/>
          <p:cNvSpPr/>
          <p:nvPr/>
        </p:nvSpPr>
        <p:spPr>
          <a:xfrm flipV="1">
            <a:off x="91076" y="4683555"/>
            <a:ext cx="12009120" cy="91440"/>
          </a:xfrm>
          <a:prstGeom prst="rect">
            <a:avLst/>
          </a:prstGeom>
          <a:solidFill>
            <a:schemeClr val="accent1">
              <a:alpha val="10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12" name="Retângulo 11"/>
          <p:cNvSpPr/>
          <p:nvPr/>
        </p:nvSpPr>
        <p:spPr>
          <a:xfrm>
            <a:off x="91347" y="4650479"/>
            <a:ext cx="12008852" cy="45719"/>
          </a:xfrm>
          <a:prstGeom prst="rect">
            <a:avLst/>
          </a:prstGeom>
          <a:solidFill>
            <a:schemeClr val="accent1">
              <a:tint val="6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13" name="Retângulo 12"/>
          <p:cNvSpPr/>
          <p:nvPr/>
        </p:nvSpPr>
        <p:spPr>
          <a:xfrm>
            <a:off x="91350" y="4773229"/>
            <a:ext cx="12008849" cy="48807"/>
          </a:xfrm>
          <a:prstGeom prst="rect">
            <a:avLst/>
          </a:prstGeom>
          <a:solidFill>
            <a:schemeClr val="accent5"/>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3" name="Espaço Reservado para Imagem 2"/>
          <p:cNvSpPr>
            <a:spLocks noGrp="1"/>
          </p:cNvSpPr>
          <p:nvPr>
            <p:ph type="pic" idx="1"/>
          </p:nvPr>
        </p:nvSpPr>
        <p:spPr>
          <a:xfrm>
            <a:off x="91081" y="66680"/>
            <a:ext cx="12002497" cy="4581525"/>
          </a:xfrm>
          <a:prstGeom prst="round2SameRect">
            <a:avLst>
              <a:gd name="adj1" fmla="val 7101"/>
              <a:gd name="adj2" fmla="val 0"/>
            </a:avLst>
          </a:prstGeom>
          <a:solidFill>
            <a:schemeClr val="bg2"/>
          </a:solidFill>
          <a:ln w="6350">
            <a:solidFill>
              <a:schemeClr val="tx1"/>
            </a:solidFill>
          </a:ln>
        </p:spPr>
        <p:txBody>
          <a:bodyPr/>
          <a:lstStyle>
            <a:lvl1pPr marL="0" indent="0">
              <a:buNone/>
              <a:defRPr sz="3200"/>
            </a:lvl1pPr>
          </a:lstStyle>
          <a:p>
            <a:r>
              <a:rPr kumimoji="0" lang="pt-BR"/>
              <a:t>Clique no ícone para adicionar uma imagem</a:t>
            </a:r>
            <a:endParaRPr kumimoji="0" lang="en-US" dirty="0"/>
          </a:p>
        </p:txBody>
      </p:sp>
    </p:spTree>
    <p:extLst>
      <p:ext uri="{BB962C8B-B14F-4D97-AF65-F5344CB8AC3E}">
        <p14:creationId xmlns:p14="http://schemas.microsoft.com/office/powerpoint/2010/main" val="411994468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kumimoji="0" lang="pt-BR"/>
              <a:t>Clique para editar o estilo do título mestre</a:t>
            </a:r>
            <a:endParaRPr kumimoji="0" lang="en-US"/>
          </a:p>
        </p:txBody>
      </p:sp>
      <p:sp>
        <p:nvSpPr>
          <p:cNvPr id="3" name="Espaço Reservado para Texto Vertical 2"/>
          <p:cNvSpPr>
            <a:spLocks noGrp="1"/>
          </p:cNvSpPr>
          <p:nvPr>
            <p:ph type="body" orient="vert" idx="1"/>
          </p:nvPr>
        </p:nvSpPr>
        <p:spPr/>
        <p:txBody>
          <a:bodyPr vert="eaVert"/>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
        <p:nvSpPr>
          <p:cNvPr id="4" name="Espaço Reservado para Data 3"/>
          <p:cNvSpPr>
            <a:spLocks noGrp="1"/>
          </p:cNvSpPr>
          <p:nvPr>
            <p:ph type="dt" sz="half" idx="10"/>
          </p:nvPr>
        </p:nvSpPr>
        <p:spPr/>
        <p:txBody>
          <a:bodyPr/>
          <a:lstStyle/>
          <a:p>
            <a:fld id="{AE648E13-D382-430F-8B20-8F71C1EB7CD5}" type="datetime1">
              <a:rPr lang="pt-BR" smtClean="0">
                <a:solidFill>
                  <a:srgbClr val="1F497D"/>
                </a:solidFill>
              </a:rPr>
              <a:pPr/>
              <a:t>05/11/2025</a:t>
            </a:fld>
            <a:endParaRPr lang="pt-BR">
              <a:solidFill>
                <a:srgbClr val="1F497D"/>
              </a:solidFill>
            </a:endParaRPr>
          </a:p>
        </p:txBody>
      </p:sp>
      <p:sp>
        <p:nvSpPr>
          <p:cNvPr id="5" name="Espaço Reservado para Rodapé 4"/>
          <p:cNvSpPr>
            <a:spLocks noGrp="1"/>
          </p:cNvSpPr>
          <p:nvPr>
            <p:ph type="ftr" sz="quarter" idx="11"/>
          </p:nvPr>
        </p:nvSpPr>
        <p:spPr/>
        <p:txBody>
          <a:bodyPr/>
          <a:lstStyle/>
          <a:p>
            <a:endParaRPr lang="pt-BR">
              <a:solidFill>
                <a:srgbClr val="1F497D"/>
              </a:solidFill>
            </a:endParaRPr>
          </a:p>
        </p:txBody>
      </p:sp>
      <p:sp>
        <p:nvSpPr>
          <p:cNvPr id="6" name="Espaço Reservado para Número de Slide 5"/>
          <p:cNvSpPr>
            <a:spLocks noGrp="1"/>
          </p:cNvSpPr>
          <p:nvPr>
            <p:ph type="sldNum" sz="quarter" idx="12"/>
          </p:nvPr>
        </p:nvSpPr>
        <p:spPr/>
        <p:txBody>
          <a:bodyPr/>
          <a:lstStyle/>
          <a:p>
            <a:fld id="{2119D8CF-8DEC-4D9F-84EE-ADF04DFF3391}" type="slidenum">
              <a:rPr lang="pt-BR" smtClean="0"/>
              <a:pPr/>
              <a:t>‹nº›</a:t>
            </a:fld>
            <a:endParaRPr lang="pt-BR"/>
          </a:p>
        </p:txBody>
      </p:sp>
    </p:spTree>
    <p:extLst>
      <p:ext uri="{BB962C8B-B14F-4D97-AF65-F5344CB8AC3E}">
        <p14:creationId xmlns:p14="http://schemas.microsoft.com/office/powerpoint/2010/main" val="398868331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839200" y="274646"/>
            <a:ext cx="2682240" cy="5851525"/>
          </a:xfrm>
        </p:spPr>
        <p:txBody>
          <a:bodyPr vert="eaVert"/>
          <a:lstStyle/>
          <a:p>
            <a:r>
              <a:rPr kumimoji="0" lang="pt-BR"/>
              <a:t>Clique para editar o estilo do título mestre</a:t>
            </a:r>
            <a:endParaRPr kumimoji="0" lang="en-US"/>
          </a:p>
        </p:txBody>
      </p:sp>
      <p:sp>
        <p:nvSpPr>
          <p:cNvPr id="3" name="Espaço Reservado para Texto Vertical 2"/>
          <p:cNvSpPr>
            <a:spLocks noGrp="1"/>
          </p:cNvSpPr>
          <p:nvPr>
            <p:ph type="body" orient="vert" idx="1"/>
          </p:nvPr>
        </p:nvSpPr>
        <p:spPr>
          <a:xfrm>
            <a:off x="1219200" y="274645"/>
            <a:ext cx="7416800" cy="5851525"/>
          </a:xfrm>
        </p:spPr>
        <p:txBody>
          <a:bodyPr vert="eaVert"/>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
        <p:nvSpPr>
          <p:cNvPr id="4" name="Espaço Reservado para Data 3"/>
          <p:cNvSpPr>
            <a:spLocks noGrp="1"/>
          </p:cNvSpPr>
          <p:nvPr>
            <p:ph type="dt" sz="half" idx="10"/>
          </p:nvPr>
        </p:nvSpPr>
        <p:spPr/>
        <p:txBody>
          <a:bodyPr/>
          <a:lstStyle/>
          <a:p>
            <a:fld id="{68C7E04C-9D42-4FFC-89A3-239778FA604E}" type="datetime1">
              <a:rPr lang="pt-BR" smtClean="0">
                <a:solidFill>
                  <a:srgbClr val="1F497D"/>
                </a:solidFill>
              </a:rPr>
              <a:pPr/>
              <a:t>05/11/2025</a:t>
            </a:fld>
            <a:endParaRPr lang="pt-BR">
              <a:solidFill>
                <a:srgbClr val="1F497D"/>
              </a:solidFill>
            </a:endParaRPr>
          </a:p>
        </p:txBody>
      </p:sp>
      <p:sp>
        <p:nvSpPr>
          <p:cNvPr id="5" name="Espaço Reservado para Rodapé 4"/>
          <p:cNvSpPr>
            <a:spLocks noGrp="1"/>
          </p:cNvSpPr>
          <p:nvPr>
            <p:ph type="ftr" sz="quarter" idx="11"/>
          </p:nvPr>
        </p:nvSpPr>
        <p:spPr/>
        <p:txBody>
          <a:bodyPr/>
          <a:lstStyle/>
          <a:p>
            <a:endParaRPr lang="pt-BR">
              <a:solidFill>
                <a:srgbClr val="1F497D"/>
              </a:solidFill>
            </a:endParaRPr>
          </a:p>
        </p:txBody>
      </p:sp>
      <p:sp>
        <p:nvSpPr>
          <p:cNvPr id="6" name="Espaço Reservado para Número de Slide 5"/>
          <p:cNvSpPr>
            <a:spLocks noGrp="1"/>
          </p:cNvSpPr>
          <p:nvPr>
            <p:ph type="sldNum" sz="quarter" idx="12"/>
          </p:nvPr>
        </p:nvSpPr>
        <p:spPr/>
        <p:txBody>
          <a:bodyPr/>
          <a:lstStyle/>
          <a:p>
            <a:fld id="{2119D8CF-8DEC-4D9F-84EE-ADF04DFF3391}" type="slidenum">
              <a:rPr lang="pt-BR" smtClean="0"/>
              <a:pPr/>
              <a:t>‹nº›</a:t>
            </a:fld>
            <a:endParaRPr lang="pt-BR"/>
          </a:p>
        </p:txBody>
      </p:sp>
    </p:spTree>
    <p:extLst>
      <p:ext uri="{BB962C8B-B14F-4D97-AF65-F5344CB8AC3E}">
        <p14:creationId xmlns:p14="http://schemas.microsoft.com/office/powerpoint/2010/main" val="135431947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xAndObj">
  <p:cSld name="Título, texto e conteúdo">
    <p:spTree>
      <p:nvGrpSpPr>
        <p:cNvPr id="1" name=""/>
        <p:cNvGrpSpPr/>
        <p:nvPr/>
      </p:nvGrpSpPr>
      <p:grpSpPr>
        <a:xfrm>
          <a:off x="0" y="0"/>
          <a:ext cx="0" cy="0"/>
          <a:chOff x="0" y="0"/>
          <a:chExt cx="0" cy="0"/>
        </a:xfrm>
      </p:grpSpPr>
      <p:sp>
        <p:nvSpPr>
          <p:cNvPr id="2" name="Título 1"/>
          <p:cNvSpPr>
            <a:spLocks noGrp="1"/>
          </p:cNvSpPr>
          <p:nvPr>
            <p:ph type="title"/>
          </p:nvPr>
        </p:nvSpPr>
        <p:spPr>
          <a:xfrm>
            <a:off x="609600" y="274638"/>
            <a:ext cx="10972800" cy="1143000"/>
          </a:xfrm>
        </p:spPr>
        <p:txBody>
          <a:bodyPr/>
          <a:lstStyle/>
          <a:p>
            <a:r>
              <a:rPr lang="pt-BR"/>
              <a:t>Clique para editar o título mestre</a:t>
            </a:r>
          </a:p>
        </p:txBody>
      </p:sp>
      <p:sp>
        <p:nvSpPr>
          <p:cNvPr id="3" name="Espaço Reservado para Texto 2"/>
          <p:cNvSpPr>
            <a:spLocks noGrp="1"/>
          </p:cNvSpPr>
          <p:nvPr>
            <p:ph type="body" sz="half" idx="1"/>
          </p:nvPr>
        </p:nvSpPr>
        <p:spPr>
          <a:xfrm>
            <a:off x="609600" y="1600205"/>
            <a:ext cx="5384800" cy="4525963"/>
          </a:xfrm>
        </p:spPr>
        <p:txBody>
          <a:body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p:cNvSpPr>
            <a:spLocks noGrp="1"/>
          </p:cNvSpPr>
          <p:nvPr>
            <p:ph sz="half" idx="2"/>
          </p:nvPr>
        </p:nvSpPr>
        <p:spPr>
          <a:xfrm>
            <a:off x="6197600" y="1600205"/>
            <a:ext cx="5384800" cy="4525963"/>
          </a:xfrm>
        </p:spPr>
        <p:txBody>
          <a:body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p:cNvSpPr>
            <a:spLocks noGrp="1"/>
          </p:cNvSpPr>
          <p:nvPr>
            <p:ph type="dt" sz="half" idx="10"/>
          </p:nvPr>
        </p:nvSpPr>
        <p:spPr>
          <a:xfrm>
            <a:off x="609600" y="6245225"/>
            <a:ext cx="2844800" cy="476250"/>
          </a:xfrm>
        </p:spPr>
        <p:txBody>
          <a:bodyPr/>
          <a:lstStyle>
            <a:lvl1pPr>
              <a:defRPr/>
            </a:lvl1pPr>
          </a:lstStyle>
          <a:p>
            <a:endParaRPr lang="pt-BR">
              <a:solidFill>
                <a:srgbClr val="1F497D"/>
              </a:solidFill>
            </a:endParaRPr>
          </a:p>
        </p:txBody>
      </p:sp>
      <p:sp>
        <p:nvSpPr>
          <p:cNvPr id="6" name="Espaço Reservado para Rodapé 5"/>
          <p:cNvSpPr>
            <a:spLocks noGrp="1"/>
          </p:cNvSpPr>
          <p:nvPr>
            <p:ph type="ftr" sz="quarter" idx="11"/>
          </p:nvPr>
        </p:nvSpPr>
        <p:spPr>
          <a:xfrm>
            <a:off x="4165600" y="6245225"/>
            <a:ext cx="3860800" cy="476250"/>
          </a:xfrm>
        </p:spPr>
        <p:txBody>
          <a:bodyPr/>
          <a:lstStyle>
            <a:lvl1pPr>
              <a:defRPr/>
            </a:lvl1pPr>
          </a:lstStyle>
          <a:p>
            <a:endParaRPr lang="pt-BR">
              <a:solidFill>
                <a:srgbClr val="1F497D"/>
              </a:solidFill>
            </a:endParaRPr>
          </a:p>
        </p:txBody>
      </p:sp>
      <p:sp>
        <p:nvSpPr>
          <p:cNvPr id="7" name="Espaço Reservado para Número de Slide 6"/>
          <p:cNvSpPr>
            <a:spLocks noGrp="1"/>
          </p:cNvSpPr>
          <p:nvPr>
            <p:ph type="sldNum" sz="quarter" idx="12"/>
          </p:nvPr>
        </p:nvSpPr>
        <p:spPr>
          <a:xfrm>
            <a:off x="8737600" y="6245225"/>
            <a:ext cx="2844800" cy="476250"/>
          </a:xfrm>
        </p:spPr>
        <p:txBody>
          <a:bodyPr/>
          <a:lstStyle>
            <a:lvl1pPr>
              <a:defRPr/>
            </a:lvl1pPr>
          </a:lstStyle>
          <a:p>
            <a:fld id="{21AE0068-710F-4375-8284-A42444354BA2}" type="slidenum">
              <a:rPr lang="pt-BR"/>
              <a:pPr/>
              <a:t>‹nº›</a:t>
            </a:fld>
            <a:endParaRPr lang="pt-BR"/>
          </a:p>
        </p:txBody>
      </p:sp>
    </p:spTree>
    <p:extLst>
      <p:ext uri="{BB962C8B-B14F-4D97-AF65-F5344CB8AC3E}">
        <p14:creationId xmlns:p14="http://schemas.microsoft.com/office/powerpoint/2010/main" val="142853767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‹nº›</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‹nº›</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 </a:t>
            </a:r>
            <a:fld id="{C4204591-24BD-A542-B9D5-F8D8A88D2FEE}" type="slidenum">
              <a:rPr lang="en-US" smtClean="0"/>
              <a:pPr/>
              <a:t>‹nº›</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B0439C0-A463-F576-0243-8311872A75E0}"/>
              </a:ext>
            </a:extLst>
          </p:cNvPr>
          <p:cNvSpPr>
            <a:spLocks noGrp="1"/>
          </p:cNvSpPr>
          <p:nvPr>
            <p:ph type="dt" sz="half" idx="10"/>
          </p:nvPr>
        </p:nvSpPr>
        <p:spPr/>
        <p:txBody>
          <a:bodyPr/>
          <a:lstStyle/>
          <a:p>
            <a:endParaRPr lang="en-US"/>
          </a:p>
        </p:txBody>
      </p:sp>
      <p:sp>
        <p:nvSpPr>
          <p:cNvPr id="3" name="Footer Placeholder 2">
            <a:extLst>
              <a:ext uri="{FF2B5EF4-FFF2-40B4-BE49-F238E27FC236}">
                <a16:creationId xmlns:a16="http://schemas.microsoft.com/office/drawing/2014/main" id="{43F87391-C217-6096-531B-260136ECF7F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20F51677-E97C-20CD-E032-A98B41CFE86C}"/>
              </a:ext>
            </a:extLst>
          </p:cNvPr>
          <p:cNvSpPr>
            <a:spLocks noGrp="1"/>
          </p:cNvSpPr>
          <p:nvPr>
            <p:ph type="sldNum" sz="quarter" idx="12"/>
          </p:nvPr>
        </p:nvSpPr>
        <p:spPr/>
        <p:txBody>
          <a:bodyPr/>
          <a:lstStyle/>
          <a:p>
            <a:fld id="{1BFD3158-0184-2F48-861B-DB3011BA5677}" type="slidenum">
              <a:rPr lang="en-US" smtClean="0"/>
              <a:t>‹nº›</a:t>
            </a:fld>
            <a:endParaRPr lang="en-US"/>
          </a:p>
        </p:txBody>
      </p:sp>
    </p:spTree>
    <p:extLst>
      <p:ext uri="{BB962C8B-B14F-4D97-AF65-F5344CB8AC3E}">
        <p14:creationId xmlns:p14="http://schemas.microsoft.com/office/powerpoint/2010/main" val="4324926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12" name="Retângulo 11"/>
          <p:cNvSpPr/>
          <p:nvPr/>
        </p:nvSpPr>
        <p:spPr>
          <a:xfrm>
            <a:off x="0" y="0"/>
            <a:ext cx="12192000" cy="6858000"/>
          </a:xfrm>
          <a:prstGeom prst="rect">
            <a:avLst/>
          </a:prstGeom>
          <a:solidFill>
            <a:srgbClr val="FFFFFF"/>
          </a:solidFill>
          <a:ln w="12700" cap="flat" cmpd="sng" algn="ctr">
            <a:noFill/>
            <a:prstDash val="solid"/>
          </a:ln>
        </p:spPr>
        <p:style>
          <a:lnRef idx="2">
            <a:schemeClr val="accent1"/>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lang="en-US" sz="1800">
              <a:solidFill>
                <a:prstClr val="white"/>
              </a:solidFill>
            </a:endParaRPr>
          </a:p>
        </p:txBody>
      </p:sp>
      <p:sp useBgFill="1">
        <p:nvSpPr>
          <p:cNvPr id="13" name="Retângulo de cantos arredondados 12"/>
          <p:cNvSpPr/>
          <p:nvPr/>
        </p:nvSpPr>
        <p:spPr>
          <a:xfrm>
            <a:off x="87084" y="69760"/>
            <a:ext cx="12017829" cy="6692201"/>
          </a:xfrm>
          <a:prstGeom prst="roundRect">
            <a:avLst>
              <a:gd name="adj" fmla="val 4929"/>
            </a:avLst>
          </a:prstGeom>
          <a:ln w="6350" cap="sq" cmpd="sng" algn="ctr">
            <a:solidFill>
              <a:schemeClr val="tx1">
                <a:alpha val="100000"/>
              </a:schemeClr>
            </a:solidFill>
            <a:prstDash val="solid"/>
          </a:ln>
          <a:effectLst/>
        </p:spPr>
        <p:style>
          <a:lnRef idx="3">
            <a:schemeClr val="lt1"/>
          </a:lnRef>
          <a:fillRef idx="1001">
            <a:schemeClr val="l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9" name="Subtítulo 8"/>
          <p:cNvSpPr>
            <a:spLocks noGrp="1"/>
          </p:cNvSpPr>
          <p:nvPr>
            <p:ph type="subTitle" idx="1"/>
          </p:nvPr>
        </p:nvSpPr>
        <p:spPr>
          <a:xfrm>
            <a:off x="1727200" y="3200400"/>
            <a:ext cx="8534400" cy="1600200"/>
          </a:xfrm>
        </p:spPr>
        <p:txBody>
          <a:bodyPr/>
          <a:lstStyle>
            <a:lvl1pPr marL="0" indent="0" algn="ctr">
              <a:buNone/>
              <a:defRPr sz="2600">
                <a:solidFill>
                  <a:schemeClr val="tx2"/>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kumimoji="0" lang="pt-BR"/>
              <a:t>Clique para editar o estilo do subtítulo mestre</a:t>
            </a:r>
            <a:endParaRPr kumimoji="0" lang="en-US"/>
          </a:p>
        </p:txBody>
      </p:sp>
      <p:sp>
        <p:nvSpPr>
          <p:cNvPr id="28" name="Espaço Reservado para Data 27"/>
          <p:cNvSpPr>
            <a:spLocks noGrp="1"/>
          </p:cNvSpPr>
          <p:nvPr>
            <p:ph type="dt" sz="half" idx="10"/>
          </p:nvPr>
        </p:nvSpPr>
        <p:spPr/>
        <p:txBody>
          <a:bodyPr/>
          <a:lstStyle/>
          <a:p>
            <a:fld id="{9B669658-8047-4E64-89A9-9A6EFED45717}" type="datetime1">
              <a:rPr lang="pt-BR" smtClean="0">
                <a:solidFill>
                  <a:srgbClr val="1F497D"/>
                </a:solidFill>
              </a:rPr>
              <a:pPr/>
              <a:t>05/11/2025</a:t>
            </a:fld>
            <a:endParaRPr lang="pt-BR">
              <a:solidFill>
                <a:srgbClr val="1F497D"/>
              </a:solidFill>
            </a:endParaRPr>
          </a:p>
        </p:txBody>
      </p:sp>
      <p:sp>
        <p:nvSpPr>
          <p:cNvPr id="17" name="Espaço Reservado para Rodapé 16"/>
          <p:cNvSpPr>
            <a:spLocks noGrp="1"/>
          </p:cNvSpPr>
          <p:nvPr>
            <p:ph type="ftr" sz="quarter" idx="11"/>
          </p:nvPr>
        </p:nvSpPr>
        <p:spPr/>
        <p:txBody>
          <a:bodyPr/>
          <a:lstStyle/>
          <a:p>
            <a:endParaRPr lang="pt-BR">
              <a:solidFill>
                <a:srgbClr val="1F497D"/>
              </a:solidFill>
            </a:endParaRPr>
          </a:p>
        </p:txBody>
      </p:sp>
      <p:sp>
        <p:nvSpPr>
          <p:cNvPr id="29" name="Espaço Reservado para Número de Slide 28"/>
          <p:cNvSpPr>
            <a:spLocks noGrp="1"/>
          </p:cNvSpPr>
          <p:nvPr>
            <p:ph type="sldNum" sz="quarter" idx="12"/>
          </p:nvPr>
        </p:nvSpPr>
        <p:spPr/>
        <p:txBody>
          <a:bodyPr lIns="0" tIns="0" rIns="0" bIns="0">
            <a:noAutofit/>
          </a:bodyPr>
          <a:lstStyle>
            <a:lvl1pPr>
              <a:defRPr sz="1400">
                <a:solidFill>
                  <a:srgbClr val="FFFFFF"/>
                </a:solidFill>
              </a:defRPr>
            </a:lvl1pPr>
          </a:lstStyle>
          <a:p>
            <a:fld id="{2119D8CF-8DEC-4D9F-84EE-ADF04DFF3391}" type="slidenum">
              <a:rPr lang="pt-BR" smtClean="0"/>
              <a:pPr/>
              <a:t>‹nº›</a:t>
            </a:fld>
            <a:endParaRPr lang="pt-BR"/>
          </a:p>
        </p:txBody>
      </p:sp>
      <p:sp>
        <p:nvSpPr>
          <p:cNvPr id="7" name="Retângulo 6"/>
          <p:cNvSpPr/>
          <p:nvPr/>
        </p:nvSpPr>
        <p:spPr>
          <a:xfrm>
            <a:off x="83911" y="1449308"/>
            <a:ext cx="12028716" cy="1527349"/>
          </a:xfrm>
          <a:prstGeom prst="rect">
            <a:avLst/>
          </a:prstGeom>
          <a:solidFill>
            <a:schemeClr val="accent1">
              <a:alpha val="10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10" name="Retângulo 9"/>
          <p:cNvSpPr/>
          <p:nvPr/>
        </p:nvSpPr>
        <p:spPr>
          <a:xfrm>
            <a:off x="83911" y="1396720"/>
            <a:ext cx="12028716" cy="120580"/>
          </a:xfrm>
          <a:prstGeom prst="rect">
            <a:avLst/>
          </a:prstGeom>
          <a:solidFill>
            <a:schemeClr val="accent1">
              <a:tint val="6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11" name="Retângulo 10"/>
          <p:cNvSpPr/>
          <p:nvPr/>
        </p:nvSpPr>
        <p:spPr>
          <a:xfrm>
            <a:off x="83911" y="2976649"/>
            <a:ext cx="12028716" cy="110532"/>
          </a:xfrm>
          <a:prstGeom prst="rect">
            <a:avLst/>
          </a:prstGeom>
          <a:solidFill>
            <a:schemeClr val="accent5"/>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8" name="Título 7"/>
          <p:cNvSpPr>
            <a:spLocks noGrp="1"/>
          </p:cNvSpPr>
          <p:nvPr>
            <p:ph type="ctrTitle"/>
          </p:nvPr>
        </p:nvSpPr>
        <p:spPr>
          <a:xfrm>
            <a:off x="609600" y="1505935"/>
            <a:ext cx="10972800" cy="1470025"/>
          </a:xfrm>
        </p:spPr>
        <p:txBody>
          <a:bodyPr anchor="ctr"/>
          <a:lstStyle>
            <a:lvl1pPr algn="ctr">
              <a:defRPr lang="en-US" dirty="0">
                <a:solidFill>
                  <a:srgbClr val="FFFFFF"/>
                </a:solidFill>
              </a:defRPr>
            </a:lvl1pPr>
          </a:lstStyle>
          <a:p>
            <a:r>
              <a:rPr kumimoji="0" lang="pt-BR"/>
              <a:t>Clique para editar o estilo do título mestre</a:t>
            </a:r>
            <a:endParaRPr kumimoji="0" lang="en-US"/>
          </a:p>
        </p:txBody>
      </p:sp>
    </p:spTree>
    <p:extLst>
      <p:ext uri="{BB962C8B-B14F-4D97-AF65-F5344CB8AC3E}">
        <p14:creationId xmlns:p14="http://schemas.microsoft.com/office/powerpoint/2010/main" val="105265621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kumimoji="0" lang="pt-BR"/>
              <a:t>Clique para editar o estilo do título mestre</a:t>
            </a:r>
            <a:endParaRPr kumimoji="0" lang="en-US"/>
          </a:p>
        </p:txBody>
      </p:sp>
      <p:sp>
        <p:nvSpPr>
          <p:cNvPr id="4" name="Espaço Reservado para Data 3"/>
          <p:cNvSpPr>
            <a:spLocks noGrp="1"/>
          </p:cNvSpPr>
          <p:nvPr>
            <p:ph type="dt" sz="half" idx="10"/>
          </p:nvPr>
        </p:nvSpPr>
        <p:spPr/>
        <p:txBody>
          <a:bodyPr/>
          <a:lstStyle/>
          <a:p>
            <a:fld id="{60846784-6061-4301-B066-82570949A3F7}" type="datetime1">
              <a:rPr lang="pt-BR" smtClean="0">
                <a:solidFill>
                  <a:srgbClr val="1F497D"/>
                </a:solidFill>
              </a:rPr>
              <a:pPr/>
              <a:t>05/11/2025</a:t>
            </a:fld>
            <a:endParaRPr lang="pt-BR">
              <a:solidFill>
                <a:srgbClr val="1F497D"/>
              </a:solidFill>
            </a:endParaRPr>
          </a:p>
        </p:txBody>
      </p:sp>
      <p:sp>
        <p:nvSpPr>
          <p:cNvPr id="5" name="Espaço Reservado para Rodapé 4"/>
          <p:cNvSpPr>
            <a:spLocks noGrp="1"/>
          </p:cNvSpPr>
          <p:nvPr>
            <p:ph type="ftr" sz="quarter" idx="11"/>
          </p:nvPr>
        </p:nvSpPr>
        <p:spPr/>
        <p:txBody>
          <a:bodyPr/>
          <a:lstStyle/>
          <a:p>
            <a:endParaRPr lang="pt-BR">
              <a:solidFill>
                <a:srgbClr val="1F497D"/>
              </a:solidFill>
            </a:endParaRPr>
          </a:p>
        </p:txBody>
      </p:sp>
      <p:sp>
        <p:nvSpPr>
          <p:cNvPr id="6" name="Espaço Reservado para Número de Slide 5"/>
          <p:cNvSpPr>
            <a:spLocks noGrp="1"/>
          </p:cNvSpPr>
          <p:nvPr>
            <p:ph type="sldNum" sz="quarter" idx="12"/>
          </p:nvPr>
        </p:nvSpPr>
        <p:spPr/>
        <p:txBody>
          <a:bodyPr/>
          <a:lstStyle/>
          <a:p>
            <a:fld id="{2119D8CF-8DEC-4D9F-84EE-ADF04DFF3391}" type="slidenum">
              <a:rPr lang="pt-BR" smtClean="0"/>
              <a:pPr/>
              <a:t>‹nº›</a:t>
            </a:fld>
            <a:endParaRPr lang="pt-BR"/>
          </a:p>
        </p:txBody>
      </p:sp>
      <p:sp>
        <p:nvSpPr>
          <p:cNvPr id="8" name="Espaço Reservado para Conteúdo 7"/>
          <p:cNvSpPr>
            <a:spLocks noGrp="1"/>
          </p:cNvSpPr>
          <p:nvPr>
            <p:ph sz="quarter" idx="1"/>
          </p:nvPr>
        </p:nvSpPr>
        <p:spPr>
          <a:xfrm>
            <a:off x="1219200" y="1447800"/>
            <a:ext cx="10363200" cy="4572000"/>
          </a:xfrm>
        </p:spPr>
        <p:txBody>
          <a:bodyPr vert="horz"/>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Tree>
    <p:extLst>
      <p:ext uri="{BB962C8B-B14F-4D97-AF65-F5344CB8AC3E}">
        <p14:creationId xmlns:p14="http://schemas.microsoft.com/office/powerpoint/2010/main" val="40994598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11" name="Retângulo 10"/>
          <p:cNvSpPr/>
          <p:nvPr/>
        </p:nvSpPr>
        <p:spPr>
          <a:xfrm>
            <a:off x="0" y="0"/>
            <a:ext cx="12192000" cy="6858000"/>
          </a:xfrm>
          <a:prstGeom prst="rect">
            <a:avLst/>
          </a:prstGeom>
          <a:solidFill>
            <a:srgbClr val="FFFFFF"/>
          </a:solidFill>
          <a:ln w="12700" cap="flat" cmpd="sng" algn="ctr">
            <a:noFill/>
            <a:prstDash val="solid"/>
          </a:ln>
        </p:spPr>
        <p:style>
          <a:lnRef idx="2">
            <a:schemeClr val="accent1"/>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lang="en-US" sz="1800">
              <a:solidFill>
                <a:prstClr val="white"/>
              </a:solidFill>
            </a:endParaRPr>
          </a:p>
        </p:txBody>
      </p:sp>
      <p:sp useBgFill="1">
        <p:nvSpPr>
          <p:cNvPr id="10" name="Retângulo de cantos arredondados 9"/>
          <p:cNvSpPr/>
          <p:nvPr/>
        </p:nvSpPr>
        <p:spPr>
          <a:xfrm>
            <a:off x="87084" y="69760"/>
            <a:ext cx="12017829" cy="6692201"/>
          </a:xfrm>
          <a:prstGeom prst="roundRect">
            <a:avLst>
              <a:gd name="adj" fmla="val 4929"/>
            </a:avLst>
          </a:prstGeom>
          <a:ln w="6350" cap="sq" cmpd="sng" algn="ctr">
            <a:solidFill>
              <a:schemeClr val="tx1">
                <a:alpha val="100000"/>
              </a:schemeClr>
            </a:solidFill>
            <a:prstDash val="solid"/>
          </a:ln>
          <a:effectLst/>
        </p:spPr>
        <p:style>
          <a:lnRef idx="3">
            <a:schemeClr val="lt1"/>
          </a:lnRef>
          <a:fillRef idx="1003">
            <a:schemeClr val="l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2" name="Título 1"/>
          <p:cNvSpPr>
            <a:spLocks noGrp="1"/>
          </p:cNvSpPr>
          <p:nvPr>
            <p:ph type="title"/>
          </p:nvPr>
        </p:nvSpPr>
        <p:spPr>
          <a:xfrm>
            <a:off x="963084" y="952505"/>
            <a:ext cx="10363200" cy="1362075"/>
          </a:xfrm>
        </p:spPr>
        <p:txBody>
          <a:bodyPr anchor="b" anchorCtr="0"/>
          <a:lstStyle>
            <a:lvl1pPr algn="l">
              <a:buNone/>
              <a:defRPr sz="4000" b="0" cap="none"/>
            </a:lvl1pPr>
          </a:lstStyle>
          <a:p>
            <a:r>
              <a:rPr kumimoji="0" lang="pt-BR"/>
              <a:t>Clique para editar o estilo do título mestre</a:t>
            </a:r>
            <a:endParaRPr kumimoji="0" lang="en-US"/>
          </a:p>
        </p:txBody>
      </p:sp>
      <p:sp>
        <p:nvSpPr>
          <p:cNvPr id="3" name="Espaço Reservado para Texto 2"/>
          <p:cNvSpPr>
            <a:spLocks noGrp="1"/>
          </p:cNvSpPr>
          <p:nvPr>
            <p:ph type="body" idx="1"/>
          </p:nvPr>
        </p:nvSpPr>
        <p:spPr>
          <a:xfrm>
            <a:off x="963084" y="2547938"/>
            <a:ext cx="10363200" cy="1338262"/>
          </a:xfrm>
        </p:spPr>
        <p:txBody>
          <a:bodyPr anchor="t" anchorCtr="0"/>
          <a:lstStyle>
            <a:lvl1pPr marL="0" indent="0">
              <a:buNone/>
              <a:defRPr sz="2400">
                <a:solidFill>
                  <a:schemeClr val="tx1">
                    <a:tint val="75000"/>
                  </a:schemeClr>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eaLnBrk="1" latinLnBrk="0" hangingPunct="1"/>
            <a:r>
              <a:rPr kumimoji="0" lang="pt-BR"/>
              <a:t>Clique para editar os estilos do texto mestre</a:t>
            </a:r>
          </a:p>
        </p:txBody>
      </p:sp>
      <p:sp>
        <p:nvSpPr>
          <p:cNvPr id="4" name="Espaço Reservado para Data 3"/>
          <p:cNvSpPr>
            <a:spLocks noGrp="1"/>
          </p:cNvSpPr>
          <p:nvPr>
            <p:ph type="dt" sz="half" idx="10"/>
          </p:nvPr>
        </p:nvSpPr>
        <p:spPr/>
        <p:txBody>
          <a:bodyPr/>
          <a:lstStyle/>
          <a:p>
            <a:fld id="{975EC651-3794-4BFA-B8EA-3B4B56413734}" type="datetime1">
              <a:rPr lang="pt-BR" smtClean="0">
                <a:solidFill>
                  <a:srgbClr val="1F497D"/>
                </a:solidFill>
              </a:rPr>
              <a:pPr/>
              <a:t>05/11/2025</a:t>
            </a:fld>
            <a:endParaRPr lang="pt-BR">
              <a:solidFill>
                <a:srgbClr val="1F497D"/>
              </a:solidFill>
            </a:endParaRPr>
          </a:p>
        </p:txBody>
      </p:sp>
      <p:sp>
        <p:nvSpPr>
          <p:cNvPr id="5" name="Espaço Reservado para Rodapé 4"/>
          <p:cNvSpPr>
            <a:spLocks noGrp="1"/>
          </p:cNvSpPr>
          <p:nvPr>
            <p:ph type="ftr" sz="quarter" idx="11"/>
          </p:nvPr>
        </p:nvSpPr>
        <p:spPr>
          <a:xfrm>
            <a:off x="1066800" y="6172200"/>
            <a:ext cx="5334000" cy="457200"/>
          </a:xfrm>
        </p:spPr>
        <p:txBody>
          <a:bodyPr/>
          <a:lstStyle/>
          <a:p>
            <a:endParaRPr lang="pt-BR">
              <a:solidFill>
                <a:srgbClr val="1F497D"/>
              </a:solidFill>
            </a:endParaRPr>
          </a:p>
        </p:txBody>
      </p:sp>
      <p:sp>
        <p:nvSpPr>
          <p:cNvPr id="7" name="Retângulo 6"/>
          <p:cNvSpPr/>
          <p:nvPr/>
        </p:nvSpPr>
        <p:spPr>
          <a:xfrm flipV="1">
            <a:off x="92551" y="2376830"/>
            <a:ext cx="12018020" cy="91440"/>
          </a:xfrm>
          <a:prstGeom prst="rect">
            <a:avLst/>
          </a:prstGeom>
          <a:solidFill>
            <a:schemeClr val="accent1">
              <a:alpha val="10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8" name="Retângulo 7"/>
          <p:cNvSpPr/>
          <p:nvPr/>
        </p:nvSpPr>
        <p:spPr>
          <a:xfrm>
            <a:off x="92198" y="2341480"/>
            <a:ext cx="12018375" cy="45719"/>
          </a:xfrm>
          <a:prstGeom prst="rect">
            <a:avLst/>
          </a:prstGeom>
          <a:solidFill>
            <a:schemeClr val="accent1">
              <a:tint val="60000"/>
            </a:schemeClr>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9" name="Retângulo 8"/>
          <p:cNvSpPr/>
          <p:nvPr/>
        </p:nvSpPr>
        <p:spPr>
          <a:xfrm>
            <a:off x="91078" y="2468880"/>
            <a:ext cx="12019495" cy="45720"/>
          </a:xfrm>
          <a:prstGeom prst="rect">
            <a:avLst/>
          </a:prstGeom>
          <a:solidFill>
            <a:schemeClr val="accent5"/>
          </a:solidFill>
          <a:ln w="19050" cap="sq" cmpd="sng"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6" name="Espaço Reservado para Número de Slide 5"/>
          <p:cNvSpPr>
            <a:spLocks noGrp="1"/>
          </p:cNvSpPr>
          <p:nvPr>
            <p:ph type="sldNum" sz="quarter" idx="12"/>
          </p:nvPr>
        </p:nvSpPr>
        <p:spPr>
          <a:xfrm>
            <a:off x="195072" y="6208776"/>
            <a:ext cx="609600" cy="457200"/>
          </a:xfrm>
        </p:spPr>
        <p:txBody>
          <a:bodyPr/>
          <a:lstStyle/>
          <a:p>
            <a:fld id="{2119D8CF-8DEC-4D9F-84EE-ADF04DFF3391}" type="slidenum">
              <a:rPr lang="pt-BR" smtClean="0"/>
              <a:pPr/>
              <a:t>‹nº›</a:t>
            </a:fld>
            <a:endParaRPr lang="pt-BR"/>
          </a:p>
        </p:txBody>
      </p:sp>
    </p:spTree>
    <p:extLst>
      <p:ext uri="{BB962C8B-B14F-4D97-AF65-F5344CB8AC3E}">
        <p14:creationId xmlns:p14="http://schemas.microsoft.com/office/powerpoint/2010/main" val="24107079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kumimoji="0" lang="pt-BR"/>
              <a:t>Clique para editar o estilo do título mestre</a:t>
            </a:r>
            <a:endParaRPr kumimoji="0" lang="en-US"/>
          </a:p>
        </p:txBody>
      </p:sp>
      <p:sp>
        <p:nvSpPr>
          <p:cNvPr id="5" name="Espaço Reservado para Data 4"/>
          <p:cNvSpPr>
            <a:spLocks noGrp="1"/>
          </p:cNvSpPr>
          <p:nvPr>
            <p:ph type="dt" sz="half" idx="10"/>
          </p:nvPr>
        </p:nvSpPr>
        <p:spPr/>
        <p:txBody>
          <a:bodyPr/>
          <a:lstStyle/>
          <a:p>
            <a:fld id="{06626CBA-78A0-4C3B-A468-FAD95C2BFE61}" type="datetime1">
              <a:rPr lang="pt-BR" smtClean="0">
                <a:solidFill>
                  <a:srgbClr val="1F497D"/>
                </a:solidFill>
              </a:rPr>
              <a:pPr/>
              <a:t>05/11/2025</a:t>
            </a:fld>
            <a:endParaRPr lang="pt-BR">
              <a:solidFill>
                <a:srgbClr val="1F497D"/>
              </a:solidFill>
            </a:endParaRPr>
          </a:p>
        </p:txBody>
      </p:sp>
      <p:sp>
        <p:nvSpPr>
          <p:cNvPr id="6" name="Espaço Reservado para Rodapé 5"/>
          <p:cNvSpPr>
            <a:spLocks noGrp="1"/>
          </p:cNvSpPr>
          <p:nvPr>
            <p:ph type="ftr" sz="quarter" idx="11"/>
          </p:nvPr>
        </p:nvSpPr>
        <p:spPr/>
        <p:txBody>
          <a:bodyPr/>
          <a:lstStyle/>
          <a:p>
            <a:endParaRPr lang="pt-BR">
              <a:solidFill>
                <a:srgbClr val="1F497D"/>
              </a:solidFill>
            </a:endParaRPr>
          </a:p>
        </p:txBody>
      </p:sp>
      <p:sp>
        <p:nvSpPr>
          <p:cNvPr id="7" name="Espaço Reservado para Número de Slide 6"/>
          <p:cNvSpPr>
            <a:spLocks noGrp="1"/>
          </p:cNvSpPr>
          <p:nvPr>
            <p:ph type="sldNum" sz="quarter" idx="12"/>
          </p:nvPr>
        </p:nvSpPr>
        <p:spPr/>
        <p:txBody>
          <a:bodyPr/>
          <a:lstStyle/>
          <a:p>
            <a:fld id="{2119D8CF-8DEC-4D9F-84EE-ADF04DFF3391}" type="slidenum">
              <a:rPr lang="pt-BR" smtClean="0"/>
              <a:pPr/>
              <a:t>‹nº›</a:t>
            </a:fld>
            <a:endParaRPr lang="pt-BR"/>
          </a:p>
        </p:txBody>
      </p:sp>
      <p:sp>
        <p:nvSpPr>
          <p:cNvPr id="9" name="Espaço Reservado para Conteúdo 8"/>
          <p:cNvSpPr>
            <a:spLocks noGrp="1"/>
          </p:cNvSpPr>
          <p:nvPr>
            <p:ph sz="quarter" idx="1"/>
          </p:nvPr>
        </p:nvSpPr>
        <p:spPr>
          <a:xfrm>
            <a:off x="1219200" y="1447800"/>
            <a:ext cx="4998720" cy="4572000"/>
          </a:xfrm>
        </p:spPr>
        <p:txBody>
          <a:bodyPr vert="horz"/>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
        <p:nvSpPr>
          <p:cNvPr id="11" name="Espaço Reservado para Conteúdo 10"/>
          <p:cNvSpPr>
            <a:spLocks noGrp="1"/>
          </p:cNvSpPr>
          <p:nvPr>
            <p:ph sz="quarter" idx="2"/>
          </p:nvPr>
        </p:nvSpPr>
        <p:spPr>
          <a:xfrm>
            <a:off x="6578600" y="1447800"/>
            <a:ext cx="4998720" cy="4572000"/>
          </a:xfrm>
        </p:spPr>
        <p:txBody>
          <a:bodyPr vert="horz"/>
          <a:lstStyle/>
          <a:p>
            <a:pPr lvl="0" eaLnBrk="1" latinLnBrk="0" hangingPunct="1"/>
            <a:r>
              <a:rPr lang="pt-BR"/>
              <a:t>Clique para editar os estilos do texto mestre</a:t>
            </a:r>
          </a:p>
          <a:p>
            <a:pPr lvl="1" eaLnBrk="1" latinLnBrk="0" hangingPunct="1"/>
            <a:r>
              <a:rPr lang="pt-BR"/>
              <a:t>Segundo nível</a:t>
            </a:r>
          </a:p>
          <a:p>
            <a:pPr lvl="2" eaLnBrk="1" latinLnBrk="0" hangingPunct="1"/>
            <a:r>
              <a:rPr lang="pt-BR"/>
              <a:t>Terceiro nível</a:t>
            </a:r>
          </a:p>
          <a:p>
            <a:pPr lvl="3" eaLnBrk="1" latinLnBrk="0" hangingPunct="1"/>
            <a:r>
              <a:rPr lang="pt-BR"/>
              <a:t>Quarto nível</a:t>
            </a:r>
          </a:p>
          <a:p>
            <a:pPr lvl="4" eaLnBrk="1" latinLnBrk="0" hangingPunct="1"/>
            <a:r>
              <a:rPr lang="pt-BR"/>
              <a:t>Quinto nível</a:t>
            </a:r>
            <a:endParaRPr kumimoji="0" lang="en-US"/>
          </a:p>
        </p:txBody>
      </p:sp>
    </p:spTree>
    <p:extLst>
      <p:ext uri="{BB962C8B-B14F-4D97-AF65-F5344CB8AC3E}">
        <p14:creationId xmlns:p14="http://schemas.microsoft.com/office/powerpoint/2010/main" val="214464946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3.xml"/><Relationship Id="rId13" Type="http://schemas.openxmlformats.org/officeDocument/2006/relationships/theme" Target="../theme/theme2.xml"/><Relationship Id="rId3" Type="http://schemas.openxmlformats.org/officeDocument/2006/relationships/slideLayout" Target="../slideLayouts/slideLayout8.xml"/><Relationship Id="rId7" Type="http://schemas.openxmlformats.org/officeDocument/2006/relationships/slideLayout" Target="../slideLayouts/slideLayout12.xml"/><Relationship Id="rId12" Type="http://schemas.openxmlformats.org/officeDocument/2006/relationships/slideLayout" Target="../slideLayouts/slideLayout17.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slideLayout" Target="../slideLayouts/slideLayout16.xml"/><Relationship Id="rId5" Type="http://schemas.openxmlformats.org/officeDocument/2006/relationships/slideLayout" Target="../slideLayouts/slideLayout10.xml"/><Relationship Id="rId10" Type="http://schemas.openxmlformats.org/officeDocument/2006/relationships/slideLayout" Target="../slideLayouts/slideLayout15.xml"/><Relationship Id="rId4" Type="http://schemas.openxmlformats.org/officeDocument/2006/relationships/slideLayout" Target="../slideLayouts/slideLayout9.xml"/><Relationship Id="rId9" Type="http://schemas.openxmlformats.org/officeDocument/2006/relationships/slideLayout" Target="../slideLayouts/slideLayout14.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633856" y="6443089"/>
            <a:ext cx="2328959"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Wireless and Mobile Networks: 7-</a:t>
            </a:r>
            <a:fld id="{C4204591-24BD-A542-B9D5-F8D8A88D2FEE}" type="slidenum">
              <a:rPr lang="en-US" smtClean="0"/>
              <a:pPr/>
              <a:t>‹nº›</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68"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4" cstate="print">
            <a:lum/>
          </a:blip>
          <a:srcRect/>
          <a:tile tx="0" ty="0" sx="100000" sy="100000" flip="none" algn="tl"/>
        </a:blipFill>
        <a:effectLst/>
      </p:bgPr>
    </p:bg>
    <p:spTree>
      <p:nvGrpSpPr>
        <p:cNvPr id="1" name=""/>
        <p:cNvGrpSpPr/>
        <p:nvPr/>
      </p:nvGrpSpPr>
      <p:grpSpPr>
        <a:xfrm>
          <a:off x="0" y="0"/>
          <a:ext cx="0" cy="0"/>
          <a:chOff x="0" y="0"/>
          <a:chExt cx="0" cy="0"/>
        </a:xfrm>
      </p:grpSpPr>
      <p:sp>
        <p:nvSpPr>
          <p:cNvPr id="9" name="Retângulo 8"/>
          <p:cNvSpPr/>
          <p:nvPr/>
        </p:nvSpPr>
        <p:spPr>
          <a:xfrm>
            <a:off x="0" y="0"/>
            <a:ext cx="12192000" cy="6858000"/>
          </a:xfrm>
          <a:prstGeom prst="rect">
            <a:avLst/>
          </a:prstGeom>
          <a:solidFill>
            <a:srgbClr val="FFFFFF"/>
          </a:solidFill>
          <a:ln w="12700" cap="flat" cmpd="sng" algn="ctr">
            <a:noFill/>
            <a:prstDash val="solid"/>
          </a:ln>
        </p:spPr>
        <p:style>
          <a:lnRef idx="2">
            <a:schemeClr val="accent1"/>
          </a:lnRef>
          <a:fillRef idx="1">
            <a:schemeClr val="accent1"/>
          </a:fillRef>
          <a:effectRef idx="0">
            <a:schemeClr val="accent1"/>
          </a:effectRef>
          <a:fontRef idx="minor">
            <a:schemeClr val="lt1"/>
          </a:fontRef>
        </p:style>
        <p:txBody>
          <a:bodyPr rtlCol="0" anchor="ctr"/>
          <a:lstStyle/>
          <a:p>
            <a:pPr algn="ctr" eaLnBrk="1" fontAlgn="auto" hangingPunct="1">
              <a:spcBef>
                <a:spcPts val="0"/>
              </a:spcBef>
              <a:spcAft>
                <a:spcPts val="0"/>
              </a:spcAft>
            </a:pPr>
            <a:endParaRPr lang="en-US" sz="1800">
              <a:solidFill>
                <a:prstClr val="white"/>
              </a:solidFill>
            </a:endParaRPr>
          </a:p>
        </p:txBody>
      </p:sp>
      <p:sp useBgFill="1">
        <p:nvSpPr>
          <p:cNvPr id="8" name="Retângulo de cantos arredondados 7"/>
          <p:cNvSpPr/>
          <p:nvPr/>
        </p:nvSpPr>
        <p:spPr>
          <a:xfrm>
            <a:off x="85344" y="69755"/>
            <a:ext cx="12017829" cy="6693408"/>
          </a:xfrm>
          <a:prstGeom prst="roundRect">
            <a:avLst>
              <a:gd name="adj" fmla="val 4929"/>
            </a:avLst>
          </a:prstGeom>
          <a:ln w="6350" cap="sq" cmpd="sng" algn="ctr">
            <a:solidFill>
              <a:schemeClr val="tx1">
                <a:alpha val="100000"/>
              </a:schemeClr>
            </a:solidFill>
            <a:prstDash val="solid"/>
          </a:ln>
          <a:effectLst/>
        </p:spPr>
        <p:style>
          <a:lnRef idx="3">
            <a:schemeClr val="lt1"/>
          </a:lnRef>
          <a:fillRef idx="1001">
            <a:schemeClr val="lt1"/>
          </a:fillRef>
          <a:effectRef idx="1">
            <a:schemeClr val="accent1"/>
          </a:effectRef>
          <a:fontRef idx="minor">
            <a:schemeClr val="lt1"/>
          </a:fontRef>
        </p:style>
        <p:txBody>
          <a:bodyPr anchor="ctr"/>
          <a:lstStyle/>
          <a:p>
            <a:pPr algn="ctr" eaLnBrk="1" fontAlgn="auto" hangingPunct="1">
              <a:spcBef>
                <a:spcPts val="0"/>
              </a:spcBef>
              <a:spcAft>
                <a:spcPts val="0"/>
              </a:spcAft>
            </a:pPr>
            <a:endParaRPr lang="en-US" sz="1800">
              <a:solidFill>
                <a:prstClr val="white"/>
              </a:solidFill>
            </a:endParaRPr>
          </a:p>
        </p:txBody>
      </p:sp>
      <p:sp>
        <p:nvSpPr>
          <p:cNvPr id="22" name="Espaço Reservado para Título 21"/>
          <p:cNvSpPr>
            <a:spLocks noGrp="1"/>
          </p:cNvSpPr>
          <p:nvPr>
            <p:ph type="title"/>
          </p:nvPr>
        </p:nvSpPr>
        <p:spPr>
          <a:xfrm>
            <a:off x="1219200" y="274638"/>
            <a:ext cx="10363200" cy="1143000"/>
          </a:xfrm>
          <a:prstGeom prst="rect">
            <a:avLst/>
          </a:prstGeom>
        </p:spPr>
        <p:txBody>
          <a:bodyPr bIns="91440" anchor="b" anchorCtr="0">
            <a:normAutofit/>
          </a:bodyPr>
          <a:lstStyle/>
          <a:p>
            <a:r>
              <a:rPr kumimoji="0" lang="pt-BR"/>
              <a:t>Clique para editar o estilo do título mestre</a:t>
            </a:r>
            <a:endParaRPr kumimoji="0" lang="en-US"/>
          </a:p>
        </p:txBody>
      </p:sp>
      <p:sp>
        <p:nvSpPr>
          <p:cNvPr id="13" name="Espaço Reservado para Texto 12"/>
          <p:cNvSpPr>
            <a:spLocks noGrp="1"/>
          </p:cNvSpPr>
          <p:nvPr>
            <p:ph type="body" idx="1"/>
          </p:nvPr>
        </p:nvSpPr>
        <p:spPr>
          <a:xfrm>
            <a:off x="1219200" y="1447800"/>
            <a:ext cx="10363200" cy="4572000"/>
          </a:xfrm>
          <a:prstGeom prst="rect">
            <a:avLst/>
          </a:prstGeom>
        </p:spPr>
        <p:txBody>
          <a:bodyPr>
            <a:normAutofit/>
          </a:bodyPr>
          <a:lstStyle/>
          <a:p>
            <a:pPr lvl="0" eaLnBrk="1" latinLnBrk="0" hangingPunct="1"/>
            <a:r>
              <a:rPr kumimoji="0" lang="pt-BR"/>
              <a:t>Clique para editar os estilos do texto mestre</a:t>
            </a:r>
          </a:p>
          <a:p>
            <a:pPr lvl="1" eaLnBrk="1" latinLnBrk="0" hangingPunct="1"/>
            <a:r>
              <a:rPr kumimoji="0" lang="pt-BR"/>
              <a:t>Segundo nível</a:t>
            </a:r>
          </a:p>
          <a:p>
            <a:pPr lvl="2" eaLnBrk="1" latinLnBrk="0" hangingPunct="1"/>
            <a:r>
              <a:rPr kumimoji="0" lang="pt-BR"/>
              <a:t>Terceiro nível</a:t>
            </a:r>
          </a:p>
          <a:p>
            <a:pPr lvl="3" eaLnBrk="1" latinLnBrk="0" hangingPunct="1"/>
            <a:r>
              <a:rPr kumimoji="0" lang="pt-BR"/>
              <a:t>Quarto nível</a:t>
            </a:r>
          </a:p>
          <a:p>
            <a:pPr lvl="4" eaLnBrk="1" latinLnBrk="0" hangingPunct="1"/>
            <a:r>
              <a:rPr kumimoji="0" lang="pt-BR"/>
              <a:t>Quinto nível</a:t>
            </a:r>
            <a:endParaRPr kumimoji="0" lang="en-US"/>
          </a:p>
        </p:txBody>
      </p:sp>
      <p:sp>
        <p:nvSpPr>
          <p:cNvPr id="14" name="Espaço Reservado para Data 13"/>
          <p:cNvSpPr>
            <a:spLocks noGrp="1"/>
          </p:cNvSpPr>
          <p:nvPr>
            <p:ph type="dt" sz="half" idx="2"/>
          </p:nvPr>
        </p:nvSpPr>
        <p:spPr>
          <a:xfrm>
            <a:off x="8229600" y="6191250"/>
            <a:ext cx="3302000" cy="476250"/>
          </a:xfrm>
          <a:prstGeom prst="rect">
            <a:avLst/>
          </a:prstGeom>
        </p:spPr>
        <p:txBody>
          <a:bodyPr anchor="ctr" anchorCtr="0"/>
          <a:lstStyle>
            <a:lvl1pPr algn="r" eaLnBrk="1" latinLnBrk="0" hangingPunct="1">
              <a:defRPr kumimoji="0" sz="1400">
                <a:solidFill>
                  <a:schemeClr val="tx2"/>
                </a:solidFill>
              </a:defRPr>
            </a:lvl1pPr>
          </a:lstStyle>
          <a:p>
            <a:pPr fontAlgn="auto">
              <a:spcBef>
                <a:spcPts val="0"/>
              </a:spcBef>
              <a:spcAft>
                <a:spcPts val="0"/>
              </a:spcAft>
            </a:pPr>
            <a:fld id="{9C0EA651-FEDC-4047-AD0D-F43A24BDDF47}" type="datetime1">
              <a:rPr lang="pt-BR" smtClean="0">
                <a:solidFill>
                  <a:srgbClr val="1F497D"/>
                </a:solidFill>
                <a:latin typeface="Calibri"/>
                <a:ea typeface="+mn-ea"/>
              </a:rPr>
              <a:pPr fontAlgn="auto">
                <a:spcBef>
                  <a:spcPts val="0"/>
                </a:spcBef>
                <a:spcAft>
                  <a:spcPts val="0"/>
                </a:spcAft>
              </a:pPr>
              <a:t>05/11/2025</a:t>
            </a:fld>
            <a:endParaRPr lang="pt-BR">
              <a:solidFill>
                <a:srgbClr val="1F497D"/>
              </a:solidFill>
              <a:latin typeface="Calibri"/>
              <a:ea typeface="+mn-ea"/>
            </a:endParaRPr>
          </a:p>
        </p:txBody>
      </p:sp>
      <p:sp>
        <p:nvSpPr>
          <p:cNvPr id="3" name="Espaço Reservado para Rodapé 2"/>
          <p:cNvSpPr>
            <a:spLocks noGrp="1"/>
          </p:cNvSpPr>
          <p:nvPr>
            <p:ph type="ftr" sz="quarter" idx="3"/>
          </p:nvPr>
        </p:nvSpPr>
        <p:spPr>
          <a:xfrm>
            <a:off x="1219200" y="6172200"/>
            <a:ext cx="5283200" cy="457200"/>
          </a:xfrm>
          <a:prstGeom prst="rect">
            <a:avLst/>
          </a:prstGeom>
        </p:spPr>
        <p:txBody>
          <a:bodyPr anchor="ctr" anchorCtr="0"/>
          <a:lstStyle>
            <a:lvl1pPr eaLnBrk="1" latinLnBrk="0" hangingPunct="1">
              <a:defRPr kumimoji="0" sz="1400">
                <a:solidFill>
                  <a:schemeClr val="tx2"/>
                </a:solidFill>
              </a:defRPr>
            </a:lvl1pPr>
          </a:lstStyle>
          <a:p>
            <a:pPr fontAlgn="auto">
              <a:spcBef>
                <a:spcPts val="0"/>
              </a:spcBef>
              <a:spcAft>
                <a:spcPts val="0"/>
              </a:spcAft>
            </a:pPr>
            <a:endParaRPr lang="pt-BR">
              <a:solidFill>
                <a:srgbClr val="1F497D"/>
              </a:solidFill>
              <a:latin typeface="Calibri"/>
              <a:ea typeface="+mn-ea"/>
            </a:endParaRPr>
          </a:p>
        </p:txBody>
      </p:sp>
      <p:sp>
        <p:nvSpPr>
          <p:cNvPr id="23" name="Espaço Reservado para Número de Slide 22"/>
          <p:cNvSpPr>
            <a:spLocks noGrp="1"/>
          </p:cNvSpPr>
          <p:nvPr>
            <p:ph type="sldNum" sz="quarter" idx="4"/>
          </p:nvPr>
        </p:nvSpPr>
        <p:spPr>
          <a:xfrm>
            <a:off x="195072" y="6210300"/>
            <a:ext cx="609600" cy="457200"/>
          </a:xfrm>
          <a:prstGeom prst="ellipse">
            <a:avLst/>
          </a:prstGeom>
          <a:solidFill>
            <a:schemeClr val="accent1"/>
          </a:solidFill>
        </p:spPr>
        <p:txBody>
          <a:bodyPr wrap="none" lIns="0" tIns="0" rIns="0" bIns="0" anchor="ctr" anchorCtr="1">
            <a:noAutofit/>
          </a:bodyPr>
          <a:lstStyle>
            <a:lvl1pPr algn="ctr" eaLnBrk="1" latinLnBrk="0" hangingPunct="1">
              <a:defRPr kumimoji="0" sz="1400">
                <a:solidFill>
                  <a:srgbClr val="FFFFFF"/>
                </a:solidFill>
                <a:latin typeface="+mj-lt"/>
                <a:ea typeface="+mj-ea"/>
                <a:cs typeface="+mj-cs"/>
              </a:defRPr>
            </a:lvl1pPr>
          </a:lstStyle>
          <a:p>
            <a:pPr fontAlgn="auto">
              <a:spcBef>
                <a:spcPts val="0"/>
              </a:spcBef>
              <a:spcAft>
                <a:spcPts val="0"/>
              </a:spcAft>
            </a:pPr>
            <a:fld id="{2119D8CF-8DEC-4D9F-84EE-ADF04DFF3391}" type="slidenum">
              <a:rPr lang="pt-BR" smtClean="0"/>
              <a:pPr fontAlgn="auto">
                <a:spcBef>
                  <a:spcPts val="0"/>
                </a:spcBef>
                <a:spcAft>
                  <a:spcPts val="0"/>
                </a:spcAft>
              </a:pPr>
              <a:t>‹nº›</a:t>
            </a:fld>
            <a:endParaRPr lang="pt-BR"/>
          </a:p>
        </p:txBody>
      </p:sp>
    </p:spTree>
    <p:extLst>
      <p:ext uri="{BB962C8B-B14F-4D97-AF65-F5344CB8AC3E}">
        <p14:creationId xmlns:p14="http://schemas.microsoft.com/office/powerpoint/2010/main" val="1648325356"/>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 id="2147483660" r:id="rId5"/>
    <p:sldLayoutId id="2147483661" r:id="rId6"/>
    <p:sldLayoutId id="2147483662" r:id="rId7"/>
    <p:sldLayoutId id="2147483663" r:id="rId8"/>
    <p:sldLayoutId id="2147483664" r:id="rId9"/>
    <p:sldLayoutId id="2147483665" r:id="rId10"/>
    <p:sldLayoutId id="2147483666" r:id="rId11"/>
    <p:sldLayoutId id="2147483667" r:id="rId12"/>
  </p:sldLayoutIdLst>
  <p:hf hdr="0" ftr="0" dt="0"/>
  <p:txStyles>
    <p:titleStyle>
      <a:lvl1pPr algn="l" rtl="0" eaLnBrk="1" latinLnBrk="0" hangingPunct="1">
        <a:spcBef>
          <a:spcPct val="0"/>
        </a:spcBef>
        <a:buNone/>
        <a:defRPr kumimoji="0" sz="4000" kern="1200">
          <a:solidFill>
            <a:schemeClr val="tx2"/>
          </a:solidFill>
          <a:latin typeface="+mj-lt"/>
          <a:ea typeface="+mj-ea"/>
          <a:cs typeface="+mj-cs"/>
        </a:defRPr>
      </a:lvl1pPr>
    </p:titleStyle>
    <p:bodyStyle>
      <a:lvl1pPr marL="274320" indent="-274320" algn="l" rtl="0" eaLnBrk="1" latinLnBrk="0" hangingPunct="1">
        <a:spcBef>
          <a:spcPts val="580"/>
        </a:spcBef>
        <a:buClr>
          <a:schemeClr val="accent1"/>
        </a:buClr>
        <a:buSzPct val="85000"/>
        <a:buFont typeface="Wingdings 2"/>
        <a:buChar char=""/>
        <a:defRPr kumimoji="0" sz="2600" kern="1200">
          <a:solidFill>
            <a:schemeClr val="tx1"/>
          </a:solidFill>
          <a:latin typeface="+mn-lt"/>
          <a:ea typeface="+mn-ea"/>
          <a:cs typeface="+mn-cs"/>
        </a:defRPr>
      </a:lvl1pPr>
      <a:lvl2pPr marL="548640" indent="-228600" algn="l" rtl="0" eaLnBrk="1" latinLnBrk="0" hangingPunct="1">
        <a:spcBef>
          <a:spcPts val="370"/>
        </a:spcBef>
        <a:buClr>
          <a:schemeClr val="accent2"/>
        </a:buClr>
        <a:buSzPct val="85000"/>
        <a:buFont typeface="Wingdings 2"/>
        <a:buChar char=""/>
        <a:defRPr kumimoji="0" sz="2400" kern="1200">
          <a:solidFill>
            <a:schemeClr val="tx1"/>
          </a:solidFill>
          <a:latin typeface="+mn-lt"/>
          <a:ea typeface="+mn-ea"/>
          <a:cs typeface="+mn-cs"/>
        </a:defRPr>
      </a:lvl2pPr>
      <a:lvl3pPr marL="822960" indent="-228600" algn="l" rtl="0" eaLnBrk="1" latinLnBrk="0" hangingPunct="1">
        <a:spcBef>
          <a:spcPts val="370"/>
        </a:spcBef>
        <a:buClr>
          <a:schemeClr val="accent1">
            <a:tint val="60000"/>
          </a:schemeClr>
        </a:buClr>
        <a:buSzPct val="85000"/>
        <a:buFont typeface="Wingdings 2"/>
        <a:buChar char=""/>
        <a:defRPr kumimoji="0" sz="2000" kern="1200">
          <a:solidFill>
            <a:schemeClr val="tx1"/>
          </a:solidFill>
          <a:latin typeface="+mn-lt"/>
          <a:ea typeface="+mn-ea"/>
          <a:cs typeface="+mn-cs"/>
        </a:defRPr>
      </a:lvl3pPr>
      <a:lvl4pPr marL="1097280" indent="-228600" algn="l" rtl="0" eaLnBrk="1" latinLnBrk="0" hangingPunct="1">
        <a:spcBef>
          <a:spcPts val="370"/>
        </a:spcBef>
        <a:buClr>
          <a:schemeClr val="accent3"/>
        </a:buClr>
        <a:buSzPct val="80000"/>
        <a:buFont typeface="Wingdings 2"/>
        <a:buChar char=""/>
        <a:defRPr kumimoji="0" sz="2000" kern="1200">
          <a:solidFill>
            <a:schemeClr val="tx1"/>
          </a:solidFill>
          <a:latin typeface="+mn-lt"/>
          <a:ea typeface="+mn-ea"/>
          <a:cs typeface="+mn-cs"/>
        </a:defRPr>
      </a:lvl4pPr>
      <a:lvl5pPr marL="1371600" indent="-228600" algn="l" rtl="0" eaLnBrk="1" latinLnBrk="0" hangingPunct="1">
        <a:spcBef>
          <a:spcPts val="370"/>
        </a:spcBef>
        <a:buClr>
          <a:schemeClr val="accent3"/>
        </a:buClr>
        <a:buFontTx/>
        <a:buChar char="o"/>
        <a:defRPr kumimoji="0" sz="2000" kern="1200">
          <a:solidFill>
            <a:schemeClr val="tx1"/>
          </a:solidFill>
          <a:latin typeface="+mn-lt"/>
          <a:ea typeface="+mn-ea"/>
          <a:cs typeface="+mn-cs"/>
        </a:defRPr>
      </a:lvl5pPr>
      <a:lvl6pPr marL="1645920" indent="-228600" algn="l" rtl="0" eaLnBrk="1" latinLnBrk="0" hangingPunct="1">
        <a:spcBef>
          <a:spcPts val="370"/>
        </a:spcBef>
        <a:buClr>
          <a:schemeClr val="accent3"/>
        </a:buClr>
        <a:buChar char="•"/>
        <a:defRPr kumimoji="0" sz="1800" kern="1200" baseline="0">
          <a:solidFill>
            <a:schemeClr val="tx1"/>
          </a:solidFill>
          <a:latin typeface="+mn-lt"/>
          <a:ea typeface="+mn-ea"/>
          <a:cs typeface="+mn-cs"/>
        </a:defRPr>
      </a:lvl6pPr>
      <a:lvl7pPr marL="1920240" indent="-228600" algn="l" rtl="0" eaLnBrk="1" latinLnBrk="0" hangingPunct="1">
        <a:spcBef>
          <a:spcPts val="370"/>
        </a:spcBef>
        <a:buClr>
          <a:schemeClr val="accent2"/>
        </a:buClr>
        <a:buChar char="•"/>
        <a:defRPr kumimoji="0" sz="1800" kern="1200">
          <a:solidFill>
            <a:schemeClr val="tx1"/>
          </a:solidFill>
          <a:latin typeface="+mn-lt"/>
          <a:ea typeface="+mn-ea"/>
          <a:cs typeface="+mn-cs"/>
        </a:defRPr>
      </a:lvl7pPr>
      <a:lvl8pPr marL="2194560" indent="-228600" algn="l" rtl="0" eaLnBrk="1" latinLnBrk="0" hangingPunct="1">
        <a:spcBef>
          <a:spcPts val="370"/>
        </a:spcBef>
        <a:buClr>
          <a:schemeClr val="accent1">
            <a:tint val="60000"/>
          </a:schemeClr>
        </a:buClr>
        <a:buChar char="•"/>
        <a:defRPr kumimoji="0" sz="1800" kern="1200">
          <a:solidFill>
            <a:schemeClr val="tx1"/>
          </a:solidFill>
          <a:latin typeface="+mn-lt"/>
          <a:ea typeface="+mn-ea"/>
          <a:cs typeface="+mn-cs"/>
        </a:defRPr>
      </a:lvl8pPr>
      <a:lvl9pPr marL="2468880" indent="-228600" algn="l" rtl="0" eaLnBrk="1" latinLnBrk="0" hangingPunct="1">
        <a:spcBef>
          <a:spcPts val="370"/>
        </a:spcBef>
        <a:buClr>
          <a:schemeClr val="accent2">
            <a:tint val="60000"/>
          </a:schemeClr>
        </a:buClr>
        <a:buChar char="•"/>
        <a:defRPr kumimoji="0" sz="1800" kern="120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www.fabriciobreve.com/" TargetMode="External"/><Relationship Id="rId2" Type="http://schemas.openxmlformats.org/officeDocument/2006/relationships/notesSlide" Target="../notesSlides/notesSlide1.xml"/><Relationship Id="rId1" Type="http://schemas.openxmlformats.org/officeDocument/2006/relationships/slideLayout" Target="../slideLayouts/slideLayout6.xml"/><Relationship Id="rId4" Type="http://schemas.openxmlformats.org/officeDocument/2006/relationships/hyperlink" Target="https://amzn.to/4oH9IGY" TargetMode="External"/></Relationships>
</file>

<file path=ppt/slides/_rels/slide10.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36.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0.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100.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40.png"/><Relationship Id="rId3" Type="http://schemas.openxmlformats.org/officeDocument/2006/relationships/image" Target="../media/image50.png"/><Relationship Id="rId7" Type="http://schemas.openxmlformats.org/officeDocument/2006/relationships/image" Target="../media/image54.png"/><Relationship Id="rId12" Type="http://schemas.openxmlformats.org/officeDocument/2006/relationships/image" Target="../media/image39.png"/><Relationship Id="rId2" Type="http://schemas.openxmlformats.org/officeDocument/2006/relationships/notesSlide" Target="../notesSlides/notesSlide91.xml"/><Relationship Id="rId16" Type="http://schemas.openxmlformats.org/officeDocument/2006/relationships/image" Target="../media/image41.png"/><Relationship Id="rId1" Type="http://schemas.openxmlformats.org/officeDocument/2006/relationships/slideLayout" Target="../slideLayouts/slideLayout2.xml"/><Relationship Id="rId6" Type="http://schemas.openxmlformats.org/officeDocument/2006/relationships/image" Target="../media/image23.png"/><Relationship Id="rId11" Type="http://schemas.openxmlformats.org/officeDocument/2006/relationships/image" Target="../media/image100.png"/><Relationship Id="rId5" Type="http://schemas.openxmlformats.org/officeDocument/2006/relationships/image" Target="../media/image22.png"/><Relationship Id="rId15" Type="http://schemas.openxmlformats.org/officeDocument/2006/relationships/image" Target="../media/image44.png"/><Relationship Id="rId10" Type="http://schemas.openxmlformats.org/officeDocument/2006/relationships/image" Target="../media/image7.png"/><Relationship Id="rId4" Type="http://schemas.openxmlformats.org/officeDocument/2006/relationships/image" Target="../media/image51.png"/><Relationship Id="rId9" Type="http://schemas.openxmlformats.org/officeDocument/2006/relationships/image" Target="../media/image99.png"/><Relationship Id="rId14" Type="http://schemas.openxmlformats.org/officeDocument/2006/relationships/image" Target="../media/image45.png"/></Relationships>
</file>

<file path=ppt/slides/_rels/slide10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2.xml"/><Relationship Id="rId1" Type="http://schemas.openxmlformats.org/officeDocument/2006/relationships/slideLayout" Target="../slideLayouts/slideLayout2.xml"/><Relationship Id="rId5" Type="http://schemas.openxmlformats.org/officeDocument/2006/relationships/image" Target="../media/image9.png"/><Relationship Id="rId4" Type="http://schemas.openxmlformats.org/officeDocument/2006/relationships/image" Target="../media/image51.png"/></Relationships>
</file>

<file path=ppt/slides/_rels/slide102.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20.png"/><Relationship Id="rId7" Type="http://schemas.openxmlformats.org/officeDocument/2006/relationships/image" Target="../media/image8.png"/><Relationship Id="rId2" Type="http://schemas.openxmlformats.org/officeDocument/2006/relationships/notesSlide" Target="../notesSlides/notesSlide93.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101.png"/><Relationship Id="rId4" Type="http://schemas.openxmlformats.org/officeDocument/2006/relationships/image" Target="../media/image21.png"/><Relationship Id="rId9" Type="http://schemas.openxmlformats.org/officeDocument/2006/relationships/image" Target="../media/image51.png"/></Relationships>
</file>

<file path=ppt/slides/_rels/slide10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102.png"/><Relationship Id="rId1" Type="http://schemas.openxmlformats.org/officeDocument/2006/relationships/slideLayout" Target="../slideLayouts/slideLayout4.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94.png"/></Relationships>
</file>

<file path=ppt/slides/_rels/slide104.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22.png"/><Relationship Id="rId7" Type="http://schemas.openxmlformats.org/officeDocument/2006/relationships/image" Target="../media/image8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51.png"/><Relationship Id="rId11" Type="http://schemas.openxmlformats.org/officeDocument/2006/relationships/image" Target="../media/image7.png"/><Relationship Id="rId5" Type="http://schemas.openxmlformats.org/officeDocument/2006/relationships/image" Target="../media/image54.png"/><Relationship Id="rId10" Type="http://schemas.openxmlformats.org/officeDocument/2006/relationships/image" Target="../media/image8.png"/><Relationship Id="rId4" Type="http://schemas.openxmlformats.org/officeDocument/2006/relationships/image" Target="../media/image23.png"/><Relationship Id="rId9" Type="http://schemas.openxmlformats.org/officeDocument/2006/relationships/image" Target="../media/image45.png"/></Relationships>
</file>

<file path=ppt/slides/_rels/slide105.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9.png"/><Relationship Id="rId7" Type="http://schemas.openxmlformats.org/officeDocument/2006/relationships/image" Target="../media/image45.png"/><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image" Target="../media/image41.png"/><Relationship Id="rId5" Type="http://schemas.openxmlformats.org/officeDocument/2006/relationships/image" Target="../media/image44.png"/><Relationship Id="rId10" Type="http://schemas.openxmlformats.org/officeDocument/2006/relationships/image" Target="../media/image103.png"/><Relationship Id="rId4" Type="http://schemas.openxmlformats.org/officeDocument/2006/relationships/image" Target="../media/image40.png"/><Relationship Id="rId9" Type="http://schemas.openxmlformats.org/officeDocument/2006/relationships/image" Target="../media/image43.png"/></Relationships>
</file>

<file path=ppt/slides/_rels/slide106.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9.png"/><Relationship Id="rId7" Type="http://schemas.openxmlformats.org/officeDocument/2006/relationships/image" Target="../media/image45.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41.png"/><Relationship Id="rId5" Type="http://schemas.openxmlformats.org/officeDocument/2006/relationships/image" Target="../media/image44.png"/><Relationship Id="rId10" Type="http://schemas.openxmlformats.org/officeDocument/2006/relationships/image" Target="../media/image103.png"/><Relationship Id="rId4" Type="http://schemas.openxmlformats.org/officeDocument/2006/relationships/image" Target="../media/image40.png"/><Relationship Id="rId9" Type="http://schemas.openxmlformats.org/officeDocument/2006/relationships/image" Target="../media/image43.png"/></Relationships>
</file>

<file path=ppt/slides/_rels/slide107.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Layout" Target="../slideLayouts/slideLayout4.xml"/></Relationships>
</file>

<file path=ppt/slides/_rels/slide108.xml.rels><?xml version="1.0" encoding="UTF-8" standalone="yes"?>
<Relationships xmlns="http://schemas.openxmlformats.org/package/2006/relationships"><Relationship Id="rId8" Type="http://schemas.openxmlformats.org/officeDocument/2006/relationships/image" Target="../media/image103.png"/><Relationship Id="rId3" Type="http://schemas.openxmlformats.org/officeDocument/2006/relationships/image" Target="../media/image40.png"/><Relationship Id="rId7"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Layout" Target="../slideLayouts/slideLayout4.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4.png"/></Relationships>
</file>

<file path=ppt/slides/_rels/slide109.xml.rels><?xml version="1.0" encoding="UTF-8" standalone="yes"?>
<Relationships xmlns="http://schemas.openxmlformats.org/package/2006/relationships"><Relationship Id="rId3" Type="http://schemas.openxmlformats.org/officeDocument/2006/relationships/image" Target="../media/image40.png"/><Relationship Id="rId7" Type="http://schemas.openxmlformats.org/officeDocument/2006/relationships/image" Target="../media/image103.png"/><Relationship Id="rId2" Type="http://schemas.openxmlformats.org/officeDocument/2006/relationships/image" Target="../media/image39.png"/><Relationship Id="rId1" Type="http://schemas.openxmlformats.org/officeDocument/2006/relationships/slideLayout" Target="../slideLayouts/slideLayout4.xml"/><Relationship Id="rId6" Type="http://schemas.openxmlformats.org/officeDocument/2006/relationships/image" Target="../media/image43.png"/><Relationship Id="rId5" Type="http://schemas.openxmlformats.org/officeDocument/2006/relationships/image" Target="../media/image42.png"/><Relationship Id="rId4" Type="http://schemas.openxmlformats.org/officeDocument/2006/relationships/image" Target="../media/image41.png"/></Relationships>
</file>

<file path=ppt/slides/_rels/slide11.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36.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1.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 Id="rId27" Type="http://schemas.openxmlformats.org/officeDocument/2006/relationships/image" Target="../media/image37.png"/></Relationships>
</file>

<file path=ppt/slides/_rels/slide110.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hyperlink" Target="https://developer.att.com/video-optimizer/docs/best-practices/comparing-lte-and-3g-energy-consumption" TargetMode="External"/><Relationship Id="rId2" Type="http://schemas.openxmlformats.org/officeDocument/2006/relationships/image" Target="../media/image105.png"/><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06.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openxmlformats.org/officeDocument/2006/relationships/image" Target="../media/image110.png"/><Relationship Id="rId5" Type="http://schemas.openxmlformats.org/officeDocument/2006/relationships/image" Target="../media/image40.png"/><Relationship Id="rId4" Type="http://schemas.openxmlformats.org/officeDocument/2006/relationships/image" Target="../media/image39.png"/></Relationships>
</file>

<file path=ppt/slides/_rels/slide12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09.xml"/><Relationship Id="rId1" Type="http://schemas.openxmlformats.org/officeDocument/2006/relationships/slideLayout" Target="../slideLayouts/slideLayout2.xml"/><Relationship Id="rId6" Type="http://schemas.openxmlformats.org/officeDocument/2006/relationships/image" Target="../media/image112.emf"/><Relationship Id="rId5" Type="http://schemas.openxmlformats.org/officeDocument/2006/relationships/image" Target="../media/image45.png"/><Relationship Id="rId4" Type="http://schemas.openxmlformats.org/officeDocument/2006/relationships/image" Target="../media/image40.png"/></Relationships>
</file>

<file path=ppt/slides/_rels/slide127.xml.rels><?xml version="1.0" encoding="UTF-8" standalone="yes"?>
<Relationships xmlns="http://schemas.openxmlformats.org/package/2006/relationships"><Relationship Id="rId8" Type="http://schemas.openxmlformats.org/officeDocument/2006/relationships/image" Target="../media/image112.emf"/><Relationship Id="rId3" Type="http://schemas.openxmlformats.org/officeDocument/2006/relationships/image" Target="../media/image45.png"/><Relationship Id="rId7" Type="http://schemas.openxmlformats.org/officeDocument/2006/relationships/image" Target="../media/image114.png"/><Relationship Id="rId2" Type="http://schemas.openxmlformats.org/officeDocument/2006/relationships/notesSlide" Target="../notesSlides/notesSlide110.xml"/><Relationship Id="rId1" Type="http://schemas.openxmlformats.org/officeDocument/2006/relationships/slideLayout" Target="../slideLayouts/slideLayout2.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113.png"/></Relationships>
</file>

<file path=ppt/slides/_rels/slide128.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48.png"/><Relationship Id="rId18" Type="http://schemas.openxmlformats.org/officeDocument/2006/relationships/image" Target="../media/image51.png"/><Relationship Id="rId3" Type="http://schemas.openxmlformats.org/officeDocument/2006/relationships/image" Target="../media/image38.png"/><Relationship Id="rId21" Type="http://schemas.openxmlformats.org/officeDocument/2006/relationships/image" Target="../media/image22.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0.png"/><Relationship Id="rId2" Type="http://schemas.openxmlformats.org/officeDocument/2006/relationships/notesSlide" Target="../notesSlides/notesSlide13.xml"/><Relationship Id="rId16" Type="http://schemas.openxmlformats.org/officeDocument/2006/relationships/image" Target="../media/image8.png"/><Relationship Id="rId20" Type="http://schemas.openxmlformats.org/officeDocument/2006/relationships/image" Target="../media/image53.png"/><Relationship Id="rId1" Type="http://schemas.openxmlformats.org/officeDocument/2006/relationships/slideLayout" Target="../slideLayouts/slideLayout2.xml"/><Relationship Id="rId6" Type="http://schemas.openxmlformats.org/officeDocument/2006/relationships/image" Target="../media/image41.png"/><Relationship Id="rId11" Type="http://schemas.openxmlformats.org/officeDocument/2006/relationships/image" Target="../media/image46.png"/><Relationship Id="rId5" Type="http://schemas.openxmlformats.org/officeDocument/2006/relationships/image" Target="../media/image40.png"/><Relationship Id="rId15" Type="http://schemas.openxmlformats.org/officeDocument/2006/relationships/image" Target="../media/image7.png"/><Relationship Id="rId23" Type="http://schemas.openxmlformats.org/officeDocument/2006/relationships/image" Target="../media/image54.png"/><Relationship Id="rId10" Type="http://schemas.openxmlformats.org/officeDocument/2006/relationships/image" Target="../media/image45.png"/><Relationship Id="rId19" Type="http://schemas.openxmlformats.org/officeDocument/2006/relationships/image" Target="../media/image52.png"/><Relationship Id="rId4" Type="http://schemas.openxmlformats.org/officeDocument/2006/relationships/image" Target="../media/image39.png"/><Relationship Id="rId9" Type="http://schemas.openxmlformats.org/officeDocument/2006/relationships/image" Target="../media/image44.png"/><Relationship Id="rId14" Type="http://schemas.openxmlformats.org/officeDocument/2006/relationships/image" Target="../media/image49.png"/><Relationship Id="rId22" Type="http://schemas.openxmlformats.org/officeDocument/2006/relationships/image" Target="../media/image23.png"/></Relationships>
</file>

<file path=ppt/slides/_rels/slide13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13.xml"/><Relationship Id="rId1" Type="http://schemas.openxmlformats.org/officeDocument/2006/relationships/slideLayout" Target="../slideLayouts/slideLayout2.xml"/><Relationship Id="rId5" Type="http://schemas.openxmlformats.org/officeDocument/2006/relationships/image" Target="../media/image45.png"/><Relationship Id="rId4" Type="http://schemas.openxmlformats.org/officeDocument/2006/relationships/image" Target="../media/image40.png"/></Relationships>
</file>

<file path=ppt/slides/_rels/slide13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116.png"/><Relationship Id="rId7" Type="http://schemas.openxmlformats.org/officeDocument/2006/relationships/image" Target="../media/image101.png"/><Relationship Id="rId2" Type="http://schemas.openxmlformats.org/officeDocument/2006/relationships/notesSlide" Target="../notesSlides/notesSlide116.xml"/><Relationship Id="rId1" Type="http://schemas.openxmlformats.org/officeDocument/2006/relationships/slideLayout" Target="../slideLayouts/slideLayout2.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png"/></Relationships>
</file>

<file path=ppt/slides/_rels/slide13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17.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39.png"/></Relationships>
</file>

<file path=ppt/slides/_rels/slide13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18.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39.png"/></Relationships>
</file>

<file path=ppt/slides/_rels/slide13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19.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39.png"/></Relationships>
</file>

<file path=ppt/slides/_rels/slide13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20.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39.png"/></Relationships>
</file>

<file path=ppt/slides/_rels/slide138.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3" Type="http://schemas.openxmlformats.org/officeDocument/2006/relationships/image" Target="../media/image120.png"/><Relationship Id="rId7" Type="http://schemas.openxmlformats.org/officeDocument/2006/relationships/image" Target="../media/image124.png"/><Relationship Id="rId2" Type="http://schemas.openxmlformats.org/officeDocument/2006/relationships/notesSlide" Target="../notesSlides/notesSlide123.xml"/><Relationship Id="rId1" Type="http://schemas.openxmlformats.org/officeDocument/2006/relationships/slideLayout" Target="../slideLayouts/slideLayout2.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png"/></Relationships>
</file>

<file path=ppt/slides/_rels/slide141.xml.rels><?xml version="1.0" encoding="UTF-8" standalone="yes"?>
<Relationships xmlns="http://schemas.openxmlformats.org/package/2006/relationships"><Relationship Id="rId3" Type="http://schemas.openxmlformats.org/officeDocument/2006/relationships/image" Target="../media/image120.png"/><Relationship Id="rId7" Type="http://schemas.openxmlformats.org/officeDocument/2006/relationships/image" Target="../media/image124.png"/><Relationship Id="rId2" Type="http://schemas.openxmlformats.org/officeDocument/2006/relationships/notesSlide" Target="../notesSlides/notesSlide124.xml"/><Relationship Id="rId1" Type="http://schemas.openxmlformats.org/officeDocument/2006/relationships/slideLayout" Target="../slideLayouts/slideLayout2.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png"/></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26.xml"/><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44.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127.xml"/><Relationship Id="rId1" Type="http://schemas.openxmlformats.org/officeDocument/2006/relationships/slideLayout" Target="../slideLayouts/slideLayout2.xml"/><Relationship Id="rId6" Type="http://schemas.openxmlformats.org/officeDocument/2006/relationships/image" Target="../media/image124.png"/><Relationship Id="rId5" Type="http://schemas.openxmlformats.org/officeDocument/2006/relationships/image" Target="../media/image123.png"/><Relationship Id="rId4" Type="http://schemas.openxmlformats.org/officeDocument/2006/relationships/image" Target="../media/image126.png"/></Relationships>
</file>

<file path=ppt/slides/_rels/slide145.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128.xml"/><Relationship Id="rId1" Type="http://schemas.openxmlformats.org/officeDocument/2006/relationships/slideLayout" Target="../slideLayouts/slideLayout2.xml"/><Relationship Id="rId6" Type="http://schemas.openxmlformats.org/officeDocument/2006/relationships/image" Target="../media/image127.png"/><Relationship Id="rId5" Type="http://schemas.openxmlformats.org/officeDocument/2006/relationships/image" Target="../media/image124.png"/><Relationship Id="rId4" Type="http://schemas.openxmlformats.org/officeDocument/2006/relationships/image" Target="../media/image123.png"/></Relationships>
</file>

<file path=ppt/slides/_rels/slide146.xml.rels><?xml version="1.0" encoding="UTF-8" standalone="yes"?>
<Relationships xmlns="http://schemas.openxmlformats.org/package/2006/relationships"><Relationship Id="rId8" Type="http://schemas.openxmlformats.org/officeDocument/2006/relationships/image" Target="../media/image134.png"/><Relationship Id="rId3" Type="http://schemas.openxmlformats.org/officeDocument/2006/relationships/image" Target="../media/image129.png"/><Relationship Id="rId7" Type="http://schemas.openxmlformats.org/officeDocument/2006/relationships/image" Target="../media/image133.png"/><Relationship Id="rId2" Type="http://schemas.openxmlformats.org/officeDocument/2006/relationships/image" Target="../media/image128.png"/><Relationship Id="rId1" Type="http://schemas.openxmlformats.org/officeDocument/2006/relationships/slideLayout" Target="../slideLayouts/slideLayout4.xml"/><Relationship Id="rId6" Type="http://schemas.openxmlformats.org/officeDocument/2006/relationships/image" Target="../media/image132.png"/><Relationship Id="rId5" Type="http://schemas.openxmlformats.org/officeDocument/2006/relationships/image" Target="../media/image131.png"/><Relationship Id="rId4" Type="http://schemas.openxmlformats.org/officeDocument/2006/relationships/image" Target="../media/image130.png"/><Relationship Id="rId9" Type="http://schemas.openxmlformats.org/officeDocument/2006/relationships/image" Target="../media/image135.png"/></Relationships>
</file>

<file path=ppt/slides/_rels/slide147.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image" Target="../media/image136.png"/><Relationship Id="rId1" Type="http://schemas.openxmlformats.org/officeDocument/2006/relationships/slideLayout" Target="../slideLayouts/slideLayout4.xml"/><Relationship Id="rId4" Type="http://schemas.openxmlformats.org/officeDocument/2006/relationships/image" Target="../media/image138.png"/></Relationships>
</file>

<file path=ppt/slides/_rels/slide148.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29.xml"/><Relationship Id="rId1" Type="http://schemas.openxmlformats.org/officeDocument/2006/relationships/slideLayout" Target="../slideLayouts/slideLayout4.xml"/><Relationship Id="rId4" Type="http://schemas.openxmlformats.org/officeDocument/2006/relationships/image" Target="../media/image140.png"/></Relationships>
</file>

<file path=ppt/slides/_rels/slide149.xml.rels><?xml version="1.0" encoding="UTF-8" standalone="yes"?>
<Relationships xmlns="http://schemas.openxmlformats.org/package/2006/relationships"><Relationship Id="rId8" Type="http://schemas.openxmlformats.org/officeDocument/2006/relationships/image" Target="../media/image147.png"/><Relationship Id="rId3" Type="http://schemas.openxmlformats.org/officeDocument/2006/relationships/image" Target="../media/image142.png"/><Relationship Id="rId7" Type="http://schemas.openxmlformats.org/officeDocument/2006/relationships/image" Target="../media/image146.png"/><Relationship Id="rId2" Type="http://schemas.openxmlformats.org/officeDocument/2006/relationships/image" Target="../media/image141.png"/><Relationship Id="rId1" Type="http://schemas.openxmlformats.org/officeDocument/2006/relationships/slideLayout" Target="../slideLayouts/slideLayout4.xml"/><Relationship Id="rId6" Type="http://schemas.openxmlformats.org/officeDocument/2006/relationships/image" Target="../media/image145.png"/><Relationship Id="rId11" Type="http://schemas.openxmlformats.org/officeDocument/2006/relationships/image" Target="../media/image150.png"/><Relationship Id="rId5" Type="http://schemas.openxmlformats.org/officeDocument/2006/relationships/image" Target="../media/image144.png"/><Relationship Id="rId10" Type="http://schemas.openxmlformats.org/officeDocument/2006/relationships/image" Target="../media/image149.png"/><Relationship Id="rId4" Type="http://schemas.openxmlformats.org/officeDocument/2006/relationships/image" Target="../media/image143.png"/><Relationship Id="rId9" Type="http://schemas.openxmlformats.org/officeDocument/2006/relationships/image" Target="../media/image148.png"/></Relationships>
</file>

<file path=ppt/slides/_rels/slide15.xml.rels><?xml version="1.0" encoding="UTF-8" standalone="yes"?>
<Relationships xmlns="http://schemas.openxmlformats.org/package/2006/relationships"><Relationship Id="rId3" Type="http://schemas.openxmlformats.org/officeDocument/2006/relationships/image" Target="../media/image55.gif"/><Relationship Id="rId2" Type="http://schemas.openxmlformats.org/officeDocument/2006/relationships/notesSlide" Target="../notesSlides/notesSlide15.xml"/><Relationship Id="rId1" Type="http://schemas.openxmlformats.org/officeDocument/2006/relationships/slideLayout" Target="../slideLayouts/slideLayout4.xml"/><Relationship Id="rId4" Type="http://schemas.openxmlformats.org/officeDocument/2006/relationships/image" Target="../media/image56.gif"/></Relationships>
</file>

<file path=ppt/slides/_rels/slide150.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130.xml"/><Relationship Id="rId1" Type="http://schemas.openxmlformats.org/officeDocument/2006/relationships/slideLayout" Target="../slideLayouts/slideLayout4.xml"/><Relationship Id="rId4" Type="http://schemas.openxmlformats.org/officeDocument/2006/relationships/image" Target="../media/image137.png"/></Relationships>
</file>

<file path=ppt/slides/_rels/slide151.xml.rels><?xml version="1.0" encoding="UTF-8" standalone="yes"?>
<Relationships xmlns="http://schemas.openxmlformats.org/package/2006/relationships"><Relationship Id="rId3" Type="http://schemas.openxmlformats.org/officeDocument/2006/relationships/hyperlink" Target="https://en.wikipedia.org/wiki/Orbital_shell" TargetMode="External"/><Relationship Id="rId2" Type="http://schemas.openxmlformats.org/officeDocument/2006/relationships/notesSlide" Target="../notesSlides/notesSlide131.xml"/><Relationship Id="rId1" Type="http://schemas.openxmlformats.org/officeDocument/2006/relationships/slideLayout" Target="../slideLayouts/slideLayout4.xml"/><Relationship Id="rId4" Type="http://schemas.openxmlformats.org/officeDocument/2006/relationships/image" Target="../media/image152.png"/></Relationships>
</file>

<file path=ppt/slides/_rels/slide152.xml.rels><?xml version="1.0" encoding="UTF-8" standalone="yes"?>
<Relationships xmlns="http://schemas.openxmlformats.org/package/2006/relationships"><Relationship Id="rId8" Type="http://schemas.openxmlformats.org/officeDocument/2006/relationships/image" Target="../media/image158.png"/><Relationship Id="rId3" Type="http://schemas.openxmlformats.org/officeDocument/2006/relationships/image" Target="../media/image153.png"/><Relationship Id="rId7" Type="http://schemas.openxmlformats.org/officeDocument/2006/relationships/image" Target="../media/image157.png"/><Relationship Id="rId2" Type="http://schemas.openxmlformats.org/officeDocument/2006/relationships/notesSlide" Target="../notesSlides/notesSlide132.xml"/><Relationship Id="rId1" Type="http://schemas.openxmlformats.org/officeDocument/2006/relationships/slideLayout" Target="../slideLayouts/slideLayout2.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s>
</file>

<file path=ppt/slides/_rels/slide153.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34.xml"/><Relationship Id="rId1" Type="http://schemas.openxmlformats.org/officeDocument/2006/relationships/slideLayout" Target="../slideLayouts/slideLayout2.xml"/><Relationship Id="rId4" Type="http://schemas.openxmlformats.org/officeDocument/2006/relationships/hyperlink" Target="https://gaia.cs.umass.edu/wireless_and_mobile_networks" TargetMode="External"/></Relationships>
</file>

<file path=ppt/slides/_rels/slide156.xml.rels><?xml version="1.0" encoding="UTF-8" standalone="yes"?>
<Relationships xmlns="http://schemas.openxmlformats.org/package/2006/relationships"><Relationship Id="rId8" Type="http://schemas.openxmlformats.org/officeDocument/2006/relationships/hyperlink" Target="https://amzn.to/3ptoAKe" TargetMode="External"/><Relationship Id="rId13" Type="http://schemas.openxmlformats.org/officeDocument/2006/relationships/image" Target="../media/image164.jpeg"/><Relationship Id="rId3" Type="http://schemas.openxmlformats.org/officeDocument/2006/relationships/hyperlink" Target="https://amzn.to/2YQNQCd" TargetMode="External"/><Relationship Id="rId7" Type="http://schemas.openxmlformats.org/officeDocument/2006/relationships/hyperlink" Target="https://amzn.to/33G5oAh" TargetMode="External"/><Relationship Id="rId12" Type="http://schemas.openxmlformats.org/officeDocument/2006/relationships/image" Target="../media/image163.jpeg"/><Relationship Id="rId2" Type="http://schemas.openxmlformats.org/officeDocument/2006/relationships/notesSlide" Target="../notesSlides/notesSlide135.xml"/><Relationship Id="rId1" Type="http://schemas.openxmlformats.org/officeDocument/2006/relationships/slideLayout" Target="../slideLayouts/slideLayout7.xml"/><Relationship Id="rId6" Type="http://schemas.openxmlformats.org/officeDocument/2006/relationships/hyperlink" Target="https://amzn.to/2GL5xd1" TargetMode="External"/><Relationship Id="rId11" Type="http://schemas.openxmlformats.org/officeDocument/2006/relationships/image" Target="../media/image162.jpeg"/><Relationship Id="rId5" Type="http://schemas.openxmlformats.org/officeDocument/2006/relationships/hyperlink" Target="https://amzn.to/33F144w" TargetMode="External"/><Relationship Id="rId10" Type="http://schemas.openxmlformats.org/officeDocument/2006/relationships/image" Target="../media/image161.jpeg"/><Relationship Id="rId4" Type="http://schemas.openxmlformats.org/officeDocument/2006/relationships/hyperlink" Target="https://amzn.to/3rO8NcR" TargetMode="External"/><Relationship Id="rId9" Type="http://schemas.openxmlformats.org/officeDocument/2006/relationships/image" Target="../media/image160.jpeg"/><Relationship Id="rId14" Type="http://schemas.openxmlformats.org/officeDocument/2006/relationships/image" Target="../media/image165.jpe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image" Target="../media/image58.gif"/></Relationships>
</file>

<file path=ppt/slides/_rels/slide160.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38.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161.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28.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39.xml"/><Relationship Id="rId16" Type="http://schemas.openxmlformats.org/officeDocument/2006/relationships/image" Target="../media/image18.png"/><Relationship Id="rId20" Type="http://schemas.openxmlformats.org/officeDocument/2006/relationships/image" Target="../media/image22.png"/><Relationship Id="rId29"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28" Type="http://schemas.openxmlformats.org/officeDocument/2006/relationships/image" Target="../media/image30.png"/><Relationship Id="rId10" Type="http://schemas.openxmlformats.org/officeDocument/2006/relationships/image" Target="../media/image12.png"/><Relationship Id="rId19" Type="http://schemas.openxmlformats.org/officeDocument/2006/relationships/image" Target="../media/image21.png"/><Relationship Id="rId31" Type="http://schemas.openxmlformats.org/officeDocument/2006/relationships/image" Target="../media/image33.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 Id="rId27" Type="http://schemas.openxmlformats.org/officeDocument/2006/relationships/image" Target="../media/image29.png"/><Relationship Id="rId30" Type="http://schemas.openxmlformats.org/officeDocument/2006/relationships/image" Target="../media/image32.png"/></Relationships>
</file>

<file path=ppt/slides/_rels/slide162.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35.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40.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163.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41.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143.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16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44.xml"/><Relationship Id="rId1" Type="http://schemas.openxmlformats.org/officeDocument/2006/relationships/slideLayout" Target="../slideLayouts/slideLayout2.xml"/><Relationship Id="rId4" Type="http://schemas.openxmlformats.org/officeDocument/2006/relationships/image" Target="../media/image25.png"/></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69.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70.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65.png"/><Relationship Id="rId2" Type="http://schemas.openxmlformats.org/officeDocument/2006/relationships/notesSlide" Target="../notesSlides/notesSlide148.xml"/><Relationship Id="rId1" Type="http://schemas.openxmlformats.org/officeDocument/2006/relationships/slideLayout" Target="../slideLayouts/slideLayout2.xml"/><Relationship Id="rId6" Type="http://schemas.openxmlformats.org/officeDocument/2006/relationships/image" Target="../media/image64.png"/><Relationship Id="rId5" Type="http://schemas.openxmlformats.org/officeDocument/2006/relationships/image" Target="../media/image9.png"/><Relationship Id="rId4" Type="http://schemas.openxmlformats.org/officeDocument/2006/relationships/image" Target="../media/image41.png"/></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51.xml"/><Relationship Id="rId1" Type="http://schemas.openxmlformats.org/officeDocument/2006/relationships/slideLayout" Target="../slideLayouts/slideLayout2.xml"/><Relationship Id="rId4" Type="http://schemas.openxmlformats.org/officeDocument/2006/relationships/image" Target="../media/image63.png"/></Relationships>
</file>

<file path=ppt/slides/_rels/slide174.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152.xml"/><Relationship Id="rId1" Type="http://schemas.openxmlformats.org/officeDocument/2006/relationships/slideLayout" Target="../slideLayouts/slideLayout3.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156.xml"/><Relationship Id="rId1" Type="http://schemas.openxmlformats.org/officeDocument/2006/relationships/slideLayout" Target="../slideLayouts/slideLayout3.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8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7.png"/><Relationship Id="rId7" Type="http://schemas.openxmlformats.org/officeDocument/2006/relationships/image" Target="../media/image22.png"/><Relationship Id="rId2" Type="http://schemas.openxmlformats.org/officeDocument/2006/relationships/notesSlide" Target="../notesSlides/notesSlide158.xml"/><Relationship Id="rId1" Type="http://schemas.openxmlformats.org/officeDocument/2006/relationships/slideLayout" Target="../slideLayouts/slideLayout2.xml"/><Relationship Id="rId6" Type="http://schemas.openxmlformats.org/officeDocument/2006/relationships/image" Target="../media/image51.png"/><Relationship Id="rId11" Type="http://schemas.openxmlformats.org/officeDocument/2006/relationships/image" Target="../media/image53.png"/><Relationship Id="rId5" Type="http://schemas.openxmlformats.org/officeDocument/2006/relationships/image" Target="../media/image50.png"/><Relationship Id="rId10" Type="http://schemas.openxmlformats.org/officeDocument/2006/relationships/image" Target="../media/image52.png"/><Relationship Id="rId4" Type="http://schemas.openxmlformats.org/officeDocument/2006/relationships/image" Target="../media/image8.png"/><Relationship Id="rId9" Type="http://schemas.openxmlformats.org/officeDocument/2006/relationships/image" Target="../media/image54.png"/></Relationships>
</file>

<file path=ppt/slides/_rels/slide181.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160.xml"/><Relationship Id="rId1" Type="http://schemas.openxmlformats.org/officeDocument/2006/relationships/slideLayout" Target="../slideLayouts/slideLayout12.xml"/><Relationship Id="rId4" Type="http://schemas.openxmlformats.org/officeDocument/2006/relationships/image" Target="../media/image171.png"/></Relationships>
</file>

<file path=ppt/slides/_rels/slide183.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7.png"/><Relationship Id="rId7" Type="http://schemas.openxmlformats.org/officeDocument/2006/relationships/image" Target="../media/image22.png"/><Relationship Id="rId2" Type="http://schemas.openxmlformats.org/officeDocument/2006/relationships/notesSlide" Target="../notesSlides/notesSlide161.xml"/><Relationship Id="rId1" Type="http://schemas.openxmlformats.org/officeDocument/2006/relationships/slideLayout" Target="../slideLayouts/slideLayout2.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8.png"/><Relationship Id="rId9" Type="http://schemas.openxmlformats.org/officeDocument/2006/relationships/image" Target="../media/image54.png"/></Relationships>
</file>

<file path=ppt/slides/_rels/slide18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62.xml"/><Relationship Id="rId1" Type="http://schemas.openxmlformats.org/officeDocument/2006/relationships/slideLayout" Target="../slideLayouts/slideLayout2.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8.png"/></Relationships>
</file>

<file path=ppt/slides/_rels/slide185.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163.xml"/><Relationship Id="rId1" Type="http://schemas.openxmlformats.org/officeDocument/2006/relationships/slideLayout" Target="../slideLayouts/slideLayout2.xml"/><Relationship Id="rId6" Type="http://schemas.openxmlformats.org/officeDocument/2006/relationships/image" Target="../media/image175.png"/><Relationship Id="rId5" Type="http://schemas.openxmlformats.org/officeDocument/2006/relationships/image" Target="../media/image174.png"/><Relationship Id="rId4" Type="http://schemas.openxmlformats.org/officeDocument/2006/relationships/image" Target="../media/image173.png"/></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66.xml"/><Relationship Id="rId1" Type="http://schemas.openxmlformats.org/officeDocument/2006/relationships/slideLayout" Target="../slideLayouts/slideLayout2.xml"/><Relationship Id="rId6" Type="http://schemas.openxmlformats.org/officeDocument/2006/relationships/image" Target="../media/image81.png"/><Relationship Id="rId5" Type="http://schemas.openxmlformats.org/officeDocument/2006/relationships/image" Target="../media/image20.png"/><Relationship Id="rId4" Type="http://schemas.openxmlformats.org/officeDocument/2006/relationships/image" Target="../media/image8.png"/></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19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68.xml"/><Relationship Id="rId1" Type="http://schemas.openxmlformats.org/officeDocument/2006/relationships/slideLayout" Target="../slideLayouts/slideLayout2.xml"/><Relationship Id="rId6" Type="http://schemas.openxmlformats.org/officeDocument/2006/relationships/image" Target="../media/image81.png"/><Relationship Id="rId5" Type="http://schemas.openxmlformats.org/officeDocument/2006/relationships/image" Target="../media/image20.png"/><Relationship Id="rId4" Type="http://schemas.openxmlformats.org/officeDocument/2006/relationships/image" Target="../media/image8.png"/></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8.png"/><Relationship Id="rId3" Type="http://schemas.openxmlformats.org/officeDocument/2006/relationships/image" Target="../media/image5.png"/><Relationship Id="rId7" Type="http://schemas.openxmlformats.org/officeDocument/2006/relationships/image" Target="../media/image12.png"/><Relationship Id="rId12" Type="http://schemas.openxmlformats.org/officeDocument/2006/relationships/image" Target="../media/image17.png"/><Relationship Id="rId2" Type="http://schemas.openxmlformats.org/officeDocument/2006/relationships/notesSlide" Target="../notesSlides/notesSlide170.xml"/><Relationship Id="rId16" Type="http://schemas.openxmlformats.org/officeDocument/2006/relationships/image" Target="../media/image8.png"/><Relationship Id="rId1" Type="http://schemas.openxmlformats.org/officeDocument/2006/relationships/slideLayout" Target="../slideLayouts/slideLayout2.xml"/><Relationship Id="rId6" Type="http://schemas.openxmlformats.org/officeDocument/2006/relationships/image" Target="../media/image11.png"/><Relationship Id="rId11" Type="http://schemas.openxmlformats.org/officeDocument/2006/relationships/image" Target="../media/image16.png"/><Relationship Id="rId5" Type="http://schemas.openxmlformats.org/officeDocument/2006/relationships/image" Target="../media/image10.png"/><Relationship Id="rId15" Type="http://schemas.openxmlformats.org/officeDocument/2006/relationships/image" Target="../media/image7.png"/><Relationship Id="rId10" Type="http://schemas.openxmlformats.org/officeDocument/2006/relationships/image" Target="../media/image15.png"/><Relationship Id="rId4" Type="http://schemas.openxmlformats.org/officeDocument/2006/relationships/image" Target="../media/image6.png"/><Relationship Id="rId9" Type="http://schemas.openxmlformats.org/officeDocument/2006/relationships/image" Target="../media/image14.png"/><Relationship Id="rId14" Type="http://schemas.openxmlformats.org/officeDocument/2006/relationships/image" Target="../media/image19.png"/></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173.xml"/><Relationship Id="rId1" Type="http://schemas.openxmlformats.org/officeDocument/2006/relationships/slideLayout" Target="../slideLayouts/slideLayout3.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3" Type="http://schemas.openxmlformats.org/officeDocument/2006/relationships/hyperlink" Target="https://www.macrumors.com/guide/exposure-notification/" TargetMode="External"/><Relationship Id="rId2" Type="http://schemas.openxmlformats.org/officeDocument/2006/relationships/image" Target="../media/image176.jpeg"/><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176.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00.xml.rels><?xml version="1.0" encoding="UTF-8" standalone="yes"?>
<Relationships xmlns="http://schemas.openxmlformats.org/package/2006/relationships"><Relationship Id="rId3" Type="http://schemas.openxmlformats.org/officeDocument/2006/relationships/hyperlink" Target="https://www.3gpp.org/" TargetMode="External"/><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179.xml"/><Relationship Id="rId1" Type="http://schemas.openxmlformats.org/officeDocument/2006/relationships/slideLayout" Target="../slideLayouts/slideLayout2.xml"/><Relationship Id="rId6" Type="http://schemas.openxmlformats.org/officeDocument/2006/relationships/image" Target="../media/image42.png"/><Relationship Id="rId5" Type="http://schemas.openxmlformats.org/officeDocument/2006/relationships/image" Target="../media/image41.png"/><Relationship Id="rId10" Type="http://schemas.openxmlformats.org/officeDocument/2006/relationships/image" Target="../media/image38.png"/><Relationship Id="rId4" Type="http://schemas.openxmlformats.org/officeDocument/2006/relationships/image" Target="../media/image40.png"/><Relationship Id="rId9" Type="http://schemas.openxmlformats.org/officeDocument/2006/relationships/image" Target="../media/image45.png"/></Relationships>
</file>

<file path=ppt/slides/_rels/slide203.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180.xml"/><Relationship Id="rId1" Type="http://schemas.openxmlformats.org/officeDocument/2006/relationships/slideLayout" Target="../slideLayouts/slideLayout2.xml"/><Relationship Id="rId6" Type="http://schemas.openxmlformats.org/officeDocument/2006/relationships/image" Target="../media/image42.png"/><Relationship Id="rId5" Type="http://schemas.openxmlformats.org/officeDocument/2006/relationships/image" Target="../media/image41.png"/><Relationship Id="rId10" Type="http://schemas.openxmlformats.org/officeDocument/2006/relationships/image" Target="../media/image38.png"/><Relationship Id="rId4" Type="http://schemas.openxmlformats.org/officeDocument/2006/relationships/image" Target="../media/image40.png"/><Relationship Id="rId9" Type="http://schemas.openxmlformats.org/officeDocument/2006/relationships/image" Target="../media/image45.png"/></Relationships>
</file>

<file path=ppt/slides/_rels/slide20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81.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205.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notesSlide" Target="../notesSlides/notesSlide182.xml"/><Relationship Id="rId1" Type="http://schemas.openxmlformats.org/officeDocument/2006/relationships/slideLayout" Target="../slideLayouts/slideLayout4.xml"/></Relationships>
</file>

<file path=ppt/slides/_rels/slide206.xml.rels><?xml version="1.0" encoding="UTF-8" standalone="yes"?>
<Relationships xmlns="http://schemas.openxmlformats.org/package/2006/relationships"><Relationship Id="rId3" Type="http://schemas.openxmlformats.org/officeDocument/2006/relationships/hyperlink" Target="https://sistemas.anatel.gov.br/anexar-api/publico/anexos/download/0d88424173bff0d1f1e2a7ae23a5dfbb" TargetMode="External"/><Relationship Id="rId2" Type="http://schemas.openxmlformats.org/officeDocument/2006/relationships/notesSlide" Target="../notesSlides/notesSlide183.xml"/><Relationship Id="rId1" Type="http://schemas.openxmlformats.org/officeDocument/2006/relationships/slideLayout" Target="../slideLayouts/slideLayout4.xml"/><Relationship Id="rId5" Type="http://schemas.openxmlformats.org/officeDocument/2006/relationships/image" Target="../media/image179.svg"/><Relationship Id="rId4" Type="http://schemas.openxmlformats.org/officeDocument/2006/relationships/image" Target="../media/image178.png"/></Relationships>
</file>

<file path=ppt/slides/_rels/slide207.xml.rels><?xml version="1.0" encoding="UTF-8" standalone="yes"?>
<Relationships xmlns="http://schemas.openxmlformats.org/package/2006/relationships"><Relationship Id="rId3" Type="http://schemas.openxmlformats.org/officeDocument/2006/relationships/image" Target="../media/image180.jpg"/><Relationship Id="rId2" Type="http://schemas.openxmlformats.org/officeDocument/2006/relationships/notesSlide" Target="../notesSlides/notesSlide184.xml"/><Relationship Id="rId1" Type="http://schemas.openxmlformats.org/officeDocument/2006/relationships/slideLayout" Target="../slideLayouts/slideLayout2.xml"/><Relationship Id="rId4" Type="http://schemas.openxmlformats.org/officeDocument/2006/relationships/image" Target="../media/image181.jpg"/></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10.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187.xml"/><Relationship Id="rId1" Type="http://schemas.openxmlformats.org/officeDocument/2006/relationships/slideLayout" Target="../slideLayouts/slideLayout2.xml"/><Relationship Id="rId4" Type="http://schemas.openxmlformats.org/officeDocument/2006/relationships/image" Target="../media/image182.png"/></Relationships>
</file>

<file path=ppt/slides/_rels/slide211.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188.xml"/><Relationship Id="rId1" Type="http://schemas.openxmlformats.org/officeDocument/2006/relationships/slideLayout" Target="../slideLayouts/slideLayout2.xml"/><Relationship Id="rId6" Type="http://schemas.openxmlformats.org/officeDocument/2006/relationships/image" Target="../media/image42.png"/><Relationship Id="rId5" Type="http://schemas.openxmlformats.org/officeDocument/2006/relationships/image" Target="../media/image41.png"/><Relationship Id="rId10" Type="http://schemas.openxmlformats.org/officeDocument/2006/relationships/image" Target="../media/image38.png"/><Relationship Id="rId4" Type="http://schemas.openxmlformats.org/officeDocument/2006/relationships/image" Target="../media/image40.png"/><Relationship Id="rId9" Type="http://schemas.openxmlformats.org/officeDocument/2006/relationships/image" Target="../media/image45.png"/></Relationships>
</file>

<file path=ppt/slides/_rels/slide212.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189.xml"/><Relationship Id="rId1" Type="http://schemas.openxmlformats.org/officeDocument/2006/relationships/slideLayout" Target="../slideLayouts/slideLayout2.xml"/><Relationship Id="rId6" Type="http://schemas.openxmlformats.org/officeDocument/2006/relationships/image" Target="../media/image42.png"/><Relationship Id="rId5" Type="http://schemas.openxmlformats.org/officeDocument/2006/relationships/image" Target="../media/image41.png"/><Relationship Id="rId10" Type="http://schemas.openxmlformats.org/officeDocument/2006/relationships/image" Target="../media/image38.png"/><Relationship Id="rId4" Type="http://schemas.openxmlformats.org/officeDocument/2006/relationships/image" Target="../media/image40.png"/><Relationship Id="rId9" Type="http://schemas.openxmlformats.org/officeDocument/2006/relationships/image" Target="../media/image45.png"/></Relationships>
</file>

<file path=ppt/slides/_rels/slide213.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190.xml"/><Relationship Id="rId1" Type="http://schemas.openxmlformats.org/officeDocument/2006/relationships/slideLayout" Target="../slideLayouts/slideLayout2.xml"/><Relationship Id="rId6" Type="http://schemas.openxmlformats.org/officeDocument/2006/relationships/image" Target="../media/image42.png"/><Relationship Id="rId5" Type="http://schemas.openxmlformats.org/officeDocument/2006/relationships/image" Target="../media/image41.png"/><Relationship Id="rId10" Type="http://schemas.openxmlformats.org/officeDocument/2006/relationships/image" Target="../media/image38.png"/><Relationship Id="rId4" Type="http://schemas.openxmlformats.org/officeDocument/2006/relationships/image" Target="../media/image40.png"/><Relationship Id="rId9" Type="http://schemas.openxmlformats.org/officeDocument/2006/relationships/image" Target="../media/image45.png"/></Relationships>
</file>

<file path=ppt/slides/_rels/slide21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91.xml"/><Relationship Id="rId1" Type="http://schemas.openxmlformats.org/officeDocument/2006/relationships/slideLayout" Target="../slideLayouts/slideLayout2.xml"/><Relationship Id="rId6" Type="http://schemas.openxmlformats.org/officeDocument/2006/relationships/image" Target="../media/image112.emf"/><Relationship Id="rId5" Type="http://schemas.openxmlformats.org/officeDocument/2006/relationships/image" Target="../media/image45.png"/><Relationship Id="rId4" Type="http://schemas.openxmlformats.org/officeDocument/2006/relationships/image" Target="../media/image40.png"/></Relationships>
</file>

<file path=ppt/slides/_rels/slide215.xml.rels><?xml version="1.0" encoding="UTF-8" standalone="yes"?>
<Relationships xmlns="http://schemas.openxmlformats.org/package/2006/relationships"><Relationship Id="rId3" Type="http://schemas.openxmlformats.org/officeDocument/2006/relationships/image" Target="../media/image112.emf"/><Relationship Id="rId2" Type="http://schemas.openxmlformats.org/officeDocument/2006/relationships/notesSlide" Target="../notesSlides/notesSlide192.xml"/><Relationship Id="rId1" Type="http://schemas.openxmlformats.org/officeDocument/2006/relationships/slideLayout" Target="../slideLayouts/slideLayout2.xml"/><Relationship Id="rId5" Type="http://schemas.openxmlformats.org/officeDocument/2006/relationships/image" Target="../media/image40.png"/><Relationship Id="rId4" Type="http://schemas.openxmlformats.org/officeDocument/2006/relationships/image" Target="../media/image39.png"/></Relationships>
</file>

<file path=ppt/slides/_rels/slide216.xml.rels><?xml version="1.0" encoding="UTF-8" standalone="yes"?>
<Relationships xmlns="http://schemas.openxmlformats.org/package/2006/relationships"><Relationship Id="rId3" Type="http://schemas.openxmlformats.org/officeDocument/2006/relationships/image" Target="../media/image112.emf"/><Relationship Id="rId2" Type="http://schemas.openxmlformats.org/officeDocument/2006/relationships/notesSlide" Target="../notesSlides/notesSlide193.xml"/><Relationship Id="rId1" Type="http://schemas.openxmlformats.org/officeDocument/2006/relationships/slideLayout" Target="../slideLayouts/slideLayout2.xml"/><Relationship Id="rId5" Type="http://schemas.openxmlformats.org/officeDocument/2006/relationships/image" Target="../media/image40.png"/><Relationship Id="rId4" Type="http://schemas.openxmlformats.org/officeDocument/2006/relationships/image" Target="../media/image39.png"/></Relationships>
</file>

<file path=ppt/slides/_rels/slide217.xml.rels><?xml version="1.0" encoding="UTF-8" standalone="yes"?>
<Relationships xmlns="http://schemas.openxmlformats.org/package/2006/relationships"><Relationship Id="rId3" Type="http://schemas.openxmlformats.org/officeDocument/2006/relationships/image" Target="../media/image112.emf"/><Relationship Id="rId2" Type="http://schemas.openxmlformats.org/officeDocument/2006/relationships/notesSlide" Target="../notesSlides/notesSlide194.xml"/><Relationship Id="rId1" Type="http://schemas.openxmlformats.org/officeDocument/2006/relationships/slideLayout" Target="../slideLayouts/slideLayout2.xml"/><Relationship Id="rId5" Type="http://schemas.openxmlformats.org/officeDocument/2006/relationships/image" Target="../media/image40.png"/><Relationship Id="rId4" Type="http://schemas.openxmlformats.org/officeDocument/2006/relationships/image" Target="../media/image39.png"/></Relationships>
</file>

<file path=ppt/slides/_rels/slide218.xml.rels><?xml version="1.0" encoding="UTF-8" standalone="yes"?>
<Relationships xmlns="http://schemas.openxmlformats.org/package/2006/relationships"><Relationship Id="rId3" Type="http://schemas.openxmlformats.org/officeDocument/2006/relationships/image" Target="../media/image112.emf"/><Relationship Id="rId2" Type="http://schemas.openxmlformats.org/officeDocument/2006/relationships/notesSlide" Target="../notesSlides/notesSlide195.xml"/><Relationship Id="rId1" Type="http://schemas.openxmlformats.org/officeDocument/2006/relationships/slideLayout" Target="../slideLayouts/slideLayout2.xml"/><Relationship Id="rId5" Type="http://schemas.openxmlformats.org/officeDocument/2006/relationships/image" Target="../media/image40.png"/><Relationship Id="rId4" Type="http://schemas.openxmlformats.org/officeDocument/2006/relationships/image" Target="../media/image39.png"/></Relationships>
</file>

<file path=ppt/slides/_rels/slide21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96.xml"/><Relationship Id="rId1" Type="http://schemas.openxmlformats.org/officeDocument/2006/relationships/slideLayout" Target="../slideLayouts/slideLayout2.xml"/><Relationship Id="rId6" Type="http://schemas.openxmlformats.org/officeDocument/2006/relationships/image" Target="../media/image115.png"/><Relationship Id="rId5" Type="http://schemas.openxmlformats.org/officeDocument/2006/relationships/image" Target="../media/image40.png"/><Relationship Id="rId4" Type="http://schemas.openxmlformats.org/officeDocument/2006/relationships/image" Target="../media/image39.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20.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197.xml"/><Relationship Id="rId1" Type="http://schemas.openxmlformats.org/officeDocument/2006/relationships/slideLayout" Target="../slideLayouts/slideLayout4.xml"/></Relationships>
</file>

<file path=ppt/slides/_rels/slide221.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198.xml"/><Relationship Id="rId1" Type="http://schemas.openxmlformats.org/officeDocument/2006/relationships/slideLayout" Target="../slideLayouts/slideLayout4.xml"/></Relationships>
</file>

<file path=ppt/slides/_rels/slide222.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199.xml"/><Relationship Id="rId1" Type="http://schemas.openxmlformats.org/officeDocument/2006/relationships/slideLayout" Target="../slideLayouts/slideLayout4.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109.png"/><Relationship Id="rId3" Type="http://schemas.openxmlformats.org/officeDocument/2006/relationships/image" Target="../media/image186.png"/><Relationship Id="rId7" Type="http://schemas.openxmlformats.org/officeDocument/2006/relationships/image" Target="../media/image188.png"/><Relationship Id="rId12" Type="http://schemas.openxmlformats.org/officeDocument/2006/relationships/image" Target="../media/image192.png"/><Relationship Id="rId2" Type="http://schemas.openxmlformats.org/officeDocument/2006/relationships/notesSlide" Target="../notesSlides/notesSlide201.xml"/><Relationship Id="rId1" Type="http://schemas.openxmlformats.org/officeDocument/2006/relationships/slideLayout" Target="../slideLayouts/slideLayout2.xml"/><Relationship Id="rId6" Type="http://schemas.openxmlformats.org/officeDocument/2006/relationships/image" Target="../media/image187.png"/><Relationship Id="rId11" Type="http://schemas.openxmlformats.org/officeDocument/2006/relationships/image" Target="../media/image191.png"/><Relationship Id="rId5" Type="http://schemas.openxmlformats.org/officeDocument/2006/relationships/image" Target="../media/image40.png"/><Relationship Id="rId10" Type="http://schemas.openxmlformats.org/officeDocument/2006/relationships/image" Target="../media/image190.png"/><Relationship Id="rId4" Type="http://schemas.openxmlformats.org/officeDocument/2006/relationships/image" Target="../media/image39.png"/><Relationship Id="rId9" Type="http://schemas.openxmlformats.org/officeDocument/2006/relationships/image" Target="../media/image189.png"/><Relationship Id="rId14" Type="http://schemas.openxmlformats.org/officeDocument/2006/relationships/image" Target="../media/image98.png"/></Relationships>
</file>

<file path=ppt/slides/_rels/slide225.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109.png"/><Relationship Id="rId7" Type="http://schemas.openxmlformats.org/officeDocument/2006/relationships/image" Target="../media/image42.png"/><Relationship Id="rId2" Type="http://schemas.openxmlformats.org/officeDocument/2006/relationships/notesSlide" Target="../notesSlides/notesSlide202.xml"/><Relationship Id="rId1" Type="http://schemas.openxmlformats.org/officeDocument/2006/relationships/slideLayout" Target="../slideLayouts/slideLayout4.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 Id="rId9" Type="http://schemas.openxmlformats.org/officeDocument/2006/relationships/image" Target="../media/image44.png"/></Relationships>
</file>

<file path=ppt/slides/_rels/slide226.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109.png"/><Relationship Id="rId7" Type="http://schemas.openxmlformats.org/officeDocument/2006/relationships/image" Target="../media/image42.png"/><Relationship Id="rId2" Type="http://schemas.openxmlformats.org/officeDocument/2006/relationships/notesSlide" Target="../notesSlides/notesSlide203.xml"/><Relationship Id="rId1" Type="http://schemas.openxmlformats.org/officeDocument/2006/relationships/slideLayout" Target="../slideLayouts/slideLayout4.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 Id="rId9" Type="http://schemas.openxmlformats.org/officeDocument/2006/relationships/image" Target="../media/image44.png"/></Relationships>
</file>

<file path=ppt/slides/_rels/slide227.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109.png"/><Relationship Id="rId7" Type="http://schemas.openxmlformats.org/officeDocument/2006/relationships/image" Target="../media/image42.png"/><Relationship Id="rId2" Type="http://schemas.openxmlformats.org/officeDocument/2006/relationships/notesSlide" Target="../notesSlides/notesSlide204.xml"/><Relationship Id="rId1" Type="http://schemas.openxmlformats.org/officeDocument/2006/relationships/slideLayout" Target="../slideLayouts/slideLayout4.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 Id="rId9" Type="http://schemas.openxmlformats.org/officeDocument/2006/relationships/image" Target="../media/image44.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205.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image" Target="../media/image62.png"/></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07.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3" Type="http://schemas.openxmlformats.org/officeDocument/2006/relationships/image" Target="../media/image193.png"/><Relationship Id="rId2" Type="http://schemas.openxmlformats.org/officeDocument/2006/relationships/notesSlide" Target="../notesSlides/notesSlide210.xml"/><Relationship Id="rId1" Type="http://schemas.openxmlformats.org/officeDocument/2006/relationships/slideLayout" Target="../slideLayouts/slideLayout2.xml"/><Relationship Id="rId5" Type="http://schemas.openxmlformats.org/officeDocument/2006/relationships/image" Target="../media/image195.png"/><Relationship Id="rId4" Type="http://schemas.openxmlformats.org/officeDocument/2006/relationships/image" Target="../media/image194.png"/></Relationships>
</file>

<file path=ppt/slides/_rels/slide23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11.xml"/><Relationship Id="rId1" Type="http://schemas.openxmlformats.org/officeDocument/2006/relationships/slideLayout" Target="../slideLayouts/slideLayout2.xml"/><Relationship Id="rId6" Type="http://schemas.openxmlformats.org/officeDocument/2006/relationships/image" Target="../media/image115.png"/><Relationship Id="rId5" Type="http://schemas.openxmlformats.org/officeDocument/2006/relationships/image" Target="../media/image40.png"/><Relationship Id="rId4" Type="http://schemas.openxmlformats.org/officeDocument/2006/relationships/image" Target="../media/image39.png"/></Relationships>
</file>

<file path=ppt/slides/_rels/slide236.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45.png"/><Relationship Id="rId7" Type="http://schemas.openxmlformats.org/officeDocument/2006/relationships/image" Target="../media/image21.png"/><Relationship Id="rId12" Type="http://schemas.openxmlformats.org/officeDocument/2006/relationships/image" Target="../media/image43.png"/><Relationship Id="rId2" Type="http://schemas.openxmlformats.org/officeDocument/2006/relationships/notesSlide" Target="../notesSlides/notesSlide212.xml"/><Relationship Id="rId1" Type="http://schemas.openxmlformats.org/officeDocument/2006/relationships/slideLayout" Target="../slideLayouts/slideLayout2.xml"/><Relationship Id="rId6" Type="http://schemas.openxmlformats.org/officeDocument/2006/relationships/image" Target="../media/image20.png"/><Relationship Id="rId11" Type="http://schemas.openxmlformats.org/officeDocument/2006/relationships/image" Target="../media/image42.png"/><Relationship Id="rId5" Type="http://schemas.openxmlformats.org/officeDocument/2006/relationships/image" Target="../media/image8.png"/><Relationship Id="rId10" Type="http://schemas.openxmlformats.org/officeDocument/2006/relationships/image" Target="../media/image41.png"/><Relationship Id="rId4" Type="http://schemas.openxmlformats.org/officeDocument/2006/relationships/image" Target="../media/image7.png"/><Relationship Id="rId9" Type="http://schemas.openxmlformats.org/officeDocument/2006/relationships/image" Target="../media/image23.png"/></Relationships>
</file>

<file path=ppt/slides/_rels/slide237.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13.xml"/><Relationship Id="rId1" Type="http://schemas.openxmlformats.org/officeDocument/2006/relationships/slideLayout" Target="../slideLayouts/slideLayout2.xml"/><Relationship Id="rId5" Type="http://schemas.openxmlformats.org/officeDocument/2006/relationships/image" Target="../media/image197.png"/><Relationship Id="rId4" Type="http://schemas.openxmlformats.org/officeDocument/2006/relationships/image" Target="../media/image45.png"/></Relationships>
</file>

<file path=ppt/slides/_rels/slide238.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14.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239.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15.xml"/><Relationship Id="rId1" Type="http://schemas.openxmlformats.org/officeDocument/2006/relationships/slideLayout" Target="../slideLayouts/slideLayout2.xml"/><Relationship Id="rId5" Type="http://schemas.openxmlformats.org/officeDocument/2006/relationships/image" Target="../media/image197.png"/><Relationship Id="rId4" Type="http://schemas.openxmlformats.org/officeDocument/2006/relationships/image" Target="../media/image45.png"/></Relationships>
</file>

<file path=ppt/slides/_rels/slide2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4.xml"/><Relationship Id="rId1" Type="http://schemas.openxmlformats.org/officeDocument/2006/relationships/slideLayout" Target="../slideLayouts/slideLayout4.xml"/><Relationship Id="rId4" Type="http://schemas.openxmlformats.org/officeDocument/2006/relationships/image" Target="../media/image63.png"/></Relationships>
</file>

<file path=ppt/slides/_rels/slide240.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16.xml"/><Relationship Id="rId1" Type="http://schemas.openxmlformats.org/officeDocument/2006/relationships/slideLayout" Target="../slideLayouts/slideLayout2.xml"/><Relationship Id="rId4" Type="http://schemas.openxmlformats.org/officeDocument/2006/relationships/image" Target="../media/image197.png"/></Relationships>
</file>

<file path=ppt/slides/_rels/slide241.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17.xml"/><Relationship Id="rId1" Type="http://schemas.openxmlformats.org/officeDocument/2006/relationships/slideLayout" Target="../slideLayouts/slideLayout2.xml"/><Relationship Id="rId5" Type="http://schemas.openxmlformats.org/officeDocument/2006/relationships/image" Target="../media/image197.png"/><Relationship Id="rId4" Type="http://schemas.openxmlformats.org/officeDocument/2006/relationships/image" Target="../media/image45.png"/></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219.xml"/><Relationship Id="rId1" Type="http://schemas.openxmlformats.org/officeDocument/2006/relationships/slideLayout" Target="../slideLayouts/slideLayout3.xml"/></Relationships>
</file>

<file path=ppt/slides/_rels/slide24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20.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39.png"/></Relationships>
</file>

<file path=ppt/slides/_rels/slide24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21.xml"/><Relationship Id="rId1" Type="http://schemas.openxmlformats.org/officeDocument/2006/relationships/slideLayout" Target="../slideLayouts/slideLayout2.xml"/><Relationship Id="rId6" Type="http://schemas.openxmlformats.org/officeDocument/2006/relationships/image" Target="../media/image115.png"/><Relationship Id="rId5" Type="http://schemas.openxmlformats.org/officeDocument/2006/relationships/image" Target="../media/image40.png"/><Relationship Id="rId4" Type="http://schemas.openxmlformats.org/officeDocument/2006/relationships/image" Target="../media/image39.png"/></Relationships>
</file>

<file path=ppt/slides/_rels/slide24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22.xml"/><Relationship Id="rId1" Type="http://schemas.openxmlformats.org/officeDocument/2006/relationships/slideLayout" Target="../slideLayouts/slideLayout3.xml"/><Relationship Id="rId5" Type="http://schemas.openxmlformats.org/officeDocument/2006/relationships/image" Target="../media/image40.png"/><Relationship Id="rId4" Type="http://schemas.openxmlformats.org/officeDocument/2006/relationships/image" Target="../media/image39.png"/></Relationships>
</file>

<file path=ppt/slides/_rels/slide247.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23.xml"/><Relationship Id="rId1" Type="http://schemas.openxmlformats.org/officeDocument/2006/relationships/slideLayout" Target="../slideLayouts/slideLayout3.xml"/><Relationship Id="rId5" Type="http://schemas.openxmlformats.org/officeDocument/2006/relationships/image" Target="../media/image45.png"/><Relationship Id="rId4" Type="http://schemas.openxmlformats.org/officeDocument/2006/relationships/image" Target="../media/image112.emf"/></Relationships>
</file>

<file path=ppt/slides/_rels/slide248.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24.xml"/><Relationship Id="rId1" Type="http://schemas.openxmlformats.org/officeDocument/2006/relationships/slideLayout" Target="../slideLayouts/slideLayout3.xml"/><Relationship Id="rId5" Type="http://schemas.openxmlformats.org/officeDocument/2006/relationships/image" Target="../media/image45.png"/><Relationship Id="rId4" Type="http://schemas.openxmlformats.org/officeDocument/2006/relationships/image" Target="../media/image112.emf"/></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image" Target="../media/image63.png"/></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3" Type="http://schemas.openxmlformats.org/officeDocument/2006/relationships/image" Target="../media/image166.jpg"/><Relationship Id="rId2" Type="http://schemas.openxmlformats.org/officeDocument/2006/relationships/notesSlide" Target="../notesSlides/notesSlide227.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65.pn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64.png"/><Relationship Id="rId5" Type="http://schemas.openxmlformats.org/officeDocument/2006/relationships/image" Target="../media/image9.png"/><Relationship Id="rId4" Type="http://schemas.openxmlformats.org/officeDocument/2006/relationships/image" Target="../media/image41.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2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70.png"/></Relationships>
</file>

<file path=ppt/slides/_rels/slide3.xml.rels><?xml version="1.0" encoding="UTF-8" standalone="yes"?>
<Relationships xmlns="http://schemas.openxmlformats.org/package/2006/relationships"><Relationship Id="rId3" Type="http://schemas.openxmlformats.org/officeDocument/2006/relationships/hyperlink" Target="https://gaia.cs.umass.edu/wireless_and_mobile_networks" TargetMode="External"/><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70.png"/></Relationships>
</file>

<file path=ppt/slides/_rels/slide3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70.png"/></Relationships>
</file>

<file path=ppt/slides/_rels/slide3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70.png"/></Relationships>
</file>

<file path=ppt/slides/_rels/slide33.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3.xml"/><Relationship Id="rId1" Type="http://schemas.openxmlformats.org/officeDocument/2006/relationships/slideLayout" Target="../slideLayouts/slideLayout2.xml"/><Relationship Id="rId4" Type="http://schemas.openxmlformats.org/officeDocument/2006/relationships/image" Target="../media/image70.png"/></Relationships>
</file>

<file path=ppt/slides/_rels/slide34.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image" Target="../media/image71.png"/><Relationship Id="rId7" Type="http://schemas.openxmlformats.org/officeDocument/2006/relationships/image" Target="../media/image41.png"/><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11.png"/><Relationship Id="rId10" Type="http://schemas.openxmlformats.org/officeDocument/2006/relationships/image" Target="../media/image31.png"/><Relationship Id="rId4" Type="http://schemas.openxmlformats.org/officeDocument/2006/relationships/image" Target="../media/image10.png"/><Relationship Id="rId9" Type="http://schemas.openxmlformats.org/officeDocument/2006/relationships/image" Target="../media/image30.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36.xml"/><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37.xml"/><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4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image" Target="../media/image11.png"/></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hyperlink" Target="https://www.geogebra.org/m/enkymjtg" TargetMode="External"/><Relationship Id="rId2" Type="http://schemas.openxmlformats.org/officeDocument/2006/relationships/notesSlide" Target="../notesSlides/notesSlide45.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47.xml"/><Relationship Id="rId1" Type="http://schemas.openxmlformats.org/officeDocument/2006/relationships/slideLayout" Target="../slideLayouts/slideLayout2.xml"/><Relationship Id="rId5" Type="http://schemas.openxmlformats.org/officeDocument/2006/relationships/image" Target="../media/image77.png"/><Relationship Id="rId4" Type="http://schemas.openxmlformats.org/officeDocument/2006/relationships/image" Target="../media/image76.png"/></Relationships>
</file>

<file path=ppt/slides/_rels/slide48.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image" Target="../media/image79.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63.png"/></Relationships>
</file>

<file path=ppt/slides/_rels/slide6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3.pn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7.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3.pn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59.xml"/><Relationship Id="rId1" Type="http://schemas.openxmlformats.org/officeDocument/2006/relationships/slideLayout" Target="../slideLayouts/slideLayout2.xml"/><Relationship Id="rId6" Type="http://schemas.openxmlformats.org/officeDocument/2006/relationships/image" Target="../media/image81.png"/><Relationship Id="rId5" Type="http://schemas.openxmlformats.org/officeDocument/2006/relationships/image" Target="../media/image20.png"/><Relationship Id="rId4" Type="http://schemas.openxmlformats.org/officeDocument/2006/relationships/image" Target="../media/image8.png"/></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62.xml"/><Relationship Id="rId1" Type="http://schemas.openxmlformats.org/officeDocument/2006/relationships/slideLayout" Target="../slideLayouts/slideLayout2.xml"/><Relationship Id="rId4" Type="http://schemas.openxmlformats.org/officeDocument/2006/relationships/image" Target="../media/image83.png"/></Relationships>
</file>

<file path=ppt/slides/_rels/slide69.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7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84.png"/><Relationship Id="rId1" Type="http://schemas.openxmlformats.org/officeDocument/2006/relationships/slideLayout" Target="../slideLayouts/slideLayout4.xml"/><Relationship Id="rId5" Type="http://schemas.openxmlformats.org/officeDocument/2006/relationships/image" Target="../media/image85.png"/><Relationship Id="rId4" Type="http://schemas.openxmlformats.org/officeDocument/2006/relationships/image" Target="../media/image23.png"/></Relationships>
</file>

<file path=ppt/slides/_rels/slide7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png"/><Relationship Id="rId7" Type="http://schemas.openxmlformats.org/officeDocument/2006/relationships/image" Target="../media/image8.png"/><Relationship Id="rId2" Type="http://schemas.openxmlformats.org/officeDocument/2006/relationships/notesSlide" Target="../notesSlides/notesSlide64.xml"/><Relationship Id="rId1" Type="http://schemas.openxmlformats.org/officeDocument/2006/relationships/slideLayout" Target="../slideLayouts/slideLayout4.xml"/><Relationship Id="rId6" Type="http://schemas.openxmlformats.org/officeDocument/2006/relationships/image" Target="../media/image51.png"/><Relationship Id="rId5" Type="http://schemas.openxmlformats.org/officeDocument/2006/relationships/image" Target="../media/image54.png"/><Relationship Id="rId4" Type="http://schemas.openxmlformats.org/officeDocument/2006/relationships/image" Target="../media/image23.pn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6.xml"/><Relationship Id="rId1" Type="http://schemas.openxmlformats.org/officeDocument/2006/relationships/slideLayout" Target="../slideLayouts/slideLayout2.xml"/><Relationship Id="rId6" Type="http://schemas.openxmlformats.org/officeDocument/2006/relationships/image" Target="../media/image81.png"/><Relationship Id="rId5" Type="http://schemas.openxmlformats.org/officeDocument/2006/relationships/image" Target="../media/image20.png"/><Relationship Id="rId4" Type="http://schemas.openxmlformats.org/officeDocument/2006/relationships/image" Target="../media/image8.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68.xml"/><Relationship Id="rId1" Type="http://schemas.openxmlformats.org/officeDocument/2006/relationships/slideLayout" Target="../slideLayouts/slideLayout4.xml"/><Relationship Id="rId6" Type="http://schemas.openxmlformats.org/officeDocument/2006/relationships/image" Target="../media/image7.png"/><Relationship Id="rId5" Type="http://schemas.openxmlformats.org/officeDocument/2006/relationships/image" Target="../media/image8.png"/><Relationship Id="rId4" Type="http://schemas.openxmlformats.org/officeDocument/2006/relationships/image" Target="../media/image23.png"/></Relationships>
</file>

<file path=ppt/slides/_rels/slide76.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22.png"/><Relationship Id="rId7" Type="http://schemas.openxmlformats.org/officeDocument/2006/relationships/image" Target="../media/image86.png"/><Relationship Id="rId12" Type="http://schemas.openxmlformats.org/officeDocument/2006/relationships/image" Target="../media/image88.png"/><Relationship Id="rId2" Type="http://schemas.openxmlformats.org/officeDocument/2006/relationships/notesSlide" Target="../notesSlides/notesSlide70.xml"/><Relationship Id="rId1" Type="http://schemas.openxmlformats.org/officeDocument/2006/relationships/slideLayout" Target="../slideLayouts/slideLayout2.xml"/><Relationship Id="rId6" Type="http://schemas.openxmlformats.org/officeDocument/2006/relationships/image" Target="../media/image51.png"/><Relationship Id="rId11" Type="http://schemas.openxmlformats.org/officeDocument/2006/relationships/image" Target="../media/image48.png"/><Relationship Id="rId5" Type="http://schemas.openxmlformats.org/officeDocument/2006/relationships/image" Target="../media/image54.png"/><Relationship Id="rId10" Type="http://schemas.openxmlformats.org/officeDocument/2006/relationships/image" Target="../media/image47.png"/><Relationship Id="rId4" Type="http://schemas.openxmlformats.org/officeDocument/2006/relationships/image" Target="../media/image23.png"/><Relationship Id="rId9" Type="http://schemas.openxmlformats.org/officeDocument/2006/relationships/image" Target="../media/image45.png"/></Relationships>
</file>

<file path=ppt/slides/_rels/slide78.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22.png"/><Relationship Id="rId7" Type="http://schemas.openxmlformats.org/officeDocument/2006/relationships/image" Target="../media/image86.png"/><Relationship Id="rId2" Type="http://schemas.openxmlformats.org/officeDocument/2006/relationships/notesSlide" Target="../notesSlides/notesSlide71.xml"/><Relationship Id="rId1" Type="http://schemas.openxmlformats.org/officeDocument/2006/relationships/slideLayout" Target="../slideLayouts/slideLayout2.xml"/><Relationship Id="rId6" Type="http://schemas.openxmlformats.org/officeDocument/2006/relationships/image" Target="../media/image51.png"/><Relationship Id="rId5" Type="http://schemas.openxmlformats.org/officeDocument/2006/relationships/image" Target="../media/image54.png"/><Relationship Id="rId4" Type="http://schemas.openxmlformats.org/officeDocument/2006/relationships/image" Target="../media/image23.png"/><Relationship Id="rId9" Type="http://schemas.openxmlformats.org/officeDocument/2006/relationships/image" Target="../media/image45.png"/></Relationships>
</file>

<file path=ppt/slides/_rels/slide79.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22.png"/><Relationship Id="rId7" Type="http://schemas.openxmlformats.org/officeDocument/2006/relationships/image" Target="../media/image86.png"/><Relationship Id="rId12" Type="http://schemas.openxmlformats.org/officeDocument/2006/relationships/image" Target="../media/image88.png"/><Relationship Id="rId2" Type="http://schemas.openxmlformats.org/officeDocument/2006/relationships/notesSlide" Target="../notesSlides/notesSlide72.xml"/><Relationship Id="rId1" Type="http://schemas.openxmlformats.org/officeDocument/2006/relationships/slideLayout" Target="../slideLayouts/slideLayout2.xml"/><Relationship Id="rId6" Type="http://schemas.openxmlformats.org/officeDocument/2006/relationships/image" Target="../media/image51.png"/><Relationship Id="rId11" Type="http://schemas.openxmlformats.org/officeDocument/2006/relationships/image" Target="../media/image48.png"/><Relationship Id="rId5" Type="http://schemas.openxmlformats.org/officeDocument/2006/relationships/image" Target="../media/image54.png"/><Relationship Id="rId10" Type="http://schemas.openxmlformats.org/officeDocument/2006/relationships/image" Target="../media/image47.png"/><Relationship Id="rId4" Type="http://schemas.openxmlformats.org/officeDocument/2006/relationships/image" Target="../media/image23.png"/><Relationship Id="rId9" Type="http://schemas.openxmlformats.org/officeDocument/2006/relationships/image" Target="../media/image45.png"/></Relationships>
</file>

<file path=ppt/slides/_rels/slide8.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28.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8.xml"/><Relationship Id="rId16" Type="http://schemas.openxmlformats.org/officeDocument/2006/relationships/image" Target="../media/image18.png"/><Relationship Id="rId20" Type="http://schemas.openxmlformats.org/officeDocument/2006/relationships/image" Target="../media/image22.png"/><Relationship Id="rId29"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32" Type="http://schemas.openxmlformats.org/officeDocument/2006/relationships/image" Target="../media/image34.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28" Type="http://schemas.openxmlformats.org/officeDocument/2006/relationships/image" Target="../media/image30.png"/><Relationship Id="rId10" Type="http://schemas.openxmlformats.org/officeDocument/2006/relationships/image" Target="../media/image12.png"/><Relationship Id="rId19" Type="http://schemas.openxmlformats.org/officeDocument/2006/relationships/image" Target="../media/image21.png"/><Relationship Id="rId31" Type="http://schemas.openxmlformats.org/officeDocument/2006/relationships/image" Target="../media/image33.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 Id="rId27" Type="http://schemas.openxmlformats.org/officeDocument/2006/relationships/image" Target="../media/image29.png"/><Relationship Id="rId30" Type="http://schemas.openxmlformats.org/officeDocument/2006/relationships/image" Target="../media/image32.png"/></Relationships>
</file>

<file path=ppt/slides/_rels/slide8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91.png"/><Relationship Id="rId7" Type="http://schemas.openxmlformats.org/officeDocument/2006/relationships/image" Target="../media/image23.png"/><Relationship Id="rId2" Type="http://schemas.openxmlformats.org/officeDocument/2006/relationships/image" Target="../media/image90.png"/><Relationship Id="rId1" Type="http://schemas.openxmlformats.org/officeDocument/2006/relationships/slideLayout" Target="../slideLayouts/slideLayout2.xml"/><Relationship Id="rId6" Type="http://schemas.openxmlformats.org/officeDocument/2006/relationships/image" Target="../media/image22.png"/><Relationship Id="rId5" Type="http://schemas.openxmlformats.org/officeDocument/2006/relationships/image" Target="../media/image21.png"/><Relationship Id="rId10" Type="http://schemas.openxmlformats.org/officeDocument/2006/relationships/image" Target="../media/image89.png"/><Relationship Id="rId4" Type="http://schemas.openxmlformats.org/officeDocument/2006/relationships/image" Target="../media/image20.png"/><Relationship Id="rId9" Type="http://schemas.openxmlformats.org/officeDocument/2006/relationships/image" Target="../media/image41.png"/></Relationships>
</file>

<file path=ppt/slides/_rels/slide83.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91.png"/><Relationship Id="rId7" Type="http://schemas.openxmlformats.org/officeDocument/2006/relationships/image" Target="../media/image23.png"/><Relationship Id="rId2" Type="http://schemas.openxmlformats.org/officeDocument/2006/relationships/image" Target="../media/image90.png"/><Relationship Id="rId1" Type="http://schemas.openxmlformats.org/officeDocument/2006/relationships/slideLayout" Target="../slideLayouts/slideLayout2.xml"/><Relationship Id="rId6" Type="http://schemas.openxmlformats.org/officeDocument/2006/relationships/image" Target="../media/image22.png"/><Relationship Id="rId5" Type="http://schemas.openxmlformats.org/officeDocument/2006/relationships/image" Target="../media/image21.png"/><Relationship Id="rId10" Type="http://schemas.openxmlformats.org/officeDocument/2006/relationships/image" Target="../media/image89.png"/><Relationship Id="rId4" Type="http://schemas.openxmlformats.org/officeDocument/2006/relationships/image" Target="../media/image20.png"/><Relationship Id="rId9" Type="http://schemas.openxmlformats.org/officeDocument/2006/relationships/image" Target="../media/image41.png"/></Relationships>
</file>

<file path=ppt/slides/_rels/slide84.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90.png"/><Relationship Id="rId7" Type="http://schemas.openxmlformats.org/officeDocument/2006/relationships/image" Target="../media/image22.png"/><Relationship Id="rId2" Type="http://schemas.openxmlformats.org/officeDocument/2006/relationships/notesSlide" Target="../notesSlides/notesSlide75.xml"/><Relationship Id="rId1" Type="http://schemas.openxmlformats.org/officeDocument/2006/relationships/slideLayout" Target="../slideLayouts/slideLayout2.xml"/><Relationship Id="rId6" Type="http://schemas.openxmlformats.org/officeDocument/2006/relationships/image" Target="../media/image21.png"/><Relationship Id="rId11" Type="http://schemas.openxmlformats.org/officeDocument/2006/relationships/image" Target="../media/image89.png"/><Relationship Id="rId5" Type="http://schemas.openxmlformats.org/officeDocument/2006/relationships/image" Target="../media/image20.png"/><Relationship Id="rId10" Type="http://schemas.openxmlformats.org/officeDocument/2006/relationships/image" Target="../media/image41.png"/><Relationship Id="rId4" Type="http://schemas.openxmlformats.org/officeDocument/2006/relationships/image" Target="../media/image91.png"/><Relationship Id="rId9" Type="http://schemas.openxmlformats.org/officeDocument/2006/relationships/image" Target="../media/image44.png"/></Relationships>
</file>

<file path=ppt/slides/_rels/slide8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76.xml"/><Relationship Id="rId1" Type="http://schemas.openxmlformats.org/officeDocument/2006/relationships/slideLayout" Target="../slideLayouts/slideLayout5.xml"/><Relationship Id="rId5" Type="http://schemas.openxmlformats.org/officeDocument/2006/relationships/image" Target="../media/image45.png"/><Relationship Id="rId4" Type="http://schemas.openxmlformats.org/officeDocument/2006/relationships/image" Target="../media/image23.png"/></Relationships>
</file>

<file path=ppt/slides/_rels/slide8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77.xml"/><Relationship Id="rId1" Type="http://schemas.openxmlformats.org/officeDocument/2006/relationships/slideLayout" Target="../slideLayouts/slideLayout5.xml"/><Relationship Id="rId5" Type="http://schemas.openxmlformats.org/officeDocument/2006/relationships/image" Target="../media/image45.png"/><Relationship Id="rId4" Type="http://schemas.openxmlformats.org/officeDocument/2006/relationships/image" Target="../media/image23.png"/></Relationships>
</file>

<file path=ppt/slides/_rels/slide87.xml.rels><?xml version="1.0" encoding="UTF-8" standalone="yes"?>
<Relationships xmlns="http://schemas.openxmlformats.org/package/2006/relationships"><Relationship Id="rId8" Type="http://schemas.openxmlformats.org/officeDocument/2006/relationships/image" Target="../media/image94.png"/><Relationship Id="rId3" Type="http://schemas.openxmlformats.org/officeDocument/2006/relationships/image" Target="../media/image92.png"/><Relationship Id="rId7" Type="http://schemas.openxmlformats.org/officeDocument/2006/relationships/image" Target="../media/image45.png"/><Relationship Id="rId2" Type="http://schemas.openxmlformats.org/officeDocument/2006/relationships/notesSlide" Target="../notesSlides/notesSlide78.xml"/><Relationship Id="rId1" Type="http://schemas.openxmlformats.org/officeDocument/2006/relationships/slideLayout" Target="../slideLayouts/slideLayout2.xml"/><Relationship Id="rId6" Type="http://schemas.openxmlformats.org/officeDocument/2006/relationships/image" Target="../media/image93.png"/><Relationship Id="rId11" Type="http://schemas.openxmlformats.org/officeDocument/2006/relationships/image" Target="../media/image40.png"/><Relationship Id="rId5" Type="http://schemas.openxmlformats.org/officeDocument/2006/relationships/image" Target="../media/image48.png"/><Relationship Id="rId10" Type="http://schemas.openxmlformats.org/officeDocument/2006/relationships/image" Target="../media/image39.png"/><Relationship Id="rId4" Type="http://schemas.openxmlformats.org/officeDocument/2006/relationships/image" Target="../media/image47.png"/><Relationship Id="rId9" Type="http://schemas.openxmlformats.org/officeDocument/2006/relationships/image" Target="../media/image95.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35.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2" Type="http://schemas.openxmlformats.org/officeDocument/2006/relationships/notesSlide" Target="../notesSlides/notesSlide9.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8.png"/><Relationship Id="rId11" Type="http://schemas.openxmlformats.org/officeDocument/2006/relationships/image" Target="../media/image13.png"/><Relationship Id="rId24" Type="http://schemas.openxmlformats.org/officeDocument/2006/relationships/image" Target="../media/image26.png"/><Relationship Id="rId5" Type="http://schemas.openxmlformats.org/officeDocument/2006/relationships/image" Target="../media/image7.png"/><Relationship Id="rId15" Type="http://schemas.openxmlformats.org/officeDocument/2006/relationships/image" Target="../media/image17.png"/><Relationship Id="rId23" Type="http://schemas.openxmlformats.org/officeDocument/2006/relationships/image" Target="../media/image25.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ítulo 2"/>
          <p:cNvSpPr>
            <a:spLocks noGrp="1"/>
          </p:cNvSpPr>
          <p:nvPr>
            <p:ph type="subTitle" idx="1"/>
          </p:nvPr>
        </p:nvSpPr>
        <p:spPr/>
        <p:txBody>
          <a:bodyPr>
            <a:normAutofit/>
          </a:bodyPr>
          <a:lstStyle/>
          <a:p>
            <a:pPr eaLnBrk="1" hangingPunct="1"/>
            <a:r>
              <a:rPr lang="pt-BR" sz="4000" b="1" dirty="0"/>
              <a:t>Redes Sem Fio e Redes Móveis</a:t>
            </a:r>
          </a:p>
        </p:txBody>
      </p:sp>
      <p:sp>
        <p:nvSpPr>
          <p:cNvPr id="2" name="Título 1"/>
          <p:cNvSpPr>
            <a:spLocks noGrp="1"/>
          </p:cNvSpPr>
          <p:nvPr>
            <p:ph type="ctrTitle"/>
          </p:nvPr>
        </p:nvSpPr>
        <p:spPr/>
        <p:txBody>
          <a:bodyPr>
            <a:noAutofit/>
          </a:bodyPr>
          <a:lstStyle/>
          <a:p>
            <a:r>
              <a:rPr lang="pt-BR" sz="6000" dirty="0"/>
              <a:t>Redes de Computadores</a:t>
            </a:r>
          </a:p>
        </p:txBody>
      </p:sp>
      <p:sp>
        <p:nvSpPr>
          <p:cNvPr id="5" name="CaixaDeTexto 4">
            <a:extLst>
              <a:ext uri="{FF2B5EF4-FFF2-40B4-BE49-F238E27FC236}">
                <a16:creationId xmlns:a16="http://schemas.microsoft.com/office/drawing/2014/main" id="{8F13CC70-EF98-B673-FCDF-D2A25077798B}"/>
              </a:ext>
            </a:extLst>
          </p:cNvPr>
          <p:cNvSpPr txBox="1"/>
          <p:nvPr/>
        </p:nvSpPr>
        <p:spPr>
          <a:xfrm>
            <a:off x="4888682" y="4629426"/>
            <a:ext cx="2414635" cy="646331"/>
          </a:xfrm>
          <a:prstGeom prst="rect">
            <a:avLst/>
          </a:prstGeom>
          <a:noFill/>
        </p:spPr>
        <p:txBody>
          <a:bodyPr wrap="none" rtlCol="0">
            <a:spAutoFit/>
          </a:bodyPr>
          <a:lstStyle/>
          <a:p>
            <a:pPr algn="ctr"/>
            <a:r>
              <a:rPr lang="pt-BR" dirty="0"/>
              <a:t>Fabricio Breve</a:t>
            </a:r>
          </a:p>
          <a:p>
            <a:pPr algn="ctr"/>
            <a:r>
              <a:rPr lang="pt-BR" dirty="0">
                <a:hlinkClick r:id="rId3"/>
              </a:rPr>
              <a:t>www.fabriciobreve.com</a:t>
            </a:r>
            <a:endParaRPr lang="pt-BR" dirty="0"/>
          </a:p>
        </p:txBody>
      </p:sp>
      <p:sp>
        <p:nvSpPr>
          <p:cNvPr id="6" name="CaixaDeTexto 5">
            <a:extLst>
              <a:ext uri="{FF2B5EF4-FFF2-40B4-BE49-F238E27FC236}">
                <a16:creationId xmlns:a16="http://schemas.microsoft.com/office/drawing/2014/main" id="{D75A5A72-BB0D-CE2D-3062-7EBFDBEC8F1C}"/>
              </a:ext>
            </a:extLst>
          </p:cNvPr>
          <p:cNvSpPr txBox="1"/>
          <p:nvPr/>
        </p:nvSpPr>
        <p:spPr>
          <a:xfrm>
            <a:off x="4267199" y="6184361"/>
            <a:ext cx="6240517" cy="507831"/>
          </a:xfrm>
          <a:prstGeom prst="rect">
            <a:avLst/>
          </a:prstGeom>
          <a:noFill/>
        </p:spPr>
        <p:txBody>
          <a:bodyPr wrap="square" rtlCol="0">
            <a:spAutoFit/>
          </a:bodyPr>
          <a:lstStyle/>
          <a:p>
            <a:pPr lvl="0" eaLnBrk="0" fontAlgn="base" hangingPunct="0">
              <a:spcBef>
                <a:spcPct val="0"/>
              </a:spcBef>
              <a:spcAft>
                <a:spcPct val="0"/>
              </a:spcAft>
              <a:defRPr/>
            </a:pPr>
            <a:r>
              <a:rPr lang="pt-BR" altLang="pt-BR" sz="900" b="1" dirty="0">
                <a:solidFill>
                  <a:prstClr val="black"/>
                </a:solidFill>
                <a:latin typeface="Arial" charset="0"/>
                <a:ea typeface="ＭＳ Ｐゴシック" pitchFamily="34" charset="-128"/>
              </a:rPr>
              <a:t>Nota</a:t>
            </a:r>
            <a:r>
              <a:rPr lang="pt-BR" altLang="pt-BR" sz="900" dirty="0">
                <a:solidFill>
                  <a:prstClr val="black"/>
                </a:solidFill>
                <a:latin typeface="Arial" charset="0"/>
                <a:ea typeface="ＭＳ Ｐゴシック" pitchFamily="34" charset="-128"/>
              </a:rPr>
              <a:t>: a maioria dos slides dessa apresentação são traduzidos ou adaptados dos slides disponibilizados gratuitamente pelos autores do livro </a:t>
            </a:r>
            <a:r>
              <a:rPr lang="pt-BR" sz="900" dirty="0">
                <a:solidFill>
                  <a:prstClr val="black"/>
                </a:solidFill>
                <a:latin typeface="Arial" charset="0"/>
                <a:ea typeface="ＭＳ Ｐゴシック" pitchFamily="34" charset="-128"/>
                <a:hlinkClick r:id="rId4"/>
              </a:rPr>
              <a:t>KUROSE, James F. e ROSS, Keith W. </a:t>
            </a:r>
            <a:r>
              <a:rPr lang="pt-BR" sz="900" i="1" dirty="0">
                <a:solidFill>
                  <a:prstClr val="black"/>
                </a:solidFill>
                <a:latin typeface="Arial" charset="0"/>
                <a:ea typeface="ＭＳ Ｐゴシック" pitchFamily="34" charset="-128"/>
                <a:hlinkClick r:id="rId4"/>
              </a:rPr>
              <a:t>Computer Networking: A Top-Down Approach</a:t>
            </a:r>
            <a:r>
              <a:rPr lang="pt-BR" sz="900" dirty="0">
                <a:solidFill>
                  <a:prstClr val="black"/>
                </a:solidFill>
                <a:latin typeface="Arial" charset="0"/>
                <a:ea typeface="ＭＳ Ｐゴシック" pitchFamily="34" charset="-128"/>
                <a:hlinkClick r:id="rId4"/>
              </a:rPr>
              <a:t>. 9</a:t>
            </a:r>
            <a:r>
              <a:rPr lang="pt-BR" sz="900" baseline="30000" dirty="0">
                <a:solidFill>
                  <a:prstClr val="black"/>
                </a:solidFill>
                <a:latin typeface="Arial" charset="0"/>
                <a:ea typeface="ＭＳ Ｐゴシック" pitchFamily="34" charset="-128"/>
                <a:hlinkClick r:id="rId4"/>
              </a:rPr>
              <a:t>th</a:t>
            </a:r>
            <a:r>
              <a:rPr lang="pt-BR" sz="900" dirty="0">
                <a:solidFill>
                  <a:prstClr val="black"/>
                </a:solidFill>
                <a:latin typeface="Arial" charset="0"/>
                <a:ea typeface="ＭＳ Ｐゴシック" pitchFamily="34" charset="-128"/>
                <a:hlinkClick r:id="rId4"/>
              </a:rPr>
              <a:t> </a:t>
            </a:r>
            <a:r>
              <a:rPr lang="pt-BR" sz="900" dirty="0" err="1">
                <a:solidFill>
                  <a:prstClr val="black"/>
                </a:solidFill>
                <a:latin typeface="Arial" charset="0"/>
                <a:ea typeface="ＭＳ Ｐゴシック" pitchFamily="34" charset="-128"/>
                <a:hlinkClick r:id="rId4"/>
              </a:rPr>
              <a:t>Edition</a:t>
            </a:r>
            <a:r>
              <a:rPr lang="pt-BR" sz="900" dirty="0">
                <a:solidFill>
                  <a:prstClr val="black"/>
                </a:solidFill>
                <a:latin typeface="Arial" charset="0"/>
                <a:ea typeface="ＭＳ Ｐゴシック" pitchFamily="34" charset="-128"/>
                <a:hlinkClick r:id="rId4"/>
              </a:rPr>
              <a:t>. Pearson, 2025.</a:t>
            </a:r>
            <a:r>
              <a:rPr lang="pt-BR" sz="900" dirty="0">
                <a:solidFill>
                  <a:prstClr val="black"/>
                </a:solidFill>
                <a:latin typeface="Arial" charset="0"/>
                <a:ea typeface="ＭＳ Ｐゴシック" pitchFamily="34" charset="-128"/>
              </a:rPr>
              <a:t> Todo o material pertencente aos seus respectivos autores está protegido por direito autoral.</a:t>
            </a:r>
          </a:p>
        </p:txBody>
      </p:sp>
    </p:spTree>
    <p:extLst>
      <p:ext uri="{BB962C8B-B14F-4D97-AF65-F5344CB8AC3E}">
        <p14:creationId xmlns:p14="http://schemas.microsoft.com/office/powerpoint/2010/main" val="212803841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br>
                <a:rPr lang="pt-BR" dirty="0">
                  <a:solidFill>
                    <a:srgbClr val="000000"/>
                  </a:solidFill>
                  <a:latin typeface="Arial" charset="0"/>
                  <a:cs typeface="Arial" charset="0"/>
                </a:rPr>
              </a:br>
              <a:r>
                <a:rPr lang="pt-BR" dirty="0">
                  <a:solidFill>
                    <a:srgbClr val="000000"/>
                  </a:solidFill>
                  <a:latin typeface="Arial" charset="0"/>
                  <a:cs typeface="Arial" charset="0"/>
                </a:rPr>
                <a:t> rede com fio</a:t>
              </a:r>
              <a:endParaRPr lang="en-US" dirty="0">
                <a:solidFill>
                  <a:srgbClr val="000000"/>
                </a:solidFill>
                <a:latin typeface="Arial" charset="0"/>
                <a:cs typeface="Arial" charset="0"/>
              </a:endParaRP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329531"/>
            <a:ext cx="5740400" cy="2757186"/>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8" y="1193800"/>
            <a:ext cx="3676342"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6108698" y="4086717"/>
            <a:ext cx="7517" cy="917084"/>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10416799" y="1147182"/>
            <a:ext cx="1358900"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a:off x="6116215" y="4075766"/>
            <a:ext cx="452058" cy="1269957"/>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grpSp>
        <p:nvGrpSpPr>
          <p:cNvPr id="245" name="Group 137">
            <a:extLst>
              <a:ext uri="{FF2B5EF4-FFF2-40B4-BE49-F238E27FC236}">
                <a16:creationId xmlns:a16="http://schemas.microsoft.com/office/drawing/2014/main" id="{88B7DCAA-0CB9-F545-9DFF-1E8694423511}"/>
              </a:ext>
            </a:extLst>
          </p:cNvPr>
          <p:cNvGrpSpPr>
            <a:grpSpLocks/>
          </p:cNvGrpSpPr>
          <p:nvPr/>
        </p:nvGrpSpPr>
        <p:grpSpPr bwMode="auto">
          <a:xfrm>
            <a:off x="10581164" y="977214"/>
            <a:ext cx="955675" cy="508000"/>
            <a:chOff x="4750" y="264"/>
            <a:chExt cx="455" cy="191"/>
          </a:xfrm>
        </p:grpSpPr>
        <p:sp>
          <p:nvSpPr>
            <p:cNvPr id="246" name="Freeform 89">
              <a:extLst>
                <a:ext uri="{FF2B5EF4-FFF2-40B4-BE49-F238E27FC236}">
                  <a16:creationId xmlns:a16="http://schemas.microsoft.com/office/drawing/2014/main" id="{73DB9F87-D415-6743-A1D6-32BB86A40D5B}"/>
                </a:ext>
              </a:extLst>
            </p:cNvPr>
            <p:cNvSpPr>
              <a:spLocks/>
            </p:cNvSpPr>
            <p:nvPr/>
          </p:nvSpPr>
          <p:spPr bwMode="auto">
            <a:xfrm>
              <a:off x="4872" y="298"/>
              <a:ext cx="82" cy="104"/>
            </a:xfrm>
            <a:custGeom>
              <a:avLst/>
              <a:gdLst>
                <a:gd name="T0" fmla="*/ 0 w 247"/>
                <a:gd name="T1" fmla="*/ 0 h 209"/>
                <a:gd name="T2" fmla="*/ 0 w 247"/>
                <a:gd name="T3" fmla="*/ 0 h 209"/>
                <a:gd name="T4" fmla="*/ 0 w 247"/>
                <a:gd name="T5" fmla="*/ 0 h 209"/>
                <a:gd name="T6" fmla="*/ 0 w 247"/>
                <a:gd name="T7" fmla="*/ 0 h 209"/>
                <a:gd name="T8" fmla="*/ 0 w 247"/>
                <a:gd name="T9" fmla="*/ 1 h 209"/>
                <a:gd name="T10" fmla="*/ 0 w 247"/>
                <a:gd name="T11" fmla="*/ 1 h 209"/>
                <a:gd name="T12" fmla="*/ 0 w 247"/>
                <a:gd name="T13" fmla="*/ 1 h 209"/>
                <a:gd name="T14" fmla="*/ 0 w 247"/>
                <a:gd name="T15" fmla="*/ 1 h 209"/>
                <a:gd name="T16" fmla="*/ 0 w 247"/>
                <a:gd name="T17" fmla="*/ 2 h 209"/>
                <a:gd name="T18" fmla="*/ 0 w 247"/>
                <a:gd name="T19" fmla="*/ 2 h 209"/>
                <a:gd name="T20" fmla="*/ 0 w 247"/>
                <a:gd name="T21" fmla="*/ 2 h 209"/>
                <a:gd name="T22" fmla="*/ 0 w 247"/>
                <a:gd name="T23" fmla="*/ 2 h 209"/>
                <a:gd name="T24" fmla="*/ 0 w 247"/>
                <a:gd name="T25" fmla="*/ 3 h 209"/>
                <a:gd name="T26" fmla="*/ 0 w 247"/>
                <a:gd name="T27" fmla="*/ 3 h 209"/>
                <a:gd name="T28" fmla="*/ 0 w 247"/>
                <a:gd name="T29" fmla="*/ 3 h 209"/>
                <a:gd name="T30" fmla="*/ 0 w 247"/>
                <a:gd name="T31" fmla="*/ 3 h 209"/>
                <a:gd name="T32" fmla="*/ 0 w 247"/>
                <a:gd name="T33" fmla="*/ 3 h 209"/>
                <a:gd name="T34" fmla="*/ 0 w 247"/>
                <a:gd name="T35" fmla="*/ 3 h 209"/>
                <a:gd name="T36" fmla="*/ 0 w 247"/>
                <a:gd name="T37" fmla="*/ 3 h 209"/>
                <a:gd name="T38" fmla="*/ 0 w 247"/>
                <a:gd name="T39" fmla="*/ 3 h 209"/>
                <a:gd name="T40" fmla="*/ 0 w 247"/>
                <a:gd name="T41" fmla="*/ 3 h 209"/>
                <a:gd name="T42" fmla="*/ 0 w 247"/>
                <a:gd name="T43" fmla="*/ 2 h 209"/>
                <a:gd name="T44" fmla="*/ 0 w 247"/>
                <a:gd name="T45" fmla="*/ 2 h 209"/>
                <a:gd name="T46" fmla="*/ 0 w 247"/>
                <a:gd name="T47" fmla="*/ 2 h 209"/>
                <a:gd name="T48" fmla="*/ 0 w 247"/>
                <a:gd name="T49" fmla="*/ 2 h 209"/>
                <a:gd name="T50" fmla="*/ 0 w 247"/>
                <a:gd name="T51" fmla="*/ 2 h 209"/>
                <a:gd name="T52" fmla="*/ 0 w 247"/>
                <a:gd name="T53" fmla="*/ 2 h 209"/>
                <a:gd name="T54" fmla="*/ 0 w 247"/>
                <a:gd name="T55" fmla="*/ 2 h 209"/>
                <a:gd name="T56" fmla="*/ 0 w 247"/>
                <a:gd name="T57" fmla="*/ 2 h 209"/>
                <a:gd name="T58" fmla="*/ 0 w 247"/>
                <a:gd name="T59" fmla="*/ 2 h 209"/>
                <a:gd name="T60" fmla="*/ 0 w 247"/>
                <a:gd name="T61" fmla="*/ 2 h 209"/>
                <a:gd name="T62" fmla="*/ 0 w 247"/>
                <a:gd name="T63" fmla="*/ 2 h 209"/>
                <a:gd name="T64" fmla="*/ 0 w 247"/>
                <a:gd name="T65" fmla="*/ 2 h 209"/>
                <a:gd name="T66" fmla="*/ 0 w 247"/>
                <a:gd name="T67" fmla="*/ 1 h 209"/>
                <a:gd name="T68" fmla="*/ 0 w 247"/>
                <a:gd name="T69" fmla="*/ 1 h 209"/>
                <a:gd name="T70" fmla="*/ 0 w 247"/>
                <a:gd name="T71" fmla="*/ 1 h 209"/>
                <a:gd name="T72" fmla="*/ 0 w 247"/>
                <a:gd name="T73" fmla="*/ 0 h 209"/>
                <a:gd name="T74" fmla="*/ 0 w 247"/>
                <a:gd name="T75" fmla="*/ 0 h 209"/>
                <a:gd name="T76" fmla="*/ 0 w 247"/>
                <a:gd name="T77" fmla="*/ 0 h 209"/>
                <a:gd name="T78" fmla="*/ 0 w 247"/>
                <a:gd name="T79" fmla="*/ 0 h 209"/>
                <a:gd name="T80" fmla="*/ 0 w 247"/>
                <a:gd name="T81" fmla="*/ 0 h 209"/>
                <a:gd name="T82" fmla="*/ 0 w 247"/>
                <a:gd name="T83" fmla="*/ 0 h 209"/>
                <a:gd name="T84" fmla="*/ 0 w 247"/>
                <a:gd name="T85" fmla="*/ 0 h 209"/>
                <a:gd name="T86" fmla="*/ 0 w 247"/>
                <a:gd name="T87" fmla="*/ 0 h 209"/>
                <a:gd name="T88" fmla="*/ 0 w 247"/>
                <a:gd name="T89" fmla="*/ 0 h 209"/>
                <a:gd name="T90" fmla="*/ 0 w 247"/>
                <a:gd name="T91" fmla="*/ 0 h 209"/>
                <a:gd name="T92" fmla="*/ 0 w 247"/>
                <a:gd name="T93" fmla="*/ 0 h 209"/>
                <a:gd name="T94" fmla="*/ 0 w 247"/>
                <a:gd name="T95" fmla="*/ 0 h 209"/>
                <a:gd name="T96" fmla="*/ 0 w 247"/>
                <a:gd name="T97" fmla="*/ 0 h 2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7" h="209">
                  <a:moveTo>
                    <a:pt x="87" y="27"/>
                  </a:moveTo>
                  <a:lnTo>
                    <a:pt x="68" y="35"/>
                  </a:lnTo>
                  <a:lnTo>
                    <a:pt x="52" y="46"/>
                  </a:lnTo>
                  <a:lnTo>
                    <a:pt x="37" y="57"/>
                  </a:lnTo>
                  <a:lnTo>
                    <a:pt x="24" y="69"/>
                  </a:lnTo>
                  <a:lnTo>
                    <a:pt x="14" y="83"/>
                  </a:lnTo>
                  <a:lnTo>
                    <a:pt x="7" y="97"/>
                  </a:lnTo>
                  <a:lnTo>
                    <a:pt x="2" y="113"/>
                  </a:lnTo>
                  <a:lnTo>
                    <a:pt x="0" y="128"/>
                  </a:lnTo>
                  <a:lnTo>
                    <a:pt x="2" y="150"/>
                  </a:lnTo>
                  <a:lnTo>
                    <a:pt x="14" y="167"/>
                  </a:lnTo>
                  <a:lnTo>
                    <a:pt x="32" y="183"/>
                  </a:lnTo>
                  <a:lnTo>
                    <a:pt x="55" y="194"/>
                  </a:lnTo>
                  <a:lnTo>
                    <a:pt x="81" y="203"/>
                  </a:lnTo>
                  <a:lnTo>
                    <a:pt x="109" y="208"/>
                  </a:lnTo>
                  <a:lnTo>
                    <a:pt x="138" y="209"/>
                  </a:lnTo>
                  <a:lnTo>
                    <a:pt x="165" y="206"/>
                  </a:lnTo>
                  <a:lnTo>
                    <a:pt x="171" y="206"/>
                  </a:lnTo>
                  <a:lnTo>
                    <a:pt x="177" y="203"/>
                  </a:lnTo>
                  <a:lnTo>
                    <a:pt x="181" y="200"/>
                  </a:lnTo>
                  <a:lnTo>
                    <a:pt x="183" y="196"/>
                  </a:lnTo>
                  <a:lnTo>
                    <a:pt x="180" y="191"/>
                  </a:lnTo>
                  <a:lnTo>
                    <a:pt x="174" y="187"/>
                  </a:lnTo>
                  <a:lnTo>
                    <a:pt x="167" y="183"/>
                  </a:lnTo>
                  <a:lnTo>
                    <a:pt x="159" y="181"/>
                  </a:lnTo>
                  <a:lnTo>
                    <a:pt x="145" y="178"/>
                  </a:lnTo>
                  <a:lnTo>
                    <a:pt x="130" y="176"/>
                  </a:lnTo>
                  <a:lnTo>
                    <a:pt x="116" y="174"/>
                  </a:lnTo>
                  <a:lnTo>
                    <a:pt x="103" y="171"/>
                  </a:lnTo>
                  <a:lnTo>
                    <a:pt x="90" y="168"/>
                  </a:lnTo>
                  <a:lnTo>
                    <a:pt x="77" y="164"/>
                  </a:lnTo>
                  <a:lnTo>
                    <a:pt x="65" y="159"/>
                  </a:lnTo>
                  <a:lnTo>
                    <a:pt x="53" y="151"/>
                  </a:lnTo>
                  <a:lnTo>
                    <a:pt x="49" y="116"/>
                  </a:lnTo>
                  <a:lnTo>
                    <a:pt x="61" y="87"/>
                  </a:lnTo>
                  <a:lnTo>
                    <a:pt x="84" y="64"/>
                  </a:lnTo>
                  <a:lnTo>
                    <a:pt x="116" y="46"/>
                  </a:lnTo>
                  <a:lnTo>
                    <a:pt x="151" y="31"/>
                  </a:lnTo>
                  <a:lnTo>
                    <a:pt x="187" y="20"/>
                  </a:lnTo>
                  <a:lnTo>
                    <a:pt x="220" y="12"/>
                  </a:lnTo>
                  <a:lnTo>
                    <a:pt x="247" y="5"/>
                  </a:lnTo>
                  <a:lnTo>
                    <a:pt x="231" y="1"/>
                  </a:lnTo>
                  <a:lnTo>
                    <a:pt x="213" y="0"/>
                  </a:lnTo>
                  <a:lnTo>
                    <a:pt x="193" y="2"/>
                  </a:lnTo>
                  <a:lnTo>
                    <a:pt x="171" y="5"/>
                  </a:lnTo>
                  <a:lnTo>
                    <a:pt x="149" y="10"/>
                  </a:lnTo>
                  <a:lnTo>
                    <a:pt x="127" y="15"/>
                  </a:lnTo>
                  <a:lnTo>
                    <a:pt x="106" y="21"/>
                  </a:lnTo>
                  <a:lnTo>
                    <a:pt x="87" y="27"/>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47" name="Freeform 90">
              <a:extLst>
                <a:ext uri="{FF2B5EF4-FFF2-40B4-BE49-F238E27FC236}">
                  <a16:creationId xmlns:a16="http://schemas.microsoft.com/office/drawing/2014/main" id="{4F4B0FF5-138A-D643-BB7F-D4B66697912A}"/>
                </a:ext>
              </a:extLst>
            </p:cNvPr>
            <p:cNvSpPr>
              <a:spLocks/>
            </p:cNvSpPr>
            <p:nvPr/>
          </p:nvSpPr>
          <p:spPr bwMode="auto">
            <a:xfrm>
              <a:off x="5012" y="297"/>
              <a:ext cx="53" cy="81"/>
            </a:xfrm>
            <a:custGeom>
              <a:avLst/>
              <a:gdLst>
                <a:gd name="T0" fmla="*/ 0 w 158"/>
                <a:gd name="T1" fmla="*/ 1 h 162"/>
                <a:gd name="T2" fmla="*/ 0 w 158"/>
                <a:gd name="T3" fmla="*/ 2 h 162"/>
                <a:gd name="T4" fmla="*/ 0 w 158"/>
                <a:gd name="T5" fmla="*/ 2 h 162"/>
                <a:gd name="T6" fmla="*/ 0 w 158"/>
                <a:gd name="T7" fmla="*/ 2 h 162"/>
                <a:gd name="T8" fmla="*/ 0 w 158"/>
                <a:gd name="T9" fmla="*/ 2 h 162"/>
                <a:gd name="T10" fmla="*/ 0 w 158"/>
                <a:gd name="T11" fmla="*/ 2 h 162"/>
                <a:gd name="T12" fmla="*/ 0 w 158"/>
                <a:gd name="T13" fmla="*/ 3 h 162"/>
                <a:gd name="T14" fmla="*/ 0 w 158"/>
                <a:gd name="T15" fmla="*/ 3 h 162"/>
                <a:gd name="T16" fmla="*/ 0 w 158"/>
                <a:gd name="T17" fmla="*/ 3 h 162"/>
                <a:gd name="T18" fmla="*/ 0 w 158"/>
                <a:gd name="T19" fmla="*/ 3 h 162"/>
                <a:gd name="T20" fmla="*/ 0 w 158"/>
                <a:gd name="T21" fmla="*/ 3 h 162"/>
                <a:gd name="T22" fmla="*/ 0 w 158"/>
                <a:gd name="T23" fmla="*/ 3 h 162"/>
                <a:gd name="T24" fmla="*/ 0 w 158"/>
                <a:gd name="T25" fmla="*/ 3 h 162"/>
                <a:gd name="T26" fmla="*/ 0 w 158"/>
                <a:gd name="T27" fmla="*/ 3 h 162"/>
                <a:gd name="T28" fmla="*/ 0 w 158"/>
                <a:gd name="T29" fmla="*/ 3 h 162"/>
                <a:gd name="T30" fmla="*/ 0 w 158"/>
                <a:gd name="T31" fmla="*/ 3 h 162"/>
                <a:gd name="T32" fmla="*/ 0 w 158"/>
                <a:gd name="T33" fmla="*/ 3 h 162"/>
                <a:gd name="T34" fmla="*/ 0 w 158"/>
                <a:gd name="T35" fmla="*/ 3 h 162"/>
                <a:gd name="T36" fmla="*/ 0 w 158"/>
                <a:gd name="T37" fmla="*/ 3 h 162"/>
                <a:gd name="T38" fmla="*/ 0 w 158"/>
                <a:gd name="T39" fmla="*/ 3 h 162"/>
                <a:gd name="T40" fmla="*/ 0 w 158"/>
                <a:gd name="T41" fmla="*/ 2 h 162"/>
                <a:gd name="T42" fmla="*/ 0 w 158"/>
                <a:gd name="T43" fmla="*/ 2 h 162"/>
                <a:gd name="T44" fmla="*/ 0 w 158"/>
                <a:gd name="T45" fmla="*/ 2 h 162"/>
                <a:gd name="T46" fmla="*/ 0 w 158"/>
                <a:gd name="T47" fmla="*/ 2 h 162"/>
                <a:gd name="T48" fmla="*/ 0 w 158"/>
                <a:gd name="T49" fmla="*/ 1 h 162"/>
                <a:gd name="T50" fmla="*/ 0 w 158"/>
                <a:gd name="T51" fmla="*/ 1 h 162"/>
                <a:gd name="T52" fmla="*/ 0 w 158"/>
                <a:gd name="T53" fmla="*/ 1 h 162"/>
                <a:gd name="T54" fmla="*/ 0 w 158"/>
                <a:gd name="T55" fmla="*/ 1 h 162"/>
                <a:gd name="T56" fmla="*/ 0 w 158"/>
                <a:gd name="T57" fmla="*/ 1 h 162"/>
                <a:gd name="T58" fmla="*/ 0 w 158"/>
                <a:gd name="T59" fmla="*/ 1 h 162"/>
                <a:gd name="T60" fmla="*/ 0 w 158"/>
                <a:gd name="T61" fmla="*/ 0 h 162"/>
                <a:gd name="T62" fmla="*/ 0 w 158"/>
                <a:gd name="T63" fmla="*/ 0 h 162"/>
                <a:gd name="T64" fmla="*/ 0 w 158"/>
                <a:gd name="T65" fmla="*/ 1 h 162"/>
                <a:gd name="T66" fmla="*/ 0 w 158"/>
                <a:gd name="T67" fmla="*/ 1 h 162"/>
                <a:gd name="T68" fmla="*/ 0 w 158"/>
                <a:gd name="T69" fmla="*/ 1 h 162"/>
                <a:gd name="T70" fmla="*/ 0 w 158"/>
                <a:gd name="T71" fmla="*/ 1 h 162"/>
                <a:gd name="T72" fmla="*/ 0 w 158"/>
                <a:gd name="T73" fmla="*/ 1 h 162"/>
                <a:gd name="T74" fmla="*/ 0 w 158"/>
                <a:gd name="T75" fmla="*/ 1 h 162"/>
                <a:gd name="T76" fmla="*/ 0 w 158"/>
                <a:gd name="T77" fmla="*/ 1 h 162"/>
                <a:gd name="T78" fmla="*/ 0 w 158"/>
                <a:gd name="T79" fmla="*/ 1 h 162"/>
                <a:gd name="T80" fmla="*/ 0 w 158"/>
                <a:gd name="T81" fmla="*/ 1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2">
                  <a:moveTo>
                    <a:pt x="134" y="53"/>
                  </a:moveTo>
                  <a:lnTo>
                    <a:pt x="140" y="69"/>
                  </a:lnTo>
                  <a:lnTo>
                    <a:pt x="138" y="85"/>
                  </a:lnTo>
                  <a:lnTo>
                    <a:pt x="128" y="97"/>
                  </a:lnTo>
                  <a:lnTo>
                    <a:pt x="113" y="109"/>
                  </a:lnTo>
                  <a:lnTo>
                    <a:pt x="96" y="119"/>
                  </a:lnTo>
                  <a:lnTo>
                    <a:pt x="76" y="129"/>
                  </a:lnTo>
                  <a:lnTo>
                    <a:pt x="55" y="138"/>
                  </a:lnTo>
                  <a:lnTo>
                    <a:pt x="38" y="148"/>
                  </a:lnTo>
                  <a:lnTo>
                    <a:pt x="35" y="151"/>
                  </a:lnTo>
                  <a:lnTo>
                    <a:pt x="33" y="153"/>
                  </a:lnTo>
                  <a:lnTo>
                    <a:pt x="33" y="156"/>
                  </a:lnTo>
                  <a:lnTo>
                    <a:pt x="35" y="159"/>
                  </a:lnTo>
                  <a:lnTo>
                    <a:pt x="39" y="161"/>
                  </a:lnTo>
                  <a:lnTo>
                    <a:pt x="44" y="162"/>
                  </a:lnTo>
                  <a:lnTo>
                    <a:pt x="46" y="162"/>
                  </a:lnTo>
                  <a:lnTo>
                    <a:pt x="51" y="161"/>
                  </a:lnTo>
                  <a:lnTo>
                    <a:pt x="74" y="152"/>
                  </a:lnTo>
                  <a:lnTo>
                    <a:pt x="96" y="142"/>
                  </a:lnTo>
                  <a:lnTo>
                    <a:pt x="116" y="130"/>
                  </a:lnTo>
                  <a:lnTo>
                    <a:pt x="135" y="117"/>
                  </a:lnTo>
                  <a:lnTo>
                    <a:pt x="148" y="102"/>
                  </a:lnTo>
                  <a:lnTo>
                    <a:pt x="157" y="86"/>
                  </a:lnTo>
                  <a:lnTo>
                    <a:pt x="158" y="68"/>
                  </a:lnTo>
                  <a:lnTo>
                    <a:pt x="153" y="50"/>
                  </a:lnTo>
                  <a:lnTo>
                    <a:pt x="140" y="35"/>
                  </a:lnTo>
                  <a:lnTo>
                    <a:pt x="121" y="23"/>
                  </a:lnTo>
                  <a:lnTo>
                    <a:pt x="97" y="14"/>
                  </a:lnTo>
                  <a:lnTo>
                    <a:pt x="71" y="6"/>
                  </a:lnTo>
                  <a:lnTo>
                    <a:pt x="45" y="2"/>
                  </a:lnTo>
                  <a:lnTo>
                    <a:pt x="23" y="0"/>
                  </a:lnTo>
                  <a:lnTo>
                    <a:pt x="7" y="0"/>
                  </a:lnTo>
                  <a:lnTo>
                    <a:pt x="0" y="3"/>
                  </a:lnTo>
                  <a:lnTo>
                    <a:pt x="17" y="9"/>
                  </a:lnTo>
                  <a:lnTo>
                    <a:pt x="36" y="13"/>
                  </a:lnTo>
                  <a:lnTo>
                    <a:pt x="57" y="17"/>
                  </a:lnTo>
                  <a:lnTo>
                    <a:pt x="76" y="21"/>
                  </a:lnTo>
                  <a:lnTo>
                    <a:pt x="94" y="26"/>
                  </a:lnTo>
                  <a:lnTo>
                    <a:pt x="110" y="33"/>
                  </a:lnTo>
                  <a:lnTo>
                    <a:pt x="124" y="42"/>
                  </a:lnTo>
                  <a:lnTo>
                    <a:pt x="134" y="53"/>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48" name="Freeform 91">
              <a:extLst>
                <a:ext uri="{FF2B5EF4-FFF2-40B4-BE49-F238E27FC236}">
                  <a16:creationId xmlns:a16="http://schemas.microsoft.com/office/drawing/2014/main" id="{28837DE4-B3C2-2648-B8CC-EE71BC8F53ED}"/>
                </a:ext>
              </a:extLst>
            </p:cNvPr>
            <p:cNvSpPr>
              <a:spLocks/>
            </p:cNvSpPr>
            <p:nvPr/>
          </p:nvSpPr>
          <p:spPr bwMode="auto">
            <a:xfrm>
              <a:off x="4820" y="278"/>
              <a:ext cx="133" cy="169"/>
            </a:xfrm>
            <a:custGeom>
              <a:avLst/>
              <a:gdLst>
                <a:gd name="T0" fmla="*/ 0 w 400"/>
                <a:gd name="T1" fmla="*/ 0 h 339"/>
                <a:gd name="T2" fmla="*/ 0 w 400"/>
                <a:gd name="T3" fmla="*/ 1 h 339"/>
                <a:gd name="T4" fmla="*/ 0 w 400"/>
                <a:gd name="T5" fmla="*/ 2 h 339"/>
                <a:gd name="T6" fmla="*/ 0 w 400"/>
                <a:gd name="T7" fmla="*/ 3 h 339"/>
                <a:gd name="T8" fmla="*/ 0 w 400"/>
                <a:gd name="T9" fmla="*/ 3 h 339"/>
                <a:gd name="T10" fmla="*/ 0 w 400"/>
                <a:gd name="T11" fmla="*/ 3 h 339"/>
                <a:gd name="T12" fmla="*/ 0 w 400"/>
                <a:gd name="T13" fmla="*/ 4 h 339"/>
                <a:gd name="T14" fmla="*/ 0 w 400"/>
                <a:gd name="T15" fmla="*/ 4 h 339"/>
                <a:gd name="T16" fmla="*/ 0 w 400"/>
                <a:gd name="T17" fmla="*/ 4 h 339"/>
                <a:gd name="T18" fmla="*/ 0 w 400"/>
                <a:gd name="T19" fmla="*/ 4 h 339"/>
                <a:gd name="T20" fmla="*/ 0 w 400"/>
                <a:gd name="T21" fmla="*/ 4 h 339"/>
                <a:gd name="T22" fmla="*/ 0 w 400"/>
                <a:gd name="T23" fmla="*/ 5 h 339"/>
                <a:gd name="T24" fmla="*/ 0 w 400"/>
                <a:gd name="T25" fmla="*/ 5 h 339"/>
                <a:gd name="T26" fmla="*/ 0 w 400"/>
                <a:gd name="T27" fmla="*/ 5 h 339"/>
                <a:gd name="T28" fmla="*/ 0 w 400"/>
                <a:gd name="T29" fmla="*/ 5 h 339"/>
                <a:gd name="T30" fmla="*/ 0 w 400"/>
                <a:gd name="T31" fmla="*/ 5 h 339"/>
                <a:gd name="T32" fmla="*/ 1 w 400"/>
                <a:gd name="T33" fmla="*/ 5 h 339"/>
                <a:gd name="T34" fmla="*/ 1 w 400"/>
                <a:gd name="T35" fmla="*/ 5 h 339"/>
                <a:gd name="T36" fmla="*/ 1 w 400"/>
                <a:gd name="T37" fmla="*/ 5 h 339"/>
                <a:gd name="T38" fmla="*/ 1 w 400"/>
                <a:gd name="T39" fmla="*/ 4 h 339"/>
                <a:gd name="T40" fmla="*/ 0 w 400"/>
                <a:gd name="T41" fmla="*/ 4 h 339"/>
                <a:gd name="T42" fmla="*/ 0 w 400"/>
                <a:gd name="T43" fmla="*/ 4 h 339"/>
                <a:gd name="T44" fmla="*/ 0 w 400"/>
                <a:gd name="T45" fmla="*/ 4 h 339"/>
                <a:gd name="T46" fmla="*/ 0 w 400"/>
                <a:gd name="T47" fmla="*/ 4 h 339"/>
                <a:gd name="T48" fmla="*/ 0 w 400"/>
                <a:gd name="T49" fmla="*/ 4 h 339"/>
                <a:gd name="T50" fmla="*/ 0 w 400"/>
                <a:gd name="T51" fmla="*/ 4 h 339"/>
                <a:gd name="T52" fmla="*/ 0 w 400"/>
                <a:gd name="T53" fmla="*/ 4 h 339"/>
                <a:gd name="T54" fmla="*/ 0 w 400"/>
                <a:gd name="T55" fmla="*/ 4 h 339"/>
                <a:gd name="T56" fmla="*/ 0 w 400"/>
                <a:gd name="T57" fmla="*/ 3 h 339"/>
                <a:gd name="T58" fmla="*/ 0 w 400"/>
                <a:gd name="T59" fmla="*/ 3 h 339"/>
                <a:gd name="T60" fmla="*/ 0 w 400"/>
                <a:gd name="T61" fmla="*/ 3 h 339"/>
                <a:gd name="T62" fmla="*/ 0 w 400"/>
                <a:gd name="T63" fmla="*/ 2 h 339"/>
                <a:gd name="T64" fmla="*/ 0 w 400"/>
                <a:gd name="T65" fmla="*/ 2 h 339"/>
                <a:gd name="T66" fmla="*/ 0 w 400"/>
                <a:gd name="T67" fmla="*/ 1 h 339"/>
                <a:gd name="T68" fmla="*/ 0 w 400"/>
                <a:gd name="T69" fmla="*/ 1 h 339"/>
                <a:gd name="T70" fmla="*/ 0 w 400"/>
                <a:gd name="T71" fmla="*/ 1 h 339"/>
                <a:gd name="T72" fmla="*/ 0 w 400"/>
                <a:gd name="T73" fmla="*/ 0 h 339"/>
                <a:gd name="T74" fmla="*/ 0 w 400"/>
                <a:gd name="T75" fmla="*/ 0 h 339"/>
                <a:gd name="T76" fmla="*/ 0 w 400"/>
                <a:gd name="T77" fmla="*/ 0 h 339"/>
                <a:gd name="T78" fmla="*/ 0 w 400"/>
                <a:gd name="T79" fmla="*/ 0 h 339"/>
                <a:gd name="T80" fmla="*/ 0 w 400"/>
                <a:gd name="T81" fmla="*/ 0 h 339"/>
                <a:gd name="T82" fmla="*/ 0 w 400"/>
                <a:gd name="T83" fmla="*/ 0 h 339"/>
                <a:gd name="T84" fmla="*/ 0 w 400"/>
                <a:gd name="T85" fmla="*/ 0 h 339"/>
                <a:gd name="T86" fmla="*/ 0 w 400"/>
                <a:gd name="T87" fmla="*/ 0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39">
                  <a:moveTo>
                    <a:pt x="156" y="44"/>
                  </a:moveTo>
                  <a:lnTo>
                    <a:pt x="125" y="63"/>
                  </a:lnTo>
                  <a:lnTo>
                    <a:pt x="95" y="82"/>
                  </a:lnTo>
                  <a:lnTo>
                    <a:pt x="67" y="103"/>
                  </a:lnTo>
                  <a:lnTo>
                    <a:pt x="42" y="126"/>
                  </a:lnTo>
                  <a:lnTo>
                    <a:pt x="22" y="150"/>
                  </a:lnTo>
                  <a:lnTo>
                    <a:pt x="7" y="175"/>
                  </a:lnTo>
                  <a:lnTo>
                    <a:pt x="0" y="203"/>
                  </a:lnTo>
                  <a:lnTo>
                    <a:pt x="2" y="232"/>
                  </a:lnTo>
                  <a:lnTo>
                    <a:pt x="4" y="239"/>
                  </a:lnTo>
                  <a:lnTo>
                    <a:pt x="7" y="248"/>
                  </a:lnTo>
                  <a:lnTo>
                    <a:pt x="12" y="254"/>
                  </a:lnTo>
                  <a:lnTo>
                    <a:pt x="18" y="261"/>
                  </a:lnTo>
                  <a:lnTo>
                    <a:pt x="25" y="267"/>
                  </a:lnTo>
                  <a:lnTo>
                    <a:pt x="33" y="273"/>
                  </a:lnTo>
                  <a:lnTo>
                    <a:pt x="41" y="278"/>
                  </a:lnTo>
                  <a:lnTo>
                    <a:pt x="51" y="283"/>
                  </a:lnTo>
                  <a:lnTo>
                    <a:pt x="70" y="291"/>
                  </a:lnTo>
                  <a:lnTo>
                    <a:pt x="89" y="298"/>
                  </a:lnTo>
                  <a:lnTo>
                    <a:pt x="108" y="304"/>
                  </a:lnTo>
                  <a:lnTo>
                    <a:pt x="128" y="309"/>
                  </a:lnTo>
                  <a:lnTo>
                    <a:pt x="148" y="315"/>
                  </a:lnTo>
                  <a:lnTo>
                    <a:pt x="169" y="319"/>
                  </a:lnTo>
                  <a:lnTo>
                    <a:pt x="189" y="323"/>
                  </a:lnTo>
                  <a:lnTo>
                    <a:pt x="209" y="326"/>
                  </a:lnTo>
                  <a:lnTo>
                    <a:pt x="231" y="329"/>
                  </a:lnTo>
                  <a:lnTo>
                    <a:pt x="251" y="331"/>
                  </a:lnTo>
                  <a:lnTo>
                    <a:pt x="273" y="333"/>
                  </a:lnTo>
                  <a:lnTo>
                    <a:pt x="295" y="335"/>
                  </a:lnTo>
                  <a:lnTo>
                    <a:pt x="315" y="336"/>
                  </a:lnTo>
                  <a:lnTo>
                    <a:pt x="337" y="337"/>
                  </a:lnTo>
                  <a:lnTo>
                    <a:pt x="359" y="338"/>
                  </a:lnTo>
                  <a:lnTo>
                    <a:pt x="379" y="339"/>
                  </a:lnTo>
                  <a:lnTo>
                    <a:pt x="387" y="339"/>
                  </a:lnTo>
                  <a:lnTo>
                    <a:pt x="392" y="337"/>
                  </a:lnTo>
                  <a:lnTo>
                    <a:pt x="397" y="333"/>
                  </a:lnTo>
                  <a:lnTo>
                    <a:pt x="400" y="329"/>
                  </a:lnTo>
                  <a:lnTo>
                    <a:pt x="400" y="324"/>
                  </a:lnTo>
                  <a:lnTo>
                    <a:pt x="397" y="320"/>
                  </a:lnTo>
                  <a:lnTo>
                    <a:pt x="391" y="317"/>
                  </a:lnTo>
                  <a:lnTo>
                    <a:pt x="384" y="315"/>
                  </a:lnTo>
                  <a:lnTo>
                    <a:pt x="365" y="311"/>
                  </a:lnTo>
                  <a:lnTo>
                    <a:pt x="346" y="309"/>
                  </a:lnTo>
                  <a:lnTo>
                    <a:pt x="327" y="306"/>
                  </a:lnTo>
                  <a:lnTo>
                    <a:pt x="307" y="304"/>
                  </a:lnTo>
                  <a:lnTo>
                    <a:pt x="288" y="302"/>
                  </a:lnTo>
                  <a:lnTo>
                    <a:pt x="269" y="300"/>
                  </a:lnTo>
                  <a:lnTo>
                    <a:pt x="249" y="298"/>
                  </a:lnTo>
                  <a:lnTo>
                    <a:pt x="230" y="295"/>
                  </a:lnTo>
                  <a:lnTo>
                    <a:pt x="211" y="293"/>
                  </a:lnTo>
                  <a:lnTo>
                    <a:pt x="192" y="290"/>
                  </a:lnTo>
                  <a:lnTo>
                    <a:pt x="173" y="286"/>
                  </a:lnTo>
                  <a:lnTo>
                    <a:pt x="154" y="283"/>
                  </a:lnTo>
                  <a:lnTo>
                    <a:pt x="137" y="277"/>
                  </a:lnTo>
                  <a:lnTo>
                    <a:pt x="118" y="272"/>
                  </a:lnTo>
                  <a:lnTo>
                    <a:pt x="100" y="267"/>
                  </a:lnTo>
                  <a:lnTo>
                    <a:pt x="83" y="260"/>
                  </a:lnTo>
                  <a:lnTo>
                    <a:pt x="68" y="253"/>
                  </a:lnTo>
                  <a:lnTo>
                    <a:pt x="57" y="243"/>
                  </a:lnTo>
                  <a:lnTo>
                    <a:pt x="48" y="233"/>
                  </a:lnTo>
                  <a:lnTo>
                    <a:pt x="44" y="221"/>
                  </a:lnTo>
                  <a:lnTo>
                    <a:pt x="42" y="208"/>
                  </a:lnTo>
                  <a:lnTo>
                    <a:pt x="44" y="194"/>
                  </a:lnTo>
                  <a:lnTo>
                    <a:pt x="48" y="180"/>
                  </a:lnTo>
                  <a:lnTo>
                    <a:pt x="54" y="168"/>
                  </a:lnTo>
                  <a:lnTo>
                    <a:pt x="64" y="153"/>
                  </a:lnTo>
                  <a:lnTo>
                    <a:pt x="76" y="137"/>
                  </a:lnTo>
                  <a:lnTo>
                    <a:pt x="89" y="124"/>
                  </a:lnTo>
                  <a:lnTo>
                    <a:pt x="103" y="111"/>
                  </a:lnTo>
                  <a:lnTo>
                    <a:pt x="118" y="99"/>
                  </a:lnTo>
                  <a:lnTo>
                    <a:pt x="134" y="87"/>
                  </a:lnTo>
                  <a:lnTo>
                    <a:pt x="153" y="74"/>
                  </a:lnTo>
                  <a:lnTo>
                    <a:pt x="172" y="62"/>
                  </a:lnTo>
                  <a:lnTo>
                    <a:pt x="190" y="52"/>
                  </a:lnTo>
                  <a:lnTo>
                    <a:pt x="215" y="42"/>
                  </a:lnTo>
                  <a:lnTo>
                    <a:pt x="243" y="34"/>
                  </a:lnTo>
                  <a:lnTo>
                    <a:pt x="270" y="26"/>
                  </a:lnTo>
                  <a:lnTo>
                    <a:pt x="295" y="19"/>
                  </a:lnTo>
                  <a:lnTo>
                    <a:pt x="315" y="13"/>
                  </a:lnTo>
                  <a:lnTo>
                    <a:pt x="328" y="6"/>
                  </a:lnTo>
                  <a:lnTo>
                    <a:pt x="333" y="2"/>
                  </a:lnTo>
                  <a:lnTo>
                    <a:pt x="318" y="0"/>
                  </a:lnTo>
                  <a:lnTo>
                    <a:pt x="298" y="1"/>
                  </a:lnTo>
                  <a:lnTo>
                    <a:pt x="275" y="4"/>
                  </a:lnTo>
                  <a:lnTo>
                    <a:pt x="250" y="9"/>
                  </a:lnTo>
                  <a:lnTo>
                    <a:pt x="224" y="17"/>
                  </a:lnTo>
                  <a:lnTo>
                    <a:pt x="199" y="25"/>
                  </a:lnTo>
                  <a:lnTo>
                    <a:pt x="176" y="34"/>
                  </a:lnTo>
                  <a:lnTo>
                    <a:pt x="156" y="44"/>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49" name="Freeform 92">
              <a:extLst>
                <a:ext uri="{FF2B5EF4-FFF2-40B4-BE49-F238E27FC236}">
                  <a16:creationId xmlns:a16="http://schemas.microsoft.com/office/drawing/2014/main" id="{87C30CE3-162D-CD4D-9C1A-80D7C9307D5C}"/>
                </a:ext>
              </a:extLst>
            </p:cNvPr>
            <p:cNvSpPr>
              <a:spLocks/>
            </p:cNvSpPr>
            <p:nvPr/>
          </p:nvSpPr>
          <p:spPr bwMode="auto">
            <a:xfrm>
              <a:off x="5007" y="272"/>
              <a:ext cx="117" cy="113"/>
            </a:xfrm>
            <a:custGeom>
              <a:avLst/>
              <a:gdLst>
                <a:gd name="T0" fmla="*/ 0 w 351"/>
                <a:gd name="T1" fmla="*/ 2 h 226"/>
                <a:gd name="T2" fmla="*/ 0 w 351"/>
                <a:gd name="T3" fmla="*/ 2 h 226"/>
                <a:gd name="T4" fmla="*/ 0 w 351"/>
                <a:gd name="T5" fmla="*/ 2 h 226"/>
                <a:gd name="T6" fmla="*/ 0 w 351"/>
                <a:gd name="T7" fmla="*/ 2 h 226"/>
                <a:gd name="T8" fmla="*/ 0 w 351"/>
                <a:gd name="T9" fmla="*/ 2 h 226"/>
                <a:gd name="T10" fmla="*/ 0 w 351"/>
                <a:gd name="T11" fmla="*/ 3 h 226"/>
                <a:gd name="T12" fmla="*/ 0 w 351"/>
                <a:gd name="T13" fmla="*/ 3 h 226"/>
                <a:gd name="T14" fmla="*/ 0 w 351"/>
                <a:gd name="T15" fmla="*/ 3 h 226"/>
                <a:gd name="T16" fmla="*/ 0 w 351"/>
                <a:gd name="T17" fmla="*/ 3 h 226"/>
                <a:gd name="T18" fmla="*/ 0 w 351"/>
                <a:gd name="T19" fmla="*/ 3 h 226"/>
                <a:gd name="T20" fmla="*/ 0 w 351"/>
                <a:gd name="T21" fmla="*/ 3 h 226"/>
                <a:gd name="T22" fmla="*/ 0 w 351"/>
                <a:gd name="T23" fmla="*/ 4 h 226"/>
                <a:gd name="T24" fmla="*/ 0 w 351"/>
                <a:gd name="T25" fmla="*/ 4 h 226"/>
                <a:gd name="T26" fmla="*/ 0 w 351"/>
                <a:gd name="T27" fmla="*/ 4 h 226"/>
                <a:gd name="T28" fmla="*/ 0 w 351"/>
                <a:gd name="T29" fmla="*/ 4 h 226"/>
                <a:gd name="T30" fmla="*/ 0 w 351"/>
                <a:gd name="T31" fmla="*/ 4 h 226"/>
                <a:gd name="T32" fmla="*/ 0 w 351"/>
                <a:gd name="T33" fmla="*/ 4 h 226"/>
                <a:gd name="T34" fmla="*/ 0 w 351"/>
                <a:gd name="T35" fmla="*/ 4 h 226"/>
                <a:gd name="T36" fmla="*/ 0 w 351"/>
                <a:gd name="T37" fmla="*/ 4 h 226"/>
                <a:gd name="T38" fmla="*/ 0 w 351"/>
                <a:gd name="T39" fmla="*/ 4 h 226"/>
                <a:gd name="T40" fmla="*/ 0 w 351"/>
                <a:gd name="T41" fmla="*/ 4 h 226"/>
                <a:gd name="T42" fmla="*/ 0 w 351"/>
                <a:gd name="T43" fmla="*/ 4 h 226"/>
                <a:gd name="T44" fmla="*/ 0 w 351"/>
                <a:gd name="T45" fmla="*/ 3 h 226"/>
                <a:gd name="T46" fmla="*/ 0 w 351"/>
                <a:gd name="T47" fmla="*/ 3 h 226"/>
                <a:gd name="T48" fmla="*/ 0 w 351"/>
                <a:gd name="T49" fmla="*/ 3 h 226"/>
                <a:gd name="T50" fmla="*/ 0 w 351"/>
                <a:gd name="T51" fmla="*/ 2 h 226"/>
                <a:gd name="T52" fmla="*/ 0 w 351"/>
                <a:gd name="T53" fmla="*/ 2 h 226"/>
                <a:gd name="T54" fmla="*/ 0 w 351"/>
                <a:gd name="T55" fmla="*/ 2 h 226"/>
                <a:gd name="T56" fmla="*/ 0 w 351"/>
                <a:gd name="T57" fmla="*/ 1 h 226"/>
                <a:gd name="T58" fmla="*/ 0 w 351"/>
                <a:gd name="T59" fmla="*/ 1 h 226"/>
                <a:gd name="T60" fmla="*/ 0 w 351"/>
                <a:gd name="T61" fmla="*/ 1 h 226"/>
                <a:gd name="T62" fmla="*/ 0 w 351"/>
                <a:gd name="T63" fmla="*/ 1 h 226"/>
                <a:gd name="T64" fmla="*/ 0 w 351"/>
                <a:gd name="T65" fmla="*/ 1 h 226"/>
                <a:gd name="T66" fmla="*/ 0 w 351"/>
                <a:gd name="T67" fmla="*/ 1 h 226"/>
                <a:gd name="T68" fmla="*/ 0 w 351"/>
                <a:gd name="T69" fmla="*/ 1 h 226"/>
                <a:gd name="T70" fmla="*/ 0 w 351"/>
                <a:gd name="T71" fmla="*/ 1 h 226"/>
                <a:gd name="T72" fmla="*/ 0 w 351"/>
                <a:gd name="T73" fmla="*/ 1 h 226"/>
                <a:gd name="T74" fmla="*/ 0 w 351"/>
                <a:gd name="T75" fmla="*/ 1 h 226"/>
                <a:gd name="T76" fmla="*/ 0 w 351"/>
                <a:gd name="T77" fmla="*/ 1 h 226"/>
                <a:gd name="T78" fmla="*/ 0 w 351"/>
                <a:gd name="T79" fmla="*/ 0 h 226"/>
                <a:gd name="T80" fmla="*/ 0 w 351"/>
                <a:gd name="T81" fmla="*/ 0 h 226"/>
                <a:gd name="T82" fmla="*/ 0 w 351"/>
                <a:gd name="T83" fmla="*/ 0 h 226"/>
                <a:gd name="T84" fmla="*/ 0 w 351"/>
                <a:gd name="T85" fmla="*/ 0 h 226"/>
                <a:gd name="T86" fmla="*/ 0 w 351"/>
                <a:gd name="T87" fmla="*/ 1 h 226"/>
                <a:gd name="T88" fmla="*/ 0 w 351"/>
                <a:gd name="T89" fmla="*/ 1 h 226"/>
                <a:gd name="T90" fmla="*/ 0 w 351"/>
                <a:gd name="T91" fmla="*/ 1 h 226"/>
                <a:gd name="T92" fmla="*/ 0 w 351"/>
                <a:gd name="T93" fmla="*/ 1 h 226"/>
                <a:gd name="T94" fmla="*/ 0 w 351"/>
                <a:gd name="T95" fmla="*/ 1 h 226"/>
                <a:gd name="T96" fmla="*/ 0 w 351"/>
                <a:gd name="T97" fmla="*/ 1 h 226"/>
                <a:gd name="T98" fmla="*/ 0 w 351"/>
                <a:gd name="T99" fmla="*/ 1 h 226"/>
                <a:gd name="T100" fmla="*/ 0 w 351"/>
                <a:gd name="T101" fmla="*/ 1 h 226"/>
                <a:gd name="T102" fmla="*/ 0 w 351"/>
                <a:gd name="T103" fmla="*/ 1 h 226"/>
                <a:gd name="T104" fmla="*/ 0 w 351"/>
                <a:gd name="T105" fmla="*/ 1 h 226"/>
                <a:gd name="T106" fmla="*/ 0 w 351"/>
                <a:gd name="T107" fmla="*/ 1 h 226"/>
                <a:gd name="T108" fmla="*/ 0 w 351"/>
                <a:gd name="T109" fmla="*/ 1 h 226"/>
                <a:gd name="T110" fmla="*/ 0 w 351"/>
                <a:gd name="T111" fmla="*/ 1 h 226"/>
                <a:gd name="T112" fmla="*/ 0 w 351"/>
                <a:gd name="T113" fmla="*/ 1 h 226"/>
                <a:gd name="T114" fmla="*/ 0 w 351"/>
                <a:gd name="T115" fmla="*/ 1 h 226"/>
                <a:gd name="T116" fmla="*/ 0 w 351"/>
                <a:gd name="T117" fmla="*/ 1 h 226"/>
                <a:gd name="T118" fmla="*/ 0 w 351"/>
                <a:gd name="T119" fmla="*/ 1 h 226"/>
                <a:gd name="T120" fmla="*/ 0 w 351"/>
                <a:gd name="T121" fmla="*/ 2 h 2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51" h="226">
                  <a:moveTo>
                    <a:pt x="291" y="69"/>
                  </a:moveTo>
                  <a:lnTo>
                    <a:pt x="307" y="81"/>
                  </a:lnTo>
                  <a:lnTo>
                    <a:pt x="317" y="96"/>
                  </a:lnTo>
                  <a:lnTo>
                    <a:pt x="322" y="111"/>
                  </a:lnTo>
                  <a:lnTo>
                    <a:pt x="322" y="128"/>
                  </a:lnTo>
                  <a:lnTo>
                    <a:pt x="319" y="141"/>
                  </a:lnTo>
                  <a:lnTo>
                    <a:pt x="313" y="152"/>
                  </a:lnTo>
                  <a:lnTo>
                    <a:pt x="303" y="164"/>
                  </a:lnTo>
                  <a:lnTo>
                    <a:pt x="293" y="173"/>
                  </a:lnTo>
                  <a:lnTo>
                    <a:pt x="279" y="183"/>
                  </a:lnTo>
                  <a:lnTo>
                    <a:pt x="266" y="192"/>
                  </a:lnTo>
                  <a:lnTo>
                    <a:pt x="253" y="201"/>
                  </a:lnTo>
                  <a:lnTo>
                    <a:pt x="240" y="210"/>
                  </a:lnTo>
                  <a:lnTo>
                    <a:pt x="237" y="213"/>
                  </a:lnTo>
                  <a:lnTo>
                    <a:pt x="237" y="216"/>
                  </a:lnTo>
                  <a:lnTo>
                    <a:pt x="237" y="219"/>
                  </a:lnTo>
                  <a:lnTo>
                    <a:pt x="240" y="222"/>
                  </a:lnTo>
                  <a:lnTo>
                    <a:pt x="245" y="225"/>
                  </a:lnTo>
                  <a:lnTo>
                    <a:pt x="250" y="226"/>
                  </a:lnTo>
                  <a:lnTo>
                    <a:pt x="255" y="225"/>
                  </a:lnTo>
                  <a:lnTo>
                    <a:pt x="259" y="222"/>
                  </a:lnTo>
                  <a:lnTo>
                    <a:pt x="288" y="209"/>
                  </a:lnTo>
                  <a:lnTo>
                    <a:pt x="313" y="192"/>
                  </a:lnTo>
                  <a:lnTo>
                    <a:pt x="332" y="172"/>
                  </a:lnTo>
                  <a:lnTo>
                    <a:pt x="345" y="149"/>
                  </a:lnTo>
                  <a:lnTo>
                    <a:pt x="351" y="127"/>
                  </a:lnTo>
                  <a:lnTo>
                    <a:pt x="348" y="103"/>
                  </a:lnTo>
                  <a:lnTo>
                    <a:pt x="336" y="81"/>
                  </a:lnTo>
                  <a:lnTo>
                    <a:pt x="313" y="62"/>
                  </a:lnTo>
                  <a:lnTo>
                    <a:pt x="295" y="51"/>
                  </a:lnTo>
                  <a:lnTo>
                    <a:pt x="275" y="43"/>
                  </a:lnTo>
                  <a:lnTo>
                    <a:pt x="253" y="35"/>
                  </a:lnTo>
                  <a:lnTo>
                    <a:pt x="229" y="28"/>
                  </a:lnTo>
                  <a:lnTo>
                    <a:pt x="204" y="20"/>
                  </a:lnTo>
                  <a:lnTo>
                    <a:pt x="179" y="15"/>
                  </a:lnTo>
                  <a:lnTo>
                    <a:pt x="153" y="11"/>
                  </a:lnTo>
                  <a:lnTo>
                    <a:pt x="128" y="7"/>
                  </a:lnTo>
                  <a:lnTo>
                    <a:pt x="104" y="4"/>
                  </a:lnTo>
                  <a:lnTo>
                    <a:pt x="82" y="2"/>
                  </a:lnTo>
                  <a:lnTo>
                    <a:pt x="60" y="0"/>
                  </a:lnTo>
                  <a:lnTo>
                    <a:pt x="43" y="0"/>
                  </a:lnTo>
                  <a:lnTo>
                    <a:pt x="27" y="0"/>
                  </a:lnTo>
                  <a:lnTo>
                    <a:pt x="14" y="0"/>
                  </a:lnTo>
                  <a:lnTo>
                    <a:pt x="5" y="2"/>
                  </a:lnTo>
                  <a:lnTo>
                    <a:pt x="0" y="4"/>
                  </a:lnTo>
                  <a:lnTo>
                    <a:pt x="15" y="6"/>
                  </a:lnTo>
                  <a:lnTo>
                    <a:pt x="30" y="7"/>
                  </a:lnTo>
                  <a:lnTo>
                    <a:pt x="47" y="9"/>
                  </a:lnTo>
                  <a:lnTo>
                    <a:pt x="64" y="11"/>
                  </a:lnTo>
                  <a:lnTo>
                    <a:pt x="82" y="14"/>
                  </a:lnTo>
                  <a:lnTo>
                    <a:pt x="102" y="16"/>
                  </a:lnTo>
                  <a:lnTo>
                    <a:pt x="121" y="19"/>
                  </a:lnTo>
                  <a:lnTo>
                    <a:pt x="141" y="23"/>
                  </a:lnTo>
                  <a:lnTo>
                    <a:pt x="160" y="27"/>
                  </a:lnTo>
                  <a:lnTo>
                    <a:pt x="181" y="31"/>
                  </a:lnTo>
                  <a:lnTo>
                    <a:pt x="201" y="35"/>
                  </a:lnTo>
                  <a:lnTo>
                    <a:pt x="220" y="40"/>
                  </a:lnTo>
                  <a:lnTo>
                    <a:pt x="239" y="46"/>
                  </a:lnTo>
                  <a:lnTo>
                    <a:pt x="258" y="53"/>
                  </a:lnTo>
                  <a:lnTo>
                    <a:pt x="275" y="61"/>
                  </a:lnTo>
                  <a:lnTo>
                    <a:pt x="291" y="69"/>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0" name="Freeform 93">
              <a:extLst>
                <a:ext uri="{FF2B5EF4-FFF2-40B4-BE49-F238E27FC236}">
                  <a16:creationId xmlns:a16="http://schemas.microsoft.com/office/drawing/2014/main" id="{0C797A02-92B0-854A-ADF5-34DAD321762C}"/>
                </a:ext>
              </a:extLst>
            </p:cNvPr>
            <p:cNvSpPr>
              <a:spLocks/>
            </p:cNvSpPr>
            <p:nvPr/>
          </p:nvSpPr>
          <p:spPr bwMode="auto">
            <a:xfrm>
              <a:off x="4769" y="324"/>
              <a:ext cx="48" cy="107"/>
            </a:xfrm>
            <a:custGeom>
              <a:avLst/>
              <a:gdLst>
                <a:gd name="T0" fmla="*/ 0 w 142"/>
                <a:gd name="T1" fmla="*/ 2 h 213"/>
                <a:gd name="T2" fmla="*/ 0 w 142"/>
                <a:gd name="T3" fmla="*/ 3 h 213"/>
                <a:gd name="T4" fmla="*/ 0 w 142"/>
                <a:gd name="T5" fmla="*/ 3 h 213"/>
                <a:gd name="T6" fmla="*/ 0 w 142"/>
                <a:gd name="T7" fmla="*/ 3 h 213"/>
                <a:gd name="T8" fmla="*/ 0 w 142"/>
                <a:gd name="T9" fmla="*/ 3 h 213"/>
                <a:gd name="T10" fmla="*/ 0 w 142"/>
                <a:gd name="T11" fmla="*/ 3 h 213"/>
                <a:gd name="T12" fmla="*/ 0 w 142"/>
                <a:gd name="T13" fmla="*/ 4 h 213"/>
                <a:gd name="T14" fmla="*/ 0 w 142"/>
                <a:gd name="T15" fmla="*/ 4 h 213"/>
                <a:gd name="T16" fmla="*/ 0 w 142"/>
                <a:gd name="T17" fmla="*/ 4 h 213"/>
                <a:gd name="T18" fmla="*/ 0 w 142"/>
                <a:gd name="T19" fmla="*/ 4 h 213"/>
                <a:gd name="T20" fmla="*/ 0 w 142"/>
                <a:gd name="T21" fmla="*/ 4 h 213"/>
                <a:gd name="T22" fmla="*/ 0 w 142"/>
                <a:gd name="T23" fmla="*/ 4 h 213"/>
                <a:gd name="T24" fmla="*/ 0 w 142"/>
                <a:gd name="T25" fmla="*/ 4 h 213"/>
                <a:gd name="T26" fmla="*/ 0 w 142"/>
                <a:gd name="T27" fmla="*/ 4 h 213"/>
                <a:gd name="T28" fmla="*/ 0 w 142"/>
                <a:gd name="T29" fmla="*/ 4 h 213"/>
                <a:gd name="T30" fmla="*/ 0 w 142"/>
                <a:gd name="T31" fmla="*/ 3 h 213"/>
                <a:gd name="T32" fmla="*/ 0 w 142"/>
                <a:gd name="T33" fmla="*/ 3 h 213"/>
                <a:gd name="T34" fmla="*/ 0 w 142"/>
                <a:gd name="T35" fmla="*/ 3 h 213"/>
                <a:gd name="T36" fmla="*/ 0 w 142"/>
                <a:gd name="T37" fmla="*/ 3 h 213"/>
                <a:gd name="T38" fmla="*/ 0 w 142"/>
                <a:gd name="T39" fmla="*/ 3 h 213"/>
                <a:gd name="T40" fmla="*/ 0 w 142"/>
                <a:gd name="T41" fmla="*/ 3 h 213"/>
                <a:gd name="T42" fmla="*/ 0 w 142"/>
                <a:gd name="T43" fmla="*/ 3 h 213"/>
                <a:gd name="T44" fmla="*/ 0 w 142"/>
                <a:gd name="T45" fmla="*/ 2 h 213"/>
                <a:gd name="T46" fmla="*/ 0 w 142"/>
                <a:gd name="T47" fmla="*/ 2 h 213"/>
                <a:gd name="T48" fmla="*/ 0 w 142"/>
                <a:gd name="T49" fmla="*/ 2 h 213"/>
                <a:gd name="T50" fmla="*/ 0 w 142"/>
                <a:gd name="T51" fmla="*/ 2 h 213"/>
                <a:gd name="T52" fmla="*/ 0 w 142"/>
                <a:gd name="T53" fmla="*/ 1 h 213"/>
                <a:gd name="T54" fmla="*/ 0 w 142"/>
                <a:gd name="T55" fmla="*/ 1 h 213"/>
                <a:gd name="T56" fmla="*/ 0 w 142"/>
                <a:gd name="T57" fmla="*/ 1 h 213"/>
                <a:gd name="T58" fmla="*/ 0 w 142"/>
                <a:gd name="T59" fmla="*/ 1 h 213"/>
                <a:gd name="T60" fmla="*/ 0 w 142"/>
                <a:gd name="T61" fmla="*/ 1 h 213"/>
                <a:gd name="T62" fmla="*/ 0 w 142"/>
                <a:gd name="T63" fmla="*/ 1 h 213"/>
                <a:gd name="T64" fmla="*/ 0 w 142"/>
                <a:gd name="T65" fmla="*/ 1 h 213"/>
                <a:gd name="T66" fmla="*/ 0 w 142"/>
                <a:gd name="T67" fmla="*/ 0 h 213"/>
                <a:gd name="T68" fmla="*/ 0 w 142"/>
                <a:gd name="T69" fmla="*/ 1 h 213"/>
                <a:gd name="T70" fmla="*/ 0 w 142"/>
                <a:gd name="T71" fmla="*/ 1 h 213"/>
                <a:gd name="T72" fmla="*/ 0 w 142"/>
                <a:gd name="T73" fmla="*/ 1 h 213"/>
                <a:gd name="T74" fmla="*/ 0 w 142"/>
                <a:gd name="T75" fmla="*/ 1 h 213"/>
                <a:gd name="T76" fmla="*/ 0 w 142"/>
                <a:gd name="T77" fmla="*/ 2 h 213"/>
                <a:gd name="T78" fmla="*/ 0 w 142"/>
                <a:gd name="T79" fmla="*/ 2 h 213"/>
                <a:gd name="T80" fmla="*/ 0 w 142"/>
                <a:gd name="T81" fmla="*/ 2 h 2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 h="213">
                  <a:moveTo>
                    <a:pt x="0" y="116"/>
                  </a:moveTo>
                  <a:lnTo>
                    <a:pt x="0" y="134"/>
                  </a:lnTo>
                  <a:lnTo>
                    <a:pt x="6" y="150"/>
                  </a:lnTo>
                  <a:lnTo>
                    <a:pt x="16" y="166"/>
                  </a:lnTo>
                  <a:lnTo>
                    <a:pt x="30" y="179"/>
                  </a:lnTo>
                  <a:lnTo>
                    <a:pt x="48" y="191"/>
                  </a:lnTo>
                  <a:lnTo>
                    <a:pt x="68" y="201"/>
                  </a:lnTo>
                  <a:lnTo>
                    <a:pt x="91" y="208"/>
                  </a:lnTo>
                  <a:lnTo>
                    <a:pt x="115" y="212"/>
                  </a:lnTo>
                  <a:lnTo>
                    <a:pt x="122" y="213"/>
                  </a:lnTo>
                  <a:lnTo>
                    <a:pt x="129" y="211"/>
                  </a:lnTo>
                  <a:lnTo>
                    <a:pt x="135" y="208"/>
                  </a:lnTo>
                  <a:lnTo>
                    <a:pt x="138" y="204"/>
                  </a:lnTo>
                  <a:lnTo>
                    <a:pt x="138" y="199"/>
                  </a:lnTo>
                  <a:lnTo>
                    <a:pt x="137" y="194"/>
                  </a:lnTo>
                  <a:lnTo>
                    <a:pt x="132" y="190"/>
                  </a:lnTo>
                  <a:lnTo>
                    <a:pt x="125" y="188"/>
                  </a:lnTo>
                  <a:lnTo>
                    <a:pt x="102" y="181"/>
                  </a:lnTo>
                  <a:lnTo>
                    <a:pt x="80" y="173"/>
                  </a:lnTo>
                  <a:lnTo>
                    <a:pt x="62" y="162"/>
                  </a:lnTo>
                  <a:lnTo>
                    <a:pt x="49" y="149"/>
                  </a:lnTo>
                  <a:lnTo>
                    <a:pt x="41" y="134"/>
                  </a:lnTo>
                  <a:lnTo>
                    <a:pt x="36" y="117"/>
                  </a:lnTo>
                  <a:lnTo>
                    <a:pt x="36" y="100"/>
                  </a:lnTo>
                  <a:lnTo>
                    <a:pt x="44" y="81"/>
                  </a:lnTo>
                  <a:lnTo>
                    <a:pt x="52" y="68"/>
                  </a:lnTo>
                  <a:lnTo>
                    <a:pt x="64" y="56"/>
                  </a:lnTo>
                  <a:lnTo>
                    <a:pt x="77" y="44"/>
                  </a:lnTo>
                  <a:lnTo>
                    <a:pt x="91" y="34"/>
                  </a:lnTo>
                  <a:lnTo>
                    <a:pt x="105" y="25"/>
                  </a:lnTo>
                  <a:lnTo>
                    <a:pt x="119" y="16"/>
                  </a:lnTo>
                  <a:lnTo>
                    <a:pt x="132" y="8"/>
                  </a:lnTo>
                  <a:lnTo>
                    <a:pt x="142" y="1"/>
                  </a:lnTo>
                  <a:lnTo>
                    <a:pt x="132" y="0"/>
                  </a:lnTo>
                  <a:lnTo>
                    <a:pt x="116" y="5"/>
                  </a:lnTo>
                  <a:lnTo>
                    <a:pt x="94" y="16"/>
                  </a:lnTo>
                  <a:lnTo>
                    <a:pt x="70" y="32"/>
                  </a:lnTo>
                  <a:lnTo>
                    <a:pt x="46" y="51"/>
                  </a:lnTo>
                  <a:lnTo>
                    <a:pt x="25" y="72"/>
                  </a:lnTo>
                  <a:lnTo>
                    <a:pt x="9" y="95"/>
                  </a:lnTo>
                  <a:lnTo>
                    <a:pt x="0" y="116"/>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1" name="Freeform 94">
              <a:extLst>
                <a:ext uri="{FF2B5EF4-FFF2-40B4-BE49-F238E27FC236}">
                  <a16:creationId xmlns:a16="http://schemas.microsoft.com/office/drawing/2014/main" id="{34C534AB-F22B-4A41-9360-94568C2BC57B}"/>
                </a:ext>
              </a:extLst>
            </p:cNvPr>
            <p:cNvSpPr>
              <a:spLocks/>
            </p:cNvSpPr>
            <p:nvPr/>
          </p:nvSpPr>
          <p:spPr bwMode="auto">
            <a:xfrm>
              <a:off x="5104" y="264"/>
              <a:ext cx="101" cy="139"/>
            </a:xfrm>
            <a:custGeom>
              <a:avLst/>
              <a:gdLst>
                <a:gd name="T0" fmla="*/ 0 w 305"/>
                <a:gd name="T1" fmla="*/ 1 h 279"/>
                <a:gd name="T2" fmla="*/ 0 w 305"/>
                <a:gd name="T3" fmla="*/ 2 h 279"/>
                <a:gd name="T4" fmla="*/ 0 w 305"/>
                <a:gd name="T5" fmla="*/ 2 h 279"/>
                <a:gd name="T6" fmla="*/ 0 w 305"/>
                <a:gd name="T7" fmla="*/ 2 h 279"/>
                <a:gd name="T8" fmla="*/ 0 w 305"/>
                <a:gd name="T9" fmla="*/ 2 h 279"/>
                <a:gd name="T10" fmla="*/ 0 w 305"/>
                <a:gd name="T11" fmla="*/ 3 h 279"/>
                <a:gd name="T12" fmla="*/ 0 w 305"/>
                <a:gd name="T13" fmla="*/ 3 h 279"/>
                <a:gd name="T14" fmla="*/ 0 w 305"/>
                <a:gd name="T15" fmla="*/ 3 h 279"/>
                <a:gd name="T16" fmla="*/ 0 w 305"/>
                <a:gd name="T17" fmla="*/ 3 h 279"/>
                <a:gd name="T18" fmla="*/ 0 w 305"/>
                <a:gd name="T19" fmla="*/ 4 h 279"/>
                <a:gd name="T20" fmla="*/ 0 w 305"/>
                <a:gd name="T21" fmla="*/ 4 h 279"/>
                <a:gd name="T22" fmla="*/ 0 w 305"/>
                <a:gd name="T23" fmla="*/ 4 h 279"/>
                <a:gd name="T24" fmla="*/ 0 w 305"/>
                <a:gd name="T25" fmla="*/ 4 h 279"/>
                <a:gd name="T26" fmla="*/ 0 w 305"/>
                <a:gd name="T27" fmla="*/ 4 h 279"/>
                <a:gd name="T28" fmla="*/ 0 w 305"/>
                <a:gd name="T29" fmla="*/ 4 h 279"/>
                <a:gd name="T30" fmla="*/ 0 w 305"/>
                <a:gd name="T31" fmla="*/ 3 h 279"/>
                <a:gd name="T32" fmla="*/ 0 w 305"/>
                <a:gd name="T33" fmla="*/ 3 h 279"/>
                <a:gd name="T34" fmla="*/ 0 w 305"/>
                <a:gd name="T35" fmla="*/ 3 h 279"/>
                <a:gd name="T36" fmla="*/ 0 w 305"/>
                <a:gd name="T37" fmla="*/ 2 h 279"/>
                <a:gd name="T38" fmla="*/ 0 w 305"/>
                <a:gd name="T39" fmla="*/ 2 h 279"/>
                <a:gd name="T40" fmla="*/ 0 w 305"/>
                <a:gd name="T41" fmla="*/ 1 h 279"/>
                <a:gd name="T42" fmla="*/ 0 w 305"/>
                <a:gd name="T43" fmla="*/ 1 h 279"/>
                <a:gd name="T44" fmla="*/ 0 w 305"/>
                <a:gd name="T45" fmla="*/ 1 h 279"/>
                <a:gd name="T46" fmla="*/ 0 w 305"/>
                <a:gd name="T47" fmla="*/ 0 h 279"/>
                <a:gd name="T48" fmla="*/ 0 w 305"/>
                <a:gd name="T49" fmla="*/ 0 h 279"/>
                <a:gd name="T50" fmla="*/ 0 w 305"/>
                <a:gd name="T51" fmla="*/ 0 h 279"/>
                <a:gd name="T52" fmla="*/ 0 w 305"/>
                <a:gd name="T53" fmla="*/ 0 h 279"/>
                <a:gd name="T54" fmla="*/ 0 w 305"/>
                <a:gd name="T55" fmla="*/ 0 h 279"/>
                <a:gd name="T56" fmla="*/ 0 w 305"/>
                <a:gd name="T57" fmla="*/ 0 h 279"/>
                <a:gd name="T58" fmla="*/ 0 w 305"/>
                <a:gd name="T59" fmla="*/ 0 h 279"/>
                <a:gd name="T60" fmla="*/ 0 w 305"/>
                <a:gd name="T61" fmla="*/ 0 h 279"/>
                <a:gd name="T62" fmla="*/ 0 w 305"/>
                <a:gd name="T63" fmla="*/ 0 h 279"/>
                <a:gd name="T64" fmla="*/ 0 w 305"/>
                <a:gd name="T65" fmla="*/ 0 h 279"/>
                <a:gd name="T66" fmla="*/ 0 w 305"/>
                <a:gd name="T67" fmla="*/ 0 h 279"/>
                <a:gd name="T68" fmla="*/ 0 w 305"/>
                <a:gd name="T69" fmla="*/ 0 h 279"/>
                <a:gd name="T70" fmla="*/ 0 w 305"/>
                <a:gd name="T71" fmla="*/ 0 h 279"/>
                <a:gd name="T72" fmla="*/ 0 w 305"/>
                <a:gd name="T73" fmla="*/ 1 h 279"/>
                <a:gd name="T74" fmla="*/ 0 w 305"/>
                <a:gd name="T75" fmla="*/ 1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5" h="279">
                  <a:moveTo>
                    <a:pt x="247" y="104"/>
                  </a:moveTo>
                  <a:lnTo>
                    <a:pt x="257" y="112"/>
                  </a:lnTo>
                  <a:lnTo>
                    <a:pt x="266" y="120"/>
                  </a:lnTo>
                  <a:lnTo>
                    <a:pt x="271" y="129"/>
                  </a:lnTo>
                  <a:lnTo>
                    <a:pt x="277" y="138"/>
                  </a:lnTo>
                  <a:lnTo>
                    <a:pt x="279" y="148"/>
                  </a:lnTo>
                  <a:lnTo>
                    <a:pt x="279" y="158"/>
                  </a:lnTo>
                  <a:lnTo>
                    <a:pt x="274" y="168"/>
                  </a:lnTo>
                  <a:lnTo>
                    <a:pt x="268" y="178"/>
                  </a:lnTo>
                  <a:lnTo>
                    <a:pt x="258" y="188"/>
                  </a:lnTo>
                  <a:lnTo>
                    <a:pt x="247" y="197"/>
                  </a:lnTo>
                  <a:lnTo>
                    <a:pt x="234" y="205"/>
                  </a:lnTo>
                  <a:lnTo>
                    <a:pt x="219" y="214"/>
                  </a:lnTo>
                  <a:lnTo>
                    <a:pt x="206" y="221"/>
                  </a:lnTo>
                  <a:lnTo>
                    <a:pt x="191" y="229"/>
                  </a:lnTo>
                  <a:lnTo>
                    <a:pt x="177" y="237"/>
                  </a:lnTo>
                  <a:lnTo>
                    <a:pt x="164" y="247"/>
                  </a:lnTo>
                  <a:lnTo>
                    <a:pt x="160" y="250"/>
                  </a:lnTo>
                  <a:lnTo>
                    <a:pt x="157" y="254"/>
                  </a:lnTo>
                  <a:lnTo>
                    <a:pt x="154" y="258"/>
                  </a:lnTo>
                  <a:lnTo>
                    <a:pt x="151" y="262"/>
                  </a:lnTo>
                  <a:lnTo>
                    <a:pt x="149" y="266"/>
                  </a:lnTo>
                  <a:lnTo>
                    <a:pt x="149" y="270"/>
                  </a:lnTo>
                  <a:lnTo>
                    <a:pt x="151" y="275"/>
                  </a:lnTo>
                  <a:lnTo>
                    <a:pt x="155" y="278"/>
                  </a:lnTo>
                  <a:lnTo>
                    <a:pt x="161" y="279"/>
                  </a:lnTo>
                  <a:lnTo>
                    <a:pt x="167" y="279"/>
                  </a:lnTo>
                  <a:lnTo>
                    <a:pt x="173" y="278"/>
                  </a:lnTo>
                  <a:lnTo>
                    <a:pt x="177" y="275"/>
                  </a:lnTo>
                  <a:lnTo>
                    <a:pt x="191" y="263"/>
                  </a:lnTo>
                  <a:lnTo>
                    <a:pt x="207" y="252"/>
                  </a:lnTo>
                  <a:lnTo>
                    <a:pt x="223" y="242"/>
                  </a:lnTo>
                  <a:lnTo>
                    <a:pt x="241" y="231"/>
                  </a:lnTo>
                  <a:lnTo>
                    <a:pt x="257" y="221"/>
                  </a:lnTo>
                  <a:lnTo>
                    <a:pt x="271" y="210"/>
                  </a:lnTo>
                  <a:lnTo>
                    <a:pt x="286" y="197"/>
                  </a:lnTo>
                  <a:lnTo>
                    <a:pt x="296" y="184"/>
                  </a:lnTo>
                  <a:lnTo>
                    <a:pt x="303" y="168"/>
                  </a:lnTo>
                  <a:lnTo>
                    <a:pt x="305" y="153"/>
                  </a:lnTo>
                  <a:lnTo>
                    <a:pt x="300" y="137"/>
                  </a:lnTo>
                  <a:lnTo>
                    <a:pt x="293" y="123"/>
                  </a:lnTo>
                  <a:lnTo>
                    <a:pt x="282" y="109"/>
                  </a:lnTo>
                  <a:lnTo>
                    <a:pt x="267" y="96"/>
                  </a:lnTo>
                  <a:lnTo>
                    <a:pt x="250" y="85"/>
                  </a:lnTo>
                  <a:lnTo>
                    <a:pt x="232" y="75"/>
                  </a:lnTo>
                  <a:lnTo>
                    <a:pt x="219" y="67"/>
                  </a:lnTo>
                  <a:lnTo>
                    <a:pt x="205" y="61"/>
                  </a:lnTo>
                  <a:lnTo>
                    <a:pt x="189" y="54"/>
                  </a:lnTo>
                  <a:lnTo>
                    <a:pt x="173" y="47"/>
                  </a:lnTo>
                  <a:lnTo>
                    <a:pt x="157" y="40"/>
                  </a:lnTo>
                  <a:lnTo>
                    <a:pt x="139" y="32"/>
                  </a:lnTo>
                  <a:lnTo>
                    <a:pt x="122" y="26"/>
                  </a:lnTo>
                  <a:lnTo>
                    <a:pt x="106" y="20"/>
                  </a:lnTo>
                  <a:lnTo>
                    <a:pt x="90" y="15"/>
                  </a:lnTo>
                  <a:lnTo>
                    <a:pt x="74" y="10"/>
                  </a:lnTo>
                  <a:lnTo>
                    <a:pt x="58" y="7"/>
                  </a:lnTo>
                  <a:lnTo>
                    <a:pt x="43" y="3"/>
                  </a:lnTo>
                  <a:lnTo>
                    <a:pt x="30" y="1"/>
                  </a:lnTo>
                  <a:lnTo>
                    <a:pt x="19" y="0"/>
                  </a:lnTo>
                  <a:lnTo>
                    <a:pt x="8" y="1"/>
                  </a:lnTo>
                  <a:lnTo>
                    <a:pt x="0" y="3"/>
                  </a:lnTo>
                  <a:lnTo>
                    <a:pt x="10" y="6"/>
                  </a:lnTo>
                  <a:lnTo>
                    <a:pt x="21" y="9"/>
                  </a:lnTo>
                  <a:lnTo>
                    <a:pt x="35" y="13"/>
                  </a:lnTo>
                  <a:lnTo>
                    <a:pt x="48" y="17"/>
                  </a:lnTo>
                  <a:lnTo>
                    <a:pt x="64" y="22"/>
                  </a:lnTo>
                  <a:lnTo>
                    <a:pt x="80" y="27"/>
                  </a:lnTo>
                  <a:lnTo>
                    <a:pt x="97" y="33"/>
                  </a:lnTo>
                  <a:lnTo>
                    <a:pt x="114" y="40"/>
                  </a:lnTo>
                  <a:lnTo>
                    <a:pt x="132" y="47"/>
                  </a:lnTo>
                  <a:lnTo>
                    <a:pt x="149" y="54"/>
                  </a:lnTo>
                  <a:lnTo>
                    <a:pt x="167" y="62"/>
                  </a:lnTo>
                  <a:lnTo>
                    <a:pt x="184" y="70"/>
                  </a:lnTo>
                  <a:lnTo>
                    <a:pt x="202" y="79"/>
                  </a:lnTo>
                  <a:lnTo>
                    <a:pt x="218" y="87"/>
                  </a:lnTo>
                  <a:lnTo>
                    <a:pt x="232" y="95"/>
                  </a:lnTo>
                  <a:lnTo>
                    <a:pt x="247" y="104"/>
                  </a:lnTo>
                  <a:close/>
                </a:path>
              </a:pathLst>
            </a:custGeom>
            <a:solidFill>
              <a:srgbClr val="C9E8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2" name="Freeform 99">
              <a:extLst>
                <a:ext uri="{FF2B5EF4-FFF2-40B4-BE49-F238E27FC236}">
                  <a16:creationId xmlns:a16="http://schemas.microsoft.com/office/drawing/2014/main" id="{428FC368-1047-1340-A112-E31C32E88DC3}"/>
                </a:ext>
              </a:extLst>
            </p:cNvPr>
            <p:cNvSpPr>
              <a:spLocks/>
            </p:cNvSpPr>
            <p:nvPr/>
          </p:nvSpPr>
          <p:spPr bwMode="auto">
            <a:xfrm>
              <a:off x="4976" y="382"/>
              <a:ext cx="18" cy="42"/>
            </a:xfrm>
            <a:custGeom>
              <a:avLst/>
              <a:gdLst>
                <a:gd name="T0" fmla="*/ 0 w 54"/>
                <a:gd name="T1" fmla="*/ 0 h 85"/>
                <a:gd name="T2" fmla="*/ 0 w 54"/>
                <a:gd name="T3" fmla="*/ 0 h 85"/>
                <a:gd name="T4" fmla="*/ 0 w 54"/>
                <a:gd name="T5" fmla="*/ 0 h 85"/>
                <a:gd name="T6" fmla="*/ 0 w 54"/>
                <a:gd name="T7" fmla="*/ 0 h 85"/>
                <a:gd name="T8" fmla="*/ 0 w 54"/>
                <a:gd name="T9" fmla="*/ 0 h 85"/>
                <a:gd name="T10" fmla="*/ 0 w 54"/>
                <a:gd name="T11" fmla="*/ 0 h 85"/>
                <a:gd name="T12" fmla="*/ 0 w 54"/>
                <a:gd name="T13" fmla="*/ 0 h 85"/>
                <a:gd name="T14" fmla="*/ 0 w 54"/>
                <a:gd name="T15" fmla="*/ 0 h 85"/>
                <a:gd name="T16" fmla="*/ 0 w 54"/>
                <a:gd name="T17" fmla="*/ 0 h 85"/>
                <a:gd name="T18" fmla="*/ 0 w 54"/>
                <a:gd name="T19" fmla="*/ 0 h 85"/>
                <a:gd name="T20" fmla="*/ 0 w 54"/>
                <a:gd name="T21" fmla="*/ 0 h 85"/>
                <a:gd name="T22" fmla="*/ 0 w 54"/>
                <a:gd name="T23" fmla="*/ 0 h 85"/>
                <a:gd name="T24" fmla="*/ 0 w 54"/>
                <a:gd name="T25" fmla="*/ 0 h 85"/>
                <a:gd name="T26" fmla="*/ 0 w 54"/>
                <a:gd name="T27" fmla="*/ 1 h 85"/>
                <a:gd name="T28" fmla="*/ 0 w 54"/>
                <a:gd name="T29" fmla="*/ 1 h 85"/>
                <a:gd name="T30" fmla="*/ 0 w 54"/>
                <a:gd name="T31" fmla="*/ 1 h 85"/>
                <a:gd name="T32" fmla="*/ 0 w 54"/>
                <a:gd name="T33" fmla="*/ 1 h 85"/>
                <a:gd name="T34" fmla="*/ 0 w 54"/>
                <a:gd name="T35" fmla="*/ 1 h 85"/>
                <a:gd name="T36" fmla="*/ 0 w 54"/>
                <a:gd name="T37" fmla="*/ 0 h 85"/>
                <a:gd name="T38" fmla="*/ 0 w 54"/>
                <a:gd name="T39" fmla="*/ 0 h 85"/>
                <a:gd name="T40" fmla="*/ 0 w 54"/>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4" h="85">
                  <a:moveTo>
                    <a:pt x="28" y="10"/>
                  </a:moveTo>
                  <a:lnTo>
                    <a:pt x="27" y="6"/>
                  </a:lnTo>
                  <a:lnTo>
                    <a:pt x="22" y="2"/>
                  </a:lnTo>
                  <a:lnTo>
                    <a:pt x="18" y="0"/>
                  </a:lnTo>
                  <a:lnTo>
                    <a:pt x="12" y="0"/>
                  </a:lnTo>
                  <a:lnTo>
                    <a:pt x="8" y="1"/>
                  </a:lnTo>
                  <a:lnTo>
                    <a:pt x="3" y="3"/>
                  </a:lnTo>
                  <a:lnTo>
                    <a:pt x="0" y="7"/>
                  </a:lnTo>
                  <a:lnTo>
                    <a:pt x="0" y="11"/>
                  </a:lnTo>
                  <a:lnTo>
                    <a:pt x="0" y="22"/>
                  </a:lnTo>
                  <a:lnTo>
                    <a:pt x="5" y="34"/>
                  </a:lnTo>
                  <a:lnTo>
                    <a:pt x="11" y="47"/>
                  </a:lnTo>
                  <a:lnTo>
                    <a:pt x="18" y="59"/>
                  </a:lnTo>
                  <a:lnTo>
                    <a:pt x="27" y="70"/>
                  </a:lnTo>
                  <a:lnTo>
                    <a:pt x="35" y="79"/>
                  </a:lnTo>
                  <a:lnTo>
                    <a:pt x="46" y="84"/>
                  </a:lnTo>
                  <a:lnTo>
                    <a:pt x="53" y="85"/>
                  </a:lnTo>
                  <a:lnTo>
                    <a:pt x="54" y="68"/>
                  </a:lnTo>
                  <a:lnTo>
                    <a:pt x="47" y="49"/>
                  </a:lnTo>
                  <a:lnTo>
                    <a:pt x="38" y="29"/>
                  </a:lnTo>
                  <a:lnTo>
                    <a:pt x="2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3" name="Freeform 100">
              <a:extLst>
                <a:ext uri="{FF2B5EF4-FFF2-40B4-BE49-F238E27FC236}">
                  <a16:creationId xmlns:a16="http://schemas.microsoft.com/office/drawing/2014/main" id="{AB9C1CAC-5A46-BA41-BBAA-685BAA6C6613}"/>
                </a:ext>
              </a:extLst>
            </p:cNvPr>
            <p:cNvSpPr>
              <a:spLocks/>
            </p:cNvSpPr>
            <p:nvPr/>
          </p:nvSpPr>
          <p:spPr bwMode="auto">
            <a:xfrm>
              <a:off x="4962" y="351"/>
              <a:ext cx="15" cy="24"/>
            </a:xfrm>
            <a:custGeom>
              <a:avLst/>
              <a:gdLst>
                <a:gd name="T0" fmla="*/ 0 w 46"/>
                <a:gd name="T1" fmla="*/ 1 h 48"/>
                <a:gd name="T2" fmla="*/ 0 w 46"/>
                <a:gd name="T3" fmla="*/ 1 h 48"/>
                <a:gd name="T4" fmla="*/ 0 w 46"/>
                <a:gd name="T5" fmla="*/ 1 h 48"/>
                <a:gd name="T6" fmla="*/ 0 w 46"/>
                <a:gd name="T7" fmla="*/ 1 h 48"/>
                <a:gd name="T8" fmla="*/ 0 w 46"/>
                <a:gd name="T9" fmla="*/ 1 h 48"/>
                <a:gd name="T10" fmla="*/ 0 w 46"/>
                <a:gd name="T11" fmla="*/ 1 h 48"/>
                <a:gd name="T12" fmla="*/ 0 w 46"/>
                <a:gd name="T13" fmla="*/ 1 h 48"/>
                <a:gd name="T14" fmla="*/ 0 w 46"/>
                <a:gd name="T15" fmla="*/ 0 h 48"/>
                <a:gd name="T16" fmla="*/ 0 w 46"/>
                <a:gd name="T17" fmla="*/ 0 h 48"/>
                <a:gd name="T18" fmla="*/ 0 w 46"/>
                <a:gd name="T19" fmla="*/ 1 h 48"/>
                <a:gd name="T20" fmla="*/ 0 w 46"/>
                <a:gd name="T21" fmla="*/ 1 h 48"/>
                <a:gd name="T22" fmla="*/ 0 w 46"/>
                <a:gd name="T23" fmla="*/ 1 h 48"/>
                <a:gd name="T24" fmla="*/ 0 w 46"/>
                <a:gd name="T25" fmla="*/ 1 h 48"/>
                <a:gd name="T26" fmla="*/ 0 w 46"/>
                <a:gd name="T27" fmla="*/ 1 h 48"/>
                <a:gd name="T28" fmla="*/ 0 w 46"/>
                <a:gd name="T29" fmla="*/ 1 h 48"/>
                <a:gd name="T30" fmla="*/ 0 w 46"/>
                <a:gd name="T31" fmla="*/ 1 h 48"/>
                <a:gd name="T32" fmla="*/ 0 w 46"/>
                <a:gd name="T33" fmla="*/ 1 h 48"/>
                <a:gd name="T34" fmla="*/ 0 w 46"/>
                <a:gd name="T35" fmla="*/ 1 h 48"/>
                <a:gd name="T36" fmla="*/ 0 w 46"/>
                <a:gd name="T37" fmla="*/ 1 h 48"/>
                <a:gd name="T38" fmla="*/ 0 w 46"/>
                <a:gd name="T39" fmla="*/ 1 h 48"/>
                <a:gd name="T40" fmla="*/ 0 w 46"/>
                <a:gd name="T41" fmla="*/ 1 h 48"/>
                <a:gd name="T42" fmla="*/ 0 w 46"/>
                <a:gd name="T43" fmla="*/ 1 h 48"/>
                <a:gd name="T44" fmla="*/ 0 w 46"/>
                <a:gd name="T45" fmla="*/ 1 h 48"/>
                <a:gd name="T46" fmla="*/ 0 w 46"/>
                <a:gd name="T47" fmla="*/ 1 h 48"/>
                <a:gd name="T48" fmla="*/ 0 w 46"/>
                <a:gd name="T49" fmla="*/ 1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6" h="48">
                  <a:moveTo>
                    <a:pt x="25" y="6"/>
                  </a:moveTo>
                  <a:lnTo>
                    <a:pt x="25" y="7"/>
                  </a:lnTo>
                  <a:lnTo>
                    <a:pt x="23" y="4"/>
                  </a:lnTo>
                  <a:lnTo>
                    <a:pt x="19" y="1"/>
                  </a:lnTo>
                  <a:lnTo>
                    <a:pt x="14" y="0"/>
                  </a:lnTo>
                  <a:lnTo>
                    <a:pt x="9" y="0"/>
                  </a:lnTo>
                  <a:lnTo>
                    <a:pt x="4" y="1"/>
                  </a:lnTo>
                  <a:lnTo>
                    <a:pt x="1" y="4"/>
                  </a:lnTo>
                  <a:lnTo>
                    <a:pt x="0" y="7"/>
                  </a:lnTo>
                  <a:lnTo>
                    <a:pt x="0" y="10"/>
                  </a:lnTo>
                  <a:lnTo>
                    <a:pt x="1" y="15"/>
                  </a:lnTo>
                  <a:lnTo>
                    <a:pt x="4" y="21"/>
                  </a:lnTo>
                  <a:lnTo>
                    <a:pt x="10" y="28"/>
                  </a:lnTo>
                  <a:lnTo>
                    <a:pt x="17" y="35"/>
                  </a:lnTo>
                  <a:lnTo>
                    <a:pt x="25" y="41"/>
                  </a:lnTo>
                  <a:lnTo>
                    <a:pt x="33" y="45"/>
                  </a:lnTo>
                  <a:lnTo>
                    <a:pt x="41" y="48"/>
                  </a:lnTo>
                  <a:lnTo>
                    <a:pt x="46" y="48"/>
                  </a:lnTo>
                  <a:lnTo>
                    <a:pt x="45" y="38"/>
                  </a:lnTo>
                  <a:lnTo>
                    <a:pt x="39" y="25"/>
                  </a:lnTo>
                  <a:lnTo>
                    <a:pt x="30" y="14"/>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4" name="Freeform 101">
              <a:extLst>
                <a:ext uri="{FF2B5EF4-FFF2-40B4-BE49-F238E27FC236}">
                  <a16:creationId xmlns:a16="http://schemas.microsoft.com/office/drawing/2014/main" id="{DAA1389C-22E9-514C-862D-56CAB77890AD}"/>
                </a:ext>
              </a:extLst>
            </p:cNvPr>
            <p:cNvSpPr>
              <a:spLocks/>
            </p:cNvSpPr>
            <p:nvPr/>
          </p:nvSpPr>
          <p:spPr bwMode="auto">
            <a:xfrm>
              <a:off x="4949" y="331"/>
              <a:ext cx="21" cy="16"/>
            </a:xfrm>
            <a:custGeom>
              <a:avLst/>
              <a:gdLst>
                <a:gd name="T0" fmla="*/ 0 w 64"/>
                <a:gd name="T1" fmla="*/ 1 h 32"/>
                <a:gd name="T2" fmla="*/ 0 w 64"/>
                <a:gd name="T3" fmla="*/ 1 h 32"/>
                <a:gd name="T4" fmla="*/ 0 w 64"/>
                <a:gd name="T5" fmla="*/ 1 h 32"/>
                <a:gd name="T6" fmla="*/ 0 w 64"/>
                <a:gd name="T7" fmla="*/ 1 h 32"/>
                <a:gd name="T8" fmla="*/ 0 w 64"/>
                <a:gd name="T9" fmla="*/ 1 h 32"/>
                <a:gd name="T10" fmla="*/ 0 w 64"/>
                <a:gd name="T11" fmla="*/ 1 h 32"/>
                <a:gd name="T12" fmla="*/ 0 w 64"/>
                <a:gd name="T13" fmla="*/ 1 h 32"/>
                <a:gd name="T14" fmla="*/ 0 w 64"/>
                <a:gd name="T15" fmla="*/ 0 h 32"/>
                <a:gd name="T16" fmla="*/ 0 w 64"/>
                <a:gd name="T17" fmla="*/ 0 h 32"/>
                <a:gd name="T18" fmla="*/ 0 w 64"/>
                <a:gd name="T19" fmla="*/ 0 h 32"/>
                <a:gd name="T20" fmla="*/ 0 w 64"/>
                <a:gd name="T21" fmla="*/ 1 h 32"/>
                <a:gd name="T22" fmla="*/ 0 w 64"/>
                <a:gd name="T23" fmla="*/ 1 h 32"/>
                <a:gd name="T24" fmla="*/ 0 w 64"/>
                <a:gd name="T25" fmla="*/ 1 h 32"/>
                <a:gd name="T26" fmla="*/ 0 w 64"/>
                <a:gd name="T27" fmla="*/ 1 h 32"/>
                <a:gd name="T28" fmla="*/ 0 w 64"/>
                <a:gd name="T29" fmla="*/ 1 h 32"/>
                <a:gd name="T30" fmla="*/ 0 w 64"/>
                <a:gd name="T31" fmla="*/ 1 h 32"/>
                <a:gd name="T32" fmla="*/ 0 w 64"/>
                <a:gd name="T33" fmla="*/ 1 h 32"/>
                <a:gd name="T34" fmla="*/ 0 w 64"/>
                <a:gd name="T35" fmla="*/ 1 h 32"/>
                <a:gd name="T36" fmla="*/ 0 w 64"/>
                <a:gd name="T37" fmla="*/ 1 h 32"/>
                <a:gd name="T38" fmla="*/ 0 w 64"/>
                <a:gd name="T39" fmla="*/ 1 h 32"/>
                <a:gd name="T40" fmla="*/ 0 w 64"/>
                <a:gd name="T41" fmla="*/ 1 h 32"/>
                <a:gd name="T42" fmla="*/ 0 w 64"/>
                <a:gd name="T43" fmla="*/ 1 h 32"/>
                <a:gd name="T44" fmla="*/ 0 w 64"/>
                <a:gd name="T45" fmla="*/ 1 h 32"/>
                <a:gd name="T46" fmla="*/ 0 w 64"/>
                <a:gd name="T47" fmla="*/ 1 h 32"/>
                <a:gd name="T48" fmla="*/ 0 w 64"/>
                <a:gd name="T49" fmla="*/ 1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32">
                  <a:moveTo>
                    <a:pt x="50" y="24"/>
                  </a:moveTo>
                  <a:lnTo>
                    <a:pt x="56" y="22"/>
                  </a:lnTo>
                  <a:lnTo>
                    <a:pt x="62" y="19"/>
                  </a:lnTo>
                  <a:lnTo>
                    <a:pt x="64" y="15"/>
                  </a:lnTo>
                  <a:lnTo>
                    <a:pt x="64" y="11"/>
                  </a:lnTo>
                  <a:lnTo>
                    <a:pt x="61" y="6"/>
                  </a:lnTo>
                  <a:lnTo>
                    <a:pt x="56" y="2"/>
                  </a:lnTo>
                  <a:lnTo>
                    <a:pt x="50" y="0"/>
                  </a:lnTo>
                  <a:lnTo>
                    <a:pt x="43" y="0"/>
                  </a:lnTo>
                  <a:lnTo>
                    <a:pt x="40" y="0"/>
                  </a:lnTo>
                  <a:lnTo>
                    <a:pt x="35" y="1"/>
                  </a:lnTo>
                  <a:lnTo>
                    <a:pt x="26" y="3"/>
                  </a:lnTo>
                  <a:lnTo>
                    <a:pt x="16" y="8"/>
                  </a:lnTo>
                  <a:lnTo>
                    <a:pt x="7" y="14"/>
                  </a:lnTo>
                  <a:lnTo>
                    <a:pt x="3" y="20"/>
                  </a:lnTo>
                  <a:lnTo>
                    <a:pt x="0" y="26"/>
                  </a:lnTo>
                  <a:lnTo>
                    <a:pt x="0" y="28"/>
                  </a:lnTo>
                  <a:lnTo>
                    <a:pt x="4" y="30"/>
                  </a:lnTo>
                  <a:lnTo>
                    <a:pt x="10" y="32"/>
                  </a:lnTo>
                  <a:lnTo>
                    <a:pt x="16" y="32"/>
                  </a:lnTo>
                  <a:lnTo>
                    <a:pt x="21" y="32"/>
                  </a:lnTo>
                  <a:lnTo>
                    <a:pt x="29" y="30"/>
                  </a:lnTo>
                  <a:lnTo>
                    <a:pt x="36" y="29"/>
                  </a:lnTo>
                  <a:lnTo>
                    <a:pt x="43" y="27"/>
                  </a:lnTo>
                  <a:lnTo>
                    <a:pt x="5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5" name="Freeform 130">
              <a:extLst>
                <a:ext uri="{FF2B5EF4-FFF2-40B4-BE49-F238E27FC236}">
                  <a16:creationId xmlns:a16="http://schemas.microsoft.com/office/drawing/2014/main" id="{3332B559-5B8E-2F43-BCAF-A43653382BCC}"/>
                </a:ext>
              </a:extLst>
            </p:cNvPr>
            <p:cNvSpPr>
              <a:spLocks/>
            </p:cNvSpPr>
            <p:nvPr/>
          </p:nvSpPr>
          <p:spPr bwMode="auto">
            <a:xfrm>
              <a:off x="4849" y="304"/>
              <a:ext cx="82" cy="106"/>
            </a:xfrm>
            <a:custGeom>
              <a:avLst/>
              <a:gdLst>
                <a:gd name="T0" fmla="*/ 0 w 246"/>
                <a:gd name="T1" fmla="*/ 1 h 211"/>
                <a:gd name="T2" fmla="*/ 0 w 246"/>
                <a:gd name="T3" fmla="*/ 1 h 211"/>
                <a:gd name="T4" fmla="*/ 0 w 246"/>
                <a:gd name="T5" fmla="*/ 1 h 211"/>
                <a:gd name="T6" fmla="*/ 0 w 246"/>
                <a:gd name="T7" fmla="*/ 1 h 211"/>
                <a:gd name="T8" fmla="*/ 0 w 246"/>
                <a:gd name="T9" fmla="*/ 2 h 211"/>
                <a:gd name="T10" fmla="*/ 0 w 246"/>
                <a:gd name="T11" fmla="*/ 2 h 211"/>
                <a:gd name="T12" fmla="*/ 0 w 246"/>
                <a:gd name="T13" fmla="*/ 2 h 211"/>
                <a:gd name="T14" fmla="*/ 0 w 246"/>
                <a:gd name="T15" fmla="*/ 2 h 211"/>
                <a:gd name="T16" fmla="*/ 0 w 246"/>
                <a:gd name="T17" fmla="*/ 3 h 211"/>
                <a:gd name="T18" fmla="*/ 0 w 246"/>
                <a:gd name="T19" fmla="*/ 3 h 211"/>
                <a:gd name="T20" fmla="*/ 0 w 246"/>
                <a:gd name="T21" fmla="*/ 3 h 211"/>
                <a:gd name="T22" fmla="*/ 0 w 246"/>
                <a:gd name="T23" fmla="*/ 3 h 211"/>
                <a:gd name="T24" fmla="*/ 0 w 246"/>
                <a:gd name="T25" fmla="*/ 4 h 211"/>
                <a:gd name="T26" fmla="*/ 0 w 246"/>
                <a:gd name="T27" fmla="*/ 4 h 211"/>
                <a:gd name="T28" fmla="*/ 0 w 246"/>
                <a:gd name="T29" fmla="*/ 4 h 211"/>
                <a:gd name="T30" fmla="*/ 0 w 246"/>
                <a:gd name="T31" fmla="*/ 4 h 211"/>
                <a:gd name="T32" fmla="*/ 0 w 246"/>
                <a:gd name="T33" fmla="*/ 4 h 211"/>
                <a:gd name="T34" fmla="*/ 0 w 246"/>
                <a:gd name="T35" fmla="*/ 4 h 211"/>
                <a:gd name="T36" fmla="*/ 0 w 246"/>
                <a:gd name="T37" fmla="*/ 4 h 211"/>
                <a:gd name="T38" fmla="*/ 0 w 246"/>
                <a:gd name="T39" fmla="*/ 4 h 211"/>
                <a:gd name="T40" fmla="*/ 0 w 246"/>
                <a:gd name="T41" fmla="*/ 4 h 211"/>
                <a:gd name="T42" fmla="*/ 0 w 246"/>
                <a:gd name="T43" fmla="*/ 4 h 211"/>
                <a:gd name="T44" fmla="*/ 0 w 246"/>
                <a:gd name="T45" fmla="*/ 4 h 211"/>
                <a:gd name="T46" fmla="*/ 0 w 246"/>
                <a:gd name="T47" fmla="*/ 4 h 211"/>
                <a:gd name="T48" fmla="*/ 0 w 246"/>
                <a:gd name="T49" fmla="*/ 4 h 211"/>
                <a:gd name="T50" fmla="*/ 0 w 246"/>
                <a:gd name="T51" fmla="*/ 4 h 211"/>
                <a:gd name="T52" fmla="*/ 0 w 246"/>
                <a:gd name="T53" fmla="*/ 4 h 211"/>
                <a:gd name="T54" fmla="*/ 0 w 246"/>
                <a:gd name="T55" fmla="*/ 4 h 211"/>
                <a:gd name="T56" fmla="*/ 0 w 246"/>
                <a:gd name="T57" fmla="*/ 4 h 211"/>
                <a:gd name="T58" fmla="*/ 0 w 246"/>
                <a:gd name="T59" fmla="*/ 4 h 211"/>
                <a:gd name="T60" fmla="*/ 0 w 246"/>
                <a:gd name="T61" fmla="*/ 4 h 211"/>
                <a:gd name="T62" fmla="*/ 0 w 246"/>
                <a:gd name="T63" fmla="*/ 3 h 211"/>
                <a:gd name="T64" fmla="*/ 0 w 246"/>
                <a:gd name="T65" fmla="*/ 3 h 211"/>
                <a:gd name="T66" fmla="*/ 0 w 246"/>
                <a:gd name="T67" fmla="*/ 3 h 211"/>
                <a:gd name="T68" fmla="*/ 0 w 246"/>
                <a:gd name="T69" fmla="*/ 3 h 211"/>
                <a:gd name="T70" fmla="*/ 0 w 246"/>
                <a:gd name="T71" fmla="*/ 3 h 211"/>
                <a:gd name="T72" fmla="*/ 0 w 246"/>
                <a:gd name="T73" fmla="*/ 3 h 211"/>
                <a:gd name="T74" fmla="*/ 0 w 246"/>
                <a:gd name="T75" fmla="*/ 3 h 211"/>
                <a:gd name="T76" fmla="*/ 0 w 246"/>
                <a:gd name="T77" fmla="*/ 2 h 211"/>
                <a:gd name="T78" fmla="*/ 0 w 246"/>
                <a:gd name="T79" fmla="*/ 2 h 211"/>
                <a:gd name="T80" fmla="*/ 0 w 246"/>
                <a:gd name="T81" fmla="*/ 2 h 211"/>
                <a:gd name="T82" fmla="*/ 0 w 246"/>
                <a:gd name="T83" fmla="*/ 2 h 211"/>
                <a:gd name="T84" fmla="*/ 0 w 246"/>
                <a:gd name="T85" fmla="*/ 2 h 211"/>
                <a:gd name="T86" fmla="*/ 0 w 246"/>
                <a:gd name="T87" fmla="*/ 1 h 211"/>
                <a:gd name="T88" fmla="*/ 0 w 246"/>
                <a:gd name="T89" fmla="*/ 1 h 211"/>
                <a:gd name="T90" fmla="*/ 0 w 246"/>
                <a:gd name="T91" fmla="*/ 1 h 211"/>
                <a:gd name="T92" fmla="*/ 0 w 246"/>
                <a:gd name="T93" fmla="*/ 1 h 211"/>
                <a:gd name="T94" fmla="*/ 0 w 246"/>
                <a:gd name="T95" fmla="*/ 1 h 211"/>
                <a:gd name="T96" fmla="*/ 0 w 246"/>
                <a:gd name="T97" fmla="*/ 1 h 211"/>
                <a:gd name="T98" fmla="*/ 0 w 246"/>
                <a:gd name="T99" fmla="*/ 1 h 211"/>
                <a:gd name="T100" fmla="*/ 0 w 246"/>
                <a:gd name="T101" fmla="*/ 1 h 211"/>
                <a:gd name="T102" fmla="*/ 0 w 246"/>
                <a:gd name="T103" fmla="*/ 1 h 211"/>
                <a:gd name="T104" fmla="*/ 0 w 246"/>
                <a:gd name="T105" fmla="*/ 1 h 211"/>
                <a:gd name="T106" fmla="*/ 0 w 246"/>
                <a:gd name="T107" fmla="*/ 1 h 211"/>
                <a:gd name="T108" fmla="*/ 0 w 246"/>
                <a:gd name="T109" fmla="*/ 0 h 211"/>
                <a:gd name="T110" fmla="*/ 0 w 246"/>
                <a:gd name="T111" fmla="*/ 1 h 211"/>
                <a:gd name="T112" fmla="*/ 0 w 246"/>
                <a:gd name="T113" fmla="*/ 1 h 211"/>
                <a:gd name="T114" fmla="*/ 0 w 246"/>
                <a:gd name="T115" fmla="*/ 1 h 211"/>
                <a:gd name="T116" fmla="*/ 0 w 246"/>
                <a:gd name="T117" fmla="*/ 1 h 211"/>
                <a:gd name="T118" fmla="*/ 0 w 246"/>
                <a:gd name="T119" fmla="*/ 1 h 211"/>
                <a:gd name="T120" fmla="*/ 0 w 246"/>
                <a:gd name="T121" fmla="*/ 1 h 2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46" h="211">
                  <a:moveTo>
                    <a:pt x="90" y="32"/>
                  </a:moveTo>
                  <a:lnTo>
                    <a:pt x="73" y="41"/>
                  </a:lnTo>
                  <a:lnTo>
                    <a:pt x="57" y="51"/>
                  </a:lnTo>
                  <a:lnTo>
                    <a:pt x="41" y="64"/>
                  </a:lnTo>
                  <a:lnTo>
                    <a:pt x="28" y="76"/>
                  </a:lnTo>
                  <a:lnTo>
                    <a:pt x="18" y="89"/>
                  </a:lnTo>
                  <a:lnTo>
                    <a:pt x="9" y="103"/>
                  </a:lnTo>
                  <a:lnTo>
                    <a:pt x="3" y="116"/>
                  </a:lnTo>
                  <a:lnTo>
                    <a:pt x="0" y="131"/>
                  </a:lnTo>
                  <a:lnTo>
                    <a:pt x="3" y="152"/>
                  </a:lnTo>
                  <a:lnTo>
                    <a:pt x="15" y="170"/>
                  </a:lnTo>
                  <a:lnTo>
                    <a:pt x="32" y="185"/>
                  </a:lnTo>
                  <a:lnTo>
                    <a:pt x="54" y="197"/>
                  </a:lnTo>
                  <a:lnTo>
                    <a:pt x="80" y="205"/>
                  </a:lnTo>
                  <a:lnTo>
                    <a:pt x="109" y="210"/>
                  </a:lnTo>
                  <a:lnTo>
                    <a:pt x="137" y="211"/>
                  </a:lnTo>
                  <a:lnTo>
                    <a:pt x="164" y="208"/>
                  </a:lnTo>
                  <a:lnTo>
                    <a:pt x="170" y="208"/>
                  </a:lnTo>
                  <a:lnTo>
                    <a:pt x="176" y="206"/>
                  </a:lnTo>
                  <a:lnTo>
                    <a:pt x="180" y="202"/>
                  </a:lnTo>
                  <a:lnTo>
                    <a:pt x="182" y="198"/>
                  </a:lnTo>
                  <a:lnTo>
                    <a:pt x="180" y="196"/>
                  </a:lnTo>
                  <a:lnTo>
                    <a:pt x="176" y="196"/>
                  </a:lnTo>
                  <a:lnTo>
                    <a:pt x="170" y="195"/>
                  </a:lnTo>
                  <a:lnTo>
                    <a:pt x="163" y="195"/>
                  </a:lnTo>
                  <a:lnTo>
                    <a:pt x="154" y="195"/>
                  </a:lnTo>
                  <a:lnTo>
                    <a:pt x="147" y="195"/>
                  </a:lnTo>
                  <a:lnTo>
                    <a:pt x="140" y="195"/>
                  </a:lnTo>
                  <a:lnTo>
                    <a:pt x="135" y="195"/>
                  </a:lnTo>
                  <a:lnTo>
                    <a:pt x="121" y="194"/>
                  </a:lnTo>
                  <a:lnTo>
                    <a:pt x="108" y="193"/>
                  </a:lnTo>
                  <a:lnTo>
                    <a:pt x="93" y="191"/>
                  </a:lnTo>
                  <a:lnTo>
                    <a:pt x="79" y="188"/>
                  </a:lnTo>
                  <a:lnTo>
                    <a:pt x="64" y="185"/>
                  </a:lnTo>
                  <a:lnTo>
                    <a:pt x="50" y="178"/>
                  </a:lnTo>
                  <a:lnTo>
                    <a:pt x="37" y="169"/>
                  </a:lnTo>
                  <a:lnTo>
                    <a:pt x="22" y="155"/>
                  </a:lnTo>
                  <a:lnTo>
                    <a:pt x="19" y="140"/>
                  </a:lnTo>
                  <a:lnTo>
                    <a:pt x="21" y="126"/>
                  </a:lnTo>
                  <a:lnTo>
                    <a:pt x="26" y="111"/>
                  </a:lnTo>
                  <a:lnTo>
                    <a:pt x="35" y="98"/>
                  </a:lnTo>
                  <a:lnTo>
                    <a:pt x="48" y="85"/>
                  </a:lnTo>
                  <a:lnTo>
                    <a:pt x="63" y="73"/>
                  </a:lnTo>
                  <a:lnTo>
                    <a:pt x="79" y="63"/>
                  </a:lnTo>
                  <a:lnTo>
                    <a:pt x="98" y="52"/>
                  </a:lnTo>
                  <a:lnTo>
                    <a:pt x="117" y="43"/>
                  </a:lnTo>
                  <a:lnTo>
                    <a:pt x="137" y="35"/>
                  </a:lnTo>
                  <a:lnTo>
                    <a:pt x="157" y="28"/>
                  </a:lnTo>
                  <a:lnTo>
                    <a:pt x="176" y="21"/>
                  </a:lnTo>
                  <a:lnTo>
                    <a:pt x="196" y="16"/>
                  </a:lnTo>
                  <a:lnTo>
                    <a:pt x="214" y="11"/>
                  </a:lnTo>
                  <a:lnTo>
                    <a:pt x="231" y="8"/>
                  </a:lnTo>
                  <a:lnTo>
                    <a:pt x="246" y="6"/>
                  </a:lnTo>
                  <a:lnTo>
                    <a:pt x="236" y="2"/>
                  </a:lnTo>
                  <a:lnTo>
                    <a:pt x="220" y="0"/>
                  </a:lnTo>
                  <a:lnTo>
                    <a:pt x="201" y="2"/>
                  </a:lnTo>
                  <a:lnTo>
                    <a:pt x="179" y="5"/>
                  </a:lnTo>
                  <a:lnTo>
                    <a:pt x="154" y="10"/>
                  </a:lnTo>
                  <a:lnTo>
                    <a:pt x="131" y="16"/>
                  </a:lnTo>
                  <a:lnTo>
                    <a:pt x="109" y="24"/>
                  </a:lnTo>
                  <a:lnTo>
                    <a:pt x="9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59" name="Freeform 131">
              <a:extLst>
                <a:ext uri="{FF2B5EF4-FFF2-40B4-BE49-F238E27FC236}">
                  <a16:creationId xmlns:a16="http://schemas.microsoft.com/office/drawing/2014/main" id="{BE351027-A1EB-894A-9E56-6DC4C0E523CE}"/>
                </a:ext>
              </a:extLst>
            </p:cNvPr>
            <p:cNvSpPr>
              <a:spLocks/>
            </p:cNvSpPr>
            <p:nvPr/>
          </p:nvSpPr>
          <p:spPr bwMode="auto">
            <a:xfrm>
              <a:off x="4989" y="303"/>
              <a:ext cx="53" cy="82"/>
            </a:xfrm>
            <a:custGeom>
              <a:avLst/>
              <a:gdLst>
                <a:gd name="T0" fmla="*/ 0 w 158"/>
                <a:gd name="T1" fmla="*/ 1 h 164"/>
                <a:gd name="T2" fmla="*/ 0 w 158"/>
                <a:gd name="T3" fmla="*/ 2 h 164"/>
                <a:gd name="T4" fmla="*/ 0 w 158"/>
                <a:gd name="T5" fmla="*/ 2 h 164"/>
                <a:gd name="T6" fmla="*/ 0 w 158"/>
                <a:gd name="T7" fmla="*/ 2 h 164"/>
                <a:gd name="T8" fmla="*/ 0 w 158"/>
                <a:gd name="T9" fmla="*/ 2 h 164"/>
                <a:gd name="T10" fmla="*/ 0 w 158"/>
                <a:gd name="T11" fmla="*/ 2 h 164"/>
                <a:gd name="T12" fmla="*/ 0 w 158"/>
                <a:gd name="T13" fmla="*/ 3 h 164"/>
                <a:gd name="T14" fmla="*/ 0 w 158"/>
                <a:gd name="T15" fmla="*/ 3 h 164"/>
                <a:gd name="T16" fmla="*/ 0 w 158"/>
                <a:gd name="T17" fmla="*/ 3 h 164"/>
                <a:gd name="T18" fmla="*/ 0 w 158"/>
                <a:gd name="T19" fmla="*/ 3 h 164"/>
                <a:gd name="T20" fmla="*/ 0 w 158"/>
                <a:gd name="T21" fmla="*/ 3 h 164"/>
                <a:gd name="T22" fmla="*/ 0 w 158"/>
                <a:gd name="T23" fmla="*/ 3 h 164"/>
                <a:gd name="T24" fmla="*/ 0 w 158"/>
                <a:gd name="T25" fmla="*/ 3 h 164"/>
                <a:gd name="T26" fmla="*/ 0 w 158"/>
                <a:gd name="T27" fmla="*/ 3 h 164"/>
                <a:gd name="T28" fmla="*/ 0 w 158"/>
                <a:gd name="T29" fmla="*/ 3 h 164"/>
                <a:gd name="T30" fmla="*/ 0 w 158"/>
                <a:gd name="T31" fmla="*/ 3 h 164"/>
                <a:gd name="T32" fmla="*/ 0 w 158"/>
                <a:gd name="T33" fmla="*/ 3 h 164"/>
                <a:gd name="T34" fmla="*/ 0 w 158"/>
                <a:gd name="T35" fmla="*/ 3 h 164"/>
                <a:gd name="T36" fmla="*/ 0 w 158"/>
                <a:gd name="T37" fmla="*/ 3 h 164"/>
                <a:gd name="T38" fmla="*/ 0 w 158"/>
                <a:gd name="T39" fmla="*/ 3 h 164"/>
                <a:gd name="T40" fmla="*/ 0 w 158"/>
                <a:gd name="T41" fmla="*/ 2 h 164"/>
                <a:gd name="T42" fmla="*/ 0 w 158"/>
                <a:gd name="T43" fmla="*/ 2 h 164"/>
                <a:gd name="T44" fmla="*/ 0 w 158"/>
                <a:gd name="T45" fmla="*/ 2 h 164"/>
                <a:gd name="T46" fmla="*/ 0 w 158"/>
                <a:gd name="T47" fmla="*/ 2 h 164"/>
                <a:gd name="T48" fmla="*/ 0 w 158"/>
                <a:gd name="T49" fmla="*/ 1 h 164"/>
                <a:gd name="T50" fmla="*/ 0 w 158"/>
                <a:gd name="T51" fmla="*/ 1 h 164"/>
                <a:gd name="T52" fmla="*/ 0 w 158"/>
                <a:gd name="T53" fmla="*/ 1 h 164"/>
                <a:gd name="T54" fmla="*/ 0 w 158"/>
                <a:gd name="T55" fmla="*/ 1 h 164"/>
                <a:gd name="T56" fmla="*/ 0 w 158"/>
                <a:gd name="T57" fmla="*/ 1 h 164"/>
                <a:gd name="T58" fmla="*/ 0 w 158"/>
                <a:gd name="T59" fmla="*/ 1 h 164"/>
                <a:gd name="T60" fmla="*/ 0 w 158"/>
                <a:gd name="T61" fmla="*/ 0 h 164"/>
                <a:gd name="T62" fmla="*/ 0 w 158"/>
                <a:gd name="T63" fmla="*/ 1 h 164"/>
                <a:gd name="T64" fmla="*/ 0 w 158"/>
                <a:gd name="T65" fmla="*/ 1 h 164"/>
                <a:gd name="T66" fmla="*/ 0 w 158"/>
                <a:gd name="T67" fmla="*/ 1 h 164"/>
                <a:gd name="T68" fmla="*/ 0 w 158"/>
                <a:gd name="T69" fmla="*/ 1 h 164"/>
                <a:gd name="T70" fmla="*/ 0 w 158"/>
                <a:gd name="T71" fmla="*/ 1 h 164"/>
                <a:gd name="T72" fmla="*/ 0 w 158"/>
                <a:gd name="T73" fmla="*/ 1 h 164"/>
                <a:gd name="T74" fmla="*/ 0 w 158"/>
                <a:gd name="T75" fmla="*/ 1 h 164"/>
                <a:gd name="T76" fmla="*/ 0 w 158"/>
                <a:gd name="T77" fmla="*/ 1 h 164"/>
                <a:gd name="T78" fmla="*/ 0 w 158"/>
                <a:gd name="T79" fmla="*/ 1 h 164"/>
                <a:gd name="T80" fmla="*/ 0 w 158"/>
                <a:gd name="T81" fmla="*/ 1 h 1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4">
                  <a:moveTo>
                    <a:pt x="133" y="54"/>
                  </a:moveTo>
                  <a:lnTo>
                    <a:pt x="138" y="72"/>
                  </a:lnTo>
                  <a:lnTo>
                    <a:pt x="135" y="86"/>
                  </a:lnTo>
                  <a:lnTo>
                    <a:pt x="125" y="99"/>
                  </a:lnTo>
                  <a:lnTo>
                    <a:pt x="110" y="110"/>
                  </a:lnTo>
                  <a:lnTo>
                    <a:pt x="93" y="120"/>
                  </a:lnTo>
                  <a:lnTo>
                    <a:pt x="74" y="130"/>
                  </a:lnTo>
                  <a:lnTo>
                    <a:pt x="53" y="140"/>
                  </a:lnTo>
                  <a:lnTo>
                    <a:pt x="36" y="149"/>
                  </a:lnTo>
                  <a:lnTo>
                    <a:pt x="33" y="152"/>
                  </a:lnTo>
                  <a:lnTo>
                    <a:pt x="32" y="154"/>
                  </a:lnTo>
                  <a:lnTo>
                    <a:pt x="32" y="157"/>
                  </a:lnTo>
                  <a:lnTo>
                    <a:pt x="35" y="160"/>
                  </a:lnTo>
                  <a:lnTo>
                    <a:pt x="37" y="163"/>
                  </a:lnTo>
                  <a:lnTo>
                    <a:pt x="42" y="164"/>
                  </a:lnTo>
                  <a:lnTo>
                    <a:pt x="46" y="164"/>
                  </a:lnTo>
                  <a:lnTo>
                    <a:pt x="51" y="163"/>
                  </a:lnTo>
                  <a:lnTo>
                    <a:pt x="72" y="153"/>
                  </a:lnTo>
                  <a:lnTo>
                    <a:pt x="94" y="143"/>
                  </a:lnTo>
                  <a:lnTo>
                    <a:pt x="114" y="132"/>
                  </a:lnTo>
                  <a:lnTo>
                    <a:pt x="133" y="118"/>
                  </a:lnTo>
                  <a:lnTo>
                    <a:pt x="146" y="104"/>
                  </a:lnTo>
                  <a:lnTo>
                    <a:pt x="155" y="87"/>
                  </a:lnTo>
                  <a:lnTo>
                    <a:pt x="158" y="70"/>
                  </a:lnTo>
                  <a:lnTo>
                    <a:pt x="152" y="51"/>
                  </a:lnTo>
                  <a:lnTo>
                    <a:pt x="139" y="37"/>
                  </a:lnTo>
                  <a:lnTo>
                    <a:pt x="122" y="24"/>
                  </a:lnTo>
                  <a:lnTo>
                    <a:pt x="99" y="14"/>
                  </a:lnTo>
                  <a:lnTo>
                    <a:pt x="75" y="7"/>
                  </a:lnTo>
                  <a:lnTo>
                    <a:pt x="51" y="2"/>
                  </a:lnTo>
                  <a:lnTo>
                    <a:pt x="29" y="0"/>
                  </a:lnTo>
                  <a:lnTo>
                    <a:pt x="11" y="1"/>
                  </a:lnTo>
                  <a:lnTo>
                    <a:pt x="0" y="5"/>
                  </a:lnTo>
                  <a:lnTo>
                    <a:pt x="20" y="9"/>
                  </a:lnTo>
                  <a:lnTo>
                    <a:pt x="40" y="12"/>
                  </a:lnTo>
                  <a:lnTo>
                    <a:pt x="59" y="15"/>
                  </a:lnTo>
                  <a:lnTo>
                    <a:pt x="78" y="19"/>
                  </a:lnTo>
                  <a:lnTo>
                    <a:pt x="96" y="24"/>
                  </a:lnTo>
                  <a:lnTo>
                    <a:pt x="112" y="32"/>
                  </a:lnTo>
                  <a:lnTo>
                    <a:pt x="125" y="41"/>
                  </a:lnTo>
                  <a:lnTo>
                    <a:pt x="133"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60" name="Freeform 132">
              <a:extLst>
                <a:ext uri="{FF2B5EF4-FFF2-40B4-BE49-F238E27FC236}">
                  <a16:creationId xmlns:a16="http://schemas.microsoft.com/office/drawing/2014/main" id="{F8644A5A-017F-394F-8B35-EE84D2563CF6}"/>
                </a:ext>
              </a:extLst>
            </p:cNvPr>
            <p:cNvSpPr>
              <a:spLocks/>
            </p:cNvSpPr>
            <p:nvPr/>
          </p:nvSpPr>
          <p:spPr bwMode="auto">
            <a:xfrm>
              <a:off x="4796" y="285"/>
              <a:ext cx="134" cy="170"/>
            </a:xfrm>
            <a:custGeom>
              <a:avLst/>
              <a:gdLst>
                <a:gd name="T0" fmla="*/ 0 w 400"/>
                <a:gd name="T1" fmla="*/ 1 h 340"/>
                <a:gd name="T2" fmla="*/ 0 w 400"/>
                <a:gd name="T3" fmla="*/ 2 h 340"/>
                <a:gd name="T4" fmla="*/ 0 w 400"/>
                <a:gd name="T5" fmla="*/ 3 h 340"/>
                <a:gd name="T6" fmla="*/ 0 w 400"/>
                <a:gd name="T7" fmla="*/ 4 h 340"/>
                <a:gd name="T8" fmla="*/ 0 w 400"/>
                <a:gd name="T9" fmla="*/ 4 h 340"/>
                <a:gd name="T10" fmla="*/ 0 w 400"/>
                <a:gd name="T11" fmla="*/ 4 h 340"/>
                <a:gd name="T12" fmla="*/ 0 w 400"/>
                <a:gd name="T13" fmla="*/ 5 h 340"/>
                <a:gd name="T14" fmla="*/ 0 w 400"/>
                <a:gd name="T15" fmla="*/ 5 h 340"/>
                <a:gd name="T16" fmla="*/ 0 w 400"/>
                <a:gd name="T17" fmla="*/ 5 h 340"/>
                <a:gd name="T18" fmla="*/ 0 w 400"/>
                <a:gd name="T19" fmla="*/ 5 h 340"/>
                <a:gd name="T20" fmla="*/ 0 w 400"/>
                <a:gd name="T21" fmla="*/ 5 h 340"/>
                <a:gd name="T22" fmla="*/ 0 w 400"/>
                <a:gd name="T23" fmla="*/ 6 h 340"/>
                <a:gd name="T24" fmla="*/ 0 w 400"/>
                <a:gd name="T25" fmla="*/ 6 h 340"/>
                <a:gd name="T26" fmla="*/ 0 w 400"/>
                <a:gd name="T27" fmla="*/ 6 h 340"/>
                <a:gd name="T28" fmla="*/ 0 w 400"/>
                <a:gd name="T29" fmla="*/ 6 h 340"/>
                <a:gd name="T30" fmla="*/ 0 w 400"/>
                <a:gd name="T31" fmla="*/ 6 h 340"/>
                <a:gd name="T32" fmla="*/ 1 w 400"/>
                <a:gd name="T33" fmla="*/ 6 h 340"/>
                <a:gd name="T34" fmla="*/ 1 w 400"/>
                <a:gd name="T35" fmla="*/ 6 h 340"/>
                <a:gd name="T36" fmla="*/ 1 w 400"/>
                <a:gd name="T37" fmla="*/ 6 h 340"/>
                <a:gd name="T38" fmla="*/ 1 w 400"/>
                <a:gd name="T39" fmla="*/ 5 h 340"/>
                <a:gd name="T40" fmla="*/ 1 w 400"/>
                <a:gd name="T41" fmla="*/ 5 h 340"/>
                <a:gd name="T42" fmla="*/ 0 w 400"/>
                <a:gd name="T43" fmla="*/ 5 h 340"/>
                <a:gd name="T44" fmla="*/ 0 w 400"/>
                <a:gd name="T45" fmla="*/ 5 h 340"/>
                <a:gd name="T46" fmla="*/ 0 w 400"/>
                <a:gd name="T47" fmla="*/ 5 h 340"/>
                <a:gd name="T48" fmla="*/ 0 w 400"/>
                <a:gd name="T49" fmla="*/ 5 h 340"/>
                <a:gd name="T50" fmla="*/ 0 w 400"/>
                <a:gd name="T51" fmla="*/ 5 h 340"/>
                <a:gd name="T52" fmla="*/ 0 w 400"/>
                <a:gd name="T53" fmla="*/ 5 h 340"/>
                <a:gd name="T54" fmla="*/ 0 w 400"/>
                <a:gd name="T55" fmla="*/ 5 h 340"/>
                <a:gd name="T56" fmla="*/ 0 w 400"/>
                <a:gd name="T57" fmla="*/ 5 h 340"/>
                <a:gd name="T58" fmla="*/ 0 w 400"/>
                <a:gd name="T59" fmla="*/ 4 h 340"/>
                <a:gd name="T60" fmla="*/ 0 w 400"/>
                <a:gd name="T61" fmla="*/ 4 h 340"/>
                <a:gd name="T62" fmla="*/ 0 w 400"/>
                <a:gd name="T63" fmla="*/ 3 h 340"/>
                <a:gd name="T64" fmla="*/ 0 w 400"/>
                <a:gd name="T65" fmla="*/ 3 h 340"/>
                <a:gd name="T66" fmla="*/ 0 w 400"/>
                <a:gd name="T67" fmla="*/ 2 h 340"/>
                <a:gd name="T68" fmla="*/ 0 w 400"/>
                <a:gd name="T69" fmla="*/ 2 h 340"/>
                <a:gd name="T70" fmla="*/ 0 w 400"/>
                <a:gd name="T71" fmla="*/ 2 h 340"/>
                <a:gd name="T72" fmla="*/ 0 w 400"/>
                <a:gd name="T73" fmla="*/ 1 h 340"/>
                <a:gd name="T74" fmla="*/ 0 w 400"/>
                <a:gd name="T75" fmla="*/ 1 h 340"/>
                <a:gd name="T76" fmla="*/ 0 w 400"/>
                <a:gd name="T77" fmla="*/ 1 h 340"/>
                <a:gd name="T78" fmla="*/ 0 w 400"/>
                <a:gd name="T79" fmla="*/ 1 h 340"/>
                <a:gd name="T80" fmla="*/ 0 w 400"/>
                <a:gd name="T81" fmla="*/ 0 h 340"/>
                <a:gd name="T82" fmla="*/ 0 w 400"/>
                <a:gd name="T83" fmla="*/ 1 h 340"/>
                <a:gd name="T84" fmla="*/ 0 w 400"/>
                <a:gd name="T85" fmla="*/ 1 h 340"/>
                <a:gd name="T86" fmla="*/ 0 w 400"/>
                <a:gd name="T87" fmla="*/ 1 h 3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40">
                  <a:moveTo>
                    <a:pt x="156" y="45"/>
                  </a:moveTo>
                  <a:lnTo>
                    <a:pt x="125" y="62"/>
                  </a:lnTo>
                  <a:lnTo>
                    <a:pt x="95" y="82"/>
                  </a:lnTo>
                  <a:lnTo>
                    <a:pt x="67" y="103"/>
                  </a:lnTo>
                  <a:lnTo>
                    <a:pt x="42" y="125"/>
                  </a:lnTo>
                  <a:lnTo>
                    <a:pt x="22" y="150"/>
                  </a:lnTo>
                  <a:lnTo>
                    <a:pt x="8" y="176"/>
                  </a:lnTo>
                  <a:lnTo>
                    <a:pt x="0" y="204"/>
                  </a:lnTo>
                  <a:lnTo>
                    <a:pt x="2" y="233"/>
                  </a:lnTo>
                  <a:lnTo>
                    <a:pt x="5" y="240"/>
                  </a:lnTo>
                  <a:lnTo>
                    <a:pt x="9" y="248"/>
                  </a:lnTo>
                  <a:lnTo>
                    <a:pt x="13" y="254"/>
                  </a:lnTo>
                  <a:lnTo>
                    <a:pt x="19" y="261"/>
                  </a:lnTo>
                  <a:lnTo>
                    <a:pt x="26" y="268"/>
                  </a:lnTo>
                  <a:lnTo>
                    <a:pt x="34" y="274"/>
                  </a:lnTo>
                  <a:lnTo>
                    <a:pt x="42" y="279"/>
                  </a:lnTo>
                  <a:lnTo>
                    <a:pt x="51" y="283"/>
                  </a:lnTo>
                  <a:lnTo>
                    <a:pt x="70" y="291"/>
                  </a:lnTo>
                  <a:lnTo>
                    <a:pt x="89" y="298"/>
                  </a:lnTo>
                  <a:lnTo>
                    <a:pt x="108" y="305"/>
                  </a:lnTo>
                  <a:lnTo>
                    <a:pt x="128" y="310"/>
                  </a:lnTo>
                  <a:lnTo>
                    <a:pt x="149" y="315"/>
                  </a:lnTo>
                  <a:lnTo>
                    <a:pt x="169" y="319"/>
                  </a:lnTo>
                  <a:lnTo>
                    <a:pt x="189" y="323"/>
                  </a:lnTo>
                  <a:lnTo>
                    <a:pt x="210" y="326"/>
                  </a:lnTo>
                  <a:lnTo>
                    <a:pt x="231" y="329"/>
                  </a:lnTo>
                  <a:lnTo>
                    <a:pt x="253" y="331"/>
                  </a:lnTo>
                  <a:lnTo>
                    <a:pt x="274" y="334"/>
                  </a:lnTo>
                  <a:lnTo>
                    <a:pt x="295" y="336"/>
                  </a:lnTo>
                  <a:lnTo>
                    <a:pt x="317" y="337"/>
                  </a:lnTo>
                  <a:lnTo>
                    <a:pt x="339" y="338"/>
                  </a:lnTo>
                  <a:lnTo>
                    <a:pt x="359" y="339"/>
                  </a:lnTo>
                  <a:lnTo>
                    <a:pt x="381" y="340"/>
                  </a:lnTo>
                  <a:lnTo>
                    <a:pt x="387" y="340"/>
                  </a:lnTo>
                  <a:lnTo>
                    <a:pt x="393" y="337"/>
                  </a:lnTo>
                  <a:lnTo>
                    <a:pt x="397" y="334"/>
                  </a:lnTo>
                  <a:lnTo>
                    <a:pt x="400" y="328"/>
                  </a:lnTo>
                  <a:lnTo>
                    <a:pt x="400" y="323"/>
                  </a:lnTo>
                  <a:lnTo>
                    <a:pt x="397" y="319"/>
                  </a:lnTo>
                  <a:lnTo>
                    <a:pt x="391" y="316"/>
                  </a:lnTo>
                  <a:lnTo>
                    <a:pt x="385" y="315"/>
                  </a:lnTo>
                  <a:lnTo>
                    <a:pt x="365" y="315"/>
                  </a:lnTo>
                  <a:lnTo>
                    <a:pt x="346" y="315"/>
                  </a:lnTo>
                  <a:lnTo>
                    <a:pt x="326" y="314"/>
                  </a:lnTo>
                  <a:lnTo>
                    <a:pt x="307" y="313"/>
                  </a:lnTo>
                  <a:lnTo>
                    <a:pt x="287" y="312"/>
                  </a:lnTo>
                  <a:lnTo>
                    <a:pt x="266" y="310"/>
                  </a:lnTo>
                  <a:lnTo>
                    <a:pt x="247" y="308"/>
                  </a:lnTo>
                  <a:lnTo>
                    <a:pt x="227" y="306"/>
                  </a:lnTo>
                  <a:lnTo>
                    <a:pt x="208" y="303"/>
                  </a:lnTo>
                  <a:lnTo>
                    <a:pt x="188" y="300"/>
                  </a:lnTo>
                  <a:lnTo>
                    <a:pt x="169" y="295"/>
                  </a:lnTo>
                  <a:lnTo>
                    <a:pt x="150" y="291"/>
                  </a:lnTo>
                  <a:lnTo>
                    <a:pt x="131" y="287"/>
                  </a:lnTo>
                  <a:lnTo>
                    <a:pt x="114" y="281"/>
                  </a:lnTo>
                  <a:lnTo>
                    <a:pt x="95" y="275"/>
                  </a:lnTo>
                  <a:lnTo>
                    <a:pt x="77" y="269"/>
                  </a:lnTo>
                  <a:lnTo>
                    <a:pt x="63" y="261"/>
                  </a:lnTo>
                  <a:lnTo>
                    <a:pt x="51" y="251"/>
                  </a:lnTo>
                  <a:lnTo>
                    <a:pt x="44" y="241"/>
                  </a:lnTo>
                  <a:lnTo>
                    <a:pt x="38" y="228"/>
                  </a:lnTo>
                  <a:lnTo>
                    <a:pt x="38" y="214"/>
                  </a:lnTo>
                  <a:lnTo>
                    <a:pt x="41" y="195"/>
                  </a:lnTo>
                  <a:lnTo>
                    <a:pt x="47" y="177"/>
                  </a:lnTo>
                  <a:lnTo>
                    <a:pt x="53" y="163"/>
                  </a:lnTo>
                  <a:lnTo>
                    <a:pt x="63" y="148"/>
                  </a:lnTo>
                  <a:lnTo>
                    <a:pt x="74" y="135"/>
                  </a:lnTo>
                  <a:lnTo>
                    <a:pt x="85" y="122"/>
                  </a:lnTo>
                  <a:lnTo>
                    <a:pt x="98" y="111"/>
                  </a:lnTo>
                  <a:lnTo>
                    <a:pt x="111" y="100"/>
                  </a:lnTo>
                  <a:lnTo>
                    <a:pt x="125" y="89"/>
                  </a:lnTo>
                  <a:lnTo>
                    <a:pt x="141" y="79"/>
                  </a:lnTo>
                  <a:lnTo>
                    <a:pt x="160" y="68"/>
                  </a:lnTo>
                  <a:lnTo>
                    <a:pt x="179" y="57"/>
                  </a:lnTo>
                  <a:lnTo>
                    <a:pt x="201" y="47"/>
                  </a:lnTo>
                  <a:lnTo>
                    <a:pt x="224" y="37"/>
                  </a:lnTo>
                  <a:lnTo>
                    <a:pt x="249" y="27"/>
                  </a:lnTo>
                  <a:lnTo>
                    <a:pt x="272" y="19"/>
                  </a:lnTo>
                  <a:lnTo>
                    <a:pt x="294" y="12"/>
                  </a:lnTo>
                  <a:lnTo>
                    <a:pt x="314" y="6"/>
                  </a:lnTo>
                  <a:lnTo>
                    <a:pt x="332" y="1"/>
                  </a:lnTo>
                  <a:lnTo>
                    <a:pt x="316" y="0"/>
                  </a:lnTo>
                  <a:lnTo>
                    <a:pt x="295" y="1"/>
                  </a:lnTo>
                  <a:lnTo>
                    <a:pt x="274" y="5"/>
                  </a:lnTo>
                  <a:lnTo>
                    <a:pt x="249" y="10"/>
                  </a:lnTo>
                  <a:lnTo>
                    <a:pt x="224" y="17"/>
                  </a:lnTo>
                  <a:lnTo>
                    <a:pt x="199" y="25"/>
                  </a:lnTo>
                  <a:lnTo>
                    <a:pt x="176" y="35"/>
                  </a:lnTo>
                  <a:lnTo>
                    <a:pt x="156"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61" name="Freeform 133">
              <a:extLst>
                <a:ext uri="{FF2B5EF4-FFF2-40B4-BE49-F238E27FC236}">
                  <a16:creationId xmlns:a16="http://schemas.microsoft.com/office/drawing/2014/main" id="{C6EC1324-7077-4440-B83C-C489FCCD35F1}"/>
                </a:ext>
              </a:extLst>
            </p:cNvPr>
            <p:cNvSpPr>
              <a:spLocks/>
            </p:cNvSpPr>
            <p:nvPr/>
          </p:nvSpPr>
          <p:spPr bwMode="auto">
            <a:xfrm>
              <a:off x="4984" y="279"/>
              <a:ext cx="117" cy="114"/>
            </a:xfrm>
            <a:custGeom>
              <a:avLst/>
              <a:gdLst>
                <a:gd name="T0" fmla="*/ 0 w 349"/>
                <a:gd name="T1" fmla="*/ 2 h 227"/>
                <a:gd name="T2" fmla="*/ 0 w 349"/>
                <a:gd name="T3" fmla="*/ 2 h 227"/>
                <a:gd name="T4" fmla="*/ 0 w 349"/>
                <a:gd name="T5" fmla="*/ 2 h 227"/>
                <a:gd name="T6" fmla="*/ 0 w 349"/>
                <a:gd name="T7" fmla="*/ 2 h 227"/>
                <a:gd name="T8" fmla="*/ 0 w 349"/>
                <a:gd name="T9" fmla="*/ 3 h 227"/>
                <a:gd name="T10" fmla="*/ 0 w 349"/>
                <a:gd name="T11" fmla="*/ 3 h 227"/>
                <a:gd name="T12" fmla="*/ 0 w 349"/>
                <a:gd name="T13" fmla="*/ 3 h 227"/>
                <a:gd name="T14" fmla="*/ 0 w 349"/>
                <a:gd name="T15" fmla="*/ 3 h 227"/>
                <a:gd name="T16" fmla="*/ 0 w 349"/>
                <a:gd name="T17" fmla="*/ 3 h 227"/>
                <a:gd name="T18" fmla="*/ 0 w 349"/>
                <a:gd name="T19" fmla="*/ 3 h 227"/>
                <a:gd name="T20" fmla="*/ 0 w 349"/>
                <a:gd name="T21" fmla="*/ 4 h 227"/>
                <a:gd name="T22" fmla="*/ 0 w 349"/>
                <a:gd name="T23" fmla="*/ 4 h 227"/>
                <a:gd name="T24" fmla="*/ 0 w 349"/>
                <a:gd name="T25" fmla="*/ 4 h 227"/>
                <a:gd name="T26" fmla="*/ 0 w 349"/>
                <a:gd name="T27" fmla="*/ 4 h 227"/>
                <a:gd name="T28" fmla="*/ 0 w 349"/>
                <a:gd name="T29" fmla="*/ 4 h 227"/>
                <a:gd name="T30" fmla="*/ 0 w 349"/>
                <a:gd name="T31" fmla="*/ 4 h 227"/>
                <a:gd name="T32" fmla="*/ 0 w 349"/>
                <a:gd name="T33" fmla="*/ 4 h 227"/>
                <a:gd name="T34" fmla="*/ 0 w 349"/>
                <a:gd name="T35" fmla="*/ 4 h 227"/>
                <a:gd name="T36" fmla="*/ 0 w 349"/>
                <a:gd name="T37" fmla="*/ 4 h 227"/>
                <a:gd name="T38" fmla="*/ 0 w 349"/>
                <a:gd name="T39" fmla="*/ 4 h 227"/>
                <a:gd name="T40" fmla="*/ 0 w 349"/>
                <a:gd name="T41" fmla="*/ 4 h 227"/>
                <a:gd name="T42" fmla="*/ 0 w 349"/>
                <a:gd name="T43" fmla="*/ 4 h 227"/>
                <a:gd name="T44" fmla="*/ 0 w 349"/>
                <a:gd name="T45" fmla="*/ 4 h 227"/>
                <a:gd name="T46" fmla="*/ 0 w 349"/>
                <a:gd name="T47" fmla="*/ 3 h 227"/>
                <a:gd name="T48" fmla="*/ 0 w 349"/>
                <a:gd name="T49" fmla="*/ 3 h 227"/>
                <a:gd name="T50" fmla="*/ 0 w 349"/>
                <a:gd name="T51" fmla="*/ 2 h 227"/>
                <a:gd name="T52" fmla="*/ 0 w 349"/>
                <a:gd name="T53" fmla="*/ 2 h 227"/>
                <a:gd name="T54" fmla="*/ 0 w 349"/>
                <a:gd name="T55" fmla="*/ 2 h 227"/>
                <a:gd name="T56" fmla="*/ 0 w 349"/>
                <a:gd name="T57" fmla="*/ 1 h 227"/>
                <a:gd name="T58" fmla="*/ 0 w 349"/>
                <a:gd name="T59" fmla="*/ 1 h 227"/>
                <a:gd name="T60" fmla="*/ 0 w 349"/>
                <a:gd name="T61" fmla="*/ 1 h 227"/>
                <a:gd name="T62" fmla="*/ 0 w 349"/>
                <a:gd name="T63" fmla="*/ 1 h 227"/>
                <a:gd name="T64" fmla="*/ 0 w 349"/>
                <a:gd name="T65" fmla="*/ 1 h 227"/>
                <a:gd name="T66" fmla="*/ 0 w 349"/>
                <a:gd name="T67" fmla="*/ 1 h 227"/>
                <a:gd name="T68" fmla="*/ 0 w 349"/>
                <a:gd name="T69" fmla="*/ 1 h 227"/>
                <a:gd name="T70" fmla="*/ 0 w 349"/>
                <a:gd name="T71" fmla="*/ 1 h 227"/>
                <a:gd name="T72" fmla="*/ 0 w 349"/>
                <a:gd name="T73" fmla="*/ 1 h 227"/>
                <a:gd name="T74" fmla="*/ 0 w 349"/>
                <a:gd name="T75" fmla="*/ 1 h 227"/>
                <a:gd name="T76" fmla="*/ 0 w 349"/>
                <a:gd name="T77" fmla="*/ 1 h 227"/>
                <a:gd name="T78" fmla="*/ 0 w 349"/>
                <a:gd name="T79" fmla="*/ 0 h 227"/>
                <a:gd name="T80" fmla="*/ 0 w 349"/>
                <a:gd name="T81" fmla="*/ 0 h 227"/>
                <a:gd name="T82" fmla="*/ 0 w 349"/>
                <a:gd name="T83" fmla="*/ 0 h 227"/>
                <a:gd name="T84" fmla="*/ 0 w 349"/>
                <a:gd name="T85" fmla="*/ 1 h 227"/>
                <a:gd name="T86" fmla="*/ 0 w 349"/>
                <a:gd name="T87" fmla="*/ 1 h 227"/>
                <a:gd name="T88" fmla="*/ 0 w 349"/>
                <a:gd name="T89" fmla="*/ 1 h 227"/>
                <a:gd name="T90" fmla="*/ 0 w 349"/>
                <a:gd name="T91" fmla="*/ 1 h 227"/>
                <a:gd name="T92" fmla="*/ 0 w 349"/>
                <a:gd name="T93" fmla="*/ 1 h 227"/>
                <a:gd name="T94" fmla="*/ 0 w 349"/>
                <a:gd name="T95" fmla="*/ 1 h 227"/>
                <a:gd name="T96" fmla="*/ 0 w 349"/>
                <a:gd name="T97" fmla="*/ 1 h 227"/>
                <a:gd name="T98" fmla="*/ 0 w 349"/>
                <a:gd name="T99" fmla="*/ 1 h 227"/>
                <a:gd name="T100" fmla="*/ 0 w 349"/>
                <a:gd name="T101" fmla="*/ 1 h 227"/>
                <a:gd name="T102" fmla="*/ 0 w 349"/>
                <a:gd name="T103" fmla="*/ 1 h 227"/>
                <a:gd name="T104" fmla="*/ 0 w 349"/>
                <a:gd name="T105" fmla="*/ 1 h 227"/>
                <a:gd name="T106" fmla="*/ 0 w 349"/>
                <a:gd name="T107" fmla="*/ 1 h 227"/>
                <a:gd name="T108" fmla="*/ 0 w 349"/>
                <a:gd name="T109" fmla="*/ 1 h 227"/>
                <a:gd name="T110" fmla="*/ 0 w 349"/>
                <a:gd name="T111" fmla="*/ 1 h 227"/>
                <a:gd name="T112" fmla="*/ 0 w 349"/>
                <a:gd name="T113" fmla="*/ 1 h 227"/>
                <a:gd name="T114" fmla="*/ 0 w 349"/>
                <a:gd name="T115" fmla="*/ 1 h 227"/>
                <a:gd name="T116" fmla="*/ 0 w 349"/>
                <a:gd name="T117" fmla="*/ 1 h 227"/>
                <a:gd name="T118" fmla="*/ 0 w 349"/>
                <a:gd name="T119" fmla="*/ 1 h 227"/>
                <a:gd name="T120" fmla="*/ 0 w 349"/>
                <a:gd name="T121" fmla="*/ 2 h 2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9" h="227">
                  <a:moveTo>
                    <a:pt x="291" y="70"/>
                  </a:moveTo>
                  <a:lnTo>
                    <a:pt x="307" y="83"/>
                  </a:lnTo>
                  <a:lnTo>
                    <a:pt x="316" y="97"/>
                  </a:lnTo>
                  <a:lnTo>
                    <a:pt x="321" y="113"/>
                  </a:lnTo>
                  <a:lnTo>
                    <a:pt x="321" y="129"/>
                  </a:lnTo>
                  <a:lnTo>
                    <a:pt x="318" y="142"/>
                  </a:lnTo>
                  <a:lnTo>
                    <a:pt x="313" y="154"/>
                  </a:lnTo>
                  <a:lnTo>
                    <a:pt x="302" y="165"/>
                  </a:lnTo>
                  <a:lnTo>
                    <a:pt x="292" y="174"/>
                  </a:lnTo>
                  <a:lnTo>
                    <a:pt x="279" y="185"/>
                  </a:lnTo>
                  <a:lnTo>
                    <a:pt x="266" y="193"/>
                  </a:lnTo>
                  <a:lnTo>
                    <a:pt x="253" y="202"/>
                  </a:lnTo>
                  <a:lnTo>
                    <a:pt x="240" y="212"/>
                  </a:lnTo>
                  <a:lnTo>
                    <a:pt x="237" y="215"/>
                  </a:lnTo>
                  <a:lnTo>
                    <a:pt x="236" y="218"/>
                  </a:lnTo>
                  <a:lnTo>
                    <a:pt x="237" y="221"/>
                  </a:lnTo>
                  <a:lnTo>
                    <a:pt x="240" y="224"/>
                  </a:lnTo>
                  <a:lnTo>
                    <a:pt x="244" y="226"/>
                  </a:lnTo>
                  <a:lnTo>
                    <a:pt x="249" y="227"/>
                  </a:lnTo>
                  <a:lnTo>
                    <a:pt x="254" y="226"/>
                  </a:lnTo>
                  <a:lnTo>
                    <a:pt x="259" y="224"/>
                  </a:lnTo>
                  <a:lnTo>
                    <a:pt x="288" y="211"/>
                  </a:lnTo>
                  <a:lnTo>
                    <a:pt x="311" y="193"/>
                  </a:lnTo>
                  <a:lnTo>
                    <a:pt x="331" y="172"/>
                  </a:lnTo>
                  <a:lnTo>
                    <a:pt x="345" y="151"/>
                  </a:lnTo>
                  <a:lnTo>
                    <a:pt x="349" y="127"/>
                  </a:lnTo>
                  <a:lnTo>
                    <a:pt x="346" y="104"/>
                  </a:lnTo>
                  <a:lnTo>
                    <a:pt x="334" y="83"/>
                  </a:lnTo>
                  <a:lnTo>
                    <a:pt x="311" y="63"/>
                  </a:lnTo>
                  <a:lnTo>
                    <a:pt x="294" y="53"/>
                  </a:lnTo>
                  <a:lnTo>
                    <a:pt x="273" y="44"/>
                  </a:lnTo>
                  <a:lnTo>
                    <a:pt x="250" y="35"/>
                  </a:lnTo>
                  <a:lnTo>
                    <a:pt x="227" y="28"/>
                  </a:lnTo>
                  <a:lnTo>
                    <a:pt x="202" y="22"/>
                  </a:lnTo>
                  <a:lnTo>
                    <a:pt x="176" y="17"/>
                  </a:lnTo>
                  <a:lnTo>
                    <a:pt x="151" y="12"/>
                  </a:lnTo>
                  <a:lnTo>
                    <a:pt x="125" y="7"/>
                  </a:lnTo>
                  <a:lnTo>
                    <a:pt x="102" y="4"/>
                  </a:lnTo>
                  <a:lnTo>
                    <a:pt x="79" y="2"/>
                  </a:lnTo>
                  <a:lnTo>
                    <a:pt x="58" y="0"/>
                  </a:lnTo>
                  <a:lnTo>
                    <a:pt x="39" y="0"/>
                  </a:lnTo>
                  <a:lnTo>
                    <a:pt x="23" y="0"/>
                  </a:lnTo>
                  <a:lnTo>
                    <a:pt x="12" y="1"/>
                  </a:lnTo>
                  <a:lnTo>
                    <a:pt x="5" y="3"/>
                  </a:lnTo>
                  <a:lnTo>
                    <a:pt x="0" y="5"/>
                  </a:lnTo>
                  <a:lnTo>
                    <a:pt x="15" y="7"/>
                  </a:lnTo>
                  <a:lnTo>
                    <a:pt x="31" y="9"/>
                  </a:lnTo>
                  <a:lnTo>
                    <a:pt x="47" y="11"/>
                  </a:lnTo>
                  <a:lnTo>
                    <a:pt x="64" y="13"/>
                  </a:lnTo>
                  <a:lnTo>
                    <a:pt x="83" y="15"/>
                  </a:lnTo>
                  <a:lnTo>
                    <a:pt x="102" y="17"/>
                  </a:lnTo>
                  <a:lnTo>
                    <a:pt x="121" y="20"/>
                  </a:lnTo>
                  <a:lnTo>
                    <a:pt x="141" y="23"/>
                  </a:lnTo>
                  <a:lnTo>
                    <a:pt x="160" y="27"/>
                  </a:lnTo>
                  <a:lnTo>
                    <a:pt x="180" y="31"/>
                  </a:lnTo>
                  <a:lnTo>
                    <a:pt x="201" y="36"/>
                  </a:lnTo>
                  <a:lnTo>
                    <a:pt x="220" y="41"/>
                  </a:lnTo>
                  <a:lnTo>
                    <a:pt x="238" y="48"/>
                  </a:lnTo>
                  <a:lnTo>
                    <a:pt x="257" y="54"/>
                  </a:lnTo>
                  <a:lnTo>
                    <a:pt x="275" y="62"/>
                  </a:lnTo>
                  <a:lnTo>
                    <a:pt x="291"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86" name="Freeform 134">
              <a:extLst>
                <a:ext uri="{FF2B5EF4-FFF2-40B4-BE49-F238E27FC236}">
                  <a16:creationId xmlns:a16="http://schemas.microsoft.com/office/drawing/2014/main" id="{EC8CAC83-2A4D-AF47-9DDF-A50A222CC53D}"/>
                </a:ext>
              </a:extLst>
            </p:cNvPr>
            <p:cNvSpPr>
              <a:spLocks/>
            </p:cNvSpPr>
            <p:nvPr/>
          </p:nvSpPr>
          <p:spPr bwMode="auto">
            <a:xfrm>
              <a:off x="4750" y="340"/>
              <a:ext cx="48" cy="107"/>
            </a:xfrm>
            <a:custGeom>
              <a:avLst/>
              <a:gdLst>
                <a:gd name="T0" fmla="*/ 0 w 143"/>
                <a:gd name="T1" fmla="*/ 2 h 212"/>
                <a:gd name="T2" fmla="*/ 0 w 143"/>
                <a:gd name="T3" fmla="*/ 3 h 212"/>
                <a:gd name="T4" fmla="*/ 0 w 143"/>
                <a:gd name="T5" fmla="*/ 3 h 212"/>
                <a:gd name="T6" fmla="*/ 0 w 143"/>
                <a:gd name="T7" fmla="*/ 3 h 212"/>
                <a:gd name="T8" fmla="*/ 0 w 143"/>
                <a:gd name="T9" fmla="*/ 3 h 212"/>
                <a:gd name="T10" fmla="*/ 0 w 143"/>
                <a:gd name="T11" fmla="*/ 3 h 212"/>
                <a:gd name="T12" fmla="*/ 0 w 143"/>
                <a:gd name="T13" fmla="*/ 4 h 212"/>
                <a:gd name="T14" fmla="*/ 0 w 143"/>
                <a:gd name="T15" fmla="*/ 4 h 212"/>
                <a:gd name="T16" fmla="*/ 0 w 143"/>
                <a:gd name="T17" fmla="*/ 4 h 212"/>
                <a:gd name="T18" fmla="*/ 0 w 143"/>
                <a:gd name="T19" fmla="*/ 4 h 212"/>
                <a:gd name="T20" fmla="*/ 0 w 143"/>
                <a:gd name="T21" fmla="*/ 4 h 212"/>
                <a:gd name="T22" fmla="*/ 0 w 143"/>
                <a:gd name="T23" fmla="*/ 4 h 212"/>
                <a:gd name="T24" fmla="*/ 0 w 143"/>
                <a:gd name="T25" fmla="*/ 4 h 212"/>
                <a:gd name="T26" fmla="*/ 0 w 143"/>
                <a:gd name="T27" fmla="*/ 4 h 212"/>
                <a:gd name="T28" fmla="*/ 0 w 143"/>
                <a:gd name="T29" fmla="*/ 4 h 212"/>
                <a:gd name="T30" fmla="*/ 0 w 143"/>
                <a:gd name="T31" fmla="*/ 3 h 212"/>
                <a:gd name="T32" fmla="*/ 0 w 143"/>
                <a:gd name="T33" fmla="*/ 3 h 212"/>
                <a:gd name="T34" fmla="*/ 0 w 143"/>
                <a:gd name="T35" fmla="*/ 3 h 212"/>
                <a:gd name="T36" fmla="*/ 0 w 143"/>
                <a:gd name="T37" fmla="*/ 3 h 212"/>
                <a:gd name="T38" fmla="*/ 0 w 143"/>
                <a:gd name="T39" fmla="*/ 3 h 212"/>
                <a:gd name="T40" fmla="*/ 0 w 143"/>
                <a:gd name="T41" fmla="*/ 3 h 212"/>
                <a:gd name="T42" fmla="*/ 0 w 143"/>
                <a:gd name="T43" fmla="*/ 3 h 212"/>
                <a:gd name="T44" fmla="*/ 0 w 143"/>
                <a:gd name="T45" fmla="*/ 2 h 212"/>
                <a:gd name="T46" fmla="*/ 0 w 143"/>
                <a:gd name="T47" fmla="*/ 2 h 212"/>
                <a:gd name="T48" fmla="*/ 0 w 143"/>
                <a:gd name="T49" fmla="*/ 2 h 212"/>
                <a:gd name="T50" fmla="*/ 0 w 143"/>
                <a:gd name="T51" fmla="*/ 2 h 212"/>
                <a:gd name="T52" fmla="*/ 0 w 143"/>
                <a:gd name="T53" fmla="*/ 1 h 212"/>
                <a:gd name="T54" fmla="*/ 0 w 143"/>
                <a:gd name="T55" fmla="*/ 1 h 212"/>
                <a:gd name="T56" fmla="*/ 0 w 143"/>
                <a:gd name="T57" fmla="*/ 1 h 212"/>
                <a:gd name="T58" fmla="*/ 0 w 143"/>
                <a:gd name="T59" fmla="*/ 1 h 212"/>
                <a:gd name="T60" fmla="*/ 0 w 143"/>
                <a:gd name="T61" fmla="*/ 1 h 212"/>
                <a:gd name="T62" fmla="*/ 0 w 143"/>
                <a:gd name="T63" fmla="*/ 1 h 212"/>
                <a:gd name="T64" fmla="*/ 0 w 143"/>
                <a:gd name="T65" fmla="*/ 0 h 212"/>
                <a:gd name="T66" fmla="*/ 0 w 143"/>
                <a:gd name="T67" fmla="*/ 1 h 212"/>
                <a:gd name="T68" fmla="*/ 0 w 143"/>
                <a:gd name="T69" fmla="*/ 1 h 212"/>
                <a:gd name="T70" fmla="*/ 0 w 143"/>
                <a:gd name="T71" fmla="*/ 1 h 212"/>
                <a:gd name="T72" fmla="*/ 0 w 143"/>
                <a:gd name="T73" fmla="*/ 1 h 212"/>
                <a:gd name="T74" fmla="*/ 0 w 143"/>
                <a:gd name="T75" fmla="*/ 1 h 212"/>
                <a:gd name="T76" fmla="*/ 0 w 143"/>
                <a:gd name="T77" fmla="*/ 2 h 212"/>
                <a:gd name="T78" fmla="*/ 0 w 143"/>
                <a:gd name="T79" fmla="*/ 2 h 212"/>
                <a:gd name="T80" fmla="*/ 0 w 143"/>
                <a:gd name="T81" fmla="*/ 2 h 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3" h="212">
                  <a:moveTo>
                    <a:pt x="0" y="115"/>
                  </a:moveTo>
                  <a:lnTo>
                    <a:pt x="0" y="133"/>
                  </a:lnTo>
                  <a:lnTo>
                    <a:pt x="6" y="149"/>
                  </a:lnTo>
                  <a:lnTo>
                    <a:pt x="16" y="165"/>
                  </a:lnTo>
                  <a:lnTo>
                    <a:pt x="31" y="178"/>
                  </a:lnTo>
                  <a:lnTo>
                    <a:pt x="48" y="190"/>
                  </a:lnTo>
                  <a:lnTo>
                    <a:pt x="69" y="200"/>
                  </a:lnTo>
                  <a:lnTo>
                    <a:pt x="92" y="207"/>
                  </a:lnTo>
                  <a:lnTo>
                    <a:pt x="115" y="211"/>
                  </a:lnTo>
                  <a:lnTo>
                    <a:pt x="122" y="212"/>
                  </a:lnTo>
                  <a:lnTo>
                    <a:pt x="130" y="210"/>
                  </a:lnTo>
                  <a:lnTo>
                    <a:pt x="135" y="207"/>
                  </a:lnTo>
                  <a:lnTo>
                    <a:pt x="138" y="203"/>
                  </a:lnTo>
                  <a:lnTo>
                    <a:pt x="138" y="198"/>
                  </a:lnTo>
                  <a:lnTo>
                    <a:pt x="137" y="193"/>
                  </a:lnTo>
                  <a:lnTo>
                    <a:pt x="133" y="189"/>
                  </a:lnTo>
                  <a:lnTo>
                    <a:pt x="125" y="186"/>
                  </a:lnTo>
                  <a:lnTo>
                    <a:pt x="102" y="180"/>
                  </a:lnTo>
                  <a:lnTo>
                    <a:pt x="80" y="172"/>
                  </a:lnTo>
                  <a:lnTo>
                    <a:pt x="63" y="161"/>
                  </a:lnTo>
                  <a:lnTo>
                    <a:pt x="50" y="148"/>
                  </a:lnTo>
                  <a:lnTo>
                    <a:pt x="41" y="133"/>
                  </a:lnTo>
                  <a:lnTo>
                    <a:pt x="37" y="116"/>
                  </a:lnTo>
                  <a:lnTo>
                    <a:pt x="37" y="99"/>
                  </a:lnTo>
                  <a:lnTo>
                    <a:pt x="44" y="80"/>
                  </a:lnTo>
                  <a:lnTo>
                    <a:pt x="54" y="67"/>
                  </a:lnTo>
                  <a:lnTo>
                    <a:pt x="70" y="54"/>
                  </a:lnTo>
                  <a:lnTo>
                    <a:pt x="87" y="41"/>
                  </a:lnTo>
                  <a:lnTo>
                    <a:pt x="106" y="30"/>
                  </a:lnTo>
                  <a:lnTo>
                    <a:pt x="122" y="21"/>
                  </a:lnTo>
                  <a:lnTo>
                    <a:pt x="135" y="11"/>
                  </a:lnTo>
                  <a:lnTo>
                    <a:pt x="143" y="5"/>
                  </a:lnTo>
                  <a:lnTo>
                    <a:pt x="143" y="0"/>
                  </a:lnTo>
                  <a:lnTo>
                    <a:pt x="127" y="4"/>
                  </a:lnTo>
                  <a:lnTo>
                    <a:pt x="106" y="11"/>
                  </a:lnTo>
                  <a:lnTo>
                    <a:pt x="85" y="24"/>
                  </a:lnTo>
                  <a:lnTo>
                    <a:pt x="61" y="38"/>
                  </a:lnTo>
                  <a:lnTo>
                    <a:pt x="40" y="55"/>
                  </a:lnTo>
                  <a:lnTo>
                    <a:pt x="22" y="74"/>
                  </a:lnTo>
                  <a:lnTo>
                    <a:pt x="8" y="95"/>
                  </a:lnTo>
                  <a:lnTo>
                    <a:pt x="0" y="1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sp>
          <p:nvSpPr>
            <p:cNvPr id="287" name="Freeform 135">
              <a:extLst>
                <a:ext uri="{FF2B5EF4-FFF2-40B4-BE49-F238E27FC236}">
                  <a16:creationId xmlns:a16="http://schemas.microsoft.com/office/drawing/2014/main" id="{06031132-C2BD-B24C-B4C1-99B2F3F2E7E3}"/>
                </a:ext>
              </a:extLst>
            </p:cNvPr>
            <p:cNvSpPr>
              <a:spLocks/>
            </p:cNvSpPr>
            <p:nvPr/>
          </p:nvSpPr>
          <p:spPr bwMode="auto">
            <a:xfrm>
              <a:off x="5081" y="272"/>
              <a:ext cx="101" cy="139"/>
            </a:xfrm>
            <a:custGeom>
              <a:avLst/>
              <a:gdLst>
                <a:gd name="T0" fmla="*/ 0 w 304"/>
                <a:gd name="T1" fmla="*/ 2 h 278"/>
                <a:gd name="T2" fmla="*/ 0 w 304"/>
                <a:gd name="T3" fmla="*/ 3 h 278"/>
                <a:gd name="T4" fmla="*/ 0 w 304"/>
                <a:gd name="T5" fmla="*/ 3 h 278"/>
                <a:gd name="T6" fmla="*/ 0 w 304"/>
                <a:gd name="T7" fmla="*/ 3 h 278"/>
                <a:gd name="T8" fmla="*/ 0 w 304"/>
                <a:gd name="T9" fmla="*/ 3 h 278"/>
                <a:gd name="T10" fmla="*/ 0 w 304"/>
                <a:gd name="T11" fmla="*/ 4 h 278"/>
                <a:gd name="T12" fmla="*/ 0 w 304"/>
                <a:gd name="T13" fmla="*/ 4 h 278"/>
                <a:gd name="T14" fmla="*/ 0 w 304"/>
                <a:gd name="T15" fmla="*/ 4 h 278"/>
                <a:gd name="T16" fmla="*/ 0 w 304"/>
                <a:gd name="T17" fmla="*/ 4 h 278"/>
                <a:gd name="T18" fmla="*/ 0 w 304"/>
                <a:gd name="T19" fmla="*/ 5 h 278"/>
                <a:gd name="T20" fmla="*/ 0 w 304"/>
                <a:gd name="T21" fmla="*/ 5 h 278"/>
                <a:gd name="T22" fmla="*/ 0 w 304"/>
                <a:gd name="T23" fmla="*/ 5 h 278"/>
                <a:gd name="T24" fmla="*/ 0 w 304"/>
                <a:gd name="T25" fmla="*/ 5 h 278"/>
                <a:gd name="T26" fmla="*/ 0 w 304"/>
                <a:gd name="T27" fmla="*/ 5 h 278"/>
                <a:gd name="T28" fmla="*/ 0 w 304"/>
                <a:gd name="T29" fmla="*/ 5 h 278"/>
                <a:gd name="T30" fmla="*/ 0 w 304"/>
                <a:gd name="T31" fmla="*/ 4 h 278"/>
                <a:gd name="T32" fmla="*/ 0 w 304"/>
                <a:gd name="T33" fmla="*/ 4 h 278"/>
                <a:gd name="T34" fmla="*/ 0 w 304"/>
                <a:gd name="T35" fmla="*/ 4 h 278"/>
                <a:gd name="T36" fmla="*/ 0 w 304"/>
                <a:gd name="T37" fmla="*/ 3 h 278"/>
                <a:gd name="T38" fmla="*/ 0 w 304"/>
                <a:gd name="T39" fmla="*/ 3 h 278"/>
                <a:gd name="T40" fmla="*/ 0 w 304"/>
                <a:gd name="T41" fmla="*/ 2 h 278"/>
                <a:gd name="T42" fmla="*/ 0 w 304"/>
                <a:gd name="T43" fmla="*/ 2 h 278"/>
                <a:gd name="T44" fmla="*/ 0 w 304"/>
                <a:gd name="T45" fmla="*/ 2 h 278"/>
                <a:gd name="T46" fmla="*/ 0 w 304"/>
                <a:gd name="T47" fmla="*/ 1 h 278"/>
                <a:gd name="T48" fmla="*/ 0 w 304"/>
                <a:gd name="T49" fmla="*/ 1 h 278"/>
                <a:gd name="T50" fmla="*/ 0 w 304"/>
                <a:gd name="T51" fmla="*/ 1 h 278"/>
                <a:gd name="T52" fmla="*/ 0 w 304"/>
                <a:gd name="T53" fmla="*/ 1 h 278"/>
                <a:gd name="T54" fmla="*/ 0 w 304"/>
                <a:gd name="T55" fmla="*/ 1 h 278"/>
                <a:gd name="T56" fmla="*/ 0 w 304"/>
                <a:gd name="T57" fmla="*/ 1 h 278"/>
                <a:gd name="T58" fmla="*/ 0 w 304"/>
                <a:gd name="T59" fmla="*/ 0 h 278"/>
                <a:gd name="T60" fmla="*/ 0 w 304"/>
                <a:gd name="T61" fmla="*/ 1 h 278"/>
                <a:gd name="T62" fmla="*/ 0 w 304"/>
                <a:gd name="T63" fmla="*/ 1 h 278"/>
                <a:gd name="T64" fmla="*/ 0 w 304"/>
                <a:gd name="T65" fmla="*/ 1 h 278"/>
                <a:gd name="T66" fmla="*/ 0 w 304"/>
                <a:gd name="T67" fmla="*/ 1 h 278"/>
                <a:gd name="T68" fmla="*/ 0 w 304"/>
                <a:gd name="T69" fmla="*/ 1 h 278"/>
                <a:gd name="T70" fmla="*/ 0 w 304"/>
                <a:gd name="T71" fmla="*/ 1 h 278"/>
                <a:gd name="T72" fmla="*/ 0 w 304"/>
                <a:gd name="T73" fmla="*/ 2 h 278"/>
                <a:gd name="T74" fmla="*/ 0 w 304"/>
                <a:gd name="T75" fmla="*/ 2 h 2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4" h="278">
                  <a:moveTo>
                    <a:pt x="247" y="104"/>
                  </a:moveTo>
                  <a:lnTo>
                    <a:pt x="258" y="111"/>
                  </a:lnTo>
                  <a:lnTo>
                    <a:pt x="265" y="119"/>
                  </a:lnTo>
                  <a:lnTo>
                    <a:pt x="272" y="129"/>
                  </a:lnTo>
                  <a:lnTo>
                    <a:pt x="276" y="138"/>
                  </a:lnTo>
                  <a:lnTo>
                    <a:pt x="279" y="147"/>
                  </a:lnTo>
                  <a:lnTo>
                    <a:pt x="278" y="158"/>
                  </a:lnTo>
                  <a:lnTo>
                    <a:pt x="275" y="168"/>
                  </a:lnTo>
                  <a:lnTo>
                    <a:pt x="268" y="177"/>
                  </a:lnTo>
                  <a:lnTo>
                    <a:pt x="258" y="187"/>
                  </a:lnTo>
                  <a:lnTo>
                    <a:pt x="246" y="197"/>
                  </a:lnTo>
                  <a:lnTo>
                    <a:pt x="233" y="205"/>
                  </a:lnTo>
                  <a:lnTo>
                    <a:pt x="220" y="213"/>
                  </a:lnTo>
                  <a:lnTo>
                    <a:pt x="205" y="220"/>
                  </a:lnTo>
                  <a:lnTo>
                    <a:pt x="191" y="229"/>
                  </a:lnTo>
                  <a:lnTo>
                    <a:pt x="176" y="237"/>
                  </a:lnTo>
                  <a:lnTo>
                    <a:pt x="163" y="246"/>
                  </a:lnTo>
                  <a:lnTo>
                    <a:pt x="159" y="249"/>
                  </a:lnTo>
                  <a:lnTo>
                    <a:pt x="156" y="253"/>
                  </a:lnTo>
                  <a:lnTo>
                    <a:pt x="153" y="258"/>
                  </a:lnTo>
                  <a:lnTo>
                    <a:pt x="150" y="262"/>
                  </a:lnTo>
                  <a:lnTo>
                    <a:pt x="149" y="266"/>
                  </a:lnTo>
                  <a:lnTo>
                    <a:pt x="149" y="270"/>
                  </a:lnTo>
                  <a:lnTo>
                    <a:pt x="151" y="274"/>
                  </a:lnTo>
                  <a:lnTo>
                    <a:pt x="156" y="277"/>
                  </a:lnTo>
                  <a:lnTo>
                    <a:pt x="162" y="278"/>
                  </a:lnTo>
                  <a:lnTo>
                    <a:pt x="167" y="278"/>
                  </a:lnTo>
                  <a:lnTo>
                    <a:pt x="172" y="277"/>
                  </a:lnTo>
                  <a:lnTo>
                    <a:pt x="176" y="274"/>
                  </a:lnTo>
                  <a:lnTo>
                    <a:pt x="191" y="262"/>
                  </a:lnTo>
                  <a:lnTo>
                    <a:pt x="207" y="251"/>
                  </a:lnTo>
                  <a:lnTo>
                    <a:pt x="223" y="241"/>
                  </a:lnTo>
                  <a:lnTo>
                    <a:pt x="240" y="231"/>
                  </a:lnTo>
                  <a:lnTo>
                    <a:pt x="256" y="220"/>
                  </a:lnTo>
                  <a:lnTo>
                    <a:pt x="272" y="209"/>
                  </a:lnTo>
                  <a:lnTo>
                    <a:pt x="285" y="197"/>
                  </a:lnTo>
                  <a:lnTo>
                    <a:pt x="295" y="183"/>
                  </a:lnTo>
                  <a:lnTo>
                    <a:pt x="303" y="167"/>
                  </a:lnTo>
                  <a:lnTo>
                    <a:pt x="304" y="151"/>
                  </a:lnTo>
                  <a:lnTo>
                    <a:pt x="301" y="136"/>
                  </a:lnTo>
                  <a:lnTo>
                    <a:pt x="294" y="120"/>
                  </a:lnTo>
                  <a:lnTo>
                    <a:pt x="282" y="107"/>
                  </a:lnTo>
                  <a:lnTo>
                    <a:pt x="269" y="94"/>
                  </a:lnTo>
                  <a:lnTo>
                    <a:pt x="252" y="83"/>
                  </a:lnTo>
                  <a:lnTo>
                    <a:pt x="233" y="74"/>
                  </a:lnTo>
                  <a:lnTo>
                    <a:pt x="218" y="68"/>
                  </a:lnTo>
                  <a:lnTo>
                    <a:pt x="202" y="62"/>
                  </a:lnTo>
                  <a:lnTo>
                    <a:pt x="186" y="54"/>
                  </a:lnTo>
                  <a:lnTo>
                    <a:pt x="169" y="48"/>
                  </a:lnTo>
                  <a:lnTo>
                    <a:pt x="151" y="41"/>
                  </a:lnTo>
                  <a:lnTo>
                    <a:pt x="133" y="35"/>
                  </a:lnTo>
                  <a:lnTo>
                    <a:pt x="115" y="28"/>
                  </a:lnTo>
                  <a:lnTo>
                    <a:pt x="98" y="21"/>
                  </a:lnTo>
                  <a:lnTo>
                    <a:pt x="82" y="16"/>
                  </a:lnTo>
                  <a:lnTo>
                    <a:pt x="66" y="11"/>
                  </a:lnTo>
                  <a:lnTo>
                    <a:pt x="50" y="7"/>
                  </a:lnTo>
                  <a:lnTo>
                    <a:pt x="37" y="4"/>
                  </a:lnTo>
                  <a:lnTo>
                    <a:pt x="25" y="1"/>
                  </a:lnTo>
                  <a:lnTo>
                    <a:pt x="15" y="0"/>
                  </a:lnTo>
                  <a:lnTo>
                    <a:pt x="6" y="0"/>
                  </a:lnTo>
                  <a:lnTo>
                    <a:pt x="0" y="2"/>
                  </a:lnTo>
                  <a:lnTo>
                    <a:pt x="13" y="7"/>
                  </a:lnTo>
                  <a:lnTo>
                    <a:pt x="28" y="12"/>
                  </a:lnTo>
                  <a:lnTo>
                    <a:pt x="44" y="17"/>
                  </a:lnTo>
                  <a:lnTo>
                    <a:pt x="58" y="23"/>
                  </a:lnTo>
                  <a:lnTo>
                    <a:pt x="74" y="28"/>
                  </a:lnTo>
                  <a:lnTo>
                    <a:pt x="90" y="33"/>
                  </a:lnTo>
                  <a:lnTo>
                    <a:pt x="106" y="39"/>
                  </a:lnTo>
                  <a:lnTo>
                    <a:pt x="122" y="45"/>
                  </a:lnTo>
                  <a:lnTo>
                    <a:pt x="140" y="51"/>
                  </a:lnTo>
                  <a:lnTo>
                    <a:pt x="156" y="58"/>
                  </a:lnTo>
                  <a:lnTo>
                    <a:pt x="172" y="64"/>
                  </a:lnTo>
                  <a:lnTo>
                    <a:pt x="188" y="71"/>
                  </a:lnTo>
                  <a:lnTo>
                    <a:pt x="204" y="79"/>
                  </a:lnTo>
                  <a:lnTo>
                    <a:pt x="218" y="86"/>
                  </a:lnTo>
                  <a:lnTo>
                    <a:pt x="233" y="95"/>
                  </a:lnTo>
                  <a:lnTo>
                    <a:pt x="247" y="10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p>
          </p:txBody>
        </p:sp>
      </p:grpSp>
      <p:sp>
        <p:nvSpPr>
          <p:cNvPr id="288" name="Rectangle 66">
            <a:extLst>
              <a:ext uri="{FF2B5EF4-FFF2-40B4-BE49-F238E27FC236}">
                <a16:creationId xmlns:a16="http://schemas.microsoft.com/office/drawing/2014/main" id="{FBD709F5-577B-5D47-8CCC-53923E118B69}"/>
              </a:ext>
            </a:extLst>
          </p:cNvPr>
          <p:cNvSpPr>
            <a:spLocks noChangeArrowheads="1"/>
          </p:cNvSpPr>
          <p:nvPr/>
        </p:nvSpPr>
        <p:spPr bwMode="auto">
          <a:xfrm>
            <a:off x="6262727" y="1113142"/>
            <a:ext cx="5635172" cy="2579688"/>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000" dirty="0">
                <a:cs typeface="+mn-cs"/>
              </a:rPr>
              <a:t> </a:t>
            </a:r>
            <a:r>
              <a:rPr lang="en-US" sz="2800" dirty="0">
                <a:cs typeface="+mn-cs"/>
              </a:rPr>
              <a:t>enlace </a:t>
            </a:r>
            <a:r>
              <a:rPr lang="en-US" sz="2800" dirty="0" err="1">
                <a:cs typeface="+mn-cs"/>
              </a:rPr>
              <a:t>sem</a:t>
            </a:r>
            <a:r>
              <a:rPr lang="en-US" sz="2800" dirty="0">
                <a:cs typeface="+mn-cs"/>
              </a:rPr>
              <a:t> </a:t>
            </a:r>
            <a:r>
              <a:rPr lang="en-US" sz="2800" dirty="0" err="1">
                <a:cs typeface="+mn-cs"/>
              </a:rPr>
              <a:t>fio</a:t>
            </a:r>
            <a:endParaRPr lang="en-US" sz="2800" dirty="0">
              <a:cs typeface="+mn-cs"/>
            </a:endParaRPr>
          </a:p>
          <a:p>
            <a:pPr marL="238125" indent="-238125">
              <a:lnSpc>
                <a:spcPct val="90000"/>
              </a:lnSpc>
              <a:spcBef>
                <a:spcPct val="20000"/>
              </a:spcBef>
              <a:buClr>
                <a:srgbClr val="0000A8"/>
              </a:buClr>
              <a:buSzPct val="100000"/>
              <a:buFont typeface="Wingdings" charset="2"/>
              <a:buChar char="§"/>
              <a:defRPr/>
            </a:pPr>
            <a:r>
              <a:rPr lang="pt-BR" sz="2000" dirty="0"/>
              <a:t>tipicamente usado para conectar dispositivo(s) à estação base, também pode ser  usado como enlace de </a:t>
            </a:r>
            <a:r>
              <a:rPr lang="pt-BR" sz="2000" dirty="0" err="1"/>
              <a:t>backbone</a:t>
            </a:r>
            <a:endParaRPr lang="en-US" sz="2000" dirty="0">
              <a:cs typeface="+mn-cs"/>
            </a:endParaRPr>
          </a:p>
          <a:p>
            <a:pPr marL="238125" indent="-238125">
              <a:lnSpc>
                <a:spcPct val="90000"/>
              </a:lnSpc>
              <a:spcBef>
                <a:spcPct val="20000"/>
              </a:spcBef>
              <a:buClr>
                <a:srgbClr val="0000A8"/>
              </a:buClr>
              <a:buSzPct val="100000"/>
              <a:buFont typeface="Wingdings" charset="2"/>
              <a:buChar char="§"/>
              <a:defRPr/>
            </a:pPr>
            <a:r>
              <a:rPr lang="pt-BR" sz="2000" dirty="0"/>
              <a:t>o protocolo de acesso múltiplo coordena o acesso ao enlace</a:t>
            </a:r>
            <a:r>
              <a:rPr lang="en-US" sz="2000" dirty="0">
                <a:cs typeface="+mn-cs"/>
              </a:rPr>
              <a:t> </a:t>
            </a:r>
            <a:r>
              <a:rPr lang="en-US" dirty="0">
                <a:cs typeface="+mn-cs"/>
              </a:rPr>
              <a:t>(</a:t>
            </a:r>
            <a:r>
              <a:rPr lang="en-US" dirty="0" err="1">
                <a:cs typeface="+mn-cs"/>
              </a:rPr>
              <a:t>a</a:t>
            </a:r>
            <a:r>
              <a:rPr lang="en-US" dirty="0" err="1"/>
              <a:t>cesso</a:t>
            </a:r>
            <a:r>
              <a:rPr lang="en-US" dirty="0"/>
              <a:t> </a:t>
            </a:r>
            <a:r>
              <a:rPr lang="en-US" dirty="0" err="1"/>
              <a:t>aleatório</a:t>
            </a:r>
            <a:r>
              <a:rPr lang="en-US" dirty="0">
                <a:cs typeface="+mn-cs"/>
              </a:rPr>
              <a:t>, FDMA, TDMA, CDMA, polling)</a:t>
            </a:r>
          </a:p>
          <a:p>
            <a:pPr marL="238125" indent="-238125">
              <a:lnSpc>
                <a:spcPct val="90000"/>
              </a:lnSpc>
              <a:spcBef>
                <a:spcPct val="20000"/>
              </a:spcBef>
              <a:buClr>
                <a:srgbClr val="0000A8"/>
              </a:buClr>
              <a:buSzPct val="100000"/>
              <a:buFont typeface="Wingdings" charset="2"/>
              <a:buChar char="§"/>
              <a:defRPr/>
            </a:pPr>
            <a:r>
              <a:rPr lang="pt-BR" sz="2000" dirty="0"/>
              <a:t>várias taxas de transmissão e distâncias, e bandas de frequência</a:t>
            </a:r>
            <a:endParaRPr lang="en-US" dirty="0">
              <a:cs typeface="+mn-cs"/>
            </a:endParaRPr>
          </a:p>
        </p:txBody>
      </p:sp>
      <p:sp>
        <p:nvSpPr>
          <p:cNvPr id="289" name="Line 75">
            <a:extLst>
              <a:ext uri="{FF2B5EF4-FFF2-40B4-BE49-F238E27FC236}">
                <a16:creationId xmlns:a16="http://schemas.microsoft.com/office/drawing/2014/main" id="{E03537F9-DF3E-6243-BDEE-EB2475A342CA}"/>
              </a:ext>
            </a:extLst>
          </p:cNvPr>
          <p:cNvSpPr>
            <a:spLocks noChangeShapeType="1"/>
          </p:cNvSpPr>
          <p:nvPr/>
        </p:nvSpPr>
        <p:spPr bwMode="auto">
          <a:xfrm flipH="1">
            <a:off x="2108198" y="4094052"/>
            <a:ext cx="4008017" cy="579548"/>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grpSp>
        <p:nvGrpSpPr>
          <p:cNvPr id="7" name="Group 6">
            <a:extLst>
              <a:ext uri="{FF2B5EF4-FFF2-40B4-BE49-F238E27FC236}">
                <a16:creationId xmlns:a16="http://schemas.microsoft.com/office/drawing/2014/main" id="{9B17EB04-7194-0FF1-F95F-B9609BE30DCE}"/>
              </a:ext>
            </a:extLst>
          </p:cNvPr>
          <p:cNvGrpSpPr/>
          <p:nvPr/>
        </p:nvGrpSpPr>
        <p:grpSpPr>
          <a:xfrm>
            <a:off x="7774521" y="4346656"/>
            <a:ext cx="3995155" cy="2052637"/>
            <a:chOff x="7774521" y="4346656"/>
            <a:chExt cx="3995155" cy="2052637"/>
          </a:xfrm>
        </p:grpSpPr>
        <p:sp>
          <p:nvSpPr>
            <p:cNvPr id="4" name="Oval 38">
              <a:extLst>
                <a:ext uri="{FF2B5EF4-FFF2-40B4-BE49-F238E27FC236}">
                  <a16:creationId xmlns:a16="http://schemas.microsoft.com/office/drawing/2014/main" id="{B31C6D49-B98D-7623-18AA-536E77CC10D7}"/>
                </a:ext>
              </a:extLst>
            </p:cNvPr>
            <p:cNvSpPr>
              <a:spLocks noChangeArrowheads="1"/>
            </p:cNvSpPr>
            <p:nvPr/>
          </p:nvSpPr>
          <p:spPr bwMode="auto">
            <a:xfrm>
              <a:off x="7774521" y="4346656"/>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pic>
          <p:nvPicPr>
            <p:cNvPr id="5" name="Picture 4">
              <a:extLst>
                <a:ext uri="{FF2B5EF4-FFF2-40B4-BE49-F238E27FC236}">
                  <a16:creationId xmlns:a16="http://schemas.microsoft.com/office/drawing/2014/main" id="{9652ED58-028C-5FAE-8FE4-34A82FE2EA27}"/>
                </a:ext>
              </a:extLst>
            </p:cNvPr>
            <p:cNvPicPr>
              <a:picLocks noChangeAspect="1"/>
            </p:cNvPicPr>
            <p:nvPr/>
          </p:nvPicPr>
          <p:blipFill>
            <a:blip r:embed="rId26"/>
            <a:stretch>
              <a:fillRect/>
            </a:stretch>
          </p:blipFill>
          <p:spPr>
            <a:xfrm>
              <a:off x="8250120" y="4716727"/>
              <a:ext cx="1326863" cy="1211011"/>
            </a:xfrm>
            <a:prstGeom prst="rect">
              <a:avLst/>
            </a:prstGeom>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F5FC6C83-1119-A428-816D-3B01888DDE1C}"/>
                </a:ext>
              </a:extLst>
            </p:cNvPr>
            <p:cNvSpPr txBox="1"/>
            <p:nvPr/>
          </p:nvSpPr>
          <p:spPr>
            <a:xfrm>
              <a:off x="10052582" y="4692918"/>
              <a:ext cx="1717094" cy="1323439"/>
            </a:xfrm>
            <a:prstGeom prst="rect">
              <a:avLst/>
            </a:prstGeom>
            <a:noFill/>
          </p:spPr>
          <p:txBody>
            <a:bodyPr wrap="square" rtlCol="0">
              <a:spAutoFit/>
            </a:bodyPr>
            <a:lstStyle/>
            <a:p>
              <a:r>
                <a:rPr lang="en-US" sz="1600" i="1" dirty="0"/>
                <a:t>Redes ad hoc: n</a:t>
              </a:r>
              <a:r>
                <a:rPr lang="pt-BR" sz="1600" i="1" dirty="0"/>
                <a:t>em todas as redes sem fio estão conectadas a uma rede maior</a:t>
              </a:r>
              <a:endParaRPr lang="en-US" sz="1600" i="1" dirty="0"/>
            </a:p>
          </p:txBody>
        </p:sp>
      </p:grpSp>
      <p:sp>
        <p:nvSpPr>
          <p:cNvPr id="9" name="Slide Number Placeholder 8">
            <a:extLst>
              <a:ext uri="{FF2B5EF4-FFF2-40B4-BE49-F238E27FC236}">
                <a16:creationId xmlns:a16="http://schemas.microsoft.com/office/drawing/2014/main" id="{4AA97016-AA94-878C-C6DF-B99134E38E7B}"/>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a:t>
            </a:fld>
            <a:endParaRPr lang="en-US" dirty="0"/>
          </a:p>
        </p:txBody>
      </p:sp>
    </p:spTree>
    <p:extLst>
      <p:ext uri="{BB962C8B-B14F-4D97-AF65-F5344CB8AC3E}">
        <p14:creationId xmlns:p14="http://schemas.microsoft.com/office/powerpoint/2010/main" val="1690099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b="0" kern="0" dirty="0">
                <a:solidFill>
                  <a:srgbClr val="000099"/>
                </a:solidFill>
                <a:latin typeface="+mn-lt"/>
                <a:ea typeface="ＭＳ Ｐゴシック" charset="0"/>
              </a:rPr>
              <a:t>Joining the edge wireless network</a:t>
            </a:r>
            <a:endParaRPr lang="en-US" dirty="0">
              <a:latin typeface="+mn-lt"/>
            </a:endParaRPr>
          </a:p>
        </p:txBody>
      </p:sp>
      <p:sp>
        <p:nvSpPr>
          <p:cNvPr id="5" name="Rectangle 3">
            <a:extLst>
              <a:ext uri="{FF2B5EF4-FFF2-40B4-BE49-F238E27FC236}">
                <a16:creationId xmlns:a16="http://schemas.microsoft.com/office/drawing/2014/main" id="{BA15D950-BC83-7C40-B80F-083E2DFE02F8}"/>
              </a:ext>
            </a:extLst>
          </p:cNvPr>
          <p:cNvSpPr txBox="1">
            <a:spLocks noChangeArrowheads="1"/>
          </p:cNvSpPr>
          <p:nvPr/>
        </p:nvSpPr>
        <p:spPr>
          <a:xfrm>
            <a:off x="736138" y="1206899"/>
            <a:ext cx="10921826" cy="18317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52425" algn="l" defTabSz="914400" rtl="0" eaLnBrk="1" fontAlgn="auto" latinLnBrk="0" hangingPunct="1">
              <a:lnSpc>
                <a:spcPct val="110000"/>
              </a:lnSpc>
              <a:spcBef>
                <a:spcPts val="10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arriving device: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establish initial connection with node (WiFi AP, 4G/5G base station) at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wireless edge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of network</a:t>
            </a:r>
          </a:p>
          <a:p>
            <a:pPr marL="685800" marR="0" lvl="1" indent="-342900" algn="l" defTabSz="914400" rtl="0" eaLnBrk="1" fontAlgn="auto" latinLnBrk="0" hangingPunct="1">
              <a:lnSpc>
                <a:spcPct val="10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initial connection then used for authentication, DHCP, gain full network access</a:t>
            </a:r>
          </a:p>
          <a:p>
            <a:pPr marL="695325" marR="0" lvl="1" indent="-352425" algn="l" defTabSz="914400" rtl="0" eaLnBrk="1" fontAlgn="auto" latinLnBrk="0" hangingPunct="1">
              <a:lnSpc>
                <a:spcPct val="10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“bootstrapping” connectivity: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initial connection is just with edge node</a:t>
            </a:r>
            <a:endPar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endParaRPr>
          </a:p>
          <a:p>
            <a:pPr marL="352425" marR="0" lvl="0" indent="-3524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4" name="Oval 23">
            <a:extLst>
              <a:ext uri="{FF2B5EF4-FFF2-40B4-BE49-F238E27FC236}">
                <a16:creationId xmlns:a16="http://schemas.microsoft.com/office/drawing/2014/main" id="{53190433-5D5A-BFE2-D876-A9D6E44C4A93}"/>
              </a:ext>
            </a:extLst>
          </p:cNvPr>
          <p:cNvSpPr>
            <a:spLocks noChangeArrowheads="1"/>
          </p:cNvSpPr>
          <p:nvPr/>
        </p:nvSpPr>
        <p:spPr bwMode="auto">
          <a:xfrm>
            <a:off x="4897858" y="3197235"/>
            <a:ext cx="1515265" cy="1428478"/>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 name="Group 356">
            <a:extLst>
              <a:ext uri="{FF2B5EF4-FFF2-40B4-BE49-F238E27FC236}">
                <a16:creationId xmlns:a16="http://schemas.microsoft.com/office/drawing/2014/main" id="{E1BE0DCA-42D7-4AD9-2771-ECFED92705BE}"/>
              </a:ext>
            </a:extLst>
          </p:cNvPr>
          <p:cNvGrpSpPr>
            <a:grpSpLocks/>
          </p:cNvGrpSpPr>
          <p:nvPr/>
        </p:nvGrpSpPr>
        <p:grpSpPr bwMode="auto">
          <a:xfrm>
            <a:off x="5982314" y="3993835"/>
            <a:ext cx="363077" cy="395889"/>
            <a:chOff x="313" y="1497"/>
            <a:chExt cx="1152" cy="1014"/>
          </a:xfrm>
        </p:grpSpPr>
        <p:pic>
          <p:nvPicPr>
            <p:cNvPr id="26" name="Picture 354" descr="laptop_stylized_small">
              <a:extLst>
                <a:ext uri="{FF2B5EF4-FFF2-40B4-BE49-F238E27FC236}">
                  <a16:creationId xmlns:a16="http://schemas.microsoft.com/office/drawing/2014/main" id="{BC9DA298-B07A-4B4C-8CB6-430CD82B330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7" name="Picture 355" descr="antenna_stylized">
              <a:extLst>
                <a:ext uri="{FF2B5EF4-FFF2-40B4-BE49-F238E27FC236}">
                  <a16:creationId xmlns:a16="http://schemas.microsoft.com/office/drawing/2014/main" id="{42DD2DF6-BA89-5C4C-A008-7708D084C74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8" name="Group 403">
            <a:extLst>
              <a:ext uri="{FF2B5EF4-FFF2-40B4-BE49-F238E27FC236}">
                <a16:creationId xmlns:a16="http://schemas.microsoft.com/office/drawing/2014/main" id="{A083C986-A4A8-D895-8A26-E159D29BBD54}"/>
              </a:ext>
            </a:extLst>
          </p:cNvPr>
          <p:cNvGrpSpPr>
            <a:grpSpLocks/>
          </p:cNvGrpSpPr>
          <p:nvPr/>
        </p:nvGrpSpPr>
        <p:grpSpPr bwMode="auto">
          <a:xfrm>
            <a:off x="5703864" y="3344527"/>
            <a:ext cx="370999" cy="303851"/>
            <a:chOff x="2751" y="1851"/>
            <a:chExt cx="462" cy="478"/>
          </a:xfrm>
        </p:grpSpPr>
        <p:pic>
          <p:nvPicPr>
            <p:cNvPr id="29" name="Picture 364" descr="iphone_stylized_small">
              <a:extLst>
                <a:ext uri="{FF2B5EF4-FFF2-40B4-BE49-F238E27FC236}">
                  <a16:creationId xmlns:a16="http://schemas.microsoft.com/office/drawing/2014/main" id="{3481908A-1BAA-7632-B507-CB764EA767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0" name="Picture 402" descr="antenna_radiation_stylized">
              <a:extLst>
                <a:ext uri="{FF2B5EF4-FFF2-40B4-BE49-F238E27FC236}">
                  <a16:creationId xmlns:a16="http://schemas.microsoft.com/office/drawing/2014/main" id="{B0252AA9-8A65-4D30-6ABC-53BCFF38C6F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1" name="Group 356">
            <a:extLst>
              <a:ext uri="{FF2B5EF4-FFF2-40B4-BE49-F238E27FC236}">
                <a16:creationId xmlns:a16="http://schemas.microsoft.com/office/drawing/2014/main" id="{74A569A5-8445-7D9E-F680-8BA5338DCBC5}"/>
              </a:ext>
            </a:extLst>
          </p:cNvPr>
          <p:cNvGrpSpPr>
            <a:grpSpLocks/>
          </p:cNvGrpSpPr>
          <p:nvPr/>
        </p:nvGrpSpPr>
        <p:grpSpPr bwMode="auto">
          <a:xfrm>
            <a:off x="5117530" y="3429000"/>
            <a:ext cx="364397" cy="395889"/>
            <a:chOff x="313" y="1497"/>
            <a:chExt cx="1152" cy="1014"/>
          </a:xfrm>
        </p:grpSpPr>
        <p:pic>
          <p:nvPicPr>
            <p:cNvPr id="32" name="Picture 354" descr="laptop_stylized_small">
              <a:extLst>
                <a:ext uri="{FF2B5EF4-FFF2-40B4-BE49-F238E27FC236}">
                  <a16:creationId xmlns:a16="http://schemas.microsoft.com/office/drawing/2014/main" id="{1196B9CD-7784-2BF7-A651-75DDB8FECB1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55" descr="antenna_stylized">
              <a:extLst>
                <a:ext uri="{FF2B5EF4-FFF2-40B4-BE49-F238E27FC236}">
                  <a16:creationId xmlns:a16="http://schemas.microsoft.com/office/drawing/2014/main" id="{8D92519B-0FF7-BEA1-E4E7-091A77FF0D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35" name="AutoShape 25">
            <a:extLst>
              <a:ext uri="{FF2B5EF4-FFF2-40B4-BE49-F238E27FC236}">
                <a16:creationId xmlns:a16="http://schemas.microsoft.com/office/drawing/2014/main" id="{4D41737F-E333-CBF6-7AF6-384FA757BFC4}"/>
              </a:ext>
            </a:extLst>
          </p:cNvPr>
          <p:cNvSpPr>
            <a:spLocks noChangeAspect="1" noChangeArrowheads="1" noTextEdit="1"/>
          </p:cNvSpPr>
          <p:nvPr/>
        </p:nvSpPr>
        <p:spPr bwMode="auto">
          <a:xfrm>
            <a:off x="5692442" y="3397784"/>
            <a:ext cx="821214" cy="8333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 name="Group 356">
            <a:extLst>
              <a:ext uri="{FF2B5EF4-FFF2-40B4-BE49-F238E27FC236}">
                <a16:creationId xmlns:a16="http://schemas.microsoft.com/office/drawing/2014/main" id="{FE3D462B-1574-22C9-98DA-C3E515D3D76F}"/>
              </a:ext>
            </a:extLst>
          </p:cNvPr>
          <p:cNvGrpSpPr>
            <a:grpSpLocks/>
          </p:cNvGrpSpPr>
          <p:nvPr/>
        </p:nvGrpSpPr>
        <p:grpSpPr bwMode="auto">
          <a:xfrm>
            <a:off x="3761039" y="3648378"/>
            <a:ext cx="669382" cy="677046"/>
            <a:chOff x="313" y="1407"/>
            <a:chExt cx="1152" cy="1104"/>
          </a:xfrm>
        </p:grpSpPr>
        <p:pic>
          <p:nvPicPr>
            <p:cNvPr id="40" name="Picture 354" descr="laptop_stylized_small">
              <a:extLst>
                <a:ext uri="{FF2B5EF4-FFF2-40B4-BE49-F238E27FC236}">
                  <a16:creationId xmlns:a16="http://schemas.microsoft.com/office/drawing/2014/main" id="{45448190-8C3B-CC88-7C15-8FD2D392235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1" name="Picture 355" descr="antenna_stylized">
              <a:extLst>
                <a:ext uri="{FF2B5EF4-FFF2-40B4-BE49-F238E27FC236}">
                  <a16:creationId xmlns:a16="http://schemas.microsoft.com/office/drawing/2014/main" id="{681628F4-B7D9-0B10-5E60-6E6B8260463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4" y="140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2" name="Group 361">
            <a:extLst>
              <a:ext uri="{FF2B5EF4-FFF2-40B4-BE49-F238E27FC236}">
                <a16:creationId xmlns:a16="http://schemas.microsoft.com/office/drawing/2014/main" id="{C3A41D96-89FE-AF6B-A3A9-0E2843A39496}"/>
              </a:ext>
            </a:extLst>
          </p:cNvPr>
          <p:cNvGrpSpPr>
            <a:grpSpLocks/>
          </p:cNvGrpSpPr>
          <p:nvPr/>
        </p:nvGrpSpPr>
        <p:grpSpPr bwMode="auto">
          <a:xfrm>
            <a:off x="5387456" y="3656247"/>
            <a:ext cx="802730" cy="550966"/>
            <a:chOff x="2967" y="478"/>
            <a:chExt cx="788" cy="625"/>
          </a:xfrm>
        </p:grpSpPr>
        <p:pic>
          <p:nvPicPr>
            <p:cNvPr id="43" name="Picture 358" descr="access_point_stylized_small">
              <a:extLst>
                <a:ext uri="{FF2B5EF4-FFF2-40B4-BE49-F238E27FC236}">
                  <a16:creationId xmlns:a16="http://schemas.microsoft.com/office/drawing/2014/main" id="{1BF80344-FE2D-88B3-BAD7-4D7AF5675D5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4" name="Picture 360" descr="antenna_radiation_stylized">
              <a:extLst>
                <a:ext uri="{FF2B5EF4-FFF2-40B4-BE49-F238E27FC236}">
                  <a16:creationId xmlns:a16="http://schemas.microsoft.com/office/drawing/2014/main" id="{E378DE71-ABA3-2856-E914-26BE80D47CA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12" name="Group 211">
            <a:extLst>
              <a:ext uri="{FF2B5EF4-FFF2-40B4-BE49-F238E27FC236}">
                <a16:creationId xmlns:a16="http://schemas.microsoft.com/office/drawing/2014/main" id="{3ED28A98-3935-2B5D-540A-A56B3F4737FB}"/>
              </a:ext>
            </a:extLst>
          </p:cNvPr>
          <p:cNvGrpSpPr/>
          <p:nvPr/>
        </p:nvGrpSpPr>
        <p:grpSpPr>
          <a:xfrm>
            <a:off x="5945935" y="3482970"/>
            <a:ext cx="3864437" cy="1065450"/>
            <a:chOff x="5503017" y="3482970"/>
            <a:chExt cx="3864437" cy="1065450"/>
          </a:xfrm>
        </p:grpSpPr>
        <p:sp>
          <p:nvSpPr>
            <p:cNvPr id="36" name="Line 55">
              <a:extLst>
                <a:ext uri="{FF2B5EF4-FFF2-40B4-BE49-F238E27FC236}">
                  <a16:creationId xmlns:a16="http://schemas.microsoft.com/office/drawing/2014/main" id="{A2E6157A-1F52-0B73-794C-97696207DFF9}"/>
                </a:ext>
              </a:extLst>
            </p:cNvPr>
            <p:cNvSpPr>
              <a:spLocks noChangeShapeType="1"/>
            </p:cNvSpPr>
            <p:nvPr/>
          </p:nvSpPr>
          <p:spPr bwMode="auto">
            <a:xfrm>
              <a:off x="5503017" y="4016833"/>
              <a:ext cx="2620755"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27">
              <a:extLst>
                <a:ext uri="{FF2B5EF4-FFF2-40B4-BE49-F238E27FC236}">
                  <a16:creationId xmlns:a16="http://schemas.microsoft.com/office/drawing/2014/main" id="{7963C527-E46C-5501-5CA7-D279ED0D5D7C}"/>
                </a:ext>
              </a:extLst>
            </p:cNvPr>
            <p:cNvSpPr>
              <a:spLocks/>
            </p:cNvSpPr>
            <p:nvPr/>
          </p:nvSpPr>
          <p:spPr bwMode="auto">
            <a:xfrm>
              <a:off x="6269615" y="3482970"/>
              <a:ext cx="1533985" cy="106545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Text Box 28">
              <a:extLst>
                <a:ext uri="{FF2B5EF4-FFF2-40B4-BE49-F238E27FC236}">
                  <a16:creationId xmlns:a16="http://schemas.microsoft.com/office/drawing/2014/main" id="{7B0A3FA7-88ED-EA3B-6E19-1C6F9B3DAA98}"/>
                </a:ext>
              </a:extLst>
            </p:cNvPr>
            <p:cNvSpPr txBox="1">
              <a:spLocks noChangeArrowheads="1"/>
            </p:cNvSpPr>
            <p:nvPr/>
          </p:nvSpPr>
          <p:spPr bwMode="auto">
            <a:xfrm>
              <a:off x="6411880" y="3727736"/>
              <a:ext cx="1248425" cy="441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institution’s</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wired network</a:t>
              </a:r>
            </a:p>
          </p:txBody>
        </p:sp>
        <p:sp>
          <p:nvSpPr>
            <p:cNvPr id="51" name="Freeform 50">
              <a:extLst>
                <a:ext uri="{FF2B5EF4-FFF2-40B4-BE49-F238E27FC236}">
                  <a16:creationId xmlns:a16="http://schemas.microsoft.com/office/drawing/2014/main" id="{BF95B8BE-47C6-74A1-BF9A-AFE75B5875F5}"/>
                </a:ext>
              </a:extLst>
            </p:cNvPr>
            <p:cNvSpPr/>
            <p:nvPr/>
          </p:nvSpPr>
          <p:spPr>
            <a:xfrm>
              <a:off x="7869590" y="3612204"/>
              <a:ext cx="1497864" cy="751291"/>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 Box 28">
              <a:extLst>
                <a:ext uri="{FF2B5EF4-FFF2-40B4-BE49-F238E27FC236}">
                  <a16:creationId xmlns:a16="http://schemas.microsoft.com/office/drawing/2014/main" id="{77FE4A9B-C12B-56B7-B861-96F37DB0B8B8}"/>
                </a:ext>
              </a:extLst>
            </p:cNvPr>
            <p:cNvSpPr txBox="1">
              <a:spLocks noChangeArrowheads="1"/>
            </p:cNvSpPr>
            <p:nvPr/>
          </p:nvSpPr>
          <p:spPr bwMode="auto">
            <a:xfrm>
              <a:off x="8123772" y="3832972"/>
              <a:ext cx="778034" cy="2689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Internet</a:t>
              </a:r>
            </a:p>
          </p:txBody>
        </p:sp>
      </p:grpSp>
      <p:grpSp>
        <p:nvGrpSpPr>
          <p:cNvPr id="137" name="Group 652">
            <a:extLst>
              <a:ext uri="{FF2B5EF4-FFF2-40B4-BE49-F238E27FC236}">
                <a16:creationId xmlns:a16="http://schemas.microsoft.com/office/drawing/2014/main" id="{85EE2777-FECC-CF27-28E8-84243B265EF4}"/>
              </a:ext>
            </a:extLst>
          </p:cNvPr>
          <p:cNvGrpSpPr>
            <a:grpSpLocks/>
          </p:cNvGrpSpPr>
          <p:nvPr/>
        </p:nvGrpSpPr>
        <p:grpSpPr bwMode="auto">
          <a:xfrm>
            <a:off x="3925557" y="5287169"/>
            <a:ext cx="733407" cy="660273"/>
            <a:chOff x="2751" y="1851"/>
            <a:chExt cx="462" cy="478"/>
          </a:xfrm>
        </p:grpSpPr>
        <p:pic>
          <p:nvPicPr>
            <p:cNvPr id="194" name="Picture 653" descr="iphone_stylized_small">
              <a:extLst>
                <a:ext uri="{FF2B5EF4-FFF2-40B4-BE49-F238E27FC236}">
                  <a16:creationId xmlns:a16="http://schemas.microsoft.com/office/drawing/2014/main" id="{DBC0B9A2-D364-6159-8B2F-7E71D5DA119B}"/>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654" descr="antenna_radiation_stylized">
              <a:extLst>
                <a:ext uri="{FF2B5EF4-FFF2-40B4-BE49-F238E27FC236}">
                  <a16:creationId xmlns:a16="http://schemas.microsoft.com/office/drawing/2014/main" id="{1186D7F2-765C-47A7-3F1B-EB2D0AA1FD86}"/>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0" name="Group 209">
            <a:extLst>
              <a:ext uri="{FF2B5EF4-FFF2-40B4-BE49-F238E27FC236}">
                <a16:creationId xmlns:a16="http://schemas.microsoft.com/office/drawing/2014/main" id="{630DCF43-DCBC-737F-E389-E39D8C67519F}"/>
              </a:ext>
            </a:extLst>
          </p:cNvPr>
          <p:cNvGrpSpPr/>
          <p:nvPr/>
        </p:nvGrpSpPr>
        <p:grpSpPr>
          <a:xfrm>
            <a:off x="4906263" y="4943890"/>
            <a:ext cx="1671124" cy="1428052"/>
            <a:chOff x="842375" y="3727652"/>
            <a:chExt cx="1671124" cy="1428052"/>
          </a:xfrm>
        </p:grpSpPr>
        <p:sp>
          <p:nvSpPr>
            <p:cNvPr id="134" name="Hexagon 133">
              <a:extLst>
                <a:ext uri="{FF2B5EF4-FFF2-40B4-BE49-F238E27FC236}">
                  <a16:creationId xmlns:a16="http://schemas.microsoft.com/office/drawing/2014/main" id="{EF1120D3-5CFA-787F-ACD7-82240DD8B5F3}"/>
                </a:ext>
              </a:extLst>
            </p:cNvPr>
            <p:cNvSpPr/>
            <p:nvPr/>
          </p:nvSpPr>
          <p:spPr>
            <a:xfrm>
              <a:off x="842375" y="3727652"/>
              <a:ext cx="1671124" cy="1428052"/>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TextBox 135">
              <a:extLst>
                <a:ext uri="{FF2B5EF4-FFF2-40B4-BE49-F238E27FC236}">
                  <a16:creationId xmlns:a16="http://schemas.microsoft.com/office/drawing/2014/main" id="{A8F0EC7E-9FDF-82D4-4B24-E04C659665C9}"/>
                </a:ext>
              </a:extLst>
            </p:cNvPr>
            <p:cNvSpPr txBox="1"/>
            <p:nvPr/>
          </p:nvSpPr>
          <p:spPr>
            <a:xfrm>
              <a:off x="1313387" y="4842559"/>
              <a:ext cx="806631" cy="24378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prstClr val="black"/>
                  </a:solidFill>
                  <a:effectLst/>
                  <a:uLnTx/>
                  <a:uFillTx/>
                  <a:latin typeface="Calibri"/>
                  <a:ea typeface="+mn-ea"/>
                  <a:cs typeface="+mn-cs"/>
                </a:rPr>
                <a:t>gNode</a:t>
              </a:r>
              <a:r>
                <a:rPr kumimoji="0" lang="en-US" sz="1200" b="1" i="0" u="none" strike="noStrike" kern="1200" cap="none" spc="0" normalizeH="0" baseline="0" noProof="0" dirty="0">
                  <a:ln>
                    <a:noFill/>
                  </a:ln>
                  <a:solidFill>
                    <a:prstClr val="black"/>
                  </a:solidFill>
                  <a:effectLst/>
                  <a:uLnTx/>
                  <a:uFillTx/>
                  <a:latin typeface="Calibri"/>
                  <a:ea typeface="+mn-ea"/>
                  <a:cs typeface="+mn-cs"/>
                </a:rPr>
                <a:t>-B  </a:t>
              </a:r>
              <a:endParaRPr kumimoji="0" lang="en-US" sz="1050" b="1"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41" name="Group 140">
              <a:extLst>
                <a:ext uri="{FF2B5EF4-FFF2-40B4-BE49-F238E27FC236}">
                  <a16:creationId xmlns:a16="http://schemas.microsoft.com/office/drawing/2014/main" id="{59828A31-C6F8-304E-2B96-4817E4583327}"/>
                </a:ext>
              </a:extLst>
            </p:cNvPr>
            <p:cNvGrpSpPr/>
            <p:nvPr/>
          </p:nvGrpSpPr>
          <p:grpSpPr>
            <a:xfrm>
              <a:off x="1364346" y="3785828"/>
              <a:ext cx="694858" cy="1046469"/>
              <a:chOff x="5889335" y="1598309"/>
              <a:chExt cx="694858" cy="1046469"/>
            </a:xfrm>
          </p:grpSpPr>
          <p:grpSp>
            <p:nvGrpSpPr>
              <p:cNvPr id="142" name="Group 817">
                <a:extLst>
                  <a:ext uri="{FF2B5EF4-FFF2-40B4-BE49-F238E27FC236}">
                    <a16:creationId xmlns:a16="http://schemas.microsoft.com/office/drawing/2014/main" id="{7496F711-D818-7313-D16F-67797C8932B6}"/>
                  </a:ext>
                </a:extLst>
              </p:cNvPr>
              <p:cNvGrpSpPr>
                <a:grpSpLocks/>
              </p:cNvGrpSpPr>
              <p:nvPr/>
            </p:nvGrpSpPr>
            <p:grpSpPr bwMode="auto">
              <a:xfrm>
                <a:off x="5971949" y="1598309"/>
                <a:ext cx="466245" cy="434369"/>
                <a:chOff x="2920" y="1424"/>
                <a:chExt cx="326" cy="320"/>
              </a:xfrm>
            </p:grpSpPr>
            <p:sp>
              <p:nvSpPr>
                <p:cNvPr id="161" name="Oval 818">
                  <a:extLst>
                    <a:ext uri="{FF2B5EF4-FFF2-40B4-BE49-F238E27FC236}">
                      <a16:creationId xmlns:a16="http://schemas.microsoft.com/office/drawing/2014/main" id="{24059A9B-104C-D191-D91D-F54D2CE60D33}"/>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2" name="Group 819">
                  <a:extLst>
                    <a:ext uri="{FF2B5EF4-FFF2-40B4-BE49-F238E27FC236}">
                      <a16:creationId xmlns:a16="http://schemas.microsoft.com/office/drawing/2014/main" id="{F3A47F8C-5D80-1F41-026C-7E160F73DB67}"/>
                    </a:ext>
                  </a:extLst>
                </p:cNvPr>
                <p:cNvGrpSpPr>
                  <a:grpSpLocks/>
                </p:cNvGrpSpPr>
                <p:nvPr/>
              </p:nvGrpSpPr>
              <p:grpSpPr bwMode="auto">
                <a:xfrm>
                  <a:off x="2949" y="1424"/>
                  <a:ext cx="265" cy="280"/>
                  <a:chOff x="2949" y="1424"/>
                  <a:chExt cx="265" cy="280"/>
                </a:xfrm>
              </p:grpSpPr>
              <p:sp>
                <p:nvSpPr>
                  <p:cNvPr id="164" name="Oval 820">
                    <a:extLst>
                      <a:ext uri="{FF2B5EF4-FFF2-40B4-BE49-F238E27FC236}">
                        <a16:creationId xmlns:a16="http://schemas.microsoft.com/office/drawing/2014/main" id="{4CDBF6EA-DC57-434E-58F8-A6977EFF2BBE}"/>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Oval 821">
                    <a:extLst>
                      <a:ext uri="{FF2B5EF4-FFF2-40B4-BE49-F238E27FC236}">
                        <a16:creationId xmlns:a16="http://schemas.microsoft.com/office/drawing/2014/main" id="{79D9C5AE-2DE3-4F52-28D0-72190A371780}"/>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Oval 822">
                    <a:extLst>
                      <a:ext uri="{FF2B5EF4-FFF2-40B4-BE49-F238E27FC236}">
                        <a16:creationId xmlns:a16="http://schemas.microsoft.com/office/drawing/2014/main" id="{AE27D60E-0FE5-AB79-27F8-FBFFF0CC4CF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Oval 823">
                    <a:extLst>
                      <a:ext uri="{FF2B5EF4-FFF2-40B4-BE49-F238E27FC236}">
                        <a16:creationId xmlns:a16="http://schemas.microsoft.com/office/drawing/2014/main" id="{06597E7F-926E-7705-65C0-27C1C9BA43F8}"/>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24">
                    <a:extLst>
                      <a:ext uri="{FF2B5EF4-FFF2-40B4-BE49-F238E27FC236}">
                        <a16:creationId xmlns:a16="http://schemas.microsoft.com/office/drawing/2014/main" id="{F59314DC-D303-FEE0-2707-06B4A630125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1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3" name="Freeform 825">
                  <a:extLst>
                    <a:ext uri="{FF2B5EF4-FFF2-40B4-BE49-F238E27FC236}">
                      <a16:creationId xmlns:a16="http://schemas.microsoft.com/office/drawing/2014/main" id="{25B99280-06BF-31B0-90F9-18C13555903C}"/>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49F8D7DE-6BA6-9AF1-6C5E-2DFDDC3F999E}"/>
                  </a:ext>
                </a:extLst>
              </p:cNvPr>
              <p:cNvGrpSpPr/>
              <p:nvPr/>
            </p:nvGrpSpPr>
            <p:grpSpPr>
              <a:xfrm>
                <a:off x="5988685" y="1818858"/>
                <a:ext cx="437474" cy="596272"/>
                <a:chOff x="3585986" y="1924272"/>
                <a:chExt cx="468358" cy="1018983"/>
              </a:xfrm>
            </p:grpSpPr>
            <p:sp>
              <p:nvSpPr>
                <p:cNvPr id="157" name="Rectangle 156">
                  <a:extLst>
                    <a:ext uri="{FF2B5EF4-FFF2-40B4-BE49-F238E27FC236}">
                      <a16:creationId xmlns:a16="http://schemas.microsoft.com/office/drawing/2014/main" id="{5EAF1EEA-CC8E-29FC-6199-7D960B4872A7}"/>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D1A9E909-8B6F-C6E9-93DD-C5F872B89116}"/>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158A99F4-61AC-0D55-E13C-87B80B1EA34C}"/>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68D517EF-7331-C866-EB98-3D99BC8FEF6C}"/>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C9A6CFE2-9533-5988-62F5-B9AAB276A90B}"/>
                  </a:ext>
                </a:extLst>
              </p:cNvPr>
              <p:cNvGrpSpPr/>
              <p:nvPr/>
            </p:nvGrpSpPr>
            <p:grpSpPr>
              <a:xfrm>
                <a:off x="5889335" y="2048021"/>
                <a:ext cx="694858" cy="596757"/>
                <a:chOff x="2913744" y="2211770"/>
                <a:chExt cx="694858" cy="596757"/>
              </a:xfrm>
            </p:grpSpPr>
            <p:grpSp>
              <p:nvGrpSpPr>
                <p:cNvPr id="145" name="Group 144">
                  <a:extLst>
                    <a:ext uri="{FF2B5EF4-FFF2-40B4-BE49-F238E27FC236}">
                      <a16:creationId xmlns:a16="http://schemas.microsoft.com/office/drawing/2014/main" id="{2868604B-E089-7745-30E2-0A62EBABA41E}"/>
                    </a:ext>
                  </a:extLst>
                </p:cNvPr>
                <p:cNvGrpSpPr/>
                <p:nvPr/>
              </p:nvGrpSpPr>
              <p:grpSpPr>
                <a:xfrm>
                  <a:off x="2913744" y="2416607"/>
                  <a:ext cx="694858" cy="391920"/>
                  <a:chOff x="340314" y="959725"/>
                  <a:chExt cx="710987" cy="333816"/>
                </a:xfrm>
              </p:grpSpPr>
              <p:sp>
                <p:nvSpPr>
                  <p:cNvPr id="147" name="Oval 146">
                    <a:extLst>
                      <a:ext uri="{FF2B5EF4-FFF2-40B4-BE49-F238E27FC236}">
                        <a16:creationId xmlns:a16="http://schemas.microsoft.com/office/drawing/2014/main" id="{7AB305DE-7B1B-8E39-740E-4C3FDD358929}"/>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8" name="Group 147">
                    <a:extLst>
                      <a:ext uri="{FF2B5EF4-FFF2-40B4-BE49-F238E27FC236}">
                        <a16:creationId xmlns:a16="http://schemas.microsoft.com/office/drawing/2014/main" id="{372EBE85-8F29-D7D5-12E5-08D9925367D4}"/>
                      </a:ext>
                    </a:extLst>
                  </p:cNvPr>
                  <p:cNvGrpSpPr/>
                  <p:nvPr/>
                </p:nvGrpSpPr>
                <p:grpSpPr>
                  <a:xfrm>
                    <a:off x="519850" y="1126797"/>
                    <a:ext cx="319417" cy="141293"/>
                    <a:chOff x="7493876" y="2774731"/>
                    <a:chExt cx="1481958" cy="894622"/>
                  </a:xfrm>
                </p:grpSpPr>
                <p:sp>
                  <p:nvSpPr>
                    <p:cNvPr id="150" name="Freeform 149">
                      <a:extLst>
                        <a:ext uri="{FF2B5EF4-FFF2-40B4-BE49-F238E27FC236}">
                          <a16:creationId xmlns:a16="http://schemas.microsoft.com/office/drawing/2014/main" id="{F4653B65-C56C-1E1B-6896-DD029BAD7D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617396F8-60F4-F84B-E3D0-470A76A7B3C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C977CB1A-CB56-DB9E-EB38-C7BCC0BDDD43}"/>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E06BC1A7-420D-2FB8-71CF-572E77BD23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501A1343-3A27-BAAF-A850-53502229CC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48528146-511A-4B16-1E1F-3BDE041010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24CB1F03-E43E-03E0-35E1-1DA3F5C49A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Can 148">
                    <a:extLst>
                      <a:ext uri="{FF2B5EF4-FFF2-40B4-BE49-F238E27FC236}">
                        <a16:creationId xmlns:a16="http://schemas.microsoft.com/office/drawing/2014/main" id="{3306299B-A1CB-2288-3775-7A91A820A8FD}"/>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46" name="Picture 145" descr="A screen shot of a computer&#10;&#10;Description automatically generated">
                  <a:extLst>
                    <a:ext uri="{FF2B5EF4-FFF2-40B4-BE49-F238E27FC236}">
                      <a16:creationId xmlns:a16="http://schemas.microsoft.com/office/drawing/2014/main" id="{E8551BFE-844A-410C-15CC-B9B607EBE81B}"/>
                    </a:ext>
                  </a:extLst>
                </p:cNvPr>
                <p:cNvPicPr>
                  <a:picLocks noChangeAspect="1"/>
                </p:cNvPicPr>
                <p:nvPr/>
              </p:nvPicPr>
              <p:blipFill>
                <a:blip r:embed="rId14"/>
                <a:stretch>
                  <a:fillRect/>
                </a:stretch>
              </p:blipFill>
              <p:spPr>
                <a:xfrm>
                  <a:off x="2939352" y="2211770"/>
                  <a:ext cx="249527" cy="465445"/>
                </a:xfrm>
                <a:prstGeom prst="rect">
                  <a:avLst/>
                </a:prstGeom>
              </p:spPr>
            </p:pic>
          </p:grpSp>
        </p:grpSp>
      </p:grpSp>
      <p:grpSp>
        <p:nvGrpSpPr>
          <p:cNvPr id="231" name="Group 230">
            <a:extLst>
              <a:ext uri="{FF2B5EF4-FFF2-40B4-BE49-F238E27FC236}">
                <a16:creationId xmlns:a16="http://schemas.microsoft.com/office/drawing/2014/main" id="{96BB4DE0-6A24-396C-8E2B-D0984781F67C}"/>
              </a:ext>
            </a:extLst>
          </p:cNvPr>
          <p:cNvGrpSpPr/>
          <p:nvPr/>
        </p:nvGrpSpPr>
        <p:grpSpPr>
          <a:xfrm>
            <a:off x="3204800" y="3841114"/>
            <a:ext cx="833817" cy="1918406"/>
            <a:chOff x="2761882" y="3841114"/>
            <a:chExt cx="833817" cy="1918406"/>
          </a:xfrm>
        </p:grpSpPr>
        <p:sp>
          <p:nvSpPr>
            <p:cNvPr id="34" name="Right Arrow 33">
              <a:extLst>
                <a:ext uri="{FF2B5EF4-FFF2-40B4-BE49-F238E27FC236}">
                  <a16:creationId xmlns:a16="http://schemas.microsoft.com/office/drawing/2014/main" id="{E95CD1D2-32B9-E67A-93E3-5E4AC885D50E}"/>
                </a:ext>
              </a:extLst>
            </p:cNvPr>
            <p:cNvSpPr/>
            <p:nvPr/>
          </p:nvSpPr>
          <p:spPr>
            <a:xfrm>
              <a:off x="2761882" y="3841114"/>
              <a:ext cx="646720" cy="328159"/>
            </a:xfrm>
            <a:prstGeom prst="rightArrow">
              <a:avLst/>
            </a:prstGeom>
            <a:gradFill flip="none" rotWithShape="1">
              <a:gsLst>
                <a:gs pos="0">
                  <a:schemeClr val="bg1"/>
                </a:gs>
                <a:gs pos="100000">
                  <a:srgbClr val="0000A8"/>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Right Arrow 210">
              <a:extLst>
                <a:ext uri="{FF2B5EF4-FFF2-40B4-BE49-F238E27FC236}">
                  <a16:creationId xmlns:a16="http://schemas.microsoft.com/office/drawing/2014/main" id="{4A0D5BB9-889C-ADB5-3DF8-A9B275E25266}"/>
                </a:ext>
              </a:extLst>
            </p:cNvPr>
            <p:cNvSpPr/>
            <p:nvPr/>
          </p:nvSpPr>
          <p:spPr>
            <a:xfrm>
              <a:off x="2948979" y="5431361"/>
              <a:ext cx="646720" cy="328159"/>
            </a:xfrm>
            <a:prstGeom prst="rightArrow">
              <a:avLst/>
            </a:prstGeom>
            <a:gradFill flip="none" rotWithShape="1">
              <a:gsLst>
                <a:gs pos="0">
                  <a:schemeClr val="bg1"/>
                </a:gs>
                <a:gs pos="100000">
                  <a:srgbClr val="0000A8"/>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13" name="Group 212">
            <a:extLst>
              <a:ext uri="{FF2B5EF4-FFF2-40B4-BE49-F238E27FC236}">
                <a16:creationId xmlns:a16="http://schemas.microsoft.com/office/drawing/2014/main" id="{7144E3EF-C997-1F7F-58AE-43C367CC05D7}"/>
              </a:ext>
            </a:extLst>
          </p:cNvPr>
          <p:cNvGrpSpPr/>
          <p:nvPr/>
        </p:nvGrpSpPr>
        <p:grpSpPr>
          <a:xfrm>
            <a:off x="6087000" y="5419671"/>
            <a:ext cx="3737115" cy="1065450"/>
            <a:chOff x="5503017" y="3482970"/>
            <a:chExt cx="3737115" cy="1065450"/>
          </a:xfrm>
        </p:grpSpPr>
        <p:sp>
          <p:nvSpPr>
            <p:cNvPr id="214" name="Line 55">
              <a:extLst>
                <a:ext uri="{FF2B5EF4-FFF2-40B4-BE49-F238E27FC236}">
                  <a16:creationId xmlns:a16="http://schemas.microsoft.com/office/drawing/2014/main" id="{54979D99-9273-7BE5-2179-EA1CECB139BC}"/>
                </a:ext>
              </a:extLst>
            </p:cNvPr>
            <p:cNvSpPr>
              <a:spLocks noChangeShapeType="1"/>
            </p:cNvSpPr>
            <p:nvPr/>
          </p:nvSpPr>
          <p:spPr bwMode="auto">
            <a:xfrm>
              <a:off x="5503017" y="4016833"/>
              <a:ext cx="2620755"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27">
              <a:extLst>
                <a:ext uri="{FF2B5EF4-FFF2-40B4-BE49-F238E27FC236}">
                  <a16:creationId xmlns:a16="http://schemas.microsoft.com/office/drawing/2014/main" id="{0A342DD8-0FA9-5587-A04A-8D152818C811}"/>
                </a:ext>
              </a:extLst>
            </p:cNvPr>
            <p:cNvSpPr>
              <a:spLocks/>
            </p:cNvSpPr>
            <p:nvPr/>
          </p:nvSpPr>
          <p:spPr bwMode="auto">
            <a:xfrm>
              <a:off x="6153865" y="3482970"/>
              <a:ext cx="1533985" cy="106545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Text Box 28">
              <a:extLst>
                <a:ext uri="{FF2B5EF4-FFF2-40B4-BE49-F238E27FC236}">
                  <a16:creationId xmlns:a16="http://schemas.microsoft.com/office/drawing/2014/main" id="{6706FD66-7404-45B5-08C8-EFDAA3609796}"/>
                </a:ext>
              </a:extLst>
            </p:cNvPr>
            <p:cNvSpPr txBox="1">
              <a:spLocks noChangeArrowheads="1"/>
            </p:cNvSpPr>
            <p:nvPr/>
          </p:nvSpPr>
          <p:spPr bwMode="auto">
            <a:xfrm>
              <a:off x="6307672" y="3796022"/>
              <a:ext cx="1158607" cy="4412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Mobile packet core</a:t>
              </a:r>
            </a:p>
          </p:txBody>
        </p:sp>
        <p:sp>
          <p:nvSpPr>
            <p:cNvPr id="217" name="Freeform 216">
              <a:extLst>
                <a:ext uri="{FF2B5EF4-FFF2-40B4-BE49-F238E27FC236}">
                  <a16:creationId xmlns:a16="http://schemas.microsoft.com/office/drawing/2014/main" id="{13EFA051-1501-3295-73BC-01087B1CD437}"/>
                </a:ext>
              </a:extLst>
            </p:cNvPr>
            <p:cNvSpPr/>
            <p:nvPr/>
          </p:nvSpPr>
          <p:spPr>
            <a:xfrm>
              <a:off x="7742268" y="3612204"/>
              <a:ext cx="1497864" cy="751291"/>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Text Box 28">
              <a:extLst>
                <a:ext uri="{FF2B5EF4-FFF2-40B4-BE49-F238E27FC236}">
                  <a16:creationId xmlns:a16="http://schemas.microsoft.com/office/drawing/2014/main" id="{209AECD4-35B1-6FD3-095E-547E904D6FD9}"/>
                </a:ext>
              </a:extLst>
            </p:cNvPr>
            <p:cNvSpPr txBox="1">
              <a:spLocks noChangeArrowheads="1"/>
            </p:cNvSpPr>
            <p:nvPr/>
          </p:nvSpPr>
          <p:spPr bwMode="auto">
            <a:xfrm>
              <a:off x="7973297" y="3832972"/>
              <a:ext cx="778034" cy="2689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Internet</a:t>
              </a:r>
            </a:p>
          </p:txBody>
        </p:sp>
      </p:grpSp>
      <p:grpSp>
        <p:nvGrpSpPr>
          <p:cNvPr id="221" name="Group 220">
            <a:extLst>
              <a:ext uri="{FF2B5EF4-FFF2-40B4-BE49-F238E27FC236}">
                <a16:creationId xmlns:a16="http://schemas.microsoft.com/office/drawing/2014/main" id="{74B8ACC3-5C10-AC47-5A75-B6DC357A9C0E}"/>
              </a:ext>
            </a:extLst>
          </p:cNvPr>
          <p:cNvGrpSpPr/>
          <p:nvPr/>
        </p:nvGrpSpPr>
        <p:grpSpPr>
          <a:xfrm>
            <a:off x="5931327" y="5459015"/>
            <a:ext cx="546237" cy="214511"/>
            <a:chOff x="8493165" y="2029804"/>
            <a:chExt cx="849312" cy="226109"/>
          </a:xfrm>
        </p:grpSpPr>
        <p:pic>
          <p:nvPicPr>
            <p:cNvPr id="222" name="Picture 603" descr="car_icon_small">
              <a:extLst>
                <a:ext uri="{FF2B5EF4-FFF2-40B4-BE49-F238E27FC236}">
                  <a16:creationId xmlns:a16="http://schemas.microsoft.com/office/drawing/2014/main" id="{3B24B124-22B0-ABB6-AC1F-7EBD1E2186A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1017" descr="antenna_stylized">
              <a:extLst>
                <a:ext uri="{FF2B5EF4-FFF2-40B4-BE49-F238E27FC236}">
                  <a16:creationId xmlns:a16="http://schemas.microsoft.com/office/drawing/2014/main" id="{F156B713-BBE9-498F-E558-10DDC3BF5A5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4" name="Group 356">
            <a:extLst>
              <a:ext uri="{FF2B5EF4-FFF2-40B4-BE49-F238E27FC236}">
                <a16:creationId xmlns:a16="http://schemas.microsoft.com/office/drawing/2014/main" id="{D3160B3B-CE7D-C42D-AE77-687D4D6971EA}"/>
              </a:ext>
            </a:extLst>
          </p:cNvPr>
          <p:cNvGrpSpPr>
            <a:grpSpLocks/>
          </p:cNvGrpSpPr>
          <p:nvPr/>
        </p:nvGrpSpPr>
        <p:grpSpPr bwMode="auto">
          <a:xfrm>
            <a:off x="5122699" y="5156795"/>
            <a:ext cx="323550" cy="334978"/>
            <a:chOff x="313" y="1407"/>
            <a:chExt cx="1152" cy="1104"/>
          </a:xfrm>
        </p:grpSpPr>
        <p:pic>
          <p:nvPicPr>
            <p:cNvPr id="225" name="Picture 354" descr="laptop_stylized_small">
              <a:extLst>
                <a:ext uri="{FF2B5EF4-FFF2-40B4-BE49-F238E27FC236}">
                  <a16:creationId xmlns:a16="http://schemas.microsoft.com/office/drawing/2014/main" id="{B686345C-6F2D-B6B8-8587-136BDF28363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6" name="Picture 355" descr="antenna_stylized">
              <a:extLst>
                <a:ext uri="{FF2B5EF4-FFF2-40B4-BE49-F238E27FC236}">
                  <a16:creationId xmlns:a16="http://schemas.microsoft.com/office/drawing/2014/main" id="{727EA8DD-1E6A-61D0-0FF4-76ECF5B3437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4" y="140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27" name="TextBox 226">
            <a:extLst>
              <a:ext uri="{FF2B5EF4-FFF2-40B4-BE49-F238E27FC236}">
                <a16:creationId xmlns:a16="http://schemas.microsoft.com/office/drawing/2014/main" id="{776C2DC7-E257-504E-26AC-1E3E5C16879D}"/>
              </a:ext>
            </a:extLst>
          </p:cNvPr>
          <p:cNvSpPr txBox="1"/>
          <p:nvPr/>
        </p:nvSpPr>
        <p:spPr>
          <a:xfrm>
            <a:off x="5362570" y="4155758"/>
            <a:ext cx="68159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rPr>
              <a:t>WiFi AP</a:t>
            </a:r>
          </a:p>
        </p:txBody>
      </p:sp>
      <p:grpSp>
        <p:nvGrpSpPr>
          <p:cNvPr id="230" name="Group 229">
            <a:extLst>
              <a:ext uri="{FF2B5EF4-FFF2-40B4-BE49-F238E27FC236}">
                <a16:creationId xmlns:a16="http://schemas.microsoft.com/office/drawing/2014/main" id="{290A6580-B4EE-BE9E-9776-D1722F008E8C}"/>
              </a:ext>
            </a:extLst>
          </p:cNvPr>
          <p:cNvGrpSpPr/>
          <p:nvPr/>
        </p:nvGrpSpPr>
        <p:grpSpPr>
          <a:xfrm>
            <a:off x="4378600" y="3886885"/>
            <a:ext cx="1166537" cy="1904810"/>
            <a:chOff x="3935682" y="3886885"/>
            <a:chExt cx="1166537" cy="1904810"/>
          </a:xfrm>
        </p:grpSpPr>
        <p:sp>
          <p:nvSpPr>
            <p:cNvPr id="228" name="Up-Down Arrow 227">
              <a:extLst>
                <a:ext uri="{FF2B5EF4-FFF2-40B4-BE49-F238E27FC236}">
                  <a16:creationId xmlns:a16="http://schemas.microsoft.com/office/drawing/2014/main" id="{1B1F31E0-F5C3-4658-575A-646A83ED1C7C}"/>
                </a:ext>
              </a:extLst>
            </p:cNvPr>
            <p:cNvSpPr/>
            <p:nvPr/>
          </p:nvSpPr>
          <p:spPr>
            <a:xfrm rot="5400000">
              <a:off x="4297382" y="3525185"/>
              <a:ext cx="328160" cy="1051559"/>
            </a:xfrm>
            <a:prstGeom prst="upDown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Up-Down Arrow 228">
              <a:extLst>
                <a:ext uri="{FF2B5EF4-FFF2-40B4-BE49-F238E27FC236}">
                  <a16:creationId xmlns:a16="http://schemas.microsoft.com/office/drawing/2014/main" id="{62E78A4B-60D3-38BA-FB9D-1215A13FEF90}"/>
                </a:ext>
              </a:extLst>
            </p:cNvPr>
            <p:cNvSpPr/>
            <p:nvPr/>
          </p:nvSpPr>
          <p:spPr>
            <a:xfrm rot="5400000">
              <a:off x="4412360" y="5101835"/>
              <a:ext cx="328160" cy="1051559"/>
            </a:xfrm>
            <a:prstGeom prst="upDown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32" name="Rectangle 231">
            <a:extLst>
              <a:ext uri="{FF2B5EF4-FFF2-40B4-BE49-F238E27FC236}">
                <a16:creationId xmlns:a16="http://schemas.microsoft.com/office/drawing/2014/main" id="{3BE5582F-D7D3-0971-0FC3-1151DC7059C3}"/>
              </a:ext>
            </a:extLst>
          </p:cNvPr>
          <p:cNvSpPr/>
          <p:nvPr/>
        </p:nvSpPr>
        <p:spPr>
          <a:xfrm>
            <a:off x="6639969" y="3344527"/>
            <a:ext cx="3363808" cy="3281124"/>
          </a:xfrm>
          <a:prstGeom prst="rect">
            <a:avLst/>
          </a:prstGeom>
          <a:solidFill>
            <a:schemeClr val="bg1">
              <a:alpha val="7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TextBox 232">
            <a:extLst>
              <a:ext uri="{FF2B5EF4-FFF2-40B4-BE49-F238E27FC236}">
                <a16:creationId xmlns:a16="http://schemas.microsoft.com/office/drawing/2014/main" id="{6864A072-9CA0-1861-1FA0-806DF36D1460}"/>
              </a:ext>
            </a:extLst>
          </p:cNvPr>
          <p:cNvSpPr txBox="1"/>
          <p:nvPr/>
        </p:nvSpPr>
        <p:spPr>
          <a:xfrm>
            <a:off x="1747589" y="3695461"/>
            <a:ext cx="92845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WiFi</a:t>
            </a:r>
            <a:endParaRPr kumimoji="0" lang="en-US" sz="1800" b="0" i="0" u="none" strike="noStrike" kern="1200" cap="none" spc="0" normalizeH="0" baseline="0" noProof="0" dirty="0">
              <a:ln>
                <a:noFill/>
              </a:ln>
              <a:solidFill>
                <a:srgbClr val="0000A3"/>
              </a:solidFill>
              <a:effectLst/>
              <a:uLnTx/>
              <a:uFillTx/>
              <a:latin typeface="Calibri" panose="020F0502020204030204"/>
              <a:ea typeface="+mn-ea"/>
              <a:cs typeface="+mn-cs"/>
            </a:endParaRPr>
          </a:p>
        </p:txBody>
      </p:sp>
      <p:sp>
        <p:nvSpPr>
          <p:cNvPr id="234" name="TextBox 233">
            <a:extLst>
              <a:ext uri="{FF2B5EF4-FFF2-40B4-BE49-F238E27FC236}">
                <a16:creationId xmlns:a16="http://schemas.microsoft.com/office/drawing/2014/main" id="{34F3EE27-9408-DFCC-7794-A2126940BD2F}"/>
              </a:ext>
            </a:extLst>
          </p:cNvPr>
          <p:cNvSpPr txBox="1"/>
          <p:nvPr/>
        </p:nvSpPr>
        <p:spPr>
          <a:xfrm>
            <a:off x="1868945" y="5339775"/>
            <a:ext cx="65274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5G</a:t>
            </a:r>
            <a:endParaRPr kumimoji="0" lang="en-US" sz="1800" b="0" i="0" u="none" strike="noStrike" kern="1200" cap="none" spc="0" normalizeH="0" baseline="0" noProof="0" dirty="0">
              <a:ln>
                <a:noFill/>
              </a:ln>
              <a:solidFill>
                <a:srgbClr val="0000A3"/>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E087EE29-D825-7A47-344C-8BDEF0FA13D6}"/>
              </a:ext>
            </a:extLst>
          </p:cNvPr>
          <p:cNvSpPr txBox="1"/>
          <p:nvPr/>
        </p:nvSpPr>
        <p:spPr>
          <a:xfrm>
            <a:off x="3939240" y="4464348"/>
            <a:ext cx="1818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association</a:t>
            </a:r>
            <a:endPar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83F31EB-AA5C-1BFC-BCBB-E7E75404BED4}"/>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100</a:t>
            </a:fld>
            <a:endParaRPr lang="en-US" dirty="0"/>
          </a:p>
        </p:txBody>
      </p:sp>
    </p:spTree>
    <p:extLst>
      <p:ext uri="{BB962C8B-B14F-4D97-AF65-F5344CB8AC3E}">
        <p14:creationId xmlns:p14="http://schemas.microsoft.com/office/powerpoint/2010/main" val="21563281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par>
                                <p:cTn id="8" presetID="9" presetClass="exit" presetSubtype="0" fill="hold" nodeType="withEffect">
                                  <p:stCondLst>
                                    <p:cond delay="0"/>
                                  </p:stCondLst>
                                  <p:childTnLst>
                                    <p:animEffect transition="out" filter="dissolve">
                                      <p:cBhvr>
                                        <p:cTn id="9" dur="500"/>
                                        <p:tgtEl>
                                          <p:spTgt spid="231"/>
                                        </p:tgtEl>
                                      </p:cBhvr>
                                    </p:animEffect>
                                    <p:set>
                                      <p:cBhvr>
                                        <p:cTn id="10" dur="1" fill="hold">
                                          <p:stCondLst>
                                            <p:cond delay="499"/>
                                          </p:stCondLst>
                                        </p:cTn>
                                        <p:tgtEl>
                                          <p:spTgt spid="231"/>
                                        </p:tgtEl>
                                        <p:attrNameLst>
                                          <p:attrName>style.visibility</p:attrName>
                                        </p:attrNameLst>
                                      </p:cBhvr>
                                      <p:to>
                                        <p:strVal val="hidden"/>
                                      </p:to>
                                    </p:set>
                                  </p:childTnLst>
                                </p:cTn>
                              </p:par>
                              <p:par>
                                <p:cTn id="11" presetID="9" presetClass="entr" presetSubtype="0" fill="hold" grpId="0" nodeType="withEffect">
                                  <p:stCondLst>
                                    <p:cond delay="0"/>
                                  </p:stCondLst>
                                  <p:childTnLst>
                                    <p:set>
                                      <p:cBhvr>
                                        <p:cTn id="12" dur="1" fill="hold">
                                          <p:stCondLst>
                                            <p:cond delay="0"/>
                                          </p:stCondLst>
                                        </p:cTn>
                                        <p:tgtEl>
                                          <p:spTgt spid="232"/>
                                        </p:tgtEl>
                                        <p:attrNameLst>
                                          <p:attrName>style.visibility</p:attrName>
                                        </p:attrNameLst>
                                      </p:cBhvr>
                                      <p:to>
                                        <p:strVal val="visible"/>
                                      </p:to>
                                    </p:set>
                                    <p:animEffect transition="in" filter="dissolve">
                                      <p:cBhvr>
                                        <p:cTn id="13" dur="500"/>
                                        <p:tgtEl>
                                          <p:spTgt spid="23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5"/>
                                        </p:tgtEl>
                                        <p:attrNameLst>
                                          <p:attrName>style.visibility</p:attrName>
                                        </p:attrNameLst>
                                      </p:cBhvr>
                                      <p:to>
                                        <p:strVal val="visible"/>
                                      </p:to>
                                    </p:set>
                                    <p:animEffect transition="in" filter="dissolve">
                                      <p:cBhvr>
                                        <p:cTn id="16"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23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b="0" kern="0" dirty="0">
                <a:solidFill>
                  <a:srgbClr val="000099"/>
                </a:solidFill>
                <a:latin typeface="+mn-lt"/>
                <a:ea typeface="ＭＳ Ｐゴシック" charset="0"/>
              </a:rPr>
              <a:t>Association: two approaches</a:t>
            </a:r>
            <a:endParaRPr lang="en-US" dirty="0">
              <a:latin typeface="+mn-lt"/>
            </a:endParaRPr>
          </a:p>
        </p:txBody>
      </p:sp>
      <p:sp>
        <p:nvSpPr>
          <p:cNvPr id="5" name="Rectangle 3">
            <a:extLst>
              <a:ext uri="{FF2B5EF4-FFF2-40B4-BE49-F238E27FC236}">
                <a16:creationId xmlns:a16="http://schemas.microsoft.com/office/drawing/2014/main" id="{BA15D950-BC83-7C40-B80F-083E2DFE02F8}"/>
              </a:ext>
            </a:extLst>
          </p:cNvPr>
          <p:cNvSpPr txBox="1">
            <a:spLocks noChangeArrowheads="1"/>
          </p:cNvSpPr>
          <p:nvPr/>
        </p:nvSpPr>
        <p:spPr>
          <a:xfrm>
            <a:off x="775894" y="1306915"/>
            <a:ext cx="5229607" cy="18317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A3"/>
              </a:buClr>
              <a:buSzTx/>
              <a:buFont typeface="Wingdings" pitchFamily="2" charset="2"/>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Beaconing: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mobile listens to wireless channels for “beacons” advertising existence of wireless network node(s)</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90" name="Rectangle 89">
            <a:extLst>
              <a:ext uri="{FF2B5EF4-FFF2-40B4-BE49-F238E27FC236}">
                <a16:creationId xmlns:a16="http://schemas.microsoft.com/office/drawing/2014/main" id="{E79FB813-C900-4355-5303-8322CA4A8F37}"/>
              </a:ext>
            </a:extLst>
          </p:cNvPr>
          <p:cNvSpPr/>
          <p:nvPr/>
        </p:nvSpPr>
        <p:spPr>
          <a:xfrm>
            <a:off x="736138" y="1230559"/>
            <a:ext cx="5005756" cy="4348408"/>
          </a:xfrm>
          <a:prstGeom prst="rect">
            <a:avLst/>
          </a:prstGeom>
          <a:no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50" name="Group 249">
            <a:extLst>
              <a:ext uri="{FF2B5EF4-FFF2-40B4-BE49-F238E27FC236}">
                <a16:creationId xmlns:a16="http://schemas.microsoft.com/office/drawing/2014/main" id="{FD3B8EC1-6F48-91F9-4D86-F56A6DF12E09}"/>
              </a:ext>
            </a:extLst>
          </p:cNvPr>
          <p:cNvGrpSpPr/>
          <p:nvPr/>
        </p:nvGrpSpPr>
        <p:grpSpPr>
          <a:xfrm>
            <a:off x="6169341" y="1244074"/>
            <a:ext cx="5005756" cy="4611892"/>
            <a:chOff x="6169341" y="1144058"/>
            <a:chExt cx="5005756" cy="4611892"/>
          </a:xfrm>
        </p:grpSpPr>
        <p:sp>
          <p:nvSpPr>
            <p:cNvPr id="2" name="Rectangle 3">
              <a:extLst>
                <a:ext uri="{FF2B5EF4-FFF2-40B4-BE49-F238E27FC236}">
                  <a16:creationId xmlns:a16="http://schemas.microsoft.com/office/drawing/2014/main" id="{3A5BBD2D-CC16-8A33-61BF-478DEDD17B1C}"/>
                </a:ext>
              </a:extLst>
            </p:cNvPr>
            <p:cNvSpPr txBox="1">
              <a:spLocks noChangeArrowheads="1"/>
            </p:cNvSpPr>
            <p:nvPr/>
          </p:nvSpPr>
          <p:spPr>
            <a:xfrm>
              <a:off x="6266013" y="1198352"/>
              <a:ext cx="4726665" cy="18317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A3"/>
                </a:buClr>
                <a:buSzTx/>
                <a:buFont typeface="Wingdings" pitchFamily="2" charset="2"/>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Probing: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mobile actively transmits probe messages, waits for wireless network node(s) to reply</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9" name="TextBox 88">
              <a:extLst>
                <a:ext uri="{FF2B5EF4-FFF2-40B4-BE49-F238E27FC236}">
                  <a16:creationId xmlns:a16="http://schemas.microsoft.com/office/drawing/2014/main" id="{845905F4-F793-0C2E-733C-80732920957B}"/>
                </a:ext>
              </a:extLst>
            </p:cNvPr>
            <p:cNvSpPr txBox="1"/>
            <p:nvPr/>
          </p:nvSpPr>
          <p:spPr>
            <a:xfrm>
              <a:off x="6338656" y="5478951"/>
              <a:ext cx="465402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Rectangle 90">
              <a:extLst>
                <a:ext uri="{FF2B5EF4-FFF2-40B4-BE49-F238E27FC236}">
                  <a16:creationId xmlns:a16="http://schemas.microsoft.com/office/drawing/2014/main" id="{A9529484-20FE-8347-54E1-F68D1F570AA2}"/>
                </a:ext>
              </a:extLst>
            </p:cNvPr>
            <p:cNvSpPr/>
            <p:nvPr/>
          </p:nvSpPr>
          <p:spPr>
            <a:xfrm>
              <a:off x="6169341" y="1144058"/>
              <a:ext cx="5005756" cy="4348408"/>
            </a:xfrm>
            <a:prstGeom prst="rect">
              <a:avLst/>
            </a:prstGeom>
            <a:no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16745F49-9B7B-181F-89C8-0E2D427BFD3E}"/>
                </a:ext>
              </a:extLst>
            </p:cNvPr>
            <p:cNvGrpSpPr/>
            <p:nvPr/>
          </p:nvGrpSpPr>
          <p:grpSpPr>
            <a:xfrm>
              <a:off x="6793275" y="3104983"/>
              <a:ext cx="3597795" cy="1980965"/>
              <a:chOff x="5856273" y="479588"/>
              <a:chExt cx="4148783" cy="2226981"/>
            </a:xfrm>
          </p:grpSpPr>
          <p:sp>
            <p:nvSpPr>
              <p:cNvPr id="6" name="Oval 5">
                <a:extLst>
                  <a:ext uri="{FF2B5EF4-FFF2-40B4-BE49-F238E27FC236}">
                    <a16:creationId xmlns:a16="http://schemas.microsoft.com/office/drawing/2014/main" id="{6366D4D1-867C-97CC-72FB-CA77938E3103}"/>
                  </a:ext>
                </a:extLst>
              </p:cNvPr>
              <p:cNvSpPr>
                <a:spLocks noChangeArrowheads="1"/>
              </p:cNvSpPr>
              <p:nvPr/>
            </p:nvSpPr>
            <p:spPr bwMode="auto">
              <a:xfrm>
                <a:off x="7669844" y="482482"/>
                <a:ext cx="2335212" cy="2224087"/>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7" name="Oval 6">
                <a:extLst>
                  <a:ext uri="{FF2B5EF4-FFF2-40B4-BE49-F238E27FC236}">
                    <a16:creationId xmlns:a16="http://schemas.microsoft.com/office/drawing/2014/main" id="{C87BA68B-FB41-F547-364D-D55F0EF1AC02}"/>
                  </a:ext>
                </a:extLst>
              </p:cNvPr>
              <p:cNvSpPr>
                <a:spLocks noChangeArrowheads="1"/>
              </p:cNvSpPr>
              <p:nvPr/>
            </p:nvSpPr>
            <p:spPr bwMode="auto">
              <a:xfrm>
                <a:off x="5856273" y="479588"/>
                <a:ext cx="2335213" cy="2224088"/>
              </a:xfrm>
              <a:prstGeom prst="ellipse">
                <a:avLst/>
              </a:prstGeom>
              <a:solidFill>
                <a:srgbClr val="9CE0FA">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8" name="Text Box 83">
                <a:extLst>
                  <a:ext uri="{FF2B5EF4-FFF2-40B4-BE49-F238E27FC236}">
                    <a16:creationId xmlns:a16="http://schemas.microsoft.com/office/drawing/2014/main" id="{40C00D08-3D35-7B9F-D74E-3D7CB5D01521}"/>
                  </a:ext>
                </a:extLst>
              </p:cNvPr>
              <p:cNvSpPr txBox="1">
                <a:spLocks noChangeArrowheads="1"/>
              </p:cNvSpPr>
              <p:nvPr/>
            </p:nvSpPr>
            <p:spPr bwMode="auto">
              <a:xfrm>
                <a:off x="7238831" y="1326063"/>
                <a:ext cx="213022" cy="34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9" name="Text Box 85">
                <a:extLst>
                  <a:ext uri="{FF2B5EF4-FFF2-40B4-BE49-F238E27FC236}">
                    <a16:creationId xmlns:a16="http://schemas.microsoft.com/office/drawing/2014/main" id="{0A38A514-0502-6569-291A-7800CFF8064B}"/>
                  </a:ext>
                </a:extLst>
              </p:cNvPr>
              <p:cNvSpPr txBox="1">
                <a:spLocks noChangeArrowheads="1"/>
              </p:cNvSpPr>
              <p:nvPr/>
            </p:nvSpPr>
            <p:spPr bwMode="auto">
              <a:xfrm>
                <a:off x="7378207" y="2042371"/>
                <a:ext cx="1169433" cy="34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user device</a:t>
                </a:r>
              </a:p>
            </p:txBody>
          </p:sp>
          <p:sp>
            <p:nvSpPr>
              <p:cNvPr id="10" name="Text Box 88">
                <a:extLst>
                  <a:ext uri="{FF2B5EF4-FFF2-40B4-BE49-F238E27FC236}">
                    <a16:creationId xmlns:a16="http://schemas.microsoft.com/office/drawing/2014/main" id="{1FA4D638-586C-01D0-AE83-3B10CAFABDB5}"/>
                  </a:ext>
                </a:extLst>
              </p:cNvPr>
              <p:cNvSpPr txBox="1">
                <a:spLocks noChangeArrowheads="1"/>
              </p:cNvSpPr>
              <p:nvPr/>
            </p:nvSpPr>
            <p:spPr bwMode="auto">
              <a:xfrm>
                <a:off x="6254364" y="616698"/>
                <a:ext cx="1521313" cy="34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Edge network 1</a:t>
                </a:r>
              </a:p>
            </p:txBody>
          </p:sp>
          <p:grpSp>
            <p:nvGrpSpPr>
              <p:cNvPr id="11" name="Group 356">
                <a:extLst>
                  <a:ext uri="{FF2B5EF4-FFF2-40B4-BE49-F238E27FC236}">
                    <a16:creationId xmlns:a16="http://schemas.microsoft.com/office/drawing/2014/main" id="{45B7BFC3-3543-0E4D-9AD7-C70C106E8C14}"/>
                  </a:ext>
                </a:extLst>
              </p:cNvPr>
              <p:cNvGrpSpPr>
                <a:grpSpLocks/>
              </p:cNvGrpSpPr>
              <p:nvPr/>
            </p:nvGrpSpPr>
            <p:grpSpPr bwMode="auto">
              <a:xfrm>
                <a:off x="7708886" y="1579726"/>
                <a:ext cx="436562" cy="498475"/>
                <a:chOff x="313" y="1497"/>
                <a:chExt cx="1152" cy="1014"/>
              </a:xfrm>
            </p:grpSpPr>
            <p:pic>
              <p:nvPicPr>
                <p:cNvPr id="124" name="Picture 354" descr="laptop_stylized_small">
                  <a:extLst>
                    <a:ext uri="{FF2B5EF4-FFF2-40B4-BE49-F238E27FC236}">
                      <a16:creationId xmlns:a16="http://schemas.microsoft.com/office/drawing/2014/main" id="{8CD614AD-82B0-42F5-B7C8-5E3F8E03E6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25" name="Picture 355" descr="antenna_stylized">
                  <a:extLst>
                    <a:ext uri="{FF2B5EF4-FFF2-40B4-BE49-F238E27FC236}">
                      <a16:creationId xmlns:a16="http://schemas.microsoft.com/office/drawing/2014/main" id="{FBAE8A3F-78A5-4A3F-04E9-3AD601BFE03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2" name="Text Box 88">
                <a:extLst>
                  <a:ext uri="{FF2B5EF4-FFF2-40B4-BE49-F238E27FC236}">
                    <a16:creationId xmlns:a16="http://schemas.microsoft.com/office/drawing/2014/main" id="{C1FEEE98-8781-DAEB-2B9E-F362CE806337}"/>
                  </a:ext>
                </a:extLst>
              </p:cNvPr>
              <p:cNvSpPr txBox="1">
                <a:spLocks noChangeArrowheads="1"/>
              </p:cNvSpPr>
              <p:nvPr/>
            </p:nvSpPr>
            <p:spPr bwMode="auto">
              <a:xfrm>
                <a:off x="8125988" y="638054"/>
                <a:ext cx="1521313" cy="34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Edge network 2</a:t>
                </a:r>
              </a:p>
            </p:txBody>
          </p:sp>
          <p:grpSp>
            <p:nvGrpSpPr>
              <p:cNvPr id="13" name="Group 12">
                <a:extLst>
                  <a:ext uri="{FF2B5EF4-FFF2-40B4-BE49-F238E27FC236}">
                    <a16:creationId xmlns:a16="http://schemas.microsoft.com/office/drawing/2014/main" id="{BC14F0E5-02BA-1E64-5CFD-83B04B357E7F}"/>
                  </a:ext>
                </a:extLst>
              </p:cNvPr>
              <p:cNvGrpSpPr/>
              <p:nvPr/>
            </p:nvGrpSpPr>
            <p:grpSpPr>
              <a:xfrm>
                <a:off x="8833760" y="1136443"/>
                <a:ext cx="1071798" cy="658572"/>
                <a:chOff x="4034971" y="3624336"/>
                <a:chExt cx="1071798" cy="658572"/>
              </a:xfrm>
            </p:grpSpPr>
            <p:sp>
              <p:nvSpPr>
                <p:cNvPr id="104" name="Text Box 83">
                  <a:extLst>
                    <a:ext uri="{FF2B5EF4-FFF2-40B4-BE49-F238E27FC236}">
                      <a16:creationId xmlns:a16="http://schemas.microsoft.com/office/drawing/2014/main" id="{0F2D4924-BC0A-D06B-9790-161797C70107}"/>
                    </a:ext>
                  </a:extLst>
                </p:cNvPr>
                <p:cNvSpPr txBox="1">
                  <a:spLocks noChangeArrowheads="1"/>
                </p:cNvSpPr>
                <p:nvPr/>
              </p:nvSpPr>
              <p:spPr bwMode="auto">
                <a:xfrm>
                  <a:off x="4540995" y="3802134"/>
                  <a:ext cx="213022" cy="346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84">
                  <a:extLst>
                    <a:ext uri="{FF2B5EF4-FFF2-40B4-BE49-F238E27FC236}">
                      <a16:creationId xmlns:a16="http://schemas.microsoft.com/office/drawing/2014/main" id="{4906D453-039A-6466-32DB-0E7AAAF9807E}"/>
                    </a:ext>
                  </a:extLst>
                </p:cNvPr>
                <p:cNvSpPr txBox="1">
                  <a:spLocks noChangeArrowheads="1"/>
                </p:cNvSpPr>
                <p:nvPr/>
              </p:nvSpPr>
              <p:spPr bwMode="auto">
                <a:xfrm>
                  <a:off x="4398646" y="3842839"/>
                  <a:ext cx="708123" cy="4400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base</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station</a:t>
                  </a:r>
                </a:p>
              </p:txBody>
            </p:sp>
            <p:grpSp>
              <p:nvGrpSpPr>
                <p:cNvPr id="106" name="Group 142">
                  <a:extLst>
                    <a:ext uri="{FF2B5EF4-FFF2-40B4-BE49-F238E27FC236}">
                      <a16:creationId xmlns:a16="http://schemas.microsoft.com/office/drawing/2014/main" id="{6FDD4587-5327-CEED-624A-E7F02962EB85}"/>
                    </a:ext>
                  </a:extLst>
                </p:cNvPr>
                <p:cNvGrpSpPr>
                  <a:grpSpLocks/>
                </p:cNvGrpSpPr>
                <p:nvPr/>
              </p:nvGrpSpPr>
              <p:grpSpPr bwMode="auto">
                <a:xfrm>
                  <a:off x="4034971" y="3624336"/>
                  <a:ext cx="458788" cy="619125"/>
                  <a:chOff x="5955030" y="3031808"/>
                  <a:chExt cx="914400" cy="1398587"/>
                </a:xfrm>
              </p:grpSpPr>
              <p:grpSp>
                <p:nvGrpSpPr>
                  <p:cNvPr id="107" name="Group 398">
                    <a:extLst>
                      <a:ext uri="{FF2B5EF4-FFF2-40B4-BE49-F238E27FC236}">
                        <a16:creationId xmlns:a16="http://schemas.microsoft.com/office/drawing/2014/main" id="{5D716E80-CAC1-614E-2A87-D5B257D18B96}"/>
                      </a:ext>
                    </a:extLst>
                  </p:cNvPr>
                  <p:cNvGrpSpPr>
                    <a:grpSpLocks/>
                  </p:cNvGrpSpPr>
                  <p:nvPr/>
                </p:nvGrpSpPr>
                <p:grpSpPr bwMode="auto">
                  <a:xfrm>
                    <a:off x="6097905" y="3403283"/>
                    <a:ext cx="596900" cy="1027112"/>
                    <a:chOff x="3130" y="3288"/>
                    <a:chExt cx="410" cy="742"/>
                  </a:xfrm>
                </p:grpSpPr>
                <p:sp>
                  <p:nvSpPr>
                    <p:cNvPr id="109" name="Line 270">
                      <a:extLst>
                        <a:ext uri="{FF2B5EF4-FFF2-40B4-BE49-F238E27FC236}">
                          <a16:creationId xmlns:a16="http://schemas.microsoft.com/office/drawing/2014/main" id="{DC9182CF-1E0D-2443-EB8D-2B89E5C2BC8A}"/>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271">
                      <a:extLst>
                        <a:ext uri="{FF2B5EF4-FFF2-40B4-BE49-F238E27FC236}">
                          <a16:creationId xmlns:a16="http://schemas.microsoft.com/office/drawing/2014/main" id="{B7546AC0-2B92-A185-4BDE-E743B7C9E42C}"/>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272">
                      <a:extLst>
                        <a:ext uri="{FF2B5EF4-FFF2-40B4-BE49-F238E27FC236}">
                          <a16:creationId xmlns:a16="http://schemas.microsoft.com/office/drawing/2014/main" id="{79AA0B5A-6103-9C52-7568-2FFAED92E9D8}"/>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273">
                      <a:extLst>
                        <a:ext uri="{FF2B5EF4-FFF2-40B4-BE49-F238E27FC236}">
                          <a16:creationId xmlns:a16="http://schemas.microsoft.com/office/drawing/2014/main" id="{8B2BF0F7-5181-2DA0-A0C4-88DAF895AA74}"/>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274">
                      <a:extLst>
                        <a:ext uri="{FF2B5EF4-FFF2-40B4-BE49-F238E27FC236}">
                          <a16:creationId xmlns:a16="http://schemas.microsoft.com/office/drawing/2014/main" id="{537C59C6-42F8-B15F-30AD-96507BFB084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275">
                      <a:extLst>
                        <a:ext uri="{FF2B5EF4-FFF2-40B4-BE49-F238E27FC236}">
                          <a16:creationId xmlns:a16="http://schemas.microsoft.com/office/drawing/2014/main" id="{081340EB-61A7-D986-B2DC-F1069D43241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276">
                      <a:extLst>
                        <a:ext uri="{FF2B5EF4-FFF2-40B4-BE49-F238E27FC236}">
                          <a16:creationId xmlns:a16="http://schemas.microsoft.com/office/drawing/2014/main" id="{80693689-AEB1-0BAC-A076-69953F8FB850}"/>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277">
                      <a:extLst>
                        <a:ext uri="{FF2B5EF4-FFF2-40B4-BE49-F238E27FC236}">
                          <a16:creationId xmlns:a16="http://schemas.microsoft.com/office/drawing/2014/main" id="{D3B8B5E0-3D41-876F-2BFF-51556B2072CC}"/>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Line 278">
                      <a:extLst>
                        <a:ext uri="{FF2B5EF4-FFF2-40B4-BE49-F238E27FC236}">
                          <a16:creationId xmlns:a16="http://schemas.microsoft.com/office/drawing/2014/main" id="{A5C8E7A9-57D7-EC0B-4CD7-1AF321795E2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Line 279">
                      <a:extLst>
                        <a:ext uri="{FF2B5EF4-FFF2-40B4-BE49-F238E27FC236}">
                          <a16:creationId xmlns:a16="http://schemas.microsoft.com/office/drawing/2014/main" id="{AA4AB935-0913-71D0-B8C1-13492F46729A}"/>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Line 280">
                      <a:extLst>
                        <a:ext uri="{FF2B5EF4-FFF2-40B4-BE49-F238E27FC236}">
                          <a16:creationId xmlns:a16="http://schemas.microsoft.com/office/drawing/2014/main" id="{AC1F91CD-C82C-80DC-2703-B9A5C94AF55A}"/>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Line 281">
                      <a:extLst>
                        <a:ext uri="{FF2B5EF4-FFF2-40B4-BE49-F238E27FC236}">
                          <a16:creationId xmlns:a16="http://schemas.microsoft.com/office/drawing/2014/main" id="{39AF66DE-2631-C625-1131-EF7AF6C7FFDF}"/>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Line 282">
                      <a:extLst>
                        <a:ext uri="{FF2B5EF4-FFF2-40B4-BE49-F238E27FC236}">
                          <a16:creationId xmlns:a16="http://schemas.microsoft.com/office/drawing/2014/main" id="{875E30D4-2172-C964-6E39-3B9C427D2F6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283">
                      <a:extLst>
                        <a:ext uri="{FF2B5EF4-FFF2-40B4-BE49-F238E27FC236}">
                          <a16:creationId xmlns:a16="http://schemas.microsoft.com/office/drawing/2014/main" id="{49AA98A8-9189-E76C-A459-BC9683269BB1}"/>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284">
                      <a:extLst>
                        <a:ext uri="{FF2B5EF4-FFF2-40B4-BE49-F238E27FC236}">
                          <a16:creationId xmlns:a16="http://schemas.microsoft.com/office/drawing/2014/main" id="{C3FB4D7C-0466-EA30-25B5-68F38A830313}"/>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8" name="Picture 399" descr="cell_tower_radiation copy">
                    <a:extLst>
                      <a:ext uri="{FF2B5EF4-FFF2-40B4-BE49-F238E27FC236}">
                        <a16:creationId xmlns:a16="http://schemas.microsoft.com/office/drawing/2014/main" id="{90DAE0CD-3DE2-6131-2F41-0184189AC2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14" name="Group 13">
                <a:extLst>
                  <a:ext uri="{FF2B5EF4-FFF2-40B4-BE49-F238E27FC236}">
                    <a16:creationId xmlns:a16="http://schemas.microsoft.com/office/drawing/2014/main" id="{F052E135-12DE-D98C-DB5C-DE32213FC92E}"/>
                  </a:ext>
                </a:extLst>
              </p:cNvPr>
              <p:cNvGrpSpPr/>
              <p:nvPr/>
            </p:nvGrpSpPr>
            <p:grpSpPr>
              <a:xfrm>
                <a:off x="5989625" y="1148264"/>
                <a:ext cx="1170560" cy="668204"/>
                <a:chOff x="1190836" y="3636157"/>
                <a:chExt cx="1170560" cy="668204"/>
              </a:xfrm>
            </p:grpSpPr>
            <p:grpSp>
              <p:nvGrpSpPr>
                <p:cNvPr id="23" name="Group 142">
                  <a:extLst>
                    <a:ext uri="{FF2B5EF4-FFF2-40B4-BE49-F238E27FC236}">
                      <a16:creationId xmlns:a16="http://schemas.microsoft.com/office/drawing/2014/main" id="{93029313-986E-E39F-40E7-5D4751C6380C}"/>
                    </a:ext>
                  </a:extLst>
                </p:cNvPr>
                <p:cNvGrpSpPr>
                  <a:grpSpLocks/>
                </p:cNvGrpSpPr>
                <p:nvPr/>
              </p:nvGrpSpPr>
              <p:grpSpPr bwMode="auto">
                <a:xfrm>
                  <a:off x="1902608" y="3636157"/>
                  <a:ext cx="458788" cy="619125"/>
                  <a:chOff x="5955030" y="3031808"/>
                  <a:chExt cx="914400" cy="1398587"/>
                </a:xfrm>
              </p:grpSpPr>
              <p:grpSp>
                <p:nvGrpSpPr>
                  <p:cNvPr id="37" name="Group 398">
                    <a:extLst>
                      <a:ext uri="{FF2B5EF4-FFF2-40B4-BE49-F238E27FC236}">
                        <a16:creationId xmlns:a16="http://schemas.microsoft.com/office/drawing/2014/main" id="{BCB5DA1C-EFEA-31D6-C388-F5BA7283EC99}"/>
                      </a:ext>
                    </a:extLst>
                  </p:cNvPr>
                  <p:cNvGrpSpPr>
                    <a:grpSpLocks/>
                  </p:cNvGrpSpPr>
                  <p:nvPr/>
                </p:nvGrpSpPr>
                <p:grpSpPr bwMode="auto">
                  <a:xfrm>
                    <a:off x="6097905" y="3403283"/>
                    <a:ext cx="596900" cy="1027112"/>
                    <a:chOff x="3130" y="3288"/>
                    <a:chExt cx="410" cy="742"/>
                  </a:xfrm>
                </p:grpSpPr>
                <p:sp>
                  <p:nvSpPr>
                    <p:cNvPr id="44" name="Line 270">
                      <a:extLst>
                        <a:ext uri="{FF2B5EF4-FFF2-40B4-BE49-F238E27FC236}">
                          <a16:creationId xmlns:a16="http://schemas.microsoft.com/office/drawing/2014/main" id="{D4ADAFD3-7F31-EA9C-9CEE-CA1AEB9D2377}"/>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271">
                      <a:extLst>
                        <a:ext uri="{FF2B5EF4-FFF2-40B4-BE49-F238E27FC236}">
                          <a16:creationId xmlns:a16="http://schemas.microsoft.com/office/drawing/2014/main" id="{0AACC3A4-D886-C4D5-256B-339750FC7FC5}"/>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Line 272">
                      <a:extLst>
                        <a:ext uri="{FF2B5EF4-FFF2-40B4-BE49-F238E27FC236}">
                          <a16:creationId xmlns:a16="http://schemas.microsoft.com/office/drawing/2014/main" id="{7423B8F8-1A09-C001-9217-4DA996977ED1}"/>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273">
                      <a:extLst>
                        <a:ext uri="{FF2B5EF4-FFF2-40B4-BE49-F238E27FC236}">
                          <a16:creationId xmlns:a16="http://schemas.microsoft.com/office/drawing/2014/main" id="{017B4800-6FA2-0A81-1242-F68A4FF3A2A6}"/>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274">
                      <a:extLst>
                        <a:ext uri="{FF2B5EF4-FFF2-40B4-BE49-F238E27FC236}">
                          <a16:creationId xmlns:a16="http://schemas.microsoft.com/office/drawing/2014/main" id="{E1BEAF2C-D850-AB1C-194A-2ACD9C4AFA61}"/>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75">
                      <a:extLst>
                        <a:ext uri="{FF2B5EF4-FFF2-40B4-BE49-F238E27FC236}">
                          <a16:creationId xmlns:a16="http://schemas.microsoft.com/office/drawing/2014/main" id="{55D38C0F-52FF-4B2E-6DFD-F586B3014811}"/>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76">
                      <a:extLst>
                        <a:ext uri="{FF2B5EF4-FFF2-40B4-BE49-F238E27FC236}">
                          <a16:creationId xmlns:a16="http://schemas.microsoft.com/office/drawing/2014/main" id="{ACF69BA3-FD76-7D87-036C-C8092F4FB2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Line 277">
                      <a:extLst>
                        <a:ext uri="{FF2B5EF4-FFF2-40B4-BE49-F238E27FC236}">
                          <a16:creationId xmlns:a16="http://schemas.microsoft.com/office/drawing/2014/main" id="{0E7482F2-B791-65C6-F8E0-DFE98A95F3D6}"/>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3" name="Line 278">
                      <a:extLst>
                        <a:ext uri="{FF2B5EF4-FFF2-40B4-BE49-F238E27FC236}">
                          <a16:creationId xmlns:a16="http://schemas.microsoft.com/office/drawing/2014/main" id="{BA3F92E2-DD65-A3D8-32CE-B318C7354BD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79">
                      <a:extLst>
                        <a:ext uri="{FF2B5EF4-FFF2-40B4-BE49-F238E27FC236}">
                          <a16:creationId xmlns:a16="http://schemas.microsoft.com/office/drawing/2014/main" id="{B6981DCA-E4DB-60FB-256C-3E5CEC33A6E3}"/>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Line 280">
                      <a:extLst>
                        <a:ext uri="{FF2B5EF4-FFF2-40B4-BE49-F238E27FC236}">
                          <a16:creationId xmlns:a16="http://schemas.microsoft.com/office/drawing/2014/main" id="{ABE07453-1A91-C6C6-D0C2-F30033B1567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81">
                      <a:extLst>
                        <a:ext uri="{FF2B5EF4-FFF2-40B4-BE49-F238E27FC236}">
                          <a16:creationId xmlns:a16="http://schemas.microsoft.com/office/drawing/2014/main" id="{F7563C50-8A64-0BA0-1F4B-25E16F3952A9}"/>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2" name="Line 282">
                      <a:extLst>
                        <a:ext uri="{FF2B5EF4-FFF2-40B4-BE49-F238E27FC236}">
                          <a16:creationId xmlns:a16="http://schemas.microsoft.com/office/drawing/2014/main" id="{5CE3937A-1B25-C69C-8AFC-C532F27475EA}"/>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83">
                      <a:extLst>
                        <a:ext uri="{FF2B5EF4-FFF2-40B4-BE49-F238E27FC236}">
                          <a16:creationId xmlns:a16="http://schemas.microsoft.com/office/drawing/2014/main" id="{D20822E0-F856-6C31-A7A4-FD771F48C518}"/>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Line 284">
                      <a:extLst>
                        <a:ext uri="{FF2B5EF4-FFF2-40B4-BE49-F238E27FC236}">
                          <a16:creationId xmlns:a16="http://schemas.microsoft.com/office/drawing/2014/main" id="{7317E0DB-9484-C465-2A75-90FD859B91B4}"/>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38" name="Picture 399" descr="cell_tower_radiation copy">
                    <a:extLst>
                      <a:ext uri="{FF2B5EF4-FFF2-40B4-BE49-F238E27FC236}">
                        <a16:creationId xmlns:a16="http://schemas.microsoft.com/office/drawing/2014/main" id="{0BEE92AF-50C7-E81D-5005-1E08FBC68C2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4" name="Text Box 84">
                  <a:extLst>
                    <a:ext uri="{FF2B5EF4-FFF2-40B4-BE49-F238E27FC236}">
                      <a16:creationId xmlns:a16="http://schemas.microsoft.com/office/drawing/2014/main" id="{EE0671A9-AA0D-96F5-C542-A8A8867D5F59}"/>
                    </a:ext>
                  </a:extLst>
                </p:cNvPr>
                <p:cNvSpPr txBox="1">
                  <a:spLocks noChangeArrowheads="1"/>
                </p:cNvSpPr>
                <p:nvPr/>
              </p:nvSpPr>
              <p:spPr bwMode="auto">
                <a:xfrm>
                  <a:off x="1190836" y="3864292"/>
                  <a:ext cx="708123" cy="4400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base</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station</a:t>
                  </a:r>
                </a:p>
              </p:txBody>
            </p:sp>
          </p:grpSp>
          <p:sp>
            <p:nvSpPr>
              <p:cNvPr id="15" name="TextBox 14">
                <a:extLst>
                  <a:ext uri="{FF2B5EF4-FFF2-40B4-BE49-F238E27FC236}">
                    <a16:creationId xmlns:a16="http://schemas.microsoft.com/office/drawing/2014/main" id="{0308EBA6-1C7E-7077-4CB1-2EC270A69709}"/>
                  </a:ext>
                </a:extLst>
              </p:cNvPr>
              <p:cNvSpPr txBox="1"/>
              <p:nvPr/>
            </p:nvSpPr>
            <p:spPr>
              <a:xfrm>
                <a:off x="7376483" y="1135787"/>
                <a:ext cx="1402418" cy="34600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probe request</a:t>
                </a:r>
              </a:p>
            </p:txBody>
          </p:sp>
          <p:sp>
            <p:nvSpPr>
              <p:cNvPr id="16" name="TextBox 15">
                <a:extLst>
                  <a:ext uri="{FF2B5EF4-FFF2-40B4-BE49-F238E27FC236}">
                    <a16:creationId xmlns:a16="http://schemas.microsoft.com/office/drawing/2014/main" id="{C70615D7-7B8A-E781-6634-E11D53BFB0AA}"/>
                  </a:ext>
                </a:extLst>
              </p:cNvPr>
              <p:cNvSpPr txBox="1"/>
              <p:nvPr/>
            </p:nvSpPr>
            <p:spPr>
              <a:xfrm rot="20424785">
                <a:off x="8280685" y="1673706"/>
                <a:ext cx="637214" cy="34600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reply</a:t>
                </a:r>
              </a:p>
            </p:txBody>
          </p:sp>
          <p:grpSp>
            <p:nvGrpSpPr>
              <p:cNvPr id="17" name="Group 16">
                <a:extLst>
                  <a:ext uri="{FF2B5EF4-FFF2-40B4-BE49-F238E27FC236}">
                    <a16:creationId xmlns:a16="http://schemas.microsoft.com/office/drawing/2014/main" id="{B850505F-88F4-1CCB-D224-6DCA8D901486}"/>
                  </a:ext>
                </a:extLst>
              </p:cNvPr>
              <p:cNvGrpSpPr/>
              <p:nvPr/>
            </p:nvGrpSpPr>
            <p:grpSpPr>
              <a:xfrm>
                <a:off x="7139898" y="1428657"/>
                <a:ext cx="1697276" cy="451444"/>
                <a:chOff x="7911627" y="4079525"/>
                <a:chExt cx="1697276" cy="451444"/>
              </a:xfrm>
            </p:grpSpPr>
            <p:sp>
              <p:nvSpPr>
                <p:cNvPr id="19" name="Freeform 56">
                  <a:extLst>
                    <a:ext uri="{FF2B5EF4-FFF2-40B4-BE49-F238E27FC236}">
                      <a16:creationId xmlns:a16="http://schemas.microsoft.com/office/drawing/2014/main" id="{995624D5-8641-265A-B055-CDB57F2E4D12}"/>
                    </a:ext>
                  </a:extLst>
                </p:cNvPr>
                <p:cNvSpPr>
                  <a:spLocks/>
                </p:cNvSpPr>
                <p:nvPr/>
              </p:nvSpPr>
              <p:spPr bwMode="auto">
                <a:xfrm>
                  <a:off x="8737127" y="4079624"/>
                  <a:ext cx="869950" cy="225446"/>
                </a:xfrm>
                <a:custGeom>
                  <a:avLst/>
                  <a:gdLst>
                    <a:gd name="T0" fmla="*/ 0 w 548"/>
                    <a:gd name="T1" fmla="*/ 2147483647 h 142"/>
                    <a:gd name="T2" fmla="*/ 0 w 548"/>
                    <a:gd name="T3" fmla="*/ 0 h 142"/>
                    <a:gd name="T4" fmla="*/ 2147483647 w 548"/>
                    <a:gd name="T5" fmla="*/ 0 h 142"/>
                    <a:gd name="T6" fmla="*/ 0 60000 65536"/>
                    <a:gd name="T7" fmla="*/ 0 60000 65536"/>
                    <a:gd name="T8" fmla="*/ 0 60000 65536"/>
                  </a:gdLst>
                  <a:ahLst/>
                  <a:cxnLst>
                    <a:cxn ang="T6">
                      <a:pos x="T0" y="T1"/>
                    </a:cxn>
                    <a:cxn ang="T7">
                      <a:pos x="T2" y="T3"/>
                    </a:cxn>
                    <a:cxn ang="T8">
                      <a:pos x="T4" y="T5"/>
                    </a:cxn>
                  </a:cxnLst>
                  <a:rect l="0" t="0" r="r" b="b"/>
                  <a:pathLst>
                    <a:path w="548" h="142">
                      <a:moveTo>
                        <a:pt x="0" y="142"/>
                      </a:moveTo>
                      <a:lnTo>
                        <a:pt x="0" y="0"/>
                      </a:lnTo>
                      <a:lnTo>
                        <a:pt x="548" y="0"/>
                      </a:lnTo>
                    </a:path>
                  </a:pathLst>
                </a:custGeom>
                <a:noFill/>
                <a:ln w="28575" cmpd="sng">
                  <a:solidFill>
                    <a:srgbClr val="C00000"/>
                  </a:solidFill>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0" name="Line 57">
                  <a:extLst>
                    <a:ext uri="{FF2B5EF4-FFF2-40B4-BE49-F238E27FC236}">
                      <a16:creationId xmlns:a16="http://schemas.microsoft.com/office/drawing/2014/main" id="{FAE6BF84-22F1-7755-8797-757219CB4A2E}"/>
                    </a:ext>
                  </a:extLst>
                </p:cNvPr>
                <p:cNvSpPr>
                  <a:spLocks noChangeShapeType="1"/>
                </p:cNvSpPr>
                <p:nvPr/>
              </p:nvSpPr>
              <p:spPr bwMode="auto">
                <a:xfrm flipH="1">
                  <a:off x="7911627" y="4079525"/>
                  <a:ext cx="823912" cy="0"/>
                </a:xfrm>
                <a:prstGeom prst="line">
                  <a:avLst/>
                </a:prstGeom>
                <a:noFill/>
                <a:ln w="2857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 name="Line 58">
                  <a:extLst>
                    <a:ext uri="{FF2B5EF4-FFF2-40B4-BE49-F238E27FC236}">
                      <a16:creationId xmlns:a16="http://schemas.microsoft.com/office/drawing/2014/main" id="{825AD551-3B60-2902-211D-4C9D0EF882EE}"/>
                    </a:ext>
                  </a:extLst>
                </p:cNvPr>
                <p:cNvSpPr>
                  <a:spLocks noChangeShapeType="1"/>
                </p:cNvSpPr>
                <p:nvPr/>
              </p:nvSpPr>
              <p:spPr bwMode="auto">
                <a:xfrm>
                  <a:off x="7933742" y="4287953"/>
                  <a:ext cx="644525" cy="225425"/>
                </a:xfrm>
                <a:prstGeom prst="line">
                  <a:avLst/>
                </a:prstGeom>
                <a:noFill/>
                <a:ln w="2857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 name="Line 59">
                  <a:extLst>
                    <a:ext uri="{FF2B5EF4-FFF2-40B4-BE49-F238E27FC236}">
                      <a16:creationId xmlns:a16="http://schemas.microsoft.com/office/drawing/2014/main" id="{5610138F-FCA5-B992-3647-E7F66307DA51}"/>
                    </a:ext>
                  </a:extLst>
                </p:cNvPr>
                <p:cNvSpPr>
                  <a:spLocks noChangeShapeType="1"/>
                </p:cNvSpPr>
                <p:nvPr/>
              </p:nvSpPr>
              <p:spPr bwMode="auto">
                <a:xfrm flipH="1">
                  <a:off x="8964378" y="4305544"/>
                  <a:ext cx="644525" cy="225425"/>
                </a:xfrm>
                <a:prstGeom prst="line">
                  <a:avLst/>
                </a:prstGeom>
                <a:noFill/>
                <a:ln w="2857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8" name="TextBox 17">
                <a:extLst>
                  <a:ext uri="{FF2B5EF4-FFF2-40B4-BE49-F238E27FC236}">
                    <a16:creationId xmlns:a16="http://schemas.microsoft.com/office/drawing/2014/main" id="{1C4ACAA2-FFD7-EC4F-D1CE-B4A90FC3FF4F}"/>
                  </a:ext>
                </a:extLst>
              </p:cNvPr>
              <p:cNvSpPr txBox="1"/>
              <p:nvPr/>
            </p:nvSpPr>
            <p:spPr>
              <a:xfrm rot="1197985">
                <a:off x="7076065" y="1664735"/>
                <a:ext cx="637214" cy="34600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reply</a:t>
                </a:r>
              </a:p>
            </p:txBody>
          </p:sp>
        </p:grpSp>
      </p:grpSp>
      <p:grpSp>
        <p:nvGrpSpPr>
          <p:cNvPr id="126" name="Group 125">
            <a:extLst>
              <a:ext uri="{FF2B5EF4-FFF2-40B4-BE49-F238E27FC236}">
                <a16:creationId xmlns:a16="http://schemas.microsoft.com/office/drawing/2014/main" id="{AB4EE24A-3AF9-224D-E83C-0FEB1B617AD5}"/>
              </a:ext>
            </a:extLst>
          </p:cNvPr>
          <p:cNvGrpSpPr/>
          <p:nvPr/>
        </p:nvGrpSpPr>
        <p:grpSpPr>
          <a:xfrm>
            <a:off x="1332692" y="3181718"/>
            <a:ext cx="3639115" cy="1926329"/>
            <a:chOff x="1057484" y="2967481"/>
            <a:chExt cx="4148783" cy="2226981"/>
          </a:xfrm>
        </p:grpSpPr>
        <p:sp>
          <p:nvSpPr>
            <p:cNvPr id="127" name="Oval 126">
              <a:extLst>
                <a:ext uri="{FF2B5EF4-FFF2-40B4-BE49-F238E27FC236}">
                  <a16:creationId xmlns:a16="http://schemas.microsoft.com/office/drawing/2014/main" id="{67E6500D-47FA-A90D-8B6E-DBC7413CE3BA}"/>
                </a:ext>
              </a:extLst>
            </p:cNvPr>
            <p:cNvSpPr>
              <a:spLocks noChangeArrowheads="1"/>
            </p:cNvSpPr>
            <p:nvPr/>
          </p:nvSpPr>
          <p:spPr bwMode="auto">
            <a:xfrm>
              <a:off x="2871055" y="2970375"/>
              <a:ext cx="2335212" cy="2224087"/>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92" name="Oval 191">
              <a:extLst>
                <a:ext uri="{FF2B5EF4-FFF2-40B4-BE49-F238E27FC236}">
                  <a16:creationId xmlns:a16="http://schemas.microsoft.com/office/drawing/2014/main" id="{6A5DC644-FB77-EA82-2B28-95AC6171D364}"/>
                </a:ext>
              </a:extLst>
            </p:cNvPr>
            <p:cNvSpPr>
              <a:spLocks noChangeArrowheads="1"/>
            </p:cNvSpPr>
            <p:nvPr/>
          </p:nvSpPr>
          <p:spPr bwMode="auto">
            <a:xfrm>
              <a:off x="1057484" y="2967481"/>
              <a:ext cx="2335213" cy="2224088"/>
            </a:xfrm>
            <a:prstGeom prst="ellipse">
              <a:avLst/>
            </a:prstGeom>
            <a:solidFill>
              <a:srgbClr val="9CE0FA">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93" name="Text Box 83">
              <a:extLst>
                <a:ext uri="{FF2B5EF4-FFF2-40B4-BE49-F238E27FC236}">
                  <a16:creationId xmlns:a16="http://schemas.microsoft.com/office/drawing/2014/main" id="{68E2F8DF-A464-6988-7B4A-C632D9A82F5A}"/>
                </a:ext>
              </a:extLst>
            </p:cNvPr>
            <p:cNvSpPr txBox="1">
              <a:spLocks noChangeArrowheads="1"/>
            </p:cNvSpPr>
            <p:nvPr/>
          </p:nvSpPr>
          <p:spPr bwMode="auto">
            <a:xfrm>
              <a:off x="2440042" y="3813956"/>
              <a:ext cx="210603" cy="355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94" name="Text Box 85">
              <a:extLst>
                <a:ext uri="{FF2B5EF4-FFF2-40B4-BE49-F238E27FC236}">
                  <a16:creationId xmlns:a16="http://schemas.microsoft.com/office/drawing/2014/main" id="{0274AF91-3A27-6ACB-D6DD-6506276CB0DD}"/>
                </a:ext>
              </a:extLst>
            </p:cNvPr>
            <p:cNvSpPr txBox="1">
              <a:spLocks noChangeArrowheads="1"/>
            </p:cNvSpPr>
            <p:nvPr/>
          </p:nvSpPr>
          <p:spPr bwMode="auto">
            <a:xfrm>
              <a:off x="2579418" y="4530264"/>
              <a:ext cx="1156155" cy="355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user device</a:t>
              </a:r>
            </a:p>
          </p:txBody>
        </p:sp>
        <p:sp>
          <p:nvSpPr>
            <p:cNvPr id="195" name="Text Box 88">
              <a:extLst>
                <a:ext uri="{FF2B5EF4-FFF2-40B4-BE49-F238E27FC236}">
                  <a16:creationId xmlns:a16="http://schemas.microsoft.com/office/drawing/2014/main" id="{C80DAB3E-E973-EF88-138D-75528C050CF4}"/>
                </a:ext>
              </a:extLst>
            </p:cNvPr>
            <p:cNvSpPr txBox="1">
              <a:spLocks noChangeArrowheads="1"/>
            </p:cNvSpPr>
            <p:nvPr/>
          </p:nvSpPr>
          <p:spPr bwMode="auto">
            <a:xfrm>
              <a:off x="1455574" y="3104592"/>
              <a:ext cx="1504040" cy="355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Edge network 1</a:t>
              </a:r>
            </a:p>
          </p:txBody>
        </p:sp>
        <p:sp>
          <p:nvSpPr>
            <p:cNvPr id="196" name="Line 130">
              <a:extLst>
                <a:ext uri="{FF2B5EF4-FFF2-40B4-BE49-F238E27FC236}">
                  <a16:creationId xmlns:a16="http://schemas.microsoft.com/office/drawing/2014/main" id="{9BF50C6D-7E83-5670-4684-68ADC07A90EE}"/>
                </a:ext>
              </a:extLst>
            </p:cNvPr>
            <p:cNvSpPr>
              <a:spLocks noChangeShapeType="1"/>
            </p:cNvSpPr>
            <p:nvPr/>
          </p:nvSpPr>
          <p:spPr bwMode="auto">
            <a:xfrm>
              <a:off x="2323386" y="3984498"/>
              <a:ext cx="653048" cy="226023"/>
            </a:xfrm>
            <a:prstGeom prst="line">
              <a:avLst/>
            </a:prstGeom>
            <a:noFill/>
            <a:ln w="2857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97" name="Line 131">
              <a:extLst>
                <a:ext uri="{FF2B5EF4-FFF2-40B4-BE49-F238E27FC236}">
                  <a16:creationId xmlns:a16="http://schemas.microsoft.com/office/drawing/2014/main" id="{F7BFA7CD-D6CF-3814-5366-639AC7C18042}"/>
                </a:ext>
              </a:extLst>
            </p:cNvPr>
            <p:cNvSpPr>
              <a:spLocks noChangeShapeType="1"/>
            </p:cNvSpPr>
            <p:nvPr/>
          </p:nvSpPr>
          <p:spPr bwMode="auto">
            <a:xfrm flipH="1">
              <a:off x="3354617" y="3973537"/>
              <a:ext cx="644525" cy="225425"/>
            </a:xfrm>
            <a:prstGeom prst="line">
              <a:avLst/>
            </a:prstGeom>
            <a:noFill/>
            <a:ln w="2857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98" name="Line 133">
              <a:extLst>
                <a:ext uri="{FF2B5EF4-FFF2-40B4-BE49-F238E27FC236}">
                  <a16:creationId xmlns:a16="http://schemas.microsoft.com/office/drawing/2014/main" id="{1606E216-2412-2936-C262-A309E2E1B001}"/>
                </a:ext>
              </a:extLst>
            </p:cNvPr>
            <p:cNvSpPr>
              <a:spLocks noChangeShapeType="1"/>
            </p:cNvSpPr>
            <p:nvPr/>
          </p:nvSpPr>
          <p:spPr bwMode="auto">
            <a:xfrm flipV="1">
              <a:off x="3401253" y="4168709"/>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99" name="Group 356">
              <a:extLst>
                <a:ext uri="{FF2B5EF4-FFF2-40B4-BE49-F238E27FC236}">
                  <a16:creationId xmlns:a16="http://schemas.microsoft.com/office/drawing/2014/main" id="{798FAE61-019D-8B51-1D44-0DF75D813B04}"/>
                </a:ext>
              </a:extLst>
            </p:cNvPr>
            <p:cNvGrpSpPr>
              <a:grpSpLocks/>
            </p:cNvGrpSpPr>
            <p:nvPr/>
          </p:nvGrpSpPr>
          <p:grpSpPr bwMode="auto">
            <a:xfrm>
              <a:off x="2910097" y="4067619"/>
              <a:ext cx="436562" cy="498475"/>
              <a:chOff x="313" y="1497"/>
              <a:chExt cx="1152" cy="1014"/>
            </a:xfrm>
          </p:grpSpPr>
          <p:pic>
            <p:nvPicPr>
              <p:cNvPr id="246" name="Picture 354" descr="laptop_stylized_small">
                <a:extLst>
                  <a:ext uri="{FF2B5EF4-FFF2-40B4-BE49-F238E27FC236}">
                    <a16:creationId xmlns:a16="http://schemas.microsoft.com/office/drawing/2014/main" id="{EE2175E8-4156-BADD-0F11-F55AFFF22F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7" name="Picture 355" descr="antenna_stylized">
                <a:extLst>
                  <a:ext uri="{FF2B5EF4-FFF2-40B4-BE49-F238E27FC236}">
                    <a16:creationId xmlns:a16="http://schemas.microsoft.com/office/drawing/2014/main" id="{DEE06CB5-0732-C100-DA26-E35A3940D0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00" name="Text Box 88">
              <a:extLst>
                <a:ext uri="{FF2B5EF4-FFF2-40B4-BE49-F238E27FC236}">
                  <a16:creationId xmlns:a16="http://schemas.microsoft.com/office/drawing/2014/main" id="{C2E20EAB-29CA-DE40-D96E-26EF7006791A}"/>
                </a:ext>
              </a:extLst>
            </p:cNvPr>
            <p:cNvSpPr txBox="1">
              <a:spLocks noChangeArrowheads="1"/>
            </p:cNvSpPr>
            <p:nvPr/>
          </p:nvSpPr>
          <p:spPr bwMode="auto">
            <a:xfrm>
              <a:off x="3327199" y="3125947"/>
              <a:ext cx="1504040" cy="355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Edge network 2</a:t>
              </a:r>
            </a:p>
          </p:txBody>
        </p:sp>
        <p:grpSp>
          <p:nvGrpSpPr>
            <p:cNvPr id="201" name="Group 200">
              <a:extLst>
                <a:ext uri="{FF2B5EF4-FFF2-40B4-BE49-F238E27FC236}">
                  <a16:creationId xmlns:a16="http://schemas.microsoft.com/office/drawing/2014/main" id="{EC18458A-8DAA-A766-7162-1ACB09262138}"/>
                </a:ext>
              </a:extLst>
            </p:cNvPr>
            <p:cNvGrpSpPr/>
            <p:nvPr/>
          </p:nvGrpSpPr>
          <p:grpSpPr>
            <a:xfrm>
              <a:off x="4034971" y="3624336"/>
              <a:ext cx="1063758" cy="671053"/>
              <a:chOff x="4034971" y="3624336"/>
              <a:chExt cx="1063758" cy="671053"/>
            </a:xfrm>
          </p:grpSpPr>
          <p:sp>
            <p:nvSpPr>
              <p:cNvPr id="225" name="Text Box 83">
                <a:extLst>
                  <a:ext uri="{FF2B5EF4-FFF2-40B4-BE49-F238E27FC236}">
                    <a16:creationId xmlns:a16="http://schemas.microsoft.com/office/drawing/2014/main" id="{D591D12E-B3E6-6691-4D59-D7F4AFA97131}"/>
                  </a:ext>
                </a:extLst>
              </p:cNvPr>
              <p:cNvSpPr txBox="1">
                <a:spLocks noChangeArrowheads="1"/>
              </p:cNvSpPr>
              <p:nvPr/>
            </p:nvSpPr>
            <p:spPr bwMode="auto">
              <a:xfrm>
                <a:off x="4540995" y="3802135"/>
                <a:ext cx="210603" cy="355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84">
                <a:extLst>
                  <a:ext uri="{FF2B5EF4-FFF2-40B4-BE49-F238E27FC236}">
                    <a16:creationId xmlns:a16="http://schemas.microsoft.com/office/drawing/2014/main" id="{3752CBCB-0307-70CC-779C-EF996E023DB8}"/>
                  </a:ext>
                </a:extLst>
              </p:cNvPr>
              <p:cNvSpPr txBox="1">
                <a:spLocks noChangeArrowheads="1"/>
              </p:cNvSpPr>
              <p:nvPr/>
            </p:nvSpPr>
            <p:spPr bwMode="auto">
              <a:xfrm>
                <a:off x="4398646" y="3842839"/>
                <a:ext cx="700083" cy="452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base</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station</a:t>
                </a:r>
              </a:p>
            </p:txBody>
          </p:sp>
          <p:grpSp>
            <p:nvGrpSpPr>
              <p:cNvPr id="227" name="Group 142">
                <a:extLst>
                  <a:ext uri="{FF2B5EF4-FFF2-40B4-BE49-F238E27FC236}">
                    <a16:creationId xmlns:a16="http://schemas.microsoft.com/office/drawing/2014/main" id="{6888D196-4A02-83F2-9026-57C37E30259D}"/>
                  </a:ext>
                </a:extLst>
              </p:cNvPr>
              <p:cNvGrpSpPr>
                <a:grpSpLocks/>
              </p:cNvGrpSpPr>
              <p:nvPr/>
            </p:nvGrpSpPr>
            <p:grpSpPr bwMode="auto">
              <a:xfrm>
                <a:off x="4034971" y="3624336"/>
                <a:ext cx="458788" cy="619125"/>
                <a:chOff x="5955030" y="3031808"/>
                <a:chExt cx="914400" cy="1398587"/>
              </a:xfrm>
            </p:grpSpPr>
            <p:grpSp>
              <p:nvGrpSpPr>
                <p:cNvPr id="228" name="Group 398">
                  <a:extLst>
                    <a:ext uri="{FF2B5EF4-FFF2-40B4-BE49-F238E27FC236}">
                      <a16:creationId xmlns:a16="http://schemas.microsoft.com/office/drawing/2014/main" id="{ED7A1869-DBF8-51AB-AFC3-684F8D14DB25}"/>
                    </a:ext>
                  </a:extLst>
                </p:cNvPr>
                <p:cNvGrpSpPr>
                  <a:grpSpLocks/>
                </p:cNvGrpSpPr>
                <p:nvPr/>
              </p:nvGrpSpPr>
              <p:grpSpPr bwMode="auto">
                <a:xfrm>
                  <a:off x="6097905" y="3403283"/>
                  <a:ext cx="596900" cy="1027112"/>
                  <a:chOff x="3130" y="3288"/>
                  <a:chExt cx="410" cy="742"/>
                </a:xfrm>
              </p:grpSpPr>
              <p:sp>
                <p:nvSpPr>
                  <p:cNvPr id="230" name="Line 270">
                    <a:extLst>
                      <a:ext uri="{FF2B5EF4-FFF2-40B4-BE49-F238E27FC236}">
                        <a16:creationId xmlns:a16="http://schemas.microsoft.com/office/drawing/2014/main" id="{430D38AC-BC47-E5E0-C62D-C5E062B478E9}"/>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271">
                    <a:extLst>
                      <a:ext uri="{FF2B5EF4-FFF2-40B4-BE49-F238E27FC236}">
                        <a16:creationId xmlns:a16="http://schemas.microsoft.com/office/drawing/2014/main" id="{677C5C9C-D45A-EC26-B536-BB5918633AD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2" name="Line 272">
                    <a:extLst>
                      <a:ext uri="{FF2B5EF4-FFF2-40B4-BE49-F238E27FC236}">
                        <a16:creationId xmlns:a16="http://schemas.microsoft.com/office/drawing/2014/main" id="{1A4C3262-F402-8ED8-46F0-4203C4474C8C}"/>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Line 273">
                    <a:extLst>
                      <a:ext uri="{FF2B5EF4-FFF2-40B4-BE49-F238E27FC236}">
                        <a16:creationId xmlns:a16="http://schemas.microsoft.com/office/drawing/2014/main" id="{BC057091-3FFE-A6B7-6E36-1F33CBAE05C1}"/>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274">
                    <a:extLst>
                      <a:ext uri="{FF2B5EF4-FFF2-40B4-BE49-F238E27FC236}">
                        <a16:creationId xmlns:a16="http://schemas.microsoft.com/office/drawing/2014/main" id="{49EA9810-07D7-62FC-6DE8-50CDF4811535}"/>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275">
                    <a:extLst>
                      <a:ext uri="{FF2B5EF4-FFF2-40B4-BE49-F238E27FC236}">
                        <a16:creationId xmlns:a16="http://schemas.microsoft.com/office/drawing/2014/main" id="{0EC2F70E-05E3-C549-2A80-7AF586C45AAC}"/>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276">
                    <a:extLst>
                      <a:ext uri="{FF2B5EF4-FFF2-40B4-BE49-F238E27FC236}">
                        <a16:creationId xmlns:a16="http://schemas.microsoft.com/office/drawing/2014/main" id="{03307AED-8D14-F506-9E6D-959A12CF5452}"/>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8" name="Line 277">
                    <a:extLst>
                      <a:ext uri="{FF2B5EF4-FFF2-40B4-BE49-F238E27FC236}">
                        <a16:creationId xmlns:a16="http://schemas.microsoft.com/office/drawing/2014/main" id="{355B2520-60C2-78FB-3939-E1C6BDFFCD2E}"/>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9" name="Line 278">
                    <a:extLst>
                      <a:ext uri="{FF2B5EF4-FFF2-40B4-BE49-F238E27FC236}">
                        <a16:creationId xmlns:a16="http://schemas.microsoft.com/office/drawing/2014/main" id="{093CF938-98EA-8837-10D9-9D3B8D13FB9F}"/>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0" name="Line 279">
                    <a:extLst>
                      <a:ext uri="{FF2B5EF4-FFF2-40B4-BE49-F238E27FC236}">
                        <a16:creationId xmlns:a16="http://schemas.microsoft.com/office/drawing/2014/main" id="{7B37242C-A839-74C7-87C8-04604E99E7A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1" name="Line 280">
                    <a:extLst>
                      <a:ext uri="{FF2B5EF4-FFF2-40B4-BE49-F238E27FC236}">
                        <a16:creationId xmlns:a16="http://schemas.microsoft.com/office/drawing/2014/main" id="{92777269-D43B-B8FE-0C55-7930F5FF9866}"/>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2" name="Line 281">
                    <a:extLst>
                      <a:ext uri="{FF2B5EF4-FFF2-40B4-BE49-F238E27FC236}">
                        <a16:creationId xmlns:a16="http://schemas.microsoft.com/office/drawing/2014/main" id="{3916E834-22EA-2476-82BE-A1BA20D80FA6}"/>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3" name="Line 282">
                    <a:extLst>
                      <a:ext uri="{FF2B5EF4-FFF2-40B4-BE49-F238E27FC236}">
                        <a16:creationId xmlns:a16="http://schemas.microsoft.com/office/drawing/2014/main" id="{3F984A1B-7BE6-5F20-AA25-29153B1A0AEB}"/>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4" name="Line 283">
                    <a:extLst>
                      <a:ext uri="{FF2B5EF4-FFF2-40B4-BE49-F238E27FC236}">
                        <a16:creationId xmlns:a16="http://schemas.microsoft.com/office/drawing/2014/main" id="{D684E425-02CD-513D-0F1E-5916B414BA98}"/>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5" name="Line 284">
                    <a:extLst>
                      <a:ext uri="{FF2B5EF4-FFF2-40B4-BE49-F238E27FC236}">
                        <a16:creationId xmlns:a16="http://schemas.microsoft.com/office/drawing/2014/main" id="{1DAA7C86-C29F-66E1-B02D-59A3D8AC3D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229" name="Picture 399" descr="cell_tower_radiation copy">
                  <a:extLst>
                    <a:ext uri="{FF2B5EF4-FFF2-40B4-BE49-F238E27FC236}">
                      <a16:creationId xmlns:a16="http://schemas.microsoft.com/office/drawing/2014/main" id="{05641833-5F96-9F91-D38F-F57F5E80652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02" name="Group 201">
              <a:extLst>
                <a:ext uri="{FF2B5EF4-FFF2-40B4-BE49-F238E27FC236}">
                  <a16:creationId xmlns:a16="http://schemas.microsoft.com/office/drawing/2014/main" id="{E190C8E3-546D-659A-54AA-28588AF84ECD}"/>
                </a:ext>
              </a:extLst>
            </p:cNvPr>
            <p:cNvGrpSpPr/>
            <p:nvPr/>
          </p:nvGrpSpPr>
          <p:grpSpPr>
            <a:xfrm>
              <a:off x="1198877" y="3636157"/>
              <a:ext cx="1162519" cy="680685"/>
              <a:chOff x="1198877" y="3636157"/>
              <a:chExt cx="1162519" cy="680685"/>
            </a:xfrm>
          </p:grpSpPr>
          <p:grpSp>
            <p:nvGrpSpPr>
              <p:cNvPr id="206" name="Group 142">
                <a:extLst>
                  <a:ext uri="{FF2B5EF4-FFF2-40B4-BE49-F238E27FC236}">
                    <a16:creationId xmlns:a16="http://schemas.microsoft.com/office/drawing/2014/main" id="{AE839BC9-7A99-529F-E06B-8FF51CAE633C}"/>
                  </a:ext>
                </a:extLst>
              </p:cNvPr>
              <p:cNvGrpSpPr>
                <a:grpSpLocks/>
              </p:cNvGrpSpPr>
              <p:nvPr/>
            </p:nvGrpSpPr>
            <p:grpSpPr bwMode="auto">
              <a:xfrm>
                <a:off x="1902608" y="3636157"/>
                <a:ext cx="458788" cy="619125"/>
                <a:chOff x="5955030" y="3031808"/>
                <a:chExt cx="914400" cy="1398587"/>
              </a:xfrm>
            </p:grpSpPr>
            <p:grpSp>
              <p:nvGrpSpPr>
                <p:cNvPr id="208" name="Group 398">
                  <a:extLst>
                    <a:ext uri="{FF2B5EF4-FFF2-40B4-BE49-F238E27FC236}">
                      <a16:creationId xmlns:a16="http://schemas.microsoft.com/office/drawing/2014/main" id="{D23E088A-275B-4C9A-E781-4225AF6FA0E6}"/>
                    </a:ext>
                  </a:extLst>
                </p:cNvPr>
                <p:cNvGrpSpPr>
                  <a:grpSpLocks/>
                </p:cNvGrpSpPr>
                <p:nvPr/>
              </p:nvGrpSpPr>
              <p:grpSpPr bwMode="auto">
                <a:xfrm>
                  <a:off x="6097905" y="3403283"/>
                  <a:ext cx="596900" cy="1027112"/>
                  <a:chOff x="3130" y="3288"/>
                  <a:chExt cx="410" cy="742"/>
                </a:xfrm>
              </p:grpSpPr>
              <p:sp>
                <p:nvSpPr>
                  <p:cNvPr id="210" name="Line 270">
                    <a:extLst>
                      <a:ext uri="{FF2B5EF4-FFF2-40B4-BE49-F238E27FC236}">
                        <a16:creationId xmlns:a16="http://schemas.microsoft.com/office/drawing/2014/main" id="{AB0CA2C0-CCD0-94AD-27B3-47F4497B5D5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271">
                    <a:extLst>
                      <a:ext uri="{FF2B5EF4-FFF2-40B4-BE49-F238E27FC236}">
                        <a16:creationId xmlns:a16="http://schemas.microsoft.com/office/drawing/2014/main" id="{95E1B2BD-E687-B0E6-F75A-E435FF178A39}"/>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272">
                    <a:extLst>
                      <a:ext uri="{FF2B5EF4-FFF2-40B4-BE49-F238E27FC236}">
                        <a16:creationId xmlns:a16="http://schemas.microsoft.com/office/drawing/2014/main" id="{CF2D21FA-945A-375B-D557-09CEB382080F}"/>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273">
                    <a:extLst>
                      <a:ext uri="{FF2B5EF4-FFF2-40B4-BE49-F238E27FC236}">
                        <a16:creationId xmlns:a16="http://schemas.microsoft.com/office/drawing/2014/main" id="{00EE7620-7E3D-6D1D-F966-42DECDDB96D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274">
                    <a:extLst>
                      <a:ext uri="{FF2B5EF4-FFF2-40B4-BE49-F238E27FC236}">
                        <a16:creationId xmlns:a16="http://schemas.microsoft.com/office/drawing/2014/main" id="{8649B15F-F513-60AA-20AF-CEB5B86187C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5" name="Line 275">
                    <a:extLst>
                      <a:ext uri="{FF2B5EF4-FFF2-40B4-BE49-F238E27FC236}">
                        <a16:creationId xmlns:a16="http://schemas.microsoft.com/office/drawing/2014/main" id="{9F374CBA-0F7C-3089-3992-A1D1BE9A2431}"/>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6" name="Line 276">
                    <a:extLst>
                      <a:ext uri="{FF2B5EF4-FFF2-40B4-BE49-F238E27FC236}">
                        <a16:creationId xmlns:a16="http://schemas.microsoft.com/office/drawing/2014/main" id="{8F929831-ABF2-DC65-A6B5-B3FBC73315CD}"/>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7" name="Line 277">
                    <a:extLst>
                      <a:ext uri="{FF2B5EF4-FFF2-40B4-BE49-F238E27FC236}">
                        <a16:creationId xmlns:a16="http://schemas.microsoft.com/office/drawing/2014/main" id="{CFCEB2A7-C7A9-2DE2-C1A2-D0AA594AFDC0}"/>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8" name="Line 278">
                    <a:extLst>
                      <a:ext uri="{FF2B5EF4-FFF2-40B4-BE49-F238E27FC236}">
                        <a16:creationId xmlns:a16="http://schemas.microsoft.com/office/drawing/2014/main" id="{3D911AA1-F5FE-25F5-7933-C8438D817CCB}"/>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279">
                    <a:extLst>
                      <a:ext uri="{FF2B5EF4-FFF2-40B4-BE49-F238E27FC236}">
                        <a16:creationId xmlns:a16="http://schemas.microsoft.com/office/drawing/2014/main" id="{EE8ABBC2-F050-93DF-BD78-A629F38B0229}"/>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280">
                    <a:extLst>
                      <a:ext uri="{FF2B5EF4-FFF2-40B4-BE49-F238E27FC236}">
                        <a16:creationId xmlns:a16="http://schemas.microsoft.com/office/drawing/2014/main" id="{F30F9E73-8D9B-44EE-2EB2-E3C3C9406DD9}"/>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281">
                    <a:extLst>
                      <a:ext uri="{FF2B5EF4-FFF2-40B4-BE49-F238E27FC236}">
                        <a16:creationId xmlns:a16="http://schemas.microsoft.com/office/drawing/2014/main" id="{02EC2432-AA2B-138E-A765-4754B39E540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282">
                    <a:extLst>
                      <a:ext uri="{FF2B5EF4-FFF2-40B4-BE49-F238E27FC236}">
                        <a16:creationId xmlns:a16="http://schemas.microsoft.com/office/drawing/2014/main" id="{D5C1581B-93DE-4057-2CD1-9207E1E236A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3" name="Line 283">
                    <a:extLst>
                      <a:ext uri="{FF2B5EF4-FFF2-40B4-BE49-F238E27FC236}">
                        <a16:creationId xmlns:a16="http://schemas.microsoft.com/office/drawing/2014/main" id="{34FF6D03-A334-0773-19F0-0CF1FC895D7D}"/>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284">
                    <a:extLst>
                      <a:ext uri="{FF2B5EF4-FFF2-40B4-BE49-F238E27FC236}">
                        <a16:creationId xmlns:a16="http://schemas.microsoft.com/office/drawing/2014/main" id="{135422D0-E453-3A8A-3F3E-BEB65C0DEC14}"/>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209" name="Picture 399" descr="cell_tower_radiation copy">
                  <a:extLst>
                    <a:ext uri="{FF2B5EF4-FFF2-40B4-BE49-F238E27FC236}">
                      <a16:creationId xmlns:a16="http://schemas.microsoft.com/office/drawing/2014/main" id="{9BBEDB95-B260-E76E-AB71-4D2461C6D86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07" name="Text Box 84">
                <a:extLst>
                  <a:ext uri="{FF2B5EF4-FFF2-40B4-BE49-F238E27FC236}">
                    <a16:creationId xmlns:a16="http://schemas.microsoft.com/office/drawing/2014/main" id="{5CCABEA3-0EE3-5BCA-04D6-C2871A790D65}"/>
                  </a:ext>
                </a:extLst>
              </p:cNvPr>
              <p:cNvSpPr txBox="1">
                <a:spLocks noChangeArrowheads="1"/>
              </p:cNvSpPr>
              <p:nvPr/>
            </p:nvSpPr>
            <p:spPr bwMode="auto">
              <a:xfrm>
                <a:off x="1198877" y="3864292"/>
                <a:ext cx="700082" cy="452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base</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station</a:t>
                </a:r>
              </a:p>
            </p:txBody>
          </p:sp>
        </p:grpSp>
        <p:sp>
          <p:nvSpPr>
            <p:cNvPr id="203" name="TextBox 202">
              <a:extLst>
                <a:ext uri="{FF2B5EF4-FFF2-40B4-BE49-F238E27FC236}">
                  <a16:creationId xmlns:a16="http://schemas.microsoft.com/office/drawing/2014/main" id="{53A741D8-1CAB-A9B3-8CB3-64D86502C442}"/>
                </a:ext>
              </a:extLst>
            </p:cNvPr>
            <p:cNvSpPr txBox="1"/>
            <p:nvPr/>
          </p:nvSpPr>
          <p:spPr>
            <a:xfrm rot="20401855">
              <a:off x="3261847" y="3770319"/>
              <a:ext cx="819236" cy="35581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beacon</a:t>
              </a:r>
            </a:p>
          </p:txBody>
        </p:sp>
        <p:sp>
          <p:nvSpPr>
            <p:cNvPr id="204" name="TextBox 203">
              <a:extLst>
                <a:ext uri="{FF2B5EF4-FFF2-40B4-BE49-F238E27FC236}">
                  <a16:creationId xmlns:a16="http://schemas.microsoft.com/office/drawing/2014/main" id="{DF4CC3A3-8A40-C378-9F20-98F98DAF1F97}"/>
                </a:ext>
              </a:extLst>
            </p:cNvPr>
            <p:cNvSpPr txBox="1"/>
            <p:nvPr/>
          </p:nvSpPr>
          <p:spPr>
            <a:xfrm rot="1004896">
              <a:off x="2253855" y="3800205"/>
              <a:ext cx="819236" cy="35581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beacon</a:t>
              </a:r>
            </a:p>
          </p:txBody>
        </p:sp>
      </p:grpSp>
      <p:sp>
        <p:nvSpPr>
          <p:cNvPr id="251" name="TextBox 250">
            <a:extLst>
              <a:ext uri="{FF2B5EF4-FFF2-40B4-BE49-F238E27FC236}">
                <a16:creationId xmlns:a16="http://schemas.microsoft.com/office/drawing/2014/main" id="{2CA351FF-C99F-B75C-1925-D4A643D63C48}"/>
              </a:ext>
            </a:extLst>
          </p:cNvPr>
          <p:cNvSpPr txBox="1"/>
          <p:nvPr/>
        </p:nvSpPr>
        <p:spPr>
          <a:xfrm>
            <a:off x="924966" y="5870893"/>
            <a:ext cx="963385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Either (or both)  approaches used in practice in an edge network </a:t>
            </a:r>
          </a:p>
        </p:txBody>
      </p:sp>
      <p:sp>
        <p:nvSpPr>
          <p:cNvPr id="25" name="Slide Number Placeholder 24">
            <a:extLst>
              <a:ext uri="{FF2B5EF4-FFF2-40B4-BE49-F238E27FC236}">
                <a16:creationId xmlns:a16="http://schemas.microsoft.com/office/drawing/2014/main" id="{E4088F96-E58B-EE61-ACFD-0AB18569C6E2}"/>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101</a:t>
            </a:fld>
            <a:endParaRPr lang="en-US" dirty="0"/>
          </a:p>
        </p:txBody>
      </p:sp>
    </p:spTree>
    <p:extLst>
      <p:ext uri="{BB962C8B-B14F-4D97-AF65-F5344CB8AC3E}">
        <p14:creationId xmlns:p14="http://schemas.microsoft.com/office/powerpoint/2010/main" val="2729795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0"/>
                                        </p:tgtEl>
                                        <p:attrNameLst>
                                          <p:attrName>style.visibility</p:attrName>
                                        </p:attrNameLst>
                                      </p:cBhvr>
                                      <p:to>
                                        <p:strVal val="visible"/>
                                      </p:to>
                                    </p:set>
                                    <p:animEffect transition="in" filter="dissolve">
                                      <p:cBhvr>
                                        <p:cTn id="7" dur="500"/>
                                        <p:tgtEl>
                                          <p:spTgt spid="25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1"/>
                                        </p:tgtEl>
                                        <p:attrNameLst>
                                          <p:attrName>style.visibility</p:attrName>
                                        </p:attrNameLst>
                                      </p:cBhvr>
                                      <p:to>
                                        <p:strVal val="visible"/>
                                      </p:to>
                                    </p:set>
                                    <p:animEffect transition="in" filter="dissolve">
                                      <p:cBhvr>
                                        <p:cTn id="12" dur="500"/>
                                        <p:tgtEl>
                                          <p:spTgt spid="2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85800" y="260593"/>
            <a:ext cx="10515600" cy="894622"/>
          </a:xfrm>
        </p:spPr>
        <p:txBody>
          <a:bodyPr/>
          <a:lstStyle/>
          <a:p>
            <a:r>
              <a:rPr lang="en-US" b="0" kern="0" dirty="0">
                <a:solidFill>
                  <a:srgbClr val="000099"/>
                </a:solidFill>
                <a:latin typeface="+mn-lt"/>
                <a:ea typeface="ＭＳ Ｐゴシック" charset="0"/>
              </a:rPr>
              <a:t>802.11: beaconing and probing</a:t>
            </a:r>
            <a:endParaRPr lang="en-US" dirty="0">
              <a:latin typeface="+mn-lt"/>
            </a:endParaRPr>
          </a:p>
        </p:txBody>
      </p:sp>
      <p:sp>
        <p:nvSpPr>
          <p:cNvPr id="48" name="Oval 23">
            <a:extLst>
              <a:ext uri="{FF2B5EF4-FFF2-40B4-BE49-F238E27FC236}">
                <a16:creationId xmlns:a16="http://schemas.microsoft.com/office/drawing/2014/main" id="{9BBE450A-81F8-E31F-2FA0-6C41149A2A41}"/>
              </a:ext>
            </a:extLst>
          </p:cNvPr>
          <p:cNvSpPr>
            <a:spLocks noChangeArrowheads="1"/>
          </p:cNvSpPr>
          <p:nvPr/>
        </p:nvSpPr>
        <p:spPr bwMode="auto">
          <a:xfrm>
            <a:off x="1179783" y="2140294"/>
            <a:ext cx="4373811"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9" name="Group 48">
            <a:extLst>
              <a:ext uri="{FF2B5EF4-FFF2-40B4-BE49-F238E27FC236}">
                <a16:creationId xmlns:a16="http://schemas.microsoft.com/office/drawing/2014/main" id="{BCDAE7FE-9A2F-34A2-FD26-2522EE9CADD0}"/>
              </a:ext>
            </a:extLst>
          </p:cNvPr>
          <p:cNvGrpSpPr/>
          <p:nvPr/>
        </p:nvGrpSpPr>
        <p:grpSpPr>
          <a:xfrm>
            <a:off x="1189357" y="1778653"/>
            <a:ext cx="2124236" cy="1220847"/>
            <a:chOff x="1151574" y="2121907"/>
            <a:chExt cx="2124236" cy="1220847"/>
          </a:xfrm>
        </p:grpSpPr>
        <p:grpSp>
          <p:nvGrpSpPr>
            <p:cNvPr id="50" name="Group 356">
              <a:extLst>
                <a:ext uri="{FF2B5EF4-FFF2-40B4-BE49-F238E27FC236}">
                  <a16:creationId xmlns:a16="http://schemas.microsoft.com/office/drawing/2014/main" id="{6BA7D7D6-73A5-D9D9-17D3-0BE9A1A6523B}"/>
                </a:ext>
              </a:extLst>
            </p:cNvPr>
            <p:cNvGrpSpPr>
              <a:grpSpLocks/>
            </p:cNvGrpSpPr>
            <p:nvPr/>
          </p:nvGrpSpPr>
          <p:grpSpPr bwMode="auto">
            <a:xfrm>
              <a:off x="1836934" y="2645411"/>
              <a:ext cx="741362" cy="697343"/>
              <a:chOff x="313" y="1497"/>
              <a:chExt cx="1152" cy="1014"/>
            </a:xfrm>
          </p:grpSpPr>
          <p:pic>
            <p:nvPicPr>
              <p:cNvPr id="53" name="Picture 354" descr="laptop_stylized_small">
                <a:extLst>
                  <a:ext uri="{FF2B5EF4-FFF2-40B4-BE49-F238E27FC236}">
                    <a16:creationId xmlns:a16="http://schemas.microsoft.com/office/drawing/2014/main" id="{65DEEB02-0DB7-2CF5-5BBE-8FC1A07675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4" name="Picture 355" descr="antenna_stylized">
                <a:extLst>
                  <a:ext uri="{FF2B5EF4-FFF2-40B4-BE49-F238E27FC236}">
                    <a16:creationId xmlns:a16="http://schemas.microsoft.com/office/drawing/2014/main" id="{61008CA8-06D6-09C2-4387-951B0830C0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51" name="Picture 50" descr="A blue arrow with a black background&#10;&#10;Description automatically generated">
              <a:extLst>
                <a:ext uri="{FF2B5EF4-FFF2-40B4-BE49-F238E27FC236}">
                  <a16:creationId xmlns:a16="http://schemas.microsoft.com/office/drawing/2014/main" id="{BCAA8692-7865-A29B-FE85-DCB6AF0AA790}"/>
                </a:ext>
              </a:extLst>
            </p:cNvPr>
            <p:cNvPicPr>
              <a:picLocks noChangeAspect="1"/>
            </p:cNvPicPr>
            <p:nvPr/>
          </p:nvPicPr>
          <p:blipFill>
            <a:blip r:embed="rId5"/>
            <a:stretch>
              <a:fillRect/>
            </a:stretch>
          </p:blipFill>
          <p:spPr>
            <a:xfrm>
              <a:off x="1285211" y="2742041"/>
              <a:ext cx="668379" cy="447014"/>
            </a:xfrm>
            <a:prstGeom prst="rect">
              <a:avLst/>
            </a:prstGeom>
          </p:spPr>
        </p:pic>
        <p:sp>
          <p:nvSpPr>
            <p:cNvPr id="52" name="TextBox 51">
              <a:extLst>
                <a:ext uri="{FF2B5EF4-FFF2-40B4-BE49-F238E27FC236}">
                  <a16:creationId xmlns:a16="http://schemas.microsoft.com/office/drawing/2014/main" id="{C7207B5C-7050-5D24-5A46-8B8F73EB71B1}"/>
                </a:ext>
              </a:extLst>
            </p:cNvPr>
            <p:cNvSpPr txBox="1"/>
            <p:nvPr/>
          </p:nvSpPr>
          <p:spPr>
            <a:xfrm>
              <a:off x="1151574" y="2121907"/>
              <a:ext cx="21242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 device</a:t>
              </a:r>
            </a:p>
          </p:txBody>
        </p:sp>
      </p:grpSp>
      <p:sp>
        <p:nvSpPr>
          <p:cNvPr id="55" name="TextBox 54">
            <a:extLst>
              <a:ext uri="{FF2B5EF4-FFF2-40B4-BE49-F238E27FC236}">
                <a16:creationId xmlns:a16="http://schemas.microsoft.com/office/drawing/2014/main" id="{0BD05EDF-3169-EDA9-A9B2-413D576601D5}"/>
              </a:ext>
            </a:extLst>
          </p:cNvPr>
          <p:cNvSpPr txBox="1"/>
          <p:nvPr/>
        </p:nvSpPr>
        <p:spPr>
          <a:xfrm>
            <a:off x="4387333" y="1768129"/>
            <a:ext cx="90601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 AP</a:t>
            </a:r>
          </a:p>
        </p:txBody>
      </p:sp>
      <p:grpSp>
        <p:nvGrpSpPr>
          <p:cNvPr id="56" name="Group 361">
            <a:extLst>
              <a:ext uri="{FF2B5EF4-FFF2-40B4-BE49-F238E27FC236}">
                <a16:creationId xmlns:a16="http://schemas.microsoft.com/office/drawing/2014/main" id="{6B768EF8-8D65-3F4E-5C1B-CFC23FB5B67C}"/>
              </a:ext>
            </a:extLst>
          </p:cNvPr>
          <p:cNvGrpSpPr>
            <a:grpSpLocks/>
          </p:cNvGrpSpPr>
          <p:nvPr/>
        </p:nvGrpSpPr>
        <p:grpSpPr bwMode="auto">
          <a:xfrm>
            <a:off x="4487166" y="2137461"/>
            <a:ext cx="886160" cy="886317"/>
            <a:chOff x="2967" y="478"/>
            <a:chExt cx="788" cy="625"/>
          </a:xfrm>
        </p:grpSpPr>
        <p:pic>
          <p:nvPicPr>
            <p:cNvPr id="57" name="Picture 358" descr="access_point_stylized_small">
              <a:extLst>
                <a:ext uri="{FF2B5EF4-FFF2-40B4-BE49-F238E27FC236}">
                  <a16:creationId xmlns:a16="http://schemas.microsoft.com/office/drawing/2014/main" id="{25B1413C-4DDD-199F-897B-BCD27CE03E4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8" name="Picture 360" descr="antenna_radiation_stylized">
              <a:extLst>
                <a:ext uri="{FF2B5EF4-FFF2-40B4-BE49-F238E27FC236}">
                  <a16:creationId xmlns:a16="http://schemas.microsoft.com/office/drawing/2014/main" id="{EDFB3F71-5F31-6DF2-2A93-4FC48DC0A51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59" name="Rectangle 58">
            <a:extLst>
              <a:ext uri="{FF2B5EF4-FFF2-40B4-BE49-F238E27FC236}">
                <a16:creationId xmlns:a16="http://schemas.microsoft.com/office/drawing/2014/main" id="{276C8228-3605-3C9E-2680-3D7CEA8932AF}"/>
              </a:ext>
            </a:extLst>
          </p:cNvPr>
          <p:cNvSpPr/>
          <p:nvPr/>
        </p:nvSpPr>
        <p:spPr>
          <a:xfrm>
            <a:off x="1428193" y="3371781"/>
            <a:ext cx="3945133" cy="127923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1" name="Straight Arrow Connector 60">
            <a:extLst>
              <a:ext uri="{FF2B5EF4-FFF2-40B4-BE49-F238E27FC236}">
                <a16:creationId xmlns:a16="http://schemas.microsoft.com/office/drawing/2014/main" id="{33000020-10E2-9BA5-77A5-3B5D4EABB5DC}"/>
              </a:ext>
            </a:extLst>
          </p:cNvPr>
          <p:cNvCxnSpPr>
            <a:cxnSpLocks/>
          </p:cNvCxnSpPr>
          <p:nvPr/>
        </p:nvCxnSpPr>
        <p:spPr>
          <a:xfrm flipH="1">
            <a:off x="1547856" y="3598807"/>
            <a:ext cx="3637667" cy="0"/>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0B82E2E1-AFEC-576C-73F0-55F076E827A6}"/>
              </a:ext>
            </a:extLst>
          </p:cNvPr>
          <p:cNvGrpSpPr/>
          <p:nvPr/>
        </p:nvGrpSpPr>
        <p:grpSpPr>
          <a:xfrm>
            <a:off x="4558759" y="3400529"/>
            <a:ext cx="301686" cy="369332"/>
            <a:chOff x="6294225" y="4017554"/>
            <a:chExt cx="301686" cy="369332"/>
          </a:xfrm>
        </p:grpSpPr>
        <p:sp>
          <p:nvSpPr>
            <p:cNvPr id="64" name="Oval 63">
              <a:extLst>
                <a:ext uri="{FF2B5EF4-FFF2-40B4-BE49-F238E27FC236}">
                  <a16:creationId xmlns:a16="http://schemas.microsoft.com/office/drawing/2014/main" id="{326CCEA8-F368-836C-C72F-D69C4F73C00C}"/>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339BB53A-5EE0-B792-0299-169E1174F332}"/>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1</a:t>
              </a:r>
            </a:p>
          </p:txBody>
        </p:sp>
      </p:grpSp>
      <p:sp>
        <p:nvSpPr>
          <p:cNvPr id="63" name="TextBox 62">
            <a:extLst>
              <a:ext uri="{FF2B5EF4-FFF2-40B4-BE49-F238E27FC236}">
                <a16:creationId xmlns:a16="http://schemas.microsoft.com/office/drawing/2014/main" id="{BFE5DF15-034F-B194-13D5-66F51D6FF32A}"/>
              </a:ext>
            </a:extLst>
          </p:cNvPr>
          <p:cNvSpPr txBox="1"/>
          <p:nvPr/>
        </p:nvSpPr>
        <p:spPr>
          <a:xfrm>
            <a:off x="2154158" y="3371332"/>
            <a:ext cx="2323744"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802.11 beacon frame (broadcast)</a:t>
            </a:r>
          </a:p>
        </p:txBody>
      </p:sp>
      <p:grpSp>
        <p:nvGrpSpPr>
          <p:cNvPr id="66" name="Group 65">
            <a:extLst>
              <a:ext uri="{FF2B5EF4-FFF2-40B4-BE49-F238E27FC236}">
                <a16:creationId xmlns:a16="http://schemas.microsoft.com/office/drawing/2014/main" id="{B1AE11B0-823A-11A1-5D01-EDB0C6C41E40}"/>
              </a:ext>
            </a:extLst>
          </p:cNvPr>
          <p:cNvGrpSpPr/>
          <p:nvPr/>
        </p:nvGrpSpPr>
        <p:grpSpPr>
          <a:xfrm>
            <a:off x="1655683" y="3721338"/>
            <a:ext cx="3637667" cy="417855"/>
            <a:chOff x="7461667" y="3195810"/>
            <a:chExt cx="3637667" cy="417855"/>
          </a:xfrm>
        </p:grpSpPr>
        <p:cxnSp>
          <p:nvCxnSpPr>
            <p:cNvPr id="67" name="Straight Arrow Connector 66">
              <a:extLst>
                <a:ext uri="{FF2B5EF4-FFF2-40B4-BE49-F238E27FC236}">
                  <a16:creationId xmlns:a16="http://schemas.microsoft.com/office/drawing/2014/main" id="{32CDFBA0-28E5-7099-E76D-3238FB0DE995}"/>
                </a:ext>
              </a:extLst>
            </p:cNvPr>
            <p:cNvCxnSpPr>
              <a:cxnSpLocks/>
            </p:cNvCxnSpPr>
            <p:nvPr/>
          </p:nvCxnSpPr>
          <p:spPr>
            <a:xfrm>
              <a:off x="7461667" y="3428999"/>
              <a:ext cx="3637667" cy="0"/>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0B58425D-6A30-1DA0-C2B8-32AC27C17F77}"/>
                </a:ext>
              </a:extLst>
            </p:cNvPr>
            <p:cNvGrpSpPr/>
            <p:nvPr/>
          </p:nvGrpSpPr>
          <p:grpSpPr>
            <a:xfrm>
              <a:off x="7649996" y="3244333"/>
              <a:ext cx="301686" cy="369332"/>
              <a:chOff x="5801816" y="4027135"/>
              <a:chExt cx="301686" cy="369332"/>
            </a:xfrm>
          </p:grpSpPr>
          <p:sp>
            <p:nvSpPr>
              <p:cNvPr id="70" name="Oval 69">
                <a:extLst>
                  <a:ext uri="{FF2B5EF4-FFF2-40B4-BE49-F238E27FC236}">
                    <a16:creationId xmlns:a16="http://schemas.microsoft.com/office/drawing/2014/main" id="{434CD421-7059-A0F4-584E-063537BCE11E}"/>
                  </a:ext>
                </a:extLst>
              </p:cNvPr>
              <p:cNvSpPr/>
              <p:nvPr/>
            </p:nvSpPr>
            <p:spPr>
              <a:xfrm>
                <a:off x="5812401" y="4067503"/>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TextBox 70">
                <a:extLst>
                  <a:ext uri="{FF2B5EF4-FFF2-40B4-BE49-F238E27FC236}">
                    <a16:creationId xmlns:a16="http://schemas.microsoft.com/office/drawing/2014/main" id="{0BC84AFE-EE0A-A45B-5787-8BE111CCF008}"/>
                  </a:ext>
                </a:extLst>
              </p:cNvPr>
              <p:cNvSpPr txBox="1"/>
              <p:nvPr/>
            </p:nvSpPr>
            <p:spPr>
              <a:xfrm>
                <a:off x="5801816" y="4027135"/>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2</a:t>
                </a:r>
              </a:p>
            </p:txBody>
          </p:sp>
        </p:grpSp>
        <p:sp>
          <p:nvSpPr>
            <p:cNvPr id="69" name="TextBox 68">
              <a:extLst>
                <a:ext uri="{FF2B5EF4-FFF2-40B4-BE49-F238E27FC236}">
                  <a16:creationId xmlns:a16="http://schemas.microsoft.com/office/drawing/2014/main" id="{1080D89C-9D44-4AF3-E3A6-A99DE3860BE3}"/>
                </a:ext>
              </a:extLst>
            </p:cNvPr>
            <p:cNvSpPr txBox="1"/>
            <p:nvPr/>
          </p:nvSpPr>
          <p:spPr>
            <a:xfrm>
              <a:off x="8303444" y="3195810"/>
              <a:ext cx="1930314"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802.11 Association request</a:t>
              </a:r>
            </a:p>
          </p:txBody>
        </p:sp>
      </p:grpSp>
      <p:grpSp>
        <p:nvGrpSpPr>
          <p:cNvPr id="72" name="Group 71">
            <a:extLst>
              <a:ext uri="{FF2B5EF4-FFF2-40B4-BE49-F238E27FC236}">
                <a16:creationId xmlns:a16="http://schemas.microsoft.com/office/drawing/2014/main" id="{35B272A0-2657-F333-557A-28D202BC9924}"/>
              </a:ext>
            </a:extLst>
          </p:cNvPr>
          <p:cNvGrpSpPr/>
          <p:nvPr/>
        </p:nvGrpSpPr>
        <p:grpSpPr>
          <a:xfrm>
            <a:off x="1547856" y="4110977"/>
            <a:ext cx="3637667" cy="414523"/>
            <a:chOff x="7353840" y="2792300"/>
            <a:chExt cx="3637667" cy="414523"/>
          </a:xfrm>
        </p:grpSpPr>
        <p:cxnSp>
          <p:nvCxnSpPr>
            <p:cNvPr id="73" name="Straight Arrow Connector 72">
              <a:extLst>
                <a:ext uri="{FF2B5EF4-FFF2-40B4-BE49-F238E27FC236}">
                  <a16:creationId xmlns:a16="http://schemas.microsoft.com/office/drawing/2014/main" id="{DB8CE022-65C7-4BBB-26F7-A61E0FE46569}"/>
                </a:ext>
              </a:extLst>
            </p:cNvPr>
            <p:cNvCxnSpPr>
              <a:cxnSpLocks/>
            </p:cNvCxnSpPr>
            <p:nvPr/>
          </p:nvCxnSpPr>
          <p:spPr>
            <a:xfrm flipH="1">
              <a:off x="7353840" y="3026979"/>
              <a:ext cx="3637667" cy="0"/>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a16:creationId xmlns:a16="http://schemas.microsoft.com/office/drawing/2014/main" id="{D0C95B4E-488F-508F-1F14-28B68A10E67E}"/>
                </a:ext>
              </a:extLst>
            </p:cNvPr>
            <p:cNvGrpSpPr/>
            <p:nvPr/>
          </p:nvGrpSpPr>
          <p:grpSpPr>
            <a:xfrm>
              <a:off x="10364742" y="2837491"/>
              <a:ext cx="301686" cy="369332"/>
              <a:chOff x="6294224" y="4026344"/>
              <a:chExt cx="301686" cy="369332"/>
            </a:xfrm>
          </p:grpSpPr>
          <p:sp>
            <p:nvSpPr>
              <p:cNvPr id="76" name="Oval 75">
                <a:extLst>
                  <a:ext uri="{FF2B5EF4-FFF2-40B4-BE49-F238E27FC236}">
                    <a16:creationId xmlns:a16="http://schemas.microsoft.com/office/drawing/2014/main" id="{7710F4C1-0677-EC29-52CB-68432F591ED9}"/>
                  </a:ext>
                </a:extLst>
              </p:cNvPr>
              <p:cNvSpPr/>
              <p:nvPr/>
            </p:nvSpPr>
            <p:spPr>
              <a:xfrm>
                <a:off x="6300769" y="4077057"/>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DEFBCD8D-A0CD-81A6-B98C-0B36C0725BA1}"/>
                  </a:ext>
                </a:extLst>
              </p:cNvPr>
              <p:cNvSpPr txBox="1"/>
              <p:nvPr/>
            </p:nvSpPr>
            <p:spPr>
              <a:xfrm>
                <a:off x="6294224" y="402634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3</a:t>
                </a:r>
              </a:p>
            </p:txBody>
          </p:sp>
        </p:grpSp>
        <p:sp>
          <p:nvSpPr>
            <p:cNvPr id="75" name="TextBox 74">
              <a:extLst>
                <a:ext uri="{FF2B5EF4-FFF2-40B4-BE49-F238E27FC236}">
                  <a16:creationId xmlns:a16="http://schemas.microsoft.com/office/drawing/2014/main" id="{8401D4CD-EC94-A5DB-2821-289323BA11A3}"/>
                </a:ext>
              </a:extLst>
            </p:cNvPr>
            <p:cNvSpPr txBox="1"/>
            <p:nvPr/>
          </p:nvSpPr>
          <p:spPr>
            <a:xfrm>
              <a:off x="8237974" y="2792300"/>
              <a:ext cx="2055176"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802.11 Association response</a:t>
              </a:r>
            </a:p>
          </p:txBody>
        </p:sp>
      </p:grpSp>
      <p:sp>
        <p:nvSpPr>
          <p:cNvPr id="164" name="Rectangle 3">
            <a:extLst>
              <a:ext uri="{FF2B5EF4-FFF2-40B4-BE49-F238E27FC236}">
                <a16:creationId xmlns:a16="http://schemas.microsoft.com/office/drawing/2014/main" id="{D6D19B4B-95ED-7B8C-9181-EEEFFBBF4DFA}"/>
              </a:ext>
            </a:extLst>
          </p:cNvPr>
          <p:cNvSpPr txBox="1">
            <a:spLocks noChangeArrowheads="1"/>
          </p:cNvSpPr>
          <p:nvPr/>
        </p:nvSpPr>
        <p:spPr>
          <a:xfrm>
            <a:off x="775894" y="1116746"/>
            <a:ext cx="5229607" cy="7262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A3"/>
              </a:buClr>
              <a:buSzTx/>
              <a:buFont typeface="Wingdings" pitchFamily="2" charset="2"/>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Beaconing:</a:t>
            </a: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4" name="TextBox 3">
            <a:extLst>
              <a:ext uri="{FF2B5EF4-FFF2-40B4-BE49-F238E27FC236}">
                <a16:creationId xmlns:a16="http://schemas.microsoft.com/office/drawing/2014/main" id="{B24BED72-6ABA-6EC4-8501-2DD1A6F29242}"/>
              </a:ext>
            </a:extLst>
          </p:cNvPr>
          <p:cNvSpPr txBox="1"/>
          <p:nvPr/>
        </p:nvSpPr>
        <p:spPr>
          <a:xfrm>
            <a:off x="1366919" y="4857477"/>
            <a:ext cx="421519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device will next authenticate to network</a:t>
            </a:r>
          </a:p>
        </p:txBody>
      </p:sp>
      <p:grpSp>
        <p:nvGrpSpPr>
          <p:cNvPr id="7" name="Group 6">
            <a:extLst>
              <a:ext uri="{FF2B5EF4-FFF2-40B4-BE49-F238E27FC236}">
                <a16:creationId xmlns:a16="http://schemas.microsoft.com/office/drawing/2014/main" id="{08EE1C62-B488-96F0-CF29-11C8EC582CEE}"/>
              </a:ext>
            </a:extLst>
          </p:cNvPr>
          <p:cNvGrpSpPr/>
          <p:nvPr/>
        </p:nvGrpSpPr>
        <p:grpSpPr>
          <a:xfrm>
            <a:off x="6266013" y="1108199"/>
            <a:ext cx="6060670" cy="4995074"/>
            <a:chOff x="6266013" y="1108199"/>
            <a:chExt cx="6060670" cy="4995074"/>
          </a:xfrm>
        </p:grpSpPr>
        <p:grpSp>
          <p:nvGrpSpPr>
            <p:cNvPr id="166" name="Group 165">
              <a:extLst>
                <a:ext uri="{FF2B5EF4-FFF2-40B4-BE49-F238E27FC236}">
                  <a16:creationId xmlns:a16="http://schemas.microsoft.com/office/drawing/2014/main" id="{0A4FCD80-53A1-987E-FA5A-F9E678D2FB9A}"/>
                </a:ext>
              </a:extLst>
            </p:cNvPr>
            <p:cNvGrpSpPr/>
            <p:nvPr/>
          </p:nvGrpSpPr>
          <p:grpSpPr>
            <a:xfrm>
              <a:off x="6570738" y="1611190"/>
              <a:ext cx="5755945" cy="4492083"/>
              <a:chOff x="6540500" y="1428750"/>
              <a:chExt cx="5755945" cy="4492083"/>
            </a:xfrm>
          </p:grpSpPr>
          <p:sp>
            <p:nvSpPr>
              <p:cNvPr id="167" name="Oval 6">
                <a:extLst>
                  <a:ext uri="{FF2B5EF4-FFF2-40B4-BE49-F238E27FC236}">
                    <a16:creationId xmlns:a16="http://schemas.microsoft.com/office/drawing/2014/main" id="{FC12D8E3-36DC-32CF-1693-D3DA00C66462}"/>
                  </a:ext>
                </a:extLst>
              </p:cNvPr>
              <p:cNvSpPr>
                <a:spLocks noChangeArrowheads="1"/>
              </p:cNvSpPr>
              <p:nvPr/>
            </p:nvSpPr>
            <p:spPr bwMode="auto">
              <a:xfrm>
                <a:off x="8396288" y="1493838"/>
                <a:ext cx="2335212" cy="2224088"/>
              </a:xfrm>
              <a:prstGeom prst="ellipse">
                <a:avLst/>
              </a:prstGeom>
              <a:solidFill>
                <a:srgbClr val="9CE0FA">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68" name="Oval 7">
                <a:extLst>
                  <a:ext uri="{FF2B5EF4-FFF2-40B4-BE49-F238E27FC236}">
                    <a16:creationId xmlns:a16="http://schemas.microsoft.com/office/drawing/2014/main" id="{A5613DAD-E460-074C-B392-C6D06DDB2D26}"/>
                  </a:ext>
                </a:extLst>
              </p:cNvPr>
              <p:cNvSpPr>
                <a:spLocks noChangeArrowheads="1"/>
              </p:cNvSpPr>
              <p:nvPr/>
            </p:nvSpPr>
            <p:spPr bwMode="auto">
              <a:xfrm>
                <a:off x="6540500" y="1428750"/>
                <a:ext cx="2335213" cy="2224089"/>
              </a:xfrm>
              <a:prstGeom prst="ellipse">
                <a:avLst/>
              </a:prstGeom>
              <a:solidFill>
                <a:srgbClr val="9AE0FF">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69" name="Text Box 8">
                <a:extLst>
                  <a:ext uri="{FF2B5EF4-FFF2-40B4-BE49-F238E27FC236}">
                    <a16:creationId xmlns:a16="http://schemas.microsoft.com/office/drawing/2014/main" id="{314ED782-0623-321E-1F2E-FEC1A11ACD53}"/>
                  </a:ext>
                </a:extLst>
              </p:cNvPr>
              <p:cNvSpPr txBox="1">
                <a:spLocks noChangeArrowheads="1"/>
              </p:cNvSpPr>
              <p:nvPr/>
            </p:nvSpPr>
            <p:spPr bwMode="auto">
              <a:xfrm>
                <a:off x="9777413" y="2444750"/>
                <a:ext cx="55976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AP 2</a:t>
                </a:r>
              </a:p>
            </p:txBody>
          </p:sp>
          <p:sp>
            <p:nvSpPr>
              <p:cNvPr id="170" name="Text Box 9">
                <a:extLst>
                  <a:ext uri="{FF2B5EF4-FFF2-40B4-BE49-F238E27FC236}">
                    <a16:creationId xmlns:a16="http://schemas.microsoft.com/office/drawing/2014/main" id="{0685D35D-35DA-C9A3-13AF-6BB204CAE61B}"/>
                  </a:ext>
                </a:extLst>
              </p:cNvPr>
              <p:cNvSpPr txBox="1">
                <a:spLocks noChangeArrowheads="1"/>
              </p:cNvSpPr>
              <p:nvPr/>
            </p:nvSpPr>
            <p:spPr bwMode="auto">
              <a:xfrm>
                <a:off x="8027988" y="2200275"/>
                <a:ext cx="1841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71" name="Text Box 10">
                <a:extLst>
                  <a:ext uri="{FF2B5EF4-FFF2-40B4-BE49-F238E27FC236}">
                    <a16:creationId xmlns:a16="http://schemas.microsoft.com/office/drawing/2014/main" id="{CCB15C8A-7B49-3E02-6B62-D6EC6DA08877}"/>
                  </a:ext>
                </a:extLst>
              </p:cNvPr>
              <p:cNvSpPr txBox="1">
                <a:spLocks noChangeArrowheads="1"/>
              </p:cNvSpPr>
              <p:nvPr/>
            </p:nvSpPr>
            <p:spPr bwMode="auto">
              <a:xfrm>
                <a:off x="7105650" y="2628900"/>
                <a:ext cx="55976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AP 1</a:t>
                </a:r>
              </a:p>
            </p:txBody>
          </p:sp>
          <p:sp>
            <p:nvSpPr>
              <p:cNvPr id="172" name="Text Box 11">
                <a:extLst>
                  <a:ext uri="{FF2B5EF4-FFF2-40B4-BE49-F238E27FC236}">
                    <a16:creationId xmlns:a16="http://schemas.microsoft.com/office/drawing/2014/main" id="{25FEF17D-707A-A1AB-416B-8503A65E95C9}"/>
                  </a:ext>
                </a:extLst>
              </p:cNvPr>
              <p:cNvSpPr txBox="1">
                <a:spLocks noChangeArrowheads="1"/>
              </p:cNvSpPr>
              <p:nvPr/>
            </p:nvSpPr>
            <p:spPr bwMode="auto">
              <a:xfrm>
                <a:off x="8393113" y="3216275"/>
                <a:ext cx="417102"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H1</a:t>
                </a:r>
              </a:p>
            </p:txBody>
          </p:sp>
          <p:sp>
            <p:nvSpPr>
              <p:cNvPr id="173" name="Text Box 12">
                <a:extLst>
                  <a:ext uri="{FF2B5EF4-FFF2-40B4-BE49-F238E27FC236}">
                    <a16:creationId xmlns:a16="http://schemas.microsoft.com/office/drawing/2014/main" id="{114E4FBD-084E-1D11-5E2B-33C49F2E3845}"/>
                  </a:ext>
                </a:extLst>
              </p:cNvPr>
              <p:cNvSpPr txBox="1">
                <a:spLocks noChangeArrowheads="1"/>
              </p:cNvSpPr>
              <p:nvPr/>
            </p:nvSpPr>
            <p:spPr bwMode="auto">
              <a:xfrm>
                <a:off x="10034588" y="3019425"/>
                <a:ext cx="1841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76" name="Freeform 56">
                <a:extLst>
                  <a:ext uri="{FF2B5EF4-FFF2-40B4-BE49-F238E27FC236}">
                    <a16:creationId xmlns:a16="http://schemas.microsoft.com/office/drawing/2014/main" id="{44F148A1-3DDA-347A-2C3F-2F253FA95CD9}"/>
                  </a:ext>
                </a:extLst>
              </p:cNvPr>
              <p:cNvSpPr>
                <a:spLocks/>
              </p:cNvSpPr>
              <p:nvPr/>
            </p:nvSpPr>
            <p:spPr bwMode="auto">
              <a:xfrm>
                <a:off x="8653463" y="2505174"/>
                <a:ext cx="869950" cy="225446"/>
              </a:xfrm>
              <a:custGeom>
                <a:avLst/>
                <a:gdLst>
                  <a:gd name="T0" fmla="*/ 0 w 548"/>
                  <a:gd name="T1" fmla="*/ 2147483647 h 142"/>
                  <a:gd name="T2" fmla="*/ 0 w 548"/>
                  <a:gd name="T3" fmla="*/ 0 h 142"/>
                  <a:gd name="T4" fmla="*/ 2147483647 w 548"/>
                  <a:gd name="T5" fmla="*/ 0 h 142"/>
                  <a:gd name="T6" fmla="*/ 0 60000 65536"/>
                  <a:gd name="T7" fmla="*/ 0 60000 65536"/>
                  <a:gd name="T8" fmla="*/ 0 60000 65536"/>
                </a:gdLst>
                <a:ahLst/>
                <a:cxnLst>
                  <a:cxn ang="T6">
                    <a:pos x="T0" y="T1"/>
                  </a:cxn>
                  <a:cxn ang="T7">
                    <a:pos x="T2" y="T3"/>
                  </a:cxn>
                  <a:cxn ang="T8">
                    <a:pos x="T4" y="T5"/>
                  </a:cxn>
                </a:cxnLst>
                <a:rect l="0" t="0" r="r" b="b"/>
                <a:pathLst>
                  <a:path w="548" h="142">
                    <a:moveTo>
                      <a:pt x="0" y="142"/>
                    </a:moveTo>
                    <a:lnTo>
                      <a:pt x="0" y="0"/>
                    </a:lnTo>
                    <a:lnTo>
                      <a:pt x="548" y="0"/>
                    </a:lnTo>
                  </a:path>
                </a:pathLst>
              </a:custGeom>
              <a:noFill/>
              <a:ln w="28575" cmpd="sng">
                <a:solidFill>
                  <a:srgbClr val="000000"/>
                </a:solidFill>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77" name="Line 57">
                <a:extLst>
                  <a:ext uri="{FF2B5EF4-FFF2-40B4-BE49-F238E27FC236}">
                    <a16:creationId xmlns:a16="http://schemas.microsoft.com/office/drawing/2014/main" id="{7D707CD8-3C8C-8C5A-2B8B-7A80969457F1}"/>
                  </a:ext>
                </a:extLst>
              </p:cNvPr>
              <p:cNvSpPr>
                <a:spLocks noChangeShapeType="1"/>
              </p:cNvSpPr>
              <p:nvPr/>
            </p:nvSpPr>
            <p:spPr bwMode="auto">
              <a:xfrm flipH="1">
                <a:off x="7827963" y="2505075"/>
                <a:ext cx="823912" cy="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78" name="Line 58">
                <a:extLst>
                  <a:ext uri="{FF2B5EF4-FFF2-40B4-BE49-F238E27FC236}">
                    <a16:creationId xmlns:a16="http://schemas.microsoft.com/office/drawing/2014/main" id="{B5B75A03-8234-EEA2-CFD5-3B2186A5F28B}"/>
                  </a:ext>
                </a:extLst>
              </p:cNvPr>
              <p:cNvSpPr>
                <a:spLocks noChangeShapeType="1"/>
              </p:cNvSpPr>
              <p:nvPr/>
            </p:nvSpPr>
            <p:spPr bwMode="auto">
              <a:xfrm>
                <a:off x="7889875" y="2581275"/>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79" name="Line 59">
                <a:extLst>
                  <a:ext uri="{FF2B5EF4-FFF2-40B4-BE49-F238E27FC236}">
                    <a16:creationId xmlns:a16="http://schemas.microsoft.com/office/drawing/2014/main" id="{88A26E0E-A614-476E-3D5E-5AE036CC6569}"/>
                  </a:ext>
                </a:extLst>
              </p:cNvPr>
              <p:cNvSpPr>
                <a:spLocks noChangeShapeType="1"/>
              </p:cNvSpPr>
              <p:nvPr/>
            </p:nvSpPr>
            <p:spPr bwMode="auto">
              <a:xfrm flipH="1">
                <a:off x="8777288" y="2597150"/>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0" name="Line 60">
                <a:extLst>
                  <a:ext uri="{FF2B5EF4-FFF2-40B4-BE49-F238E27FC236}">
                    <a16:creationId xmlns:a16="http://schemas.microsoft.com/office/drawing/2014/main" id="{7C423204-9E21-E3B1-1570-C749588E6570}"/>
                  </a:ext>
                </a:extLst>
              </p:cNvPr>
              <p:cNvSpPr>
                <a:spLocks noChangeShapeType="1"/>
              </p:cNvSpPr>
              <p:nvPr/>
            </p:nvSpPr>
            <p:spPr bwMode="auto">
              <a:xfrm flipH="1">
                <a:off x="8977312" y="3117392"/>
                <a:ext cx="644525" cy="225425"/>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1" name="Line 61">
                <a:extLst>
                  <a:ext uri="{FF2B5EF4-FFF2-40B4-BE49-F238E27FC236}">
                    <a16:creationId xmlns:a16="http://schemas.microsoft.com/office/drawing/2014/main" id="{60A320E5-40F0-1FE2-AAFC-0DA740163459}"/>
                  </a:ext>
                </a:extLst>
              </p:cNvPr>
              <p:cNvSpPr>
                <a:spLocks noChangeShapeType="1"/>
              </p:cNvSpPr>
              <p:nvPr/>
            </p:nvSpPr>
            <p:spPr bwMode="auto">
              <a:xfrm flipV="1">
                <a:off x="8845391" y="2845561"/>
                <a:ext cx="730409" cy="271830"/>
              </a:xfrm>
              <a:prstGeom prst="line">
                <a:avLst/>
              </a:prstGeom>
              <a:noFill/>
              <a:ln w="2857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3" name="Group 65">
                <a:extLst>
                  <a:ext uri="{FF2B5EF4-FFF2-40B4-BE49-F238E27FC236}">
                    <a16:creationId xmlns:a16="http://schemas.microsoft.com/office/drawing/2014/main" id="{61F899F7-9DB9-36A9-FD37-6DC1F11F580E}"/>
                  </a:ext>
                </a:extLst>
              </p:cNvPr>
              <p:cNvGrpSpPr>
                <a:grpSpLocks/>
              </p:cNvGrpSpPr>
              <p:nvPr/>
            </p:nvGrpSpPr>
            <p:grpSpPr bwMode="auto">
              <a:xfrm>
                <a:off x="9074150" y="2530576"/>
                <a:ext cx="282575" cy="304828"/>
                <a:chOff x="1851" y="2490"/>
                <a:chExt cx="178" cy="192"/>
              </a:xfrm>
            </p:grpSpPr>
            <p:sp>
              <p:nvSpPr>
                <p:cNvPr id="203" name="Oval 66">
                  <a:extLst>
                    <a:ext uri="{FF2B5EF4-FFF2-40B4-BE49-F238E27FC236}">
                      <a16:creationId xmlns:a16="http://schemas.microsoft.com/office/drawing/2014/main" id="{3E23981F-6A88-EAD9-2DE5-FE5E13E4DD29}"/>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04" name="Text Box 67">
                  <a:extLst>
                    <a:ext uri="{FF2B5EF4-FFF2-40B4-BE49-F238E27FC236}">
                      <a16:creationId xmlns:a16="http://schemas.microsoft.com/office/drawing/2014/main" id="{4A4E3128-9A79-1394-79B0-32E588FC365B}"/>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184" name="Group 68">
                <a:extLst>
                  <a:ext uri="{FF2B5EF4-FFF2-40B4-BE49-F238E27FC236}">
                    <a16:creationId xmlns:a16="http://schemas.microsoft.com/office/drawing/2014/main" id="{772EBC5E-F73A-A7D6-3B6C-A1636EF0D581}"/>
                  </a:ext>
                </a:extLst>
              </p:cNvPr>
              <p:cNvGrpSpPr>
                <a:grpSpLocks/>
              </p:cNvGrpSpPr>
              <p:nvPr/>
            </p:nvGrpSpPr>
            <p:grpSpPr bwMode="auto">
              <a:xfrm>
                <a:off x="7996238" y="2548041"/>
                <a:ext cx="282575" cy="304828"/>
                <a:chOff x="1851" y="2490"/>
                <a:chExt cx="178" cy="192"/>
              </a:xfrm>
            </p:grpSpPr>
            <p:sp>
              <p:nvSpPr>
                <p:cNvPr id="201" name="Oval 69">
                  <a:extLst>
                    <a:ext uri="{FF2B5EF4-FFF2-40B4-BE49-F238E27FC236}">
                      <a16:creationId xmlns:a16="http://schemas.microsoft.com/office/drawing/2014/main" id="{EDB6E27E-4F29-8216-B9C6-2C0A7A584369}"/>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02" name="Text Box 70">
                  <a:extLst>
                    <a:ext uri="{FF2B5EF4-FFF2-40B4-BE49-F238E27FC236}">
                      <a16:creationId xmlns:a16="http://schemas.microsoft.com/office/drawing/2014/main" id="{1BD2D435-71F6-3A9F-52BA-81DF773C921D}"/>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sp>
            <p:nvSpPr>
              <p:cNvPr id="187" name="Text Box 77">
                <a:extLst>
                  <a:ext uri="{FF2B5EF4-FFF2-40B4-BE49-F238E27FC236}">
                    <a16:creationId xmlns:a16="http://schemas.microsoft.com/office/drawing/2014/main" id="{296118C7-F787-1D7A-FDAA-7C849CBC5486}"/>
                  </a:ext>
                </a:extLst>
              </p:cNvPr>
              <p:cNvSpPr txBox="1">
                <a:spLocks noChangeArrowheads="1"/>
              </p:cNvSpPr>
              <p:nvPr/>
            </p:nvSpPr>
            <p:spPr bwMode="auto">
              <a:xfrm>
                <a:off x="7084683" y="3910283"/>
                <a:ext cx="5211762" cy="2010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342900" indent="-342900">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165100" marR="0" lvl="0" indent="0" algn="l" defTabSz="914400" rtl="0" eaLnBrk="1" fontAlgn="base" latinLnBrk="0" hangingPunct="1">
                  <a:lnSpc>
                    <a:spcPct val="85000"/>
                  </a:lnSpc>
                  <a:spcBef>
                    <a:spcPts val="90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Probe Request frame broadcast from H1</a:t>
                </a:r>
              </a:p>
              <a:p>
                <a:pPr marL="165100" marR="0" lvl="0" indent="0" algn="l" defTabSz="914400" rtl="0" eaLnBrk="1" fontAlgn="base" latinLnBrk="0" hangingPunct="1">
                  <a:lnSpc>
                    <a:spcPct val="85000"/>
                  </a:lnSpc>
                  <a:spcBef>
                    <a:spcPts val="90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Probe Response frames sent from APs</a:t>
                </a:r>
              </a:p>
              <a:p>
                <a:pPr marL="165100" marR="0" lvl="0" indent="0" algn="l" defTabSz="914400" rtl="0" eaLnBrk="1" fontAlgn="base" latinLnBrk="0" hangingPunct="1">
                  <a:lnSpc>
                    <a:spcPct val="85000"/>
                  </a:lnSpc>
                  <a:spcBef>
                    <a:spcPts val="90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Association Request frame sent: H1 to selected AP </a:t>
                </a:r>
              </a:p>
              <a:p>
                <a:pPr marL="165100" marR="0" lvl="0" indent="0" algn="l" defTabSz="914400" rtl="0" eaLnBrk="1" fontAlgn="base" latinLnBrk="0" hangingPunct="1">
                  <a:lnSpc>
                    <a:spcPct val="85000"/>
                  </a:lnSpc>
                  <a:spcBef>
                    <a:spcPts val="90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Association Response frame sent from selected AP to H1</a:t>
                </a:r>
              </a:p>
            </p:txBody>
          </p:sp>
          <p:grpSp>
            <p:nvGrpSpPr>
              <p:cNvPr id="188" name="Group 361">
                <a:extLst>
                  <a:ext uri="{FF2B5EF4-FFF2-40B4-BE49-F238E27FC236}">
                    <a16:creationId xmlns:a16="http://schemas.microsoft.com/office/drawing/2014/main" id="{26409939-E9AA-BAD8-3A73-FF60E3B6E6B3}"/>
                  </a:ext>
                </a:extLst>
              </p:cNvPr>
              <p:cNvGrpSpPr>
                <a:grpSpLocks/>
              </p:cNvGrpSpPr>
              <p:nvPr/>
            </p:nvGrpSpPr>
            <p:grpSpPr bwMode="auto">
              <a:xfrm>
                <a:off x="7373620" y="2100642"/>
                <a:ext cx="650240" cy="561392"/>
                <a:chOff x="2967" y="478"/>
                <a:chExt cx="788" cy="625"/>
              </a:xfrm>
            </p:grpSpPr>
            <p:pic>
              <p:nvPicPr>
                <p:cNvPr id="195" name="Picture 358" descr="access_point_stylized_small">
                  <a:extLst>
                    <a:ext uri="{FF2B5EF4-FFF2-40B4-BE49-F238E27FC236}">
                      <a16:creationId xmlns:a16="http://schemas.microsoft.com/office/drawing/2014/main" id="{4507E95A-3E71-EF3B-3C72-237CBE53BFB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6" name="Picture 360" descr="antenna_radiation_stylized">
                  <a:extLst>
                    <a:ext uri="{FF2B5EF4-FFF2-40B4-BE49-F238E27FC236}">
                      <a16:creationId xmlns:a16="http://schemas.microsoft.com/office/drawing/2014/main" id="{AC35D0DC-827D-1069-69D2-EB35D0E545C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361">
                <a:extLst>
                  <a:ext uri="{FF2B5EF4-FFF2-40B4-BE49-F238E27FC236}">
                    <a16:creationId xmlns:a16="http://schemas.microsoft.com/office/drawing/2014/main" id="{73A99B8C-F4E9-381C-294A-F93FFD8AE1FA}"/>
                  </a:ext>
                </a:extLst>
              </p:cNvPr>
              <p:cNvGrpSpPr>
                <a:grpSpLocks/>
              </p:cNvGrpSpPr>
              <p:nvPr/>
            </p:nvGrpSpPr>
            <p:grpSpPr bwMode="auto">
              <a:xfrm>
                <a:off x="9415780" y="2039676"/>
                <a:ext cx="650240" cy="561392"/>
                <a:chOff x="2967" y="478"/>
                <a:chExt cx="788" cy="625"/>
              </a:xfrm>
            </p:grpSpPr>
            <p:pic>
              <p:nvPicPr>
                <p:cNvPr id="193" name="Picture 358" descr="access_point_stylized_small">
                  <a:extLst>
                    <a:ext uri="{FF2B5EF4-FFF2-40B4-BE49-F238E27FC236}">
                      <a16:creationId xmlns:a16="http://schemas.microsoft.com/office/drawing/2014/main" id="{B1B5DC1F-7FA9-D8AA-9FE0-4552CE2C90B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360" descr="antenna_radiation_stylized">
                  <a:extLst>
                    <a:ext uri="{FF2B5EF4-FFF2-40B4-BE49-F238E27FC236}">
                      <a16:creationId xmlns:a16="http://schemas.microsoft.com/office/drawing/2014/main" id="{38FBF395-F67E-6C50-8F25-FA68A7E0D9B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0" name="Group 356">
                <a:extLst>
                  <a:ext uri="{FF2B5EF4-FFF2-40B4-BE49-F238E27FC236}">
                    <a16:creationId xmlns:a16="http://schemas.microsoft.com/office/drawing/2014/main" id="{F682F03D-3251-6DFB-18B9-95B75F3F2996}"/>
                  </a:ext>
                </a:extLst>
              </p:cNvPr>
              <p:cNvGrpSpPr>
                <a:grpSpLocks/>
              </p:cNvGrpSpPr>
              <p:nvPr/>
            </p:nvGrpSpPr>
            <p:grpSpPr bwMode="auto">
              <a:xfrm>
                <a:off x="8348980" y="2629009"/>
                <a:ext cx="436880" cy="497887"/>
                <a:chOff x="313" y="1497"/>
                <a:chExt cx="1152" cy="1014"/>
              </a:xfrm>
            </p:grpSpPr>
            <p:pic>
              <p:nvPicPr>
                <p:cNvPr id="191" name="Picture 354" descr="laptop_stylized_small">
                  <a:extLst>
                    <a:ext uri="{FF2B5EF4-FFF2-40B4-BE49-F238E27FC236}">
                      <a16:creationId xmlns:a16="http://schemas.microsoft.com/office/drawing/2014/main" id="{CE6FAFA1-312E-6680-C4A3-3339A0D563D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2" name="Picture 355" descr="antenna_stylized">
                  <a:extLst>
                    <a:ext uri="{FF2B5EF4-FFF2-40B4-BE49-F238E27FC236}">
                      <a16:creationId xmlns:a16="http://schemas.microsoft.com/office/drawing/2014/main" id="{9CFF39F2-CBC4-EE33-BE6A-F07B74B477B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07" name="Rectangle 3">
              <a:extLst>
                <a:ext uri="{FF2B5EF4-FFF2-40B4-BE49-F238E27FC236}">
                  <a16:creationId xmlns:a16="http://schemas.microsoft.com/office/drawing/2014/main" id="{FB43CFCB-553A-5C97-2D92-7CAC3F196EC7}"/>
                </a:ext>
              </a:extLst>
            </p:cNvPr>
            <p:cNvSpPr txBox="1">
              <a:spLocks noChangeArrowheads="1"/>
            </p:cNvSpPr>
            <p:nvPr/>
          </p:nvSpPr>
          <p:spPr>
            <a:xfrm>
              <a:off x="6266013" y="1108199"/>
              <a:ext cx="4726665" cy="4944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A3"/>
                </a:buClr>
                <a:buSzTx/>
                <a:buFont typeface="Wingdings" pitchFamily="2" charset="2"/>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Probing:</a:t>
              </a: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208" name="Group 207">
              <a:extLst>
                <a:ext uri="{FF2B5EF4-FFF2-40B4-BE49-F238E27FC236}">
                  <a16:creationId xmlns:a16="http://schemas.microsoft.com/office/drawing/2014/main" id="{1683CFFC-79AD-C29B-74DE-5B741A0E368B}"/>
                </a:ext>
              </a:extLst>
            </p:cNvPr>
            <p:cNvGrpSpPr/>
            <p:nvPr/>
          </p:nvGrpSpPr>
          <p:grpSpPr>
            <a:xfrm>
              <a:off x="8534543" y="2495158"/>
              <a:ext cx="301686" cy="369332"/>
              <a:chOff x="6294225" y="4017554"/>
              <a:chExt cx="301686" cy="369332"/>
            </a:xfrm>
          </p:grpSpPr>
          <p:sp>
            <p:nvSpPr>
              <p:cNvPr id="209" name="Oval 208">
                <a:extLst>
                  <a:ext uri="{FF2B5EF4-FFF2-40B4-BE49-F238E27FC236}">
                    <a16:creationId xmlns:a16="http://schemas.microsoft.com/office/drawing/2014/main" id="{D007A5BE-9696-DA47-658B-12EF5951F9EB}"/>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TextBox 209">
                <a:extLst>
                  <a:ext uri="{FF2B5EF4-FFF2-40B4-BE49-F238E27FC236}">
                    <a16:creationId xmlns:a16="http://schemas.microsoft.com/office/drawing/2014/main" id="{F4917FC3-1593-9B6B-6BB2-10A73645AD48}"/>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1</a:t>
                </a:r>
              </a:p>
            </p:txBody>
          </p:sp>
        </p:grpSp>
        <p:grpSp>
          <p:nvGrpSpPr>
            <p:cNvPr id="211" name="Group 210">
              <a:extLst>
                <a:ext uri="{FF2B5EF4-FFF2-40B4-BE49-F238E27FC236}">
                  <a16:creationId xmlns:a16="http://schemas.microsoft.com/office/drawing/2014/main" id="{56EA65CE-D5E2-6BA2-1361-8BA5691ABFDB}"/>
                </a:ext>
              </a:extLst>
            </p:cNvPr>
            <p:cNvGrpSpPr/>
            <p:nvPr/>
          </p:nvGrpSpPr>
          <p:grpSpPr>
            <a:xfrm>
              <a:off x="6964078" y="4058036"/>
              <a:ext cx="301686" cy="369332"/>
              <a:chOff x="6294225" y="4017554"/>
              <a:chExt cx="301686" cy="369332"/>
            </a:xfrm>
          </p:grpSpPr>
          <p:sp>
            <p:nvSpPr>
              <p:cNvPr id="212" name="Oval 211">
                <a:extLst>
                  <a:ext uri="{FF2B5EF4-FFF2-40B4-BE49-F238E27FC236}">
                    <a16:creationId xmlns:a16="http://schemas.microsoft.com/office/drawing/2014/main" id="{6A769337-FA61-7020-0260-47A323E1D6E2}"/>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3" name="TextBox 212">
                <a:extLst>
                  <a:ext uri="{FF2B5EF4-FFF2-40B4-BE49-F238E27FC236}">
                    <a16:creationId xmlns:a16="http://schemas.microsoft.com/office/drawing/2014/main" id="{23576050-E6E2-8819-B13D-2E449FD44781}"/>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1</a:t>
                </a:r>
              </a:p>
            </p:txBody>
          </p:sp>
        </p:grpSp>
        <p:grpSp>
          <p:nvGrpSpPr>
            <p:cNvPr id="214" name="Group 213">
              <a:extLst>
                <a:ext uri="{FF2B5EF4-FFF2-40B4-BE49-F238E27FC236}">
                  <a16:creationId xmlns:a16="http://schemas.microsoft.com/office/drawing/2014/main" id="{0398BD31-5733-75B8-5034-E32B32E16F47}"/>
                </a:ext>
              </a:extLst>
            </p:cNvPr>
            <p:cNvGrpSpPr/>
            <p:nvPr/>
          </p:nvGrpSpPr>
          <p:grpSpPr>
            <a:xfrm>
              <a:off x="8025965" y="2693074"/>
              <a:ext cx="301686" cy="369332"/>
              <a:chOff x="6294225" y="4017554"/>
              <a:chExt cx="301686" cy="369332"/>
            </a:xfrm>
          </p:grpSpPr>
          <p:sp>
            <p:nvSpPr>
              <p:cNvPr id="215" name="Oval 214">
                <a:extLst>
                  <a:ext uri="{FF2B5EF4-FFF2-40B4-BE49-F238E27FC236}">
                    <a16:creationId xmlns:a16="http://schemas.microsoft.com/office/drawing/2014/main" id="{E37C8730-C131-B6AC-4483-438DE27294C0}"/>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TextBox 215">
                <a:extLst>
                  <a:ext uri="{FF2B5EF4-FFF2-40B4-BE49-F238E27FC236}">
                    <a16:creationId xmlns:a16="http://schemas.microsoft.com/office/drawing/2014/main" id="{ACBA6F15-07D9-1914-CD14-0C2E9D940676}"/>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2</a:t>
                </a:r>
              </a:p>
            </p:txBody>
          </p:sp>
        </p:grpSp>
        <p:grpSp>
          <p:nvGrpSpPr>
            <p:cNvPr id="217" name="Group 216">
              <a:extLst>
                <a:ext uri="{FF2B5EF4-FFF2-40B4-BE49-F238E27FC236}">
                  <a16:creationId xmlns:a16="http://schemas.microsoft.com/office/drawing/2014/main" id="{23DC01F0-17C7-9EB2-0859-C9DE71BA2881}"/>
                </a:ext>
              </a:extLst>
            </p:cNvPr>
            <p:cNvGrpSpPr/>
            <p:nvPr/>
          </p:nvGrpSpPr>
          <p:grpSpPr>
            <a:xfrm>
              <a:off x="9070090" y="2691603"/>
              <a:ext cx="301686" cy="369332"/>
              <a:chOff x="6294225" y="4017554"/>
              <a:chExt cx="301686" cy="369332"/>
            </a:xfrm>
          </p:grpSpPr>
          <p:sp>
            <p:nvSpPr>
              <p:cNvPr id="218" name="Oval 217">
                <a:extLst>
                  <a:ext uri="{FF2B5EF4-FFF2-40B4-BE49-F238E27FC236}">
                    <a16:creationId xmlns:a16="http://schemas.microsoft.com/office/drawing/2014/main" id="{2AB5B46B-FD1C-E4B8-1C1A-11CCDAB2659A}"/>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3915A156-84E0-F554-E5E9-FF7B9C14BF57}"/>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2</a:t>
                </a:r>
              </a:p>
            </p:txBody>
          </p:sp>
        </p:grpSp>
        <p:grpSp>
          <p:nvGrpSpPr>
            <p:cNvPr id="220" name="Group 219">
              <a:extLst>
                <a:ext uri="{FF2B5EF4-FFF2-40B4-BE49-F238E27FC236}">
                  <a16:creationId xmlns:a16="http://schemas.microsoft.com/office/drawing/2014/main" id="{A0B86437-073A-E1DD-074D-4134CF0DC408}"/>
                </a:ext>
              </a:extLst>
            </p:cNvPr>
            <p:cNvGrpSpPr/>
            <p:nvPr/>
          </p:nvGrpSpPr>
          <p:grpSpPr>
            <a:xfrm>
              <a:off x="8961908" y="3017419"/>
              <a:ext cx="301686" cy="369332"/>
              <a:chOff x="6294225" y="4017554"/>
              <a:chExt cx="301686" cy="369332"/>
            </a:xfrm>
          </p:grpSpPr>
          <p:sp>
            <p:nvSpPr>
              <p:cNvPr id="221" name="Oval 220">
                <a:extLst>
                  <a:ext uri="{FF2B5EF4-FFF2-40B4-BE49-F238E27FC236}">
                    <a16:creationId xmlns:a16="http://schemas.microsoft.com/office/drawing/2014/main" id="{3CFEB703-018B-7813-C597-F8ADD1A9735A}"/>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TextBox 221">
                <a:extLst>
                  <a:ext uri="{FF2B5EF4-FFF2-40B4-BE49-F238E27FC236}">
                    <a16:creationId xmlns:a16="http://schemas.microsoft.com/office/drawing/2014/main" id="{5A70394E-EDA6-2169-E404-2A85C8F03B08}"/>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3</a:t>
                </a:r>
              </a:p>
            </p:txBody>
          </p:sp>
        </p:grpSp>
        <p:grpSp>
          <p:nvGrpSpPr>
            <p:cNvPr id="223" name="Group 222">
              <a:extLst>
                <a:ext uri="{FF2B5EF4-FFF2-40B4-BE49-F238E27FC236}">
                  <a16:creationId xmlns:a16="http://schemas.microsoft.com/office/drawing/2014/main" id="{86AB08C9-0967-296F-B98E-2E7836069D3E}"/>
                </a:ext>
              </a:extLst>
            </p:cNvPr>
            <p:cNvGrpSpPr/>
            <p:nvPr/>
          </p:nvGrpSpPr>
          <p:grpSpPr>
            <a:xfrm>
              <a:off x="9310896" y="3187391"/>
              <a:ext cx="301686" cy="369332"/>
              <a:chOff x="6294225" y="4017554"/>
              <a:chExt cx="301686" cy="369332"/>
            </a:xfrm>
          </p:grpSpPr>
          <p:sp>
            <p:nvSpPr>
              <p:cNvPr id="224" name="Oval 223">
                <a:extLst>
                  <a:ext uri="{FF2B5EF4-FFF2-40B4-BE49-F238E27FC236}">
                    <a16:creationId xmlns:a16="http://schemas.microsoft.com/office/drawing/2014/main" id="{80FF5201-C478-3D40-179C-CE7EBEB64CB1}"/>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TextBox 224">
                <a:extLst>
                  <a:ext uri="{FF2B5EF4-FFF2-40B4-BE49-F238E27FC236}">
                    <a16:creationId xmlns:a16="http://schemas.microsoft.com/office/drawing/2014/main" id="{3A2798EA-F816-7813-766E-58581CD14E69}"/>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4</a:t>
                </a:r>
              </a:p>
            </p:txBody>
          </p:sp>
        </p:grpSp>
        <p:grpSp>
          <p:nvGrpSpPr>
            <p:cNvPr id="226" name="Group 225">
              <a:extLst>
                <a:ext uri="{FF2B5EF4-FFF2-40B4-BE49-F238E27FC236}">
                  <a16:creationId xmlns:a16="http://schemas.microsoft.com/office/drawing/2014/main" id="{BA1CE712-CE4B-1F67-8702-5AF343C09FDC}"/>
                </a:ext>
              </a:extLst>
            </p:cNvPr>
            <p:cNvGrpSpPr/>
            <p:nvPr/>
          </p:nvGrpSpPr>
          <p:grpSpPr>
            <a:xfrm>
              <a:off x="6969164" y="4454392"/>
              <a:ext cx="301686" cy="369332"/>
              <a:chOff x="6294225" y="4017554"/>
              <a:chExt cx="301686" cy="369332"/>
            </a:xfrm>
          </p:grpSpPr>
          <p:sp>
            <p:nvSpPr>
              <p:cNvPr id="227" name="Oval 226">
                <a:extLst>
                  <a:ext uri="{FF2B5EF4-FFF2-40B4-BE49-F238E27FC236}">
                    <a16:creationId xmlns:a16="http://schemas.microsoft.com/office/drawing/2014/main" id="{5E90BED6-733E-43F2-C6D9-73221068F47D}"/>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TextBox 227">
                <a:extLst>
                  <a:ext uri="{FF2B5EF4-FFF2-40B4-BE49-F238E27FC236}">
                    <a16:creationId xmlns:a16="http://schemas.microsoft.com/office/drawing/2014/main" id="{2F0E6732-89DF-A11D-36BE-112DB7E92122}"/>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2</a:t>
                </a:r>
              </a:p>
            </p:txBody>
          </p:sp>
        </p:grpSp>
        <p:grpSp>
          <p:nvGrpSpPr>
            <p:cNvPr id="229" name="Group 228">
              <a:extLst>
                <a:ext uri="{FF2B5EF4-FFF2-40B4-BE49-F238E27FC236}">
                  <a16:creationId xmlns:a16="http://schemas.microsoft.com/office/drawing/2014/main" id="{1284D4D2-F334-C704-817A-2F4760EC16A2}"/>
                </a:ext>
              </a:extLst>
            </p:cNvPr>
            <p:cNvGrpSpPr/>
            <p:nvPr/>
          </p:nvGrpSpPr>
          <p:grpSpPr>
            <a:xfrm>
              <a:off x="6975709" y="4821917"/>
              <a:ext cx="301686" cy="369332"/>
              <a:chOff x="6294225" y="4017554"/>
              <a:chExt cx="301686" cy="369332"/>
            </a:xfrm>
          </p:grpSpPr>
          <p:sp>
            <p:nvSpPr>
              <p:cNvPr id="230" name="Oval 229">
                <a:extLst>
                  <a:ext uri="{FF2B5EF4-FFF2-40B4-BE49-F238E27FC236}">
                    <a16:creationId xmlns:a16="http://schemas.microsoft.com/office/drawing/2014/main" id="{39842943-0CDB-84D9-811A-BBB4C26405C2}"/>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TextBox 230">
                <a:extLst>
                  <a:ext uri="{FF2B5EF4-FFF2-40B4-BE49-F238E27FC236}">
                    <a16:creationId xmlns:a16="http://schemas.microsoft.com/office/drawing/2014/main" id="{6D15FB2B-B71F-17FF-A8CD-AA8CBAC06C82}"/>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3</a:t>
                </a:r>
              </a:p>
            </p:txBody>
          </p:sp>
        </p:grpSp>
        <p:grpSp>
          <p:nvGrpSpPr>
            <p:cNvPr id="232" name="Group 231">
              <a:extLst>
                <a:ext uri="{FF2B5EF4-FFF2-40B4-BE49-F238E27FC236}">
                  <a16:creationId xmlns:a16="http://schemas.microsoft.com/office/drawing/2014/main" id="{BB75DDDA-B06E-AAA4-5044-E541F9E4A969}"/>
                </a:ext>
              </a:extLst>
            </p:cNvPr>
            <p:cNvGrpSpPr/>
            <p:nvPr/>
          </p:nvGrpSpPr>
          <p:grpSpPr>
            <a:xfrm>
              <a:off x="6969278" y="5453939"/>
              <a:ext cx="301686" cy="369332"/>
              <a:chOff x="6294225" y="4017554"/>
              <a:chExt cx="301686" cy="369332"/>
            </a:xfrm>
          </p:grpSpPr>
          <p:sp>
            <p:nvSpPr>
              <p:cNvPr id="233" name="Oval 232">
                <a:extLst>
                  <a:ext uri="{FF2B5EF4-FFF2-40B4-BE49-F238E27FC236}">
                    <a16:creationId xmlns:a16="http://schemas.microsoft.com/office/drawing/2014/main" id="{CFFE20CE-2BFA-E9B0-2516-30119A8A3570}"/>
                  </a:ext>
                </a:extLst>
              </p:cNvPr>
              <p:cNvSpPr/>
              <p:nvPr/>
            </p:nvSpPr>
            <p:spPr>
              <a:xfrm>
                <a:off x="6300769" y="4064418"/>
                <a:ext cx="288597" cy="288597"/>
              </a:xfrm>
              <a:prstGeom prst="ellipse">
                <a:avLst/>
              </a:prstGeom>
              <a:solidFill>
                <a:schemeClr val="bg1"/>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TextBox 233">
                <a:extLst>
                  <a:ext uri="{FF2B5EF4-FFF2-40B4-BE49-F238E27FC236}">
                    <a16:creationId xmlns:a16="http://schemas.microsoft.com/office/drawing/2014/main" id="{F4A7217B-876B-2485-CA36-964C04A384B1}"/>
                  </a:ext>
                </a:extLst>
              </p:cNvPr>
              <p:cNvSpPr txBox="1"/>
              <p:nvPr/>
            </p:nvSpPr>
            <p:spPr>
              <a:xfrm>
                <a:off x="6294225" y="4017554"/>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E00A3"/>
                    </a:solidFill>
                    <a:effectLst/>
                    <a:uLnTx/>
                    <a:uFillTx/>
                    <a:latin typeface="Calibri" panose="020F0502020204030204"/>
                    <a:ea typeface="+mn-ea"/>
                    <a:cs typeface="+mn-cs"/>
                  </a:rPr>
                  <a:t>4</a:t>
                </a:r>
              </a:p>
            </p:txBody>
          </p:sp>
        </p:grpSp>
      </p:grpSp>
      <p:sp>
        <p:nvSpPr>
          <p:cNvPr id="6" name="TextBox 5">
            <a:extLst>
              <a:ext uri="{FF2B5EF4-FFF2-40B4-BE49-F238E27FC236}">
                <a16:creationId xmlns:a16="http://schemas.microsoft.com/office/drawing/2014/main" id="{EF9C34B7-D35F-BA83-0EE7-EBC14C5F336A}"/>
              </a:ext>
            </a:extLst>
          </p:cNvPr>
          <p:cNvSpPr txBox="1"/>
          <p:nvPr/>
        </p:nvSpPr>
        <p:spPr>
          <a:xfrm>
            <a:off x="876822" y="6103273"/>
            <a:ext cx="791280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 exchange of identity, credentials (yet)!  Just “Can we talk?”</a:t>
            </a:r>
          </a:p>
        </p:txBody>
      </p:sp>
      <p:sp>
        <p:nvSpPr>
          <p:cNvPr id="8" name="Slide Number Placeholder 7">
            <a:extLst>
              <a:ext uri="{FF2B5EF4-FFF2-40B4-BE49-F238E27FC236}">
                <a16:creationId xmlns:a16="http://schemas.microsoft.com/office/drawing/2014/main" id="{5E1C6C15-97A8-77A0-FAC7-8C73A6666806}"/>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102</a:t>
            </a:fld>
            <a:endParaRPr lang="en-US" dirty="0"/>
          </a:p>
        </p:txBody>
      </p:sp>
    </p:spTree>
    <p:extLst>
      <p:ext uri="{BB962C8B-B14F-4D97-AF65-F5344CB8AC3E}">
        <p14:creationId xmlns:p14="http://schemas.microsoft.com/office/powerpoint/2010/main" val="1954780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itle 2">
            <a:extLst>
              <a:ext uri="{FF2B5EF4-FFF2-40B4-BE49-F238E27FC236}">
                <a16:creationId xmlns:a16="http://schemas.microsoft.com/office/drawing/2014/main" id="{65646AAB-EEAB-C963-95A7-9223DA856DBD}"/>
              </a:ext>
            </a:extLst>
          </p:cNvPr>
          <p:cNvSpPr txBox="1">
            <a:spLocks/>
          </p:cNvSpPr>
          <p:nvPr/>
        </p:nvSpPr>
        <p:spPr>
          <a:xfrm>
            <a:off x="685800" y="260593"/>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0" i="0" u="none" strike="noStrike" kern="0" cap="none" spc="0" normalizeH="0" baseline="0" noProof="0" dirty="0">
                <a:ln>
                  <a:noFill/>
                </a:ln>
                <a:solidFill>
                  <a:srgbClr val="000099"/>
                </a:solidFill>
                <a:effectLst/>
                <a:uLnTx/>
                <a:uFillTx/>
                <a:latin typeface="Calibri" panose="020F0502020204030204"/>
                <a:ea typeface="ＭＳ Ｐゴシック" charset="0"/>
                <a:cs typeface="+mj-cs"/>
              </a:rPr>
              <a:t>Connecting to the 5G edge</a:t>
            </a:r>
            <a:endParaRPr kumimoji="0" lang="en-US" sz="4400" b="1" i="0" u="none" strike="noStrike" kern="1200" cap="none" spc="0" normalizeH="0" baseline="0" noProof="0" dirty="0">
              <a:ln>
                <a:noFill/>
              </a:ln>
              <a:solidFill>
                <a:srgbClr val="0000A3"/>
              </a:solidFill>
              <a:effectLst/>
              <a:uLnTx/>
              <a:uFillTx/>
              <a:latin typeface="Calibri" panose="020F0502020204030204"/>
              <a:ea typeface="+mj-ea"/>
              <a:cs typeface="+mj-cs"/>
            </a:endParaRPr>
          </a:p>
        </p:txBody>
      </p:sp>
      <p:pic>
        <p:nvPicPr>
          <p:cNvPr id="66" name="Picture 65">
            <a:extLst>
              <a:ext uri="{FF2B5EF4-FFF2-40B4-BE49-F238E27FC236}">
                <a16:creationId xmlns:a16="http://schemas.microsoft.com/office/drawing/2014/main" id="{DD12BE06-4606-D6AF-2A01-793D215FA64E}"/>
              </a:ext>
            </a:extLst>
          </p:cNvPr>
          <p:cNvPicPr>
            <a:picLocks noChangeAspect="1"/>
          </p:cNvPicPr>
          <p:nvPr/>
        </p:nvPicPr>
        <p:blipFill>
          <a:blip r:embed="rId2"/>
          <a:stretch>
            <a:fillRect/>
          </a:stretch>
        </p:blipFill>
        <p:spPr>
          <a:xfrm>
            <a:off x="2528454" y="1155215"/>
            <a:ext cx="7772400" cy="5192191"/>
          </a:xfrm>
          <a:prstGeom prst="rect">
            <a:avLst/>
          </a:prstGeom>
        </p:spPr>
      </p:pic>
      <p:sp>
        <p:nvSpPr>
          <p:cNvPr id="108" name="TextBox 107">
            <a:extLst>
              <a:ext uri="{FF2B5EF4-FFF2-40B4-BE49-F238E27FC236}">
                <a16:creationId xmlns:a16="http://schemas.microsoft.com/office/drawing/2014/main" id="{ACFF7522-72EA-5750-15D3-ED25BF5AC423}"/>
              </a:ext>
            </a:extLst>
          </p:cNvPr>
          <p:cNvSpPr txBox="1"/>
          <p:nvPr/>
        </p:nvSpPr>
        <p:spPr>
          <a:xfrm>
            <a:off x="3964107" y="1573019"/>
            <a:ext cx="1645259" cy="640175"/>
          </a:xfrm>
          <a:prstGeom prst="rect">
            <a:avLst/>
          </a:prstGeom>
          <a:solidFill>
            <a:srgbClr val="DDEBF6"/>
          </a:solidFill>
        </p:spPr>
        <p:txBody>
          <a:bodyPr wrap="none" rtlCol="0">
            <a:spAutoFit/>
          </a:bodyPr>
          <a:lstStyle/>
          <a:p>
            <a:pPr>
              <a:lnSpc>
                <a:spcPct val="80000"/>
              </a:lnSpc>
            </a:pPr>
            <a:r>
              <a:rPr lang="en-US" sz="2400" dirty="0"/>
              <a:t>5G network</a:t>
            </a:r>
          </a:p>
          <a:p>
            <a:pPr algn="ctr">
              <a:lnSpc>
                <a:spcPct val="80000"/>
              </a:lnSpc>
            </a:pPr>
            <a:r>
              <a:rPr lang="en-US" sz="2000" dirty="0"/>
              <a:t>(network 1)</a:t>
            </a:r>
          </a:p>
        </p:txBody>
      </p:sp>
      <p:sp>
        <p:nvSpPr>
          <p:cNvPr id="111" name="TextBox 110">
            <a:extLst>
              <a:ext uri="{FF2B5EF4-FFF2-40B4-BE49-F238E27FC236}">
                <a16:creationId xmlns:a16="http://schemas.microsoft.com/office/drawing/2014/main" id="{AEC6FCF4-95B2-8FBA-272C-8032A43A14B8}"/>
              </a:ext>
            </a:extLst>
          </p:cNvPr>
          <p:cNvSpPr txBox="1"/>
          <p:nvPr/>
        </p:nvSpPr>
        <p:spPr>
          <a:xfrm>
            <a:off x="6814976" y="1545309"/>
            <a:ext cx="1645259" cy="640175"/>
          </a:xfrm>
          <a:prstGeom prst="rect">
            <a:avLst/>
          </a:prstGeom>
          <a:solidFill>
            <a:srgbClr val="DDEBF6"/>
          </a:solidFill>
        </p:spPr>
        <p:txBody>
          <a:bodyPr wrap="none" rtlCol="0">
            <a:spAutoFit/>
          </a:bodyPr>
          <a:lstStyle/>
          <a:p>
            <a:pPr>
              <a:lnSpc>
                <a:spcPct val="80000"/>
              </a:lnSpc>
            </a:pPr>
            <a:r>
              <a:rPr lang="en-US" sz="2400" dirty="0"/>
              <a:t>5G network</a:t>
            </a:r>
          </a:p>
          <a:p>
            <a:pPr algn="ctr">
              <a:lnSpc>
                <a:spcPct val="80000"/>
              </a:lnSpc>
            </a:pPr>
            <a:r>
              <a:rPr lang="en-US" sz="2000" dirty="0"/>
              <a:t>(network 2)</a:t>
            </a:r>
          </a:p>
        </p:txBody>
      </p:sp>
      <p:sp>
        <p:nvSpPr>
          <p:cNvPr id="114" name="Freeform 113">
            <a:extLst>
              <a:ext uri="{FF2B5EF4-FFF2-40B4-BE49-F238E27FC236}">
                <a16:creationId xmlns:a16="http://schemas.microsoft.com/office/drawing/2014/main" id="{F5904D2D-8742-A54F-1B0C-D6C1BCA2232E}"/>
              </a:ext>
            </a:extLst>
          </p:cNvPr>
          <p:cNvSpPr/>
          <p:nvPr/>
        </p:nvSpPr>
        <p:spPr>
          <a:xfrm>
            <a:off x="3024701" y="2421207"/>
            <a:ext cx="2438400" cy="1997075"/>
          </a:xfrm>
          <a:custGeom>
            <a:avLst/>
            <a:gdLst>
              <a:gd name="connsiteX0" fmla="*/ 2308225 w 2324100"/>
              <a:gd name="connsiteY0" fmla="*/ 942975 h 1327150"/>
              <a:gd name="connsiteX1" fmla="*/ 2324100 w 2324100"/>
              <a:gd name="connsiteY1" fmla="*/ 1085850 h 1327150"/>
              <a:gd name="connsiteX2" fmla="*/ 581025 w 2324100"/>
              <a:gd name="connsiteY2" fmla="*/ 1327150 h 1327150"/>
              <a:gd name="connsiteX3" fmla="*/ 79375 w 2324100"/>
              <a:gd name="connsiteY3" fmla="*/ 1311275 h 1327150"/>
              <a:gd name="connsiteX4" fmla="*/ 0 w 2324100"/>
              <a:gd name="connsiteY4" fmla="*/ 555625 h 1327150"/>
              <a:gd name="connsiteX5" fmla="*/ 174625 w 2324100"/>
              <a:gd name="connsiteY5" fmla="*/ 3175 h 1327150"/>
              <a:gd name="connsiteX6" fmla="*/ 234950 w 2324100"/>
              <a:gd name="connsiteY6" fmla="*/ 0 h 1327150"/>
              <a:gd name="connsiteX7" fmla="*/ 654050 w 2324100"/>
              <a:gd name="connsiteY7" fmla="*/ 15875 h 1327150"/>
              <a:gd name="connsiteX8" fmla="*/ 869950 w 2324100"/>
              <a:gd name="connsiteY8" fmla="*/ 85725 h 1327150"/>
              <a:gd name="connsiteX9" fmla="*/ 1993900 w 2324100"/>
              <a:gd name="connsiteY9" fmla="*/ 406400 h 1327150"/>
              <a:gd name="connsiteX10" fmla="*/ 2181225 w 2324100"/>
              <a:gd name="connsiteY10" fmla="*/ 714375 h 1327150"/>
              <a:gd name="connsiteX11" fmla="*/ 2308225 w 2324100"/>
              <a:gd name="connsiteY11" fmla="*/ 942975 h 1327150"/>
              <a:gd name="connsiteX0" fmla="*/ 2400300 w 2416175"/>
              <a:gd name="connsiteY0" fmla="*/ 1374775 h 1758950"/>
              <a:gd name="connsiteX1" fmla="*/ 2416175 w 2416175"/>
              <a:gd name="connsiteY1" fmla="*/ 1517650 h 1758950"/>
              <a:gd name="connsiteX2" fmla="*/ 673100 w 2416175"/>
              <a:gd name="connsiteY2" fmla="*/ 1758950 h 1758950"/>
              <a:gd name="connsiteX3" fmla="*/ 171450 w 2416175"/>
              <a:gd name="connsiteY3" fmla="*/ 1743075 h 1758950"/>
              <a:gd name="connsiteX4" fmla="*/ 92075 w 2416175"/>
              <a:gd name="connsiteY4" fmla="*/ 987425 h 1758950"/>
              <a:gd name="connsiteX5" fmla="*/ 266700 w 2416175"/>
              <a:gd name="connsiteY5" fmla="*/ 434975 h 1758950"/>
              <a:gd name="connsiteX6" fmla="*/ 0 w 2416175"/>
              <a:gd name="connsiteY6" fmla="*/ 0 h 1758950"/>
              <a:gd name="connsiteX7" fmla="*/ 746125 w 2416175"/>
              <a:gd name="connsiteY7" fmla="*/ 447675 h 1758950"/>
              <a:gd name="connsiteX8" fmla="*/ 962025 w 2416175"/>
              <a:gd name="connsiteY8" fmla="*/ 517525 h 1758950"/>
              <a:gd name="connsiteX9" fmla="*/ 2085975 w 2416175"/>
              <a:gd name="connsiteY9" fmla="*/ 838200 h 1758950"/>
              <a:gd name="connsiteX10" fmla="*/ 2273300 w 2416175"/>
              <a:gd name="connsiteY10" fmla="*/ 1146175 h 1758950"/>
              <a:gd name="connsiteX11" fmla="*/ 2400300 w 2416175"/>
              <a:gd name="connsiteY11" fmla="*/ 1374775 h 1758950"/>
              <a:gd name="connsiteX0" fmla="*/ 2400300 w 2416175"/>
              <a:gd name="connsiteY0" fmla="*/ 1603375 h 1987550"/>
              <a:gd name="connsiteX1" fmla="*/ 2416175 w 2416175"/>
              <a:gd name="connsiteY1" fmla="*/ 1746250 h 1987550"/>
              <a:gd name="connsiteX2" fmla="*/ 673100 w 2416175"/>
              <a:gd name="connsiteY2" fmla="*/ 1987550 h 1987550"/>
              <a:gd name="connsiteX3" fmla="*/ 171450 w 2416175"/>
              <a:gd name="connsiteY3" fmla="*/ 1971675 h 1987550"/>
              <a:gd name="connsiteX4" fmla="*/ 92075 w 2416175"/>
              <a:gd name="connsiteY4" fmla="*/ 1216025 h 1987550"/>
              <a:gd name="connsiteX5" fmla="*/ 266700 w 2416175"/>
              <a:gd name="connsiteY5" fmla="*/ 663575 h 1987550"/>
              <a:gd name="connsiteX6" fmla="*/ 0 w 2416175"/>
              <a:gd name="connsiteY6" fmla="*/ 228600 h 1987550"/>
              <a:gd name="connsiteX7" fmla="*/ 323850 w 2416175"/>
              <a:gd name="connsiteY7" fmla="*/ 0 h 1987550"/>
              <a:gd name="connsiteX8" fmla="*/ 962025 w 2416175"/>
              <a:gd name="connsiteY8" fmla="*/ 746125 h 1987550"/>
              <a:gd name="connsiteX9" fmla="*/ 2085975 w 2416175"/>
              <a:gd name="connsiteY9" fmla="*/ 1066800 h 1987550"/>
              <a:gd name="connsiteX10" fmla="*/ 2273300 w 2416175"/>
              <a:gd name="connsiteY10" fmla="*/ 1374775 h 1987550"/>
              <a:gd name="connsiteX11" fmla="*/ 2400300 w 2416175"/>
              <a:gd name="connsiteY11" fmla="*/ 1603375 h 1987550"/>
              <a:gd name="connsiteX0" fmla="*/ 2400300 w 2416175"/>
              <a:gd name="connsiteY0" fmla="*/ 1612900 h 1997075"/>
              <a:gd name="connsiteX1" fmla="*/ 2416175 w 2416175"/>
              <a:gd name="connsiteY1" fmla="*/ 1755775 h 1997075"/>
              <a:gd name="connsiteX2" fmla="*/ 673100 w 2416175"/>
              <a:gd name="connsiteY2" fmla="*/ 1997075 h 1997075"/>
              <a:gd name="connsiteX3" fmla="*/ 171450 w 2416175"/>
              <a:gd name="connsiteY3" fmla="*/ 1981200 h 1997075"/>
              <a:gd name="connsiteX4" fmla="*/ 92075 w 2416175"/>
              <a:gd name="connsiteY4" fmla="*/ 1225550 h 1997075"/>
              <a:gd name="connsiteX5" fmla="*/ 266700 w 2416175"/>
              <a:gd name="connsiteY5" fmla="*/ 673100 h 1997075"/>
              <a:gd name="connsiteX6" fmla="*/ 0 w 2416175"/>
              <a:gd name="connsiteY6" fmla="*/ 238125 h 1997075"/>
              <a:gd name="connsiteX7" fmla="*/ 323850 w 2416175"/>
              <a:gd name="connsiteY7" fmla="*/ 9525 h 1997075"/>
              <a:gd name="connsiteX8" fmla="*/ 990600 w 2416175"/>
              <a:gd name="connsiteY8" fmla="*/ 0 h 1997075"/>
              <a:gd name="connsiteX9" fmla="*/ 2085975 w 2416175"/>
              <a:gd name="connsiteY9" fmla="*/ 1076325 h 1997075"/>
              <a:gd name="connsiteX10" fmla="*/ 2273300 w 2416175"/>
              <a:gd name="connsiteY10" fmla="*/ 1384300 h 1997075"/>
              <a:gd name="connsiteX11" fmla="*/ 2400300 w 2416175"/>
              <a:gd name="connsiteY11" fmla="*/ 1612900 h 1997075"/>
              <a:gd name="connsiteX0" fmla="*/ 2403475 w 2416175"/>
              <a:gd name="connsiteY0" fmla="*/ 1631950 h 1997075"/>
              <a:gd name="connsiteX1" fmla="*/ 2416175 w 2416175"/>
              <a:gd name="connsiteY1" fmla="*/ 1755775 h 1997075"/>
              <a:gd name="connsiteX2" fmla="*/ 673100 w 2416175"/>
              <a:gd name="connsiteY2" fmla="*/ 1997075 h 1997075"/>
              <a:gd name="connsiteX3" fmla="*/ 171450 w 2416175"/>
              <a:gd name="connsiteY3" fmla="*/ 1981200 h 1997075"/>
              <a:gd name="connsiteX4" fmla="*/ 92075 w 2416175"/>
              <a:gd name="connsiteY4" fmla="*/ 1225550 h 1997075"/>
              <a:gd name="connsiteX5" fmla="*/ 266700 w 2416175"/>
              <a:gd name="connsiteY5" fmla="*/ 673100 h 1997075"/>
              <a:gd name="connsiteX6" fmla="*/ 0 w 2416175"/>
              <a:gd name="connsiteY6" fmla="*/ 238125 h 1997075"/>
              <a:gd name="connsiteX7" fmla="*/ 323850 w 2416175"/>
              <a:gd name="connsiteY7" fmla="*/ 9525 h 1997075"/>
              <a:gd name="connsiteX8" fmla="*/ 990600 w 2416175"/>
              <a:gd name="connsiteY8" fmla="*/ 0 h 1997075"/>
              <a:gd name="connsiteX9" fmla="*/ 2085975 w 2416175"/>
              <a:gd name="connsiteY9" fmla="*/ 1076325 h 1997075"/>
              <a:gd name="connsiteX10" fmla="*/ 2273300 w 2416175"/>
              <a:gd name="connsiteY10" fmla="*/ 1384300 h 1997075"/>
              <a:gd name="connsiteX11" fmla="*/ 2403475 w 2416175"/>
              <a:gd name="connsiteY11" fmla="*/ 1631950 h 1997075"/>
              <a:gd name="connsiteX0" fmla="*/ 2403475 w 2416175"/>
              <a:gd name="connsiteY0" fmla="*/ 1635125 h 1997075"/>
              <a:gd name="connsiteX1" fmla="*/ 2416175 w 2416175"/>
              <a:gd name="connsiteY1" fmla="*/ 1755775 h 1997075"/>
              <a:gd name="connsiteX2" fmla="*/ 673100 w 2416175"/>
              <a:gd name="connsiteY2" fmla="*/ 1997075 h 1997075"/>
              <a:gd name="connsiteX3" fmla="*/ 171450 w 2416175"/>
              <a:gd name="connsiteY3" fmla="*/ 1981200 h 1997075"/>
              <a:gd name="connsiteX4" fmla="*/ 92075 w 2416175"/>
              <a:gd name="connsiteY4" fmla="*/ 1225550 h 1997075"/>
              <a:gd name="connsiteX5" fmla="*/ 266700 w 2416175"/>
              <a:gd name="connsiteY5" fmla="*/ 673100 h 1997075"/>
              <a:gd name="connsiteX6" fmla="*/ 0 w 2416175"/>
              <a:gd name="connsiteY6" fmla="*/ 238125 h 1997075"/>
              <a:gd name="connsiteX7" fmla="*/ 323850 w 2416175"/>
              <a:gd name="connsiteY7" fmla="*/ 9525 h 1997075"/>
              <a:gd name="connsiteX8" fmla="*/ 990600 w 2416175"/>
              <a:gd name="connsiteY8" fmla="*/ 0 h 1997075"/>
              <a:gd name="connsiteX9" fmla="*/ 2085975 w 2416175"/>
              <a:gd name="connsiteY9" fmla="*/ 1076325 h 1997075"/>
              <a:gd name="connsiteX10" fmla="*/ 2273300 w 2416175"/>
              <a:gd name="connsiteY10" fmla="*/ 1384300 h 1997075"/>
              <a:gd name="connsiteX11" fmla="*/ 2403475 w 2416175"/>
              <a:gd name="connsiteY11" fmla="*/ 1635125 h 1997075"/>
              <a:gd name="connsiteX0" fmla="*/ 2403475 w 2416175"/>
              <a:gd name="connsiteY0" fmla="*/ 1631950 h 1997075"/>
              <a:gd name="connsiteX1" fmla="*/ 2416175 w 2416175"/>
              <a:gd name="connsiteY1" fmla="*/ 1755775 h 1997075"/>
              <a:gd name="connsiteX2" fmla="*/ 673100 w 2416175"/>
              <a:gd name="connsiteY2" fmla="*/ 1997075 h 1997075"/>
              <a:gd name="connsiteX3" fmla="*/ 171450 w 2416175"/>
              <a:gd name="connsiteY3" fmla="*/ 1981200 h 1997075"/>
              <a:gd name="connsiteX4" fmla="*/ 92075 w 2416175"/>
              <a:gd name="connsiteY4" fmla="*/ 1225550 h 1997075"/>
              <a:gd name="connsiteX5" fmla="*/ 266700 w 2416175"/>
              <a:gd name="connsiteY5" fmla="*/ 673100 h 1997075"/>
              <a:gd name="connsiteX6" fmla="*/ 0 w 2416175"/>
              <a:gd name="connsiteY6" fmla="*/ 238125 h 1997075"/>
              <a:gd name="connsiteX7" fmla="*/ 323850 w 2416175"/>
              <a:gd name="connsiteY7" fmla="*/ 9525 h 1997075"/>
              <a:gd name="connsiteX8" fmla="*/ 990600 w 2416175"/>
              <a:gd name="connsiteY8" fmla="*/ 0 h 1997075"/>
              <a:gd name="connsiteX9" fmla="*/ 2085975 w 2416175"/>
              <a:gd name="connsiteY9" fmla="*/ 1076325 h 1997075"/>
              <a:gd name="connsiteX10" fmla="*/ 2273300 w 2416175"/>
              <a:gd name="connsiteY10" fmla="*/ 1384300 h 1997075"/>
              <a:gd name="connsiteX11" fmla="*/ 2403475 w 2416175"/>
              <a:gd name="connsiteY11" fmla="*/ 1631950 h 1997075"/>
              <a:gd name="connsiteX0" fmla="*/ 2416175 w 2416175"/>
              <a:gd name="connsiteY0" fmla="*/ 1609725 h 1997075"/>
              <a:gd name="connsiteX1" fmla="*/ 2416175 w 2416175"/>
              <a:gd name="connsiteY1" fmla="*/ 1755775 h 1997075"/>
              <a:gd name="connsiteX2" fmla="*/ 673100 w 2416175"/>
              <a:gd name="connsiteY2" fmla="*/ 1997075 h 1997075"/>
              <a:gd name="connsiteX3" fmla="*/ 171450 w 2416175"/>
              <a:gd name="connsiteY3" fmla="*/ 1981200 h 1997075"/>
              <a:gd name="connsiteX4" fmla="*/ 92075 w 2416175"/>
              <a:gd name="connsiteY4" fmla="*/ 1225550 h 1997075"/>
              <a:gd name="connsiteX5" fmla="*/ 266700 w 2416175"/>
              <a:gd name="connsiteY5" fmla="*/ 673100 h 1997075"/>
              <a:gd name="connsiteX6" fmla="*/ 0 w 2416175"/>
              <a:gd name="connsiteY6" fmla="*/ 238125 h 1997075"/>
              <a:gd name="connsiteX7" fmla="*/ 323850 w 2416175"/>
              <a:gd name="connsiteY7" fmla="*/ 9525 h 1997075"/>
              <a:gd name="connsiteX8" fmla="*/ 990600 w 2416175"/>
              <a:gd name="connsiteY8" fmla="*/ 0 h 1997075"/>
              <a:gd name="connsiteX9" fmla="*/ 2085975 w 2416175"/>
              <a:gd name="connsiteY9" fmla="*/ 1076325 h 1997075"/>
              <a:gd name="connsiteX10" fmla="*/ 2273300 w 2416175"/>
              <a:gd name="connsiteY10" fmla="*/ 1384300 h 1997075"/>
              <a:gd name="connsiteX11" fmla="*/ 2416175 w 2416175"/>
              <a:gd name="connsiteY11" fmla="*/ 1609725 h 1997075"/>
              <a:gd name="connsiteX0" fmla="*/ 2416175 w 2438400"/>
              <a:gd name="connsiteY0" fmla="*/ 1609725 h 1997075"/>
              <a:gd name="connsiteX1" fmla="*/ 2438400 w 2438400"/>
              <a:gd name="connsiteY1" fmla="*/ 1758950 h 1997075"/>
              <a:gd name="connsiteX2" fmla="*/ 673100 w 2438400"/>
              <a:gd name="connsiteY2" fmla="*/ 1997075 h 1997075"/>
              <a:gd name="connsiteX3" fmla="*/ 171450 w 2438400"/>
              <a:gd name="connsiteY3" fmla="*/ 1981200 h 1997075"/>
              <a:gd name="connsiteX4" fmla="*/ 92075 w 2438400"/>
              <a:gd name="connsiteY4" fmla="*/ 1225550 h 1997075"/>
              <a:gd name="connsiteX5" fmla="*/ 266700 w 2438400"/>
              <a:gd name="connsiteY5" fmla="*/ 673100 h 1997075"/>
              <a:gd name="connsiteX6" fmla="*/ 0 w 2438400"/>
              <a:gd name="connsiteY6" fmla="*/ 238125 h 1997075"/>
              <a:gd name="connsiteX7" fmla="*/ 323850 w 2438400"/>
              <a:gd name="connsiteY7" fmla="*/ 9525 h 1997075"/>
              <a:gd name="connsiteX8" fmla="*/ 990600 w 2438400"/>
              <a:gd name="connsiteY8" fmla="*/ 0 h 1997075"/>
              <a:gd name="connsiteX9" fmla="*/ 2085975 w 2438400"/>
              <a:gd name="connsiteY9" fmla="*/ 1076325 h 1997075"/>
              <a:gd name="connsiteX10" fmla="*/ 2273300 w 2438400"/>
              <a:gd name="connsiteY10" fmla="*/ 1384300 h 1997075"/>
              <a:gd name="connsiteX11" fmla="*/ 2416175 w 2438400"/>
              <a:gd name="connsiteY11" fmla="*/ 1609725 h 1997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8400" h="1997075">
                <a:moveTo>
                  <a:pt x="2416175" y="1609725"/>
                </a:moveTo>
                <a:lnTo>
                  <a:pt x="2438400" y="1758950"/>
                </a:lnTo>
                <a:lnTo>
                  <a:pt x="673100" y="1997075"/>
                </a:lnTo>
                <a:lnTo>
                  <a:pt x="171450" y="1981200"/>
                </a:lnTo>
                <a:lnTo>
                  <a:pt x="92075" y="1225550"/>
                </a:lnTo>
                <a:lnTo>
                  <a:pt x="266700" y="673100"/>
                </a:lnTo>
                <a:lnTo>
                  <a:pt x="0" y="238125"/>
                </a:lnTo>
                <a:lnTo>
                  <a:pt x="323850" y="9525"/>
                </a:lnTo>
                <a:lnTo>
                  <a:pt x="990600" y="0"/>
                </a:lnTo>
                <a:lnTo>
                  <a:pt x="2085975" y="1076325"/>
                </a:lnTo>
                <a:lnTo>
                  <a:pt x="2273300" y="1384300"/>
                </a:lnTo>
                <a:lnTo>
                  <a:pt x="2416175" y="1609725"/>
                </a:lnTo>
                <a:close/>
              </a:path>
            </a:pathLst>
          </a:custGeom>
          <a:solidFill>
            <a:srgbClr val="DDEBF6"/>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116">
            <a:extLst>
              <a:ext uri="{FF2B5EF4-FFF2-40B4-BE49-F238E27FC236}">
                <a16:creationId xmlns:a16="http://schemas.microsoft.com/office/drawing/2014/main" id="{8821859D-54A4-807E-F466-8430D09C9F73}"/>
              </a:ext>
            </a:extLst>
          </p:cNvPr>
          <p:cNvSpPr/>
          <p:nvPr/>
        </p:nvSpPr>
        <p:spPr>
          <a:xfrm>
            <a:off x="6969280" y="2251294"/>
            <a:ext cx="2636479" cy="2521974"/>
          </a:xfrm>
          <a:custGeom>
            <a:avLst/>
            <a:gdLst>
              <a:gd name="connsiteX0" fmla="*/ 167148 w 2630129"/>
              <a:gd name="connsiteY0" fmla="*/ 1415845 h 2521974"/>
              <a:gd name="connsiteX1" fmla="*/ 167148 w 2630129"/>
              <a:gd name="connsiteY1" fmla="*/ 1563329 h 2521974"/>
              <a:gd name="connsiteX2" fmla="*/ 196645 w 2630129"/>
              <a:gd name="connsiteY2" fmla="*/ 1755058 h 2521974"/>
              <a:gd name="connsiteX3" fmla="*/ 147484 w 2630129"/>
              <a:gd name="connsiteY3" fmla="*/ 1853381 h 2521974"/>
              <a:gd name="connsiteX4" fmla="*/ 137652 w 2630129"/>
              <a:gd name="connsiteY4" fmla="*/ 1961536 h 2521974"/>
              <a:gd name="connsiteX5" fmla="*/ 172065 w 2630129"/>
              <a:gd name="connsiteY5" fmla="*/ 2084439 h 2521974"/>
              <a:gd name="connsiteX6" fmla="*/ 49161 w 2630129"/>
              <a:gd name="connsiteY6" fmla="*/ 2305665 h 2521974"/>
              <a:gd name="connsiteX7" fmla="*/ 0 w 2630129"/>
              <a:gd name="connsiteY7" fmla="*/ 2467897 h 2521974"/>
              <a:gd name="connsiteX8" fmla="*/ 432619 w 2630129"/>
              <a:gd name="connsiteY8" fmla="*/ 2521974 h 2521974"/>
              <a:gd name="connsiteX9" fmla="*/ 1794387 w 2630129"/>
              <a:gd name="connsiteY9" fmla="*/ 2413820 h 2521974"/>
              <a:gd name="connsiteX10" fmla="*/ 2551471 w 2630129"/>
              <a:gd name="connsiteY10" fmla="*/ 2271252 h 2521974"/>
              <a:gd name="connsiteX11" fmla="*/ 2571136 w 2630129"/>
              <a:gd name="connsiteY11" fmla="*/ 1342104 h 2521974"/>
              <a:gd name="connsiteX12" fmla="*/ 2256503 w 2630129"/>
              <a:gd name="connsiteY12" fmla="*/ 762000 h 2521974"/>
              <a:gd name="connsiteX13" fmla="*/ 2630129 w 2630129"/>
              <a:gd name="connsiteY13" fmla="*/ 678426 h 2521974"/>
              <a:gd name="connsiteX14" fmla="*/ 2458065 w 2630129"/>
              <a:gd name="connsiteY14" fmla="*/ 167149 h 2521974"/>
              <a:gd name="connsiteX15" fmla="*/ 1730477 w 2630129"/>
              <a:gd name="connsiteY15" fmla="*/ 0 h 2521974"/>
              <a:gd name="connsiteX16" fmla="*/ 1322439 w 2630129"/>
              <a:gd name="connsiteY16" fmla="*/ 280220 h 2521974"/>
              <a:gd name="connsiteX17" fmla="*/ 1322439 w 2630129"/>
              <a:gd name="connsiteY17" fmla="*/ 693174 h 2521974"/>
              <a:gd name="connsiteX18" fmla="*/ 491613 w 2630129"/>
              <a:gd name="connsiteY18" fmla="*/ 865239 h 2521974"/>
              <a:gd name="connsiteX19" fmla="*/ 167148 w 2630129"/>
              <a:gd name="connsiteY19" fmla="*/ 1415845 h 2521974"/>
              <a:gd name="connsiteX0" fmla="*/ 173498 w 2636479"/>
              <a:gd name="connsiteY0" fmla="*/ 1415845 h 2521974"/>
              <a:gd name="connsiteX1" fmla="*/ 173498 w 2636479"/>
              <a:gd name="connsiteY1" fmla="*/ 1563329 h 2521974"/>
              <a:gd name="connsiteX2" fmla="*/ 202995 w 2636479"/>
              <a:gd name="connsiteY2" fmla="*/ 1755058 h 2521974"/>
              <a:gd name="connsiteX3" fmla="*/ 153834 w 2636479"/>
              <a:gd name="connsiteY3" fmla="*/ 1853381 h 2521974"/>
              <a:gd name="connsiteX4" fmla="*/ 144002 w 2636479"/>
              <a:gd name="connsiteY4" fmla="*/ 1961536 h 2521974"/>
              <a:gd name="connsiteX5" fmla="*/ 178415 w 2636479"/>
              <a:gd name="connsiteY5" fmla="*/ 2084439 h 2521974"/>
              <a:gd name="connsiteX6" fmla="*/ 55511 w 2636479"/>
              <a:gd name="connsiteY6" fmla="*/ 2305665 h 2521974"/>
              <a:gd name="connsiteX7" fmla="*/ 0 w 2636479"/>
              <a:gd name="connsiteY7" fmla="*/ 2458372 h 2521974"/>
              <a:gd name="connsiteX8" fmla="*/ 438969 w 2636479"/>
              <a:gd name="connsiteY8" fmla="*/ 2521974 h 2521974"/>
              <a:gd name="connsiteX9" fmla="*/ 1800737 w 2636479"/>
              <a:gd name="connsiteY9" fmla="*/ 2413820 h 2521974"/>
              <a:gd name="connsiteX10" fmla="*/ 2557821 w 2636479"/>
              <a:gd name="connsiteY10" fmla="*/ 2271252 h 2521974"/>
              <a:gd name="connsiteX11" fmla="*/ 2577486 w 2636479"/>
              <a:gd name="connsiteY11" fmla="*/ 1342104 h 2521974"/>
              <a:gd name="connsiteX12" fmla="*/ 2262853 w 2636479"/>
              <a:gd name="connsiteY12" fmla="*/ 762000 h 2521974"/>
              <a:gd name="connsiteX13" fmla="*/ 2636479 w 2636479"/>
              <a:gd name="connsiteY13" fmla="*/ 678426 h 2521974"/>
              <a:gd name="connsiteX14" fmla="*/ 2464415 w 2636479"/>
              <a:gd name="connsiteY14" fmla="*/ 167149 h 2521974"/>
              <a:gd name="connsiteX15" fmla="*/ 1736827 w 2636479"/>
              <a:gd name="connsiteY15" fmla="*/ 0 h 2521974"/>
              <a:gd name="connsiteX16" fmla="*/ 1328789 w 2636479"/>
              <a:gd name="connsiteY16" fmla="*/ 280220 h 2521974"/>
              <a:gd name="connsiteX17" fmla="*/ 1328789 w 2636479"/>
              <a:gd name="connsiteY17" fmla="*/ 693174 h 2521974"/>
              <a:gd name="connsiteX18" fmla="*/ 497963 w 2636479"/>
              <a:gd name="connsiteY18" fmla="*/ 865239 h 2521974"/>
              <a:gd name="connsiteX19" fmla="*/ 173498 w 2636479"/>
              <a:gd name="connsiteY19" fmla="*/ 1415845 h 2521974"/>
              <a:gd name="connsiteX0" fmla="*/ 173498 w 2636479"/>
              <a:gd name="connsiteY0" fmla="*/ 1415845 h 2521974"/>
              <a:gd name="connsiteX1" fmla="*/ 173498 w 2636479"/>
              <a:gd name="connsiteY1" fmla="*/ 1531579 h 2521974"/>
              <a:gd name="connsiteX2" fmla="*/ 202995 w 2636479"/>
              <a:gd name="connsiteY2" fmla="*/ 1755058 h 2521974"/>
              <a:gd name="connsiteX3" fmla="*/ 153834 w 2636479"/>
              <a:gd name="connsiteY3" fmla="*/ 1853381 h 2521974"/>
              <a:gd name="connsiteX4" fmla="*/ 144002 w 2636479"/>
              <a:gd name="connsiteY4" fmla="*/ 1961536 h 2521974"/>
              <a:gd name="connsiteX5" fmla="*/ 178415 w 2636479"/>
              <a:gd name="connsiteY5" fmla="*/ 2084439 h 2521974"/>
              <a:gd name="connsiteX6" fmla="*/ 55511 w 2636479"/>
              <a:gd name="connsiteY6" fmla="*/ 2305665 h 2521974"/>
              <a:gd name="connsiteX7" fmla="*/ 0 w 2636479"/>
              <a:gd name="connsiteY7" fmla="*/ 2458372 h 2521974"/>
              <a:gd name="connsiteX8" fmla="*/ 438969 w 2636479"/>
              <a:gd name="connsiteY8" fmla="*/ 2521974 h 2521974"/>
              <a:gd name="connsiteX9" fmla="*/ 1800737 w 2636479"/>
              <a:gd name="connsiteY9" fmla="*/ 2413820 h 2521974"/>
              <a:gd name="connsiteX10" fmla="*/ 2557821 w 2636479"/>
              <a:gd name="connsiteY10" fmla="*/ 2271252 h 2521974"/>
              <a:gd name="connsiteX11" fmla="*/ 2577486 w 2636479"/>
              <a:gd name="connsiteY11" fmla="*/ 1342104 h 2521974"/>
              <a:gd name="connsiteX12" fmla="*/ 2262853 w 2636479"/>
              <a:gd name="connsiteY12" fmla="*/ 762000 h 2521974"/>
              <a:gd name="connsiteX13" fmla="*/ 2636479 w 2636479"/>
              <a:gd name="connsiteY13" fmla="*/ 678426 h 2521974"/>
              <a:gd name="connsiteX14" fmla="*/ 2464415 w 2636479"/>
              <a:gd name="connsiteY14" fmla="*/ 167149 h 2521974"/>
              <a:gd name="connsiteX15" fmla="*/ 1736827 w 2636479"/>
              <a:gd name="connsiteY15" fmla="*/ 0 h 2521974"/>
              <a:gd name="connsiteX16" fmla="*/ 1328789 w 2636479"/>
              <a:gd name="connsiteY16" fmla="*/ 280220 h 2521974"/>
              <a:gd name="connsiteX17" fmla="*/ 1328789 w 2636479"/>
              <a:gd name="connsiteY17" fmla="*/ 693174 h 2521974"/>
              <a:gd name="connsiteX18" fmla="*/ 497963 w 2636479"/>
              <a:gd name="connsiteY18" fmla="*/ 865239 h 2521974"/>
              <a:gd name="connsiteX19" fmla="*/ 173498 w 2636479"/>
              <a:gd name="connsiteY19" fmla="*/ 1415845 h 252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36479" h="2521974">
                <a:moveTo>
                  <a:pt x="173498" y="1415845"/>
                </a:moveTo>
                <a:lnTo>
                  <a:pt x="173498" y="1531579"/>
                </a:lnTo>
                <a:lnTo>
                  <a:pt x="202995" y="1755058"/>
                </a:lnTo>
                <a:lnTo>
                  <a:pt x="153834" y="1853381"/>
                </a:lnTo>
                <a:lnTo>
                  <a:pt x="144002" y="1961536"/>
                </a:lnTo>
                <a:lnTo>
                  <a:pt x="178415" y="2084439"/>
                </a:lnTo>
                <a:lnTo>
                  <a:pt x="55511" y="2305665"/>
                </a:lnTo>
                <a:lnTo>
                  <a:pt x="0" y="2458372"/>
                </a:lnTo>
                <a:lnTo>
                  <a:pt x="438969" y="2521974"/>
                </a:lnTo>
                <a:lnTo>
                  <a:pt x="1800737" y="2413820"/>
                </a:lnTo>
                <a:lnTo>
                  <a:pt x="2557821" y="2271252"/>
                </a:lnTo>
                <a:lnTo>
                  <a:pt x="2577486" y="1342104"/>
                </a:lnTo>
                <a:lnTo>
                  <a:pt x="2262853" y="762000"/>
                </a:lnTo>
                <a:lnTo>
                  <a:pt x="2636479" y="678426"/>
                </a:lnTo>
                <a:lnTo>
                  <a:pt x="2464415" y="167149"/>
                </a:lnTo>
                <a:lnTo>
                  <a:pt x="1736827" y="0"/>
                </a:lnTo>
                <a:lnTo>
                  <a:pt x="1328789" y="280220"/>
                </a:lnTo>
                <a:lnTo>
                  <a:pt x="1328789" y="693174"/>
                </a:lnTo>
                <a:lnTo>
                  <a:pt x="497963" y="865239"/>
                </a:lnTo>
                <a:lnTo>
                  <a:pt x="173498" y="1415845"/>
                </a:lnTo>
                <a:close/>
              </a:path>
            </a:pathLst>
          </a:custGeom>
          <a:solidFill>
            <a:srgbClr val="DDEB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Freeform 117">
            <a:extLst>
              <a:ext uri="{FF2B5EF4-FFF2-40B4-BE49-F238E27FC236}">
                <a16:creationId xmlns:a16="http://schemas.microsoft.com/office/drawing/2014/main" id="{A2C20019-FF72-2190-E700-9184E6AB13ED}"/>
              </a:ext>
            </a:extLst>
          </p:cNvPr>
          <p:cNvSpPr/>
          <p:nvPr/>
        </p:nvSpPr>
        <p:spPr>
          <a:xfrm>
            <a:off x="6548951" y="3672158"/>
            <a:ext cx="593725" cy="1035050"/>
          </a:xfrm>
          <a:custGeom>
            <a:avLst/>
            <a:gdLst>
              <a:gd name="connsiteX0" fmla="*/ 593725 w 593725"/>
              <a:gd name="connsiteY0" fmla="*/ 3175 h 1028700"/>
              <a:gd name="connsiteX1" fmla="*/ 593725 w 593725"/>
              <a:gd name="connsiteY1" fmla="*/ 101600 h 1028700"/>
              <a:gd name="connsiteX2" fmla="*/ 539750 w 593725"/>
              <a:gd name="connsiteY2" fmla="*/ 285750 h 1028700"/>
              <a:gd name="connsiteX3" fmla="*/ 574675 w 593725"/>
              <a:gd name="connsiteY3" fmla="*/ 428625 h 1028700"/>
              <a:gd name="connsiteX4" fmla="*/ 558800 w 593725"/>
              <a:gd name="connsiteY4" fmla="*/ 530225 h 1028700"/>
              <a:gd name="connsiteX5" fmla="*/ 466725 w 593725"/>
              <a:gd name="connsiteY5" fmla="*/ 742950 h 1028700"/>
              <a:gd name="connsiteX6" fmla="*/ 469900 w 593725"/>
              <a:gd name="connsiteY6" fmla="*/ 895350 h 1028700"/>
              <a:gd name="connsiteX7" fmla="*/ 419100 w 593725"/>
              <a:gd name="connsiteY7" fmla="*/ 1025525 h 1028700"/>
              <a:gd name="connsiteX8" fmla="*/ 269875 w 593725"/>
              <a:gd name="connsiteY8" fmla="*/ 1028700 h 1028700"/>
              <a:gd name="connsiteX9" fmla="*/ 47625 w 593725"/>
              <a:gd name="connsiteY9" fmla="*/ 762000 h 1028700"/>
              <a:gd name="connsiteX10" fmla="*/ 0 w 593725"/>
              <a:gd name="connsiteY10" fmla="*/ 342900 h 1028700"/>
              <a:gd name="connsiteX11" fmla="*/ 31750 w 593725"/>
              <a:gd name="connsiteY11" fmla="*/ 146050 h 1028700"/>
              <a:gd name="connsiteX12" fmla="*/ 390525 w 593725"/>
              <a:gd name="connsiteY12" fmla="*/ 0 h 1028700"/>
              <a:gd name="connsiteX13" fmla="*/ 593725 w 593725"/>
              <a:gd name="connsiteY13" fmla="*/ 3175 h 1028700"/>
              <a:gd name="connsiteX0" fmla="*/ 593725 w 593725"/>
              <a:gd name="connsiteY0" fmla="*/ 3175 h 1028700"/>
              <a:gd name="connsiteX1" fmla="*/ 593725 w 593725"/>
              <a:gd name="connsiteY1" fmla="*/ 101600 h 1028700"/>
              <a:gd name="connsiteX2" fmla="*/ 539750 w 593725"/>
              <a:gd name="connsiteY2" fmla="*/ 285750 h 1028700"/>
              <a:gd name="connsiteX3" fmla="*/ 574675 w 593725"/>
              <a:gd name="connsiteY3" fmla="*/ 428625 h 1028700"/>
              <a:gd name="connsiteX4" fmla="*/ 565150 w 593725"/>
              <a:gd name="connsiteY4" fmla="*/ 530225 h 1028700"/>
              <a:gd name="connsiteX5" fmla="*/ 466725 w 593725"/>
              <a:gd name="connsiteY5" fmla="*/ 742950 h 1028700"/>
              <a:gd name="connsiteX6" fmla="*/ 469900 w 593725"/>
              <a:gd name="connsiteY6" fmla="*/ 895350 h 1028700"/>
              <a:gd name="connsiteX7" fmla="*/ 419100 w 593725"/>
              <a:gd name="connsiteY7" fmla="*/ 1025525 h 1028700"/>
              <a:gd name="connsiteX8" fmla="*/ 269875 w 593725"/>
              <a:gd name="connsiteY8" fmla="*/ 1028700 h 1028700"/>
              <a:gd name="connsiteX9" fmla="*/ 47625 w 593725"/>
              <a:gd name="connsiteY9" fmla="*/ 762000 h 1028700"/>
              <a:gd name="connsiteX10" fmla="*/ 0 w 593725"/>
              <a:gd name="connsiteY10" fmla="*/ 342900 h 1028700"/>
              <a:gd name="connsiteX11" fmla="*/ 31750 w 593725"/>
              <a:gd name="connsiteY11" fmla="*/ 146050 h 1028700"/>
              <a:gd name="connsiteX12" fmla="*/ 390525 w 593725"/>
              <a:gd name="connsiteY12" fmla="*/ 0 h 1028700"/>
              <a:gd name="connsiteX13" fmla="*/ 593725 w 593725"/>
              <a:gd name="connsiteY13" fmla="*/ 3175 h 1028700"/>
              <a:gd name="connsiteX0" fmla="*/ 593725 w 593725"/>
              <a:gd name="connsiteY0" fmla="*/ 3175 h 1028700"/>
              <a:gd name="connsiteX1" fmla="*/ 593725 w 593725"/>
              <a:gd name="connsiteY1" fmla="*/ 101600 h 1028700"/>
              <a:gd name="connsiteX2" fmla="*/ 539750 w 593725"/>
              <a:gd name="connsiteY2" fmla="*/ 285750 h 1028700"/>
              <a:gd name="connsiteX3" fmla="*/ 574675 w 593725"/>
              <a:gd name="connsiteY3" fmla="*/ 428625 h 1028700"/>
              <a:gd name="connsiteX4" fmla="*/ 565150 w 593725"/>
              <a:gd name="connsiteY4" fmla="*/ 530225 h 1028700"/>
              <a:gd name="connsiteX5" fmla="*/ 466725 w 593725"/>
              <a:gd name="connsiteY5" fmla="*/ 742950 h 1028700"/>
              <a:gd name="connsiteX6" fmla="*/ 473075 w 593725"/>
              <a:gd name="connsiteY6" fmla="*/ 895350 h 1028700"/>
              <a:gd name="connsiteX7" fmla="*/ 419100 w 593725"/>
              <a:gd name="connsiteY7" fmla="*/ 1025525 h 1028700"/>
              <a:gd name="connsiteX8" fmla="*/ 269875 w 593725"/>
              <a:gd name="connsiteY8" fmla="*/ 1028700 h 1028700"/>
              <a:gd name="connsiteX9" fmla="*/ 47625 w 593725"/>
              <a:gd name="connsiteY9" fmla="*/ 762000 h 1028700"/>
              <a:gd name="connsiteX10" fmla="*/ 0 w 593725"/>
              <a:gd name="connsiteY10" fmla="*/ 342900 h 1028700"/>
              <a:gd name="connsiteX11" fmla="*/ 31750 w 593725"/>
              <a:gd name="connsiteY11" fmla="*/ 146050 h 1028700"/>
              <a:gd name="connsiteX12" fmla="*/ 390525 w 593725"/>
              <a:gd name="connsiteY12" fmla="*/ 0 h 1028700"/>
              <a:gd name="connsiteX13" fmla="*/ 593725 w 593725"/>
              <a:gd name="connsiteY13" fmla="*/ 3175 h 1028700"/>
              <a:gd name="connsiteX0" fmla="*/ 593725 w 593725"/>
              <a:gd name="connsiteY0" fmla="*/ 3175 h 1035050"/>
              <a:gd name="connsiteX1" fmla="*/ 593725 w 593725"/>
              <a:gd name="connsiteY1" fmla="*/ 101600 h 1035050"/>
              <a:gd name="connsiteX2" fmla="*/ 539750 w 593725"/>
              <a:gd name="connsiteY2" fmla="*/ 285750 h 1035050"/>
              <a:gd name="connsiteX3" fmla="*/ 574675 w 593725"/>
              <a:gd name="connsiteY3" fmla="*/ 428625 h 1035050"/>
              <a:gd name="connsiteX4" fmla="*/ 565150 w 593725"/>
              <a:gd name="connsiteY4" fmla="*/ 530225 h 1035050"/>
              <a:gd name="connsiteX5" fmla="*/ 466725 w 593725"/>
              <a:gd name="connsiteY5" fmla="*/ 742950 h 1035050"/>
              <a:gd name="connsiteX6" fmla="*/ 473075 w 593725"/>
              <a:gd name="connsiteY6" fmla="*/ 895350 h 1035050"/>
              <a:gd name="connsiteX7" fmla="*/ 422275 w 593725"/>
              <a:gd name="connsiteY7" fmla="*/ 1035050 h 1035050"/>
              <a:gd name="connsiteX8" fmla="*/ 269875 w 593725"/>
              <a:gd name="connsiteY8" fmla="*/ 1028700 h 1035050"/>
              <a:gd name="connsiteX9" fmla="*/ 47625 w 593725"/>
              <a:gd name="connsiteY9" fmla="*/ 762000 h 1035050"/>
              <a:gd name="connsiteX10" fmla="*/ 0 w 593725"/>
              <a:gd name="connsiteY10" fmla="*/ 342900 h 1035050"/>
              <a:gd name="connsiteX11" fmla="*/ 31750 w 593725"/>
              <a:gd name="connsiteY11" fmla="*/ 146050 h 1035050"/>
              <a:gd name="connsiteX12" fmla="*/ 390525 w 593725"/>
              <a:gd name="connsiteY12" fmla="*/ 0 h 1035050"/>
              <a:gd name="connsiteX13" fmla="*/ 593725 w 593725"/>
              <a:gd name="connsiteY13" fmla="*/ 3175 h 103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3725" h="1035050">
                <a:moveTo>
                  <a:pt x="593725" y="3175"/>
                </a:moveTo>
                <a:lnTo>
                  <a:pt x="593725" y="101600"/>
                </a:lnTo>
                <a:lnTo>
                  <a:pt x="539750" y="285750"/>
                </a:lnTo>
                <a:lnTo>
                  <a:pt x="574675" y="428625"/>
                </a:lnTo>
                <a:lnTo>
                  <a:pt x="565150" y="530225"/>
                </a:lnTo>
                <a:cubicBezTo>
                  <a:pt x="534458" y="601133"/>
                  <a:pt x="497417" y="672042"/>
                  <a:pt x="466725" y="742950"/>
                </a:cubicBezTo>
                <a:cubicBezTo>
                  <a:pt x="467783" y="793750"/>
                  <a:pt x="472017" y="844550"/>
                  <a:pt x="473075" y="895350"/>
                </a:cubicBezTo>
                <a:lnTo>
                  <a:pt x="422275" y="1035050"/>
                </a:lnTo>
                <a:lnTo>
                  <a:pt x="269875" y="1028700"/>
                </a:lnTo>
                <a:lnTo>
                  <a:pt x="47625" y="762000"/>
                </a:lnTo>
                <a:lnTo>
                  <a:pt x="0" y="342900"/>
                </a:lnTo>
                <a:lnTo>
                  <a:pt x="31750" y="146050"/>
                </a:lnTo>
                <a:lnTo>
                  <a:pt x="390525" y="0"/>
                </a:lnTo>
                <a:lnTo>
                  <a:pt x="593725" y="3175"/>
                </a:lnTo>
                <a:close/>
              </a:path>
            </a:pathLst>
          </a:custGeom>
          <a:solidFill>
            <a:srgbClr val="BFDA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18">
            <a:extLst>
              <a:ext uri="{FF2B5EF4-FFF2-40B4-BE49-F238E27FC236}">
                <a16:creationId xmlns:a16="http://schemas.microsoft.com/office/drawing/2014/main" id="{D2458FDE-3492-DFC4-AF71-FAD58F4901D0}"/>
              </a:ext>
            </a:extLst>
          </p:cNvPr>
          <p:cNvSpPr/>
          <p:nvPr/>
        </p:nvSpPr>
        <p:spPr>
          <a:xfrm>
            <a:off x="5425001" y="4011883"/>
            <a:ext cx="428625" cy="333375"/>
          </a:xfrm>
          <a:custGeom>
            <a:avLst/>
            <a:gdLst>
              <a:gd name="connsiteX0" fmla="*/ 0 w 428625"/>
              <a:gd name="connsiteY0" fmla="*/ 0 h 333375"/>
              <a:gd name="connsiteX1" fmla="*/ 22225 w 428625"/>
              <a:gd name="connsiteY1" fmla="*/ 187325 h 333375"/>
              <a:gd name="connsiteX2" fmla="*/ 98425 w 428625"/>
              <a:gd name="connsiteY2" fmla="*/ 225425 h 333375"/>
              <a:gd name="connsiteX3" fmla="*/ 149225 w 428625"/>
              <a:gd name="connsiteY3" fmla="*/ 298450 h 333375"/>
              <a:gd name="connsiteX4" fmla="*/ 231775 w 428625"/>
              <a:gd name="connsiteY4" fmla="*/ 333375 h 333375"/>
              <a:gd name="connsiteX5" fmla="*/ 396875 w 428625"/>
              <a:gd name="connsiteY5" fmla="*/ 314325 h 333375"/>
              <a:gd name="connsiteX6" fmla="*/ 428625 w 428625"/>
              <a:gd name="connsiteY6" fmla="*/ 257175 h 333375"/>
              <a:gd name="connsiteX7" fmla="*/ 352425 w 428625"/>
              <a:gd name="connsiteY7" fmla="*/ 95250 h 333375"/>
              <a:gd name="connsiteX8" fmla="*/ 0 w 428625"/>
              <a:gd name="connsiteY8" fmla="*/ 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333375">
                <a:moveTo>
                  <a:pt x="0" y="0"/>
                </a:moveTo>
                <a:lnTo>
                  <a:pt x="22225" y="187325"/>
                </a:lnTo>
                <a:lnTo>
                  <a:pt x="98425" y="225425"/>
                </a:lnTo>
                <a:lnTo>
                  <a:pt x="149225" y="298450"/>
                </a:lnTo>
                <a:lnTo>
                  <a:pt x="231775" y="333375"/>
                </a:lnTo>
                <a:lnTo>
                  <a:pt x="396875" y="314325"/>
                </a:lnTo>
                <a:lnTo>
                  <a:pt x="428625" y="257175"/>
                </a:lnTo>
                <a:lnTo>
                  <a:pt x="352425" y="95250"/>
                </a:lnTo>
                <a:lnTo>
                  <a:pt x="0" y="0"/>
                </a:lnTo>
                <a:close/>
              </a:path>
            </a:pathLst>
          </a:custGeom>
          <a:solidFill>
            <a:srgbClr val="BFDA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0" name="Group 119">
            <a:extLst>
              <a:ext uri="{FF2B5EF4-FFF2-40B4-BE49-F238E27FC236}">
                <a16:creationId xmlns:a16="http://schemas.microsoft.com/office/drawing/2014/main" id="{62AE9AC5-49B3-B3B7-2A58-D4BA4C6BF9E0}"/>
              </a:ext>
            </a:extLst>
          </p:cNvPr>
          <p:cNvGrpSpPr/>
          <p:nvPr/>
        </p:nvGrpSpPr>
        <p:grpSpPr>
          <a:xfrm>
            <a:off x="3053565" y="2582153"/>
            <a:ext cx="694858" cy="1122996"/>
            <a:chOff x="8365959" y="4095041"/>
            <a:chExt cx="694858" cy="1122996"/>
          </a:xfrm>
        </p:grpSpPr>
        <p:grpSp>
          <p:nvGrpSpPr>
            <p:cNvPr id="127" name="Group 126">
              <a:extLst>
                <a:ext uri="{FF2B5EF4-FFF2-40B4-BE49-F238E27FC236}">
                  <a16:creationId xmlns:a16="http://schemas.microsoft.com/office/drawing/2014/main" id="{A1750070-3E4F-2872-573F-53C9BCDA0B29}"/>
                </a:ext>
              </a:extLst>
            </p:cNvPr>
            <p:cNvGrpSpPr/>
            <p:nvPr/>
          </p:nvGrpSpPr>
          <p:grpSpPr>
            <a:xfrm>
              <a:off x="8465309" y="4392117"/>
              <a:ext cx="437474" cy="596272"/>
              <a:chOff x="3585986" y="1924272"/>
              <a:chExt cx="468358" cy="1018983"/>
            </a:xfrm>
          </p:grpSpPr>
          <p:sp>
            <p:nvSpPr>
              <p:cNvPr id="262" name="Rectangle 261">
                <a:extLst>
                  <a:ext uri="{FF2B5EF4-FFF2-40B4-BE49-F238E27FC236}">
                    <a16:creationId xmlns:a16="http://schemas.microsoft.com/office/drawing/2014/main" id="{F79AE26D-B38D-C88C-7969-F71AFD0BCA7E}"/>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ectangle 263">
                <a:extLst>
                  <a:ext uri="{FF2B5EF4-FFF2-40B4-BE49-F238E27FC236}">
                    <a16:creationId xmlns:a16="http://schemas.microsoft.com/office/drawing/2014/main" id="{B16DA4B1-4F00-4833-F7D1-CE487AF91A44}"/>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4" name="Rectangle 283">
                <a:extLst>
                  <a:ext uri="{FF2B5EF4-FFF2-40B4-BE49-F238E27FC236}">
                    <a16:creationId xmlns:a16="http://schemas.microsoft.com/office/drawing/2014/main" id="{1FAC9B24-7C65-E95C-AC7E-F143E623CB6E}"/>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5" name="Rectangle 284">
                <a:extLst>
                  <a:ext uri="{FF2B5EF4-FFF2-40B4-BE49-F238E27FC236}">
                    <a16:creationId xmlns:a16="http://schemas.microsoft.com/office/drawing/2014/main" id="{51B1FE7D-4BD4-EC75-41F3-25E35402E15C}"/>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6" name="Group 135">
              <a:extLst>
                <a:ext uri="{FF2B5EF4-FFF2-40B4-BE49-F238E27FC236}">
                  <a16:creationId xmlns:a16="http://schemas.microsoft.com/office/drawing/2014/main" id="{FB3C4B12-0E08-AEEF-C4A0-DEA0C0E0383E}"/>
                </a:ext>
              </a:extLst>
            </p:cNvPr>
            <p:cNvGrpSpPr/>
            <p:nvPr/>
          </p:nvGrpSpPr>
          <p:grpSpPr>
            <a:xfrm>
              <a:off x="8365959" y="4621280"/>
              <a:ext cx="694858" cy="596757"/>
              <a:chOff x="2913744" y="2211770"/>
              <a:chExt cx="694858" cy="596757"/>
            </a:xfrm>
          </p:grpSpPr>
          <p:grpSp>
            <p:nvGrpSpPr>
              <p:cNvPr id="147" name="Group 146">
                <a:extLst>
                  <a:ext uri="{FF2B5EF4-FFF2-40B4-BE49-F238E27FC236}">
                    <a16:creationId xmlns:a16="http://schemas.microsoft.com/office/drawing/2014/main" id="{7F4DF754-F5E0-E177-0527-8979B198FE0B}"/>
                  </a:ext>
                </a:extLst>
              </p:cNvPr>
              <p:cNvGrpSpPr/>
              <p:nvPr/>
            </p:nvGrpSpPr>
            <p:grpSpPr>
              <a:xfrm>
                <a:off x="2913744" y="2416607"/>
                <a:ext cx="694858" cy="391920"/>
                <a:chOff x="340314" y="959725"/>
                <a:chExt cx="710987" cy="333816"/>
              </a:xfrm>
            </p:grpSpPr>
            <p:sp>
              <p:nvSpPr>
                <p:cNvPr id="200" name="Oval 199">
                  <a:extLst>
                    <a:ext uri="{FF2B5EF4-FFF2-40B4-BE49-F238E27FC236}">
                      <a16:creationId xmlns:a16="http://schemas.microsoft.com/office/drawing/2014/main" id="{9EE8FE29-2D19-C8D4-03AB-5CE16BB9BE18}"/>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06" name="Group 205">
                  <a:extLst>
                    <a:ext uri="{FF2B5EF4-FFF2-40B4-BE49-F238E27FC236}">
                      <a16:creationId xmlns:a16="http://schemas.microsoft.com/office/drawing/2014/main" id="{C3A898D7-8275-6051-1D30-091AE7242173}"/>
                    </a:ext>
                  </a:extLst>
                </p:cNvPr>
                <p:cNvGrpSpPr/>
                <p:nvPr/>
              </p:nvGrpSpPr>
              <p:grpSpPr>
                <a:xfrm>
                  <a:off x="519850" y="1126797"/>
                  <a:ext cx="319417" cy="141293"/>
                  <a:chOff x="7493876" y="2774731"/>
                  <a:chExt cx="1481958" cy="894622"/>
                </a:xfrm>
              </p:grpSpPr>
              <p:sp>
                <p:nvSpPr>
                  <p:cNvPr id="254" name="Freeform 253">
                    <a:extLst>
                      <a:ext uri="{FF2B5EF4-FFF2-40B4-BE49-F238E27FC236}">
                        <a16:creationId xmlns:a16="http://schemas.microsoft.com/office/drawing/2014/main" id="{0CF0FCCB-5CAF-C35D-5DD6-07D970EC64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5" name="Oval 254">
                    <a:extLst>
                      <a:ext uri="{FF2B5EF4-FFF2-40B4-BE49-F238E27FC236}">
                        <a16:creationId xmlns:a16="http://schemas.microsoft.com/office/drawing/2014/main" id="{4B549C36-E2F7-28AE-38A5-CB32FA26041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6" name="Group 255">
                    <a:extLst>
                      <a:ext uri="{FF2B5EF4-FFF2-40B4-BE49-F238E27FC236}">
                        <a16:creationId xmlns:a16="http://schemas.microsoft.com/office/drawing/2014/main" id="{A8D27576-C909-8D27-2DE5-39BA08BA6ED0}"/>
                      </a:ext>
                    </a:extLst>
                  </p:cNvPr>
                  <p:cNvGrpSpPr/>
                  <p:nvPr/>
                </p:nvGrpSpPr>
                <p:grpSpPr>
                  <a:xfrm>
                    <a:off x="7713663" y="2848339"/>
                    <a:ext cx="1042107" cy="425543"/>
                    <a:chOff x="7786941" y="2884917"/>
                    <a:chExt cx="897649" cy="353919"/>
                  </a:xfrm>
                </p:grpSpPr>
                <p:sp>
                  <p:nvSpPr>
                    <p:cNvPr id="257" name="Freeform 256">
                      <a:extLst>
                        <a:ext uri="{FF2B5EF4-FFF2-40B4-BE49-F238E27FC236}">
                          <a16:creationId xmlns:a16="http://schemas.microsoft.com/office/drawing/2014/main" id="{FF3706D1-AEB7-8BA3-C0C6-343D0668323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2E029290-D786-1A23-317E-75D029D375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CDBA23EA-0022-EE23-963C-ECCD6B8BB70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C556A48D-4B31-F682-9F1B-C095680622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8" name="Can 237">
                  <a:extLst>
                    <a:ext uri="{FF2B5EF4-FFF2-40B4-BE49-F238E27FC236}">
                      <a16:creationId xmlns:a16="http://schemas.microsoft.com/office/drawing/2014/main" id="{C18C4C7C-0B59-2238-5576-E1F8B7083E8E}"/>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153" name="Picture 152" descr="A screen shot of a computer&#10;&#10;Description automatically generated">
                <a:extLst>
                  <a:ext uri="{FF2B5EF4-FFF2-40B4-BE49-F238E27FC236}">
                    <a16:creationId xmlns:a16="http://schemas.microsoft.com/office/drawing/2014/main" id="{EA346373-E7B2-1DC8-1511-C9DAF419D06D}"/>
                  </a:ext>
                </a:extLst>
              </p:cNvPr>
              <p:cNvPicPr>
                <a:picLocks noChangeAspect="1"/>
              </p:cNvPicPr>
              <p:nvPr/>
            </p:nvPicPr>
            <p:blipFill>
              <a:blip r:embed="rId3"/>
              <a:stretch>
                <a:fillRect/>
              </a:stretch>
            </p:blipFill>
            <p:spPr>
              <a:xfrm>
                <a:off x="2939352" y="2211770"/>
                <a:ext cx="249527" cy="465445"/>
              </a:xfrm>
              <a:prstGeom prst="rect">
                <a:avLst/>
              </a:prstGeom>
            </p:spPr>
          </p:pic>
        </p:grpSp>
        <p:pic>
          <p:nvPicPr>
            <p:cNvPr id="142" name="Picture 141">
              <a:extLst>
                <a:ext uri="{FF2B5EF4-FFF2-40B4-BE49-F238E27FC236}">
                  <a16:creationId xmlns:a16="http://schemas.microsoft.com/office/drawing/2014/main" id="{B1E8FFFA-438E-C287-D1D3-C3B4785B0868}"/>
                </a:ext>
              </a:extLst>
            </p:cNvPr>
            <p:cNvPicPr>
              <a:picLocks noChangeAspect="1"/>
            </p:cNvPicPr>
            <p:nvPr/>
          </p:nvPicPr>
          <p:blipFill>
            <a:blip r:embed="rId4"/>
            <a:stretch>
              <a:fillRect/>
            </a:stretch>
          </p:blipFill>
          <p:spPr>
            <a:xfrm>
              <a:off x="8431966" y="4095041"/>
              <a:ext cx="560863" cy="454282"/>
            </a:xfrm>
            <a:prstGeom prst="rect">
              <a:avLst/>
            </a:prstGeom>
          </p:spPr>
        </p:pic>
      </p:grpSp>
      <p:grpSp>
        <p:nvGrpSpPr>
          <p:cNvPr id="352" name="Group 351">
            <a:extLst>
              <a:ext uri="{FF2B5EF4-FFF2-40B4-BE49-F238E27FC236}">
                <a16:creationId xmlns:a16="http://schemas.microsoft.com/office/drawing/2014/main" id="{30B9932C-6CD1-B5A0-9696-01F02AC240B1}"/>
              </a:ext>
            </a:extLst>
          </p:cNvPr>
          <p:cNvGrpSpPr/>
          <p:nvPr/>
        </p:nvGrpSpPr>
        <p:grpSpPr>
          <a:xfrm>
            <a:off x="8642733" y="2558578"/>
            <a:ext cx="694858" cy="1122996"/>
            <a:chOff x="8365959" y="4095041"/>
            <a:chExt cx="694858" cy="1122996"/>
          </a:xfrm>
        </p:grpSpPr>
        <p:grpSp>
          <p:nvGrpSpPr>
            <p:cNvPr id="353" name="Group 352">
              <a:extLst>
                <a:ext uri="{FF2B5EF4-FFF2-40B4-BE49-F238E27FC236}">
                  <a16:creationId xmlns:a16="http://schemas.microsoft.com/office/drawing/2014/main" id="{9D633B93-A315-D087-305C-AAD0EA0F5329}"/>
                </a:ext>
              </a:extLst>
            </p:cNvPr>
            <p:cNvGrpSpPr/>
            <p:nvPr/>
          </p:nvGrpSpPr>
          <p:grpSpPr>
            <a:xfrm>
              <a:off x="8465309" y="4392117"/>
              <a:ext cx="437474" cy="596272"/>
              <a:chOff x="3585986" y="1924272"/>
              <a:chExt cx="468358" cy="1018983"/>
            </a:xfrm>
          </p:grpSpPr>
          <p:sp>
            <p:nvSpPr>
              <p:cNvPr id="368" name="Rectangle 367">
                <a:extLst>
                  <a:ext uri="{FF2B5EF4-FFF2-40B4-BE49-F238E27FC236}">
                    <a16:creationId xmlns:a16="http://schemas.microsoft.com/office/drawing/2014/main" id="{ECE4BDC6-D5E7-9CC5-A7AF-6AA8324DC822}"/>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9" name="Rectangle 368">
                <a:extLst>
                  <a:ext uri="{FF2B5EF4-FFF2-40B4-BE49-F238E27FC236}">
                    <a16:creationId xmlns:a16="http://schemas.microsoft.com/office/drawing/2014/main" id="{5DA8C19C-B717-66F3-140F-61C3BE8F273A}"/>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0" name="Rectangle 369">
                <a:extLst>
                  <a:ext uri="{FF2B5EF4-FFF2-40B4-BE49-F238E27FC236}">
                    <a16:creationId xmlns:a16="http://schemas.microsoft.com/office/drawing/2014/main" id="{95781FC8-6C67-9435-47E9-D09AD0D34B80}"/>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1" name="Rectangle 370">
                <a:extLst>
                  <a:ext uri="{FF2B5EF4-FFF2-40B4-BE49-F238E27FC236}">
                    <a16:creationId xmlns:a16="http://schemas.microsoft.com/office/drawing/2014/main" id="{367CB7B7-7822-D943-8DDA-54F080DF12BB}"/>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4" name="Group 353">
              <a:extLst>
                <a:ext uri="{FF2B5EF4-FFF2-40B4-BE49-F238E27FC236}">
                  <a16:creationId xmlns:a16="http://schemas.microsoft.com/office/drawing/2014/main" id="{81AF0B39-3F40-44E7-C804-1AA181F4C4FD}"/>
                </a:ext>
              </a:extLst>
            </p:cNvPr>
            <p:cNvGrpSpPr/>
            <p:nvPr/>
          </p:nvGrpSpPr>
          <p:grpSpPr>
            <a:xfrm>
              <a:off x="8365959" y="4621280"/>
              <a:ext cx="694858" cy="596757"/>
              <a:chOff x="2913744" y="2211770"/>
              <a:chExt cx="694858" cy="596757"/>
            </a:xfrm>
          </p:grpSpPr>
          <p:grpSp>
            <p:nvGrpSpPr>
              <p:cNvPr id="356" name="Group 355">
                <a:extLst>
                  <a:ext uri="{FF2B5EF4-FFF2-40B4-BE49-F238E27FC236}">
                    <a16:creationId xmlns:a16="http://schemas.microsoft.com/office/drawing/2014/main" id="{529D3D9A-CA51-45DD-C46D-8D263E2EEF99}"/>
                  </a:ext>
                </a:extLst>
              </p:cNvPr>
              <p:cNvGrpSpPr/>
              <p:nvPr/>
            </p:nvGrpSpPr>
            <p:grpSpPr>
              <a:xfrm>
                <a:off x="2913744" y="2416607"/>
                <a:ext cx="694858" cy="391920"/>
                <a:chOff x="340314" y="959725"/>
                <a:chExt cx="710987" cy="333816"/>
              </a:xfrm>
            </p:grpSpPr>
            <p:sp>
              <p:nvSpPr>
                <p:cNvPr id="358" name="Oval 357">
                  <a:extLst>
                    <a:ext uri="{FF2B5EF4-FFF2-40B4-BE49-F238E27FC236}">
                      <a16:creationId xmlns:a16="http://schemas.microsoft.com/office/drawing/2014/main" id="{6C181CC0-DE24-B4FF-1075-C2FC25ED79E8}"/>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9" name="Group 358">
                  <a:extLst>
                    <a:ext uri="{FF2B5EF4-FFF2-40B4-BE49-F238E27FC236}">
                      <a16:creationId xmlns:a16="http://schemas.microsoft.com/office/drawing/2014/main" id="{91237292-6F7E-6F06-5B2D-A9EA60FD0576}"/>
                    </a:ext>
                  </a:extLst>
                </p:cNvPr>
                <p:cNvGrpSpPr/>
                <p:nvPr/>
              </p:nvGrpSpPr>
              <p:grpSpPr>
                <a:xfrm>
                  <a:off x="519850" y="1126797"/>
                  <a:ext cx="319417" cy="141293"/>
                  <a:chOff x="7493876" y="2774731"/>
                  <a:chExt cx="1481958" cy="894622"/>
                </a:xfrm>
              </p:grpSpPr>
              <p:sp>
                <p:nvSpPr>
                  <p:cNvPr id="361" name="Freeform 360">
                    <a:extLst>
                      <a:ext uri="{FF2B5EF4-FFF2-40B4-BE49-F238E27FC236}">
                        <a16:creationId xmlns:a16="http://schemas.microsoft.com/office/drawing/2014/main" id="{7D1CEB1A-1BF3-8541-E678-3F9FF7D195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2" name="Oval 361">
                    <a:extLst>
                      <a:ext uri="{FF2B5EF4-FFF2-40B4-BE49-F238E27FC236}">
                        <a16:creationId xmlns:a16="http://schemas.microsoft.com/office/drawing/2014/main" id="{A28DAEDE-5D8F-45DC-D92C-79B92591F60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3" name="Group 362">
                    <a:extLst>
                      <a:ext uri="{FF2B5EF4-FFF2-40B4-BE49-F238E27FC236}">
                        <a16:creationId xmlns:a16="http://schemas.microsoft.com/office/drawing/2014/main" id="{068EAB54-1AB2-CB3B-E067-7B76882BAA85}"/>
                      </a:ext>
                    </a:extLst>
                  </p:cNvPr>
                  <p:cNvGrpSpPr/>
                  <p:nvPr/>
                </p:nvGrpSpPr>
                <p:grpSpPr>
                  <a:xfrm>
                    <a:off x="7713663" y="2848339"/>
                    <a:ext cx="1042107" cy="425543"/>
                    <a:chOff x="7786941" y="2884917"/>
                    <a:chExt cx="897649" cy="353919"/>
                  </a:xfrm>
                </p:grpSpPr>
                <p:sp>
                  <p:nvSpPr>
                    <p:cNvPr id="364" name="Freeform 363">
                      <a:extLst>
                        <a:ext uri="{FF2B5EF4-FFF2-40B4-BE49-F238E27FC236}">
                          <a16:creationId xmlns:a16="http://schemas.microsoft.com/office/drawing/2014/main" id="{35B6B7E3-C682-A7D3-49BF-DD64F65A8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7A7C5D9B-9847-B810-0508-7185CF71BF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91961CE2-D194-38D9-355F-0E8B1C8763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9DEA7633-7BCE-8FFA-029A-FA0F362878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60" name="Can 359">
                  <a:extLst>
                    <a:ext uri="{FF2B5EF4-FFF2-40B4-BE49-F238E27FC236}">
                      <a16:creationId xmlns:a16="http://schemas.microsoft.com/office/drawing/2014/main" id="{9B1B1064-7BA9-F83E-A3B6-61F5AC0BD41D}"/>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357" name="Picture 356" descr="A screen shot of a computer&#10;&#10;Description automatically generated">
                <a:extLst>
                  <a:ext uri="{FF2B5EF4-FFF2-40B4-BE49-F238E27FC236}">
                    <a16:creationId xmlns:a16="http://schemas.microsoft.com/office/drawing/2014/main" id="{193068F0-5BCE-9F22-7A86-A96ADC69446D}"/>
                  </a:ext>
                </a:extLst>
              </p:cNvPr>
              <p:cNvPicPr>
                <a:picLocks noChangeAspect="1"/>
              </p:cNvPicPr>
              <p:nvPr/>
            </p:nvPicPr>
            <p:blipFill>
              <a:blip r:embed="rId3"/>
              <a:stretch>
                <a:fillRect/>
              </a:stretch>
            </p:blipFill>
            <p:spPr>
              <a:xfrm>
                <a:off x="2939352" y="2211770"/>
                <a:ext cx="249527" cy="465445"/>
              </a:xfrm>
              <a:prstGeom prst="rect">
                <a:avLst/>
              </a:prstGeom>
            </p:spPr>
          </p:pic>
        </p:grpSp>
        <p:pic>
          <p:nvPicPr>
            <p:cNvPr id="355" name="Picture 354">
              <a:extLst>
                <a:ext uri="{FF2B5EF4-FFF2-40B4-BE49-F238E27FC236}">
                  <a16:creationId xmlns:a16="http://schemas.microsoft.com/office/drawing/2014/main" id="{ADB2903A-2DA5-9579-E8D9-4A60A7A89CD9}"/>
                </a:ext>
              </a:extLst>
            </p:cNvPr>
            <p:cNvPicPr>
              <a:picLocks noChangeAspect="1"/>
            </p:cNvPicPr>
            <p:nvPr/>
          </p:nvPicPr>
          <p:blipFill>
            <a:blip r:embed="rId4"/>
            <a:stretch>
              <a:fillRect/>
            </a:stretch>
          </p:blipFill>
          <p:spPr>
            <a:xfrm>
              <a:off x="8431966" y="4095041"/>
              <a:ext cx="560863" cy="454282"/>
            </a:xfrm>
            <a:prstGeom prst="rect">
              <a:avLst/>
            </a:prstGeom>
          </p:spPr>
        </p:pic>
      </p:grpSp>
      <p:sp>
        <p:nvSpPr>
          <p:cNvPr id="372" name="Freeform 371">
            <a:extLst>
              <a:ext uri="{FF2B5EF4-FFF2-40B4-BE49-F238E27FC236}">
                <a16:creationId xmlns:a16="http://schemas.microsoft.com/office/drawing/2014/main" id="{3C4B3501-1B4E-5E8B-38CB-D8A62A4E244F}"/>
              </a:ext>
            </a:extLst>
          </p:cNvPr>
          <p:cNvSpPr/>
          <p:nvPr/>
        </p:nvSpPr>
        <p:spPr>
          <a:xfrm>
            <a:off x="5427136" y="3321531"/>
            <a:ext cx="1448475" cy="2075607"/>
          </a:xfrm>
          <a:custGeom>
            <a:avLst/>
            <a:gdLst>
              <a:gd name="connsiteX0" fmla="*/ 16184 w 1448475"/>
              <a:gd name="connsiteY0" fmla="*/ 206347 h 2075607"/>
              <a:gd name="connsiteX1" fmla="*/ 0 w 1448475"/>
              <a:gd name="connsiteY1" fmla="*/ 323682 h 2075607"/>
              <a:gd name="connsiteX2" fmla="*/ 28323 w 1448475"/>
              <a:gd name="connsiteY2" fmla="*/ 424832 h 2075607"/>
              <a:gd name="connsiteX3" fmla="*/ 352004 w 1448475"/>
              <a:gd name="connsiteY3" fmla="*/ 610949 h 2075607"/>
              <a:gd name="connsiteX4" fmla="*/ 436970 w 1448475"/>
              <a:gd name="connsiteY4" fmla="*/ 1626499 h 2075607"/>
              <a:gd name="connsiteX5" fmla="*/ 720192 w 1448475"/>
              <a:gd name="connsiteY5" fmla="*/ 2067515 h 2075607"/>
              <a:gd name="connsiteX6" fmla="*/ 979137 w 1448475"/>
              <a:gd name="connsiteY6" fmla="*/ 2075607 h 2075607"/>
              <a:gd name="connsiteX7" fmla="*/ 1448475 w 1448475"/>
              <a:gd name="connsiteY7" fmla="*/ 1440383 h 2075607"/>
              <a:gd name="connsiteX8" fmla="*/ 1165253 w 1448475"/>
              <a:gd name="connsiteY8" fmla="*/ 1128839 h 2075607"/>
              <a:gd name="connsiteX9" fmla="*/ 1092425 w 1448475"/>
              <a:gd name="connsiteY9" fmla="*/ 4046 h 2075607"/>
              <a:gd name="connsiteX10" fmla="*/ 376280 w 1448475"/>
              <a:gd name="connsiteY10" fmla="*/ 0 h 2075607"/>
              <a:gd name="connsiteX11" fmla="*/ 16184 w 1448475"/>
              <a:gd name="connsiteY11" fmla="*/ 206347 h 2075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8475" h="2075607">
                <a:moveTo>
                  <a:pt x="16184" y="206347"/>
                </a:moveTo>
                <a:lnTo>
                  <a:pt x="0" y="323682"/>
                </a:lnTo>
                <a:lnTo>
                  <a:pt x="28323" y="424832"/>
                </a:lnTo>
                <a:lnTo>
                  <a:pt x="352004" y="610949"/>
                </a:lnTo>
                <a:lnTo>
                  <a:pt x="436970" y="1626499"/>
                </a:lnTo>
                <a:lnTo>
                  <a:pt x="720192" y="2067515"/>
                </a:lnTo>
                <a:lnTo>
                  <a:pt x="979137" y="2075607"/>
                </a:lnTo>
                <a:lnTo>
                  <a:pt x="1448475" y="1440383"/>
                </a:lnTo>
                <a:lnTo>
                  <a:pt x="1165253" y="1128839"/>
                </a:lnTo>
                <a:lnTo>
                  <a:pt x="1092425" y="4046"/>
                </a:lnTo>
                <a:lnTo>
                  <a:pt x="376280" y="0"/>
                </a:lnTo>
                <a:lnTo>
                  <a:pt x="16184" y="206347"/>
                </a:lnTo>
                <a:close/>
              </a:path>
            </a:pathLst>
          </a:custGeom>
          <a:solidFill>
            <a:srgbClr val="BFDA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TextBox 372">
            <a:extLst>
              <a:ext uri="{FF2B5EF4-FFF2-40B4-BE49-F238E27FC236}">
                <a16:creationId xmlns:a16="http://schemas.microsoft.com/office/drawing/2014/main" id="{3CE6EC29-F540-9A35-B5F8-E33DB1F4D836}"/>
              </a:ext>
            </a:extLst>
          </p:cNvPr>
          <p:cNvSpPr txBox="1"/>
          <p:nvPr/>
        </p:nvSpPr>
        <p:spPr>
          <a:xfrm>
            <a:off x="5841779" y="4268226"/>
            <a:ext cx="532518" cy="395173"/>
          </a:xfrm>
          <a:prstGeom prst="rect">
            <a:avLst/>
          </a:prstGeom>
          <a:solidFill>
            <a:srgbClr val="BFDAEC"/>
          </a:solidFill>
        </p:spPr>
        <p:txBody>
          <a:bodyPr wrap="none" rtlCol="0">
            <a:spAutoFit/>
          </a:bodyPr>
          <a:lstStyle/>
          <a:p>
            <a:pPr>
              <a:lnSpc>
                <a:spcPct val="80000"/>
              </a:lnSpc>
            </a:pPr>
            <a:r>
              <a:rPr lang="en-US" sz="2400" dirty="0"/>
              <a:t>H1</a:t>
            </a:r>
            <a:endParaRPr lang="en-US" sz="2000" dirty="0"/>
          </a:p>
        </p:txBody>
      </p:sp>
      <p:sp>
        <p:nvSpPr>
          <p:cNvPr id="374" name="TextBox 373">
            <a:extLst>
              <a:ext uri="{FF2B5EF4-FFF2-40B4-BE49-F238E27FC236}">
                <a16:creationId xmlns:a16="http://schemas.microsoft.com/office/drawing/2014/main" id="{D82FCB7F-7977-2949-C930-574DE56F0551}"/>
              </a:ext>
            </a:extLst>
          </p:cNvPr>
          <p:cNvSpPr txBox="1"/>
          <p:nvPr/>
        </p:nvSpPr>
        <p:spPr>
          <a:xfrm>
            <a:off x="2696308" y="3742316"/>
            <a:ext cx="1491627" cy="319446"/>
          </a:xfrm>
          <a:prstGeom prst="rect">
            <a:avLst/>
          </a:prstGeom>
          <a:solidFill>
            <a:srgbClr val="DDEBF6"/>
          </a:solidFill>
        </p:spPr>
        <p:txBody>
          <a:bodyPr wrap="none" rtlCol="0">
            <a:spAutoFit/>
          </a:bodyPr>
          <a:lstStyle/>
          <a:p>
            <a:pPr>
              <a:lnSpc>
                <a:spcPct val="80000"/>
              </a:lnSpc>
            </a:pPr>
            <a:r>
              <a:rPr lang="en-US" dirty="0"/>
              <a:t>Base station 1</a:t>
            </a:r>
            <a:endParaRPr lang="en-US" sz="1600" dirty="0"/>
          </a:p>
        </p:txBody>
      </p:sp>
      <p:grpSp>
        <p:nvGrpSpPr>
          <p:cNvPr id="376" name="Group 403">
            <a:extLst>
              <a:ext uri="{FF2B5EF4-FFF2-40B4-BE49-F238E27FC236}">
                <a16:creationId xmlns:a16="http://schemas.microsoft.com/office/drawing/2014/main" id="{4FF0AB6C-EBA9-258E-7A8C-975E0DDE07F5}"/>
              </a:ext>
            </a:extLst>
          </p:cNvPr>
          <p:cNvGrpSpPr>
            <a:grpSpLocks/>
          </p:cNvGrpSpPr>
          <p:nvPr/>
        </p:nvGrpSpPr>
        <p:grpSpPr bwMode="auto">
          <a:xfrm>
            <a:off x="5593836" y="3430403"/>
            <a:ext cx="918841" cy="760061"/>
            <a:chOff x="2751" y="1851"/>
            <a:chExt cx="462" cy="478"/>
          </a:xfrm>
        </p:grpSpPr>
        <p:pic>
          <p:nvPicPr>
            <p:cNvPr id="377" name="Picture 364" descr="iphone_stylized_small">
              <a:extLst>
                <a:ext uri="{FF2B5EF4-FFF2-40B4-BE49-F238E27FC236}">
                  <a16:creationId xmlns:a16="http://schemas.microsoft.com/office/drawing/2014/main" id="{B0BA9AB3-1379-20E5-EADA-03139FE31E8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78" name="Picture 402" descr="antenna_radiation_stylized">
              <a:extLst>
                <a:ext uri="{FF2B5EF4-FFF2-40B4-BE49-F238E27FC236}">
                  <a16:creationId xmlns:a16="http://schemas.microsoft.com/office/drawing/2014/main" id="{A1B658E8-B7C0-8C09-4543-98657D62EE1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79" name="Group 378">
            <a:extLst>
              <a:ext uri="{FF2B5EF4-FFF2-40B4-BE49-F238E27FC236}">
                <a16:creationId xmlns:a16="http://schemas.microsoft.com/office/drawing/2014/main" id="{59B0E302-F2D6-113F-6AFC-2654C00EAB5D}"/>
              </a:ext>
            </a:extLst>
          </p:cNvPr>
          <p:cNvGrpSpPr/>
          <p:nvPr/>
        </p:nvGrpSpPr>
        <p:grpSpPr>
          <a:xfrm>
            <a:off x="3677087" y="2840161"/>
            <a:ext cx="1873326" cy="717697"/>
            <a:chOff x="3230486" y="1971528"/>
            <a:chExt cx="1873326" cy="717697"/>
          </a:xfrm>
        </p:grpSpPr>
        <p:cxnSp>
          <p:nvCxnSpPr>
            <p:cNvPr id="380" name="Straight Arrow Connector 379">
              <a:extLst>
                <a:ext uri="{FF2B5EF4-FFF2-40B4-BE49-F238E27FC236}">
                  <a16:creationId xmlns:a16="http://schemas.microsoft.com/office/drawing/2014/main" id="{57EF1C40-3BD4-B210-A0CF-DA5151E88881}"/>
                </a:ext>
              </a:extLst>
            </p:cNvPr>
            <p:cNvCxnSpPr>
              <a:cxnSpLocks/>
            </p:cNvCxnSpPr>
            <p:nvPr/>
          </p:nvCxnSpPr>
          <p:spPr>
            <a:xfrm>
              <a:off x="3230486" y="2060695"/>
              <a:ext cx="1873326" cy="628530"/>
            </a:xfrm>
            <a:prstGeom prst="straightConnector1">
              <a:avLst/>
            </a:prstGeom>
            <a:ln w="47625">
              <a:solidFill>
                <a:srgbClr val="0276AE"/>
              </a:solidFill>
              <a:tailEnd type="triangle"/>
            </a:ln>
          </p:spPr>
          <p:style>
            <a:lnRef idx="1">
              <a:schemeClr val="accent1"/>
            </a:lnRef>
            <a:fillRef idx="0">
              <a:schemeClr val="accent1"/>
            </a:fillRef>
            <a:effectRef idx="0">
              <a:schemeClr val="accent1"/>
            </a:effectRef>
            <a:fontRef idx="minor">
              <a:schemeClr val="tx1"/>
            </a:fontRef>
          </p:style>
        </p:cxnSp>
        <p:grpSp>
          <p:nvGrpSpPr>
            <p:cNvPr id="381" name="Group 380">
              <a:extLst>
                <a:ext uri="{FF2B5EF4-FFF2-40B4-BE49-F238E27FC236}">
                  <a16:creationId xmlns:a16="http://schemas.microsoft.com/office/drawing/2014/main" id="{B6473EEE-BF22-C5EE-2109-DB3BB53AEF99}"/>
                </a:ext>
              </a:extLst>
            </p:cNvPr>
            <p:cNvGrpSpPr/>
            <p:nvPr/>
          </p:nvGrpSpPr>
          <p:grpSpPr>
            <a:xfrm>
              <a:off x="4211975" y="2264367"/>
              <a:ext cx="301686" cy="369332"/>
              <a:chOff x="3851033" y="2274927"/>
              <a:chExt cx="301686" cy="369332"/>
            </a:xfrm>
          </p:grpSpPr>
          <p:sp>
            <p:nvSpPr>
              <p:cNvPr id="383" name="Oval 382">
                <a:extLst>
                  <a:ext uri="{FF2B5EF4-FFF2-40B4-BE49-F238E27FC236}">
                    <a16:creationId xmlns:a16="http://schemas.microsoft.com/office/drawing/2014/main" id="{62BBFD54-8F21-ADF3-3F52-4CF649C6CB34}"/>
                  </a:ext>
                </a:extLst>
              </p:cNvPr>
              <p:cNvSpPr/>
              <p:nvPr/>
            </p:nvSpPr>
            <p:spPr>
              <a:xfrm>
                <a:off x="3865501" y="2328881"/>
                <a:ext cx="276998" cy="276998"/>
              </a:xfrm>
              <a:prstGeom prst="ellipse">
                <a:avLst/>
              </a:prstGeom>
              <a:solidFill>
                <a:schemeClr val="bg1"/>
              </a:solidFill>
              <a:ln w="12700">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TextBox 383">
                <a:extLst>
                  <a:ext uri="{FF2B5EF4-FFF2-40B4-BE49-F238E27FC236}">
                    <a16:creationId xmlns:a16="http://schemas.microsoft.com/office/drawing/2014/main" id="{E0003686-B439-1E7D-C71A-AE54DBD60313}"/>
                  </a:ext>
                </a:extLst>
              </p:cNvPr>
              <p:cNvSpPr txBox="1"/>
              <p:nvPr/>
            </p:nvSpPr>
            <p:spPr>
              <a:xfrm>
                <a:off x="3851033" y="2274927"/>
                <a:ext cx="301686" cy="369332"/>
              </a:xfrm>
              <a:prstGeom prst="rect">
                <a:avLst/>
              </a:prstGeom>
              <a:noFill/>
            </p:spPr>
            <p:txBody>
              <a:bodyPr wrap="none" rtlCol="0">
                <a:spAutoFit/>
              </a:bodyPr>
              <a:lstStyle/>
              <a:p>
                <a:r>
                  <a:rPr lang="en-US" dirty="0"/>
                  <a:t>1</a:t>
                </a:r>
              </a:p>
            </p:txBody>
          </p:sp>
        </p:grpSp>
        <p:sp>
          <p:nvSpPr>
            <p:cNvPr id="382" name="TextBox 381">
              <a:extLst>
                <a:ext uri="{FF2B5EF4-FFF2-40B4-BE49-F238E27FC236}">
                  <a16:creationId xmlns:a16="http://schemas.microsoft.com/office/drawing/2014/main" id="{7EA00207-9433-1CF4-E811-A85DC50B30E4}"/>
                </a:ext>
              </a:extLst>
            </p:cNvPr>
            <p:cNvSpPr txBox="1"/>
            <p:nvPr/>
          </p:nvSpPr>
          <p:spPr>
            <a:xfrm rot="1114715">
              <a:off x="3286293" y="1971528"/>
              <a:ext cx="1761957" cy="307777"/>
            </a:xfrm>
            <a:prstGeom prst="rect">
              <a:avLst/>
            </a:prstGeom>
            <a:noFill/>
          </p:spPr>
          <p:txBody>
            <a:bodyPr wrap="none" rtlCol="0">
              <a:spAutoFit/>
            </a:bodyPr>
            <a:lstStyle/>
            <a:p>
              <a:r>
                <a:rPr lang="en-US" sz="1400" dirty="0"/>
                <a:t>network 1’s SSB, SIBs</a:t>
              </a:r>
            </a:p>
          </p:txBody>
        </p:sp>
      </p:grpSp>
      <p:grpSp>
        <p:nvGrpSpPr>
          <p:cNvPr id="385" name="Group 384">
            <a:extLst>
              <a:ext uri="{FF2B5EF4-FFF2-40B4-BE49-F238E27FC236}">
                <a16:creationId xmlns:a16="http://schemas.microsoft.com/office/drawing/2014/main" id="{3B2CB46D-34B8-89BE-21AD-43D92A746144}"/>
              </a:ext>
            </a:extLst>
          </p:cNvPr>
          <p:cNvGrpSpPr/>
          <p:nvPr/>
        </p:nvGrpSpPr>
        <p:grpSpPr>
          <a:xfrm>
            <a:off x="6467619" y="2698904"/>
            <a:ext cx="2158507" cy="885192"/>
            <a:chOff x="5932118" y="1804033"/>
            <a:chExt cx="2158507" cy="885192"/>
          </a:xfrm>
        </p:grpSpPr>
        <p:cxnSp>
          <p:nvCxnSpPr>
            <p:cNvPr id="386" name="Straight Arrow Connector 385">
              <a:extLst>
                <a:ext uri="{FF2B5EF4-FFF2-40B4-BE49-F238E27FC236}">
                  <a16:creationId xmlns:a16="http://schemas.microsoft.com/office/drawing/2014/main" id="{02532C64-2E95-F8A7-E2A4-CEAEAD798826}"/>
                </a:ext>
              </a:extLst>
            </p:cNvPr>
            <p:cNvCxnSpPr>
              <a:cxnSpLocks/>
            </p:cNvCxnSpPr>
            <p:nvPr/>
          </p:nvCxnSpPr>
          <p:spPr>
            <a:xfrm flipH="1">
              <a:off x="5932118" y="1935699"/>
              <a:ext cx="2093782" cy="753526"/>
            </a:xfrm>
            <a:prstGeom prst="straightConnector1">
              <a:avLst/>
            </a:prstGeom>
            <a:ln w="47625">
              <a:solidFill>
                <a:srgbClr val="0276AE"/>
              </a:solidFill>
              <a:tailEnd type="triangle"/>
            </a:ln>
          </p:spPr>
          <p:style>
            <a:lnRef idx="1">
              <a:schemeClr val="accent1"/>
            </a:lnRef>
            <a:fillRef idx="0">
              <a:schemeClr val="accent1"/>
            </a:fillRef>
            <a:effectRef idx="0">
              <a:schemeClr val="accent1"/>
            </a:effectRef>
            <a:fontRef idx="minor">
              <a:schemeClr val="tx1"/>
            </a:fontRef>
          </p:style>
        </p:cxnSp>
        <p:grpSp>
          <p:nvGrpSpPr>
            <p:cNvPr id="387" name="Group 386">
              <a:extLst>
                <a:ext uri="{FF2B5EF4-FFF2-40B4-BE49-F238E27FC236}">
                  <a16:creationId xmlns:a16="http://schemas.microsoft.com/office/drawing/2014/main" id="{DC556E36-7441-7F9A-E05D-B6B14C134034}"/>
                </a:ext>
              </a:extLst>
            </p:cNvPr>
            <p:cNvGrpSpPr/>
            <p:nvPr/>
          </p:nvGrpSpPr>
          <p:grpSpPr>
            <a:xfrm>
              <a:off x="6750304" y="2144592"/>
              <a:ext cx="301686" cy="369332"/>
              <a:chOff x="3851033" y="2274927"/>
              <a:chExt cx="301686" cy="369332"/>
            </a:xfrm>
          </p:grpSpPr>
          <p:sp>
            <p:nvSpPr>
              <p:cNvPr id="389" name="Oval 388">
                <a:extLst>
                  <a:ext uri="{FF2B5EF4-FFF2-40B4-BE49-F238E27FC236}">
                    <a16:creationId xmlns:a16="http://schemas.microsoft.com/office/drawing/2014/main" id="{F22B6E03-9409-93B2-42A7-8341D1A7EBEF}"/>
                  </a:ext>
                </a:extLst>
              </p:cNvPr>
              <p:cNvSpPr/>
              <p:nvPr/>
            </p:nvSpPr>
            <p:spPr>
              <a:xfrm>
                <a:off x="3865501" y="2328881"/>
                <a:ext cx="276998" cy="276998"/>
              </a:xfrm>
              <a:prstGeom prst="ellipse">
                <a:avLst/>
              </a:prstGeom>
              <a:solidFill>
                <a:schemeClr val="bg1"/>
              </a:solidFill>
              <a:ln w="12700">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TextBox 389">
                <a:extLst>
                  <a:ext uri="{FF2B5EF4-FFF2-40B4-BE49-F238E27FC236}">
                    <a16:creationId xmlns:a16="http://schemas.microsoft.com/office/drawing/2014/main" id="{F2421271-0232-1035-9C15-8925F5993A9D}"/>
                  </a:ext>
                </a:extLst>
              </p:cNvPr>
              <p:cNvSpPr txBox="1"/>
              <p:nvPr/>
            </p:nvSpPr>
            <p:spPr>
              <a:xfrm>
                <a:off x="3851033" y="2274927"/>
                <a:ext cx="301686" cy="369332"/>
              </a:xfrm>
              <a:prstGeom prst="rect">
                <a:avLst/>
              </a:prstGeom>
              <a:noFill/>
            </p:spPr>
            <p:txBody>
              <a:bodyPr wrap="none" rtlCol="0">
                <a:spAutoFit/>
              </a:bodyPr>
              <a:lstStyle/>
              <a:p>
                <a:r>
                  <a:rPr lang="en-US" dirty="0"/>
                  <a:t>1</a:t>
                </a:r>
              </a:p>
            </p:txBody>
          </p:sp>
        </p:grpSp>
        <p:sp>
          <p:nvSpPr>
            <p:cNvPr id="388" name="TextBox 387">
              <a:extLst>
                <a:ext uri="{FF2B5EF4-FFF2-40B4-BE49-F238E27FC236}">
                  <a16:creationId xmlns:a16="http://schemas.microsoft.com/office/drawing/2014/main" id="{48BC98C8-EF27-F546-EFC5-92FF2728CCE5}"/>
                </a:ext>
              </a:extLst>
            </p:cNvPr>
            <p:cNvSpPr txBox="1"/>
            <p:nvPr/>
          </p:nvSpPr>
          <p:spPr>
            <a:xfrm rot="20440349">
              <a:off x="6328668" y="1804033"/>
              <a:ext cx="1761957" cy="307777"/>
            </a:xfrm>
            <a:prstGeom prst="rect">
              <a:avLst/>
            </a:prstGeom>
            <a:noFill/>
          </p:spPr>
          <p:txBody>
            <a:bodyPr wrap="none" rtlCol="0">
              <a:spAutoFit/>
            </a:bodyPr>
            <a:lstStyle/>
            <a:p>
              <a:r>
                <a:rPr lang="en-US" sz="1400" dirty="0"/>
                <a:t>network 2’s SSB, SIBs</a:t>
              </a:r>
            </a:p>
          </p:txBody>
        </p:sp>
      </p:grpSp>
      <p:grpSp>
        <p:nvGrpSpPr>
          <p:cNvPr id="391" name="Group 390">
            <a:extLst>
              <a:ext uri="{FF2B5EF4-FFF2-40B4-BE49-F238E27FC236}">
                <a16:creationId xmlns:a16="http://schemas.microsoft.com/office/drawing/2014/main" id="{99522E94-A7F3-640D-9732-0F9A060CF65F}"/>
              </a:ext>
            </a:extLst>
          </p:cNvPr>
          <p:cNvGrpSpPr/>
          <p:nvPr/>
        </p:nvGrpSpPr>
        <p:grpSpPr>
          <a:xfrm>
            <a:off x="6530380" y="3975027"/>
            <a:ext cx="2093782" cy="753526"/>
            <a:chOff x="5994879" y="2783050"/>
            <a:chExt cx="2093782" cy="753526"/>
          </a:xfrm>
        </p:grpSpPr>
        <p:cxnSp>
          <p:nvCxnSpPr>
            <p:cNvPr id="392" name="Straight Arrow Connector 391">
              <a:extLst>
                <a:ext uri="{FF2B5EF4-FFF2-40B4-BE49-F238E27FC236}">
                  <a16:creationId xmlns:a16="http://schemas.microsoft.com/office/drawing/2014/main" id="{5EBD0FDA-5793-CE8C-D61E-97F6631930D1}"/>
                </a:ext>
              </a:extLst>
            </p:cNvPr>
            <p:cNvCxnSpPr>
              <a:cxnSpLocks/>
            </p:cNvCxnSpPr>
            <p:nvPr/>
          </p:nvCxnSpPr>
          <p:spPr>
            <a:xfrm flipH="1">
              <a:off x="5994879" y="2783050"/>
              <a:ext cx="2093782" cy="753526"/>
            </a:xfrm>
            <a:prstGeom prst="straightConnector1">
              <a:avLst/>
            </a:prstGeom>
            <a:ln w="47625">
              <a:solidFill>
                <a:srgbClr val="0276AE"/>
              </a:solidFill>
              <a:tailEnd type="triangle"/>
            </a:ln>
          </p:spPr>
          <p:style>
            <a:lnRef idx="1">
              <a:schemeClr val="accent1"/>
            </a:lnRef>
            <a:fillRef idx="0">
              <a:schemeClr val="accent1"/>
            </a:fillRef>
            <a:effectRef idx="0">
              <a:schemeClr val="accent1"/>
            </a:effectRef>
            <a:fontRef idx="minor">
              <a:schemeClr val="tx1"/>
            </a:fontRef>
          </p:style>
        </p:cxnSp>
        <p:grpSp>
          <p:nvGrpSpPr>
            <p:cNvPr id="393" name="Group 392">
              <a:extLst>
                <a:ext uri="{FF2B5EF4-FFF2-40B4-BE49-F238E27FC236}">
                  <a16:creationId xmlns:a16="http://schemas.microsoft.com/office/drawing/2014/main" id="{D1CBA082-EE1C-FA6A-945C-17F92C3500DC}"/>
                </a:ext>
              </a:extLst>
            </p:cNvPr>
            <p:cNvGrpSpPr/>
            <p:nvPr/>
          </p:nvGrpSpPr>
          <p:grpSpPr>
            <a:xfrm>
              <a:off x="6752256" y="3032834"/>
              <a:ext cx="301686" cy="369332"/>
              <a:chOff x="3851033" y="2274927"/>
              <a:chExt cx="301686" cy="369332"/>
            </a:xfrm>
          </p:grpSpPr>
          <p:sp>
            <p:nvSpPr>
              <p:cNvPr id="394" name="Oval 393">
                <a:extLst>
                  <a:ext uri="{FF2B5EF4-FFF2-40B4-BE49-F238E27FC236}">
                    <a16:creationId xmlns:a16="http://schemas.microsoft.com/office/drawing/2014/main" id="{FB5989AC-E74F-3ED3-78E1-DF35DC1CD378}"/>
                  </a:ext>
                </a:extLst>
              </p:cNvPr>
              <p:cNvSpPr/>
              <p:nvPr/>
            </p:nvSpPr>
            <p:spPr>
              <a:xfrm>
                <a:off x="3865501" y="2328881"/>
                <a:ext cx="276998" cy="276998"/>
              </a:xfrm>
              <a:prstGeom prst="ellipse">
                <a:avLst/>
              </a:prstGeom>
              <a:solidFill>
                <a:schemeClr val="bg1"/>
              </a:solidFill>
              <a:ln w="12700">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TextBox 394">
                <a:extLst>
                  <a:ext uri="{FF2B5EF4-FFF2-40B4-BE49-F238E27FC236}">
                    <a16:creationId xmlns:a16="http://schemas.microsoft.com/office/drawing/2014/main" id="{84C57295-436B-4D86-5BD5-259F2EBC31F2}"/>
                  </a:ext>
                </a:extLst>
              </p:cNvPr>
              <p:cNvSpPr txBox="1"/>
              <p:nvPr/>
            </p:nvSpPr>
            <p:spPr>
              <a:xfrm>
                <a:off x="3851033" y="2274927"/>
                <a:ext cx="301686" cy="369332"/>
              </a:xfrm>
              <a:prstGeom prst="rect">
                <a:avLst/>
              </a:prstGeom>
              <a:noFill/>
            </p:spPr>
            <p:txBody>
              <a:bodyPr wrap="none" rtlCol="0">
                <a:spAutoFit/>
              </a:bodyPr>
              <a:lstStyle/>
              <a:p>
                <a:r>
                  <a:rPr lang="en-US" dirty="0"/>
                  <a:t>3</a:t>
                </a:r>
              </a:p>
            </p:txBody>
          </p:sp>
        </p:grpSp>
      </p:grpSp>
      <p:grpSp>
        <p:nvGrpSpPr>
          <p:cNvPr id="396" name="Group 395">
            <a:extLst>
              <a:ext uri="{FF2B5EF4-FFF2-40B4-BE49-F238E27FC236}">
                <a16:creationId xmlns:a16="http://schemas.microsoft.com/office/drawing/2014/main" id="{BEDA49DA-4C1C-F550-4F82-F4FDDAE73544}"/>
              </a:ext>
            </a:extLst>
          </p:cNvPr>
          <p:cNvGrpSpPr/>
          <p:nvPr/>
        </p:nvGrpSpPr>
        <p:grpSpPr>
          <a:xfrm>
            <a:off x="6493826" y="3431695"/>
            <a:ext cx="2093782" cy="753526"/>
            <a:chOff x="5958325" y="2366416"/>
            <a:chExt cx="2093782" cy="753526"/>
          </a:xfrm>
        </p:grpSpPr>
        <p:cxnSp>
          <p:nvCxnSpPr>
            <p:cNvPr id="397" name="Straight Arrow Connector 396">
              <a:extLst>
                <a:ext uri="{FF2B5EF4-FFF2-40B4-BE49-F238E27FC236}">
                  <a16:creationId xmlns:a16="http://schemas.microsoft.com/office/drawing/2014/main" id="{A0BC861F-7D73-48C0-2784-68C4B0FE384A}"/>
                </a:ext>
              </a:extLst>
            </p:cNvPr>
            <p:cNvCxnSpPr>
              <a:cxnSpLocks/>
            </p:cNvCxnSpPr>
            <p:nvPr/>
          </p:nvCxnSpPr>
          <p:spPr>
            <a:xfrm flipH="1">
              <a:off x="5958325" y="2366416"/>
              <a:ext cx="2093782" cy="753526"/>
            </a:xfrm>
            <a:prstGeom prst="straightConnector1">
              <a:avLst/>
            </a:prstGeom>
            <a:ln w="47625">
              <a:solidFill>
                <a:srgbClr val="0276AE"/>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398" name="Group 397">
              <a:extLst>
                <a:ext uri="{FF2B5EF4-FFF2-40B4-BE49-F238E27FC236}">
                  <a16:creationId xmlns:a16="http://schemas.microsoft.com/office/drawing/2014/main" id="{17DDEAF1-99D5-CC2E-B9AF-648C6DC34E3C}"/>
                </a:ext>
              </a:extLst>
            </p:cNvPr>
            <p:cNvGrpSpPr/>
            <p:nvPr/>
          </p:nvGrpSpPr>
          <p:grpSpPr>
            <a:xfrm>
              <a:off x="6749822" y="2592607"/>
              <a:ext cx="301686" cy="369332"/>
              <a:chOff x="3851033" y="2274927"/>
              <a:chExt cx="301686" cy="369332"/>
            </a:xfrm>
          </p:grpSpPr>
          <p:sp>
            <p:nvSpPr>
              <p:cNvPr id="399" name="Oval 398">
                <a:extLst>
                  <a:ext uri="{FF2B5EF4-FFF2-40B4-BE49-F238E27FC236}">
                    <a16:creationId xmlns:a16="http://schemas.microsoft.com/office/drawing/2014/main" id="{B8627E6D-ACDB-2D30-873A-DCE22A6473B6}"/>
                  </a:ext>
                </a:extLst>
              </p:cNvPr>
              <p:cNvSpPr/>
              <p:nvPr/>
            </p:nvSpPr>
            <p:spPr>
              <a:xfrm>
                <a:off x="3865501" y="2328881"/>
                <a:ext cx="276998" cy="276998"/>
              </a:xfrm>
              <a:prstGeom prst="ellipse">
                <a:avLst/>
              </a:prstGeom>
              <a:solidFill>
                <a:schemeClr val="bg1"/>
              </a:solidFill>
              <a:ln w="12700">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TextBox 399">
                <a:extLst>
                  <a:ext uri="{FF2B5EF4-FFF2-40B4-BE49-F238E27FC236}">
                    <a16:creationId xmlns:a16="http://schemas.microsoft.com/office/drawing/2014/main" id="{F4CBD729-1C46-0329-5153-552D5E6A1696}"/>
                  </a:ext>
                </a:extLst>
              </p:cNvPr>
              <p:cNvSpPr txBox="1"/>
              <p:nvPr/>
            </p:nvSpPr>
            <p:spPr>
              <a:xfrm>
                <a:off x="3851033" y="2274927"/>
                <a:ext cx="301686" cy="369332"/>
              </a:xfrm>
              <a:prstGeom prst="rect">
                <a:avLst/>
              </a:prstGeom>
              <a:noFill/>
            </p:spPr>
            <p:txBody>
              <a:bodyPr wrap="none" rtlCol="0">
                <a:spAutoFit/>
              </a:bodyPr>
              <a:lstStyle/>
              <a:p>
                <a:r>
                  <a:rPr lang="en-US" dirty="0"/>
                  <a:t>2</a:t>
                </a:r>
              </a:p>
            </p:txBody>
          </p:sp>
        </p:grpSp>
      </p:grpSp>
      <p:sp>
        <p:nvSpPr>
          <p:cNvPr id="401" name="TextBox 400">
            <a:extLst>
              <a:ext uri="{FF2B5EF4-FFF2-40B4-BE49-F238E27FC236}">
                <a16:creationId xmlns:a16="http://schemas.microsoft.com/office/drawing/2014/main" id="{E9B60168-EF4A-0CEB-0442-FA1908E33BDA}"/>
              </a:ext>
            </a:extLst>
          </p:cNvPr>
          <p:cNvSpPr txBox="1"/>
          <p:nvPr/>
        </p:nvSpPr>
        <p:spPr>
          <a:xfrm rot="20419875">
            <a:off x="6348258" y="3419953"/>
            <a:ext cx="2377189" cy="307777"/>
          </a:xfrm>
          <a:prstGeom prst="rect">
            <a:avLst/>
          </a:prstGeom>
          <a:noFill/>
        </p:spPr>
        <p:txBody>
          <a:bodyPr wrap="none" rtlCol="0">
            <a:spAutoFit/>
          </a:bodyPr>
          <a:lstStyle/>
          <a:p>
            <a:r>
              <a:rPr lang="en-US" sz="1400" dirty="0"/>
              <a:t>RRC connection setup request</a:t>
            </a:r>
          </a:p>
        </p:txBody>
      </p:sp>
      <p:sp>
        <p:nvSpPr>
          <p:cNvPr id="402" name="TextBox 401">
            <a:extLst>
              <a:ext uri="{FF2B5EF4-FFF2-40B4-BE49-F238E27FC236}">
                <a16:creationId xmlns:a16="http://schemas.microsoft.com/office/drawing/2014/main" id="{54BBFB93-AF8D-E18B-39B2-4D3317641676}"/>
              </a:ext>
            </a:extLst>
          </p:cNvPr>
          <p:cNvSpPr txBox="1"/>
          <p:nvPr/>
        </p:nvSpPr>
        <p:spPr>
          <a:xfrm rot="20419875">
            <a:off x="6489834" y="4377674"/>
            <a:ext cx="2483372" cy="307777"/>
          </a:xfrm>
          <a:prstGeom prst="rect">
            <a:avLst/>
          </a:prstGeom>
          <a:noFill/>
        </p:spPr>
        <p:txBody>
          <a:bodyPr wrap="none" rtlCol="0">
            <a:spAutoFit/>
          </a:bodyPr>
          <a:lstStyle/>
          <a:p>
            <a:r>
              <a:rPr lang="en-US" sz="1400" dirty="0"/>
              <a:t>RRC connection setup response</a:t>
            </a:r>
          </a:p>
        </p:txBody>
      </p:sp>
      <p:sp>
        <p:nvSpPr>
          <p:cNvPr id="404" name="Slide Number Placeholder 403">
            <a:extLst>
              <a:ext uri="{FF2B5EF4-FFF2-40B4-BE49-F238E27FC236}">
                <a16:creationId xmlns:a16="http://schemas.microsoft.com/office/drawing/2014/main" id="{6143BA87-EFAF-F4A0-132B-1147FE1FEB45}"/>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103</a:t>
            </a:fld>
            <a:endParaRPr lang="en-US" dirty="0"/>
          </a:p>
        </p:txBody>
      </p:sp>
      <p:sp>
        <p:nvSpPr>
          <p:cNvPr id="405" name="TextBox 404">
            <a:extLst>
              <a:ext uri="{FF2B5EF4-FFF2-40B4-BE49-F238E27FC236}">
                <a16:creationId xmlns:a16="http://schemas.microsoft.com/office/drawing/2014/main" id="{7BB306C0-DCC1-3AA7-11B4-3C117F59C14C}"/>
              </a:ext>
            </a:extLst>
          </p:cNvPr>
          <p:cNvSpPr txBox="1"/>
          <p:nvPr/>
        </p:nvSpPr>
        <p:spPr>
          <a:xfrm>
            <a:off x="8565986" y="3709370"/>
            <a:ext cx="1491627" cy="319446"/>
          </a:xfrm>
          <a:prstGeom prst="rect">
            <a:avLst/>
          </a:prstGeom>
          <a:solidFill>
            <a:srgbClr val="DDEBF6"/>
          </a:solidFill>
        </p:spPr>
        <p:txBody>
          <a:bodyPr wrap="none" rtlCol="0">
            <a:spAutoFit/>
          </a:bodyPr>
          <a:lstStyle/>
          <a:p>
            <a:pPr>
              <a:lnSpc>
                <a:spcPct val="80000"/>
              </a:lnSpc>
            </a:pPr>
            <a:r>
              <a:rPr lang="en-US" dirty="0"/>
              <a:t>Base station 2</a:t>
            </a:r>
            <a:endParaRPr lang="en-US" sz="1600" dirty="0"/>
          </a:p>
        </p:txBody>
      </p:sp>
    </p:spTree>
    <p:extLst>
      <p:ext uri="{BB962C8B-B14F-4D97-AF65-F5344CB8AC3E}">
        <p14:creationId xmlns:p14="http://schemas.microsoft.com/office/powerpoint/2010/main" val="3072742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3D11F8E9-E5A8-EF94-AD12-36E20A82948A}"/>
              </a:ext>
            </a:extLst>
          </p:cNvPr>
          <p:cNvSpPr>
            <a:spLocks noGrp="1"/>
          </p:cNvSpPr>
          <p:nvPr>
            <p:ph type="title"/>
          </p:nvPr>
        </p:nvSpPr>
        <p:spPr>
          <a:xfrm>
            <a:off x="787400" y="235921"/>
            <a:ext cx="10515600" cy="894622"/>
          </a:xfrm>
        </p:spPr>
        <p:txBody>
          <a:bodyPr/>
          <a:lstStyle/>
          <a:p>
            <a:r>
              <a:rPr lang="en-US" dirty="0"/>
              <a:t>RAN/WLAN scheduling: the “big picture”</a:t>
            </a:r>
          </a:p>
        </p:txBody>
      </p:sp>
      <p:sp>
        <p:nvSpPr>
          <p:cNvPr id="530" name="TextBox 529">
            <a:extLst>
              <a:ext uri="{FF2B5EF4-FFF2-40B4-BE49-F238E27FC236}">
                <a16:creationId xmlns:a16="http://schemas.microsoft.com/office/drawing/2014/main" id="{F3533731-5096-64FC-6B9E-82FFA923AC18}"/>
              </a:ext>
            </a:extLst>
          </p:cNvPr>
          <p:cNvSpPr txBox="1"/>
          <p:nvPr/>
        </p:nvSpPr>
        <p:spPr>
          <a:xfrm>
            <a:off x="4274436" y="1409812"/>
            <a:ext cx="7638281" cy="4632037"/>
          </a:xfrm>
          <a:prstGeom prst="rect">
            <a:avLst/>
          </a:prstGeom>
          <a:noFill/>
        </p:spPr>
        <p:txBody>
          <a:bodyPr wrap="square" rtlCol="0">
            <a:spAutoFit/>
          </a:bodyPr>
          <a:lstStyle/>
          <a:p>
            <a:pPr marL="68262" marR="0" lvl="0" indent="0" algn="l" defTabSz="914400" rtl="0" eaLnBrk="1" fontAlgn="auto" latinLnBrk="0" hangingPunct="1">
              <a:lnSpc>
                <a:spcPct val="100000"/>
              </a:lnSpc>
              <a:spcBef>
                <a:spcPts val="0"/>
              </a:spcBef>
              <a:spcAft>
                <a:spcPts val="0"/>
              </a:spcAft>
              <a:buClr>
                <a:srgbClr val="0E00A3"/>
              </a:buClr>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packets to/from all devices in edge network must pass through base station</a:t>
            </a:r>
          </a:p>
          <a:p>
            <a:pPr marL="458788" marR="0" lvl="0" indent="-276225" algn="l" defTabSz="914400" rtl="0" eaLnBrk="1" fontAlgn="auto" latinLnBrk="0" hangingPunct="1">
              <a:lnSpc>
                <a:spcPct val="100000"/>
              </a:lnSpc>
              <a:spcBef>
                <a:spcPts val="600"/>
              </a:spcBef>
              <a:spcAft>
                <a:spcPts val="0"/>
              </a:spcAft>
              <a:buClr>
                <a:srgbClr val="0E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4G/5G and WiFi 6/7: OFDMA RB scheduling</a:t>
            </a:r>
          </a:p>
          <a:p>
            <a:pPr marL="403225" marR="0" lvl="0" indent="-225425" algn="l" defTabSz="914400" rtl="0" eaLnBrk="1" fontAlgn="auto" latinLnBrk="0" hangingPunct="1">
              <a:lnSpc>
                <a:spcPct val="100000"/>
              </a:lnSpc>
              <a:spcBef>
                <a:spcPts val="600"/>
              </a:spcBef>
              <a:spcAft>
                <a:spcPts val="0"/>
              </a:spcAft>
              <a:buClr>
                <a:srgbClr val="0E00A3"/>
              </a:buClr>
              <a:buSzTx/>
              <a:buFont typeface="Wingdings" pitchFamily="2"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downlink MAC scheduler: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frames to send from base station to which devices in which order in which RBs (if OFDMA)?</a:t>
            </a:r>
          </a:p>
          <a:p>
            <a:pPr marL="403225" marR="0" lvl="0" indent="-225425" algn="l" defTabSz="914400" rtl="0" eaLnBrk="1" fontAlgn="auto" latinLnBrk="0" hangingPunct="1">
              <a:lnSpc>
                <a:spcPct val="100000"/>
              </a:lnSpc>
              <a:spcBef>
                <a:spcPts val="600"/>
              </a:spcBef>
              <a:spcAft>
                <a:spcPts val="0"/>
              </a:spcAft>
              <a:buClr>
                <a:srgbClr val="0E00A3"/>
              </a:buClr>
              <a:buSzTx/>
              <a:buFont typeface="Wingdings" pitchFamily="2"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uplink MAC scheduler: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devices send which frames in which order in which RBs to base station (if OFDMA)</a:t>
            </a:r>
          </a:p>
          <a:p>
            <a:pPr marL="635000" marR="0" lvl="1" indent="0" algn="l" defTabSz="914400" rtl="0" eaLnBrk="1" fontAlgn="auto" latinLnBrk="0" hangingPunct="1">
              <a:lnSpc>
                <a:spcPct val="100000"/>
              </a:lnSpc>
              <a:spcBef>
                <a:spcPts val="0"/>
              </a:spcBef>
              <a:spcAft>
                <a:spcPts val="0"/>
              </a:spcAft>
              <a:buClr>
                <a:srgbClr val="0E00A3"/>
              </a:buClr>
              <a:buSzTx/>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48" name="Group 447">
            <a:extLst>
              <a:ext uri="{FF2B5EF4-FFF2-40B4-BE49-F238E27FC236}">
                <a16:creationId xmlns:a16="http://schemas.microsoft.com/office/drawing/2014/main" id="{E58569BF-1917-557B-BDFF-0889211E4598}"/>
              </a:ext>
            </a:extLst>
          </p:cNvPr>
          <p:cNvGrpSpPr/>
          <p:nvPr/>
        </p:nvGrpSpPr>
        <p:grpSpPr>
          <a:xfrm>
            <a:off x="730465" y="1694326"/>
            <a:ext cx="3007567" cy="2207293"/>
            <a:chOff x="396351" y="1894807"/>
            <a:chExt cx="3370394" cy="2595761"/>
          </a:xfrm>
        </p:grpSpPr>
        <p:sp>
          <p:nvSpPr>
            <p:cNvPr id="449" name="Oval 23">
              <a:extLst>
                <a:ext uri="{FF2B5EF4-FFF2-40B4-BE49-F238E27FC236}">
                  <a16:creationId xmlns:a16="http://schemas.microsoft.com/office/drawing/2014/main" id="{333102D8-9AC5-BD32-E39E-96476C56E7A8}"/>
                </a:ext>
              </a:extLst>
            </p:cNvPr>
            <p:cNvSpPr>
              <a:spLocks noChangeArrowheads="1"/>
            </p:cNvSpPr>
            <p:nvPr/>
          </p:nvSpPr>
          <p:spPr bwMode="auto">
            <a:xfrm>
              <a:off x="396351" y="1894807"/>
              <a:ext cx="3370394" cy="2595761"/>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50" name="Group 403">
              <a:extLst>
                <a:ext uri="{FF2B5EF4-FFF2-40B4-BE49-F238E27FC236}">
                  <a16:creationId xmlns:a16="http://schemas.microsoft.com/office/drawing/2014/main" id="{D98169A7-72ED-DB77-F1AB-C3D38709C98C}"/>
                </a:ext>
              </a:extLst>
            </p:cNvPr>
            <p:cNvGrpSpPr>
              <a:grpSpLocks/>
            </p:cNvGrpSpPr>
            <p:nvPr/>
          </p:nvGrpSpPr>
          <p:grpSpPr bwMode="auto">
            <a:xfrm>
              <a:off x="1053608" y="2418128"/>
              <a:ext cx="615707" cy="485902"/>
              <a:chOff x="2751" y="1851"/>
              <a:chExt cx="462" cy="478"/>
            </a:xfrm>
          </p:grpSpPr>
          <p:pic>
            <p:nvPicPr>
              <p:cNvPr id="506" name="Picture 364" descr="iphone_stylized_small">
                <a:extLst>
                  <a:ext uri="{FF2B5EF4-FFF2-40B4-BE49-F238E27FC236}">
                    <a16:creationId xmlns:a16="http://schemas.microsoft.com/office/drawing/2014/main" id="{BBF0D7DD-D46F-8490-F813-6C7C0DD7D0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07" name="Picture 402" descr="antenna_radiation_stylized">
                <a:extLst>
                  <a:ext uri="{FF2B5EF4-FFF2-40B4-BE49-F238E27FC236}">
                    <a16:creationId xmlns:a16="http://schemas.microsoft.com/office/drawing/2014/main" id="{7D8212D4-8D7F-49E1-081A-CC1AED3CF9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356">
              <a:extLst>
                <a:ext uri="{FF2B5EF4-FFF2-40B4-BE49-F238E27FC236}">
                  <a16:creationId xmlns:a16="http://schemas.microsoft.com/office/drawing/2014/main" id="{E654DD80-C50F-9EF7-49E6-445A16D3DCC3}"/>
                </a:ext>
              </a:extLst>
            </p:cNvPr>
            <p:cNvGrpSpPr>
              <a:grpSpLocks/>
            </p:cNvGrpSpPr>
            <p:nvPr/>
          </p:nvGrpSpPr>
          <p:grpSpPr bwMode="auto">
            <a:xfrm>
              <a:off x="2870740" y="2826644"/>
              <a:ext cx="443159" cy="418003"/>
              <a:chOff x="313" y="1497"/>
              <a:chExt cx="1152" cy="1014"/>
            </a:xfrm>
          </p:grpSpPr>
          <p:pic>
            <p:nvPicPr>
              <p:cNvPr id="504" name="Picture 354" descr="laptop_stylized_small">
                <a:extLst>
                  <a:ext uri="{FF2B5EF4-FFF2-40B4-BE49-F238E27FC236}">
                    <a16:creationId xmlns:a16="http://schemas.microsoft.com/office/drawing/2014/main" id="{D2089430-734F-D73C-ED94-FE49BD56DD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05" name="Picture 355" descr="antenna_stylized">
                <a:extLst>
                  <a:ext uri="{FF2B5EF4-FFF2-40B4-BE49-F238E27FC236}">
                    <a16:creationId xmlns:a16="http://schemas.microsoft.com/office/drawing/2014/main" id="{A5E3ED7B-EB37-4B77-6B2E-98864AC8407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2" name="Group 403">
              <a:extLst>
                <a:ext uri="{FF2B5EF4-FFF2-40B4-BE49-F238E27FC236}">
                  <a16:creationId xmlns:a16="http://schemas.microsoft.com/office/drawing/2014/main" id="{ADE58EEE-89C5-F392-A623-0022F52D811E}"/>
                </a:ext>
              </a:extLst>
            </p:cNvPr>
            <p:cNvGrpSpPr>
              <a:grpSpLocks/>
            </p:cNvGrpSpPr>
            <p:nvPr/>
          </p:nvGrpSpPr>
          <p:grpSpPr bwMode="auto">
            <a:xfrm>
              <a:off x="1566189" y="3856552"/>
              <a:ext cx="615707" cy="485902"/>
              <a:chOff x="2751" y="1851"/>
              <a:chExt cx="462" cy="478"/>
            </a:xfrm>
          </p:grpSpPr>
          <p:pic>
            <p:nvPicPr>
              <p:cNvPr id="502" name="Picture 364" descr="iphone_stylized_small">
                <a:extLst>
                  <a:ext uri="{FF2B5EF4-FFF2-40B4-BE49-F238E27FC236}">
                    <a16:creationId xmlns:a16="http://schemas.microsoft.com/office/drawing/2014/main" id="{C76A50F6-FD0A-10CE-815D-BF5E5AD546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03" name="Picture 402" descr="antenna_radiation_stylized">
                <a:extLst>
                  <a:ext uri="{FF2B5EF4-FFF2-40B4-BE49-F238E27FC236}">
                    <a16:creationId xmlns:a16="http://schemas.microsoft.com/office/drawing/2014/main" id="{43BC507D-545D-DCC7-E556-2F8B971FFD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pic>
          <p:nvPicPr>
            <p:cNvPr id="455" name="Picture 454" descr="A black drone with white lines&#10;&#10;Description automatically generated">
              <a:extLst>
                <a:ext uri="{FF2B5EF4-FFF2-40B4-BE49-F238E27FC236}">
                  <a16:creationId xmlns:a16="http://schemas.microsoft.com/office/drawing/2014/main" id="{6BF750DE-A1A1-E531-9043-C939A1734AD2}"/>
                </a:ext>
              </a:extLst>
            </p:cNvPr>
            <p:cNvPicPr>
              <a:picLocks noChangeAspect="1"/>
            </p:cNvPicPr>
            <p:nvPr/>
          </p:nvPicPr>
          <p:blipFill>
            <a:blip r:embed="rId7"/>
            <a:stretch>
              <a:fillRect/>
            </a:stretch>
          </p:blipFill>
          <p:spPr>
            <a:xfrm>
              <a:off x="1669315" y="1980196"/>
              <a:ext cx="895031" cy="551809"/>
            </a:xfrm>
            <a:prstGeom prst="rect">
              <a:avLst/>
            </a:prstGeom>
          </p:spPr>
        </p:pic>
        <p:pic>
          <p:nvPicPr>
            <p:cNvPr id="456" name="Picture 455" descr="A car with an antenna&#10;&#10;Description automatically generated">
              <a:extLst>
                <a:ext uri="{FF2B5EF4-FFF2-40B4-BE49-F238E27FC236}">
                  <a16:creationId xmlns:a16="http://schemas.microsoft.com/office/drawing/2014/main" id="{17853B6D-9F62-C10E-6E55-D151E8882229}"/>
                </a:ext>
              </a:extLst>
            </p:cNvPr>
            <p:cNvPicPr>
              <a:picLocks noChangeAspect="1"/>
            </p:cNvPicPr>
            <p:nvPr/>
          </p:nvPicPr>
          <p:blipFill>
            <a:blip r:embed="rId8"/>
            <a:stretch>
              <a:fillRect/>
            </a:stretch>
          </p:blipFill>
          <p:spPr>
            <a:xfrm>
              <a:off x="575742" y="3300182"/>
              <a:ext cx="1059128" cy="513401"/>
            </a:xfrm>
            <a:prstGeom prst="rect">
              <a:avLst/>
            </a:prstGeom>
          </p:spPr>
        </p:pic>
        <p:sp>
          <p:nvSpPr>
            <p:cNvPr id="457" name="TextBox 456">
              <a:extLst>
                <a:ext uri="{FF2B5EF4-FFF2-40B4-BE49-F238E27FC236}">
                  <a16:creationId xmlns:a16="http://schemas.microsoft.com/office/drawing/2014/main" id="{BAB9F880-B841-B4E1-7DBE-CBBE3077BD1A}"/>
                </a:ext>
              </a:extLst>
            </p:cNvPr>
            <p:cNvSpPr txBox="1"/>
            <p:nvPr/>
          </p:nvSpPr>
          <p:spPr>
            <a:xfrm>
              <a:off x="1710253" y="3490527"/>
              <a:ext cx="947055" cy="346034"/>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gNodeB</a:t>
              </a:r>
              <a:endParaRPr kumimoji="0" lang="en-US" sz="1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8" name="TextBox 457">
              <a:extLst>
                <a:ext uri="{FF2B5EF4-FFF2-40B4-BE49-F238E27FC236}">
                  <a16:creationId xmlns:a16="http://schemas.microsoft.com/office/drawing/2014/main" id="{961755CF-6C71-02FD-C33D-072487238E09}"/>
                </a:ext>
              </a:extLst>
            </p:cNvPr>
            <p:cNvSpPr txBox="1"/>
            <p:nvPr/>
          </p:nvSpPr>
          <p:spPr>
            <a:xfrm>
              <a:off x="517271" y="2885260"/>
              <a:ext cx="899200" cy="346034"/>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devices</a:t>
              </a:r>
            </a:p>
          </p:txBody>
        </p:sp>
        <p:grpSp>
          <p:nvGrpSpPr>
            <p:cNvPr id="459" name="Group 458">
              <a:extLst>
                <a:ext uri="{FF2B5EF4-FFF2-40B4-BE49-F238E27FC236}">
                  <a16:creationId xmlns:a16="http://schemas.microsoft.com/office/drawing/2014/main" id="{50D2BADF-54B2-FCAB-E80A-672E3E3B8F41}"/>
                </a:ext>
              </a:extLst>
            </p:cNvPr>
            <p:cNvGrpSpPr/>
            <p:nvPr/>
          </p:nvGrpSpPr>
          <p:grpSpPr>
            <a:xfrm>
              <a:off x="1867334" y="2657857"/>
              <a:ext cx="697012" cy="910157"/>
              <a:chOff x="5889335" y="1598309"/>
              <a:chExt cx="694858" cy="1046469"/>
            </a:xfrm>
          </p:grpSpPr>
          <p:grpSp>
            <p:nvGrpSpPr>
              <p:cNvPr id="460" name="Group 817">
                <a:extLst>
                  <a:ext uri="{FF2B5EF4-FFF2-40B4-BE49-F238E27FC236}">
                    <a16:creationId xmlns:a16="http://schemas.microsoft.com/office/drawing/2014/main" id="{0C01D02B-D36E-C234-DB7F-C0A44088022E}"/>
                  </a:ext>
                </a:extLst>
              </p:cNvPr>
              <p:cNvGrpSpPr>
                <a:grpSpLocks/>
              </p:cNvGrpSpPr>
              <p:nvPr/>
            </p:nvGrpSpPr>
            <p:grpSpPr bwMode="auto">
              <a:xfrm>
                <a:off x="5971949" y="1598309"/>
                <a:ext cx="466245" cy="434369"/>
                <a:chOff x="2920" y="1424"/>
                <a:chExt cx="326" cy="320"/>
              </a:xfrm>
            </p:grpSpPr>
            <p:sp>
              <p:nvSpPr>
                <p:cNvPr id="494" name="Oval 818">
                  <a:extLst>
                    <a:ext uri="{FF2B5EF4-FFF2-40B4-BE49-F238E27FC236}">
                      <a16:creationId xmlns:a16="http://schemas.microsoft.com/office/drawing/2014/main" id="{E02549CB-B11A-1CF5-4FE1-CCF06AFB029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5" name="Group 819">
                  <a:extLst>
                    <a:ext uri="{FF2B5EF4-FFF2-40B4-BE49-F238E27FC236}">
                      <a16:creationId xmlns:a16="http://schemas.microsoft.com/office/drawing/2014/main" id="{6B841B33-96D6-E7F2-459C-6D937CC31579}"/>
                    </a:ext>
                  </a:extLst>
                </p:cNvPr>
                <p:cNvGrpSpPr>
                  <a:grpSpLocks/>
                </p:cNvGrpSpPr>
                <p:nvPr/>
              </p:nvGrpSpPr>
              <p:grpSpPr bwMode="auto">
                <a:xfrm>
                  <a:off x="2949" y="1424"/>
                  <a:ext cx="265" cy="280"/>
                  <a:chOff x="2949" y="1424"/>
                  <a:chExt cx="265" cy="280"/>
                </a:xfrm>
              </p:grpSpPr>
              <p:sp>
                <p:nvSpPr>
                  <p:cNvPr id="497" name="Oval 820">
                    <a:extLst>
                      <a:ext uri="{FF2B5EF4-FFF2-40B4-BE49-F238E27FC236}">
                        <a16:creationId xmlns:a16="http://schemas.microsoft.com/office/drawing/2014/main" id="{451A6047-796B-8B9A-6F97-7AB245168F2A}"/>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Oval 821">
                    <a:extLst>
                      <a:ext uri="{FF2B5EF4-FFF2-40B4-BE49-F238E27FC236}">
                        <a16:creationId xmlns:a16="http://schemas.microsoft.com/office/drawing/2014/main" id="{054FCC48-EDC6-3D64-8307-482F51B41ADB}"/>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Oval 822">
                    <a:extLst>
                      <a:ext uri="{FF2B5EF4-FFF2-40B4-BE49-F238E27FC236}">
                        <a16:creationId xmlns:a16="http://schemas.microsoft.com/office/drawing/2014/main" id="{655B4983-F7C5-08DE-B9AA-17E7EA0EB012}"/>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Oval 823">
                    <a:extLst>
                      <a:ext uri="{FF2B5EF4-FFF2-40B4-BE49-F238E27FC236}">
                        <a16:creationId xmlns:a16="http://schemas.microsoft.com/office/drawing/2014/main" id="{84AE2BEE-06A7-999C-2B77-CD807A6DA63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24">
                    <a:extLst>
                      <a:ext uri="{FF2B5EF4-FFF2-40B4-BE49-F238E27FC236}">
                        <a16:creationId xmlns:a16="http://schemas.microsoft.com/office/drawing/2014/main" id="{F75F5335-3E2F-9DF3-0891-720169690B58}"/>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B4C7E7"/>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6" name="Freeform 825">
                  <a:extLst>
                    <a:ext uri="{FF2B5EF4-FFF2-40B4-BE49-F238E27FC236}">
                      <a16:creationId xmlns:a16="http://schemas.microsoft.com/office/drawing/2014/main" id="{AA616220-96A8-BECA-FB43-DF0568BC7081}"/>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B4C7E7"/>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61" name="Group 460">
                <a:extLst>
                  <a:ext uri="{FF2B5EF4-FFF2-40B4-BE49-F238E27FC236}">
                    <a16:creationId xmlns:a16="http://schemas.microsoft.com/office/drawing/2014/main" id="{7B1B3AEE-66C7-B73B-5769-D25207ECB5D7}"/>
                  </a:ext>
                </a:extLst>
              </p:cNvPr>
              <p:cNvGrpSpPr/>
              <p:nvPr/>
            </p:nvGrpSpPr>
            <p:grpSpPr>
              <a:xfrm>
                <a:off x="5988685" y="1818858"/>
                <a:ext cx="437474" cy="596272"/>
                <a:chOff x="3585986" y="1924272"/>
                <a:chExt cx="468358" cy="1018983"/>
              </a:xfrm>
            </p:grpSpPr>
            <p:sp>
              <p:nvSpPr>
                <p:cNvPr id="490" name="Rectangle 489">
                  <a:extLst>
                    <a:ext uri="{FF2B5EF4-FFF2-40B4-BE49-F238E27FC236}">
                      <a16:creationId xmlns:a16="http://schemas.microsoft.com/office/drawing/2014/main" id="{AF84D09F-50C5-143B-5717-333036AB3E9A}"/>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1" name="Rectangle 490">
                  <a:extLst>
                    <a:ext uri="{FF2B5EF4-FFF2-40B4-BE49-F238E27FC236}">
                      <a16:creationId xmlns:a16="http://schemas.microsoft.com/office/drawing/2014/main" id="{06C3735A-3BFF-61B5-DBB3-A5B2CC14936C}"/>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2" name="Rectangle 491">
                  <a:extLst>
                    <a:ext uri="{FF2B5EF4-FFF2-40B4-BE49-F238E27FC236}">
                      <a16:creationId xmlns:a16="http://schemas.microsoft.com/office/drawing/2014/main" id="{9916A316-3E97-84C1-C140-A1936C708E61}"/>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3" name="Rectangle 492">
                  <a:extLst>
                    <a:ext uri="{FF2B5EF4-FFF2-40B4-BE49-F238E27FC236}">
                      <a16:creationId xmlns:a16="http://schemas.microsoft.com/office/drawing/2014/main" id="{B709AD92-3110-B0E9-936B-B0A92602B07E}"/>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D12B115A-B50C-D097-F972-54C8ACEBBF57}"/>
                  </a:ext>
                </a:extLst>
              </p:cNvPr>
              <p:cNvGrpSpPr/>
              <p:nvPr/>
            </p:nvGrpSpPr>
            <p:grpSpPr>
              <a:xfrm>
                <a:off x="5889335" y="2048021"/>
                <a:ext cx="694858" cy="596757"/>
                <a:chOff x="2913744" y="2211770"/>
                <a:chExt cx="694858" cy="596757"/>
              </a:xfrm>
            </p:grpSpPr>
            <p:grpSp>
              <p:nvGrpSpPr>
                <p:cNvPr id="464" name="Group 463">
                  <a:extLst>
                    <a:ext uri="{FF2B5EF4-FFF2-40B4-BE49-F238E27FC236}">
                      <a16:creationId xmlns:a16="http://schemas.microsoft.com/office/drawing/2014/main" id="{6A86C021-B077-41C8-33C3-6DF25DA12D9D}"/>
                    </a:ext>
                  </a:extLst>
                </p:cNvPr>
                <p:cNvGrpSpPr/>
                <p:nvPr/>
              </p:nvGrpSpPr>
              <p:grpSpPr>
                <a:xfrm>
                  <a:off x="2913744" y="2416607"/>
                  <a:ext cx="694858" cy="391920"/>
                  <a:chOff x="340314" y="959725"/>
                  <a:chExt cx="710987" cy="333816"/>
                </a:xfrm>
              </p:grpSpPr>
              <p:sp>
                <p:nvSpPr>
                  <p:cNvPr id="469" name="Oval 468">
                    <a:extLst>
                      <a:ext uri="{FF2B5EF4-FFF2-40B4-BE49-F238E27FC236}">
                        <a16:creationId xmlns:a16="http://schemas.microsoft.com/office/drawing/2014/main" id="{E46A4EDA-D0E9-DD83-1132-DF45EAB6C92B}"/>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79" name="Group 478">
                    <a:extLst>
                      <a:ext uri="{FF2B5EF4-FFF2-40B4-BE49-F238E27FC236}">
                        <a16:creationId xmlns:a16="http://schemas.microsoft.com/office/drawing/2014/main" id="{B504CA66-14EB-0BDC-21E1-04C4F49CBC22}"/>
                      </a:ext>
                    </a:extLst>
                  </p:cNvPr>
                  <p:cNvGrpSpPr/>
                  <p:nvPr/>
                </p:nvGrpSpPr>
                <p:grpSpPr>
                  <a:xfrm>
                    <a:off x="519850" y="1126797"/>
                    <a:ext cx="319417" cy="141293"/>
                    <a:chOff x="7493876" y="2774731"/>
                    <a:chExt cx="1481958" cy="894622"/>
                  </a:xfrm>
                </p:grpSpPr>
                <p:sp>
                  <p:nvSpPr>
                    <p:cNvPr id="483" name="Freeform 482">
                      <a:extLst>
                        <a:ext uri="{FF2B5EF4-FFF2-40B4-BE49-F238E27FC236}">
                          <a16:creationId xmlns:a16="http://schemas.microsoft.com/office/drawing/2014/main" id="{035F2B89-70D2-1EF9-F94D-7BB69BE517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484" name="Oval 483">
                      <a:extLst>
                        <a:ext uri="{FF2B5EF4-FFF2-40B4-BE49-F238E27FC236}">
                          <a16:creationId xmlns:a16="http://schemas.microsoft.com/office/drawing/2014/main" id="{1E43B016-31C9-316A-ED0C-196286BB2A8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485" name="Group 484">
                      <a:extLst>
                        <a:ext uri="{FF2B5EF4-FFF2-40B4-BE49-F238E27FC236}">
                          <a16:creationId xmlns:a16="http://schemas.microsoft.com/office/drawing/2014/main" id="{2A1016D0-D765-92AB-0266-6653AC2C10C2}"/>
                        </a:ext>
                      </a:extLst>
                    </p:cNvPr>
                    <p:cNvGrpSpPr/>
                    <p:nvPr/>
                  </p:nvGrpSpPr>
                  <p:grpSpPr>
                    <a:xfrm>
                      <a:off x="7713663" y="2848339"/>
                      <a:ext cx="1042107" cy="425543"/>
                      <a:chOff x="7786941" y="2884917"/>
                      <a:chExt cx="897649" cy="353919"/>
                    </a:xfrm>
                  </p:grpSpPr>
                  <p:sp>
                    <p:nvSpPr>
                      <p:cNvPr id="486" name="Freeform 485">
                        <a:extLst>
                          <a:ext uri="{FF2B5EF4-FFF2-40B4-BE49-F238E27FC236}">
                            <a16:creationId xmlns:a16="http://schemas.microsoft.com/office/drawing/2014/main" id="{E01424FE-8CE3-17CF-9D59-C669FF5E928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8D2726D9-FC60-EE22-F468-818F6B08CD6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C44B7680-07CD-54D7-7A4D-77B237AE98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9" name="Freeform 488">
                        <a:extLst>
                          <a:ext uri="{FF2B5EF4-FFF2-40B4-BE49-F238E27FC236}">
                            <a16:creationId xmlns:a16="http://schemas.microsoft.com/office/drawing/2014/main" id="{8687EB80-DD75-1DD9-5084-5610941651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82" name="Can 481">
                    <a:extLst>
                      <a:ext uri="{FF2B5EF4-FFF2-40B4-BE49-F238E27FC236}">
                        <a16:creationId xmlns:a16="http://schemas.microsoft.com/office/drawing/2014/main" id="{730E9743-1D05-B2C3-736A-57BCE70D4B69}"/>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465" name="Picture 464" descr="A screen shot of a computer&#10;&#10;Description automatically generated">
                  <a:extLst>
                    <a:ext uri="{FF2B5EF4-FFF2-40B4-BE49-F238E27FC236}">
                      <a16:creationId xmlns:a16="http://schemas.microsoft.com/office/drawing/2014/main" id="{858190F4-99D3-B6F5-E88E-3872B668CA98}"/>
                    </a:ext>
                  </a:extLst>
                </p:cNvPr>
                <p:cNvPicPr>
                  <a:picLocks noChangeAspect="1"/>
                </p:cNvPicPr>
                <p:nvPr/>
              </p:nvPicPr>
              <p:blipFill>
                <a:blip r:embed="rId9"/>
                <a:stretch>
                  <a:fillRect/>
                </a:stretch>
              </p:blipFill>
              <p:spPr>
                <a:xfrm>
                  <a:off x="2939352" y="2211770"/>
                  <a:ext cx="249527" cy="465445"/>
                </a:xfrm>
                <a:prstGeom prst="rect">
                  <a:avLst/>
                </a:prstGeom>
              </p:spPr>
            </p:pic>
          </p:grpSp>
        </p:grpSp>
      </p:grpSp>
      <p:sp>
        <p:nvSpPr>
          <p:cNvPr id="508" name="TextBox 507">
            <a:extLst>
              <a:ext uri="{FF2B5EF4-FFF2-40B4-BE49-F238E27FC236}">
                <a16:creationId xmlns:a16="http://schemas.microsoft.com/office/drawing/2014/main" id="{E58FC135-A3ED-E61A-839B-5F62AB747CC8}"/>
              </a:ext>
            </a:extLst>
          </p:cNvPr>
          <p:cNvSpPr txBox="1"/>
          <p:nvPr/>
        </p:nvSpPr>
        <p:spPr>
          <a:xfrm>
            <a:off x="360608" y="1691005"/>
            <a:ext cx="1861593" cy="44563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a:ea typeface="+mn-ea"/>
                <a:cs typeface="+mn-cs"/>
              </a:rPr>
              <a:t>5G RAN</a:t>
            </a:r>
          </a:p>
        </p:txBody>
      </p:sp>
      <p:sp>
        <p:nvSpPr>
          <p:cNvPr id="509" name="Oval 23">
            <a:extLst>
              <a:ext uri="{FF2B5EF4-FFF2-40B4-BE49-F238E27FC236}">
                <a16:creationId xmlns:a16="http://schemas.microsoft.com/office/drawing/2014/main" id="{AF339D92-660C-7894-6CE9-9CA8D7523B38}"/>
              </a:ext>
            </a:extLst>
          </p:cNvPr>
          <p:cNvSpPr>
            <a:spLocks noChangeArrowheads="1"/>
          </p:cNvSpPr>
          <p:nvPr/>
        </p:nvSpPr>
        <p:spPr bwMode="auto">
          <a:xfrm>
            <a:off x="820010" y="4243453"/>
            <a:ext cx="3007567" cy="2207293"/>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10" name="Group 403">
            <a:extLst>
              <a:ext uri="{FF2B5EF4-FFF2-40B4-BE49-F238E27FC236}">
                <a16:creationId xmlns:a16="http://schemas.microsoft.com/office/drawing/2014/main" id="{D60B2F02-F5E5-4212-513A-49DD6CCBCF22}"/>
              </a:ext>
            </a:extLst>
          </p:cNvPr>
          <p:cNvGrpSpPr>
            <a:grpSpLocks/>
          </p:cNvGrpSpPr>
          <p:nvPr/>
        </p:nvGrpSpPr>
        <p:grpSpPr bwMode="auto">
          <a:xfrm>
            <a:off x="1406512" y="4688457"/>
            <a:ext cx="549425" cy="413184"/>
            <a:chOff x="2751" y="1851"/>
            <a:chExt cx="462" cy="478"/>
          </a:xfrm>
        </p:grpSpPr>
        <p:pic>
          <p:nvPicPr>
            <p:cNvPr id="511" name="Picture 364" descr="iphone_stylized_small">
              <a:extLst>
                <a:ext uri="{FF2B5EF4-FFF2-40B4-BE49-F238E27FC236}">
                  <a16:creationId xmlns:a16="http://schemas.microsoft.com/office/drawing/2014/main" id="{4F8814DD-2429-BD2C-B9DC-A09FF7242D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12" name="Picture 402" descr="antenna_radiation_stylized">
              <a:extLst>
                <a:ext uri="{FF2B5EF4-FFF2-40B4-BE49-F238E27FC236}">
                  <a16:creationId xmlns:a16="http://schemas.microsoft.com/office/drawing/2014/main" id="{2B858B1E-55C1-6539-0C74-E912E05A5B1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513" name="Group 356">
            <a:extLst>
              <a:ext uri="{FF2B5EF4-FFF2-40B4-BE49-F238E27FC236}">
                <a16:creationId xmlns:a16="http://schemas.microsoft.com/office/drawing/2014/main" id="{B5C263DB-CFAB-78BA-2D9D-C1D47D4300BB}"/>
              </a:ext>
            </a:extLst>
          </p:cNvPr>
          <p:cNvGrpSpPr>
            <a:grpSpLocks/>
          </p:cNvGrpSpPr>
          <p:nvPr/>
        </p:nvGrpSpPr>
        <p:grpSpPr bwMode="auto">
          <a:xfrm>
            <a:off x="3028028" y="5035836"/>
            <a:ext cx="395452" cy="355447"/>
            <a:chOff x="313" y="1497"/>
            <a:chExt cx="1152" cy="1014"/>
          </a:xfrm>
        </p:grpSpPr>
        <p:pic>
          <p:nvPicPr>
            <p:cNvPr id="514" name="Picture 354" descr="laptop_stylized_small">
              <a:extLst>
                <a:ext uri="{FF2B5EF4-FFF2-40B4-BE49-F238E27FC236}">
                  <a16:creationId xmlns:a16="http://schemas.microsoft.com/office/drawing/2014/main" id="{9FA98A3B-E5FC-82F2-7C9C-F5FD14531D9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15" name="Picture 355" descr="antenna_stylized">
              <a:extLst>
                <a:ext uri="{FF2B5EF4-FFF2-40B4-BE49-F238E27FC236}">
                  <a16:creationId xmlns:a16="http://schemas.microsoft.com/office/drawing/2014/main" id="{FF1C5F70-ACEC-D40E-216E-4F5881035B1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516" name="Group 403">
            <a:extLst>
              <a:ext uri="{FF2B5EF4-FFF2-40B4-BE49-F238E27FC236}">
                <a16:creationId xmlns:a16="http://schemas.microsoft.com/office/drawing/2014/main" id="{CFC06038-12D9-527B-5405-34F572162FDA}"/>
              </a:ext>
            </a:extLst>
          </p:cNvPr>
          <p:cNvGrpSpPr>
            <a:grpSpLocks/>
          </p:cNvGrpSpPr>
          <p:nvPr/>
        </p:nvGrpSpPr>
        <p:grpSpPr bwMode="auto">
          <a:xfrm>
            <a:off x="1863914" y="5911614"/>
            <a:ext cx="549425" cy="413184"/>
            <a:chOff x="2751" y="1851"/>
            <a:chExt cx="462" cy="478"/>
          </a:xfrm>
        </p:grpSpPr>
        <p:pic>
          <p:nvPicPr>
            <p:cNvPr id="517" name="Picture 364" descr="iphone_stylized_small">
              <a:extLst>
                <a:ext uri="{FF2B5EF4-FFF2-40B4-BE49-F238E27FC236}">
                  <a16:creationId xmlns:a16="http://schemas.microsoft.com/office/drawing/2014/main" id="{CFB62559-498D-45F7-6D1B-EBB0FC693C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18" name="Picture 402" descr="antenna_radiation_stylized">
              <a:extLst>
                <a:ext uri="{FF2B5EF4-FFF2-40B4-BE49-F238E27FC236}">
                  <a16:creationId xmlns:a16="http://schemas.microsoft.com/office/drawing/2014/main" id="{79AB0C9B-BB77-59EE-98EF-F5757F05BF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519" name="TextBox 518">
            <a:extLst>
              <a:ext uri="{FF2B5EF4-FFF2-40B4-BE49-F238E27FC236}">
                <a16:creationId xmlns:a16="http://schemas.microsoft.com/office/drawing/2014/main" id="{1FBB9E0A-097D-5094-0B05-3D1A1CB13F3E}"/>
              </a:ext>
            </a:extLst>
          </p:cNvPr>
          <p:cNvSpPr txBox="1"/>
          <p:nvPr/>
        </p:nvSpPr>
        <p:spPr>
          <a:xfrm>
            <a:off x="2101232" y="5523903"/>
            <a:ext cx="409087" cy="294248"/>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AP</a:t>
            </a:r>
            <a:endParaRPr kumimoji="0" lang="en-US" sz="1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TextBox 519">
            <a:extLst>
              <a:ext uri="{FF2B5EF4-FFF2-40B4-BE49-F238E27FC236}">
                <a16:creationId xmlns:a16="http://schemas.microsoft.com/office/drawing/2014/main" id="{CDB0DD65-D8F0-FBD5-18E7-57D191250568}"/>
              </a:ext>
            </a:extLst>
          </p:cNvPr>
          <p:cNvSpPr txBox="1"/>
          <p:nvPr/>
        </p:nvSpPr>
        <p:spPr>
          <a:xfrm>
            <a:off x="872077" y="5029648"/>
            <a:ext cx="802400" cy="294248"/>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devices</a:t>
            </a:r>
          </a:p>
        </p:txBody>
      </p:sp>
      <p:sp>
        <p:nvSpPr>
          <p:cNvPr id="521" name="TextBox 520">
            <a:extLst>
              <a:ext uri="{FF2B5EF4-FFF2-40B4-BE49-F238E27FC236}">
                <a16:creationId xmlns:a16="http://schemas.microsoft.com/office/drawing/2014/main" id="{D108E2E1-7505-46AB-CCF5-266157EFA218}"/>
              </a:ext>
            </a:extLst>
          </p:cNvPr>
          <p:cNvSpPr txBox="1"/>
          <p:nvPr/>
        </p:nvSpPr>
        <p:spPr>
          <a:xfrm>
            <a:off x="450153" y="4240132"/>
            <a:ext cx="1861593" cy="44563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a:ea typeface="+mn-ea"/>
                <a:cs typeface="+mn-cs"/>
              </a:rPr>
              <a:t>Wi-Fi</a:t>
            </a:r>
          </a:p>
        </p:txBody>
      </p:sp>
      <p:grpSp>
        <p:nvGrpSpPr>
          <p:cNvPr id="524" name="Group 361">
            <a:extLst>
              <a:ext uri="{FF2B5EF4-FFF2-40B4-BE49-F238E27FC236}">
                <a16:creationId xmlns:a16="http://schemas.microsoft.com/office/drawing/2014/main" id="{2B58A059-7A50-7E43-E8C7-03D5F0709DEF}"/>
              </a:ext>
            </a:extLst>
          </p:cNvPr>
          <p:cNvGrpSpPr>
            <a:grpSpLocks/>
          </p:cNvGrpSpPr>
          <p:nvPr/>
        </p:nvGrpSpPr>
        <p:grpSpPr bwMode="auto">
          <a:xfrm>
            <a:off x="2082435" y="4980038"/>
            <a:ext cx="639762" cy="581025"/>
            <a:chOff x="2967" y="478"/>
            <a:chExt cx="788" cy="625"/>
          </a:xfrm>
        </p:grpSpPr>
        <p:pic>
          <p:nvPicPr>
            <p:cNvPr id="526" name="Picture 360" descr="antenna_radiation_stylized">
              <a:extLst>
                <a:ext uri="{FF2B5EF4-FFF2-40B4-BE49-F238E27FC236}">
                  <a16:creationId xmlns:a16="http://schemas.microsoft.com/office/drawing/2014/main" id="{B3C45462-28BE-9C44-9631-F1DAF8987F5F}"/>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27" name="Picture 358" descr="access_point_stylized_small">
              <a:extLst>
                <a:ext uri="{FF2B5EF4-FFF2-40B4-BE49-F238E27FC236}">
                  <a16:creationId xmlns:a16="http://schemas.microsoft.com/office/drawing/2014/main" id="{EC4DBC51-A53F-8031-7C90-A015EB18119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531" name="Group 356">
            <a:extLst>
              <a:ext uri="{FF2B5EF4-FFF2-40B4-BE49-F238E27FC236}">
                <a16:creationId xmlns:a16="http://schemas.microsoft.com/office/drawing/2014/main" id="{2FB44D89-6701-CEC0-EDF0-BFBB543B59B1}"/>
              </a:ext>
            </a:extLst>
          </p:cNvPr>
          <p:cNvGrpSpPr>
            <a:grpSpLocks/>
          </p:cNvGrpSpPr>
          <p:nvPr/>
        </p:nvGrpSpPr>
        <p:grpSpPr bwMode="auto">
          <a:xfrm>
            <a:off x="2149333" y="4440044"/>
            <a:ext cx="395452" cy="355447"/>
            <a:chOff x="313" y="1497"/>
            <a:chExt cx="1152" cy="1014"/>
          </a:xfrm>
        </p:grpSpPr>
        <p:pic>
          <p:nvPicPr>
            <p:cNvPr id="532" name="Picture 354" descr="laptop_stylized_small">
              <a:extLst>
                <a:ext uri="{FF2B5EF4-FFF2-40B4-BE49-F238E27FC236}">
                  <a16:creationId xmlns:a16="http://schemas.microsoft.com/office/drawing/2014/main" id="{848812C3-C5BD-4C6F-A35C-4A89EE8D8A9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33" name="Picture 355" descr="antenna_stylized">
              <a:extLst>
                <a:ext uri="{FF2B5EF4-FFF2-40B4-BE49-F238E27FC236}">
                  <a16:creationId xmlns:a16="http://schemas.microsoft.com/office/drawing/2014/main" id="{490E1418-FA6E-3E9B-F852-3009DC4EEE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534" name="Group 356">
            <a:extLst>
              <a:ext uri="{FF2B5EF4-FFF2-40B4-BE49-F238E27FC236}">
                <a16:creationId xmlns:a16="http://schemas.microsoft.com/office/drawing/2014/main" id="{CBFDEADF-68BD-7E03-4261-D86FF5D2B724}"/>
              </a:ext>
            </a:extLst>
          </p:cNvPr>
          <p:cNvGrpSpPr>
            <a:grpSpLocks/>
          </p:cNvGrpSpPr>
          <p:nvPr/>
        </p:nvGrpSpPr>
        <p:grpSpPr bwMode="auto">
          <a:xfrm>
            <a:off x="1231975" y="5452502"/>
            <a:ext cx="395452" cy="355447"/>
            <a:chOff x="313" y="1497"/>
            <a:chExt cx="1152" cy="1014"/>
          </a:xfrm>
        </p:grpSpPr>
        <p:pic>
          <p:nvPicPr>
            <p:cNvPr id="535" name="Picture 354" descr="laptop_stylized_small">
              <a:extLst>
                <a:ext uri="{FF2B5EF4-FFF2-40B4-BE49-F238E27FC236}">
                  <a16:creationId xmlns:a16="http://schemas.microsoft.com/office/drawing/2014/main" id="{C5FE99E5-E028-880C-5F9F-AA8E076B079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36" name="Picture 355" descr="antenna_stylized">
              <a:extLst>
                <a:ext uri="{FF2B5EF4-FFF2-40B4-BE49-F238E27FC236}">
                  <a16:creationId xmlns:a16="http://schemas.microsoft.com/office/drawing/2014/main" id="{376A1A76-5EEB-C771-F2E1-9287F5B04AD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537" name="Group 536">
            <a:extLst>
              <a:ext uri="{FF2B5EF4-FFF2-40B4-BE49-F238E27FC236}">
                <a16:creationId xmlns:a16="http://schemas.microsoft.com/office/drawing/2014/main" id="{A04FEA59-C133-A615-3940-101A4D854865}"/>
              </a:ext>
            </a:extLst>
          </p:cNvPr>
          <p:cNvGrpSpPr/>
          <p:nvPr/>
        </p:nvGrpSpPr>
        <p:grpSpPr>
          <a:xfrm>
            <a:off x="2116535" y="2814540"/>
            <a:ext cx="537583" cy="549654"/>
            <a:chOff x="6104412" y="3998317"/>
            <a:chExt cx="1127841" cy="763230"/>
          </a:xfrm>
        </p:grpSpPr>
        <p:sp>
          <p:nvSpPr>
            <p:cNvPr id="15" name="Rectangle 14">
              <a:extLst>
                <a:ext uri="{FF2B5EF4-FFF2-40B4-BE49-F238E27FC236}">
                  <a16:creationId xmlns:a16="http://schemas.microsoft.com/office/drawing/2014/main" id="{78E7A78C-EC55-EE69-5BF3-13199EBF8FF7}"/>
                </a:ext>
              </a:extLst>
            </p:cNvPr>
            <p:cNvSpPr/>
            <p:nvPr/>
          </p:nvSpPr>
          <p:spPr>
            <a:xfrm>
              <a:off x="6242674" y="4056685"/>
              <a:ext cx="812615" cy="656093"/>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 name="Straight Connector 22">
              <a:extLst>
                <a:ext uri="{FF2B5EF4-FFF2-40B4-BE49-F238E27FC236}">
                  <a16:creationId xmlns:a16="http://schemas.microsoft.com/office/drawing/2014/main" id="{5BE6C751-F2CA-D93C-7F86-CE5CB7E88822}"/>
                </a:ext>
              </a:extLst>
            </p:cNvPr>
            <p:cNvCxnSpPr/>
            <p:nvPr/>
          </p:nvCxnSpPr>
          <p:spPr>
            <a:xfrm>
              <a:off x="6249670" y="4398303"/>
              <a:ext cx="80561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DC1F797E-F901-C45E-ECAB-5B045D5FB90E}"/>
                </a:ext>
              </a:extLst>
            </p:cNvPr>
            <p:cNvCxnSpPr/>
            <p:nvPr/>
          </p:nvCxnSpPr>
          <p:spPr>
            <a:xfrm>
              <a:off x="6249670" y="4052906"/>
              <a:ext cx="805619" cy="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BAC8357-F24B-509F-76A3-5B386DDF506B}"/>
                </a:ext>
              </a:extLst>
            </p:cNvPr>
            <p:cNvSpPr/>
            <p:nvPr/>
          </p:nvSpPr>
          <p:spPr>
            <a:xfrm>
              <a:off x="6249670" y="4056686"/>
              <a:ext cx="805620" cy="341617"/>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01AB8D6E-0699-FC39-88C2-2D9C1CE49CD6}"/>
                </a:ext>
              </a:extLst>
            </p:cNvPr>
            <p:cNvSpPr txBox="1"/>
            <p:nvPr/>
          </p:nvSpPr>
          <p:spPr>
            <a:xfrm>
              <a:off x="6179692" y="4376916"/>
              <a:ext cx="915431" cy="3846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PHY</a:t>
              </a:r>
            </a:p>
          </p:txBody>
        </p:sp>
        <p:sp>
          <p:nvSpPr>
            <p:cNvPr id="31" name="TextBox 30">
              <a:extLst>
                <a:ext uri="{FF2B5EF4-FFF2-40B4-BE49-F238E27FC236}">
                  <a16:creationId xmlns:a16="http://schemas.microsoft.com/office/drawing/2014/main" id="{E130FC4E-010C-E12A-DF95-CA2B8EC8E97A}"/>
                </a:ext>
              </a:extLst>
            </p:cNvPr>
            <p:cNvSpPr txBox="1"/>
            <p:nvPr/>
          </p:nvSpPr>
          <p:spPr>
            <a:xfrm>
              <a:off x="6104412" y="3998317"/>
              <a:ext cx="1127841" cy="42736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MAC</a:t>
              </a:r>
            </a:p>
          </p:txBody>
        </p:sp>
      </p:grpSp>
      <p:grpSp>
        <p:nvGrpSpPr>
          <p:cNvPr id="550" name="Group 549">
            <a:extLst>
              <a:ext uri="{FF2B5EF4-FFF2-40B4-BE49-F238E27FC236}">
                <a16:creationId xmlns:a16="http://schemas.microsoft.com/office/drawing/2014/main" id="{963ACDE0-ED36-3D46-3DAD-26E3DCCC3A49}"/>
              </a:ext>
            </a:extLst>
          </p:cNvPr>
          <p:cNvGrpSpPr/>
          <p:nvPr/>
        </p:nvGrpSpPr>
        <p:grpSpPr>
          <a:xfrm>
            <a:off x="2093147" y="5342209"/>
            <a:ext cx="537583" cy="549654"/>
            <a:chOff x="6104412" y="3998317"/>
            <a:chExt cx="1127841" cy="763230"/>
          </a:xfrm>
        </p:grpSpPr>
        <p:sp>
          <p:nvSpPr>
            <p:cNvPr id="554" name="Rectangle 553">
              <a:extLst>
                <a:ext uri="{FF2B5EF4-FFF2-40B4-BE49-F238E27FC236}">
                  <a16:creationId xmlns:a16="http://schemas.microsoft.com/office/drawing/2014/main" id="{00E83F37-571A-5A9D-B06F-A0D5169BAE3E}"/>
                </a:ext>
              </a:extLst>
            </p:cNvPr>
            <p:cNvSpPr/>
            <p:nvPr/>
          </p:nvSpPr>
          <p:spPr>
            <a:xfrm>
              <a:off x="6242674" y="4056685"/>
              <a:ext cx="812615" cy="656093"/>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55" name="Straight Connector 554">
              <a:extLst>
                <a:ext uri="{FF2B5EF4-FFF2-40B4-BE49-F238E27FC236}">
                  <a16:creationId xmlns:a16="http://schemas.microsoft.com/office/drawing/2014/main" id="{6EAEBFE9-9878-5072-E228-15CBAD55531D}"/>
                </a:ext>
              </a:extLst>
            </p:cNvPr>
            <p:cNvCxnSpPr/>
            <p:nvPr/>
          </p:nvCxnSpPr>
          <p:spPr>
            <a:xfrm>
              <a:off x="6249670" y="4398303"/>
              <a:ext cx="805619"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11417FD-3899-505F-C50C-F691DAABD735}"/>
                </a:ext>
              </a:extLst>
            </p:cNvPr>
            <p:cNvCxnSpPr/>
            <p:nvPr/>
          </p:nvCxnSpPr>
          <p:spPr>
            <a:xfrm>
              <a:off x="6249670" y="4052906"/>
              <a:ext cx="805619" cy="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57" name="Rectangle 556">
              <a:extLst>
                <a:ext uri="{FF2B5EF4-FFF2-40B4-BE49-F238E27FC236}">
                  <a16:creationId xmlns:a16="http://schemas.microsoft.com/office/drawing/2014/main" id="{2CE93474-A26C-2D35-4545-22DE8FE21257}"/>
                </a:ext>
              </a:extLst>
            </p:cNvPr>
            <p:cNvSpPr/>
            <p:nvPr/>
          </p:nvSpPr>
          <p:spPr>
            <a:xfrm>
              <a:off x="6249670" y="4056686"/>
              <a:ext cx="805620" cy="341617"/>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TextBox 557">
              <a:extLst>
                <a:ext uri="{FF2B5EF4-FFF2-40B4-BE49-F238E27FC236}">
                  <a16:creationId xmlns:a16="http://schemas.microsoft.com/office/drawing/2014/main" id="{2D613EC2-EB13-D9E4-4A6A-0EFE11408F89}"/>
                </a:ext>
              </a:extLst>
            </p:cNvPr>
            <p:cNvSpPr txBox="1"/>
            <p:nvPr/>
          </p:nvSpPr>
          <p:spPr>
            <a:xfrm>
              <a:off x="6179692" y="4376916"/>
              <a:ext cx="915431" cy="3846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PHY</a:t>
              </a:r>
            </a:p>
          </p:txBody>
        </p:sp>
        <p:sp>
          <p:nvSpPr>
            <p:cNvPr id="559" name="TextBox 558">
              <a:extLst>
                <a:ext uri="{FF2B5EF4-FFF2-40B4-BE49-F238E27FC236}">
                  <a16:creationId xmlns:a16="http://schemas.microsoft.com/office/drawing/2014/main" id="{9F8F3576-B72D-32BC-77BB-0456C59D52DE}"/>
                </a:ext>
              </a:extLst>
            </p:cNvPr>
            <p:cNvSpPr txBox="1"/>
            <p:nvPr/>
          </p:nvSpPr>
          <p:spPr>
            <a:xfrm>
              <a:off x="6104412" y="3998317"/>
              <a:ext cx="1127841" cy="42736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MAC</a:t>
              </a:r>
            </a:p>
          </p:txBody>
        </p:sp>
      </p:grpSp>
      <p:grpSp>
        <p:nvGrpSpPr>
          <p:cNvPr id="562" name="Group 561">
            <a:extLst>
              <a:ext uri="{FF2B5EF4-FFF2-40B4-BE49-F238E27FC236}">
                <a16:creationId xmlns:a16="http://schemas.microsoft.com/office/drawing/2014/main" id="{EDF31008-ABDF-FE7D-2141-CE611FE8FDD4}"/>
              </a:ext>
            </a:extLst>
          </p:cNvPr>
          <p:cNvGrpSpPr/>
          <p:nvPr/>
        </p:nvGrpSpPr>
        <p:grpSpPr>
          <a:xfrm>
            <a:off x="1503440" y="2061881"/>
            <a:ext cx="1589610" cy="3322510"/>
            <a:chOff x="1503440" y="2061881"/>
            <a:chExt cx="1589610" cy="3322510"/>
          </a:xfrm>
        </p:grpSpPr>
        <p:grpSp>
          <p:nvGrpSpPr>
            <p:cNvPr id="560" name="Group 559">
              <a:extLst>
                <a:ext uri="{FF2B5EF4-FFF2-40B4-BE49-F238E27FC236}">
                  <a16:creationId xmlns:a16="http://schemas.microsoft.com/office/drawing/2014/main" id="{F8C89ADF-8635-203D-1831-B081C832C943}"/>
                </a:ext>
              </a:extLst>
            </p:cNvPr>
            <p:cNvGrpSpPr/>
            <p:nvPr/>
          </p:nvGrpSpPr>
          <p:grpSpPr>
            <a:xfrm>
              <a:off x="1526828" y="2061881"/>
              <a:ext cx="1566222" cy="794841"/>
              <a:chOff x="1526828" y="2061881"/>
              <a:chExt cx="1566222" cy="794841"/>
            </a:xfrm>
          </p:grpSpPr>
          <p:sp>
            <p:nvSpPr>
              <p:cNvPr id="545" name="Down Arrow 544">
                <a:extLst>
                  <a:ext uri="{FF2B5EF4-FFF2-40B4-BE49-F238E27FC236}">
                    <a16:creationId xmlns:a16="http://schemas.microsoft.com/office/drawing/2014/main" id="{D7A6311D-DA0E-1AC1-A8B2-7ACCCF79FDCC}"/>
                  </a:ext>
                </a:extLst>
              </p:cNvPr>
              <p:cNvSpPr/>
              <p:nvPr/>
            </p:nvSpPr>
            <p:spPr>
              <a:xfrm rot="18646033">
                <a:off x="2635393" y="2399065"/>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6" name="Down Arrow 545">
                <a:extLst>
                  <a:ext uri="{FF2B5EF4-FFF2-40B4-BE49-F238E27FC236}">
                    <a16:creationId xmlns:a16="http://schemas.microsoft.com/office/drawing/2014/main" id="{2CAF87E1-B2D5-D21B-6B3E-CDD67F6FA902}"/>
                  </a:ext>
                </a:extLst>
              </p:cNvPr>
              <p:cNvSpPr/>
              <p:nvPr/>
            </p:nvSpPr>
            <p:spPr>
              <a:xfrm rot="3184159">
                <a:off x="1779300" y="2373664"/>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7" name="Down Arrow 546">
                <a:extLst>
                  <a:ext uri="{FF2B5EF4-FFF2-40B4-BE49-F238E27FC236}">
                    <a16:creationId xmlns:a16="http://schemas.microsoft.com/office/drawing/2014/main" id="{6CFAF905-2316-1AE5-ABC9-2787898A976F}"/>
                  </a:ext>
                </a:extLst>
              </p:cNvPr>
              <p:cNvSpPr/>
              <p:nvPr/>
            </p:nvSpPr>
            <p:spPr>
              <a:xfrm rot="10800000">
                <a:off x="2218900" y="2061881"/>
                <a:ext cx="209120" cy="366297"/>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61" name="Group 560">
              <a:extLst>
                <a:ext uri="{FF2B5EF4-FFF2-40B4-BE49-F238E27FC236}">
                  <a16:creationId xmlns:a16="http://schemas.microsoft.com/office/drawing/2014/main" id="{AC6AC8BF-5522-D2F2-4BA5-786EEDE4C93D}"/>
                </a:ext>
              </a:extLst>
            </p:cNvPr>
            <p:cNvGrpSpPr/>
            <p:nvPr/>
          </p:nvGrpSpPr>
          <p:grpSpPr>
            <a:xfrm>
              <a:off x="1503440" y="4589550"/>
              <a:ext cx="1566222" cy="794841"/>
              <a:chOff x="1503440" y="4589550"/>
              <a:chExt cx="1566222" cy="794841"/>
            </a:xfrm>
          </p:grpSpPr>
          <p:sp>
            <p:nvSpPr>
              <p:cNvPr id="551" name="Down Arrow 550">
                <a:extLst>
                  <a:ext uri="{FF2B5EF4-FFF2-40B4-BE49-F238E27FC236}">
                    <a16:creationId xmlns:a16="http://schemas.microsoft.com/office/drawing/2014/main" id="{AF8B77FE-178B-E25E-C1AD-79630DF35559}"/>
                  </a:ext>
                </a:extLst>
              </p:cNvPr>
              <p:cNvSpPr/>
              <p:nvPr/>
            </p:nvSpPr>
            <p:spPr>
              <a:xfrm rot="18646033">
                <a:off x="2612005" y="4926734"/>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Down Arrow 551">
                <a:extLst>
                  <a:ext uri="{FF2B5EF4-FFF2-40B4-BE49-F238E27FC236}">
                    <a16:creationId xmlns:a16="http://schemas.microsoft.com/office/drawing/2014/main" id="{B0BD6268-5F45-436B-700E-187F51B63B68}"/>
                  </a:ext>
                </a:extLst>
              </p:cNvPr>
              <p:cNvSpPr/>
              <p:nvPr/>
            </p:nvSpPr>
            <p:spPr>
              <a:xfrm rot="3184159">
                <a:off x="1755912" y="4901333"/>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Down Arrow 552">
                <a:extLst>
                  <a:ext uri="{FF2B5EF4-FFF2-40B4-BE49-F238E27FC236}">
                    <a16:creationId xmlns:a16="http://schemas.microsoft.com/office/drawing/2014/main" id="{286AB29B-D7E0-09F5-4AFB-A9DC3BAF342C}"/>
                  </a:ext>
                </a:extLst>
              </p:cNvPr>
              <p:cNvSpPr/>
              <p:nvPr/>
            </p:nvSpPr>
            <p:spPr>
              <a:xfrm rot="10800000">
                <a:off x="2195512" y="4589550"/>
                <a:ext cx="209120" cy="366297"/>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613BF3CB-B0E2-8C2D-133B-09E8B5938AB0}"/>
              </a:ext>
            </a:extLst>
          </p:cNvPr>
          <p:cNvGrpSpPr/>
          <p:nvPr/>
        </p:nvGrpSpPr>
        <p:grpSpPr>
          <a:xfrm>
            <a:off x="1560654" y="2164920"/>
            <a:ext cx="1451692" cy="3153777"/>
            <a:chOff x="1578192" y="2183079"/>
            <a:chExt cx="1451692" cy="3153777"/>
          </a:xfrm>
        </p:grpSpPr>
        <p:grpSp>
          <p:nvGrpSpPr>
            <p:cNvPr id="573" name="Group 572">
              <a:extLst>
                <a:ext uri="{FF2B5EF4-FFF2-40B4-BE49-F238E27FC236}">
                  <a16:creationId xmlns:a16="http://schemas.microsoft.com/office/drawing/2014/main" id="{227B67BE-72BE-C517-CDA0-93E79A063238}"/>
                </a:ext>
              </a:extLst>
            </p:cNvPr>
            <p:cNvGrpSpPr/>
            <p:nvPr/>
          </p:nvGrpSpPr>
          <p:grpSpPr>
            <a:xfrm>
              <a:off x="1607524" y="2183079"/>
              <a:ext cx="1422360" cy="622146"/>
              <a:chOff x="1607524" y="2183079"/>
              <a:chExt cx="1422360" cy="622146"/>
            </a:xfrm>
          </p:grpSpPr>
          <p:sp>
            <p:nvSpPr>
              <p:cNvPr id="567" name="Down Arrow 566">
                <a:extLst>
                  <a:ext uri="{FF2B5EF4-FFF2-40B4-BE49-F238E27FC236}">
                    <a16:creationId xmlns:a16="http://schemas.microsoft.com/office/drawing/2014/main" id="{0D415A93-F29B-C296-0C74-8786FB440FF2}"/>
                  </a:ext>
                </a:extLst>
              </p:cNvPr>
              <p:cNvSpPr/>
              <p:nvPr/>
            </p:nvSpPr>
            <p:spPr>
              <a:xfrm rot="13958196">
                <a:off x="1859996" y="2312215"/>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8" name="Down Arrow 567">
                <a:extLst>
                  <a:ext uri="{FF2B5EF4-FFF2-40B4-BE49-F238E27FC236}">
                    <a16:creationId xmlns:a16="http://schemas.microsoft.com/office/drawing/2014/main" id="{E677C8B7-45A8-4520-0422-BD093995F186}"/>
                  </a:ext>
                </a:extLst>
              </p:cNvPr>
              <p:cNvSpPr/>
              <p:nvPr/>
            </p:nvSpPr>
            <p:spPr>
              <a:xfrm rot="21375828">
                <a:off x="2229107" y="2183079"/>
                <a:ext cx="209120" cy="366297"/>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2" name="Down Arrow 571">
                <a:extLst>
                  <a:ext uri="{FF2B5EF4-FFF2-40B4-BE49-F238E27FC236}">
                    <a16:creationId xmlns:a16="http://schemas.microsoft.com/office/drawing/2014/main" id="{48B68979-6639-3072-3A40-6D2F61F2CCAA}"/>
                  </a:ext>
                </a:extLst>
              </p:cNvPr>
              <p:cNvSpPr/>
              <p:nvPr/>
            </p:nvSpPr>
            <p:spPr>
              <a:xfrm rot="7851663">
                <a:off x="2572227" y="2347568"/>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74" name="Group 573">
              <a:extLst>
                <a:ext uri="{FF2B5EF4-FFF2-40B4-BE49-F238E27FC236}">
                  <a16:creationId xmlns:a16="http://schemas.microsoft.com/office/drawing/2014/main" id="{026B3AA6-D77A-83F4-4A29-27BA11B84FD0}"/>
                </a:ext>
              </a:extLst>
            </p:cNvPr>
            <p:cNvGrpSpPr/>
            <p:nvPr/>
          </p:nvGrpSpPr>
          <p:grpSpPr>
            <a:xfrm>
              <a:off x="1578192" y="4714710"/>
              <a:ext cx="1422360" cy="622146"/>
              <a:chOff x="1607524" y="2183079"/>
              <a:chExt cx="1422360" cy="622146"/>
            </a:xfrm>
          </p:grpSpPr>
          <p:sp>
            <p:nvSpPr>
              <p:cNvPr id="575" name="Down Arrow 574">
                <a:extLst>
                  <a:ext uri="{FF2B5EF4-FFF2-40B4-BE49-F238E27FC236}">
                    <a16:creationId xmlns:a16="http://schemas.microsoft.com/office/drawing/2014/main" id="{49F32463-B00F-A910-E6BA-9B8592DFB9E9}"/>
                  </a:ext>
                </a:extLst>
              </p:cNvPr>
              <p:cNvSpPr/>
              <p:nvPr/>
            </p:nvSpPr>
            <p:spPr>
              <a:xfrm rot="13958196">
                <a:off x="1859996" y="2312215"/>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Down Arrow 191">
                <a:extLst>
                  <a:ext uri="{FF2B5EF4-FFF2-40B4-BE49-F238E27FC236}">
                    <a16:creationId xmlns:a16="http://schemas.microsoft.com/office/drawing/2014/main" id="{51D80895-6A30-9005-10D6-E70F224C606C}"/>
                  </a:ext>
                </a:extLst>
              </p:cNvPr>
              <p:cNvSpPr/>
              <p:nvPr/>
            </p:nvSpPr>
            <p:spPr>
              <a:xfrm rot="21375828">
                <a:off x="2229107" y="2183079"/>
                <a:ext cx="209120" cy="366297"/>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3" name="Down Arrow 192">
                <a:extLst>
                  <a:ext uri="{FF2B5EF4-FFF2-40B4-BE49-F238E27FC236}">
                    <a16:creationId xmlns:a16="http://schemas.microsoft.com/office/drawing/2014/main" id="{BED12A86-C004-3D79-0392-F8B2E893AD2F}"/>
                  </a:ext>
                </a:extLst>
              </p:cNvPr>
              <p:cNvSpPr/>
              <p:nvPr/>
            </p:nvSpPr>
            <p:spPr>
              <a:xfrm rot="7851663">
                <a:off x="2572227" y="2347568"/>
                <a:ext cx="205185" cy="710129"/>
              </a:xfrm>
              <a:prstGeom prst="downArrow">
                <a:avLst/>
              </a:prstGeom>
              <a:gradFill>
                <a:gsLst>
                  <a:gs pos="0">
                    <a:schemeClr val="accent1">
                      <a:lumMod val="5000"/>
                      <a:lumOff val="95000"/>
                      <a:alpha val="68466"/>
                    </a:schemeClr>
                  </a:gs>
                  <a:gs pos="100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 name="Slide Number Placeholder 3">
            <a:extLst>
              <a:ext uri="{FF2B5EF4-FFF2-40B4-BE49-F238E27FC236}">
                <a16:creationId xmlns:a16="http://schemas.microsoft.com/office/drawing/2014/main" id="{C464EAB7-72CD-18A8-8EE7-CC8ADB60D23C}"/>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104</a:t>
            </a:fld>
            <a:endParaRPr lang="en-US" dirty="0"/>
          </a:p>
        </p:txBody>
      </p:sp>
    </p:spTree>
    <p:extLst>
      <p:ext uri="{BB962C8B-B14F-4D97-AF65-F5344CB8AC3E}">
        <p14:creationId xmlns:p14="http://schemas.microsoft.com/office/powerpoint/2010/main" val="14489210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0">
                                            <p:txEl>
                                              <p:pRg st="2" end="2"/>
                                            </p:txEl>
                                          </p:spTgt>
                                        </p:tgtEl>
                                        <p:attrNameLst>
                                          <p:attrName>style.visibility</p:attrName>
                                        </p:attrNameLst>
                                      </p:cBhvr>
                                      <p:to>
                                        <p:strVal val="visible"/>
                                      </p:to>
                                    </p:set>
                                    <p:animEffect transition="in" filter="dissolve">
                                      <p:cBhvr>
                                        <p:cTn id="7" dur="500"/>
                                        <p:tgtEl>
                                          <p:spTgt spid="53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2"/>
                                        </p:tgtEl>
                                        <p:attrNameLst>
                                          <p:attrName>style.visibility</p:attrName>
                                        </p:attrNameLst>
                                      </p:cBhvr>
                                      <p:to>
                                        <p:strVal val="visible"/>
                                      </p:to>
                                    </p:set>
                                    <p:animEffect transition="in" filter="dissolve">
                                      <p:cBhvr>
                                        <p:cTn id="10" dur="500"/>
                                        <p:tgtEl>
                                          <p:spTgt spid="56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62"/>
                                        </p:tgtEl>
                                      </p:cBhvr>
                                    </p:animEffect>
                                    <p:set>
                                      <p:cBhvr>
                                        <p:cTn id="15" dur="1" fill="hold">
                                          <p:stCondLst>
                                            <p:cond delay="499"/>
                                          </p:stCondLst>
                                        </p:cTn>
                                        <p:tgtEl>
                                          <p:spTgt spid="562"/>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530">
                                            <p:txEl>
                                              <p:pRg st="3" end="3"/>
                                            </p:txEl>
                                          </p:spTgt>
                                        </p:tgtEl>
                                        <p:attrNameLst>
                                          <p:attrName>style.visibility</p:attrName>
                                        </p:attrNameLst>
                                      </p:cBhvr>
                                      <p:to>
                                        <p:strVal val="visible"/>
                                      </p:to>
                                    </p:set>
                                    <p:animEffect transition="in" filter="dissolve">
                                      <p:cBhvr>
                                        <p:cTn id="18" dur="500"/>
                                        <p:tgtEl>
                                          <p:spTgt spid="530">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dissolve">
                                      <p:cBhvr>
                                        <p:cTn id="21" dur="500"/>
                                        <p:tgtEl>
                                          <p:spTgt spid="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9702FEB-087A-596E-C4D7-249E4DDFC065}"/>
              </a:ext>
            </a:extLst>
          </p:cNvPr>
          <p:cNvSpPr>
            <a:spLocks noGrp="1"/>
          </p:cNvSpPr>
          <p:nvPr>
            <p:ph idx="1"/>
          </p:nvPr>
        </p:nvSpPr>
        <p:spPr>
          <a:xfrm>
            <a:off x="372089" y="1303990"/>
            <a:ext cx="3607191" cy="3876848"/>
          </a:xfrm>
        </p:spPr>
        <p:txBody>
          <a:bodyPr>
            <a:normAutofit/>
          </a:bodyPr>
          <a:lstStyle/>
          <a:p>
            <a:pPr marL="130175" indent="0">
              <a:buNone/>
            </a:pPr>
            <a:r>
              <a:rPr lang="en-US" dirty="0">
                <a:solidFill>
                  <a:srgbClr val="CC0000"/>
                </a:solidFill>
              </a:rPr>
              <a:t>Channel aware or channel unaware?</a:t>
            </a:r>
            <a:endParaRPr lang="en-US" dirty="0"/>
          </a:p>
          <a:p>
            <a:r>
              <a:rPr lang="en-US" dirty="0"/>
              <a:t>does scheduler consider quality of channel between base station and device?</a:t>
            </a:r>
          </a:p>
          <a:p>
            <a:pPr marL="130175" indent="0">
              <a:buNone/>
            </a:pPr>
            <a:endParaRPr lang="en-US" dirty="0"/>
          </a:p>
        </p:txBody>
      </p:sp>
      <p:sp>
        <p:nvSpPr>
          <p:cNvPr id="7" name="Title 2">
            <a:extLst>
              <a:ext uri="{FF2B5EF4-FFF2-40B4-BE49-F238E27FC236}">
                <a16:creationId xmlns:a16="http://schemas.microsoft.com/office/drawing/2014/main" id="{3BBEE404-AF4F-03EF-0B29-BFA18BF08A42}"/>
              </a:ext>
            </a:extLst>
          </p:cNvPr>
          <p:cNvSpPr>
            <a:spLocks noGrp="1"/>
          </p:cNvSpPr>
          <p:nvPr>
            <p:ph type="title"/>
          </p:nvPr>
        </p:nvSpPr>
        <p:spPr>
          <a:xfrm>
            <a:off x="517166" y="280112"/>
            <a:ext cx="10515600" cy="894622"/>
          </a:xfrm>
        </p:spPr>
        <p:txBody>
          <a:bodyPr/>
          <a:lstStyle/>
          <a:p>
            <a:r>
              <a:rPr lang="en-US" dirty="0"/>
              <a:t>Wireless MAC scheduling: considerations</a:t>
            </a:r>
          </a:p>
        </p:txBody>
      </p:sp>
      <p:grpSp>
        <p:nvGrpSpPr>
          <p:cNvPr id="8" name="Group 7">
            <a:extLst>
              <a:ext uri="{FF2B5EF4-FFF2-40B4-BE49-F238E27FC236}">
                <a16:creationId xmlns:a16="http://schemas.microsoft.com/office/drawing/2014/main" id="{ADF37B70-614E-49E7-B30D-CC412860B207}"/>
              </a:ext>
            </a:extLst>
          </p:cNvPr>
          <p:cNvGrpSpPr/>
          <p:nvPr/>
        </p:nvGrpSpPr>
        <p:grpSpPr>
          <a:xfrm>
            <a:off x="808144" y="4475825"/>
            <a:ext cx="2571935" cy="1552912"/>
            <a:chOff x="791970" y="4499527"/>
            <a:chExt cx="2571935" cy="1552912"/>
          </a:xfrm>
        </p:grpSpPr>
        <p:sp>
          <p:nvSpPr>
            <p:cNvPr id="80" name="TextBox 79">
              <a:extLst>
                <a:ext uri="{FF2B5EF4-FFF2-40B4-BE49-F238E27FC236}">
                  <a16:creationId xmlns:a16="http://schemas.microsoft.com/office/drawing/2014/main" id="{DE4E0174-8A82-4600-8CED-9EFDB3661EDE}"/>
                </a:ext>
              </a:extLst>
            </p:cNvPr>
            <p:cNvSpPr txBox="1"/>
            <p:nvPr/>
          </p:nvSpPr>
          <p:spPr>
            <a:xfrm>
              <a:off x="1264854" y="4499527"/>
              <a:ext cx="65755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good</a:t>
              </a:r>
            </a:p>
          </p:txBody>
        </p:sp>
        <p:grpSp>
          <p:nvGrpSpPr>
            <p:cNvPr id="14" name="Group 652">
              <a:extLst>
                <a:ext uri="{FF2B5EF4-FFF2-40B4-BE49-F238E27FC236}">
                  <a16:creationId xmlns:a16="http://schemas.microsoft.com/office/drawing/2014/main" id="{CD8592AC-7E74-DC14-6DEA-AE0E6894AACD}"/>
                </a:ext>
              </a:extLst>
            </p:cNvPr>
            <p:cNvGrpSpPr>
              <a:grpSpLocks/>
            </p:cNvGrpSpPr>
            <p:nvPr/>
          </p:nvGrpSpPr>
          <p:grpSpPr bwMode="auto">
            <a:xfrm>
              <a:off x="1805624" y="4530777"/>
              <a:ext cx="527133" cy="535480"/>
              <a:chOff x="2751" y="1851"/>
              <a:chExt cx="462" cy="478"/>
            </a:xfrm>
          </p:grpSpPr>
          <p:pic>
            <p:nvPicPr>
              <p:cNvPr id="71" name="Picture 653" descr="iphone_stylized_small">
                <a:extLst>
                  <a:ext uri="{FF2B5EF4-FFF2-40B4-BE49-F238E27FC236}">
                    <a16:creationId xmlns:a16="http://schemas.microsoft.com/office/drawing/2014/main" id="{B9A0FFC0-52D7-3B74-16F6-94DC55D0AE3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654" descr="antenna_radiation_stylized">
                <a:extLst>
                  <a:ext uri="{FF2B5EF4-FFF2-40B4-BE49-F238E27FC236}">
                    <a16:creationId xmlns:a16="http://schemas.microsoft.com/office/drawing/2014/main" id="{0255F6ED-8A86-3EAC-C2F7-49F60BB8DC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 name="Group 15">
              <a:extLst>
                <a:ext uri="{FF2B5EF4-FFF2-40B4-BE49-F238E27FC236}">
                  <a16:creationId xmlns:a16="http://schemas.microsoft.com/office/drawing/2014/main" id="{276DDE1E-16B6-91B0-AC59-38A6406994BE}"/>
                </a:ext>
              </a:extLst>
            </p:cNvPr>
            <p:cNvGrpSpPr/>
            <p:nvPr/>
          </p:nvGrpSpPr>
          <p:grpSpPr>
            <a:xfrm>
              <a:off x="2514593" y="5454941"/>
              <a:ext cx="849312" cy="226109"/>
              <a:chOff x="8493165" y="2029804"/>
              <a:chExt cx="849312" cy="226109"/>
            </a:xfrm>
          </p:grpSpPr>
          <p:pic>
            <p:nvPicPr>
              <p:cNvPr id="46" name="Picture 603" descr="car_icon_small">
                <a:extLst>
                  <a:ext uri="{FF2B5EF4-FFF2-40B4-BE49-F238E27FC236}">
                    <a16:creationId xmlns:a16="http://schemas.microsoft.com/office/drawing/2014/main" id="{38BB7810-1399-B7B3-C3C7-DC7B69276F3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017" descr="antenna_stylized">
                <a:extLst>
                  <a:ext uri="{FF2B5EF4-FFF2-40B4-BE49-F238E27FC236}">
                    <a16:creationId xmlns:a16="http://schemas.microsoft.com/office/drawing/2014/main" id="{13659B61-3932-A687-DF0A-27D796DFA46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17">
              <a:extLst>
                <a:ext uri="{FF2B5EF4-FFF2-40B4-BE49-F238E27FC236}">
                  <a16:creationId xmlns:a16="http://schemas.microsoft.com/office/drawing/2014/main" id="{694206A2-B76E-A66A-7B19-A2F7C249124E}"/>
                </a:ext>
              </a:extLst>
            </p:cNvPr>
            <p:cNvGrpSpPr/>
            <p:nvPr/>
          </p:nvGrpSpPr>
          <p:grpSpPr>
            <a:xfrm>
              <a:off x="791970" y="4707190"/>
              <a:ext cx="575658" cy="1015217"/>
              <a:chOff x="5889335" y="1598309"/>
              <a:chExt cx="694858" cy="1046469"/>
            </a:xfrm>
          </p:grpSpPr>
          <p:grpSp>
            <p:nvGrpSpPr>
              <p:cNvPr id="19" name="Group 817">
                <a:extLst>
                  <a:ext uri="{FF2B5EF4-FFF2-40B4-BE49-F238E27FC236}">
                    <a16:creationId xmlns:a16="http://schemas.microsoft.com/office/drawing/2014/main" id="{6253D64C-9B04-697C-B5C3-DC6148E32436}"/>
                  </a:ext>
                </a:extLst>
              </p:cNvPr>
              <p:cNvGrpSpPr>
                <a:grpSpLocks/>
              </p:cNvGrpSpPr>
              <p:nvPr/>
            </p:nvGrpSpPr>
            <p:grpSpPr bwMode="auto">
              <a:xfrm>
                <a:off x="5971949" y="1598309"/>
                <a:ext cx="466245" cy="434369"/>
                <a:chOff x="2920" y="1424"/>
                <a:chExt cx="326" cy="320"/>
              </a:xfrm>
            </p:grpSpPr>
            <p:sp>
              <p:nvSpPr>
                <p:cNvPr id="38" name="Oval 818">
                  <a:extLst>
                    <a:ext uri="{FF2B5EF4-FFF2-40B4-BE49-F238E27FC236}">
                      <a16:creationId xmlns:a16="http://schemas.microsoft.com/office/drawing/2014/main" id="{60BFA76F-F578-1BED-5536-882A02AF6602}"/>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 name="Group 819">
                  <a:extLst>
                    <a:ext uri="{FF2B5EF4-FFF2-40B4-BE49-F238E27FC236}">
                      <a16:creationId xmlns:a16="http://schemas.microsoft.com/office/drawing/2014/main" id="{8A6BDF9E-A3D6-A24C-3D1A-28ED410965B8}"/>
                    </a:ext>
                  </a:extLst>
                </p:cNvPr>
                <p:cNvGrpSpPr>
                  <a:grpSpLocks/>
                </p:cNvGrpSpPr>
                <p:nvPr/>
              </p:nvGrpSpPr>
              <p:grpSpPr bwMode="auto">
                <a:xfrm>
                  <a:off x="2949" y="1424"/>
                  <a:ext cx="265" cy="280"/>
                  <a:chOff x="2949" y="1424"/>
                  <a:chExt cx="265" cy="280"/>
                </a:xfrm>
              </p:grpSpPr>
              <p:sp>
                <p:nvSpPr>
                  <p:cNvPr id="41" name="Oval 820">
                    <a:extLst>
                      <a:ext uri="{FF2B5EF4-FFF2-40B4-BE49-F238E27FC236}">
                        <a16:creationId xmlns:a16="http://schemas.microsoft.com/office/drawing/2014/main" id="{0E3C0869-AD21-8B0E-0F3A-8C12007FF07F}"/>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821">
                    <a:extLst>
                      <a:ext uri="{FF2B5EF4-FFF2-40B4-BE49-F238E27FC236}">
                        <a16:creationId xmlns:a16="http://schemas.microsoft.com/office/drawing/2014/main" id="{EAF7490B-E37D-BDFD-3B97-7E245A743951}"/>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Oval 822">
                    <a:extLst>
                      <a:ext uri="{FF2B5EF4-FFF2-40B4-BE49-F238E27FC236}">
                        <a16:creationId xmlns:a16="http://schemas.microsoft.com/office/drawing/2014/main" id="{FEF648C6-3511-5366-749E-294FA3384E02}"/>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823">
                    <a:extLst>
                      <a:ext uri="{FF2B5EF4-FFF2-40B4-BE49-F238E27FC236}">
                        <a16:creationId xmlns:a16="http://schemas.microsoft.com/office/drawing/2014/main" id="{453597B6-7D79-2F3D-4E40-FAC51AD3694D}"/>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824">
                    <a:extLst>
                      <a:ext uri="{FF2B5EF4-FFF2-40B4-BE49-F238E27FC236}">
                        <a16:creationId xmlns:a16="http://schemas.microsoft.com/office/drawing/2014/main" id="{27C5173B-CEFC-0F3E-BE40-55C791CF8E8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Freeform 825">
                  <a:extLst>
                    <a:ext uri="{FF2B5EF4-FFF2-40B4-BE49-F238E27FC236}">
                      <a16:creationId xmlns:a16="http://schemas.microsoft.com/office/drawing/2014/main" id="{660715CD-0944-C9D1-597E-A0DEA3BB6A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EE011B1-3D86-8FCA-41E9-8653930780AB}"/>
                  </a:ext>
                </a:extLst>
              </p:cNvPr>
              <p:cNvGrpSpPr/>
              <p:nvPr/>
            </p:nvGrpSpPr>
            <p:grpSpPr>
              <a:xfrm>
                <a:off x="5988685" y="1818858"/>
                <a:ext cx="437474" cy="596272"/>
                <a:chOff x="3585986" y="1924272"/>
                <a:chExt cx="468358" cy="1018983"/>
              </a:xfrm>
            </p:grpSpPr>
            <p:sp>
              <p:nvSpPr>
                <p:cNvPr id="34" name="Rectangle 33">
                  <a:extLst>
                    <a:ext uri="{FF2B5EF4-FFF2-40B4-BE49-F238E27FC236}">
                      <a16:creationId xmlns:a16="http://schemas.microsoft.com/office/drawing/2014/main" id="{35C08338-49C2-72DF-8632-416EAD0390E8}"/>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48F794A2-F135-ED16-081D-88B60B6253C1}"/>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5892550A-BBA0-3787-A663-D1FB56300D04}"/>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 name="Rectangle 36">
                  <a:extLst>
                    <a:ext uri="{FF2B5EF4-FFF2-40B4-BE49-F238E27FC236}">
                      <a16:creationId xmlns:a16="http://schemas.microsoft.com/office/drawing/2014/main" id="{8B5A1F5A-E98B-0A6E-7A98-537F53B7FB7F}"/>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1" name="Group 20">
                <a:extLst>
                  <a:ext uri="{FF2B5EF4-FFF2-40B4-BE49-F238E27FC236}">
                    <a16:creationId xmlns:a16="http://schemas.microsoft.com/office/drawing/2014/main" id="{77AD4BE1-EC1E-CB12-1281-4AAA1B71EB0A}"/>
                  </a:ext>
                </a:extLst>
              </p:cNvPr>
              <p:cNvGrpSpPr/>
              <p:nvPr/>
            </p:nvGrpSpPr>
            <p:grpSpPr>
              <a:xfrm>
                <a:off x="5889335" y="2048021"/>
                <a:ext cx="694858" cy="596757"/>
                <a:chOff x="2913744" y="2211770"/>
                <a:chExt cx="694858" cy="596757"/>
              </a:xfrm>
            </p:grpSpPr>
            <p:grpSp>
              <p:nvGrpSpPr>
                <p:cNvPr id="22" name="Group 21">
                  <a:extLst>
                    <a:ext uri="{FF2B5EF4-FFF2-40B4-BE49-F238E27FC236}">
                      <a16:creationId xmlns:a16="http://schemas.microsoft.com/office/drawing/2014/main" id="{03B78E86-15D4-8DD0-C63A-372563F655D7}"/>
                    </a:ext>
                  </a:extLst>
                </p:cNvPr>
                <p:cNvGrpSpPr/>
                <p:nvPr/>
              </p:nvGrpSpPr>
              <p:grpSpPr>
                <a:xfrm>
                  <a:off x="2913744" y="2416607"/>
                  <a:ext cx="694858" cy="391920"/>
                  <a:chOff x="340314" y="959725"/>
                  <a:chExt cx="710987" cy="333816"/>
                </a:xfrm>
              </p:grpSpPr>
              <p:sp>
                <p:nvSpPr>
                  <p:cNvPr id="24" name="Oval 23">
                    <a:extLst>
                      <a:ext uri="{FF2B5EF4-FFF2-40B4-BE49-F238E27FC236}">
                        <a16:creationId xmlns:a16="http://schemas.microsoft.com/office/drawing/2014/main" id="{73EB1040-EAEE-A601-C886-EB134AC9F53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B5367645-7AC6-8CC7-9DD2-5FAE7794EB05}"/>
                      </a:ext>
                    </a:extLst>
                  </p:cNvPr>
                  <p:cNvGrpSpPr/>
                  <p:nvPr/>
                </p:nvGrpSpPr>
                <p:grpSpPr>
                  <a:xfrm>
                    <a:off x="519850" y="1126797"/>
                    <a:ext cx="319417" cy="141293"/>
                    <a:chOff x="7493876" y="2774731"/>
                    <a:chExt cx="1481958" cy="894622"/>
                  </a:xfrm>
                </p:grpSpPr>
                <p:sp>
                  <p:nvSpPr>
                    <p:cNvPr id="27" name="Freeform 26">
                      <a:extLst>
                        <a:ext uri="{FF2B5EF4-FFF2-40B4-BE49-F238E27FC236}">
                          <a16:creationId xmlns:a16="http://schemas.microsoft.com/office/drawing/2014/main" id="{F950EDEF-E1E1-171B-6443-C82CB365888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 name="Oval 27">
                      <a:extLst>
                        <a:ext uri="{FF2B5EF4-FFF2-40B4-BE49-F238E27FC236}">
                          <a16:creationId xmlns:a16="http://schemas.microsoft.com/office/drawing/2014/main" id="{ACAB9AF5-E360-824B-926C-5890F29504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 name="Group 28">
                      <a:extLst>
                        <a:ext uri="{FF2B5EF4-FFF2-40B4-BE49-F238E27FC236}">
                          <a16:creationId xmlns:a16="http://schemas.microsoft.com/office/drawing/2014/main" id="{6DE74ED2-67F3-0783-F57A-ADA42A6C313E}"/>
                        </a:ext>
                      </a:extLst>
                    </p:cNvPr>
                    <p:cNvGrpSpPr/>
                    <p:nvPr/>
                  </p:nvGrpSpPr>
                  <p:grpSpPr>
                    <a:xfrm>
                      <a:off x="7713663" y="2848339"/>
                      <a:ext cx="1042107" cy="425543"/>
                      <a:chOff x="7786941" y="2884917"/>
                      <a:chExt cx="897649" cy="353919"/>
                    </a:xfrm>
                  </p:grpSpPr>
                  <p:sp>
                    <p:nvSpPr>
                      <p:cNvPr id="30" name="Freeform 29">
                        <a:extLst>
                          <a:ext uri="{FF2B5EF4-FFF2-40B4-BE49-F238E27FC236}">
                            <a16:creationId xmlns:a16="http://schemas.microsoft.com/office/drawing/2014/main" id="{2569DC6A-F2A8-19DA-5E9C-A44EB88E6B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Freeform 30">
                        <a:extLst>
                          <a:ext uri="{FF2B5EF4-FFF2-40B4-BE49-F238E27FC236}">
                            <a16:creationId xmlns:a16="http://schemas.microsoft.com/office/drawing/2014/main" id="{CC1493D3-1233-E60A-0740-47ED358EAE7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84BEEA7F-451B-C6DD-B72B-1A8AC86CCD1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Freeform 32">
                        <a:extLst>
                          <a:ext uri="{FF2B5EF4-FFF2-40B4-BE49-F238E27FC236}">
                            <a16:creationId xmlns:a16="http://schemas.microsoft.com/office/drawing/2014/main" id="{AA0096DD-BC2D-D944-C79E-E72825F59E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6" name="Can 25">
                    <a:extLst>
                      <a:ext uri="{FF2B5EF4-FFF2-40B4-BE49-F238E27FC236}">
                        <a16:creationId xmlns:a16="http://schemas.microsoft.com/office/drawing/2014/main" id="{26C276A5-A2DF-F747-B0DB-7C9ED3550426}"/>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23" name="Picture 22" descr="A screen shot of a computer&#10;&#10;Description automatically generated">
                  <a:extLst>
                    <a:ext uri="{FF2B5EF4-FFF2-40B4-BE49-F238E27FC236}">
                      <a16:creationId xmlns:a16="http://schemas.microsoft.com/office/drawing/2014/main" id="{B32C4EF6-6825-D580-6E5B-7BED43607322}"/>
                    </a:ext>
                  </a:extLst>
                </p:cNvPr>
                <p:cNvPicPr>
                  <a:picLocks noChangeAspect="1"/>
                </p:cNvPicPr>
                <p:nvPr/>
              </p:nvPicPr>
              <p:blipFill>
                <a:blip r:embed="rId7"/>
                <a:stretch>
                  <a:fillRect/>
                </a:stretch>
              </p:blipFill>
              <p:spPr>
                <a:xfrm>
                  <a:off x="2939352" y="2211770"/>
                  <a:ext cx="249527" cy="465445"/>
                </a:xfrm>
                <a:prstGeom prst="rect">
                  <a:avLst/>
                </a:prstGeom>
              </p:spPr>
            </p:pic>
          </p:grpSp>
        </p:grpSp>
        <p:sp>
          <p:nvSpPr>
            <p:cNvPr id="73" name="Freeform 7">
              <a:extLst>
                <a:ext uri="{FF2B5EF4-FFF2-40B4-BE49-F238E27FC236}">
                  <a16:creationId xmlns:a16="http://schemas.microsoft.com/office/drawing/2014/main" id="{C644DB6D-6174-D2A1-74C8-B5F046486FAA}"/>
                </a:ext>
              </a:extLst>
            </p:cNvPr>
            <p:cNvSpPr>
              <a:spLocks/>
            </p:cNvSpPr>
            <p:nvPr/>
          </p:nvSpPr>
          <p:spPr bwMode="auto">
            <a:xfrm>
              <a:off x="2057613" y="5597364"/>
              <a:ext cx="699220" cy="455075"/>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cxnSp>
          <p:nvCxnSpPr>
            <p:cNvPr id="75" name="Straight Arrow Connector 74">
              <a:extLst>
                <a:ext uri="{FF2B5EF4-FFF2-40B4-BE49-F238E27FC236}">
                  <a16:creationId xmlns:a16="http://schemas.microsoft.com/office/drawing/2014/main" id="{9E89A395-BCDA-3524-221B-86FBBD08184D}"/>
                </a:ext>
              </a:extLst>
            </p:cNvPr>
            <p:cNvCxnSpPr>
              <a:cxnSpLocks/>
            </p:cNvCxnSpPr>
            <p:nvPr/>
          </p:nvCxnSpPr>
          <p:spPr>
            <a:xfrm flipV="1">
              <a:off x="1267172" y="4808589"/>
              <a:ext cx="629773" cy="128252"/>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6B050D48-3BAC-B9E5-6ED4-DC6EF3C53D57}"/>
                </a:ext>
              </a:extLst>
            </p:cNvPr>
            <p:cNvCxnSpPr>
              <a:cxnSpLocks/>
            </p:cNvCxnSpPr>
            <p:nvPr/>
          </p:nvCxnSpPr>
          <p:spPr>
            <a:xfrm>
              <a:off x="1367628" y="5067110"/>
              <a:ext cx="1268044" cy="446051"/>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7D40273E-4D8E-6D47-50FE-3C4989246729}"/>
                </a:ext>
              </a:extLst>
            </p:cNvPr>
            <p:cNvSpPr txBox="1"/>
            <p:nvPr/>
          </p:nvSpPr>
          <p:spPr>
            <a:xfrm>
              <a:off x="2023406" y="5063054"/>
              <a:ext cx="630301"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poor</a:t>
              </a:r>
            </a:p>
          </p:txBody>
        </p:sp>
      </p:grpSp>
      <p:grpSp>
        <p:nvGrpSpPr>
          <p:cNvPr id="12" name="Group 11">
            <a:extLst>
              <a:ext uri="{FF2B5EF4-FFF2-40B4-BE49-F238E27FC236}">
                <a16:creationId xmlns:a16="http://schemas.microsoft.com/office/drawing/2014/main" id="{FBDE9C46-A6B4-C820-BECD-3D6E34752A13}"/>
              </a:ext>
            </a:extLst>
          </p:cNvPr>
          <p:cNvGrpSpPr/>
          <p:nvPr/>
        </p:nvGrpSpPr>
        <p:grpSpPr>
          <a:xfrm>
            <a:off x="3717460" y="1292810"/>
            <a:ext cx="3838722" cy="4977292"/>
            <a:chOff x="3869860" y="1292810"/>
            <a:chExt cx="3838722" cy="4977292"/>
          </a:xfrm>
        </p:grpSpPr>
        <p:sp>
          <p:nvSpPr>
            <p:cNvPr id="6" name="Content Placeholder 1">
              <a:extLst>
                <a:ext uri="{FF2B5EF4-FFF2-40B4-BE49-F238E27FC236}">
                  <a16:creationId xmlns:a16="http://schemas.microsoft.com/office/drawing/2014/main" id="{85EF9DF2-9AC3-F9CF-3894-E0FCE205EC46}"/>
                </a:ext>
              </a:extLst>
            </p:cNvPr>
            <p:cNvSpPr txBox="1">
              <a:spLocks/>
            </p:cNvSpPr>
            <p:nvPr/>
          </p:nvSpPr>
          <p:spPr>
            <a:xfrm>
              <a:off x="3869860" y="1292810"/>
              <a:ext cx="3838722" cy="38768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QoS aware or QoS unaware?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does scheduler consider QoS (quality of service) needed by (or guaranteed to) device?</a:t>
              </a:r>
            </a:p>
          </p:txBody>
        </p:sp>
        <p:grpSp>
          <p:nvGrpSpPr>
            <p:cNvPr id="120" name="Group 119">
              <a:extLst>
                <a:ext uri="{FF2B5EF4-FFF2-40B4-BE49-F238E27FC236}">
                  <a16:creationId xmlns:a16="http://schemas.microsoft.com/office/drawing/2014/main" id="{21B81E42-A9EE-117D-B6EB-32544CF926D7}"/>
                </a:ext>
              </a:extLst>
            </p:cNvPr>
            <p:cNvGrpSpPr/>
            <p:nvPr/>
          </p:nvGrpSpPr>
          <p:grpSpPr>
            <a:xfrm>
              <a:off x="4627410" y="4623221"/>
              <a:ext cx="2555780" cy="1646881"/>
              <a:chOff x="4782729" y="4343488"/>
              <a:chExt cx="2555780" cy="1646881"/>
            </a:xfrm>
          </p:grpSpPr>
          <p:grpSp>
            <p:nvGrpSpPr>
              <p:cNvPr id="15" name="Group 14">
                <a:extLst>
                  <a:ext uri="{FF2B5EF4-FFF2-40B4-BE49-F238E27FC236}">
                    <a16:creationId xmlns:a16="http://schemas.microsoft.com/office/drawing/2014/main" id="{7038CAF3-D774-92BD-D428-FB04B6C02DF6}"/>
                  </a:ext>
                </a:extLst>
              </p:cNvPr>
              <p:cNvGrpSpPr/>
              <p:nvPr/>
            </p:nvGrpSpPr>
            <p:grpSpPr>
              <a:xfrm>
                <a:off x="6803522" y="5582381"/>
                <a:ext cx="534987" cy="407988"/>
                <a:chOff x="7432700" y="2327293"/>
                <a:chExt cx="534987" cy="407988"/>
              </a:xfrm>
            </p:grpSpPr>
            <p:pic>
              <p:nvPicPr>
                <p:cNvPr id="48" name="Picture 1017" descr="antenna_stylized">
                  <a:extLst>
                    <a:ext uri="{FF2B5EF4-FFF2-40B4-BE49-F238E27FC236}">
                      <a16:creationId xmlns:a16="http://schemas.microsoft.com/office/drawing/2014/main" id="{55E53FCE-6EFB-EB1D-EC55-35EF0D56B1A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018" descr="laptop_keyboard">
                  <a:extLst>
                    <a:ext uri="{FF2B5EF4-FFF2-40B4-BE49-F238E27FC236}">
                      <a16:creationId xmlns:a16="http://schemas.microsoft.com/office/drawing/2014/main" id="{6D159E04-7D7F-B404-BB5A-803AF693C23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1019">
                  <a:extLst>
                    <a:ext uri="{FF2B5EF4-FFF2-40B4-BE49-F238E27FC236}">
                      <a16:creationId xmlns:a16="http://schemas.microsoft.com/office/drawing/2014/main" id="{7F57E545-F718-7147-4984-0CAB492833A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1" name="Picture 1020" descr="screen">
                  <a:extLst>
                    <a:ext uri="{FF2B5EF4-FFF2-40B4-BE49-F238E27FC236}">
                      <a16:creationId xmlns:a16="http://schemas.microsoft.com/office/drawing/2014/main" id="{91E15A85-8925-B003-39BF-9886FD68C2CD}"/>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Freeform 1021">
                  <a:extLst>
                    <a:ext uri="{FF2B5EF4-FFF2-40B4-BE49-F238E27FC236}">
                      <a16:creationId xmlns:a16="http://schemas.microsoft.com/office/drawing/2014/main" id="{3048A2D2-B5F7-98FE-6947-280F9E7CC948}"/>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022">
                  <a:extLst>
                    <a:ext uri="{FF2B5EF4-FFF2-40B4-BE49-F238E27FC236}">
                      <a16:creationId xmlns:a16="http://schemas.microsoft.com/office/drawing/2014/main" id="{FEDC8EDC-BA5C-E011-F281-D42D3DDC2F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3">
                  <a:extLst>
                    <a:ext uri="{FF2B5EF4-FFF2-40B4-BE49-F238E27FC236}">
                      <a16:creationId xmlns:a16="http://schemas.microsoft.com/office/drawing/2014/main" id="{62675470-0062-3AD3-256C-BE510AE8897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24">
                  <a:extLst>
                    <a:ext uri="{FF2B5EF4-FFF2-40B4-BE49-F238E27FC236}">
                      <a16:creationId xmlns:a16="http://schemas.microsoft.com/office/drawing/2014/main" id="{56B8BA5E-04B9-59C8-0E9C-47F0CB68BFDE}"/>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025">
                  <a:extLst>
                    <a:ext uri="{FF2B5EF4-FFF2-40B4-BE49-F238E27FC236}">
                      <a16:creationId xmlns:a16="http://schemas.microsoft.com/office/drawing/2014/main" id="{60D46D4B-61D0-1BC2-90BF-9EBB84E4A6BC}"/>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26">
                  <a:extLst>
                    <a:ext uri="{FF2B5EF4-FFF2-40B4-BE49-F238E27FC236}">
                      <a16:creationId xmlns:a16="http://schemas.microsoft.com/office/drawing/2014/main" id="{4D8D9351-32B2-825E-D924-14E6A03EF4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 name="Group 1027">
                  <a:extLst>
                    <a:ext uri="{FF2B5EF4-FFF2-40B4-BE49-F238E27FC236}">
                      <a16:creationId xmlns:a16="http://schemas.microsoft.com/office/drawing/2014/main" id="{4C0752DB-CAF7-2264-72AB-0CFE5E822852}"/>
                    </a:ext>
                  </a:extLst>
                </p:cNvPr>
                <p:cNvGrpSpPr>
                  <a:grpSpLocks/>
                </p:cNvGrpSpPr>
                <p:nvPr/>
              </p:nvGrpSpPr>
              <p:grpSpPr bwMode="auto">
                <a:xfrm>
                  <a:off x="7594735" y="2642220"/>
                  <a:ext cx="98740" cy="36846"/>
                  <a:chOff x="1740" y="2642"/>
                  <a:chExt cx="752" cy="327"/>
                </a:xfrm>
              </p:grpSpPr>
              <p:sp>
                <p:nvSpPr>
                  <p:cNvPr id="65" name="Freeform 1028">
                    <a:extLst>
                      <a:ext uri="{FF2B5EF4-FFF2-40B4-BE49-F238E27FC236}">
                        <a16:creationId xmlns:a16="http://schemas.microsoft.com/office/drawing/2014/main" id="{E142A705-882B-3F71-B23E-938BAD609E9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29">
                    <a:extLst>
                      <a:ext uri="{FF2B5EF4-FFF2-40B4-BE49-F238E27FC236}">
                        <a16:creationId xmlns:a16="http://schemas.microsoft.com/office/drawing/2014/main" id="{85E414FD-85A2-C339-C459-4BD7327DAB92}"/>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30">
                    <a:extLst>
                      <a:ext uri="{FF2B5EF4-FFF2-40B4-BE49-F238E27FC236}">
                        <a16:creationId xmlns:a16="http://schemas.microsoft.com/office/drawing/2014/main" id="{1DCABF53-AF05-D88E-8C95-471DB88C4D7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31">
                    <a:extLst>
                      <a:ext uri="{FF2B5EF4-FFF2-40B4-BE49-F238E27FC236}">
                        <a16:creationId xmlns:a16="http://schemas.microsoft.com/office/drawing/2014/main" id="{6D9C42B2-5319-3DFE-19F8-131F6F480EB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032">
                    <a:extLst>
                      <a:ext uri="{FF2B5EF4-FFF2-40B4-BE49-F238E27FC236}">
                        <a16:creationId xmlns:a16="http://schemas.microsoft.com/office/drawing/2014/main" id="{3D5DF50B-1253-B407-5F4B-7F219D7B3FC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33">
                    <a:extLst>
                      <a:ext uri="{FF2B5EF4-FFF2-40B4-BE49-F238E27FC236}">
                        <a16:creationId xmlns:a16="http://schemas.microsoft.com/office/drawing/2014/main" id="{E07EA821-3C53-7BD4-FA28-499E0CDA777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9" name="Freeform 1034">
                  <a:extLst>
                    <a:ext uri="{FF2B5EF4-FFF2-40B4-BE49-F238E27FC236}">
                      <a16:creationId xmlns:a16="http://schemas.microsoft.com/office/drawing/2014/main" id="{C88281A4-3B13-9816-0DFA-AC75B98260AA}"/>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35">
                  <a:extLst>
                    <a:ext uri="{FF2B5EF4-FFF2-40B4-BE49-F238E27FC236}">
                      <a16:creationId xmlns:a16="http://schemas.microsoft.com/office/drawing/2014/main" id="{4EB961A6-1A81-2DFC-DEA6-9CA429A38B1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36">
                  <a:extLst>
                    <a:ext uri="{FF2B5EF4-FFF2-40B4-BE49-F238E27FC236}">
                      <a16:creationId xmlns:a16="http://schemas.microsoft.com/office/drawing/2014/main" id="{7327430A-E1DD-216A-7589-8E160968DFF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037">
                  <a:extLst>
                    <a:ext uri="{FF2B5EF4-FFF2-40B4-BE49-F238E27FC236}">
                      <a16:creationId xmlns:a16="http://schemas.microsoft.com/office/drawing/2014/main" id="{06E6A88D-43CE-913A-B0F7-EB23F1A90E14}"/>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038">
                  <a:extLst>
                    <a:ext uri="{FF2B5EF4-FFF2-40B4-BE49-F238E27FC236}">
                      <a16:creationId xmlns:a16="http://schemas.microsoft.com/office/drawing/2014/main" id="{678DB44D-0B6B-E385-6445-090411436D2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39">
                  <a:extLst>
                    <a:ext uri="{FF2B5EF4-FFF2-40B4-BE49-F238E27FC236}">
                      <a16:creationId xmlns:a16="http://schemas.microsoft.com/office/drawing/2014/main" id="{37B7E5E6-101F-AD3E-F8F1-E16A7E3DDA3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1" name="TextBox 80">
                <a:extLst>
                  <a:ext uri="{FF2B5EF4-FFF2-40B4-BE49-F238E27FC236}">
                    <a16:creationId xmlns:a16="http://schemas.microsoft.com/office/drawing/2014/main" id="{00A2069E-C7D1-FC9C-DA23-3A3ABBBDFF27}"/>
                  </a:ext>
                </a:extLst>
              </p:cNvPr>
              <p:cNvSpPr txBox="1"/>
              <p:nvPr/>
            </p:nvSpPr>
            <p:spPr>
              <a:xfrm>
                <a:off x="5255613" y="4343488"/>
                <a:ext cx="67467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voice</a:t>
                </a:r>
              </a:p>
            </p:txBody>
          </p:sp>
          <p:grpSp>
            <p:nvGrpSpPr>
              <p:cNvPr id="82" name="Group 652">
                <a:extLst>
                  <a:ext uri="{FF2B5EF4-FFF2-40B4-BE49-F238E27FC236}">
                    <a16:creationId xmlns:a16="http://schemas.microsoft.com/office/drawing/2014/main" id="{E97DBF43-FE95-0625-7E29-B7E6EB59DAEA}"/>
                  </a:ext>
                </a:extLst>
              </p:cNvPr>
              <p:cNvGrpSpPr>
                <a:grpSpLocks/>
              </p:cNvGrpSpPr>
              <p:nvPr/>
            </p:nvGrpSpPr>
            <p:grpSpPr bwMode="auto">
              <a:xfrm>
                <a:off x="5857864" y="4499527"/>
                <a:ext cx="527133" cy="535480"/>
                <a:chOff x="2751" y="1851"/>
                <a:chExt cx="462" cy="478"/>
              </a:xfrm>
            </p:grpSpPr>
            <p:pic>
              <p:nvPicPr>
                <p:cNvPr id="83" name="Picture 653" descr="iphone_stylized_small">
                  <a:extLst>
                    <a:ext uri="{FF2B5EF4-FFF2-40B4-BE49-F238E27FC236}">
                      <a16:creationId xmlns:a16="http://schemas.microsoft.com/office/drawing/2014/main" id="{FE2C3391-71A5-69A6-C7C8-88F548FAE2F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654" descr="antenna_radiation_stylized">
                  <a:extLst>
                    <a:ext uri="{FF2B5EF4-FFF2-40B4-BE49-F238E27FC236}">
                      <a16:creationId xmlns:a16="http://schemas.microsoft.com/office/drawing/2014/main" id="{BC35CBD3-8A91-31FB-52CA-2341421816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8" name="Group 87">
                <a:extLst>
                  <a:ext uri="{FF2B5EF4-FFF2-40B4-BE49-F238E27FC236}">
                    <a16:creationId xmlns:a16="http://schemas.microsoft.com/office/drawing/2014/main" id="{38E9D89F-46A1-F247-2216-C502BC00DE08}"/>
                  </a:ext>
                </a:extLst>
              </p:cNvPr>
              <p:cNvGrpSpPr/>
              <p:nvPr/>
            </p:nvGrpSpPr>
            <p:grpSpPr>
              <a:xfrm>
                <a:off x="4782729" y="4551151"/>
                <a:ext cx="575658" cy="1015217"/>
                <a:chOff x="5889335" y="1598309"/>
                <a:chExt cx="694858" cy="1046469"/>
              </a:xfrm>
            </p:grpSpPr>
            <p:grpSp>
              <p:nvGrpSpPr>
                <p:cNvPr id="89" name="Group 817">
                  <a:extLst>
                    <a:ext uri="{FF2B5EF4-FFF2-40B4-BE49-F238E27FC236}">
                      <a16:creationId xmlns:a16="http://schemas.microsoft.com/office/drawing/2014/main" id="{FC658F93-B406-3588-42AD-09DB393E0A82}"/>
                    </a:ext>
                  </a:extLst>
                </p:cNvPr>
                <p:cNvGrpSpPr>
                  <a:grpSpLocks/>
                </p:cNvGrpSpPr>
                <p:nvPr/>
              </p:nvGrpSpPr>
              <p:grpSpPr bwMode="auto">
                <a:xfrm>
                  <a:off x="5971949" y="1598309"/>
                  <a:ext cx="466245" cy="434369"/>
                  <a:chOff x="2920" y="1424"/>
                  <a:chExt cx="326" cy="320"/>
                </a:xfrm>
              </p:grpSpPr>
              <p:sp>
                <p:nvSpPr>
                  <p:cNvPr id="108" name="Oval 818">
                    <a:extLst>
                      <a:ext uri="{FF2B5EF4-FFF2-40B4-BE49-F238E27FC236}">
                        <a16:creationId xmlns:a16="http://schemas.microsoft.com/office/drawing/2014/main" id="{0DC08DB3-34EB-2008-165C-D1023687F4D2}"/>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9" name="Group 819">
                    <a:extLst>
                      <a:ext uri="{FF2B5EF4-FFF2-40B4-BE49-F238E27FC236}">
                        <a16:creationId xmlns:a16="http://schemas.microsoft.com/office/drawing/2014/main" id="{219749F2-5F67-F8C4-F0AB-E4954EF1AF31}"/>
                      </a:ext>
                    </a:extLst>
                  </p:cNvPr>
                  <p:cNvGrpSpPr>
                    <a:grpSpLocks/>
                  </p:cNvGrpSpPr>
                  <p:nvPr/>
                </p:nvGrpSpPr>
                <p:grpSpPr bwMode="auto">
                  <a:xfrm>
                    <a:off x="2949" y="1424"/>
                    <a:ext cx="265" cy="280"/>
                    <a:chOff x="2949" y="1424"/>
                    <a:chExt cx="265" cy="280"/>
                  </a:xfrm>
                </p:grpSpPr>
                <p:sp>
                  <p:nvSpPr>
                    <p:cNvPr id="111" name="Oval 820">
                      <a:extLst>
                        <a:ext uri="{FF2B5EF4-FFF2-40B4-BE49-F238E27FC236}">
                          <a16:creationId xmlns:a16="http://schemas.microsoft.com/office/drawing/2014/main" id="{DE08AA0F-518B-072B-201E-B44BD10CC6E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Oval 821">
                      <a:extLst>
                        <a:ext uri="{FF2B5EF4-FFF2-40B4-BE49-F238E27FC236}">
                          <a16:creationId xmlns:a16="http://schemas.microsoft.com/office/drawing/2014/main" id="{E7F725D4-46A0-AFF3-357B-1D3BAC205347}"/>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822">
                      <a:extLst>
                        <a:ext uri="{FF2B5EF4-FFF2-40B4-BE49-F238E27FC236}">
                          <a16:creationId xmlns:a16="http://schemas.microsoft.com/office/drawing/2014/main" id="{E5F2B866-D3BE-9BB3-41A4-38C9CD62E952}"/>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Oval 823">
                      <a:extLst>
                        <a:ext uri="{FF2B5EF4-FFF2-40B4-BE49-F238E27FC236}">
                          <a16:creationId xmlns:a16="http://schemas.microsoft.com/office/drawing/2014/main" id="{2AFE98C6-9B78-DED4-F0E2-3580C9808A1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824">
                      <a:extLst>
                        <a:ext uri="{FF2B5EF4-FFF2-40B4-BE49-F238E27FC236}">
                          <a16:creationId xmlns:a16="http://schemas.microsoft.com/office/drawing/2014/main" id="{474E6522-8665-305D-9F2A-7E2E1917B8F5}"/>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Freeform 825">
                    <a:extLst>
                      <a:ext uri="{FF2B5EF4-FFF2-40B4-BE49-F238E27FC236}">
                        <a16:creationId xmlns:a16="http://schemas.microsoft.com/office/drawing/2014/main" id="{C7D893D1-5D76-0924-970D-67F6E98BFD1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CC739986-2456-A729-5015-846BBBA3DE5A}"/>
                    </a:ext>
                  </a:extLst>
                </p:cNvPr>
                <p:cNvGrpSpPr/>
                <p:nvPr/>
              </p:nvGrpSpPr>
              <p:grpSpPr>
                <a:xfrm>
                  <a:off x="5988685" y="1818858"/>
                  <a:ext cx="437474" cy="596272"/>
                  <a:chOff x="3585986" y="1924272"/>
                  <a:chExt cx="468358" cy="1018983"/>
                </a:xfrm>
              </p:grpSpPr>
              <p:sp>
                <p:nvSpPr>
                  <p:cNvPr id="104" name="Rectangle 103">
                    <a:extLst>
                      <a:ext uri="{FF2B5EF4-FFF2-40B4-BE49-F238E27FC236}">
                        <a16:creationId xmlns:a16="http://schemas.microsoft.com/office/drawing/2014/main" id="{075FBA63-6086-4050-D125-74E7B55FA537}"/>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Rectangle 104">
                    <a:extLst>
                      <a:ext uri="{FF2B5EF4-FFF2-40B4-BE49-F238E27FC236}">
                        <a16:creationId xmlns:a16="http://schemas.microsoft.com/office/drawing/2014/main" id="{ED85D4FE-F467-6ADD-9CA7-271D56245524}"/>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054B34F5-379D-5857-4884-C20DDD5773D4}"/>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Rectangle 106">
                    <a:extLst>
                      <a:ext uri="{FF2B5EF4-FFF2-40B4-BE49-F238E27FC236}">
                        <a16:creationId xmlns:a16="http://schemas.microsoft.com/office/drawing/2014/main" id="{B9C93E56-274E-6F0D-FD39-A3678ABC786A}"/>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2D8418D9-A27A-4E18-E8F0-9256ED729728}"/>
                    </a:ext>
                  </a:extLst>
                </p:cNvPr>
                <p:cNvGrpSpPr/>
                <p:nvPr/>
              </p:nvGrpSpPr>
              <p:grpSpPr>
                <a:xfrm>
                  <a:off x="5889335" y="2048021"/>
                  <a:ext cx="694858" cy="596757"/>
                  <a:chOff x="2913744" y="2211770"/>
                  <a:chExt cx="694858" cy="596757"/>
                </a:xfrm>
              </p:grpSpPr>
              <p:grpSp>
                <p:nvGrpSpPr>
                  <p:cNvPr id="92" name="Group 91">
                    <a:extLst>
                      <a:ext uri="{FF2B5EF4-FFF2-40B4-BE49-F238E27FC236}">
                        <a16:creationId xmlns:a16="http://schemas.microsoft.com/office/drawing/2014/main" id="{9CAAC5A5-D7C5-AA6E-3966-05DF265B4086}"/>
                      </a:ext>
                    </a:extLst>
                  </p:cNvPr>
                  <p:cNvGrpSpPr/>
                  <p:nvPr/>
                </p:nvGrpSpPr>
                <p:grpSpPr>
                  <a:xfrm>
                    <a:off x="2913744" y="2416607"/>
                    <a:ext cx="694858" cy="391920"/>
                    <a:chOff x="340314" y="959725"/>
                    <a:chExt cx="710987" cy="333816"/>
                  </a:xfrm>
                </p:grpSpPr>
                <p:sp>
                  <p:nvSpPr>
                    <p:cNvPr id="94" name="Oval 93">
                      <a:extLst>
                        <a:ext uri="{FF2B5EF4-FFF2-40B4-BE49-F238E27FC236}">
                          <a16:creationId xmlns:a16="http://schemas.microsoft.com/office/drawing/2014/main" id="{687EBFF3-ED3F-83BF-8111-F5DB0DA10AA1}"/>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94">
                      <a:extLst>
                        <a:ext uri="{FF2B5EF4-FFF2-40B4-BE49-F238E27FC236}">
                          <a16:creationId xmlns:a16="http://schemas.microsoft.com/office/drawing/2014/main" id="{9F5C1109-96A4-9170-A2CC-9C22886FAC60}"/>
                        </a:ext>
                      </a:extLst>
                    </p:cNvPr>
                    <p:cNvGrpSpPr/>
                    <p:nvPr/>
                  </p:nvGrpSpPr>
                  <p:grpSpPr>
                    <a:xfrm>
                      <a:off x="519850" y="1126797"/>
                      <a:ext cx="319417" cy="141293"/>
                      <a:chOff x="7493876" y="2774731"/>
                      <a:chExt cx="1481958" cy="894622"/>
                    </a:xfrm>
                  </p:grpSpPr>
                  <p:sp>
                    <p:nvSpPr>
                      <p:cNvPr id="97" name="Freeform 96">
                        <a:extLst>
                          <a:ext uri="{FF2B5EF4-FFF2-40B4-BE49-F238E27FC236}">
                            <a16:creationId xmlns:a16="http://schemas.microsoft.com/office/drawing/2014/main" id="{1746A4D4-C588-AD3A-A421-5D9FF0264C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8" name="Oval 97">
                        <a:extLst>
                          <a:ext uri="{FF2B5EF4-FFF2-40B4-BE49-F238E27FC236}">
                            <a16:creationId xmlns:a16="http://schemas.microsoft.com/office/drawing/2014/main" id="{6C06101D-D051-2E6B-E111-E73FB6C245B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 name="Group 98">
                        <a:extLst>
                          <a:ext uri="{FF2B5EF4-FFF2-40B4-BE49-F238E27FC236}">
                            <a16:creationId xmlns:a16="http://schemas.microsoft.com/office/drawing/2014/main" id="{FB4B99AD-5133-F51B-1234-BB952AD2EDEF}"/>
                          </a:ext>
                        </a:extLst>
                      </p:cNvPr>
                      <p:cNvGrpSpPr/>
                      <p:nvPr/>
                    </p:nvGrpSpPr>
                    <p:grpSpPr>
                      <a:xfrm>
                        <a:off x="7713663" y="2848339"/>
                        <a:ext cx="1042107" cy="425543"/>
                        <a:chOff x="7786941" y="2884917"/>
                        <a:chExt cx="897649" cy="353919"/>
                      </a:xfrm>
                    </p:grpSpPr>
                    <p:sp>
                      <p:nvSpPr>
                        <p:cNvPr id="100" name="Freeform 99">
                          <a:extLst>
                            <a:ext uri="{FF2B5EF4-FFF2-40B4-BE49-F238E27FC236}">
                              <a16:creationId xmlns:a16="http://schemas.microsoft.com/office/drawing/2014/main" id="{E7E7C42C-E9DE-5075-E9D8-B107508EC0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EA6DE4C2-9868-ECF2-3302-EF9559BBA4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7FC4F1BA-5AF4-F187-5715-23E4D5DC2B3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155AF3D7-0BCC-D03C-389C-890D444A30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Can 95">
                      <a:extLst>
                        <a:ext uri="{FF2B5EF4-FFF2-40B4-BE49-F238E27FC236}">
                          <a16:creationId xmlns:a16="http://schemas.microsoft.com/office/drawing/2014/main" id="{356653B1-F8FB-A99B-0D7B-01848C7BB0AA}"/>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93" name="Picture 92" descr="A screen shot of a computer&#10;&#10;Description automatically generated">
                    <a:extLst>
                      <a:ext uri="{FF2B5EF4-FFF2-40B4-BE49-F238E27FC236}">
                        <a16:creationId xmlns:a16="http://schemas.microsoft.com/office/drawing/2014/main" id="{139EBEA3-6103-F1F4-F772-B5F7439E3675}"/>
                      </a:ext>
                    </a:extLst>
                  </p:cNvPr>
                  <p:cNvPicPr>
                    <a:picLocks noChangeAspect="1"/>
                  </p:cNvPicPr>
                  <p:nvPr/>
                </p:nvPicPr>
                <p:blipFill>
                  <a:blip r:embed="rId7"/>
                  <a:stretch>
                    <a:fillRect/>
                  </a:stretch>
                </p:blipFill>
                <p:spPr>
                  <a:xfrm>
                    <a:off x="2939352" y="2211770"/>
                    <a:ext cx="249527" cy="465445"/>
                  </a:xfrm>
                  <a:prstGeom prst="rect">
                    <a:avLst/>
                  </a:prstGeom>
                </p:spPr>
              </p:pic>
            </p:grpSp>
          </p:grpSp>
          <p:cxnSp>
            <p:nvCxnSpPr>
              <p:cNvPr id="117" name="Straight Arrow Connector 116">
                <a:extLst>
                  <a:ext uri="{FF2B5EF4-FFF2-40B4-BE49-F238E27FC236}">
                    <a16:creationId xmlns:a16="http://schemas.microsoft.com/office/drawing/2014/main" id="{BCF66B64-ECB8-22A4-E8EE-705D5F279778}"/>
                  </a:ext>
                </a:extLst>
              </p:cNvPr>
              <p:cNvCxnSpPr>
                <a:cxnSpLocks/>
              </p:cNvCxnSpPr>
              <p:nvPr/>
            </p:nvCxnSpPr>
            <p:spPr>
              <a:xfrm flipV="1">
                <a:off x="5257931" y="4652550"/>
                <a:ext cx="629773" cy="128252"/>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14BB7FB6-5861-4259-A119-CDAD6EB1EA59}"/>
                  </a:ext>
                </a:extLst>
              </p:cNvPr>
              <p:cNvCxnSpPr>
                <a:cxnSpLocks/>
              </p:cNvCxnSpPr>
              <p:nvPr/>
            </p:nvCxnSpPr>
            <p:spPr>
              <a:xfrm>
                <a:off x="5358387" y="4911071"/>
                <a:ext cx="1465763" cy="805707"/>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1DD3477A-042C-DF01-B60E-47A42F53B530}"/>
                  </a:ext>
                </a:extLst>
              </p:cNvPr>
              <p:cNvSpPr txBox="1"/>
              <p:nvPr/>
            </p:nvSpPr>
            <p:spPr>
              <a:xfrm>
                <a:off x="5508703" y="5231622"/>
                <a:ext cx="170886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WWW browsing</a:t>
                </a:r>
              </a:p>
            </p:txBody>
          </p:sp>
        </p:grpSp>
      </p:grpSp>
      <p:grpSp>
        <p:nvGrpSpPr>
          <p:cNvPr id="17" name="Group 16">
            <a:extLst>
              <a:ext uri="{FF2B5EF4-FFF2-40B4-BE49-F238E27FC236}">
                <a16:creationId xmlns:a16="http://schemas.microsoft.com/office/drawing/2014/main" id="{B1778F04-7A71-1585-BCCC-7772C657A747}"/>
              </a:ext>
            </a:extLst>
          </p:cNvPr>
          <p:cNvGrpSpPr/>
          <p:nvPr/>
        </p:nvGrpSpPr>
        <p:grpSpPr>
          <a:xfrm>
            <a:off x="7477051" y="1281826"/>
            <a:ext cx="4464443" cy="5044837"/>
            <a:chOff x="7477051" y="1281826"/>
            <a:chExt cx="4464443" cy="5044837"/>
          </a:xfrm>
        </p:grpSpPr>
        <p:sp>
          <p:nvSpPr>
            <p:cNvPr id="9" name="Content Placeholder 1">
              <a:extLst>
                <a:ext uri="{FF2B5EF4-FFF2-40B4-BE49-F238E27FC236}">
                  <a16:creationId xmlns:a16="http://schemas.microsoft.com/office/drawing/2014/main" id="{E2726688-6FFC-CFC1-706F-1B2D682E89D8}"/>
                </a:ext>
              </a:extLst>
            </p:cNvPr>
            <p:cNvSpPr txBox="1">
              <a:spLocks/>
            </p:cNvSpPr>
            <p:nvPr/>
          </p:nvSpPr>
          <p:spPr>
            <a:xfrm>
              <a:off x="7477051" y="1281826"/>
              <a:ext cx="4464443" cy="38768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Priorities, Fair scheduling?</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Does scheduler provide priority among different types of traffic (user, control, real-time)?</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does scheduler consider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fairness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among UEs?</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fairness: no standard definition</a:t>
              </a:r>
            </a:p>
          </p:txBody>
        </p:sp>
        <p:grpSp>
          <p:nvGrpSpPr>
            <p:cNvPr id="124" name="Group 652">
              <a:extLst>
                <a:ext uri="{FF2B5EF4-FFF2-40B4-BE49-F238E27FC236}">
                  <a16:creationId xmlns:a16="http://schemas.microsoft.com/office/drawing/2014/main" id="{095E0066-E822-5984-8BFA-9EAEA4C0C4B5}"/>
                </a:ext>
              </a:extLst>
            </p:cNvPr>
            <p:cNvGrpSpPr>
              <a:grpSpLocks/>
            </p:cNvGrpSpPr>
            <p:nvPr/>
          </p:nvGrpSpPr>
          <p:grpSpPr bwMode="auto">
            <a:xfrm>
              <a:off x="9487274" y="4206512"/>
              <a:ext cx="527133" cy="535480"/>
              <a:chOff x="2751" y="1851"/>
              <a:chExt cx="462" cy="478"/>
            </a:xfrm>
          </p:grpSpPr>
          <p:pic>
            <p:nvPicPr>
              <p:cNvPr id="156" name="Picture 653" descr="iphone_stylized_small">
                <a:extLst>
                  <a:ext uri="{FF2B5EF4-FFF2-40B4-BE49-F238E27FC236}">
                    <a16:creationId xmlns:a16="http://schemas.microsoft.com/office/drawing/2014/main" id="{A34DE622-A75B-0792-FD87-442F65B028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654" descr="antenna_radiation_stylized">
                <a:extLst>
                  <a:ext uri="{FF2B5EF4-FFF2-40B4-BE49-F238E27FC236}">
                    <a16:creationId xmlns:a16="http://schemas.microsoft.com/office/drawing/2014/main" id="{1FFD6B14-6913-4C5E-74A1-2827B07F61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5" name="Group 124">
              <a:extLst>
                <a:ext uri="{FF2B5EF4-FFF2-40B4-BE49-F238E27FC236}">
                  <a16:creationId xmlns:a16="http://schemas.microsoft.com/office/drawing/2014/main" id="{4005D983-986D-E969-B6FD-7AAF7BBF95A9}"/>
                </a:ext>
              </a:extLst>
            </p:cNvPr>
            <p:cNvGrpSpPr/>
            <p:nvPr/>
          </p:nvGrpSpPr>
          <p:grpSpPr>
            <a:xfrm>
              <a:off x="8538295" y="4213938"/>
              <a:ext cx="575658" cy="1015217"/>
              <a:chOff x="5889335" y="1598309"/>
              <a:chExt cx="694858" cy="1046469"/>
            </a:xfrm>
          </p:grpSpPr>
          <p:grpSp>
            <p:nvGrpSpPr>
              <p:cNvPr id="129" name="Group 817">
                <a:extLst>
                  <a:ext uri="{FF2B5EF4-FFF2-40B4-BE49-F238E27FC236}">
                    <a16:creationId xmlns:a16="http://schemas.microsoft.com/office/drawing/2014/main" id="{CBEEB49E-5A36-75A4-71AE-4E3A1905BEA2}"/>
                  </a:ext>
                </a:extLst>
              </p:cNvPr>
              <p:cNvGrpSpPr>
                <a:grpSpLocks/>
              </p:cNvGrpSpPr>
              <p:nvPr/>
            </p:nvGrpSpPr>
            <p:grpSpPr bwMode="auto">
              <a:xfrm>
                <a:off x="5971949" y="1598309"/>
                <a:ext cx="466245" cy="434369"/>
                <a:chOff x="2920" y="1424"/>
                <a:chExt cx="326" cy="320"/>
              </a:xfrm>
            </p:grpSpPr>
            <p:sp>
              <p:nvSpPr>
                <p:cNvPr id="148" name="Oval 818">
                  <a:extLst>
                    <a:ext uri="{FF2B5EF4-FFF2-40B4-BE49-F238E27FC236}">
                      <a16:creationId xmlns:a16="http://schemas.microsoft.com/office/drawing/2014/main" id="{7F060B91-11ED-4CBC-2876-ED802065901F}"/>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9" name="Group 819">
                  <a:extLst>
                    <a:ext uri="{FF2B5EF4-FFF2-40B4-BE49-F238E27FC236}">
                      <a16:creationId xmlns:a16="http://schemas.microsoft.com/office/drawing/2014/main" id="{CFC81D58-608B-1976-B911-869BAA3D29C5}"/>
                    </a:ext>
                  </a:extLst>
                </p:cNvPr>
                <p:cNvGrpSpPr>
                  <a:grpSpLocks/>
                </p:cNvGrpSpPr>
                <p:nvPr/>
              </p:nvGrpSpPr>
              <p:grpSpPr bwMode="auto">
                <a:xfrm>
                  <a:off x="2949" y="1424"/>
                  <a:ext cx="265" cy="280"/>
                  <a:chOff x="2949" y="1424"/>
                  <a:chExt cx="265" cy="280"/>
                </a:xfrm>
              </p:grpSpPr>
              <p:sp>
                <p:nvSpPr>
                  <p:cNvPr id="151" name="Oval 820">
                    <a:extLst>
                      <a:ext uri="{FF2B5EF4-FFF2-40B4-BE49-F238E27FC236}">
                        <a16:creationId xmlns:a16="http://schemas.microsoft.com/office/drawing/2014/main" id="{5FEBB03D-1230-3A38-E286-CAB6A11CF43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821">
                    <a:extLst>
                      <a:ext uri="{FF2B5EF4-FFF2-40B4-BE49-F238E27FC236}">
                        <a16:creationId xmlns:a16="http://schemas.microsoft.com/office/drawing/2014/main" id="{EDD3041C-5413-D4B6-8A4F-D66190E1906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Oval 822">
                    <a:extLst>
                      <a:ext uri="{FF2B5EF4-FFF2-40B4-BE49-F238E27FC236}">
                        <a16:creationId xmlns:a16="http://schemas.microsoft.com/office/drawing/2014/main" id="{7C4480C7-AD57-48E6-679D-50AC45BA4552}"/>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Oval 823">
                    <a:extLst>
                      <a:ext uri="{FF2B5EF4-FFF2-40B4-BE49-F238E27FC236}">
                        <a16:creationId xmlns:a16="http://schemas.microsoft.com/office/drawing/2014/main" id="{97A8C45C-E7E7-F331-4A22-C3F1A2A4ADB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824">
                    <a:extLst>
                      <a:ext uri="{FF2B5EF4-FFF2-40B4-BE49-F238E27FC236}">
                        <a16:creationId xmlns:a16="http://schemas.microsoft.com/office/drawing/2014/main" id="{2635AD9B-28F1-3761-20C6-25FD900AD831}"/>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0" name="Freeform 825">
                  <a:extLst>
                    <a:ext uri="{FF2B5EF4-FFF2-40B4-BE49-F238E27FC236}">
                      <a16:creationId xmlns:a16="http://schemas.microsoft.com/office/drawing/2014/main" id="{7A5482D2-0355-CB27-EB18-552216B9E4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0" name="Group 129">
                <a:extLst>
                  <a:ext uri="{FF2B5EF4-FFF2-40B4-BE49-F238E27FC236}">
                    <a16:creationId xmlns:a16="http://schemas.microsoft.com/office/drawing/2014/main" id="{284612BC-183D-2D89-60B5-C6B9F0E67644}"/>
                  </a:ext>
                </a:extLst>
              </p:cNvPr>
              <p:cNvGrpSpPr/>
              <p:nvPr/>
            </p:nvGrpSpPr>
            <p:grpSpPr>
              <a:xfrm>
                <a:off x="5988685" y="1818858"/>
                <a:ext cx="437474" cy="596272"/>
                <a:chOff x="3585986" y="1924272"/>
                <a:chExt cx="468358" cy="1018983"/>
              </a:xfrm>
            </p:grpSpPr>
            <p:sp>
              <p:nvSpPr>
                <p:cNvPr id="144" name="Rectangle 143">
                  <a:extLst>
                    <a:ext uri="{FF2B5EF4-FFF2-40B4-BE49-F238E27FC236}">
                      <a16:creationId xmlns:a16="http://schemas.microsoft.com/office/drawing/2014/main" id="{D63FB25E-3828-F44B-A556-76EB627D87DF}"/>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021C8E53-4154-A148-23FA-C82C54D506A0}"/>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ectangle 145">
                  <a:extLst>
                    <a:ext uri="{FF2B5EF4-FFF2-40B4-BE49-F238E27FC236}">
                      <a16:creationId xmlns:a16="http://schemas.microsoft.com/office/drawing/2014/main" id="{3BD97786-91C5-8367-4259-9715ECBECB8E}"/>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ectangle 146">
                  <a:extLst>
                    <a:ext uri="{FF2B5EF4-FFF2-40B4-BE49-F238E27FC236}">
                      <a16:creationId xmlns:a16="http://schemas.microsoft.com/office/drawing/2014/main" id="{FDB6FCE1-315E-1F5D-0480-F78E93C5A910}"/>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A0469D88-B111-930E-B148-F8B42A992773}"/>
                  </a:ext>
                </a:extLst>
              </p:cNvPr>
              <p:cNvGrpSpPr/>
              <p:nvPr/>
            </p:nvGrpSpPr>
            <p:grpSpPr>
              <a:xfrm>
                <a:off x="5889335" y="2048021"/>
                <a:ext cx="694858" cy="596757"/>
                <a:chOff x="2913744" y="2211770"/>
                <a:chExt cx="694858" cy="596757"/>
              </a:xfrm>
            </p:grpSpPr>
            <p:grpSp>
              <p:nvGrpSpPr>
                <p:cNvPr id="132" name="Group 131">
                  <a:extLst>
                    <a:ext uri="{FF2B5EF4-FFF2-40B4-BE49-F238E27FC236}">
                      <a16:creationId xmlns:a16="http://schemas.microsoft.com/office/drawing/2014/main" id="{D83FED00-2EFA-609C-E509-BB878290A561}"/>
                    </a:ext>
                  </a:extLst>
                </p:cNvPr>
                <p:cNvGrpSpPr/>
                <p:nvPr/>
              </p:nvGrpSpPr>
              <p:grpSpPr>
                <a:xfrm>
                  <a:off x="2913744" y="2416607"/>
                  <a:ext cx="694858" cy="391920"/>
                  <a:chOff x="340314" y="959725"/>
                  <a:chExt cx="710987" cy="333816"/>
                </a:xfrm>
              </p:grpSpPr>
              <p:sp>
                <p:nvSpPr>
                  <p:cNvPr id="134" name="Oval 133">
                    <a:extLst>
                      <a:ext uri="{FF2B5EF4-FFF2-40B4-BE49-F238E27FC236}">
                        <a16:creationId xmlns:a16="http://schemas.microsoft.com/office/drawing/2014/main" id="{D5C1E6D2-A485-C677-47F6-1D84ABF233F3}"/>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34">
                    <a:extLst>
                      <a:ext uri="{FF2B5EF4-FFF2-40B4-BE49-F238E27FC236}">
                        <a16:creationId xmlns:a16="http://schemas.microsoft.com/office/drawing/2014/main" id="{4B4895D1-5D32-2505-A8E6-04C16F72762D}"/>
                      </a:ext>
                    </a:extLst>
                  </p:cNvPr>
                  <p:cNvGrpSpPr/>
                  <p:nvPr/>
                </p:nvGrpSpPr>
                <p:grpSpPr>
                  <a:xfrm>
                    <a:off x="519850" y="1126797"/>
                    <a:ext cx="319417" cy="141293"/>
                    <a:chOff x="7493876" y="2774731"/>
                    <a:chExt cx="1481958" cy="894622"/>
                  </a:xfrm>
                </p:grpSpPr>
                <p:sp>
                  <p:nvSpPr>
                    <p:cNvPr id="137" name="Freeform 136">
                      <a:extLst>
                        <a:ext uri="{FF2B5EF4-FFF2-40B4-BE49-F238E27FC236}">
                          <a16:creationId xmlns:a16="http://schemas.microsoft.com/office/drawing/2014/main" id="{84C0022E-9909-2CB1-4C3E-756AB4E5835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8" name="Oval 137">
                      <a:extLst>
                        <a:ext uri="{FF2B5EF4-FFF2-40B4-BE49-F238E27FC236}">
                          <a16:creationId xmlns:a16="http://schemas.microsoft.com/office/drawing/2014/main" id="{B4D2698E-DA01-D7CF-935C-65866877F41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9" name="Group 138">
                      <a:extLst>
                        <a:ext uri="{FF2B5EF4-FFF2-40B4-BE49-F238E27FC236}">
                          <a16:creationId xmlns:a16="http://schemas.microsoft.com/office/drawing/2014/main" id="{966BF280-AA47-169D-7850-B2C91238939F}"/>
                        </a:ext>
                      </a:extLst>
                    </p:cNvPr>
                    <p:cNvGrpSpPr/>
                    <p:nvPr/>
                  </p:nvGrpSpPr>
                  <p:grpSpPr>
                    <a:xfrm>
                      <a:off x="7713663" y="2848339"/>
                      <a:ext cx="1042107" cy="425543"/>
                      <a:chOff x="7786941" y="2884917"/>
                      <a:chExt cx="897649" cy="353919"/>
                    </a:xfrm>
                  </p:grpSpPr>
                  <p:sp>
                    <p:nvSpPr>
                      <p:cNvPr id="140" name="Freeform 139">
                        <a:extLst>
                          <a:ext uri="{FF2B5EF4-FFF2-40B4-BE49-F238E27FC236}">
                            <a16:creationId xmlns:a16="http://schemas.microsoft.com/office/drawing/2014/main" id="{292A9881-1694-A436-D403-BC8976232D0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81BD24-A11F-5C2D-B0F5-6C99E5F7B6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AC139FD4-E63F-4EA6-E085-D55629A43A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F022C7CF-71EE-7632-DA19-36D2904BFD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36" name="Can 135">
                    <a:extLst>
                      <a:ext uri="{FF2B5EF4-FFF2-40B4-BE49-F238E27FC236}">
                        <a16:creationId xmlns:a16="http://schemas.microsoft.com/office/drawing/2014/main" id="{25AB1048-B75F-F9F1-6143-B2A59B57278A}"/>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133" name="Picture 132" descr="A screen shot of a computer&#10;&#10;Description automatically generated">
                  <a:extLst>
                    <a:ext uri="{FF2B5EF4-FFF2-40B4-BE49-F238E27FC236}">
                      <a16:creationId xmlns:a16="http://schemas.microsoft.com/office/drawing/2014/main" id="{3D11A8CC-DCF3-05FA-32D4-60472B33C4D8}"/>
                    </a:ext>
                  </a:extLst>
                </p:cNvPr>
                <p:cNvPicPr>
                  <a:picLocks noChangeAspect="1"/>
                </p:cNvPicPr>
                <p:nvPr/>
              </p:nvPicPr>
              <p:blipFill>
                <a:blip r:embed="rId7"/>
                <a:stretch>
                  <a:fillRect/>
                </a:stretch>
              </p:blipFill>
              <p:spPr>
                <a:xfrm>
                  <a:off x="2939352" y="2211770"/>
                  <a:ext cx="249527" cy="465445"/>
                </a:xfrm>
                <a:prstGeom prst="rect">
                  <a:avLst/>
                </a:prstGeom>
              </p:spPr>
            </p:pic>
          </p:grpSp>
        </p:grpSp>
        <p:grpSp>
          <p:nvGrpSpPr>
            <p:cNvPr id="181" name="Group 180">
              <a:extLst>
                <a:ext uri="{FF2B5EF4-FFF2-40B4-BE49-F238E27FC236}">
                  <a16:creationId xmlns:a16="http://schemas.microsoft.com/office/drawing/2014/main" id="{CC89C41D-9C7F-131D-EB19-234D83CCF702}"/>
                </a:ext>
              </a:extLst>
            </p:cNvPr>
            <p:cNvGrpSpPr/>
            <p:nvPr/>
          </p:nvGrpSpPr>
          <p:grpSpPr>
            <a:xfrm>
              <a:off x="10109264" y="4649040"/>
              <a:ext cx="849312" cy="226109"/>
              <a:chOff x="8493165" y="2029804"/>
              <a:chExt cx="849312" cy="226109"/>
            </a:xfrm>
          </p:grpSpPr>
          <p:pic>
            <p:nvPicPr>
              <p:cNvPr id="182" name="Picture 603" descr="car_icon_small">
                <a:extLst>
                  <a:ext uri="{FF2B5EF4-FFF2-40B4-BE49-F238E27FC236}">
                    <a16:creationId xmlns:a16="http://schemas.microsoft.com/office/drawing/2014/main" id="{1A268B75-DCA5-03EF-E19D-69308668473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1017" descr="antenna_stylized">
                <a:extLst>
                  <a:ext uri="{FF2B5EF4-FFF2-40B4-BE49-F238E27FC236}">
                    <a16:creationId xmlns:a16="http://schemas.microsoft.com/office/drawing/2014/main" id="{79C23994-8E0D-534F-4760-AF379CEBB5D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187">
              <a:extLst>
                <a:ext uri="{FF2B5EF4-FFF2-40B4-BE49-F238E27FC236}">
                  <a16:creationId xmlns:a16="http://schemas.microsoft.com/office/drawing/2014/main" id="{853DD77A-22E9-9D28-FEC8-3CBC64A7B6C7}"/>
                </a:ext>
              </a:extLst>
            </p:cNvPr>
            <p:cNvGrpSpPr/>
            <p:nvPr/>
          </p:nvGrpSpPr>
          <p:grpSpPr>
            <a:xfrm>
              <a:off x="8591430" y="5377584"/>
              <a:ext cx="534987" cy="407988"/>
              <a:chOff x="7432700" y="2327293"/>
              <a:chExt cx="534987" cy="407988"/>
            </a:xfrm>
          </p:grpSpPr>
          <p:pic>
            <p:nvPicPr>
              <p:cNvPr id="189" name="Picture 1017" descr="antenna_stylized">
                <a:extLst>
                  <a:ext uri="{FF2B5EF4-FFF2-40B4-BE49-F238E27FC236}">
                    <a16:creationId xmlns:a16="http://schemas.microsoft.com/office/drawing/2014/main" id="{E8AB9A32-B1B9-32BE-55A5-08FD91C30E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 name="Picture 1018" descr="laptop_keyboard">
                <a:extLst>
                  <a:ext uri="{FF2B5EF4-FFF2-40B4-BE49-F238E27FC236}">
                    <a16:creationId xmlns:a16="http://schemas.microsoft.com/office/drawing/2014/main" id="{9C5A69E5-57CC-56F1-D351-8A47DC5DCEB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 name="Freeform 1019">
                <a:extLst>
                  <a:ext uri="{FF2B5EF4-FFF2-40B4-BE49-F238E27FC236}">
                    <a16:creationId xmlns:a16="http://schemas.microsoft.com/office/drawing/2014/main" id="{4FE3F30F-7149-DA80-3FA4-E3000E56BDA0}"/>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92" name="Picture 1020" descr="screen">
                <a:extLst>
                  <a:ext uri="{FF2B5EF4-FFF2-40B4-BE49-F238E27FC236}">
                    <a16:creationId xmlns:a16="http://schemas.microsoft.com/office/drawing/2014/main" id="{8CCAE8D4-51E2-A563-6104-7CCAAA409764}"/>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Freeform 1021">
                <a:extLst>
                  <a:ext uri="{FF2B5EF4-FFF2-40B4-BE49-F238E27FC236}">
                    <a16:creationId xmlns:a16="http://schemas.microsoft.com/office/drawing/2014/main" id="{D9C7F2FD-5137-1C59-D7AE-4D17EEFE02B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022">
                <a:extLst>
                  <a:ext uri="{FF2B5EF4-FFF2-40B4-BE49-F238E27FC236}">
                    <a16:creationId xmlns:a16="http://schemas.microsoft.com/office/drawing/2014/main" id="{C7B30A58-08CE-6A59-8855-D6105D9B612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023">
                <a:extLst>
                  <a:ext uri="{FF2B5EF4-FFF2-40B4-BE49-F238E27FC236}">
                    <a16:creationId xmlns:a16="http://schemas.microsoft.com/office/drawing/2014/main" id="{BC48C937-3DF6-EF20-6D0D-840629E2B59D}"/>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024">
                <a:extLst>
                  <a:ext uri="{FF2B5EF4-FFF2-40B4-BE49-F238E27FC236}">
                    <a16:creationId xmlns:a16="http://schemas.microsoft.com/office/drawing/2014/main" id="{AFD4B3A5-EF9E-E413-FC63-557B01E24CA2}"/>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025">
                <a:extLst>
                  <a:ext uri="{FF2B5EF4-FFF2-40B4-BE49-F238E27FC236}">
                    <a16:creationId xmlns:a16="http://schemas.microsoft.com/office/drawing/2014/main" id="{979FCFEE-1D54-3314-280C-1CA4BF974C12}"/>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1026">
                <a:extLst>
                  <a:ext uri="{FF2B5EF4-FFF2-40B4-BE49-F238E27FC236}">
                    <a16:creationId xmlns:a16="http://schemas.microsoft.com/office/drawing/2014/main" id="{070ED3A6-C19F-B7AB-7E85-A6791741461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027">
                <a:extLst>
                  <a:ext uri="{FF2B5EF4-FFF2-40B4-BE49-F238E27FC236}">
                    <a16:creationId xmlns:a16="http://schemas.microsoft.com/office/drawing/2014/main" id="{12A1F289-5284-02AC-AF41-7E6DA3D2BB57}"/>
                  </a:ext>
                </a:extLst>
              </p:cNvPr>
              <p:cNvGrpSpPr>
                <a:grpSpLocks/>
              </p:cNvGrpSpPr>
              <p:nvPr/>
            </p:nvGrpSpPr>
            <p:grpSpPr bwMode="auto">
              <a:xfrm>
                <a:off x="7594735" y="2642220"/>
                <a:ext cx="98740" cy="36846"/>
                <a:chOff x="1740" y="2642"/>
                <a:chExt cx="752" cy="327"/>
              </a:xfrm>
            </p:grpSpPr>
            <p:sp>
              <p:nvSpPr>
                <p:cNvPr id="206" name="Freeform 1028">
                  <a:extLst>
                    <a:ext uri="{FF2B5EF4-FFF2-40B4-BE49-F238E27FC236}">
                      <a16:creationId xmlns:a16="http://schemas.microsoft.com/office/drawing/2014/main" id="{9E081694-C322-1A52-D22C-67FCBABB881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9">
                  <a:extLst>
                    <a:ext uri="{FF2B5EF4-FFF2-40B4-BE49-F238E27FC236}">
                      <a16:creationId xmlns:a16="http://schemas.microsoft.com/office/drawing/2014/main" id="{ADF770F3-2EAC-2E5E-B348-BD8DC428DEE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30">
                  <a:extLst>
                    <a:ext uri="{FF2B5EF4-FFF2-40B4-BE49-F238E27FC236}">
                      <a16:creationId xmlns:a16="http://schemas.microsoft.com/office/drawing/2014/main" id="{864E98A1-16F4-ED7E-5E5B-5DD7CF91A07C}"/>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1">
                  <a:extLst>
                    <a:ext uri="{FF2B5EF4-FFF2-40B4-BE49-F238E27FC236}">
                      <a16:creationId xmlns:a16="http://schemas.microsoft.com/office/drawing/2014/main" id="{8B60CE33-CF0F-55F4-BD7B-BF82723EB79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32">
                  <a:extLst>
                    <a:ext uri="{FF2B5EF4-FFF2-40B4-BE49-F238E27FC236}">
                      <a16:creationId xmlns:a16="http://schemas.microsoft.com/office/drawing/2014/main" id="{6ED7488D-F6DF-A808-4AFE-6032CC5D2EE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3">
                  <a:extLst>
                    <a:ext uri="{FF2B5EF4-FFF2-40B4-BE49-F238E27FC236}">
                      <a16:creationId xmlns:a16="http://schemas.microsoft.com/office/drawing/2014/main" id="{E6D61245-CAA1-88A8-3C33-8DC353779A4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00" name="Freeform 1034">
                <a:extLst>
                  <a:ext uri="{FF2B5EF4-FFF2-40B4-BE49-F238E27FC236}">
                    <a16:creationId xmlns:a16="http://schemas.microsoft.com/office/drawing/2014/main" id="{F6AE0E5A-1CD9-3E5C-7ACB-5ABA3C936B84}"/>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1035">
                <a:extLst>
                  <a:ext uri="{FF2B5EF4-FFF2-40B4-BE49-F238E27FC236}">
                    <a16:creationId xmlns:a16="http://schemas.microsoft.com/office/drawing/2014/main" id="{F6DE05AB-5CA9-9F71-2ADA-E544C63397C2}"/>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036">
                <a:extLst>
                  <a:ext uri="{FF2B5EF4-FFF2-40B4-BE49-F238E27FC236}">
                    <a16:creationId xmlns:a16="http://schemas.microsoft.com/office/drawing/2014/main" id="{FECEB35D-0F27-5DA0-F9B7-AC61715A4E3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037">
                <a:extLst>
                  <a:ext uri="{FF2B5EF4-FFF2-40B4-BE49-F238E27FC236}">
                    <a16:creationId xmlns:a16="http://schemas.microsoft.com/office/drawing/2014/main" id="{0130FD92-BE5B-C1E6-2459-AB829861D08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38">
                <a:extLst>
                  <a:ext uri="{FF2B5EF4-FFF2-40B4-BE49-F238E27FC236}">
                    <a16:creationId xmlns:a16="http://schemas.microsoft.com/office/drawing/2014/main" id="{9B753E44-A0AF-A296-46B6-9E3CE2713E3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39">
                <a:extLst>
                  <a:ext uri="{FF2B5EF4-FFF2-40B4-BE49-F238E27FC236}">
                    <a16:creationId xmlns:a16="http://schemas.microsoft.com/office/drawing/2014/main" id="{34A83574-A967-6FEC-30B7-13F942051C9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16" name="Picture 215">
              <a:extLst>
                <a:ext uri="{FF2B5EF4-FFF2-40B4-BE49-F238E27FC236}">
                  <a16:creationId xmlns:a16="http://schemas.microsoft.com/office/drawing/2014/main" id="{982A5F4E-CACF-CAD0-4FCE-758298C63710}"/>
                </a:ext>
              </a:extLst>
            </p:cNvPr>
            <p:cNvPicPr>
              <a:picLocks noChangeAspect="1"/>
            </p:cNvPicPr>
            <p:nvPr/>
          </p:nvPicPr>
          <p:blipFill>
            <a:blip r:embed="rId10"/>
            <a:stretch>
              <a:fillRect/>
            </a:stretch>
          </p:blipFill>
          <p:spPr>
            <a:xfrm>
              <a:off x="9553960" y="5163059"/>
              <a:ext cx="1086834" cy="779034"/>
            </a:xfrm>
            <a:prstGeom prst="rect">
              <a:avLst/>
            </a:prstGeom>
          </p:spPr>
        </p:pic>
        <p:grpSp>
          <p:nvGrpSpPr>
            <p:cNvPr id="185" name="Group 652">
              <a:extLst>
                <a:ext uri="{FF2B5EF4-FFF2-40B4-BE49-F238E27FC236}">
                  <a16:creationId xmlns:a16="http://schemas.microsoft.com/office/drawing/2014/main" id="{04DC33A1-78CF-A484-6637-4C527925EDB2}"/>
                </a:ext>
              </a:extLst>
            </p:cNvPr>
            <p:cNvGrpSpPr>
              <a:grpSpLocks/>
            </p:cNvGrpSpPr>
            <p:nvPr/>
          </p:nvGrpSpPr>
          <p:grpSpPr bwMode="auto">
            <a:xfrm>
              <a:off x="9538068" y="4922581"/>
              <a:ext cx="381508" cy="438053"/>
              <a:chOff x="2751" y="1851"/>
              <a:chExt cx="462" cy="478"/>
            </a:xfrm>
          </p:grpSpPr>
          <p:pic>
            <p:nvPicPr>
              <p:cNvPr id="186" name="Picture 653" descr="iphone_stylized_small">
                <a:extLst>
                  <a:ext uri="{FF2B5EF4-FFF2-40B4-BE49-F238E27FC236}">
                    <a16:creationId xmlns:a16="http://schemas.microsoft.com/office/drawing/2014/main" id="{4B6A203E-DCCB-512C-61CA-2AB5C2B94BA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654" descr="antenna_radiation_stylized">
                <a:extLst>
                  <a:ext uri="{FF2B5EF4-FFF2-40B4-BE49-F238E27FC236}">
                    <a16:creationId xmlns:a16="http://schemas.microsoft.com/office/drawing/2014/main" id="{DD70931C-0AE5-A615-CBC2-4D5D0212FD4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7" name="TextBox 216">
              <a:extLst>
                <a:ext uri="{FF2B5EF4-FFF2-40B4-BE49-F238E27FC236}">
                  <a16:creationId xmlns:a16="http://schemas.microsoft.com/office/drawing/2014/main" id="{9287C06C-D184-12C4-C0AF-A5172AA289DF}"/>
                </a:ext>
              </a:extLst>
            </p:cNvPr>
            <p:cNvSpPr txBox="1"/>
            <p:nvPr/>
          </p:nvSpPr>
          <p:spPr>
            <a:xfrm>
              <a:off x="8511303" y="5988109"/>
              <a:ext cx="2728567"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libri" panose="020F0502020204030204"/>
                  <a:ea typeface="+mn-ea"/>
                  <a:cs typeface="+mn-cs"/>
                </a:rPr>
                <a:t>“We are all equally important”</a:t>
              </a:r>
            </a:p>
          </p:txBody>
        </p:sp>
        <p:grpSp>
          <p:nvGrpSpPr>
            <p:cNvPr id="122" name="Group 121">
              <a:extLst>
                <a:ext uri="{FF2B5EF4-FFF2-40B4-BE49-F238E27FC236}">
                  <a16:creationId xmlns:a16="http://schemas.microsoft.com/office/drawing/2014/main" id="{6E2AFA14-4E28-8BF0-9848-C71B4671ECBD}"/>
                </a:ext>
              </a:extLst>
            </p:cNvPr>
            <p:cNvGrpSpPr/>
            <p:nvPr/>
          </p:nvGrpSpPr>
          <p:grpSpPr>
            <a:xfrm>
              <a:off x="10406428" y="5112598"/>
              <a:ext cx="534987" cy="407988"/>
              <a:chOff x="7432700" y="2327293"/>
              <a:chExt cx="534987" cy="407988"/>
            </a:xfrm>
          </p:grpSpPr>
          <p:pic>
            <p:nvPicPr>
              <p:cNvPr id="158" name="Picture 1017" descr="antenna_stylized">
                <a:extLst>
                  <a:ext uri="{FF2B5EF4-FFF2-40B4-BE49-F238E27FC236}">
                    <a16:creationId xmlns:a16="http://schemas.microsoft.com/office/drawing/2014/main" id="{54215B22-4D3F-47A1-C56C-E338EFB1D32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 name="Picture 1018" descr="laptop_keyboard">
                <a:extLst>
                  <a:ext uri="{FF2B5EF4-FFF2-40B4-BE49-F238E27FC236}">
                    <a16:creationId xmlns:a16="http://schemas.microsoft.com/office/drawing/2014/main" id="{AF11ADEB-BEA5-DBAC-84B5-BB66C1EF9C9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Freeform 1019">
                <a:extLst>
                  <a:ext uri="{FF2B5EF4-FFF2-40B4-BE49-F238E27FC236}">
                    <a16:creationId xmlns:a16="http://schemas.microsoft.com/office/drawing/2014/main" id="{17C3B39E-0B91-5C8B-77BB-A75126A3DD4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61" name="Picture 1020" descr="screen">
                <a:extLst>
                  <a:ext uri="{FF2B5EF4-FFF2-40B4-BE49-F238E27FC236}">
                    <a16:creationId xmlns:a16="http://schemas.microsoft.com/office/drawing/2014/main" id="{EF8881B3-0804-DAF7-58D4-A8DC04403E6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 name="Freeform 1021">
                <a:extLst>
                  <a:ext uri="{FF2B5EF4-FFF2-40B4-BE49-F238E27FC236}">
                    <a16:creationId xmlns:a16="http://schemas.microsoft.com/office/drawing/2014/main" id="{35E30BBD-49CB-7CD6-2C41-74715C02D6B5}"/>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022">
                <a:extLst>
                  <a:ext uri="{FF2B5EF4-FFF2-40B4-BE49-F238E27FC236}">
                    <a16:creationId xmlns:a16="http://schemas.microsoft.com/office/drawing/2014/main" id="{82858CB0-A940-A5EA-DC9E-1BFCDDEED4B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23">
                <a:extLst>
                  <a:ext uri="{FF2B5EF4-FFF2-40B4-BE49-F238E27FC236}">
                    <a16:creationId xmlns:a16="http://schemas.microsoft.com/office/drawing/2014/main" id="{4B3B20B4-AC95-8CFB-B5B9-2EB5C2F449A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24">
                <a:extLst>
                  <a:ext uri="{FF2B5EF4-FFF2-40B4-BE49-F238E27FC236}">
                    <a16:creationId xmlns:a16="http://schemas.microsoft.com/office/drawing/2014/main" id="{26B7318E-E7CE-797E-3264-FCC3968F4CE8}"/>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25">
                <a:extLst>
                  <a:ext uri="{FF2B5EF4-FFF2-40B4-BE49-F238E27FC236}">
                    <a16:creationId xmlns:a16="http://schemas.microsoft.com/office/drawing/2014/main" id="{68A6A361-3064-6256-2010-8B5EFB318E26}"/>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26">
                <a:extLst>
                  <a:ext uri="{FF2B5EF4-FFF2-40B4-BE49-F238E27FC236}">
                    <a16:creationId xmlns:a16="http://schemas.microsoft.com/office/drawing/2014/main" id="{CE0D74A2-4A1D-83B2-309A-D32A7BAAC93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8" name="Group 1027">
                <a:extLst>
                  <a:ext uri="{FF2B5EF4-FFF2-40B4-BE49-F238E27FC236}">
                    <a16:creationId xmlns:a16="http://schemas.microsoft.com/office/drawing/2014/main" id="{D0D4286C-39AF-D74E-C5D5-F541369F8977}"/>
                  </a:ext>
                </a:extLst>
              </p:cNvPr>
              <p:cNvGrpSpPr>
                <a:grpSpLocks/>
              </p:cNvGrpSpPr>
              <p:nvPr/>
            </p:nvGrpSpPr>
            <p:grpSpPr bwMode="auto">
              <a:xfrm>
                <a:off x="7594735" y="2642220"/>
                <a:ext cx="98740" cy="36846"/>
                <a:chOff x="1740" y="2642"/>
                <a:chExt cx="752" cy="327"/>
              </a:xfrm>
            </p:grpSpPr>
            <p:sp>
              <p:nvSpPr>
                <p:cNvPr id="175" name="Freeform 1028">
                  <a:extLst>
                    <a:ext uri="{FF2B5EF4-FFF2-40B4-BE49-F238E27FC236}">
                      <a16:creationId xmlns:a16="http://schemas.microsoft.com/office/drawing/2014/main" id="{F7C542BC-3C46-544E-4115-53F90B13D5C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1029">
                  <a:extLst>
                    <a:ext uri="{FF2B5EF4-FFF2-40B4-BE49-F238E27FC236}">
                      <a16:creationId xmlns:a16="http://schemas.microsoft.com/office/drawing/2014/main" id="{22949514-22DE-BA1B-3196-065D4E4461B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1030">
                  <a:extLst>
                    <a:ext uri="{FF2B5EF4-FFF2-40B4-BE49-F238E27FC236}">
                      <a16:creationId xmlns:a16="http://schemas.microsoft.com/office/drawing/2014/main" id="{049A3C07-7931-0593-B70A-C578D5A8330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1031">
                  <a:extLst>
                    <a:ext uri="{FF2B5EF4-FFF2-40B4-BE49-F238E27FC236}">
                      <a16:creationId xmlns:a16="http://schemas.microsoft.com/office/drawing/2014/main" id="{4C3DBDBA-B008-6E83-B67B-4E136B5971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1032">
                  <a:extLst>
                    <a:ext uri="{FF2B5EF4-FFF2-40B4-BE49-F238E27FC236}">
                      <a16:creationId xmlns:a16="http://schemas.microsoft.com/office/drawing/2014/main" id="{D250616D-892E-31B0-A9A4-D56D3C56C3A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033">
                  <a:extLst>
                    <a:ext uri="{FF2B5EF4-FFF2-40B4-BE49-F238E27FC236}">
                      <a16:creationId xmlns:a16="http://schemas.microsoft.com/office/drawing/2014/main" id="{EAE1F7BF-F5A2-C5D8-DBB8-B1C1EDD415D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9" name="Freeform 1034">
                <a:extLst>
                  <a:ext uri="{FF2B5EF4-FFF2-40B4-BE49-F238E27FC236}">
                    <a16:creationId xmlns:a16="http://schemas.microsoft.com/office/drawing/2014/main" id="{935CA61A-8293-0AEE-655B-19F70DD5CCA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35">
                <a:extLst>
                  <a:ext uri="{FF2B5EF4-FFF2-40B4-BE49-F238E27FC236}">
                    <a16:creationId xmlns:a16="http://schemas.microsoft.com/office/drawing/2014/main" id="{DDC890C2-D21F-1855-44F9-D6AE98EFC7F8}"/>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6">
                <a:extLst>
                  <a:ext uri="{FF2B5EF4-FFF2-40B4-BE49-F238E27FC236}">
                    <a16:creationId xmlns:a16="http://schemas.microsoft.com/office/drawing/2014/main" id="{E7AC34B0-C456-6570-C523-285768178A6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7">
                <a:extLst>
                  <a:ext uri="{FF2B5EF4-FFF2-40B4-BE49-F238E27FC236}">
                    <a16:creationId xmlns:a16="http://schemas.microsoft.com/office/drawing/2014/main" id="{5B9C3690-2376-4B6F-265D-1FF5060F317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8">
                <a:extLst>
                  <a:ext uri="{FF2B5EF4-FFF2-40B4-BE49-F238E27FC236}">
                    <a16:creationId xmlns:a16="http://schemas.microsoft.com/office/drawing/2014/main" id="{05ED1A28-6552-5428-7D94-76CA37827A5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9">
                <a:extLst>
                  <a:ext uri="{FF2B5EF4-FFF2-40B4-BE49-F238E27FC236}">
                    <a16:creationId xmlns:a16="http://schemas.microsoft.com/office/drawing/2014/main" id="{3865F270-7D3A-B420-B9E7-0292986C3C2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1" name="Slide Number Placeholder 10">
            <a:extLst>
              <a:ext uri="{FF2B5EF4-FFF2-40B4-BE49-F238E27FC236}">
                <a16:creationId xmlns:a16="http://schemas.microsoft.com/office/drawing/2014/main" id="{BCCB4B3E-565E-F962-8648-3B6377B3FD77}"/>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105</a:t>
            </a:fld>
            <a:endParaRPr lang="en-US" dirty="0"/>
          </a:p>
        </p:txBody>
      </p:sp>
    </p:spTree>
    <p:extLst>
      <p:ext uri="{BB962C8B-B14F-4D97-AF65-F5344CB8AC3E}">
        <p14:creationId xmlns:p14="http://schemas.microsoft.com/office/powerpoint/2010/main" val="274218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EF6AEA-0D86-4827-BEF5-582E6BDA89F1}"/>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B40E2AB-10EC-5B37-AFD9-921C40FA5263}"/>
              </a:ext>
            </a:extLst>
          </p:cNvPr>
          <p:cNvSpPr>
            <a:spLocks noGrp="1"/>
          </p:cNvSpPr>
          <p:nvPr>
            <p:ph idx="1"/>
          </p:nvPr>
        </p:nvSpPr>
        <p:spPr>
          <a:xfrm>
            <a:off x="372089" y="1303990"/>
            <a:ext cx="3607191" cy="3876848"/>
          </a:xfrm>
        </p:spPr>
        <p:txBody>
          <a:bodyPr>
            <a:normAutofit/>
          </a:bodyPr>
          <a:lstStyle/>
          <a:p>
            <a:pPr marL="130175" indent="0">
              <a:buNone/>
            </a:pPr>
            <a:r>
              <a:rPr lang="en-US" dirty="0">
                <a:solidFill>
                  <a:srgbClr val="CC0000"/>
                </a:solidFill>
              </a:rPr>
              <a:t>Channel aware or channel unaware?</a:t>
            </a:r>
            <a:endParaRPr lang="en-US" dirty="0"/>
          </a:p>
          <a:p>
            <a:r>
              <a:rPr lang="en-US" dirty="0"/>
              <a:t>does scheduler consider quality of channel between base station and device?</a:t>
            </a:r>
          </a:p>
          <a:p>
            <a:pPr marL="130175" indent="0">
              <a:buNone/>
            </a:pPr>
            <a:endParaRPr lang="en-US" dirty="0"/>
          </a:p>
        </p:txBody>
      </p:sp>
      <p:sp>
        <p:nvSpPr>
          <p:cNvPr id="3" name="Title 2">
            <a:extLst>
              <a:ext uri="{FF2B5EF4-FFF2-40B4-BE49-F238E27FC236}">
                <a16:creationId xmlns:a16="http://schemas.microsoft.com/office/drawing/2014/main" id="{43D29D4B-A6AD-6C2B-4493-925E73D60D1A}"/>
              </a:ext>
            </a:extLst>
          </p:cNvPr>
          <p:cNvSpPr>
            <a:spLocks noGrp="1"/>
          </p:cNvSpPr>
          <p:nvPr>
            <p:ph type="title"/>
          </p:nvPr>
        </p:nvSpPr>
        <p:spPr>
          <a:xfrm>
            <a:off x="517166" y="280112"/>
            <a:ext cx="10515600" cy="894622"/>
          </a:xfrm>
        </p:spPr>
        <p:txBody>
          <a:bodyPr/>
          <a:lstStyle/>
          <a:p>
            <a:r>
              <a:rPr lang="en-US" dirty="0"/>
              <a:t>MAC scheduling considerations</a:t>
            </a:r>
          </a:p>
        </p:txBody>
      </p:sp>
      <p:grpSp>
        <p:nvGrpSpPr>
          <p:cNvPr id="8" name="Group 7">
            <a:extLst>
              <a:ext uri="{FF2B5EF4-FFF2-40B4-BE49-F238E27FC236}">
                <a16:creationId xmlns:a16="http://schemas.microsoft.com/office/drawing/2014/main" id="{DA6DF883-07B1-9B5C-90A2-E234A19B1573}"/>
              </a:ext>
            </a:extLst>
          </p:cNvPr>
          <p:cNvGrpSpPr/>
          <p:nvPr/>
        </p:nvGrpSpPr>
        <p:grpSpPr>
          <a:xfrm>
            <a:off x="808144" y="4475825"/>
            <a:ext cx="2571935" cy="1552912"/>
            <a:chOff x="791970" y="4499527"/>
            <a:chExt cx="2571935" cy="1552912"/>
          </a:xfrm>
        </p:grpSpPr>
        <p:sp>
          <p:nvSpPr>
            <p:cNvPr id="80" name="TextBox 79">
              <a:extLst>
                <a:ext uri="{FF2B5EF4-FFF2-40B4-BE49-F238E27FC236}">
                  <a16:creationId xmlns:a16="http://schemas.microsoft.com/office/drawing/2014/main" id="{AE190522-C426-A847-CC69-4FEC0DBE34E1}"/>
                </a:ext>
              </a:extLst>
            </p:cNvPr>
            <p:cNvSpPr txBox="1"/>
            <p:nvPr/>
          </p:nvSpPr>
          <p:spPr>
            <a:xfrm>
              <a:off x="1264854" y="4499527"/>
              <a:ext cx="65755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good</a:t>
              </a:r>
            </a:p>
          </p:txBody>
        </p:sp>
        <p:grpSp>
          <p:nvGrpSpPr>
            <p:cNvPr id="14" name="Group 652">
              <a:extLst>
                <a:ext uri="{FF2B5EF4-FFF2-40B4-BE49-F238E27FC236}">
                  <a16:creationId xmlns:a16="http://schemas.microsoft.com/office/drawing/2014/main" id="{C542A321-C8B7-41EF-C75A-B2DA30AE72BC}"/>
                </a:ext>
              </a:extLst>
            </p:cNvPr>
            <p:cNvGrpSpPr>
              <a:grpSpLocks/>
            </p:cNvGrpSpPr>
            <p:nvPr/>
          </p:nvGrpSpPr>
          <p:grpSpPr bwMode="auto">
            <a:xfrm>
              <a:off x="1805624" y="4530777"/>
              <a:ext cx="527133" cy="535480"/>
              <a:chOff x="2751" y="1851"/>
              <a:chExt cx="462" cy="478"/>
            </a:xfrm>
          </p:grpSpPr>
          <p:pic>
            <p:nvPicPr>
              <p:cNvPr id="71" name="Picture 653" descr="iphone_stylized_small">
                <a:extLst>
                  <a:ext uri="{FF2B5EF4-FFF2-40B4-BE49-F238E27FC236}">
                    <a16:creationId xmlns:a16="http://schemas.microsoft.com/office/drawing/2014/main" id="{3E03A63C-5372-7794-6452-BEBA20046A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654" descr="antenna_radiation_stylized">
                <a:extLst>
                  <a:ext uri="{FF2B5EF4-FFF2-40B4-BE49-F238E27FC236}">
                    <a16:creationId xmlns:a16="http://schemas.microsoft.com/office/drawing/2014/main" id="{6CB68946-0773-7009-7A3B-961F81B19F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 name="Group 15">
              <a:extLst>
                <a:ext uri="{FF2B5EF4-FFF2-40B4-BE49-F238E27FC236}">
                  <a16:creationId xmlns:a16="http://schemas.microsoft.com/office/drawing/2014/main" id="{6B8A8492-B6B5-0DBD-6C12-0C937A5C0419}"/>
                </a:ext>
              </a:extLst>
            </p:cNvPr>
            <p:cNvGrpSpPr/>
            <p:nvPr/>
          </p:nvGrpSpPr>
          <p:grpSpPr>
            <a:xfrm>
              <a:off x="2514593" y="5454941"/>
              <a:ext cx="849312" cy="226109"/>
              <a:chOff x="8493165" y="2029804"/>
              <a:chExt cx="849312" cy="226109"/>
            </a:xfrm>
          </p:grpSpPr>
          <p:pic>
            <p:nvPicPr>
              <p:cNvPr id="46" name="Picture 603" descr="car_icon_small">
                <a:extLst>
                  <a:ext uri="{FF2B5EF4-FFF2-40B4-BE49-F238E27FC236}">
                    <a16:creationId xmlns:a16="http://schemas.microsoft.com/office/drawing/2014/main" id="{71863458-4A8C-C9EC-DB8C-A00B7F60BED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017" descr="antenna_stylized">
                <a:extLst>
                  <a:ext uri="{FF2B5EF4-FFF2-40B4-BE49-F238E27FC236}">
                    <a16:creationId xmlns:a16="http://schemas.microsoft.com/office/drawing/2014/main" id="{9AD13724-A361-89F7-E534-5B4E414B1A9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 name="Group 17">
              <a:extLst>
                <a:ext uri="{FF2B5EF4-FFF2-40B4-BE49-F238E27FC236}">
                  <a16:creationId xmlns:a16="http://schemas.microsoft.com/office/drawing/2014/main" id="{7300D7DE-F947-E59F-41A4-AA52E7FE0E1C}"/>
                </a:ext>
              </a:extLst>
            </p:cNvPr>
            <p:cNvGrpSpPr/>
            <p:nvPr/>
          </p:nvGrpSpPr>
          <p:grpSpPr>
            <a:xfrm>
              <a:off x="791970" y="4707190"/>
              <a:ext cx="575658" cy="1015217"/>
              <a:chOff x="5889335" y="1598309"/>
              <a:chExt cx="694858" cy="1046469"/>
            </a:xfrm>
          </p:grpSpPr>
          <p:grpSp>
            <p:nvGrpSpPr>
              <p:cNvPr id="19" name="Group 817">
                <a:extLst>
                  <a:ext uri="{FF2B5EF4-FFF2-40B4-BE49-F238E27FC236}">
                    <a16:creationId xmlns:a16="http://schemas.microsoft.com/office/drawing/2014/main" id="{33D04C3C-0AC0-9416-9573-212FA859694B}"/>
                  </a:ext>
                </a:extLst>
              </p:cNvPr>
              <p:cNvGrpSpPr>
                <a:grpSpLocks/>
              </p:cNvGrpSpPr>
              <p:nvPr/>
            </p:nvGrpSpPr>
            <p:grpSpPr bwMode="auto">
              <a:xfrm>
                <a:off x="5971949" y="1598309"/>
                <a:ext cx="466245" cy="434369"/>
                <a:chOff x="2920" y="1424"/>
                <a:chExt cx="326" cy="320"/>
              </a:xfrm>
            </p:grpSpPr>
            <p:sp>
              <p:nvSpPr>
                <p:cNvPr id="38" name="Oval 818">
                  <a:extLst>
                    <a:ext uri="{FF2B5EF4-FFF2-40B4-BE49-F238E27FC236}">
                      <a16:creationId xmlns:a16="http://schemas.microsoft.com/office/drawing/2014/main" id="{8B19AB9E-1CBB-5CE3-C1C1-3C0FD194160E}"/>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 name="Group 819">
                  <a:extLst>
                    <a:ext uri="{FF2B5EF4-FFF2-40B4-BE49-F238E27FC236}">
                      <a16:creationId xmlns:a16="http://schemas.microsoft.com/office/drawing/2014/main" id="{C2E1EC93-86EB-1450-2EFA-3C21BDF0E083}"/>
                    </a:ext>
                  </a:extLst>
                </p:cNvPr>
                <p:cNvGrpSpPr>
                  <a:grpSpLocks/>
                </p:cNvGrpSpPr>
                <p:nvPr/>
              </p:nvGrpSpPr>
              <p:grpSpPr bwMode="auto">
                <a:xfrm>
                  <a:off x="2949" y="1424"/>
                  <a:ext cx="265" cy="280"/>
                  <a:chOff x="2949" y="1424"/>
                  <a:chExt cx="265" cy="280"/>
                </a:xfrm>
              </p:grpSpPr>
              <p:sp>
                <p:nvSpPr>
                  <p:cNvPr id="41" name="Oval 820">
                    <a:extLst>
                      <a:ext uri="{FF2B5EF4-FFF2-40B4-BE49-F238E27FC236}">
                        <a16:creationId xmlns:a16="http://schemas.microsoft.com/office/drawing/2014/main" id="{4E8EBC0A-A6A5-93AD-F21A-8AA432187678}"/>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821">
                    <a:extLst>
                      <a:ext uri="{FF2B5EF4-FFF2-40B4-BE49-F238E27FC236}">
                        <a16:creationId xmlns:a16="http://schemas.microsoft.com/office/drawing/2014/main" id="{CC47D232-974E-BE77-BDF5-096ECAF96095}"/>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Oval 822">
                    <a:extLst>
                      <a:ext uri="{FF2B5EF4-FFF2-40B4-BE49-F238E27FC236}">
                        <a16:creationId xmlns:a16="http://schemas.microsoft.com/office/drawing/2014/main" id="{7D834E23-9A36-F92F-2B33-6C25545335EF}"/>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Oval 823">
                    <a:extLst>
                      <a:ext uri="{FF2B5EF4-FFF2-40B4-BE49-F238E27FC236}">
                        <a16:creationId xmlns:a16="http://schemas.microsoft.com/office/drawing/2014/main" id="{3DD1AA9C-D992-731B-7E83-463A6522A3F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824">
                    <a:extLst>
                      <a:ext uri="{FF2B5EF4-FFF2-40B4-BE49-F238E27FC236}">
                        <a16:creationId xmlns:a16="http://schemas.microsoft.com/office/drawing/2014/main" id="{3E34ABED-5125-9016-C879-A6B94A7EFCF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 name="Freeform 825">
                  <a:extLst>
                    <a:ext uri="{FF2B5EF4-FFF2-40B4-BE49-F238E27FC236}">
                      <a16:creationId xmlns:a16="http://schemas.microsoft.com/office/drawing/2014/main" id="{FD6525B6-AA07-B9FA-051F-B61430DC6C2B}"/>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5C1B6836-D875-4298-E821-A63B6441CBC5}"/>
                  </a:ext>
                </a:extLst>
              </p:cNvPr>
              <p:cNvGrpSpPr/>
              <p:nvPr/>
            </p:nvGrpSpPr>
            <p:grpSpPr>
              <a:xfrm>
                <a:off x="5988685" y="1818858"/>
                <a:ext cx="437474" cy="596272"/>
                <a:chOff x="3585986" y="1924272"/>
                <a:chExt cx="468358" cy="1018983"/>
              </a:xfrm>
            </p:grpSpPr>
            <p:sp>
              <p:nvSpPr>
                <p:cNvPr id="34" name="Rectangle 33">
                  <a:extLst>
                    <a:ext uri="{FF2B5EF4-FFF2-40B4-BE49-F238E27FC236}">
                      <a16:creationId xmlns:a16="http://schemas.microsoft.com/office/drawing/2014/main" id="{24D1DEB9-4ED5-2440-ED80-82637A77C008}"/>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17849E33-DBFF-789C-C024-4E643466BC7D}"/>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3ACC0609-7AEF-D4BC-4121-2807B8469AA8}"/>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 name="Rectangle 36">
                  <a:extLst>
                    <a:ext uri="{FF2B5EF4-FFF2-40B4-BE49-F238E27FC236}">
                      <a16:creationId xmlns:a16="http://schemas.microsoft.com/office/drawing/2014/main" id="{86FC1960-0A69-8877-30F4-305274085BC3}"/>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1" name="Group 20">
                <a:extLst>
                  <a:ext uri="{FF2B5EF4-FFF2-40B4-BE49-F238E27FC236}">
                    <a16:creationId xmlns:a16="http://schemas.microsoft.com/office/drawing/2014/main" id="{7C6D3C41-AE1E-B493-661F-3FA6C0C4AEEB}"/>
                  </a:ext>
                </a:extLst>
              </p:cNvPr>
              <p:cNvGrpSpPr/>
              <p:nvPr/>
            </p:nvGrpSpPr>
            <p:grpSpPr>
              <a:xfrm>
                <a:off x="5889335" y="2048021"/>
                <a:ext cx="694858" cy="596757"/>
                <a:chOff x="2913744" y="2211770"/>
                <a:chExt cx="694858" cy="596757"/>
              </a:xfrm>
            </p:grpSpPr>
            <p:grpSp>
              <p:nvGrpSpPr>
                <p:cNvPr id="22" name="Group 21">
                  <a:extLst>
                    <a:ext uri="{FF2B5EF4-FFF2-40B4-BE49-F238E27FC236}">
                      <a16:creationId xmlns:a16="http://schemas.microsoft.com/office/drawing/2014/main" id="{5F56152F-964A-EA3B-3BD5-1D15ECD2C183}"/>
                    </a:ext>
                  </a:extLst>
                </p:cNvPr>
                <p:cNvGrpSpPr/>
                <p:nvPr/>
              </p:nvGrpSpPr>
              <p:grpSpPr>
                <a:xfrm>
                  <a:off x="2913744" y="2416607"/>
                  <a:ext cx="694858" cy="391920"/>
                  <a:chOff x="340314" y="959725"/>
                  <a:chExt cx="710987" cy="333816"/>
                </a:xfrm>
              </p:grpSpPr>
              <p:sp>
                <p:nvSpPr>
                  <p:cNvPr id="24" name="Oval 23">
                    <a:extLst>
                      <a:ext uri="{FF2B5EF4-FFF2-40B4-BE49-F238E27FC236}">
                        <a16:creationId xmlns:a16="http://schemas.microsoft.com/office/drawing/2014/main" id="{29139275-9181-E6A6-6987-8A8D9E5C165E}"/>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67FB94CB-0352-9379-B493-8EFE65213056}"/>
                      </a:ext>
                    </a:extLst>
                  </p:cNvPr>
                  <p:cNvGrpSpPr/>
                  <p:nvPr/>
                </p:nvGrpSpPr>
                <p:grpSpPr>
                  <a:xfrm>
                    <a:off x="519850" y="1126797"/>
                    <a:ext cx="319417" cy="141293"/>
                    <a:chOff x="7493876" y="2774731"/>
                    <a:chExt cx="1481958" cy="894622"/>
                  </a:xfrm>
                </p:grpSpPr>
                <p:sp>
                  <p:nvSpPr>
                    <p:cNvPr id="27" name="Freeform 26">
                      <a:extLst>
                        <a:ext uri="{FF2B5EF4-FFF2-40B4-BE49-F238E27FC236}">
                          <a16:creationId xmlns:a16="http://schemas.microsoft.com/office/drawing/2014/main" id="{8B06B3BC-4A72-8905-E00A-6E5FE1CCFEB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 name="Oval 27">
                      <a:extLst>
                        <a:ext uri="{FF2B5EF4-FFF2-40B4-BE49-F238E27FC236}">
                          <a16:creationId xmlns:a16="http://schemas.microsoft.com/office/drawing/2014/main" id="{08B69BA3-0DE4-E64B-59D3-DBE39968CAF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 name="Group 28">
                      <a:extLst>
                        <a:ext uri="{FF2B5EF4-FFF2-40B4-BE49-F238E27FC236}">
                          <a16:creationId xmlns:a16="http://schemas.microsoft.com/office/drawing/2014/main" id="{9173D272-1703-0E64-D0C4-F1A1480C6A0F}"/>
                        </a:ext>
                      </a:extLst>
                    </p:cNvPr>
                    <p:cNvGrpSpPr/>
                    <p:nvPr/>
                  </p:nvGrpSpPr>
                  <p:grpSpPr>
                    <a:xfrm>
                      <a:off x="7713663" y="2848339"/>
                      <a:ext cx="1042107" cy="425543"/>
                      <a:chOff x="7786941" y="2884917"/>
                      <a:chExt cx="897649" cy="353919"/>
                    </a:xfrm>
                  </p:grpSpPr>
                  <p:sp>
                    <p:nvSpPr>
                      <p:cNvPr id="30" name="Freeform 29">
                        <a:extLst>
                          <a:ext uri="{FF2B5EF4-FFF2-40B4-BE49-F238E27FC236}">
                            <a16:creationId xmlns:a16="http://schemas.microsoft.com/office/drawing/2014/main" id="{09BA219B-4E26-FC81-56D4-63DF0836D5A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Freeform 30">
                        <a:extLst>
                          <a:ext uri="{FF2B5EF4-FFF2-40B4-BE49-F238E27FC236}">
                            <a16:creationId xmlns:a16="http://schemas.microsoft.com/office/drawing/2014/main" id="{12EFA953-2BC2-84EE-82C0-1546703104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19986D58-B530-111F-33E0-ADD205FF498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Freeform 32">
                        <a:extLst>
                          <a:ext uri="{FF2B5EF4-FFF2-40B4-BE49-F238E27FC236}">
                            <a16:creationId xmlns:a16="http://schemas.microsoft.com/office/drawing/2014/main" id="{1C62F745-0CAF-AB06-11B6-381224BE80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6" name="Can 25">
                    <a:extLst>
                      <a:ext uri="{FF2B5EF4-FFF2-40B4-BE49-F238E27FC236}">
                        <a16:creationId xmlns:a16="http://schemas.microsoft.com/office/drawing/2014/main" id="{CC128AE6-A8C2-3741-3FBC-828199339489}"/>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23" name="Picture 22" descr="A screen shot of a computer&#10;&#10;Description automatically generated">
                  <a:extLst>
                    <a:ext uri="{FF2B5EF4-FFF2-40B4-BE49-F238E27FC236}">
                      <a16:creationId xmlns:a16="http://schemas.microsoft.com/office/drawing/2014/main" id="{A0A4CB1A-AAD5-9B20-F6AB-5E2B4363508C}"/>
                    </a:ext>
                  </a:extLst>
                </p:cNvPr>
                <p:cNvPicPr>
                  <a:picLocks noChangeAspect="1"/>
                </p:cNvPicPr>
                <p:nvPr/>
              </p:nvPicPr>
              <p:blipFill>
                <a:blip r:embed="rId7"/>
                <a:stretch>
                  <a:fillRect/>
                </a:stretch>
              </p:blipFill>
              <p:spPr>
                <a:xfrm>
                  <a:off x="2939352" y="2211770"/>
                  <a:ext cx="249527" cy="465445"/>
                </a:xfrm>
                <a:prstGeom prst="rect">
                  <a:avLst/>
                </a:prstGeom>
              </p:spPr>
            </p:pic>
          </p:grpSp>
        </p:grpSp>
        <p:sp>
          <p:nvSpPr>
            <p:cNvPr id="73" name="Freeform 7">
              <a:extLst>
                <a:ext uri="{FF2B5EF4-FFF2-40B4-BE49-F238E27FC236}">
                  <a16:creationId xmlns:a16="http://schemas.microsoft.com/office/drawing/2014/main" id="{97D17025-358D-D026-9826-464AAB83F545}"/>
                </a:ext>
              </a:extLst>
            </p:cNvPr>
            <p:cNvSpPr>
              <a:spLocks/>
            </p:cNvSpPr>
            <p:nvPr/>
          </p:nvSpPr>
          <p:spPr bwMode="auto">
            <a:xfrm>
              <a:off x="2057613" y="5597364"/>
              <a:ext cx="699220" cy="455075"/>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cxnSp>
          <p:nvCxnSpPr>
            <p:cNvPr id="75" name="Straight Arrow Connector 74">
              <a:extLst>
                <a:ext uri="{FF2B5EF4-FFF2-40B4-BE49-F238E27FC236}">
                  <a16:creationId xmlns:a16="http://schemas.microsoft.com/office/drawing/2014/main" id="{12842F8B-8324-37BE-264F-A13F52AFE956}"/>
                </a:ext>
              </a:extLst>
            </p:cNvPr>
            <p:cNvCxnSpPr>
              <a:cxnSpLocks/>
            </p:cNvCxnSpPr>
            <p:nvPr/>
          </p:nvCxnSpPr>
          <p:spPr>
            <a:xfrm flipV="1">
              <a:off x="1267172" y="4808589"/>
              <a:ext cx="629773" cy="128252"/>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B9C51315-38A9-1E45-7EB6-5C103C62431A}"/>
                </a:ext>
              </a:extLst>
            </p:cNvPr>
            <p:cNvCxnSpPr>
              <a:cxnSpLocks/>
            </p:cNvCxnSpPr>
            <p:nvPr/>
          </p:nvCxnSpPr>
          <p:spPr>
            <a:xfrm>
              <a:off x="1367628" y="5067110"/>
              <a:ext cx="1268044" cy="446051"/>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ACE70297-7000-D7EF-7BE9-6D4717428E11}"/>
                </a:ext>
              </a:extLst>
            </p:cNvPr>
            <p:cNvSpPr txBox="1"/>
            <p:nvPr/>
          </p:nvSpPr>
          <p:spPr>
            <a:xfrm>
              <a:off x="2023406" y="5063054"/>
              <a:ext cx="630301"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poor</a:t>
              </a:r>
            </a:p>
          </p:txBody>
        </p:sp>
      </p:grpSp>
      <p:grpSp>
        <p:nvGrpSpPr>
          <p:cNvPr id="12" name="Group 11">
            <a:extLst>
              <a:ext uri="{FF2B5EF4-FFF2-40B4-BE49-F238E27FC236}">
                <a16:creationId xmlns:a16="http://schemas.microsoft.com/office/drawing/2014/main" id="{1D9BFADB-62DD-BE62-F43B-EFDFFE6199C0}"/>
              </a:ext>
            </a:extLst>
          </p:cNvPr>
          <p:cNvGrpSpPr/>
          <p:nvPr/>
        </p:nvGrpSpPr>
        <p:grpSpPr>
          <a:xfrm>
            <a:off x="3717460" y="1292810"/>
            <a:ext cx="3838722" cy="4977292"/>
            <a:chOff x="3869860" y="1292810"/>
            <a:chExt cx="3838722" cy="4977292"/>
          </a:xfrm>
        </p:grpSpPr>
        <p:sp>
          <p:nvSpPr>
            <p:cNvPr id="6" name="Content Placeholder 1">
              <a:extLst>
                <a:ext uri="{FF2B5EF4-FFF2-40B4-BE49-F238E27FC236}">
                  <a16:creationId xmlns:a16="http://schemas.microsoft.com/office/drawing/2014/main" id="{FA9110B4-8119-3147-F5B4-09631116A2C1}"/>
                </a:ext>
              </a:extLst>
            </p:cNvPr>
            <p:cNvSpPr txBox="1">
              <a:spLocks/>
            </p:cNvSpPr>
            <p:nvPr/>
          </p:nvSpPr>
          <p:spPr>
            <a:xfrm>
              <a:off x="3869860" y="1292810"/>
              <a:ext cx="3838722" cy="38768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QoS aware or QoS unaware?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does scheduler consider QoS (quality of service) needed by (or guaranteed to) device?</a:t>
              </a:r>
            </a:p>
          </p:txBody>
        </p:sp>
        <p:grpSp>
          <p:nvGrpSpPr>
            <p:cNvPr id="120" name="Group 119">
              <a:extLst>
                <a:ext uri="{FF2B5EF4-FFF2-40B4-BE49-F238E27FC236}">
                  <a16:creationId xmlns:a16="http://schemas.microsoft.com/office/drawing/2014/main" id="{A0A7F500-26BA-5B8F-D0E4-1311CF530667}"/>
                </a:ext>
              </a:extLst>
            </p:cNvPr>
            <p:cNvGrpSpPr/>
            <p:nvPr/>
          </p:nvGrpSpPr>
          <p:grpSpPr>
            <a:xfrm>
              <a:off x="4627410" y="4623221"/>
              <a:ext cx="2555780" cy="1646881"/>
              <a:chOff x="4782729" y="4343488"/>
              <a:chExt cx="2555780" cy="1646881"/>
            </a:xfrm>
          </p:grpSpPr>
          <p:grpSp>
            <p:nvGrpSpPr>
              <p:cNvPr id="15" name="Group 14">
                <a:extLst>
                  <a:ext uri="{FF2B5EF4-FFF2-40B4-BE49-F238E27FC236}">
                    <a16:creationId xmlns:a16="http://schemas.microsoft.com/office/drawing/2014/main" id="{5E164B06-4C97-5F9E-5298-35B80CBCB58E}"/>
                  </a:ext>
                </a:extLst>
              </p:cNvPr>
              <p:cNvGrpSpPr/>
              <p:nvPr/>
            </p:nvGrpSpPr>
            <p:grpSpPr>
              <a:xfrm>
                <a:off x="6803522" y="5582381"/>
                <a:ext cx="534987" cy="407988"/>
                <a:chOff x="7432700" y="2327293"/>
                <a:chExt cx="534987" cy="407988"/>
              </a:xfrm>
            </p:grpSpPr>
            <p:pic>
              <p:nvPicPr>
                <p:cNvPr id="48" name="Picture 1017" descr="antenna_stylized">
                  <a:extLst>
                    <a:ext uri="{FF2B5EF4-FFF2-40B4-BE49-F238E27FC236}">
                      <a16:creationId xmlns:a16="http://schemas.microsoft.com/office/drawing/2014/main" id="{C29716CA-CE60-44B8-68AC-37CB4BC0302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018" descr="laptop_keyboard">
                  <a:extLst>
                    <a:ext uri="{FF2B5EF4-FFF2-40B4-BE49-F238E27FC236}">
                      <a16:creationId xmlns:a16="http://schemas.microsoft.com/office/drawing/2014/main" id="{C52F5D65-0FF3-0721-6AC9-742B3F0AA4E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1019">
                  <a:extLst>
                    <a:ext uri="{FF2B5EF4-FFF2-40B4-BE49-F238E27FC236}">
                      <a16:creationId xmlns:a16="http://schemas.microsoft.com/office/drawing/2014/main" id="{44F52A61-EEC0-1323-4D1C-99CAE194F1B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1" name="Picture 1020" descr="screen">
                  <a:extLst>
                    <a:ext uri="{FF2B5EF4-FFF2-40B4-BE49-F238E27FC236}">
                      <a16:creationId xmlns:a16="http://schemas.microsoft.com/office/drawing/2014/main" id="{EA609935-3473-367F-6C29-4AF056A2CCB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Freeform 1021">
                  <a:extLst>
                    <a:ext uri="{FF2B5EF4-FFF2-40B4-BE49-F238E27FC236}">
                      <a16:creationId xmlns:a16="http://schemas.microsoft.com/office/drawing/2014/main" id="{4BED37A7-7649-B2B6-7331-7A631904223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022">
                  <a:extLst>
                    <a:ext uri="{FF2B5EF4-FFF2-40B4-BE49-F238E27FC236}">
                      <a16:creationId xmlns:a16="http://schemas.microsoft.com/office/drawing/2014/main" id="{D907CF49-5BAE-6754-C495-CF1CAD4185B0}"/>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023">
                  <a:extLst>
                    <a:ext uri="{FF2B5EF4-FFF2-40B4-BE49-F238E27FC236}">
                      <a16:creationId xmlns:a16="http://schemas.microsoft.com/office/drawing/2014/main" id="{A2AEE747-3ED1-3B2D-BAF1-99C89392486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1024">
                  <a:extLst>
                    <a:ext uri="{FF2B5EF4-FFF2-40B4-BE49-F238E27FC236}">
                      <a16:creationId xmlns:a16="http://schemas.microsoft.com/office/drawing/2014/main" id="{FADB62EF-4EF0-2E74-461F-B363BFE920F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1025">
                  <a:extLst>
                    <a:ext uri="{FF2B5EF4-FFF2-40B4-BE49-F238E27FC236}">
                      <a16:creationId xmlns:a16="http://schemas.microsoft.com/office/drawing/2014/main" id="{DAAC7563-BAC4-2423-7A6A-A97496A554C4}"/>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26">
                  <a:extLst>
                    <a:ext uri="{FF2B5EF4-FFF2-40B4-BE49-F238E27FC236}">
                      <a16:creationId xmlns:a16="http://schemas.microsoft.com/office/drawing/2014/main" id="{999A1C5B-1BC6-543F-478A-CD9C0E3FAC4E}"/>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 name="Group 1027">
                  <a:extLst>
                    <a:ext uri="{FF2B5EF4-FFF2-40B4-BE49-F238E27FC236}">
                      <a16:creationId xmlns:a16="http://schemas.microsoft.com/office/drawing/2014/main" id="{F22C3487-EDB6-7AC7-6C38-792838D83FB6}"/>
                    </a:ext>
                  </a:extLst>
                </p:cNvPr>
                <p:cNvGrpSpPr>
                  <a:grpSpLocks/>
                </p:cNvGrpSpPr>
                <p:nvPr/>
              </p:nvGrpSpPr>
              <p:grpSpPr bwMode="auto">
                <a:xfrm>
                  <a:off x="7594735" y="2642220"/>
                  <a:ext cx="98740" cy="36846"/>
                  <a:chOff x="1740" y="2642"/>
                  <a:chExt cx="752" cy="327"/>
                </a:xfrm>
              </p:grpSpPr>
              <p:sp>
                <p:nvSpPr>
                  <p:cNvPr id="65" name="Freeform 1028">
                    <a:extLst>
                      <a:ext uri="{FF2B5EF4-FFF2-40B4-BE49-F238E27FC236}">
                        <a16:creationId xmlns:a16="http://schemas.microsoft.com/office/drawing/2014/main" id="{5D4F9172-FD1C-9E61-BF5C-D4164AEDEDA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29">
                    <a:extLst>
                      <a:ext uri="{FF2B5EF4-FFF2-40B4-BE49-F238E27FC236}">
                        <a16:creationId xmlns:a16="http://schemas.microsoft.com/office/drawing/2014/main" id="{B10D5296-F1B5-BF8E-4166-09EBD7DED34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30">
                    <a:extLst>
                      <a:ext uri="{FF2B5EF4-FFF2-40B4-BE49-F238E27FC236}">
                        <a16:creationId xmlns:a16="http://schemas.microsoft.com/office/drawing/2014/main" id="{58390A21-5A14-473F-B568-BC830224417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31">
                    <a:extLst>
                      <a:ext uri="{FF2B5EF4-FFF2-40B4-BE49-F238E27FC236}">
                        <a16:creationId xmlns:a16="http://schemas.microsoft.com/office/drawing/2014/main" id="{3A6833E9-5828-1115-8D95-C8F0C43B3E5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1032">
                    <a:extLst>
                      <a:ext uri="{FF2B5EF4-FFF2-40B4-BE49-F238E27FC236}">
                        <a16:creationId xmlns:a16="http://schemas.microsoft.com/office/drawing/2014/main" id="{B92A0F02-77C4-4FC9-33B8-24C5F1254F1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33">
                    <a:extLst>
                      <a:ext uri="{FF2B5EF4-FFF2-40B4-BE49-F238E27FC236}">
                        <a16:creationId xmlns:a16="http://schemas.microsoft.com/office/drawing/2014/main" id="{FACA2057-DCB7-F89C-B1DF-4D8BDF6F078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9" name="Freeform 1034">
                  <a:extLst>
                    <a:ext uri="{FF2B5EF4-FFF2-40B4-BE49-F238E27FC236}">
                      <a16:creationId xmlns:a16="http://schemas.microsoft.com/office/drawing/2014/main" id="{D51CA269-1595-1BF8-5C09-8C3FD2CA44E1}"/>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35">
                  <a:extLst>
                    <a:ext uri="{FF2B5EF4-FFF2-40B4-BE49-F238E27FC236}">
                      <a16:creationId xmlns:a16="http://schemas.microsoft.com/office/drawing/2014/main" id="{AE13BB11-4C74-E522-86B6-6D8523890808}"/>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36">
                  <a:extLst>
                    <a:ext uri="{FF2B5EF4-FFF2-40B4-BE49-F238E27FC236}">
                      <a16:creationId xmlns:a16="http://schemas.microsoft.com/office/drawing/2014/main" id="{E7F2BC89-9472-9BA9-1AF5-CEB63AC300B9}"/>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1037">
                  <a:extLst>
                    <a:ext uri="{FF2B5EF4-FFF2-40B4-BE49-F238E27FC236}">
                      <a16:creationId xmlns:a16="http://schemas.microsoft.com/office/drawing/2014/main" id="{29B6ED73-984D-602F-4597-38D5DDD3566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1038">
                  <a:extLst>
                    <a:ext uri="{FF2B5EF4-FFF2-40B4-BE49-F238E27FC236}">
                      <a16:creationId xmlns:a16="http://schemas.microsoft.com/office/drawing/2014/main" id="{E5887ED2-5C75-41E5-9696-DFD034FF7F6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39">
                  <a:extLst>
                    <a:ext uri="{FF2B5EF4-FFF2-40B4-BE49-F238E27FC236}">
                      <a16:creationId xmlns:a16="http://schemas.microsoft.com/office/drawing/2014/main" id="{66CB53A8-5F33-5021-4916-3CA15712ECC9}"/>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1" name="TextBox 80">
                <a:extLst>
                  <a:ext uri="{FF2B5EF4-FFF2-40B4-BE49-F238E27FC236}">
                    <a16:creationId xmlns:a16="http://schemas.microsoft.com/office/drawing/2014/main" id="{258C7AE7-90D0-3A1F-3FA3-1353C09B7D8E}"/>
                  </a:ext>
                </a:extLst>
              </p:cNvPr>
              <p:cNvSpPr txBox="1"/>
              <p:nvPr/>
            </p:nvSpPr>
            <p:spPr>
              <a:xfrm>
                <a:off x="5255613" y="4343488"/>
                <a:ext cx="67467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voice</a:t>
                </a:r>
              </a:p>
            </p:txBody>
          </p:sp>
          <p:grpSp>
            <p:nvGrpSpPr>
              <p:cNvPr id="82" name="Group 652">
                <a:extLst>
                  <a:ext uri="{FF2B5EF4-FFF2-40B4-BE49-F238E27FC236}">
                    <a16:creationId xmlns:a16="http://schemas.microsoft.com/office/drawing/2014/main" id="{1286B4A7-04FA-39BB-7B59-139B96C3BE0A}"/>
                  </a:ext>
                </a:extLst>
              </p:cNvPr>
              <p:cNvGrpSpPr>
                <a:grpSpLocks/>
              </p:cNvGrpSpPr>
              <p:nvPr/>
            </p:nvGrpSpPr>
            <p:grpSpPr bwMode="auto">
              <a:xfrm>
                <a:off x="5857864" y="4499527"/>
                <a:ext cx="527133" cy="535480"/>
                <a:chOff x="2751" y="1851"/>
                <a:chExt cx="462" cy="478"/>
              </a:xfrm>
            </p:grpSpPr>
            <p:pic>
              <p:nvPicPr>
                <p:cNvPr id="83" name="Picture 653" descr="iphone_stylized_small">
                  <a:extLst>
                    <a:ext uri="{FF2B5EF4-FFF2-40B4-BE49-F238E27FC236}">
                      <a16:creationId xmlns:a16="http://schemas.microsoft.com/office/drawing/2014/main" id="{EC497820-45FA-3DFE-943F-2B6A11F94A1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654" descr="antenna_radiation_stylized">
                  <a:extLst>
                    <a:ext uri="{FF2B5EF4-FFF2-40B4-BE49-F238E27FC236}">
                      <a16:creationId xmlns:a16="http://schemas.microsoft.com/office/drawing/2014/main" id="{EF5C9356-09A4-BA39-34BD-6964A0DA5B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8" name="Group 87">
                <a:extLst>
                  <a:ext uri="{FF2B5EF4-FFF2-40B4-BE49-F238E27FC236}">
                    <a16:creationId xmlns:a16="http://schemas.microsoft.com/office/drawing/2014/main" id="{77664BAB-DA2B-DA9E-D473-AD05661A864C}"/>
                  </a:ext>
                </a:extLst>
              </p:cNvPr>
              <p:cNvGrpSpPr/>
              <p:nvPr/>
            </p:nvGrpSpPr>
            <p:grpSpPr>
              <a:xfrm>
                <a:off x="4782729" y="4551151"/>
                <a:ext cx="575658" cy="1015217"/>
                <a:chOff x="5889335" y="1598309"/>
                <a:chExt cx="694858" cy="1046469"/>
              </a:xfrm>
            </p:grpSpPr>
            <p:grpSp>
              <p:nvGrpSpPr>
                <p:cNvPr id="89" name="Group 817">
                  <a:extLst>
                    <a:ext uri="{FF2B5EF4-FFF2-40B4-BE49-F238E27FC236}">
                      <a16:creationId xmlns:a16="http://schemas.microsoft.com/office/drawing/2014/main" id="{DD474DF6-2A8F-8103-DD7D-AD4ED182D23E}"/>
                    </a:ext>
                  </a:extLst>
                </p:cNvPr>
                <p:cNvGrpSpPr>
                  <a:grpSpLocks/>
                </p:cNvGrpSpPr>
                <p:nvPr/>
              </p:nvGrpSpPr>
              <p:grpSpPr bwMode="auto">
                <a:xfrm>
                  <a:off x="5971949" y="1598309"/>
                  <a:ext cx="466245" cy="434369"/>
                  <a:chOff x="2920" y="1424"/>
                  <a:chExt cx="326" cy="320"/>
                </a:xfrm>
              </p:grpSpPr>
              <p:sp>
                <p:nvSpPr>
                  <p:cNvPr id="108" name="Oval 818">
                    <a:extLst>
                      <a:ext uri="{FF2B5EF4-FFF2-40B4-BE49-F238E27FC236}">
                        <a16:creationId xmlns:a16="http://schemas.microsoft.com/office/drawing/2014/main" id="{9B108B4A-F15B-4F46-1265-E69FD0382B39}"/>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9" name="Group 819">
                    <a:extLst>
                      <a:ext uri="{FF2B5EF4-FFF2-40B4-BE49-F238E27FC236}">
                        <a16:creationId xmlns:a16="http://schemas.microsoft.com/office/drawing/2014/main" id="{A3A64C26-3B7F-CDA3-DB2B-3B6E2542E7D6}"/>
                      </a:ext>
                    </a:extLst>
                  </p:cNvPr>
                  <p:cNvGrpSpPr>
                    <a:grpSpLocks/>
                  </p:cNvGrpSpPr>
                  <p:nvPr/>
                </p:nvGrpSpPr>
                <p:grpSpPr bwMode="auto">
                  <a:xfrm>
                    <a:off x="2949" y="1424"/>
                    <a:ext cx="265" cy="280"/>
                    <a:chOff x="2949" y="1424"/>
                    <a:chExt cx="265" cy="280"/>
                  </a:xfrm>
                </p:grpSpPr>
                <p:sp>
                  <p:nvSpPr>
                    <p:cNvPr id="111" name="Oval 820">
                      <a:extLst>
                        <a:ext uri="{FF2B5EF4-FFF2-40B4-BE49-F238E27FC236}">
                          <a16:creationId xmlns:a16="http://schemas.microsoft.com/office/drawing/2014/main" id="{1DFEDC87-0A86-5332-38CA-FC1704B9165B}"/>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Oval 821">
                      <a:extLst>
                        <a:ext uri="{FF2B5EF4-FFF2-40B4-BE49-F238E27FC236}">
                          <a16:creationId xmlns:a16="http://schemas.microsoft.com/office/drawing/2014/main" id="{B8DBB4E2-4EEE-8875-04A6-D55381E402A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822">
                      <a:extLst>
                        <a:ext uri="{FF2B5EF4-FFF2-40B4-BE49-F238E27FC236}">
                          <a16:creationId xmlns:a16="http://schemas.microsoft.com/office/drawing/2014/main" id="{B7228E17-D643-B0F4-9AE2-6CABD4A749E5}"/>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Oval 823">
                      <a:extLst>
                        <a:ext uri="{FF2B5EF4-FFF2-40B4-BE49-F238E27FC236}">
                          <a16:creationId xmlns:a16="http://schemas.microsoft.com/office/drawing/2014/main" id="{AB3B2BF3-F50A-8381-FFE6-3A5EA19E03C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824">
                      <a:extLst>
                        <a:ext uri="{FF2B5EF4-FFF2-40B4-BE49-F238E27FC236}">
                          <a16:creationId xmlns:a16="http://schemas.microsoft.com/office/drawing/2014/main" id="{2666ACFE-601A-B69B-B921-3C043AC2409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Freeform 825">
                    <a:extLst>
                      <a:ext uri="{FF2B5EF4-FFF2-40B4-BE49-F238E27FC236}">
                        <a16:creationId xmlns:a16="http://schemas.microsoft.com/office/drawing/2014/main" id="{F8ED3C39-E15C-B43B-9483-551A47B0DDAF}"/>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AE8ABFFE-48DB-8E51-FEF2-8A197A129829}"/>
                    </a:ext>
                  </a:extLst>
                </p:cNvPr>
                <p:cNvGrpSpPr/>
                <p:nvPr/>
              </p:nvGrpSpPr>
              <p:grpSpPr>
                <a:xfrm>
                  <a:off x="5988685" y="1818858"/>
                  <a:ext cx="437474" cy="596272"/>
                  <a:chOff x="3585986" y="1924272"/>
                  <a:chExt cx="468358" cy="1018983"/>
                </a:xfrm>
              </p:grpSpPr>
              <p:sp>
                <p:nvSpPr>
                  <p:cNvPr id="104" name="Rectangle 103">
                    <a:extLst>
                      <a:ext uri="{FF2B5EF4-FFF2-40B4-BE49-F238E27FC236}">
                        <a16:creationId xmlns:a16="http://schemas.microsoft.com/office/drawing/2014/main" id="{F4370B88-F3AB-493B-EDF8-475F9F4A32DD}"/>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Rectangle 104">
                    <a:extLst>
                      <a:ext uri="{FF2B5EF4-FFF2-40B4-BE49-F238E27FC236}">
                        <a16:creationId xmlns:a16="http://schemas.microsoft.com/office/drawing/2014/main" id="{6CBD2F5D-6E8F-421B-07D7-C1B2E4713F61}"/>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0CFFC94B-5F66-8E0E-ED9B-9D8B28ECEACF}"/>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Rectangle 106">
                    <a:extLst>
                      <a:ext uri="{FF2B5EF4-FFF2-40B4-BE49-F238E27FC236}">
                        <a16:creationId xmlns:a16="http://schemas.microsoft.com/office/drawing/2014/main" id="{77FD90B8-A902-411C-4F4C-7BE725B14E36}"/>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1" name="Group 90">
                  <a:extLst>
                    <a:ext uri="{FF2B5EF4-FFF2-40B4-BE49-F238E27FC236}">
                      <a16:creationId xmlns:a16="http://schemas.microsoft.com/office/drawing/2014/main" id="{AC22C155-5493-B8EE-64BB-BAE31954775D}"/>
                    </a:ext>
                  </a:extLst>
                </p:cNvPr>
                <p:cNvGrpSpPr/>
                <p:nvPr/>
              </p:nvGrpSpPr>
              <p:grpSpPr>
                <a:xfrm>
                  <a:off x="5889335" y="2048021"/>
                  <a:ext cx="694858" cy="596757"/>
                  <a:chOff x="2913744" y="2211770"/>
                  <a:chExt cx="694858" cy="596757"/>
                </a:xfrm>
              </p:grpSpPr>
              <p:grpSp>
                <p:nvGrpSpPr>
                  <p:cNvPr id="92" name="Group 91">
                    <a:extLst>
                      <a:ext uri="{FF2B5EF4-FFF2-40B4-BE49-F238E27FC236}">
                        <a16:creationId xmlns:a16="http://schemas.microsoft.com/office/drawing/2014/main" id="{56FF2E04-E76B-6F5C-3405-0D1BC3B559A4}"/>
                      </a:ext>
                    </a:extLst>
                  </p:cNvPr>
                  <p:cNvGrpSpPr/>
                  <p:nvPr/>
                </p:nvGrpSpPr>
                <p:grpSpPr>
                  <a:xfrm>
                    <a:off x="2913744" y="2416607"/>
                    <a:ext cx="694858" cy="391920"/>
                    <a:chOff x="340314" y="959725"/>
                    <a:chExt cx="710987" cy="333816"/>
                  </a:xfrm>
                </p:grpSpPr>
                <p:sp>
                  <p:nvSpPr>
                    <p:cNvPr id="94" name="Oval 93">
                      <a:extLst>
                        <a:ext uri="{FF2B5EF4-FFF2-40B4-BE49-F238E27FC236}">
                          <a16:creationId xmlns:a16="http://schemas.microsoft.com/office/drawing/2014/main" id="{4F0C1BB2-F090-A263-DD22-CB54B03FF1D2}"/>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94">
                      <a:extLst>
                        <a:ext uri="{FF2B5EF4-FFF2-40B4-BE49-F238E27FC236}">
                          <a16:creationId xmlns:a16="http://schemas.microsoft.com/office/drawing/2014/main" id="{230BCB4E-AA77-E4D0-0822-B1CB627D74A1}"/>
                        </a:ext>
                      </a:extLst>
                    </p:cNvPr>
                    <p:cNvGrpSpPr/>
                    <p:nvPr/>
                  </p:nvGrpSpPr>
                  <p:grpSpPr>
                    <a:xfrm>
                      <a:off x="519850" y="1126797"/>
                      <a:ext cx="319417" cy="141293"/>
                      <a:chOff x="7493876" y="2774731"/>
                      <a:chExt cx="1481958" cy="894622"/>
                    </a:xfrm>
                  </p:grpSpPr>
                  <p:sp>
                    <p:nvSpPr>
                      <p:cNvPr id="97" name="Freeform 96">
                        <a:extLst>
                          <a:ext uri="{FF2B5EF4-FFF2-40B4-BE49-F238E27FC236}">
                            <a16:creationId xmlns:a16="http://schemas.microsoft.com/office/drawing/2014/main" id="{32A38283-E731-F42D-6CE1-4D5B2FF906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8" name="Oval 97">
                        <a:extLst>
                          <a:ext uri="{FF2B5EF4-FFF2-40B4-BE49-F238E27FC236}">
                            <a16:creationId xmlns:a16="http://schemas.microsoft.com/office/drawing/2014/main" id="{F54E6ABD-4D05-2505-884F-073B97378AC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9" name="Group 98">
                        <a:extLst>
                          <a:ext uri="{FF2B5EF4-FFF2-40B4-BE49-F238E27FC236}">
                            <a16:creationId xmlns:a16="http://schemas.microsoft.com/office/drawing/2014/main" id="{BB587F16-9C17-F67C-F52E-DE55AB9F6F6D}"/>
                          </a:ext>
                        </a:extLst>
                      </p:cNvPr>
                      <p:cNvGrpSpPr/>
                      <p:nvPr/>
                    </p:nvGrpSpPr>
                    <p:grpSpPr>
                      <a:xfrm>
                        <a:off x="7713663" y="2848339"/>
                        <a:ext cx="1042107" cy="425543"/>
                        <a:chOff x="7786941" y="2884917"/>
                        <a:chExt cx="897649" cy="353919"/>
                      </a:xfrm>
                    </p:grpSpPr>
                    <p:sp>
                      <p:nvSpPr>
                        <p:cNvPr id="100" name="Freeform 99">
                          <a:extLst>
                            <a:ext uri="{FF2B5EF4-FFF2-40B4-BE49-F238E27FC236}">
                              <a16:creationId xmlns:a16="http://schemas.microsoft.com/office/drawing/2014/main" id="{A0607403-6FEC-0BC0-D7FC-6A7D4A0534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68C7322-182D-79B4-7F3D-1164D1F385F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F134F0D2-A202-DCCF-8F5F-FB26407623B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7EC2A981-BC5E-A4BB-9CDC-E1FC79B540E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Can 95">
                      <a:extLst>
                        <a:ext uri="{FF2B5EF4-FFF2-40B4-BE49-F238E27FC236}">
                          <a16:creationId xmlns:a16="http://schemas.microsoft.com/office/drawing/2014/main" id="{7FB0FB9E-8A70-7538-31C0-326631659BE0}"/>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93" name="Picture 92" descr="A screen shot of a computer&#10;&#10;Description automatically generated">
                    <a:extLst>
                      <a:ext uri="{FF2B5EF4-FFF2-40B4-BE49-F238E27FC236}">
                        <a16:creationId xmlns:a16="http://schemas.microsoft.com/office/drawing/2014/main" id="{E5CFE557-77D7-4CA4-46A2-848627096ECC}"/>
                      </a:ext>
                    </a:extLst>
                  </p:cNvPr>
                  <p:cNvPicPr>
                    <a:picLocks noChangeAspect="1"/>
                  </p:cNvPicPr>
                  <p:nvPr/>
                </p:nvPicPr>
                <p:blipFill>
                  <a:blip r:embed="rId7"/>
                  <a:stretch>
                    <a:fillRect/>
                  </a:stretch>
                </p:blipFill>
                <p:spPr>
                  <a:xfrm>
                    <a:off x="2939352" y="2211770"/>
                    <a:ext cx="249527" cy="465445"/>
                  </a:xfrm>
                  <a:prstGeom prst="rect">
                    <a:avLst/>
                  </a:prstGeom>
                </p:spPr>
              </p:pic>
            </p:grpSp>
          </p:grpSp>
          <p:cxnSp>
            <p:nvCxnSpPr>
              <p:cNvPr id="117" name="Straight Arrow Connector 116">
                <a:extLst>
                  <a:ext uri="{FF2B5EF4-FFF2-40B4-BE49-F238E27FC236}">
                    <a16:creationId xmlns:a16="http://schemas.microsoft.com/office/drawing/2014/main" id="{896E3351-1D01-4885-9A00-F346FBC105EA}"/>
                  </a:ext>
                </a:extLst>
              </p:cNvPr>
              <p:cNvCxnSpPr>
                <a:cxnSpLocks/>
              </p:cNvCxnSpPr>
              <p:nvPr/>
            </p:nvCxnSpPr>
            <p:spPr>
              <a:xfrm flipV="1">
                <a:off x="5257931" y="4652550"/>
                <a:ext cx="629773" cy="128252"/>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FDFD3B17-E74D-F01B-8F3E-B9353E42C7D5}"/>
                  </a:ext>
                </a:extLst>
              </p:cNvPr>
              <p:cNvCxnSpPr>
                <a:cxnSpLocks/>
              </p:cNvCxnSpPr>
              <p:nvPr/>
            </p:nvCxnSpPr>
            <p:spPr>
              <a:xfrm>
                <a:off x="5358387" y="4911071"/>
                <a:ext cx="1465763" cy="805707"/>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7817D0D6-3520-F81A-B2D8-10A17C537C20}"/>
                  </a:ext>
                </a:extLst>
              </p:cNvPr>
              <p:cNvSpPr txBox="1"/>
              <p:nvPr/>
            </p:nvSpPr>
            <p:spPr>
              <a:xfrm>
                <a:off x="5508703" y="5231622"/>
                <a:ext cx="170886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WWW browsing</a:t>
                </a:r>
              </a:p>
            </p:txBody>
          </p:sp>
        </p:grpSp>
      </p:grpSp>
      <p:grpSp>
        <p:nvGrpSpPr>
          <p:cNvPr id="17" name="Group 16">
            <a:extLst>
              <a:ext uri="{FF2B5EF4-FFF2-40B4-BE49-F238E27FC236}">
                <a16:creationId xmlns:a16="http://schemas.microsoft.com/office/drawing/2014/main" id="{956ABB42-468E-07B4-1CEF-F367BE749332}"/>
              </a:ext>
            </a:extLst>
          </p:cNvPr>
          <p:cNvGrpSpPr/>
          <p:nvPr/>
        </p:nvGrpSpPr>
        <p:grpSpPr>
          <a:xfrm>
            <a:off x="7477051" y="1281826"/>
            <a:ext cx="4464443" cy="5044837"/>
            <a:chOff x="7477051" y="1281826"/>
            <a:chExt cx="4464443" cy="5044837"/>
          </a:xfrm>
        </p:grpSpPr>
        <p:sp>
          <p:nvSpPr>
            <p:cNvPr id="9" name="Content Placeholder 1">
              <a:extLst>
                <a:ext uri="{FF2B5EF4-FFF2-40B4-BE49-F238E27FC236}">
                  <a16:creationId xmlns:a16="http://schemas.microsoft.com/office/drawing/2014/main" id="{3151CADB-C656-7C7F-01D8-7625F30CF69B}"/>
                </a:ext>
              </a:extLst>
            </p:cNvPr>
            <p:cNvSpPr txBox="1">
              <a:spLocks/>
            </p:cNvSpPr>
            <p:nvPr/>
          </p:nvSpPr>
          <p:spPr>
            <a:xfrm>
              <a:off x="7477051" y="1281826"/>
              <a:ext cx="4464443" cy="38768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Priorities, Fair scheduling?</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Does scheduler provide priority among different types of traffic (user, control, real-time)?</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does scheduler consider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fairness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among UEs?</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fairness: no standard definition</a:t>
              </a:r>
            </a:p>
          </p:txBody>
        </p:sp>
        <p:grpSp>
          <p:nvGrpSpPr>
            <p:cNvPr id="124" name="Group 652">
              <a:extLst>
                <a:ext uri="{FF2B5EF4-FFF2-40B4-BE49-F238E27FC236}">
                  <a16:creationId xmlns:a16="http://schemas.microsoft.com/office/drawing/2014/main" id="{9293DF25-DB46-E6B9-5F5C-E31F45A6C6D4}"/>
                </a:ext>
              </a:extLst>
            </p:cNvPr>
            <p:cNvGrpSpPr>
              <a:grpSpLocks/>
            </p:cNvGrpSpPr>
            <p:nvPr/>
          </p:nvGrpSpPr>
          <p:grpSpPr bwMode="auto">
            <a:xfrm>
              <a:off x="9487274" y="4206512"/>
              <a:ext cx="527133" cy="535480"/>
              <a:chOff x="2751" y="1851"/>
              <a:chExt cx="462" cy="478"/>
            </a:xfrm>
          </p:grpSpPr>
          <p:pic>
            <p:nvPicPr>
              <p:cNvPr id="156" name="Picture 653" descr="iphone_stylized_small">
                <a:extLst>
                  <a:ext uri="{FF2B5EF4-FFF2-40B4-BE49-F238E27FC236}">
                    <a16:creationId xmlns:a16="http://schemas.microsoft.com/office/drawing/2014/main" id="{2D53B931-0423-B159-DB1C-5E11F9A4612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654" descr="antenna_radiation_stylized">
                <a:extLst>
                  <a:ext uri="{FF2B5EF4-FFF2-40B4-BE49-F238E27FC236}">
                    <a16:creationId xmlns:a16="http://schemas.microsoft.com/office/drawing/2014/main" id="{E50C6623-C8DD-21F1-795B-7E63215B039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5" name="Group 124">
              <a:extLst>
                <a:ext uri="{FF2B5EF4-FFF2-40B4-BE49-F238E27FC236}">
                  <a16:creationId xmlns:a16="http://schemas.microsoft.com/office/drawing/2014/main" id="{38103D79-9F98-4244-8330-2C741E3E178F}"/>
                </a:ext>
              </a:extLst>
            </p:cNvPr>
            <p:cNvGrpSpPr/>
            <p:nvPr/>
          </p:nvGrpSpPr>
          <p:grpSpPr>
            <a:xfrm>
              <a:off x="8538295" y="4213938"/>
              <a:ext cx="575658" cy="1015217"/>
              <a:chOff x="5889335" y="1598309"/>
              <a:chExt cx="694858" cy="1046469"/>
            </a:xfrm>
          </p:grpSpPr>
          <p:grpSp>
            <p:nvGrpSpPr>
              <p:cNvPr id="129" name="Group 817">
                <a:extLst>
                  <a:ext uri="{FF2B5EF4-FFF2-40B4-BE49-F238E27FC236}">
                    <a16:creationId xmlns:a16="http://schemas.microsoft.com/office/drawing/2014/main" id="{6FF00532-D2CE-DC3C-FE6C-824B7D7F9678}"/>
                  </a:ext>
                </a:extLst>
              </p:cNvPr>
              <p:cNvGrpSpPr>
                <a:grpSpLocks/>
              </p:cNvGrpSpPr>
              <p:nvPr/>
            </p:nvGrpSpPr>
            <p:grpSpPr bwMode="auto">
              <a:xfrm>
                <a:off x="5971949" y="1598309"/>
                <a:ext cx="466245" cy="434369"/>
                <a:chOff x="2920" y="1424"/>
                <a:chExt cx="326" cy="320"/>
              </a:xfrm>
            </p:grpSpPr>
            <p:sp>
              <p:nvSpPr>
                <p:cNvPr id="148" name="Oval 818">
                  <a:extLst>
                    <a:ext uri="{FF2B5EF4-FFF2-40B4-BE49-F238E27FC236}">
                      <a16:creationId xmlns:a16="http://schemas.microsoft.com/office/drawing/2014/main" id="{BA297524-7B31-BFA5-7954-922CE600A3B3}"/>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9" name="Group 819">
                  <a:extLst>
                    <a:ext uri="{FF2B5EF4-FFF2-40B4-BE49-F238E27FC236}">
                      <a16:creationId xmlns:a16="http://schemas.microsoft.com/office/drawing/2014/main" id="{017D8B12-EDD1-5C69-E0CF-26A6BDB44744}"/>
                    </a:ext>
                  </a:extLst>
                </p:cNvPr>
                <p:cNvGrpSpPr>
                  <a:grpSpLocks/>
                </p:cNvGrpSpPr>
                <p:nvPr/>
              </p:nvGrpSpPr>
              <p:grpSpPr bwMode="auto">
                <a:xfrm>
                  <a:off x="2949" y="1424"/>
                  <a:ext cx="265" cy="280"/>
                  <a:chOff x="2949" y="1424"/>
                  <a:chExt cx="265" cy="280"/>
                </a:xfrm>
              </p:grpSpPr>
              <p:sp>
                <p:nvSpPr>
                  <p:cNvPr id="151" name="Oval 820">
                    <a:extLst>
                      <a:ext uri="{FF2B5EF4-FFF2-40B4-BE49-F238E27FC236}">
                        <a16:creationId xmlns:a16="http://schemas.microsoft.com/office/drawing/2014/main" id="{C592BD37-7B28-EC92-BB2A-0157AB02C28F}"/>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Oval 821">
                    <a:extLst>
                      <a:ext uri="{FF2B5EF4-FFF2-40B4-BE49-F238E27FC236}">
                        <a16:creationId xmlns:a16="http://schemas.microsoft.com/office/drawing/2014/main" id="{576EBF9E-4177-99CB-82E7-36CC01957149}"/>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Oval 822">
                    <a:extLst>
                      <a:ext uri="{FF2B5EF4-FFF2-40B4-BE49-F238E27FC236}">
                        <a16:creationId xmlns:a16="http://schemas.microsoft.com/office/drawing/2014/main" id="{23981D50-07FE-9A72-13EC-67374F7D06C8}"/>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Oval 823">
                    <a:extLst>
                      <a:ext uri="{FF2B5EF4-FFF2-40B4-BE49-F238E27FC236}">
                        <a16:creationId xmlns:a16="http://schemas.microsoft.com/office/drawing/2014/main" id="{D6A6A09F-97D5-9B5B-CA02-FA4F2A078B5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824">
                    <a:extLst>
                      <a:ext uri="{FF2B5EF4-FFF2-40B4-BE49-F238E27FC236}">
                        <a16:creationId xmlns:a16="http://schemas.microsoft.com/office/drawing/2014/main" id="{83EF9B08-C357-94A0-9F9B-D978B5EB9C41}"/>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0" name="Freeform 825">
                  <a:extLst>
                    <a:ext uri="{FF2B5EF4-FFF2-40B4-BE49-F238E27FC236}">
                      <a16:creationId xmlns:a16="http://schemas.microsoft.com/office/drawing/2014/main" id="{224CD3C5-6AEB-7EF0-5653-B3290BCBC36C}"/>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0" name="Group 129">
                <a:extLst>
                  <a:ext uri="{FF2B5EF4-FFF2-40B4-BE49-F238E27FC236}">
                    <a16:creationId xmlns:a16="http://schemas.microsoft.com/office/drawing/2014/main" id="{8369A078-CB0C-1954-2C81-F4DF8B66B0B6}"/>
                  </a:ext>
                </a:extLst>
              </p:cNvPr>
              <p:cNvGrpSpPr/>
              <p:nvPr/>
            </p:nvGrpSpPr>
            <p:grpSpPr>
              <a:xfrm>
                <a:off x="5988685" y="1818858"/>
                <a:ext cx="437474" cy="596272"/>
                <a:chOff x="3585986" y="1924272"/>
                <a:chExt cx="468358" cy="1018983"/>
              </a:xfrm>
            </p:grpSpPr>
            <p:sp>
              <p:nvSpPr>
                <p:cNvPr id="144" name="Rectangle 143">
                  <a:extLst>
                    <a:ext uri="{FF2B5EF4-FFF2-40B4-BE49-F238E27FC236}">
                      <a16:creationId xmlns:a16="http://schemas.microsoft.com/office/drawing/2014/main" id="{1E0C6CC1-C728-07C8-4E2B-4B4F6A03442F}"/>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FF237444-B169-41C4-1CFC-E4057AB2E67B}"/>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ectangle 145">
                  <a:extLst>
                    <a:ext uri="{FF2B5EF4-FFF2-40B4-BE49-F238E27FC236}">
                      <a16:creationId xmlns:a16="http://schemas.microsoft.com/office/drawing/2014/main" id="{372EDBF8-C424-0618-4B09-A85D86A6D094}"/>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ectangle 146">
                  <a:extLst>
                    <a:ext uri="{FF2B5EF4-FFF2-40B4-BE49-F238E27FC236}">
                      <a16:creationId xmlns:a16="http://schemas.microsoft.com/office/drawing/2014/main" id="{4D0C681A-226D-8EDE-1965-E3D42E7EAD82}"/>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1" name="Group 130">
                <a:extLst>
                  <a:ext uri="{FF2B5EF4-FFF2-40B4-BE49-F238E27FC236}">
                    <a16:creationId xmlns:a16="http://schemas.microsoft.com/office/drawing/2014/main" id="{D5CF5607-CE98-ED7A-4D6B-D41BA93A90F3}"/>
                  </a:ext>
                </a:extLst>
              </p:cNvPr>
              <p:cNvGrpSpPr/>
              <p:nvPr/>
            </p:nvGrpSpPr>
            <p:grpSpPr>
              <a:xfrm>
                <a:off x="5889335" y="2048021"/>
                <a:ext cx="694858" cy="596757"/>
                <a:chOff x="2913744" y="2211770"/>
                <a:chExt cx="694858" cy="596757"/>
              </a:xfrm>
            </p:grpSpPr>
            <p:grpSp>
              <p:nvGrpSpPr>
                <p:cNvPr id="132" name="Group 131">
                  <a:extLst>
                    <a:ext uri="{FF2B5EF4-FFF2-40B4-BE49-F238E27FC236}">
                      <a16:creationId xmlns:a16="http://schemas.microsoft.com/office/drawing/2014/main" id="{9E22B3B7-79E3-9367-05A9-74234EDFE3AF}"/>
                    </a:ext>
                  </a:extLst>
                </p:cNvPr>
                <p:cNvGrpSpPr/>
                <p:nvPr/>
              </p:nvGrpSpPr>
              <p:grpSpPr>
                <a:xfrm>
                  <a:off x="2913744" y="2416607"/>
                  <a:ext cx="694858" cy="391920"/>
                  <a:chOff x="340314" y="959725"/>
                  <a:chExt cx="710987" cy="333816"/>
                </a:xfrm>
              </p:grpSpPr>
              <p:sp>
                <p:nvSpPr>
                  <p:cNvPr id="134" name="Oval 133">
                    <a:extLst>
                      <a:ext uri="{FF2B5EF4-FFF2-40B4-BE49-F238E27FC236}">
                        <a16:creationId xmlns:a16="http://schemas.microsoft.com/office/drawing/2014/main" id="{558CA0EE-E9ED-04AE-00D6-10F0E611C2F3}"/>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34">
                    <a:extLst>
                      <a:ext uri="{FF2B5EF4-FFF2-40B4-BE49-F238E27FC236}">
                        <a16:creationId xmlns:a16="http://schemas.microsoft.com/office/drawing/2014/main" id="{8801CD24-7B3A-D991-9197-FDF5D5266129}"/>
                      </a:ext>
                    </a:extLst>
                  </p:cNvPr>
                  <p:cNvGrpSpPr/>
                  <p:nvPr/>
                </p:nvGrpSpPr>
                <p:grpSpPr>
                  <a:xfrm>
                    <a:off x="519850" y="1126797"/>
                    <a:ext cx="319417" cy="141293"/>
                    <a:chOff x="7493876" y="2774731"/>
                    <a:chExt cx="1481958" cy="894622"/>
                  </a:xfrm>
                </p:grpSpPr>
                <p:sp>
                  <p:nvSpPr>
                    <p:cNvPr id="137" name="Freeform 136">
                      <a:extLst>
                        <a:ext uri="{FF2B5EF4-FFF2-40B4-BE49-F238E27FC236}">
                          <a16:creationId xmlns:a16="http://schemas.microsoft.com/office/drawing/2014/main" id="{8DC69A96-E765-18A8-5CB8-5C5644B03B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8" name="Oval 137">
                      <a:extLst>
                        <a:ext uri="{FF2B5EF4-FFF2-40B4-BE49-F238E27FC236}">
                          <a16:creationId xmlns:a16="http://schemas.microsoft.com/office/drawing/2014/main" id="{52CC404E-F7A7-43FB-4ADE-905C62E7F4C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9" name="Group 138">
                      <a:extLst>
                        <a:ext uri="{FF2B5EF4-FFF2-40B4-BE49-F238E27FC236}">
                          <a16:creationId xmlns:a16="http://schemas.microsoft.com/office/drawing/2014/main" id="{47542167-13A2-E4CA-5421-98A3F6CCE145}"/>
                        </a:ext>
                      </a:extLst>
                    </p:cNvPr>
                    <p:cNvGrpSpPr/>
                    <p:nvPr/>
                  </p:nvGrpSpPr>
                  <p:grpSpPr>
                    <a:xfrm>
                      <a:off x="7713663" y="2848339"/>
                      <a:ext cx="1042107" cy="425543"/>
                      <a:chOff x="7786941" y="2884917"/>
                      <a:chExt cx="897649" cy="353919"/>
                    </a:xfrm>
                  </p:grpSpPr>
                  <p:sp>
                    <p:nvSpPr>
                      <p:cNvPr id="140" name="Freeform 139">
                        <a:extLst>
                          <a:ext uri="{FF2B5EF4-FFF2-40B4-BE49-F238E27FC236}">
                            <a16:creationId xmlns:a16="http://schemas.microsoft.com/office/drawing/2014/main" id="{ADC729AD-D576-CB49-1DD4-BAEF49477E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3F6CE9B0-A163-774F-C69D-5F623D8097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BF7DADE-F5F8-C78C-9454-260A2490ED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6F442B4A-3072-4D86-8944-A2AA2DB6C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36" name="Can 135">
                    <a:extLst>
                      <a:ext uri="{FF2B5EF4-FFF2-40B4-BE49-F238E27FC236}">
                        <a16:creationId xmlns:a16="http://schemas.microsoft.com/office/drawing/2014/main" id="{D68F5F08-2324-5ED1-7A17-04314C15E9A6}"/>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133" name="Picture 132" descr="A screen shot of a computer&#10;&#10;Description automatically generated">
                  <a:extLst>
                    <a:ext uri="{FF2B5EF4-FFF2-40B4-BE49-F238E27FC236}">
                      <a16:creationId xmlns:a16="http://schemas.microsoft.com/office/drawing/2014/main" id="{1BC6BA0D-A1EE-FFD7-5639-C4750F4A37FE}"/>
                    </a:ext>
                  </a:extLst>
                </p:cNvPr>
                <p:cNvPicPr>
                  <a:picLocks noChangeAspect="1"/>
                </p:cNvPicPr>
                <p:nvPr/>
              </p:nvPicPr>
              <p:blipFill>
                <a:blip r:embed="rId7"/>
                <a:stretch>
                  <a:fillRect/>
                </a:stretch>
              </p:blipFill>
              <p:spPr>
                <a:xfrm>
                  <a:off x="2939352" y="2211770"/>
                  <a:ext cx="249527" cy="465445"/>
                </a:xfrm>
                <a:prstGeom prst="rect">
                  <a:avLst/>
                </a:prstGeom>
              </p:spPr>
            </p:pic>
          </p:grpSp>
        </p:grpSp>
        <p:grpSp>
          <p:nvGrpSpPr>
            <p:cNvPr id="181" name="Group 180">
              <a:extLst>
                <a:ext uri="{FF2B5EF4-FFF2-40B4-BE49-F238E27FC236}">
                  <a16:creationId xmlns:a16="http://schemas.microsoft.com/office/drawing/2014/main" id="{1D3FD622-69A9-0698-EECB-5E5F6B30E56B}"/>
                </a:ext>
              </a:extLst>
            </p:cNvPr>
            <p:cNvGrpSpPr/>
            <p:nvPr/>
          </p:nvGrpSpPr>
          <p:grpSpPr>
            <a:xfrm>
              <a:off x="10109264" y="4649040"/>
              <a:ext cx="849312" cy="226109"/>
              <a:chOff x="8493165" y="2029804"/>
              <a:chExt cx="849312" cy="226109"/>
            </a:xfrm>
          </p:grpSpPr>
          <p:pic>
            <p:nvPicPr>
              <p:cNvPr id="182" name="Picture 603" descr="car_icon_small">
                <a:extLst>
                  <a:ext uri="{FF2B5EF4-FFF2-40B4-BE49-F238E27FC236}">
                    <a16:creationId xmlns:a16="http://schemas.microsoft.com/office/drawing/2014/main" id="{28B2A040-D87A-7EFC-E029-CA2E12B024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1017" descr="antenna_stylized">
                <a:extLst>
                  <a:ext uri="{FF2B5EF4-FFF2-40B4-BE49-F238E27FC236}">
                    <a16:creationId xmlns:a16="http://schemas.microsoft.com/office/drawing/2014/main" id="{1B3C8C1B-6EF4-C746-340F-264F6EC7AAB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8" name="Group 187">
              <a:extLst>
                <a:ext uri="{FF2B5EF4-FFF2-40B4-BE49-F238E27FC236}">
                  <a16:creationId xmlns:a16="http://schemas.microsoft.com/office/drawing/2014/main" id="{741346AD-C429-E3F1-B48D-70889F70C21B}"/>
                </a:ext>
              </a:extLst>
            </p:cNvPr>
            <p:cNvGrpSpPr/>
            <p:nvPr/>
          </p:nvGrpSpPr>
          <p:grpSpPr>
            <a:xfrm>
              <a:off x="8591430" y="5377584"/>
              <a:ext cx="534987" cy="407988"/>
              <a:chOff x="7432700" y="2327293"/>
              <a:chExt cx="534987" cy="407988"/>
            </a:xfrm>
          </p:grpSpPr>
          <p:pic>
            <p:nvPicPr>
              <p:cNvPr id="189" name="Picture 1017" descr="antenna_stylized">
                <a:extLst>
                  <a:ext uri="{FF2B5EF4-FFF2-40B4-BE49-F238E27FC236}">
                    <a16:creationId xmlns:a16="http://schemas.microsoft.com/office/drawing/2014/main" id="{B754698D-6A3C-14F9-0A71-78345A09449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 name="Picture 1018" descr="laptop_keyboard">
                <a:extLst>
                  <a:ext uri="{FF2B5EF4-FFF2-40B4-BE49-F238E27FC236}">
                    <a16:creationId xmlns:a16="http://schemas.microsoft.com/office/drawing/2014/main" id="{3A855CE4-CDCC-864A-2212-037EFDBC2B9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 name="Freeform 1019">
                <a:extLst>
                  <a:ext uri="{FF2B5EF4-FFF2-40B4-BE49-F238E27FC236}">
                    <a16:creationId xmlns:a16="http://schemas.microsoft.com/office/drawing/2014/main" id="{EEAB7EDD-A2AB-D9D5-58F2-6048BA8CCD01}"/>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92" name="Picture 1020" descr="screen">
                <a:extLst>
                  <a:ext uri="{FF2B5EF4-FFF2-40B4-BE49-F238E27FC236}">
                    <a16:creationId xmlns:a16="http://schemas.microsoft.com/office/drawing/2014/main" id="{4F811BB7-A77A-DA59-C364-0B2F293B3CE8}"/>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Freeform 1021">
                <a:extLst>
                  <a:ext uri="{FF2B5EF4-FFF2-40B4-BE49-F238E27FC236}">
                    <a16:creationId xmlns:a16="http://schemas.microsoft.com/office/drawing/2014/main" id="{BBD43632-6E77-CD1D-6361-454E9663D3C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1022">
                <a:extLst>
                  <a:ext uri="{FF2B5EF4-FFF2-40B4-BE49-F238E27FC236}">
                    <a16:creationId xmlns:a16="http://schemas.microsoft.com/office/drawing/2014/main" id="{4EF4B7AD-DF12-6E2A-91F2-770848D2B6A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1023">
                <a:extLst>
                  <a:ext uri="{FF2B5EF4-FFF2-40B4-BE49-F238E27FC236}">
                    <a16:creationId xmlns:a16="http://schemas.microsoft.com/office/drawing/2014/main" id="{321F8D34-AABA-084B-12C3-4E9596C5DB5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1024">
                <a:extLst>
                  <a:ext uri="{FF2B5EF4-FFF2-40B4-BE49-F238E27FC236}">
                    <a16:creationId xmlns:a16="http://schemas.microsoft.com/office/drawing/2014/main" id="{F1DA460F-5592-5AE6-329C-06692292772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025">
                <a:extLst>
                  <a:ext uri="{FF2B5EF4-FFF2-40B4-BE49-F238E27FC236}">
                    <a16:creationId xmlns:a16="http://schemas.microsoft.com/office/drawing/2014/main" id="{9E6498C5-3A95-CB70-576D-E5D863DFCA62}"/>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1026">
                <a:extLst>
                  <a:ext uri="{FF2B5EF4-FFF2-40B4-BE49-F238E27FC236}">
                    <a16:creationId xmlns:a16="http://schemas.microsoft.com/office/drawing/2014/main" id="{15FACC7E-DD9D-61BA-16CE-12871121A5BE}"/>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027">
                <a:extLst>
                  <a:ext uri="{FF2B5EF4-FFF2-40B4-BE49-F238E27FC236}">
                    <a16:creationId xmlns:a16="http://schemas.microsoft.com/office/drawing/2014/main" id="{5A854115-0A68-DEE2-FDEC-E989CD33F1CF}"/>
                  </a:ext>
                </a:extLst>
              </p:cNvPr>
              <p:cNvGrpSpPr>
                <a:grpSpLocks/>
              </p:cNvGrpSpPr>
              <p:nvPr/>
            </p:nvGrpSpPr>
            <p:grpSpPr bwMode="auto">
              <a:xfrm>
                <a:off x="7594735" y="2642220"/>
                <a:ext cx="98740" cy="36846"/>
                <a:chOff x="1740" y="2642"/>
                <a:chExt cx="752" cy="327"/>
              </a:xfrm>
            </p:grpSpPr>
            <p:sp>
              <p:nvSpPr>
                <p:cNvPr id="206" name="Freeform 1028">
                  <a:extLst>
                    <a:ext uri="{FF2B5EF4-FFF2-40B4-BE49-F238E27FC236}">
                      <a16:creationId xmlns:a16="http://schemas.microsoft.com/office/drawing/2014/main" id="{D44ACE07-CE22-355E-2F9F-91A29D696A3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9">
                  <a:extLst>
                    <a:ext uri="{FF2B5EF4-FFF2-40B4-BE49-F238E27FC236}">
                      <a16:creationId xmlns:a16="http://schemas.microsoft.com/office/drawing/2014/main" id="{A13CC6E8-481E-5279-F7D2-DF91F5346E2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30">
                  <a:extLst>
                    <a:ext uri="{FF2B5EF4-FFF2-40B4-BE49-F238E27FC236}">
                      <a16:creationId xmlns:a16="http://schemas.microsoft.com/office/drawing/2014/main" id="{2228D53A-90B3-E0C6-4454-B1EA6E5BCAE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31">
                  <a:extLst>
                    <a:ext uri="{FF2B5EF4-FFF2-40B4-BE49-F238E27FC236}">
                      <a16:creationId xmlns:a16="http://schemas.microsoft.com/office/drawing/2014/main" id="{49C3F1E8-84E5-234A-1978-AF2A77FB2EAB}"/>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32">
                  <a:extLst>
                    <a:ext uri="{FF2B5EF4-FFF2-40B4-BE49-F238E27FC236}">
                      <a16:creationId xmlns:a16="http://schemas.microsoft.com/office/drawing/2014/main" id="{31CED5A5-7CBA-0B97-F1EB-A8A18AA7CA6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3">
                  <a:extLst>
                    <a:ext uri="{FF2B5EF4-FFF2-40B4-BE49-F238E27FC236}">
                      <a16:creationId xmlns:a16="http://schemas.microsoft.com/office/drawing/2014/main" id="{FB863695-93EF-7A09-B590-458BA58BEAA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00" name="Freeform 1034">
                <a:extLst>
                  <a:ext uri="{FF2B5EF4-FFF2-40B4-BE49-F238E27FC236}">
                    <a16:creationId xmlns:a16="http://schemas.microsoft.com/office/drawing/2014/main" id="{00EEFC5D-6EF5-B3BA-B653-491E97059244}"/>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1035">
                <a:extLst>
                  <a:ext uri="{FF2B5EF4-FFF2-40B4-BE49-F238E27FC236}">
                    <a16:creationId xmlns:a16="http://schemas.microsoft.com/office/drawing/2014/main" id="{F1EA1E00-B21C-486B-3D62-F50B8E47B938}"/>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036">
                <a:extLst>
                  <a:ext uri="{FF2B5EF4-FFF2-40B4-BE49-F238E27FC236}">
                    <a16:creationId xmlns:a16="http://schemas.microsoft.com/office/drawing/2014/main" id="{4C8D4BBC-27F4-E8D0-A68D-B8687C81A0C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037">
                <a:extLst>
                  <a:ext uri="{FF2B5EF4-FFF2-40B4-BE49-F238E27FC236}">
                    <a16:creationId xmlns:a16="http://schemas.microsoft.com/office/drawing/2014/main" id="{2B6EFF58-1EDC-6EEE-971E-A6C758733C3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38">
                <a:extLst>
                  <a:ext uri="{FF2B5EF4-FFF2-40B4-BE49-F238E27FC236}">
                    <a16:creationId xmlns:a16="http://schemas.microsoft.com/office/drawing/2014/main" id="{11B9B24E-4861-8AEA-1ECD-B88EF742CDF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39">
                <a:extLst>
                  <a:ext uri="{FF2B5EF4-FFF2-40B4-BE49-F238E27FC236}">
                    <a16:creationId xmlns:a16="http://schemas.microsoft.com/office/drawing/2014/main" id="{4DD81A02-89BB-0905-8D56-A5931E62D2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16" name="Picture 215">
              <a:extLst>
                <a:ext uri="{FF2B5EF4-FFF2-40B4-BE49-F238E27FC236}">
                  <a16:creationId xmlns:a16="http://schemas.microsoft.com/office/drawing/2014/main" id="{8F172A0E-19DB-10C3-CE6D-0D7F0531C637}"/>
                </a:ext>
              </a:extLst>
            </p:cNvPr>
            <p:cNvPicPr>
              <a:picLocks noChangeAspect="1"/>
            </p:cNvPicPr>
            <p:nvPr/>
          </p:nvPicPr>
          <p:blipFill>
            <a:blip r:embed="rId10"/>
            <a:stretch>
              <a:fillRect/>
            </a:stretch>
          </p:blipFill>
          <p:spPr>
            <a:xfrm>
              <a:off x="9553960" y="5163059"/>
              <a:ext cx="1086834" cy="779034"/>
            </a:xfrm>
            <a:prstGeom prst="rect">
              <a:avLst/>
            </a:prstGeom>
          </p:spPr>
        </p:pic>
        <p:grpSp>
          <p:nvGrpSpPr>
            <p:cNvPr id="185" name="Group 652">
              <a:extLst>
                <a:ext uri="{FF2B5EF4-FFF2-40B4-BE49-F238E27FC236}">
                  <a16:creationId xmlns:a16="http://schemas.microsoft.com/office/drawing/2014/main" id="{92C0ABCE-DF34-F17D-C4E1-2EFE2D6E4F33}"/>
                </a:ext>
              </a:extLst>
            </p:cNvPr>
            <p:cNvGrpSpPr>
              <a:grpSpLocks/>
            </p:cNvGrpSpPr>
            <p:nvPr/>
          </p:nvGrpSpPr>
          <p:grpSpPr bwMode="auto">
            <a:xfrm>
              <a:off x="9538068" y="4922581"/>
              <a:ext cx="381508" cy="438053"/>
              <a:chOff x="2751" y="1851"/>
              <a:chExt cx="462" cy="478"/>
            </a:xfrm>
          </p:grpSpPr>
          <p:pic>
            <p:nvPicPr>
              <p:cNvPr id="186" name="Picture 653" descr="iphone_stylized_small">
                <a:extLst>
                  <a:ext uri="{FF2B5EF4-FFF2-40B4-BE49-F238E27FC236}">
                    <a16:creationId xmlns:a16="http://schemas.microsoft.com/office/drawing/2014/main" id="{CF0EB6B8-69D2-DF5D-506D-089E81CA879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654" descr="antenna_radiation_stylized">
                <a:extLst>
                  <a:ext uri="{FF2B5EF4-FFF2-40B4-BE49-F238E27FC236}">
                    <a16:creationId xmlns:a16="http://schemas.microsoft.com/office/drawing/2014/main" id="{F20CA062-339A-5EF8-EF07-C14834960F4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7" name="TextBox 216">
              <a:extLst>
                <a:ext uri="{FF2B5EF4-FFF2-40B4-BE49-F238E27FC236}">
                  <a16:creationId xmlns:a16="http://schemas.microsoft.com/office/drawing/2014/main" id="{0244B96E-DC34-9C11-33D5-25C5349E4AF3}"/>
                </a:ext>
              </a:extLst>
            </p:cNvPr>
            <p:cNvSpPr txBox="1"/>
            <p:nvPr/>
          </p:nvSpPr>
          <p:spPr>
            <a:xfrm>
              <a:off x="8511303" y="5988109"/>
              <a:ext cx="2728567"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libri" panose="020F0502020204030204"/>
                  <a:ea typeface="+mn-ea"/>
                  <a:cs typeface="+mn-cs"/>
                </a:rPr>
                <a:t>“We are all equally important”</a:t>
              </a:r>
            </a:p>
          </p:txBody>
        </p:sp>
        <p:grpSp>
          <p:nvGrpSpPr>
            <p:cNvPr id="122" name="Group 121">
              <a:extLst>
                <a:ext uri="{FF2B5EF4-FFF2-40B4-BE49-F238E27FC236}">
                  <a16:creationId xmlns:a16="http://schemas.microsoft.com/office/drawing/2014/main" id="{2EE011CA-A626-0EDF-4571-ECEF04B9F5D4}"/>
                </a:ext>
              </a:extLst>
            </p:cNvPr>
            <p:cNvGrpSpPr/>
            <p:nvPr/>
          </p:nvGrpSpPr>
          <p:grpSpPr>
            <a:xfrm>
              <a:off x="10406428" y="5112598"/>
              <a:ext cx="534987" cy="407988"/>
              <a:chOff x="7432700" y="2327293"/>
              <a:chExt cx="534987" cy="407988"/>
            </a:xfrm>
          </p:grpSpPr>
          <p:pic>
            <p:nvPicPr>
              <p:cNvPr id="158" name="Picture 1017" descr="antenna_stylized">
                <a:extLst>
                  <a:ext uri="{FF2B5EF4-FFF2-40B4-BE49-F238E27FC236}">
                    <a16:creationId xmlns:a16="http://schemas.microsoft.com/office/drawing/2014/main" id="{DA222B66-C67F-E961-AD2C-8E23417701E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 name="Picture 1018" descr="laptop_keyboard">
                <a:extLst>
                  <a:ext uri="{FF2B5EF4-FFF2-40B4-BE49-F238E27FC236}">
                    <a16:creationId xmlns:a16="http://schemas.microsoft.com/office/drawing/2014/main" id="{0DCFCD18-42E2-00C9-4CEA-632EA694BD9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Freeform 1019">
                <a:extLst>
                  <a:ext uri="{FF2B5EF4-FFF2-40B4-BE49-F238E27FC236}">
                    <a16:creationId xmlns:a16="http://schemas.microsoft.com/office/drawing/2014/main" id="{677CC3B7-946F-775D-DD78-3B2E074B319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61" name="Picture 1020" descr="screen">
                <a:extLst>
                  <a:ext uri="{FF2B5EF4-FFF2-40B4-BE49-F238E27FC236}">
                    <a16:creationId xmlns:a16="http://schemas.microsoft.com/office/drawing/2014/main" id="{EF5B2FC1-E141-FFD9-89A6-3416C0752260}"/>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 name="Freeform 1021">
                <a:extLst>
                  <a:ext uri="{FF2B5EF4-FFF2-40B4-BE49-F238E27FC236}">
                    <a16:creationId xmlns:a16="http://schemas.microsoft.com/office/drawing/2014/main" id="{731D4B56-9868-1312-7839-1ED0C325F7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1022">
                <a:extLst>
                  <a:ext uri="{FF2B5EF4-FFF2-40B4-BE49-F238E27FC236}">
                    <a16:creationId xmlns:a16="http://schemas.microsoft.com/office/drawing/2014/main" id="{F5A12EA0-362B-F42F-7965-B24ED59ABF5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23">
                <a:extLst>
                  <a:ext uri="{FF2B5EF4-FFF2-40B4-BE49-F238E27FC236}">
                    <a16:creationId xmlns:a16="http://schemas.microsoft.com/office/drawing/2014/main" id="{93BF10FC-5D90-A2B3-04DF-98B9DC75C4E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24">
                <a:extLst>
                  <a:ext uri="{FF2B5EF4-FFF2-40B4-BE49-F238E27FC236}">
                    <a16:creationId xmlns:a16="http://schemas.microsoft.com/office/drawing/2014/main" id="{489D90EA-4E36-BAC8-3175-2689B62AD4A8}"/>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25">
                <a:extLst>
                  <a:ext uri="{FF2B5EF4-FFF2-40B4-BE49-F238E27FC236}">
                    <a16:creationId xmlns:a16="http://schemas.microsoft.com/office/drawing/2014/main" id="{BC4732BD-C559-A88F-430B-A4366F6CC2FC}"/>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26">
                <a:extLst>
                  <a:ext uri="{FF2B5EF4-FFF2-40B4-BE49-F238E27FC236}">
                    <a16:creationId xmlns:a16="http://schemas.microsoft.com/office/drawing/2014/main" id="{159DB67F-6147-9D5C-AD6F-6925C6D6313A}"/>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8" name="Group 1027">
                <a:extLst>
                  <a:ext uri="{FF2B5EF4-FFF2-40B4-BE49-F238E27FC236}">
                    <a16:creationId xmlns:a16="http://schemas.microsoft.com/office/drawing/2014/main" id="{3FB931CD-3B36-9FAC-9DAD-73F0AA177FE0}"/>
                  </a:ext>
                </a:extLst>
              </p:cNvPr>
              <p:cNvGrpSpPr>
                <a:grpSpLocks/>
              </p:cNvGrpSpPr>
              <p:nvPr/>
            </p:nvGrpSpPr>
            <p:grpSpPr bwMode="auto">
              <a:xfrm>
                <a:off x="7594735" y="2642220"/>
                <a:ext cx="98740" cy="36846"/>
                <a:chOff x="1740" y="2642"/>
                <a:chExt cx="752" cy="327"/>
              </a:xfrm>
            </p:grpSpPr>
            <p:sp>
              <p:nvSpPr>
                <p:cNvPr id="175" name="Freeform 1028">
                  <a:extLst>
                    <a:ext uri="{FF2B5EF4-FFF2-40B4-BE49-F238E27FC236}">
                      <a16:creationId xmlns:a16="http://schemas.microsoft.com/office/drawing/2014/main" id="{21E7A006-3AA3-638F-FE26-2560C2F3393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1029">
                  <a:extLst>
                    <a:ext uri="{FF2B5EF4-FFF2-40B4-BE49-F238E27FC236}">
                      <a16:creationId xmlns:a16="http://schemas.microsoft.com/office/drawing/2014/main" id="{D12BC7A9-0523-704A-ACB5-340892847B4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1030">
                  <a:extLst>
                    <a:ext uri="{FF2B5EF4-FFF2-40B4-BE49-F238E27FC236}">
                      <a16:creationId xmlns:a16="http://schemas.microsoft.com/office/drawing/2014/main" id="{3BD50965-AB3E-3B78-3CAD-0B656A99D96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1031">
                  <a:extLst>
                    <a:ext uri="{FF2B5EF4-FFF2-40B4-BE49-F238E27FC236}">
                      <a16:creationId xmlns:a16="http://schemas.microsoft.com/office/drawing/2014/main" id="{6AA3274E-B202-F1AD-750B-1513EF07264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1032">
                  <a:extLst>
                    <a:ext uri="{FF2B5EF4-FFF2-40B4-BE49-F238E27FC236}">
                      <a16:creationId xmlns:a16="http://schemas.microsoft.com/office/drawing/2014/main" id="{848540C9-665A-097F-18E4-AEA57ED9461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1033">
                  <a:extLst>
                    <a:ext uri="{FF2B5EF4-FFF2-40B4-BE49-F238E27FC236}">
                      <a16:creationId xmlns:a16="http://schemas.microsoft.com/office/drawing/2014/main" id="{6D7D82EF-9D6B-A990-EE99-8494CF8B22D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69" name="Freeform 1034">
                <a:extLst>
                  <a:ext uri="{FF2B5EF4-FFF2-40B4-BE49-F238E27FC236}">
                    <a16:creationId xmlns:a16="http://schemas.microsoft.com/office/drawing/2014/main" id="{045DB229-DD38-A42E-868C-17A3CDED4D5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35">
                <a:extLst>
                  <a:ext uri="{FF2B5EF4-FFF2-40B4-BE49-F238E27FC236}">
                    <a16:creationId xmlns:a16="http://schemas.microsoft.com/office/drawing/2014/main" id="{394B60F1-5070-87A5-34E3-7815EC73D68A}"/>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6">
                <a:extLst>
                  <a:ext uri="{FF2B5EF4-FFF2-40B4-BE49-F238E27FC236}">
                    <a16:creationId xmlns:a16="http://schemas.microsoft.com/office/drawing/2014/main" id="{F2C5422C-3094-A641-E434-CB930F9BAE14}"/>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7">
                <a:extLst>
                  <a:ext uri="{FF2B5EF4-FFF2-40B4-BE49-F238E27FC236}">
                    <a16:creationId xmlns:a16="http://schemas.microsoft.com/office/drawing/2014/main" id="{CE06571A-381F-FF3F-727D-016C236BBAB5}"/>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8">
                <a:extLst>
                  <a:ext uri="{FF2B5EF4-FFF2-40B4-BE49-F238E27FC236}">
                    <a16:creationId xmlns:a16="http://schemas.microsoft.com/office/drawing/2014/main" id="{969E1E3D-FADE-6C07-8130-60C3FE41D2E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9">
                <a:extLst>
                  <a:ext uri="{FF2B5EF4-FFF2-40B4-BE49-F238E27FC236}">
                    <a16:creationId xmlns:a16="http://schemas.microsoft.com/office/drawing/2014/main" id="{1DAAEE67-0F59-BA4E-7112-455DA9875A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4" name="Rectangle 3">
            <a:extLst>
              <a:ext uri="{FF2B5EF4-FFF2-40B4-BE49-F238E27FC236}">
                <a16:creationId xmlns:a16="http://schemas.microsoft.com/office/drawing/2014/main" id="{338022B8-35D9-F826-F48A-1847A2430288}"/>
              </a:ext>
            </a:extLst>
          </p:cNvPr>
          <p:cNvSpPr/>
          <p:nvPr/>
        </p:nvSpPr>
        <p:spPr>
          <a:xfrm>
            <a:off x="517166" y="2206487"/>
            <a:ext cx="11424328" cy="4120176"/>
          </a:xfrm>
          <a:prstGeom prst="rect">
            <a:avLst/>
          </a:prstGeom>
          <a:solidFill>
            <a:schemeClr val="bg1">
              <a:alpha val="91362"/>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372FB172-5FF0-7E44-FE73-56CA5A81277C}"/>
              </a:ext>
            </a:extLst>
          </p:cNvPr>
          <p:cNvSpPr/>
          <p:nvPr/>
        </p:nvSpPr>
        <p:spPr>
          <a:xfrm>
            <a:off x="7617616" y="1826490"/>
            <a:ext cx="4323878" cy="379998"/>
          </a:xfrm>
          <a:prstGeom prst="rect">
            <a:avLst/>
          </a:prstGeom>
          <a:solidFill>
            <a:schemeClr val="bg1">
              <a:alpha val="85213"/>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1D3AFBA8-C775-D75A-0F14-AE586C67B5B4}"/>
              </a:ext>
            </a:extLst>
          </p:cNvPr>
          <p:cNvSpPr txBox="1"/>
          <p:nvPr/>
        </p:nvSpPr>
        <p:spPr>
          <a:xfrm>
            <a:off x="1188505" y="3264318"/>
            <a:ext cx="10656824" cy="1754326"/>
          </a:xfrm>
          <a:prstGeom prst="rect">
            <a:avLst/>
          </a:prstGeom>
          <a:noFill/>
        </p:spPr>
        <p:txBody>
          <a:bodyPr wrap="square" rtlCol="0">
            <a:spAutoFit/>
          </a:bodyPr>
          <a:lstStyle/>
          <a:p>
            <a:pPr marL="350838" marR="0" lvl="0" indent="-350838" algn="l" defTabSz="914400" rtl="0" eaLnBrk="1" fontAlgn="auto" latinLnBrk="0" hangingPunct="1">
              <a:lnSpc>
                <a:spcPct val="100000"/>
              </a:lnSpc>
              <a:spcBef>
                <a:spcPts val="0"/>
              </a:spcBef>
              <a:spcAft>
                <a:spcPts val="0"/>
              </a:spcAft>
              <a:buClr>
                <a:srgbClr val="0E00A3"/>
              </a:buClr>
              <a:buSzTx/>
              <a:buFont typeface="Wingdings" pitchFamily="2" charset="2"/>
              <a:buChar char="§"/>
              <a:tabLst/>
              <a:defRPr/>
            </a:pPr>
            <a:r>
              <a:rPr kumimoji="0" lang="en-US" sz="3600" b="0" i="1" u="none" strike="noStrike" kern="1200" cap="none" spc="0" normalizeH="0" baseline="0" noProof="0" dirty="0">
                <a:ln>
                  <a:noFill/>
                </a:ln>
                <a:solidFill>
                  <a:srgbClr val="C00000"/>
                </a:solidFill>
                <a:effectLst/>
                <a:uLnTx/>
                <a:uFillTx/>
                <a:latin typeface="Calibri" panose="020F0502020204030204"/>
                <a:ea typeface="+mn-ea"/>
                <a:cs typeface="+mn-cs"/>
              </a:rPr>
              <a:t>Standards do not dictate answers to these questions!</a:t>
            </a:r>
          </a:p>
          <a:p>
            <a:pPr marL="350838" marR="0" lvl="0" indent="-350838" algn="l" defTabSz="914400" rtl="0" eaLnBrk="1" fontAlgn="auto" latinLnBrk="0" hangingPunct="1">
              <a:lnSpc>
                <a:spcPct val="100000"/>
              </a:lnSpc>
              <a:spcBef>
                <a:spcPts val="0"/>
              </a:spcBef>
              <a:spcAft>
                <a:spcPts val="0"/>
              </a:spcAft>
              <a:buClr>
                <a:srgbClr val="0E00A3"/>
              </a:buClr>
              <a:buSzTx/>
              <a:buFont typeface="Wingdings" pitchFamily="2" charset="2"/>
              <a:buChar char="§"/>
              <a:tabLst/>
              <a:defRPr/>
            </a:pPr>
            <a:r>
              <a:rPr kumimoji="0" lang="en-US" sz="3600" b="0" i="1" u="none" strike="noStrike" kern="1200" cap="none" spc="0" normalizeH="0" baseline="0" noProof="0" dirty="0">
                <a:ln>
                  <a:noFill/>
                </a:ln>
                <a:solidFill>
                  <a:srgbClr val="C00000"/>
                </a:solidFill>
                <a:effectLst/>
                <a:uLnTx/>
                <a:uFillTx/>
                <a:latin typeface="Calibri" panose="020F0502020204030204"/>
                <a:ea typeface="+mn-ea"/>
                <a:cs typeface="+mn-cs"/>
              </a:rPr>
              <a:t>Scheduling algorithms, parameters up to network implementers, operators: their “secret sauce”</a:t>
            </a:r>
          </a:p>
        </p:txBody>
      </p:sp>
      <p:sp>
        <p:nvSpPr>
          <p:cNvPr id="11" name="Slide Number Placeholder 10">
            <a:extLst>
              <a:ext uri="{FF2B5EF4-FFF2-40B4-BE49-F238E27FC236}">
                <a16:creationId xmlns:a16="http://schemas.microsoft.com/office/drawing/2014/main" id="{2112FCA2-246A-4FFF-28A9-0293F9B8EA2D}"/>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106</a:t>
            </a:fld>
            <a:endParaRPr lang="en-US" dirty="0"/>
          </a:p>
        </p:txBody>
      </p:sp>
    </p:spTree>
    <p:extLst>
      <p:ext uri="{BB962C8B-B14F-4D97-AF65-F5344CB8AC3E}">
        <p14:creationId xmlns:p14="http://schemas.microsoft.com/office/powerpoint/2010/main" val="38827961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1" name="Straight Connector 110">
            <a:extLst>
              <a:ext uri="{FF2B5EF4-FFF2-40B4-BE49-F238E27FC236}">
                <a16:creationId xmlns:a16="http://schemas.microsoft.com/office/drawing/2014/main" id="{B23E200D-5554-C676-B992-7CBC9BC5B47E}"/>
              </a:ext>
            </a:extLst>
          </p:cNvPr>
          <p:cNvCxnSpPr>
            <a:cxnSpLocks/>
          </p:cNvCxnSpPr>
          <p:nvPr/>
        </p:nvCxnSpPr>
        <p:spPr>
          <a:xfrm>
            <a:off x="1409700" y="1606995"/>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AD352D7D-E85D-0FFB-277B-7181E28C2936}"/>
              </a:ext>
            </a:extLst>
          </p:cNvPr>
          <p:cNvCxnSpPr>
            <a:cxnSpLocks/>
          </p:cNvCxnSpPr>
          <p:nvPr/>
        </p:nvCxnSpPr>
        <p:spPr>
          <a:xfrm>
            <a:off x="1409700" y="1937195"/>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0F7AE5C1-1FBE-4A06-B18A-51158B9F5D6D}"/>
              </a:ext>
            </a:extLst>
          </p:cNvPr>
          <p:cNvCxnSpPr>
            <a:cxnSpLocks/>
          </p:cNvCxnSpPr>
          <p:nvPr/>
        </p:nvCxnSpPr>
        <p:spPr>
          <a:xfrm>
            <a:off x="1409700" y="2263864"/>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B3E1F159-BCD7-4AFD-DC22-236542CCECDD}"/>
              </a:ext>
            </a:extLst>
          </p:cNvPr>
          <p:cNvCxnSpPr>
            <a:cxnSpLocks/>
          </p:cNvCxnSpPr>
          <p:nvPr/>
        </p:nvCxnSpPr>
        <p:spPr>
          <a:xfrm>
            <a:off x="1409700" y="2594064"/>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3C0F07DD-6981-B7FF-1DE3-E8C93B665633}"/>
              </a:ext>
            </a:extLst>
          </p:cNvPr>
          <p:cNvCxnSpPr>
            <a:cxnSpLocks/>
          </p:cNvCxnSpPr>
          <p:nvPr/>
        </p:nvCxnSpPr>
        <p:spPr>
          <a:xfrm>
            <a:off x="1409700" y="2920733"/>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5339F32C-B373-E1C0-E38C-A9CB3C5E94C4}"/>
              </a:ext>
            </a:extLst>
          </p:cNvPr>
          <p:cNvCxnSpPr>
            <a:cxnSpLocks/>
          </p:cNvCxnSpPr>
          <p:nvPr/>
        </p:nvCxnSpPr>
        <p:spPr>
          <a:xfrm>
            <a:off x="1409700" y="3250933"/>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819B78E-1B9B-9CD2-6DD3-825A6CDFCAC5}"/>
              </a:ext>
            </a:extLst>
          </p:cNvPr>
          <p:cNvCxnSpPr>
            <a:cxnSpLocks/>
          </p:cNvCxnSpPr>
          <p:nvPr/>
        </p:nvCxnSpPr>
        <p:spPr>
          <a:xfrm>
            <a:off x="1409700" y="3581133"/>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498697E9-DDE8-BB56-5F18-635AFE9081CB}"/>
              </a:ext>
            </a:extLst>
          </p:cNvPr>
          <p:cNvCxnSpPr>
            <a:cxnSpLocks/>
          </p:cNvCxnSpPr>
          <p:nvPr/>
        </p:nvCxnSpPr>
        <p:spPr>
          <a:xfrm>
            <a:off x="1409700" y="3904271"/>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D1C8212C-7FC1-BE6E-7255-C767C696F14D}"/>
              </a:ext>
            </a:extLst>
          </p:cNvPr>
          <p:cNvCxnSpPr>
            <a:cxnSpLocks/>
          </p:cNvCxnSpPr>
          <p:nvPr/>
        </p:nvCxnSpPr>
        <p:spPr>
          <a:xfrm>
            <a:off x="1409700" y="4234471"/>
            <a:ext cx="50016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B04AE538-722E-0B19-0EEB-D17E0DCD28DE}"/>
              </a:ext>
            </a:extLst>
          </p:cNvPr>
          <p:cNvCxnSpPr>
            <a:cxnSpLocks/>
          </p:cNvCxnSpPr>
          <p:nvPr/>
        </p:nvCxnSpPr>
        <p:spPr>
          <a:xfrm flipV="1">
            <a:off x="1409700"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EF689ED9-7DCA-9581-B60A-6F50564AAC3F}"/>
              </a:ext>
            </a:extLst>
          </p:cNvPr>
          <p:cNvCxnSpPr>
            <a:cxnSpLocks/>
          </p:cNvCxnSpPr>
          <p:nvPr/>
        </p:nvCxnSpPr>
        <p:spPr>
          <a:xfrm flipV="1">
            <a:off x="1790700"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303C896-BBF3-E6A0-9E91-3839DAA76617}"/>
              </a:ext>
            </a:extLst>
          </p:cNvPr>
          <p:cNvCxnSpPr>
            <a:cxnSpLocks/>
          </p:cNvCxnSpPr>
          <p:nvPr/>
        </p:nvCxnSpPr>
        <p:spPr>
          <a:xfrm flipV="1">
            <a:off x="2559762"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A3D86CD0-85BA-135C-C878-F1A8E0F554B1}"/>
              </a:ext>
            </a:extLst>
          </p:cNvPr>
          <p:cNvCxnSpPr>
            <a:cxnSpLocks/>
          </p:cNvCxnSpPr>
          <p:nvPr/>
        </p:nvCxnSpPr>
        <p:spPr>
          <a:xfrm flipV="1">
            <a:off x="2944293"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AE474E41-B003-D785-0B45-C6DBD2351C6F}"/>
              </a:ext>
            </a:extLst>
          </p:cNvPr>
          <p:cNvCxnSpPr>
            <a:cxnSpLocks/>
          </p:cNvCxnSpPr>
          <p:nvPr/>
        </p:nvCxnSpPr>
        <p:spPr>
          <a:xfrm flipV="1">
            <a:off x="3325293" y="1610526"/>
            <a:ext cx="0" cy="294512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769D05B4-9E65-9D51-E3B5-C99C7EFEE9EC}"/>
              </a:ext>
            </a:extLst>
          </p:cNvPr>
          <p:cNvCxnSpPr>
            <a:cxnSpLocks/>
          </p:cNvCxnSpPr>
          <p:nvPr/>
        </p:nvCxnSpPr>
        <p:spPr>
          <a:xfrm flipV="1">
            <a:off x="3709824"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227FE80B-04C1-7601-7273-56D1D64A104B}"/>
              </a:ext>
            </a:extLst>
          </p:cNvPr>
          <p:cNvCxnSpPr>
            <a:cxnSpLocks/>
          </p:cNvCxnSpPr>
          <p:nvPr/>
        </p:nvCxnSpPr>
        <p:spPr>
          <a:xfrm flipV="1">
            <a:off x="4094355"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8FF94857-B140-9C6E-4198-73F310E242C1}"/>
              </a:ext>
            </a:extLst>
          </p:cNvPr>
          <p:cNvCxnSpPr>
            <a:cxnSpLocks/>
          </p:cNvCxnSpPr>
          <p:nvPr/>
        </p:nvCxnSpPr>
        <p:spPr>
          <a:xfrm flipV="1">
            <a:off x="4478886"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8417B7C0-CEF4-CFCB-5ABD-42F5AFC10461}"/>
              </a:ext>
            </a:extLst>
          </p:cNvPr>
          <p:cNvCxnSpPr>
            <a:cxnSpLocks/>
          </p:cNvCxnSpPr>
          <p:nvPr/>
        </p:nvCxnSpPr>
        <p:spPr>
          <a:xfrm flipV="1">
            <a:off x="4859886"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6FFB6759-4598-D941-AFCF-EABB65EFFDC1}"/>
              </a:ext>
            </a:extLst>
          </p:cNvPr>
          <p:cNvCxnSpPr>
            <a:cxnSpLocks/>
          </p:cNvCxnSpPr>
          <p:nvPr/>
        </p:nvCxnSpPr>
        <p:spPr>
          <a:xfrm flipV="1">
            <a:off x="5244417"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C76CE7F0-73FB-6EA6-BF44-0B672D1CE29D}"/>
              </a:ext>
            </a:extLst>
          </p:cNvPr>
          <p:cNvCxnSpPr>
            <a:cxnSpLocks/>
          </p:cNvCxnSpPr>
          <p:nvPr/>
        </p:nvCxnSpPr>
        <p:spPr>
          <a:xfrm flipV="1">
            <a:off x="5626100" y="1606995"/>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6" name="Group 365">
            <a:extLst>
              <a:ext uri="{FF2B5EF4-FFF2-40B4-BE49-F238E27FC236}">
                <a16:creationId xmlns:a16="http://schemas.microsoft.com/office/drawing/2014/main" id="{4D7AA66A-1C0F-4DF3-B3D3-1AA0CCC504AC}"/>
              </a:ext>
            </a:extLst>
          </p:cNvPr>
          <p:cNvGrpSpPr/>
          <p:nvPr/>
        </p:nvGrpSpPr>
        <p:grpSpPr>
          <a:xfrm>
            <a:off x="1926477" y="4243973"/>
            <a:ext cx="837905" cy="1464871"/>
            <a:chOff x="1926477" y="4261671"/>
            <a:chExt cx="837905" cy="1464871"/>
          </a:xfrm>
        </p:grpSpPr>
        <p:sp>
          <p:nvSpPr>
            <p:cNvPr id="364" name="Freeform 363">
              <a:extLst>
                <a:ext uri="{FF2B5EF4-FFF2-40B4-BE49-F238E27FC236}">
                  <a16:creationId xmlns:a16="http://schemas.microsoft.com/office/drawing/2014/main" id="{5E868E7E-F32E-1D30-DF19-5C1A3BD74EA8}"/>
                </a:ext>
              </a:extLst>
            </p:cNvPr>
            <p:cNvSpPr/>
            <p:nvPr/>
          </p:nvSpPr>
          <p:spPr>
            <a:xfrm>
              <a:off x="1939176" y="4261671"/>
              <a:ext cx="825206" cy="640063"/>
            </a:xfrm>
            <a:custGeom>
              <a:avLst/>
              <a:gdLst>
                <a:gd name="connsiteX0" fmla="*/ 0 w 836729"/>
                <a:gd name="connsiteY0" fmla="*/ 617838 h 631960"/>
                <a:gd name="connsiteX1" fmla="*/ 324806 w 836729"/>
                <a:gd name="connsiteY1" fmla="*/ 331868 h 631960"/>
                <a:gd name="connsiteX2" fmla="*/ 331867 w 836729"/>
                <a:gd name="connsiteY2" fmla="*/ 3531 h 631960"/>
                <a:gd name="connsiteX3" fmla="*/ 526045 w 836729"/>
                <a:gd name="connsiteY3" fmla="*/ 0 h 631960"/>
                <a:gd name="connsiteX4" fmla="*/ 533106 w 836729"/>
                <a:gd name="connsiteY4" fmla="*/ 335398 h 631960"/>
                <a:gd name="connsiteX5" fmla="*/ 836729 w 836729"/>
                <a:gd name="connsiteY5" fmla="*/ 631960 h 631960"/>
                <a:gd name="connsiteX6" fmla="*/ 0 w 836729"/>
                <a:gd name="connsiteY6" fmla="*/ 617838 h 631960"/>
                <a:gd name="connsiteX0" fmla="*/ 0 w 836729"/>
                <a:gd name="connsiteY0" fmla="*/ 620657 h 634779"/>
                <a:gd name="connsiteX1" fmla="*/ 324806 w 836729"/>
                <a:gd name="connsiteY1" fmla="*/ 334687 h 634779"/>
                <a:gd name="connsiteX2" fmla="*/ 328692 w 836729"/>
                <a:gd name="connsiteY2" fmla="*/ 0 h 634779"/>
                <a:gd name="connsiteX3" fmla="*/ 526045 w 836729"/>
                <a:gd name="connsiteY3" fmla="*/ 2819 h 634779"/>
                <a:gd name="connsiteX4" fmla="*/ 533106 w 836729"/>
                <a:gd name="connsiteY4" fmla="*/ 338217 h 634779"/>
                <a:gd name="connsiteX5" fmla="*/ 836729 w 836729"/>
                <a:gd name="connsiteY5" fmla="*/ 634779 h 634779"/>
                <a:gd name="connsiteX6" fmla="*/ 0 w 836729"/>
                <a:gd name="connsiteY6" fmla="*/ 620657 h 634779"/>
                <a:gd name="connsiteX0" fmla="*/ 0 w 836729"/>
                <a:gd name="connsiteY0" fmla="*/ 621013 h 635135"/>
                <a:gd name="connsiteX1" fmla="*/ 324806 w 836729"/>
                <a:gd name="connsiteY1" fmla="*/ 335043 h 635135"/>
                <a:gd name="connsiteX2" fmla="*/ 328692 w 836729"/>
                <a:gd name="connsiteY2" fmla="*/ 356 h 635135"/>
                <a:gd name="connsiteX3" fmla="*/ 532395 w 836729"/>
                <a:gd name="connsiteY3" fmla="*/ 0 h 635135"/>
                <a:gd name="connsiteX4" fmla="*/ 533106 w 836729"/>
                <a:gd name="connsiteY4" fmla="*/ 338573 h 635135"/>
                <a:gd name="connsiteX5" fmla="*/ 836729 w 836729"/>
                <a:gd name="connsiteY5" fmla="*/ 635135 h 635135"/>
                <a:gd name="connsiteX6" fmla="*/ 0 w 836729"/>
                <a:gd name="connsiteY6" fmla="*/ 621013 h 635135"/>
                <a:gd name="connsiteX0" fmla="*/ 0 w 947854"/>
                <a:gd name="connsiteY0" fmla="*/ 633713 h 635135"/>
                <a:gd name="connsiteX1" fmla="*/ 435931 w 947854"/>
                <a:gd name="connsiteY1" fmla="*/ 335043 h 635135"/>
                <a:gd name="connsiteX2" fmla="*/ 439817 w 947854"/>
                <a:gd name="connsiteY2" fmla="*/ 356 h 635135"/>
                <a:gd name="connsiteX3" fmla="*/ 643520 w 947854"/>
                <a:gd name="connsiteY3" fmla="*/ 0 h 635135"/>
                <a:gd name="connsiteX4" fmla="*/ 644231 w 947854"/>
                <a:gd name="connsiteY4" fmla="*/ 338573 h 635135"/>
                <a:gd name="connsiteX5" fmla="*/ 947854 w 947854"/>
                <a:gd name="connsiteY5" fmla="*/ 635135 h 635135"/>
                <a:gd name="connsiteX6" fmla="*/ 0 w 947854"/>
                <a:gd name="connsiteY6" fmla="*/ 633713 h 635135"/>
                <a:gd name="connsiteX0" fmla="*/ 0 w 665279"/>
                <a:gd name="connsiteY0" fmla="*/ 633713 h 635135"/>
                <a:gd name="connsiteX1" fmla="*/ 435931 w 665279"/>
                <a:gd name="connsiteY1" fmla="*/ 335043 h 635135"/>
                <a:gd name="connsiteX2" fmla="*/ 439817 w 665279"/>
                <a:gd name="connsiteY2" fmla="*/ 356 h 635135"/>
                <a:gd name="connsiteX3" fmla="*/ 643520 w 665279"/>
                <a:gd name="connsiteY3" fmla="*/ 0 h 635135"/>
                <a:gd name="connsiteX4" fmla="*/ 644231 w 665279"/>
                <a:gd name="connsiteY4" fmla="*/ 338573 h 635135"/>
                <a:gd name="connsiteX5" fmla="*/ 665279 w 665279"/>
                <a:gd name="connsiteY5" fmla="*/ 635135 h 635135"/>
                <a:gd name="connsiteX6" fmla="*/ 0 w 665279"/>
                <a:gd name="connsiteY6" fmla="*/ 633713 h 635135"/>
                <a:gd name="connsiteX0" fmla="*/ 0 w 644231"/>
                <a:gd name="connsiteY0" fmla="*/ 633713 h 633713"/>
                <a:gd name="connsiteX1" fmla="*/ 435931 w 644231"/>
                <a:gd name="connsiteY1" fmla="*/ 335043 h 633713"/>
                <a:gd name="connsiteX2" fmla="*/ 439817 w 644231"/>
                <a:gd name="connsiteY2" fmla="*/ 356 h 633713"/>
                <a:gd name="connsiteX3" fmla="*/ 643520 w 644231"/>
                <a:gd name="connsiteY3" fmla="*/ 0 h 633713"/>
                <a:gd name="connsiteX4" fmla="*/ 644231 w 644231"/>
                <a:gd name="connsiteY4" fmla="*/ 338573 h 633713"/>
                <a:gd name="connsiteX5" fmla="*/ 643054 w 644231"/>
                <a:gd name="connsiteY5" fmla="*/ 628785 h 633713"/>
                <a:gd name="connsiteX6" fmla="*/ 0 w 644231"/>
                <a:gd name="connsiteY6" fmla="*/ 633713 h 633713"/>
                <a:gd name="connsiteX0" fmla="*/ 0 w 646266"/>
                <a:gd name="connsiteY0" fmla="*/ 633713 h 635135"/>
                <a:gd name="connsiteX1" fmla="*/ 435931 w 646266"/>
                <a:gd name="connsiteY1" fmla="*/ 335043 h 635135"/>
                <a:gd name="connsiteX2" fmla="*/ 439817 w 646266"/>
                <a:gd name="connsiteY2" fmla="*/ 356 h 635135"/>
                <a:gd name="connsiteX3" fmla="*/ 643520 w 646266"/>
                <a:gd name="connsiteY3" fmla="*/ 0 h 635135"/>
                <a:gd name="connsiteX4" fmla="*/ 644231 w 646266"/>
                <a:gd name="connsiteY4" fmla="*/ 338573 h 635135"/>
                <a:gd name="connsiteX5" fmla="*/ 646229 w 646266"/>
                <a:gd name="connsiteY5" fmla="*/ 635135 h 635135"/>
                <a:gd name="connsiteX6" fmla="*/ 0 w 646266"/>
                <a:gd name="connsiteY6" fmla="*/ 633713 h 635135"/>
                <a:gd name="connsiteX0" fmla="*/ 0 w 646266"/>
                <a:gd name="connsiteY0" fmla="*/ 633713 h 638310"/>
                <a:gd name="connsiteX1" fmla="*/ 435931 w 646266"/>
                <a:gd name="connsiteY1" fmla="*/ 335043 h 638310"/>
                <a:gd name="connsiteX2" fmla="*/ 439817 w 646266"/>
                <a:gd name="connsiteY2" fmla="*/ 356 h 638310"/>
                <a:gd name="connsiteX3" fmla="*/ 643520 w 646266"/>
                <a:gd name="connsiteY3" fmla="*/ 0 h 638310"/>
                <a:gd name="connsiteX4" fmla="*/ 644231 w 646266"/>
                <a:gd name="connsiteY4" fmla="*/ 338573 h 638310"/>
                <a:gd name="connsiteX5" fmla="*/ 646229 w 646266"/>
                <a:gd name="connsiteY5" fmla="*/ 638310 h 638310"/>
                <a:gd name="connsiteX6" fmla="*/ 0 w 646266"/>
                <a:gd name="connsiteY6" fmla="*/ 633713 h 638310"/>
                <a:gd name="connsiteX0" fmla="*/ 0 w 644231"/>
                <a:gd name="connsiteY0" fmla="*/ 633713 h 638310"/>
                <a:gd name="connsiteX1" fmla="*/ 435931 w 644231"/>
                <a:gd name="connsiteY1" fmla="*/ 335043 h 638310"/>
                <a:gd name="connsiteX2" fmla="*/ 439817 w 644231"/>
                <a:gd name="connsiteY2" fmla="*/ 356 h 638310"/>
                <a:gd name="connsiteX3" fmla="*/ 643520 w 644231"/>
                <a:gd name="connsiteY3" fmla="*/ 0 h 638310"/>
                <a:gd name="connsiteX4" fmla="*/ 644231 w 644231"/>
                <a:gd name="connsiteY4" fmla="*/ 338573 h 638310"/>
                <a:gd name="connsiteX5" fmla="*/ 639879 w 644231"/>
                <a:gd name="connsiteY5" fmla="*/ 638310 h 638310"/>
                <a:gd name="connsiteX6" fmla="*/ 0 w 644231"/>
                <a:gd name="connsiteY6" fmla="*/ 633713 h 638310"/>
                <a:gd name="connsiteX0" fmla="*/ 0 w 644231"/>
                <a:gd name="connsiteY0" fmla="*/ 633713 h 638310"/>
                <a:gd name="connsiteX1" fmla="*/ 435931 w 644231"/>
                <a:gd name="connsiteY1" fmla="*/ 335043 h 638310"/>
                <a:gd name="connsiteX2" fmla="*/ 439817 w 644231"/>
                <a:gd name="connsiteY2" fmla="*/ 356 h 638310"/>
                <a:gd name="connsiteX3" fmla="*/ 643520 w 644231"/>
                <a:gd name="connsiteY3" fmla="*/ 0 h 638310"/>
                <a:gd name="connsiteX4" fmla="*/ 644231 w 644231"/>
                <a:gd name="connsiteY4" fmla="*/ 338573 h 638310"/>
                <a:gd name="connsiteX5" fmla="*/ 639879 w 644231"/>
                <a:gd name="connsiteY5" fmla="*/ 638310 h 638310"/>
                <a:gd name="connsiteX6" fmla="*/ 0 w 644231"/>
                <a:gd name="connsiteY6" fmla="*/ 633713 h 638310"/>
                <a:gd name="connsiteX0" fmla="*/ 0 w 825206"/>
                <a:gd name="connsiteY0" fmla="*/ 640063 h 640063"/>
                <a:gd name="connsiteX1" fmla="*/ 616906 w 825206"/>
                <a:gd name="connsiteY1" fmla="*/ 33504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131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13173 h 640063"/>
                <a:gd name="connsiteX5" fmla="*/ 820854 w 825206"/>
                <a:gd name="connsiteY5" fmla="*/ 638310 h 640063"/>
                <a:gd name="connsiteX6" fmla="*/ 0 w 825206"/>
                <a:gd name="connsiteY6" fmla="*/ 640063 h 64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06" h="640063">
                  <a:moveTo>
                    <a:pt x="0" y="640063"/>
                  </a:moveTo>
                  <a:cubicBezTo>
                    <a:pt x="308294" y="535215"/>
                    <a:pt x="486412" y="465291"/>
                    <a:pt x="620081" y="315993"/>
                  </a:cubicBezTo>
                  <a:cubicBezTo>
                    <a:pt x="621376" y="204431"/>
                    <a:pt x="619497" y="111918"/>
                    <a:pt x="620792" y="356"/>
                  </a:cubicBezTo>
                  <a:lnTo>
                    <a:pt x="824495" y="0"/>
                  </a:lnTo>
                  <a:lnTo>
                    <a:pt x="825206" y="313173"/>
                  </a:lnTo>
                  <a:cubicBezTo>
                    <a:pt x="824814" y="409910"/>
                    <a:pt x="821246" y="541573"/>
                    <a:pt x="820854" y="638310"/>
                  </a:cubicBezTo>
                  <a:lnTo>
                    <a:pt x="0" y="640063"/>
                  </a:lnTo>
                  <a:close/>
                </a:path>
              </a:pathLst>
            </a:custGeom>
            <a:gradFill>
              <a:gsLst>
                <a:gs pos="0">
                  <a:srgbClr val="0E00A3"/>
                </a:gs>
                <a:gs pos="100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365" name="Picture 364">
              <a:extLst>
                <a:ext uri="{FF2B5EF4-FFF2-40B4-BE49-F238E27FC236}">
                  <a16:creationId xmlns:a16="http://schemas.microsoft.com/office/drawing/2014/main" id="{427932D2-66EF-293E-2ADD-B838506E5335}"/>
                </a:ext>
              </a:extLst>
            </p:cNvPr>
            <p:cNvPicPr>
              <a:picLocks noChangeAspect="1"/>
            </p:cNvPicPr>
            <p:nvPr/>
          </p:nvPicPr>
          <p:blipFill>
            <a:blip r:embed="rId2"/>
            <a:stretch>
              <a:fillRect/>
            </a:stretch>
          </p:blipFill>
          <p:spPr>
            <a:xfrm>
              <a:off x="1926477" y="4896805"/>
              <a:ext cx="836729" cy="829737"/>
            </a:xfrm>
            <a:prstGeom prst="rect">
              <a:avLst/>
            </a:prstGeom>
          </p:spPr>
        </p:pic>
      </p:grpSp>
      <p:cxnSp>
        <p:nvCxnSpPr>
          <p:cNvPr id="367" name="Straight Connector 366">
            <a:extLst>
              <a:ext uri="{FF2B5EF4-FFF2-40B4-BE49-F238E27FC236}">
                <a16:creationId xmlns:a16="http://schemas.microsoft.com/office/drawing/2014/main" id="{ADA6FCAE-90BA-3C6C-4E27-06217F2C4A8F}"/>
              </a:ext>
            </a:extLst>
          </p:cNvPr>
          <p:cNvCxnSpPr>
            <a:cxnSpLocks/>
          </p:cNvCxnSpPr>
          <p:nvPr/>
        </p:nvCxnSpPr>
        <p:spPr>
          <a:xfrm>
            <a:off x="1403803" y="4555647"/>
            <a:ext cx="5001692" cy="0"/>
          </a:xfrm>
          <a:prstGeom prst="line">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81" name="Rectangle 380">
            <a:extLst>
              <a:ext uri="{FF2B5EF4-FFF2-40B4-BE49-F238E27FC236}">
                <a16:creationId xmlns:a16="http://schemas.microsoft.com/office/drawing/2014/main" id="{E339A681-BD0D-5BC1-1C8A-14993AC72662}"/>
              </a:ext>
            </a:extLst>
          </p:cNvPr>
          <p:cNvSpPr/>
          <p:nvPr/>
        </p:nvSpPr>
        <p:spPr>
          <a:xfrm>
            <a:off x="1214438" y="2977901"/>
            <a:ext cx="5312971" cy="19875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TextBox 381">
            <a:extLst>
              <a:ext uri="{FF2B5EF4-FFF2-40B4-BE49-F238E27FC236}">
                <a16:creationId xmlns:a16="http://schemas.microsoft.com/office/drawing/2014/main" id="{3FEC68A3-238D-9B3B-AB53-D145A9E60606}"/>
              </a:ext>
            </a:extLst>
          </p:cNvPr>
          <p:cNvSpPr txBox="1"/>
          <p:nvPr/>
        </p:nvSpPr>
        <p:spPr>
          <a:xfrm>
            <a:off x="3977565" y="2942997"/>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3" name="TextBox 382">
            <a:extLst>
              <a:ext uri="{FF2B5EF4-FFF2-40B4-BE49-F238E27FC236}">
                <a16:creationId xmlns:a16="http://schemas.microsoft.com/office/drawing/2014/main" id="{2FBEDE3E-8C12-BD28-B3DD-06061168DB18}"/>
              </a:ext>
            </a:extLst>
          </p:cNvPr>
          <p:cNvSpPr txBox="1"/>
          <p:nvPr/>
        </p:nvSpPr>
        <p:spPr>
          <a:xfrm>
            <a:off x="4358564" y="2941079"/>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4" name="TextBox 383">
            <a:extLst>
              <a:ext uri="{FF2B5EF4-FFF2-40B4-BE49-F238E27FC236}">
                <a16:creationId xmlns:a16="http://schemas.microsoft.com/office/drawing/2014/main" id="{155868D6-EC8D-2E39-D1D0-412847E65695}"/>
              </a:ext>
            </a:extLst>
          </p:cNvPr>
          <p:cNvSpPr txBox="1"/>
          <p:nvPr/>
        </p:nvSpPr>
        <p:spPr>
          <a:xfrm>
            <a:off x="4744326" y="2943924"/>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5" name="TextBox 384">
            <a:extLst>
              <a:ext uri="{FF2B5EF4-FFF2-40B4-BE49-F238E27FC236}">
                <a16:creationId xmlns:a16="http://schemas.microsoft.com/office/drawing/2014/main" id="{7EF4DA29-CCA2-35E0-47DE-77FA501B1D76}"/>
              </a:ext>
            </a:extLst>
          </p:cNvPr>
          <p:cNvSpPr txBox="1"/>
          <p:nvPr/>
        </p:nvSpPr>
        <p:spPr>
          <a:xfrm>
            <a:off x="5130088" y="2942006"/>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6" name="TextBox 385">
            <a:extLst>
              <a:ext uri="{FF2B5EF4-FFF2-40B4-BE49-F238E27FC236}">
                <a16:creationId xmlns:a16="http://schemas.microsoft.com/office/drawing/2014/main" id="{6A886123-1E1A-DB8E-1A71-3FC67692B34A}"/>
              </a:ext>
            </a:extLst>
          </p:cNvPr>
          <p:cNvSpPr txBox="1"/>
          <p:nvPr/>
        </p:nvSpPr>
        <p:spPr>
          <a:xfrm>
            <a:off x="5511087" y="2944851"/>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7" name="TextBox 386">
            <a:extLst>
              <a:ext uri="{FF2B5EF4-FFF2-40B4-BE49-F238E27FC236}">
                <a16:creationId xmlns:a16="http://schemas.microsoft.com/office/drawing/2014/main" id="{68F1716C-B6FA-A3AD-5A3C-AB4B07B5CF9C}"/>
              </a:ext>
            </a:extLst>
          </p:cNvPr>
          <p:cNvSpPr txBox="1"/>
          <p:nvPr/>
        </p:nvSpPr>
        <p:spPr>
          <a:xfrm>
            <a:off x="5901612" y="2942933"/>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8" name="TextBox 387">
            <a:extLst>
              <a:ext uri="{FF2B5EF4-FFF2-40B4-BE49-F238E27FC236}">
                <a16:creationId xmlns:a16="http://schemas.microsoft.com/office/drawing/2014/main" id="{CA44F3BA-8725-71FA-C83B-ADC16C854A4C}"/>
              </a:ext>
            </a:extLst>
          </p:cNvPr>
          <p:cNvSpPr txBox="1"/>
          <p:nvPr/>
        </p:nvSpPr>
        <p:spPr>
          <a:xfrm>
            <a:off x="3592129" y="2947389"/>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89" name="TextBox 388">
            <a:extLst>
              <a:ext uri="{FF2B5EF4-FFF2-40B4-BE49-F238E27FC236}">
                <a16:creationId xmlns:a16="http://schemas.microsoft.com/office/drawing/2014/main" id="{6CB0E76C-B10E-FF02-74A4-032C13C6DDAD}"/>
              </a:ext>
            </a:extLst>
          </p:cNvPr>
          <p:cNvSpPr txBox="1"/>
          <p:nvPr/>
        </p:nvSpPr>
        <p:spPr>
          <a:xfrm>
            <a:off x="3206693" y="2942255"/>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90" name="TextBox 389">
            <a:extLst>
              <a:ext uri="{FF2B5EF4-FFF2-40B4-BE49-F238E27FC236}">
                <a16:creationId xmlns:a16="http://schemas.microsoft.com/office/drawing/2014/main" id="{1AE59E91-5395-1315-42D0-0714AFDD25CD}"/>
              </a:ext>
            </a:extLst>
          </p:cNvPr>
          <p:cNvSpPr txBox="1"/>
          <p:nvPr/>
        </p:nvSpPr>
        <p:spPr>
          <a:xfrm>
            <a:off x="2821257" y="2946647"/>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91" name="TextBox 390">
            <a:extLst>
              <a:ext uri="{FF2B5EF4-FFF2-40B4-BE49-F238E27FC236}">
                <a16:creationId xmlns:a16="http://schemas.microsoft.com/office/drawing/2014/main" id="{EDDDB33F-0AC3-9B09-A678-ACE226BFD6EE}"/>
              </a:ext>
            </a:extLst>
          </p:cNvPr>
          <p:cNvSpPr txBox="1"/>
          <p:nvPr/>
        </p:nvSpPr>
        <p:spPr>
          <a:xfrm>
            <a:off x="2440584" y="2946276"/>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92" name="TextBox 391">
            <a:extLst>
              <a:ext uri="{FF2B5EF4-FFF2-40B4-BE49-F238E27FC236}">
                <a16:creationId xmlns:a16="http://schemas.microsoft.com/office/drawing/2014/main" id="{1B3D3E20-AD06-8905-3F4C-DFB7DDF804B3}"/>
              </a:ext>
            </a:extLst>
          </p:cNvPr>
          <p:cNvSpPr txBox="1"/>
          <p:nvPr/>
        </p:nvSpPr>
        <p:spPr>
          <a:xfrm>
            <a:off x="2055148" y="2945905"/>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93" name="TextBox 392">
            <a:extLst>
              <a:ext uri="{FF2B5EF4-FFF2-40B4-BE49-F238E27FC236}">
                <a16:creationId xmlns:a16="http://schemas.microsoft.com/office/drawing/2014/main" id="{83776F80-F77C-7C31-80B2-89FF632E5F07}"/>
              </a:ext>
            </a:extLst>
          </p:cNvPr>
          <p:cNvSpPr txBox="1"/>
          <p:nvPr/>
        </p:nvSpPr>
        <p:spPr>
          <a:xfrm>
            <a:off x="1669712" y="2945534"/>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94" name="TextBox 393">
            <a:extLst>
              <a:ext uri="{FF2B5EF4-FFF2-40B4-BE49-F238E27FC236}">
                <a16:creationId xmlns:a16="http://schemas.microsoft.com/office/drawing/2014/main" id="{00A07030-7B0B-536F-F179-78BF77244967}"/>
              </a:ext>
            </a:extLst>
          </p:cNvPr>
          <p:cNvSpPr txBox="1"/>
          <p:nvPr/>
        </p:nvSpPr>
        <p:spPr>
          <a:xfrm>
            <a:off x="1284276" y="2945163"/>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395" name="TextBox 394">
            <a:extLst>
              <a:ext uri="{FF2B5EF4-FFF2-40B4-BE49-F238E27FC236}">
                <a16:creationId xmlns:a16="http://schemas.microsoft.com/office/drawing/2014/main" id="{67BFD7D6-A34C-BA9E-47EF-89230E8DE79E}"/>
              </a:ext>
            </a:extLst>
          </p:cNvPr>
          <p:cNvSpPr txBox="1"/>
          <p:nvPr/>
        </p:nvSpPr>
        <p:spPr>
          <a:xfrm rot="16200000">
            <a:off x="-750822" y="2826111"/>
            <a:ext cx="3070071" cy="535531"/>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1" u="sng" strike="noStrike" kern="1200" cap="none" spc="0" normalizeH="0" baseline="0" noProof="0" dirty="0">
                <a:ln>
                  <a:noFill/>
                </a:ln>
                <a:solidFill>
                  <a:srgbClr val="0E00A3"/>
                </a:solidFill>
                <a:effectLst/>
                <a:uLnTx/>
                <a:uFillTx/>
                <a:latin typeface="Calibri" panose="020F0502020204030204"/>
                <a:ea typeface="+mn-ea"/>
                <a:cs typeface="+mn-cs"/>
              </a:rPr>
              <a:t>A</a:t>
            </a:r>
            <a:r>
              <a:rPr kumimoji="0" lang="en-US" sz="1600" b="0" i="1" u="none" strike="noStrike" kern="1200" cap="none" spc="0" normalizeH="0" baseline="0" noProof="0" dirty="0">
                <a:ln>
                  <a:noFill/>
                </a:ln>
                <a:solidFill>
                  <a:srgbClr val="0E00A3"/>
                </a:solidFill>
                <a:effectLst/>
                <a:uLnTx/>
                <a:uFillTx/>
                <a:latin typeface="Calibri" panose="020F0502020204030204"/>
                <a:ea typeface="+mn-ea"/>
                <a:cs typeface="+mn-cs"/>
              </a:rPr>
              <a:t> 10 MHz channel</a:t>
            </a:r>
            <a:r>
              <a:rPr kumimoji="0" lang="en-US" sz="1600" b="0" i="1" u="sng" strike="noStrike" kern="1200" cap="none" spc="0" normalizeH="0" baseline="0" noProof="0" dirty="0">
                <a:ln>
                  <a:noFill/>
                </a:ln>
                <a:solidFill>
                  <a:srgbClr val="0E00A3"/>
                </a:solidFill>
                <a:effectLst/>
                <a:uLnTx/>
                <a:uFillTx/>
                <a:latin typeface="Calibri" panose="020F0502020204030204"/>
                <a:ea typeface="+mn-ea"/>
                <a:cs typeface="+mn-cs"/>
              </a:rPr>
              <a:t> </a:t>
            </a:r>
            <a:r>
              <a:rPr kumimoji="0" lang="en-US" sz="1600" b="0" i="1" u="none" strike="noStrike" kern="1200" cap="none" spc="0" normalizeH="0" baseline="0" noProof="0" dirty="0">
                <a:ln>
                  <a:noFill/>
                </a:ln>
                <a:solidFill>
                  <a:srgbClr val="0E00A3"/>
                </a:solidFill>
                <a:effectLst/>
                <a:uLnTx/>
                <a:uFillTx/>
                <a:latin typeface="Calibri" panose="020F0502020204030204"/>
                <a:ea typeface="+mn-ea"/>
                <a:cs typeface="+mn-cs"/>
              </a:rPr>
              <a:t>with </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E00A3"/>
                </a:solidFill>
                <a:effectLst/>
                <a:uLnTx/>
                <a:uFillTx/>
                <a:latin typeface="Calibri" panose="020F0502020204030204"/>
                <a:ea typeface="+mn-ea"/>
                <a:cs typeface="+mn-cs"/>
              </a:rPr>
              <a:t>50  RBs, each RB spanning 180 kHz</a:t>
            </a:r>
          </a:p>
        </p:txBody>
      </p:sp>
      <p:sp>
        <p:nvSpPr>
          <p:cNvPr id="396" name="Left Brace 395">
            <a:extLst>
              <a:ext uri="{FF2B5EF4-FFF2-40B4-BE49-F238E27FC236}">
                <a16:creationId xmlns:a16="http://schemas.microsoft.com/office/drawing/2014/main" id="{0110061D-AE8F-E4A6-9FA1-04FB3B12A732}"/>
              </a:ext>
            </a:extLst>
          </p:cNvPr>
          <p:cNvSpPr/>
          <p:nvPr/>
        </p:nvSpPr>
        <p:spPr>
          <a:xfrm>
            <a:off x="1030638" y="1606996"/>
            <a:ext cx="243268" cy="2948646"/>
          </a:xfrm>
          <a:prstGeom prst="leftBrace">
            <a:avLst/>
          </a:prstGeom>
          <a:ln w="15875">
            <a:solidFill>
              <a:srgbClr val="0E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76AE738F-ED21-F47C-1611-067D818D702C}"/>
              </a:ext>
            </a:extLst>
          </p:cNvPr>
          <p:cNvSpPr txBox="1"/>
          <p:nvPr/>
        </p:nvSpPr>
        <p:spPr>
          <a:xfrm rot="16200000">
            <a:off x="1436389" y="1931309"/>
            <a:ext cx="420308"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0E00A3"/>
                </a:solidFill>
                <a:effectLst/>
                <a:uLnTx/>
                <a:uFillTx/>
                <a:latin typeface="Calibri" panose="020F0502020204030204"/>
                <a:ea typeface="+mn-ea"/>
                <a:cs typeface="+mn-cs"/>
              </a:rPr>
              <a:t>180</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0E00A3"/>
                </a:solidFill>
                <a:effectLst/>
                <a:uLnTx/>
                <a:uFillTx/>
                <a:latin typeface="Calibri" panose="020F0502020204030204"/>
                <a:ea typeface="+mn-ea"/>
                <a:cs typeface="+mn-cs"/>
              </a:rPr>
              <a:t>kHz</a:t>
            </a:r>
          </a:p>
        </p:txBody>
      </p:sp>
      <p:cxnSp>
        <p:nvCxnSpPr>
          <p:cNvPr id="410" name="Straight Arrow Connector 409">
            <a:extLst>
              <a:ext uri="{FF2B5EF4-FFF2-40B4-BE49-F238E27FC236}">
                <a16:creationId xmlns:a16="http://schemas.microsoft.com/office/drawing/2014/main" id="{515DDA59-A02C-DA19-2396-C8368C21ABA0}"/>
              </a:ext>
            </a:extLst>
          </p:cNvPr>
          <p:cNvCxnSpPr/>
          <p:nvPr/>
        </p:nvCxnSpPr>
        <p:spPr>
          <a:xfrm>
            <a:off x="1459333" y="1935144"/>
            <a:ext cx="0" cy="332979"/>
          </a:xfrm>
          <a:prstGeom prst="straightConnector1">
            <a:avLst/>
          </a:prstGeom>
          <a:ln w="12700">
            <a:solidFill>
              <a:srgbClr val="0E00A3"/>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 name="Title 1">
            <a:extLst>
              <a:ext uri="{FF2B5EF4-FFF2-40B4-BE49-F238E27FC236}">
                <a16:creationId xmlns:a16="http://schemas.microsoft.com/office/drawing/2014/main" id="{33319C64-40A3-5654-EC80-A6B2FAE1B8FD}"/>
              </a:ext>
            </a:extLst>
          </p:cNvPr>
          <p:cNvSpPr>
            <a:spLocks noGrp="1"/>
          </p:cNvSpPr>
          <p:nvPr>
            <p:ph type="title"/>
          </p:nvPr>
        </p:nvSpPr>
        <p:spPr>
          <a:xfrm>
            <a:off x="618456" y="278688"/>
            <a:ext cx="10811544" cy="894622"/>
          </a:xfrm>
        </p:spPr>
        <p:txBody>
          <a:bodyPr>
            <a:normAutofit/>
          </a:bodyPr>
          <a:lstStyle/>
          <a:p>
            <a:r>
              <a:rPr lang="en-US" dirty="0"/>
              <a:t>RAN scheduling: Resource Blocks</a:t>
            </a:r>
            <a:endParaRPr lang="en-US" dirty="0">
              <a:solidFill>
                <a:srgbClr val="C00000"/>
              </a:solidFill>
            </a:endParaRPr>
          </a:p>
        </p:txBody>
      </p:sp>
      <p:sp>
        <p:nvSpPr>
          <p:cNvPr id="2" name="TextBox 1">
            <a:extLst>
              <a:ext uri="{FF2B5EF4-FFF2-40B4-BE49-F238E27FC236}">
                <a16:creationId xmlns:a16="http://schemas.microsoft.com/office/drawing/2014/main" id="{CEEFC1DC-7108-2105-9632-EE6F43D7B22E}"/>
              </a:ext>
            </a:extLst>
          </p:cNvPr>
          <p:cNvSpPr txBox="1"/>
          <p:nvPr/>
        </p:nvSpPr>
        <p:spPr>
          <a:xfrm>
            <a:off x="7171025" y="1349753"/>
            <a:ext cx="4485844" cy="44627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Scheduling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t>
            </a:r>
          </a:p>
          <a:p>
            <a:pPr marL="288925" marR="0" lvl="0" indent="-222250" algn="l" defTabSz="914400" rtl="0" eaLnBrk="1" fontAlgn="auto" latinLnBrk="0" hangingPunct="1">
              <a:lnSpc>
                <a:spcPct val="100000"/>
              </a:lnSpc>
              <a:spcBef>
                <a:spcPts val="0"/>
              </a:spcBef>
              <a:spcAft>
                <a:spcPts val="0"/>
              </a:spcAft>
              <a:buClr>
                <a:srgbClr val="0E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Base </a:t>
            </a:r>
            <a:r>
              <a:rPr lang="en-US" sz="2800" noProof="0" dirty="0">
                <a:solidFill>
                  <a:prstClr val="black"/>
                </a:solidFill>
                <a:latin typeface="Calibri" panose="020F0502020204030204"/>
              </a:rPr>
              <a:t>station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decides which frames/packets get assigned to which RBs for transmission to user</a:t>
            </a:r>
          </a:p>
          <a:p>
            <a:pPr marL="288925" marR="0" lvl="0" indent="-222250" algn="l" defTabSz="914400" rtl="0" eaLnBrk="1" fontAlgn="auto" latinLnBrk="0" hangingPunct="1">
              <a:lnSpc>
                <a:spcPct val="100000"/>
              </a:lnSpc>
              <a:spcBef>
                <a:spcPts val="0"/>
              </a:spcBef>
              <a:spcAft>
                <a:spcPts val="0"/>
              </a:spcAft>
              <a:buClr>
                <a:srgbClr val="0E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scheduling interval: 1 msec</a:t>
            </a:r>
          </a:p>
          <a:p>
            <a:pPr marL="288925" marR="0" lvl="0" indent="-222250" algn="l" defTabSz="914400" rtl="0" eaLnBrk="1" fontAlgn="auto" latinLnBrk="0" hangingPunct="1">
              <a:lnSpc>
                <a:spcPct val="100000"/>
              </a:lnSpc>
              <a:spcBef>
                <a:spcPts val="0"/>
              </a:spcBef>
              <a:spcAft>
                <a:spcPts val="0"/>
              </a:spcAft>
              <a:buClr>
                <a:srgbClr val="0E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scheduling complexity:</a:t>
            </a:r>
          </a:p>
          <a:p>
            <a:pPr marL="736600" marR="0" lvl="1" indent="-212725" algn="l" defTabSz="914400" rtl="0" eaLnBrk="1" fontAlgn="auto" latinLnBrk="0" hangingPunct="1">
              <a:lnSpc>
                <a:spcPct val="100000"/>
              </a:lnSpc>
              <a:spcBef>
                <a:spcPts val="0"/>
              </a:spcBef>
              <a:spcAft>
                <a:spcPts val="0"/>
              </a:spcAft>
              <a:buClr>
                <a:srgbClr val="0E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50 subchannels per 10MHz channel</a:t>
            </a:r>
          </a:p>
          <a:p>
            <a:pPr marL="736600" marR="0" lvl="1" indent="-212725" algn="l" defTabSz="914400" rtl="0" eaLnBrk="1" fontAlgn="auto" latinLnBrk="0" hangingPunct="1">
              <a:lnSpc>
                <a:spcPct val="100000"/>
              </a:lnSpc>
              <a:spcBef>
                <a:spcPts val="0"/>
              </a:spcBef>
              <a:spcAft>
                <a:spcPts val="0"/>
              </a:spcAft>
              <a:buClr>
                <a:srgbClr val="0E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100’s (?) active user</a:t>
            </a:r>
          </a:p>
        </p:txBody>
      </p:sp>
      <p:sp>
        <p:nvSpPr>
          <p:cNvPr id="3" name="TextBox 2">
            <a:extLst>
              <a:ext uri="{FF2B5EF4-FFF2-40B4-BE49-F238E27FC236}">
                <a16:creationId xmlns:a16="http://schemas.microsoft.com/office/drawing/2014/main" id="{1447924E-8F09-EC47-45D7-2FCA98647F1E}"/>
              </a:ext>
            </a:extLst>
          </p:cNvPr>
          <p:cNvSpPr txBox="1"/>
          <p:nvPr/>
        </p:nvSpPr>
        <p:spPr>
          <a:xfrm>
            <a:off x="2775904" y="4837690"/>
            <a:ext cx="4228881"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Resource Block: 84 symbols</a:t>
            </a:r>
          </a:p>
          <a:p>
            <a:pPr marL="285750" marR="0" lvl="0" indent="-234950" algn="l" defTabSz="914400" rtl="0" eaLnBrk="1" fontAlgn="auto" latinLnBrk="0" hangingPunct="1">
              <a:lnSpc>
                <a:spcPct val="100000"/>
              </a:lnSpc>
              <a:spcBef>
                <a:spcPts val="0"/>
              </a:spcBef>
              <a:spcAft>
                <a:spcPts val="0"/>
              </a:spcAft>
              <a:buClr>
                <a:srgbClr val="0000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one </a:t>
            </a:r>
            <a:r>
              <a:rPr lang="en-US" dirty="0">
                <a:solidFill>
                  <a:prstClr val="black"/>
                </a:solidFill>
                <a:latin typeface="Calibri" panose="020F0502020204030204"/>
              </a:rPr>
              <a:t> user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gets to transmit 84 symbols on one subchannel in 0.5 sec time interval</a:t>
            </a:r>
          </a:p>
          <a:p>
            <a:pPr marL="285750" marR="0" lvl="0" indent="-234950" algn="l" defTabSz="914400" rtl="0" eaLnBrk="1" fontAlgn="auto" latinLnBrk="0" hangingPunct="1">
              <a:lnSpc>
                <a:spcPct val="100000"/>
              </a:lnSpc>
              <a:spcBef>
                <a:spcPts val="0"/>
              </a:spcBef>
              <a:spcAft>
                <a:spcPts val="0"/>
              </a:spcAft>
              <a:buClr>
                <a:srgbClr val="0000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50 subchannels per 10MHz channel</a:t>
            </a:r>
          </a:p>
        </p:txBody>
      </p:sp>
      <p:cxnSp>
        <p:nvCxnSpPr>
          <p:cNvPr id="4" name="Straight Arrow Connector 3">
            <a:extLst>
              <a:ext uri="{FF2B5EF4-FFF2-40B4-BE49-F238E27FC236}">
                <a16:creationId xmlns:a16="http://schemas.microsoft.com/office/drawing/2014/main" id="{B6A35D23-38DF-A189-BAAF-3B526D61B262}"/>
              </a:ext>
            </a:extLst>
          </p:cNvPr>
          <p:cNvCxnSpPr/>
          <p:nvPr/>
        </p:nvCxnSpPr>
        <p:spPr>
          <a:xfrm>
            <a:off x="3709824" y="1670782"/>
            <a:ext cx="384531" cy="0"/>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A6E01FE2-76F7-A18F-1916-B6D02AF7A1E7}"/>
              </a:ext>
            </a:extLst>
          </p:cNvPr>
          <p:cNvSpPr txBox="1"/>
          <p:nvPr/>
        </p:nvSpPr>
        <p:spPr>
          <a:xfrm>
            <a:off x="3653263" y="1725673"/>
            <a:ext cx="48282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00000"/>
                </a:solidFill>
                <a:effectLst/>
                <a:uLnTx/>
                <a:uFillTx/>
                <a:latin typeface="Calibri" panose="020F0502020204030204"/>
                <a:ea typeface="+mn-ea"/>
                <a:cs typeface="+mn-cs"/>
              </a:rPr>
              <a:t>1 ms</a:t>
            </a:r>
          </a:p>
        </p:txBody>
      </p:sp>
      <p:sp>
        <p:nvSpPr>
          <p:cNvPr id="6" name="TextBox 5">
            <a:extLst>
              <a:ext uri="{FF2B5EF4-FFF2-40B4-BE49-F238E27FC236}">
                <a16:creationId xmlns:a16="http://schemas.microsoft.com/office/drawing/2014/main" id="{34DE2146-7607-BDEA-7242-6F6EDF65E4BB}"/>
              </a:ext>
            </a:extLst>
          </p:cNvPr>
          <p:cNvSpPr txBox="1"/>
          <p:nvPr/>
        </p:nvSpPr>
        <p:spPr>
          <a:xfrm>
            <a:off x="6323077" y="4382192"/>
            <a:ext cx="51969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Slide Number Placeholder 9">
            <a:extLst>
              <a:ext uri="{FF2B5EF4-FFF2-40B4-BE49-F238E27FC236}">
                <a16:creationId xmlns:a16="http://schemas.microsoft.com/office/drawing/2014/main" id="{D1583A3E-0F19-2F5D-42D6-A97BE8AADAC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107</a:t>
            </a:fld>
            <a:endParaRPr lang="en-US" dirty="0"/>
          </a:p>
        </p:txBody>
      </p:sp>
    </p:spTree>
    <p:extLst>
      <p:ext uri="{BB962C8B-B14F-4D97-AF65-F5344CB8AC3E}">
        <p14:creationId xmlns:p14="http://schemas.microsoft.com/office/powerpoint/2010/main" val="1122072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66"/>
                                        </p:tgtEl>
                                        <p:attrNameLst>
                                          <p:attrName>style.visibility</p:attrName>
                                        </p:attrNameLst>
                                      </p:cBhvr>
                                      <p:to>
                                        <p:strVal val="visible"/>
                                      </p:to>
                                    </p:set>
                                    <p:animEffect transition="in" filter="wipe(up)">
                                      <p:cBhvr>
                                        <p:cTn id="7" dur="500"/>
                                        <p:tgtEl>
                                          <p:spTgt spid="36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2">
                                            <p:txEl>
                                              <p:pRg st="0" end="0"/>
                                            </p:txEl>
                                          </p:spTgt>
                                        </p:tgtEl>
                                        <p:attrNameLst>
                                          <p:attrName>style.visibility</p:attrName>
                                        </p:attrNameLst>
                                      </p:cBhvr>
                                      <p:to>
                                        <p:strVal val="visible"/>
                                      </p:to>
                                    </p:set>
                                    <p:animEffect transition="in" filter="dissolve">
                                      <p:cBhvr>
                                        <p:cTn id="16" dur="500"/>
                                        <p:tgtEl>
                                          <p:spTgt spid="2">
                                            <p:txEl>
                                              <p:pRg st="0" end="0"/>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xEl>
                                              <p:pRg st="1" end="1"/>
                                            </p:txEl>
                                          </p:spTgt>
                                        </p:tgtEl>
                                        <p:attrNameLst>
                                          <p:attrName>style.visibility</p:attrName>
                                        </p:attrNameLst>
                                      </p:cBhvr>
                                      <p:to>
                                        <p:strVal val="visible"/>
                                      </p:to>
                                    </p:set>
                                    <p:animEffect transition="in" filter="dissolve">
                                      <p:cBhvr>
                                        <p:cTn id="19" dur="500"/>
                                        <p:tgtEl>
                                          <p:spTgt spid="2">
                                            <p:txEl>
                                              <p:pRg st="1" end="1"/>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2">
                                            <p:txEl>
                                              <p:pRg st="3" end="3"/>
                                            </p:txEl>
                                          </p:spTgt>
                                        </p:tgtEl>
                                        <p:attrNameLst>
                                          <p:attrName>style.visibility</p:attrName>
                                        </p:attrNameLst>
                                      </p:cBhvr>
                                      <p:to>
                                        <p:strVal val="visible"/>
                                      </p:to>
                                    </p:set>
                                    <p:animEffect transition="in" filter="dissolve">
                                      <p:cBhvr>
                                        <p:cTn id="25" dur="500"/>
                                        <p:tgtEl>
                                          <p:spTgt spid="2">
                                            <p:txEl>
                                              <p:pRg st="3" end="3"/>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
                                            <p:txEl>
                                              <p:pRg st="4" end="4"/>
                                            </p:txEl>
                                          </p:spTgt>
                                        </p:tgtEl>
                                        <p:attrNameLst>
                                          <p:attrName>style.visibility</p:attrName>
                                        </p:attrNameLst>
                                      </p:cBhvr>
                                      <p:to>
                                        <p:strVal val="visible"/>
                                      </p:to>
                                    </p:set>
                                    <p:animEffect transition="in" filter="dissolve">
                                      <p:cBhvr>
                                        <p:cTn id="28" dur="500"/>
                                        <p:tgtEl>
                                          <p:spTgt spid="2">
                                            <p:txEl>
                                              <p:pRg st="4" end="4"/>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2">
                                            <p:txEl>
                                              <p:pRg st="5" end="5"/>
                                            </p:txEl>
                                          </p:spTgt>
                                        </p:tgtEl>
                                        <p:attrNameLst>
                                          <p:attrName>style.visibility</p:attrName>
                                        </p:attrNameLst>
                                      </p:cBhvr>
                                      <p:to>
                                        <p:strVal val="visible"/>
                                      </p:to>
                                    </p:set>
                                    <p:animEffect transition="in" filter="dissolve">
                                      <p:cBhvr>
                                        <p:cTn id="31"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33319C64-40A3-5654-EC80-A6B2FAE1B8FD}"/>
              </a:ext>
            </a:extLst>
          </p:cNvPr>
          <p:cNvSpPr>
            <a:spLocks noGrp="1"/>
          </p:cNvSpPr>
          <p:nvPr>
            <p:ph type="title"/>
          </p:nvPr>
        </p:nvSpPr>
        <p:spPr>
          <a:xfrm>
            <a:off x="618456" y="278688"/>
            <a:ext cx="10811544" cy="894622"/>
          </a:xfrm>
        </p:spPr>
        <p:txBody>
          <a:bodyPr>
            <a:normAutofit/>
          </a:bodyPr>
          <a:lstStyle/>
          <a:p>
            <a:r>
              <a:rPr lang="en-US" dirty="0"/>
              <a:t>RAN scheduling: Channel Quality Indicator</a:t>
            </a:r>
            <a:endParaRPr lang="en-US" dirty="0">
              <a:solidFill>
                <a:srgbClr val="C00000"/>
              </a:solidFill>
            </a:endParaRPr>
          </a:p>
        </p:txBody>
      </p:sp>
      <p:grpSp>
        <p:nvGrpSpPr>
          <p:cNvPr id="12" name="Group 11">
            <a:extLst>
              <a:ext uri="{FF2B5EF4-FFF2-40B4-BE49-F238E27FC236}">
                <a16:creationId xmlns:a16="http://schemas.microsoft.com/office/drawing/2014/main" id="{D778DE59-F517-115C-D816-7C611451A096}"/>
              </a:ext>
            </a:extLst>
          </p:cNvPr>
          <p:cNvGrpSpPr/>
          <p:nvPr/>
        </p:nvGrpSpPr>
        <p:grpSpPr>
          <a:xfrm>
            <a:off x="2614520" y="2713307"/>
            <a:ext cx="2771027" cy="2076773"/>
            <a:chOff x="4400788" y="4200041"/>
            <a:chExt cx="2771027" cy="2076773"/>
          </a:xfrm>
        </p:grpSpPr>
        <p:grpSp>
          <p:nvGrpSpPr>
            <p:cNvPr id="13" name="Group 12">
              <a:extLst>
                <a:ext uri="{FF2B5EF4-FFF2-40B4-BE49-F238E27FC236}">
                  <a16:creationId xmlns:a16="http://schemas.microsoft.com/office/drawing/2014/main" id="{C187F29A-8201-3384-013D-161F95DB1FA5}"/>
                </a:ext>
              </a:extLst>
            </p:cNvPr>
            <p:cNvGrpSpPr/>
            <p:nvPr/>
          </p:nvGrpSpPr>
          <p:grpSpPr>
            <a:xfrm>
              <a:off x="4400788" y="4200041"/>
              <a:ext cx="2263483" cy="2076773"/>
              <a:chOff x="4400788" y="4200041"/>
              <a:chExt cx="2665708" cy="2076773"/>
            </a:xfrm>
          </p:grpSpPr>
          <p:sp>
            <p:nvSpPr>
              <p:cNvPr id="25" name="Rectangle 24">
                <a:extLst>
                  <a:ext uri="{FF2B5EF4-FFF2-40B4-BE49-F238E27FC236}">
                    <a16:creationId xmlns:a16="http://schemas.microsoft.com/office/drawing/2014/main" id="{EEA7C316-6BF7-2D94-844E-E27D0BADDCC2}"/>
                  </a:ext>
                </a:extLst>
              </p:cNvPr>
              <p:cNvSpPr/>
              <p:nvPr/>
            </p:nvSpPr>
            <p:spPr>
              <a:xfrm>
                <a:off x="4400788" y="4200041"/>
                <a:ext cx="2665708" cy="2076773"/>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069BB699-2539-8F81-4D4B-9CA3C2A5D8AB}"/>
                  </a:ext>
                </a:extLst>
              </p:cNvPr>
              <p:cNvCxnSpPr>
                <a:stCxn id="25" idx="1"/>
                <a:endCxn id="25" idx="3"/>
              </p:cNvCxnSpPr>
              <p:nvPr/>
            </p:nvCxnSpPr>
            <p:spPr>
              <a:xfrm>
                <a:off x="4400788" y="5238428"/>
                <a:ext cx="26657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D56EEED-A9EB-9B2A-CA8D-15DA2D68CB93}"/>
                  </a:ext>
                </a:extLst>
              </p:cNvPr>
              <p:cNvCxnSpPr/>
              <p:nvPr/>
            </p:nvCxnSpPr>
            <p:spPr>
              <a:xfrm>
                <a:off x="4400788" y="4724401"/>
                <a:ext cx="26657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70C10EB-FC20-633E-9279-8726886D12D0}"/>
                  </a:ext>
                </a:extLst>
              </p:cNvPr>
              <p:cNvCxnSpPr/>
              <p:nvPr/>
            </p:nvCxnSpPr>
            <p:spPr>
              <a:xfrm>
                <a:off x="4400788" y="5775703"/>
                <a:ext cx="26657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0FF822B5-4313-0454-23DB-8B05E9894237}"/>
                </a:ext>
              </a:extLst>
            </p:cNvPr>
            <p:cNvSpPr txBox="1"/>
            <p:nvPr/>
          </p:nvSpPr>
          <p:spPr>
            <a:xfrm>
              <a:off x="4604811" y="4234261"/>
              <a:ext cx="85472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PDCP</a:t>
              </a:r>
            </a:p>
          </p:txBody>
        </p:sp>
        <p:sp>
          <p:nvSpPr>
            <p:cNvPr id="15" name="TextBox 14">
              <a:extLst>
                <a:ext uri="{FF2B5EF4-FFF2-40B4-BE49-F238E27FC236}">
                  <a16:creationId xmlns:a16="http://schemas.microsoft.com/office/drawing/2014/main" id="{49F7C0BA-FC80-B15C-DFF4-83DBAE6E7A83}"/>
                </a:ext>
              </a:extLst>
            </p:cNvPr>
            <p:cNvSpPr txBox="1"/>
            <p:nvPr/>
          </p:nvSpPr>
          <p:spPr>
            <a:xfrm>
              <a:off x="4612178" y="4761943"/>
              <a:ext cx="6413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RLC</a:t>
              </a:r>
            </a:p>
          </p:txBody>
        </p:sp>
        <p:sp>
          <p:nvSpPr>
            <p:cNvPr id="16" name="TextBox 15">
              <a:extLst>
                <a:ext uri="{FF2B5EF4-FFF2-40B4-BE49-F238E27FC236}">
                  <a16:creationId xmlns:a16="http://schemas.microsoft.com/office/drawing/2014/main" id="{E046D3E0-E517-E711-D29A-6ABFEBE21864}"/>
                </a:ext>
              </a:extLst>
            </p:cNvPr>
            <p:cNvSpPr txBox="1"/>
            <p:nvPr/>
          </p:nvSpPr>
          <p:spPr>
            <a:xfrm>
              <a:off x="4620292" y="5286520"/>
              <a:ext cx="78675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MAC</a:t>
              </a:r>
            </a:p>
          </p:txBody>
        </p:sp>
        <p:sp>
          <p:nvSpPr>
            <p:cNvPr id="17" name="TextBox 16">
              <a:extLst>
                <a:ext uri="{FF2B5EF4-FFF2-40B4-BE49-F238E27FC236}">
                  <a16:creationId xmlns:a16="http://schemas.microsoft.com/office/drawing/2014/main" id="{B435F12A-DD44-AB1D-2EA1-D8EFE505CC8E}"/>
                </a:ext>
              </a:extLst>
            </p:cNvPr>
            <p:cNvSpPr txBox="1"/>
            <p:nvPr/>
          </p:nvSpPr>
          <p:spPr>
            <a:xfrm>
              <a:off x="4608173" y="5814915"/>
              <a:ext cx="6864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PHY</a:t>
              </a:r>
            </a:p>
          </p:txBody>
        </p:sp>
        <p:cxnSp>
          <p:nvCxnSpPr>
            <p:cNvPr id="21" name="Straight Connector 20">
              <a:extLst>
                <a:ext uri="{FF2B5EF4-FFF2-40B4-BE49-F238E27FC236}">
                  <a16:creationId xmlns:a16="http://schemas.microsoft.com/office/drawing/2014/main" id="{E1DAB68D-3221-11E2-16BF-624437F1EBB5}"/>
                </a:ext>
              </a:extLst>
            </p:cNvPr>
            <p:cNvCxnSpPr>
              <a:cxnSpLocks/>
            </p:cNvCxnSpPr>
            <p:nvPr/>
          </p:nvCxnSpPr>
          <p:spPr>
            <a:xfrm flipV="1">
              <a:off x="6649816" y="4990463"/>
              <a:ext cx="521999" cy="2564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4A4E8F3-D484-6E85-952F-B5BA95858DA9}"/>
                </a:ext>
              </a:extLst>
            </p:cNvPr>
            <p:cNvCxnSpPr>
              <a:cxnSpLocks/>
            </p:cNvCxnSpPr>
            <p:nvPr/>
          </p:nvCxnSpPr>
          <p:spPr>
            <a:xfrm flipV="1">
              <a:off x="6644603" y="4475939"/>
              <a:ext cx="521999" cy="2564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1" name="TextBox 30">
            <a:extLst>
              <a:ext uri="{FF2B5EF4-FFF2-40B4-BE49-F238E27FC236}">
                <a16:creationId xmlns:a16="http://schemas.microsoft.com/office/drawing/2014/main" id="{F18156F5-1461-DFCB-674E-571A05E8FCBF}"/>
              </a:ext>
            </a:extLst>
          </p:cNvPr>
          <p:cNvSpPr txBox="1"/>
          <p:nvPr/>
        </p:nvSpPr>
        <p:spPr>
          <a:xfrm>
            <a:off x="2391825" y="4983989"/>
            <a:ext cx="274574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RAN packet-processing stack (3GPP)</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5" name="Group 219">
            <a:extLst>
              <a:ext uri="{FF2B5EF4-FFF2-40B4-BE49-F238E27FC236}">
                <a16:creationId xmlns:a16="http://schemas.microsoft.com/office/drawing/2014/main" id="{32EE2111-7603-0609-4468-53DDCAF4DFCD}"/>
              </a:ext>
            </a:extLst>
          </p:cNvPr>
          <p:cNvGrpSpPr>
            <a:grpSpLocks/>
          </p:cNvGrpSpPr>
          <p:nvPr/>
        </p:nvGrpSpPr>
        <p:grpSpPr bwMode="auto">
          <a:xfrm>
            <a:off x="3356832" y="2069733"/>
            <a:ext cx="255427" cy="482430"/>
            <a:chOff x="375561" y="297711"/>
            <a:chExt cx="1252683" cy="2142487"/>
          </a:xfrm>
        </p:grpSpPr>
        <p:sp>
          <p:nvSpPr>
            <p:cNvPr id="41" name="Freeform 40">
              <a:extLst>
                <a:ext uri="{FF2B5EF4-FFF2-40B4-BE49-F238E27FC236}">
                  <a16:creationId xmlns:a16="http://schemas.microsoft.com/office/drawing/2014/main" id="{0E7656DF-8513-944A-6169-EAAA7DCB1C64}"/>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Freeform 41">
              <a:extLst>
                <a:ext uri="{FF2B5EF4-FFF2-40B4-BE49-F238E27FC236}">
                  <a16:creationId xmlns:a16="http://schemas.microsoft.com/office/drawing/2014/main" id="{1B501D30-851F-B9D4-8013-46FB4BFA0AEA}"/>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Rectangle 42">
              <a:extLst>
                <a:ext uri="{FF2B5EF4-FFF2-40B4-BE49-F238E27FC236}">
                  <a16:creationId xmlns:a16="http://schemas.microsoft.com/office/drawing/2014/main" id="{26CE09DE-E366-C38A-BD29-ADDA50614EE5}"/>
                </a:ext>
              </a:extLst>
            </p:cNvPr>
            <p:cNvSpPr/>
            <p:nvPr/>
          </p:nvSpPr>
          <p:spPr>
            <a:xfrm>
              <a:off x="1332065" y="1080080"/>
              <a:ext cx="296179" cy="1360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36" name="Group 201">
            <a:extLst>
              <a:ext uri="{FF2B5EF4-FFF2-40B4-BE49-F238E27FC236}">
                <a16:creationId xmlns:a16="http://schemas.microsoft.com/office/drawing/2014/main" id="{54889095-99FF-0FBB-9F73-5B220F8309A8}"/>
              </a:ext>
            </a:extLst>
          </p:cNvPr>
          <p:cNvGrpSpPr>
            <a:grpSpLocks/>
          </p:cNvGrpSpPr>
          <p:nvPr/>
        </p:nvGrpSpPr>
        <p:grpSpPr bwMode="auto">
          <a:xfrm>
            <a:off x="3336980" y="1572860"/>
            <a:ext cx="255427" cy="482430"/>
            <a:chOff x="375561" y="297711"/>
            <a:chExt cx="1252683" cy="2138362"/>
          </a:xfrm>
        </p:grpSpPr>
        <p:sp>
          <p:nvSpPr>
            <p:cNvPr id="38" name="Freeform 37">
              <a:extLst>
                <a:ext uri="{FF2B5EF4-FFF2-40B4-BE49-F238E27FC236}">
                  <a16:creationId xmlns:a16="http://schemas.microsoft.com/office/drawing/2014/main" id="{19CFB0CC-F151-00C7-2F43-625F1AA86F6E}"/>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Freeform 38">
              <a:extLst>
                <a:ext uri="{FF2B5EF4-FFF2-40B4-BE49-F238E27FC236}">
                  <a16:creationId xmlns:a16="http://schemas.microsoft.com/office/drawing/2014/main" id="{2660E787-47B0-437A-0E54-F2299B535E4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37598536-C9B7-C8BF-8E86-CF1A24D8419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37" name="Right Arrow 36">
            <a:extLst>
              <a:ext uri="{FF2B5EF4-FFF2-40B4-BE49-F238E27FC236}">
                <a16:creationId xmlns:a16="http://schemas.microsoft.com/office/drawing/2014/main" id="{55AFC09E-24CA-5BE1-0C3F-19D65C26AEB9}"/>
              </a:ext>
            </a:extLst>
          </p:cNvPr>
          <p:cNvSpPr/>
          <p:nvPr/>
        </p:nvSpPr>
        <p:spPr>
          <a:xfrm rot="5400000">
            <a:off x="3609594" y="2393453"/>
            <a:ext cx="366842" cy="239501"/>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79FB1D8C-5F75-367A-46C8-3D58FFF306CE}"/>
              </a:ext>
            </a:extLst>
          </p:cNvPr>
          <p:cNvSpPr txBox="1"/>
          <p:nvPr/>
        </p:nvSpPr>
        <p:spPr>
          <a:xfrm>
            <a:off x="3591417" y="1560843"/>
            <a:ext cx="994183"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IP datagrams</a:t>
            </a:r>
          </a:p>
        </p:txBody>
      </p:sp>
      <p:grpSp>
        <p:nvGrpSpPr>
          <p:cNvPr id="44" name="Group 43">
            <a:extLst>
              <a:ext uri="{FF2B5EF4-FFF2-40B4-BE49-F238E27FC236}">
                <a16:creationId xmlns:a16="http://schemas.microsoft.com/office/drawing/2014/main" id="{803BD62D-999F-40E7-EF9B-575CB7149729}"/>
              </a:ext>
            </a:extLst>
          </p:cNvPr>
          <p:cNvGrpSpPr/>
          <p:nvPr/>
        </p:nvGrpSpPr>
        <p:grpSpPr>
          <a:xfrm>
            <a:off x="1815600" y="3413839"/>
            <a:ext cx="466245" cy="1208729"/>
            <a:chOff x="9226732" y="814399"/>
            <a:chExt cx="466245" cy="1208729"/>
          </a:xfrm>
        </p:grpSpPr>
        <p:grpSp>
          <p:nvGrpSpPr>
            <p:cNvPr id="45" name="Group 817">
              <a:extLst>
                <a:ext uri="{FF2B5EF4-FFF2-40B4-BE49-F238E27FC236}">
                  <a16:creationId xmlns:a16="http://schemas.microsoft.com/office/drawing/2014/main" id="{B02E3D59-996A-3A59-2E14-3E15676C4B96}"/>
                </a:ext>
              </a:extLst>
            </p:cNvPr>
            <p:cNvGrpSpPr>
              <a:grpSpLocks/>
            </p:cNvGrpSpPr>
            <p:nvPr/>
          </p:nvGrpSpPr>
          <p:grpSpPr bwMode="auto">
            <a:xfrm>
              <a:off x="9226732" y="814399"/>
              <a:ext cx="466245" cy="420795"/>
              <a:chOff x="2920" y="1424"/>
              <a:chExt cx="326" cy="310"/>
            </a:xfrm>
          </p:grpSpPr>
          <p:sp>
            <p:nvSpPr>
              <p:cNvPr id="51" name="Oval 818">
                <a:extLst>
                  <a:ext uri="{FF2B5EF4-FFF2-40B4-BE49-F238E27FC236}">
                    <a16:creationId xmlns:a16="http://schemas.microsoft.com/office/drawing/2014/main" id="{843DCCE8-4A8E-6DD3-6129-2991DEF0F03D}"/>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819">
                <a:extLst>
                  <a:ext uri="{FF2B5EF4-FFF2-40B4-BE49-F238E27FC236}">
                    <a16:creationId xmlns:a16="http://schemas.microsoft.com/office/drawing/2014/main" id="{BC75C77E-C151-3B0A-2E4F-FE9040260798}"/>
                  </a:ext>
                </a:extLst>
              </p:cNvPr>
              <p:cNvGrpSpPr>
                <a:grpSpLocks/>
              </p:cNvGrpSpPr>
              <p:nvPr/>
            </p:nvGrpSpPr>
            <p:grpSpPr bwMode="auto">
              <a:xfrm>
                <a:off x="2949" y="1424"/>
                <a:ext cx="265" cy="280"/>
                <a:chOff x="2949" y="1424"/>
                <a:chExt cx="265" cy="280"/>
              </a:xfrm>
            </p:grpSpPr>
            <p:sp>
              <p:nvSpPr>
                <p:cNvPr id="53" name="Oval 820">
                  <a:extLst>
                    <a:ext uri="{FF2B5EF4-FFF2-40B4-BE49-F238E27FC236}">
                      <a16:creationId xmlns:a16="http://schemas.microsoft.com/office/drawing/2014/main" id="{D47D36A9-BEC8-7025-A067-E71A09278E87}"/>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821">
                  <a:extLst>
                    <a:ext uri="{FF2B5EF4-FFF2-40B4-BE49-F238E27FC236}">
                      <a16:creationId xmlns:a16="http://schemas.microsoft.com/office/drawing/2014/main" id="{77402854-8FC5-C7AF-56D2-AA3313AA2E8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822">
                  <a:extLst>
                    <a:ext uri="{FF2B5EF4-FFF2-40B4-BE49-F238E27FC236}">
                      <a16:creationId xmlns:a16="http://schemas.microsoft.com/office/drawing/2014/main" id="{3CEA93B0-D879-30FA-1B9D-84DE58E5F8FC}"/>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823">
                  <a:extLst>
                    <a:ext uri="{FF2B5EF4-FFF2-40B4-BE49-F238E27FC236}">
                      <a16:creationId xmlns:a16="http://schemas.microsoft.com/office/drawing/2014/main" id="{1EDDB694-3280-58A8-CDA2-03B140AE19B4}"/>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824">
                  <a:extLst>
                    <a:ext uri="{FF2B5EF4-FFF2-40B4-BE49-F238E27FC236}">
                      <a16:creationId xmlns:a16="http://schemas.microsoft.com/office/drawing/2014/main" id="{21F482E0-A205-F27A-E43F-EDA0A0EE2F89}"/>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E72A4AB7-9850-47DA-3B38-BC38BFDBF2D0}"/>
                </a:ext>
              </a:extLst>
            </p:cNvPr>
            <p:cNvGrpSpPr/>
            <p:nvPr/>
          </p:nvGrpSpPr>
          <p:grpSpPr>
            <a:xfrm>
              <a:off x="9240316" y="1030723"/>
              <a:ext cx="437474" cy="992405"/>
              <a:chOff x="3585986" y="1924270"/>
              <a:chExt cx="468358" cy="1695944"/>
            </a:xfrm>
          </p:grpSpPr>
          <p:sp>
            <p:nvSpPr>
              <p:cNvPr id="47" name="Rectangle 46">
                <a:extLst>
                  <a:ext uri="{FF2B5EF4-FFF2-40B4-BE49-F238E27FC236}">
                    <a16:creationId xmlns:a16="http://schemas.microsoft.com/office/drawing/2014/main" id="{4E8AE3C1-6D27-DEDA-6CC5-E48C42CEC99D}"/>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 name="Rectangle 47">
                <a:extLst>
                  <a:ext uri="{FF2B5EF4-FFF2-40B4-BE49-F238E27FC236}">
                    <a16:creationId xmlns:a16="http://schemas.microsoft.com/office/drawing/2014/main" id="{8DC02BE8-D134-C606-2A0B-C9F261BBD158}"/>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Rectangle 48">
                <a:extLst>
                  <a:ext uri="{FF2B5EF4-FFF2-40B4-BE49-F238E27FC236}">
                    <a16:creationId xmlns:a16="http://schemas.microsoft.com/office/drawing/2014/main" id="{19235E63-A1EB-2E4D-A3AB-9C2AE08E2E35}"/>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 name="Rectangle 49">
                <a:extLst>
                  <a:ext uri="{FF2B5EF4-FFF2-40B4-BE49-F238E27FC236}">
                    <a16:creationId xmlns:a16="http://schemas.microsoft.com/office/drawing/2014/main" id="{9A08FB41-538C-F1DF-9D70-7FDECFC34C5B}"/>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 name="Group 652">
            <a:extLst>
              <a:ext uri="{FF2B5EF4-FFF2-40B4-BE49-F238E27FC236}">
                <a16:creationId xmlns:a16="http://schemas.microsoft.com/office/drawing/2014/main" id="{0C023FA0-F45A-8C76-A259-E855CAA5D9C0}"/>
              </a:ext>
            </a:extLst>
          </p:cNvPr>
          <p:cNvGrpSpPr>
            <a:grpSpLocks/>
          </p:cNvGrpSpPr>
          <p:nvPr/>
        </p:nvGrpSpPr>
        <p:grpSpPr bwMode="auto">
          <a:xfrm>
            <a:off x="1262712" y="3265366"/>
            <a:ext cx="448554" cy="494802"/>
            <a:chOff x="2751" y="1851"/>
            <a:chExt cx="462" cy="478"/>
          </a:xfrm>
        </p:grpSpPr>
        <p:pic>
          <p:nvPicPr>
            <p:cNvPr id="62" name="Picture 653" descr="iphone_stylized_small">
              <a:extLst>
                <a:ext uri="{FF2B5EF4-FFF2-40B4-BE49-F238E27FC236}">
                  <a16:creationId xmlns:a16="http://schemas.microsoft.com/office/drawing/2014/main" id="{157069D3-F495-1C41-7075-AE36B08B220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654" descr="antenna_radiation_stylized">
              <a:extLst>
                <a:ext uri="{FF2B5EF4-FFF2-40B4-BE49-F238E27FC236}">
                  <a16:creationId xmlns:a16="http://schemas.microsoft.com/office/drawing/2014/main" id="{FA8EBD51-7BBF-3035-DCB4-99125FF99D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652">
            <a:extLst>
              <a:ext uri="{FF2B5EF4-FFF2-40B4-BE49-F238E27FC236}">
                <a16:creationId xmlns:a16="http://schemas.microsoft.com/office/drawing/2014/main" id="{4089F446-56E5-BE09-C33B-67F882EAFE68}"/>
              </a:ext>
            </a:extLst>
          </p:cNvPr>
          <p:cNvGrpSpPr>
            <a:grpSpLocks/>
          </p:cNvGrpSpPr>
          <p:nvPr/>
        </p:nvGrpSpPr>
        <p:grpSpPr bwMode="auto">
          <a:xfrm>
            <a:off x="485357" y="3599848"/>
            <a:ext cx="591772" cy="571142"/>
            <a:chOff x="2751" y="1851"/>
            <a:chExt cx="462" cy="478"/>
          </a:xfrm>
        </p:grpSpPr>
        <p:pic>
          <p:nvPicPr>
            <p:cNvPr id="65" name="Picture 653" descr="iphone_stylized_small">
              <a:extLst>
                <a:ext uri="{FF2B5EF4-FFF2-40B4-BE49-F238E27FC236}">
                  <a16:creationId xmlns:a16="http://schemas.microsoft.com/office/drawing/2014/main" id="{B91523A3-254B-9031-9327-D71E57C8E83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654" descr="antenna_radiation_stylized">
              <a:extLst>
                <a:ext uri="{FF2B5EF4-FFF2-40B4-BE49-F238E27FC236}">
                  <a16:creationId xmlns:a16="http://schemas.microsoft.com/office/drawing/2014/main" id="{734735BF-CB6B-EE77-F5FF-B396ECFB1F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652">
            <a:extLst>
              <a:ext uri="{FF2B5EF4-FFF2-40B4-BE49-F238E27FC236}">
                <a16:creationId xmlns:a16="http://schemas.microsoft.com/office/drawing/2014/main" id="{0FD01370-4355-5A13-92A7-14D7AAC77A30}"/>
              </a:ext>
            </a:extLst>
          </p:cNvPr>
          <p:cNvGrpSpPr>
            <a:grpSpLocks/>
          </p:cNvGrpSpPr>
          <p:nvPr/>
        </p:nvGrpSpPr>
        <p:grpSpPr bwMode="auto">
          <a:xfrm>
            <a:off x="1313931" y="4477492"/>
            <a:ext cx="397335" cy="488089"/>
            <a:chOff x="2751" y="1851"/>
            <a:chExt cx="462" cy="478"/>
          </a:xfrm>
        </p:grpSpPr>
        <p:pic>
          <p:nvPicPr>
            <p:cNvPr id="68" name="Picture 653" descr="iphone_stylized_small">
              <a:extLst>
                <a:ext uri="{FF2B5EF4-FFF2-40B4-BE49-F238E27FC236}">
                  <a16:creationId xmlns:a16="http://schemas.microsoft.com/office/drawing/2014/main" id="{7EA76FE8-904F-CB42-F0FF-BD286F14744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654" descr="antenna_radiation_stylized">
              <a:extLst>
                <a:ext uri="{FF2B5EF4-FFF2-40B4-BE49-F238E27FC236}">
                  <a16:creationId xmlns:a16="http://schemas.microsoft.com/office/drawing/2014/main" id="{25816B13-6C68-0AC3-03CA-6FB88DC274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71" name="Straight Connector 70">
            <a:extLst>
              <a:ext uri="{FF2B5EF4-FFF2-40B4-BE49-F238E27FC236}">
                <a16:creationId xmlns:a16="http://schemas.microsoft.com/office/drawing/2014/main" id="{C8B6A33D-6AB1-7AB0-4D4E-8DC6F05E46F4}"/>
              </a:ext>
            </a:extLst>
          </p:cNvPr>
          <p:cNvCxnSpPr/>
          <p:nvPr/>
        </p:nvCxnSpPr>
        <p:spPr>
          <a:xfrm>
            <a:off x="2053304" y="4605098"/>
            <a:ext cx="5455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87E96659-F05B-5E78-AF7E-D6A2C3C5FEFA}"/>
              </a:ext>
            </a:extLst>
          </p:cNvPr>
          <p:cNvGrpSpPr/>
          <p:nvPr/>
        </p:nvGrpSpPr>
        <p:grpSpPr>
          <a:xfrm>
            <a:off x="957143" y="4083535"/>
            <a:ext cx="849312" cy="226109"/>
            <a:chOff x="8493165" y="2029804"/>
            <a:chExt cx="849312" cy="226109"/>
          </a:xfrm>
        </p:grpSpPr>
        <p:pic>
          <p:nvPicPr>
            <p:cNvPr id="73" name="Picture 603" descr="car_icon_small">
              <a:extLst>
                <a:ext uri="{FF2B5EF4-FFF2-40B4-BE49-F238E27FC236}">
                  <a16:creationId xmlns:a16="http://schemas.microsoft.com/office/drawing/2014/main" id="{3124B853-A237-B844-3084-BD323FBD60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7" descr="antenna_stylized">
              <a:extLst>
                <a:ext uri="{FF2B5EF4-FFF2-40B4-BE49-F238E27FC236}">
                  <a16:creationId xmlns:a16="http://schemas.microsoft.com/office/drawing/2014/main" id="{D6D74BA5-D623-92E9-9766-813E316BB37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5" name="Group 74">
            <a:extLst>
              <a:ext uri="{FF2B5EF4-FFF2-40B4-BE49-F238E27FC236}">
                <a16:creationId xmlns:a16="http://schemas.microsoft.com/office/drawing/2014/main" id="{457BD462-949C-9C82-A4BD-0F8B31F41919}"/>
              </a:ext>
            </a:extLst>
          </p:cNvPr>
          <p:cNvGrpSpPr/>
          <p:nvPr/>
        </p:nvGrpSpPr>
        <p:grpSpPr>
          <a:xfrm>
            <a:off x="580756" y="4666250"/>
            <a:ext cx="534987" cy="407988"/>
            <a:chOff x="7432700" y="2327293"/>
            <a:chExt cx="534987" cy="407988"/>
          </a:xfrm>
        </p:grpSpPr>
        <p:pic>
          <p:nvPicPr>
            <p:cNvPr id="76" name="Picture 1017" descr="antenna_stylized">
              <a:extLst>
                <a:ext uri="{FF2B5EF4-FFF2-40B4-BE49-F238E27FC236}">
                  <a16:creationId xmlns:a16="http://schemas.microsoft.com/office/drawing/2014/main" id="{ED8AECCB-81D4-F1F3-9001-1CCA922E722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018" descr="laptop_keyboard">
              <a:extLst>
                <a:ext uri="{FF2B5EF4-FFF2-40B4-BE49-F238E27FC236}">
                  <a16:creationId xmlns:a16="http://schemas.microsoft.com/office/drawing/2014/main" id="{94429FB2-72BB-75BF-3577-8358C807DBF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Freeform 1019">
              <a:extLst>
                <a:ext uri="{FF2B5EF4-FFF2-40B4-BE49-F238E27FC236}">
                  <a16:creationId xmlns:a16="http://schemas.microsoft.com/office/drawing/2014/main" id="{AE34A173-EA46-4A30-C55E-BC4072DE1318}"/>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9" name="Picture 1020" descr="screen">
              <a:extLst>
                <a:ext uri="{FF2B5EF4-FFF2-40B4-BE49-F238E27FC236}">
                  <a16:creationId xmlns:a16="http://schemas.microsoft.com/office/drawing/2014/main" id="{DBA4DF64-BD69-0DD8-CE2F-201469753BA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021">
              <a:extLst>
                <a:ext uri="{FF2B5EF4-FFF2-40B4-BE49-F238E27FC236}">
                  <a16:creationId xmlns:a16="http://schemas.microsoft.com/office/drawing/2014/main" id="{D5AB97E8-5445-2823-4981-8916C914CAB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2">
              <a:extLst>
                <a:ext uri="{FF2B5EF4-FFF2-40B4-BE49-F238E27FC236}">
                  <a16:creationId xmlns:a16="http://schemas.microsoft.com/office/drawing/2014/main" id="{9A4AB4D8-20F2-C07A-6738-AAC169B97E5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3">
              <a:extLst>
                <a:ext uri="{FF2B5EF4-FFF2-40B4-BE49-F238E27FC236}">
                  <a16:creationId xmlns:a16="http://schemas.microsoft.com/office/drawing/2014/main" id="{5E3AFEFF-63B8-F0CE-66FF-4D93BAB5B5D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024">
              <a:extLst>
                <a:ext uri="{FF2B5EF4-FFF2-40B4-BE49-F238E27FC236}">
                  <a16:creationId xmlns:a16="http://schemas.microsoft.com/office/drawing/2014/main" id="{3AEAD359-8BA2-23B0-4E89-895CFBE41EC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25">
              <a:extLst>
                <a:ext uri="{FF2B5EF4-FFF2-40B4-BE49-F238E27FC236}">
                  <a16:creationId xmlns:a16="http://schemas.microsoft.com/office/drawing/2014/main" id="{5AF94E5E-356F-C2E3-68E0-1106F9BB8769}"/>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26">
              <a:extLst>
                <a:ext uri="{FF2B5EF4-FFF2-40B4-BE49-F238E27FC236}">
                  <a16:creationId xmlns:a16="http://schemas.microsoft.com/office/drawing/2014/main" id="{DA6B3E51-37B9-FF81-C741-68C72C08C0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6" name="Group 1027">
              <a:extLst>
                <a:ext uri="{FF2B5EF4-FFF2-40B4-BE49-F238E27FC236}">
                  <a16:creationId xmlns:a16="http://schemas.microsoft.com/office/drawing/2014/main" id="{A106197F-30C8-C82E-1EE3-435173434A01}"/>
                </a:ext>
              </a:extLst>
            </p:cNvPr>
            <p:cNvGrpSpPr>
              <a:grpSpLocks/>
            </p:cNvGrpSpPr>
            <p:nvPr/>
          </p:nvGrpSpPr>
          <p:grpSpPr bwMode="auto">
            <a:xfrm>
              <a:off x="7594735" y="2642220"/>
              <a:ext cx="98740" cy="36846"/>
              <a:chOff x="1740" y="2642"/>
              <a:chExt cx="752" cy="327"/>
            </a:xfrm>
          </p:grpSpPr>
          <p:sp>
            <p:nvSpPr>
              <p:cNvPr id="93" name="Freeform 1028">
                <a:extLst>
                  <a:ext uri="{FF2B5EF4-FFF2-40B4-BE49-F238E27FC236}">
                    <a16:creationId xmlns:a16="http://schemas.microsoft.com/office/drawing/2014/main" id="{F8B12E8A-B976-95A8-7620-F49C4CBF57E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029">
                <a:extLst>
                  <a:ext uri="{FF2B5EF4-FFF2-40B4-BE49-F238E27FC236}">
                    <a16:creationId xmlns:a16="http://schemas.microsoft.com/office/drawing/2014/main" id="{3E70CA63-58FA-F89F-B713-271F2D8957C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030">
                <a:extLst>
                  <a:ext uri="{FF2B5EF4-FFF2-40B4-BE49-F238E27FC236}">
                    <a16:creationId xmlns:a16="http://schemas.microsoft.com/office/drawing/2014/main" id="{75C83FCE-143E-90C2-5C05-7C2C6B3637E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031">
                <a:extLst>
                  <a:ext uri="{FF2B5EF4-FFF2-40B4-BE49-F238E27FC236}">
                    <a16:creationId xmlns:a16="http://schemas.microsoft.com/office/drawing/2014/main" id="{522B567B-D151-CA65-1C9E-870DBB52CD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032">
                <a:extLst>
                  <a:ext uri="{FF2B5EF4-FFF2-40B4-BE49-F238E27FC236}">
                    <a16:creationId xmlns:a16="http://schemas.microsoft.com/office/drawing/2014/main" id="{FC996228-679B-F4D5-6BF9-9DEB618A696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033">
                <a:extLst>
                  <a:ext uri="{FF2B5EF4-FFF2-40B4-BE49-F238E27FC236}">
                    <a16:creationId xmlns:a16="http://schemas.microsoft.com/office/drawing/2014/main" id="{4A696981-F3D6-6E27-F7CC-777F2ACBD8A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7" name="Freeform 1034">
              <a:extLst>
                <a:ext uri="{FF2B5EF4-FFF2-40B4-BE49-F238E27FC236}">
                  <a16:creationId xmlns:a16="http://schemas.microsoft.com/office/drawing/2014/main" id="{C9624640-A223-92C3-827E-CB0A69A297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5">
              <a:extLst>
                <a:ext uri="{FF2B5EF4-FFF2-40B4-BE49-F238E27FC236}">
                  <a16:creationId xmlns:a16="http://schemas.microsoft.com/office/drawing/2014/main" id="{51298371-8697-F33A-897F-4B6FE82ED177}"/>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6">
              <a:extLst>
                <a:ext uri="{FF2B5EF4-FFF2-40B4-BE49-F238E27FC236}">
                  <a16:creationId xmlns:a16="http://schemas.microsoft.com/office/drawing/2014/main" id="{E8C0080A-05B8-5CB7-366E-1405F176137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037">
              <a:extLst>
                <a:ext uri="{FF2B5EF4-FFF2-40B4-BE49-F238E27FC236}">
                  <a16:creationId xmlns:a16="http://schemas.microsoft.com/office/drawing/2014/main" id="{0E328A55-8045-59CD-873D-106D1639EBA7}"/>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038">
              <a:extLst>
                <a:ext uri="{FF2B5EF4-FFF2-40B4-BE49-F238E27FC236}">
                  <a16:creationId xmlns:a16="http://schemas.microsoft.com/office/drawing/2014/main" id="{A04945DB-5D57-28B7-9690-F7C0DFE24FE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039">
              <a:extLst>
                <a:ext uri="{FF2B5EF4-FFF2-40B4-BE49-F238E27FC236}">
                  <a16:creationId xmlns:a16="http://schemas.microsoft.com/office/drawing/2014/main" id="{3980C40B-C3BB-2784-9BBA-7BF31D34F92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Rectangle 3">
            <a:extLst>
              <a:ext uri="{FF2B5EF4-FFF2-40B4-BE49-F238E27FC236}">
                <a16:creationId xmlns:a16="http://schemas.microsoft.com/office/drawing/2014/main" id="{E0CB91EB-3CD2-1A99-5CE4-C9679F28712C}"/>
              </a:ext>
            </a:extLst>
          </p:cNvPr>
          <p:cNvSpPr txBox="1">
            <a:spLocks noChangeArrowheads="1"/>
          </p:cNvSpPr>
          <p:nvPr/>
        </p:nvSpPr>
        <p:spPr>
          <a:xfrm>
            <a:off x="6603050" y="1746318"/>
            <a:ext cx="4844320" cy="47038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Channel Quality Indicator (CQI):</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user measures quality of received </a:t>
            </a:r>
            <a:r>
              <a:rPr kumimoji="0" lang="en-US" sz="2800" b="0" i="0" u="none" strike="noStrike" kern="1200" cap="none" spc="0" normalizeH="0" baseline="0" noProof="0" dirty="0">
                <a:ln>
                  <a:noFill/>
                </a:ln>
                <a:solidFill>
                  <a:srgbClr val="0E00A3"/>
                </a:solidFill>
                <a:effectLst/>
                <a:uLnTx/>
                <a:uFillTx/>
                <a:latin typeface="Calibri" panose="020F0502020204030204"/>
                <a:ea typeface="+mn-ea"/>
                <a:cs typeface="+mn-cs"/>
              </a:rPr>
              <a:t>reference signals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(embedded in RBs), reports quality back to </a:t>
            </a:r>
            <a:r>
              <a:rPr lang="en-US" dirty="0">
                <a:solidFill>
                  <a:prstClr val="black"/>
                </a:solidFill>
                <a:latin typeface="Calibri" panose="020F0502020204030204"/>
              </a:rPr>
              <a:t>base station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E00A3"/>
                </a:solidFill>
                <a:effectLst/>
                <a:uLnTx/>
                <a:uFillTx/>
                <a:latin typeface="Calibri" panose="020F0502020204030204"/>
                <a:ea typeface="+mn-ea"/>
                <a:cs typeface="+mn-cs"/>
              </a:rPr>
              <a:t>4-bit CQI value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maps to modulation scheme to use (e.g., which QAM?) and expected throughput</a:t>
            </a:r>
          </a:p>
        </p:txBody>
      </p:sp>
      <p:grpSp>
        <p:nvGrpSpPr>
          <p:cNvPr id="29" name="Group 28">
            <a:extLst>
              <a:ext uri="{FF2B5EF4-FFF2-40B4-BE49-F238E27FC236}">
                <a16:creationId xmlns:a16="http://schemas.microsoft.com/office/drawing/2014/main" id="{0AE52595-CE7E-651A-2C22-2C4B443C980A}"/>
              </a:ext>
            </a:extLst>
          </p:cNvPr>
          <p:cNvGrpSpPr/>
          <p:nvPr/>
        </p:nvGrpSpPr>
        <p:grpSpPr>
          <a:xfrm>
            <a:off x="929245" y="3796496"/>
            <a:ext cx="3874554" cy="1118408"/>
            <a:chOff x="929245" y="3796496"/>
            <a:chExt cx="3874554" cy="1118408"/>
          </a:xfrm>
        </p:grpSpPr>
        <p:grpSp>
          <p:nvGrpSpPr>
            <p:cNvPr id="6" name="Group 5">
              <a:extLst>
                <a:ext uri="{FF2B5EF4-FFF2-40B4-BE49-F238E27FC236}">
                  <a16:creationId xmlns:a16="http://schemas.microsoft.com/office/drawing/2014/main" id="{E2A0E86D-961D-00FE-43FB-0CD78535512B}"/>
                </a:ext>
              </a:extLst>
            </p:cNvPr>
            <p:cNvGrpSpPr/>
            <p:nvPr/>
          </p:nvGrpSpPr>
          <p:grpSpPr>
            <a:xfrm>
              <a:off x="3692695" y="3823526"/>
              <a:ext cx="1111104" cy="417208"/>
              <a:chOff x="2715284" y="6168549"/>
              <a:chExt cx="1111104" cy="457102"/>
            </a:xfrm>
          </p:grpSpPr>
          <p:sp>
            <p:nvSpPr>
              <p:cNvPr id="3" name="Oval 2">
                <a:extLst>
                  <a:ext uri="{FF2B5EF4-FFF2-40B4-BE49-F238E27FC236}">
                    <a16:creationId xmlns:a16="http://schemas.microsoft.com/office/drawing/2014/main" id="{66D71359-6B4B-6C94-AABC-C4C38E6A3146}"/>
                  </a:ext>
                </a:extLst>
              </p:cNvPr>
              <p:cNvSpPr/>
              <p:nvPr/>
            </p:nvSpPr>
            <p:spPr>
              <a:xfrm>
                <a:off x="2715284" y="6175717"/>
                <a:ext cx="1102039" cy="449934"/>
              </a:xfrm>
              <a:prstGeom prst="ellipse">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30868D9-2145-1A68-3AB5-A5EFBD46D5AC}"/>
                  </a:ext>
                </a:extLst>
              </p:cNvPr>
              <p:cNvSpPr txBox="1"/>
              <p:nvPr/>
            </p:nvSpPr>
            <p:spPr>
              <a:xfrm>
                <a:off x="2724804" y="6168549"/>
                <a:ext cx="110158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scheduler</a:t>
                </a:r>
              </a:p>
            </p:txBody>
          </p:sp>
        </p:grpSp>
        <p:sp>
          <p:nvSpPr>
            <p:cNvPr id="7" name="Freeform 6">
              <a:extLst>
                <a:ext uri="{FF2B5EF4-FFF2-40B4-BE49-F238E27FC236}">
                  <a16:creationId xmlns:a16="http://schemas.microsoft.com/office/drawing/2014/main" id="{AE252174-12AD-AE3A-3E53-C142278DE27F}"/>
                </a:ext>
              </a:extLst>
            </p:cNvPr>
            <p:cNvSpPr/>
            <p:nvPr/>
          </p:nvSpPr>
          <p:spPr>
            <a:xfrm>
              <a:off x="1539433" y="3796496"/>
              <a:ext cx="1238491" cy="694481"/>
            </a:xfrm>
            <a:custGeom>
              <a:avLst/>
              <a:gdLst>
                <a:gd name="connsiteX0" fmla="*/ 0 w 1238491"/>
                <a:gd name="connsiteY0" fmla="*/ 0 h 694481"/>
                <a:gd name="connsiteX1" fmla="*/ 1238491 w 1238491"/>
                <a:gd name="connsiteY1" fmla="*/ 694481 h 694481"/>
              </a:gdLst>
              <a:ahLst/>
              <a:cxnLst>
                <a:cxn ang="0">
                  <a:pos x="connsiteX0" y="connsiteY0"/>
                </a:cxn>
                <a:cxn ang="0">
                  <a:pos x="connsiteX1" y="connsiteY1"/>
                </a:cxn>
              </a:cxnLst>
              <a:rect l="l" t="t" r="r" b="b"/>
              <a:pathLst>
                <a:path w="1238491" h="694481">
                  <a:moveTo>
                    <a:pt x="0" y="0"/>
                  </a:moveTo>
                  <a:lnTo>
                    <a:pt x="1238491" y="694481"/>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Freeform 8">
              <a:extLst>
                <a:ext uri="{FF2B5EF4-FFF2-40B4-BE49-F238E27FC236}">
                  <a16:creationId xmlns:a16="http://schemas.microsoft.com/office/drawing/2014/main" id="{F386BCAB-7A3F-A3CB-8508-0420D5E8337A}"/>
                </a:ext>
              </a:extLst>
            </p:cNvPr>
            <p:cNvSpPr/>
            <p:nvPr/>
          </p:nvSpPr>
          <p:spPr>
            <a:xfrm>
              <a:off x="929245" y="3881724"/>
              <a:ext cx="1805651" cy="636608"/>
            </a:xfrm>
            <a:custGeom>
              <a:avLst/>
              <a:gdLst>
                <a:gd name="connsiteX0" fmla="*/ 0 w 1238491"/>
                <a:gd name="connsiteY0" fmla="*/ 0 h 694481"/>
                <a:gd name="connsiteX1" fmla="*/ 1238491 w 1238491"/>
                <a:gd name="connsiteY1" fmla="*/ 694481 h 694481"/>
                <a:gd name="connsiteX0" fmla="*/ 0 w 1805651"/>
                <a:gd name="connsiteY0" fmla="*/ 0 h 636608"/>
                <a:gd name="connsiteX1" fmla="*/ 1805651 w 1805651"/>
                <a:gd name="connsiteY1" fmla="*/ 636608 h 636608"/>
                <a:gd name="connsiteX0" fmla="*/ 0 w 1805651"/>
                <a:gd name="connsiteY0" fmla="*/ 0 h 636608"/>
                <a:gd name="connsiteX1" fmla="*/ 1805651 w 1805651"/>
                <a:gd name="connsiteY1" fmla="*/ 636608 h 636608"/>
              </a:gdLst>
              <a:ahLst/>
              <a:cxnLst>
                <a:cxn ang="0">
                  <a:pos x="connsiteX0" y="connsiteY0"/>
                </a:cxn>
                <a:cxn ang="0">
                  <a:pos x="connsiteX1" y="connsiteY1"/>
                </a:cxn>
              </a:cxnLst>
              <a:rect l="l" t="t" r="r" b="b"/>
              <a:pathLst>
                <a:path w="1805651" h="636608">
                  <a:moveTo>
                    <a:pt x="0" y="0"/>
                  </a:moveTo>
                  <a:cubicBezTo>
                    <a:pt x="412830" y="231494"/>
                    <a:pt x="1219201" y="497711"/>
                    <a:pt x="1805651" y="636608"/>
                  </a:cubicBez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6D989E6E-F3C8-CE8D-4E0D-C22B2FABA577}"/>
                </a:ext>
              </a:extLst>
            </p:cNvPr>
            <p:cNvSpPr/>
            <p:nvPr/>
          </p:nvSpPr>
          <p:spPr>
            <a:xfrm flipV="1">
              <a:off x="980911" y="4514906"/>
              <a:ext cx="1829097" cy="171006"/>
            </a:xfrm>
            <a:custGeom>
              <a:avLst/>
              <a:gdLst>
                <a:gd name="connsiteX0" fmla="*/ 0 w 1238491"/>
                <a:gd name="connsiteY0" fmla="*/ 0 h 694481"/>
                <a:gd name="connsiteX1" fmla="*/ 1238491 w 1238491"/>
                <a:gd name="connsiteY1" fmla="*/ 694481 h 694481"/>
                <a:gd name="connsiteX0" fmla="*/ 0 w 1805651"/>
                <a:gd name="connsiteY0" fmla="*/ 0 h 636608"/>
                <a:gd name="connsiteX1" fmla="*/ 1805651 w 1805651"/>
                <a:gd name="connsiteY1" fmla="*/ 636608 h 636608"/>
                <a:gd name="connsiteX0" fmla="*/ 0 w 1805651"/>
                <a:gd name="connsiteY0" fmla="*/ 0 h 636608"/>
                <a:gd name="connsiteX1" fmla="*/ 1805651 w 1805651"/>
                <a:gd name="connsiteY1" fmla="*/ 636608 h 636608"/>
                <a:gd name="connsiteX0" fmla="*/ 0 w 1805651"/>
                <a:gd name="connsiteY0" fmla="*/ 0 h 636608"/>
                <a:gd name="connsiteX1" fmla="*/ 1805651 w 1805651"/>
                <a:gd name="connsiteY1" fmla="*/ 636608 h 636608"/>
                <a:gd name="connsiteX0" fmla="*/ 0 w 1752059"/>
                <a:gd name="connsiteY0" fmla="*/ 0 h 793803"/>
                <a:gd name="connsiteX1" fmla="*/ 1752059 w 1752059"/>
                <a:gd name="connsiteY1" fmla="*/ 793803 h 793803"/>
                <a:gd name="connsiteX0" fmla="*/ 0 w 1752059"/>
                <a:gd name="connsiteY0" fmla="*/ 0 h 1035677"/>
                <a:gd name="connsiteX1" fmla="*/ 1752059 w 1752059"/>
                <a:gd name="connsiteY1" fmla="*/ 793803 h 1035677"/>
                <a:gd name="connsiteX0" fmla="*/ 0 w 1835795"/>
                <a:gd name="connsiteY0" fmla="*/ 0 h 972728"/>
                <a:gd name="connsiteX1" fmla="*/ 1835795 w 1835795"/>
                <a:gd name="connsiteY1" fmla="*/ 636602 h 972728"/>
                <a:gd name="connsiteX0" fmla="*/ 0 w 1829097"/>
                <a:gd name="connsiteY0" fmla="*/ 0 h 1003223"/>
                <a:gd name="connsiteX1" fmla="*/ 1829097 w 1829097"/>
                <a:gd name="connsiteY1" fmla="*/ 715202 h 1003223"/>
              </a:gdLst>
              <a:ahLst/>
              <a:cxnLst>
                <a:cxn ang="0">
                  <a:pos x="connsiteX0" y="connsiteY0"/>
                </a:cxn>
                <a:cxn ang="0">
                  <a:pos x="connsiteX1" y="connsiteY1"/>
                </a:cxn>
              </a:cxnLst>
              <a:rect l="l" t="t" r="r" b="b"/>
              <a:pathLst>
                <a:path w="1829097" h="1003223">
                  <a:moveTo>
                    <a:pt x="0" y="0"/>
                  </a:moveTo>
                  <a:cubicBezTo>
                    <a:pt x="295598" y="1823132"/>
                    <a:pt x="1242647" y="576305"/>
                    <a:pt x="1829097" y="715202"/>
                  </a:cubicBez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Freeform 18">
              <a:extLst>
                <a:ext uri="{FF2B5EF4-FFF2-40B4-BE49-F238E27FC236}">
                  <a16:creationId xmlns:a16="http://schemas.microsoft.com/office/drawing/2014/main" id="{980A8B0B-9C7D-69BB-565C-6CF1945C3346}"/>
                </a:ext>
              </a:extLst>
            </p:cNvPr>
            <p:cNvSpPr/>
            <p:nvPr/>
          </p:nvSpPr>
          <p:spPr>
            <a:xfrm>
              <a:off x="1641138" y="4608087"/>
              <a:ext cx="1102266" cy="306817"/>
            </a:xfrm>
            <a:custGeom>
              <a:avLst/>
              <a:gdLst>
                <a:gd name="connsiteX0" fmla="*/ 0 w 1238491"/>
                <a:gd name="connsiteY0" fmla="*/ 0 h 694481"/>
                <a:gd name="connsiteX1" fmla="*/ 1238491 w 1238491"/>
                <a:gd name="connsiteY1" fmla="*/ 694481 h 694481"/>
                <a:gd name="connsiteX0" fmla="*/ 0 w 1805651"/>
                <a:gd name="connsiteY0" fmla="*/ 0 h 636608"/>
                <a:gd name="connsiteX1" fmla="*/ 1805651 w 1805651"/>
                <a:gd name="connsiteY1" fmla="*/ 636608 h 636608"/>
                <a:gd name="connsiteX0" fmla="*/ 0 w 1805651"/>
                <a:gd name="connsiteY0" fmla="*/ 0 h 636608"/>
                <a:gd name="connsiteX1" fmla="*/ 1805651 w 1805651"/>
                <a:gd name="connsiteY1" fmla="*/ 636608 h 636608"/>
                <a:gd name="connsiteX0" fmla="*/ 0 w 1708517"/>
                <a:gd name="connsiteY0" fmla="*/ 3022424 h 3033770"/>
                <a:gd name="connsiteX1" fmla="*/ 1708517 w 1708517"/>
                <a:gd name="connsiteY1" fmla="*/ 4159 h 3033770"/>
                <a:gd name="connsiteX0" fmla="*/ 0 w 1654926"/>
                <a:gd name="connsiteY0" fmla="*/ 3768379 h 3777748"/>
                <a:gd name="connsiteX1" fmla="*/ 1654926 w 1654926"/>
                <a:gd name="connsiteY1" fmla="*/ 3420 h 3777748"/>
                <a:gd name="connsiteX0" fmla="*/ 0 w 1105616"/>
                <a:gd name="connsiteY0" fmla="*/ 1512584 h 1532402"/>
                <a:gd name="connsiteX1" fmla="*/ 1105616 w 1105616"/>
                <a:gd name="connsiteY1" fmla="*/ 7362 h 1532402"/>
                <a:gd name="connsiteX0" fmla="*/ 0 w 1105616"/>
                <a:gd name="connsiteY0" fmla="*/ 1505221 h 1537424"/>
                <a:gd name="connsiteX1" fmla="*/ 1105616 w 1105616"/>
                <a:gd name="connsiteY1" fmla="*/ -1 h 1537424"/>
                <a:gd name="connsiteX0" fmla="*/ 0 w 1102266"/>
                <a:gd name="connsiteY0" fmla="*/ 1799972 h 1826102"/>
                <a:gd name="connsiteX1" fmla="*/ 1102266 w 1102266"/>
                <a:gd name="connsiteY1" fmla="*/ -1 h 1826102"/>
                <a:gd name="connsiteX0" fmla="*/ 0 w 1102266"/>
                <a:gd name="connsiteY0" fmla="*/ 1799972 h 1799972"/>
                <a:gd name="connsiteX1" fmla="*/ 1102266 w 1102266"/>
                <a:gd name="connsiteY1" fmla="*/ -1 h 1799972"/>
              </a:gdLst>
              <a:ahLst/>
              <a:cxnLst>
                <a:cxn ang="0">
                  <a:pos x="connsiteX0" y="connsiteY0"/>
                </a:cxn>
                <a:cxn ang="0">
                  <a:pos x="connsiteX1" y="connsiteY1"/>
                </a:cxn>
              </a:cxnLst>
              <a:rect l="l" t="t" r="r" b="b"/>
              <a:pathLst>
                <a:path w="1102266" h="1799972">
                  <a:moveTo>
                    <a:pt x="0" y="1799972"/>
                  </a:moveTo>
                  <a:cubicBezTo>
                    <a:pt x="463072" y="1441975"/>
                    <a:pt x="545961" y="666744"/>
                    <a:pt x="1102266" y="-1"/>
                  </a:cubicBez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Freeform 23">
              <a:extLst>
                <a:ext uri="{FF2B5EF4-FFF2-40B4-BE49-F238E27FC236}">
                  <a16:creationId xmlns:a16="http://schemas.microsoft.com/office/drawing/2014/main" id="{F9EC6FC0-675F-A203-BCA0-A9A5E3D9652D}"/>
                </a:ext>
              </a:extLst>
            </p:cNvPr>
            <p:cNvSpPr/>
            <p:nvPr/>
          </p:nvSpPr>
          <p:spPr>
            <a:xfrm>
              <a:off x="2856140" y="4255828"/>
              <a:ext cx="1346200" cy="292100"/>
            </a:xfrm>
            <a:custGeom>
              <a:avLst/>
              <a:gdLst>
                <a:gd name="connsiteX0" fmla="*/ 0 w 1346200"/>
                <a:gd name="connsiteY0" fmla="*/ 292100 h 292100"/>
                <a:gd name="connsiteX1" fmla="*/ 1346200 w 1346200"/>
                <a:gd name="connsiteY1" fmla="*/ 292100 h 292100"/>
                <a:gd name="connsiteX2" fmla="*/ 1346200 w 1346200"/>
                <a:gd name="connsiteY2" fmla="*/ 0 h 292100"/>
              </a:gdLst>
              <a:ahLst/>
              <a:cxnLst>
                <a:cxn ang="0">
                  <a:pos x="connsiteX0" y="connsiteY0"/>
                </a:cxn>
                <a:cxn ang="0">
                  <a:pos x="connsiteX1" y="connsiteY1"/>
                </a:cxn>
                <a:cxn ang="0">
                  <a:pos x="connsiteX2" y="connsiteY2"/>
                </a:cxn>
              </a:cxnLst>
              <a:rect l="l" t="t" r="r" b="b"/>
              <a:pathLst>
                <a:path w="1346200" h="292100">
                  <a:moveTo>
                    <a:pt x="0" y="292100"/>
                  </a:moveTo>
                  <a:lnTo>
                    <a:pt x="1346200" y="292100"/>
                  </a:lnTo>
                  <a:lnTo>
                    <a:pt x="1346200" y="0"/>
                  </a:lnTo>
                </a:path>
              </a:pathLst>
            </a:custGeom>
            <a:noFill/>
            <a:ln w="38100">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5" name="TextBox 104">
            <a:extLst>
              <a:ext uri="{FF2B5EF4-FFF2-40B4-BE49-F238E27FC236}">
                <a16:creationId xmlns:a16="http://schemas.microsoft.com/office/drawing/2014/main" id="{D4C28E63-D6F1-1D49-4913-D867F04C366E}"/>
              </a:ext>
            </a:extLst>
          </p:cNvPr>
          <p:cNvSpPr txBox="1"/>
          <p:nvPr/>
        </p:nvSpPr>
        <p:spPr>
          <a:xfrm>
            <a:off x="5445929" y="8525305"/>
            <a:ext cx="2728567"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libri" panose="020F0502020204030204"/>
                <a:ea typeface="+mn-ea"/>
                <a:cs typeface="+mn-cs"/>
              </a:rPr>
              <a:t>“We are all equally important”</a:t>
            </a:r>
          </a:p>
        </p:txBody>
      </p:sp>
      <p:grpSp>
        <p:nvGrpSpPr>
          <p:cNvPr id="190" name="Group 189">
            <a:extLst>
              <a:ext uri="{FF2B5EF4-FFF2-40B4-BE49-F238E27FC236}">
                <a16:creationId xmlns:a16="http://schemas.microsoft.com/office/drawing/2014/main" id="{7B77471E-ED4B-ACE1-5C54-B9287F949AA0}"/>
              </a:ext>
            </a:extLst>
          </p:cNvPr>
          <p:cNvGrpSpPr/>
          <p:nvPr/>
        </p:nvGrpSpPr>
        <p:grpSpPr>
          <a:xfrm>
            <a:off x="384950" y="2437770"/>
            <a:ext cx="783673" cy="739447"/>
            <a:chOff x="384950" y="2437770"/>
            <a:chExt cx="783673" cy="739447"/>
          </a:xfrm>
        </p:grpSpPr>
        <p:pic>
          <p:nvPicPr>
            <p:cNvPr id="185" name="Picture 184">
              <a:extLst>
                <a:ext uri="{FF2B5EF4-FFF2-40B4-BE49-F238E27FC236}">
                  <a16:creationId xmlns:a16="http://schemas.microsoft.com/office/drawing/2014/main" id="{FAB67130-4602-6212-73CB-1D0B6C7ECB62}"/>
                </a:ext>
              </a:extLst>
            </p:cNvPr>
            <p:cNvPicPr>
              <a:picLocks noChangeAspect="1"/>
            </p:cNvPicPr>
            <p:nvPr/>
          </p:nvPicPr>
          <p:blipFill>
            <a:blip r:embed="rId8"/>
            <a:stretch>
              <a:fillRect/>
            </a:stretch>
          </p:blipFill>
          <p:spPr>
            <a:xfrm>
              <a:off x="417780" y="2639018"/>
              <a:ext cx="750843" cy="538199"/>
            </a:xfrm>
            <a:prstGeom prst="rect">
              <a:avLst/>
            </a:prstGeom>
          </p:spPr>
        </p:pic>
        <p:grpSp>
          <p:nvGrpSpPr>
            <p:cNvPr id="186" name="Group 652">
              <a:extLst>
                <a:ext uri="{FF2B5EF4-FFF2-40B4-BE49-F238E27FC236}">
                  <a16:creationId xmlns:a16="http://schemas.microsoft.com/office/drawing/2014/main" id="{007AAFD0-E48F-F209-96D2-C7CDC48677B7}"/>
                </a:ext>
              </a:extLst>
            </p:cNvPr>
            <p:cNvGrpSpPr>
              <a:grpSpLocks/>
            </p:cNvGrpSpPr>
            <p:nvPr/>
          </p:nvGrpSpPr>
          <p:grpSpPr bwMode="auto">
            <a:xfrm>
              <a:off x="384950" y="2437770"/>
              <a:ext cx="383708" cy="366843"/>
              <a:chOff x="2751" y="1851"/>
              <a:chExt cx="462" cy="478"/>
            </a:xfrm>
          </p:grpSpPr>
          <p:pic>
            <p:nvPicPr>
              <p:cNvPr id="187" name="Picture 653" descr="iphone_stylized_small">
                <a:extLst>
                  <a:ext uri="{FF2B5EF4-FFF2-40B4-BE49-F238E27FC236}">
                    <a16:creationId xmlns:a16="http://schemas.microsoft.com/office/drawing/2014/main" id="{C8C2B1BF-0E5F-7F7E-A8A6-D0DE063FE48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654" descr="antenna_radiation_stylized">
                <a:extLst>
                  <a:ext uri="{FF2B5EF4-FFF2-40B4-BE49-F238E27FC236}">
                    <a16:creationId xmlns:a16="http://schemas.microsoft.com/office/drawing/2014/main" id="{2CE9CF93-7879-4848-2651-960F2E59C8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91" name="Freeform 190">
            <a:extLst>
              <a:ext uri="{FF2B5EF4-FFF2-40B4-BE49-F238E27FC236}">
                <a16:creationId xmlns:a16="http://schemas.microsoft.com/office/drawing/2014/main" id="{A50C91B9-E065-E9E6-F47B-2C0B8E74E287}"/>
              </a:ext>
            </a:extLst>
          </p:cNvPr>
          <p:cNvSpPr/>
          <p:nvPr/>
        </p:nvSpPr>
        <p:spPr>
          <a:xfrm>
            <a:off x="4871404" y="2298138"/>
            <a:ext cx="465897" cy="2476164"/>
          </a:xfrm>
          <a:custGeom>
            <a:avLst/>
            <a:gdLst>
              <a:gd name="connsiteX0" fmla="*/ 0 w 315590"/>
              <a:gd name="connsiteY0" fmla="*/ 404602 h 2476164"/>
              <a:gd name="connsiteX1" fmla="*/ 315590 w 315590"/>
              <a:gd name="connsiteY1" fmla="*/ 0 h 2476164"/>
              <a:gd name="connsiteX2" fmla="*/ 315590 w 315590"/>
              <a:gd name="connsiteY2" fmla="*/ 2184850 h 2476164"/>
              <a:gd name="connsiteX3" fmla="*/ 24276 w 315590"/>
              <a:gd name="connsiteY3" fmla="*/ 2476164 h 2476164"/>
              <a:gd name="connsiteX4" fmla="*/ 0 w 315590"/>
              <a:gd name="connsiteY4" fmla="*/ 404602 h 2476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590" h="2476164">
                <a:moveTo>
                  <a:pt x="0" y="404602"/>
                </a:moveTo>
                <a:lnTo>
                  <a:pt x="315590" y="0"/>
                </a:lnTo>
                <a:lnTo>
                  <a:pt x="315590" y="2184850"/>
                </a:lnTo>
                <a:lnTo>
                  <a:pt x="24276" y="2476164"/>
                </a:lnTo>
                <a:lnTo>
                  <a:pt x="0" y="404602"/>
                </a:lnTo>
                <a:close/>
              </a:path>
            </a:pathLst>
          </a:custGeom>
          <a:solidFill>
            <a:srgbClr val="0E00A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3" name="Straight Connector 192">
            <a:extLst>
              <a:ext uri="{FF2B5EF4-FFF2-40B4-BE49-F238E27FC236}">
                <a16:creationId xmlns:a16="http://schemas.microsoft.com/office/drawing/2014/main" id="{497416DB-2D65-09DB-0970-650BFC4E7975}"/>
              </a:ext>
            </a:extLst>
          </p:cNvPr>
          <p:cNvCxnSpPr/>
          <p:nvPr/>
        </p:nvCxnSpPr>
        <p:spPr>
          <a:xfrm>
            <a:off x="4871883" y="2705083"/>
            <a:ext cx="0" cy="2093221"/>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sp>
        <p:nvSpPr>
          <p:cNvPr id="194" name="TextBox 193">
            <a:extLst>
              <a:ext uri="{FF2B5EF4-FFF2-40B4-BE49-F238E27FC236}">
                <a16:creationId xmlns:a16="http://schemas.microsoft.com/office/drawing/2014/main" id="{E5AE454F-2DA5-896F-F293-5A4DA442643F}"/>
              </a:ext>
            </a:extLst>
          </p:cNvPr>
          <p:cNvSpPr txBox="1"/>
          <p:nvPr/>
        </p:nvSpPr>
        <p:spPr>
          <a:xfrm rot="16200000">
            <a:off x="4223480" y="3217233"/>
            <a:ext cx="178850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control plane (RRC)</a:t>
            </a:r>
          </a:p>
        </p:txBody>
      </p:sp>
      <p:grpSp>
        <p:nvGrpSpPr>
          <p:cNvPr id="200" name="Group 199">
            <a:extLst>
              <a:ext uri="{FF2B5EF4-FFF2-40B4-BE49-F238E27FC236}">
                <a16:creationId xmlns:a16="http://schemas.microsoft.com/office/drawing/2014/main" id="{EBFCEF8E-0550-F8C4-5302-02BFFF8BCC4B}"/>
              </a:ext>
            </a:extLst>
          </p:cNvPr>
          <p:cNvGrpSpPr/>
          <p:nvPr/>
        </p:nvGrpSpPr>
        <p:grpSpPr>
          <a:xfrm>
            <a:off x="4057227" y="4129006"/>
            <a:ext cx="1309555" cy="815228"/>
            <a:chOff x="4057227" y="4129006"/>
            <a:chExt cx="1309555" cy="815228"/>
          </a:xfrm>
        </p:grpSpPr>
        <p:sp>
          <p:nvSpPr>
            <p:cNvPr id="195" name="Freeform 194">
              <a:extLst>
                <a:ext uri="{FF2B5EF4-FFF2-40B4-BE49-F238E27FC236}">
                  <a16:creationId xmlns:a16="http://schemas.microsoft.com/office/drawing/2014/main" id="{10D7793C-CD3F-BD52-FCF1-045691F75F55}"/>
                </a:ext>
              </a:extLst>
            </p:cNvPr>
            <p:cNvSpPr/>
            <p:nvPr/>
          </p:nvSpPr>
          <p:spPr>
            <a:xfrm>
              <a:off x="4410159" y="4129006"/>
              <a:ext cx="748424" cy="815228"/>
            </a:xfrm>
            <a:custGeom>
              <a:avLst/>
              <a:gdLst>
                <a:gd name="connsiteX0" fmla="*/ 0 w 768744"/>
                <a:gd name="connsiteY0" fmla="*/ 825388 h 825388"/>
                <a:gd name="connsiteX1" fmla="*/ 768744 w 768744"/>
                <a:gd name="connsiteY1" fmla="*/ 825388 h 825388"/>
                <a:gd name="connsiteX2" fmla="*/ 720191 w 768744"/>
                <a:gd name="connsiteY2" fmla="*/ 0 h 825388"/>
                <a:gd name="connsiteX3" fmla="*/ 364142 w 768744"/>
                <a:gd name="connsiteY3" fmla="*/ 16184 h 825388"/>
                <a:gd name="connsiteX0" fmla="*/ 0 w 768744"/>
                <a:gd name="connsiteY0" fmla="*/ 815228 h 815228"/>
                <a:gd name="connsiteX1" fmla="*/ 768744 w 768744"/>
                <a:gd name="connsiteY1" fmla="*/ 815228 h 815228"/>
                <a:gd name="connsiteX2" fmla="*/ 720191 w 768744"/>
                <a:gd name="connsiteY2" fmla="*/ 0 h 815228"/>
                <a:gd name="connsiteX3" fmla="*/ 364142 w 768744"/>
                <a:gd name="connsiteY3" fmla="*/ 6024 h 815228"/>
                <a:gd name="connsiteX0" fmla="*/ 0 w 748424"/>
                <a:gd name="connsiteY0" fmla="*/ 815228 h 815228"/>
                <a:gd name="connsiteX1" fmla="*/ 748424 w 748424"/>
                <a:gd name="connsiteY1" fmla="*/ 811841 h 815228"/>
                <a:gd name="connsiteX2" fmla="*/ 720191 w 748424"/>
                <a:gd name="connsiteY2" fmla="*/ 0 h 815228"/>
                <a:gd name="connsiteX3" fmla="*/ 364142 w 748424"/>
                <a:gd name="connsiteY3" fmla="*/ 6024 h 815228"/>
              </a:gdLst>
              <a:ahLst/>
              <a:cxnLst>
                <a:cxn ang="0">
                  <a:pos x="connsiteX0" y="connsiteY0"/>
                </a:cxn>
                <a:cxn ang="0">
                  <a:pos x="connsiteX1" y="connsiteY1"/>
                </a:cxn>
                <a:cxn ang="0">
                  <a:pos x="connsiteX2" y="connsiteY2"/>
                </a:cxn>
                <a:cxn ang="0">
                  <a:pos x="connsiteX3" y="connsiteY3"/>
                </a:cxn>
              </a:cxnLst>
              <a:rect l="l" t="t" r="r" b="b"/>
              <a:pathLst>
                <a:path w="748424" h="815228">
                  <a:moveTo>
                    <a:pt x="0" y="815228"/>
                  </a:moveTo>
                  <a:lnTo>
                    <a:pt x="748424" y="811841"/>
                  </a:lnTo>
                  <a:lnTo>
                    <a:pt x="720191" y="0"/>
                  </a:lnTo>
                  <a:cubicBezTo>
                    <a:pt x="601508" y="5395"/>
                    <a:pt x="482825" y="629"/>
                    <a:pt x="364142" y="6024"/>
                  </a:cubicBezTo>
                </a:path>
              </a:pathLst>
            </a:custGeom>
            <a:noFill/>
            <a:ln w="34925">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5625EFED-014A-6CEB-BD7A-FE2E594836E1}"/>
                </a:ext>
              </a:extLst>
            </p:cNvPr>
            <p:cNvSpPr/>
            <p:nvPr/>
          </p:nvSpPr>
          <p:spPr>
            <a:xfrm>
              <a:off x="4928106" y="4242361"/>
              <a:ext cx="367608" cy="2351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DF062A56-7D4D-C4F6-68A2-1E5A99AAECDA}"/>
                </a:ext>
              </a:extLst>
            </p:cNvPr>
            <p:cNvSpPr txBox="1"/>
            <p:nvPr/>
          </p:nvSpPr>
          <p:spPr>
            <a:xfrm>
              <a:off x="4847537" y="4170754"/>
              <a:ext cx="5192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CQI</a:t>
              </a:r>
            </a:p>
          </p:txBody>
        </p:sp>
        <p:cxnSp>
          <p:nvCxnSpPr>
            <p:cNvPr id="199" name="Straight Connector 198">
              <a:extLst>
                <a:ext uri="{FF2B5EF4-FFF2-40B4-BE49-F238E27FC236}">
                  <a16:creationId xmlns:a16="http://schemas.microsoft.com/office/drawing/2014/main" id="{FDB03738-99BB-5089-2776-0BFC024D3DCF}"/>
                </a:ext>
              </a:extLst>
            </p:cNvPr>
            <p:cNvCxnSpPr/>
            <p:nvPr/>
          </p:nvCxnSpPr>
          <p:spPr>
            <a:xfrm>
              <a:off x="4057227" y="4944234"/>
              <a:ext cx="301413" cy="0"/>
            </a:xfrm>
            <a:prstGeom prst="line">
              <a:avLst/>
            </a:prstGeom>
            <a:ln w="28575">
              <a:solidFill>
                <a:srgbClr val="C00000"/>
              </a:solidFill>
              <a:prstDash val="sysDash"/>
            </a:ln>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E8453415-E022-49D8-3AC1-5F62C2956067}"/>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108</a:t>
            </a:fld>
            <a:endParaRPr lang="en-US" dirty="0"/>
          </a:p>
        </p:txBody>
      </p:sp>
    </p:spTree>
    <p:extLst>
      <p:ext uri="{BB962C8B-B14F-4D97-AF65-F5344CB8AC3E}">
        <p14:creationId xmlns:p14="http://schemas.microsoft.com/office/powerpoint/2010/main" val="23758762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dissolve">
                                      <p:cBhvr>
                                        <p:cTn id="7" dur="500"/>
                                        <p:tgtEl>
                                          <p:spTgt spid="29"/>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00"/>
                                        </p:tgtEl>
                                        <p:attrNameLst>
                                          <p:attrName>style.visibility</p:attrName>
                                        </p:attrNameLst>
                                      </p:cBhvr>
                                      <p:to>
                                        <p:strVal val="visible"/>
                                      </p:to>
                                    </p:set>
                                    <p:animEffect transition="in" filter="wipe(down)">
                                      <p:cBhvr>
                                        <p:cTn id="11" dur="500"/>
                                        <p:tgtEl>
                                          <p:spTgt spid="200"/>
                                        </p:tgtEl>
                                      </p:cBhvr>
                                    </p:animEffect>
                                  </p:childTnLst>
                                </p:cTn>
                              </p:par>
                              <p:par>
                                <p:cTn id="12" presetID="9" presetClass="entr" presetSubtype="0" fill="hold" nodeType="withEffect">
                                  <p:stCondLst>
                                    <p:cond delay="0"/>
                                  </p:stCondLst>
                                  <p:childTnLst>
                                    <p:set>
                                      <p:cBhvr>
                                        <p:cTn id="13" dur="1" fill="hold">
                                          <p:stCondLst>
                                            <p:cond delay="0"/>
                                          </p:stCondLst>
                                        </p:cTn>
                                        <p:tgtEl>
                                          <p:spTgt spid="2">
                                            <p:txEl>
                                              <p:pRg st="0" end="0"/>
                                            </p:txEl>
                                          </p:spTgt>
                                        </p:tgtEl>
                                        <p:attrNameLst>
                                          <p:attrName>style.visibility</p:attrName>
                                        </p:attrNameLst>
                                      </p:cBhvr>
                                      <p:to>
                                        <p:strVal val="visible"/>
                                      </p:to>
                                    </p:set>
                                    <p:animEffect transition="in" filter="dissolve">
                                      <p:cBhvr>
                                        <p:cTn id="14" dur="500"/>
                                        <p:tgtEl>
                                          <p:spTgt spid="2">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33319C64-40A3-5654-EC80-A6B2FAE1B8FD}"/>
              </a:ext>
            </a:extLst>
          </p:cNvPr>
          <p:cNvSpPr>
            <a:spLocks noGrp="1"/>
          </p:cNvSpPr>
          <p:nvPr>
            <p:ph type="title"/>
          </p:nvPr>
        </p:nvSpPr>
        <p:spPr>
          <a:xfrm>
            <a:off x="618456" y="278688"/>
            <a:ext cx="10811544" cy="894622"/>
          </a:xfrm>
        </p:spPr>
        <p:txBody>
          <a:bodyPr>
            <a:normAutofit/>
          </a:bodyPr>
          <a:lstStyle/>
          <a:p>
            <a:r>
              <a:rPr lang="en-US" dirty="0"/>
              <a:t>RAN scheduling: QoS Class Indicator</a:t>
            </a:r>
            <a:endParaRPr lang="en-US" dirty="0">
              <a:solidFill>
                <a:srgbClr val="C00000"/>
              </a:solidFill>
            </a:endParaRPr>
          </a:p>
        </p:txBody>
      </p:sp>
      <p:grpSp>
        <p:nvGrpSpPr>
          <p:cNvPr id="12" name="Group 11">
            <a:extLst>
              <a:ext uri="{FF2B5EF4-FFF2-40B4-BE49-F238E27FC236}">
                <a16:creationId xmlns:a16="http://schemas.microsoft.com/office/drawing/2014/main" id="{D778DE59-F517-115C-D816-7C611451A096}"/>
              </a:ext>
            </a:extLst>
          </p:cNvPr>
          <p:cNvGrpSpPr/>
          <p:nvPr/>
        </p:nvGrpSpPr>
        <p:grpSpPr>
          <a:xfrm>
            <a:off x="2614520" y="2713307"/>
            <a:ext cx="2771027" cy="2076773"/>
            <a:chOff x="4400788" y="4200041"/>
            <a:chExt cx="2771027" cy="2076773"/>
          </a:xfrm>
        </p:grpSpPr>
        <p:grpSp>
          <p:nvGrpSpPr>
            <p:cNvPr id="13" name="Group 12">
              <a:extLst>
                <a:ext uri="{FF2B5EF4-FFF2-40B4-BE49-F238E27FC236}">
                  <a16:creationId xmlns:a16="http://schemas.microsoft.com/office/drawing/2014/main" id="{C187F29A-8201-3384-013D-161F95DB1FA5}"/>
                </a:ext>
              </a:extLst>
            </p:cNvPr>
            <p:cNvGrpSpPr/>
            <p:nvPr/>
          </p:nvGrpSpPr>
          <p:grpSpPr>
            <a:xfrm>
              <a:off x="4400788" y="4200041"/>
              <a:ext cx="2263483" cy="2076773"/>
              <a:chOff x="4400788" y="4200041"/>
              <a:chExt cx="2665708" cy="2076773"/>
            </a:xfrm>
          </p:grpSpPr>
          <p:sp>
            <p:nvSpPr>
              <p:cNvPr id="25" name="Rectangle 24">
                <a:extLst>
                  <a:ext uri="{FF2B5EF4-FFF2-40B4-BE49-F238E27FC236}">
                    <a16:creationId xmlns:a16="http://schemas.microsoft.com/office/drawing/2014/main" id="{EEA7C316-6BF7-2D94-844E-E27D0BADDCC2}"/>
                  </a:ext>
                </a:extLst>
              </p:cNvPr>
              <p:cNvSpPr/>
              <p:nvPr/>
            </p:nvSpPr>
            <p:spPr>
              <a:xfrm>
                <a:off x="4400788" y="4200041"/>
                <a:ext cx="2665708" cy="2076773"/>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069BB699-2539-8F81-4D4B-9CA3C2A5D8AB}"/>
                  </a:ext>
                </a:extLst>
              </p:cNvPr>
              <p:cNvCxnSpPr>
                <a:stCxn id="25" idx="1"/>
                <a:endCxn id="25" idx="3"/>
              </p:cNvCxnSpPr>
              <p:nvPr/>
            </p:nvCxnSpPr>
            <p:spPr>
              <a:xfrm>
                <a:off x="4400788" y="5238428"/>
                <a:ext cx="26657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D56EEED-A9EB-9B2A-CA8D-15DA2D68CB93}"/>
                  </a:ext>
                </a:extLst>
              </p:cNvPr>
              <p:cNvCxnSpPr/>
              <p:nvPr/>
            </p:nvCxnSpPr>
            <p:spPr>
              <a:xfrm>
                <a:off x="4400788" y="4724401"/>
                <a:ext cx="26657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70C10EB-FC20-633E-9279-8726886D12D0}"/>
                  </a:ext>
                </a:extLst>
              </p:cNvPr>
              <p:cNvCxnSpPr/>
              <p:nvPr/>
            </p:nvCxnSpPr>
            <p:spPr>
              <a:xfrm>
                <a:off x="4400788" y="5775703"/>
                <a:ext cx="266570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0FF822B5-4313-0454-23DB-8B05E9894237}"/>
                </a:ext>
              </a:extLst>
            </p:cNvPr>
            <p:cNvSpPr txBox="1"/>
            <p:nvPr/>
          </p:nvSpPr>
          <p:spPr>
            <a:xfrm>
              <a:off x="4604811" y="4234261"/>
              <a:ext cx="85472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PDCP</a:t>
              </a:r>
            </a:p>
          </p:txBody>
        </p:sp>
        <p:sp>
          <p:nvSpPr>
            <p:cNvPr id="15" name="TextBox 14">
              <a:extLst>
                <a:ext uri="{FF2B5EF4-FFF2-40B4-BE49-F238E27FC236}">
                  <a16:creationId xmlns:a16="http://schemas.microsoft.com/office/drawing/2014/main" id="{49F7C0BA-FC80-B15C-DFF4-83DBAE6E7A83}"/>
                </a:ext>
              </a:extLst>
            </p:cNvPr>
            <p:cNvSpPr txBox="1"/>
            <p:nvPr/>
          </p:nvSpPr>
          <p:spPr>
            <a:xfrm>
              <a:off x="4612178" y="4761943"/>
              <a:ext cx="6413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RLC</a:t>
              </a:r>
            </a:p>
          </p:txBody>
        </p:sp>
        <p:sp>
          <p:nvSpPr>
            <p:cNvPr id="16" name="TextBox 15">
              <a:extLst>
                <a:ext uri="{FF2B5EF4-FFF2-40B4-BE49-F238E27FC236}">
                  <a16:creationId xmlns:a16="http://schemas.microsoft.com/office/drawing/2014/main" id="{E046D3E0-E517-E711-D29A-6ABFEBE21864}"/>
                </a:ext>
              </a:extLst>
            </p:cNvPr>
            <p:cNvSpPr txBox="1"/>
            <p:nvPr/>
          </p:nvSpPr>
          <p:spPr>
            <a:xfrm>
              <a:off x="4620292" y="5286520"/>
              <a:ext cx="78675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MAC</a:t>
              </a:r>
            </a:p>
          </p:txBody>
        </p:sp>
        <p:sp>
          <p:nvSpPr>
            <p:cNvPr id="17" name="TextBox 16">
              <a:extLst>
                <a:ext uri="{FF2B5EF4-FFF2-40B4-BE49-F238E27FC236}">
                  <a16:creationId xmlns:a16="http://schemas.microsoft.com/office/drawing/2014/main" id="{B435F12A-DD44-AB1D-2EA1-D8EFE505CC8E}"/>
                </a:ext>
              </a:extLst>
            </p:cNvPr>
            <p:cNvSpPr txBox="1"/>
            <p:nvPr/>
          </p:nvSpPr>
          <p:spPr>
            <a:xfrm>
              <a:off x="4608173" y="5814915"/>
              <a:ext cx="6864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rPr>
                <a:t>PHY</a:t>
              </a:r>
            </a:p>
          </p:txBody>
        </p:sp>
        <p:cxnSp>
          <p:nvCxnSpPr>
            <p:cNvPr id="21" name="Straight Connector 20">
              <a:extLst>
                <a:ext uri="{FF2B5EF4-FFF2-40B4-BE49-F238E27FC236}">
                  <a16:creationId xmlns:a16="http://schemas.microsoft.com/office/drawing/2014/main" id="{E1DAB68D-3221-11E2-16BF-624437F1EBB5}"/>
                </a:ext>
              </a:extLst>
            </p:cNvPr>
            <p:cNvCxnSpPr>
              <a:cxnSpLocks/>
            </p:cNvCxnSpPr>
            <p:nvPr/>
          </p:nvCxnSpPr>
          <p:spPr>
            <a:xfrm flipV="1">
              <a:off x="6649816" y="4990463"/>
              <a:ext cx="521999" cy="2564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4A4E8F3-D484-6E85-952F-B5BA95858DA9}"/>
                </a:ext>
              </a:extLst>
            </p:cNvPr>
            <p:cNvCxnSpPr>
              <a:cxnSpLocks/>
            </p:cNvCxnSpPr>
            <p:nvPr/>
          </p:nvCxnSpPr>
          <p:spPr>
            <a:xfrm flipV="1">
              <a:off x="6644603" y="4475939"/>
              <a:ext cx="521999" cy="25643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1" name="TextBox 30">
            <a:extLst>
              <a:ext uri="{FF2B5EF4-FFF2-40B4-BE49-F238E27FC236}">
                <a16:creationId xmlns:a16="http://schemas.microsoft.com/office/drawing/2014/main" id="{F18156F5-1461-DFCB-674E-571A05E8FCBF}"/>
              </a:ext>
            </a:extLst>
          </p:cNvPr>
          <p:cNvSpPr txBox="1"/>
          <p:nvPr/>
        </p:nvSpPr>
        <p:spPr>
          <a:xfrm>
            <a:off x="2391825" y="4983989"/>
            <a:ext cx="274574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RAN packet-processing stack (3GPP)</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5" name="Group 219">
            <a:extLst>
              <a:ext uri="{FF2B5EF4-FFF2-40B4-BE49-F238E27FC236}">
                <a16:creationId xmlns:a16="http://schemas.microsoft.com/office/drawing/2014/main" id="{32EE2111-7603-0609-4468-53DDCAF4DFCD}"/>
              </a:ext>
            </a:extLst>
          </p:cNvPr>
          <p:cNvGrpSpPr>
            <a:grpSpLocks/>
          </p:cNvGrpSpPr>
          <p:nvPr/>
        </p:nvGrpSpPr>
        <p:grpSpPr bwMode="auto">
          <a:xfrm>
            <a:off x="3356832" y="2069733"/>
            <a:ext cx="255427" cy="482430"/>
            <a:chOff x="375561" y="297711"/>
            <a:chExt cx="1252683" cy="2142487"/>
          </a:xfrm>
        </p:grpSpPr>
        <p:sp>
          <p:nvSpPr>
            <p:cNvPr id="41" name="Freeform 40">
              <a:extLst>
                <a:ext uri="{FF2B5EF4-FFF2-40B4-BE49-F238E27FC236}">
                  <a16:creationId xmlns:a16="http://schemas.microsoft.com/office/drawing/2014/main" id="{0E7656DF-8513-944A-6169-EAAA7DCB1C64}"/>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Freeform 41">
              <a:extLst>
                <a:ext uri="{FF2B5EF4-FFF2-40B4-BE49-F238E27FC236}">
                  <a16:creationId xmlns:a16="http://schemas.microsoft.com/office/drawing/2014/main" id="{1B501D30-851F-B9D4-8013-46FB4BFA0AEA}"/>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Rectangle 42">
              <a:extLst>
                <a:ext uri="{FF2B5EF4-FFF2-40B4-BE49-F238E27FC236}">
                  <a16:creationId xmlns:a16="http://schemas.microsoft.com/office/drawing/2014/main" id="{26CE09DE-E366-C38A-BD29-ADDA50614EE5}"/>
                </a:ext>
              </a:extLst>
            </p:cNvPr>
            <p:cNvSpPr/>
            <p:nvPr/>
          </p:nvSpPr>
          <p:spPr>
            <a:xfrm>
              <a:off x="1332065" y="1080080"/>
              <a:ext cx="296179" cy="1360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36" name="Group 201">
            <a:extLst>
              <a:ext uri="{FF2B5EF4-FFF2-40B4-BE49-F238E27FC236}">
                <a16:creationId xmlns:a16="http://schemas.microsoft.com/office/drawing/2014/main" id="{54889095-99FF-0FBB-9F73-5B220F8309A8}"/>
              </a:ext>
            </a:extLst>
          </p:cNvPr>
          <p:cNvGrpSpPr>
            <a:grpSpLocks/>
          </p:cNvGrpSpPr>
          <p:nvPr/>
        </p:nvGrpSpPr>
        <p:grpSpPr bwMode="auto">
          <a:xfrm>
            <a:off x="3336980" y="1572860"/>
            <a:ext cx="255427" cy="482430"/>
            <a:chOff x="375561" y="297711"/>
            <a:chExt cx="1252683" cy="2138362"/>
          </a:xfrm>
        </p:grpSpPr>
        <p:sp>
          <p:nvSpPr>
            <p:cNvPr id="38" name="Freeform 37">
              <a:extLst>
                <a:ext uri="{FF2B5EF4-FFF2-40B4-BE49-F238E27FC236}">
                  <a16:creationId xmlns:a16="http://schemas.microsoft.com/office/drawing/2014/main" id="{19CFB0CC-F151-00C7-2F43-625F1AA86F6E}"/>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Freeform 38">
              <a:extLst>
                <a:ext uri="{FF2B5EF4-FFF2-40B4-BE49-F238E27FC236}">
                  <a16:creationId xmlns:a16="http://schemas.microsoft.com/office/drawing/2014/main" id="{2660E787-47B0-437A-0E54-F2299B535E4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37598536-C9B7-C8BF-8E86-CF1A24D8419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37" name="Right Arrow 36">
            <a:extLst>
              <a:ext uri="{FF2B5EF4-FFF2-40B4-BE49-F238E27FC236}">
                <a16:creationId xmlns:a16="http://schemas.microsoft.com/office/drawing/2014/main" id="{55AFC09E-24CA-5BE1-0C3F-19D65C26AEB9}"/>
              </a:ext>
            </a:extLst>
          </p:cNvPr>
          <p:cNvSpPr/>
          <p:nvPr/>
        </p:nvSpPr>
        <p:spPr>
          <a:xfrm rot="5400000">
            <a:off x="3609594" y="2393453"/>
            <a:ext cx="366842" cy="239501"/>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79FB1D8C-5F75-367A-46C8-3D58FFF306CE}"/>
              </a:ext>
            </a:extLst>
          </p:cNvPr>
          <p:cNvSpPr txBox="1"/>
          <p:nvPr/>
        </p:nvSpPr>
        <p:spPr>
          <a:xfrm>
            <a:off x="3591417" y="1560843"/>
            <a:ext cx="994183"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IP datagrams</a:t>
            </a:r>
          </a:p>
        </p:txBody>
      </p:sp>
      <p:grpSp>
        <p:nvGrpSpPr>
          <p:cNvPr id="44" name="Group 43">
            <a:extLst>
              <a:ext uri="{FF2B5EF4-FFF2-40B4-BE49-F238E27FC236}">
                <a16:creationId xmlns:a16="http://schemas.microsoft.com/office/drawing/2014/main" id="{803BD62D-999F-40E7-EF9B-575CB7149729}"/>
              </a:ext>
            </a:extLst>
          </p:cNvPr>
          <p:cNvGrpSpPr/>
          <p:nvPr/>
        </p:nvGrpSpPr>
        <p:grpSpPr>
          <a:xfrm>
            <a:off x="1815600" y="3413839"/>
            <a:ext cx="466245" cy="1208729"/>
            <a:chOff x="9226732" y="814399"/>
            <a:chExt cx="466245" cy="1208729"/>
          </a:xfrm>
        </p:grpSpPr>
        <p:grpSp>
          <p:nvGrpSpPr>
            <p:cNvPr id="45" name="Group 817">
              <a:extLst>
                <a:ext uri="{FF2B5EF4-FFF2-40B4-BE49-F238E27FC236}">
                  <a16:creationId xmlns:a16="http://schemas.microsoft.com/office/drawing/2014/main" id="{B02E3D59-996A-3A59-2E14-3E15676C4B96}"/>
                </a:ext>
              </a:extLst>
            </p:cNvPr>
            <p:cNvGrpSpPr>
              <a:grpSpLocks/>
            </p:cNvGrpSpPr>
            <p:nvPr/>
          </p:nvGrpSpPr>
          <p:grpSpPr bwMode="auto">
            <a:xfrm>
              <a:off x="9226732" y="814399"/>
              <a:ext cx="466245" cy="420795"/>
              <a:chOff x="2920" y="1424"/>
              <a:chExt cx="326" cy="310"/>
            </a:xfrm>
          </p:grpSpPr>
          <p:sp>
            <p:nvSpPr>
              <p:cNvPr id="51" name="Oval 818">
                <a:extLst>
                  <a:ext uri="{FF2B5EF4-FFF2-40B4-BE49-F238E27FC236}">
                    <a16:creationId xmlns:a16="http://schemas.microsoft.com/office/drawing/2014/main" id="{843DCCE8-4A8E-6DD3-6129-2991DEF0F03D}"/>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819">
                <a:extLst>
                  <a:ext uri="{FF2B5EF4-FFF2-40B4-BE49-F238E27FC236}">
                    <a16:creationId xmlns:a16="http://schemas.microsoft.com/office/drawing/2014/main" id="{BC75C77E-C151-3B0A-2E4F-FE9040260798}"/>
                  </a:ext>
                </a:extLst>
              </p:cNvPr>
              <p:cNvGrpSpPr>
                <a:grpSpLocks/>
              </p:cNvGrpSpPr>
              <p:nvPr/>
            </p:nvGrpSpPr>
            <p:grpSpPr bwMode="auto">
              <a:xfrm>
                <a:off x="2949" y="1424"/>
                <a:ext cx="265" cy="280"/>
                <a:chOff x="2949" y="1424"/>
                <a:chExt cx="265" cy="280"/>
              </a:xfrm>
            </p:grpSpPr>
            <p:sp>
              <p:nvSpPr>
                <p:cNvPr id="53" name="Oval 820">
                  <a:extLst>
                    <a:ext uri="{FF2B5EF4-FFF2-40B4-BE49-F238E27FC236}">
                      <a16:creationId xmlns:a16="http://schemas.microsoft.com/office/drawing/2014/main" id="{D47D36A9-BEC8-7025-A067-E71A09278E87}"/>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Oval 821">
                  <a:extLst>
                    <a:ext uri="{FF2B5EF4-FFF2-40B4-BE49-F238E27FC236}">
                      <a16:creationId xmlns:a16="http://schemas.microsoft.com/office/drawing/2014/main" id="{77402854-8FC5-C7AF-56D2-AA3313AA2E8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Oval 822">
                  <a:extLst>
                    <a:ext uri="{FF2B5EF4-FFF2-40B4-BE49-F238E27FC236}">
                      <a16:creationId xmlns:a16="http://schemas.microsoft.com/office/drawing/2014/main" id="{3CEA93B0-D879-30FA-1B9D-84DE58E5F8FC}"/>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Oval 823">
                  <a:extLst>
                    <a:ext uri="{FF2B5EF4-FFF2-40B4-BE49-F238E27FC236}">
                      <a16:creationId xmlns:a16="http://schemas.microsoft.com/office/drawing/2014/main" id="{1EDDB694-3280-58A8-CDA2-03B140AE19B4}"/>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824">
                  <a:extLst>
                    <a:ext uri="{FF2B5EF4-FFF2-40B4-BE49-F238E27FC236}">
                      <a16:creationId xmlns:a16="http://schemas.microsoft.com/office/drawing/2014/main" id="{21F482E0-A205-F27A-E43F-EDA0A0EE2F89}"/>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46" name="Group 45">
              <a:extLst>
                <a:ext uri="{FF2B5EF4-FFF2-40B4-BE49-F238E27FC236}">
                  <a16:creationId xmlns:a16="http://schemas.microsoft.com/office/drawing/2014/main" id="{E72A4AB7-9850-47DA-3B38-BC38BFDBF2D0}"/>
                </a:ext>
              </a:extLst>
            </p:cNvPr>
            <p:cNvGrpSpPr/>
            <p:nvPr/>
          </p:nvGrpSpPr>
          <p:grpSpPr>
            <a:xfrm>
              <a:off x="9240316" y="1030723"/>
              <a:ext cx="437474" cy="992405"/>
              <a:chOff x="3585986" y="1924270"/>
              <a:chExt cx="468358" cy="1695944"/>
            </a:xfrm>
          </p:grpSpPr>
          <p:sp>
            <p:nvSpPr>
              <p:cNvPr id="47" name="Rectangle 46">
                <a:extLst>
                  <a:ext uri="{FF2B5EF4-FFF2-40B4-BE49-F238E27FC236}">
                    <a16:creationId xmlns:a16="http://schemas.microsoft.com/office/drawing/2014/main" id="{4E8AE3C1-6D27-DEDA-6CC5-E48C42CEC99D}"/>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 name="Rectangle 47">
                <a:extLst>
                  <a:ext uri="{FF2B5EF4-FFF2-40B4-BE49-F238E27FC236}">
                    <a16:creationId xmlns:a16="http://schemas.microsoft.com/office/drawing/2014/main" id="{8DC02BE8-D134-C606-2A0B-C9F261BBD158}"/>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Rectangle 48">
                <a:extLst>
                  <a:ext uri="{FF2B5EF4-FFF2-40B4-BE49-F238E27FC236}">
                    <a16:creationId xmlns:a16="http://schemas.microsoft.com/office/drawing/2014/main" id="{19235E63-A1EB-2E4D-A3AB-9C2AE08E2E35}"/>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 name="Rectangle 49">
                <a:extLst>
                  <a:ext uri="{FF2B5EF4-FFF2-40B4-BE49-F238E27FC236}">
                    <a16:creationId xmlns:a16="http://schemas.microsoft.com/office/drawing/2014/main" id="{9A08FB41-538C-F1DF-9D70-7FDECFC34C5B}"/>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 name="Group 652">
            <a:extLst>
              <a:ext uri="{FF2B5EF4-FFF2-40B4-BE49-F238E27FC236}">
                <a16:creationId xmlns:a16="http://schemas.microsoft.com/office/drawing/2014/main" id="{0C023FA0-F45A-8C76-A259-E855CAA5D9C0}"/>
              </a:ext>
            </a:extLst>
          </p:cNvPr>
          <p:cNvGrpSpPr>
            <a:grpSpLocks/>
          </p:cNvGrpSpPr>
          <p:nvPr/>
        </p:nvGrpSpPr>
        <p:grpSpPr bwMode="auto">
          <a:xfrm>
            <a:off x="1262712" y="3265366"/>
            <a:ext cx="448554" cy="494802"/>
            <a:chOff x="2751" y="1851"/>
            <a:chExt cx="462" cy="478"/>
          </a:xfrm>
        </p:grpSpPr>
        <p:pic>
          <p:nvPicPr>
            <p:cNvPr id="62" name="Picture 653" descr="iphone_stylized_small">
              <a:extLst>
                <a:ext uri="{FF2B5EF4-FFF2-40B4-BE49-F238E27FC236}">
                  <a16:creationId xmlns:a16="http://schemas.microsoft.com/office/drawing/2014/main" id="{157069D3-F495-1C41-7075-AE36B08B220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654" descr="antenna_radiation_stylized">
              <a:extLst>
                <a:ext uri="{FF2B5EF4-FFF2-40B4-BE49-F238E27FC236}">
                  <a16:creationId xmlns:a16="http://schemas.microsoft.com/office/drawing/2014/main" id="{FA8EBD51-7BBF-3035-DCB4-99125FF99D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652">
            <a:extLst>
              <a:ext uri="{FF2B5EF4-FFF2-40B4-BE49-F238E27FC236}">
                <a16:creationId xmlns:a16="http://schemas.microsoft.com/office/drawing/2014/main" id="{4089F446-56E5-BE09-C33B-67F882EAFE68}"/>
              </a:ext>
            </a:extLst>
          </p:cNvPr>
          <p:cNvGrpSpPr>
            <a:grpSpLocks/>
          </p:cNvGrpSpPr>
          <p:nvPr/>
        </p:nvGrpSpPr>
        <p:grpSpPr bwMode="auto">
          <a:xfrm>
            <a:off x="485357" y="3599848"/>
            <a:ext cx="591772" cy="571142"/>
            <a:chOff x="2751" y="1851"/>
            <a:chExt cx="462" cy="478"/>
          </a:xfrm>
        </p:grpSpPr>
        <p:pic>
          <p:nvPicPr>
            <p:cNvPr id="65" name="Picture 653" descr="iphone_stylized_small">
              <a:extLst>
                <a:ext uri="{FF2B5EF4-FFF2-40B4-BE49-F238E27FC236}">
                  <a16:creationId xmlns:a16="http://schemas.microsoft.com/office/drawing/2014/main" id="{B91523A3-254B-9031-9327-D71E57C8E83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654" descr="antenna_radiation_stylized">
              <a:extLst>
                <a:ext uri="{FF2B5EF4-FFF2-40B4-BE49-F238E27FC236}">
                  <a16:creationId xmlns:a16="http://schemas.microsoft.com/office/drawing/2014/main" id="{734735BF-CB6B-EE77-F5FF-B396ECFB1F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652">
            <a:extLst>
              <a:ext uri="{FF2B5EF4-FFF2-40B4-BE49-F238E27FC236}">
                <a16:creationId xmlns:a16="http://schemas.microsoft.com/office/drawing/2014/main" id="{0FD01370-4355-5A13-92A7-14D7AAC77A30}"/>
              </a:ext>
            </a:extLst>
          </p:cNvPr>
          <p:cNvGrpSpPr>
            <a:grpSpLocks/>
          </p:cNvGrpSpPr>
          <p:nvPr/>
        </p:nvGrpSpPr>
        <p:grpSpPr bwMode="auto">
          <a:xfrm>
            <a:off x="1313931" y="4477492"/>
            <a:ext cx="397335" cy="488089"/>
            <a:chOff x="2751" y="1851"/>
            <a:chExt cx="462" cy="478"/>
          </a:xfrm>
        </p:grpSpPr>
        <p:pic>
          <p:nvPicPr>
            <p:cNvPr id="68" name="Picture 653" descr="iphone_stylized_small">
              <a:extLst>
                <a:ext uri="{FF2B5EF4-FFF2-40B4-BE49-F238E27FC236}">
                  <a16:creationId xmlns:a16="http://schemas.microsoft.com/office/drawing/2014/main" id="{7EA76FE8-904F-CB42-F0FF-BD286F14744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654" descr="antenna_radiation_stylized">
              <a:extLst>
                <a:ext uri="{FF2B5EF4-FFF2-40B4-BE49-F238E27FC236}">
                  <a16:creationId xmlns:a16="http://schemas.microsoft.com/office/drawing/2014/main" id="{25816B13-6C68-0AC3-03CA-6FB88DC274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71" name="Straight Connector 70">
            <a:extLst>
              <a:ext uri="{FF2B5EF4-FFF2-40B4-BE49-F238E27FC236}">
                <a16:creationId xmlns:a16="http://schemas.microsoft.com/office/drawing/2014/main" id="{C8B6A33D-6AB1-7AB0-4D4E-8DC6F05E46F4}"/>
              </a:ext>
            </a:extLst>
          </p:cNvPr>
          <p:cNvCxnSpPr/>
          <p:nvPr/>
        </p:nvCxnSpPr>
        <p:spPr>
          <a:xfrm>
            <a:off x="2053304" y="4605098"/>
            <a:ext cx="5455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457BD462-949C-9C82-A4BD-0F8B31F41919}"/>
              </a:ext>
            </a:extLst>
          </p:cNvPr>
          <p:cNvGrpSpPr/>
          <p:nvPr/>
        </p:nvGrpSpPr>
        <p:grpSpPr>
          <a:xfrm>
            <a:off x="580756" y="4666250"/>
            <a:ext cx="534987" cy="407988"/>
            <a:chOff x="7432700" y="2327293"/>
            <a:chExt cx="534987" cy="407988"/>
          </a:xfrm>
        </p:grpSpPr>
        <p:pic>
          <p:nvPicPr>
            <p:cNvPr id="76" name="Picture 1017" descr="antenna_stylized">
              <a:extLst>
                <a:ext uri="{FF2B5EF4-FFF2-40B4-BE49-F238E27FC236}">
                  <a16:creationId xmlns:a16="http://schemas.microsoft.com/office/drawing/2014/main" id="{ED8AECCB-81D4-F1F3-9001-1CCA922E722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018" descr="laptop_keyboard">
              <a:extLst>
                <a:ext uri="{FF2B5EF4-FFF2-40B4-BE49-F238E27FC236}">
                  <a16:creationId xmlns:a16="http://schemas.microsoft.com/office/drawing/2014/main" id="{94429FB2-72BB-75BF-3577-8358C807DB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Freeform 1019">
              <a:extLst>
                <a:ext uri="{FF2B5EF4-FFF2-40B4-BE49-F238E27FC236}">
                  <a16:creationId xmlns:a16="http://schemas.microsoft.com/office/drawing/2014/main" id="{AE34A173-EA46-4A30-C55E-BC4072DE1318}"/>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9" name="Picture 1020" descr="screen">
              <a:extLst>
                <a:ext uri="{FF2B5EF4-FFF2-40B4-BE49-F238E27FC236}">
                  <a16:creationId xmlns:a16="http://schemas.microsoft.com/office/drawing/2014/main" id="{DBA4DF64-BD69-0DD8-CE2F-201469753BA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021">
              <a:extLst>
                <a:ext uri="{FF2B5EF4-FFF2-40B4-BE49-F238E27FC236}">
                  <a16:creationId xmlns:a16="http://schemas.microsoft.com/office/drawing/2014/main" id="{D5AB97E8-5445-2823-4981-8916C914CAB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2">
              <a:extLst>
                <a:ext uri="{FF2B5EF4-FFF2-40B4-BE49-F238E27FC236}">
                  <a16:creationId xmlns:a16="http://schemas.microsoft.com/office/drawing/2014/main" id="{9A4AB4D8-20F2-C07A-6738-AAC169B97E5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3">
              <a:extLst>
                <a:ext uri="{FF2B5EF4-FFF2-40B4-BE49-F238E27FC236}">
                  <a16:creationId xmlns:a16="http://schemas.microsoft.com/office/drawing/2014/main" id="{5E3AFEFF-63B8-F0CE-66FF-4D93BAB5B5D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1024">
              <a:extLst>
                <a:ext uri="{FF2B5EF4-FFF2-40B4-BE49-F238E27FC236}">
                  <a16:creationId xmlns:a16="http://schemas.microsoft.com/office/drawing/2014/main" id="{3AEAD359-8BA2-23B0-4E89-895CFBE41EC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25">
              <a:extLst>
                <a:ext uri="{FF2B5EF4-FFF2-40B4-BE49-F238E27FC236}">
                  <a16:creationId xmlns:a16="http://schemas.microsoft.com/office/drawing/2014/main" id="{5AF94E5E-356F-C2E3-68E0-1106F9BB8769}"/>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26">
              <a:extLst>
                <a:ext uri="{FF2B5EF4-FFF2-40B4-BE49-F238E27FC236}">
                  <a16:creationId xmlns:a16="http://schemas.microsoft.com/office/drawing/2014/main" id="{DA6B3E51-37B9-FF81-C741-68C72C08C0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6" name="Group 1027">
              <a:extLst>
                <a:ext uri="{FF2B5EF4-FFF2-40B4-BE49-F238E27FC236}">
                  <a16:creationId xmlns:a16="http://schemas.microsoft.com/office/drawing/2014/main" id="{A106197F-30C8-C82E-1EE3-435173434A01}"/>
                </a:ext>
              </a:extLst>
            </p:cNvPr>
            <p:cNvGrpSpPr>
              <a:grpSpLocks/>
            </p:cNvGrpSpPr>
            <p:nvPr/>
          </p:nvGrpSpPr>
          <p:grpSpPr bwMode="auto">
            <a:xfrm>
              <a:off x="7594735" y="2642220"/>
              <a:ext cx="98740" cy="36846"/>
              <a:chOff x="1740" y="2642"/>
              <a:chExt cx="752" cy="327"/>
            </a:xfrm>
          </p:grpSpPr>
          <p:sp>
            <p:nvSpPr>
              <p:cNvPr id="93" name="Freeform 1028">
                <a:extLst>
                  <a:ext uri="{FF2B5EF4-FFF2-40B4-BE49-F238E27FC236}">
                    <a16:creationId xmlns:a16="http://schemas.microsoft.com/office/drawing/2014/main" id="{F8B12E8A-B976-95A8-7620-F49C4CBF57E3}"/>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1029">
                <a:extLst>
                  <a:ext uri="{FF2B5EF4-FFF2-40B4-BE49-F238E27FC236}">
                    <a16:creationId xmlns:a16="http://schemas.microsoft.com/office/drawing/2014/main" id="{3E70CA63-58FA-F89F-B713-271F2D8957C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1030">
                <a:extLst>
                  <a:ext uri="{FF2B5EF4-FFF2-40B4-BE49-F238E27FC236}">
                    <a16:creationId xmlns:a16="http://schemas.microsoft.com/office/drawing/2014/main" id="{75C83FCE-143E-90C2-5C05-7C2C6B3637E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031">
                <a:extLst>
                  <a:ext uri="{FF2B5EF4-FFF2-40B4-BE49-F238E27FC236}">
                    <a16:creationId xmlns:a16="http://schemas.microsoft.com/office/drawing/2014/main" id="{522B567B-D151-CA65-1C9E-870DBB52CD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032">
                <a:extLst>
                  <a:ext uri="{FF2B5EF4-FFF2-40B4-BE49-F238E27FC236}">
                    <a16:creationId xmlns:a16="http://schemas.microsoft.com/office/drawing/2014/main" id="{FC996228-679B-F4D5-6BF9-9DEB618A696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033">
                <a:extLst>
                  <a:ext uri="{FF2B5EF4-FFF2-40B4-BE49-F238E27FC236}">
                    <a16:creationId xmlns:a16="http://schemas.microsoft.com/office/drawing/2014/main" id="{4A696981-F3D6-6E27-F7CC-777F2ACBD8A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7" name="Freeform 1034">
              <a:extLst>
                <a:ext uri="{FF2B5EF4-FFF2-40B4-BE49-F238E27FC236}">
                  <a16:creationId xmlns:a16="http://schemas.microsoft.com/office/drawing/2014/main" id="{C9624640-A223-92C3-827E-CB0A69A297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5">
              <a:extLst>
                <a:ext uri="{FF2B5EF4-FFF2-40B4-BE49-F238E27FC236}">
                  <a16:creationId xmlns:a16="http://schemas.microsoft.com/office/drawing/2014/main" id="{51298371-8697-F33A-897F-4B6FE82ED177}"/>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6">
              <a:extLst>
                <a:ext uri="{FF2B5EF4-FFF2-40B4-BE49-F238E27FC236}">
                  <a16:creationId xmlns:a16="http://schemas.microsoft.com/office/drawing/2014/main" id="{E8C0080A-05B8-5CB7-366E-1405F176137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1037">
              <a:extLst>
                <a:ext uri="{FF2B5EF4-FFF2-40B4-BE49-F238E27FC236}">
                  <a16:creationId xmlns:a16="http://schemas.microsoft.com/office/drawing/2014/main" id="{0E328A55-8045-59CD-873D-106D1639EBA7}"/>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1038">
              <a:extLst>
                <a:ext uri="{FF2B5EF4-FFF2-40B4-BE49-F238E27FC236}">
                  <a16:creationId xmlns:a16="http://schemas.microsoft.com/office/drawing/2014/main" id="{A04945DB-5D57-28B7-9690-F7C0DFE24FE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1039">
              <a:extLst>
                <a:ext uri="{FF2B5EF4-FFF2-40B4-BE49-F238E27FC236}">
                  <a16:creationId xmlns:a16="http://schemas.microsoft.com/office/drawing/2014/main" id="{3980C40B-C3BB-2784-9BBA-7BF31D34F92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 name="Rectangle 3">
            <a:extLst>
              <a:ext uri="{FF2B5EF4-FFF2-40B4-BE49-F238E27FC236}">
                <a16:creationId xmlns:a16="http://schemas.microsoft.com/office/drawing/2014/main" id="{E0CB91EB-3CD2-1A99-5CE4-C9679F28712C}"/>
              </a:ext>
            </a:extLst>
          </p:cNvPr>
          <p:cNvSpPr txBox="1">
            <a:spLocks noChangeArrowheads="1"/>
          </p:cNvSpPr>
          <p:nvPr/>
        </p:nvSpPr>
        <p:spPr>
          <a:xfrm>
            <a:off x="5770672" y="1437158"/>
            <a:ext cx="6162338" cy="5292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85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QCI: QoS Class Indicator </a:t>
            </a:r>
          </a:p>
          <a:p>
            <a:pPr marL="571500" marR="0" lvl="0" indent="-330200"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QoS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wants to provide to a particular </a:t>
            </a:r>
            <a:r>
              <a:rPr lang="en-US" dirty="0">
                <a:solidFill>
                  <a:prstClr val="black"/>
                </a:solidFill>
                <a:latin typeface="Calibri" panose="020F0502020204030204"/>
              </a:rPr>
              <a:t>device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delay, guaranteed bit rate QoS guarantees)</a:t>
            </a:r>
          </a:p>
          <a:p>
            <a:pPr marL="5746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scheduler determines allocation of available radio spectrum to ensure all UEs meet their QoS requirements</a:t>
            </a:r>
          </a:p>
          <a:p>
            <a:pPr marL="241300" marR="0" lvl="0" indent="0" algn="l" defTabSz="914400" rtl="0" eaLnBrk="1" fontAlgn="auto" latinLnBrk="0" hangingPunct="1">
              <a:lnSpc>
                <a:spcPct val="85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71500" marR="0" lvl="0" indent="-330200"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D736325-E9C7-132F-7AF4-7C4336BC969D}"/>
              </a:ext>
            </a:extLst>
          </p:cNvPr>
          <p:cNvGrpSpPr/>
          <p:nvPr/>
        </p:nvGrpSpPr>
        <p:grpSpPr>
          <a:xfrm>
            <a:off x="3692695" y="3823526"/>
            <a:ext cx="1111104" cy="417208"/>
            <a:chOff x="2715284" y="6168549"/>
            <a:chExt cx="1111104" cy="457102"/>
          </a:xfrm>
        </p:grpSpPr>
        <p:sp>
          <p:nvSpPr>
            <p:cNvPr id="103" name="Oval 102">
              <a:extLst>
                <a:ext uri="{FF2B5EF4-FFF2-40B4-BE49-F238E27FC236}">
                  <a16:creationId xmlns:a16="http://schemas.microsoft.com/office/drawing/2014/main" id="{096B48F8-8D79-E463-C194-5EBCA548D85C}"/>
                </a:ext>
              </a:extLst>
            </p:cNvPr>
            <p:cNvSpPr/>
            <p:nvPr/>
          </p:nvSpPr>
          <p:spPr>
            <a:xfrm>
              <a:off x="2715284" y="6175717"/>
              <a:ext cx="1102039" cy="449934"/>
            </a:xfrm>
            <a:prstGeom prst="ellipse">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538E4543-0290-6C30-B7CE-E7C2EF0A97FE}"/>
                </a:ext>
              </a:extLst>
            </p:cNvPr>
            <p:cNvSpPr txBox="1"/>
            <p:nvPr/>
          </p:nvSpPr>
          <p:spPr>
            <a:xfrm>
              <a:off x="2724804" y="6168549"/>
              <a:ext cx="110158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scheduler</a:t>
              </a:r>
            </a:p>
          </p:txBody>
        </p:sp>
      </p:grpSp>
      <p:graphicFrame>
        <p:nvGraphicFramePr>
          <p:cNvPr id="3" name="Table 2">
            <a:extLst>
              <a:ext uri="{FF2B5EF4-FFF2-40B4-BE49-F238E27FC236}">
                <a16:creationId xmlns:a16="http://schemas.microsoft.com/office/drawing/2014/main" id="{E1BCCCBB-2D4C-6248-DC80-2FF22A4E64B6}"/>
              </a:ext>
            </a:extLst>
          </p:cNvPr>
          <p:cNvGraphicFramePr>
            <a:graphicFrameLocks noGrp="1"/>
          </p:cNvGraphicFramePr>
          <p:nvPr/>
        </p:nvGraphicFramePr>
        <p:xfrm>
          <a:off x="6155203" y="4633341"/>
          <a:ext cx="5647590" cy="1785360"/>
        </p:xfrm>
        <a:graphic>
          <a:graphicData uri="http://schemas.openxmlformats.org/drawingml/2006/table">
            <a:tbl>
              <a:tblPr firstRow="1" firstCol="1" bandRow="1">
                <a:tableStyleId>{5C22544A-7EE6-4342-B048-85BDC9FD1C3A}</a:tableStyleId>
              </a:tblPr>
              <a:tblGrid>
                <a:gridCol w="912270">
                  <a:extLst>
                    <a:ext uri="{9D8B030D-6E8A-4147-A177-3AD203B41FA5}">
                      <a16:colId xmlns:a16="http://schemas.microsoft.com/office/drawing/2014/main" val="570534067"/>
                    </a:ext>
                  </a:extLst>
                </a:gridCol>
                <a:gridCol w="585733">
                  <a:extLst>
                    <a:ext uri="{9D8B030D-6E8A-4147-A177-3AD203B41FA5}">
                      <a16:colId xmlns:a16="http://schemas.microsoft.com/office/drawing/2014/main" val="472475120"/>
                    </a:ext>
                  </a:extLst>
                </a:gridCol>
                <a:gridCol w="1110453">
                  <a:extLst>
                    <a:ext uri="{9D8B030D-6E8A-4147-A177-3AD203B41FA5}">
                      <a16:colId xmlns:a16="http://schemas.microsoft.com/office/drawing/2014/main" val="2790723812"/>
                    </a:ext>
                  </a:extLst>
                </a:gridCol>
                <a:gridCol w="1053355">
                  <a:extLst>
                    <a:ext uri="{9D8B030D-6E8A-4147-A177-3AD203B41FA5}">
                      <a16:colId xmlns:a16="http://schemas.microsoft.com/office/drawing/2014/main" val="3539071498"/>
                    </a:ext>
                  </a:extLst>
                </a:gridCol>
                <a:gridCol w="1985779">
                  <a:extLst>
                    <a:ext uri="{9D8B030D-6E8A-4147-A177-3AD203B41FA5}">
                      <a16:colId xmlns:a16="http://schemas.microsoft.com/office/drawing/2014/main" val="3676080912"/>
                    </a:ext>
                  </a:extLst>
                </a:gridCol>
              </a:tblGrid>
              <a:tr h="309180">
                <a:tc>
                  <a:txBody>
                    <a:bodyPr/>
                    <a:lstStyle/>
                    <a:p>
                      <a:pPr marL="0" marR="0">
                        <a:spcBef>
                          <a:spcPts val="0"/>
                        </a:spcBef>
                        <a:spcAft>
                          <a:spcPts val="0"/>
                        </a:spcAft>
                      </a:pPr>
                      <a:r>
                        <a:rPr lang="en-US" sz="1800" kern="100" dirty="0">
                          <a:effectLst/>
                        </a:rPr>
                        <a:t>Priority</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QCI </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Max delay</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Max loss</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Application</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710094228"/>
                  </a:ext>
                </a:extLst>
              </a:tr>
              <a:tr h="309180">
                <a:tc>
                  <a:txBody>
                    <a:bodyPr/>
                    <a:lstStyle/>
                    <a:p>
                      <a:pPr marL="0" marR="0">
                        <a:spcBef>
                          <a:spcPts val="0"/>
                        </a:spcBef>
                        <a:spcAft>
                          <a:spcPts val="0"/>
                        </a:spcAft>
                      </a:pPr>
                      <a:r>
                        <a:rPr lang="en-US" sz="1800" kern="100" dirty="0">
                          <a:effectLst/>
                        </a:rPr>
                        <a:t>2</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1</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100ms</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.01</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Voice</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789686864"/>
                  </a:ext>
                </a:extLst>
              </a:tr>
              <a:tr h="309180">
                <a:tc>
                  <a:txBody>
                    <a:bodyPr/>
                    <a:lstStyle/>
                    <a:p>
                      <a:pPr marL="0" marR="0">
                        <a:spcBef>
                          <a:spcPts val="0"/>
                        </a:spcBef>
                        <a:spcAft>
                          <a:spcPts val="0"/>
                        </a:spcAft>
                      </a:pPr>
                      <a:r>
                        <a:rPr lang="en-US" sz="1800" kern="100" dirty="0">
                          <a:effectLst/>
                        </a:rPr>
                        <a:t>3</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4</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50 ms</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.001</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Real-time gaming</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283677832"/>
                  </a:ext>
                </a:extLst>
              </a:tr>
              <a:tr h="309180">
                <a:tc>
                  <a:txBody>
                    <a:bodyPr/>
                    <a:lstStyle/>
                    <a:p>
                      <a:pPr marL="0" marR="0">
                        <a:spcBef>
                          <a:spcPts val="0"/>
                        </a:spcBef>
                        <a:spcAft>
                          <a:spcPts val="0"/>
                        </a:spcAft>
                      </a:pPr>
                      <a:r>
                        <a:rPr lang="en-US" sz="1800" kern="100" dirty="0">
                          <a:effectLst/>
                        </a:rPr>
                        <a:t>6</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7</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300 ms</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.000001</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Streaming video</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2739470899"/>
                  </a:ext>
                </a:extLst>
              </a:tr>
              <a:tr h="309180">
                <a:tc>
                  <a:txBody>
                    <a:bodyPr/>
                    <a:lstStyle/>
                    <a:p>
                      <a:pPr marL="0" marR="0">
                        <a:spcBef>
                          <a:spcPts val="0"/>
                        </a:spcBef>
                        <a:spcAft>
                          <a:spcPts val="0"/>
                        </a:spcAft>
                      </a:pPr>
                      <a:r>
                        <a:rPr lang="en-US" sz="1800" kern="100" dirty="0">
                          <a:effectLst/>
                        </a:rPr>
                        <a:t>8</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8</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600</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.000001</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1800" kern="100" dirty="0">
                          <a:effectLst/>
                        </a:rPr>
                        <a:t>Web browsing, TCP</a:t>
                      </a:r>
                      <a:endParaRPr lang="en-US" sz="18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664214208"/>
                  </a:ext>
                </a:extLst>
              </a:tr>
            </a:tbl>
          </a:graphicData>
        </a:graphic>
      </p:graphicFrame>
      <p:grpSp>
        <p:nvGrpSpPr>
          <p:cNvPr id="4" name="Group 3">
            <a:extLst>
              <a:ext uri="{FF2B5EF4-FFF2-40B4-BE49-F238E27FC236}">
                <a16:creationId xmlns:a16="http://schemas.microsoft.com/office/drawing/2014/main" id="{51B55BB0-4DD7-36EF-A62E-84C93F0A5D77}"/>
              </a:ext>
            </a:extLst>
          </p:cNvPr>
          <p:cNvGrpSpPr/>
          <p:nvPr/>
        </p:nvGrpSpPr>
        <p:grpSpPr>
          <a:xfrm>
            <a:off x="384950" y="2437770"/>
            <a:ext cx="783673" cy="739447"/>
            <a:chOff x="384950" y="2437770"/>
            <a:chExt cx="783673" cy="739447"/>
          </a:xfrm>
        </p:grpSpPr>
        <p:pic>
          <p:nvPicPr>
            <p:cNvPr id="6" name="Picture 5">
              <a:extLst>
                <a:ext uri="{FF2B5EF4-FFF2-40B4-BE49-F238E27FC236}">
                  <a16:creationId xmlns:a16="http://schemas.microsoft.com/office/drawing/2014/main" id="{00B782C5-2083-CE4E-BD35-235DF2E9B388}"/>
                </a:ext>
              </a:extLst>
            </p:cNvPr>
            <p:cNvPicPr>
              <a:picLocks noChangeAspect="1"/>
            </p:cNvPicPr>
            <p:nvPr/>
          </p:nvPicPr>
          <p:blipFill>
            <a:blip r:embed="rId7"/>
            <a:stretch>
              <a:fillRect/>
            </a:stretch>
          </p:blipFill>
          <p:spPr>
            <a:xfrm>
              <a:off x="417780" y="2639018"/>
              <a:ext cx="750843" cy="538199"/>
            </a:xfrm>
            <a:prstGeom prst="rect">
              <a:avLst/>
            </a:prstGeom>
          </p:spPr>
        </p:pic>
        <p:grpSp>
          <p:nvGrpSpPr>
            <p:cNvPr id="7" name="Group 652">
              <a:extLst>
                <a:ext uri="{FF2B5EF4-FFF2-40B4-BE49-F238E27FC236}">
                  <a16:creationId xmlns:a16="http://schemas.microsoft.com/office/drawing/2014/main" id="{35B48879-F089-CBB5-6930-25A36FF9FDF0}"/>
                </a:ext>
              </a:extLst>
            </p:cNvPr>
            <p:cNvGrpSpPr>
              <a:grpSpLocks/>
            </p:cNvGrpSpPr>
            <p:nvPr/>
          </p:nvGrpSpPr>
          <p:grpSpPr bwMode="auto">
            <a:xfrm>
              <a:off x="384950" y="2437770"/>
              <a:ext cx="383708" cy="366843"/>
              <a:chOff x="2751" y="1851"/>
              <a:chExt cx="462" cy="478"/>
            </a:xfrm>
          </p:grpSpPr>
          <p:pic>
            <p:nvPicPr>
              <p:cNvPr id="9" name="Picture 653" descr="iphone_stylized_small">
                <a:extLst>
                  <a:ext uri="{FF2B5EF4-FFF2-40B4-BE49-F238E27FC236}">
                    <a16:creationId xmlns:a16="http://schemas.microsoft.com/office/drawing/2014/main" id="{05B7AD1B-CCCF-B494-9D41-C197A84391A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654" descr="antenna_radiation_stylized">
                <a:extLst>
                  <a:ext uri="{FF2B5EF4-FFF2-40B4-BE49-F238E27FC236}">
                    <a16:creationId xmlns:a16="http://schemas.microsoft.com/office/drawing/2014/main" id="{EDD9749C-526F-D41F-8DAE-7FF224D8F3C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8" name="Freeform 17">
            <a:extLst>
              <a:ext uri="{FF2B5EF4-FFF2-40B4-BE49-F238E27FC236}">
                <a16:creationId xmlns:a16="http://schemas.microsoft.com/office/drawing/2014/main" id="{3FEEBF5C-653D-F527-582F-CED5CB305EB1}"/>
              </a:ext>
            </a:extLst>
          </p:cNvPr>
          <p:cNvSpPr/>
          <p:nvPr/>
        </p:nvSpPr>
        <p:spPr>
          <a:xfrm>
            <a:off x="4871404" y="2298138"/>
            <a:ext cx="465897" cy="2476164"/>
          </a:xfrm>
          <a:custGeom>
            <a:avLst/>
            <a:gdLst>
              <a:gd name="connsiteX0" fmla="*/ 0 w 315590"/>
              <a:gd name="connsiteY0" fmla="*/ 404602 h 2476164"/>
              <a:gd name="connsiteX1" fmla="*/ 315590 w 315590"/>
              <a:gd name="connsiteY1" fmla="*/ 0 h 2476164"/>
              <a:gd name="connsiteX2" fmla="*/ 315590 w 315590"/>
              <a:gd name="connsiteY2" fmla="*/ 2184850 h 2476164"/>
              <a:gd name="connsiteX3" fmla="*/ 24276 w 315590"/>
              <a:gd name="connsiteY3" fmla="*/ 2476164 h 2476164"/>
              <a:gd name="connsiteX4" fmla="*/ 0 w 315590"/>
              <a:gd name="connsiteY4" fmla="*/ 404602 h 2476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590" h="2476164">
                <a:moveTo>
                  <a:pt x="0" y="404602"/>
                </a:moveTo>
                <a:lnTo>
                  <a:pt x="315590" y="0"/>
                </a:lnTo>
                <a:lnTo>
                  <a:pt x="315590" y="2184850"/>
                </a:lnTo>
                <a:lnTo>
                  <a:pt x="24276" y="2476164"/>
                </a:lnTo>
                <a:lnTo>
                  <a:pt x="0" y="404602"/>
                </a:lnTo>
                <a:close/>
              </a:path>
            </a:pathLst>
          </a:custGeom>
          <a:solidFill>
            <a:srgbClr val="0E00A3"/>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F14C9DD-3DDD-C53B-D155-4BE3F80C3B8F}"/>
              </a:ext>
            </a:extLst>
          </p:cNvPr>
          <p:cNvGrpSpPr/>
          <p:nvPr/>
        </p:nvGrpSpPr>
        <p:grpSpPr>
          <a:xfrm>
            <a:off x="4057227" y="4129006"/>
            <a:ext cx="1309555" cy="815228"/>
            <a:chOff x="4057227" y="4129006"/>
            <a:chExt cx="1309555" cy="815228"/>
          </a:xfrm>
        </p:grpSpPr>
        <p:sp>
          <p:nvSpPr>
            <p:cNvPr id="20" name="Freeform 19">
              <a:extLst>
                <a:ext uri="{FF2B5EF4-FFF2-40B4-BE49-F238E27FC236}">
                  <a16:creationId xmlns:a16="http://schemas.microsoft.com/office/drawing/2014/main" id="{6D972AAA-BE35-61E0-4EB5-C6B69FD3185E}"/>
                </a:ext>
              </a:extLst>
            </p:cNvPr>
            <p:cNvSpPr/>
            <p:nvPr/>
          </p:nvSpPr>
          <p:spPr>
            <a:xfrm>
              <a:off x="4410159" y="4129006"/>
              <a:ext cx="748424" cy="815228"/>
            </a:xfrm>
            <a:custGeom>
              <a:avLst/>
              <a:gdLst>
                <a:gd name="connsiteX0" fmla="*/ 0 w 768744"/>
                <a:gd name="connsiteY0" fmla="*/ 825388 h 825388"/>
                <a:gd name="connsiteX1" fmla="*/ 768744 w 768744"/>
                <a:gd name="connsiteY1" fmla="*/ 825388 h 825388"/>
                <a:gd name="connsiteX2" fmla="*/ 720191 w 768744"/>
                <a:gd name="connsiteY2" fmla="*/ 0 h 825388"/>
                <a:gd name="connsiteX3" fmla="*/ 364142 w 768744"/>
                <a:gd name="connsiteY3" fmla="*/ 16184 h 825388"/>
                <a:gd name="connsiteX0" fmla="*/ 0 w 768744"/>
                <a:gd name="connsiteY0" fmla="*/ 815228 h 815228"/>
                <a:gd name="connsiteX1" fmla="*/ 768744 w 768744"/>
                <a:gd name="connsiteY1" fmla="*/ 815228 h 815228"/>
                <a:gd name="connsiteX2" fmla="*/ 720191 w 768744"/>
                <a:gd name="connsiteY2" fmla="*/ 0 h 815228"/>
                <a:gd name="connsiteX3" fmla="*/ 364142 w 768744"/>
                <a:gd name="connsiteY3" fmla="*/ 6024 h 815228"/>
                <a:gd name="connsiteX0" fmla="*/ 0 w 748424"/>
                <a:gd name="connsiteY0" fmla="*/ 815228 h 815228"/>
                <a:gd name="connsiteX1" fmla="*/ 748424 w 748424"/>
                <a:gd name="connsiteY1" fmla="*/ 811841 h 815228"/>
                <a:gd name="connsiteX2" fmla="*/ 720191 w 748424"/>
                <a:gd name="connsiteY2" fmla="*/ 0 h 815228"/>
                <a:gd name="connsiteX3" fmla="*/ 364142 w 748424"/>
                <a:gd name="connsiteY3" fmla="*/ 6024 h 815228"/>
              </a:gdLst>
              <a:ahLst/>
              <a:cxnLst>
                <a:cxn ang="0">
                  <a:pos x="connsiteX0" y="connsiteY0"/>
                </a:cxn>
                <a:cxn ang="0">
                  <a:pos x="connsiteX1" y="connsiteY1"/>
                </a:cxn>
                <a:cxn ang="0">
                  <a:pos x="connsiteX2" y="connsiteY2"/>
                </a:cxn>
                <a:cxn ang="0">
                  <a:pos x="connsiteX3" y="connsiteY3"/>
                </a:cxn>
              </a:cxnLst>
              <a:rect l="l" t="t" r="r" b="b"/>
              <a:pathLst>
                <a:path w="748424" h="815228">
                  <a:moveTo>
                    <a:pt x="0" y="815228"/>
                  </a:moveTo>
                  <a:lnTo>
                    <a:pt x="748424" y="811841"/>
                  </a:lnTo>
                  <a:lnTo>
                    <a:pt x="720191" y="0"/>
                  </a:lnTo>
                  <a:cubicBezTo>
                    <a:pt x="601508" y="5395"/>
                    <a:pt x="482825" y="629"/>
                    <a:pt x="364142" y="6024"/>
                  </a:cubicBezTo>
                </a:path>
              </a:pathLst>
            </a:custGeom>
            <a:noFill/>
            <a:ln w="34925">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904E6576-48A2-1BE5-DA27-0D67672E31F9}"/>
                </a:ext>
              </a:extLst>
            </p:cNvPr>
            <p:cNvSpPr/>
            <p:nvPr/>
          </p:nvSpPr>
          <p:spPr>
            <a:xfrm>
              <a:off x="4928106" y="4242361"/>
              <a:ext cx="367608" cy="2351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7D70A8A7-7975-23F0-C9EE-76D3F4861D69}"/>
                </a:ext>
              </a:extLst>
            </p:cNvPr>
            <p:cNvSpPr txBox="1"/>
            <p:nvPr/>
          </p:nvSpPr>
          <p:spPr>
            <a:xfrm>
              <a:off x="4847537" y="4170754"/>
              <a:ext cx="51924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CQI</a:t>
              </a:r>
            </a:p>
          </p:txBody>
        </p:sp>
        <p:cxnSp>
          <p:nvCxnSpPr>
            <p:cNvPr id="29" name="Straight Connector 28">
              <a:extLst>
                <a:ext uri="{FF2B5EF4-FFF2-40B4-BE49-F238E27FC236}">
                  <a16:creationId xmlns:a16="http://schemas.microsoft.com/office/drawing/2014/main" id="{E294B7D1-407A-3E4C-D1C3-7CB16E968DEE}"/>
                </a:ext>
              </a:extLst>
            </p:cNvPr>
            <p:cNvCxnSpPr/>
            <p:nvPr/>
          </p:nvCxnSpPr>
          <p:spPr>
            <a:xfrm>
              <a:off x="4057227" y="4944234"/>
              <a:ext cx="301413" cy="0"/>
            </a:xfrm>
            <a:prstGeom prst="line">
              <a:avLst/>
            </a:prstGeom>
            <a:ln w="28575">
              <a:solidFill>
                <a:srgbClr val="C00000"/>
              </a:solidFill>
              <a:prstDash val="sysDash"/>
            </a:ln>
          </p:spPr>
          <p:style>
            <a:lnRef idx="1">
              <a:schemeClr val="accent1"/>
            </a:lnRef>
            <a:fillRef idx="0">
              <a:schemeClr val="accent1"/>
            </a:fillRef>
            <a:effectRef idx="0">
              <a:schemeClr val="accent1"/>
            </a:effectRef>
            <a:fontRef idx="minor">
              <a:schemeClr val="tx1"/>
            </a:fontRef>
          </p:style>
        </p:cxnSp>
      </p:grpSp>
      <p:grpSp>
        <p:nvGrpSpPr>
          <p:cNvPr id="102" name="Group 101">
            <a:extLst>
              <a:ext uri="{FF2B5EF4-FFF2-40B4-BE49-F238E27FC236}">
                <a16:creationId xmlns:a16="http://schemas.microsoft.com/office/drawing/2014/main" id="{3CF0129C-C909-015F-E1E6-BC62CEBE5433}"/>
              </a:ext>
            </a:extLst>
          </p:cNvPr>
          <p:cNvGrpSpPr/>
          <p:nvPr/>
        </p:nvGrpSpPr>
        <p:grpSpPr>
          <a:xfrm>
            <a:off x="4770042" y="3147222"/>
            <a:ext cx="594534" cy="811841"/>
            <a:chOff x="1919371" y="5373938"/>
            <a:chExt cx="594534" cy="811841"/>
          </a:xfrm>
        </p:grpSpPr>
        <p:sp>
          <p:nvSpPr>
            <p:cNvPr id="72" name="Freeform 71">
              <a:extLst>
                <a:ext uri="{FF2B5EF4-FFF2-40B4-BE49-F238E27FC236}">
                  <a16:creationId xmlns:a16="http://schemas.microsoft.com/office/drawing/2014/main" id="{2F28F56F-2142-4620-2389-F73F18D18DAA}"/>
                </a:ext>
              </a:extLst>
            </p:cNvPr>
            <p:cNvSpPr/>
            <p:nvPr/>
          </p:nvSpPr>
          <p:spPr>
            <a:xfrm flipV="1">
              <a:off x="1919371" y="5373938"/>
              <a:ext cx="364909" cy="811841"/>
            </a:xfrm>
            <a:custGeom>
              <a:avLst/>
              <a:gdLst>
                <a:gd name="connsiteX0" fmla="*/ 0 w 768744"/>
                <a:gd name="connsiteY0" fmla="*/ 825388 h 825388"/>
                <a:gd name="connsiteX1" fmla="*/ 768744 w 768744"/>
                <a:gd name="connsiteY1" fmla="*/ 825388 h 825388"/>
                <a:gd name="connsiteX2" fmla="*/ 720191 w 768744"/>
                <a:gd name="connsiteY2" fmla="*/ 0 h 825388"/>
                <a:gd name="connsiteX3" fmla="*/ 364142 w 768744"/>
                <a:gd name="connsiteY3" fmla="*/ 16184 h 825388"/>
                <a:gd name="connsiteX0" fmla="*/ 0 w 768744"/>
                <a:gd name="connsiteY0" fmla="*/ 815228 h 815228"/>
                <a:gd name="connsiteX1" fmla="*/ 768744 w 768744"/>
                <a:gd name="connsiteY1" fmla="*/ 815228 h 815228"/>
                <a:gd name="connsiteX2" fmla="*/ 720191 w 768744"/>
                <a:gd name="connsiteY2" fmla="*/ 0 h 815228"/>
                <a:gd name="connsiteX3" fmla="*/ 364142 w 768744"/>
                <a:gd name="connsiteY3" fmla="*/ 6024 h 815228"/>
                <a:gd name="connsiteX0" fmla="*/ 0 w 748424"/>
                <a:gd name="connsiteY0" fmla="*/ 815228 h 815228"/>
                <a:gd name="connsiteX1" fmla="*/ 748424 w 748424"/>
                <a:gd name="connsiteY1" fmla="*/ 811841 h 815228"/>
                <a:gd name="connsiteX2" fmla="*/ 720191 w 748424"/>
                <a:gd name="connsiteY2" fmla="*/ 0 h 815228"/>
                <a:gd name="connsiteX3" fmla="*/ 364142 w 748424"/>
                <a:gd name="connsiteY3" fmla="*/ 6024 h 815228"/>
                <a:gd name="connsiteX0" fmla="*/ 384282 w 384282"/>
                <a:gd name="connsiteY0" fmla="*/ 811841 h 811841"/>
                <a:gd name="connsiteX1" fmla="*/ 356049 w 384282"/>
                <a:gd name="connsiteY1" fmla="*/ 0 h 811841"/>
                <a:gd name="connsiteX2" fmla="*/ 0 w 384282"/>
                <a:gd name="connsiteY2" fmla="*/ 6024 h 811841"/>
                <a:gd name="connsiteX0" fmla="*/ 364909 w 364909"/>
                <a:gd name="connsiteY0" fmla="*/ 811841 h 811841"/>
                <a:gd name="connsiteX1" fmla="*/ 356049 w 364909"/>
                <a:gd name="connsiteY1" fmla="*/ 0 h 811841"/>
                <a:gd name="connsiteX2" fmla="*/ 0 w 364909"/>
                <a:gd name="connsiteY2" fmla="*/ 6024 h 811841"/>
              </a:gdLst>
              <a:ahLst/>
              <a:cxnLst>
                <a:cxn ang="0">
                  <a:pos x="connsiteX0" y="connsiteY0"/>
                </a:cxn>
                <a:cxn ang="0">
                  <a:pos x="connsiteX1" y="connsiteY1"/>
                </a:cxn>
                <a:cxn ang="0">
                  <a:pos x="connsiteX2" y="connsiteY2"/>
                </a:cxn>
              </a:cxnLst>
              <a:rect l="l" t="t" r="r" b="b"/>
              <a:pathLst>
                <a:path w="364909" h="811841">
                  <a:moveTo>
                    <a:pt x="364909" y="811841"/>
                  </a:moveTo>
                  <a:cubicBezTo>
                    <a:pt x="361956" y="541227"/>
                    <a:pt x="359002" y="270614"/>
                    <a:pt x="356049" y="0"/>
                  </a:cubicBezTo>
                  <a:cubicBezTo>
                    <a:pt x="237366" y="5395"/>
                    <a:pt x="118683" y="629"/>
                    <a:pt x="0" y="6024"/>
                  </a:cubicBezTo>
                </a:path>
              </a:pathLst>
            </a:custGeom>
            <a:noFill/>
            <a:ln w="34925">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F3E50C11-5805-15C5-AFEE-D4CC21DD44FB}"/>
                </a:ext>
              </a:extLst>
            </p:cNvPr>
            <p:cNvSpPr/>
            <p:nvPr/>
          </p:nvSpPr>
          <p:spPr>
            <a:xfrm>
              <a:off x="2073177" y="5487294"/>
              <a:ext cx="367608" cy="2351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 name="TextBox 73">
              <a:extLst>
                <a:ext uri="{FF2B5EF4-FFF2-40B4-BE49-F238E27FC236}">
                  <a16:creationId xmlns:a16="http://schemas.microsoft.com/office/drawing/2014/main" id="{0B2D8486-683C-42B1-8DA6-E7E74ABC61DB}"/>
                </a:ext>
              </a:extLst>
            </p:cNvPr>
            <p:cNvSpPr txBox="1"/>
            <p:nvPr/>
          </p:nvSpPr>
          <p:spPr>
            <a:xfrm>
              <a:off x="1992608" y="5415687"/>
              <a:ext cx="52129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QCI</a:t>
              </a:r>
            </a:p>
          </p:txBody>
        </p:sp>
      </p:grpSp>
      <p:sp>
        <p:nvSpPr>
          <p:cNvPr id="8" name="TextBox 7">
            <a:extLst>
              <a:ext uri="{FF2B5EF4-FFF2-40B4-BE49-F238E27FC236}">
                <a16:creationId xmlns:a16="http://schemas.microsoft.com/office/drawing/2014/main" id="{7F8EB308-0B75-4C97-A89C-E16B58C51454}"/>
              </a:ext>
            </a:extLst>
          </p:cNvPr>
          <p:cNvSpPr txBox="1"/>
          <p:nvPr/>
        </p:nvSpPr>
        <p:spPr>
          <a:xfrm rot="16200000">
            <a:off x="4773449" y="2701708"/>
            <a:ext cx="687817"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(RRC)</a:t>
            </a:r>
          </a:p>
        </p:txBody>
      </p:sp>
      <p:sp>
        <p:nvSpPr>
          <p:cNvPr id="33" name="Slide Number Placeholder 32">
            <a:extLst>
              <a:ext uri="{FF2B5EF4-FFF2-40B4-BE49-F238E27FC236}">
                <a16:creationId xmlns:a16="http://schemas.microsoft.com/office/drawing/2014/main" id="{E7DFC6BC-B1B8-B356-BAC7-ED97825E578B}"/>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109</a:t>
            </a:fld>
            <a:endParaRPr lang="en-US" dirty="0"/>
          </a:p>
        </p:txBody>
      </p:sp>
    </p:spTree>
    <p:extLst>
      <p:ext uri="{BB962C8B-B14F-4D97-AF65-F5344CB8AC3E}">
        <p14:creationId xmlns:p14="http://schemas.microsoft.com/office/powerpoint/2010/main" val="9305186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par>
                                <p:cTn id="8" presetID="22" presetClass="entr" presetSubtype="1" fill="hold" nodeType="withEffect">
                                  <p:stCondLst>
                                    <p:cond delay="0"/>
                                  </p:stCondLst>
                                  <p:childTnLst>
                                    <p:set>
                                      <p:cBhvr>
                                        <p:cTn id="9" dur="1" fill="hold">
                                          <p:stCondLst>
                                            <p:cond delay="0"/>
                                          </p:stCondLst>
                                        </p:cTn>
                                        <p:tgtEl>
                                          <p:spTgt spid="102"/>
                                        </p:tgtEl>
                                        <p:attrNameLst>
                                          <p:attrName>style.visibility</p:attrName>
                                        </p:attrNameLst>
                                      </p:cBhvr>
                                      <p:to>
                                        <p:strVal val="visible"/>
                                      </p:to>
                                    </p:set>
                                    <p:animEffect transition="in" filter="wipe(up)">
                                      <p:cBhvr>
                                        <p:cTn id="10" dur="500"/>
                                        <p:tgtEl>
                                          <p:spTgt spid="10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
                                            <p:txEl>
                                              <p:pRg st="1" end="1"/>
                                            </p:txEl>
                                          </p:spTgt>
                                        </p:tgtEl>
                                        <p:attrNameLst>
                                          <p:attrName>style.visibility</p:attrName>
                                        </p:attrNameLst>
                                      </p:cBhvr>
                                      <p:to>
                                        <p:strVal val="visible"/>
                                      </p:to>
                                    </p:set>
                                    <p:animEffect transition="in" filter="dissolve">
                                      <p:cBhvr>
                                        <p:cTn id="15" dur="500"/>
                                        <p:tgtEl>
                                          <p:spTgt spid="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2" end="2"/>
                                            </p:txEl>
                                          </p:spTgt>
                                        </p:tgtEl>
                                        <p:attrNameLst>
                                          <p:attrName>style.visibility</p:attrName>
                                        </p:attrNameLst>
                                      </p:cBhvr>
                                      <p:to>
                                        <p:strVal val="visible"/>
                                      </p:to>
                                    </p:set>
                                    <p:animEffect transition="in" filter="dissolve">
                                      <p:cBhvr>
                                        <p:cTn id="18" dur="500"/>
                                        <p:tgtEl>
                                          <p:spTgt spid="2">
                                            <p:txEl>
                                              <p:pRg st="2" end="2"/>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br>
                <a:rPr lang="pt-BR" dirty="0">
                  <a:solidFill>
                    <a:srgbClr val="000000"/>
                  </a:solidFill>
                  <a:latin typeface="Arial" charset="0"/>
                  <a:cs typeface="Arial" charset="0"/>
                </a:rPr>
              </a:br>
              <a:r>
                <a:rPr lang="pt-BR" dirty="0">
                  <a:solidFill>
                    <a:srgbClr val="000000"/>
                  </a:solidFill>
                  <a:latin typeface="Arial" charset="0"/>
                  <a:cs typeface="Arial" charset="0"/>
                </a:rPr>
                <a:t> rede com fio</a:t>
              </a:r>
              <a:endParaRPr lang="en-US" dirty="0">
                <a:solidFill>
                  <a:srgbClr val="000000"/>
                </a:solidFill>
                <a:latin typeface="Arial" charset="0"/>
                <a:cs typeface="Arial" charset="0"/>
              </a:endParaRP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329531"/>
            <a:ext cx="5740400" cy="2757186"/>
          </a:xfrm>
          <a:prstGeom prst="rect">
            <a:avLst/>
          </a:prstGeom>
          <a:noFill/>
          <a:ln w="28575">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8" y="1193800"/>
            <a:ext cx="3676342" cy="3127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6108698" y="4086717"/>
            <a:ext cx="7517" cy="917084"/>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10416799" y="1147182"/>
            <a:ext cx="1358900" cy="3127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a:off x="6116215" y="4075766"/>
            <a:ext cx="452058" cy="1269957"/>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grpSp>
        <p:nvGrpSpPr>
          <p:cNvPr id="245" name="Group 137">
            <a:extLst>
              <a:ext uri="{FF2B5EF4-FFF2-40B4-BE49-F238E27FC236}">
                <a16:creationId xmlns:a16="http://schemas.microsoft.com/office/drawing/2014/main" id="{88B7DCAA-0CB9-F545-9DFF-1E8694423511}"/>
              </a:ext>
            </a:extLst>
          </p:cNvPr>
          <p:cNvGrpSpPr>
            <a:grpSpLocks/>
          </p:cNvGrpSpPr>
          <p:nvPr/>
        </p:nvGrpSpPr>
        <p:grpSpPr bwMode="auto">
          <a:xfrm>
            <a:off x="10581164" y="977214"/>
            <a:ext cx="955675" cy="508000"/>
            <a:chOff x="4750" y="264"/>
            <a:chExt cx="455" cy="191"/>
          </a:xfrm>
        </p:grpSpPr>
        <p:sp>
          <p:nvSpPr>
            <p:cNvPr id="246" name="Freeform 89">
              <a:extLst>
                <a:ext uri="{FF2B5EF4-FFF2-40B4-BE49-F238E27FC236}">
                  <a16:creationId xmlns:a16="http://schemas.microsoft.com/office/drawing/2014/main" id="{73DB9F87-D415-6743-A1D6-32BB86A40D5B}"/>
                </a:ext>
              </a:extLst>
            </p:cNvPr>
            <p:cNvSpPr>
              <a:spLocks/>
            </p:cNvSpPr>
            <p:nvPr/>
          </p:nvSpPr>
          <p:spPr bwMode="auto">
            <a:xfrm>
              <a:off x="4872" y="298"/>
              <a:ext cx="82" cy="104"/>
            </a:xfrm>
            <a:custGeom>
              <a:avLst/>
              <a:gdLst>
                <a:gd name="T0" fmla="*/ 0 w 247"/>
                <a:gd name="T1" fmla="*/ 0 h 209"/>
                <a:gd name="T2" fmla="*/ 0 w 247"/>
                <a:gd name="T3" fmla="*/ 0 h 209"/>
                <a:gd name="T4" fmla="*/ 0 w 247"/>
                <a:gd name="T5" fmla="*/ 0 h 209"/>
                <a:gd name="T6" fmla="*/ 0 w 247"/>
                <a:gd name="T7" fmla="*/ 0 h 209"/>
                <a:gd name="T8" fmla="*/ 0 w 247"/>
                <a:gd name="T9" fmla="*/ 1 h 209"/>
                <a:gd name="T10" fmla="*/ 0 w 247"/>
                <a:gd name="T11" fmla="*/ 1 h 209"/>
                <a:gd name="T12" fmla="*/ 0 w 247"/>
                <a:gd name="T13" fmla="*/ 1 h 209"/>
                <a:gd name="T14" fmla="*/ 0 w 247"/>
                <a:gd name="T15" fmla="*/ 1 h 209"/>
                <a:gd name="T16" fmla="*/ 0 w 247"/>
                <a:gd name="T17" fmla="*/ 2 h 209"/>
                <a:gd name="T18" fmla="*/ 0 w 247"/>
                <a:gd name="T19" fmla="*/ 2 h 209"/>
                <a:gd name="T20" fmla="*/ 0 w 247"/>
                <a:gd name="T21" fmla="*/ 2 h 209"/>
                <a:gd name="T22" fmla="*/ 0 w 247"/>
                <a:gd name="T23" fmla="*/ 2 h 209"/>
                <a:gd name="T24" fmla="*/ 0 w 247"/>
                <a:gd name="T25" fmla="*/ 3 h 209"/>
                <a:gd name="T26" fmla="*/ 0 w 247"/>
                <a:gd name="T27" fmla="*/ 3 h 209"/>
                <a:gd name="T28" fmla="*/ 0 w 247"/>
                <a:gd name="T29" fmla="*/ 3 h 209"/>
                <a:gd name="T30" fmla="*/ 0 w 247"/>
                <a:gd name="T31" fmla="*/ 3 h 209"/>
                <a:gd name="T32" fmla="*/ 0 w 247"/>
                <a:gd name="T33" fmla="*/ 3 h 209"/>
                <a:gd name="T34" fmla="*/ 0 w 247"/>
                <a:gd name="T35" fmla="*/ 3 h 209"/>
                <a:gd name="T36" fmla="*/ 0 w 247"/>
                <a:gd name="T37" fmla="*/ 3 h 209"/>
                <a:gd name="T38" fmla="*/ 0 w 247"/>
                <a:gd name="T39" fmla="*/ 3 h 209"/>
                <a:gd name="T40" fmla="*/ 0 w 247"/>
                <a:gd name="T41" fmla="*/ 3 h 209"/>
                <a:gd name="T42" fmla="*/ 0 w 247"/>
                <a:gd name="T43" fmla="*/ 2 h 209"/>
                <a:gd name="T44" fmla="*/ 0 w 247"/>
                <a:gd name="T45" fmla="*/ 2 h 209"/>
                <a:gd name="T46" fmla="*/ 0 w 247"/>
                <a:gd name="T47" fmla="*/ 2 h 209"/>
                <a:gd name="T48" fmla="*/ 0 w 247"/>
                <a:gd name="T49" fmla="*/ 2 h 209"/>
                <a:gd name="T50" fmla="*/ 0 w 247"/>
                <a:gd name="T51" fmla="*/ 2 h 209"/>
                <a:gd name="T52" fmla="*/ 0 w 247"/>
                <a:gd name="T53" fmla="*/ 2 h 209"/>
                <a:gd name="T54" fmla="*/ 0 w 247"/>
                <a:gd name="T55" fmla="*/ 2 h 209"/>
                <a:gd name="T56" fmla="*/ 0 w 247"/>
                <a:gd name="T57" fmla="*/ 2 h 209"/>
                <a:gd name="T58" fmla="*/ 0 w 247"/>
                <a:gd name="T59" fmla="*/ 2 h 209"/>
                <a:gd name="T60" fmla="*/ 0 w 247"/>
                <a:gd name="T61" fmla="*/ 2 h 209"/>
                <a:gd name="T62" fmla="*/ 0 w 247"/>
                <a:gd name="T63" fmla="*/ 2 h 209"/>
                <a:gd name="T64" fmla="*/ 0 w 247"/>
                <a:gd name="T65" fmla="*/ 2 h 209"/>
                <a:gd name="T66" fmla="*/ 0 w 247"/>
                <a:gd name="T67" fmla="*/ 1 h 209"/>
                <a:gd name="T68" fmla="*/ 0 w 247"/>
                <a:gd name="T69" fmla="*/ 1 h 209"/>
                <a:gd name="T70" fmla="*/ 0 w 247"/>
                <a:gd name="T71" fmla="*/ 1 h 209"/>
                <a:gd name="T72" fmla="*/ 0 w 247"/>
                <a:gd name="T73" fmla="*/ 0 h 209"/>
                <a:gd name="T74" fmla="*/ 0 w 247"/>
                <a:gd name="T75" fmla="*/ 0 h 209"/>
                <a:gd name="T76" fmla="*/ 0 w 247"/>
                <a:gd name="T77" fmla="*/ 0 h 209"/>
                <a:gd name="T78" fmla="*/ 0 w 247"/>
                <a:gd name="T79" fmla="*/ 0 h 209"/>
                <a:gd name="T80" fmla="*/ 0 w 247"/>
                <a:gd name="T81" fmla="*/ 0 h 209"/>
                <a:gd name="T82" fmla="*/ 0 w 247"/>
                <a:gd name="T83" fmla="*/ 0 h 209"/>
                <a:gd name="T84" fmla="*/ 0 w 247"/>
                <a:gd name="T85" fmla="*/ 0 h 209"/>
                <a:gd name="T86" fmla="*/ 0 w 247"/>
                <a:gd name="T87" fmla="*/ 0 h 209"/>
                <a:gd name="T88" fmla="*/ 0 w 247"/>
                <a:gd name="T89" fmla="*/ 0 h 209"/>
                <a:gd name="T90" fmla="*/ 0 w 247"/>
                <a:gd name="T91" fmla="*/ 0 h 209"/>
                <a:gd name="T92" fmla="*/ 0 w 247"/>
                <a:gd name="T93" fmla="*/ 0 h 209"/>
                <a:gd name="T94" fmla="*/ 0 w 247"/>
                <a:gd name="T95" fmla="*/ 0 h 209"/>
                <a:gd name="T96" fmla="*/ 0 w 247"/>
                <a:gd name="T97" fmla="*/ 0 h 2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7" h="209">
                  <a:moveTo>
                    <a:pt x="87" y="27"/>
                  </a:moveTo>
                  <a:lnTo>
                    <a:pt x="68" y="35"/>
                  </a:lnTo>
                  <a:lnTo>
                    <a:pt x="52" y="46"/>
                  </a:lnTo>
                  <a:lnTo>
                    <a:pt x="37" y="57"/>
                  </a:lnTo>
                  <a:lnTo>
                    <a:pt x="24" y="69"/>
                  </a:lnTo>
                  <a:lnTo>
                    <a:pt x="14" y="83"/>
                  </a:lnTo>
                  <a:lnTo>
                    <a:pt x="7" y="97"/>
                  </a:lnTo>
                  <a:lnTo>
                    <a:pt x="2" y="113"/>
                  </a:lnTo>
                  <a:lnTo>
                    <a:pt x="0" y="128"/>
                  </a:lnTo>
                  <a:lnTo>
                    <a:pt x="2" y="150"/>
                  </a:lnTo>
                  <a:lnTo>
                    <a:pt x="14" y="167"/>
                  </a:lnTo>
                  <a:lnTo>
                    <a:pt x="32" y="183"/>
                  </a:lnTo>
                  <a:lnTo>
                    <a:pt x="55" y="194"/>
                  </a:lnTo>
                  <a:lnTo>
                    <a:pt x="81" y="203"/>
                  </a:lnTo>
                  <a:lnTo>
                    <a:pt x="109" y="208"/>
                  </a:lnTo>
                  <a:lnTo>
                    <a:pt x="138" y="209"/>
                  </a:lnTo>
                  <a:lnTo>
                    <a:pt x="165" y="206"/>
                  </a:lnTo>
                  <a:lnTo>
                    <a:pt x="171" y="206"/>
                  </a:lnTo>
                  <a:lnTo>
                    <a:pt x="177" y="203"/>
                  </a:lnTo>
                  <a:lnTo>
                    <a:pt x="181" y="200"/>
                  </a:lnTo>
                  <a:lnTo>
                    <a:pt x="183" y="196"/>
                  </a:lnTo>
                  <a:lnTo>
                    <a:pt x="180" y="191"/>
                  </a:lnTo>
                  <a:lnTo>
                    <a:pt x="174" y="187"/>
                  </a:lnTo>
                  <a:lnTo>
                    <a:pt x="167" y="183"/>
                  </a:lnTo>
                  <a:lnTo>
                    <a:pt x="159" y="181"/>
                  </a:lnTo>
                  <a:lnTo>
                    <a:pt x="145" y="178"/>
                  </a:lnTo>
                  <a:lnTo>
                    <a:pt x="130" y="176"/>
                  </a:lnTo>
                  <a:lnTo>
                    <a:pt x="116" y="174"/>
                  </a:lnTo>
                  <a:lnTo>
                    <a:pt x="103" y="171"/>
                  </a:lnTo>
                  <a:lnTo>
                    <a:pt x="90" y="168"/>
                  </a:lnTo>
                  <a:lnTo>
                    <a:pt x="77" y="164"/>
                  </a:lnTo>
                  <a:lnTo>
                    <a:pt x="65" y="159"/>
                  </a:lnTo>
                  <a:lnTo>
                    <a:pt x="53" y="151"/>
                  </a:lnTo>
                  <a:lnTo>
                    <a:pt x="49" y="116"/>
                  </a:lnTo>
                  <a:lnTo>
                    <a:pt x="61" y="87"/>
                  </a:lnTo>
                  <a:lnTo>
                    <a:pt x="84" y="64"/>
                  </a:lnTo>
                  <a:lnTo>
                    <a:pt x="116" y="46"/>
                  </a:lnTo>
                  <a:lnTo>
                    <a:pt x="151" y="31"/>
                  </a:lnTo>
                  <a:lnTo>
                    <a:pt x="187" y="20"/>
                  </a:lnTo>
                  <a:lnTo>
                    <a:pt x="220" y="12"/>
                  </a:lnTo>
                  <a:lnTo>
                    <a:pt x="247" y="5"/>
                  </a:lnTo>
                  <a:lnTo>
                    <a:pt x="231" y="1"/>
                  </a:lnTo>
                  <a:lnTo>
                    <a:pt x="213" y="0"/>
                  </a:lnTo>
                  <a:lnTo>
                    <a:pt x="193" y="2"/>
                  </a:lnTo>
                  <a:lnTo>
                    <a:pt x="171" y="5"/>
                  </a:lnTo>
                  <a:lnTo>
                    <a:pt x="149" y="10"/>
                  </a:lnTo>
                  <a:lnTo>
                    <a:pt x="127" y="15"/>
                  </a:lnTo>
                  <a:lnTo>
                    <a:pt x="106" y="21"/>
                  </a:lnTo>
                  <a:lnTo>
                    <a:pt x="87" y="27"/>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7" name="Freeform 90">
              <a:extLst>
                <a:ext uri="{FF2B5EF4-FFF2-40B4-BE49-F238E27FC236}">
                  <a16:creationId xmlns:a16="http://schemas.microsoft.com/office/drawing/2014/main" id="{4F4B0FF5-138A-D643-BB7F-D4B66697912A}"/>
                </a:ext>
              </a:extLst>
            </p:cNvPr>
            <p:cNvSpPr>
              <a:spLocks/>
            </p:cNvSpPr>
            <p:nvPr/>
          </p:nvSpPr>
          <p:spPr bwMode="auto">
            <a:xfrm>
              <a:off x="5012" y="297"/>
              <a:ext cx="53" cy="81"/>
            </a:xfrm>
            <a:custGeom>
              <a:avLst/>
              <a:gdLst>
                <a:gd name="T0" fmla="*/ 0 w 158"/>
                <a:gd name="T1" fmla="*/ 1 h 162"/>
                <a:gd name="T2" fmla="*/ 0 w 158"/>
                <a:gd name="T3" fmla="*/ 2 h 162"/>
                <a:gd name="T4" fmla="*/ 0 w 158"/>
                <a:gd name="T5" fmla="*/ 2 h 162"/>
                <a:gd name="T6" fmla="*/ 0 w 158"/>
                <a:gd name="T7" fmla="*/ 2 h 162"/>
                <a:gd name="T8" fmla="*/ 0 w 158"/>
                <a:gd name="T9" fmla="*/ 2 h 162"/>
                <a:gd name="T10" fmla="*/ 0 w 158"/>
                <a:gd name="T11" fmla="*/ 2 h 162"/>
                <a:gd name="T12" fmla="*/ 0 w 158"/>
                <a:gd name="T13" fmla="*/ 3 h 162"/>
                <a:gd name="T14" fmla="*/ 0 w 158"/>
                <a:gd name="T15" fmla="*/ 3 h 162"/>
                <a:gd name="T16" fmla="*/ 0 w 158"/>
                <a:gd name="T17" fmla="*/ 3 h 162"/>
                <a:gd name="T18" fmla="*/ 0 w 158"/>
                <a:gd name="T19" fmla="*/ 3 h 162"/>
                <a:gd name="T20" fmla="*/ 0 w 158"/>
                <a:gd name="T21" fmla="*/ 3 h 162"/>
                <a:gd name="T22" fmla="*/ 0 w 158"/>
                <a:gd name="T23" fmla="*/ 3 h 162"/>
                <a:gd name="T24" fmla="*/ 0 w 158"/>
                <a:gd name="T25" fmla="*/ 3 h 162"/>
                <a:gd name="T26" fmla="*/ 0 w 158"/>
                <a:gd name="T27" fmla="*/ 3 h 162"/>
                <a:gd name="T28" fmla="*/ 0 w 158"/>
                <a:gd name="T29" fmla="*/ 3 h 162"/>
                <a:gd name="T30" fmla="*/ 0 w 158"/>
                <a:gd name="T31" fmla="*/ 3 h 162"/>
                <a:gd name="T32" fmla="*/ 0 w 158"/>
                <a:gd name="T33" fmla="*/ 3 h 162"/>
                <a:gd name="T34" fmla="*/ 0 w 158"/>
                <a:gd name="T35" fmla="*/ 3 h 162"/>
                <a:gd name="T36" fmla="*/ 0 w 158"/>
                <a:gd name="T37" fmla="*/ 3 h 162"/>
                <a:gd name="T38" fmla="*/ 0 w 158"/>
                <a:gd name="T39" fmla="*/ 3 h 162"/>
                <a:gd name="T40" fmla="*/ 0 w 158"/>
                <a:gd name="T41" fmla="*/ 2 h 162"/>
                <a:gd name="T42" fmla="*/ 0 w 158"/>
                <a:gd name="T43" fmla="*/ 2 h 162"/>
                <a:gd name="T44" fmla="*/ 0 w 158"/>
                <a:gd name="T45" fmla="*/ 2 h 162"/>
                <a:gd name="T46" fmla="*/ 0 w 158"/>
                <a:gd name="T47" fmla="*/ 2 h 162"/>
                <a:gd name="T48" fmla="*/ 0 w 158"/>
                <a:gd name="T49" fmla="*/ 1 h 162"/>
                <a:gd name="T50" fmla="*/ 0 w 158"/>
                <a:gd name="T51" fmla="*/ 1 h 162"/>
                <a:gd name="T52" fmla="*/ 0 w 158"/>
                <a:gd name="T53" fmla="*/ 1 h 162"/>
                <a:gd name="T54" fmla="*/ 0 w 158"/>
                <a:gd name="T55" fmla="*/ 1 h 162"/>
                <a:gd name="T56" fmla="*/ 0 w 158"/>
                <a:gd name="T57" fmla="*/ 1 h 162"/>
                <a:gd name="T58" fmla="*/ 0 w 158"/>
                <a:gd name="T59" fmla="*/ 1 h 162"/>
                <a:gd name="T60" fmla="*/ 0 w 158"/>
                <a:gd name="T61" fmla="*/ 0 h 162"/>
                <a:gd name="T62" fmla="*/ 0 w 158"/>
                <a:gd name="T63" fmla="*/ 0 h 162"/>
                <a:gd name="T64" fmla="*/ 0 w 158"/>
                <a:gd name="T65" fmla="*/ 1 h 162"/>
                <a:gd name="T66" fmla="*/ 0 w 158"/>
                <a:gd name="T67" fmla="*/ 1 h 162"/>
                <a:gd name="T68" fmla="*/ 0 w 158"/>
                <a:gd name="T69" fmla="*/ 1 h 162"/>
                <a:gd name="T70" fmla="*/ 0 w 158"/>
                <a:gd name="T71" fmla="*/ 1 h 162"/>
                <a:gd name="T72" fmla="*/ 0 w 158"/>
                <a:gd name="T73" fmla="*/ 1 h 162"/>
                <a:gd name="T74" fmla="*/ 0 w 158"/>
                <a:gd name="T75" fmla="*/ 1 h 162"/>
                <a:gd name="T76" fmla="*/ 0 w 158"/>
                <a:gd name="T77" fmla="*/ 1 h 162"/>
                <a:gd name="T78" fmla="*/ 0 w 158"/>
                <a:gd name="T79" fmla="*/ 1 h 162"/>
                <a:gd name="T80" fmla="*/ 0 w 158"/>
                <a:gd name="T81" fmla="*/ 1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2">
                  <a:moveTo>
                    <a:pt x="134" y="53"/>
                  </a:moveTo>
                  <a:lnTo>
                    <a:pt x="140" y="69"/>
                  </a:lnTo>
                  <a:lnTo>
                    <a:pt x="138" y="85"/>
                  </a:lnTo>
                  <a:lnTo>
                    <a:pt x="128" y="97"/>
                  </a:lnTo>
                  <a:lnTo>
                    <a:pt x="113" y="109"/>
                  </a:lnTo>
                  <a:lnTo>
                    <a:pt x="96" y="119"/>
                  </a:lnTo>
                  <a:lnTo>
                    <a:pt x="76" y="129"/>
                  </a:lnTo>
                  <a:lnTo>
                    <a:pt x="55" y="138"/>
                  </a:lnTo>
                  <a:lnTo>
                    <a:pt x="38" y="148"/>
                  </a:lnTo>
                  <a:lnTo>
                    <a:pt x="35" y="151"/>
                  </a:lnTo>
                  <a:lnTo>
                    <a:pt x="33" y="153"/>
                  </a:lnTo>
                  <a:lnTo>
                    <a:pt x="33" y="156"/>
                  </a:lnTo>
                  <a:lnTo>
                    <a:pt x="35" y="159"/>
                  </a:lnTo>
                  <a:lnTo>
                    <a:pt x="39" y="161"/>
                  </a:lnTo>
                  <a:lnTo>
                    <a:pt x="44" y="162"/>
                  </a:lnTo>
                  <a:lnTo>
                    <a:pt x="46" y="162"/>
                  </a:lnTo>
                  <a:lnTo>
                    <a:pt x="51" y="161"/>
                  </a:lnTo>
                  <a:lnTo>
                    <a:pt x="74" y="152"/>
                  </a:lnTo>
                  <a:lnTo>
                    <a:pt x="96" y="142"/>
                  </a:lnTo>
                  <a:lnTo>
                    <a:pt x="116" y="130"/>
                  </a:lnTo>
                  <a:lnTo>
                    <a:pt x="135" y="117"/>
                  </a:lnTo>
                  <a:lnTo>
                    <a:pt x="148" y="102"/>
                  </a:lnTo>
                  <a:lnTo>
                    <a:pt x="157" y="86"/>
                  </a:lnTo>
                  <a:lnTo>
                    <a:pt x="158" y="68"/>
                  </a:lnTo>
                  <a:lnTo>
                    <a:pt x="153" y="50"/>
                  </a:lnTo>
                  <a:lnTo>
                    <a:pt x="140" y="35"/>
                  </a:lnTo>
                  <a:lnTo>
                    <a:pt x="121" y="23"/>
                  </a:lnTo>
                  <a:lnTo>
                    <a:pt x="97" y="14"/>
                  </a:lnTo>
                  <a:lnTo>
                    <a:pt x="71" y="6"/>
                  </a:lnTo>
                  <a:lnTo>
                    <a:pt x="45" y="2"/>
                  </a:lnTo>
                  <a:lnTo>
                    <a:pt x="23" y="0"/>
                  </a:lnTo>
                  <a:lnTo>
                    <a:pt x="7" y="0"/>
                  </a:lnTo>
                  <a:lnTo>
                    <a:pt x="0" y="3"/>
                  </a:lnTo>
                  <a:lnTo>
                    <a:pt x="17" y="9"/>
                  </a:lnTo>
                  <a:lnTo>
                    <a:pt x="36" y="13"/>
                  </a:lnTo>
                  <a:lnTo>
                    <a:pt x="57" y="17"/>
                  </a:lnTo>
                  <a:lnTo>
                    <a:pt x="76" y="21"/>
                  </a:lnTo>
                  <a:lnTo>
                    <a:pt x="94" y="26"/>
                  </a:lnTo>
                  <a:lnTo>
                    <a:pt x="110" y="33"/>
                  </a:lnTo>
                  <a:lnTo>
                    <a:pt x="124" y="42"/>
                  </a:lnTo>
                  <a:lnTo>
                    <a:pt x="134" y="53"/>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8" name="Freeform 91">
              <a:extLst>
                <a:ext uri="{FF2B5EF4-FFF2-40B4-BE49-F238E27FC236}">
                  <a16:creationId xmlns:a16="http://schemas.microsoft.com/office/drawing/2014/main" id="{28837DE4-B3C2-2648-B8CC-EE71BC8F53ED}"/>
                </a:ext>
              </a:extLst>
            </p:cNvPr>
            <p:cNvSpPr>
              <a:spLocks/>
            </p:cNvSpPr>
            <p:nvPr/>
          </p:nvSpPr>
          <p:spPr bwMode="auto">
            <a:xfrm>
              <a:off x="4820" y="278"/>
              <a:ext cx="133" cy="169"/>
            </a:xfrm>
            <a:custGeom>
              <a:avLst/>
              <a:gdLst>
                <a:gd name="T0" fmla="*/ 0 w 400"/>
                <a:gd name="T1" fmla="*/ 0 h 339"/>
                <a:gd name="T2" fmla="*/ 0 w 400"/>
                <a:gd name="T3" fmla="*/ 1 h 339"/>
                <a:gd name="T4" fmla="*/ 0 w 400"/>
                <a:gd name="T5" fmla="*/ 2 h 339"/>
                <a:gd name="T6" fmla="*/ 0 w 400"/>
                <a:gd name="T7" fmla="*/ 3 h 339"/>
                <a:gd name="T8" fmla="*/ 0 w 400"/>
                <a:gd name="T9" fmla="*/ 3 h 339"/>
                <a:gd name="T10" fmla="*/ 0 w 400"/>
                <a:gd name="T11" fmla="*/ 3 h 339"/>
                <a:gd name="T12" fmla="*/ 0 w 400"/>
                <a:gd name="T13" fmla="*/ 4 h 339"/>
                <a:gd name="T14" fmla="*/ 0 w 400"/>
                <a:gd name="T15" fmla="*/ 4 h 339"/>
                <a:gd name="T16" fmla="*/ 0 w 400"/>
                <a:gd name="T17" fmla="*/ 4 h 339"/>
                <a:gd name="T18" fmla="*/ 0 w 400"/>
                <a:gd name="T19" fmla="*/ 4 h 339"/>
                <a:gd name="T20" fmla="*/ 0 w 400"/>
                <a:gd name="T21" fmla="*/ 4 h 339"/>
                <a:gd name="T22" fmla="*/ 0 w 400"/>
                <a:gd name="T23" fmla="*/ 5 h 339"/>
                <a:gd name="T24" fmla="*/ 0 w 400"/>
                <a:gd name="T25" fmla="*/ 5 h 339"/>
                <a:gd name="T26" fmla="*/ 0 w 400"/>
                <a:gd name="T27" fmla="*/ 5 h 339"/>
                <a:gd name="T28" fmla="*/ 0 w 400"/>
                <a:gd name="T29" fmla="*/ 5 h 339"/>
                <a:gd name="T30" fmla="*/ 0 w 400"/>
                <a:gd name="T31" fmla="*/ 5 h 339"/>
                <a:gd name="T32" fmla="*/ 1 w 400"/>
                <a:gd name="T33" fmla="*/ 5 h 339"/>
                <a:gd name="T34" fmla="*/ 1 w 400"/>
                <a:gd name="T35" fmla="*/ 5 h 339"/>
                <a:gd name="T36" fmla="*/ 1 w 400"/>
                <a:gd name="T37" fmla="*/ 5 h 339"/>
                <a:gd name="T38" fmla="*/ 1 w 400"/>
                <a:gd name="T39" fmla="*/ 4 h 339"/>
                <a:gd name="T40" fmla="*/ 0 w 400"/>
                <a:gd name="T41" fmla="*/ 4 h 339"/>
                <a:gd name="T42" fmla="*/ 0 w 400"/>
                <a:gd name="T43" fmla="*/ 4 h 339"/>
                <a:gd name="T44" fmla="*/ 0 w 400"/>
                <a:gd name="T45" fmla="*/ 4 h 339"/>
                <a:gd name="T46" fmla="*/ 0 w 400"/>
                <a:gd name="T47" fmla="*/ 4 h 339"/>
                <a:gd name="T48" fmla="*/ 0 w 400"/>
                <a:gd name="T49" fmla="*/ 4 h 339"/>
                <a:gd name="T50" fmla="*/ 0 w 400"/>
                <a:gd name="T51" fmla="*/ 4 h 339"/>
                <a:gd name="T52" fmla="*/ 0 w 400"/>
                <a:gd name="T53" fmla="*/ 4 h 339"/>
                <a:gd name="T54" fmla="*/ 0 w 400"/>
                <a:gd name="T55" fmla="*/ 4 h 339"/>
                <a:gd name="T56" fmla="*/ 0 w 400"/>
                <a:gd name="T57" fmla="*/ 3 h 339"/>
                <a:gd name="T58" fmla="*/ 0 w 400"/>
                <a:gd name="T59" fmla="*/ 3 h 339"/>
                <a:gd name="T60" fmla="*/ 0 w 400"/>
                <a:gd name="T61" fmla="*/ 3 h 339"/>
                <a:gd name="T62" fmla="*/ 0 w 400"/>
                <a:gd name="T63" fmla="*/ 2 h 339"/>
                <a:gd name="T64" fmla="*/ 0 w 400"/>
                <a:gd name="T65" fmla="*/ 2 h 339"/>
                <a:gd name="T66" fmla="*/ 0 w 400"/>
                <a:gd name="T67" fmla="*/ 1 h 339"/>
                <a:gd name="T68" fmla="*/ 0 w 400"/>
                <a:gd name="T69" fmla="*/ 1 h 339"/>
                <a:gd name="T70" fmla="*/ 0 w 400"/>
                <a:gd name="T71" fmla="*/ 1 h 339"/>
                <a:gd name="T72" fmla="*/ 0 w 400"/>
                <a:gd name="T73" fmla="*/ 0 h 339"/>
                <a:gd name="T74" fmla="*/ 0 w 400"/>
                <a:gd name="T75" fmla="*/ 0 h 339"/>
                <a:gd name="T76" fmla="*/ 0 w 400"/>
                <a:gd name="T77" fmla="*/ 0 h 339"/>
                <a:gd name="T78" fmla="*/ 0 w 400"/>
                <a:gd name="T79" fmla="*/ 0 h 339"/>
                <a:gd name="T80" fmla="*/ 0 w 400"/>
                <a:gd name="T81" fmla="*/ 0 h 339"/>
                <a:gd name="T82" fmla="*/ 0 w 400"/>
                <a:gd name="T83" fmla="*/ 0 h 339"/>
                <a:gd name="T84" fmla="*/ 0 w 400"/>
                <a:gd name="T85" fmla="*/ 0 h 339"/>
                <a:gd name="T86" fmla="*/ 0 w 400"/>
                <a:gd name="T87" fmla="*/ 0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39">
                  <a:moveTo>
                    <a:pt x="156" y="44"/>
                  </a:moveTo>
                  <a:lnTo>
                    <a:pt x="125" y="63"/>
                  </a:lnTo>
                  <a:lnTo>
                    <a:pt x="95" y="82"/>
                  </a:lnTo>
                  <a:lnTo>
                    <a:pt x="67" y="103"/>
                  </a:lnTo>
                  <a:lnTo>
                    <a:pt x="42" y="126"/>
                  </a:lnTo>
                  <a:lnTo>
                    <a:pt x="22" y="150"/>
                  </a:lnTo>
                  <a:lnTo>
                    <a:pt x="7" y="175"/>
                  </a:lnTo>
                  <a:lnTo>
                    <a:pt x="0" y="203"/>
                  </a:lnTo>
                  <a:lnTo>
                    <a:pt x="2" y="232"/>
                  </a:lnTo>
                  <a:lnTo>
                    <a:pt x="4" y="239"/>
                  </a:lnTo>
                  <a:lnTo>
                    <a:pt x="7" y="248"/>
                  </a:lnTo>
                  <a:lnTo>
                    <a:pt x="12" y="254"/>
                  </a:lnTo>
                  <a:lnTo>
                    <a:pt x="18" y="261"/>
                  </a:lnTo>
                  <a:lnTo>
                    <a:pt x="25" y="267"/>
                  </a:lnTo>
                  <a:lnTo>
                    <a:pt x="33" y="273"/>
                  </a:lnTo>
                  <a:lnTo>
                    <a:pt x="41" y="278"/>
                  </a:lnTo>
                  <a:lnTo>
                    <a:pt x="51" y="283"/>
                  </a:lnTo>
                  <a:lnTo>
                    <a:pt x="70" y="291"/>
                  </a:lnTo>
                  <a:lnTo>
                    <a:pt x="89" y="298"/>
                  </a:lnTo>
                  <a:lnTo>
                    <a:pt x="108" y="304"/>
                  </a:lnTo>
                  <a:lnTo>
                    <a:pt x="128" y="309"/>
                  </a:lnTo>
                  <a:lnTo>
                    <a:pt x="148" y="315"/>
                  </a:lnTo>
                  <a:lnTo>
                    <a:pt x="169" y="319"/>
                  </a:lnTo>
                  <a:lnTo>
                    <a:pt x="189" y="323"/>
                  </a:lnTo>
                  <a:lnTo>
                    <a:pt x="209" y="326"/>
                  </a:lnTo>
                  <a:lnTo>
                    <a:pt x="231" y="329"/>
                  </a:lnTo>
                  <a:lnTo>
                    <a:pt x="251" y="331"/>
                  </a:lnTo>
                  <a:lnTo>
                    <a:pt x="273" y="333"/>
                  </a:lnTo>
                  <a:lnTo>
                    <a:pt x="295" y="335"/>
                  </a:lnTo>
                  <a:lnTo>
                    <a:pt x="315" y="336"/>
                  </a:lnTo>
                  <a:lnTo>
                    <a:pt x="337" y="337"/>
                  </a:lnTo>
                  <a:lnTo>
                    <a:pt x="359" y="338"/>
                  </a:lnTo>
                  <a:lnTo>
                    <a:pt x="379" y="339"/>
                  </a:lnTo>
                  <a:lnTo>
                    <a:pt x="387" y="339"/>
                  </a:lnTo>
                  <a:lnTo>
                    <a:pt x="392" y="337"/>
                  </a:lnTo>
                  <a:lnTo>
                    <a:pt x="397" y="333"/>
                  </a:lnTo>
                  <a:lnTo>
                    <a:pt x="400" y="329"/>
                  </a:lnTo>
                  <a:lnTo>
                    <a:pt x="400" y="324"/>
                  </a:lnTo>
                  <a:lnTo>
                    <a:pt x="397" y="320"/>
                  </a:lnTo>
                  <a:lnTo>
                    <a:pt x="391" y="317"/>
                  </a:lnTo>
                  <a:lnTo>
                    <a:pt x="384" y="315"/>
                  </a:lnTo>
                  <a:lnTo>
                    <a:pt x="365" y="311"/>
                  </a:lnTo>
                  <a:lnTo>
                    <a:pt x="346" y="309"/>
                  </a:lnTo>
                  <a:lnTo>
                    <a:pt x="327" y="306"/>
                  </a:lnTo>
                  <a:lnTo>
                    <a:pt x="307" y="304"/>
                  </a:lnTo>
                  <a:lnTo>
                    <a:pt x="288" y="302"/>
                  </a:lnTo>
                  <a:lnTo>
                    <a:pt x="269" y="300"/>
                  </a:lnTo>
                  <a:lnTo>
                    <a:pt x="249" y="298"/>
                  </a:lnTo>
                  <a:lnTo>
                    <a:pt x="230" y="295"/>
                  </a:lnTo>
                  <a:lnTo>
                    <a:pt x="211" y="293"/>
                  </a:lnTo>
                  <a:lnTo>
                    <a:pt x="192" y="290"/>
                  </a:lnTo>
                  <a:lnTo>
                    <a:pt x="173" y="286"/>
                  </a:lnTo>
                  <a:lnTo>
                    <a:pt x="154" y="283"/>
                  </a:lnTo>
                  <a:lnTo>
                    <a:pt x="137" y="277"/>
                  </a:lnTo>
                  <a:lnTo>
                    <a:pt x="118" y="272"/>
                  </a:lnTo>
                  <a:lnTo>
                    <a:pt x="100" y="267"/>
                  </a:lnTo>
                  <a:lnTo>
                    <a:pt x="83" y="260"/>
                  </a:lnTo>
                  <a:lnTo>
                    <a:pt x="68" y="253"/>
                  </a:lnTo>
                  <a:lnTo>
                    <a:pt x="57" y="243"/>
                  </a:lnTo>
                  <a:lnTo>
                    <a:pt x="48" y="233"/>
                  </a:lnTo>
                  <a:lnTo>
                    <a:pt x="44" y="221"/>
                  </a:lnTo>
                  <a:lnTo>
                    <a:pt x="42" y="208"/>
                  </a:lnTo>
                  <a:lnTo>
                    <a:pt x="44" y="194"/>
                  </a:lnTo>
                  <a:lnTo>
                    <a:pt x="48" y="180"/>
                  </a:lnTo>
                  <a:lnTo>
                    <a:pt x="54" y="168"/>
                  </a:lnTo>
                  <a:lnTo>
                    <a:pt x="64" y="153"/>
                  </a:lnTo>
                  <a:lnTo>
                    <a:pt x="76" y="137"/>
                  </a:lnTo>
                  <a:lnTo>
                    <a:pt x="89" y="124"/>
                  </a:lnTo>
                  <a:lnTo>
                    <a:pt x="103" y="111"/>
                  </a:lnTo>
                  <a:lnTo>
                    <a:pt x="118" y="99"/>
                  </a:lnTo>
                  <a:lnTo>
                    <a:pt x="134" y="87"/>
                  </a:lnTo>
                  <a:lnTo>
                    <a:pt x="153" y="74"/>
                  </a:lnTo>
                  <a:lnTo>
                    <a:pt x="172" y="62"/>
                  </a:lnTo>
                  <a:lnTo>
                    <a:pt x="190" y="52"/>
                  </a:lnTo>
                  <a:lnTo>
                    <a:pt x="215" y="42"/>
                  </a:lnTo>
                  <a:lnTo>
                    <a:pt x="243" y="34"/>
                  </a:lnTo>
                  <a:lnTo>
                    <a:pt x="270" y="26"/>
                  </a:lnTo>
                  <a:lnTo>
                    <a:pt x="295" y="19"/>
                  </a:lnTo>
                  <a:lnTo>
                    <a:pt x="315" y="13"/>
                  </a:lnTo>
                  <a:lnTo>
                    <a:pt x="328" y="6"/>
                  </a:lnTo>
                  <a:lnTo>
                    <a:pt x="333" y="2"/>
                  </a:lnTo>
                  <a:lnTo>
                    <a:pt x="318" y="0"/>
                  </a:lnTo>
                  <a:lnTo>
                    <a:pt x="298" y="1"/>
                  </a:lnTo>
                  <a:lnTo>
                    <a:pt x="275" y="4"/>
                  </a:lnTo>
                  <a:lnTo>
                    <a:pt x="250" y="9"/>
                  </a:lnTo>
                  <a:lnTo>
                    <a:pt x="224" y="17"/>
                  </a:lnTo>
                  <a:lnTo>
                    <a:pt x="199" y="25"/>
                  </a:lnTo>
                  <a:lnTo>
                    <a:pt x="176" y="34"/>
                  </a:lnTo>
                  <a:lnTo>
                    <a:pt x="156" y="44"/>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9" name="Freeform 92">
              <a:extLst>
                <a:ext uri="{FF2B5EF4-FFF2-40B4-BE49-F238E27FC236}">
                  <a16:creationId xmlns:a16="http://schemas.microsoft.com/office/drawing/2014/main" id="{87C30CE3-162D-CD4D-9C1A-80D7C9307D5C}"/>
                </a:ext>
              </a:extLst>
            </p:cNvPr>
            <p:cNvSpPr>
              <a:spLocks/>
            </p:cNvSpPr>
            <p:nvPr/>
          </p:nvSpPr>
          <p:spPr bwMode="auto">
            <a:xfrm>
              <a:off x="5007" y="272"/>
              <a:ext cx="117" cy="113"/>
            </a:xfrm>
            <a:custGeom>
              <a:avLst/>
              <a:gdLst>
                <a:gd name="T0" fmla="*/ 0 w 351"/>
                <a:gd name="T1" fmla="*/ 2 h 226"/>
                <a:gd name="T2" fmla="*/ 0 w 351"/>
                <a:gd name="T3" fmla="*/ 2 h 226"/>
                <a:gd name="T4" fmla="*/ 0 w 351"/>
                <a:gd name="T5" fmla="*/ 2 h 226"/>
                <a:gd name="T6" fmla="*/ 0 w 351"/>
                <a:gd name="T7" fmla="*/ 2 h 226"/>
                <a:gd name="T8" fmla="*/ 0 w 351"/>
                <a:gd name="T9" fmla="*/ 2 h 226"/>
                <a:gd name="T10" fmla="*/ 0 w 351"/>
                <a:gd name="T11" fmla="*/ 3 h 226"/>
                <a:gd name="T12" fmla="*/ 0 w 351"/>
                <a:gd name="T13" fmla="*/ 3 h 226"/>
                <a:gd name="T14" fmla="*/ 0 w 351"/>
                <a:gd name="T15" fmla="*/ 3 h 226"/>
                <a:gd name="T16" fmla="*/ 0 w 351"/>
                <a:gd name="T17" fmla="*/ 3 h 226"/>
                <a:gd name="T18" fmla="*/ 0 w 351"/>
                <a:gd name="T19" fmla="*/ 3 h 226"/>
                <a:gd name="T20" fmla="*/ 0 w 351"/>
                <a:gd name="T21" fmla="*/ 3 h 226"/>
                <a:gd name="T22" fmla="*/ 0 w 351"/>
                <a:gd name="T23" fmla="*/ 4 h 226"/>
                <a:gd name="T24" fmla="*/ 0 w 351"/>
                <a:gd name="T25" fmla="*/ 4 h 226"/>
                <a:gd name="T26" fmla="*/ 0 w 351"/>
                <a:gd name="T27" fmla="*/ 4 h 226"/>
                <a:gd name="T28" fmla="*/ 0 w 351"/>
                <a:gd name="T29" fmla="*/ 4 h 226"/>
                <a:gd name="T30" fmla="*/ 0 w 351"/>
                <a:gd name="T31" fmla="*/ 4 h 226"/>
                <a:gd name="T32" fmla="*/ 0 w 351"/>
                <a:gd name="T33" fmla="*/ 4 h 226"/>
                <a:gd name="T34" fmla="*/ 0 w 351"/>
                <a:gd name="T35" fmla="*/ 4 h 226"/>
                <a:gd name="T36" fmla="*/ 0 w 351"/>
                <a:gd name="T37" fmla="*/ 4 h 226"/>
                <a:gd name="T38" fmla="*/ 0 w 351"/>
                <a:gd name="T39" fmla="*/ 4 h 226"/>
                <a:gd name="T40" fmla="*/ 0 w 351"/>
                <a:gd name="T41" fmla="*/ 4 h 226"/>
                <a:gd name="T42" fmla="*/ 0 w 351"/>
                <a:gd name="T43" fmla="*/ 4 h 226"/>
                <a:gd name="T44" fmla="*/ 0 w 351"/>
                <a:gd name="T45" fmla="*/ 3 h 226"/>
                <a:gd name="T46" fmla="*/ 0 w 351"/>
                <a:gd name="T47" fmla="*/ 3 h 226"/>
                <a:gd name="T48" fmla="*/ 0 w 351"/>
                <a:gd name="T49" fmla="*/ 3 h 226"/>
                <a:gd name="T50" fmla="*/ 0 w 351"/>
                <a:gd name="T51" fmla="*/ 2 h 226"/>
                <a:gd name="T52" fmla="*/ 0 w 351"/>
                <a:gd name="T53" fmla="*/ 2 h 226"/>
                <a:gd name="T54" fmla="*/ 0 w 351"/>
                <a:gd name="T55" fmla="*/ 2 h 226"/>
                <a:gd name="T56" fmla="*/ 0 w 351"/>
                <a:gd name="T57" fmla="*/ 1 h 226"/>
                <a:gd name="T58" fmla="*/ 0 w 351"/>
                <a:gd name="T59" fmla="*/ 1 h 226"/>
                <a:gd name="T60" fmla="*/ 0 w 351"/>
                <a:gd name="T61" fmla="*/ 1 h 226"/>
                <a:gd name="T62" fmla="*/ 0 w 351"/>
                <a:gd name="T63" fmla="*/ 1 h 226"/>
                <a:gd name="T64" fmla="*/ 0 w 351"/>
                <a:gd name="T65" fmla="*/ 1 h 226"/>
                <a:gd name="T66" fmla="*/ 0 w 351"/>
                <a:gd name="T67" fmla="*/ 1 h 226"/>
                <a:gd name="T68" fmla="*/ 0 w 351"/>
                <a:gd name="T69" fmla="*/ 1 h 226"/>
                <a:gd name="T70" fmla="*/ 0 w 351"/>
                <a:gd name="T71" fmla="*/ 1 h 226"/>
                <a:gd name="T72" fmla="*/ 0 w 351"/>
                <a:gd name="T73" fmla="*/ 1 h 226"/>
                <a:gd name="T74" fmla="*/ 0 w 351"/>
                <a:gd name="T75" fmla="*/ 1 h 226"/>
                <a:gd name="T76" fmla="*/ 0 w 351"/>
                <a:gd name="T77" fmla="*/ 1 h 226"/>
                <a:gd name="T78" fmla="*/ 0 w 351"/>
                <a:gd name="T79" fmla="*/ 0 h 226"/>
                <a:gd name="T80" fmla="*/ 0 w 351"/>
                <a:gd name="T81" fmla="*/ 0 h 226"/>
                <a:gd name="T82" fmla="*/ 0 w 351"/>
                <a:gd name="T83" fmla="*/ 0 h 226"/>
                <a:gd name="T84" fmla="*/ 0 w 351"/>
                <a:gd name="T85" fmla="*/ 0 h 226"/>
                <a:gd name="T86" fmla="*/ 0 w 351"/>
                <a:gd name="T87" fmla="*/ 1 h 226"/>
                <a:gd name="T88" fmla="*/ 0 w 351"/>
                <a:gd name="T89" fmla="*/ 1 h 226"/>
                <a:gd name="T90" fmla="*/ 0 w 351"/>
                <a:gd name="T91" fmla="*/ 1 h 226"/>
                <a:gd name="T92" fmla="*/ 0 w 351"/>
                <a:gd name="T93" fmla="*/ 1 h 226"/>
                <a:gd name="T94" fmla="*/ 0 w 351"/>
                <a:gd name="T95" fmla="*/ 1 h 226"/>
                <a:gd name="T96" fmla="*/ 0 w 351"/>
                <a:gd name="T97" fmla="*/ 1 h 226"/>
                <a:gd name="T98" fmla="*/ 0 w 351"/>
                <a:gd name="T99" fmla="*/ 1 h 226"/>
                <a:gd name="T100" fmla="*/ 0 w 351"/>
                <a:gd name="T101" fmla="*/ 1 h 226"/>
                <a:gd name="T102" fmla="*/ 0 w 351"/>
                <a:gd name="T103" fmla="*/ 1 h 226"/>
                <a:gd name="T104" fmla="*/ 0 w 351"/>
                <a:gd name="T105" fmla="*/ 1 h 226"/>
                <a:gd name="T106" fmla="*/ 0 w 351"/>
                <a:gd name="T107" fmla="*/ 1 h 226"/>
                <a:gd name="T108" fmla="*/ 0 w 351"/>
                <a:gd name="T109" fmla="*/ 1 h 226"/>
                <a:gd name="T110" fmla="*/ 0 w 351"/>
                <a:gd name="T111" fmla="*/ 1 h 226"/>
                <a:gd name="T112" fmla="*/ 0 w 351"/>
                <a:gd name="T113" fmla="*/ 1 h 226"/>
                <a:gd name="T114" fmla="*/ 0 w 351"/>
                <a:gd name="T115" fmla="*/ 1 h 226"/>
                <a:gd name="T116" fmla="*/ 0 w 351"/>
                <a:gd name="T117" fmla="*/ 1 h 226"/>
                <a:gd name="T118" fmla="*/ 0 w 351"/>
                <a:gd name="T119" fmla="*/ 1 h 226"/>
                <a:gd name="T120" fmla="*/ 0 w 351"/>
                <a:gd name="T121" fmla="*/ 2 h 2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51" h="226">
                  <a:moveTo>
                    <a:pt x="291" y="69"/>
                  </a:moveTo>
                  <a:lnTo>
                    <a:pt x="307" y="81"/>
                  </a:lnTo>
                  <a:lnTo>
                    <a:pt x="317" y="96"/>
                  </a:lnTo>
                  <a:lnTo>
                    <a:pt x="322" y="111"/>
                  </a:lnTo>
                  <a:lnTo>
                    <a:pt x="322" y="128"/>
                  </a:lnTo>
                  <a:lnTo>
                    <a:pt x="319" y="141"/>
                  </a:lnTo>
                  <a:lnTo>
                    <a:pt x="313" y="152"/>
                  </a:lnTo>
                  <a:lnTo>
                    <a:pt x="303" y="164"/>
                  </a:lnTo>
                  <a:lnTo>
                    <a:pt x="293" y="173"/>
                  </a:lnTo>
                  <a:lnTo>
                    <a:pt x="279" y="183"/>
                  </a:lnTo>
                  <a:lnTo>
                    <a:pt x="266" y="192"/>
                  </a:lnTo>
                  <a:lnTo>
                    <a:pt x="253" y="201"/>
                  </a:lnTo>
                  <a:lnTo>
                    <a:pt x="240" y="210"/>
                  </a:lnTo>
                  <a:lnTo>
                    <a:pt x="237" y="213"/>
                  </a:lnTo>
                  <a:lnTo>
                    <a:pt x="237" y="216"/>
                  </a:lnTo>
                  <a:lnTo>
                    <a:pt x="237" y="219"/>
                  </a:lnTo>
                  <a:lnTo>
                    <a:pt x="240" y="222"/>
                  </a:lnTo>
                  <a:lnTo>
                    <a:pt x="245" y="225"/>
                  </a:lnTo>
                  <a:lnTo>
                    <a:pt x="250" y="226"/>
                  </a:lnTo>
                  <a:lnTo>
                    <a:pt x="255" y="225"/>
                  </a:lnTo>
                  <a:lnTo>
                    <a:pt x="259" y="222"/>
                  </a:lnTo>
                  <a:lnTo>
                    <a:pt x="288" y="209"/>
                  </a:lnTo>
                  <a:lnTo>
                    <a:pt x="313" y="192"/>
                  </a:lnTo>
                  <a:lnTo>
                    <a:pt x="332" y="172"/>
                  </a:lnTo>
                  <a:lnTo>
                    <a:pt x="345" y="149"/>
                  </a:lnTo>
                  <a:lnTo>
                    <a:pt x="351" y="127"/>
                  </a:lnTo>
                  <a:lnTo>
                    <a:pt x="348" y="103"/>
                  </a:lnTo>
                  <a:lnTo>
                    <a:pt x="336" y="81"/>
                  </a:lnTo>
                  <a:lnTo>
                    <a:pt x="313" y="62"/>
                  </a:lnTo>
                  <a:lnTo>
                    <a:pt x="295" y="51"/>
                  </a:lnTo>
                  <a:lnTo>
                    <a:pt x="275" y="43"/>
                  </a:lnTo>
                  <a:lnTo>
                    <a:pt x="253" y="35"/>
                  </a:lnTo>
                  <a:lnTo>
                    <a:pt x="229" y="28"/>
                  </a:lnTo>
                  <a:lnTo>
                    <a:pt x="204" y="20"/>
                  </a:lnTo>
                  <a:lnTo>
                    <a:pt x="179" y="15"/>
                  </a:lnTo>
                  <a:lnTo>
                    <a:pt x="153" y="11"/>
                  </a:lnTo>
                  <a:lnTo>
                    <a:pt x="128" y="7"/>
                  </a:lnTo>
                  <a:lnTo>
                    <a:pt x="104" y="4"/>
                  </a:lnTo>
                  <a:lnTo>
                    <a:pt x="82" y="2"/>
                  </a:lnTo>
                  <a:lnTo>
                    <a:pt x="60" y="0"/>
                  </a:lnTo>
                  <a:lnTo>
                    <a:pt x="43" y="0"/>
                  </a:lnTo>
                  <a:lnTo>
                    <a:pt x="27" y="0"/>
                  </a:lnTo>
                  <a:lnTo>
                    <a:pt x="14" y="0"/>
                  </a:lnTo>
                  <a:lnTo>
                    <a:pt x="5" y="2"/>
                  </a:lnTo>
                  <a:lnTo>
                    <a:pt x="0" y="4"/>
                  </a:lnTo>
                  <a:lnTo>
                    <a:pt x="15" y="6"/>
                  </a:lnTo>
                  <a:lnTo>
                    <a:pt x="30" y="7"/>
                  </a:lnTo>
                  <a:lnTo>
                    <a:pt x="47" y="9"/>
                  </a:lnTo>
                  <a:lnTo>
                    <a:pt x="64" y="11"/>
                  </a:lnTo>
                  <a:lnTo>
                    <a:pt x="82" y="14"/>
                  </a:lnTo>
                  <a:lnTo>
                    <a:pt x="102" y="16"/>
                  </a:lnTo>
                  <a:lnTo>
                    <a:pt x="121" y="19"/>
                  </a:lnTo>
                  <a:lnTo>
                    <a:pt x="141" y="23"/>
                  </a:lnTo>
                  <a:lnTo>
                    <a:pt x="160" y="27"/>
                  </a:lnTo>
                  <a:lnTo>
                    <a:pt x="181" y="31"/>
                  </a:lnTo>
                  <a:lnTo>
                    <a:pt x="201" y="35"/>
                  </a:lnTo>
                  <a:lnTo>
                    <a:pt x="220" y="40"/>
                  </a:lnTo>
                  <a:lnTo>
                    <a:pt x="239" y="46"/>
                  </a:lnTo>
                  <a:lnTo>
                    <a:pt x="258" y="53"/>
                  </a:lnTo>
                  <a:lnTo>
                    <a:pt x="275" y="61"/>
                  </a:lnTo>
                  <a:lnTo>
                    <a:pt x="291" y="69"/>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0" name="Freeform 93">
              <a:extLst>
                <a:ext uri="{FF2B5EF4-FFF2-40B4-BE49-F238E27FC236}">
                  <a16:creationId xmlns:a16="http://schemas.microsoft.com/office/drawing/2014/main" id="{0C797A02-92B0-854A-ADF5-34DAD321762C}"/>
                </a:ext>
              </a:extLst>
            </p:cNvPr>
            <p:cNvSpPr>
              <a:spLocks/>
            </p:cNvSpPr>
            <p:nvPr/>
          </p:nvSpPr>
          <p:spPr bwMode="auto">
            <a:xfrm>
              <a:off x="4769" y="324"/>
              <a:ext cx="48" cy="107"/>
            </a:xfrm>
            <a:custGeom>
              <a:avLst/>
              <a:gdLst>
                <a:gd name="T0" fmla="*/ 0 w 142"/>
                <a:gd name="T1" fmla="*/ 2 h 213"/>
                <a:gd name="T2" fmla="*/ 0 w 142"/>
                <a:gd name="T3" fmla="*/ 3 h 213"/>
                <a:gd name="T4" fmla="*/ 0 w 142"/>
                <a:gd name="T5" fmla="*/ 3 h 213"/>
                <a:gd name="T6" fmla="*/ 0 w 142"/>
                <a:gd name="T7" fmla="*/ 3 h 213"/>
                <a:gd name="T8" fmla="*/ 0 w 142"/>
                <a:gd name="T9" fmla="*/ 3 h 213"/>
                <a:gd name="T10" fmla="*/ 0 w 142"/>
                <a:gd name="T11" fmla="*/ 3 h 213"/>
                <a:gd name="T12" fmla="*/ 0 w 142"/>
                <a:gd name="T13" fmla="*/ 4 h 213"/>
                <a:gd name="T14" fmla="*/ 0 w 142"/>
                <a:gd name="T15" fmla="*/ 4 h 213"/>
                <a:gd name="T16" fmla="*/ 0 w 142"/>
                <a:gd name="T17" fmla="*/ 4 h 213"/>
                <a:gd name="T18" fmla="*/ 0 w 142"/>
                <a:gd name="T19" fmla="*/ 4 h 213"/>
                <a:gd name="T20" fmla="*/ 0 w 142"/>
                <a:gd name="T21" fmla="*/ 4 h 213"/>
                <a:gd name="T22" fmla="*/ 0 w 142"/>
                <a:gd name="T23" fmla="*/ 4 h 213"/>
                <a:gd name="T24" fmla="*/ 0 w 142"/>
                <a:gd name="T25" fmla="*/ 4 h 213"/>
                <a:gd name="T26" fmla="*/ 0 w 142"/>
                <a:gd name="T27" fmla="*/ 4 h 213"/>
                <a:gd name="T28" fmla="*/ 0 w 142"/>
                <a:gd name="T29" fmla="*/ 4 h 213"/>
                <a:gd name="T30" fmla="*/ 0 w 142"/>
                <a:gd name="T31" fmla="*/ 3 h 213"/>
                <a:gd name="T32" fmla="*/ 0 w 142"/>
                <a:gd name="T33" fmla="*/ 3 h 213"/>
                <a:gd name="T34" fmla="*/ 0 w 142"/>
                <a:gd name="T35" fmla="*/ 3 h 213"/>
                <a:gd name="T36" fmla="*/ 0 w 142"/>
                <a:gd name="T37" fmla="*/ 3 h 213"/>
                <a:gd name="T38" fmla="*/ 0 w 142"/>
                <a:gd name="T39" fmla="*/ 3 h 213"/>
                <a:gd name="T40" fmla="*/ 0 w 142"/>
                <a:gd name="T41" fmla="*/ 3 h 213"/>
                <a:gd name="T42" fmla="*/ 0 w 142"/>
                <a:gd name="T43" fmla="*/ 3 h 213"/>
                <a:gd name="T44" fmla="*/ 0 w 142"/>
                <a:gd name="T45" fmla="*/ 2 h 213"/>
                <a:gd name="T46" fmla="*/ 0 w 142"/>
                <a:gd name="T47" fmla="*/ 2 h 213"/>
                <a:gd name="T48" fmla="*/ 0 w 142"/>
                <a:gd name="T49" fmla="*/ 2 h 213"/>
                <a:gd name="T50" fmla="*/ 0 w 142"/>
                <a:gd name="T51" fmla="*/ 2 h 213"/>
                <a:gd name="T52" fmla="*/ 0 w 142"/>
                <a:gd name="T53" fmla="*/ 1 h 213"/>
                <a:gd name="T54" fmla="*/ 0 w 142"/>
                <a:gd name="T55" fmla="*/ 1 h 213"/>
                <a:gd name="T56" fmla="*/ 0 w 142"/>
                <a:gd name="T57" fmla="*/ 1 h 213"/>
                <a:gd name="T58" fmla="*/ 0 w 142"/>
                <a:gd name="T59" fmla="*/ 1 h 213"/>
                <a:gd name="T60" fmla="*/ 0 w 142"/>
                <a:gd name="T61" fmla="*/ 1 h 213"/>
                <a:gd name="T62" fmla="*/ 0 w 142"/>
                <a:gd name="T63" fmla="*/ 1 h 213"/>
                <a:gd name="T64" fmla="*/ 0 w 142"/>
                <a:gd name="T65" fmla="*/ 1 h 213"/>
                <a:gd name="T66" fmla="*/ 0 w 142"/>
                <a:gd name="T67" fmla="*/ 0 h 213"/>
                <a:gd name="T68" fmla="*/ 0 w 142"/>
                <a:gd name="T69" fmla="*/ 1 h 213"/>
                <a:gd name="T70" fmla="*/ 0 w 142"/>
                <a:gd name="T71" fmla="*/ 1 h 213"/>
                <a:gd name="T72" fmla="*/ 0 w 142"/>
                <a:gd name="T73" fmla="*/ 1 h 213"/>
                <a:gd name="T74" fmla="*/ 0 w 142"/>
                <a:gd name="T75" fmla="*/ 1 h 213"/>
                <a:gd name="T76" fmla="*/ 0 w 142"/>
                <a:gd name="T77" fmla="*/ 2 h 213"/>
                <a:gd name="T78" fmla="*/ 0 w 142"/>
                <a:gd name="T79" fmla="*/ 2 h 213"/>
                <a:gd name="T80" fmla="*/ 0 w 142"/>
                <a:gd name="T81" fmla="*/ 2 h 2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 h="213">
                  <a:moveTo>
                    <a:pt x="0" y="116"/>
                  </a:moveTo>
                  <a:lnTo>
                    <a:pt x="0" y="134"/>
                  </a:lnTo>
                  <a:lnTo>
                    <a:pt x="6" y="150"/>
                  </a:lnTo>
                  <a:lnTo>
                    <a:pt x="16" y="166"/>
                  </a:lnTo>
                  <a:lnTo>
                    <a:pt x="30" y="179"/>
                  </a:lnTo>
                  <a:lnTo>
                    <a:pt x="48" y="191"/>
                  </a:lnTo>
                  <a:lnTo>
                    <a:pt x="68" y="201"/>
                  </a:lnTo>
                  <a:lnTo>
                    <a:pt x="91" y="208"/>
                  </a:lnTo>
                  <a:lnTo>
                    <a:pt x="115" y="212"/>
                  </a:lnTo>
                  <a:lnTo>
                    <a:pt x="122" y="213"/>
                  </a:lnTo>
                  <a:lnTo>
                    <a:pt x="129" y="211"/>
                  </a:lnTo>
                  <a:lnTo>
                    <a:pt x="135" y="208"/>
                  </a:lnTo>
                  <a:lnTo>
                    <a:pt x="138" y="204"/>
                  </a:lnTo>
                  <a:lnTo>
                    <a:pt x="138" y="199"/>
                  </a:lnTo>
                  <a:lnTo>
                    <a:pt x="137" y="194"/>
                  </a:lnTo>
                  <a:lnTo>
                    <a:pt x="132" y="190"/>
                  </a:lnTo>
                  <a:lnTo>
                    <a:pt x="125" y="188"/>
                  </a:lnTo>
                  <a:lnTo>
                    <a:pt x="102" y="181"/>
                  </a:lnTo>
                  <a:lnTo>
                    <a:pt x="80" y="173"/>
                  </a:lnTo>
                  <a:lnTo>
                    <a:pt x="62" y="162"/>
                  </a:lnTo>
                  <a:lnTo>
                    <a:pt x="49" y="149"/>
                  </a:lnTo>
                  <a:lnTo>
                    <a:pt x="41" y="134"/>
                  </a:lnTo>
                  <a:lnTo>
                    <a:pt x="36" y="117"/>
                  </a:lnTo>
                  <a:lnTo>
                    <a:pt x="36" y="100"/>
                  </a:lnTo>
                  <a:lnTo>
                    <a:pt x="44" y="81"/>
                  </a:lnTo>
                  <a:lnTo>
                    <a:pt x="52" y="68"/>
                  </a:lnTo>
                  <a:lnTo>
                    <a:pt x="64" y="56"/>
                  </a:lnTo>
                  <a:lnTo>
                    <a:pt x="77" y="44"/>
                  </a:lnTo>
                  <a:lnTo>
                    <a:pt x="91" y="34"/>
                  </a:lnTo>
                  <a:lnTo>
                    <a:pt x="105" y="25"/>
                  </a:lnTo>
                  <a:lnTo>
                    <a:pt x="119" y="16"/>
                  </a:lnTo>
                  <a:lnTo>
                    <a:pt x="132" y="8"/>
                  </a:lnTo>
                  <a:lnTo>
                    <a:pt x="142" y="1"/>
                  </a:lnTo>
                  <a:lnTo>
                    <a:pt x="132" y="0"/>
                  </a:lnTo>
                  <a:lnTo>
                    <a:pt x="116" y="5"/>
                  </a:lnTo>
                  <a:lnTo>
                    <a:pt x="94" y="16"/>
                  </a:lnTo>
                  <a:lnTo>
                    <a:pt x="70" y="32"/>
                  </a:lnTo>
                  <a:lnTo>
                    <a:pt x="46" y="51"/>
                  </a:lnTo>
                  <a:lnTo>
                    <a:pt x="25" y="72"/>
                  </a:lnTo>
                  <a:lnTo>
                    <a:pt x="9" y="95"/>
                  </a:lnTo>
                  <a:lnTo>
                    <a:pt x="0" y="116"/>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1" name="Freeform 94">
              <a:extLst>
                <a:ext uri="{FF2B5EF4-FFF2-40B4-BE49-F238E27FC236}">
                  <a16:creationId xmlns:a16="http://schemas.microsoft.com/office/drawing/2014/main" id="{34C534AB-F22B-4A41-9360-94568C2BC57B}"/>
                </a:ext>
              </a:extLst>
            </p:cNvPr>
            <p:cNvSpPr>
              <a:spLocks/>
            </p:cNvSpPr>
            <p:nvPr/>
          </p:nvSpPr>
          <p:spPr bwMode="auto">
            <a:xfrm>
              <a:off x="5104" y="264"/>
              <a:ext cx="101" cy="139"/>
            </a:xfrm>
            <a:custGeom>
              <a:avLst/>
              <a:gdLst>
                <a:gd name="T0" fmla="*/ 0 w 305"/>
                <a:gd name="T1" fmla="*/ 1 h 279"/>
                <a:gd name="T2" fmla="*/ 0 w 305"/>
                <a:gd name="T3" fmla="*/ 2 h 279"/>
                <a:gd name="T4" fmla="*/ 0 w 305"/>
                <a:gd name="T5" fmla="*/ 2 h 279"/>
                <a:gd name="T6" fmla="*/ 0 w 305"/>
                <a:gd name="T7" fmla="*/ 2 h 279"/>
                <a:gd name="T8" fmla="*/ 0 w 305"/>
                <a:gd name="T9" fmla="*/ 2 h 279"/>
                <a:gd name="T10" fmla="*/ 0 w 305"/>
                <a:gd name="T11" fmla="*/ 3 h 279"/>
                <a:gd name="T12" fmla="*/ 0 w 305"/>
                <a:gd name="T13" fmla="*/ 3 h 279"/>
                <a:gd name="T14" fmla="*/ 0 w 305"/>
                <a:gd name="T15" fmla="*/ 3 h 279"/>
                <a:gd name="T16" fmla="*/ 0 w 305"/>
                <a:gd name="T17" fmla="*/ 3 h 279"/>
                <a:gd name="T18" fmla="*/ 0 w 305"/>
                <a:gd name="T19" fmla="*/ 4 h 279"/>
                <a:gd name="T20" fmla="*/ 0 w 305"/>
                <a:gd name="T21" fmla="*/ 4 h 279"/>
                <a:gd name="T22" fmla="*/ 0 w 305"/>
                <a:gd name="T23" fmla="*/ 4 h 279"/>
                <a:gd name="T24" fmla="*/ 0 w 305"/>
                <a:gd name="T25" fmla="*/ 4 h 279"/>
                <a:gd name="T26" fmla="*/ 0 w 305"/>
                <a:gd name="T27" fmla="*/ 4 h 279"/>
                <a:gd name="T28" fmla="*/ 0 w 305"/>
                <a:gd name="T29" fmla="*/ 4 h 279"/>
                <a:gd name="T30" fmla="*/ 0 w 305"/>
                <a:gd name="T31" fmla="*/ 3 h 279"/>
                <a:gd name="T32" fmla="*/ 0 w 305"/>
                <a:gd name="T33" fmla="*/ 3 h 279"/>
                <a:gd name="T34" fmla="*/ 0 w 305"/>
                <a:gd name="T35" fmla="*/ 3 h 279"/>
                <a:gd name="T36" fmla="*/ 0 w 305"/>
                <a:gd name="T37" fmla="*/ 2 h 279"/>
                <a:gd name="T38" fmla="*/ 0 w 305"/>
                <a:gd name="T39" fmla="*/ 2 h 279"/>
                <a:gd name="T40" fmla="*/ 0 w 305"/>
                <a:gd name="T41" fmla="*/ 1 h 279"/>
                <a:gd name="T42" fmla="*/ 0 w 305"/>
                <a:gd name="T43" fmla="*/ 1 h 279"/>
                <a:gd name="T44" fmla="*/ 0 w 305"/>
                <a:gd name="T45" fmla="*/ 1 h 279"/>
                <a:gd name="T46" fmla="*/ 0 w 305"/>
                <a:gd name="T47" fmla="*/ 0 h 279"/>
                <a:gd name="T48" fmla="*/ 0 w 305"/>
                <a:gd name="T49" fmla="*/ 0 h 279"/>
                <a:gd name="T50" fmla="*/ 0 w 305"/>
                <a:gd name="T51" fmla="*/ 0 h 279"/>
                <a:gd name="T52" fmla="*/ 0 w 305"/>
                <a:gd name="T53" fmla="*/ 0 h 279"/>
                <a:gd name="T54" fmla="*/ 0 w 305"/>
                <a:gd name="T55" fmla="*/ 0 h 279"/>
                <a:gd name="T56" fmla="*/ 0 w 305"/>
                <a:gd name="T57" fmla="*/ 0 h 279"/>
                <a:gd name="T58" fmla="*/ 0 w 305"/>
                <a:gd name="T59" fmla="*/ 0 h 279"/>
                <a:gd name="T60" fmla="*/ 0 w 305"/>
                <a:gd name="T61" fmla="*/ 0 h 279"/>
                <a:gd name="T62" fmla="*/ 0 w 305"/>
                <a:gd name="T63" fmla="*/ 0 h 279"/>
                <a:gd name="T64" fmla="*/ 0 w 305"/>
                <a:gd name="T65" fmla="*/ 0 h 279"/>
                <a:gd name="T66" fmla="*/ 0 w 305"/>
                <a:gd name="T67" fmla="*/ 0 h 279"/>
                <a:gd name="T68" fmla="*/ 0 w 305"/>
                <a:gd name="T69" fmla="*/ 0 h 279"/>
                <a:gd name="T70" fmla="*/ 0 w 305"/>
                <a:gd name="T71" fmla="*/ 0 h 279"/>
                <a:gd name="T72" fmla="*/ 0 w 305"/>
                <a:gd name="T73" fmla="*/ 1 h 279"/>
                <a:gd name="T74" fmla="*/ 0 w 305"/>
                <a:gd name="T75" fmla="*/ 1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5" h="279">
                  <a:moveTo>
                    <a:pt x="247" y="104"/>
                  </a:moveTo>
                  <a:lnTo>
                    <a:pt x="257" y="112"/>
                  </a:lnTo>
                  <a:lnTo>
                    <a:pt x="266" y="120"/>
                  </a:lnTo>
                  <a:lnTo>
                    <a:pt x="271" y="129"/>
                  </a:lnTo>
                  <a:lnTo>
                    <a:pt x="277" y="138"/>
                  </a:lnTo>
                  <a:lnTo>
                    <a:pt x="279" y="148"/>
                  </a:lnTo>
                  <a:lnTo>
                    <a:pt x="279" y="158"/>
                  </a:lnTo>
                  <a:lnTo>
                    <a:pt x="274" y="168"/>
                  </a:lnTo>
                  <a:lnTo>
                    <a:pt x="268" y="178"/>
                  </a:lnTo>
                  <a:lnTo>
                    <a:pt x="258" y="188"/>
                  </a:lnTo>
                  <a:lnTo>
                    <a:pt x="247" y="197"/>
                  </a:lnTo>
                  <a:lnTo>
                    <a:pt x="234" y="205"/>
                  </a:lnTo>
                  <a:lnTo>
                    <a:pt x="219" y="214"/>
                  </a:lnTo>
                  <a:lnTo>
                    <a:pt x="206" y="221"/>
                  </a:lnTo>
                  <a:lnTo>
                    <a:pt x="191" y="229"/>
                  </a:lnTo>
                  <a:lnTo>
                    <a:pt x="177" y="237"/>
                  </a:lnTo>
                  <a:lnTo>
                    <a:pt x="164" y="247"/>
                  </a:lnTo>
                  <a:lnTo>
                    <a:pt x="160" y="250"/>
                  </a:lnTo>
                  <a:lnTo>
                    <a:pt x="157" y="254"/>
                  </a:lnTo>
                  <a:lnTo>
                    <a:pt x="154" y="258"/>
                  </a:lnTo>
                  <a:lnTo>
                    <a:pt x="151" y="262"/>
                  </a:lnTo>
                  <a:lnTo>
                    <a:pt x="149" y="266"/>
                  </a:lnTo>
                  <a:lnTo>
                    <a:pt x="149" y="270"/>
                  </a:lnTo>
                  <a:lnTo>
                    <a:pt x="151" y="275"/>
                  </a:lnTo>
                  <a:lnTo>
                    <a:pt x="155" y="278"/>
                  </a:lnTo>
                  <a:lnTo>
                    <a:pt x="161" y="279"/>
                  </a:lnTo>
                  <a:lnTo>
                    <a:pt x="167" y="279"/>
                  </a:lnTo>
                  <a:lnTo>
                    <a:pt x="173" y="278"/>
                  </a:lnTo>
                  <a:lnTo>
                    <a:pt x="177" y="275"/>
                  </a:lnTo>
                  <a:lnTo>
                    <a:pt x="191" y="263"/>
                  </a:lnTo>
                  <a:lnTo>
                    <a:pt x="207" y="252"/>
                  </a:lnTo>
                  <a:lnTo>
                    <a:pt x="223" y="242"/>
                  </a:lnTo>
                  <a:lnTo>
                    <a:pt x="241" y="231"/>
                  </a:lnTo>
                  <a:lnTo>
                    <a:pt x="257" y="221"/>
                  </a:lnTo>
                  <a:lnTo>
                    <a:pt x="271" y="210"/>
                  </a:lnTo>
                  <a:lnTo>
                    <a:pt x="286" y="197"/>
                  </a:lnTo>
                  <a:lnTo>
                    <a:pt x="296" y="184"/>
                  </a:lnTo>
                  <a:lnTo>
                    <a:pt x="303" y="168"/>
                  </a:lnTo>
                  <a:lnTo>
                    <a:pt x="305" y="153"/>
                  </a:lnTo>
                  <a:lnTo>
                    <a:pt x="300" y="137"/>
                  </a:lnTo>
                  <a:lnTo>
                    <a:pt x="293" y="123"/>
                  </a:lnTo>
                  <a:lnTo>
                    <a:pt x="282" y="109"/>
                  </a:lnTo>
                  <a:lnTo>
                    <a:pt x="267" y="96"/>
                  </a:lnTo>
                  <a:lnTo>
                    <a:pt x="250" y="85"/>
                  </a:lnTo>
                  <a:lnTo>
                    <a:pt x="232" y="75"/>
                  </a:lnTo>
                  <a:lnTo>
                    <a:pt x="219" y="67"/>
                  </a:lnTo>
                  <a:lnTo>
                    <a:pt x="205" y="61"/>
                  </a:lnTo>
                  <a:lnTo>
                    <a:pt x="189" y="54"/>
                  </a:lnTo>
                  <a:lnTo>
                    <a:pt x="173" y="47"/>
                  </a:lnTo>
                  <a:lnTo>
                    <a:pt x="157" y="40"/>
                  </a:lnTo>
                  <a:lnTo>
                    <a:pt x="139" y="32"/>
                  </a:lnTo>
                  <a:lnTo>
                    <a:pt x="122" y="26"/>
                  </a:lnTo>
                  <a:lnTo>
                    <a:pt x="106" y="20"/>
                  </a:lnTo>
                  <a:lnTo>
                    <a:pt x="90" y="15"/>
                  </a:lnTo>
                  <a:lnTo>
                    <a:pt x="74" y="10"/>
                  </a:lnTo>
                  <a:lnTo>
                    <a:pt x="58" y="7"/>
                  </a:lnTo>
                  <a:lnTo>
                    <a:pt x="43" y="3"/>
                  </a:lnTo>
                  <a:lnTo>
                    <a:pt x="30" y="1"/>
                  </a:lnTo>
                  <a:lnTo>
                    <a:pt x="19" y="0"/>
                  </a:lnTo>
                  <a:lnTo>
                    <a:pt x="8" y="1"/>
                  </a:lnTo>
                  <a:lnTo>
                    <a:pt x="0" y="3"/>
                  </a:lnTo>
                  <a:lnTo>
                    <a:pt x="10" y="6"/>
                  </a:lnTo>
                  <a:lnTo>
                    <a:pt x="21" y="9"/>
                  </a:lnTo>
                  <a:lnTo>
                    <a:pt x="35" y="13"/>
                  </a:lnTo>
                  <a:lnTo>
                    <a:pt x="48" y="17"/>
                  </a:lnTo>
                  <a:lnTo>
                    <a:pt x="64" y="22"/>
                  </a:lnTo>
                  <a:lnTo>
                    <a:pt x="80" y="27"/>
                  </a:lnTo>
                  <a:lnTo>
                    <a:pt x="97" y="33"/>
                  </a:lnTo>
                  <a:lnTo>
                    <a:pt x="114" y="40"/>
                  </a:lnTo>
                  <a:lnTo>
                    <a:pt x="132" y="47"/>
                  </a:lnTo>
                  <a:lnTo>
                    <a:pt x="149" y="54"/>
                  </a:lnTo>
                  <a:lnTo>
                    <a:pt x="167" y="62"/>
                  </a:lnTo>
                  <a:lnTo>
                    <a:pt x="184" y="70"/>
                  </a:lnTo>
                  <a:lnTo>
                    <a:pt x="202" y="79"/>
                  </a:lnTo>
                  <a:lnTo>
                    <a:pt x="218" y="87"/>
                  </a:lnTo>
                  <a:lnTo>
                    <a:pt x="232" y="95"/>
                  </a:lnTo>
                  <a:lnTo>
                    <a:pt x="247" y="104"/>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2" name="Freeform 99">
              <a:extLst>
                <a:ext uri="{FF2B5EF4-FFF2-40B4-BE49-F238E27FC236}">
                  <a16:creationId xmlns:a16="http://schemas.microsoft.com/office/drawing/2014/main" id="{428FC368-1047-1340-A112-E31C32E88DC3}"/>
                </a:ext>
              </a:extLst>
            </p:cNvPr>
            <p:cNvSpPr>
              <a:spLocks/>
            </p:cNvSpPr>
            <p:nvPr/>
          </p:nvSpPr>
          <p:spPr bwMode="auto">
            <a:xfrm>
              <a:off x="4976" y="382"/>
              <a:ext cx="18" cy="42"/>
            </a:xfrm>
            <a:custGeom>
              <a:avLst/>
              <a:gdLst>
                <a:gd name="T0" fmla="*/ 0 w 54"/>
                <a:gd name="T1" fmla="*/ 0 h 85"/>
                <a:gd name="T2" fmla="*/ 0 w 54"/>
                <a:gd name="T3" fmla="*/ 0 h 85"/>
                <a:gd name="T4" fmla="*/ 0 w 54"/>
                <a:gd name="T5" fmla="*/ 0 h 85"/>
                <a:gd name="T6" fmla="*/ 0 w 54"/>
                <a:gd name="T7" fmla="*/ 0 h 85"/>
                <a:gd name="T8" fmla="*/ 0 w 54"/>
                <a:gd name="T9" fmla="*/ 0 h 85"/>
                <a:gd name="T10" fmla="*/ 0 w 54"/>
                <a:gd name="T11" fmla="*/ 0 h 85"/>
                <a:gd name="T12" fmla="*/ 0 w 54"/>
                <a:gd name="T13" fmla="*/ 0 h 85"/>
                <a:gd name="T14" fmla="*/ 0 w 54"/>
                <a:gd name="T15" fmla="*/ 0 h 85"/>
                <a:gd name="T16" fmla="*/ 0 w 54"/>
                <a:gd name="T17" fmla="*/ 0 h 85"/>
                <a:gd name="T18" fmla="*/ 0 w 54"/>
                <a:gd name="T19" fmla="*/ 0 h 85"/>
                <a:gd name="T20" fmla="*/ 0 w 54"/>
                <a:gd name="T21" fmla="*/ 0 h 85"/>
                <a:gd name="T22" fmla="*/ 0 w 54"/>
                <a:gd name="T23" fmla="*/ 0 h 85"/>
                <a:gd name="T24" fmla="*/ 0 w 54"/>
                <a:gd name="T25" fmla="*/ 0 h 85"/>
                <a:gd name="T26" fmla="*/ 0 w 54"/>
                <a:gd name="T27" fmla="*/ 1 h 85"/>
                <a:gd name="T28" fmla="*/ 0 w 54"/>
                <a:gd name="T29" fmla="*/ 1 h 85"/>
                <a:gd name="T30" fmla="*/ 0 w 54"/>
                <a:gd name="T31" fmla="*/ 1 h 85"/>
                <a:gd name="T32" fmla="*/ 0 w 54"/>
                <a:gd name="T33" fmla="*/ 1 h 85"/>
                <a:gd name="T34" fmla="*/ 0 w 54"/>
                <a:gd name="T35" fmla="*/ 1 h 85"/>
                <a:gd name="T36" fmla="*/ 0 w 54"/>
                <a:gd name="T37" fmla="*/ 0 h 85"/>
                <a:gd name="T38" fmla="*/ 0 w 54"/>
                <a:gd name="T39" fmla="*/ 0 h 85"/>
                <a:gd name="T40" fmla="*/ 0 w 54"/>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4" h="85">
                  <a:moveTo>
                    <a:pt x="28" y="10"/>
                  </a:moveTo>
                  <a:lnTo>
                    <a:pt x="27" y="6"/>
                  </a:lnTo>
                  <a:lnTo>
                    <a:pt x="22" y="2"/>
                  </a:lnTo>
                  <a:lnTo>
                    <a:pt x="18" y="0"/>
                  </a:lnTo>
                  <a:lnTo>
                    <a:pt x="12" y="0"/>
                  </a:lnTo>
                  <a:lnTo>
                    <a:pt x="8" y="1"/>
                  </a:lnTo>
                  <a:lnTo>
                    <a:pt x="3" y="3"/>
                  </a:lnTo>
                  <a:lnTo>
                    <a:pt x="0" y="7"/>
                  </a:lnTo>
                  <a:lnTo>
                    <a:pt x="0" y="11"/>
                  </a:lnTo>
                  <a:lnTo>
                    <a:pt x="0" y="22"/>
                  </a:lnTo>
                  <a:lnTo>
                    <a:pt x="5" y="34"/>
                  </a:lnTo>
                  <a:lnTo>
                    <a:pt x="11" y="47"/>
                  </a:lnTo>
                  <a:lnTo>
                    <a:pt x="18" y="59"/>
                  </a:lnTo>
                  <a:lnTo>
                    <a:pt x="27" y="70"/>
                  </a:lnTo>
                  <a:lnTo>
                    <a:pt x="35" y="79"/>
                  </a:lnTo>
                  <a:lnTo>
                    <a:pt x="46" y="84"/>
                  </a:lnTo>
                  <a:lnTo>
                    <a:pt x="53" y="85"/>
                  </a:lnTo>
                  <a:lnTo>
                    <a:pt x="54" y="68"/>
                  </a:lnTo>
                  <a:lnTo>
                    <a:pt x="47" y="49"/>
                  </a:lnTo>
                  <a:lnTo>
                    <a:pt x="38" y="29"/>
                  </a:lnTo>
                  <a:lnTo>
                    <a:pt x="28" y="10"/>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3" name="Freeform 100">
              <a:extLst>
                <a:ext uri="{FF2B5EF4-FFF2-40B4-BE49-F238E27FC236}">
                  <a16:creationId xmlns:a16="http://schemas.microsoft.com/office/drawing/2014/main" id="{AB9C1CAC-5A46-BA41-BBAA-685BAA6C6613}"/>
                </a:ext>
              </a:extLst>
            </p:cNvPr>
            <p:cNvSpPr>
              <a:spLocks/>
            </p:cNvSpPr>
            <p:nvPr/>
          </p:nvSpPr>
          <p:spPr bwMode="auto">
            <a:xfrm>
              <a:off x="4962" y="351"/>
              <a:ext cx="15" cy="24"/>
            </a:xfrm>
            <a:custGeom>
              <a:avLst/>
              <a:gdLst>
                <a:gd name="T0" fmla="*/ 0 w 46"/>
                <a:gd name="T1" fmla="*/ 1 h 48"/>
                <a:gd name="T2" fmla="*/ 0 w 46"/>
                <a:gd name="T3" fmla="*/ 1 h 48"/>
                <a:gd name="T4" fmla="*/ 0 w 46"/>
                <a:gd name="T5" fmla="*/ 1 h 48"/>
                <a:gd name="T6" fmla="*/ 0 w 46"/>
                <a:gd name="T7" fmla="*/ 1 h 48"/>
                <a:gd name="T8" fmla="*/ 0 w 46"/>
                <a:gd name="T9" fmla="*/ 1 h 48"/>
                <a:gd name="T10" fmla="*/ 0 w 46"/>
                <a:gd name="T11" fmla="*/ 1 h 48"/>
                <a:gd name="T12" fmla="*/ 0 w 46"/>
                <a:gd name="T13" fmla="*/ 1 h 48"/>
                <a:gd name="T14" fmla="*/ 0 w 46"/>
                <a:gd name="T15" fmla="*/ 0 h 48"/>
                <a:gd name="T16" fmla="*/ 0 w 46"/>
                <a:gd name="T17" fmla="*/ 0 h 48"/>
                <a:gd name="T18" fmla="*/ 0 w 46"/>
                <a:gd name="T19" fmla="*/ 1 h 48"/>
                <a:gd name="T20" fmla="*/ 0 w 46"/>
                <a:gd name="T21" fmla="*/ 1 h 48"/>
                <a:gd name="T22" fmla="*/ 0 w 46"/>
                <a:gd name="T23" fmla="*/ 1 h 48"/>
                <a:gd name="T24" fmla="*/ 0 w 46"/>
                <a:gd name="T25" fmla="*/ 1 h 48"/>
                <a:gd name="T26" fmla="*/ 0 w 46"/>
                <a:gd name="T27" fmla="*/ 1 h 48"/>
                <a:gd name="T28" fmla="*/ 0 w 46"/>
                <a:gd name="T29" fmla="*/ 1 h 48"/>
                <a:gd name="T30" fmla="*/ 0 w 46"/>
                <a:gd name="T31" fmla="*/ 1 h 48"/>
                <a:gd name="T32" fmla="*/ 0 w 46"/>
                <a:gd name="T33" fmla="*/ 1 h 48"/>
                <a:gd name="T34" fmla="*/ 0 w 46"/>
                <a:gd name="T35" fmla="*/ 1 h 48"/>
                <a:gd name="T36" fmla="*/ 0 w 46"/>
                <a:gd name="T37" fmla="*/ 1 h 48"/>
                <a:gd name="T38" fmla="*/ 0 w 46"/>
                <a:gd name="T39" fmla="*/ 1 h 48"/>
                <a:gd name="T40" fmla="*/ 0 w 46"/>
                <a:gd name="T41" fmla="*/ 1 h 48"/>
                <a:gd name="T42" fmla="*/ 0 w 46"/>
                <a:gd name="T43" fmla="*/ 1 h 48"/>
                <a:gd name="T44" fmla="*/ 0 w 46"/>
                <a:gd name="T45" fmla="*/ 1 h 48"/>
                <a:gd name="T46" fmla="*/ 0 w 46"/>
                <a:gd name="T47" fmla="*/ 1 h 48"/>
                <a:gd name="T48" fmla="*/ 0 w 46"/>
                <a:gd name="T49" fmla="*/ 1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6" h="48">
                  <a:moveTo>
                    <a:pt x="25" y="6"/>
                  </a:moveTo>
                  <a:lnTo>
                    <a:pt x="25" y="7"/>
                  </a:lnTo>
                  <a:lnTo>
                    <a:pt x="23" y="4"/>
                  </a:lnTo>
                  <a:lnTo>
                    <a:pt x="19" y="1"/>
                  </a:lnTo>
                  <a:lnTo>
                    <a:pt x="14" y="0"/>
                  </a:lnTo>
                  <a:lnTo>
                    <a:pt x="9" y="0"/>
                  </a:lnTo>
                  <a:lnTo>
                    <a:pt x="4" y="1"/>
                  </a:lnTo>
                  <a:lnTo>
                    <a:pt x="1" y="4"/>
                  </a:lnTo>
                  <a:lnTo>
                    <a:pt x="0" y="7"/>
                  </a:lnTo>
                  <a:lnTo>
                    <a:pt x="0" y="10"/>
                  </a:lnTo>
                  <a:lnTo>
                    <a:pt x="1" y="15"/>
                  </a:lnTo>
                  <a:lnTo>
                    <a:pt x="4" y="21"/>
                  </a:lnTo>
                  <a:lnTo>
                    <a:pt x="10" y="28"/>
                  </a:lnTo>
                  <a:lnTo>
                    <a:pt x="17" y="35"/>
                  </a:lnTo>
                  <a:lnTo>
                    <a:pt x="25" y="41"/>
                  </a:lnTo>
                  <a:lnTo>
                    <a:pt x="33" y="45"/>
                  </a:lnTo>
                  <a:lnTo>
                    <a:pt x="41" y="48"/>
                  </a:lnTo>
                  <a:lnTo>
                    <a:pt x="46" y="48"/>
                  </a:lnTo>
                  <a:lnTo>
                    <a:pt x="45" y="38"/>
                  </a:lnTo>
                  <a:lnTo>
                    <a:pt x="39" y="25"/>
                  </a:lnTo>
                  <a:lnTo>
                    <a:pt x="30" y="14"/>
                  </a:lnTo>
                  <a:lnTo>
                    <a:pt x="25" y="6"/>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4" name="Freeform 101">
              <a:extLst>
                <a:ext uri="{FF2B5EF4-FFF2-40B4-BE49-F238E27FC236}">
                  <a16:creationId xmlns:a16="http://schemas.microsoft.com/office/drawing/2014/main" id="{DAA1389C-22E9-514C-862D-56CAB77890AD}"/>
                </a:ext>
              </a:extLst>
            </p:cNvPr>
            <p:cNvSpPr>
              <a:spLocks/>
            </p:cNvSpPr>
            <p:nvPr/>
          </p:nvSpPr>
          <p:spPr bwMode="auto">
            <a:xfrm>
              <a:off x="4949" y="331"/>
              <a:ext cx="21" cy="16"/>
            </a:xfrm>
            <a:custGeom>
              <a:avLst/>
              <a:gdLst>
                <a:gd name="T0" fmla="*/ 0 w 64"/>
                <a:gd name="T1" fmla="*/ 1 h 32"/>
                <a:gd name="T2" fmla="*/ 0 w 64"/>
                <a:gd name="T3" fmla="*/ 1 h 32"/>
                <a:gd name="T4" fmla="*/ 0 w 64"/>
                <a:gd name="T5" fmla="*/ 1 h 32"/>
                <a:gd name="T6" fmla="*/ 0 w 64"/>
                <a:gd name="T7" fmla="*/ 1 h 32"/>
                <a:gd name="T8" fmla="*/ 0 w 64"/>
                <a:gd name="T9" fmla="*/ 1 h 32"/>
                <a:gd name="T10" fmla="*/ 0 w 64"/>
                <a:gd name="T11" fmla="*/ 1 h 32"/>
                <a:gd name="T12" fmla="*/ 0 w 64"/>
                <a:gd name="T13" fmla="*/ 1 h 32"/>
                <a:gd name="T14" fmla="*/ 0 w 64"/>
                <a:gd name="T15" fmla="*/ 0 h 32"/>
                <a:gd name="T16" fmla="*/ 0 w 64"/>
                <a:gd name="T17" fmla="*/ 0 h 32"/>
                <a:gd name="T18" fmla="*/ 0 w 64"/>
                <a:gd name="T19" fmla="*/ 0 h 32"/>
                <a:gd name="T20" fmla="*/ 0 w 64"/>
                <a:gd name="T21" fmla="*/ 1 h 32"/>
                <a:gd name="T22" fmla="*/ 0 w 64"/>
                <a:gd name="T23" fmla="*/ 1 h 32"/>
                <a:gd name="T24" fmla="*/ 0 w 64"/>
                <a:gd name="T25" fmla="*/ 1 h 32"/>
                <a:gd name="T26" fmla="*/ 0 w 64"/>
                <a:gd name="T27" fmla="*/ 1 h 32"/>
                <a:gd name="T28" fmla="*/ 0 w 64"/>
                <a:gd name="T29" fmla="*/ 1 h 32"/>
                <a:gd name="T30" fmla="*/ 0 w 64"/>
                <a:gd name="T31" fmla="*/ 1 h 32"/>
                <a:gd name="T32" fmla="*/ 0 w 64"/>
                <a:gd name="T33" fmla="*/ 1 h 32"/>
                <a:gd name="T34" fmla="*/ 0 w 64"/>
                <a:gd name="T35" fmla="*/ 1 h 32"/>
                <a:gd name="T36" fmla="*/ 0 w 64"/>
                <a:gd name="T37" fmla="*/ 1 h 32"/>
                <a:gd name="T38" fmla="*/ 0 w 64"/>
                <a:gd name="T39" fmla="*/ 1 h 32"/>
                <a:gd name="T40" fmla="*/ 0 w 64"/>
                <a:gd name="T41" fmla="*/ 1 h 32"/>
                <a:gd name="T42" fmla="*/ 0 w 64"/>
                <a:gd name="T43" fmla="*/ 1 h 32"/>
                <a:gd name="T44" fmla="*/ 0 w 64"/>
                <a:gd name="T45" fmla="*/ 1 h 32"/>
                <a:gd name="T46" fmla="*/ 0 w 64"/>
                <a:gd name="T47" fmla="*/ 1 h 32"/>
                <a:gd name="T48" fmla="*/ 0 w 64"/>
                <a:gd name="T49" fmla="*/ 1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32">
                  <a:moveTo>
                    <a:pt x="50" y="24"/>
                  </a:moveTo>
                  <a:lnTo>
                    <a:pt x="56" y="22"/>
                  </a:lnTo>
                  <a:lnTo>
                    <a:pt x="62" y="19"/>
                  </a:lnTo>
                  <a:lnTo>
                    <a:pt x="64" y="15"/>
                  </a:lnTo>
                  <a:lnTo>
                    <a:pt x="64" y="11"/>
                  </a:lnTo>
                  <a:lnTo>
                    <a:pt x="61" y="6"/>
                  </a:lnTo>
                  <a:lnTo>
                    <a:pt x="56" y="2"/>
                  </a:lnTo>
                  <a:lnTo>
                    <a:pt x="50" y="0"/>
                  </a:lnTo>
                  <a:lnTo>
                    <a:pt x="43" y="0"/>
                  </a:lnTo>
                  <a:lnTo>
                    <a:pt x="40" y="0"/>
                  </a:lnTo>
                  <a:lnTo>
                    <a:pt x="35" y="1"/>
                  </a:lnTo>
                  <a:lnTo>
                    <a:pt x="26" y="3"/>
                  </a:lnTo>
                  <a:lnTo>
                    <a:pt x="16" y="8"/>
                  </a:lnTo>
                  <a:lnTo>
                    <a:pt x="7" y="14"/>
                  </a:lnTo>
                  <a:lnTo>
                    <a:pt x="3" y="20"/>
                  </a:lnTo>
                  <a:lnTo>
                    <a:pt x="0" y="26"/>
                  </a:lnTo>
                  <a:lnTo>
                    <a:pt x="0" y="28"/>
                  </a:lnTo>
                  <a:lnTo>
                    <a:pt x="4" y="30"/>
                  </a:lnTo>
                  <a:lnTo>
                    <a:pt x="10" y="32"/>
                  </a:lnTo>
                  <a:lnTo>
                    <a:pt x="16" y="32"/>
                  </a:lnTo>
                  <a:lnTo>
                    <a:pt x="21" y="32"/>
                  </a:lnTo>
                  <a:lnTo>
                    <a:pt x="29" y="30"/>
                  </a:lnTo>
                  <a:lnTo>
                    <a:pt x="36" y="29"/>
                  </a:lnTo>
                  <a:lnTo>
                    <a:pt x="43" y="27"/>
                  </a:lnTo>
                  <a:lnTo>
                    <a:pt x="50" y="24"/>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5" name="Freeform 130">
              <a:extLst>
                <a:ext uri="{FF2B5EF4-FFF2-40B4-BE49-F238E27FC236}">
                  <a16:creationId xmlns:a16="http://schemas.microsoft.com/office/drawing/2014/main" id="{3332B559-5B8E-2F43-BCAF-A43653382BCC}"/>
                </a:ext>
              </a:extLst>
            </p:cNvPr>
            <p:cNvSpPr>
              <a:spLocks/>
            </p:cNvSpPr>
            <p:nvPr/>
          </p:nvSpPr>
          <p:spPr bwMode="auto">
            <a:xfrm>
              <a:off x="4849" y="304"/>
              <a:ext cx="82" cy="106"/>
            </a:xfrm>
            <a:custGeom>
              <a:avLst/>
              <a:gdLst>
                <a:gd name="T0" fmla="*/ 0 w 246"/>
                <a:gd name="T1" fmla="*/ 1 h 211"/>
                <a:gd name="T2" fmla="*/ 0 w 246"/>
                <a:gd name="T3" fmla="*/ 1 h 211"/>
                <a:gd name="T4" fmla="*/ 0 w 246"/>
                <a:gd name="T5" fmla="*/ 1 h 211"/>
                <a:gd name="T6" fmla="*/ 0 w 246"/>
                <a:gd name="T7" fmla="*/ 1 h 211"/>
                <a:gd name="T8" fmla="*/ 0 w 246"/>
                <a:gd name="T9" fmla="*/ 2 h 211"/>
                <a:gd name="T10" fmla="*/ 0 w 246"/>
                <a:gd name="T11" fmla="*/ 2 h 211"/>
                <a:gd name="T12" fmla="*/ 0 w 246"/>
                <a:gd name="T13" fmla="*/ 2 h 211"/>
                <a:gd name="T14" fmla="*/ 0 w 246"/>
                <a:gd name="T15" fmla="*/ 2 h 211"/>
                <a:gd name="T16" fmla="*/ 0 w 246"/>
                <a:gd name="T17" fmla="*/ 3 h 211"/>
                <a:gd name="T18" fmla="*/ 0 w 246"/>
                <a:gd name="T19" fmla="*/ 3 h 211"/>
                <a:gd name="T20" fmla="*/ 0 w 246"/>
                <a:gd name="T21" fmla="*/ 3 h 211"/>
                <a:gd name="T22" fmla="*/ 0 w 246"/>
                <a:gd name="T23" fmla="*/ 3 h 211"/>
                <a:gd name="T24" fmla="*/ 0 w 246"/>
                <a:gd name="T25" fmla="*/ 4 h 211"/>
                <a:gd name="T26" fmla="*/ 0 w 246"/>
                <a:gd name="T27" fmla="*/ 4 h 211"/>
                <a:gd name="T28" fmla="*/ 0 w 246"/>
                <a:gd name="T29" fmla="*/ 4 h 211"/>
                <a:gd name="T30" fmla="*/ 0 w 246"/>
                <a:gd name="T31" fmla="*/ 4 h 211"/>
                <a:gd name="T32" fmla="*/ 0 w 246"/>
                <a:gd name="T33" fmla="*/ 4 h 211"/>
                <a:gd name="T34" fmla="*/ 0 w 246"/>
                <a:gd name="T35" fmla="*/ 4 h 211"/>
                <a:gd name="T36" fmla="*/ 0 w 246"/>
                <a:gd name="T37" fmla="*/ 4 h 211"/>
                <a:gd name="T38" fmla="*/ 0 w 246"/>
                <a:gd name="T39" fmla="*/ 4 h 211"/>
                <a:gd name="T40" fmla="*/ 0 w 246"/>
                <a:gd name="T41" fmla="*/ 4 h 211"/>
                <a:gd name="T42" fmla="*/ 0 w 246"/>
                <a:gd name="T43" fmla="*/ 4 h 211"/>
                <a:gd name="T44" fmla="*/ 0 w 246"/>
                <a:gd name="T45" fmla="*/ 4 h 211"/>
                <a:gd name="T46" fmla="*/ 0 w 246"/>
                <a:gd name="T47" fmla="*/ 4 h 211"/>
                <a:gd name="T48" fmla="*/ 0 w 246"/>
                <a:gd name="T49" fmla="*/ 4 h 211"/>
                <a:gd name="T50" fmla="*/ 0 w 246"/>
                <a:gd name="T51" fmla="*/ 4 h 211"/>
                <a:gd name="T52" fmla="*/ 0 w 246"/>
                <a:gd name="T53" fmla="*/ 4 h 211"/>
                <a:gd name="T54" fmla="*/ 0 w 246"/>
                <a:gd name="T55" fmla="*/ 4 h 211"/>
                <a:gd name="T56" fmla="*/ 0 w 246"/>
                <a:gd name="T57" fmla="*/ 4 h 211"/>
                <a:gd name="T58" fmla="*/ 0 w 246"/>
                <a:gd name="T59" fmla="*/ 4 h 211"/>
                <a:gd name="T60" fmla="*/ 0 w 246"/>
                <a:gd name="T61" fmla="*/ 4 h 211"/>
                <a:gd name="T62" fmla="*/ 0 w 246"/>
                <a:gd name="T63" fmla="*/ 3 h 211"/>
                <a:gd name="T64" fmla="*/ 0 w 246"/>
                <a:gd name="T65" fmla="*/ 3 h 211"/>
                <a:gd name="T66" fmla="*/ 0 w 246"/>
                <a:gd name="T67" fmla="*/ 3 h 211"/>
                <a:gd name="T68" fmla="*/ 0 w 246"/>
                <a:gd name="T69" fmla="*/ 3 h 211"/>
                <a:gd name="T70" fmla="*/ 0 w 246"/>
                <a:gd name="T71" fmla="*/ 3 h 211"/>
                <a:gd name="T72" fmla="*/ 0 w 246"/>
                <a:gd name="T73" fmla="*/ 3 h 211"/>
                <a:gd name="T74" fmla="*/ 0 w 246"/>
                <a:gd name="T75" fmla="*/ 3 h 211"/>
                <a:gd name="T76" fmla="*/ 0 w 246"/>
                <a:gd name="T77" fmla="*/ 2 h 211"/>
                <a:gd name="T78" fmla="*/ 0 w 246"/>
                <a:gd name="T79" fmla="*/ 2 h 211"/>
                <a:gd name="T80" fmla="*/ 0 w 246"/>
                <a:gd name="T81" fmla="*/ 2 h 211"/>
                <a:gd name="T82" fmla="*/ 0 w 246"/>
                <a:gd name="T83" fmla="*/ 2 h 211"/>
                <a:gd name="T84" fmla="*/ 0 w 246"/>
                <a:gd name="T85" fmla="*/ 2 h 211"/>
                <a:gd name="T86" fmla="*/ 0 w 246"/>
                <a:gd name="T87" fmla="*/ 1 h 211"/>
                <a:gd name="T88" fmla="*/ 0 w 246"/>
                <a:gd name="T89" fmla="*/ 1 h 211"/>
                <a:gd name="T90" fmla="*/ 0 w 246"/>
                <a:gd name="T91" fmla="*/ 1 h 211"/>
                <a:gd name="T92" fmla="*/ 0 w 246"/>
                <a:gd name="T93" fmla="*/ 1 h 211"/>
                <a:gd name="T94" fmla="*/ 0 w 246"/>
                <a:gd name="T95" fmla="*/ 1 h 211"/>
                <a:gd name="T96" fmla="*/ 0 w 246"/>
                <a:gd name="T97" fmla="*/ 1 h 211"/>
                <a:gd name="T98" fmla="*/ 0 w 246"/>
                <a:gd name="T99" fmla="*/ 1 h 211"/>
                <a:gd name="T100" fmla="*/ 0 w 246"/>
                <a:gd name="T101" fmla="*/ 1 h 211"/>
                <a:gd name="T102" fmla="*/ 0 w 246"/>
                <a:gd name="T103" fmla="*/ 1 h 211"/>
                <a:gd name="T104" fmla="*/ 0 w 246"/>
                <a:gd name="T105" fmla="*/ 1 h 211"/>
                <a:gd name="T106" fmla="*/ 0 w 246"/>
                <a:gd name="T107" fmla="*/ 1 h 211"/>
                <a:gd name="T108" fmla="*/ 0 w 246"/>
                <a:gd name="T109" fmla="*/ 0 h 211"/>
                <a:gd name="T110" fmla="*/ 0 w 246"/>
                <a:gd name="T111" fmla="*/ 1 h 211"/>
                <a:gd name="T112" fmla="*/ 0 w 246"/>
                <a:gd name="T113" fmla="*/ 1 h 211"/>
                <a:gd name="T114" fmla="*/ 0 w 246"/>
                <a:gd name="T115" fmla="*/ 1 h 211"/>
                <a:gd name="T116" fmla="*/ 0 w 246"/>
                <a:gd name="T117" fmla="*/ 1 h 211"/>
                <a:gd name="T118" fmla="*/ 0 w 246"/>
                <a:gd name="T119" fmla="*/ 1 h 211"/>
                <a:gd name="T120" fmla="*/ 0 w 246"/>
                <a:gd name="T121" fmla="*/ 1 h 2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46" h="211">
                  <a:moveTo>
                    <a:pt x="90" y="32"/>
                  </a:moveTo>
                  <a:lnTo>
                    <a:pt x="73" y="41"/>
                  </a:lnTo>
                  <a:lnTo>
                    <a:pt x="57" y="51"/>
                  </a:lnTo>
                  <a:lnTo>
                    <a:pt x="41" y="64"/>
                  </a:lnTo>
                  <a:lnTo>
                    <a:pt x="28" y="76"/>
                  </a:lnTo>
                  <a:lnTo>
                    <a:pt x="18" y="89"/>
                  </a:lnTo>
                  <a:lnTo>
                    <a:pt x="9" y="103"/>
                  </a:lnTo>
                  <a:lnTo>
                    <a:pt x="3" y="116"/>
                  </a:lnTo>
                  <a:lnTo>
                    <a:pt x="0" y="131"/>
                  </a:lnTo>
                  <a:lnTo>
                    <a:pt x="3" y="152"/>
                  </a:lnTo>
                  <a:lnTo>
                    <a:pt x="15" y="170"/>
                  </a:lnTo>
                  <a:lnTo>
                    <a:pt x="32" y="185"/>
                  </a:lnTo>
                  <a:lnTo>
                    <a:pt x="54" y="197"/>
                  </a:lnTo>
                  <a:lnTo>
                    <a:pt x="80" y="205"/>
                  </a:lnTo>
                  <a:lnTo>
                    <a:pt x="109" y="210"/>
                  </a:lnTo>
                  <a:lnTo>
                    <a:pt x="137" y="211"/>
                  </a:lnTo>
                  <a:lnTo>
                    <a:pt x="164" y="208"/>
                  </a:lnTo>
                  <a:lnTo>
                    <a:pt x="170" y="208"/>
                  </a:lnTo>
                  <a:lnTo>
                    <a:pt x="176" y="206"/>
                  </a:lnTo>
                  <a:lnTo>
                    <a:pt x="180" y="202"/>
                  </a:lnTo>
                  <a:lnTo>
                    <a:pt x="182" y="198"/>
                  </a:lnTo>
                  <a:lnTo>
                    <a:pt x="180" y="196"/>
                  </a:lnTo>
                  <a:lnTo>
                    <a:pt x="176" y="196"/>
                  </a:lnTo>
                  <a:lnTo>
                    <a:pt x="170" y="195"/>
                  </a:lnTo>
                  <a:lnTo>
                    <a:pt x="163" y="195"/>
                  </a:lnTo>
                  <a:lnTo>
                    <a:pt x="154" y="195"/>
                  </a:lnTo>
                  <a:lnTo>
                    <a:pt x="147" y="195"/>
                  </a:lnTo>
                  <a:lnTo>
                    <a:pt x="140" y="195"/>
                  </a:lnTo>
                  <a:lnTo>
                    <a:pt x="135" y="195"/>
                  </a:lnTo>
                  <a:lnTo>
                    <a:pt x="121" y="194"/>
                  </a:lnTo>
                  <a:lnTo>
                    <a:pt x="108" y="193"/>
                  </a:lnTo>
                  <a:lnTo>
                    <a:pt x="93" y="191"/>
                  </a:lnTo>
                  <a:lnTo>
                    <a:pt x="79" y="188"/>
                  </a:lnTo>
                  <a:lnTo>
                    <a:pt x="64" y="185"/>
                  </a:lnTo>
                  <a:lnTo>
                    <a:pt x="50" y="178"/>
                  </a:lnTo>
                  <a:lnTo>
                    <a:pt x="37" y="169"/>
                  </a:lnTo>
                  <a:lnTo>
                    <a:pt x="22" y="155"/>
                  </a:lnTo>
                  <a:lnTo>
                    <a:pt x="19" y="140"/>
                  </a:lnTo>
                  <a:lnTo>
                    <a:pt x="21" y="126"/>
                  </a:lnTo>
                  <a:lnTo>
                    <a:pt x="26" y="111"/>
                  </a:lnTo>
                  <a:lnTo>
                    <a:pt x="35" y="98"/>
                  </a:lnTo>
                  <a:lnTo>
                    <a:pt x="48" y="85"/>
                  </a:lnTo>
                  <a:lnTo>
                    <a:pt x="63" y="73"/>
                  </a:lnTo>
                  <a:lnTo>
                    <a:pt x="79" y="63"/>
                  </a:lnTo>
                  <a:lnTo>
                    <a:pt x="98" y="52"/>
                  </a:lnTo>
                  <a:lnTo>
                    <a:pt x="117" y="43"/>
                  </a:lnTo>
                  <a:lnTo>
                    <a:pt x="137" y="35"/>
                  </a:lnTo>
                  <a:lnTo>
                    <a:pt x="157" y="28"/>
                  </a:lnTo>
                  <a:lnTo>
                    <a:pt x="176" y="21"/>
                  </a:lnTo>
                  <a:lnTo>
                    <a:pt x="196" y="16"/>
                  </a:lnTo>
                  <a:lnTo>
                    <a:pt x="214" y="11"/>
                  </a:lnTo>
                  <a:lnTo>
                    <a:pt x="231" y="8"/>
                  </a:lnTo>
                  <a:lnTo>
                    <a:pt x="246" y="6"/>
                  </a:lnTo>
                  <a:lnTo>
                    <a:pt x="236" y="2"/>
                  </a:lnTo>
                  <a:lnTo>
                    <a:pt x="220" y="0"/>
                  </a:lnTo>
                  <a:lnTo>
                    <a:pt x="201" y="2"/>
                  </a:lnTo>
                  <a:lnTo>
                    <a:pt x="179" y="5"/>
                  </a:lnTo>
                  <a:lnTo>
                    <a:pt x="154" y="10"/>
                  </a:lnTo>
                  <a:lnTo>
                    <a:pt x="131" y="16"/>
                  </a:lnTo>
                  <a:lnTo>
                    <a:pt x="109" y="24"/>
                  </a:lnTo>
                  <a:lnTo>
                    <a:pt x="90" y="32"/>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9" name="Freeform 131">
              <a:extLst>
                <a:ext uri="{FF2B5EF4-FFF2-40B4-BE49-F238E27FC236}">
                  <a16:creationId xmlns:a16="http://schemas.microsoft.com/office/drawing/2014/main" id="{BE351027-A1EB-894A-9E56-6DC4C0E523CE}"/>
                </a:ext>
              </a:extLst>
            </p:cNvPr>
            <p:cNvSpPr>
              <a:spLocks/>
            </p:cNvSpPr>
            <p:nvPr/>
          </p:nvSpPr>
          <p:spPr bwMode="auto">
            <a:xfrm>
              <a:off x="4989" y="303"/>
              <a:ext cx="53" cy="82"/>
            </a:xfrm>
            <a:custGeom>
              <a:avLst/>
              <a:gdLst>
                <a:gd name="T0" fmla="*/ 0 w 158"/>
                <a:gd name="T1" fmla="*/ 1 h 164"/>
                <a:gd name="T2" fmla="*/ 0 w 158"/>
                <a:gd name="T3" fmla="*/ 2 h 164"/>
                <a:gd name="T4" fmla="*/ 0 w 158"/>
                <a:gd name="T5" fmla="*/ 2 h 164"/>
                <a:gd name="T6" fmla="*/ 0 w 158"/>
                <a:gd name="T7" fmla="*/ 2 h 164"/>
                <a:gd name="T8" fmla="*/ 0 w 158"/>
                <a:gd name="T9" fmla="*/ 2 h 164"/>
                <a:gd name="T10" fmla="*/ 0 w 158"/>
                <a:gd name="T11" fmla="*/ 2 h 164"/>
                <a:gd name="T12" fmla="*/ 0 w 158"/>
                <a:gd name="T13" fmla="*/ 3 h 164"/>
                <a:gd name="T14" fmla="*/ 0 w 158"/>
                <a:gd name="T15" fmla="*/ 3 h 164"/>
                <a:gd name="T16" fmla="*/ 0 w 158"/>
                <a:gd name="T17" fmla="*/ 3 h 164"/>
                <a:gd name="T18" fmla="*/ 0 w 158"/>
                <a:gd name="T19" fmla="*/ 3 h 164"/>
                <a:gd name="T20" fmla="*/ 0 w 158"/>
                <a:gd name="T21" fmla="*/ 3 h 164"/>
                <a:gd name="T22" fmla="*/ 0 w 158"/>
                <a:gd name="T23" fmla="*/ 3 h 164"/>
                <a:gd name="T24" fmla="*/ 0 w 158"/>
                <a:gd name="T25" fmla="*/ 3 h 164"/>
                <a:gd name="T26" fmla="*/ 0 w 158"/>
                <a:gd name="T27" fmla="*/ 3 h 164"/>
                <a:gd name="T28" fmla="*/ 0 w 158"/>
                <a:gd name="T29" fmla="*/ 3 h 164"/>
                <a:gd name="T30" fmla="*/ 0 w 158"/>
                <a:gd name="T31" fmla="*/ 3 h 164"/>
                <a:gd name="T32" fmla="*/ 0 w 158"/>
                <a:gd name="T33" fmla="*/ 3 h 164"/>
                <a:gd name="T34" fmla="*/ 0 w 158"/>
                <a:gd name="T35" fmla="*/ 3 h 164"/>
                <a:gd name="T36" fmla="*/ 0 w 158"/>
                <a:gd name="T37" fmla="*/ 3 h 164"/>
                <a:gd name="T38" fmla="*/ 0 w 158"/>
                <a:gd name="T39" fmla="*/ 3 h 164"/>
                <a:gd name="T40" fmla="*/ 0 w 158"/>
                <a:gd name="T41" fmla="*/ 2 h 164"/>
                <a:gd name="T42" fmla="*/ 0 w 158"/>
                <a:gd name="T43" fmla="*/ 2 h 164"/>
                <a:gd name="T44" fmla="*/ 0 w 158"/>
                <a:gd name="T45" fmla="*/ 2 h 164"/>
                <a:gd name="T46" fmla="*/ 0 w 158"/>
                <a:gd name="T47" fmla="*/ 2 h 164"/>
                <a:gd name="T48" fmla="*/ 0 w 158"/>
                <a:gd name="T49" fmla="*/ 1 h 164"/>
                <a:gd name="T50" fmla="*/ 0 w 158"/>
                <a:gd name="T51" fmla="*/ 1 h 164"/>
                <a:gd name="T52" fmla="*/ 0 w 158"/>
                <a:gd name="T53" fmla="*/ 1 h 164"/>
                <a:gd name="T54" fmla="*/ 0 w 158"/>
                <a:gd name="T55" fmla="*/ 1 h 164"/>
                <a:gd name="T56" fmla="*/ 0 w 158"/>
                <a:gd name="T57" fmla="*/ 1 h 164"/>
                <a:gd name="T58" fmla="*/ 0 w 158"/>
                <a:gd name="T59" fmla="*/ 1 h 164"/>
                <a:gd name="T60" fmla="*/ 0 w 158"/>
                <a:gd name="T61" fmla="*/ 0 h 164"/>
                <a:gd name="T62" fmla="*/ 0 w 158"/>
                <a:gd name="T63" fmla="*/ 1 h 164"/>
                <a:gd name="T64" fmla="*/ 0 w 158"/>
                <a:gd name="T65" fmla="*/ 1 h 164"/>
                <a:gd name="T66" fmla="*/ 0 w 158"/>
                <a:gd name="T67" fmla="*/ 1 h 164"/>
                <a:gd name="T68" fmla="*/ 0 w 158"/>
                <a:gd name="T69" fmla="*/ 1 h 164"/>
                <a:gd name="T70" fmla="*/ 0 w 158"/>
                <a:gd name="T71" fmla="*/ 1 h 164"/>
                <a:gd name="T72" fmla="*/ 0 w 158"/>
                <a:gd name="T73" fmla="*/ 1 h 164"/>
                <a:gd name="T74" fmla="*/ 0 w 158"/>
                <a:gd name="T75" fmla="*/ 1 h 164"/>
                <a:gd name="T76" fmla="*/ 0 w 158"/>
                <a:gd name="T77" fmla="*/ 1 h 164"/>
                <a:gd name="T78" fmla="*/ 0 w 158"/>
                <a:gd name="T79" fmla="*/ 1 h 164"/>
                <a:gd name="T80" fmla="*/ 0 w 158"/>
                <a:gd name="T81" fmla="*/ 1 h 1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4">
                  <a:moveTo>
                    <a:pt x="133" y="54"/>
                  </a:moveTo>
                  <a:lnTo>
                    <a:pt x="138" y="72"/>
                  </a:lnTo>
                  <a:lnTo>
                    <a:pt x="135" y="86"/>
                  </a:lnTo>
                  <a:lnTo>
                    <a:pt x="125" y="99"/>
                  </a:lnTo>
                  <a:lnTo>
                    <a:pt x="110" y="110"/>
                  </a:lnTo>
                  <a:lnTo>
                    <a:pt x="93" y="120"/>
                  </a:lnTo>
                  <a:lnTo>
                    <a:pt x="74" y="130"/>
                  </a:lnTo>
                  <a:lnTo>
                    <a:pt x="53" y="140"/>
                  </a:lnTo>
                  <a:lnTo>
                    <a:pt x="36" y="149"/>
                  </a:lnTo>
                  <a:lnTo>
                    <a:pt x="33" y="152"/>
                  </a:lnTo>
                  <a:lnTo>
                    <a:pt x="32" y="154"/>
                  </a:lnTo>
                  <a:lnTo>
                    <a:pt x="32" y="157"/>
                  </a:lnTo>
                  <a:lnTo>
                    <a:pt x="35" y="160"/>
                  </a:lnTo>
                  <a:lnTo>
                    <a:pt x="37" y="163"/>
                  </a:lnTo>
                  <a:lnTo>
                    <a:pt x="42" y="164"/>
                  </a:lnTo>
                  <a:lnTo>
                    <a:pt x="46" y="164"/>
                  </a:lnTo>
                  <a:lnTo>
                    <a:pt x="51" y="163"/>
                  </a:lnTo>
                  <a:lnTo>
                    <a:pt x="72" y="153"/>
                  </a:lnTo>
                  <a:lnTo>
                    <a:pt x="94" y="143"/>
                  </a:lnTo>
                  <a:lnTo>
                    <a:pt x="114" y="132"/>
                  </a:lnTo>
                  <a:lnTo>
                    <a:pt x="133" y="118"/>
                  </a:lnTo>
                  <a:lnTo>
                    <a:pt x="146" y="104"/>
                  </a:lnTo>
                  <a:lnTo>
                    <a:pt x="155" y="87"/>
                  </a:lnTo>
                  <a:lnTo>
                    <a:pt x="158" y="70"/>
                  </a:lnTo>
                  <a:lnTo>
                    <a:pt x="152" y="51"/>
                  </a:lnTo>
                  <a:lnTo>
                    <a:pt x="139" y="37"/>
                  </a:lnTo>
                  <a:lnTo>
                    <a:pt x="122" y="24"/>
                  </a:lnTo>
                  <a:lnTo>
                    <a:pt x="99" y="14"/>
                  </a:lnTo>
                  <a:lnTo>
                    <a:pt x="75" y="7"/>
                  </a:lnTo>
                  <a:lnTo>
                    <a:pt x="51" y="2"/>
                  </a:lnTo>
                  <a:lnTo>
                    <a:pt x="29" y="0"/>
                  </a:lnTo>
                  <a:lnTo>
                    <a:pt x="11" y="1"/>
                  </a:lnTo>
                  <a:lnTo>
                    <a:pt x="0" y="5"/>
                  </a:lnTo>
                  <a:lnTo>
                    <a:pt x="20" y="9"/>
                  </a:lnTo>
                  <a:lnTo>
                    <a:pt x="40" y="12"/>
                  </a:lnTo>
                  <a:lnTo>
                    <a:pt x="59" y="15"/>
                  </a:lnTo>
                  <a:lnTo>
                    <a:pt x="78" y="19"/>
                  </a:lnTo>
                  <a:lnTo>
                    <a:pt x="96" y="24"/>
                  </a:lnTo>
                  <a:lnTo>
                    <a:pt x="112" y="32"/>
                  </a:lnTo>
                  <a:lnTo>
                    <a:pt x="125" y="41"/>
                  </a:lnTo>
                  <a:lnTo>
                    <a:pt x="133" y="54"/>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60" name="Freeform 132">
              <a:extLst>
                <a:ext uri="{FF2B5EF4-FFF2-40B4-BE49-F238E27FC236}">
                  <a16:creationId xmlns:a16="http://schemas.microsoft.com/office/drawing/2014/main" id="{F8644A5A-017F-394F-8B35-EE84D2563CF6}"/>
                </a:ext>
              </a:extLst>
            </p:cNvPr>
            <p:cNvSpPr>
              <a:spLocks/>
            </p:cNvSpPr>
            <p:nvPr/>
          </p:nvSpPr>
          <p:spPr bwMode="auto">
            <a:xfrm>
              <a:off x="4796" y="285"/>
              <a:ext cx="134" cy="170"/>
            </a:xfrm>
            <a:custGeom>
              <a:avLst/>
              <a:gdLst>
                <a:gd name="T0" fmla="*/ 0 w 400"/>
                <a:gd name="T1" fmla="*/ 1 h 340"/>
                <a:gd name="T2" fmla="*/ 0 w 400"/>
                <a:gd name="T3" fmla="*/ 2 h 340"/>
                <a:gd name="T4" fmla="*/ 0 w 400"/>
                <a:gd name="T5" fmla="*/ 3 h 340"/>
                <a:gd name="T6" fmla="*/ 0 w 400"/>
                <a:gd name="T7" fmla="*/ 4 h 340"/>
                <a:gd name="T8" fmla="*/ 0 w 400"/>
                <a:gd name="T9" fmla="*/ 4 h 340"/>
                <a:gd name="T10" fmla="*/ 0 w 400"/>
                <a:gd name="T11" fmla="*/ 4 h 340"/>
                <a:gd name="T12" fmla="*/ 0 w 400"/>
                <a:gd name="T13" fmla="*/ 5 h 340"/>
                <a:gd name="T14" fmla="*/ 0 w 400"/>
                <a:gd name="T15" fmla="*/ 5 h 340"/>
                <a:gd name="T16" fmla="*/ 0 w 400"/>
                <a:gd name="T17" fmla="*/ 5 h 340"/>
                <a:gd name="T18" fmla="*/ 0 w 400"/>
                <a:gd name="T19" fmla="*/ 5 h 340"/>
                <a:gd name="T20" fmla="*/ 0 w 400"/>
                <a:gd name="T21" fmla="*/ 5 h 340"/>
                <a:gd name="T22" fmla="*/ 0 w 400"/>
                <a:gd name="T23" fmla="*/ 6 h 340"/>
                <a:gd name="T24" fmla="*/ 0 w 400"/>
                <a:gd name="T25" fmla="*/ 6 h 340"/>
                <a:gd name="T26" fmla="*/ 0 w 400"/>
                <a:gd name="T27" fmla="*/ 6 h 340"/>
                <a:gd name="T28" fmla="*/ 0 w 400"/>
                <a:gd name="T29" fmla="*/ 6 h 340"/>
                <a:gd name="T30" fmla="*/ 0 w 400"/>
                <a:gd name="T31" fmla="*/ 6 h 340"/>
                <a:gd name="T32" fmla="*/ 1 w 400"/>
                <a:gd name="T33" fmla="*/ 6 h 340"/>
                <a:gd name="T34" fmla="*/ 1 w 400"/>
                <a:gd name="T35" fmla="*/ 6 h 340"/>
                <a:gd name="T36" fmla="*/ 1 w 400"/>
                <a:gd name="T37" fmla="*/ 6 h 340"/>
                <a:gd name="T38" fmla="*/ 1 w 400"/>
                <a:gd name="T39" fmla="*/ 5 h 340"/>
                <a:gd name="T40" fmla="*/ 1 w 400"/>
                <a:gd name="T41" fmla="*/ 5 h 340"/>
                <a:gd name="T42" fmla="*/ 0 w 400"/>
                <a:gd name="T43" fmla="*/ 5 h 340"/>
                <a:gd name="T44" fmla="*/ 0 w 400"/>
                <a:gd name="T45" fmla="*/ 5 h 340"/>
                <a:gd name="T46" fmla="*/ 0 w 400"/>
                <a:gd name="T47" fmla="*/ 5 h 340"/>
                <a:gd name="T48" fmla="*/ 0 w 400"/>
                <a:gd name="T49" fmla="*/ 5 h 340"/>
                <a:gd name="T50" fmla="*/ 0 w 400"/>
                <a:gd name="T51" fmla="*/ 5 h 340"/>
                <a:gd name="T52" fmla="*/ 0 w 400"/>
                <a:gd name="T53" fmla="*/ 5 h 340"/>
                <a:gd name="T54" fmla="*/ 0 w 400"/>
                <a:gd name="T55" fmla="*/ 5 h 340"/>
                <a:gd name="T56" fmla="*/ 0 w 400"/>
                <a:gd name="T57" fmla="*/ 5 h 340"/>
                <a:gd name="T58" fmla="*/ 0 w 400"/>
                <a:gd name="T59" fmla="*/ 4 h 340"/>
                <a:gd name="T60" fmla="*/ 0 w 400"/>
                <a:gd name="T61" fmla="*/ 4 h 340"/>
                <a:gd name="T62" fmla="*/ 0 w 400"/>
                <a:gd name="T63" fmla="*/ 3 h 340"/>
                <a:gd name="T64" fmla="*/ 0 w 400"/>
                <a:gd name="T65" fmla="*/ 3 h 340"/>
                <a:gd name="T66" fmla="*/ 0 w 400"/>
                <a:gd name="T67" fmla="*/ 2 h 340"/>
                <a:gd name="T68" fmla="*/ 0 w 400"/>
                <a:gd name="T69" fmla="*/ 2 h 340"/>
                <a:gd name="T70" fmla="*/ 0 w 400"/>
                <a:gd name="T71" fmla="*/ 2 h 340"/>
                <a:gd name="T72" fmla="*/ 0 w 400"/>
                <a:gd name="T73" fmla="*/ 1 h 340"/>
                <a:gd name="T74" fmla="*/ 0 w 400"/>
                <a:gd name="T75" fmla="*/ 1 h 340"/>
                <a:gd name="T76" fmla="*/ 0 w 400"/>
                <a:gd name="T77" fmla="*/ 1 h 340"/>
                <a:gd name="T78" fmla="*/ 0 w 400"/>
                <a:gd name="T79" fmla="*/ 1 h 340"/>
                <a:gd name="T80" fmla="*/ 0 w 400"/>
                <a:gd name="T81" fmla="*/ 0 h 340"/>
                <a:gd name="T82" fmla="*/ 0 w 400"/>
                <a:gd name="T83" fmla="*/ 1 h 340"/>
                <a:gd name="T84" fmla="*/ 0 w 400"/>
                <a:gd name="T85" fmla="*/ 1 h 340"/>
                <a:gd name="T86" fmla="*/ 0 w 400"/>
                <a:gd name="T87" fmla="*/ 1 h 3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40">
                  <a:moveTo>
                    <a:pt x="156" y="45"/>
                  </a:moveTo>
                  <a:lnTo>
                    <a:pt x="125" y="62"/>
                  </a:lnTo>
                  <a:lnTo>
                    <a:pt x="95" y="82"/>
                  </a:lnTo>
                  <a:lnTo>
                    <a:pt x="67" y="103"/>
                  </a:lnTo>
                  <a:lnTo>
                    <a:pt x="42" y="125"/>
                  </a:lnTo>
                  <a:lnTo>
                    <a:pt x="22" y="150"/>
                  </a:lnTo>
                  <a:lnTo>
                    <a:pt x="8" y="176"/>
                  </a:lnTo>
                  <a:lnTo>
                    <a:pt x="0" y="204"/>
                  </a:lnTo>
                  <a:lnTo>
                    <a:pt x="2" y="233"/>
                  </a:lnTo>
                  <a:lnTo>
                    <a:pt x="5" y="240"/>
                  </a:lnTo>
                  <a:lnTo>
                    <a:pt x="9" y="248"/>
                  </a:lnTo>
                  <a:lnTo>
                    <a:pt x="13" y="254"/>
                  </a:lnTo>
                  <a:lnTo>
                    <a:pt x="19" y="261"/>
                  </a:lnTo>
                  <a:lnTo>
                    <a:pt x="26" y="268"/>
                  </a:lnTo>
                  <a:lnTo>
                    <a:pt x="34" y="274"/>
                  </a:lnTo>
                  <a:lnTo>
                    <a:pt x="42" y="279"/>
                  </a:lnTo>
                  <a:lnTo>
                    <a:pt x="51" y="283"/>
                  </a:lnTo>
                  <a:lnTo>
                    <a:pt x="70" y="291"/>
                  </a:lnTo>
                  <a:lnTo>
                    <a:pt x="89" y="298"/>
                  </a:lnTo>
                  <a:lnTo>
                    <a:pt x="108" y="305"/>
                  </a:lnTo>
                  <a:lnTo>
                    <a:pt x="128" y="310"/>
                  </a:lnTo>
                  <a:lnTo>
                    <a:pt x="149" y="315"/>
                  </a:lnTo>
                  <a:lnTo>
                    <a:pt x="169" y="319"/>
                  </a:lnTo>
                  <a:lnTo>
                    <a:pt x="189" y="323"/>
                  </a:lnTo>
                  <a:lnTo>
                    <a:pt x="210" y="326"/>
                  </a:lnTo>
                  <a:lnTo>
                    <a:pt x="231" y="329"/>
                  </a:lnTo>
                  <a:lnTo>
                    <a:pt x="253" y="331"/>
                  </a:lnTo>
                  <a:lnTo>
                    <a:pt x="274" y="334"/>
                  </a:lnTo>
                  <a:lnTo>
                    <a:pt x="295" y="336"/>
                  </a:lnTo>
                  <a:lnTo>
                    <a:pt x="317" y="337"/>
                  </a:lnTo>
                  <a:lnTo>
                    <a:pt x="339" y="338"/>
                  </a:lnTo>
                  <a:lnTo>
                    <a:pt x="359" y="339"/>
                  </a:lnTo>
                  <a:lnTo>
                    <a:pt x="381" y="340"/>
                  </a:lnTo>
                  <a:lnTo>
                    <a:pt x="387" y="340"/>
                  </a:lnTo>
                  <a:lnTo>
                    <a:pt x="393" y="337"/>
                  </a:lnTo>
                  <a:lnTo>
                    <a:pt x="397" y="334"/>
                  </a:lnTo>
                  <a:lnTo>
                    <a:pt x="400" y="328"/>
                  </a:lnTo>
                  <a:lnTo>
                    <a:pt x="400" y="323"/>
                  </a:lnTo>
                  <a:lnTo>
                    <a:pt x="397" y="319"/>
                  </a:lnTo>
                  <a:lnTo>
                    <a:pt x="391" y="316"/>
                  </a:lnTo>
                  <a:lnTo>
                    <a:pt x="385" y="315"/>
                  </a:lnTo>
                  <a:lnTo>
                    <a:pt x="365" y="315"/>
                  </a:lnTo>
                  <a:lnTo>
                    <a:pt x="346" y="315"/>
                  </a:lnTo>
                  <a:lnTo>
                    <a:pt x="326" y="314"/>
                  </a:lnTo>
                  <a:lnTo>
                    <a:pt x="307" y="313"/>
                  </a:lnTo>
                  <a:lnTo>
                    <a:pt x="287" y="312"/>
                  </a:lnTo>
                  <a:lnTo>
                    <a:pt x="266" y="310"/>
                  </a:lnTo>
                  <a:lnTo>
                    <a:pt x="247" y="308"/>
                  </a:lnTo>
                  <a:lnTo>
                    <a:pt x="227" y="306"/>
                  </a:lnTo>
                  <a:lnTo>
                    <a:pt x="208" y="303"/>
                  </a:lnTo>
                  <a:lnTo>
                    <a:pt x="188" y="300"/>
                  </a:lnTo>
                  <a:lnTo>
                    <a:pt x="169" y="295"/>
                  </a:lnTo>
                  <a:lnTo>
                    <a:pt x="150" y="291"/>
                  </a:lnTo>
                  <a:lnTo>
                    <a:pt x="131" y="287"/>
                  </a:lnTo>
                  <a:lnTo>
                    <a:pt x="114" y="281"/>
                  </a:lnTo>
                  <a:lnTo>
                    <a:pt x="95" y="275"/>
                  </a:lnTo>
                  <a:lnTo>
                    <a:pt x="77" y="269"/>
                  </a:lnTo>
                  <a:lnTo>
                    <a:pt x="63" y="261"/>
                  </a:lnTo>
                  <a:lnTo>
                    <a:pt x="51" y="251"/>
                  </a:lnTo>
                  <a:lnTo>
                    <a:pt x="44" y="241"/>
                  </a:lnTo>
                  <a:lnTo>
                    <a:pt x="38" y="228"/>
                  </a:lnTo>
                  <a:lnTo>
                    <a:pt x="38" y="214"/>
                  </a:lnTo>
                  <a:lnTo>
                    <a:pt x="41" y="195"/>
                  </a:lnTo>
                  <a:lnTo>
                    <a:pt x="47" y="177"/>
                  </a:lnTo>
                  <a:lnTo>
                    <a:pt x="53" y="163"/>
                  </a:lnTo>
                  <a:lnTo>
                    <a:pt x="63" y="148"/>
                  </a:lnTo>
                  <a:lnTo>
                    <a:pt x="74" y="135"/>
                  </a:lnTo>
                  <a:lnTo>
                    <a:pt x="85" y="122"/>
                  </a:lnTo>
                  <a:lnTo>
                    <a:pt x="98" y="111"/>
                  </a:lnTo>
                  <a:lnTo>
                    <a:pt x="111" y="100"/>
                  </a:lnTo>
                  <a:lnTo>
                    <a:pt x="125" y="89"/>
                  </a:lnTo>
                  <a:lnTo>
                    <a:pt x="141" y="79"/>
                  </a:lnTo>
                  <a:lnTo>
                    <a:pt x="160" y="68"/>
                  </a:lnTo>
                  <a:lnTo>
                    <a:pt x="179" y="57"/>
                  </a:lnTo>
                  <a:lnTo>
                    <a:pt x="201" y="47"/>
                  </a:lnTo>
                  <a:lnTo>
                    <a:pt x="224" y="37"/>
                  </a:lnTo>
                  <a:lnTo>
                    <a:pt x="249" y="27"/>
                  </a:lnTo>
                  <a:lnTo>
                    <a:pt x="272" y="19"/>
                  </a:lnTo>
                  <a:lnTo>
                    <a:pt x="294" y="12"/>
                  </a:lnTo>
                  <a:lnTo>
                    <a:pt x="314" y="6"/>
                  </a:lnTo>
                  <a:lnTo>
                    <a:pt x="332" y="1"/>
                  </a:lnTo>
                  <a:lnTo>
                    <a:pt x="316" y="0"/>
                  </a:lnTo>
                  <a:lnTo>
                    <a:pt x="295" y="1"/>
                  </a:lnTo>
                  <a:lnTo>
                    <a:pt x="274" y="5"/>
                  </a:lnTo>
                  <a:lnTo>
                    <a:pt x="249" y="10"/>
                  </a:lnTo>
                  <a:lnTo>
                    <a:pt x="224" y="17"/>
                  </a:lnTo>
                  <a:lnTo>
                    <a:pt x="199" y="25"/>
                  </a:lnTo>
                  <a:lnTo>
                    <a:pt x="176" y="35"/>
                  </a:lnTo>
                  <a:lnTo>
                    <a:pt x="156" y="45"/>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61" name="Freeform 133">
              <a:extLst>
                <a:ext uri="{FF2B5EF4-FFF2-40B4-BE49-F238E27FC236}">
                  <a16:creationId xmlns:a16="http://schemas.microsoft.com/office/drawing/2014/main" id="{C6EC1324-7077-4440-B83C-C489FCCD35F1}"/>
                </a:ext>
              </a:extLst>
            </p:cNvPr>
            <p:cNvSpPr>
              <a:spLocks/>
            </p:cNvSpPr>
            <p:nvPr/>
          </p:nvSpPr>
          <p:spPr bwMode="auto">
            <a:xfrm>
              <a:off x="4984" y="279"/>
              <a:ext cx="117" cy="114"/>
            </a:xfrm>
            <a:custGeom>
              <a:avLst/>
              <a:gdLst>
                <a:gd name="T0" fmla="*/ 0 w 349"/>
                <a:gd name="T1" fmla="*/ 2 h 227"/>
                <a:gd name="T2" fmla="*/ 0 w 349"/>
                <a:gd name="T3" fmla="*/ 2 h 227"/>
                <a:gd name="T4" fmla="*/ 0 w 349"/>
                <a:gd name="T5" fmla="*/ 2 h 227"/>
                <a:gd name="T6" fmla="*/ 0 w 349"/>
                <a:gd name="T7" fmla="*/ 2 h 227"/>
                <a:gd name="T8" fmla="*/ 0 w 349"/>
                <a:gd name="T9" fmla="*/ 3 h 227"/>
                <a:gd name="T10" fmla="*/ 0 w 349"/>
                <a:gd name="T11" fmla="*/ 3 h 227"/>
                <a:gd name="T12" fmla="*/ 0 w 349"/>
                <a:gd name="T13" fmla="*/ 3 h 227"/>
                <a:gd name="T14" fmla="*/ 0 w 349"/>
                <a:gd name="T15" fmla="*/ 3 h 227"/>
                <a:gd name="T16" fmla="*/ 0 w 349"/>
                <a:gd name="T17" fmla="*/ 3 h 227"/>
                <a:gd name="T18" fmla="*/ 0 w 349"/>
                <a:gd name="T19" fmla="*/ 3 h 227"/>
                <a:gd name="T20" fmla="*/ 0 w 349"/>
                <a:gd name="T21" fmla="*/ 4 h 227"/>
                <a:gd name="T22" fmla="*/ 0 w 349"/>
                <a:gd name="T23" fmla="*/ 4 h 227"/>
                <a:gd name="T24" fmla="*/ 0 w 349"/>
                <a:gd name="T25" fmla="*/ 4 h 227"/>
                <a:gd name="T26" fmla="*/ 0 w 349"/>
                <a:gd name="T27" fmla="*/ 4 h 227"/>
                <a:gd name="T28" fmla="*/ 0 w 349"/>
                <a:gd name="T29" fmla="*/ 4 h 227"/>
                <a:gd name="T30" fmla="*/ 0 w 349"/>
                <a:gd name="T31" fmla="*/ 4 h 227"/>
                <a:gd name="T32" fmla="*/ 0 w 349"/>
                <a:gd name="T33" fmla="*/ 4 h 227"/>
                <a:gd name="T34" fmla="*/ 0 w 349"/>
                <a:gd name="T35" fmla="*/ 4 h 227"/>
                <a:gd name="T36" fmla="*/ 0 w 349"/>
                <a:gd name="T37" fmla="*/ 4 h 227"/>
                <a:gd name="T38" fmla="*/ 0 w 349"/>
                <a:gd name="T39" fmla="*/ 4 h 227"/>
                <a:gd name="T40" fmla="*/ 0 w 349"/>
                <a:gd name="T41" fmla="*/ 4 h 227"/>
                <a:gd name="T42" fmla="*/ 0 w 349"/>
                <a:gd name="T43" fmla="*/ 4 h 227"/>
                <a:gd name="T44" fmla="*/ 0 w 349"/>
                <a:gd name="T45" fmla="*/ 4 h 227"/>
                <a:gd name="T46" fmla="*/ 0 w 349"/>
                <a:gd name="T47" fmla="*/ 3 h 227"/>
                <a:gd name="T48" fmla="*/ 0 w 349"/>
                <a:gd name="T49" fmla="*/ 3 h 227"/>
                <a:gd name="T50" fmla="*/ 0 w 349"/>
                <a:gd name="T51" fmla="*/ 2 h 227"/>
                <a:gd name="T52" fmla="*/ 0 w 349"/>
                <a:gd name="T53" fmla="*/ 2 h 227"/>
                <a:gd name="T54" fmla="*/ 0 w 349"/>
                <a:gd name="T55" fmla="*/ 2 h 227"/>
                <a:gd name="T56" fmla="*/ 0 w 349"/>
                <a:gd name="T57" fmla="*/ 1 h 227"/>
                <a:gd name="T58" fmla="*/ 0 w 349"/>
                <a:gd name="T59" fmla="*/ 1 h 227"/>
                <a:gd name="T60" fmla="*/ 0 w 349"/>
                <a:gd name="T61" fmla="*/ 1 h 227"/>
                <a:gd name="T62" fmla="*/ 0 w 349"/>
                <a:gd name="T63" fmla="*/ 1 h 227"/>
                <a:gd name="T64" fmla="*/ 0 w 349"/>
                <a:gd name="T65" fmla="*/ 1 h 227"/>
                <a:gd name="T66" fmla="*/ 0 w 349"/>
                <a:gd name="T67" fmla="*/ 1 h 227"/>
                <a:gd name="T68" fmla="*/ 0 w 349"/>
                <a:gd name="T69" fmla="*/ 1 h 227"/>
                <a:gd name="T70" fmla="*/ 0 w 349"/>
                <a:gd name="T71" fmla="*/ 1 h 227"/>
                <a:gd name="T72" fmla="*/ 0 w 349"/>
                <a:gd name="T73" fmla="*/ 1 h 227"/>
                <a:gd name="T74" fmla="*/ 0 w 349"/>
                <a:gd name="T75" fmla="*/ 1 h 227"/>
                <a:gd name="T76" fmla="*/ 0 w 349"/>
                <a:gd name="T77" fmla="*/ 1 h 227"/>
                <a:gd name="T78" fmla="*/ 0 w 349"/>
                <a:gd name="T79" fmla="*/ 0 h 227"/>
                <a:gd name="T80" fmla="*/ 0 w 349"/>
                <a:gd name="T81" fmla="*/ 0 h 227"/>
                <a:gd name="T82" fmla="*/ 0 w 349"/>
                <a:gd name="T83" fmla="*/ 0 h 227"/>
                <a:gd name="T84" fmla="*/ 0 w 349"/>
                <a:gd name="T85" fmla="*/ 1 h 227"/>
                <a:gd name="T86" fmla="*/ 0 w 349"/>
                <a:gd name="T87" fmla="*/ 1 h 227"/>
                <a:gd name="T88" fmla="*/ 0 w 349"/>
                <a:gd name="T89" fmla="*/ 1 h 227"/>
                <a:gd name="T90" fmla="*/ 0 w 349"/>
                <a:gd name="T91" fmla="*/ 1 h 227"/>
                <a:gd name="T92" fmla="*/ 0 w 349"/>
                <a:gd name="T93" fmla="*/ 1 h 227"/>
                <a:gd name="T94" fmla="*/ 0 w 349"/>
                <a:gd name="T95" fmla="*/ 1 h 227"/>
                <a:gd name="T96" fmla="*/ 0 w 349"/>
                <a:gd name="T97" fmla="*/ 1 h 227"/>
                <a:gd name="T98" fmla="*/ 0 w 349"/>
                <a:gd name="T99" fmla="*/ 1 h 227"/>
                <a:gd name="T100" fmla="*/ 0 w 349"/>
                <a:gd name="T101" fmla="*/ 1 h 227"/>
                <a:gd name="T102" fmla="*/ 0 w 349"/>
                <a:gd name="T103" fmla="*/ 1 h 227"/>
                <a:gd name="T104" fmla="*/ 0 w 349"/>
                <a:gd name="T105" fmla="*/ 1 h 227"/>
                <a:gd name="T106" fmla="*/ 0 w 349"/>
                <a:gd name="T107" fmla="*/ 1 h 227"/>
                <a:gd name="T108" fmla="*/ 0 w 349"/>
                <a:gd name="T109" fmla="*/ 1 h 227"/>
                <a:gd name="T110" fmla="*/ 0 w 349"/>
                <a:gd name="T111" fmla="*/ 1 h 227"/>
                <a:gd name="T112" fmla="*/ 0 w 349"/>
                <a:gd name="T113" fmla="*/ 1 h 227"/>
                <a:gd name="T114" fmla="*/ 0 w 349"/>
                <a:gd name="T115" fmla="*/ 1 h 227"/>
                <a:gd name="T116" fmla="*/ 0 w 349"/>
                <a:gd name="T117" fmla="*/ 1 h 227"/>
                <a:gd name="T118" fmla="*/ 0 w 349"/>
                <a:gd name="T119" fmla="*/ 1 h 227"/>
                <a:gd name="T120" fmla="*/ 0 w 349"/>
                <a:gd name="T121" fmla="*/ 2 h 2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9" h="227">
                  <a:moveTo>
                    <a:pt x="291" y="70"/>
                  </a:moveTo>
                  <a:lnTo>
                    <a:pt x="307" y="83"/>
                  </a:lnTo>
                  <a:lnTo>
                    <a:pt x="316" y="97"/>
                  </a:lnTo>
                  <a:lnTo>
                    <a:pt x="321" y="113"/>
                  </a:lnTo>
                  <a:lnTo>
                    <a:pt x="321" y="129"/>
                  </a:lnTo>
                  <a:lnTo>
                    <a:pt x="318" y="142"/>
                  </a:lnTo>
                  <a:lnTo>
                    <a:pt x="313" y="154"/>
                  </a:lnTo>
                  <a:lnTo>
                    <a:pt x="302" y="165"/>
                  </a:lnTo>
                  <a:lnTo>
                    <a:pt x="292" y="174"/>
                  </a:lnTo>
                  <a:lnTo>
                    <a:pt x="279" y="185"/>
                  </a:lnTo>
                  <a:lnTo>
                    <a:pt x="266" y="193"/>
                  </a:lnTo>
                  <a:lnTo>
                    <a:pt x="253" y="202"/>
                  </a:lnTo>
                  <a:lnTo>
                    <a:pt x="240" y="212"/>
                  </a:lnTo>
                  <a:lnTo>
                    <a:pt x="237" y="215"/>
                  </a:lnTo>
                  <a:lnTo>
                    <a:pt x="236" y="218"/>
                  </a:lnTo>
                  <a:lnTo>
                    <a:pt x="237" y="221"/>
                  </a:lnTo>
                  <a:lnTo>
                    <a:pt x="240" y="224"/>
                  </a:lnTo>
                  <a:lnTo>
                    <a:pt x="244" y="226"/>
                  </a:lnTo>
                  <a:lnTo>
                    <a:pt x="249" y="227"/>
                  </a:lnTo>
                  <a:lnTo>
                    <a:pt x="254" y="226"/>
                  </a:lnTo>
                  <a:lnTo>
                    <a:pt x="259" y="224"/>
                  </a:lnTo>
                  <a:lnTo>
                    <a:pt x="288" y="211"/>
                  </a:lnTo>
                  <a:lnTo>
                    <a:pt x="311" y="193"/>
                  </a:lnTo>
                  <a:lnTo>
                    <a:pt x="331" y="172"/>
                  </a:lnTo>
                  <a:lnTo>
                    <a:pt x="345" y="151"/>
                  </a:lnTo>
                  <a:lnTo>
                    <a:pt x="349" y="127"/>
                  </a:lnTo>
                  <a:lnTo>
                    <a:pt x="346" y="104"/>
                  </a:lnTo>
                  <a:lnTo>
                    <a:pt x="334" y="83"/>
                  </a:lnTo>
                  <a:lnTo>
                    <a:pt x="311" y="63"/>
                  </a:lnTo>
                  <a:lnTo>
                    <a:pt x="294" y="53"/>
                  </a:lnTo>
                  <a:lnTo>
                    <a:pt x="273" y="44"/>
                  </a:lnTo>
                  <a:lnTo>
                    <a:pt x="250" y="35"/>
                  </a:lnTo>
                  <a:lnTo>
                    <a:pt x="227" y="28"/>
                  </a:lnTo>
                  <a:lnTo>
                    <a:pt x="202" y="22"/>
                  </a:lnTo>
                  <a:lnTo>
                    <a:pt x="176" y="17"/>
                  </a:lnTo>
                  <a:lnTo>
                    <a:pt x="151" y="12"/>
                  </a:lnTo>
                  <a:lnTo>
                    <a:pt x="125" y="7"/>
                  </a:lnTo>
                  <a:lnTo>
                    <a:pt x="102" y="4"/>
                  </a:lnTo>
                  <a:lnTo>
                    <a:pt x="79" y="2"/>
                  </a:lnTo>
                  <a:lnTo>
                    <a:pt x="58" y="0"/>
                  </a:lnTo>
                  <a:lnTo>
                    <a:pt x="39" y="0"/>
                  </a:lnTo>
                  <a:lnTo>
                    <a:pt x="23" y="0"/>
                  </a:lnTo>
                  <a:lnTo>
                    <a:pt x="12" y="1"/>
                  </a:lnTo>
                  <a:lnTo>
                    <a:pt x="5" y="3"/>
                  </a:lnTo>
                  <a:lnTo>
                    <a:pt x="0" y="5"/>
                  </a:lnTo>
                  <a:lnTo>
                    <a:pt x="15" y="7"/>
                  </a:lnTo>
                  <a:lnTo>
                    <a:pt x="31" y="9"/>
                  </a:lnTo>
                  <a:lnTo>
                    <a:pt x="47" y="11"/>
                  </a:lnTo>
                  <a:lnTo>
                    <a:pt x="64" y="13"/>
                  </a:lnTo>
                  <a:lnTo>
                    <a:pt x="83" y="15"/>
                  </a:lnTo>
                  <a:lnTo>
                    <a:pt x="102" y="17"/>
                  </a:lnTo>
                  <a:lnTo>
                    <a:pt x="121" y="20"/>
                  </a:lnTo>
                  <a:lnTo>
                    <a:pt x="141" y="23"/>
                  </a:lnTo>
                  <a:lnTo>
                    <a:pt x="160" y="27"/>
                  </a:lnTo>
                  <a:lnTo>
                    <a:pt x="180" y="31"/>
                  </a:lnTo>
                  <a:lnTo>
                    <a:pt x="201" y="36"/>
                  </a:lnTo>
                  <a:lnTo>
                    <a:pt x="220" y="41"/>
                  </a:lnTo>
                  <a:lnTo>
                    <a:pt x="238" y="48"/>
                  </a:lnTo>
                  <a:lnTo>
                    <a:pt x="257" y="54"/>
                  </a:lnTo>
                  <a:lnTo>
                    <a:pt x="275" y="62"/>
                  </a:lnTo>
                  <a:lnTo>
                    <a:pt x="291" y="70"/>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86" name="Freeform 134">
              <a:extLst>
                <a:ext uri="{FF2B5EF4-FFF2-40B4-BE49-F238E27FC236}">
                  <a16:creationId xmlns:a16="http://schemas.microsoft.com/office/drawing/2014/main" id="{EC8CAC83-2A4D-AF47-9DDF-A50A222CC53D}"/>
                </a:ext>
              </a:extLst>
            </p:cNvPr>
            <p:cNvSpPr>
              <a:spLocks/>
            </p:cNvSpPr>
            <p:nvPr/>
          </p:nvSpPr>
          <p:spPr bwMode="auto">
            <a:xfrm>
              <a:off x="4750" y="340"/>
              <a:ext cx="48" cy="107"/>
            </a:xfrm>
            <a:custGeom>
              <a:avLst/>
              <a:gdLst>
                <a:gd name="T0" fmla="*/ 0 w 143"/>
                <a:gd name="T1" fmla="*/ 2 h 212"/>
                <a:gd name="T2" fmla="*/ 0 w 143"/>
                <a:gd name="T3" fmla="*/ 3 h 212"/>
                <a:gd name="T4" fmla="*/ 0 w 143"/>
                <a:gd name="T5" fmla="*/ 3 h 212"/>
                <a:gd name="T6" fmla="*/ 0 w 143"/>
                <a:gd name="T7" fmla="*/ 3 h 212"/>
                <a:gd name="T8" fmla="*/ 0 w 143"/>
                <a:gd name="T9" fmla="*/ 3 h 212"/>
                <a:gd name="T10" fmla="*/ 0 w 143"/>
                <a:gd name="T11" fmla="*/ 3 h 212"/>
                <a:gd name="T12" fmla="*/ 0 w 143"/>
                <a:gd name="T13" fmla="*/ 4 h 212"/>
                <a:gd name="T14" fmla="*/ 0 w 143"/>
                <a:gd name="T15" fmla="*/ 4 h 212"/>
                <a:gd name="T16" fmla="*/ 0 w 143"/>
                <a:gd name="T17" fmla="*/ 4 h 212"/>
                <a:gd name="T18" fmla="*/ 0 w 143"/>
                <a:gd name="T19" fmla="*/ 4 h 212"/>
                <a:gd name="T20" fmla="*/ 0 w 143"/>
                <a:gd name="T21" fmla="*/ 4 h 212"/>
                <a:gd name="T22" fmla="*/ 0 w 143"/>
                <a:gd name="T23" fmla="*/ 4 h 212"/>
                <a:gd name="T24" fmla="*/ 0 w 143"/>
                <a:gd name="T25" fmla="*/ 4 h 212"/>
                <a:gd name="T26" fmla="*/ 0 w 143"/>
                <a:gd name="T27" fmla="*/ 4 h 212"/>
                <a:gd name="T28" fmla="*/ 0 w 143"/>
                <a:gd name="T29" fmla="*/ 4 h 212"/>
                <a:gd name="T30" fmla="*/ 0 w 143"/>
                <a:gd name="T31" fmla="*/ 3 h 212"/>
                <a:gd name="T32" fmla="*/ 0 w 143"/>
                <a:gd name="T33" fmla="*/ 3 h 212"/>
                <a:gd name="T34" fmla="*/ 0 w 143"/>
                <a:gd name="T35" fmla="*/ 3 h 212"/>
                <a:gd name="T36" fmla="*/ 0 w 143"/>
                <a:gd name="T37" fmla="*/ 3 h 212"/>
                <a:gd name="T38" fmla="*/ 0 w 143"/>
                <a:gd name="T39" fmla="*/ 3 h 212"/>
                <a:gd name="T40" fmla="*/ 0 w 143"/>
                <a:gd name="T41" fmla="*/ 3 h 212"/>
                <a:gd name="T42" fmla="*/ 0 w 143"/>
                <a:gd name="T43" fmla="*/ 3 h 212"/>
                <a:gd name="T44" fmla="*/ 0 w 143"/>
                <a:gd name="T45" fmla="*/ 2 h 212"/>
                <a:gd name="T46" fmla="*/ 0 w 143"/>
                <a:gd name="T47" fmla="*/ 2 h 212"/>
                <a:gd name="T48" fmla="*/ 0 w 143"/>
                <a:gd name="T49" fmla="*/ 2 h 212"/>
                <a:gd name="T50" fmla="*/ 0 w 143"/>
                <a:gd name="T51" fmla="*/ 2 h 212"/>
                <a:gd name="T52" fmla="*/ 0 w 143"/>
                <a:gd name="T53" fmla="*/ 1 h 212"/>
                <a:gd name="T54" fmla="*/ 0 w 143"/>
                <a:gd name="T55" fmla="*/ 1 h 212"/>
                <a:gd name="T56" fmla="*/ 0 w 143"/>
                <a:gd name="T57" fmla="*/ 1 h 212"/>
                <a:gd name="T58" fmla="*/ 0 w 143"/>
                <a:gd name="T59" fmla="*/ 1 h 212"/>
                <a:gd name="T60" fmla="*/ 0 w 143"/>
                <a:gd name="T61" fmla="*/ 1 h 212"/>
                <a:gd name="T62" fmla="*/ 0 w 143"/>
                <a:gd name="T63" fmla="*/ 1 h 212"/>
                <a:gd name="T64" fmla="*/ 0 w 143"/>
                <a:gd name="T65" fmla="*/ 0 h 212"/>
                <a:gd name="T66" fmla="*/ 0 w 143"/>
                <a:gd name="T67" fmla="*/ 1 h 212"/>
                <a:gd name="T68" fmla="*/ 0 w 143"/>
                <a:gd name="T69" fmla="*/ 1 h 212"/>
                <a:gd name="T70" fmla="*/ 0 w 143"/>
                <a:gd name="T71" fmla="*/ 1 h 212"/>
                <a:gd name="T72" fmla="*/ 0 w 143"/>
                <a:gd name="T73" fmla="*/ 1 h 212"/>
                <a:gd name="T74" fmla="*/ 0 w 143"/>
                <a:gd name="T75" fmla="*/ 1 h 212"/>
                <a:gd name="T76" fmla="*/ 0 w 143"/>
                <a:gd name="T77" fmla="*/ 2 h 212"/>
                <a:gd name="T78" fmla="*/ 0 w 143"/>
                <a:gd name="T79" fmla="*/ 2 h 212"/>
                <a:gd name="T80" fmla="*/ 0 w 143"/>
                <a:gd name="T81" fmla="*/ 2 h 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3" h="212">
                  <a:moveTo>
                    <a:pt x="0" y="115"/>
                  </a:moveTo>
                  <a:lnTo>
                    <a:pt x="0" y="133"/>
                  </a:lnTo>
                  <a:lnTo>
                    <a:pt x="6" y="149"/>
                  </a:lnTo>
                  <a:lnTo>
                    <a:pt x="16" y="165"/>
                  </a:lnTo>
                  <a:lnTo>
                    <a:pt x="31" y="178"/>
                  </a:lnTo>
                  <a:lnTo>
                    <a:pt x="48" y="190"/>
                  </a:lnTo>
                  <a:lnTo>
                    <a:pt x="69" y="200"/>
                  </a:lnTo>
                  <a:lnTo>
                    <a:pt x="92" y="207"/>
                  </a:lnTo>
                  <a:lnTo>
                    <a:pt x="115" y="211"/>
                  </a:lnTo>
                  <a:lnTo>
                    <a:pt x="122" y="212"/>
                  </a:lnTo>
                  <a:lnTo>
                    <a:pt x="130" y="210"/>
                  </a:lnTo>
                  <a:lnTo>
                    <a:pt x="135" y="207"/>
                  </a:lnTo>
                  <a:lnTo>
                    <a:pt x="138" y="203"/>
                  </a:lnTo>
                  <a:lnTo>
                    <a:pt x="138" y="198"/>
                  </a:lnTo>
                  <a:lnTo>
                    <a:pt x="137" y="193"/>
                  </a:lnTo>
                  <a:lnTo>
                    <a:pt x="133" y="189"/>
                  </a:lnTo>
                  <a:lnTo>
                    <a:pt x="125" y="186"/>
                  </a:lnTo>
                  <a:lnTo>
                    <a:pt x="102" y="180"/>
                  </a:lnTo>
                  <a:lnTo>
                    <a:pt x="80" y="172"/>
                  </a:lnTo>
                  <a:lnTo>
                    <a:pt x="63" y="161"/>
                  </a:lnTo>
                  <a:lnTo>
                    <a:pt x="50" y="148"/>
                  </a:lnTo>
                  <a:lnTo>
                    <a:pt x="41" y="133"/>
                  </a:lnTo>
                  <a:lnTo>
                    <a:pt x="37" y="116"/>
                  </a:lnTo>
                  <a:lnTo>
                    <a:pt x="37" y="99"/>
                  </a:lnTo>
                  <a:lnTo>
                    <a:pt x="44" y="80"/>
                  </a:lnTo>
                  <a:lnTo>
                    <a:pt x="54" y="67"/>
                  </a:lnTo>
                  <a:lnTo>
                    <a:pt x="70" y="54"/>
                  </a:lnTo>
                  <a:lnTo>
                    <a:pt x="87" y="41"/>
                  </a:lnTo>
                  <a:lnTo>
                    <a:pt x="106" y="30"/>
                  </a:lnTo>
                  <a:lnTo>
                    <a:pt x="122" y="21"/>
                  </a:lnTo>
                  <a:lnTo>
                    <a:pt x="135" y="11"/>
                  </a:lnTo>
                  <a:lnTo>
                    <a:pt x="143" y="5"/>
                  </a:lnTo>
                  <a:lnTo>
                    <a:pt x="143" y="0"/>
                  </a:lnTo>
                  <a:lnTo>
                    <a:pt x="127" y="4"/>
                  </a:lnTo>
                  <a:lnTo>
                    <a:pt x="106" y="11"/>
                  </a:lnTo>
                  <a:lnTo>
                    <a:pt x="85" y="24"/>
                  </a:lnTo>
                  <a:lnTo>
                    <a:pt x="61" y="38"/>
                  </a:lnTo>
                  <a:lnTo>
                    <a:pt x="40" y="55"/>
                  </a:lnTo>
                  <a:lnTo>
                    <a:pt x="22" y="74"/>
                  </a:lnTo>
                  <a:lnTo>
                    <a:pt x="8" y="95"/>
                  </a:lnTo>
                  <a:lnTo>
                    <a:pt x="0" y="115"/>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87" name="Freeform 135">
              <a:extLst>
                <a:ext uri="{FF2B5EF4-FFF2-40B4-BE49-F238E27FC236}">
                  <a16:creationId xmlns:a16="http://schemas.microsoft.com/office/drawing/2014/main" id="{06031132-C2BD-B24C-B4C1-99B2F3F2E7E3}"/>
                </a:ext>
              </a:extLst>
            </p:cNvPr>
            <p:cNvSpPr>
              <a:spLocks/>
            </p:cNvSpPr>
            <p:nvPr/>
          </p:nvSpPr>
          <p:spPr bwMode="auto">
            <a:xfrm>
              <a:off x="5081" y="272"/>
              <a:ext cx="101" cy="139"/>
            </a:xfrm>
            <a:custGeom>
              <a:avLst/>
              <a:gdLst>
                <a:gd name="T0" fmla="*/ 0 w 304"/>
                <a:gd name="T1" fmla="*/ 2 h 278"/>
                <a:gd name="T2" fmla="*/ 0 w 304"/>
                <a:gd name="T3" fmla="*/ 3 h 278"/>
                <a:gd name="T4" fmla="*/ 0 w 304"/>
                <a:gd name="T5" fmla="*/ 3 h 278"/>
                <a:gd name="T6" fmla="*/ 0 w 304"/>
                <a:gd name="T7" fmla="*/ 3 h 278"/>
                <a:gd name="T8" fmla="*/ 0 w 304"/>
                <a:gd name="T9" fmla="*/ 3 h 278"/>
                <a:gd name="T10" fmla="*/ 0 w 304"/>
                <a:gd name="T11" fmla="*/ 4 h 278"/>
                <a:gd name="T12" fmla="*/ 0 w 304"/>
                <a:gd name="T13" fmla="*/ 4 h 278"/>
                <a:gd name="T14" fmla="*/ 0 w 304"/>
                <a:gd name="T15" fmla="*/ 4 h 278"/>
                <a:gd name="T16" fmla="*/ 0 w 304"/>
                <a:gd name="T17" fmla="*/ 4 h 278"/>
                <a:gd name="T18" fmla="*/ 0 w 304"/>
                <a:gd name="T19" fmla="*/ 5 h 278"/>
                <a:gd name="T20" fmla="*/ 0 w 304"/>
                <a:gd name="T21" fmla="*/ 5 h 278"/>
                <a:gd name="T22" fmla="*/ 0 w 304"/>
                <a:gd name="T23" fmla="*/ 5 h 278"/>
                <a:gd name="T24" fmla="*/ 0 w 304"/>
                <a:gd name="T25" fmla="*/ 5 h 278"/>
                <a:gd name="T26" fmla="*/ 0 w 304"/>
                <a:gd name="T27" fmla="*/ 5 h 278"/>
                <a:gd name="T28" fmla="*/ 0 w 304"/>
                <a:gd name="T29" fmla="*/ 5 h 278"/>
                <a:gd name="T30" fmla="*/ 0 w 304"/>
                <a:gd name="T31" fmla="*/ 4 h 278"/>
                <a:gd name="T32" fmla="*/ 0 w 304"/>
                <a:gd name="T33" fmla="*/ 4 h 278"/>
                <a:gd name="T34" fmla="*/ 0 w 304"/>
                <a:gd name="T35" fmla="*/ 4 h 278"/>
                <a:gd name="T36" fmla="*/ 0 w 304"/>
                <a:gd name="T37" fmla="*/ 3 h 278"/>
                <a:gd name="T38" fmla="*/ 0 w 304"/>
                <a:gd name="T39" fmla="*/ 3 h 278"/>
                <a:gd name="T40" fmla="*/ 0 w 304"/>
                <a:gd name="T41" fmla="*/ 2 h 278"/>
                <a:gd name="T42" fmla="*/ 0 w 304"/>
                <a:gd name="T43" fmla="*/ 2 h 278"/>
                <a:gd name="T44" fmla="*/ 0 w 304"/>
                <a:gd name="T45" fmla="*/ 2 h 278"/>
                <a:gd name="T46" fmla="*/ 0 w 304"/>
                <a:gd name="T47" fmla="*/ 1 h 278"/>
                <a:gd name="T48" fmla="*/ 0 w 304"/>
                <a:gd name="T49" fmla="*/ 1 h 278"/>
                <a:gd name="T50" fmla="*/ 0 w 304"/>
                <a:gd name="T51" fmla="*/ 1 h 278"/>
                <a:gd name="T52" fmla="*/ 0 w 304"/>
                <a:gd name="T53" fmla="*/ 1 h 278"/>
                <a:gd name="T54" fmla="*/ 0 w 304"/>
                <a:gd name="T55" fmla="*/ 1 h 278"/>
                <a:gd name="T56" fmla="*/ 0 w 304"/>
                <a:gd name="T57" fmla="*/ 1 h 278"/>
                <a:gd name="T58" fmla="*/ 0 w 304"/>
                <a:gd name="T59" fmla="*/ 0 h 278"/>
                <a:gd name="T60" fmla="*/ 0 w 304"/>
                <a:gd name="T61" fmla="*/ 1 h 278"/>
                <a:gd name="T62" fmla="*/ 0 w 304"/>
                <a:gd name="T63" fmla="*/ 1 h 278"/>
                <a:gd name="T64" fmla="*/ 0 w 304"/>
                <a:gd name="T65" fmla="*/ 1 h 278"/>
                <a:gd name="T66" fmla="*/ 0 w 304"/>
                <a:gd name="T67" fmla="*/ 1 h 278"/>
                <a:gd name="T68" fmla="*/ 0 w 304"/>
                <a:gd name="T69" fmla="*/ 1 h 278"/>
                <a:gd name="T70" fmla="*/ 0 w 304"/>
                <a:gd name="T71" fmla="*/ 1 h 278"/>
                <a:gd name="T72" fmla="*/ 0 w 304"/>
                <a:gd name="T73" fmla="*/ 2 h 278"/>
                <a:gd name="T74" fmla="*/ 0 w 304"/>
                <a:gd name="T75" fmla="*/ 2 h 2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4" h="278">
                  <a:moveTo>
                    <a:pt x="247" y="104"/>
                  </a:moveTo>
                  <a:lnTo>
                    <a:pt x="258" y="111"/>
                  </a:lnTo>
                  <a:lnTo>
                    <a:pt x="265" y="119"/>
                  </a:lnTo>
                  <a:lnTo>
                    <a:pt x="272" y="129"/>
                  </a:lnTo>
                  <a:lnTo>
                    <a:pt x="276" y="138"/>
                  </a:lnTo>
                  <a:lnTo>
                    <a:pt x="279" y="147"/>
                  </a:lnTo>
                  <a:lnTo>
                    <a:pt x="278" y="158"/>
                  </a:lnTo>
                  <a:lnTo>
                    <a:pt x="275" y="168"/>
                  </a:lnTo>
                  <a:lnTo>
                    <a:pt x="268" y="177"/>
                  </a:lnTo>
                  <a:lnTo>
                    <a:pt x="258" y="187"/>
                  </a:lnTo>
                  <a:lnTo>
                    <a:pt x="246" y="197"/>
                  </a:lnTo>
                  <a:lnTo>
                    <a:pt x="233" y="205"/>
                  </a:lnTo>
                  <a:lnTo>
                    <a:pt x="220" y="213"/>
                  </a:lnTo>
                  <a:lnTo>
                    <a:pt x="205" y="220"/>
                  </a:lnTo>
                  <a:lnTo>
                    <a:pt x="191" y="229"/>
                  </a:lnTo>
                  <a:lnTo>
                    <a:pt x="176" y="237"/>
                  </a:lnTo>
                  <a:lnTo>
                    <a:pt x="163" y="246"/>
                  </a:lnTo>
                  <a:lnTo>
                    <a:pt x="159" y="249"/>
                  </a:lnTo>
                  <a:lnTo>
                    <a:pt x="156" y="253"/>
                  </a:lnTo>
                  <a:lnTo>
                    <a:pt x="153" y="258"/>
                  </a:lnTo>
                  <a:lnTo>
                    <a:pt x="150" y="262"/>
                  </a:lnTo>
                  <a:lnTo>
                    <a:pt x="149" y="266"/>
                  </a:lnTo>
                  <a:lnTo>
                    <a:pt x="149" y="270"/>
                  </a:lnTo>
                  <a:lnTo>
                    <a:pt x="151" y="274"/>
                  </a:lnTo>
                  <a:lnTo>
                    <a:pt x="156" y="277"/>
                  </a:lnTo>
                  <a:lnTo>
                    <a:pt x="162" y="278"/>
                  </a:lnTo>
                  <a:lnTo>
                    <a:pt x="167" y="278"/>
                  </a:lnTo>
                  <a:lnTo>
                    <a:pt x="172" y="277"/>
                  </a:lnTo>
                  <a:lnTo>
                    <a:pt x="176" y="274"/>
                  </a:lnTo>
                  <a:lnTo>
                    <a:pt x="191" y="262"/>
                  </a:lnTo>
                  <a:lnTo>
                    <a:pt x="207" y="251"/>
                  </a:lnTo>
                  <a:lnTo>
                    <a:pt x="223" y="241"/>
                  </a:lnTo>
                  <a:lnTo>
                    <a:pt x="240" y="231"/>
                  </a:lnTo>
                  <a:lnTo>
                    <a:pt x="256" y="220"/>
                  </a:lnTo>
                  <a:lnTo>
                    <a:pt x="272" y="209"/>
                  </a:lnTo>
                  <a:lnTo>
                    <a:pt x="285" y="197"/>
                  </a:lnTo>
                  <a:lnTo>
                    <a:pt x="295" y="183"/>
                  </a:lnTo>
                  <a:lnTo>
                    <a:pt x="303" y="167"/>
                  </a:lnTo>
                  <a:lnTo>
                    <a:pt x="304" y="151"/>
                  </a:lnTo>
                  <a:lnTo>
                    <a:pt x="301" y="136"/>
                  </a:lnTo>
                  <a:lnTo>
                    <a:pt x="294" y="120"/>
                  </a:lnTo>
                  <a:lnTo>
                    <a:pt x="282" y="107"/>
                  </a:lnTo>
                  <a:lnTo>
                    <a:pt x="269" y="94"/>
                  </a:lnTo>
                  <a:lnTo>
                    <a:pt x="252" y="83"/>
                  </a:lnTo>
                  <a:lnTo>
                    <a:pt x="233" y="74"/>
                  </a:lnTo>
                  <a:lnTo>
                    <a:pt x="218" y="68"/>
                  </a:lnTo>
                  <a:lnTo>
                    <a:pt x="202" y="62"/>
                  </a:lnTo>
                  <a:lnTo>
                    <a:pt x="186" y="54"/>
                  </a:lnTo>
                  <a:lnTo>
                    <a:pt x="169" y="48"/>
                  </a:lnTo>
                  <a:lnTo>
                    <a:pt x="151" y="41"/>
                  </a:lnTo>
                  <a:lnTo>
                    <a:pt x="133" y="35"/>
                  </a:lnTo>
                  <a:lnTo>
                    <a:pt x="115" y="28"/>
                  </a:lnTo>
                  <a:lnTo>
                    <a:pt x="98" y="21"/>
                  </a:lnTo>
                  <a:lnTo>
                    <a:pt x="82" y="16"/>
                  </a:lnTo>
                  <a:lnTo>
                    <a:pt x="66" y="11"/>
                  </a:lnTo>
                  <a:lnTo>
                    <a:pt x="50" y="7"/>
                  </a:lnTo>
                  <a:lnTo>
                    <a:pt x="37" y="4"/>
                  </a:lnTo>
                  <a:lnTo>
                    <a:pt x="25" y="1"/>
                  </a:lnTo>
                  <a:lnTo>
                    <a:pt x="15" y="0"/>
                  </a:lnTo>
                  <a:lnTo>
                    <a:pt x="6" y="0"/>
                  </a:lnTo>
                  <a:lnTo>
                    <a:pt x="0" y="2"/>
                  </a:lnTo>
                  <a:lnTo>
                    <a:pt x="13" y="7"/>
                  </a:lnTo>
                  <a:lnTo>
                    <a:pt x="28" y="12"/>
                  </a:lnTo>
                  <a:lnTo>
                    <a:pt x="44" y="17"/>
                  </a:lnTo>
                  <a:lnTo>
                    <a:pt x="58" y="23"/>
                  </a:lnTo>
                  <a:lnTo>
                    <a:pt x="74" y="28"/>
                  </a:lnTo>
                  <a:lnTo>
                    <a:pt x="90" y="33"/>
                  </a:lnTo>
                  <a:lnTo>
                    <a:pt x="106" y="39"/>
                  </a:lnTo>
                  <a:lnTo>
                    <a:pt x="122" y="45"/>
                  </a:lnTo>
                  <a:lnTo>
                    <a:pt x="140" y="51"/>
                  </a:lnTo>
                  <a:lnTo>
                    <a:pt x="156" y="58"/>
                  </a:lnTo>
                  <a:lnTo>
                    <a:pt x="172" y="64"/>
                  </a:lnTo>
                  <a:lnTo>
                    <a:pt x="188" y="71"/>
                  </a:lnTo>
                  <a:lnTo>
                    <a:pt x="204" y="79"/>
                  </a:lnTo>
                  <a:lnTo>
                    <a:pt x="218" y="86"/>
                  </a:lnTo>
                  <a:lnTo>
                    <a:pt x="233" y="95"/>
                  </a:lnTo>
                  <a:lnTo>
                    <a:pt x="247" y="104"/>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grpSp>
      <p:sp>
        <p:nvSpPr>
          <p:cNvPr id="288" name="Rectangle 66">
            <a:extLst>
              <a:ext uri="{FF2B5EF4-FFF2-40B4-BE49-F238E27FC236}">
                <a16:creationId xmlns:a16="http://schemas.microsoft.com/office/drawing/2014/main" id="{FBD709F5-577B-5D47-8CCC-53923E118B69}"/>
              </a:ext>
            </a:extLst>
          </p:cNvPr>
          <p:cNvSpPr>
            <a:spLocks noChangeArrowheads="1"/>
          </p:cNvSpPr>
          <p:nvPr/>
        </p:nvSpPr>
        <p:spPr bwMode="auto">
          <a:xfrm>
            <a:off x="6262727" y="1113142"/>
            <a:ext cx="4328939" cy="2579688"/>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000" dirty="0">
                <a:cs typeface="+mn-cs"/>
              </a:rPr>
              <a:t> </a:t>
            </a:r>
            <a:r>
              <a:rPr lang="pt-BR" sz="2400" dirty="0"/>
              <a:t>rádio de dispositivo sem fio</a:t>
            </a:r>
            <a:endParaRPr lang="en-US" sz="2800" dirty="0">
              <a:cs typeface="+mn-cs"/>
            </a:endParaRPr>
          </a:p>
          <a:p>
            <a:pPr marL="238125" indent="-238125">
              <a:lnSpc>
                <a:spcPct val="90000"/>
              </a:lnSpc>
              <a:spcBef>
                <a:spcPct val="20000"/>
              </a:spcBef>
              <a:buClr>
                <a:srgbClr val="0000A8"/>
              </a:buClr>
              <a:buSzPct val="100000"/>
              <a:buFont typeface="Wingdings" charset="2"/>
              <a:buChar char="§"/>
              <a:defRPr/>
            </a:pPr>
            <a:r>
              <a:rPr lang="pt-BR" sz="2000" dirty="0"/>
              <a:t>dispositivo sem fio tem rádios diferentes para redes diferentes</a:t>
            </a:r>
            <a:endParaRPr lang="en-US" sz="2000" dirty="0">
              <a:cs typeface="+mn-cs"/>
            </a:endParaRPr>
          </a:p>
          <a:p>
            <a:pPr marL="238125" indent="-238125">
              <a:lnSpc>
                <a:spcPct val="90000"/>
              </a:lnSpc>
              <a:spcBef>
                <a:spcPct val="20000"/>
              </a:spcBef>
              <a:buClr>
                <a:srgbClr val="0000A8"/>
              </a:buClr>
              <a:buSzPct val="100000"/>
              <a:buFont typeface="Wingdings" charset="2"/>
              <a:buChar char="§"/>
              <a:defRPr/>
            </a:pPr>
            <a:r>
              <a:rPr lang="pt-BR" sz="2000" dirty="0"/>
              <a:t>iPhone16: tem ~11 rádios diferentes, muitas antenas</a:t>
            </a:r>
            <a:endParaRPr lang="en-US" sz="2000" dirty="0">
              <a:cs typeface="+mn-cs"/>
            </a:endParaRPr>
          </a:p>
          <a:p>
            <a:pPr marL="695325" lvl="1" indent="-238125">
              <a:lnSpc>
                <a:spcPct val="90000"/>
              </a:lnSpc>
              <a:spcBef>
                <a:spcPct val="20000"/>
              </a:spcBef>
              <a:buClr>
                <a:srgbClr val="0000A8"/>
              </a:buClr>
              <a:buSzPct val="100000"/>
              <a:buFont typeface="Wingdings" charset="2"/>
              <a:buChar char="§"/>
              <a:defRPr/>
            </a:pPr>
            <a:r>
              <a:rPr lang="en-US" dirty="0">
                <a:effectLst/>
                <a:ea typeface="Calibri" panose="020F0502020204030204" pitchFamily="34" charset="0"/>
                <a:cs typeface="Times New Roman" panose="02020603050405020304" pitchFamily="18" charset="0"/>
              </a:rPr>
              <a:t>5 </a:t>
            </a:r>
            <a:r>
              <a:rPr lang="en-US" dirty="0" err="1">
                <a:effectLst/>
                <a:ea typeface="Calibri" panose="020F0502020204030204" pitchFamily="34" charset="0"/>
                <a:cs typeface="Times New Roman" panose="02020603050405020304" pitchFamily="18" charset="0"/>
              </a:rPr>
              <a:t>rádios</a:t>
            </a:r>
            <a:r>
              <a:rPr lang="en-US" dirty="0">
                <a:effectLst/>
                <a:ea typeface="Calibri" panose="020F0502020204030204" pitchFamily="34" charset="0"/>
                <a:cs typeface="Times New Roman" panose="02020603050405020304" pitchFamily="18" charset="0"/>
              </a:rPr>
              <a:t> </a:t>
            </a:r>
            <a:r>
              <a:rPr lang="en-US" dirty="0" err="1">
                <a:effectLst/>
                <a:ea typeface="Calibri" panose="020F0502020204030204" pitchFamily="34" charset="0"/>
                <a:cs typeface="Times New Roman" panose="02020603050405020304" pitchFamily="18" charset="0"/>
              </a:rPr>
              <a:t>celulares</a:t>
            </a:r>
            <a:r>
              <a:rPr lang="en-US" dirty="0">
                <a:effectLst/>
                <a:ea typeface="Calibri" panose="020F0502020204030204" pitchFamily="34" charset="0"/>
                <a:cs typeface="Times New Roman" panose="02020603050405020304" pitchFamily="18" charset="0"/>
              </a:rPr>
              <a:t> </a:t>
            </a:r>
            <a:r>
              <a:rPr lang="en-US" dirty="0" err="1">
                <a:effectLst/>
                <a:ea typeface="Calibri" panose="020F0502020204030204" pitchFamily="34" charset="0"/>
                <a:cs typeface="Times New Roman" panose="02020603050405020304" pitchFamily="18" charset="0"/>
              </a:rPr>
              <a:t>diferentes</a:t>
            </a:r>
            <a:r>
              <a:rPr lang="en-US" dirty="0">
                <a:effectLst/>
                <a:ea typeface="Calibri" panose="020F0502020204030204" pitchFamily="34" charset="0"/>
                <a:cs typeface="Times New Roman" panose="02020603050405020304" pitchFamily="18" charset="0"/>
              </a:rPr>
              <a:t>, WiFi, Bluetooth, UWB, </a:t>
            </a:r>
            <a:r>
              <a:rPr lang="en-US" dirty="0" err="1">
                <a:effectLst/>
                <a:ea typeface="Calibri" panose="020F0502020204030204" pitchFamily="34" charset="0"/>
                <a:cs typeface="Times New Roman" panose="02020603050405020304" pitchFamily="18" charset="0"/>
              </a:rPr>
              <a:t>satélite</a:t>
            </a:r>
            <a:r>
              <a:rPr lang="en-US" dirty="0">
                <a:effectLst/>
                <a:ea typeface="Calibri" panose="020F0502020204030204" pitchFamily="34" charset="0"/>
                <a:cs typeface="Times New Roman" panose="02020603050405020304" pitchFamily="18" charset="0"/>
              </a:rPr>
              <a:t>, NFC, GPS</a:t>
            </a:r>
            <a:r>
              <a:rPr lang="en-US" dirty="0">
                <a:effectLst/>
              </a:rPr>
              <a:t> </a:t>
            </a:r>
            <a:endParaRPr lang="en-US" dirty="0">
              <a:cs typeface="+mn-cs"/>
            </a:endParaRPr>
          </a:p>
        </p:txBody>
      </p:sp>
      <p:sp>
        <p:nvSpPr>
          <p:cNvPr id="289" name="Line 75">
            <a:extLst>
              <a:ext uri="{FF2B5EF4-FFF2-40B4-BE49-F238E27FC236}">
                <a16:creationId xmlns:a16="http://schemas.microsoft.com/office/drawing/2014/main" id="{E03537F9-DF3E-6243-BDEE-EB2475A342CA}"/>
              </a:ext>
            </a:extLst>
          </p:cNvPr>
          <p:cNvSpPr>
            <a:spLocks noChangeShapeType="1"/>
          </p:cNvSpPr>
          <p:nvPr/>
        </p:nvSpPr>
        <p:spPr bwMode="auto">
          <a:xfrm flipH="1">
            <a:off x="2108198" y="4094052"/>
            <a:ext cx="4008017" cy="579548"/>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grpSp>
        <p:nvGrpSpPr>
          <p:cNvPr id="7" name="Group 6">
            <a:extLst>
              <a:ext uri="{FF2B5EF4-FFF2-40B4-BE49-F238E27FC236}">
                <a16:creationId xmlns:a16="http://schemas.microsoft.com/office/drawing/2014/main" id="{9B17EB04-7194-0FF1-F95F-B9609BE30DCE}"/>
              </a:ext>
            </a:extLst>
          </p:cNvPr>
          <p:cNvGrpSpPr/>
          <p:nvPr/>
        </p:nvGrpSpPr>
        <p:grpSpPr>
          <a:xfrm>
            <a:off x="7774521" y="4346656"/>
            <a:ext cx="3995155" cy="2052637"/>
            <a:chOff x="7774521" y="4346656"/>
            <a:chExt cx="3995155" cy="2052637"/>
          </a:xfrm>
        </p:grpSpPr>
        <p:sp>
          <p:nvSpPr>
            <p:cNvPr id="4" name="Oval 38">
              <a:extLst>
                <a:ext uri="{FF2B5EF4-FFF2-40B4-BE49-F238E27FC236}">
                  <a16:creationId xmlns:a16="http://schemas.microsoft.com/office/drawing/2014/main" id="{B31C6D49-B98D-7623-18AA-536E77CC10D7}"/>
                </a:ext>
              </a:extLst>
            </p:cNvPr>
            <p:cNvSpPr>
              <a:spLocks noChangeArrowheads="1"/>
            </p:cNvSpPr>
            <p:nvPr/>
          </p:nvSpPr>
          <p:spPr bwMode="auto">
            <a:xfrm>
              <a:off x="7774521" y="4346656"/>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pic>
          <p:nvPicPr>
            <p:cNvPr id="5" name="Picture 4">
              <a:extLst>
                <a:ext uri="{FF2B5EF4-FFF2-40B4-BE49-F238E27FC236}">
                  <a16:creationId xmlns:a16="http://schemas.microsoft.com/office/drawing/2014/main" id="{9652ED58-028C-5FAE-8FE4-34A82FE2EA27}"/>
                </a:ext>
              </a:extLst>
            </p:cNvPr>
            <p:cNvPicPr>
              <a:picLocks noChangeAspect="1"/>
            </p:cNvPicPr>
            <p:nvPr/>
          </p:nvPicPr>
          <p:blipFill>
            <a:blip r:embed="rId26"/>
            <a:stretch>
              <a:fillRect/>
            </a:stretch>
          </p:blipFill>
          <p:spPr>
            <a:xfrm>
              <a:off x="8250120" y="4716727"/>
              <a:ext cx="1326863" cy="1211011"/>
            </a:xfrm>
            <a:prstGeom prst="rect">
              <a:avLst/>
            </a:prstGeom>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F5FC6C83-1119-A428-816D-3B01888DDE1C}"/>
                </a:ext>
              </a:extLst>
            </p:cNvPr>
            <p:cNvSpPr txBox="1"/>
            <p:nvPr/>
          </p:nvSpPr>
          <p:spPr>
            <a:xfrm>
              <a:off x="10052582" y="4692918"/>
              <a:ext cx="1717094" cy="1323439"/>
            </a:xfrm>
            <a:prstGeom prst="rect">
              <a:avLst/>
            </a:prstGeom>
            <a:noFill/>
          </p:spPr>
          <p:txBody>
            <a:bodyPr wrap="square" rtlCol="0">
              <a:spAutoFit/>
            </a:bodyPr>
            <a:lstStyle/>
            <a:p>
              <a:r>
                <a:rPr lang="en-US" sz="1600" i="1" dirty="0"/>
                <a:t>Redes ad hoc: n</a:t>
              </a:r>
              <a:r>
                <a:rPr lang="pt-BR" sz="1600" i="1" dirty="0"/>
                <a:t>em todas as redes sem fio estão conectadas a uma rede maior</a:t>
              </a:r>
              <a:endParaRPr lang="en-US" sz="1600" i="1" dirty="0"/>
            </a:p>
          </p:txBody>
        </p:sp>
      </p:grpSp>
      <p:pic>
        <p:nvPicPr>
          <p:cNvPr id="8" name="Picture 7">
            <a:extLst>
              <a:ext uri="{FF2B5EF4-FFF2-40B4-BE49-F238E27FC236}">
                <a16:creationId xmlns:a16="http://schemas.microsoft.com/office/drawing/2014/main" id="{B66CBFAE-F3FB-CB52-9E6B-F570BBF1CD91}"/>
              </a:ext>
            </a:extLst>
          </p:cNvPr>
          <p:cNvPicPr>
            <a:picLocks noChangeAspect="1"/>
          </p:cNvPicPr>
          <p:nvPr/>
        </p:nvPicPr>
        <p:blipFill>
          <a:blip r:embed="rId27"/>
          <a:stretch>
            <a:fillRect/>
          </a:stretch>
        </p:blipFill>
        <p:spPr>
          <a:xfrm flipH="1">
            <a:off x="10585699" y="1764571"/>
            <a:ext cx="951140" cy="1964558"/>
          </a:xfrm>
          <a:prstGeom prst="rect">
            <a:avLst/>
          </a:prstGeom>
          <a:effectLst>
            <a:outerShdw blurRad="50800" dist="38100" dir="2700000" algn="tl" rotWithShape="0">
              <a:prstClr val="black">
                <a:alpha val="40000"/>
              </a:prstClr>
            </a:outerShdw>
          </a:effectLst>
        </p:spPr>
      </p:pic>
      <p:sp>
        <p:nvSpPr>
          <p:cNvPr id="10" name="Slide Number Placeholder 9">
            <a:extLst>
              <a:ext uri="{FF2B5EF4-FFF2-40B4-BE49-F238E27FC236}">
                <a16:creationId xmlns:a16="http://schemas.microsoft.com/office/drawing/2014/main" id="{18E10878-B39F-EEF7-AC81-291E6212CBCA}"/>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a:t>
            </a:fld>
            <a:endParaRPr lang="en-US" dirty="0"/>
          </a:p>
        </p:txBody>
      </p:sp>
    </p:spTree>
    <p:extLst>
      <p:ext uri="{BB962C8B-B14F-4D97-AF65-F5344CB8AC3E}">
        <p14:creationId xmlns:p14="http://schemas.microsoft.com/office/powerpoint/2010/main" val="2315071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36CF3CD-CF9D-7E9D-4161-38E227FC738F}"/>
              </a:ext>
            </a:extLst>
          </p:cNvPr>
          <p:cNvSpPr>
            <a:spLocks noGrp="1"/>
          </p:cNvSpPr>
          <p:nvPr>
            <p:ph type="title"/>
          </p:nvPr>
        </p:nvSpPr>
        <p:spPr>
          <a:xfrm>
            <a:off x="630382" y="414910"/>
            <a:ext cx="10515600" cy="894622"/>
          </a:xfrm>
        </p:spPr>
        <p:txBody>
          <a:bodyPr>
            <a:normAutofit/>
          </a:bodyPr>
          <a:lstStyle/>
          <a:p>
            <a:r>
              <a:rPr lang="en-US" sz="5400" dirty="0"/>
              <a:t>4G/5G scheduling: abstraction</a:t>
            </a:r>
          </a:p>
        </p:txBody>
      </p:sp>
      <p:pic>
        <p:nvPicPr>
          <p:cNvPr id="5" name="Picture 4">
            <a:extLst>
              <a:ext uri="{FF2B5EF4-FFF2-40B4-BE49-F238E27FC236}">
                <a16:creationId xmlns:a16="http://schemas.microsoft.com/office/drawing/2014/main" id="{060D8169-43BD-CFD7-9CFC-8A160CA40971}"/>
              </a:ext>
            </a:extLst>
          </p:cNvPr>
          <p:cNvPicPr>
            <a:picLocks noChangeAspect="1"/>
          </p:cNvPicPr>
          <p:nvPr/>
        </p:nvPicPr>
        <p:blipFill>
          <a:blip r:embed="rId2"/>
          <a:stretch>
            <a:fillRect/>
          </a:stretch>
        </p:blipFill>
        <p:spPr>
          <a:xfrm>
            <a:off x="2651963" y="2021530"/>
            <a:ext cx="6888073" cy="2814939"/>
          </a:xfrm>
          <a:prstGeom prst="rect">
            <a:avLst/>
          </a:prstGeom>
        </p:spPr>
      </p:pic>
      <p:sp>
        <p:nvSpPr>
          <p:cNvPr id="6" name="Slide Number Placeholder 5">
            <a:extLst>
              <a:ext uri="{FF2B5EF4-FFF2-40B4-BE49-F238E27FC236}">
                <a16:creationId xmlns:a16="http://schemas.microsoft.com/office/drawing/2014/main" id="{D5CBF23D-F2E7-84AD-00E8-96BFCCB1A794}"/>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110</a:t>
            </a:fld>
            <a:endParaRPr lang="en-US" dirty="0"/>
          </a:p>
        </p:txBody>
      </p:sp>
    </p:spTree>
    <p:extLst>
      <p:ext uri="{BB962C8B-B14F-4D97-AF65-F5344CB8AC3E}">
        <p14:creationId xmlns:p14="http://schemas.microsoft.com/office/powerpoint/2010/main" val="33379557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dirty="0">
                <a:ea typeface="ＭＳ Ｐゴシック" panose="020B0600070205080204" pitchFamily="34" charset="-128"/>
                <a:cs typeface="ＭＳ Ｐゴシック" panose="020B0600070205080204" pitchFamily="34" charset="-128"/>
              </a:rPr>
              <a:t>arriving traffic </a:t>
            </a:r>
            <a:r>
              <a:rPr lang="en-US" altLang="en-US" i="1" dirty="0">
                <a:solidFill>
                  <a:srgbClr val="0E00A3"/>
                </a:solidFill>
                <a:ea typeface="ＭＳ Ｐゴシック" panose="020B0600070205080204" pitchFamily="34" charset="-128"/>
                <a:cs typeface="ＭＳ Ｐゴシック" panose="020B0600070205080204" pitchFamily="34" charset="-128"/>
              </a:rPr>
              <a:t>classified</a:t>
            </a:r>
            <a:r>
              <a:rPr lang="en-US" altLang="en-US" dirty="0">
                <a:ea typeface="ＭＳ Ｐゴシック" panose="020B0600070205080204" pitchFamily="34" charset="-128"/>
                <a:cs typeface="ＭＳ Ｐゴシック" panose="020B0600070205080204" pitchFamily="34" charset="-128"/>
              </a:rPr>
              <a:t>, queued by class</a:t>
            </a:r>
          </a:p>
          <a:p>
            <a:pPr marL="804863" lvl="1" indent="-223838"/>
            <a:r>
              <a:rPr lang="en-US" altLang="en-US" dirty="0">
                <a:ea typeface="ＭＳ Ｐゴシック" panose="020B0600070205080204" pitchFamily="34" charset="-128"/>
                <a:cs typeface="ＭＳ Ｐゴシック" panose="020B0600070205080204" pitchFamily="34" charset="-128"/>
              </a:rPr>
              <a:t>any header fields can be used for classification, e.g., control versus user data</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667909" y="3865687"/>
            <a:ext cx="5084299" cy="26811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scheduling within priority class could be another scheduling discipline</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7" name="Slide Number Placeholder 6">
            <a:extLst>
              <a:ext uri="{FF2B5EF4-FFF2-40B4-BE49-F238E27FC236}">
                <a16:creationId xmlns:a16="http://schemas.microsoft.com/office/drawing/2014/main" id="{DFB784A0-B951-9717-582F-E6FE6D2ACDAC}"/>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111</a:t>
            </a:fld>
            <a:endParaRPr lang="en-US" dirty="0"/>
          </a:p>
        </p:txBody>
      </p:sp>
    </p:spTree>
    <p:extLst>
      <p:ext uri="{BB962C8B-B14F-4D97-AF65-F5344CB8AC3E}">
        <p14:creationId xmlns:p14="http://schemas.microsoft.com/office/powerpoint/2010/main" val="3508388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3C0DB927-D1A6-570F-594D-5ECE4146C6CD}"/>
              </a:ext>
            </a:extLst>
          </p:cNvPr>
          <p:cNvGrpSpPr/>
          <p:nvPr/>
        </p:nvGrpSpPr>
        <p:grpSpPr>
          <a:xfrm>
            <a:off x="6531585" y="2170394"/>
            <a:ext cx="6888073" cy="3379289"/>
            <a:chOff x="2331543" y="791154"/>
            <a:chExt cx="6888073" cy="3379289"/>
          </a:xfrm>
        </p:grpSpPr>
        <p:pic>
          <p:nvPicPr>
            <p:cNvPr id="3" name="Picture 2">
              <a:extLst>
                <a:ext uri="{FF2B5EF4-FFF2-40B4-BE49-F238E27FC236}">
                  <a16:creationId xmlns:a16="http://schemas.microsoft.com/office/drawing/2014/main" id="{2C86B671-C994-EC60-9866-FB4E30F1B515}"/>
                </a:ext>
              </a:extLst>
            </p:cNvPr>
            <p:cNvPicPr>
              <a:picLocks noChangeAspect="1"/>
            </p:cNvPicPr>
            <p:nvPr/>
          </p:nvPicPr>
          <p:blipFill>
            <a:blip r:embed="rId3"/>
            <a:stretch>
              <a:fillRect/>
            </a:stretch>
          </p:blipFill>
          <p:spPr>
            <a:xfrm>
              <a:off x="2331543" y="1324508"/>
              <a:ext cx="6888073" cy="2814939"/>
            </a:xfrm>
            <a:prstGeom prst="rect">
              <a:avLst/>
            </a:prstGeom>
          </p:spPr>
        </p:pic>
        <p:sp>
          <p:nvSpPr>
            <p:cNvPr id="4" name="Rectangle 3">
              <a:extLst>
                <a:ext uri="{FF2B5EF4-FFF2-40B4-BE49-F238E27FC236}">
                  <a16:creationId xmlns:a16="http://schemas.microsoft.com/office/drawing/2014/main" id="{E500BF61-55D9-247F-1795-5D044C425A43}"/>
                </a:ext>
              </a:extLst>
            </p:cNvPr>
            <p:cNvSpPr/>
            <p:nvPr/>
          </p:nvSpPr>
          <p:spPr>
            <a:xfrm>
              <a:off x="7104185" y="1631852"/>
              <a:ext cx="2115431" cy="36576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A22C85CE-B99D-4E0E-6DCC-77CB9348327B}"/>
                </a:ext>
              </a:extLst>
            </p:cNvPr>
            <p:cNvSpPr txBox="1"/>
            <p:nvPr/>
          </p:nvSpPr>
          <p:spPr>
            <a:xfrm>
              <a:off x="4126901" y="791154"/>
              <a:ext cx="30401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Each device has its own queue</a:t>
              </a:r>
            </a:p>
          </p:txBody>
        </p:sp>
        <p:sp>
          <p:nvSpPr>
            <p:cNvPr id="7" name="Rectangle 6">
              <a:extLst>
                <a:ext uri="{FF2B5EF4-FFF2-40B4-BE49-F238E27FC236}">
                  <a16:creationId xmlns:a16="http://schemas.microsoft.com/office/drawing/2014/main" id="{967CCD15-25B5-C85E-85AD-0599E2F2DCA2}"/>
                </a:ext>
              </a:extLst>
            </p:cNvPr>
            <p:cNvSpPr/>
            <p:nvPr/>
          </p:nvSpPr>
          <p:spPr>
            <a:xfrm>
              <a:off x="6850966" y="2567354"/>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D459DD5-7D41-C5F9-AE1B-56867394D1D6}"/>
                </a:ext>
              </a:extLst>
            </p:cNvPr>
            <p:cNvSpPr/>
            <p:nvPr/>
          </p:nvSpPr>
          <p:spPr>
            <a:xfrm>
              <a:off x="2357197" y="2569308"/>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BBB020D5-80CA-54CF-9F86-411A97D1EAC8}"/>
                </a:ext>
              </a:extLst>
            </p:cNvPr>
            <p:cNvGrpSpPr/>
            <p:nvPr/>
          </p:nvGrpSpPr>
          <p:grpSpPr>
            <a:xfrm>
              <a:off x="3858105" y="1911861"/>
              <a:ext cx="3186083" cy="462046"/>
              <a:chOff x="8602643" y="3710411"/>
              <a:chExt cx="3186083" cy="458668"/>
            </a:xfrm>
          </p:grpSpPr>
          <p:grpSp>
            <p:nvGrpSpPr>
              <p:cNvPr id="15" name="Group 14">
                <a:extLst>
                  <a:ext uri="{FF2B5EF4-FFF2-40B4-BE49-F238E27FC236}">
                    <a16:creationId xmlns:a16="http://schemas.microsoft.com/office/drawing/2014/main" id="{A0080269-B4D6-4AE5-4600-32891271C98A}"/>
                  </a:ext>
                </a:extLst>
              </p:cNvPr>
              <p:cNvGrpSpPr/>
              <p:nvPr/>
            </p:nvGrpSpPr>
            <p:grpSpPr>
              <a:xfrm flipV="1">
                <a:off x="8602643" y="3710411"/>
                <a:ext cx="3186083" cy="458666"/>
                <a:chOff x="8602643" y="3615402"/>
                <a:chExt cx="2177143" cy="465982"/>
              </a:xfrm>
            </p:grpSpPr>
            <p:sp>
              <p:nvSpPr>
                <p:cNvPr id="11" name="Oval 10">
                  <a:extLst>
                    <a:ext uri="{FF2B5EF4-FFF2-40B4-BE49-F238E27FC236}">
                      <a16:creationId xmlns:a16="http://schemas.microsoft.com/office/drawing/2014/main" id="{F3F87E1D-1895-3311-E4B9-22D223CE00FA}"/>
                    </a:ext>
                  </a:extLst>
                </p:cNvPr>
                <p:cNvSpPr/>
                <p:nvPr/>
              </p:nvSpPr>
              <p:spPr>
                <a:xfrm rot="16200000">
                  <a:off x="9517043" y="2818641"/>
                  <a:ext cx="348343" cy="2177143"/>
                </a:xfrm>
                <a:prstGeom prst="ellipse">
                  <a:avLst/>
                </a:prstGeom>
                <a:no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5A8B46F-6508-F5BF-B936-F6DBE97DED1F}"/>
                    </a:ext>
                  </a:extLst>
                </p:cNvPr>
                <p:cNvSpPr/>
                <p:nvPr/>
              </p:nvSpPr>
              <p:spPr>
                <a:xfrm rot="16200000">
                  <a:off x="9998300" y="3495126"/>
                  <a:ext cx="195532" cy="4360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6" name="Triangle 15">
                <a:extLst>
                  <a:ext uri="{FF2B5EF4-FFF2-40B4-BE49-F238E27FC236}">
                    <a16:creationId xmlns:a16="http://schemas.microsoft.com/office/drawing/2014/main" id="{F37C05DE-6CCE-4B65-79B9-078F20E3D643}"/>
                  </a:ext>
                </a:extLst>
              </p:cNvPr>
              <p:cNvSpPr/>
              <p:nvPr/>
            </p:nvSpPr>
            <p:spPr>
              <a:xfrm rot="5400000">
                <a:off x="10300681" y="3958392"/>
                <a:ext cx="246452" cy="174922"/>
              </a:xfrm>
              <a:prstGeom prst="triangl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8" name="Rectangle 17">
              <a:extLst>
                <a:ext uri="{FF2B5EF4-FFF2-40B4-BE49-F238E27FC236}">
                  <a16:creationId xmlns:a16="http://schemas.microsoft.com/office/drawing/2014/main" id="{4986F500-EC8B-387F-6494-6FD2200576EE}"/>
                </a:ext>
              </a:extLst>
            </p:cNvPr>
            <p:cNvSpPr/>
            <p:nvPr/>
          </p:nvSpPr>
          <p:spPr>
            <a:xfrm>
              <a:off x="2331543" y="3316637"/>
              <a:ext cx="5045650" cy="8538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Rectangle 3">
            <a:extLst>
              <a:ext uri="{FF2B5EF4-FFF2-40B4-BE49-F238E27FC236}">
                <a16:creationId xmlns:a16="http://schemas.microsoft.com/office/drawing/2014/main" id="{EC1C43B8-ADEF-E63A-DBD6-8566D562F481}"/>
              </a:ext>
            </a:extLst>
          </p:cNvPr>
          <p:cNvSpPr txBox="1">
            <a:spLocks noChangeArrowheads="1"/>
          </p:cNvSpPr>
          <p:nvPr/>
        </p:nvSpPr>
        <p:spPr>
          <a:xfrm>
            <a:off x="713983" y="1881421"/>
            <a:ext cx="6422424" cy="3925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scheduler cyclically scans device queues, mapping packets/frame from each device (if available) to an RB in turn</a:t>
            </a:r>
          </a:p>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channel unaware, QoS unaware</a:t>
            </a:r>
          </a:p>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fair (by turns) but not necessarily throughput-fair since different </a:t>
            </a:r>
            <a:r>
              <a:rPr lang="en-US" altLang="en-US" dirty="0">
                <a:solidFill>
                  <a:prstClr val="black"/>
                </a:solidFill>
                <a:latin typeface="Calibri" panose="020F0502020204030204"/>
                <a:ea typeface="ＭＳ Ｐゴシック" panose="020B0600070205080204" pitchFamily="34" charset="-128"/>
                <a:cs typeface="ＭＳ Ｐゴシック" panose="020B0600070205080204" pitchFamily="34" charset="-128"/>
              </a:rPr>
              <a:t>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may have different channel quality</a:t>
            </a:r>
          </a:p>
        </p:txBody>
      </p:sp>
      <p:sp>
        <p:nvSpPr>
          <p:cNvPr id="13" name="Title 1">
            <a:extLst>
              <a:ext uri="{FF2B5EF4-FFF2-40B4-BE49-F238E27FC236}">
                <a16:creationId xmlns:a16="http://schemas.microsoft.com/office/drawing/2014/main" id="{F5D5F973-702D-5EEE-2B37-6CA0A65CB8BB}"/>
              </a:ext>
            </a:extLst>
          </p:cNvPr>
          <p:cNvSpPr txBox="1">
            <a:spLocks/>
          </p:cNvSpPr>
          <p:nvPr/>
        </p:nvSpPr>
        <p:spPr>
          <a:xfrm>
            <a:off x="618456" y="278688"/>
            <a:ext cx="10811544"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rgbClr val="0000A3"/>
                </a:solidFill>
                <a:effectLst/>
                <a:uLnTx/>
                <a:uFillTx/>
                <a:latin typeface="Calibri Light" panose="020F0302020204030204"/>
                <a:ea typeface="+mj-ea"/>
                <a:cs typeface="+mj-cs"/>
              </a:rPr>
              <a:t>Round Robin scheduling (per UE)</a:t>
            </a:r>
            <a:endParaRPr kumimoji="0" lang="en-US" sz="4400" b="1" i="0" u="none" strike="noStrike" kern="1200" cap="none" spc="0" normalizeH="0" baseline="0" noProof="0" dirty="0">
              <a:ln>
                <a:noFill/>
              </a:ln>
              <a:solidFill>
                <a:srgbClr val="C00000"/>
              </a:solidFill>
              <a:effectLst/>
              <a:uLnTx/>
              <a:uFillTx/>
              <a:latin typeface="Calibri Light" panose="020F0302020204030204"/>
              <a:ea typeface="+mj-ea"/>
              <a:cs typeface="+mj-cs"/>
            </a:endParaRPr>
          </a:p>
        </p:txBody>
      </p:sp>
      <p:sp>
        <p:nvSpPr>
          <p:cNvPr id="10" name="Slide Number Placeholder 9">
            <a:extLst>
              <a:ext uri="{FF2B5EF4-FFF2-40B4-BE49-F238E27FC236}">
                <a16:creationId xmlns:a16="http://schemas.microsoft.com/office/drawing/2014/main" id="{2BAA25BA-975E-D188-076F-9FD09400DD34}"/>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112</a:t>
            </a:fld>
            <a:endParaRPr lang="en-US" dirty="0"/>
          </a:p>
        </p:txBody>
      </p:sp>
    </p:spTree>
    <p:extLst>
      <p:ext uri="{BB962C8B-B14F-4D97-AF65-F5344CB8AC3E}">
        <p14:creationId xmlns:p14="http://schemas.microsoft.com/office/powerpoint/2010/main" val="24183604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3C0DB927-D1A6-570F-594D-5ECE4146C6CD}"/>
              </a:ext>
            </a:extLst>
          </p:cNvPr>
          <p:cNvGrpSpPr/>
          <p:nvPr/>
        </p:nvGrpSpPr>
        <p:grpSpPr>
          <a:xfrm>
            <a:off x="6553839" y="2710008"/>
            <a:ext cx="6888074" cy="2845935"/>
            <a:chOff x="2331543" y="1324508"/>
            <a:chExt cx="6888074" cy="2845935"/>
          </a:xfrm>
        </p:grpSpPr>
        <p:pic>
          <p:nvPicPr>
            <p:cNvPr id="3" name="Picture 2">
              <a:extLst>
                <a:ext uri="{FF2B5EF4-FFF2-40B4-BE49-F238E27FC236}">
                  <a16:creationId xmlns:a16="http://schemas.microsoft.com/office/drawing/2014/main" id="{2C86B671-C994-EC60-9866-FB4E30F1B515}"/>
                </a:ext>
              </a:extLst>
            </p:cNvPr>
            <p:cNvPicPr>
              <a:picLocks noChangeAspect="1"/>
            </p:cNvPicPr>
            <p:nvPr/>
          </p:nvPicPr>
          <p:blipFill>
            <a:blip r:embed="rId3"/>
            <a:stretch>
              <a:fillRect/>
            </a:stretch>
          </p:blipFill>
          <p:spPr>
            <a:xfrm>
              <a:off x="2331543" y="1324508"/>
              <a:ext cx="6888073" cy="2814939"/>
            </a:xfrm>
            <a:prstGeom prst="rect">
              <a:avLst/>
            </a:prstGeom>
          </p:spPr>
        </p:pic>
        <p:sp>
          <p:nvSpPr>
            <p:cNvPr id="4" name="Rectangle 3">
              <a:extLst>
                <a:ext uri="{FF2B5EF4-FFF2-40B4-BE49-F238E27FC236}">
                  <a16:creationId xmlns:a16="http://schemas.microsoft.com/office/drawing/2014/main" id="{E500BF61-55D9-247F-1795-5D044C425A43}"/>
                </a:ext>
              </a:extLst>
            </p:cNvPr>
            <p:cNvSpPr/>
            <p:nvPr/>
          </p:nvSpPr>
          <p:spPr>
            <a:xfrm>
              <a:off x="7009585" y="1349414"/>
              <a:ext cx="2210032" cy="8607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67CCD15-25B5-C85E-85AD-0599E2F2DCA2}"/>
                </a:ext>
              </a:extLst>
            </p:cNvPr>
            <p:cNvSpPr/>
            <p:nvPr/>
          </p:nvSpPr>
          <p:spPr>
            <a:xfrm>
              <a:off x="6850966" y="2567354"/>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D459DD5-7D41-C5F9-AE1B-56867394D1D6}"/>
                </a:ext>
              </a:extLst>
            </p:cNvPr>
            <p:cNvSpPr/>
            <p:nvPr/>
          </p:nvSpPr>
          <p:spPr>
            <a:xfrm>
              <a:off x="2346439" y="2569308"/>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5A8B46F-6508-F5BF-B936-F6DBE97DED1F}"/>
                </a:ext>
              </a:extLst>
            </p:cNvPr>
            <p:cNvSpPr/>
            <p:nvPr/>
          </p:nvSpPr>
          <p:spPr>
            <a:xfrm rot="5400000" flipV="1">
              <a:off x="5946676" y="1957876"/>
              <a:ext cx="193880" cy="6381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4986F500-EC8B-387F-6494-6FD2200576EE}"/>
                </a:ext>
              </a:extLst>
            </p:cNvPr>
            <p:cNvSpPr/>
            <p:nvPr/>
          </p:nvSpPr>
          <p:spPr>
            <a:xfrm>
              <a:off x="2331543" y="3316637"/>
              <a:ext cx="5045650" cy="8538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Rectangle 3">
            <a:extLst>
              <a:ext uri="{FF2B5EF4-FFF2-40B4-BE49-F238E27FC236}">
                <a16:creationId xmlns:a16="http://schemas.microsoft.com/office/drawing/2014/main" id="{EC1C43B8-ADEF-E63A-DBD6-8566D562F481}"/>
              </a:ext>
            </a:extLst>
          </p:cNvPr>
          <p:cNvSpPr txBox="1">
            <a:spLocks noChangeArrowheads="1"/>
          </p:cNvSpPr>
          <p:nvPr/>
        </p:nvSpPr>
        <p:spPr>
          <a:xfrm>
            <a:off x="672909" y="1669725"/>
            <a:ext cx="6758737" cy="53504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find device (UE)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with highest quality channel over all RBs,</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k:</a:t>
            </a:r>
            <a:endPar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981075" marR="0" lvl="2" indent="-339725" algn="l" defTabSz="914400" rtl="0" eaLnBrk="1" fontAlgn="auto" latinLnBrk="0" hangingPunct="1">
              <a:lnSpc>
                <a:spcPct val="100000"/>
              </a:lnSpc>
              <a:spcBef>
                <a:spcPts val="400"/>
              </a:spcBef>
              <a:spcAft>
                <a:spcPts val="0"/>
              </a:spcAft>
              <a:buClr>
                <a:srgbClr val="0000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1" u="none" strike="noStrike" kern="1200" cap="none" spc="0" normalizeH="0" baseline="30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25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k</a:t>
            </a: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expected data rate for UE</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using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k</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 RB at time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(e.g., based on CQI) </a:t>
            </a:r>
          </a:p>
          <a:p>
            <a:pPr marL="981075" marR="0" lvl="2" indent="-339725" algn="l" defTabSz="914400" rtl="0" eaLnBrk="1" fontAlgn="auto" latinLnBrk="0" hangingPunct="1">
              <a:lnSpc>
                <a:spcPct val="100000"/>
              </a:lnSpc>
              <a:spcBef>
                <a:spcPts val="4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select max</a:t>
            </a:r>
            <a:r>
              <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 assign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UE</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frame to RB</a:t>
            </a:r>
            <a:r>
              <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k</a:t>
            </a:r>
            <a:endPar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maximizes overall immediate throughput</a:t>
            </a:r>
          </a:p>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channel aware, QoS unaware, throughput unfair</a:t>
            </a:r>
          </a:p>
        </p:txBody>
      </p:sp>
      <p:sp>
        <p:nvSpPr>
          <p:cNvPr id="13" name="Title 1">
            <a:extLst>
              <a:ext uri="{FF2B5EF4-FFF2-40B4-BE49-F238E27FC236}">
                <a16:creationId xmlns:a16="http://schemas.microsoft.com/office/drawing/2014/main" id="{F5D5F973-702D-5EEE-2B37-6CA0A65CB8BB}"/>
              </a:ext>
            </a:extLst>
          </p:cNvPr>
          <p:cNvSpPr txBox="1">
            <a:spLocks/>
          </p:cNvSpPr>
          <p:nvPr/>
        </p:nvSpPr>
        <p:spPr>
          <a:xfrm>
            <a:off x="618456" y="278688"/>
            <a:ext cx="10811544"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rgbClr val="0000A3"/>
                </a:solidFill>
                <a:effectLst/>
                <a:uLnTx/>
                <a:uFillTx/>
                <a:latin typeface="Calibri Light" panose="020F0302020204030204"/>
                <a:ea typeface="+mj-ea"/>
                <a:cs typeface="+mj-cs"/>
              </a:rPr>
              <a:t>Maximum Throughput (MT) scheduling</a:t>
            </a:r>
            <a:endParaRPr kumimoji="0" lang="en-US" sz="4400" b="1" i="0" u="none" strike="noStrike" kern="1200" cap="none" spc="0" normalizeH="0" baseline="0" noProof="0" dirty="0">
              <a:ln>
                <a:noFill/>
              </a:ln>
              <a:solidFill>
                <a:srgbClr val="C00000"/>
              </a:solidFill>
              <a:effectLst/>
              <a:uLnTx/>
              <a:uFillTx/>
              <a:latin typeface="Calibri Light" panose="020F0302020204030204"/>
              <a:ea typeface="+mj-ea"/>
              <a:cs typeface="+mj-cs"/>
            </a:endParaRPr>
          </a:p>
        </p:txBody>
      </p:sp>
      <p:sp>
        <p:nvSpPr>
          <p:cNvPr id="8" name="Slide Number Placeholder 7">
            <a:extLst>
              <a:ext uri="{FF2B5EF4-FFF2-40B4-BE49-F238E27FC236}">
                <a16:creationId xmlns:a16="http://schemas.microsoft.com/office/drawing/2014/main" id="{2532845E-EE43-0892-B07F-2BC23BD42D71}"/>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113</a:t>
            </a:fld>
            <a:endParaRPr lang="en-US" dirty="0"/>
          </a:p>
        </p:txBody>
      </p:sp>
    </p:spTree>
    <p:extLst>
      <p:ext uri="{BB962C8B-B14F-4D97-AF65-F5344CB8AC3E}">
        <p14:creationId xmlns:p14="http://schemas.microsoft.com/office/powerpoint/2010/main" val="8164929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dissolve">
                                      <p:cBhvr>
                                        <p:cTn id="7" dur="500"/>
                                        <p:tgtEl>
                                          <p:spTgt spid="2">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4" end="4"/>
                                            </p:txEl>
                                          </p:spTgt>
                                        </p:tgtEl>
                                        <p:attrNameLst>
                                          <p:attrName>style.visibility</p:attrName>
                                        </p:attrNameLst>
                                      </p:cBhvr>
                                      <p:to>
                                        <p:strVal val="visible"/>
                                      </p:to>
                                    </p:set>
                                    <p:animEffect transition="in" filter="dissolve">
                                      <p:cBhvr>
                                        <p:cTn id="10"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F5D5F973-702D-5EEE-2B37-6CA0A65CB8BB}"/>
              </a:ext>
            </a:extLst>
          </p:cNvPr>
          <p:cNvSpPr txBox="1">
            <a:spLocks/>
          </p:cNvSpPr>
          <p:nvPr/>
        </p:nvSpPr>
        <p:spPr>
          <a:xfrm>
            <a:off x="618456" y="278688"/>
            <a:ext cx="10811544" cy="894622"/>
          </a:xfrm>
          <a:prstGeom prst="rect">
            <a:avLst/>
          </a:prstGeom>
        </p:spPr>
        <p:txBody>
          <a:bodyPr vert="horz" lIns="91440" tIns="45720" rIns="91440" bIns="45720" rtlCol="0" anchor="ctr">
            <a:normAutofit fontScale="85000" lnSpcReduction="100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rgbClr val="0000A3"/>
                </a:solidFill>
                <a:effectLst/>
                <a:uLnTx/>
                <a:uFillTx/>
                <a:latin typeface="Calibri Light" panose="020F0302020204030204"/>
                <a:ea typeface="+mj-ea"/>
                <a:cs typeface="+mj-cs"/>
              </a:rPr>
              <a:t>Blind </a:t>
            </a:r>
            <a:r>
              <a:rPr kumimoji="0" lang="en-US" sz="4400" b="1" i="0" u="sng" strike="noStrike" kern="1200" cap="none" spc="0" normalizeH="0" baseline="0" noProof="0" dirty="0">
                <a:ln>
                  <a:noFill/>
                </a:ln>
                <a:solidFill>
                  <a:srgbClr val="0000A3"/>
                </a:solidFill>
                <a:effectLst/>
                <a:uLnTx/>
                <a:uFillTx/>
                <a:latin typeface="Calibri Light" panose="020F0302020204030204"/>
                <a:ea typeface="+mj-ea"/>
                <a:cs typeface="+mj-cs"/>
              </a:rPr>
              <a:t>Equal </a:t>
            </a:r>
            <a:r>
              <a:rPr kumimoji="0" lang="en-US" sz="4400" b="1" i="0" u="none" strike="noStrike" kern="1200" cap="none" spc="0" normalizeH="0" baseline="0" noProof="0" dirty="0">
                <a:ln>
                  <a:noFill/>
                </a:ln>
                <a:solidFill>
                  <a:srgbClr val="0000A3"/>
                </a:solidFill>
                <a:effectLst/>
                <a:uLnTx/>
                <a:uFillTx/>
                <a:latin typeface="Calibri Light" panose="020F0302020204030204"/>
                <a:ea typeface="+mj-ea"/>
                <a:cs typeface="+mj-cs"/>
              </a:rPr>
              <a:t>Throughput (BET) scheduling (per device)</a:t>
            </a:r>
            <a:endParaRPr kumimoji="0" lang="en-US" sz="4400" b="1" i="0" u="none" strike="noStrike" kern="1200" cap="none" spc="0" normalizeH="0" baseline="0" noProof="0" dirty="0">
              <a:ln>
                <a:noFill/>
              </a:ln>
              <a:solidFill>
                <a:srgbClr val="C00000"/>
              </a:solidFill>
              <a:effectLst/>
              <a:uLnTx/>
              <a:uFillTx/>
              <a:latin typeface="Calibri Light" panose="020F0302020204030204"/>
              <a:ea typeface="+mj-ea"/>
              <a:cs typeface="+mj-cs"/>
            </a:endParaRPr>
          </a:p>
        </p:txBody>
      </p:sp>
      <p:grpSp>
        <p:nvGrpSpPr>
          <p:cNvPr id="5" name="Group 4">
            <a:extLst>
              <a:ext uri="{FF2B5EF4-FFF2-40B4-BE49-F238E27FC236}">
                <a16:creationId xmlns:a16="http://schemas.microsoft.com/office/drawing/2014/main" id="{118C021B-81EF-53AC-8488-907EFF682D6C}"/>
              </a:ext>
            </a:extLst>
          </p:cNvPr>
          <p:cNvGrpSpPr/>
          <p:nvPr/>
        </p:nvGrpSpPr>
        <p:grpSpPr>
          <a:xfrm>
            <a:off x="6553839" y="2710008"/>
            <a:ext cx="6888074" cy="2845935"/>
            <a:chOff x="2331543" y="1324508"/>
            <a:chExt cx="6888074" cy="2845935"/>
          </a:xfrm>
        </p:grpSpPr>
        <p:pic>
          <p:nvPicPr>
            <p:cNvPr id="8" name="Picture 7">
              <a:extLst>
                <a:ext uri="{FF2B5EF4-FFF2-40B4-BE49-F238E27FC236}">
                  <a16:creationId xmlns:a16="http://schemas.microsoft.com/office/drawing/2014/main" id="{B3700B98-D6F6-3690-B46C-40D403852D6E}"/>
                </a:ext>
              </a:extLst>
            </p:cNvPr>
            <p:cNvPicPr>
              <a:picLocks noChangeAspect="1"/>
            </p:cNvPicPr>
            <p:nvPr/>
          </p:nvPicPr>
          <p:blipFill>
            <a:blip r:embed="rId3"/>
            <a:stretch>
              <a:fillRect/>
            </a:stretch>
          </p:blipFill>
          <p:spPr>
            <a:xfrm>
              <a:off x="2331543" y="1324508"/>
              <a:ext cx="6888073" cy="2814939"/>
            </a:xfrm>
            <a:prstGeom prst="rect">
              <a:avLst/>
            </a:prstGeom>
          </p:spPr>
        </p:pic>
        <p:sp>
          <p:nvSpPr>
            <p:cNvPr id="10" name="Rectangle 9">
              <a:extLst>
                <a:ext uri="{FF2B5EF4-FFF2-40B4-BE49-F238E27FC236}">
                  <a16:creationId xmlns:a16="http://schemas.microsoft.com/office/drawing/2014/main" id="{6CFF4E29-62C4-A1F6-0D3C-F08906D39B09}"/>
                </a:ext>
              </a:extLst>
            </p:cNvPr>
            <p:cNvSpPr/>
            <p:nvPr/>
          </p:nvSpPr>
          <p:spPr>
            <a:xfrm>
              <a:off x="7009585" y="1349414"/>
              <a:ext cx="2210032" cy="8607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DBD9C8E4-9B4C-0E03-5623-EEA3AF9DE01B}"/>
                </a:ext>
              </a:extLst>
            </p:cNvPr>
            <p:cNvSpPr/>
            <p:nvPr/>
          </p:nvSpPr>
          <p:spPr>
            <a:xfrm>
              <a:off x="6850966" y="2567354"/>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10AA0DBF-6BE4-D823-BB6F-B5E0E7119F3E}"/>
                </a:ext>
              </a:extLst>
            </p:cNvPr>
            <p:cNvSpPr/>
            <p:nvPr/>
          </p:nvSpPr>
          <p:spPr>
            <a:xfrm>
              <a:off x="2346439" y="2569308"/>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6C27A0A5-605B-91D3-9804-691DB7BB2F88}"/>
                </a:ext>
              </a:extLst>
            </p:cNvPr>
            <p:cNvSpPr/>
            <p:nvPr/>
          </p:nvSpPr>
          <p:spPr>
            <a:xfrm rot="5400000" flipV="1">
              <a:off x="5946676" y="1957876"/>
              <a:ext cx="193880" cy="6381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09DCFCCD-2529-EEBF-71C5-0C4E8CA4F454}"/>
                </a:ext>
              </a:extLst>
            </p:cNvPr>
            <p:cNvSpPr/>
            <p:nvPr/>
          </p:nvSpPr>
          <p:spPr>
            <a:xfrm>
              <a:off x="2331543" y="3316637"/>
              <a:ext cx="5045650" cy="8538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Rectangle 3">
            <a:extLst>
              <a:ext uri="{FF2B5EF4-FFF2-40B4-BE49-F238E27FC236}">
                <a16:creationId xmlns:a16="http://schemas.microsoft.com/office/drawing/2014/main" id="{EC1C43B8-ADEF-E63A-DBD6-8566D562F481}"/>
              </a:ext>
            </a:extLst>
          </p:cNvPr>
          <p:cNvSpPr txBox="1">
            <a:spLocks noChangeArrowheads="1"/>
          </p:cNvSpPr>
          <p:nvPr/>
        </p:nvSpPr>
        <p:spPr>
          <a:xfrm>
            <a:off x="451849" y="1173310"/>
            <a:ext cx="7652552" cy="56846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100000"/>
              </a:lnSpc>
              <a:spcBef>
                <a:spcPts val="1000"/>
              </a:spcBef>
              <a:spcAft>
                <a:spcPts val="6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scheduler </a:t>
            </a:r>
            <a:r>
              <a:rPr kumimoji="0" lang="en-US" altLang="en-US" sz="2800" b="0" i="0"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maintains exponentially-weighted-moving-average of data rate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received at each UE</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time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 R</a:t>
            </a:r>
            <a:r>
              <a:rPr kumimoji="0" lang="en-US" altLang="en-US" sz="2800" b="0" i="0"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238125" marR="0" lvl="0" indent="0" algn="ctr" defTabSz="914400" rtl="0" eaLnBrk="1" fontAlgn="auto" latinLnBrk="0" hangingPunct="1">
              <a:lnSpc>
                <a:spcPct val="100000"/>
              </a:lnSpc>
              <a:spcBef>
                <a:spcPts val="1000"/>
              </a:spcBef>
              <a:spcAft>
                <a:spcPts val="60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R</a:t>
            </a:r>
            <a:r>
              <a:rPr kumimoji="0" lang="en-US" altLang="en-US" sz="2800" b="0" i="1" u="none" strike="noStrike" kern="1200" cap="none" spc="0" normalizeH="0" baseline="30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(1-</a:t>
            </a:r>
            <a:r>
              <a:rPr kumimoji="0" lang="en-US" altLang="en-US" sz="2800" b="0" i="1"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b</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 + </a:t>
            </a:r>
            <a:r>
              <a:rPr kumimoji="0" lang="en-US" altLang="en-US" sz="2800" b="0" i="1"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b </a:t>
            </a:r>
            <a:r>
              <a:rPr kumimoji="0" lang="en-US" altLang="en-US" sz="2800" b="0" i="1" u="none" strike="noStrike" kern="1200" cap="none" spc="0" normalizeH="0" baseline="3000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(t-1)</a:t>
            </a:r>
          </a:p>
          <a:p>
            <a:pPr marL="581025" marR="0" lvl="1" indent="0"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where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is data rate achieved in scheduling interval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p>
          <a:p>
            <a:pPr marL="457200" marR="0" lvl="0" indent="-2190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select min</a:t>
            </a:r>
            <a:r>
              <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(t-1)}: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assign UE</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frame blindly (not know channel conditions) to (any) RB</a:t>
            </a:r>
          </a:p>
          <a:p>
            <a:pPr marL="811213" marR="0" lvl="1" indent="-23018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assign RB to device with smallest data rate last round </a:t>
            </a:r>
          </a:p>
          <a:p>
            <a:pPr marL="461963" marR="0" lvl="0" indent="-223838"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channel somewhat-aware, QoS unaware, blind throughput fair</a:t>
            </a:r>
          </a:p>
        </p:txBody>
      </p:sp>
      <p:sp>
        <p:nvSpPr>
          <p:cNvPr id="6" name="Slide Number Placeholder 5">
            <a:extLst>
              <a:ext uri="{FF2B5EF4-FFF2-40B4-BE49-F238E27FC236}">
                <a16:creationId xmlns:a16="http://schemas.microsoft.com/office/drawing/2014/main" id="{7FC05462-83BA-BFDA-EB42-C2907D66B735}"/>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114</a:t>
            </a:fld>
            <a:endParaRPr lang="en-US" dirty="0"/>
          </a:p>
        </p:txBody>
      </p:sp>
    </p:spTree>
    <p:extLst>
      <p:ext uri="{BB962C8B-B14F-4D97-AF65-F5344CB8AC3E}">
        <p14:creationId xmlns:p14="http://schemas.microsoft.com/office/powerpoint/2010/main" val="2335221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dissolve">
                                      <p:cBhvr>
                                        <p:cTn id="7" dur="500"/>
                                        <p:tgtEl>
                                          <p:spTgt spid="2">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4" end="4"/>
                                            </p:txEl>
                                          </p:spTgt>
                                        </p:tgtEl>
                                        <p:attrNameLst>
                                          <p:attrName>style.visibility</p:attrName>
                                        </p:attrNameLst>
                                      </p:cBhvr>
                                      <p:to>
                                        <p:strVal val="visible"/>
                                      </p:to>
                                    </p:set>
                                    <p:animEffect transition="in" filter="dissolve">
                                      <p:cBhvr>
                                        <p:cTn id="10" dur="500"/>
                                        <p:tgtEl>
                                          <p:spTgt spid="2">
                                            <p:txEl>
                                              <p:pRg st="4" end="4"/>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
                                            <p:txEl>
                                              <p:pRg st="5" end="5"/>
                                            </p:txEl>
                                          </p:spTgt>
                                        </p:tgtEl>
                                        <p:attrNameLst>
                                          <p:attrName>style.visibility</p:attrName>
                                        </p:attrNameLst>
                                      </p:cBhvr>
                                      <p:to>
                                        <p:strVal val="visible"/>
                                      </p:to>
                                    </p:set>
                                    <p:animEffect transition="in" filter="dissolve">
                                      <p:cBhvr>
                                        <p:cTn id="1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3C0DB927-D1A6-570F-594D-5ECE4146C6CD}"/>
              </a:ext>
            </a:extLst>
          </p:cNvPr>
          <p:cNvGrpSpPr/>
          <p:nvPr/>
        </p:nvGrpSpPr>
        <p:grpSpPr>
          <a:xfrm>
            <a:off x="6553839" y="2710008"/>
            <a:ext cx="6888074" cy="2845935"/>
            <a:chOff x="2331543" y="1324508"/>
            <a:chExt cx="6888074" cy="2845935"/>
          </a:xfrm>
        </p:grpSpPr>
        <p:pic>
          <p:nvPicPr>
            <p:cNvPr id="3" name="Picture 2">
              <a:extLst>
                <a:ext uri="{FF2B5EF4-FFF2-40B4-BE49-F238E27FC236}">
                  <a16:creationId xmlns:a16="http://schemas.microsoft.com/office/drawing/2014/main" id="{2C86B671-C994-EC60-9866-FB4E30F1B515}"/>
                </a:ext>
              </a:extLst>
            </p:cNvPr>
            <p:cNvPicPr>
              <a:picLocks noChangeAspect="1"/>
            </p:cNvPicPr>
            <p:nvPr/>
          </p:nvPicPr>
          <p:blipFill>
            <a:blip r:embed="rId3"/>
            <a:stretch>
              <a:fillRect/>
            </a:stretch>
          </p:blipFill>
          <p:spPr>
            <a:xfrm>
              <a:off x="2331543" y="1324508"/>
              <a:ext cx="6888073" cy="2814939"/>
            </a:xfrm>
            <a:prstGeom prst="rect">
              <a:avLst/>
            </a:prstGeom>
          </p:spPr>
        </p:pic>
        <p:sp>
          <p:nvSpPr>
            <p:cNvPr id="4" name="Rectangle 3">
              <a:extLst>
                <a:ext uri="{FF2B5EF4-FFF2-40B4-BE49-F238E27FC236}">
                  <a16:creationId xmlns:a16="http://schemas.microsoft.com/office/drawing/2014/main" id="{E500BF61-55D9-247F-1795-5D044C425A43}"/>
                </a:ext>
              </a:extLst>
            </p:cNvPr>
            <p:cNvSpPr/>
            <p:nvPr/>
          </p:nvSpPr>
          <p:spPr>
            <a:xfrm>
              <a:off x="7009585" y="1349414"/>
              <a:ext cx="2210032" cy="8607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967CCD15-25B5-C85E-85AD-0599E2F2DCA2}"/>
                </a:ext>
              </a:extLst>
            </p:cNvPr>
            <p:cNvSpPr/>
            <p:nvPr/>
          </p:nvSpPr>
          <p:spPr>
            <a:xfrm>
              <a:off x="6850966" y="2567354"/>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D459DD5-7D41-C5F9-AE1B-56867394D1D6}"/>
                </a:ext>
              </a:extLst>
            </p:cNvPr>
            <p:cNvSpPr/>
            <p:nvPr/>
          </p:nvSpPr>
          <p:spPr>
            <a:xfrm>
              <a:off x="2346439" y="2569308"/>
              <a:ext cx="1983545" cy="3921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5A8B46F-6508-F5BF-B936-F6DBE97DED1F}"/>
                </a:ext>
              </a:extLst>
            </p:cNvPr>
            <p:cNvSpPr/>
            <p:nvPr/>
          </p:nvSpPr>
          <p:spPr>
            <a:xfrm rot="5400000" flipV="1">
              <a:off x="5946676" y="1957876"/>
              <a:ext cx="193880" cy="6381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4986F500-EC8B-387F-6494-6FD2200576EE}"/>
                </a:ext>
              </a:extLst>
            </p:cNvPr>
            <p:cNvSpPr/>
            <p:nvPr/>
          </p:nvSpPr>
          <p:spPr>
            <a:xfrm>
              <a:off x="2331543" y="3316637"/>
              <a:ext cx="5045650" cy="8538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Rectangle 3">
            <a:extLst>
              <a:ext uri="{FF2B5EF4-FFF2-40B4-BE49-F238E27FC236}">
                <a16:creationId xmlns:a16="http://schemas.microsoft.com/office/drawing/2014/main" id="{EC1C43B8-ADEF-E63A-DBD6-8566D562F481}"/>
              </a:ext>
            </a:extLst>
          </p:cNvPr>
          <p:cNvSpPr txBox="1">
            <a:spLocks noChangeArrowheads="1"/>
          </p:cNvSpPr>
          <p:nvPr/>
        </p:nvSpPr>
        <p:spPr>
          <a:xfrm>
            <a:off x="700265" y="1457739"/>
            <a:ext cx="6986848" cy="53504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combine Blind Equal Throughput (BET) and Maximum Throughput (MT) scheduling</a:t>
            </a:r>
            <a:endPar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1028700" marR="0" lvl="2" indent="0" algn="l" defTabSz="914400" rtl="0" eaLnBrk="1" fontAlgn="auto" latinLnBrk="0" hangingPunct="1">
              <a:lnSpc>
                <a:spcPct val="100000"/>
              </a:lnSpc>
              <a:spcBef>
                <a:spcPts val="400"/>
              </a:spcBef>
              <a:spcAft>
                <a:spcPts val="0"/>
              </a:spcAft>
              <a:buClr>
                <a:srgbClr val="0000A3"/>
              </a:buClr>
              <a:buSzTx/>
              <a:buFont typeface="Arial" panose="020B0604020202020204" pitchFamily="34" charset="0"/>
              <a:buNone/>
              <a:tabLst/>
              <a:defRPr/>
            </a:pPr>
            <a:r>
              <a:rPr kumimoji="0" lang="en-US" altLang="en-US" sz="30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3000" b="0" i="1" u="none" strike="noStrike" kern="1200" cap="none" spc="0" normalizeH="0" baseline="30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000" b="0" i="1" u="none" strike="noStrike" kern="1200" cap="none" spc="0" normalizeH="0" baseline="-25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k</a:t>
            </a:r>
            <a:r>
              <a:rPr kumimoji="0" lang="en-US" altLang="en-US" sz="30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(t): </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expected data rate for UE</a:t>
            </a:r>
            <a:r>
              <a:rPr kumimoji="0" lang="en-US" altLang="en-US" sz="30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using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 RB at time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1028700" marR="0" lvl="2" indent="0" algn="l" defTabSz="914400" rtl="0" eaLnBrk="1" fontAlgn="auto" latinLnBrk="0" hangingPunct="1">
              <a:lnSpc>
                <a:spcPct val="100000"/>
              </a:lnSpc>
              <a:spcBef>
                <a:spcPts val="400"/>
              </a:spcBef>
              <a:spcAft>
                <a:spcPts val="0"/>
              </a:spcAft>
              <a:buClr>
                <a:srgbClr val="0000A3"/>
              </a:buClr>
              <a:buSzTx/>
              <a:buFont typeface="Arial" panose="020B0604020202020204" pitchFamily="34" charset="0"/>
              <a:buNone/>
              <a:tabLst/>
              <a:defRPr/>
            </a:pP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R</a:t>
            </a:r>
            <a:r>
              <a:rPr kumimoji="0" lang="en-US" altLang="en-US" sz="2800" b="0" i="1" u="none" strike="noStrike" kern="1200" cap="none" spc="0" normalizeH="0" baseline="30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(t-1):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data rate achieved by UE</a:t>
            </a:r>
            <a:r>
              <a:rPr kumimoji="0" lang="en-US" altLang="en-US" sz="2800" b="0" i="0"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p>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select max</a:t>
            </a:r>
            <a:r>
              <a:rPr kumimoji="0" lang="en-US" altLang="en-US" sz="28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i,k </a:t>
            </a:r>
            <a:r>
              <a:rPr kumimoji="0" lang="en-US" altLang="en-US" sz="2800" b="0" i="0"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1" u="none" strike="noStrike" kern="1200" cap="none" spc="0" normalizeH="0" baseline="30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25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k</a:t>
            </a: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(t) / R</a:t>
            </a:r>
            <a:r>
              <a:rPr kumimoji="0" lang="en-US" altLang="en-US" sz="2800" b="0" i="1" u="none" strike="noStrike" kern="1200" cap="none" spc="0" normalizeH="0" baseline="3000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2800" b="0" i="1" u="none" strike="noStrike" kern="1200" cap="none" spc="0" normalizeH="0" baseline="0" noProof="0" dirty="0">
                <a:ln>
                  <a:noFill/>
                </a:ln>
                <a:solidFill>
                  <a:srgbClr val="0E00A3"/>
                </a:solidFill>
                <a:effectLst/>
                <a:uLnTx/>
                <a:uFillTx/>
                <a:latin typeface="Calibri" panose="020F0502020204030204"/>
                <a:ea typeface="ＭＳ Ｐゴシック" panose="020B0600070205080204" pitchFamily="34" charset="-128"/>
                <a:cs typeface="ＭＳ Ｐゴシック" panose="020B0600070205080204" pitchFamily="34" charset="-128"/>
              </a:rPr>
              <a:t>(t-1)}: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assign UE</a:t>
            </a:r>
            <a:r>
              <a:rPr kumimoji="0" lang="en-US" altLang="en-US" sz="2800" b="0" i="1"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 name="Title 1">
            <a:extLst>
              <a:ext uri="{FF2B5EF4-FFF2-40B4-BE49-F238E27FC236}">
                <a16:creationId xmlns:a16="http://schemas.microsoft.com/office/drawing/2014/main" id="{F5D5F973-702D-5EEE-2B37-6CA0A65CB8BB}"/>
              </a:ext>
            </a:extLst>
          </p:cNvPr>
          <p:cNvSpPr txBox="1">
            <a:spLocks/>
          </p:cNvSpPr>
          <p:nvPr/>
        </p:nvSpPr>
        <p:spPr>
          <a:xfrm>
            <a:off x="618456" y="278688"/>
            <a:ext cx="10811544"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rgbClr val="0000A3"/>
                </a:solidFill>
                <a:effectLst/>
                <a:uLnTx/>
                <a:uFillTx/>
                <a:latin typeface="Calibri Light" panose="020F0302020204030204"/>
                <a:ea typeface="+mj-ea"/>
                <a:cs typeface="+mj-cs"/>
              </a:rPr>
              <a:t>Proportional Fairness (PF) scheduling</a:t>
            </a:r>
            <a:endParaRPr kumimoji="0" lang="en-US" sz="4400" b="1" i="0" u="none" strike="noStrike" kern="1200" cap="none" spc="0" normalizeH="0" baseline="0" noProof="0" dirty="0">
              <a:ln>
                <a:noFill/>
              </a:ln>
              <a:solidFill>
                <a:srgbClr val="C00000"/>
              </a:solidFill>
              <a:effectLst/>
              <a:uLnTx/>
              <a:uFillTx/>
              <a:latin typeface="Calibri Light" panose="020F0302020204030204"/>
              <a:ea typeface="+mj-ea"/>
              <a:cs typeface="+mj-cs"/>
            </a:endParaRPr>
          </a:p>
        </p:txBody>
      </p:sp>
      <p:sp>
        <p:nvSpPr>
          <p:cNvPr id="5" name="Rectangle 3">
            <a:extLst>
              <a:ext uri="{FF2B5EF4-FFF2-40B4-BE49-F238E27FC236}">
                <a16:creationId xmlns:a16="http://schemas.microsoft.com/office/drawing/2014/main" id="{42CE1593-FCDB-7FE7-8790-C1E90C9E7962}"/>
              </a:ext>
            </a:extLst>
          </p:cNvPr>
          <p:cNvSpPr txBox="1">
            <a:spLocks noChangeArrowheads="1"/>
          </p:cNvSpPr>
          <p:nvPr/>
        </p:nvSpPr>
        <p:spPr>
          <a:xfrm>
            <a:off x="747562" y="4986745"/>
            <a:ext cx="10208141" cy="11643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balances high data rate with a measure of fairness</a:t>
            </a:r>
          </a:p>
          <a:p>
            <a:pPr marL="461963" marR="0" lvl="0" indent="-223838"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channel aware, QoS unaware, fairness aware</a:t>
            </a:r>
          </a:p>
        </p:txBody>
      </p:sp>
      <p:sp>
        <p:nvSpPr>
          <p:cNvPr id="10" name="Slide Number Placeholder 9">
            <a:extLst>
              <a:ext uri="{FF2B5EF4-FFF2-40B4-BE49-F238E27FC236}">
                <a16:creationId xmlns:a16="http://schemas.microsoft.com/office/drawing/2014/main" id="{C7A286A3-1B66-5749-767A-65D70D79DD21}"/>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115</a:t>
            </a:fld>
            <a:endParaRPr lang="en-US" dirty="0"/>
          </a:p>
        </p:txBody>
      </p:sp>
    </p:spTree>
    <p:extLst>
      <p:ext uri="{BB962C8B-B14F-4D97-AF65-F5344CB8AC3E}">
        <p14:creationId xmlns:p14="http://schemas.microsoft.com/office/powerpoint/2010/main" val="6648218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dissolve">
                                      <p:cBhvr>
                                        <p:cTn id="7" dur="500"/>
                                        <p:tgtEl>
                                          <p:spTgt spid="2">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dissolve">
                                      <p:cBhvr>
                                        <p:cTn id="12" dur="500"/>
                                        <p:tgtEl>
                                          <p:spTgt spid="5">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dissolve">
                                      <p:cBhvr>
                                        <p:cTn id="15" dur="500"/>
                                        <p:tgtEl>
                                          <p:spTgt spid="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1AFF5455-DD70-8601-F4A6-069C0EBB1C12}"/>
              </a:ext>
            </a:extLst>
          </p:cNvPr>
          <p:cNvSpPr>
            <a:spLocks noGrp="1"/>
          </p:cNvSpPr>
          <p:nvPr>
            <p:ph idx="1"/>
          </p:nvPr>
        </p:nvSpPr>
        <p:spPr>
          <a:xfrm>
            <a:off x="727364" y="1284987"/>
            <a:ext cx="10515600" cy="1892009"/>
          </a:xfrm>
        </p:spPr>
        <p:txBody>
          <a:bodyPr/>
          <a:lstStyle/>
          <a:p>
            <a:r>
              <a:rPr lang="en-US" dirty="0"/>
              <a:t>battery/energy: a critical resource in wireless devices (phones, IoT)</a:t>
            </a:r>
          </a:p>
          <a:p>
            <a:r>
              <a:rPr lang="en-US" dirty="0"/>
              <a:t>energy use by LTE radios</a:t>
            </a:r>
            <a:r>
              <a:rPr lang="en-US" baseline="30000" dirty="0"/>
              <a:t>1</a:t>
            </a:r>
            <a:r>
              <a:rPr lang="en-US" dirty="0"/>
              <a:t>:</a:t>
            </a:r>
          </a:p>
          <a:p>
            <a:pPr lvl="1"/>
            <a:r>
              <a:rPr lang="en-US" dirty="0">
                <a:solidFill>
                  <a:srgbClr val="C00000"/>
                </a:solidFill>
              </a:rPr>
              <a:t>on: </a:t>
            </a:r>
            <a:r>
              <a:rPr lang="en-US" dirty="0"/>
              <a:t>transmitting or receiving/waiting to receive: 1000 — 3500mW</a:t>
            </a:r>
          </a:p>
          <a:p>
            <a:pPr lvl="1"/>
            <a:r>
              <a:rPr lang="en-US" dirty="0">
                <a:solidFill>
                  <a:srgbClr val="C00000"/>
                </a:solidFill>
              </a:rPr>
              <a:t>off</a:t>
            </a:r>
            <a:r>
              <a:rPr lang="en-US" dirty="0"/>
              <a:t>: &lt; 15mW (~1% – 2 % of on-state energy use)</a:t>
            </a:r>
          </a:p>
          <a:p>
            <a:pPr marL="463550" lvl="1" indent="0">
              <a:buNone/>
            </a:pPr>
            <a:endParaRPr lang="en-US" dirty="0"/>
          </a:p>
        </p:txBody>
      </p:sp>
      <p:sp>
        <p:nvSpPr>
          <p:cNvPr id="2" name="Title 1">
            <a:extLst>
              <a:ext uri="{FF2B5EF4-FFF2-40B4-BE49-F238E27FC236}">
                <a16:creationId xmlns:a16="http://schemas.microsoft.com/office/drawing/2014/main" id="{F587A710-91CC-338E-2ED3-25149A3B9E04}"/>
              </a:ext>
            </a:extLst>
          </p:cNvPr>
          <p:cNvSpPr>
            <a:spLocks noGrp="1"/>
          </p:cNvSpPr>
          <p:nvPr>
            <p:ph type="title"/>
          </p:nvPr>
        </p:nvSpPr>
        <p:spPr>
          <a:xfrm>
            <a:off x="838200" y="327126"/>
            <a:ext cx="10515600" cy="894622"/>
          </a:xfrm>
        </p:spPr>
        <p:txBody>
          <a:bodyPr/>
          <a:lstStyle/>
          <a:p>
            <a:r>
              <a:rPr lang="en-US" dirty="0"/>
              <a:t>Energy consumption in wireless devices</a:t>
            </a:r>
          </a:p>
        </p:txBody>
      </p:sp>
      <p:sp>
        <p:nvSpPr>
          <p:cNvPr id="49" name="TextBox 48">
            <a:extLst>
              <a:ext uri="{FF2B5EF4-FFF2-40B4-BE49-F238E27FC236}">
                <a16:creationId xmlns:a16="http://schemas.microsoft.com/office/drawing/2014/main" id="{244441B4-43D6-3BCB-2951-5042C7E2204A}"/>
              </a:ext>
            </a:extLst>
          </p:cNvPr>
          <p:cNvSpPr txBox="1"/>
          <p:nvPr/>
        </p:nvSpPr>
        <p:spPr>
          <a:xfrm>
            <a:off x="6207048" y="3456253"/>
            <a:ext cx="5146751" cy="1831271"/>
          </a:xfrm>
          <a:prstGeom prst="rect">
            <a:avLst/>
          </a:prstGeom>
          <a:noFill/>
        </p:spPr>
        <p:txBody>
          <a:bodyPr wrap="square" rtlCol="0">
            <a:spAutoFit/>
          </a:bodyPr>
          <a:lstStyle/>
          <a:p>
            <a:pPr marL="285750" indent="-285750">
              <a:lnSpc>
                <a:spcPct val="90000"/>
              </a:lnSpc>
              <a:spcBef>
                <a:spcPts val="600"/>
              </a:spcBef>
              <a:buClr>
                <a:srgbClr val="0E00A3"/>
              </a:buClr>
              <a:buFont typeface="Wingdings" pitchFamily="2" charset="2"/>
              <a:buChar char="§"/>
            </a:pPr>
            <a:r>
              <a:rPr lang="en-US" sz="2400" dirty="0"/>
              <a:t>significant amount of device energy expended on communication, across applications </a:t>
            </a:r>
          </a:p>
          <a:p>
            <a:pPr marL="285750" indent="-285750">
              <a:lnSpc>
                <a:spcPct val="90000"/>
              </a:lnSpc>
              <a:spcBef>
                <a:spcPts val="600"/>
              </a:spcBef>
              <a:buClr>
                <a:srgbClr val="0E00A3"/>
              </a:buClr>
              <a:buFont typeface="Wingdings" pitchFamily="2" charset="2"/>
              <a:buChar char="§"/>
            </a:pPr>
            <a:r>
              <a:rPr lang="en-US" sz="2400" dirty="0"/>
              <a:t>5G implementations currently expending more energy than 4G</a:t>
            </a:r>
          </a:p>
        </p:txBody>
      </p:sp>
      <p:grpSp>
        <p:nvGrpSpPr>
          <p:cNvPr id="51" name="Group 50">
            <a:extLst>
              <a:ext uri="{FF2B5EF4-FFF2-40B4-BE49-F238E27FC236}">
                <a16:creationId xmlns:a16="http://schemas.microsoft.com/office/drawing/2014/main" id="{1AAF1AA4-ACB5-D339-5610-220E29214B56}"/>
              </a:ext>
            </a:extLst>
          </p:cNvPr>
          <p:cNvGrpSpPr/>
          <p:nvPr/>
        </p:nvGrpSpPr>
        <p:grpSpPr>
          <a:xfrm>
            <a:off x="869410" y="3299792"/>
            <a:ext cx="4815404" cy="3413645"/>
            <a:chOff x="869410" y="3299792"/>
            <a:chExt cx="4815404" cy="3413645"/>
          </a:xfrm>
        </p:grpSpPr>
        <p:grpSp>
          <p:nvGrpSpPr>
            <p:cNvPr id="48" name="Group 47">
              <a:extLst>
                <a:ext uri="{FF2B5EF4-FFF2-40B4-BE49-F238E27FC236}">
                  <a16:creationId xmlns:a16="http://schemas.microsoft.com/office/drawing/2014/main" id="{3020FD1C-0D84-6C0D-5E82-5DD4269EB20B}"/>
                </a:ext>
              </a:extLst>
            </p:cNvPr>
            <p:cNvGrpSpPr/>
            <p:nvPr/>
          </p:nvGrpSpPr>
          <p:grpSpPr>
            <a:xfrm>
              <a:off x="1466105" y="3299792"/>
              <a:ext cx="4218709" cy="3133933"/>
              <a:chOff x="1611877" y="3140768"/>
              <a:chExt cx="4218709" cy="3133933"/>
            </a:xfrm>
          </p:grpSpPr>
          <p:grpSp>
            <p:nvGrpSpPr>
              <p:cNvPr id="34" name="Group 33">
                <a:extLst>
                  <a:ext uri="{FF2B5EF4-FFF2-40B4-BE49-F238E27FC236}">
                    <a16:creationId xmlns:a16="http://schemas.microsoft.com/office/drawing/2014/main" id="{B2E905E7-053A-3E3F-0EF9-DD5F5B7D7751}"/>
                  </a:ext>
                </a:extLst>
              </p:cNvPr>
              <p:cNvGrpSpPr/>
              <p:nvPr/>
            </p:nvGrpSpPr>
            <p:grpSpPr>
              <a:xfrm>
                <a:off x="1611877" y="3140768"/>
                <a:ext cx="4218709" cy="3133933"/>
                <a:chOff x="838200" y="3176996"/>
                <a:chExt cx="4218709" cy="3133933"/>
              </a:xfrm>
            </p:grpSpPr>
            <p:pic>
              <p:nvPicPr>
                <p:cNvPr id="7" name="Picture 6">
                  <a:extLst>
                    <a:ext uri="{FF2B5EF4-FFF2-40B4-BE49-F238E27FC236}">
                      <a16:creationId xmlns:a16="http://schemas.microsoft.com/office/drawing/2014/main" id="{9DFBE73F-9F5C-3354-B4AD-D83126CB0A99}"/>
                    </a:ext>
                  </a:extLst>
                </p:cNvPr>
                <p:cNvPicPr>
                  <a:picLocks noChangeAspect="1"/>
                </p:cNvPicPr>
                <p:nvPr/>
              </p:nvPicPr>
              <p:blipFill>
                <a:blip r:embed="rId2"/>
                <a:stretch>
                  <a:fillRect/>
                </a:stretch>
              </p:blipFill>
              <p:spPr>
                <a:xfrm>
                  <a:off x="838200" y="3176996"/>
                  <a:ext cx="4218709" cy="2693484"/>
                </a:xfrm>
                <a:prstGeom prst="rect">
                  <a:avLst/>
                </a:prstGeom>
              </p:spPr>
            </p:pic>
            <p:sp>
              <p:nvSpPr>
                <p:cNvPr id="31" name="Rectangle 30">
                  <a:extLst>
                    <a:ext uri="{FF2B5EF4-FFF2-40B4-BE49-F238E27FC236}">
                      <a16:creationId xmlns:a16="http://schemas.microsoft.com/office/drawing/2014/main" id="{072B2929-C7C8-155B-B781-094DF63E3D5D}"/>
                    </a:ext>
                  </a:extLst>
                </p:cNvPr>
                <p:cNvSpPr/>
                <p:nvPr/>
              </p:nvSpPr>
              <p:spPr>
                <a:xfrm>
                  <a:off x="2552700" y="5613400"/>
                  <a:ext cx="1460500" cy="19602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A7F71844-8BE4-70AD-7052-F57AFF7C42FD}"/>
                    </a:ext>
                  </a:extLst>
                </p:cNvPr>
                <p:cNvSpPr txBox="1"/>
                <p:nvPr/>
              </p:nvSpPr>
              <p:spPr>
                <a:xfrm>
                  <a:off x="1504664" y="5664598"/>
                  <a:ext cx="3518471" cy="646331"/>
                </a:xfrm>
                <a:prstGeom prst="rect">
                  <a:avLst/>
                </a:prstGeom>
                <a:noFill/>
              </p:spPr>
              <p:txBody>
                <a:bodyPr wrap="square" rtlCol="0">
                  <a:spAutoFit/>
                </a:bodyPr>
                <a:lstStyle/>
                <a:p>
                  <a:pPr algn="ctr"/>
                  <a:r>
                    <a:rPr lang="en-US" sz="2000" dirty="0">
                      <a:solidFill>
                        <a:srgbClr val="0E00A3"/>
                      </a:solidFill>
                    </a:rPr>
                    <a:t>Power use in mobile phones: </a:t>
                  </a:r>
                  <a:r>
                    <a:rPr lang="en-US" sz="1600" dirty="0"/>
                    <a:t>app vs screen vs system vs network</a:t>
                  </a:r>
                  <a:endParaRPr lang="en-US" dirty="0"/>
                </a:p>
              </p:txBody>
            </p:sp>
          </p:grpSp>
          <p:sp>
            <p:nvSpPr>
              <p:cNvPr id="38" name="Rectangle 37">
                <a:extLst>
                  <a:ext uri="{FF2B5EF4-FFF2-40B4-BE49-F238E27FC236}">
                    <a16:creationId xmlns:a16="http://schemas.microsoft.com/office/drawing/2014/main" id="{AAA8BCB3-E049-E964-EBF1-457982A82C9A}"/>
                  </a:ext>
                </a:extLst>
              </p:cNvPr>
              <p:cNvSpPr/>
              <p:nvPr/>
            </p:nvSpPr>
            <p:spPr>
              <a:xfrm>
                <a:off x="4933950" y="3622857"/>
                <a:ext cx="241300" cy="116295"/>
              </a:xfrm>
              <a:prstGeom prst="rect">
                <a:avLst/>
              </a:prstGeom>
              <a:solidFill>
                <a:srgbClr val="002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9E8C74DD-6E26-CBA6-197B-AA9ED8E2350C}"/>
                  </a:ext>
                </a:extLst>
              </p:cNvPr>
              <p:cNvSpPr/>
              <p:nvPr/>
            </p:nvSpPr>
            <p:spPr>
              <a:xfrm rot="5400000">
                <a:off x="4720389" y="4642379"/>
                <a:ext cx="305447" cy="172473"/>
              </a:xfrm>
              <a:prstGeom prst="rect">
                <a:avLst/>
              </a:prstGeom>
              <a:solidFill>
                <a:srgbClr val="002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7E58BB40-F851-DA4C-AEA8-F755A44CD191}"/>
                  </a:ext>
                </a:extLst>
              </p:cNvPr>
              <p:cNvSpPr/>
              <p:nvPr/>
            </p:nvSpPr>
            <p:spPr>
              <a:xfrm rot="5400000">
                <a:off x="4130698" y="4621093"/>
                <a:ext cx="140648" cy="172473"/>
              </a:xfrm>
              <a:prstGeom prst="rect">
                <a:avLst/>
              </a:prstGeom>
              <a:solidFill>
                <a:srgbClr val="002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CAD9CFE0-2040-7B28-6435-1A6FC0623EA3}"/>
                  </a:ext>
                </a:extLst>
              </p:cNvPr>
              <p:cNvSpPr/>
              <p:nvPr/>
            </p:nvSpPr>
            <p:spPr>
              <a:xfrm rot="5400000">
                <a:off x="3376209" y="4515536"/>
                <a:ext cx="305446" cy="172473"/>
              </a:xfrm>
              <a:prstGeom prst="rect">
                <a:avLst/>
              </a:prstGeom>
              <a:solidFill>
                <a:srgbClr val="002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21866D57-BED0-AF38-3C1E-951E14A6C280}"/>
                  </a:ext>
                </a:extLst>
              </p:cNvPr>
              <p:cNvSpPr/>
              <p:nvPr/>
            </p:nvSpPr>
            <p:spPr>
              <a:xfrm rot="5400000">
                <a:off x="2778925" y="4466353"/>
                <a:ext cx="168812" cy="172473"/>
              </a:xfrm>
              <a:prstGeom prst="rect">
                <a:avLst/>
              </a:prstGeom>
              <a:solidFill>
                <a:srgbClr val="0026FF">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F78019FF-A13E-FD02-3C8A-4519DACE3821}"/>
                  </a:ext>
                </a:extLst>
              </p:cNvPr>
              <p:cNvSpPr/>
              <p:nvPr/>
            </p:nvSpPr>
            <p:spPr>
              <a:xfrm rot="5400000">
                <a:off x="2904799" y="4363709"/>
                <a:ext cx="374103" cy="172473"/>
              </a:xfrm>
              <a:prstGeom prst="rect">
                <a:avLst/>
              </a:prstGeom>
              <a:solidFill>
                <a:srgbClr val="FF0000">
                  <a:alpha val="93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7DD74390-ED3B-F63D-E57D-86F240D95BC7}"/>
                  </a:ext>
                </a:extLst>
              </p:cNvPr>
              <p:cNvSpPr/>
              <p:nvPr/>
            </p:nvSpPr>
            <p:spPr>
              <a:xfrm rot="5400000">
                <a:off x="3493334" y="4389785"/>
                <a:ext cx="524334" cy="172473"/>
              </a:xfrm>
              <a:prstGeom prst="rect">
                <a:avLst/>
              </a:prstGeom>
              <a:solidFill>
                <a:srgbClr val="FF0000">
                  <a:alpha val="93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4B7A5F26-0448-2A5E-ACC0-D4A5615EEAED}"/>
                  </a:ext>
                </a:extLst>
              </p:cNvPr>
              <p:cNvSpPr/>
              <p:nvPr/>
            </p:nvSpPr>
            <p:spPr>
              <a:xfrm rot="5400000">
                <a:off x="4198932" y="4446595"/>
                <a:ext cx="449682" cy="172473"/>
              </a:xfrm>
              <a:prstGeom prst="rect">
                <a:avLst/>
              </a:prstGeom>
              <a:solidFill>
                <a:srgbClr val="FF0000">
                  <a:alpha val="93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3CB15931-9079-7D70-6E01-D22270CECFBC}"/>
                  </a:ext>
                </a:extLst>
              </p:cNvPr>
              <p:cNvSpPr/>
              <p:nvPr/>
            </p:nvSpPr>
            <p:spPr>
              <a:xfrm rot="5400000">
                <a:off x="4728695" y="4433710"/>
                <a:ext cx="722785" cy="172473"/>
              </a:xfrm>
              <a:prstGeom prst="rect">
                <a:avLst/>
              </a:prstGeom>
              <a:solidFill>
                <a:srgbClr val="FF0000">
                  <a:alpha val="93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12508DFD-0F6C-124C-09F2-DA3BFC7D0238}"/>
                  </a:ext>
                </a:extLst>
              </p:cNvPr>
              <p:cNvSpPr/>
              <p:nvPr/>
            </p:nvSpPr>
            <p:spPr>
              <a:xfrm>
                <a:off x="4930775" y="3825686"/>
                <a:ext cx="250240" cy="116295"/>
              </a:xfrm>
              <a:prstGeom prst="rect">
                <a:avLst/>
              </a:prstGeom>
              <a:solidFill>
                <a:srgbClr val="FF0000">
                  <a:alpha val="93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 name="TextBox 49">
              <a:extLst>
                <a:ext uri="{FF2B5EF4-FFF2-40B4-BE49-F238E27FC236}">
                  <a16:creationId xmlns:a16="http://schemas.microsoft.com/office/drawing/2014/main" id="{6560C29F-3719-A93A-96D4-4069837F309B}"/>
                </a:ext>
              </a:extLst>
            </p:cNvPr>
            <p:cNvSpPr txBox="1"/>
            <p:nvPr/>
          </p:nvSpPr>
          <p:spPr>
            <a:xfrm>
              <a:off x="869410" y="6436438"/>
              <a:ext cx="4781630" cy="276999"/>
            </a:xfrm>
            <a:prstGeom prst="rect">
              <a:avLst/>
            </a:prstGeom>
            <a:noFill/>
          </p:spPr>
          <p:txBody>
            <a:bodyPr wrap="none" rtlCol="0">
              <a:spAutoFit/>
            </a:bodyPr>
            <a:lstStyle/>
            <a:p>
              <a:r>
                <a:rPr lang="en-US" sz="1200" dirty="0"/>
                <a:t>Sources: 1: </a:t>
              </a:r>
              <a:r>
                <a:rPr lang="en-US" sz="1200" dirty="0">
                  <a:hlinkClick r:id="rId3"/>
                </a:rPr>
                <a:t>ATT</a:t>
              </a:r>
              <a:r>
                <a:rPr lang="en-US" sz="1200" dirty="0"/>
                <a:t>, 2: “</a:t>
              </a:r>
              <a:r>
                <a:rPr lang="en-US" sz="1200" dirty="0">
                  <a:effectLst/>
                </a:rPr>
                <a:t>Understanding Operational 5G,” ACM SIGCOMM 2020</a:t>
              </a:r>
            </a:p>
          </p:txBody>
        </p:sp>
      </p:grpSp>
      <p:sp>
        <p:nvSpPr>
          <p:cNvPr id="4" name="Slide Number Placeholder 3">
            <a:extLst>
              <a:ext uri="{FF2B5EF4-FFF2-40B4-BE49-F238E27FC236}">
                <a16:creationId xmlns:a16="http://schemas.microsoft.com/office/drawing/2014/main" id="{4AF361E7-B96E-DFEE-0908-A514A80210DC}"/>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116</a:t>
            </a:fld>
            <a:endParaRPr lang="en-US" dirty="0"/>
          </a:p>
        </p:txBody>
      </p:sp>
    </p:spTree>
    <p:extLst>
      <p:ext uri="{BB962C8B-B14F-4D97-AF65-F5344CB8AC3E}">
        <p14:creationId xmlns:p14="http://schemas.microsoft.com/office/powerpoint/2010/main" val="39596946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dissolve">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dissolve">
                                      <p:cBhvr>
                                        <p:cTn id="1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78FA323-367F-040E-DED4-C44A899E80D7}"/>
              </a:ext>
            </a:extLst>
          </p:cNvPr>
          <p:cNvSpPr>
            <a:spLocks noGrp="1"/>
          </p:cNvSpPr>
          <p:nvPr>
            <p:ph idx="1"/>
          </p:nvPr>
        </p:nvSpPr>
        <p:spPr>
          <a:xfrm>
            <a:off x="599450" y="1522549"/>
            <a:ext cx="11034793" cy="4351338"/>
          </a:xfrm>
        </p:spPr>
        <p:txBody>
          <a:bodyPr/>
          <a:lstStyle/>
          <a:p>
            <a:pPr marL="130175" indent="0" algn="ctr">
              <a:buNone/>
            </a:pPr>
            <a:r>
              <a:rPr lang="en-US" i="1" dirty="0"/>
              <a:t>4G/5G, WiFi, Bluetooth radios turned off when not in use: conserve energy</a:t>
            </a:r>
          </a:p>
        </p:txBody>
      </p:sp>
      <p:sp>
        <p:nvSpPr>
          <p:cNvPr id="3" name="Title 2">
            <a:extLst>
              <a:ext uri="{FF2B5EF4-FFF2-40B4-BE49-F238E27FC236}">
                <a16:creationId xmlns:a16="http://schemas.microsoft.com/office/drawing/2014/main" id="{7D13B5BB-17DC-F716-4DFB-E59774166DEB}"/>
              </a:ext>
            </a:extLst>
          </p:cNvPr>
          <p:cNvSpPr>
            <a:spLocks noGrp="1"/>
          </p:cNvSpPr>
          <p:nvPr>
            <p:ph type="title"/>
          </p:nvPr>
        </p:nvSpPr>
        <p:spPr/>
        <p:txBody>
          <a:bodyPr/>
          <a:lstStyle/>
          <a:p>
            <a:r>
              <a:rPr lang="en-US" dirty="0"/>
              <a:t>Cycles of sleep/activity: sleep</a:t>
            </a:r>
          </a:p>
        </p:txBody>
      </p:sp>
      <p:pic>
        <p:nvPicPr>
          <p:cNvPr id="5" name="Picture 4">
            <a:extLst>
              <a:ext uri="{FF2B5EF4-FFF2-40B4-BE49-F238E27FC236}">
                <a16:creationId xmlns:a16="http://schemas.microsoft.com/office/drawing/2014/main" id="{7B31BD84-56D6-5B76-A78F-BA9FD104AF83}"/>
              </a:ext>
            </a:extLst>
          </p:cNvPr>
          <p:cNvPicPr>
            <a:picLocks noChangeAspect="1"/>
          </p:cNvPicPr>
          <p:nvPr/>
        </p:nvPicPr>
        <p:blipFill>
          <a:blip r:embed="rId3"/>
          <a:stretch>
            <a:fillRect/>
          </a:stretch>
        </p:blipFill>
        <p:spPr>
          <a:xfrm>
            <a:off x="7187883" y="3257925"/>
            <a:ext cx="4377183" cy="2384114"/>
          </a:xfrm>
          <a:prstGeom prst="rect">
            <a:avLst/>
          </a:prstGeom>
        </p:spPr>
      </p:pic>
      <p:sp>
        <p:nvSpPr>
          <p:cNvPr id="6" name="Content Placeholder 1">
            <a:extLst>
              <a:ext uri="{FF2B5EF4-FFF2-40B4-BE49-F238E27FC236}">
                <a16:creationId xmlns:a16="http://schemas.microsoft.com/office/drawing/2014/main" id="{012942EC-8C92-E7DD-356F-FD4E9E32343E}"/>
              </a:ext>
            </a:extLst>
          </p:cNvPr>
          <p:cNvSpPr txBox="1">
            <a:spLocks/>
          </p:cNvSpPr>
          <p:nvPr/>
        </p:nvSpPr>
        <p:spPr>
          <a:xfrm>
            <a:off x="838200" y="2274313"/>
            <a:ext cx="6182532" cy="4351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sz="3200" dirty="0">
                <a:solidFill>
                  <a:srgbClr val="C00000"/>
                </a:solidFill>
              </a:rPr>
              <a:t>Going to sleep is easier:</a:t>
            </a:r>
          </a:p>
          <a:p>
            <a:r>
              <a:rPr lang="en-US" dirty="0">
                <a:solidFill>
                  <a:srgbClr val="0E00A3"/>
                </a:solidFill>
              </a:rPr>
              <a:t>device-driven: </a:t>
            </a:r>
            <a:r>
              <a:rPr lang="en-US" dirty="0"/>
              <a:t>go to sleep if nothing to send, nothing being received</a:t>
            </a:r>
          </a:p>
          <a:p>
            <a:r>
              <a:rPr lang="en-US" dirty="0"/>
              <a:t>sleep may (or may not) be coordinated with base station </a:t>
            </a:r>
            <a:r>
              <a:rPr lang="en-US" sz="2000" dirty="0"/>
              <a:t>(4/5G), </a:t>
            </a:r>
            <a:r>
              <a:rPr lang="en-US" dirty="0"/>
              <a:t>AP </a:t>
            </a:r>
            <a:r>
              <a:rPr lang="en-US" sz="2000" dirty="0"/>
              <a:t>(WiFi) </a:t>
            </a:r>
            <a:r>
              <a:rPr lang="en-US" dirty="0"/>
              <a:t>, controller </a:t>
            </a:r>
            <a:r>
              <a:rPr lang="en-US" sz="2400" dirty="0"/>
              <a:t>(BT)</a:t>
            </a:r>
          </a:p>
          <a:p>
            <a:r>
              <a:rPr lang="en-US" dirty="0"/>
              <a:t>may have deep-sleep (longer, more “turned off”) versus light sleep (shorter, less “turned off”) </a:t>
            </a:r>
            <a:endParaRPr lang="en-US" sz="3200" dirty="0"/>
          </a:p>
        </p:txBody>
      </p:sp>
      <p:sp>
        <p:nvSpPr>
          <p:cNvPr id="8" name="Slide Number Placeholder 7">
            <a:extLst>
              <a:ext uri="{FF2B5EF4-FFF2-40B4-BE49-F238E27FC236}">
                <a16:creationId xmlns:a16="http://schemas.microsoft.com/office/drawing/2014/main" id="{2B3ED0FC-E516-428A-D587-F1503ADB7572}"/>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117</a:t>
            </a:fld>
            <a:endParaRPr lang="en-US" dirty="0"/>
          </a:p>
        </p:txBody>
      </p:sp>
    </p:spTree>
    <p:extLst>
      <p:ext uri="{BB962C8B-B14F-4D97-AF65-F5344CB8AC3E}">
        <p14:creationId xmlns:p14="http://schemas.microsoft.com/office/powerpoint/2010/main" val="38882019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1" end="1"/>
                                            </p:txEl>
                                          </p:spTgt>
                                        </p:tgtEl>
                                        <p:attrNameLst>
                                          <p:attrName>style.visibility</p:attrName>
                                        </p:attrNameLst>
                                      </p:cBhvr>
                                      <p:to>
                                        <p:strVal val="visible"/>
                                      </p:to>
                                    </p:set>
                                    <p:animEffect transition="in" filter="dissolve">
                                      <p:cBhvr>
                                        <p:cTn id="10" dur="500"/>
                                        <p:tgtEl>
                                          <p:spTgt spid="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
                                            <p:txEl>
                                              <p:pRg st="3" end="3"/>
                                            </p:txEl>
                                          </p:spTgt>
                                        </p:tgtEl>
                                        <p:attrNameLst>
                                          <p:attrName>style.visibility</p:attrName>
                                        </p:attrNameLst>
                                      </p:cBhvr>
                                      <p:to>
                                        <p:strVal val="visible"/>
                                      </p:to>
                                    </p:set>
                                    <p:animEffect transition="in" filter="dissolve">
                                      <p:cBhvr>
                                        <p:cTn id="2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78FA323-367F-040E-DED4-C44A899E80D7}"/>
              </a:ext>
            </a:extLst>
          </p:cNvPr>
          <p:cNvSpPr>
            <a:spLocks noGrp="1"/>
          </p:cNvSpPr>
          <p:nvPr>
            <p:ph idx="1"/>
          </p:nvPr>
        </p:nvSpPr>
        <p:spPr>
          <a:xfrm>
            <a:off x="697424" y="1522549"/>
            <a:ext cx="11034793" cy="4351338"/>
          </a:xfrm>
        </p:spPr>
        <p:txBody>
          <a:bodyPr/>
          <a:lstStyle/>
          <a:p>
            <a:pPr marL="130175" indent="0" algn="ctr">
              <a:buNone/>
            </a:pPr>
            <a:r>
              <a:rPr lang="en-US" i="1" dirty="0"/>
              <a:t>4G/5G, WiFi, Bluetooth radios turned off when not in use: conserve energy</a:t>
            </a:r>
          </a:p>
        </p:txBody>
      </p:sp>
      <p:sp>
        <p:nvSpPr>
          <p:cNvPr id="3" name="Title 2">
            <a:extLst>
              <a:ext uri="{FF2B5EF4-FFF2-40B4-BE49-F238E27FC236}">
                <a16:creationId xmlns:a16="http://schemas.microsoft.com/office/drawing/2014/main" id="{7D13B5BB-17DC-F716-4DFB-E59774166DEB}"/>
              </a:ext>
            </a:extLst>
          </p:cNvPr>
          <p:cNvSpPr>
            <a:spLocks noGrp="1"/>
          </p:cNvSpPr>
          <p:nvPr>
            <p:ph type="title"/>
          </p:nvPr>
        </p:nvSpPr>
        <p:spPr/>
        <p:txBody>
          <a:bodyPr/>
          <a:lstStyle/>
          <a:p>
            <a:r>
              <a:rPr lang="en-US" dirty="0"/>
              <a:t>Cycles of sleep/activity: awake</a:t>
            </a:r>
          </a:p>
        </p:txBody>
      </p:sp>
      <p:sp>
        <p:nvSpPr>
          <p:cNvPr id="6" name="Content Placeholder 1">
            <a:extLst>
              <a:ext uri="{FF2B5EF4-FFF2-40B4-BE49-F238E27FC236}">
                <a16:creationId xmlns:a16="http://schemas.microsoft.com/office/drawing/2014/main" id="{012942EC-8C92-E7DD-356F-FD4E9E32343E}"/>
              </a:ext>
            </a:extLst>
          </p:cNvPr>
          <p:cNvSpPr txBox="1">
            <a:spLocks/>
          </p:cNvSpPr>
          <p:nvPr/>
        </p:nvSpPr>
        <p:spPr>
          <a:xfrm>
            <a:off x="838199" y="2274313"/>
            <a:ext cx="7344905" cy="4351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sz="3200" dirty="0">
                <a:solidFill>
                  <a:srgbClr val="C00000"/>
                </a:solidFill>
              </a:rPr>
              <a:t>Waking up is harder:</a:t>
            </a:r>
          </a:p>
          <a:p>
            <a:r>
              <a:rPr lang="en-US" dirty="0"/>
              <a:t>base station </a:t>
            </a:r>
            <a:r>
              <a:rPr lang="en-US" sz="2000" dirty="0"/>
              <a:t>(4/5G), </a:t>
            </a:r>
            <a:r>
              <a:rPr lang="en-US" dirty="0"/>
              <a:t>AP </a:t>
            </a:r>
            <a:r>
              <a:rPr lang="en-US" sz="2000" dirty="0"/>
              <a:t>(WiFi) </a:t>
            </a:r>
            <a:r>
              <a:rPr lang="en-US" dirty="0"/>
              <a:t>, controller </a:t>
            </a:r>
            <a:r>
              <a:rPr lang="en-US" sz="2400" dirty="0"/>
              <a:t>(BT) </a:t>
            </a:r>
            <a:r>
              <a:rPr lang="en-US" dirty="0"/>
              <a:t>needs to signal to “wake up” device when there are packets to be sent to it</a:t>
            </a:r>
          </a:p>
          <a:p>
            <a:pPr lvl="1"/>
            <a:r>
              <a:rPr lang="en-US" dirty="0"/>
              <a:t>network context (4/5G) may need to be re-created</a:t>
            </a:r>
          </a:p>
          <a:p>
            <a:pPr lvl="1"/>
            <a:r>
              <a:rPr lang="en-US" i="1" dirty="0">
                <a:solidFill>
                  <a:srgbClr val="C00000"/>
                </a:solidFill>
              </a:rPr>
              <a:t>data frames containing IP datagram (e.g., from remote hosts) need to be buffered at base station until device is awake</a:t>
            </a:r>
          </a:p>
        </p:txBody>
      </p:sp>
      <p:pic>
        <p:nvPicPr>
          <p:cNvPr id="4" name="Picture 3">
            <a:extLst>
              <a:ext uri="{FF2B5EF4-FFF2-40B4-BE49-F238E27FC236}">
                <a16:creationId xmlns:a16="http://schemas.microsoft.com/office/drawing/2014/main" id="{8006A88A-1A6C-8804-77E3-49C9EF28A595}"/>
              </a:ext>
            </a:extLst>
          </p:cNvPr>
          <p:cNvPicPr>
            <a:picLocks noChangeAspect="1"/>
          </p:cNvPicPr>
          <p:nvPr/>
        </p:nvPicPr>
        <p:blipFill>
          <a:blip r:embed="rId2"/>
          <a:stretch>
            <a:fillRect/>
          </a:stretch>
        </p:blipFill>
        <p:spPr>
          <a:xfrm>
            <a:off x="8679986" y="2571539"/>
            <a:ext cx="2913681" cy="2763912"/>
          </a:xfrm>
          <a:prstGeom prst="rect">
            <a:avLst/>
          </a:prstGeom>
        </p:spPr>
      </p:pic>
      <p:sp>
        <p:nvSpPr>
          <p:cNvPr id="7" name="Slide Number Placeholder 6">
            <a:extLst>
              <a:ext uri="{FF2B5EF4-FFF2-40B4-BE49-F238E27FC236}">
                <a16:creationId xmlns:a16="http://schemas.microsoft.com/office/drawing/2014/main" id="{A2490693-4CB8-B5E6-2429-F9A7B0FBCEC6}"/>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118</a:t>
            </a:fld>
            <a:endParaRPr lang="en-US" dirty="0"/>
          </a:p>
        </p:txBody>
      </p:sp>
    </p:spTree>
    <p:extLst>
      <p:ext uri="{BB962C8B-B14F-4D97-AF65-F5344CB8AC3E}">
        <p14:creationId xmlns:p14="http://schemas.microsoft.com/office/powerpoint/2010/main" val="40334256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13B5BB-17DC-F716-4DFB-E59774166DEB}"/>
              </a:ext>
            </a:extLst>
          </p:cNvPr>
          <p:cNvSpPr>
            <a:spLocks noGrp="1"/>
          </p:cNvSpPr>
          <p:nvPr>
            <p:ph type="title"/>
          </p:nvPr>
        </p:nvSpPr>
        <p:spPr/>
        <p:txBody>
          <a:bodyPr/>
          <a:lstStyle/>
          <a:p>
            <a:r>
              <a:rPr lang="en-US" dirty="0"/>
              <a:t>Cycles of sleep/activity: tradeoff/challenges</a:t>
            </a:r>
          </a:p>
        </p:txBody>
      </p:sp>
      <p:sp>
        <p:nvSpPr>
          <p:cNvPr id="6" name="Content Placeholder 1">
            <a:extLst>
              <a:ext uri="{FF2B5EF4-FFF2-40B4-BE49-F238E27FC236}">
                <a16:creationId xmlns:a16="http://schemas.microsoft.com/office/drawing/2014/main" id="{012942EC-8C92-E7DD-356F-FD4E9E32343E}"/>
              </a:ext>
            </a:extLst>
          </p:cNvPr>
          <p:cNvSpPr txBox="1">
            <a:spLocks/>
          </p:cNvSpPr>
          <p:nvPr/>
        </p:nvSpPr>
        <p:spPr>
          <a:xfrm>
            <a:off x="698129" y="1547921"/>
            <a:ext cx="8135904" cy="26056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sz="3200" dirty="0">
                <a:solidFill>
                  <a:srgbClr val="C00000"/>
                </a:solidFill>
              </a:rPr>
              <a:t>How long to sleep?</a:t>
            </a:r>
          </a:p>
          <a:p>
            <a:r>
              <a:rPr lang="en-US" dirty="0">
                <a:solidFill>
                  <a:srgbClr val="0E00A3"/>
                </a:solidFill>
              </a:rPr>
              <a:t>longer: </a:t>
            </a:r>
            <a:r>
              <a:rPr lang="en-US" dirty="0"/>
              <a:t>save more energy but greater latency</a:t>
            </a:r>
          </a:p>
          <a:p>
            <a:pPr lvl="1"/>
            <a:r>
              <a:rPr lang="en-US" dirty="0"/>
              <a:t>effects on high-layer protocols: e.g., TCP </a:t>
            </a:r>
          </a:p>
          <a:p>
            <a:r>
              <a:rPr lang="en-US" dirty="0">
                <a:solidFill>
                  <a:srgbClr val="0E00A3"/>
                </a:solidFill>
              </a:rPr>
              <a:t>shorter: </a:t>
            </a:r>
            <a:r>
              <a:rPr lang="en-US" dirty="0"/>
              <a:t>less energy savings, and more signaling overhead with short sleep cycles</a:t>
            </a:r>
          </a:p>
        </p:txBody>
      </p:sp>
      <p:pic>
        <p:nvPicPr>
          <p:cNvPr id="5" name="Picture 4">
            <a:extLst>
              <a:ext uri="{FF2B5EF4-FFF2-40B4-BE49-F238E27FC236}">
                <a16:creationId xmlns:a16="http://schemas.microsoft.com/office/drawing/2014/main" id="{0F8869A1-0F18-CE1B-71D5-53390B5989CB}"/>
              </a:ext>
            </a:extLst>
          </p:cNvPr>
          <p:cNvPicPr>
            <a:picLocks noChangeAspect="1"/>
          </p:cNvPicPr>
          <p:nvPr/>
        </p:nvPicPr>
        <p:blipFill>
          <a:blip r:embed="rId2"/>
          <a:stretch>
            <a:fillRect/>
          </a:stretch>
        </p:blipFill>
        <p:spPr>
          <a:xfrm>
            <a:off x="8383145" y="2444552"/>
            <a:ext cx="3415752" cy="1860453"/>
          </a:xfrm>
          <a:prstGeom prst="rect">
            <a:avLst/>
          </a:prstGeom>
        </p:spPr>
      </p:pic>
      <p:pic>
        <p:nvPicPr>
          <p:cNvPr id="7" name="Picture 6">
            <a:extLst>
              <a:ext uri="{FF2B5EF4-FFF2-40B4-BE49-F238E27FC236}">
                <a16:creationId xmlns:a16="http://schemas.microsoft.com/office/drawing/2014/main" id="{57D9D9E4-F3CD-60F0-99E4-FE147FA69CD9}"/>
              </a:ext>
            </a:extLst>
          </p:cNvPr>
          <p:cNvPicPr>
            <a:picLocks noChangeAspect="1"/>
          </p:cNvPicPr>
          <p:nvPr/>
        </p:nvPicPr>
        <p:blipFill>
          <a:blip r:embed="rId3"/>
          <a:stretch>
            <a:fillRect/>
          </a:stretch>
        </p:blipFill>
        <p:spPr>
          <a:xfrm>
            <a:off x="9967286" y="4449982"/>
            <a:ext cx="1764931" cy="1674210"/>
          </a:xfrm>
          <a:prstGeom prst="rect">
            <a:avLst/>
          </a:prstGeom>
        </p:spPr>
      </p:pic>
      <p:sp>
        <p:nvSpPr>
          <p:cNvPr id="10" name="Content Placeholder 1">
            <a:extLst>
              <a:ext uri="{FF2B5EF4-FFF2-40B4-BE49-F238E27FC236}">
                <a16:creationId xmlns:a16="http://schemas.microsoft.com/office/drawing/2014/main" id="{1042EBBA-AD45-AE59-659C-33642D2C5696}"/>
              </a:ext>
            </a:extLst>
          </p:cNvPr>
          <p:cNvSpPr txBox="1">
            <a:spLocks/>
          </p:cNvSpPr>
          <p:nvPr/>
        </p:nvSpPr>
        <p:spPr>
          <a:xfrm>
            <a:off x="664549" y="4102558"/>
            <a:ext cx="8135904" cy="26056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en-US" sz="3200" dirty="0">
                <a:solidFill>
                  <a:srgbClr val="C00000"/>
                </a:solidFill>
              </a:rPr>
              <a:t>How long to stay awake?</a:t>
            </a:r>
          </a:p>
          <a:p>
            <a:r>
              <a:rPr lang="en-US" dirty="0">
                <a:solidFill>
                  <a:srgbClr val="0E00A3"/>
                </a:solidFill>
              </a:rPr>
              <a:t>time since last activity </a:t>
            </a:r>
            <a:r>
              <a:rPr lang="en-US" dirty="0"/>
              <a:t>(before going to sleep)</a:t>
            </a:r>
          </a:p>
          <a:p>
            <a:pPr lvl="1"/>
            <a:r>
              <a:rPr lang="en-US" dirty="0"/>
              <a:t>data transmission typically “bursty”</a:t>
            </a:r>
          </a:p>
          <a:p>
            <a:pPr lvl="1"/>
            <a:r>
              <a:rPr lang="en-US" dirty="0"/>
              <a:t>burst should be over before going to sleep: how long to wait?</a:t>
            </a:r>
          </a:p>
        </p:txBody>
      </p:sp>
      <p:sp>
        <p:nvSpPr>
          <p:cNvPr id="4" name="Slide Number Placeholder 3">
            <a:extLst>
              <a:ext uri="{FF2B5EF4-FFF2-40B4-BE49-F238E27FC236}">
                <a16:creationId xmlns:a16="http://schemas.microsoft.com/office/drawing/2014/main" id="{0FEAD355-BFDF-5799-F042-6B11064F9118}"/>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119</a:t>
            </a:fld>
            <a:endParaRPr lang="en-US" dirty="0"/>
          </a:p>
        </p:txBody>
      </p:sp>
    </p:spTree>
    <p:extLst>
      <p:ext uri="{BB962C8B-B14F-4D97-AF65-F5344CB8AC3E}">
        <p14:creationId xmlns:p14="http://schemas.microsoft.com/office/powerpoint/2010/main" val="497611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a:t>Características de enlaces sem fio selecionados</a:t>
            </a:r>
            <a:endParaRPr lang="en-US" dirty="0"/>
          </a:p>
        </p:txBody>
      </p:sp>
      <p:sp>
        <p:nvSpPr>
          <p:cNvPr id="311" name="Rectangle 310">
            <a:extLst>
              <a:ext uri="{FF2B5EF4-FFF2-40B4-BE49-F238E27FC236}">
                <a16:creationId xmlns:a16="http://schemas.microsoft.com/office/drawing/2014/main" id="{A44EDA04-068E-3B42-A494-5C9068D9A40F}"/>
              </a:ext>
            </a:extLst>
          </p:cNvPr>
          <p:cNvSpPr/>
          <p:nvPr/>
        </p:nvSpPr>
        <p:spPr>
          <a:xfrm>
            <a:off x="2773087" y="1353412"/>
            <a:ext cx="9010872" cy="3730148"/>
          </a:xfrm>
          <a:prstGeom prst="rect">
            <a:avLst/>
          </a:prstGeom>
          <a:gradFill flip="none" rotWithShape="1">
            <a:gsLst>
              <a:gs pos="1000">
                <a:schemeClr val="accent5">
                  <a:lumMod val="20000"/>
                  <a:lumOff val="80000"/>
                </a:schemeClr>
              </a:gs>
              <a:gs pos="100000">
                <a:prstClr val="white"/>
              </a:gs>
            </a:gsLst>
            <a:lin ang="10800000" scaled="0"/>
            <a:tileRect/>
          </a:gra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12" name="TextBox 311">
            <a:extLst>
              <a:ext uri="{FF2B5EF4-FFF2-40B4-BE49-F238E27FC236}">
                <a16:creationId xmlns:a16="http://schemas.microsoft.com/office/drawing/2014/main" id="{98ACCA7C-345E-314E-AB98-39C61AD2934C}"/>
              </a:ext>
            </a:extLst>
          </p:cNvPr>
          <p:cNvSpPr txBox="1"/>
          <p:nvPr/>
        </p:nvSpPr>
        <p:spPr>
          <a:xfrm>
            <a:off x="3200852" y="5119273"/>
            <a:ext cx="880369"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black"/>
                </a:solidFill>
                <a:effectLst/>
                <a:uLnTx/>
                <a:uFillTx/>
              </a:rPr>
              <a:t>Interno</a:t>
            </a:r>
            <a:endParaRPr kumimoji="0" lang="en-US" b="0" i="0" u="none" strike="noStrike" kern="0" cap="none" spc="0" normalizeH="0" baseline="0" noProof="0" dirty="0">
              <a:ln>
                <a:noFill/>
              </a:ln>
              <a:solidFill>
                <a:prstClr val="black"/>
              </a:solidFill>
              <a:effectLst/>
              <a:uLnTx/>
              <a:uFillTx/>
            </a:endParaRPr>
          </a:p>
        </p:txBody>
      </p:sp>
      <p:sp>
        <p:nvSpPr>
          <p:cNvPr id="313" name="TextBox 312">
            <a:extLst>
              <a:ext uri="{FF2B5EF4-FFF2-40B4-BE49-F238E27FC236}">
                <a16:creationId xmlns:a16="http://schemas.microsoft.com/office/drawing/2014/main" id="{BB99AD61-03FB-5D4F-A4E4-4B7D9B3621B7}"/>
              </a:ext>
            </a:extLst>
          </p:cNvPr>
          <p:cNvSpPr txBox="1"/>
          <p:nvPr/>
        </p:nvSpPr>
        <p:spPr>
          <a:xfrm>
            <a:off x="5121770" y="5118959"/>
            <a:ext cx="912429"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black"/>
                </a:solidFill>
                <a:effectLst/>
                <a:uLnTx/>
                <a:uFillTx/>
              </a:rPr>
              <a:t>Externo</a:t>
            </a:r>
            <a:endParaRPr kumimoji="0" lang="en-US" b="0" i="0" u="none" strike="noStrike" kern="0" cap="none" spc="0" normalizeH="0" baseline="0" noProof="0" dirty="0">
              <a:ln>
                <a:noFill/>
              </a:ln>
              <a:solidFill>
                <a:prstClr val="black"/>
              </a:solidFill>
              <a:effectLst/>
              <a:uLnTx/>
              <a:uFillTx/>
            </a:endParaRPr>
          </a:p>
        </p:txBody>
      </p:sp>
      <p:sp>
        <p:nvSpPr>
          <p:cNvPr id="314" name="TextBox 313">
            <a:extLst>
              <a:ext uri="{FF2B5EF4-FFF2-40B4-BE49-F238E27FC236}">
                <a16:creationId xmlns:a16="http://schemas.microsoft.com/office/drawing/2014/main" id="{1A1F7179-DCFA-F947-89D9-11B31CD1EC42}"/>
              </a:ext>
            </a:extLst>
          </p:cNvPr>
          <p:cNvSpPr txBox="1"/>
          <p:nvPr/>
        </p:nvSpPr>
        <p:spPr>
          <a:xfrm>
            <a:off x="6720529" y="5118661"/>
            <a:ext cx="1657825" cy="646331"/>
          </a:xfrm>
          <a:prstGeom prst="rect">
            <a:avLst/>
          </a:prstGeom>
          <a:solidFill>
            <a:sysClr val="window" lastClr="FFFFFF"/>
          </a:solidFill>
        </p:spPr>
        <p:txBody>
          <a:bodyPr wrap="non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black"/>
                </a:solidFill>
                <a:effectLst/>
                <a:uLnTx/>
                <a:uFillTx/>
              </a:rPr>
              <a:t>Externo</a:t>
            </a:r>
            <a:r>
              <a:rPr kumimoji="0" lang="en-US" b="0" i="0" u="none" strike="noStrike" kern="0" cap="none" spc="0" normalizeH="0" baseline="0" noProof="0" dirty="0">
                <a:ln>
                  <a:noFill/>
                </a:ln>
                <a:solidFill>
                  <a:prstClr val="black"/>
                </a:solidFill>
                <a:effectLst/>
                <a:uLnTx/>
                <a:uFillTx/>
              </a:rPr>
              <a:t> de</a:t>
            </a:r>
            <a:br>
              <a:rPr kumimoji="0" lang="en-US" b="0" i="0" u="none" strike="noStrike" kern="0" cap="none" spc="0" normalizeH="0" baseline="0" noProof="0" dirty="0">
                <a:ln>
                  <a:noFill/>
                </a:ln>
                <a:solidFill>
                  <a:prstClr val="black"/>
                </a:solidFill>
                <a:effectLst/>
                <a:uLnTx/>
                <a:uFillTx/>
              </a:rPr>
            </a:br>
            <a:r>
              <a:rPr kumimoji="0" lang="en-US" b="0" i="0" u="none" strike="noStrike" kern="0" cap="none" spc="0" normalizeH="0" baseline="0" noProof="0" dirty="0" err="1">
                <a:ln>
                  <a:noFill/>
                </a:ln>
                <a:solidFill>
                  <a:prstClr val="black"/>
                </a:solidFill>
                <a:effectLst/>
                <a:uLnTx/>
                <a:uFillTx/>
              </a:rPr>
              <a:t>média</a:t>
            </a:r>
            <a:r>
              <a:rPr kumimoji="0" lang="en-US" b="0" i="0" u="none" strike="noStrike" kern="0" cap="none" spc="0" normalizeH="0" baseline="0" noProof="0" dirty="0">
                <a:ln>
                  <a:noFill/>
                </a:ln>
                <a:solidFill>
                  <a:prstClr val="black"/>
                </a:solidFill>
                <a:effectLst/>
                <a:uLnTx/>
                <a:uFillTx/>
              </a:rPr>
              <a:t> </a:t>
            </a:r>
            <a:r>
              <a:rPr lang="en-US" kern="0" dirty="0" err="1">
                <a:solidFill>
                  <a:prstClr val="black"/>
                </a:solidFill>
              </a:rPr>
              <a:t>distância</a:t>
            </a:r>
            <a:endParaRPr kumimoji="0" lang="en-US" b="0" i="0" u="none" strike="noStrike" kern="0" cap="none" spc="0" normalizeH="0" baseline="0" noProof="0" dirty="0">
              <a:ln>
                <a:noFill/>
              </a:ln>
              <a:solidFill>
                <a:prstClr val="black"/>
              </a:solidFill>
              <a:effectLst/>
              <a:uLnTx/>
              <a:uFillTx/>
            </a:endParaRPr>
          </a:p>
        </p:txBody>
      </p:sp>
      <p:sp>
        <p:nvSpPr>
          <p:cNvPr id="315" name="TextBox 314">
            <a:extLst>
              <a:ext uri="{FF2B5EF4-FFF2-40B4-BE49-F238E27FC236}">
                <a16:creationId xmlns:a16="http://schemas.microsoft.com/office/drawing/2014/main" id="{24182A1C-7EC9-3942-A026-387D2706F572}"/>
              </a:ext>
            </a:extLst>
          </p:cNvPr>
          <p:cNvSpPr txBox="1"/>
          <p:nvPr/>
        </p:nvSpPr>
        <p:spPr>
          <a:xfrm>
            <a:off x="8690642" y="5118343"/>
            <a:ext cx="1588897" cy="646331"/>
          </a:xfrm>
          <a:prstGeom prst="rect">
            <a:avLst/>
          </a:prstGeom>
          <a:solidFill>
            <a:sysClr val="window" lastClr="FFFFFF"/>
          </a:solidFill>
        </p:spPr>
        <p:txBody>
          <a:bodyPr wrap="non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black"/>
                </a:solidFill>
                <a:effectLst/>
                <a:uLnTx/>
                <a:uFillTx/>
              </a:rPr>
              <a:t>Externo</a:t>
            </a:r>
            <a:r>
              <a:rPr lang="en-US" kern="0" dirty="0">
                <a:solidFill>
                  <a:prstClr val="black"/>
                </a:solidFill>
              </a:rPr>
              <a:t> de</a:t>
            </a:r>
            <a:br>
              <a:rPr lang="en-US" kern="0" dirty="0">
                <a:solidFill>
                  <a:prstClr val="black"/>
                </a:solidFill>
              </a:rPr>
            </a:br>
            <a:r>
              <a:rPr lang="en-US" kern="0" dirty="0">
                <a:solidFill>
                  <a:prstClr val="black"/>
                </a:solidFill>
              </a:rPr>
              <a:t>longa </a:t>
            </a:r>
            <a:r>
              <a:rPr lang="en-US" kern="0" dirty="0" err="1">
                <a:solidFill>
                  <a:prstClr val="black"/>
                </a:solidFill>
              </a:rPr>
              <a:t>distância</a:t>
            </a:r>
            <a:endParaRPr kumimoji="0" lang="en-US" b="0" i="0" u="none" strike="noStrike" kern="0" cap="none" spc="0" normalizeH="0" baseline="0" noProof="0" dirty="0">
              <a:ln>
                <a:noFill/>
              </a:ln>
              <a:solidFill>
                <a:prstClr val="black"/>
              </a:solidFill>
              <a:effectLst/>
              <a:uLnTx/>
              <a:uFillTx/>
            </a:endParaRPr>
          </a:p>
        </p:txBody>
      </p:sp>
      <p:sp>
        <p:nvSpPr>
          <p:cNvPr id="316" name="TextBox 315">
            <a:extLst>
              <a:ext uri="{FF2B5EF4-FFF2-40B4-BE49-F238E27FC236}">
                <a16:creationId xmlns:a16="http://schemas.microsoft.com/office/drawing/2014/main" id="{CBC5DE18-98B0-5F4F-9D16-D6207F682E21}"/>
              </a:ext>
            </a:extLst>
          </p:cNvPr>
          <p:cNvSpPr txBox="1"/>
          <p:nvPr/>
        </p:nvSpPr>
        <p:spPr>
          <a:xfrm>
            <a:off x="3155486" y="5700942"/>
            <a:ext cx="907621"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10-30m</a:t>
            </a:r>
          </a:p>
        </p:txBody>
      </p:sp>
      <p:sp>
        <p:nvSpPr>
          <p:cNvPr id="317" name="TextBox 316">
            <a:extLst>
              <a:ext uri="{FF2B5EF4-FFF2-40B4-BE49-F238E27FC236}">
                <a16:creationId xmlns:a16="http://schemas.microsoft.com/office/drawing/2014/main" id="{6F063B18-CAD6-C243-B2C4-9602DCADB40C}"/>
              </a:ext>
            </a:extLst>
          </p:cNvPr>
          <p:cNvSpPr txBox="1"/>
          <p:nvPr/>
        </p:nvSpPr>
        <p:spPr>
          <a:xfrm>
            <a:off x="5095454" y="5678478"/>
            <a:ext cx="1024640"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50-200m</a:t>
            </a:r>
          </a:p>
        </p:txBody>
      </p:sp>
      <p:sp>
        <p:nvSpPr>
          <p:cNvPr id="318" name="TextBox 317">
            <a:extLst>
              <a:ext uri="{FF2B5EF4-FFF2-40B4-BE49-F238E27FC236}">
                <a16:creationId xmlns:a16="http://schemas.microsoft.com/office/drawing/2014/main" id="{B4346EBB-CDE2-9F48-876C-4AD996BD671D}"/>
              </a:ext>
            </a:extLst>
          </p:cNvPr>
          <p:cNvSpPr txBox="1"/>
          <p:nvPr/>
        </p:nvSpPr>
        <p:spPr>
          <a:xfrm>
            <a:off x="6955025" y="5700266"/>
            <a:ext cx="1212191"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200m-4Km</a:t>
            </a:r>
          </a:p>
        </p:txBody>
      </p:sp>
      <p:sp>
        <p:nvSpPr>
          <p:cNvPr id="319" name="TextBox 318">
            <a:extLst>
              <a:ext uri="{FF2B5EF4-FFF2-40B4-BE49-F238E27FC236}">
                <a16:creationId xmlns:a16="http://schemas.microsoft.com/office/drawing/2014/main" id="{E2935B9E-0175-8144-8BB5-BF49B201D9B5}"/>
              </a:ext>
            </a:extLst>
          </p:cNvPr>
          <p:cNvSpPr txBox="1"/>
          <p:nvPr/>
        </p:nvSpPr>
        <p:spPr>
          <a:xfrm>
            <a:off x="8895995" y="5700266"/>
            <a:ext cx="1215396"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4Km-15Km</a:t>
            </a:r>
          </a:p>
        </p:txBody>
      </p:sp>
      <p:cxnSp>
        <p:nvCxnSpPr>
          <p:cNvPr id="320" name="Straight Arrow Connector 319">
            <a:extLst>
              <a:ext uri="{FF2B5EF4-FFF2-40B4-BE49-F238E27FC236}">
                <a16:creationId xmlns:a16="http://schemas.microsoft.com/office/drawing/2014/main" id="{2DC986FD-135A-9A4C-8BA9-9755178FE60C}"/>
              </a:ext>
            </a:extLst>
          </p:cNvPr>
          <p:cNvCxnSpPr>
            <a:cxnSpLocks/>
          </p:cNvCxnSpPr>
          <p:nvPr/>
        </p:nvCxnSpPr>
        <p:spPr>
          <a:xfrm>
            <a:off x="2830067" y="5107286"/>
            <a:ext cx="9010872" cy="0"/>
          </a:xfrm>
          <a:prstGeom prst="straightConnector1">
            <a:avLst/>
          </a:prstGeom>
          <a:noFill/>
          <a:ln w="12700" cap="flat" cmpd="sng" algn="ctr">
            <a:solidFill>
              <a:sysClr val="windowText" lastClr="000000"/>
            </a:solidFill>
            <a:prstDash val="solid"/>
            <a:tailEnd type="arrow"/>
          </a:ln>
          <a:effectLst/>
        </p:spPr>
      </p:cxnSp>
      <p:sp>
        <p:nvSpPr>
          <p:cNvPr id="321" name="TextBox 320">
            <a:extLst>
              <a:ext uri="{FF2B5EF4-FFF2-40B4-BE49-F238E27FC236}">
                <a16:creationId xmlns:a16="http://schemas.microsoft.com/office/drawing/2014/main" id="{5A471DF8-36B6-1E40-82BF-B2215B7C2F3D}"/>
              </a:ext>
            </a:extLst>
          </p:cNvPr>
          <p:cNvSpPr txBox="1"/>
          <p:nvPr/>
        </p:nvSpPr>
        <p:spPr>
          <a:xfrm>
            <a:off x="1268349" y="4745282"/>
            <a:ext cx="885178" cy="646331"/>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2 Mbps</a:t>
            </a:r>
          </a:p>
          <a:p>
            <a:pPr marL="0" marR="0" lvl="0" indent="0" defTabSz="457200" eaLnBrk="1" fontAlgn="auto" latinLnBrk="0" hangingPunct="1">
              <a:lnSpc>
                <a:spcPct val="100000"/>
              </a:lnSpc>
              <a:spcBef>
                <a:spcPts val="0"/>
              </a:spcBef>
              <a:spcAft>
                <a:spcPts val="0"/>
              </a:spcAft>
              <a:buClrTx/>
              <a:buSzTx/>
              <a:buFontTx/>
              <a:buNone/>
              <a:tabLst/>
              <a:defRPr/>
            </a:pPr>
            <a:endParaRPr kumimoji="0" lang="en-US" b="0" i="0" u="none" strike="noStrike" kern="0" cap="none" spc="0" normalizeH="0" baseline="0" noProof="0" dirty="0">
              <a:ln>
                <a:noFill/>
              </a:ln>
              <a:solidFill>
                <a:prstClr val="black"/>
              </a:solidFill>
              <a:effectLst/>
              <a:uLnTx/>
              <a:uFillTx/>
            </a:endParaRPr>
          </a:p>
        </p:txBody>
      </p:sp>
      <p:sp>
        <p:nvSpPr>
          <p:cNvPr id="322" name="Rectangle 321">
            <a:extLst>
              <a:ext uri="{FF2B5EF4-FFF2-40B4-BE49-F238E27FC236}">
                <a16:creationId xmlns:a16="http://schemas.microsoft.com/office/drawing/2014/main" id="{A41B8E29-A400-AA4E-9C9E-612B59F4006E}"/>
              </a:ext>
            </a:extLst>
          </p:cNvPr>
          <p:cNvSpPr/>
          <p:nvPr/>
        </p:nvSpPr>
        <p:spPr>
          <a:xfrm>
            <a:off x="2840676" y="3588594"/>
            <a:ext cx="4845968" cy="489381"/>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23" name="Rectangle 322">
            <a:extLst>
              <a:ext uri="{FF2B5EF4-FFF2-40B4-BE49-F238E27FC236}">
                <a16:creationId xmlns:a16="http://schemas.microsoft.com/office/drawing/2014/main" id="{4E0EB526-4A23-104C-8223-95B8B18C3897}"/>
              </a:ext>
            </a:extLst>
          </p:cNvPr>
          <p:cNvSpPr/>
          <p:nvPr/>
        </p:nvSpPr>
        <p:spPr>
          <a:xfrm>
            <a:off x="2840679" y="3683322"/>
            <a:ext cx="7045618" cy="299515"/>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24" name="TextBox 323">
            <a:extLst>
              <a:ext uri="{FF2B5EF4-FFF2-40B4-BE49-F238E27FC236}">
                <a16:creationId xmlns:a16="http://schemas.microsoft.com/office/drawing/2014/main" id="{8B1A470C-3991-464B-BD3F-2A8B25EEB300}"/>
              </a:ext>
            </a:extLst>
          </p:cNvPr>
          <p:cNvSpPr txBox="1"/>
          <p:nvPr/>
        </p:nvSpPr>
        <p:spPr>
          <a:xfrm>
            <a:off x="7970312" y="3654195"/>
            <a:ext cx="1989647" cy="4001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4G LTE, 5G eMBB</a:t>
            </a:r>
            <a:endParaRPr kumimoji="0" lang="en-US" sz="2400" b="0" i="0" u="none" strike="noStrike" kern="0" cap="none" spc="0" normalizeH="0" baseline="0" noProof="0" dirty="0">
              <a:ln>
                <a:noFill/>
              </a:ln>
              <a:solidFill>
                <a:prstClr val="black"/>
              </a:solidFill>
              <a:effectLst/>
              <a:uLnTx/>
              <a:uFillTx/>
            </a:endParaRPr>
          </a:p>
        </p:txBody>
      </p:sp>
      <p:grpSp>
        <p:nvGrpSpPr>
          <p:cNvPr id="325" name="Group 324">
            <a:extLst>
              <a:ext uri="{FF2B5EF4-FFF2-40B4-BE49-F238E27FC236}">
                <a16:creationId xmlns:a16="http://schemas.microsoft.com/office/drawing/2014/main" id="{045005FD-AE61-C148-853F-1121FC487B80}"/>
              </a:ext>
            </a:extLst>
          </p:cNvPr>
          <p:cNvGrpSpPr/>
          <p:nvPr/>
        </p:nvGrpSpPr>
        <p:grpSpPr>
          <a:xfrm>
            <a:off x="2826866" y="2958920"/>
            <a:ext cx="2502239" cy="400111"/>
            <a:chOff x="1532480" y="2933848"/>
            <a:chExt cx="1331008" cy="327410"/>
          </a:xfrm>
        </p:grpSpPr>
        <p:sp>
          <p:nvSpPr>
            <p:cNvPr id="326" name="Rectangle 325">
              <a:extLst>
                <a:ext uri="{FF2B5EF4-FFF2-40B4-BE49-F238E27FC236}">
                  <a16:creationId xmlns:a16="http://schemas.microsoft.com/office/drawing/2014/main" id="{E0DA3370-7464-214B-AEC0-D9EE25AF9A84}"/>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27" name="TextBox 326">
              <a:extLst>
                <a:ext uri="{FF2B5EF4-FFF2-40B4-BE49-F238E27FC236}">
                  <a16:creationId xmlns:a16="http://schemas.microsoft.com/office/drawing/2014/main" id="{3506552A-C5C5-EF4A-9FC1-573002207B95}"/>
                </a:ext>
              </a:extLst>
            </p:cNvPr>
            <p:cNvSpPr txBox="1"/>
            <p:nvPr/>
          </p:nvSpPr>
          <p:spPr>
            <a:xfrm>
              <a:off x="1770300" y="2933848"/>
              <a:ext cx="601310" cy="3274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802.11ac</a:t>
              </a:r>
              <a:endParaRPr kumimoji="0" lang="en-US" sz="2400" b="0" i="0" u="none" strike="noStrike" kern="0" cap="none" spc="0" normalizeH="0" baseline="0" noProof="0" dirty="0">
                <a:ln>
                  <a:noFill/>
                </a:ln>
                <a:solidFill>
                  <a:prstClr val="black"/>
                </a:solidFill>
                <a:effectLst/>
                <a:uLnTx/>
                <a:uFillTx/>
              </a:endParaRPr>
            </a:p>
          </p:txBody>
        </p:sp>
      </p:grpSp>
      <p:grpSp>
        <p:nvGrpSpPr>
          <p:cNvPr id="328" name="Group 327">
            <a:extLst>
              <a:ext uri="{FF2B5EF4-FFF2-40B4-BE49-F238E27FC236}">
                <a16:creationId xmlns:a16="http://schemas.microsoft.com/office/drawing/2014/main" id="{9F3A583D-15EC-CC46-9395-28FB26694B7D}"/>
              </a:ext>
            </a:extLst>
          </p:cNvPr>
          <p:cNvGrpSpPr/>
          <p:nvPr/>
        </p:nvGrpSpPr>
        <p:grpSpPr>
          <a:xfrm>
            <a:off x="2826866" y="3430306"/>
            <a:ext cx="2502239" cy="400110"/>
            <a:chOff x="1532480" y="2929994"/>
            <a:chExt cx="1331008" cy="355992"/>
          </a:xfrm>
        </p:grpSpPr>
        <p:sp>
          <p:nvSpPr>
            <p:cNvPr id="329" name="Rectangle 328">
              <a:extLst>
                <a:ext uri="{FF2B5EF4-FFF2-40B4-BE49-F238E27FC236}">
                  <a16:creationId xmlns:a16="http://schemas.microsoft.com/office/drawing/2014/main" id="{C30C697A-81DA-714A-80C1-76DBE9F6574A}"/>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30" name="TextBox 329">
              <a:extLst>
                <a:ext uri="{FF2B5EF4-FFF2-40B4-BE49-F238E27FC236}">
                  <a16:creationId xmlns:a16="http://schemas.microsoft.com/office/drawing/2014/main" id="{0D6EE909-8090-4E49-9B40-3B01E9548D2A}"/>
                </a:ext>
              </a:extLst>
            </p:cNvPr>
            <p:cNvSpPr txBox="1"/>
            <p:nvPr/>
          </p:nvSpPr>
          <p:spPr>
            <a:xfrm>
              <a:off x="1876434" y="2929994"/>
              <a:ext cx="549297"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802.11n</a:t>
              </a:r>
              <a:endParaRPr kumimoji="0" lang="en-US" sz="2400" b="0" i="0" u="none" strike="noStrike" kern="0" cap="none" spc="0" normalizeH="0" baseline="0" noProof="0" dirty="0">
                <a:ln>
                  <a:noFill/>
                </a:ln>
                <a:solidFill>
                  <a:prstClr val="black"/>
                </a:solidFill>
                <a:effectLst/>
                <a:uLnTx/>
                <a:uFillTx/>
              </a:endParaRPr>
            </a:p>
          </p:txBody>
        </p:sp>
      </p:grpSp>
      <p:grpSp>
        <p:nvGrpSpPr>
          <p:cNvPr id="331" name="Group 330">
            <a:extLst>
              <a:ext uri="{FF2B5EF4-FFF2-40B4-BE49-F238E27FC236}">
                <a16:creationId xmlns:a16="http://schemas.microsoft.com/office/drawing/2014/main" id="{A1331FDB-AEA0-774C-A9EA-C8676B647602}"/>
              </a:ext>
            </a:extLst>
          </p:cNvPr>
          <p:cNvGrpSpPr/>
          <p:nvPr/>
        </p:nvGrpSpPr>
        <p:grpSpPr>
          <a:xfrm>
            <a:off x="2827930" y="4080433"/>
            <a:ext cx="1569608" cy="400110"/>
            <a:chOff x="1532480" y="2918323"/>
            <a:chExt cx="1331008" cy="355992"/>
          </a:xfrm>
        </p:grpSpPr>
        <p:sp>
          <p:nvSpPr>
            <p:cNvPr id="332" name="Rectangle 331">
              <a:extLst>
                <a:ext uri="{FF2B5EF4-FFF2-40B4-BE49-F238E27FC236}">
                  <a16:creationId xmlns:a16="http://schemas.microsoft.com/office/drawing/2014/main" id="{AB46FA29-20DF-B145-9493-92268F1348B5}"/>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33" name="TextBox 332">
              <a:extLst>
                <a:ext uri="{FF2B5EF4-FFF2-40B4-BE49-F238E27FC236}">
                  <a16:creationId xmlns:a16="http://schemas.microsoft.com/office/drawing/2014/main" id="{16BD9F7B-2651-5C40-ADDB-ACDE4C51962D}"/>
                </a:ext>
              </a:extLst>
            </p:cNvPr>
            <p:cNvSpPr txBox="1"/>
            <p:nvPr/>
          </p:nvSpPr>
          <p:spPr>
            <a:xfrm>
              <a:off x="1649067" y="2918323"/>
              <a:ext cx="863444"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802.11g</a:t>
              </a:r>
              <a:endParaRPr kumimoji="0" lang="en-US" sz="2400" b="0" i="0" u="none" strike="noStrike" kern="0" cap="none" spc="0" normalizeH="0" baseline="0" noProof="0" dirty="0">
                <a:ln>
                  <a:noFill/>
                </a:ln>
                <a:solidFill>
                  <a:prstClr val="black"/>
                </a:solidFill>
                <a:effectLst/>
                <a:uLnTx/>
                <a:uFillTx/>
              </a:endParaRPr>
            </a:p>
          </p:txBody>
        </p:sp>
      </p:grpSp>
      <p:grpSp>
        <p:nvGrpSpPr>
          <p:cNvPr id="334" name="Group 333">
            <a:extLst>
              <a:ext uri="{FF2B5EF4-FFF2-40B4-BE49-F238E27FC236}">
                <a16:creationId xmlns:a16="http://schemas.microsoft.com/office/drawing/2014/main" id="{AE3D5A25-69CC-0D4D-86CC-185860DE69A3}"/>
              </a:ext>
            </a:extLst>
          </p:cNvPr>
          <p:cNvGrpSpPr/>
          <p:nvPr/>
        </p:nvGrpSpPr>
        <p:grpSpPr>
          <a:xfrm>
            <a:off x="2827932" y="4377291"/>
            <a:ext cx="1578709" cy="400110"/>
            <a:chOff x="1532480" y="2921428"/>
            <a:chExt cx="917147" cy="355992"/>
          </a:xfrm>
        </p:grpSpPr>
        <p:sp>
          <p:nvSpPr>
            <p:cNvPr id="335" name="Rectangle 334">
              <a:extLst>
                <a:ext uri="{FF2B5EF4-FFF2-40B4-BE49-F238E27FC236}">
                  <a16:creationId xmlns:a16="http://schemas.microsoft.com/office/drawing/2014/main" id="{851DAA26-CF3C-1242-8190-ADD7935C740C}"/>
                </a:ext>
              </a:extLst>
            </p:cNvPr>
            <p:cNvSpPr/>
            <p:nvPr/>
          </p:nvSpPr>
          <p:spPr>
            <a:xfrm>
              <a:off x="1532480" y="2966630"/>
              <a:ext cx="917147"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36" name="TextBox 335">
              <a:extLst>
                <a:ext uri="{FF2B5EF4-FFF2-40B4-BE49-F238E27FC236}">
                  <a16:creationId xmlns:a16="http://schemas.microsoft.com/office/drawing/2014/main" id="{A218A2AF-BA6A-4E4F-8D3C-672FC63DF84C}"/>
                </a:ext>
              </a:extLst>
            </p:cNvPr>
            <p:cNvSpPr txBox="1"/>
            <p:nvPr/>
          </p:nvSpPr>
          <p:spPr>
            <a:xfrm>
              <a:off x="1614325" y="2921428"/>
              <a:ext cx="599918"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802.11b</a:t>
              </a:r>
              <a:endParaRPr kumimoji="0" lang="en-US" sz="2400" b="0" i="0" u="none" strike="noStrike" kern="0" cap="none" spc="0" normalizeH="0" baseline="0" noProof="0" dirty="0">
                <a:ln>
                  <a:noFill/>
                </a:ln>
                <a:solidFill>
                  <a:prstClr val="black"/>
                </a:solidFill>
                <a:effectLst/>
                <a:uLnTx/>
                <a:uFillTx/>
              </a:endParaRPr>
            </a:p>
          </p:txBody>
        </p:sp>
      </p:grpSp>
      <p:sp>
        <p:nvSpPr>
          <p:cNvPr id="337" name="TextBox 336">
            <a:extLst>
              <a:ext uri="{FF2B5EF4-FFF2-40B4-BE49-F238E27FC236}">
                <a16:creationId xmlns:a16="http://schemas.microsoft.com/office/drawing/2014/main" id="{0F402A10-6FD0-9B4F-86F7-F806A641DFED}"/>
              </a:ext>
            </a:extLst>
          </p:cNvPr>
          <p:cNvSpPr txBox="1"/>
          <p:nvPr/>
        </p:nvSpPr>
        <p:spPr>
          <a:xfrm>
            <a:off x="1303853" y="2947357"/>
            <a:ext cx="1008609"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3.5 Gbps</a:t>
            </a:r>
          </a:p>
        </p:txBody>
      </p:sp>
      <p:sp>
        <p:nvSpPr>
          <p:cNvPr id="338" name="TextBox 337">
            <a:extLst>
              <a:ext uri="{FF2B5EF4-FFF2-40B4-BE49-F238E27FC236}">
                <a16:creationId xmlns:a16="http://schemas.microsoft.com/office/drawing/2014/main" id="{E976E4C8-80B6-C24A-8A1A-03271253CE6C}"/>
              </a:ext>
            </a:extLst>
          </p:cNvPr>
          <p:cNvSpPr txBox="1"/>
          <p:nvPr/>
        </p:nvSpPr>
        <p:spPr>
          <a:xfrm>
            <a:off x="1291168" y="3433503"/>
            <a:ext cx="1119217"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600 Mbps</a:t>
            </a:r>
          </a:p>
        </p:txBody>
      </p:sp>
      <p:sp>
        <p:nvSpPr>
          <p:cNvPr id="339" name="TextBox 338">
            <a:extLst>
              <a:ext uri="{FF2B5EF4-FFF2-40B4-BE49-F238E27FC236}">
                <a16:creationId xmlns:a16="http://schemas.microsoft.com/office/drawing/2014/main" id="{94385C9E-ED62-4D48-8D01-B6C7481DAF80}"/>
              </a:ext>
            </a:extLst>
          </p:cNvPr>
          <p:cNvSpPr txBox="1"/>
          <p:nvPr/>
        </p:nvSpPr>
        <p:spPr>
          <a:xfrm>
            <a:off x="1265819" y="4077973"/>
            <a:ext cx="1002198"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54 Mbps</a:t>
            </a:r>
          </a:p>
        </p:txBody>
      </p:sp>
      <p:sp>
        <p:nvSpPr>
          <p:cNvPr id="340" name="TextBox 339">
            <a:extLst>
              <a:ext uri="{FF2B5EF4-FFF2-40B4-BE49-F238E27FC236}">
                <a16:creationId xmlns:a16="http://schemas.microsoft.com/office/drawing/2014/main" id="{F4E39943-F576-C041-8A66-0E93476330F1}"/>
              </a:ext>
            </a:extLst>
          </p:cNvPr>
          <p:cNvSpPr txBox="1"/>
          <p:nvPr/>
        </p:nvSpPr>
        <p:spPr>
          <a:xfrm>
            <a:off x="1265819" y="4380813"/>
            <a:ext cx="1002198"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11 Mbps</a:t>
            </a:r>
          </a:p>
        </p:txBody>
      </p:sp>
      <p:grpSp>
        <p:nvGrpSpPr>
          <p:cNvPr id="341" name="Group 340">
            <a:extLst>
              <a:ext uri="{FF2B5EF4-FFF2-40B4-BE49-F238E27FC236}">
                <a16:creationId xmlns:a16="http://schemas.microsoft.com/office/drawing/2014/main" id="{7F24FD35-187D-1D46-AC2A-2A1CA8FCACEB}"/>
              </a:ext>
            </a:extLst>
          </p:cNvPr>
          <p:cNvGrpSpPr/>
          <p:nvPr/>
        </p:nvGrpSpPr>
        <p:grpSpPr>
          <a:xfrm>
            <a:off x="2816146" y="4727041"/>
            <a:ext cx="1231538" cy="400110"/>
            <a:chOff x="1521586" y="2918342"/>
            <a:chExt cx="1138679" cy="355992"/>
          </a:xfrm>
        </p:grpSpPr>
        <p:sp>
          <p:nvSpPr>
            <p:cNvPr id="342" name="Rectangle 341">
              <a:extLst>
                <a:ext uri="{FF2B5EF4-FFF2-40B4-BE49-F238E27FC236}">
                  <a16:creationId xmlns:a16="http://schemas.microsoft.com/office/drawing/2014/main" id="{AF3C8963-1507-954C-B253-1DB41D77D268}"/>
                </a:ext>
              </a:extLst>
            </p:cNvPr>
            <p:cNvSpPr/>
            <p:nvPr/>
          </p:nvSpPr>
          <p:spPr>
            <a:xfrm>
              <a:off x="1532480" y="2966630"/>
              <a:ext cx="1127785"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43" name="TextBox 342">
              <a:extLst>
                <a:ext uri="{FF2B5EF4-FFF2-40B4-BE49-F238E27FC236}">
                  <a16:creationId xmlns:a16="http://schemas.microsoft.com/office/drawing/2014/main" id="{7ECE36E8-A989-4A4A-A0BB-FEF4B0CE313E}"/>
                </a:ext>
              </a:extLst>
            </p:cNvPr>
            <p:cNvSpPr txBox="1"/>
            <p:nvPr/>
          </p:nvSpPr>
          <p:spPr>
            <a:xfrm>
              <a:off x="1521586" y="2918342"/>
              <a:ext cx="1131169"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Bluetooth</a:t>
              </a:r>
              <a:endParaRPr kumimoji="0" lang="en-US" sz="2400" b="0" i="0" u="none" strike="noStrike" kern="0" cap="none" spc="0" normalizeH="0" baseline="0" noProof="0" dirty="0">
                <a:ln>
                  <a:noFill/>
                </a:ln>
                <a:solidFill>
                  <a:prstClr val="black"/>
                </a:solidFill>
                <a:effectLst/>
                <a:uLnTx/>
                <a:uFillTx/>
              </a:endParaRPr>
            </a:p>
          </p:txBody>
        </p:sp>
      </p:grpSp>
      <p:grpSp>
        <p:nvGrpSpPr>
          <p:cNvPr id="344" name="Group 343">
            <a:extLst>
              <a:ext uri="{FF2B5EF4-FFF2-40B4-BE49-F238E27FC236}">
                <a16:creationId xmlns:a16="http://schemas.microsoft.com/office/drawing/2014/main" id="{6760BB77-C23E-ED44-91B8-05A2342BE33C}"/>
              </a:ext>
            </a:extLst>
          </p:cNvPr>
          <p:cNvGrpSpPr/>
          <p:nvPr/>
        </p:nvGrpSpPr>
        <p:grpSpPr>
          <a:xfrm>
            <a:off x="2840692" y="1990874"/>
            <a:ext cx="2488414" cy="400110"/>
            <a:chOff x="1532480" y="2933848"/>
            <a:chExt cx="1331008" cy="344437"/>
          </a:xfrm>
        </p:grpSpPr>
        <p:sp>
          <p:nvSpPr>
            <p:cNvPr id="345" name="Rectangle 344">
              <a:extLst>
                <a:ext uri="{FF2B5EF4-FFF2-40B4-BE49-F238E27FC236}">
                  <a16:creationId xmlns:a16="http://schemas.microsoft.com/office/drawing/2014/main" id="{ADFD30A0-5943-CE43-B324-8106D6695244}"/>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46" name="TextBox 345">
              <a:extLst>
                <a:ext uri="{FF2B5EF4-FFF2-40B4-BE49-F238E27FC236}">
                  <a16:creationId xmlns:a16="http://schemas.microsoft.com/office/drawing/2014/main" id="{79B3F892-6627-9640-B085-BE9EE6603AD8}"/>
                </a:ext>
              </a:extLst>
            </p:cNvPr>
            <p:cNvSpPr txBox="1"/>
            <p:nvPr/>
          </p:nvSpPr>
          <p:spPr>
            <a:xfrm>
              <a:off x="1839189" y="2933848"/>
              <a:ext cx="605508" cy="344437"/>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802.11ax</a:t>
              </a:r>
              <a:endParaRPr kumimoji="0" lang="en-US" sz="2400" b="0" i="0" u="none" strike="noStrike" kern="0" cap="none" spc="0" normalizeH="0" baseline="0" noProof="0" dirty="0">
                <a:ln>
                  <a:noFill/>
                </a:ln>
                <a:solidFill>
                  <a:prstClr val="black"/>
                </a:solidFill>
                <a:effectLst/>
                <a:uLnTx/>
                <a:uFillTx/>
              </a:endParaRPr>
            </a:p>
          </p:txBody>
        </p:sp>
      </p:grpSp>
      <p:sp>
        <p:nvSpPr>
          <p:cNvPr id="347" name="TextBox 346">
            <a:extLst>
              <a:ext uri="{FF2B5EF4-FFF2-40B4-BE49-F238E27FC236}">
                <a16:creationId xmlns:a16="http://schemas.microsoft.com/office/drawing/2014/main" id="{33E0151E-8CE8-2A41-8B51-C9664BC622E3}"/>
              </a:ext>
            </a:extLst>
          </p:cNvPr>
          <p:cNvSpPr txBox="1"/>
          <p:nvPr/>
        </p:nvSpPr>
        <p:spPr>
          <a:xfrm>
            <a:off x="1317677" y="1990877"/>
            <a:ext cx="950901"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14 Gbps</a:t>
            </a:r>
          </a:p>
        </p:txBody>
      </p:sp>
      <p:sp>
        <p:nvSpPr>
          <p:cNvPr id="348" name="Rectangle 347">
            <a:extLst>
              <a:ext uri="{FF2B5EF4-FFF2-40B4-BE49-F238E27FC236}">
                <a16:creationId xmlns:a16="http://schemas.microsoft.com/office/drawing/2014/main" id="{768B9DED-7771-2345-AC0E-BA3248DE4DA0}"/>
              </a:ext>
            </a:extLst>
          </p:cNvPr>
          <p:cNvSpPr/>
          <p:nvPr/>
        </p:nvSpPr>
        <p:spPr>
          <a:xfrm>
            <a:off x="2840678" y="2348407"/>
            <a:ext cx="4526141" cy="264901"/>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349" name="TextBox 348">
            <a:extLst>
              <a:ext uri="{FF2B5EF4-FFF2-40B4-BE49-F238E27FC236}">
                <a16:creationId xmlns:a16="http://schemas.microsoft.com/office/drawing/2014/main" id="{D739FFD6-58B0-544B-90D6-1F321AE925E0}"/>
              </a:ext>
            </a:extLst>
          </p:cNvPr>
          <p:cNvSpPr txBox="1"/>
          <p:nvPr/>
        </p:nvSpPr>
        <p:spPr>
          <a:xfrm>
            <a:off x="6658504" y="2297321"/>
            <a:ext cx="476411" cy="4001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5G</a:t>
            </a:r>
            <a:endParaRPr kumimoji="0" lang="en-US" sz="2400" b="0" i="0" u="none" strike="noStrike" kern="0" cap="none" spc="0" normalizeH="0" baseline="0" noProof="0" dirty="0">
              <a:ln>
                <a:noFill/>
              </a:ln>
              <a:solidFill>
                <a:prstClr val="black"/>
              </a:solidFill>
              <a:effectLst/>
              <a:uLnTx/>
              <a:uFillTx/>
            </a:endParaRPr>
          </a:p>
        </p:txBody>
      </p:sp>
      <p:sp>
        <p:nvSpPr>
          <p:cNvPr id="350" name="TextBox 349">
            <a:extLst>
              <a:ext uri="{FF2B5EF4-FFF2-40B4-BE49-F238E27FC236}">
                <a16:creationId xmlns:a16="http://schemas.microsoft.com/office/drawing/2014/main" id="{58265561-FD3C-2248-9DD2-282AE799A38D}"/>
              </a:ext>
            </a:extLst>
          </p:cNvPr>
          <p:cNvSpPr txBox="1"/>
          <p:nvPr/>
        </p:nvSpPr>
        <p:spPr>
          <a:xfrm>
            <a:off x="1311995" y="2301465"/>
            <a:ext cx="950901" cy="36933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a:ln>
                  <a:noFill/>
                </a:ln>
                <a:solidFill>
                  <a:prstClr val="black"/>
                </a:solidFill>
                <a:effectLst/>
                <a:uLnTx/>
                <a:uFillTx/>
              </a:rPr>
              <a:t>10 Gbps</a:t>
            </a:r>
          </a:p>
        </p:txBody>
      </p:sp>
      <p:sp>
        <p:nvSpPr>
          <p:cNvPr id="351" name="TextBox 350">
            <a:extLst>
              <a:ext uri="{FF2B5EF4-FFF2-40B4-BE49-F238E27FC236}">
                <a16:creationId xmlns:a16="http://schemas.microsoft.com/office/drawing/2014/main" id="{848EB939-C446-B14F-956B-444135D753F7}"/>
              </a:ext>
            </a:extLst>
          </p:cNvPr>
          <p:cNvSpPr txBox="1"/>
          <p:nvPr/>
        </p:nvSpPr>
        <p:spPr>
          <a:xfrm>
            <a:off x="6112771" y="3162137"/>
            <a:ext cx="1479892" cy="4001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802.11 af,ah</a:t>
            </a:r>
            <a:endParaRPr kumimoji="0" lang="en-US" sz="2400" b="0" i="0" u="none" strike="noStrike" kern="0" cap="none" spc="0" normalizeH="0" baseline="0" noProof="0" dirty="0">
              <a:ln>
                <a:noFill/>
              </a:ln>
              <a:solidFill>
                <a:prstClr val="black"/>
              </a:solidFill>
              <a:effectLst/>
              <a:uLnTx/>
              <a:uFillTx/>
            </a:endParaRPr>
          </a:p>
        </p:txBody>
      </p:sp>
      <p:cxnSp>
        <p:nvCxnSpPr>
          <p:cNvPr id="352" name="Straight Connector 351">
            <a:extLst>
              <a:ext uri="{FF2B5EF4-FFF2-40B4-BE49-F238E27FC236}">
                <a16:creationId xmlns:a16="http://schemas.microsoft.com/office/drawing/2014/main" id="{18B62895-3CCA-A64D-82D9-14F8140CC733}"/>
              </a:ext>
            </a:extLst>
          </p:cNvPr>
          <p:cNvCxnSpPr/>
          <p:nvPr/>
        </p:nvCxnSpPr>
        <p:spPr>
          <a:xfrm flipH="1">
            <a:off x="6745831" y="3458924"/>
            <a:ext cx="2" cy="180642"/>
          </a:xfrm>
          <a:prstGeom prst="line">
            <a:avLst/>
          </a:prstGeom>
          <a:noFill/>
          <a:ln w="12700" cap="flat" cmpd="sng" algn="ctr">
            <a:solidFill>
              <a:sysClr val="windowText" lastClr="000000"/>
            </a:solidFill>
            <a:prstDash val="solid"/>
          </a:ln>
          <a:effectLst/>
        </p:spPr>
      </p:cxnSp>
      <p:cxnSp>
        <p:nvCxnSpPr>
          <p:cNvPr id="353" name="Straight Arrow Connector 352">
            <a:extLst>
              <a:ext uri="{FF2B5EF4-FFF2-40B4-BE49-F238E27FC236}">
                <a16:creationId xmlns:a16="http://schemas.microsoft.com/office/drawing/2014/main" id="{B395DFEF-C276-7E49-A8E3-052287931078}"/>
              </a:ext>
            </a:extLst>
          </p:cNvPr>
          <p:cNvCxnSpPr/>
          <p:nvPr/>
        </p:nvCxnSpPr>
        <p:spPr>
          <a:xfrm flipV="1">
            <a:off x="2822750" y="1878388"/>
            <a:ext cx="0" cy="3230556"/>
          </a:xfrm>
          <a:prstGeom prst="straightConnector1">
            <a:avLst/>
          </a:prstGeom>
          <a:noFill/>
          <a:ln w="12700" cap="flat" cmpd="sng" algn="ctr">
            <a:solidFill>
              <a:sysClr val="windowText" lastClr="000000"/>
            </a:solidFill>
            <a:prstDash val="solid"/>
            <a:tailEnd type="arrow"/>
          </a:ln>
          <a:effectLst/>
        </p:spPr>
      </p:cxnSp>
      <p:sp>
        <p:nvSpPr>
          <p:cNvPr id="5" name="TextBox 4">
            <a:extLst>
              <a:ext uri="{FF2B5EF4-FFF2-40B4-BE49-F238E27FC236}">
                <a16:creationId xmlns:a16="http://schemas.microsoft.com/office/drawing/2014/main" id="{BD1CA623-C9B2-A8AB-24AA-D67162C8AC99}"/>
              </a:ext>
            </a:extLst>
          </p:cNvPr>
          <p:cNvSpPr txBox="1"/>
          <p:nvPr/>
        </p:nvSpPr>
        <p:spPr>
          <a:xfrm>
            <a:off x="10246199" y="5127151"/>
            <a:ext cx="1413830" cy="923330"/>
          </a:xfrm>
          <a:prstGeom prst="rect">
            <a:avLst/>
          </a:prstGeom>
          <a:solidFill>
            <a:sysClr val="window" lastClr="FFFFFF"/>
          </a:solid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b="0" i="0" u="none" strike="noStrike" kern="0" cap="none" spc="0" normalizeH="0" baseline="0" noProof="0" dirty="0" err="1">
                <a:ln>
                  <a:noFill/>
                </a:ln>
                <a:solidFill>
                  <a:prstClr val="black"/>
                </a:solidFill>
                <a:effectLst/>
                <a:uLnTx/>
                <a:uFillTx/>
              </a:rPr>
              <a:t>Espaço</a:t>
            </a:r>
            <a:r>
              <a:rPr kumimoji="0" lang="en-US" b="0" i="0" u="none" strike="noStrike" kern="0" cap="none" spc="0" normalizeH="0" baseline="0" noProof="0" dirty="0">
                <a:ln>
                  <a:noFill/>
                </a:ln>
                <a:solidFill>
                  <a:prstClr val="black"/>
                </a:solidFill>
                <a:effectLst/>
                <a:uLnTx/>
                <a:uFillTx/>
              </a:rPr>
              <a:t> (100’s de Km)</a:t>
            </a:r>
          </a:p>
        </p:txBody>
      </p:sp>
      <p:grpSp>
        <p:nvGrpSpPr>
          <p:cNvPr id="6" name="Group 5">
            <a:extLst>
              <a:ext uri="{FF2B5EF4-FFF2-40B4-BE49-F238E27FC236}">
                <a16:creationId xmlns:a16="http://schemas.microsoft.com/office/drawing/2014/main" id="{7CCF5E9F-C77A-D550-A54C-B31C224F81F3}"/>
              </a:ext>
            </a:extLst>
          </p:cNvPr>
          <p:cNvGrpSpPr/>
          <p:nvPr/>
        </p:nvGrpSpPr>
        <p:grpSpPr>
          <a:xfrm>
            <a:off x="10259588" y="4030679"/>
            <a:ext cx="1321518" cy="400110"/>
            <a:chOff x="1532480" y="2933848"/>
            <a:chExt cx="1331008" cy="344437"/>
          </a:xfrm>
        </p:grpSpPr>
        <p:sp>
          <p:nvSpPr>
            <p:cNvPr id="7" name="Rectangle 6">
              <a:extLst>
                <a:ext uri="{FF2B5EF4-FFF2-40B4-BE49-F238E27FC236}">
                  <a16:creationId xmlns:a16="http://schemas.microsoft.com/office/drawing/2014/main" id="{E8E71038-C218-35AA-5845-4F49D40E7E1C}"/>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ea typeface="+mn-ea"/>
                <a:cs typeface="+mn-cs"/>
              </a:endParaRPr>
            </a:p>
          </p:txBody>
        </p:sp>
        <p:sp>
          <p:nvSpPr>
            <p:cNvPr id="8" name="TextBox 7">
              <a:extLst>
                <a:ext uri="{FF2B5EF4-FFF2-40B4-BE49-F238E27FC236}">
                  <a16:creationId xmlns:a16="http://schemas.microsoft.com/office/drawing/2014/main" id="{F55CD0DF-021F-8324-9051-79FDCE528416}"/>
                </a:ext>
              </a:extLst>
            </p:cNvPr>
            <p:cNvSpPr txBox="1"/>
            <p:nvPr/>
          </p:nvSpPr>
          <p:spPr>
            <a:xfrm>
              <a:off x="1868897" y="2933848"/>
              <a:ext cx="768833" cy="344437"/>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rPr>
                <a:t>LEOS </a:t>
              </a:r>
              <a:endParaRPr kumimoji="0" lang="en-US" sz="2400" b="0" i="0" u="none" strike="noStrike" kern="0" cap="none" spc="0" normalizeH="0" baseline="0" noProof="0" dirty="0">
                <a:ln>
                  <a:noFill/>
                </a:ln>
                <a:solidFill>
                  <a:prstClr val="black"/>
                </a:solidFill>
                <a:effectLst/>
                <a:uLnTx/>
                <a:uFillTx/>
              </a:endParaRPr>
            </a:p>
          </p:txBody>
        </p:sp>
      </p:grpSp>
      <p:sp>
        <p:nvSpPr>
          <p:cNvPr id="4" name="Slide Number Placeholder 3">
            <a:extLst>
              <a:ext uri="{FF2B5EF4-FFF2-40B4-BE49-F238E27FC236}">
                <a16:creationId xmlns:a16="http://schemas.microsoft.com/office/drawing/2014/main" id="{2BAABB6C-F628-FA64-38EE-06D28CDD5CB4}"/>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a:t>
            </a:fld>
            <a:endParaRPr lang="en-US" dirty="0"/>
          </a:p>
        </p:txBody>
      </p:sp>
    </p:spTree>
    <p:extLst>
      <p:ext uri="{BB962C8B-B14F-4D97-AF65-F5344CB8AC3E}">
        <p14:creationId xmlns:p14="http://schemas.microsoft.com/office/powerpoint/2010/main" val="30055024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12E615B2-ECBD-3990-EC98-4AB59C4A70D5}"/>
              </a:ext>
            </a:extLst>
          </p:cNvPr>
          <p:cNvCxnSpPr>
            <a:cxnSpLocks/>
          </p:cNvCxnSpPr>
          <p:nvPr/>
        </p:nvCxnSpPr>
        <p:spPr>
          <a:xfrm>
            <a:off x="1275777" y="2655457"/>
            <a:ext cx="10215518" cy="0"/>
          </a:xfrm>
          <a:prstGeom prst="line">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8B2ED6F-BAD4-1C56-4218-2F2A1D438A14}"/>
              </a:ext>
            </a:extLst>
          </p:cNvPr>
          <p:cNvCxnSpPr>
            <a:cxnSpLocks/>
          </p:cNvCxnSpPr>
          <p:nvPr/>
        </p:nvCxnSpPr>
        <p:spPr>
          <a:xfrm>
            <a:off x="1818330" y="3551957"/>
            <a:ext cx="9360" cy="671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43C4DE52-8C9C-7734-8B08-4DE7BEA4F859}"/>
              </a:ext>
            </a:extLst>
          </p:cNvPr>
          <p:cNvSpPr txBox="1"/>
          <p:nvPr/>
        </p:nvSpPr>
        <p:spPr>
          <a:xfrm flipH="1">
            <a:off x="942053" y="4276690"/>
            <a:ext cx="1695636" cy="643253"/>
          </a:xfrm>
          <a:prstGeom prst="rect">
            <a:avLst/>
          </a:prstGeom>
          <a:noFill/>
        </p:spPr>
        <p:txBody>
          <a:bodyPr wrap="square" rtlCol="0">
            <a:spAutoFit/>
          </a:bodyPr>
          <a:lstStyle/>
          <a:p>
            <a:pPr algn="ctr">
              <a:lnSpc>
                <a:spcPct val="85000"/>
              </a:lnSpc>
            </a:pPr>
            <a:r>
              <a:rPr lang="en-US" sz="1400" dirty="0"/>
              <a:t>transmission received at device, start inactivity timer</a:t>
            </a:r>
          </a:p>
        </p:txBody>
      </p:sp>
      <p:cxnSp>
        <p:nvCxnSpPr>
          <p:cNvPr id="59" name="Straight Connector 58">
            <a:extLst>
              <a:ext uri="{FF2B5EF4-FFF2-40B4-BE49-F238E27FC236}">
                <a16:creationId xmlns:a16="http://schemas.microsoft.com/office/drawing/2014/main" id="{B64D82BA-A45B-7E7B-C88A-0FBC2F4A2E6E}"/>
              </a:ext>
            </a:extLst>
          </p:cNvPr>
          <p:cNvCxnSpPr>
            <a:cxnSpLocks/>
          </p:cNvCxnSpPr>
          <p:nvPr/>
        </p:nvCxnSpPr>
        <p:spPr>
          <a:xfrm>
            <a:off x="8611416" y="2887577"/>
            <a:ext cx="0" cy="6133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FE8054A8-23FE-1CC2-DE8A-D95F0C9CB34F}"/>
              </a:ext>
            </a:extLst>
          </p:cNvPr>
          <p:cNvSpPr txBox="1"/>
          <p:nvPr/>
        </p:nvSpPr>
        <p:spPr>
          <a:xfrm flipH="1">
            <a:off x="6731411" y="3495527"/>
            <a:ext cx="2078089" cy="826380"/>
          </a:xfrm>
          <a:prstGeom prst="rect">
            <a:avLst/>
          </a:prstGeom>
          <a:noFill/>
        </p:spPr>
        <p:txBody>
          <a:bodyPr wrap="square" rtlCol="0">
            <a:spAutoFit/>
          </a:bodyPr>
          <a:lstStyle/>
          <a:p>
            <a:pPr algn="ctr">
              <a:lnSpc>
                <a:spcPct val="85000"/>
              </a:lnSpc>
            </a:pPr>
            <a:r>
              <a:rPr lang="en-US" sz="1400" dirty="0"/>
              <a:t>incoming transmission to device buffered at base station until end of current DRX cycle</a:t>
            </a:r>
          </a:p>
        </p:txBody>
      </p:sp>
      <p:grpSp>
        <p:nvGrpSpPr>
          <p:cNvPr id="62" name="Group 201">
            <a:extLst>
              <a:ext uri="{FF2B5EF4-FFF2-40B4-BE49-F238E27FC236}">
                <a16:creationId xmlns:a16="http://schemas.microsoft.com/office/drawing/2014/main" id="{16A69807-AA7B-67DC-90DE-42AE221B50D4}"/>
              </a:ext>
            </a:extLst>
          </p:cNvPr>
          <p:cNvGrpSpPr>
            <a:grpSpLocks/>
          </p:cNvGrpSpPr>
          <p:nvPr/>
        </p:nvGrpSpPr>
        <p:grpSpPr bwMode="auto">
          <a:xfrm>
            <a:off x="8516289" y="2063915"/>
            <a:ext cx="255427" cy="482430"/>
            <a:chOff x="375561" y="297711"/>
            <a:chExt cx="1252683" cy="2138362"/>
          </a:xfrm>
        </p:grpSpPr>
        <p:sp>
          <p:nvSpPr>
            <p:cNvPr id="63" name="Freeform 62">
              <a:extLst>
                <a:ext uri="{FF2B5EF4-FFF2-40B4-BE49-F238E27FC236}">
                  <a16:creationId xmlns:a16="http://schemas.microsoft.com/office/drawing/2014/main" id="{B86A8DA6-9AA9-18D4-149B-0E96D23F6840}"/>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Freeform 63">
              <a:extLst>
                <a:ext uri="{FF2B5EF4-FFF2-40B4-BE49-F238E27FC236}">
                  <a16:creationId xmlns:a16="http://schemas.microsoft.com/office/drawing/2014/main" id="{C4F8500D-6ADA-B88B-325E-9EDF835B79F8}"/>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F75D5817-D9C4-FFAE-28C7-1301ED6C3C24}"/>
                </a:ext>
              </a:extLst>
            </p:cNvPr>
            <p:cNvSpPr/>
            <p:nvPr/>
          </p:nvSpPr>
          <p:spPr>
            <a:xfrm>
              <a:off x="1332065" y="1066560"/>
              <a:ext cx="296179" cy="1363508"/>
            </a:xfrm>
            <a:prstGeom prst="rect">
              <a:avLst/>
            </a:prstGeom>
            <a:solidFill>
              <a:srgbClr val="E4405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67" name="TextBox 66">
            <a:extLst>
              <a:ext uri="{FF2B5EF4-FFF2-40B4-BE49-F238E27FC236}">
                <a16:creationId xmlns:a16="http://schemas.microsoft.com/office/drawing/2014/main" id="{54EB0311-7165-9A0E-E1F1-BBFEBA526024}"/>
              </a:ext>
            </a:extLst>
          </p:cNvPr>
          <p:cNvSpPr txBox="1"/>
          <p:nvPr/>
        </p:nvSpPr>
        <p:spPr>
          <a:xfrm flipH="1">
            <a:off x="8560077" y="4269538"/>
            <a:ext cx="2541166" cy="826380"/>
          </a:xfrm>
          <a:prstGeom prst="rect">
            <a:avLst/>
          </a:prstGeom>
          <a:noFill/>
        </p:spPr>
        <p:txBody>
          <a:bodyPr wrap="square" rtlCol="0">
            <a:spAutoFit/>
          </a:bodyPr>
          <a:lstStyle/>
          <a:p>
            <a:pPr algn="ctr">
              <a:lnSpc>
                <a:spcPct val="85000"/>
              </a:lnSpc>
            </a:pPr>
            <a:r>
              <a:rPr lang="en-US" sz="1400" dirty="0"/>
              <a:t>Device awakes from long DRX sleep, accepts channel scheduling assignment, ends sleep</a:t>
            </a:r>
          </a:p>
        </p:txBody>
      </p:sp>
      <p:sp>
        <p:nvSpPr>
          <p:cNvPr id="71" name="Rectangle 70">
            <a:extLst>
              <a:ext uri="{FF2B5EF4-FFF2-40B4-BE49-F238E27FC236}">
                <a16:creationId xmlns:a16="http://schemas.microsoft.com/office/drawing/2014/main" id="{928683B8-0B8B-B8AB-0ACF-940B6AAEE43B}"/>
              </a:ext>
            </a:extLst>
          </p:cNvPr>
          <p:cNvSpPr/>
          <p:nvPr/>
        </p:nvSpPr>
        <p:spPr>
          <a:xfrm rot="10800000">
            <a:off x="9814713" y="2345445"/>
            <a:ext cx="1252513" cy="301173"/>
          </a:xfrm>
          <a:prstGeom prst="rect">
            <a:avLst/>
          </a:prstGeom>
          <a:gradFill>
            <a:gsLst>
              <a:gs pos="10000">
                <a:srgbClr val="00B050"/>
              </a:gs>
              <a:gs pos="0">
                <a:schemeClr val="accent1">
                  <a:lumMod val="5000"/>
                  <a:lumOff val="95000"/>
                </a:schemeClr>
              </a:gs>
              <a:gs pos="100000">
                <a:srgbClr val="00B05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TextBox 72">
            <a:extLst>
              <a:ext uri="{FF2B5EF4-FFF2-40B4-BE49-F238E27FC236}">
                <a16:creationId xmlns:a16="http://schemas.microsoft.com/office/drawing/2014/main" id="{75E0C899-B6F2-AEF7-AFEE-B2A2FFB4A486}"/>
              </a:ext>
            </a:extLst>
          </p:cNvPr>
          <p:cNvSpPr txBox="1"/>
          <p:nvPr/>
        </p:nvSpPr>
        <p:spPr>
          <a:xfrm>
            <a:off x="9785913" y="2334072"/>
            <a:ext cx="1262077" cy="338554"/>
          </a:xfrm>
          <a:prstGeom prst="rect">
            <a:avLst/>
          </a:prstGeom>
          <a:noFill/>
        </p:spPr>
        <p:txBody>
          <a:bodyPr wrap="none" rtlCol="0">
            <a:spAutoFit/>
          </a:bodyPr>
          <a:lstStyle/>
          <a:p>
            <a:r>
              <a:rPr lang="en-US" sz="1600" dirty="0">
                <a:solidFill>
                  <a:schemeClr val="bg1"/>
                </a:solidFill>
              </a:rPr>
              <a:t>device active</a:t>
            </a:r>
          </a:p>
        </p:txBody>
      </p:sp>
      <p:cxnSp>
        <p:nvCxnSpPr>
          <p:cNvPr id="42" name="Straight Connector 41">
            <a:extLst>
              <a:ext uri="{FF2B5EF4-FFF2-40B4-BE49-F238E27FC236}">
                <a16:creationId xmlns:a16="http://schemas.microsoft.com/office/drawing/2014/main" id="{F4D2D67B-FE6C-95F6-96ED-86BAABD9553C}"/>
              </a:ext>
            </a:extLst>
          </p:cNvPr>
          <p:cNvCxnSpPr>
            <a:cxnSpLocks/>
          </p:cNvCxnSpPr>
          <p:nvPr/>
        </p:nvCxnSpPr>
        <p:spPr>
          <a:xfrm>
            <a:off x="3113586" y="2840053"/>
            <a:ext cx="0" cy="37478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pic>
        <p:nvPicPr>
          <p:cNvPr id="29" name="Picture 34" descr="alarm_clock_ringing">
            <a:extLst>
              <a:ext uri="{FF2B5EF4-FFF2-40B4-BE49-F238E27FC236}">
                <a16:creationId xmlns:a16="http://schemas.microsoft.com/office/drawing/2014/main" id="{570B01DA-9DC7-35AC-794F-4A936158CB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27322">
            <a:off x="2964282" y="3189365"/>
            <a:ext cx="298608" cy="329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1" name="Straight Arrow Connector 40">
            <a:extLst>
              <a:ext uri="{FF2B5EF4-FFF2-40B4-BE49-F238E27FC236}">
                <a16:creationId xmlns:a16="http://schemas.microsoft.com/office/drawing/2014/main" id="{207BCF82-1BF0-86CE-F370-F56B433D3898}"/>
              </a:ext>
            </a:extLst>
          </p:cNvPr>
          <p:cNvCxnSpPr>
            <a:cxnSpLocks/>
          </p:cNvCxnSpPr>
          <p:nvPr/>
        </p:nvCxnSpPr>
        <p:spPr>
          <a:xfrm>
            <a:off x="1880508" y="3441832"/>
            <a:ext cx="109467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BEB95499-C2C3-0E08-FAE1-4440AA81173B}"/>
              </a:ext>
            </a:extLst>
          </p:cNvPr>
          <p:cNvSpPr txBox="1"/>
          <p:nvPr/>
        </p:nvSpPr>
        <p:spPr>
          <a:xfrm flipH="1">
            <a:off x="2092002" y="3496272"/>
            <a:ext cx="2054667" cy="460126"/>
          </a:xfrm>
          <a:prstGeom prst="rect">
            <a:avLst/>
          </a:prstGeom>
          <a:noFill/>
        </p:spPr>
        <p:txBody>
          <a:bodyPr wrap="square" rtlCol="0">
            <a:spAutoFit/>
          </a:bodyPr>
          <a:lstStyle/>
          <a:p>
            <a:pPr algn="ctr">
              <a:lnSpc>
                <a:spcPct val="85000"/>
              </a:lnSpc>
            </a:pPr>
            <a:r>
              <a:rPr lang="en-US" sz="1400" dirty="0"/>
              <a:t>inactivity timer timeout, enter short DRX cycle</a:t>
            </a:r>
          </a:p>
        </p:txBody>
      </p:sp>
      <p:cxnSp>
        <p:nvCxnSpPr>
          <p:cNvPr id="27" name="Straight Connector 26">
            <a:extLst>
              <a:ext uri="{FF2B5EF4-FFF2-40B4-BE49-F238E27FC236}">
                <a16:creationId xmlns:a16="http://schemas.microsoft.com/office/drawing/2014/main" id="{CEC3ECAB-6499-CF0B-7177-3A38954ED6C1}"/>
              </a:ext>
            </a:extLst>
          </p:cNvPr>
          <p:cNvCxnSpPr/>
          <p:nvPr/>
        </p:nvCxnSpPr>
        <p:spPr>
          <a:xfrm>
            <a:off x="1841421" y="2423257"/>
            <a:ext cx="0" cy="21820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ctangle 69">
            <a:extLst>
              <a:ext uri="{FF2B5EF4-FFF2-40B4-BE49-F238E27FC236}">
                <a16:creationId xmlns:a16="http://schemas.microsoft.com/office/drawing/2014/main" id="{9F4FA4C4-F327-6B5A-6119-E8CCE6A09125}"/>
              </a:ext>
            </a:extLst>
          </p:cNvPr>
          <p:cNvSpPr/>
          <p:nvPr/>
        </p:nvSpPr>
        <p:spPr>
          <a:xfrm rot="10800000">
            <a:off x="1181651" y="2380614"/>
            <a:ext cx="1921107" cy="278174"/>
          </a:xfrm>
          <a:prstGeom prst="rect">
            <a:avLst/>
          </a:prstGeom>
          <a:gradFill>
            <a:gsLst>
              <a:gs pos="48000">
                <a:srgbClr val="00B050"/>
              </a:gs>
              <a:gs pos="0">
                <a:schemeClr val="accent1">
                  <a:lumMod val="5000"/>
                  <a:lumOff val="95000"/>
                </a:schemeClr>
              </a:gs>
              <a:gs pos="100000">
                <a:srgbClr val="00B05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TextBox 73">
            <a:extLst>
              <a:ext uri="{FF2B5EF4-FFF2-40B4-BE49-F238E27FC236}">
                <a16:creationId xmlns:a16="http://schemas.microsoft.com/office/drawing/2014/main" id="{43489D46-C3E4-8912-A4BA-11A6D030C792}"/>
              </a:ext>
            </a:extLst>
          </p:cNvPr>
          <p:cNvSpPr txBox="1"/>
          <p:nvPr/>
        </p:nvSpPr>
        <p:spPr>
          <a:xfrm>
            <a:off x="1180639" y="2338098"/>
            <a:ext cx="1262077" cy="338554"/>
          </a:xfrm>
          <a:prstGeom prst="rect">
            <a:avLst/>
          </a:prstGeom>
          <a:noFill/>
        </p:spPr>
        <p:txBody>
          <a:bodyPr wrap="none" rtlCol="0">
            <a:spAutoFit/>
          </a:bodyPr>
          <a:lstStyle/>
          <a:p>
            <a:r>
              <a:rPr lang="en-US" sz="1600" dirty="0">
                <a:solidFill>
                  <a:schemeClr val="bg1"/>
                </a:solidFill>
              </a:rPr>
              <a:t>device active</a:t>
            </a:r>
          </a:p>
        </p:txBody>
      </p:sp>
      <p:cxnSp>
        <p:nvCxnSpPr>
          <p:cNvPr id="39" name="Straight Connector 38">
            <a:extLst>
              <a:ext uri="{FF2B5EF4-FFF2-40B4-BE49-F238E27FC236}">
                <a16:creationId xmlns:a16="http://schemas.microsoft.com/office/drawing/2014/main" id="{F81D7398-2981-4FE2-3BE4-2EDD9C6169D2}"/>
              </a:ext>
            </a:extLst>
          </p:cNvPr>
          <p:cNvCxnSpPr>
            <a:cxnSpLocks/>
          </p:cNvCxnSpPr>
          <p:nvPr/>
        </p:nvCxnSpPr>
        <p:spPr>
          <a:xfrm>
            <a:off x="3103769" y="2548709"/>
            <a:ext cx="0" cy="10910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465B6B2-A641-F913-4367-F9D085CF4609}"/>
              </a:ext>
            </a:extLst>
          </p:cNvPr>
          <p:cNvCxnSpPr/>
          <p:nvPr/>
        </p:nvCxnSpPr>
        <p:spPr>
          <a:xfrm>
            <a:off x="3600948" y="2546351"/>
            <a:ext cx="0" cy="21820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C55E90CB-B0E9-20CA-9CA7-7815D0B3F8AC}"/>
              </a:ext>
            </a:extLst>
          </p:cNvPr>
          <p:cNvCxnSpPr/>
          <p:nvPr/>
        </p:nvCxnSpPr>
        <p:spPr>
          <a:xfrm>
            <a:off x="4096248" y="2546351"/>
            <a:ext cx="0" cy="21820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0213BE8-48E6-D29D-7947-8F957F142977}"/>
              </a:ext>
            </a:extLst>
          </p:cNvPr>
          <p:cNvCxnSpPr/>
          <p:nvPr/>
        </p:nvCxnSpPr>
        <p:spPr>
          <a:xfrm>
            <a:off x="4591548" y="2546351"/>
            <a:ext cx="0" cy="21820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ight Brace 48">
            <a:extLst>
              <a:ext uri="{FF2B5EF4-FFF2-40B4-BE49-F238E27FC236}">
                <a16:creationId xmlns:a16="http://schemas.microsoft.com/office/drawing/2014/main" id="{2685AB2B-25D7-E395-695E-626E137FCBF7}"/>
              </a:ext>
            </a:extLst>
          </p:cNvPr>
          <p:cNvSpPr/>
          <p:nvPr/>
        </p:nvSpPr>
        <p:spPr>
          <a:xfrm rot="5400000">
            <a:off x="4004855" y="2479381"/>
            <a:ext cx="139791" cy="1033558"/>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50" name="Straight Connector 49">
            <a:extLst>
              <a:ext uri="{FF2B5EF4-FFF2-40B4-BE49-F238E27FC236}">
                <a16:creationId xmlns:a16="http://schemas.microsoft.com/office/drawing/2014/main" id="{AC555F4E-0432-BF9F-D7FA-FBC99458FEB2}"/>
              </a:ext>
            </a:extLst>
          </p:cNvPr>
          <p:cNvCxnSpPr>
            <a:cxnSpLocks/>
          </p:cNvCxnSpPr>
          <p:nvPr/>
        </p:nvCxnSpPr>
        <p:spPr>
          <a:xfrm>
            <a:off x="4073157" y="3115702"/>
            <a:ext cx="0" cy="112467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3EB090FA-61D3-A742-C576-68B9AFF7BB5B}"/>
              </a:ext>
            </a:extLst>
          </p:cNvPr>
          <p:cNvSpPr txBox="1"/>
          <p:nvPr/>
        </p:nvSpPr>
        <p:spPr>
          <a:xfrm flipH="1">
            <a:off x="2786227" y="4272208"/>
            <a:ext cx="2573860" cy="643253"/>
          </a:xfrm>
          <a:prstGeom prst="rect">
            <a:avLst/>
          </a:prstGeom>
          <a:noFill/>
        </p:spPr>
        <p:txBody>
          <a:bodyPr wrap="square" rtlCol="0">
            <a:spAutoFit/>
          </a:bodyPr>
          <a:lstStyle/>
          <a:p>
            <a:pPr algn="ctr">
              <a:lnSpc>
                <a:spcPct val="85000"/>
              </a:lnSpc>
            </a:pPr>
            <a:r>
              <a:rPr lang="en-US" sz="1400" dirty="0"/>
              <a:t>periodic wakeup in short DRX cycles, nothing to send/receive, return to short DRX sleep</a:t>
            </a:r>
          </a:p>
        </p:txBody>
      </p:sp>
      <p:cxnSp>
        <p:nvCxnSpPr>
          <p:cNvPr id="77" name="Straight Arrow Connector 76">
            <a:extLst>
              <a:ext uri="{FF2B5EF4-FFF2-40B4-BE49-F238E27FC236}">
                <a16:creationId xmlns:a16="http://schemas.microsoft.com/office/drawing/2014/main" id="{63BA110C-DF2B-E44D-AB83-2DDAD731C62F}"/>
              </a:ext>
            </a:extLst>
          </p:cNvPr>
          <p:cNvCxnSpPr/>
          <p:nvPr/>
        </p:nvCxnSpPr>
        <p:spPr>
          <a:xfrm>
            <a:off x="3100036" y="2116593"/>
            <a:ext cx="1992423" cy="0"/>
          </a:xfrm>
          <a:prstGeom prst="straightConnector1">
            <a:avLst/>
          </a:prstGeom>
          <a:ln>
            <a:solidFill>
              <a:srgbClr val="0E00A3"/>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54D42DF7-8F9C-D1A3-1D2E-0350EACBA31E}"/>
              </a:ext>
            </a:extLst>
          </p:cNvPr>
          <p:cNvSpPr txBox="1"/>
          <p:nvPr/>
        </p:nvSpPr>
        <p:spPr>
          <a:xfrm flipH="1">
            <a:off x="3233801" y="1840833"/>
            <a:ext cx="1724891" cy="303481"/>
          </a:xfrm>
          <a:prstGeom prst="rect">
            <a:avLst/>
          </a:prstGeom>
          <a:noFill/>
        </p:spPr>
        <p:txBody>
          <a:bodyPr wrap="square" rtlCol="0">
            <a:spAutoFit/>
          </a:bodyPr>
          <a:lstStyle/>
          <a:p>
            <a:pPr algn="ctr">
              <a:lnSpc>
                <a:spcPct val="85000"/>
              </a:lnSpc>
            </a:pPr>
            <a:r>
              <a:rPr lang="en-US" sz="1600" dirty="0">
                <a:solidFill>
                  <a:srgbClr val="0E00A3"/>
                </a:solidFill>
              </a:rPr>
              <a:t>short DRX cycles</a:t>
            </a:r>
          </a:p>
        </p:txBody>
      </p:sp>
      <p:sp>
        <p:nvSpPr>
          <p:cNvPr id="54" name="TextBox 53">
            <a:extLst>
              <a:ext uri="{FF2B5EF4-FFF2-40B4-BE49-F238E27FC236}">
                <a16:creationId xmlns:a16="http://schemas.microsoft.com/office/drawing/2014/main" id="{FD4D5341-1E20-228B-0111-E30643511067}"/>
              </a:ext>
            </a:extLst>
          </p:cNvPr>
          <p:cNvSpPr txBox="1"/>
          <p:nvPr/>
        </p:nvSpPr>
        <p:spPr>
          <a:xfrm flipH="1">
            <a:off x="4255769" y="3495879"/>
            <a:ext cx="1703599" cy="643253"/>
          </a:xfrm>
          <a:prstGeom prst="rect">
            <a:avLst/>
          </a:prstGeom>
          <a:noFill/>
        </p:spPr>
        <p:txBody>
          <a:bodyPr wrap="square" rtlCol="0">
            <a:spAutoFit/>
          </a:bodyPr>
          <a:lstStyle/>
          <a:p>
            <a:pPr algn="ctr">
              <a:lnSpc>
                <a:spcPct val="85000"/>
              </a:lnSpc>
            </a:pPr>
            <a:r>
              <a:rPr lang="en-US" sz="1400" i="1" dirty="0"/>
              <a:t>still </a:t>
            </a:r>
            <a:r>
              <a:rPr lang="en-US" sz="1400" dirty="0"/>
              <a:t>nothing to send or receive, enter long DRX cycle</a:t>
            </a:r>
          </a:p>
        </p:txBody>
      </p:sp>
      <p:cxnSp>
        <p:nvCxnSpPr>
          <p:cNvPr id="55" name="Straight Connector 54">
            <a:extLst>
              <a:ext uri="{FF2B5EF4-FFF2-40B4-BE49-F238E27FC236}">
                <a16:creationId xmlns:a16="http://schemas.microsoft.com/office/drawing/2014/main" id="{5660FF77-9AC0-1165-B014-048F825A5A3B}"/>
              </a:ext>
            </a:extLst>
          </p:cNvPr>
          <p:cNvCxnSpPr/>
          <p:nvPr/>
        </p:nvCxnSpPr>
        <p:spPr>
          <a:xfrm>
            <a:off x="6662803" y="2546349"/>
            <a:ext cx="0" cy="21820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EB5108A-9AD0-84A2-A0E6-0441C2979A9B}"/>
              </a:ext>
            </a:extLst>
          </p:cNvPr>
          <p:cNvCxnSpPr/>
          <p:nvPr/>
        </p:nvCxnSpPr>
        <p:spPr>
          <a:xfrm>
            <a:off x="8238758" y="2546347"/>
            <a:ext cx="0" cy="21820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696D7E7-0E23-FF2C-FD2D-9C1555E6B85B}"/>
              </a:ext>
            </a:extLst>
          </p:cNvPr>
          <p:cNvCxnSpPr>
            <a:cxnSpLocks/>
          </p:cNvCxnSpPr>
          <p:nvPr/>
        </p:nvCxnSpPr>
        <p:spPr>
          <a:xfrm>
            <a:off x="5092459" y="2123535"/>
            <a:ext cx="4712684" cy="0"/>
          </a:xfrm>
          <a:prstGeom prst="straightConnector1">
            <a:avLst/>
          </a:prstGeom>
          <a:ln>
            <a:solidFill>
              <a:srgbClr val="0E00A3"/>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6E1427C0-87B0-DE1A-45B6-27100DF1A876}"/>
              </a:ext>
            </a:extLst>
          </p:cNvPr>
          <p:cNvSpPr txBox="1"/>
          <p:nvPr/>
        </p:nvSpPr>
        <p:spPr>
          <a:xfrm flipH="1">
            <a:off x="6304847" y="1847775"/>
            <a:ext cx="1724891" cy="303481"/>
          </a:xfrm>
          <a:prstGeom prst="rect">
            <a:avLst/>
          </a:prstGeom>
          <a:noFill/>
        </p:spPr>
        <p:txBody>
          <a:bodyPr wrap="square" rtlCol="0">
            <a:spAutoFit/>
          </a:bodyPr>
          <a:lstStyle/>
          <a:p>
            <a:pPr algn="ctr">
              <a:lnSpc>
                <a:spcPct val="85000"/>
              </a:lnSpc>
            </a:pPr>
            <a:r>
              <a:rPr lang="en-US" sz="1600" dirty="0">
                <a:solidFill>
                  <a:srgbClr val="0E00A3"/>
                </a:solidFill>
              </a:rPr>
              <a:t>long DRX cycles</a:t>
            </a:r>
          </a:p>
        </p:txBody>
      </p:sp>
      <p:sp>
        <p:nvSpPr>
          <p:cNvPr id="20" name="Freeform 19">
            <a:extLst>
              <a:ext uri="{FF2B5EF4-FFF2-40B4-BE49-F238E27FC236}">
                <a16:creationId xmlns:a16="http://schemas.microsoft.com/office/drawing/2014/main" id="{5822A730-A8E4-6AB4-B2B4-034E28456029}"/>
              </a:ext>
            </a:extLst>
          </p:cNvPr>
          <p:cNvSpPr/>
          <p:nvPr/>
        </p:nvSpPr>
        <p:spPr bwMode="auto">
          <a:xfrm>
            <a:off x="1710556" y="2846328"/>
            <a:ext cx="198005" cy="48243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64607FAC-8CE1-5337-2AE7-3F8CBCA172FD}"/>
              </a:ext>
            </a:extLst>
          </p:cNvPr>
          <p:cNvSpPr/>
          <p:nvPr/>
        </p:nvSpPr>
        <p:spPr bwMode="auto">
          <a:xfrm>
            <a:off x="1707268" y="2848461"/>
            <a:ext cx="254437" cy="17345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4C39F00A-AF10-A257-44D7-F2F5900DFEA3}"/>
              </a:ext>
            </a:extLst>
          </p:cNvPr>
          <p:cNvSpPr/>
          <p:nvPr/>
        </p:nvSpPr>
        <p:spPr bwMode="auto">
          <a:xfrm>
            <a:off x="1902303" y="3019209"/>
            <a:ext cx="60392" cy="307617"/>
          </a:xfrm>
          <a:prstGeom prst="rect">
            <a:avLst/>
          </a:prstGeom>
          <a:solidFill>
            <a:srgbClr val="E4405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26" name="TextBox 25">
            <a:extLst>
              <a:ext uri="{FF2B5EF4-FFF2-40B4-BE49-F238E27FC236}">
                <a16:creationId xmlns:a16="http://schemas.microsoft.com/office/drawing/2014/main" id="{D354B4DE-A083-3AD8-4F0C-415667358578}"/>
              </a:ext>
            </a:extLst>
          </p:cNvPr>
          <p:cNvSpPr txBox="1"/>
          <p:nvPr/>
        </p:nvSpPr>
        <p:spPr>
          <a:xfrm flipH="1">
            <a:off x="11047387" y="2700306"/>
            <a:ext cx="552617" cy="250646"/>
          </a:xfrm>
          <a:prstGeom prst="rect">
            <a:avLst/>
          </a:prstGeom>
          <a:noFill/>
        </p:spPr>
        <p:txBody>
          <a:bodyPr wrap="square" rtlCol="0">
            <a:spAutoFit/>
          </a:bodyPr>
          <a:lstStyle/>
          <a:p>
            <a:pPr algn="r">
              <a:lnSpc>
                <a:spcPct val="85000"/>
              </a:lnSpc>
            </a:pPr>
            <a:r>
              <a:rPr lang="en-US" sz="1200" i="1" dirty="0"/>
              <a:t>time</a:t>
            </a:r>
          </a:p>
        </p:txBody>
      </p:sp>
      <p:sp>
        <p:nvSpPr>
          <p:cNvPr id="38" name="TextBox 37">
            <a:extLst>
              <a:ext uri="{FF2B5EF4-FFF2-40B4-BE49-F238E27FC236}">
                <a16:creationId xmlns:a16="http://schemas.microsoft.com/office/drawing/2014/main" id="{AE64FE9E-EDB2-CFC7-E03B-BE0F8B59D1F8}"/>
              </a:ext>
            </a:extLst>
          </p:cNvPr>
          <p:cNvSpPr txBox="1"/>
          <p:nvPr/>
        </p:nvSpPr>
        <p:spPr>
          <a:xfrm>
            <a:off x="1706121" y="2580064"/>
            <a:ext cx="287258" cy="276999"/>
          </a:xfrm>
          <a:prstGeom prst="rect">
            <a:avLst/>
          </a:prstGeom>
          <a:noFill/>
        </p:spPr>
        <p:txBody>
          <a:bodyPr wrap="none" rtlCol="0">
            <a:spAutoFit/>
          </a:bodyPr>
          <a:lstStyle/>
          <a:p>
            <a:r>
              <a:rPr lang="en-US" sz="1200" i="1" dirty="0"/>
              <a:t>t</a:t>
            </a:r>
            <a:r>
              <a:rPr lang="en-US" sz="1200" i="1" baseline="-25000" dirty="0"/>
              <a:t>0</a:t>
            </a:r>
          </a:p>
        </p:txBody>
      </p:sp>
      <p:sp>
        <p:nvSpPr>
          <p:cNvPr id="40" name="TextBox 39">
            <a:extLst>
              <a:ext uri="{FF2B5EF4-FFF2-40B4-BE49-F238E27FC236}">
                <a16:creationId xmlns:a16="http://schemas.microsoft.com/office/drawing/2014/main" id="{E68778BB-997F-B89B-99F7-AF0CFBDC66AE}"/>
              </a:ext>
            </a:extLst>
          </p:cNvPr>
          <p:cNvSpPr txBox="1"/>
          <p:nvPr/>
        </p:nvSpPr>
        <p:spPr>
          <a:xfrm>
            <a:off x="2994765" y="2591671"/>
            <a:ext cx="287258" cy="276999"/>
          </a:xfrm>
          <a:prstGeom prst="rect">
            <a:avLst/>
          </a:prstGeom>
          <a:noFill/>
        </p:spPr>
        <p:txBody>
          <a:bodyPr wrap="none" rtlCol="0">
            <a:spAutoFit/>
          </a:bodyPr>
          <a:lstStyle/>
          <a:p>
            <a:r>
              <a:rPr lang="en-US" sz="1200" i="1" dirty="0"/>
              <a:t>t</a:t>
            </a:r>
            <a:r>
              <a:rPr lang="en-US" sz="1200" i="1" baseline="-25000" dirty="0"/>
              <a:t>1</a:t>
            </a:r>
          </a:p>
        </p:txBody>
      </p:sp>
      <p:grpSp>
        <p:nvGrpSpPr>
          <p:cNvPr id="81" name="Group 80">
            <a:extLst>
              <a:ext uri="{FF2B5EF4-FFF2-40B4-BE49-F238E27FC236}">
                <a16:creationId xmlns:a16="http://schemas.microsoft.com/office/drawing/2014/main" id="{73699DFD-3B1B-418E-3844-302E7EA78D7A}"/>
              </a:ext>
            </a:extLst>
          </p:cNvPr>
          <p:cNvGrpSpPr/>
          <p:nvPr/>
        </p:nvGrpSpPr>
        <p:grpSpPr>
          <a:xfrm>
            <a:off x="4966144" y="2546351"/>
            <a:ext cx="287258" cy="949528"/>
            <a:chOff x="4966144" y="2546351"/>
            <a:chExt cx="287258" cy="949528"/>
          </a:xfrm>
        </p:grpSpPr>
        <p:cxnSp>
          <p:nvCxnSpPr>
            <p:cNvPr id="48" name="Straight Connector 47">
              <a:extLst>
                <a:ext uri="{FF2B5EF4-FFF2-40B4-BE49-F238E27FC236}">
                  <a16:creationId xmlns:a16="http://schemas.microsoft.com/office/drawing/2014/main" id="{B7899044-E0AE-9106-3A19-BBED74F29E14}"/>
                </a:ext>
              </a:extLst>
            </p:cNvPr>
            <p:cNvCxnSpPr>
              <a:cxnSpLocks/>
            </p:cNvCxnSpPr>
            <p:nvPr/>
          </p:nvCxnSpPr>
          <p:spPr>
            <a:xfrm>
              <a:off x="5086848" y="2546351"/>
              <a:ext cx="0" cy="1079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07E67D1-466B-5E38-1FF9-9E5AB0726EEF}"/>
                </a:ext>
              </a:extLst>
            </p:cNvPr>
            <p:cNvCxnSpPr>
              <a:cxnSpLocks/>
              <a:endCxn id="54" idx="0"/>
            </p:cNvCxnSpPr>
            <p:nvPr/>
          </p:nvCxnSpPr>
          <p:spPr>
            <a:xfrm>
              <a:off x="5107568" y="2912598"/>
              <a:ext cx="0" cy="58328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5807119A-4B1E-1843-A5DB-B5F3C12C3B1F}"/>
                </a:ext>
              </a:extLst>
            </p:cNvPr>
            <p:cNvSpPr txBox="1"/>
            <p:nvPr/>
          </p:nvSpPr>
          <p:spPr>
            <a:xfrm>
              <a:off x="4966144" y="2603772"/>
              <a:ext cx="287258" cy="276999"/>
            </a:xfrm>
            <a:prstGeom prst="rect">
              <a:avLst/>
            </a:prstGeom>
            <a:noFill/>
          </p:spPr>
          <p:txBody>
            <a:bodyPr wrap="none" rtlCol="0">
              <a:spAutoFit/>
            </a:bodyPr>
            <a:lstStyle/>
            <a:p>
              <a:r>
                <a:rPr lang="en-US" sz="1200" dirty="0"/>
                <a:t>t</a:t>
              </a:r>
              <a:r>
                <a:rPr lang="en-US" sz="1200" baseline="-25000" dirty="0"/>
                <a:t>2</a:t>
              </a:r>
            </a:p>
          </p:txBody>
        </p:sp>
      </p:grpSp>
      <p:cxnSp>
        <p:nvCxnSpPr>
          <p:cNvPr id="89" name="Straight Connector 88">
            <a:extLst>
              <a:ext uri="{FF2B5EF4-FFF2-40B4-BE49-F238E27FC236}">
                <a16:creationId xmlns:a16="http://schemas.microsoft.com/office/drawing/2014/main" id="{0E1DAD36-6836-9A4B-3919-441521220162}"/>
              </a:ext>
            </a:extLst>
          </p:cNvPr>
          <p:cNvCxnSpPr>
            <a:cxnSpLocks/>
          </p:cNvCxnSpPr>
          <p:nvPr/>
        </p:nvCxnSpPr>
        <p:spPr>
          <a:xfrm>
            <a:off x="9803313" y="2546674"/>
            <a:ext cx="0" cy="1079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AEC63026-43DE-0412-E037-ADCFFEFAD669}"/>
              </a:ext>
            </a:extLst>
          </p:cNvPr>
          <p:cNvCxnSpPr>
            <a:cxnSpLocks/>
          </p:cNvCxnSpPr>
          <p:nvPr/>
        </p:nvCxnSpPr>
        <p:spPr>
          <a:xfrm>
            <a:off x="9822721" y="2874060"/>
            <a:ext cx="0" cy="13663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E7D20036-A6FE-F385-AA2F-FB160DF29321}"/>
              </a:ext>
            </a:extLst>
          </p:cNvPr>
          <p:cNvSpPr txBox="1"/>
          <p:nvPr/>
        </p:nvSpPr>
        <p:spPr>
          <a:xfrm>
            <a:off x="9682609" y="2604095"/>
            <a:ext cx="287258" cy="276999"/>
          </a:xfrm>
          <a:prstGeom prst="rect">
            <a:avLst/>
          </a:prstGeom>
          <a:noFill/>
        </p:spPr>
        <p:txBody>
          <a:bodyPr wrap="none" rtlCol="0">
            <a:spAutoFit/>
          </a:bodyPr>
          <a:lstStyle/>
          <a:p>
            <a:r>
              <a:rPr lang="en-US" sz="1200" i="1" dirty="0"/>
              <a:t>t</a:t>
            </a:r>
            <a:r>
              <a:rPr lang="en-US" sz="1200" i="1" baseline="-25000" dirty="0"/>
              <a:t>4</a:t>
            </a:r>
          </a:p>
        </p:txBody>
      </p:sp>
      <p:sp>
        <p:nvSpPr>
          <p:cNvPr id="95" name="TextBox 94">
            <a:extLst>
              <a:ext uri="{FF2B5EF4-FFF2-40B4-BE49-F238E27FC236}">
                <a16:creationId xmlns:a16="http://schemas.microsoft.com/office/drawing/2014/main" id="{03ED3053-C2FF-E8C1-9A7A-271182D782A0}"/>
              </a:ext>
            </a:extLst>
          </p:cNvPr>
          <p:cNvSpPr txBox="1"/>
          <p:nvPr/>
        </p:nvSpPr>
        <p:spPr>
          <a:xfrm>
            <a:off x="8483468" y="2597608"/>
            <a:ext cx="287258" cy="276999"/>
          </a:xfrm>
          <a:prstGeom prst="rect">
            <a:avLst/>
          </a:prstGeom>
          <a:noFill/>
        </p:spPr>
        <p:txBody>
          <a:bodyPr wrap="none" rtlCol="0">
            <a:spAutoFit/>
          </a:bodyPr>
          <a:lstStyle/>
          <a:p>
            <a:r>
              <a:rPr lang="en-US" sz="1200" i="1" dirty="0"/>
              <a:t>t</a:t>
            </a:r>
            <a:r>
              <a:rPr lang="en-US" sz="1200" i="1" baseline="-25000" dirty="0"/>
              <a:t>3</a:t>
            </a:r>
          </a:p>
        </p:txBody>
      </p:sp>
      <p:cxnSp>
        <p:nvCxnSpPr>
          <p:cNvPr id="105" name="Straight Connector 104">
            <a:extLst>
              <a:ext uri="{FF2B5EF4-FFF2-40B4-BE49-F238E27FC236}">
                <a16:creationId xmlns:a16="http://schemas.microsoft.com/office/drawing/2014/main" id="{B5B09E30-D104-46E8-27D4-058828FFEA34}"/>
              </a:ext>
            </a:extLst>
          </p:cNvPr>
          <p:cNvCxnSpPr>
            <a:cxnSpLocks/>
          </p:cNvCxnSpPr>
          <p:nvPr/>
        </p:nvCxnSpPr>
        <p:spPr>
          <a:xfrm>
            <a:off x="1831030" y="2885638"/>
            <a:ext cx="0" cy="514043"/>
          </a:xfrm>
          <a:prstGeom prst="line">
            <a:avLst/>
          </a:prstGeom>
          <a:ln w="12700">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8548CF86-7D26-F528-E869-FB407E6C4C12}"/>
              </a:ext>
            </a:extLst>
          </p:cNvPr>
          <p:cNvSpPr txBox="1"/>
          <p:nvPr/>
        </p:nvSpPr>
        <p:spPr>
          <a:xfrm flipH="1">
            <a:off x="9711864" y="3491233"/>
            <a:ext cx="1695636" cy="643253"/>
          </a:xfrm>
          <a:prstGeom prst="rect">
            <a:avLst/>
          </a:prstGeom>
          <a:noFill/>
        </p:spPr>
        <p:txBody>
          <a:bodyPr wrap="square" rtlCol="0">
            <a:spAutoFit/>
          </a:bodyPr>
          <a:lstStyle/>
          <a:p>
            <a:pPr algn="ctr">
              <a:lnSpc>
                <a:spcPct val="85000"/>
              </a:lnSpc>
            </a:pPr>
            <a:r>
              <a:rPr lang="en-US" sz="1400" dirty="0"/>
              <a:t>transmission received at device</a:t>
            </a:r>
          </a:p>
          <a:p>
            <a:pPr algn="ctr">
              <a:lnSpc>
                <a:spcPct val="85000"/>
              </a:lnSpc>
            </a:pPr>
            <a:endParaRPr lang="en-US" sz="1400" dirty="0"/>
          </a:p>
        </p:txBody>
      </p:sp>
      <p:grpSp>
        <p:nvGrpSpPr>
          <p:cNvPr id="127" name="Group 126">
            <a:extLst>
              <a:ext uri="{FF2B5EF4-FFF2-40B4-BE49-F238E27FC236}">
                <a16:creationId xmlns:a16="http://schemas.microsoft.com/office/drawing/2014/main" id="{6C6FF7A7-3D67-4150-BDE0-1AEF24C9F677}"/>
              </a:ext>
            </a:extLst>
          </p:cNvPr>
          <p:cNvGrpSpPr/>
          <p:nvPr/>
        </p:nvGrpSpPr>
        <p:grpSpPr>
          <a:xfrm>
            <a:off x="10382528" y="2600323"/>
            <a:ext cx="287258" cy="819617"/>
            <a:chOff x="1858521" y="2732464"/>
            <a:chExt cx="287258" cy="819617"/>
          </a:xfrm>
        </p:grpSpPr>
        <p:sp>
          <p:nvSpPr>
            <p:cNvPr id="122" name="Freeform 121">
              <a:extLst>
                <a:ext uri="{FF2B5EF4-FFF2-40B4-BE49-F238E27FC236}">
                  <a16:creationId xmlns:a16="http://schemas.microsoft.com/office/drawing/2014/main" id="{FC525911-4172-4B7C-B461-C33DD890F8D0}"/>
                </a:ext>
              </a:extLst>
            </p:cNvPr>
            <p:cNvSpPr/>
            <p:nvPr/>
          </p:nvSpPr>
          <p:spPr bwMode="auto">
            <a:xfrm>
              <a:off x="1862956" y="2998728"/>
              <a:ext cx="198005" cy="48243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C52676C4-2636-A438-FD33-02462246BA45}"/>
                </a:ext>
              </a:extLst>
            </p:cNvPr>
            <p:cNvSpPr/>
            <p:nvPr/>
          </p:nvSpPr>
          <p:spPr bwMode="auto">
            <a:xfrm>
              <a:off x="1859668" y="3000861"/>
              <a:ext cx="254437" cy="173458"/>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81375999-4837-3512-FEAA-4D93E09ADA8D}"/>
                </a:ext>
              </a:extLst>
            </p:cNvPr>
            <p:cNvSpPr/>
            <p:nvPr/>
          </p:nvSpPr>
          <p:spPr bwMode="auto">
            <a:xfrm>
              <a:off x="2054703" y="3171609"/>
              <a:ext cx="60392" cy="307617"/>
            </a:xfrm>
            <a:prstGeom prst="rect">
              <a:avLst/>
            </a:prstGeom>
            <a:solidFill>
              <a:srgbClr val="E4405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sp>
          <p:nvSpPr>
            <p:cNvPr id="125" name="TextBox 124">
              <a:extLst>
                <a:ext uri="{FF2B5EF4-FFF2-40B4-BE49-F238E27FC236}">
                  <a16:creationId xmlns:a16="http://schemas.microsoft.com/office/drawing/2014/main" id="{A4E7BE8D-D1B0-F1F3-CFB8-2149BCE9AAC1}"/>
                </a:ext>
              </a:extLst>
            </p:cNvPr>
            <p:cNvSpPr txBox="1"/>
            <p:nvPr/>
          </p:nvSpPr>
          <p:spPr>
            <a:xfrm>
              <a:off x="1858521" y="2732464"/>
              <a:ext cx="287258" cy="276999"/>
            </a:xfrm>
            <a:prstGeom prst="rect">
              <a:avLst/>
            </a:prstGeom>
            <a:noFill/>
          </p:spPr>
          <p:txBody>
            <a:bodyPr wrap="none" rtlCol="0">
              <a:spAutoFit/>
            </a:bodyPr>
            <a:lstStyle/>
            <a:p>
              <a:r>
                <a:rPr lang="en-US" sz="1200" i="1" dirty="0"/>
                <a:t>t</a:t>
              </a:r>
              <a:r>
                <a:rPr lang="en-US" sz="1200" i="1" baseline="-25000" dirty="0"/>
                <a:t>5</a:t>
              </a:r>
            </a:p>
          </p:txBody>
        </p:sp>
        <p:cxnSp>
          <p:nvCxnSpPr>
            <p:cNvPr id="126" name="Straight Connector 125">
              <a:extLst>
                <a:ext uri="{FF2B5EF4-FFF2-40B4-BE49-F238E27FC236}">
                  <a16:creationId xmlns:a16="http://schemas.microsoft.com/office/drawing/2014/main" id="{C01D388B-7706-6615-6D18-C27D02054251}"/>
                </a:ext>
              </a:extLst>
            </p:cNvPr>
            <p:cNvCxnSpPr>
              <a:cxnSpLocks/>
            </p:cNvCxnSpPr>
            <p:nvPr/>
          </p:nvCxnSpPr>
          <p:spPr>
            <a:xfrm>
              <a:off x="1983430" y="3038038"/>
              <a:ext cx="0" cy="514043"/>
            </a:xfrm>
            <a:prstGeom prst="line">
              <a:avLst/>
            </a:prstGeom>
            <a:ln w="12700">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grpSp>
      <p:sp>
        <p:nvSpPr>
          <p:cNvPr id="2" name="Title 2">
            <a:extLst>
              <a:ext uri="{FF2B5EF4-FFF2-40B4-BE49-F238E27FC236}">
                <a16:creationId xmlns:a16="http://schemas.microsoft.com/office/drawing/2014/main" id="{19BF51E7-3405-FFD4-0CC2-8966E893A160}"/>
              </a:ext>
            </a:extLst>
          </p:cNvPr>
          <p:cNvSpPr>
            <a:spLocks noGrp="1"/>
          </p:cNvSpPr>
          <p:nvPr>
            <p:ph type="title"/>
          </p:nvPr>
        </p:nvSpPr>
        <p:spPr/>
        <p:txBody>
          <a:bodyPr>
            <a:normAutofit/>
          </a:bodyPr>
          <a:lstStyle/>
          <a:p>
            <a:r>
              <a:rPr lang="en-US" sz="4800" dirty="0"/>
              <a:t>Coordinated wake/sleep in 5G</a:t>
            </a:r>
          </a:p>
        </p:txBody>
      </p:sp>
      <p:sp>
        <p:nvSpPr>
          <p:cNvPr id="4" name="Slide Number Placeholder 3">
            <a:extLst>
              <a:ext uri="{FF2B5EF4-FFF2-40B4-BE49-F238E27FC236}">
                <a16:creationId xmlns:a16="http://schemas.microsoft.com/office/drawing/2014/main" id="{BEBC31A5-9C31-758A-9B1E-BFA6F595B85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120</a:t>
            </a:fld>
            <a:endParaRPr lang="en-US" dirty="0"/>
          </a:p>
        </p:txBody>
      </p:sp>
    </p:spTree>
    <p:extLst>
      <p:ext uri="{BB962C8B-B14F-4D97-AF65-F5344CB8AC3E}">
        <p14:creationId xmlns:p14="http://schemas.microsoft.com/office/powerpoint/2010/main" val="7978139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25ABB9-D65C-EA4A-56B0-FEB397B1CC7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4FE82E1-804E-0D75-D7F5-60B542D61F51}"/>
              </a:ext>
            </a:extLst>
          </p:cNvPr>
          <p:cNvSpPr>
            <a:spLocks noGrp="1"/>
          </p:cNvSpPr>
          <p:nvPr>
            <p:ph type="title"/>
          </p:nvPr>
        </p:nvSpPr>
        <p:spPr>
          <a:xfrm>
            <a:off x="811391" y="429025"/>
            <a:ext cx="10515600" cy="894622"/>
          </a:xfrm>
        </p:spPr>
        <p:txBody>
          <a:bodyPr>
            <a:normAutofit/>
          </a:bodyPr>
          <a:lstStyle/>
          <a:p>
            <a:r>
              <a:rPr lang="en-US" altLang="en-US" sz="4800" dirty="0">
                <a:cs typeface="Calibri" panose="020F0502020204030204" pitchFamily="34" charset="0"/>
              </a:rPr>
              <a:t>Chapter 7 outline</a:t>
            </a:r>
            <a:endParaRPr lang="en-US" sz="4800" dirty="0"/>
          </a:p>
        </p:txBody>
      </p:sp>
      <p:sp>
        <p:nvSpPr>
          <p:cNvPr id="4" name="Slide Number Placeholder 3">
            <a:extLst>
              <a:ext uri="{FF2B5EF4-FFF2-40B4-BE49-F238E27FC236}">
                <a16:creationId xmlns:a16="http://schemas.microsoft.com/office/drawing/2014/main" id="{BBB4E8D8-08BB-1972-20CB-A5C42D6DF554}"/>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121</a:t>
            </a:fld>
            <a:endParaRPr lang="en-US" dirty="0"/>
          </a:p>
        </p:txBody>
      </p:sp>
      <p:sp>
        <p:nvSpPr>
          <p:cNvPr id="12" name="Rectangle 3">
            <a:extLst>
              <a:ext uri="{FF2B5EF4-FFF2-40B4-BE49-F238E27FC236}">
                <a16:creationId xmlns:a16="http://schemas.microsoft.com/office/drawing/2014/main" id="{C517019D-A09B-884D-990F-E3CBD6727980}"/>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introduction</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radio: the physical layer</a:t>
            </a:r>
          </a:p>
          <a:p>
            <a:pPr marL="406400" marR="0" lvl="0" indent="-276225" algn="l" defTabSz="914400" rtl="0" eaLnBrk="1" fontAlgn="auto" latinLnBrk="0" hangingPunct="1">
              <a:lnSpc>
                <a:spcPct val="10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the wireless </a:t>
            </a:r>
            <a:r>
              <a:rPr kumimoji="0" lang="en-US" sz="3200" b="0" i="1"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access</a:t>
            </a: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network</a:t>
            </a: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principles, WiFi, 5G</a:t>
            </a:r>
          </a:p>
          <a:p>
            <a:pPr marL="406400" marR="0" lvl="0" indent="-276225" algn="l" defTabSz="914400" rtl="0" eaLnBrk="1" fontAlgn="auto" latinLnBrk="0" hangingPunct="1">
              <a:lnSpc>
                <a:spcPct val="90000"/>
              </a:lnSpc>
              <a:spcBef>
                <a:spcPts val="1000"/>
              </a:spcBef>
              <a:spcAft>
                <a:spcPts val="0"/>
              </a:spcAft>
              <a:buClr>
                <a:srgbClr val="0012A0"/>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the wireless core network</a:t>
            </a:r>
          </a:p>
          <a:p>
            <a:pPr marL="695325" marR="0" lvl="1" indent="-231775" algn="l" defTabSz="914400" rtl="0" eaLnBrk="1" fontAlgn="auto" latinLnBrk="0" hangingPunct="1">
              <a:lnSpc>
                <a:spcPct val="90000"/>
              </a:lnSpc>
              <a:spcBef>
                <a:spcPts val="500"/>
              </a:spcBef>
              <a:spcAft>
                <a:spcPts val="0"/>
              </a:spcAft>
              <a:buClr>
                <a:srgbClr val="0012A0"/>
              </a:buClr>
              <a:buSzTx/>
              <a:buFont typeface="Arial" panose="020B0604020202020204" pitchFamily="34" charset="0"/>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principles, 5G</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mobility</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Bluetooth, satellite, IoT wireless networks</a:t>
            </a:r>
          </a:p>
        </p:txBody>
      </p:sp>
      <p:pic>
        <p:nvPicPr>
          <p:cNvPr id="3" name="Picture 2">
            <a:extLst>
              <a:ext uri="{FF2B5EF4-FFF2-40B4-BE49-F238E27FC236}">
                <a16:creationId xmlns:a16="http://schemas.microsoft.com/office/drawing/2014/main" id="{CDE3813E-DD61-7A5A-861A-A9138F693142}"/>
              </a:ext>
            </a:extLst>
          </p:cNvPr>
          <p:cNvPicPr>
            <a:picLocks noChangeAspect="1"/>
          </p:cNvPicPr>
          <p:nvPr/>
        </p:nvPicPr>
        <p:blipFill>
          <a:blip r:embed="rId3"/>
          <a:stretch>
            <a:fillRect/>
          </a:stretch>
        </p:blipFill>
        <p:spPr>
          <a:xfrm>
            <a:off x="7169568" y="1544895"/>
            <a:ext cx="4390800" cy="2808061"/>
          </a:xfrm>
          <a:prstGeom prst="rect">
            <a:avLst/>
          </a:prstGeom>
        </p:spPr>
      </p:pic>
    </p:spTree>
    <p:extLst>
      <p:ext uri="{BB962C8B-B14F-4D97-AF65-F5344CB8AC3E}">
        <p14:creationId xmlns:p14="http://schemas.microsoft.com/office/powerpoint/2010/main" val="16766274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F4AB09CA-9335-3DEC-CA7E-5C7B977891FD}"/>
              </a:ext>
            </a:extLst>
          </p:cNvPr>
          <p:cNvSpPr/>
          <p:nvPr/>
        </p:nvSpPr>
        <p:spPr>
          <a:xfrm>
            <a:off x="2838189" y="1320813"/>
            <a:ext cx="6722629" cy="4220018"/>
          </a:xfrm>
          <a:prstGeom prst="rect">
            <a:avLst/>
          </a:prstGeom>
          <a:solidFill>
            <a:schemeClr val="bg1">
              <a:lumMod val="85000"/>
            </a:schemeClr>
          </a:solidFill>
          <a:ln w="317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8DD59415-6540-5BCC-1100-7CA75F17067E}"/>
              </a:ext>
            </a:extLst>
          </p:cNvPr>
          <p:cNvSpPr/>
          <p:nvPr/>
        </p:nvSpPr>
        <p:spPr>
          <a:xfrm>
            <a:off x="4236098" y="5561045"/>
            <a:ext cx="5169159" cy="727788"/>
          </a:xfrm>
          <a:custGeom>
            <a:avLst/>
            <a:gdLst>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Lst>
            <a:ahLst/>
            <a:cxnLst>
              <a:cxn ang="0">
                <a:pos x="connsiteX0" y="connsiteY0"/>
              </a:cxn>
              <a:cxn ang="0">
                <a:pos x="connsiteX1" y="connsiteY1"/>
              </a:cxn>
              <a:cxn ang="0">
                <a:pos x="connsiteX2" y="connsiteY2"/>
              </a:cxn>
              <a:cxn ang="0">
                <a:pos x="connsiteX3" y="connsiteY3"/>
              </a:cxn>
            </a:cxnLst>
            <a:rect l="l" t="t" r="r" b="b"/>
            <a:pathLst>
              <a:path w="5169159" h="727788">
                <a:moveTo>
                  <a:pt x="2575249" y="727788"/>
                </a:moveTo>
                <a:cubicBezTo>
                  <a:pt x="1810139" y="410547"/>
                  <a:pt x="1735494" y="261257"/>
                  <a:pt x="0" y="0"/>
                </a:cubicBezTo>
                <a:lnTo>
                  <a:pt x="5169159" y="0"/>
                </a:lnTo>
                <a:cubicBezTo>
                  <a:pt x="3334138" y="317241"/>
                  <a:pt x="3663820" y="317241"/>
                  <a:pt x="2575249" y="727788"/>
                </a:cubicBezTo>
                <a:close/>
              </a:path>
            </a:pathLst>
          </a:custGeom>
          <a:gradFill>
            <a:gsLst>
              <a:gs pos="0">
                <a:schemeClr val="accent1">
                  <a:lumMod val="5000"/>
                  <a:lumOff val="95000"/>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708710E7-78CA-E208-365D-F903AFD6A841}"/>
              </a:ext>
            </a:extLst>
          </p:cNvPr>
          <p:cNvGrpSpPr/>
          <p:nvPr/>
        </p:nvGrpSpPr>
        <p:grpSpPr>
          <a:xfrm>
            <a:off x="6416388" y="5968217"/>
            <a:ext cx="973849" cy="644482"/>
            <a:chOff x="340314" y="825285"/>
            <a:chExt cx="710987" cy="468256"/>
          </a:xfrm>
        </p:grpSpPr>
        <p:sp>
          <p:nvSpPr>
            <p:cNvPr id="23" name="Oval 22">
              <a:extLst>
                <a:ext uri="{FF2B5EF4-FFF2-40B4-BE49-F238E27FC236}">
                  <a16:creationId xmlns:a16="http://schemas.microsoft.com/office/drawing/2014/main" id="{43E9FD4D-202B-3305-D6A2-AC42A1263FF4}"/>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1807D572-7FB7-B6F7-60A2-6A8DABDCCFCD}"/>
                </a:ext>
              </a:extLst>
            </p:cNvPr>
            <p:cNvGrpSpPr/>
            <p:nvPr/>
          </p:nvGrpSpPr>
          <p:grpSpPr>
            <a:xfrm>
              <a:off x="519850" y="1126794"/>
              <a:ext cx="319417" cy="141292"/>
              <a:chOff x="7493876" y="2774731"/>
              <a:chExt cx="1481958" cy="894622"/>
            </a:xfrm>
          </p:grpSpPr>
          <p:sp>
            <p:nvSpPr>
              <p:cNvPr id="36" name="Freeform 35">
                <a:extLst>
                  <a:ext uri="{FF2B5EF4-FFF2-40B4-BE49-F238E27FC236}">
                    <a16:creationId xmlns:a16="http://schemas.microsoft.com/office/drawing/2014/main" id="{F41DBA16-3531-1A38-A560-E9B823FD803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8" name="Oval 37">
                <a:extLst>
                  <a:ext uri="{FF2B5EF4-FFF2-40B4-BE49-F238E27FC236}">
                    <a16:creationId xmlns:a16="http://schemas.microsoft.com/office/drawing/2014/main" id="{B5FC07D7-F7F6-1B81-1DE1-52B03D8309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40" name="Group 39">
                <a:extLst>
                  <a:ext uri="{FF2B5EF4-FFF2-40B4-BE49-F238E27FC236}">
                    <a16:creationId xmlns:a16="http://schemas.microsoft.com/office/drawing/2014/main" id="{18DF94D2-6E53-5C39-6D64-814D71F04E64}"/>
                  </a:ext>
                </a:extLst>
              </p:cNvPr>
              <p:cNvGrpSpPr/>
              <p:nvPr/>
            </p:nvGrpSpPr>
            <p:grpSpPr>
              <a:xfrm>
                <a:off x="7713663" y="2848339"/>
                <a:ext cx="1042107" cy="425543"/>
                <a:chOff x="7786941" y="2884917"/>
                <a:chExt cx="897649" cy="353919"/>
              </a:xfrm>
            </p:grpSpPr>
            <p:sp>
              <p:nvSpPr>
                <p:cNvPr id="53" name="Freeform 52">
                  <a:extLst>
                    <a:ext uri="{FF2B5EF4-FFF2-40B4-BE49-F238E27FC236}">
                      <a16:creationId xmlns:a16="http://schemas.microsoft.com/office/drawing/2014/main" id="{FC73272A-1C72-F432-B430-59075645E1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7FC5362C-E21B-4890-82A4-221757717F0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FE3FD9F8-34E8-CBF2-41A5-87AFA8F0B60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6BA547F9-5BA3-CAD6-0B0B-33C4EF59BEE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24" descr="server_rack.png">
              <a:extLst>
                <a:ext uri="{FF2B5EF4-FFF2-40B4-BE49-F238E27FC236}">
                  <a16:creationId xmlns:a16="http://schemas.microsoft.com/office/drawing/2014/main" id="{464F086B-FB46-7205-5AEA-0FAD200DAA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32" name="Can 31">
              <a:extLst>
                <a:ext uri="{FF2B5EF4-FFF2-40B4-BE49-F238E27FC236}">
                  <a16:creationId xmlns:a16="http://schemas.microsoft.com/office/drawing/2014/main" id="{2C125F69-7DB3-134B-C6F1-ABF6F9BB8628}"/>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34" name="Picture 33" descr="server_rack.png">
              <a:extLst>
                <a:ext uri="{FF2B5EF4-FFF2-40B4-BE49-F238E27FC236}">
                  <a16:creationId xmlns:a16="http://schemas.microsoft.com/office/drawing/2014/main" id="{451AF4BA-11B4-66A7-8906-1435B8DD8B0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35" name="Can 34">
              <a:extLst>
                <a:ext uri="{FF2B5EF4-FFF2-40B4-BE49-F238E27FC236}">
                  <a16:creationId xmlns:a16="http://schemas.microsoft.com/office/drawing/2014/main" id="{4FBA3E2F-3AC7-2D4D-E623-0D9FF48FA666}"/>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 name="Group 20">
            <a:extLst>
              <a:ext uri="{FF2B5EF4-FFF2-40B4-BE49-F238E27FC236}">
                <a16:creationId xmlns:a16="http://schemas.microsoft.com/office/drawing/2014/main" id="{A085342E-BF75-83FB-0B10-A0C39C244804}"/>
              </a:ext>
            </a:extLst>
          </p:cNvPr>
          <p:cNvGrpSpPr/>
          <p:nvPr/>
        </p:nvGrpSpPr>
        <p:grpSpPr>
          <a:xfrm>
            <a:off x="1759066" y="4672279"/>
            <a:ext cx="7542210" cy="730151"/>
            <a:chOff x="1661356" y="5261486"/>
            <a:chExt cx="8761056" cy="730151"/>
          </a:xfrm>
        </p:grpSpPr>
        <p:sp>
          <p:nvSpPr>
            <p:cNvPr id="11" name="Rectangle 10">
              <a:extLst>
                <a:ext uri="{FF2B5EF4-FFF2-40B4-BE49-F238E27FC236}">
                  <a16:creationId xmlns:a16="http://schemas.microsoft.com/office/drawing/2014/main" id="{9E901500-122E-C0B1-23D1-2C9CA4BE206F}"/>
                </a:ext>
              </a:extLst>
            </p:cNvPr>
            <p:cNvSpPr/>
            <p:nvPr/>
          </p:nvSpPr>
          <p:spPr>
            <a:xfrm>
              <a:off x="1661356" y="5268844"/>
              <a:ext cx="8761056" cy="722793"/>
            </a:xfrm>
            <a:prstGeom prst="rect">
              <a:avLst/>
            </a:prstGeom>
            <a:solidFill>
              <a:schemeClr val="accent6">
                <a:lumMod val="60000"/>
                <a:lumOff val="40000"/>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CD61B4A9-96AA-0E9A-31B4-2FAA1F6E63CA}"/>
                </a:ext>
              </a:extLst>
            </p:cNvPr>
            <p:cNvSpPr txBox="1"/>
            <p:nvPr/>
          </p:nvSpPr>
          <p:spPr>
            <a:xfrm>
              <a:off x="9031926" y="5261486"/>
              <a:ext cx="11673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user plane</a:t>
              </a:r>
            </a:p>
          </p:txBody>
        </p:sp>
      </p:grpSp>
      <p:sp>
        <p:nvSpPr>
          <p:cNvPr id="1117" name="Oval 1116">
            <a:extLst>
              <a:ext uri="{FF2B5EF4-FFF2-40B4-BE49-F238E27FC236}">
                <a16:creationId xmlns:a16="http://schemas.microsoft.com/office/drawing/2014/main" id="{F09FC9B9-0002-49E9-27D9-CC83BD421AA8}"/>
              </a:ext>
            </a:extLst>
          </p:cNvPr>
          <p:cNvSpPr/>
          <p:nvPr/>
        </p:nvSpPr>
        <p:spPr>
          <a:xfrm>
            <a:off x="1426204" y="4365597"/>
            <a:ext cx="865178" cy="61336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4" name="Oval 1113">
            <a:extLst>
              <a:ext uri="{FF2B5EF4-FFF2-40B4-BE49-F238E27FC236}">
                <a16:creationId xmlns:a16="http://schemas.microsoft.com/office/drawing/2014/main" id="{1F2F2602-B9D8-0C04-716B-E734DB36AAFC}"/>
              </a:ext>
            </a:extLst>
          </p:cNvPr>
          <p:cNvSpPr/>
          <p:nvPr/>
        </p:nvSpPr>
        <p:spPr>
          <a:xfrm>
            <a:off x="1431113" y="5040282"/>
            <a:ext cx="865178" cy="61336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4" name="Rectangle 1053">
            <a:extLst>
              <a:ext uri="{FF2B5EF4-FFF2-40B4-BE49-F238E27FC236}">
                <a16:creationId xmlns:a16="http://schemas.microsoft.com/office/drawing/2014/main" id="{AA987DA0-86C0-D0BD-E66A-82ABBB89A21C}"/>
              </a:ext>
            </a:extLst>
          </p:cNvPr>
          <p:cNvSpPr/>
          <p:nvPr/>
        </p:nvSpPr>
        <p:spPr>
          <a:xfrm>
            <a:off x="4608511" y="1494451"/>
            <a:ext cx="2951621" cy="757571"/>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23" name="Group 1122">
            <a:extLst>
              <a:ext uri="{FF2B5EF4-FFF2-40B4-BE49-F238E27FC236}">
                <a16:creationId xmlns:a16="http://schemas.microsoft.com/office/drawing/2014/main" id="{BC3B4569-2A4A-7013-1B98-3FB3A2A5A78D}"/>
              </a:ext>
            </a:extLst>
          </p:cNvPr>
          <p:cNvGrpSpPr/>
          <p:nvPr/>
        </p:nvGrpSpPr>
        <p:grpSpPr>
          <a:xfrm>
            <a:off x="1575166" y="4195902"/>
            <a:ext cx="481199" cy="726831"/>
            <a:chOff x="2778317" y="779482"/>
            <a:chExt cx="1369140" cy="2203267"/>
          </a:xfrm>
        </p:grpSpPr>
        <p:sp>
          <p:nvSpPr>
            <p:cNvPr id="1124" name="Oval 1123">
              <a:extLst>
                <a:ext uri="{FF2B5EF4-FFF2-40B4-BE49-F238E27FC236}">
                  <a16:creationId xmlns:a16="http://schemas.microsoft.com/office/drawing/2014/main" id="{4235F73D-12DB-5C31-F15C-6938906C591E}"/>
                </a:ext>
              </a:extLst>
            </p:cNvPr>
            <p:cNvSpPr/>
            <p:nvPr/>
          </p:nvSpPr>
          <p:spPr>
            <a:xfrm>
              <a:off x="3119663" y="1513085"/>
              <a:ext cx="682561" cy="684274"/>
            </a:xfrm>
            <a:prstGeom prst="ellipse">
              <a:avLst/>
            </a:prstGeom>
            <a:noFill/>
            <a:ln w="127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5" name="Oval 1124">
              <a:extLst>
                <a:ext uri="{FF2B5EF4-FFF2-40B4-BE49-F238E27FC236}">
                  <a16:creationId xmlns:a16="http://schemas.microsoft.com/office/drawing/2014/main" id="{C007B7B3-519C-DF15-76D3-7B4CD2749617}"/>
                </a:ext>
              </a:extLst>
            </p:cNvPr>
            <p:cNvSpPr/>
            <p:nvPr/>
          </p:nvSpPr>
          <p:spPr>
            <a:xfrm>
              <a:off x="3009253" y="1398007"/>
              <a:ext cx="914272" cy="911320"/>
            </a:xfrm>
            <a:prstGeom prst="ellipse">
              <a:avLst/>
            </a:prstGeom>
            <a:noFill/>
            <a:ln w="127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6" name="Oval 1125">
              <a:extLst>
                <a:ext uri="{FF2B5EF4-FFF2-40B4-BE49-F238E27FC236}">
                  <a16:creationId xmlns:a16="http://schemas.microsoft.com/office/drawing/2014/main" id="{6A50C278-2652-6719-E53E-19FBF4205706}"/>
                </a:ext>
              </a:extLst>
            </p:cNvPr>
            <p:cNvSpPr/>
            <p:nvPr/>
          </p:nvSpPr>
          <p:spPr>
            <a:xfrm>
              <a:off x="2895728" y="1282929"/>
              <a:ext cx="1139759" cy="1141475"/>
            </a:xfrm>
            <a:prstGeom prst="ellipse">
              <a:avLst/>
            </a:prstGeom>
            <a:noFill/>
            <a:ln w="127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7" name="Oval 1126">
              <a:extLst>
                <a:ext uri="{FF2B5EF4-FFF2-40B4-BE49-F238E27FC236}">
                  <a16:creationId xmlns:a16="http://schemas.microsoft.com/office/drawing/2014/main" id="{2094F6C0-085B-C304-9536-DE6326029E7C}"/>
                </a:ext>
              </a:extLst>
            </p:cNvPr>
            <p:cNvSpPr/>
            <p:nvPr/>
          </p:nvSpPr>
          <p:spPr>
            <a:xfrm>
              <a:off x="2778317" y="1169409"/>
              <a:ext cx="1369140" cy="1373186"/>
            </a:xfrm>
            <a:prstGeom prst="ellipse">
              <a:avLst/>
            </a:prstGeom>
            <a:noFill/>
            <a:ln w="127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8" name="Rectangle 1127">
              <a:extLst>
                <a:ext uri="{FF2B5EF4-FFF2-40B4-BE49-F238E27FC236}">
                  <a16:creationId xmlns:a16="http://schemas.microsoft.com/office/drawing/2014/main" id="{C9787755-8B65-3BC7-56E5-A6E0C235C7C1}"/>
                </a:ext>
              </a:extLst>
            </p:cNvPr>
            <p:cNvSpPr/>
            <p:nvPr/>
          </p:nvSpPr>
          <p:spPr>
            <a:xfrm rot="2700005">
              <a:off x="3003743" y="779482"/>
              <a:ext cx="914400" cy="914400"/>
            </a:xfrm>
            <a:prstGeom prst="rect">
              <a:avLst/>
            </a:prstGeom>
            <a:solidFill>
              <a:schemeClr val="bg1"/>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9" name="Rectangle 1128">
              <a:extLst>
                <a:ext uri="{FF2B5EF4-FFF2-40B4-BE49-F238E27FC236}">
                  <a16:creationId xmlns:a16="http://schemas.microsoft.com/office/drawing/2014/main" id="{C5675861-8182-6B70-A1DC-7633566D15C3}"/>
                </a:ext>
              </a:extLst>
            </p:cNvPr>
            <p:cNvSpPr/>
            <p:nvPr/>
          </p:nvSpPr>
          <p:spPr>
            <a:xfrm rot="2700005">
              <a:off x="3003742" y="2068349"/>
              <a:ext cx="914400" cy="914400"/>
            </a:xfrm>
            <a:prstGeom prst="rect">
              <a:avLst/>
            </a:prstGeom>
            <a:solidFill>
              <a:schemeClr val="bg1"/>
            </a:solidFill>
            <a:ln w="63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 name="Rectangle 11">
            <a:extLst>
              <a:ext uri="{FF2B5EF4-FFF2-40B4-BE49-F238E27FC236}">
                <a16:creationId xmlns:a16="http://schemas.microsoft.com/office/drawing/2014/main" id="{51EB4C60-45A9-3D97-A7A8-06BC8250ED85}"/>
              </a:ext>
            </a:extLst>
          </p:cNvPr>
          <p:cNvSpPr/>
          <p:nvPr/>
        </p:nvSpPr>
        <p:spPr>
          <a:xfrm>
            <a:off x="3176840" y="2346414"/>
            <a:ext cx="6124436" cy="2192180"/>
          </a:xfrm>
          <a:prstGeom prst="rect">
            <a:avLst/>
          </a:prstGeom>
          <a:solidFill>
            <a:schemeClr val="accent5">
              <a:lumMod val="60000"/>
              <a:lumOff val="40000"/>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68C42E4F-6DD9-9547-1432-C0CBD21B23B6}"/>
              </a:ext>
            </a:extLst>
          </p:cNvPr>
          <p:cNvSpPr txBox="1"/>
          <p:nvPr/>
        </p:nvSpPr>
        <p:spPr>
          <a:xfrm>
            <a:off x="7893868" y="4156316"/>
            <a:ext cx="142564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control plane</a:t>
            </a:r>
          </a:p>
        </p:txBody>
      </p:sp>
      <p:cxnSp>
        <p:nvCxnSpPr>
          <p:cNvPr id="20" name="Straight Connector 19">
            <a:extLst>
              <a:ext uri="{FF2B5EF4-FFF2-40B4-BE49-F238E27FC236}">
                <a16:creationId xmlns:a16="http://schemas.microsoft.com/office/drawing/2014/main" id="{77B6AE85-4E3B-0A5A-7CAE-94AD787FCA25}"/>
              </a:ext>
            </a:extLst>
          </p:cNvPr>
          <p:cNvCxnSpPr>
            <a:cxnSpLocks/>
          </p:cNvCxnSpPr>
          <p:nvPr/>
        </p:nvCxnSpPr>
        <p:spPr>
          <a:xfrm flipH="1">
            <a:off x="9026943" y="3483942"/>
            <a:ext cx="621353" cy="0"/>
          </a:xfrm>
          <a:prstGeom prst="line">
            <a:avLst/>
          </a:prstGeom>
          <a:ln w="12700">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AC75D1CD-EF5A-D920-7C90-008D00D955F4}"/>
              </a:ext>
            </a:extLst>
          </p:cNvPr>
          <p:cNvGrpSpPr/>
          <p:nvPr/>
        </p:nvGrpSpPr>
        <p:grpSpPr>
          <a:xfrm>
            <a:off x="1671878" y="4656750"/>
            <a:ext cx="710987" cy="468256"/>
            <a:chOff x="340314" y="825285"/>
            <a:chExt cx="710987" cy="468256"/>
          </a:xfrm>
        </p:grpSpPr>
        <p:sp>
          <p:nvSpPr>
            <p:cNvPr id="42" name="Oval 41">
              <a:extLst>
                <a:ext uri="{FF2B5EF4-FFF2-40B4-BE49-F238E27FC236}">
                  <a16:creationId xmlns:a16="http://schemas.microsoft.com/office/drawing/2014/main" id="{A6CA1C08-F1EB-D4A1-B640-E8109D9A5BCF}"/>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AD29BEFE-49A8-4BFC-2251-8123BFE0F7DC}"/>
                </a:ext>
              </a:extLst>
            </p:cNvPr>
            <p:cNvGrpSpPr/>
            <p:nvPr/>
          </p:nvGrpSpPr>
          <p:grpSpPr>
            <a:xfrm>
              <a:off x="519850" y="1126797"/>
              <a:ext cx="319417" cy="141293"/>
              <a:chOff x="7493876" y="2774731"/>
              <a:chExt cx="1481958" cy="894622"/>
            </a:xfrm>
          </p:grpSpPr>
          <p:sp>
            <p:nvSpPr>
              <p:cNvPr id="46" name="Freeform 45">
                <a:extLst>
                  <a:ext uri="{FF2B5EF4-FFF2-40B4-BE49-F238E27FC236}">
                    <a16:creationId xmlns:a16="http://schemas.microsoft.com/office/drawing/2014/main" id="{EE7E3D41-89E9-A5E4-7AD7-D8C2032DA9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47" name="Oval 46">
                <a:extLst>
                  <a:ext uri="{FF2B5EF4-FFF2-40B4-BE49-F238E27FC236}">
                    <a16:creationId xmlns:a16="http://schemas.microsoft.com/office/drawing/2014/main" id="{5CE4C8AB-7A87-952D-FCB4-423416E70B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48" name="Group 47">
                <a:extLst>
                  <a:ext uri="{FF2B5EF4-FFF2-40B4-BE49-F238E27FC236}">
                    <a16:creationId xmlns:a16="http://schemas.microsoft.com/office/drawing/2014/main" id="{094EF6A5-E3CC-DB01-5C45-D15607FA17DF}"/>
                  </a:ext>
                </a:extLst>
              </p:cNvPr>
              <p:cNvGrpSpPr/>
              <p:nvPr/>
            </p:nvGrpSpPr>
            <p:grpSpPr>
              <a:xfrm>
                <a:off x="7713663" y="2848339"/>
                <a:ext cx="1042107" cy="425543"/>
                <a:chOff x="7786941" y="2884917"/>
                <a:chExt cx="897649" cy="353919"/>
              </a:xfrm>
            </p:grpSpPr>
            <p:sp>
              <p:nvSpPr>
                <p:cNvPr id="49" name="Freeform 48">
                  <a:extLst>
                    <a:ext uri="{FF2B5EF4-FFF2-40B4-BE49-F238E27FC236}">
                      <a16:creationId xmlns:a16="http://schemas.microsoft.com/office/drawing/2014/main" id="{FB7CE755-C428-1804-5F99-705DAB4563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a:extLst>
                    <a:ext uri="{FF2B5EF4-FFF2-40B4-BE49-F238E27FC236}">
                      <a16:creationId xmlns:a16="http://schemas.microsoft.com/office/drawing/2014/main" id="{D5A3495D-7C9C-52AA-3A40-ED0DA55224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Freeform 50">
                  <a:extLst>
                    <a:ext uri="{FF2B5EF4-FFF2-40B4-BE49-F238E27FC236}">
                      <a16:creationId xmlns:a16="http://schemas.microsoft.com/office/drawing/2014/main" id="{222F9F05-140A-D629-3BEF-9D5B06394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Freeform 51">
                  <a:extLst>
                    <a:ext uri="{FF2B5EF4-FFF2-40B4-BE49-F238E27FC236}">
                      <a16:creationId xmlns:a16="http://schemas.microsoft.com/office/drawing/2014/main" id="{BEA0567E-3DF0-8642-95F9-F0CC4788C5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44" name="Picture 43" descr="server_rack.png">
              <a:extLst>
                <a:ext uri="{FF2B5EF4-FFF2-40B4-BE49-F238E27FC236}">
                  <a16:creationId xmlns:a16="http://schemas.microsoft.com/office/drawing/2014/main" id="{0DA93B70-859F-A15E-6F2A-A733BDA98E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45" name="Can 44">
              <a:extLst>
                <a:ext uri="{FF2B5EF4-FFF2-40B4-BE49-F238E27FC236}">
                  <a16:creationId xmlns:a16="http://schemas.microsoft.com/office/drawing/2014/main" id="{E65EE978-16DF-1CF6-44CA-FF4DDFE2FB5D}"/>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1025" name="Straight Connector 1024">
            <a:extLst>
              <a:ext uri="{FF2B5EF4-FFF2-40B4-BE49-F238E27FC236}">
                <a16:creationId xmlns:a16="http://schemas.microsoft.com/office/drawing/2014/main" id="{7BACB89B-6193-530A-3565-0BD7072C6B6D}"/>
              </a:ext>
            </a:extLst>
          </p:cNvPr>
          <p:cNvCxnSpPr>
            <a:cxnSpLocks/>
          </p:cNvCxnSpPr>
          <p:nvPr/>
        </p:nvCxnSpPr>
        <p:spPr>
          <a:xfrm>
            <a:off x="2382865" y="5034082"/>
            <a:ext cx="77783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26" name="TextBox 1025">
            <a:extLst>
              <a:ext uri="{FF2B5EF4-FFF2-40B4-BE49-F238E27FC236}">
                <a16:creationId xmlns:a16="http://schemas.microsoft.com/office/drawing/2014/main" id="{F9F0F71B-BEDB-A18E-4854-AECEB0E56D4A}"/>
              </a:ext>
            </a:extLst>
          </p:cNvPr>
          <p:cNvSpPr txBox="1"/>
          <p:nvPr/>
        </p:nvSpPr>
        <p:spPr>
          <a:xfrm>
            <a:off x="1078539" y="5043488"/>
            <a:ext cx="131850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b</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ase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station</a:t>
            </a:r>
          </a:p>
        </p:txBody>
      </p:sp>
      <p:grpSp>
        <p:nvGrpSpPr>
          <p:cNvPr id="2" name="Group 1">
            <a:extLst>
              <a:ext uri="{FF2B5EF4-FFF2-40B4-BE49-F238E27FC236}">
                <a16:creationId xmlns:a16="http://schemas.microsoft.com/office/drawing/2014/main" id="{25FF45C0-DAA0-81B0-16C5-804E200C15D0}"/>
              </a:ext>
            </a:extLst>
          </p:cNvPr>
          <p:cNvGrpSpPr/>
          <p:nvPr/>
        </p:nvGrpSpPr>
        <p:grpSpPr>
          <a:xfrm>
            <a:off x="3387699" y="3541455"/>
            <a:ext cx="1083058" cy="600293"/>
            <a:chOff x="5716439" y="393777"/>
            <a:chExt cx="1083058" cy="600293"/>
          </a:xfrm>
        </p:grpSpPr>
        <p:sp>
          <p:nvSpPr>
            <p:cNvPr id="4" name="Rectangle 3">
              <a:extLst>
                <a:ext uri="{FF2B5EF4-FFF2-40B4-BE49-F238E27FC236}">
                  <a16:creationId xmlns:a16="http://schemas.microsoft.com/office/drawing/2014/main" id="{6EADDEF0-13C8-3A3E-0846-488C3AA8EB49}"/>
                </a:ext>
              </a:extLst>
            </p:cNvPr>
            <p:cNvSpPr/>
            <p:nvPr/>
          </p:nvSpPr>
          <p:spPr>
            <a:xfrm>
              <a:off x="57720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E625661A-199D-50F9-7D4C-C339B2972682}"/>
                </a:ext>
              </a:extLst>
            </p:cNvPr>
            <p:cNvSpPr txBox="1"/>
            <p:nvPr/>
          </p:nvSpPr>
          <p:spPr>
            <a:xfrm>
              <a:off x="5716439" y="393777"/>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AMF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Access, Mobility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Management</a:t>
              </a:r>
            </a:p>
          </p:txBody>
        </p:sp>
      </p:grpSp>
      <p:grpSp>
        <p:nvGrpSpPr>
          <p:cNvPr id="6" name="Group 5">
            <a:extLst>
              <a:ext uri="{FF2B5EF4-FFF2-40B4-BE49-F238E27FC236}">
                <a16:creationId xmlns:a16="http://schemas.microsoft.com/office/drawing/2014/main" id="{48CCE214-194A-A0EB-0E90-971F097FB23D}"/>
              </a:ext>
            </a:extLst>
          </p:cNvPr>
          <p:cNvGrpSpPr/>
          <p:nvPr/>
        </p:nvGrpSpPr>
        <p:grpSpPr>
          <a:xfrm>
            <a:off x="3387282" y="2596135"/>
            <a:ext cx="1083058" cy="600293"/>
            <a:chOff x="5716439" y="393777"/>
            <a:chExt cx="1083058" cy="600293"/>
          </a:xfrm>
        </p:grpSpPr>
        <p:sp>
          <p:nvSpPr>
            <p:cNvPr id="7" name="Rectangle 6">
              <a:extLst>
                <a:ext uri="{FF2B5EF4-FFF2-40B4-BE49-F238E27FC236}">
                  <a16:creationId xmlns:a16="http://schemas.microsoft.com/office/drawing/2014/main" id="{BA87AFCF-F88E-8C13-FDF0-FE19FB5C4035}"/>
                </a:ext>
              </a:extLst>
            </p:cNvPr>
            <p:cNvSpPr/>
            <p:nvPr/>
          </p:nvSpPr>
          <p:spPr>
            <a:xfrm>
              <a:off x="57720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8A8A1E67-3223-6EA6-62BC-4972F6BCF347}"/>
                </a:ext>
              </a:extLst>
            </p:cNvPr>
            <p:cNvSpPr txBox="1"/>
            <p:nvPr/>
          </p:nvSpPr>
          <p:spPr>
            <a:xfrm>
              <a:off x="5716439" y="393777"/>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AUSF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Authentication</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Server</a:t>
              </a:r>
            </a:p>
          </p:txBody>
        </p:sp>
      </p:grpSp>
      <p:grpSp>
        <p:nvGrpSpPr>
          <p:cNvPr id="9" name="Group 8">
            <a:extLst>
              <a:ext uri="{FF2B5EF4-FFF2-40B4-BE49-F238E27FC236}">
                <a16:creationId xmlns:a16="http://schemas.microsoft.com/office/drawing/2014/main" id="{639B4C0B-74E1-B09A-7E4C-86910C7BD087}"/>
              </a:ext>
            </a:extLst>
          </p:cNvPr>
          <p:cNvGrpSpPr/>
          <p:nvPr/>
        </p:nvGrpSpPr>
        <p:grpSpPr>
          <a:xfrm>
            <a:off x="4580148" y="3537552"/>
            <a:ext cx="962429" cy="637675"/>
            <a:chOff x="6528665" y="-190247"/>
            <a:chExt cx="962429" cy="637675"/>
          </a:xfrm>
        </p:grpSpPr>
        <p:sp>
          <p:nvSpPr>
            <p:cNvPr id="15" name="Rectangle 14">
              <a:extLst>
                <a:ext uri="{FF2B5EF4-FFF2-40B4-BE49-F238E27FC236}">
                  <a16:creationId xmlns:a16="http://schemas.microsoft.com/office/drawing/2014/main" id="{E25C56EF-E301-4A91-868F-F15C5AE8DAC2}"/>
                </a:ext>
              </a:extLst>
            </p:cNvPr>
            <p:cNvSpPr/>
            <p:nvPr/>
          </p:nvSpPr>
          <p:spPr>
            <a:xfrm>
              <a:off x="6528665" y="-181540"/>
              <a:ext cx="962429" cy="595992"/>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74E85B0D-A436-CF2F-43A6-4AA60C0D566C}"/>
                </a:ext>
              </a:extLst>
            </p:cNvPr>
            <p:cNvSpPr txBox="1"/>
            <p:nvPr/>
          </p:nvSpPr>
          <p:spPr>
            <a:xfrm>
              <a:off x="6529856" y="-190247"/>
              <a:ext cx="96004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SMF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Session</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M</a:t>
              </a: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anagement</a:t>
              </a: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7" name="Group 26">
            <a:extLst>
              <a:ext uri="{FF2B5EF4-FFF2-40B4-BE49-F238E27FC236}">
                <a16:creationId xmlns:a16="http://schemas.microsoft.com/office/drawing/2014/main" id="{66BF8421-3A53-A0AC-8B9D-3DB0C509FE0B}"/>
              </a:ext>
            </a:extLst>
          </p:cNvPr>
          <p:cNvGrpSpPr/>
          <p:nvPr/>
        </p:nvGrpSpPr>
        <p:grpSpPr>
          <a:xfrm>
            <a:off x="4648267" y="4725510"/>
            <a:ext cx="962429" cy="637675"/>
            <a:chOff x="6528665" y="-181540"/>
            <a:chExt cx="962429" cy="637675"/>
          </a:xfrm>
        </p:grpSpPr>
        <p:sp>
          <p:nvSpPr>
            <p:cNvPr id="28" name="Rectangle 27">
              <a:extLst>
                <a:ext uri="{FF2B5EF4-FFF2-40B4-BE49-F238E27FC236}">
                  <a16:creationId xmlns:a16="http://schemas.microsoft.com/office/drawing/2014/main" id="{10F964E6-12D1-085B-79DA-2BC1038AF7A5}"/>
                </a:ext>
              </a:extLst>
            </p:cNvPr>
            <p:cNvSpPr/>
            <p:nvPr/>
          </p:nvSpPr>
          <p:spPr>
            <a:xfrm>
              <a:off x="6528665" y="-181540"/>
              <a:ext cx="962429"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907FEA71-4994-9286-6B0F-ACCC006563E5}"/>
                </a:ext>
              </a:extLst>
            </p:cNvPr>
            <p:cNvSpPr txBox="1"/>
            <p:nvPr/>
          </p:nvSpPr>
          <p:spPr>
            <a:xfrm>
              <a:off x="6528665" y="-181540"/>
              <a:ext cx="96004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UPF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User</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Plane</a:t>
              </a:r>
            </a:p>
          </p:txBody>
        </p:sp>
      </p:grpSp>
      <p:grpSp>
        <p:nvGrpSpPr>
          <p:cNvPr id="1024" name="Group 1023">
            <a:extLst>
              <a:ext uri="{FF2B5EF4-FFF2-40B4-BE49-F238E27FC236}">
                <a16:creationId xmlns:a16="http://schemas.microsoft.com/office/drawing/2014/main" id="{4C537D50-B34B-9FA5-3771-A994ED05177E}"/>
              </a:ext>
            </a:extLst>
          </p:cNvPr>
          <p:cNvGrpSpPr/>
          <p:nvPr/>
        </p:nvGrpSpPr>
        <p:grpSpPr>
          <a:xfrm>
            <a:off x="7120271" y="2597771"/>
            <a:ext cx="962429" cy="637675"/>
            <a:chOff x="5822803" y="393777"/>
            <a:chExt cx="962429" cy="637675"/>
          </a:xfrm>
        </p:grpSpPr>
        <p:sp>
          <p:nvSpPr>
            <p:cNvPr id="1102" name="Rectangle 1101">
              <a:extLst>
                <a:ext uri="{FF2B5EF4-FFF2-40B4-BE49-F238E27FC236}">
                  <a16:creationId xmlns:a16="http://schemas.microsoft.com/office/drawing/2014/main" id="{3DE44230-B242-6324-AD22-B99B8318EACB}"/>
                </a:ext>
              </a:extLst>
            </p:cNvPr>
            <p:cNvSpPr/>
            <p:nvPr/>
          </p:nvSpPr>
          <p:spPr>
            <a:xfrm>
              <a:off x="58228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3" name="TextBox 1102">
              <a:extLst>
                <a:ext uri="{FF2B5EF4-FFF2-40B4-BE49-F238E27FC236}">
                  <a16:creationId xmlns:a16="http://schemas.microsoft.com/office/drawing/2014/main" id="{952C70CD-F1B2-55D8-84B7-3AD09E97EF8A}"/>
                </a:ext>
              </a:extLst>
            </p:cNvPr>
            <p:cNvSpPr txBox="1"/>
            <p:nvPr/>
          </p:nvSpPr>
          <p:spPr>
            <a:xfrm>
              <a:off x="5866854" y="393777"/>
              <a:ext cx="91008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NEF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Network Exposure</a:t>
              </a:r>
            </a:p>
          </p:txBody>
        </p:sp>
      </p:grpSp>
      <p:grpSp>
        <p:nvGrpSpPr>
          <p:cNvPr id="1050" name="Group 1049">
            <a:extLst>
              <a:ext uri="{FF2B5EF4-FFF2-40B4-BE49-F238E27FC236}">
                <a16:creationId xmlns:a16="http://schemas.microsoft.com/office/drawing/2014/main" id="{DC66CFDA-8B72-6C49-5D5B-7F6F465D8AF1}"/>
              </a:ext>
            </a:extLst>
          </p:cNvPr>
          <p:cNvGrpSpPr/>
          <p:nvPr/>
        </p:nvGrpSpPr>
        <p:grpSpPr>
          <a:xfrm>
            <a:off x="7063110" y="3538741"/>
            <a:ext cx="1083058" cy="637675"/>
            <a:chOff x="5716439" y="393777"/>
            <a:chExt cx="1083058" cy="637675"/>
          </a:xfrm>
        </p:grpSpPr>
        <p:sp>
          <p:nvSpPr>
            <p:cNvPr id="1100" name="Rectangle 1099">
              <a:extLst>
                <a:ext uri="{FF2B5EF4-FFF2-40B4-BE49-F238E27FC236}">
                  <a16:creationId xmlns:a16="http://schemas.microsoft.com/office/drawing/2014/main" id="{6FE0A77E-66F7-8F66-9CA7-D6DDEB4273E2}"/>
                </a:ext>
              </a:extLst>
            </p:cNvPr>
            <p:cNvSpPr/>
            <p:nvPr/>
          </p:nvSpPr>
          <p:spPr>
            <a:xfrm>
              <a:off x="57720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1" name="TextBox 1100">
              <a:extLst>
                <a:ext uri="{FF2B5EF4-FFF2-40B4-BE49-F238E27FC236}">
                  <a16:creationId xmlns:a16="http://schemas.microsoft.com/office/drawing/2014/main" id="{6CA00109-1AD4-FACD-ED24-C9E85D6F954F}"/>
                </a:ext>
              </a:extLst>
            </p:cNvPr>
            <p:cNvSpPr txBox="1"/>
            <p:nvPr/>
          </p:nvSpPr>
          <p:spPr>
            <a:xfrm>
              <a:off x="5716439" y="393777"/>
              <a:ext cx="1083058"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AF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Application Function</a:t>
              </a:r>
            </a:p>
          </p:txBody>
        </p:sp>
      </p:grpSp>
      <p:grpSp>
        <p:nvGrpSpPr>
          <p:cNvPr id="1063" name="Group 1062">
            <a:extLst>
              <a:ext uri="{FF2B5EF4-FFF2-40B4-BE49-F238E27FC236}">
                <a16:creationId xmlns:a16="http://schemas.microsoft.com/office/drawing/2014/main" id="{4BF3F804-EEEE-AA81-BA45-B5E86398C570}"/>
              </a:ext>
            </a:extLst>
          </p:cNvPr>
          <p:cNvGrpSpPr/>
          <p:nvPr/>
        </p:nvGrpSpPr>
        <p:grpSpPr>
          <a:xfrm>
            <a:off x="5961813" y="3534203"/>
            <a:ext cx="1083058" cy="637675"/>
            <a:chOff x="5823462" y="411780"/>
            <a:chExt cx="1083058" cy="637675"/>
          </a:xfrm>
        </p:grpSpPr>
        <p:sp>
          <p:nvSpPr>
            <p:cNvPr id="1081" name="Rectangle 1080">
              <a:extLst>
                <a:ext uri="{FF2B5EF4-FFF2-40B4-BE49-F238E27FC236}">
                  <a16:creationId xmlns:a16="http://schemas.microsoft.com/office/drawing/2014/main" id="{4EDD5C06-A9E9-7A6E-9B38-06046E6740ED}"/>
                </a:ext>
              </a:extLst>
            </p:cNvPr>
            <p:cNvSpPr/>
            <p:nvPr/>
          </p:nvSpPr>
          <p:spPr>
            <a:xfrm>
              <a:off x="5866148" y="419022"/>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9" name="TextBox 1098">
              <a:extLst>
                <a:ext uri="{FF2B5EF4-FFF2-40B4-BE49-F238E27FC236}">
                  <a16:creationId xmlns:a16="http://schemas.microsoft.com/office/drawing/2014/main" id="{5BCE253A-336E-72F0-90D1-9A7DE5D2C279}"/>
                </a:ext>
              </a:extLst>
            </p:cNvPr>
            <p:cNvSpPr txBox="1"/>
            <p:nvPr/>
          </p:nvSpPr>
          <p:spPr>
            <a:xfrm>
              <a:off x="5823462" y="411780"/>
              <a:ext cx="1083058"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NRF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Network Repository</a:t>
              </a:r>
            </a:p>
          </p:txBody>
        </p:sp>
      </p:grpSp>
      <p:grpSp>
        <p:nvGrpSpPr>
          <p:cNvPr id="1105" name="Group 1104">
            <a:extLst>
              <a:ext uri="{FF2B5EF4-FFF2-40B4-BE49-F238E27FC236}">
                <a16:creationId xmlns:a16="http://schemas.microsoft.com/office/drawing/2014/main" id="{E255F44F-7489-17B1-EA9E-BA90F2C8BB55}"/>
              </a:ext>
            </a:extLst>
          </p:cNvPr>
          <p:cNvGrpSpPr/>
          <p:nvPr/>
        </p:nvGrpSpPr>
        <p:grpSpPr>
          <a:xfrm>
            <a:off x="4558770" y="2588691"/>
            <a:ext cx="982100" cy="637675"/>
            <a:chOff x="6616944" y="-190247"/>
            <a:chExt cx="982100" cy="637675"/>
          </a:xfrm>
        </p:grpSpPr>
        <p:sp>
          <p:nvSpPr>
            <p:cNvPr id="1112" name="Rectangle 1111">
              <a:extLst>
                <a:ext uri="{FF2B5EF4-FFF2-40B4-BE49-F238E27FC236}">
                  <a16:creationId xmlns:a16="http://schemas.microsoft.com/office/drawing/2014/main" id="{4B65A616-104E-9FAA-E1AB-4878D71C0B46}"/>
                </a:ext>
              </a:extLst>
            </p:cNvPr>
            <p:cNvSpPr/>
            <p:nvPr/>
          </p:nvSpPr>
          <p:spPr>
            <a:xfrm>
              <a:off x="6636615" y="-181540"/>
              <a:ext cx="962429" cy="595992"/>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3" name="TextBox 1112">
              <a:extLst>
                <a:ext uri="{FF2B5EF4-FFF2-40B4-BE49-F238E27FC236}">
                  <a16:creationId xmlns:a16="http://schemas.microsoft.com/office/drawing/2014/main" id="{327D488A-7D68-BCA3-D50D-AC67F1DA4B5B}"/>
                </a:ext>
              </a:extLst>
            </p:cNvPr>
            <p:cNvSpPr txBox="1"/>
            <p:nvPr/>
          </p:nvSpPr>
          <p:spPr>
            <a:xfrm>
              <a:off x="6616944" y="-190247"/>
              <a:ext cx="96004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PCF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Policy control</a:t>
              </a:r>
            </a:p>
          </p:txBody>
        </p:sp>
      </p:grpSp>
      <p:grpSp>
        <p:nvGrpSpPr>
          <p:cNvPr id="1106" name="Group 1105">
            <a:extLst>
              <a:ext uri="{FF2B5EF4-FFF2-40B4-BE49-F238E27FC236}">
                <a16:creationId xmlns:a16="http://schemas.microsoft.com/office/drawing/2014/main" id="{DC64C2FC-D3C1-6651-B42B-D1BC637AC1D2}"/>
              </a:ext>
            </a:extLst>
          </p:cNvPr>
          <p:cNvGrpSpPr/>
          <p:nvPr/>
        </p:nvGrpSpPr>
        <p:grpSpPr>
          <a:xfrm>
            <a:off x="5959057" y="2594797"/>
            <a:ext cx="1083058" cy="600293"/>
            <a:chOff x="6935603" y="2764745"/>
            <a:chExt cx="1083058" cy="600293"/>
          </a:xfrm>
        </p:grpSpPr>
        <p:sp>
          <p:nvSpPr>
            <p:cNvPr id="1110" name="Rectangle 1109">
              <a:extLst>
                <a:ext uri="{FF2B5EF4-FFF2-40B4-BE49-F238E27FC236}">
                  <a16:creationId xmlns:a16="http://schemas.microsoft.com/office/drawing/2014/main" id="{23E0A060-80B9-2C15-DF20-76043D45E8A6}"/>
                </a:ext>
              </a:extLst>
            </p:cNvPr>
            <p:cNvSpPr/>
            <p:nvPr/>
          </p:nvSpPr>
          <p:spPr>
            <a:xfrm>
              <a:off x="6991167" y="2766833"/>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1" name="TextBox 1110">
              <a:extLst>
                <a:ext uri="{FF2B5EF4-FFF2-40B4-BE49-F238E27FC236}">
                  <a16:creationId xmlns:a16="http://schemas.microsoft.com/office/drawing/2014/main" id="{7B0B9FE3-40A0-7607-D0A4-1CC930099564}"/>
                </a:ext>
              </a:extLst>
            </p:cNvPr>
            <p:cNvSpPr txBox="1"/>
            <p:nvPr/>
          </p:nvSpPr>
          <p:spPr>
            <a:xfrm>
              <a:off x="6935603" y="2764745"/>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UDM</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Unified Data Management</a:t>
              </a:r>
            </a:p>
          </p:txBody>
        </p:sp>
      </p:grpSp>
      <p:grpSp>
        <p:nvGrpSpPr>
          <p:cNvPr id="1107" name="Group 1106">
            <a:extLst>
              <a:ext uri="{FF2B5EF4-FFF2-40B4-BE49-F238E27FC236}">
                <a16:creationId xmlns:a16="http://schemas.microsoft.com/office/drawing/2014/main" id="{375C1968-426E-9183-76C2-C46B2A1FF3FA}"/>
              </a:ext>
            </a:extLst>
          </p:cNvPr>
          <p:cNvGrpSpPr/>
          <p:nvPr/>
        </p:nvGrpSpPr>
        <p:grpSpPr>
          <a:xfrm>
            <a:off x="5634541" y="1545396"/>
            <a:ext cx="1083058" cy="666870"/>
            <a:chOff x="7940066" y="2752605"/>
            <a:chExt cx="1083058" cy="666870"/>
          </a:xfrm>
        </p:grpSpPr>
        <p:sp>
          <p:nvSpPr>
            <p:cNvPr id="1108" name="Can 1107">
              <a:extLst>
                <a:ext uri="{FF2B5EF4-FFF2-40B4-BE49-F238E27FC236}">
                  <a16:creationId xmlns:a16="http://schemas.microsoft.com/office/drawing/2014/main" id="{5591A625-B6B0-180C-7132-10ABA3DB2B47}"/>
                </a:ext>
              </a:extLst>
            </p:cNvPr>
            <p:cNvSpPr/>
            <p:nvPr/>
          </p:nvSpPr>
          <p:spPr>
            <a:xfrm>
              <a:off x="8065194" y="2752605"/>
              <a:ext cx="819150" cy="666870"/>
            </a:xfrm>
            <a:prstGeom prst="can">
              <a:avLst/>
            </a:prstGeom>
            <a:solidFill>
              <a:srgbClr val="0A12A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9" name="TextBox 1108">
              <a:extLst>
                <a:ext uri="{FF2B5EF4-FFF2-40B4-BE49-F238E27FC236}">
                  <a16:creationId xmlns:a16="http://schemas.microsoft.com/office/drawing/2014/main" id="{366956E6-AA12-F775-857A-3146FB984C6D}"/>
                </a:ext>
              </a:extLst>
            </p:cNvPr>
            <p:cNvSpPr txBox="1"/>
            <p:nvPr/>
          </p:nvSpPr>
          <p:spPr>
            <a:xfrm>
              <a:off x="7940066" y="2787916"/>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UDSF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Unstructured Data Storage</a:t>
              </a:r>
            </a:p>
          </p:txBody>
        </p:sp>
      </p:grpSp>
      <p:grpSp>
        <p:nvGrpSpPr>
          <p:cNvPr id="1130" name="Group 1129">
            <a:extLst>
              <a:ext uri="{FF2B5EF4-FFF2-40B4-BE49-F238E27FC236}">
                <a16:creationId xmlns:a16="http://schemas.microsoft.com/office/drawing/2014/main" id="{16393FB0-6E07-9136-C547-254F0BF97E0D}"/>
              </a:ext>
            </a:extLst>
          </p:cNvPr>
          <p:cNvGrpSpPr/>
          <p:nvPr/>
        </p:nvGrpSpPr>
        <p:grpSpPr>
          <a:xfrm>
            <a:off x="1571931" y="4412181"/>
            <a:ext cx="425233" cy="664535"/>
            <a:chOff x="3585986" y="1924272"/>
            <a:chExt cx="468358" cy="1018983"/>
          </a:xfrm>
        </p:grpSpPr>
        <p:sp>
          <p:nvSpPr>
            <p:cNvPr id="1131" name="Rectangle 1130">
              <a:extLst>
                <a:ext uri="{FF2B5EF4-FFF2-40B4-BE49-F238E27FC236}">
                  <a16:creationId xmlns:a16="http://schemas.microsoft.com/office/drawing/2014/main" id="{FF3F6096-92FF-8461-B392-8A667B591CC7}"/>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2" name="Rectangle 1131">
              <a:extLst>
                <a:ext uri="{FF2B5EF4-FFF2-40B4-BE49-F238E27FC236}">
                  <a16:creationId xmlns:a16="http://schemas.microsoft.com/office/drawing/2014/main" id="{E9C0DBDC-80BD-32C4-DDAB-BE2FE4E21B8C}"/>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3" name="Rectangle 1132">
              <a:extLst>
                <a:ext uri="{FF2B5EF4-FFF2-40B4-BE49-F238E27FC236}">
                  <a16:creationId xmlns:a16="http://schemas.microsoft.com/office/drawing/2014/main" id="{DA798EEC-2E1B-936B-FA33-99191F731016}"/>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4" name="Rectangle 1133">
              <a:extLst>
                <a:ext uri="{FF2B5EF4-FFF2-40B4-BE49-F238E27FC236}">
                  <a16:creationId xmlns:a16="http://schemas.microsoft.com/office/drawing/2014/main" id="{F2BC2CFF-65F8-80C1-1BAE-D21A97CBB0B9}"/>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6" name="Group 652">
            <a:extLst>
              <a:ext uri="{FF2B5EF4-FFF2-40B4-BE49-F238E27FC236}">
                <a16:creationId xmlns:a16="http://schemas.microsoft.com/office/drawing/2014/main" id="{CBC84E4E-F03A-3B57-B1B3-6547AEC22D1B}"/>
              </a:ext>
            </a:extLst>
          </p:cNvPr>
          <p:cNvGrpSpPr>
            <a:grpSpLocks/>
          </p:cNvGrpSpPr>
          <p:nvPr/>
        </p:nvGrpSpPr>
        <p:grpSpPr bwMode="auto">
          <a:xfrm>
            <a:off x="1191356" y="3610618"/>
            <a:ext cx="677288" cy="598384"/>
            <a:chOff x="2751" y="1851"/>
            <a:chExt cx="462" cy="478"/>
          </a:xfrm>
        </p:grpSpPr>
        <p:pic>
          <p:nvPicPr>
            <p:cNvPr id="30" name="Picture 653" descr="iphone_stylized_small">
              <a:extLst>
                <a:ext uri="{FF2B5EF4-FFF2-40B4-BE49-F238E27FC236}">
                  <a16:creationId xmlns:a16="http://schemas.microsoft.com/office/drawing/2014/main" id="{3BB34B26-8BF0-5948-FF72-C42ED312775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654" descr="antenna_radiation_stylized">
              <a:extLst>
                <a:ext uri="{FF2B5EF4-FFF2-40B4-BE49-F238E27FC236}">
                  <a16:creationId xmlns:a16="http://schemas.microsoft.com/office/drawing/2014/main" id="{6E5A0D16-14C9-E27E-C0C5-2F011F3690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 name="Group 36">
            <a:extLst>
              <a:ext uri="{FF2B5EF4-FFF2-40B4-BE49-F238E27FC236}">
                <a16:creationId xmlns:a16="http://schemas.microsoft.com/office/drawing/2014/main" id="{1E387750-5F73-2338-C8AB-CE550AF01245}"/>
              </a:ext>
            </a:extLst>
          </p:cNvPr>
          <p:cNvGrpSpPr/>
          <p:nvPr/>
        </p:nvGrpSpPr>
        <p:grpSpPr>
          <a:xfrm>
            <a:off x="4721545" y="1545618"/>
            <a:ext cx="1083058" cy="666870"/>
            <a:chOff x="7940066" y="2752605"/>
            <a:chExt cx="1083058" cy="666870"/>
          </a:xfrm>
        </p:grpSpPr>
        <p:sp>
          <p:nvSpPr>
            <p:cNvPr id="39" name="Can 38">
              <a:extLst>
                <a:ext uri="{FF2B5EF4-FFF2-40B4-BE49-F238E27FC236}">
                  <a16:creationId xmlns:a16="http://schemas.microsoft.com/office/drawing/2014/main" id="{98AB6B50-7E1A-3483-EABC-473047B0540B}"/>
                </a:ext>
              </a:extLst>
            </p:cNvPr>
            <p:cNvSpPr/>
            <p:nvPr/>
          </p:nvSpPr>
          <p:spPr>
            <a:xfrm>
              <a:off x="8065194" y="2752605"/>
              <a:ext cx="819150" cy="666870"/>
            </a:xfrm>
            <a:prstGeom prst="can">
              <a:avLst/>
            </a:prstGeom>
            <a:solidFill>
              <a:srgbClr val="0A12A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7ADED074-B5F4-55C7-9AF9-CFBE1C7DBF02}"/>
                </a:ext>
              </a:extLst>
            </p:cNvPr>
            <p:cNvSpPr txBox="1"/>
            <p:nvPr/>
          </p:nvSpPr>
          <p:spPr>
            <a:xfrm>
              <a:off x="7940066" y="2787916"/>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UDR</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Unified Data Repository</a:t>
              </a:r>
            </a:p>
          </p:txBody>
        </p:sp>
      </p:grpSp>
      <p:grpSp>
        <p:nvGrpSpPr>
          <p:cNvPr id="54" name="Group 53">
            <a:extLst>
              <a:ext uri="{FF2B5EF4-FFF2-40B4-BE49-F238E27FC236}">
                <a16:creationId xmlns:a16="http://schemas.microsoft.com/office/drawing/2014/main" id="{55F2BDD9-A098-6D43-1523-E968D0A6C2D8}"/>
              </a:ext>
            </a:extLst>
          </p:cNvPr>
          <p:cNvGrpSpPr/>
          <p:nvPr/>
        </p:nvGrpSpPr>
        <p:grpSpPr>
          <a:xfrm>
            <a:off x="8230652" y="3030623"/>
            <a:ext cx="962429" cy="637675"/>
            <a:chOff x="5822803" y="393777"/>
            <a:chExt cx="962429" cy="637675"/>
          </a:xfrm>
        </p:grpSpPr>
        <p:sp>
          <p:nvSpPr>
            <p:cNvPr id="55" name="Rectangle 54">
              <a:extLst>
                <a:ext uri="{FF2B5EF4-FFF2-40B4-BE49-F238E27FC236}">
                  <a16:creationId xmlns:a16="http://schemas.microsoft.com/office/drawing/2014/main" id="{2FB340CA-0F4B-D943-D95B-1E1E457CFB00}"/>
                </a:ext>
              </a:extLst>
            </p:cNvPr>
            <p:cNvSpPr/>
            <p:nvPr/>
          </p:nvSpPr>
          <p:spPr>
            <a:xfrm>
              <a:off x="58228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E8E8D7AA-1CEF-585B-6DB2-FA445D1AC7D9}"/>
                </a:ext>
              </a:extLst>
            </p:cNvPr>
            <p:cNvSpPr txBox="1"/>
            <p:nvPr/>
          </p:nvSpPr>
          <p:spPr>
            <a:xfrm>
              <a:off x="5866854" y="393777"/>
              <a:ext cx="91008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SEPP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Security Edge Proxy</a:t>
              </a:r>
            </a:p>
          </p:txBody>
        </p:sp>
      </p:grpSp>
      <p:cxnSp>
        <p:nvCxnSpPr>
          <p:cNvPr id="62" name="Straight Connector 61">
            <a:extLst>
              <a:ext uri="{FF2B5EF4-FFF2-40B4-BE49-F238E27FC236}">
                <a16:creationId xmlns:a16="http://schemas.microsoft.com/office/drawing/2014/main" id="{46F975BD-353A-C573-1175-5918A547AF98}"/>
              </a:ext>
            </a:extLst>
          </p:cNvPr>
          <p:cNvCxnSpPr>
            <a:cxnSpLocks/>
          </p:cNvCxnSpPr>
          <p:nvPr/>
        </p:nvCxnSpPr>
        <p:spPr>
          <a:xfrm>
            <a:off x="3924060" y="3371074"/>
            <a:ext cx="4511052" cy="0"/>
          </a:xfrm>
          <a:prstGeom prst="line">
            <a:avLst/>
          </a:prstGeom>
          <a:ln w="34925">
            <a:solidFill>
              <a:srgbClr val="0A12A0"/>
            </a:solidFill>
          </a:ln>
        </p:spPr>
        <p:style>
          <a:lnRef idx="1">
            <a:schemeClr val="accent1"/>
          </a:lnRef>
          <a:fillRef idx="0">
            <a:schemeClr val="accent1"/>
          </a:fillRef>
          <a:effectRef idx="0">
            <a:schemeClr val="accent1"/>
          </a:effectRef>
          <a:fontRef idx="minor">
            <a:schemeClr val="tx1"/>
          </a:fontRef>
        </p:style>
      </p:cxnSp>
      <p:cxnSp>
        <p:nvCxnSpPr>
          <p:cNvPr id="1039" name="Straight Connector 1038">
            <a:extLst>
              <a:ext uri="{FF2B5EF4-FFF2-40B4-BE49-F238E27FC236}">
                <a16:creationId xmlns:a16="http://schemas.microsoft.com/office/drawing/2014/main" id="{623CA097-B825-F3D0-8526-8E7D29D77C3A}"/>
              </a:ext>
            </a:extLst>
          </p:cNvPr>
          <p:cNvCxnSpPr>
            <a:cxnSpLocks/>
          </p:cNvCxnSpPr>
          <p:nvPr/>
        </p:nvCxnSpPr>
        <p:spPr>
          <a:xfrm>
            <a:off x="7599888" y="3156513"/>
            <a:ext cx="0" cy="431349"/>
          </a:xfrm>
          <a:prstGeom prst="line">
            <a:avLst/>
          </a:prstGeom>
          <a:ln w="19050">
            <a:solidFill>
              <a:srgbClr val="0A12A0"/>
            </a:solidFill>
          </a:ln>
        </p:spPr>
        <p:style>
          <a:lnRef idx="1">
            <a:schemeClr val="accent1"/>
          </a:lnRef>
          <a:fillRef idx="0">
            <a:schemeClr val="accent1"/>
          </a:fillRef>
          <a:effectRef idx="0">
            <a:schemeClr val="accent1"/>
          </a:effectRef>
          <a:fontRef idx="minor">
            <a:schemeClr val="tx1"/>
          </a:fontRef>
        </p:style>
      </p:cxnSp>
      <p:cxnSp>
        <p:nvCxnSpPr>
          <p:cNvPr id="1044" name="Straight Connector 1043">
            <a:extLst>
              <a:ext uri="{FF2B5EF4-FFF2-40B4-BE49-F238E27FC236}">
                <a16:creationId xmlns:a16="http://schemas.microsoft.com/office/drawing/2014/main" id="{440944E3-CB41-FEB4-770E-55B20E1940B3}"/>
              </a:ext>
            </a:extLst>
          </p:cNvPr>
          <p:cNvCxnSpPr>
            <a:cxnSpLocks/>
          </p:cNvCxnSpPr>
          <p:nvPr/>
        </p:nvCxnSpPr>
        <p:spPr>
          <a:xfrm>
            <a:off x="6503342" y="3169223"/>
            <a:ext cx="0" cy="431349"/>
          </a:xfrm>
          <a:prstGeom prst="line">
            <a:avLst/>
          </a:prstGeom>
          <a:ln w="19050">
            <a:solidFill>
              <a:srgbClr val="0A12A0"/>
            </a:solidFill>
          </a:ln>
        </p:spPr>
        <p:style>
          <a:lnRef idx="1">
            <a:schemeClr val="accent1"/>
          </a:lnRef>
          <a:fillRef idx="0">
            <a:schemeClr val="accent1"/>
          </a:fillRef>
          <a:effectRef idx="0">
            <a:schemeClr val="accent1"/>
          </a:effectRef>
          <a:fontRef idx="minor">
            <a:schemeClr val="tx1"/>
          </a:fontRef>
        </p:style>
      </p:cxnSp>
      <p:cxnSp>
        <p:nvCxnSpPr>
          <p:cNvPr id="1045" name="Straight Connector 1044">
            <a:extLst>
              <a:ext uri="{FF2B5EF4-FFF2-40B4-BE49-F238E27FC236}">
                <a16:creationId xmlns:a16="http://schemas.microsoft.com/office/drawing/2014/main" id="{48AD2ED9-C8E6-5C15-B184-164CB55222B1}"/>
              </a:ext>
            </a:extLst>
          </p:cNvPr>
          <p:cNvCxnSpPr>
            <a:cxnSpLocks/>
          </p:cNvCxnSpPr>
          <p:nvPr/>
        </p:nvCxnSpPr>
        <p:spPr>
          <a:xfrm>
            <a:off x="5038792" y="3181301"/>
            <a:ext cx="0" cy="431349"/>
          </a:xfrm>
          <a:prstGeom prst="line">
            <a:avLst/>
          </a:prstGeom>
          <a:ln w="19050">
            <a:solidFill>
              <a:srgbClr val="0A12A0"/>
            </a:solidFill>
          </a:ln>
        </p:spPr>
        <p:style>
          <a:lnRef idx="1">
            <a:schemeClr val="accent1"/>
          </a:lnRef>
          <a:fillRef idx="0">
            <a:schemeClr val="accent1"/>
          </a:fillRef>
          <a:effectRef idx="0">
            <a:schemeClr val="accent1"/>
          </a:effectRef>
          <a:fontRef idx="minor">
            <a:schemeClr val="tx1"/>
          </a:fontRef>
        </p:style>
      </p:cxnSp>
      <p:cxnSp>
        <p:nvCxnSpPr>
          <p:cNvPr id="1046" name="Straight Connector 1045">
            <a:extLst>
              <a:ext uri="{FF2B5EF4-FFF2-40B4-BE49-F238E27FC236}">
                <a16:creationId xmlns:a16="http://schemas.microsoft.com/office/drawing/2014/main" id="{C6325B39-E32B-3A75-8FEB-AE56AF4E32AF}"/>
              </a:ext>
            </a:extLst>
          </p:cNvPr>
          <p:cNvCxnSpPr>
            <a:cxnSpLocks/>
          </p:cNvCxnSpPr>
          <p:nvPr/>
        </p:nvCxnSpPr>
        <p:spPr>
          <a:xfrm>
            <a:off x="3909394" y="3187726"/>
            <a:ext cx="0" cy="431349"/>
          </a:xfrm>
          <a:prstGeom prst="line">
            <a:avLst/>
          </a:prstGeom>
          <a:ln w="19050">
            <a:solidFill>
              <a:srgbClr val="0A12A0"/>
            </a:solidFill>
          </a:ln>
        </p:spPr>
        <p:style>
          <a:lnRef idx="1">
            <a:schemeClr val="accent1"/>
          </a:lnRef>
          <a:fillRef idx="0">
            <a:schemeClr val="accent1"/>
          </a:fillRef>
          <a:effectRef idx="0">
            <a:schemeClr val="accent1"/>
          </a:effectRef>
          <a:fontRef idx="minor">
            <a:schemeClr val="tx1"/>
          </a:fontRef>
        </p:style>
      </p:cxnSp>
      <p:cxnSp>
        <p:nvCxnSpPr>
          <p:cNvPr id="1048" name="Straight Connector 1047">
            <a:extLst>
              <a:ext uri="{FF2B5EF4-FFF2-40B4-BE49-F238E27FC236}">
                <a16:creationId xmlns:a16="http://schemas.microsoft.com/office/drawing/2014/main" id="{3C31BC96-94B3-4B31-7491-8258F944F0BE}"/>
              </a:ext>
            </a:extLst>
          </p:cNvPr>
          <p:cNvCxnSpPr>
            <a:cxnSpLocks/>
          </p:cNvCxnSpPr>
          <p:nvPr/>
        </p:nvCxnSpPr>
        <p:spPr>
          <a:xfrm>
            <a:off x="5608312" y="2181000"/>
            <a:ext cx="0" cy="1178418"/>
          </a:xfrm>
          <a:prstGeom prst="line">
            <a:avLst/>
          </a:prstGeom>
          <a:ln w="19050">
            <a:solidFill>
              <a:srgbClr val="0A12A0"/>
            </a:solidFill>
          </a:ln>
        </p:spPr>
        <p:style>
          <a:lnRef idx="1">
            <a:schemeClr val="accent1"/>
          </a:lnRef>
          <a:fillRef idx="0">
            <a:schemeClr val="accent1"/>
          </a:fillRef>
          <a:effectRef idx="0">
            <a:schemeClr val="accent1"/>
          </a:effectRef>
          <a:fontRef idx="minor">
            <a:schemeClr val="tx1"/>
          </a:fontRef>
        </p:style>
      </p:cxnSp>
      <p:cxnSp>
        <p:nvCxnSpPr>
          <p:cNvPr id="1051" name="Straight Connector 1050">
            <a:extLst>
              <a:ext uri="{FF2B5EF4-FFF2-40B4-BE49-F238E27FC236}">
                <a16:creationId xmlns:a16="http://schemas.microsoft.com/office/drawing/2014/main" id="{1CBE415F-FC92-24B5-E605-515ABE79D5EB}"/>
              </a:ext>
            </a:extLst>
          </p:cNvPr>
          <p:cNvCxnSpPr>
            <a:cxnSpLocks/>
          </p:cNvCxnSpPr>
          <p:nvPr/>
        </p:nvCxnSpPr>
        <p:spPr>
          <a:xfrm>
            <a:off x="5867167" y="2115650"/>
            <a:ext cx="0" cy="1255424"/>
          </a:xfrm>
          <a:prstGeom prst="line">
            <a:avLst/>
          </a:prstGeom>
          <a:ln w="19050">
            <a:solidFill>
              <a:srgbClr val="0A12A0"/>
            </a:solidFill>
          </a:ln>
        </p:spPr>
        <p:style>
          <a:lnRef idx="1">
            <a:schemeClr val="accent1"/>
          </a:lnRef>
          <a:fillRef idx="0">
            <a:schemeClr val="accent1"/>
          </a:fillRef>
          <a:effectRef idx="0">
            <a:schemeClr val="accent1"/>
          </a:effectRef>
          <a:fontRef idx="minor">
            <a:schemeClr val="tx1"/>
          </a:fontRef>
        </p:style>
      </p:cxnSp>
      <p:sp>
        <p:nvSpPr>
          <p:cNvPr id="1055" name="TextBox 1054">
            <a:extLst>
              <a:ext uri="{FF2B5EF4-FFF2-40B4-BE49-F238E27FC236}">
                <a16:creationId xmlns:a16="http://schemas.microsoft.com/office/drawing/2014/main" id="{2DD92414-1018-FE28-FFBC-9A91CFEDEDB5}"/>
              </a:ext>
            </a:extLst>
          </p:cNvPr>
          <p:cNvSpPr txBox="1"/>
          <p:nvPr/>
        </p:nvSpPr>
        <p:spPr>
          <a:xfrm>
            <a:off x="6726729" y="1733014"/>
            <a:ext cx="876907" cy="541046"/>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 </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storage</a:t>
            </a:r>
          </a:p>
        </p:txBody>
      </p:sp>
      <p:sp>
        <p:nvSpPr>
          <p:cNvPr id="1056" name="TextBox 1055">
            <a:extLst>
              <a:ext uri="{FF2B5EF4-FFF2-40B4-BE49-F238E27FC236}">
                <a16:creationId xmlns:a16="http://schemas.microsoft.com/office/drawing/2014/main" id="{AA486C4D-4F7A-D918-6DA8-A964DC1CCE1F}"/>
              </a:ext>
            </a:extLst>
          </p:cNvPr>
          <p:cNvSpPr txBox="1"/>
          <p:nvPr/>
        </p:nvSpPr>
        <p:spPr>
          <a:xfrm>
            <a:off x="9553275" y="3883440"/>
            <a:ext cx="1956643" cy="391454"/>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control planes in other cellular providers</a:t>
            </a:r>
          </a:p>
        </p:txBody>
      </p:sp>
      <p:grpSp>
        <p:nvGrpSpPr>
          <p:cNvPr id="1066" name="Group 1065">
            <a:extLst>
              <a:ext uri="{FF2B5EF4-FFF2-40B4-BE49-F238E27FC236}">
                <a16:creationId xmlns:a16="http://schemas.microsoft.com/office/drawing/2014/main" id="{783999A5-2587-D913-878B-7251D02D5B50}"/>
              </a:ext>
            </a:extLst>
          </p:cNvPr>
          <p:cNvGrpSpPr/>
          <p:nvPr/>
        </p:nvGrpSpPr>
        <p:grpSpPr>
          <a:xfrm>
            <a:off x="9672115" y="3228112"/>
            <a:ext cx="1011091" cy="625833"/>
            <a:chOff x="10161257" y="319536"/>
            <a:chExt cx="1287793" cy="725296"/>
          </a:xfrm>
        </p:grpSpPr>
        <p:pic>
          <p:nvPicPr>
            <p:cNvPr id="1060" name="Picture 1059">
              <a:extLst>
                <a:ext uri="{FF2B5EF4-FFF2-40B4-BE49-F238E27FC236}">
                  <a16:creationId xmlns:a16="http://schemas.microsoft.com/office/drawing/2014/main" id="{9D0FCB54-175A-C671-2326-AA8C1D247EB5}"/>
                </a:ext>
              </a:extLst>
            </p:cNvPr>
            <p:cNvPicPr>
              <a:picLocks noChangeAspect="1"/>
            </p:cNvPicPr>
            <p:nvPr/>
          </p:nvPicPr>
          <p:blipFill>
            <a:blip r:embed="rId6"/>
            <a:stretch>
              <a:fillRect/>
            </a:stretch>
          </p:blipFill>
          <p:spPr>
            <a:xfrm>
              <a:off x="10358107" y="319536"/>
              <a:ext cx="1090943" cy="573444"/>
            </a:xfrm>
            <a:prstGeom prst="rect">
              <a:avLst/>
            </a:prstGeom>
            <a:ln>
              <a:solidFill>
                <a:schemeClr val="bg1">
                  <a:lumMod val="50000"/>
                </a:schemeClr>
              </a:solidFill>
            </a:ln>
          </p:spPr>
        </p:pic>
        <p:pic>
          <p:nvPicPr>
            <p:cNvPr id="1059" name="Picture 1058">
              <a:extLst>
                <a:ext uri="{FF2B5EF4-FFF2-40B4-BE49-F238E27FC236}">
                  <a16:creationId xmlns:a16="http://schemas.microsoft.com/office/drawing/2014/main" id="{5D2A040E-EF47-CA65-5A11-6D7CABECE8B0}"/>
                </a:ext>
              </a:extLst>
            </p:cNvPr>
            <p:cNvPicPr>
              <a:picLocks noChangeAspect="1"/>
            </p:cNvPicPr>
            <p:nvPr/>
          </p:nvPicPr>
          <p:blipFill>
            <a:blip r:embed="rId6"/>
            <a:stretch>
              <a:fillRect/>
            </a:stretch>
          </p:blipFill>
          <p:spPr>
            <a:xfrm>
              <a:off x="10259682" y="395462"/>
              <a:ext cx="1090943" cy="573444"/>
            </a:xfrm>
            <a:prstGeom prst="rect">
              <a:avLst/>
            </a:prstGeom>
            <a:ln>
              <a:solidFill>
                <a:schemeClr val="bg1">
                  <a:lumMod val="50000"/>
                </a:schemeClr>
              </a:solidFill>
            </a:ln>
          </p:spPr>
        </p:pic>
        <p:pic>
          <p:nvPicPr>
            <p:cNvPr id="1057" name="Picture 1056">
              <a:extLst>
                <a:ext uri="{FF2B5EF4-FFF2-40B4-BE49-F238E27FC236}">
                  <a16:creationId xmlns:a16="http://schemas.microsoft.com/office/drawing/2014/main" id="{2047ACE0-7A08-DA41-64B1-74756FC99135}"/>
                </a:ext>
              </a:extLst>
            </p:cNvPr>
            <p:cNvPicPr>
              <a:picLocks noChangeAspect="1"/>
            </p:cNvPicPr>
            <p:nvPr/>
          </p:nvPicPr>
          <p:blipFill>
            <a:blip r:embed="rId6"/>
            <a:stretch>
              <a:fillRect/>
            </a:stretch>
          </p:blipFill>
          <p:spPr>
            <a:xfrm>
              <a:off x="10161257" y="471388"/>
              <a:ext cx="1090943" cy="573444"/>
            </a:xfrm>
            <a:prstGeom prst="rect">
              <a:avLst/>
            </a:prstGeom>
            <a:ln>
              <a:solidFill>
                <a:schemeClr val="bg1">
                  <a:lumMod val="50000"/>
                </a:schemeClr>
              </a:solidFill>
            </a:ln>
          </p:spPr>
        </p:pic>
      </p:grpSp>
      <p:cxnSp>
        <p:nvCxnSpPr>
          <p:cNvPr id="1077" name="Straight Connector 1076">
            <a:extLst>
              <a:ext uri="{FF2B5EF4-FFF2-40B4-BE49-F238E27FC236}">
                <a16:creationId xmlns:a16="http://schemas.microsoft.com/office/drawing/2014/main" id="{A0A26A68-8A60-31F2-F706-9DAA5A94F852}"/>
              </a:ext>
            </a:extLst>
          </p:cNvPr>
          <p:cNvCxnSpPr>
            <a:cxnSpLocks/>
          </p:cNvCxnSpPr>
          <p:nvPr/>
        </p:nvCxnSpPr>
        <p:spPr>
          <a:xfrm flipH="1">
            <a:off x="8090513" y="2727354"/>
            <a:ext cx="1557783" cy="0"/>
          </a:xfrm>
          <a:prstGeom prst="line">
            <a:avLst/>
          </a:prstGeom>
          <a:ln w="12700">
            <a:solidFill>
              <a:srgbClr val="0000A3"/>
            </a:solidFill>
          </a:ln>
        </p:spPr>
        <p:style>
          <a:lnRef idx="1">
            <a:schemeClr val="accent1"/>
          </a:lnRef>
          <a:fillRef idx="0">
            <a:schemeClr val="accent1"/>
          </a:fillRef>
          <a:effectRef idx="0">
            <a:schemeClr val="accent1"/>
          </a:effectRef>
          <a:fontRef idx="minor">
            <a:schemeClr val="tx1"/>
          </a:fontRef>
        </p:style>
      </p:cxnSp>
      <p:sp>
        <p:nvSpPr>
          <p:cNvPr id="1098" name="TextBox 1097">
            <a:extLst>
              <a:ext uri="{FF2B5EF4-FFF2-40B4-BE49-F238E27FC236}">
                <a16:creationId xmlns:a16="http://schemas.microsoft.com/office/drawing/2014/main" id="{9C6D86BF-A54D-6D0B-CAA3-B092E0E4791F}"/>
              </a:ext>
            </a:extLst>
          </p:cNvPr>
          <p:cNvSpPr txBox="1"/>
          <p:nvPr/>
        </p:nvSpPr>
        <p:spPr>
          <a:xfrm>
            <a:off x="9576105" y="2635858"/>
            <a:ext cx="1257799" cy="243721"/>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3</a:t>
            </a:r>
            <a:r>
              <a:rPr kumimoji="0" lang="en-US" sz="1200" b="0" i="0" u="none" strike="noStrike" kern="1200" cap="none" spc="0" normalizeH="0" baseline="30000" noProof="0" dirty="0">
                <a:ln>
                  <a:noFill/>
                </a:ln>
                <a:solidFill>
                  <a:prstClr val="black"/>
                </a:solidFill>
                <a:effectLst/>
                <a:uLnTx/>
                <a:uFillTx/>
                <a:latin typeface="Calibri" panose="020F0502020204030204"/>
                <a:ea typeface="+mn-ea"/>
                <a:cs typeface="+mn-cs"/>
              </a:rPr>
              <a:t>rd</a:t>
            </a: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  party apps</a:t>
            </a:r>
          </a:p>
        </p:txBody>
      </p:sp>
      <p:grpSp>
        <p:nvGrpSpPr>
          <p:cNvPr id="1080" name="Group 1079">
            <a:extLst>
              <a:ext uri="{FF2B5EF4-FFF2-40B4-BE49-F238E27FC236}">
                <a16:creationId xmlns:a16="http://schemas.microsoft.com/office/drawing/2014/main" id="{D1FFC164-FB1D-2D88-1441-7B9FC4B79577}"/>
              </a:ext>
            </a:extLst>
          </p:cNvPr>
          <p:cNvGrpSpPr/>
          <p:nvPr/>
        </p:nvGrpSpPr>
        <p:grpSpPr>
          <a:xfrm>
            <a:off x="9776106" y="4656750"/>
            <a:ext cx="1641648" cy="756744"/>
            <a:chOff x="10328133" y="5279691"/>
            <a:chExt cx="1641648" cy="756744"/>
          </a:xfrm>
        </p:grpSpPr>
        <p:sp>
          <p:nvSpPr>
            <p:cNvPr id="1078" name="Freeform 1077">
              <a:extLst>
                <a:ext uri="{FF2B5EF4-FFF2-40B4-BE49-F238E27FC236}">
                  <a16:creationId xmlns:a16="http://schemas.microsoft.com/office/drawing/2014/main" id="{BA2279DD-CC3F-5359-2FBC-C4BD19F419B0}"/>
                </a:ext>
              </a:extLst>
            </p:cNvPr>
            <p:cNvSpPr/>
            <p:nvPr/>
          </p:nvSpPr>
          <p:spPr>
            <a:xfrm>
              <a:off x="10328133" y="5279691"/>
              <a:ext cx="1641648" cy="75674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9" name="TextBox 1078">
              <a:extLst>
                <a:ext uri="{FF2B5EF4-FFF2-40B4-BE49-F238E27FC236}">
                  <a16:creationId xmlns:a16="http://schemas.microsoft.com/office/drawing/2014/main" id="{35374EC3-FD5D-D557-4548-35D8B536315F}"/>
                </a:ext>
              </a:extLst>
            </p:cNvPr>
            <p:cNvSpPr txBox="1"/>
            <p:nvPr/>
          </p:nvSpPr>
          <p:spPr>
            <a:xfrm>
              <a:off x="10773535" y="5499082"/>
              <a:ext cx="94506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Internet</a:t>
              </a:r>
            </a:p>
          </p:txBody>
        </p:sp>
      </p:grpSp>
      <p:cxnSp>
        <p:nvCxnSpPr>
          <p:cNvPr id="1119" name="Straight Connector 1118">
            <a:extLst>
              <a:ext uri="{FF2B5EF4-FFF2-40B4-BE49-F238E27FC236}">
                <a16:creationId xmlns:a16="http://schemas.microsoft.com/office/drawing/2014/main" id="{426E5774-0C4D-DA34-ED09-F9E3AC318D39}"/>
              </a:ext>
            </a:extLst>
          </p:cNvPr>
          <p:cNvCxnSpPr>
            <a:cxnSpLocks/>
          </p:cNvCxnSpPr>
          <p:nvPr/>
        </p:nvCxnSpPr>
        <p:spPr>
          <a:xfrm flipH="1" flipV="1">
            <a:off x="1737790" y="3858658"/>
            <a:ext cx="1668166" cy="2647"/>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grpSp>
        <p:nvGrpSpPr>
          <p:cNvPr id="1120" name="Group 1119">
            <a:extLst>
              <a:ext uri="{FF2B5EF4-FFF2-40B4-BE49-F238E27FC236}">
                <a16:creationId xmlns:a16="http://schemas.microsoft.com/office/drawing/2014/main" id="{D10179BE-C109-7BF4-F402-285B28DF4833}"/>
              </a:ext>
            </a:extLst>
          </p:cNvPr>
          <p:cNvGrpSpPr/>
          <p:nvPr/>
        </p:nvGrpSpPr>
        <p:grpSpPr>
          <a:xfrm>
            <a:off x="1940501" y="3707866"/>
            <a:ext cx="391454" cy="307777"/>
            <a:chOff x="5750365" y="2999969"/>
            <a:chExt cx="391454" cy="307777"/>
          </a:xfrm>
        </p:grpSpPr>
        <p:sp>
          <p:nvSpPr>
            <p:cNvPr id="1121" name="Rectangle 1120">
              <a:extLst>
                <a:ext uri="{FF2B5EF4-FFF2-40B4-BE49-F238E27FC236}">
                  <a16:creationId xmlns:a16="http://schemas.microsoft.com/office/drawing/2014/main" id="{A08470AD-10CB-663B-A070-4F5B582743F2}"/>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2" name="TextBox 1121">
              <a:extLst>
                <a:ext uri="{FF2B5EF4-FFF2-40B4-BE49-F238E27FC236}">
                  <a16:creationId xmlns:a16="http://schemas.microsoft.com/office/drawing/2014/main" id="{95FAADFB-0225-DBC9-05C1-4350B437F269}"/>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N1</a:t>
              </a:r>
            </a:p>
          </p:txBody>
        </p:sp>
      </p:grpSp>
      <p:cxnSp>
        <p:nvCxnSpPr>
          <p:cNvPr id="1135" name="Straight Connector 1134">
            <a:extLst>
              <a:ext uri="{FF2B5EF4-FFF2-40B4-BE49-F238E27FC236}">
                <a16:creationId xmlns:a16="http://schemas.microsoft.com/office/drawing/2014/main" id="{E65F4EDF-DBC8-8943-7D80-1E3C1FA401A2}"/>
              </a:ext>
            </a:extLst>
          </p:cNvPr>
          <p:cNvCxnSpPr>
            <a:cxnSpLocks/>
          </p:cNvCxnSpPr>
          <p:nvPr/>
        </p:nvCxnSpPr>
        <p:spPr>
          <a:xfrm flipH="1">
            <a:off x="2091261" y="3867002"/>
            <a:ext cx="1318663" cy="82204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1136" name="TextBox 1135">
            <a:extLst>
              <a:ext uri="{FF2B5EF4-FFF2-40B4-BE49-F238E27FC236}">
                <a16:creationId xmlns:a16="http://schemas.microsoft.com/office/drawing/2014/main" id="{B45816B1-CC4E-DA73-0CB9-919AC4E68ECC}"/>
              </a:ext>
            </a:extLst>
          </p:cNvPr>
          <p:cNvSpPr txBox="1"/>
          <p:nvPr/>
        </p:nvSpPr>
        <p:spPr>
          <a:xfrm>
            <a:off x="2438366" y="4169030"/>
            <a:ext cx="391454"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N2</a:t>
            </a:r>
          </a:p>
        </p:txBody>
      </p:sp>
      <p:cxnSp>
        <p:nvCxnSpPr>
          <p:cNvPr id="1150" name="Straight Connector 1149">
            <a:extLst>
              <a:ext uri="{FF2B5EF4-FFF2-40B4-BE49-F238E27FC236}">
                <a16:creationId xmlns:a16="http://schemas.microsoft.com/office/drawing/2014/main" id="{3A27313C-D861-9B0F-86EF-CA303F246E69}"/>
              </a:ext>
            </a:extLst>
          </p:cNvPr>
          <p:cNvCxnSpPr>
            <a:cxnSpLocks/>
            <a:endCxn id="42" idx="5"/>
          </p:cNvCxnSpPr>
          <p:nvPr/>
        </p:nvCxnSpPr>
        <p:spPr>
          <a:xfrm flipH="1">
            <a:off x="2278743" y="4921200"/>
            <a:ext cx="2364615" cy="12876"/>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1148" name="Rectangle 1147">
            <a:extLst>
              <a:ext uri="{FF2B5EF4-FFF2-40B4-BE49-F238E27FC236}">
                <a16:creationId xmlns:a16="http://schemas.microsoft.com/office/drawing/2014/main" id="{3D31E018-01FF-EAC5-1393-901E19028632}"/>
              </a:ext>
            </a:extLst>
          </p:cNvPr>
          <p:cNvSpPr/>
          <p:nvPr/>
        </p:nvSpPr>
        <p:spPr>
          <a:xfrm>
            <a:off x="3010866" y="4806645"/>
            <a:ext cx="241412" cy="159312"/>
          </a:xfrm>
          <a:prstGeom prst="rect">
            <a:avLst/>
          </a:prstGeom>
          <a:solidFill>
            <a:srgbClr val="D9EBC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9" name="TextBox 1148">
            <a:extLst>
              <a:ext uri="{FF2B5EF4-FFF2-40B4-BE49-F238E27FC236}">
                <a16:creationId xmlns:a16="http://schemas.microsoft.com/office/drawing/2014/main" id="{FBD1E338-CCAD-175D-0F08-F5B55694E87E}"/>
              </a:ext>
            </a:extLst>
          </p:cNvPr>
          <p:cNvSpPr txBox="1"/>
          <p:nvPr/>
        </p:nvSpPr>
        <p:spPr>
          <a:xfrm>
            <a:off x="2946384" y="4764144"/>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N3</a:t>
            </a:r>
          </a:p>
        </p:txBody>
      </p:sp>
      <p:sp>
        <p:nvSpPr>
          <p:cNvPr id="60" name="Title 2">
            <a:extLst>
              <a:ext uri="{FF2B5EF4-FFF2-40B4-BE49-F238E27FC236}">
                <a16:creationId xmlns:a16="http://schemas.microsoft.com/office/drawing/2014/main" id="{5FDB2D00-C1A5-5896-88D8-67B67957DF1D}"/>
              </a:ext>
            </a:extLst>
          </p:cNvPr>
          <p:cNvSpPr>
            <a:spLocks noGrp="1"/>
          </p:cNvSpPr>
          <p:nvPr>
            <p:ph type="title"/>
          </p:nvPr>
        </p:nvSpPr>
        <p:spPr>
          <a:xfrm>
            <a:off x="838200" y="364139"/>
            <a:ext cx="10515600" cy="894622"/>
          </a:xfrm>
        </p:spPr>
        <p:txBody>
          <a:bodyPr>
            <a:normAutofit/>
          </a:bodyPr>
          <a:lstStyle/>
          <a:p>
            <a:r>
              <a:rPr lang="en-US" dirty="0"/>
              <a:t>5G Core Functional Components</a:t>
            </a:r>
          </a:p>
        </p:txBody>
      </p:sp>
      <p:sp>
        <p:nvSpPr>
          <p:cNvPr id="61" name="TextBox 60">
            <a:extLst>
              <a:ext uri="{FF2B5EF4-FFF2-40B4-BE49-F238E27FC236}">
                <a16:creationId xmlns:a16="http://schemas.microsoft.com/office/drawing/2014/main" id="{BAD62C26-C6E6-921C-EA39-4931ED19E699}"/>
              </a:ext>
            </a:extLst>
          </p:cNvPr>
          <p:cNvSpPr txBox="1"/>
          <p:nvPr/>
        </p:nvSpPr>
        <p:spPr>
          <a:xfrm>
            <a:off x="474770" y="1251278"/>
            <a:ext cx="207865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5G Core is all (mostly) about control plane services</a:t>
            </a:r>
          </a:p>
        </p:txBody>
      </p:sp>
      <p:sp>
        <p:nvSpPr>
          <p:cNvPr id="13" name="Slide Number Placeholder 12">
            <a:extLst>
              <a:ext uri="{FF2B5EF4-FFF2-40B4-BE49-F238E27FC236}">
                <a16:creationId xmlns:a16="http://schemas.microsoft.com/office/drawing/2014/main" id="{C2C31429-76A9-7890-F998-1F06D604186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122</a:t>
            </a:fld>
            <a:endParaRPr lang="en-US" dirty="0"/>
          </a:p>
        </p:txBody>
      </p:sp>
    </p:spTree>
    <p:extLst>
      <p:ext uri="{BB962C8B-B14F-4D97-AF65-F5344CB8AC3E}">
        <p14:creationId xmlns:p14="http://schemas.microsoft.com/office/powerpoint/2010/main" val="491806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0" end="0"/>
                                            </p:txEl>
                                          </p:spTgt>
                                        </p:tgtEl>
                                        <p:attrNameLst>
                                          <p:attrName>style.visibility</p:attrName>
                                        </p:attrNameLst>
                                      </p:cBhvr>
                                      <p:to>
                                        <p:strVal val="visible"/>
                                      </p:to>
                                    </p:set>
                                    <p:animEffect transition="in" filter="dissolve">
                                      <p:cBhvr>
                                        <p:cTn id="7" dur="500"/>
                                        <p:tgtEl>
                                          <p:spTgt spid="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F108F31-6880-2FF4-7234-97E516B6D2B0}"/>
              </a:ext>
            </a:extLst>
          </p:cNvPr>
          <p:cNvPicPr>
            <a:picLocks noChangeAspect="1"/>
          </p:cNvPicPr>
          <p:nvPr/>
        </p:nvPicPr>
        <p:blipFill>
          <a:blip r:embed="rId3"/>
          <a:stretch>
            <a:fillRect/>
          </a:stretch>
        </p:blipFill>
        <p:spPr>
          <a:xfrm>
            <a:off x="3737531" y="1319409"/>
            <a:ext cx="5647267" cy="2413751"/>
          </a:xfrm>
          <a:prstGeom prst="rect">
            <a:avLst/>
          </a:prstGeom>
        </p:spPr>
      </p:pic>
      <p:sp>
        <p:nvSpPr>
          <p:cNvPr id="5" name="TextBox 4">
            <a:extLst>
              <a:ext uri="{FF2B5EF4-FFF2-40B4-BE49-F238E27FC236}">
                <a16:creationId xmlns:a16="http://schemas.microsoft.com/office/drawing/2014/main" id="{59AE05B6-62AF-7985-598B-4A83BDAFEEC9}"/>
              </a:ext>
            </a:extLst>
          </p:cNvPr>
          <p:cNvSpPr txBox="1"/>
          <p:nvPr/>
        </p:nvSpPr>
        <p:spPr>
          <a:xfrm>
            <a:off x="838199" y="3829483"/>
            <a:ext cx="10668991" cy="267765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UPF (User Plane Function)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device is assigned to a UPF, which acts as relay, forwarding traffic between UE, Internet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UPF responsible for policy enforcement, lawful intercept, traffic usage measurement, QoS policing</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responsible for tunneling (i.e., encapsulating, decapsulating) traffic to/from base station over N3 interface</a:t>
            </a:r>
          </a:p>
        </p:txBody>
      </p:sp>
      <p:sp>
        <p:nvSpPr>
          <p:cNvPr id="6" name="Oval 5">
            <a:extLst>
              <a:ext uri="{FF2B5EF4-FFF2-40B4-BE49-F238E27FC236}">
                <a16:creationId xmlns:a16="http://schemas.microsoft.com/office/drawing/2014/main" id="{B2D820AF-08AE-2AF5-0E5D-A456FCE73462}"/>
              </a:ext>
            </a:extLst>
          </p:cNvPr>
          <p:cNvSpPr/>
          <p:nvPr/>
        </p:nvSpPr>
        <p:spPr>
          <a:xfrm>
            <a:off x="5500036" y="3028517"/>
            <a:ext cx="785191" cy="64660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0629DB37-19D2-86F4-911E-B02C97B4B5CA}"/>
              </a:ext>
            </a:extLst>
          </p:cNvPr>
          <p:cNvCxnSpPr>
            <a:cxnSpLocks/>
            <a:stCxn id="6" idx="2"/>
          </p:cNvCxnSpPr>
          <p:nvPr/>
        </p:nvCxnSpPr>
        <p:spPr>
          <a:xfrm flipH="1">
            <a:off x="4199467" y="3351822"/>
            <a:ext cx="1300569" cy="746045"/>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9" name="Title 2">
            <a:extLst>
              <a:ext uri="{FF2B5EF4-FFF2-40B4-BE49-F238E27FC236}">
                <a16:creationId xmlns:a16="http://schemas.microsoft.com/office/drawing/2014/main" id="{6A113CA4-B505-4A86-CAB4-2303D1312001}"/>
              </a:ext>
            </a:extLst>
          </p:cNvPr>
          <p:cNvSpPr>
            <a:spLocks noGrp="1"/>
          </p:cNvSpPr>
          <p:nvPr>
            <p:ph type="title"/>
          </p:nvPr>
        </p:nvSpPr>
        <p:spPr>
          <a:xfrm>
            <a:off x="838200" y="364139"/>
            <a:ext cx="10515600" cy="894622"/>
          </a:xfrm>
        </p:spPr>
        <p:txBody>
          <a:bodyPr>
            <a:normAutofit/>
          </a:bodyPr>
          <a:lstStyle/>
          <a:p>
            <a:r>
              <a:rPr lang="en-US" dirty="0"/>
              <a:t>5G Core Functional Components</a:t>
            </a:r>
          </a:p>
        </p:txBody>
      </p:sp>
      <p:sp>
        <p:nvSpPr>
          <p:cNvPr id="7" name="Slide Number Placeholder 6">
            <a:extLst>
              <a:ext uri="{FF2B5EF4-FFF2-40B4-BE49-F238E27FC236}">
                <a16:creationId xmlns:a16="http://schemas.microsoft.com/office/drawing/2014/main" id="{E13C0835-387E-14E5-0F56-6E43F983B72D}"/>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123</a:t>
            </a:fld>
            <a:endParaRPr lang="en-US" dirty="0"/>
          </a:p>
        </p:txBody>
      </p:sp>
    </p:spTree>
    <p:extLst>
      <p:ext uri="{BB962C8B-B14F-4D97-AF65-F5344CB8AC3E}">
        <p14:creationId xmlns:p14="http://schemas.microsoft.com/office/powerpoint/2010/main" val="1540815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33BE1337-702B-CEB7-7F00-C5350C68ED0F}"/>
              </a:ext>
            </a:extLst>
          </p:cNvPr>
          <p:cNvPicPr>
            <a:picLocks noChangeAspect="1"/>
          </p:cNvPicPr>
          <p:nvPr/>
        </p:nvPicPr>
        <p:blipFill>
          <a:blip r:embed="rId3"/>
          <a:stretch>
            <a:fillRect/>
          </a:stretch>
        </p:blipFill>
        <p:spPr>
          <a:xfrm>
            <a:off x="3737531" y="1319409"/>
            <a:ext cx="5647267" cy="2413751"/>
          </a:xfrm>
          <a:prstGeom prst="rect">
            <a:avLst/>
          </a:prstGeom>
        </p:spPr>
      </p:pic>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5G Core Functional Components</a:t>
            </a:r>
          </a:p>
        </p:txBody>
      </p:sp>
      <p:grpSp>
        <p:nvGrpSpPr>
          <p:cNvPr id="16" name="Group 15">
            <a:extLst>
              <a:ext uri="{FF2B5EF4-FFF2-40B4-BE49-F238E27FC236}">
                <a16:creationId xmlns:a16="http://schemas.microsoft.com/office/drawing/2014/main" id="{81E9D33C-06C2-539B-3D3E-7B34A5DF0ABF}"/>
              </a:ext>
            </a:extLst>
          </p:cNvPr>
          <p:cNvGrpSpPr/>
          <p:nvPr/>
        </p:nvGrpSpPr>
        <p:grpSpPr>
          <a:xfrm>
            <a:off x="563034" y="2389439"/>
            <a:ext cx="5589337" cy="3367990"/>
            <a:chOff x="253042" y="2436689"/>
            <a:chExt cx="5589337" cy="3367990"/>
          </a:xfrm>
        </p:grpSpPr>
        <p:sp>
          <p:nvSpPr>
            <p:cNvPr id="5" name="TextBox 4">
              <a:extLst>
                <a:ext uri="{FF2B5EF4-FFF2-40B4-BE49-F238E27FC236}">
                  <a16:creationId xmlns:a16="http://schemas.microsoft.com/office/drawing/2014/main" id="{59AE05B6-62AF-7985-598B-4A83BDAFEEC9}"/>
                </a:ext>
              </a:extLst>
            </p:cNvPr>
            <p:cNvSpPr txBox="1"/>
            <p:nvPr/>
          </p:nvSpPr>
          <p:spPr>
            <a:xfrm>
              <a:off x="253042" y="4173463"/>
              <a:ext cx="5589337" cy="16312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AMF</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(Access, Mobility Management Function)</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connection, reachability management; mobility management; access authorization;  and location services</a:t>
              </a:r>
            </a:p>
          </p:txBody>
        </p:sp>
        <p:sp>
          <p:nvSpPr>
            <p:cNvPr id="6" name="Oval 5">
              <a:extLst>
                <a:ext uri="{FF2B5EF4-FFF2-40B4-BE49-F238E27FC236}">
                  <a16:creationId xmlns:a16="http://schemas.microsoft.com/office/drawing/2014/main" id="{B2D820AF-08AE-2AF5-0E5D-A456FCE73462}"/>
                </a:ext>
              </a:extLst>
            </p:cNvPr>
            <p:cNvSpPr/>
            <p:nvPr/>
          </p:nvSpPr>
          <p:spPr>
            <a:xfrm>
              <a:off x="4618000" y="2436689"/>
              <a:ext cx="629685" cy="641306"/>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 name="Straight Connector 13">
              <a:extLst>
                <a:ext uri="{FF2B5EF4-FFF2-40B4-BE49-F238E27FC236}">
                  <a16:creationId xmlns:a16="http://schemas.microsoft.com/office/drawing/2014/main" id="{419139B1-CB8D-8D2D-6071-DE66FE707299}"/>
                </a:ext>
              </a:extLst>
            </p:cNvPr>
            <p:cNvCxnSpPr>
              <a:cxnSpLocks/>
              <a:stCxn id="6" idx="2"/>
            </p:cNvCxnSpPr>
            <p:nvPr/>
          </p:nvCxnSpPr>
          <p:spPr>
            <a:xfrm flipH="1">
              <a:off x="1196408" y="2757342"/>
              <a:ext cx="3421592" cy="154079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7EBBC7FE-1A5D-E6E2-72B9-57A4A5D5576C}"/>
              </a:ext>
            </a:extLst>
          </p:cNvPr>
          <p:cNvGrpSpPr/>
          <p:nvPr/>
        </p:nvGrpSpPr>
        <p:grpSpPr>
          <a:xfrm>
            <a:off x="5520233" y="2399662"/>
            <a:ext cx="6264391" cy="3790664"/>
            <a:chOff x="5287201" y="2198450"/>
            <a:chExt cx="6264391" cy="3790664"/>
          </a:xfrm>
        </p:grpSpPr>
        <p:sp>
          <p:nvSpPr>
            <p:cNvPr id="4" name="Oval 3">
              <a:extLst>
                <a:ext uri="{FF2B5EF4-FFF2-40B4-BE49-F238E27FC236}">
                  <a16:creationId xmlns:a16="http://schemas.microsoft.com/office/drawing/2014/main" id="{FE0F28F6-13EA-2679-01DB-938456633C65}"/>
                </a:ext>
              </a:extLst>
            </p:cNvPr>
            <p:cNvSpPr/>
            <p:nvPr/>
          </p:nvSpPr>
          <p:spPr>
            <a:xfrm>
              <a:off x="5287201" y="2198450"/>
              <a:ext cx="629685" cy="641306"/>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D1B43548-731E-39A3-B9A7-0A0F16A88D0B}"/>
                </a:ext>
              </a:extLst>
            </p:cNvPr>
            <p:cNvSpPr txBox="1"/>
            <p:nvPr/>
          </p:nvSpPr>
          <p:spPr>
            <a:xfrm>
              <a:off x="5962255" y="3988566"/>
              <a:ext cx="5589337" cy="200054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SMF</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(Session Management Function)</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anages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each UE session, including IP address allocation, selection of associated UP function, QoS control, control aspects of UP routing</a:t>
              </a:r>
            </a:p>
          </p:txBody>
        </p:sp>
        <p:cxnSp>
          <p:nvCxnSpPr>
            <p:cNvPr id="18" name="Straight Connector 17">
              <a:extLst>
                <a:ext uri="{FF2B5EF4-FFF2-40B4-BE49-F238E27FC236}">
                  <a16:creationId xmlns:a16="http://schemas.microsoft.com/office/drawing/2014/main" id="{87418011-B051-2141-53A8-F9C8D40DFD31}"/>
                </a:ext>
              </a:extLst>
            </p:cNvPr>
            <p:cNvCxnSpPr>
              <a:cxnSpLocks/>
              <a:stCxn id="4" idx="4"/>
            </p:cNvCxnSpPr>
            <p:nvPr/>
          </p:nvCxnSpPr>
          <p:spPr>
            <a:xfrm>
              <a:off x="5602044" y="2839756"/>
              <a:ext cx="285490" cy="124591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0" name="Slide Number Placeholder 9">
            <a:extLst>
              <a:ext uri="{FF2B5EF4-FFF2-40B4-BE49-F238E27FC236}">
                <a16:creationId xmlns:a16="http://schemas.microsoft.com/office/drawing/2014/main" id="{A6F62432-F985-19DC-A601-846DC2BB5755}"/>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124</a:t>
            </a:fld>
            <a:endParaRPr lang="en-US" dirty="0"/>
          </a:p>
        </p:txBody>
      </p:sp>
    </p:spTree>
    <p:extLst>
      <p:ext uri="{BB962C8B-B14F-4D97-AF65-F5344CB8AC3E}">
        <p14:creationId xmlns:p14="http://schemas.microsoft.com/office/powerpoint/2010/main" val="16192253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84FCD543-13EC-404E-8714-5BB962D028F4}"/>
              </a:ext>
            </a:extLst>
          </p:cNvPr>
          <p:cNvPicPr>
            <a:picLocks noChangeAspect="1"/>
          </p:cNvPicPr>
          <p:nvPr/>
        </p:nvPicPr>
        <p:blipFill>
          <a:blip r:embed="rId3"/>
          <a:stretch>
            <a:fillRect/>
          </a:stretch>
        </p:blipFill>
        <p:spPr>
          <a:xfrm>
            <a:off x="3737531" y="1319409"/>
            <a:ext cx="5647267" cy="2413751"/>
          </a:xfrm>
          <a:prstGeom prst="rect">
            <a:avLst/>
          </a:prstGeom>
        </p:spPr>
      </p:pic>
      <p:sp>
        <p:nvSpPr>
          <p:cNvPr id="3" name="Title 2">
            <a:extLst>
              <a:ext uri="{FF2B5EF4-FFF2-40B4-BE49-F238E27FC236}">
                <a16:creationId xmlns:a16="http://schemas.microsoft.com/office/drawing/2014/main" id="{FECD85E7-B9DB-9043-B7EC-8C0919E801A1}"/>
              </a:ext>
            </a:extLst>
          </p:cNvPr>
          <p:cNvSpPr>
            <a:spLocks noGrp="1"/>
          </p:cNvSpPr>
          <p:nvPr>
            <p:ph type="title"/>
          </p:nvPr>
        </p:nvSpPr>
        <p:spPr>
          <a:xfrm>
            <a:off x="838200" y="364139"/>
            <a:ext cx="10515600" cy="894622"/>
          </a:xfrm>
        </p:spPr>
        <p:txBody>
          <a:bodyPr>
            <a:normAutofit/>
          </a:bodyPr>
          <a:lstStyle/>
          <a:p>
            <a:r>
              <a:rPr lang="en-US" dirty="0"/>
              <a:t>5G Core Functional Components</a:t>
            </a:r>
          </a:p>
        </p:txBody>
      </p:sp>
      <p:grpSp>
        <p:nvGrpSpPr>
          <p:cNvPr id="16" name="Group 15">
            <a:extLst>
              <a:ext uri="{FF2B5EF4-FFF2-40B4-BE49-F238E27FC236}">
                <a16:creationId xmlns:a16="http://schemas.microsoft.com/office/drawing/2014/main" id="{81E9D33C-06C2-539B-3D3E-7B34A5DF0ABF}"/>
              </a:ext>
            </a:extLst>
          </p:cNvPr>
          <p:cNvGrpSpPr/>
          <p:nvPr/>
        </p:nvGrpSpPr>
        <p:grpSpPr>
          <a:xfrm>
            <a:off x="838200" y="1388302"/>
            <a:ext cx="10794774" cy="4642403"/>
            <a:chOff x="838200" y="1401002"/>
            <a:chExt cx="10794774" cy="4642403"/>
          </a:xfrm>
        </p:grpSpPr>
        <p:sp>
          <p:nvSpPr>
            <p:cNvPr id="5" name="TextBox 4">
              <a:extLst>
                <a:ext uri="{FF2B5EF4-FFF2-40B4-BE49-F238E27FC236}">
                  <a16:creationId xmlns:a16="http://schemas.microsoft.com/office/drawing/2014/main" id="{59AE05B6-62AF-7985-598B-4A83BDAFEEC9}"/>
                </a:ext>
              </a:extLst>
            </p:cNvPr>
            <p:cNvSpPr txBox="1"/>
            <p:nvPr/>
          </p:nvSpPr>
          <p:spPr>
            <a:xfrm>
              <a:off x="838200" y="3735081"/>
              <a:ext cx="10794774" cy="2308324"/>
            </a:xfrm>
            <a:prstGeom prst="rect">
              <a:avLst/>
            </a:prstGeom>
            <a:noFill/>
          </p:spPr>
          <p:txBody>
            <a:bodyPr wrap="square">
              <a:spAutoFit/>
            </a:bodyPr>
            <a:lstStyle/>
            <a:p>
              <a:pPr marL="342900" marR="0" lvl="0" indent="-2286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AUSF (Authentication Server Function):</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Authenticates devices.</a:t>
              </a:r>
            </a:p>
            <a:p>
              <a:pPr marL="342900" marR="0" lvl="0" indent="-2286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UDM (Unified Data Management):</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Manages user identity, including the generation of authentication credentials.</a:t>
              </a:r>
            </a:p>
            <a:p>
              <a:pPr marL="342900" marR="0" lvl="0" indent="-2286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UDR (Unified Data Repository):</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Manages user static subscriber-related information.</a:t>
              </a:r>
            </a:p>
            <a:p>
              <a:pPr marL="342900" marR="0" lvl="0" indent="-2286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UDSF (Unstructured Data Storage Network Function):</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store unstructured data, and so is similar to a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Key/Value Store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6" name="Oval 5">
              <a:extLst>
                <a:ext uri="{FF2B5EF4-FFF2-40B4-BE49-F238E27FC236}">
                  <a16:creationId xmlns:a16="http://schemas.microsoft.com/office/drawing/2014/main" id="{B2D820AF-08AE-2AF5-0E5D-A456FCE73462}"/>
                </a:ext>
              </a:extLst>
            </p:cNvPr>
            <p:cNvSpPr/>
            <p:nvPr/>
          </p:nvSpPr>
          <p:spPr>
            <a:xfrm>
              <a:off x="5354321" y="1401002"/>
              <a:ext cx="2026920" cy="52265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 name="Straight Connector 13">
              <a:extLst>
                <a:ext uri="{FF2B5EF4-FFF2-40B4-BE49-F238E27FC236}">
                  <a16:creationId xmlns:a16="http://schemas.microsoft.com/office/drawing/2014/main" id="{419139B1-CB8D-8D2D-6071-DE66FE707299}"/>
                </a:ext>
              </a:extLst>
            </p:cNvPr>
            <p:cNvCxnSpPr>
              <a:cxnSpLocks/>
            </p:cNvCxnSpPr>
            <p:nvPr/>
          </p:nvCxnSpPr>
          <p:spPr>
            <a:xfrm flipH="1">
              <a:off x="1581228" y="1834833"/>
              <a:ext cx="3143172" cy="181656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 name="Oval 3">
            <a:extLst>
              <a:ext uri="{FF2B5EF4-FFF2-40B4-BE49-F238E27FC236}">
                <a16:creationId xmlns:a16="http://schemas.microsoft.com/office/drawing/2014/main" id="{28DAE8FF-9523-92FD-E944-C927F16B7266}"/>
              </a:ext>
            </a:extLst>
          </p:cNvPr>
          <p:cNvSpPr/>
          <p:nvPr/>
        </p:nvSpPr>
        <p:spPr>
          <a:xfrm>
            <a:off x="4857376" y="1961442"/>
            <a:ext cx="720464" cy="462004"/>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080C1833-37E7-F387-5EB3-000A93D38F5A}"/>
              </a:ext>
            </a:extLst>
          </p:cNvPr>
          <p:cNvSpPr/>
          <p:nvPr/>
        </p:nvSpPr>
        <p:spPr>
          <a:xfrm>
            <a:off x="6248223" y="1971602"/>
            <a:ext cx="720464" cy="462004"/>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Slide Number Placeholder 8">
            <a:extLst>
              <a:ext uri="{FF2B5EF4-FFF2-40B4-BE49-F238E27FC236}">
                <a16:creationId xmlns:a16="http://schemas.microsoft.com/office/drawing/2014/main" id="{F766C8EE-D682-AA14-1A52-1F1BFBA9B2EF}"/>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125</a:t>
            </a:fld>
            <a:endParaRPr lang="en-US" dirty="0"/>
          </a:p>
        </p:txBody>
      </p:sp>
    </p:spTree>
    <p:extLst>
      <p:ext uri="{BB962C8B-B14F-4D97-AF65-F5344CB8AC3E}">
        <p14:creationId xmlns:p14="http://schemas.microsoft.com/office/powerpoint/2010/main" val="3737442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486132" y="236233"/>
            <a:ext cx="11386370" cy="894622"/>
          </a:xfrm>
        </p:spPr>
        <p:txBody>
          <a:bodyPr>
            <a:normAutofit fontScale="90000"/>
          </a:bodyPr>
          <a:lstStyle/>
          <a:p>
            <a:r>
              <a:rPr lang="en-US" b="0" kern="0" dirty="0">
                <a:solidFill>
                  <a:srgbClr val="000099"/>
                </a:solidFill>
                <a:latin typeface="+mn-lt"/>
                <a:ea typeface="ＭＳ Ｐゴシック" charset="0"/>
              </a:rPr>
              <a:t>5G interfaces*, control/user -plane separation (CUPS)</a:t>
            </a:r>
          </a:p>
        </p:txBody>
      </p:sp>
      <p:sp>
        <p:nvSpPr>
          <p:cNvPr id="424" name="TextBox 423">
            <a:extLst>
              <a:ext uri="{FF2B5EF4-FFF2-40B4-BE49-F238E27FC236}">
                <a16:creationId xmlns:a16="http://schemas.microsoft.com/office/drawing/2014/main" id="{AAA8F82F-654F-9942-AD50-2930B192FCDE}"/>
              </a:ext>
            </a:extLst>
          </p:cNvPr>
          <p:cNvSpPr txBox="1"/>
          <p:nvPr/>
        </p:nvSpPr>
        <p:spPr>
          <a:xfrm>
            <a:off x="7617884" y="1751092"/>
            <a:ext cx="4226082" cy="1871282"/>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control plane</a:t>
            </a:r>
          </a:p>
          <a:p>
            <a:pPr marL="342900" marR="0" lvl="0" indent="-282575" algn="l" defTabSz="914400" rtl="0" eaLnBrk="1" fontAlgn="auto" latinLnBrk="0" hangingPunct="1">
              <a:lnSpc>
                <a:spcPct val="90000"/>
              </a:lnSpc>
              <a:spcBef>
                <a:spcPts val="600"/>
              </a:spcBef>
              <a:spcAft>
                <a:spcPts val="0"/>
              </a:spcAft>
              <a:buClr>
                <a:srgbClr val="011199"/>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emphasis on functions and services</a:t>
            </a:r>
          </a:p>
          <a:p>
            <a:pPr marL="342900" marR="0" lvl="0" indent="-282575" algn="l" defTabSz="914400" rtl="0" eaLnBrk="1" fontAlgn="auto" latinLnBrk="0" hangingPunct="1">
              <a:lnSpc>
                <a:spcPct val="90000"/>
              </a:lnSpc>
              <a:spcBef>
                <a:spcPts val="600"/>
              </a:spcBef>
              <a:spcAft>
                <a:spcPts val="0"/>
              </a:spcAft>
              <a:buClr>
                <a:srgbClr val="011199"/>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well-defined interfaces </a:t>
            </a:r>
            <a:r>
              <a:rPr kumimoji="0" lang="en-US" sz="2400" b="0" i="0" u="none" strike="noStrike" kern="1200" cap="none" spc="0" normalizeH="0" baseline="0" noProof="0" dirty="0">
                <a:ln>
                  <a:noFill/>
                </a:ln>
                <a:solidFill>
                  <a:prstClr val="black"/>
                </a:solidFill>
                <a:effectLst/>
                <a:uLnTx/>
                <a:uFillTx/>
                <a:latin typeface="Calibri"/>
                <a:ea typeface="+mn-ea"/>
                <a:cs typeface="+mn-cs"/>
              </a:rPr>
              <a:t>defines between services</a:t>
            </a:r>
          </a:p>
        </p:txBody>
      </p:sp>
      <p:grpSp>
        <p:nvGrpSpPr>
          <p:cNvPr id="234" name="Group 652">
            <a:extLst>
              <a:ext uri="{FF2B5EF4-FFF2-40B4-BE49-F238E27FC236}">
                <a16:creationId xmlns:a16="http://schemas.microsoft.com/office/drawing/2014/main" id="{B99BFC49-9641-384A-81F3-F0BAE889FFCA}"/>
              </a:ext>
            </a:extLst>
          </p:cNvPr>
          <p:cNvGrpSpPr>
            <a:grpSpLocks/>
          </p:cNvGrpSpPr>
          <p:nvPr/>
        </p:nvGrpSpPr>
        <p:grpSpPr bwMode="auto">
          <a:xfrm>
            <a:off x="885336" y="2673363"/>
            <a:ext cx="733407" cy="660273"/>
            <a:chOff x="2751" y="1851"/>
            <a:chExt cx="462" cy="478"/>
          </a:xfrm>
        </p:grpSpPr>
        <p:pic>
          <p:nvPicPr>
            <p:cNvPr id="235" name="Picture 653" descr="iphone_stylized_small">
              <a:extLst>
                <a:ext uri="{FF2B5EF4-FFF2-40B4-BE49-F238E27FC236}">
                  <a16:creationId xmlns:a16="http://schemas.microsoft.com/office/drawing/2014/main" id="{7F92004C-CA90-E441-9D28-0A87A086919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654" descr="antenna_radiation_stylized">
              <a:extLst>
                <a:ext uri="{FF2B5EF4-FFF2-40B4-BE49-F238E27FC236}">
                  <a16:creationId xmlns:a16="http://schemas.microsoft.com/office/drawing/2014/main" id="{FCE2E1DC-AAE8-CB49-93A7-22F433DEF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9" name="TextBox 428">
            <a:extLst>
              <a:ext uri="{FF2B5EF4-FFF2-40B4-BE49-F238E27FC236}">
                <a16:creationId xmlns:a16="http://schemas.microsoft.com/office/drawing/2014/main" id="{E1EEDFB5-38A5-7C45-8543-184158D481FE}"/>
              </a:ext>
            </a:extLst>
          </p:cNvPr>
          <p:cNvSpPr txBox="1"/>
          <p:nvPr/>
        </p:nvSpPr>
        <p:spPr>
          <a:xfrm>
            <a:off x="1289405" y="3559035"/>
            <a:ext cx="177957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base station</a:t>
            </a:r>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cxnSp>
        <p:nvCxnSpPr>
          <p:cNvPr id="44" name="Straight Connector 43">
            <a:extLst>
              <a:ext uri="{FF2B5EF4-FFF2-40B4-BE49-F238E27FC236}">
                <a16:creationId xmlns:a16="http://schemas.microsoft.com/office/drawing/2014/main" id="{633D1603-A64B-F145-A1E2-09B91D2DFF3E}"/>
              </a:ext>
            </a:extLst>
          </p:cNvPr>
          <p:cNvCxnSpPr/>
          <p:nvPr/>
        </p:nvCxnSpPr>
        <p:spPr>
          <a:xfrm>
            <a:off x="1112813" y="4068509"/>
            <a:ext cx="9564129"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3E7B999F-DB1E-3234-4F59-7D58C67363A2}"/>
              </a:ext>
            </a:extLst>
          </p:cNvPr>
          <p:cNvGrpSpPr/>
          <p:nvPr/>
        </p:nvGrpSpPr>
        <p:grpSpPr>
          <a:xfrm>
            <a:off x="1968357" y="2548257"/>
            <a:ext cx="694858" cy="1046469"/>
            <a:chOff x="5889335" y="1598309"/>
            <a:chExt cx="694858" cy="1046469"/>
          </a:xfrm>
        </p:grpSpPr>
        <p:grpSp>
          <p:nvGrpSpPr>
            <p:cNvPr id="8" name="Group 817">
              <a:extLst>
                <a:ext uri="{FF2B5EF4-FFF2-40B4-BE49-F238E27FC236}">
                  <a16:creationId xmlns:a16="http://schemas.microsoft.com/office/drawing/2014/main" id="{39B638C2-4E21-3ECE-DDF7-C68956825669}"/>
                </a:ext>
              </a:extLst>
            </p:cNvPr>
            <p:cNvGrpSpPr>
              <a:grpSpLocks/>
            </p:cNvGrpSpPr>
            <p:nvPr/>
          </p:nvGrpSpPr>
          <p:grpSpPr bwMode="auto">
            <a:xfrm>
              <a:off x="5971949" y="1598309"/>
              <a:ext cx="466245" cy="434369"/>
              <a:chOff x="2920" y="1424"/>
              <a:chExt cx="326" cy="320"/>
            </a:xfrm>
          </p:grpSpPr>
          <p:sp>
            <p:nvSpPr>
              <p:cNvPr id="31" name="Oval 818">
                <a:extLst>
                  <a:ext uri="{FF2B5EF4-FFF2-40B4-BE49-F238E27FC236}">
                    <a16:creationId xmlns:a16="http://schemas.microsoft.com/office/drawing/2014/main" id="{05AC3D82-4DF8-FFD4-92CD-EEE5F6627BCF}"/>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 name="Group 819">
                <a:extLst>
                  <a:ext uri="{FF2B5EF4-FFF2-40B4-BE49-F238E27FC236}">
                    <a16:creationId xmlns:a16="http://schemas.microsoft.com/office/drawing/2014/main" id="{CF2C4D1D-4DCF-8D7C-01C3-B396A17873B6}"/>
                  </a:ext>
                </a:extLst>
              </p:cNvPr>
              <p:cNvGrpSpPr>
                <a:grpSpLocks/>
              </p:cNvGrpSpPr>
              <p:nvPr/>
            </p:nvGrpSpPr>
            <p:grpSpPr bwMode="auto">
              <a:xfrm>
                <a:off x="2949" y="1424"/>
                <a:ext cx="265" cy="280"/>
                <a:chOff x="2949" y="1424"/>
                <a:chExt cx="265" cy="280"/>
              </a:xfrm>
            </p:grpSpPr>
            <p:sp>
              <p:nvSpPr>
                <p:cNvPr id="34" name="Oval 820">
                  <a:extLst>
                    <a:ext uri="{FF2B5EF4-FFF2-40B4-BE49-F238E27FC236}">
                      <a16:creationId xmlns:a16="http://schemas.microsoft.com/office/drawing/2014/main" id="{40514705-98B7-B1F9-2562-F79EA5BC7659}"/>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Oval 821">
                  <a:extLst>
                    <a:ext uri="{FF2B5EF4-FFF2-40B4-BE49-F238E27FC236}">
                      <a16:creationId xmlns:a16="http://schemas.microsoft.com/office/drawing/2014/main" id="{FF1A5EB3-16F5-2723-3550-5255E93C326D}"/>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Oval 822">
                  <a:extLst>
                    <a:ext uri="{FF2B5EF4-FFF2-40B4-BE49-F238E27FC236}">
                      <a16:creationId xmlns:a16="http://schemas.microsoft.com/office/drawing/2014/main" id="{834E9C4B-0818-F0C2-0C61-5365CBA04781}"/>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Oval 823">
                  <a:extLst>
                    <a:ext uri="{FF2B5EF4-FFF2-40B4-BE49-F238E27FC236}">
                      <a16:creationId xmlns:a16="http://schemas.microsoft.com/office/drawing/2014/main" id="{DE6DBACB-E0B2-8287-927A-F5C4163B62A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Freeform 824">
                  <a:extLst>
                    <a:ext uri="{FF2B5EF4-FFF2-40B4-BE49-F238E27FC236}">
                      <a16:creationId xmlns:a16="http://schemas.microsoft.com/office/drawing/2014/main" id="{5D2C32C0-BF3D-E571-84DA-9867888152A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 name="Freeform 825">
                <a:extLst>
                  <a:ext uri="{FF2B5EF4-FFF2-40B4-BE49-F238E27FC236}">
                    <a16:creationId xmlns:a16="http://schemas.microsoft.com/office/drawing/2014/main" id="{A36EEEA4-0C05-3F97-BF35-CD454C321A8B}"/>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0A91BF13-04BE-6382-C02E-ED574694FF1F}"/>
                </a:ext>
              </a:extLst>
            </p:cNvPr>
            <p:cNvGrpSpPr/>
            <p:nvPr/>
          </p:nvGrpSpPr>
          <p:grpSpPr>
            <a:xfrm>
              <a:off x="5988685" y="1818858"/>
              <a:ext cx="437474" cy="596272"/>
              <a:chOff x="3585986" y="1924272"/>
              <a:chExt cx="468358" cy="1018983"/>
            </a:xfrm>
          </p:grpSpPr>
          <p:sp>
            <p:nvSpPr>
              <p:cNvPr id="27" name="Rectangle 26">
                <a:extLst>
                  <a:ext uri="{FF2B5EF4-FFF2-40B4-BE49-F238E27FC236}">
                    <a16:creationId xmlns:a16="http://schemas.microsoft.com/office/drawing/2014/main" id="{DE4BAD9B-A7DA-2BB4-77BA-E345684D435E}"/>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7264E849-55BE-BCED-A304-D33BBF19DCA0}"/>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A1601923-3C4F-3D13-5F3A-510A6DE806BE}"/>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88EBDC0D-90FC-AF8A-4BCC-8FB9EB228913}"/>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5046FF32-6145-BFC8-6193-0A95FE80F3D0}"/>
                </a:ext>
              </a:extLst>
            </p:cNvPr>
            <p:cNvGrpSpPr/>
            <p:nvPr/>
          </p:nvGrpSpPr>
          <p:grpSpPr>
            <a:xfrm>
              <a:off x="5889335" y="2048021"/>
              <a:ext cx="694858" cy="596757"/>
              <a:chOff x="2913744" y="2211770"/>
              <a:chExt cx="694858" cy="596757"/>
            </a:xfrm>
          </p:grpSpPr>
          <p:grpSp>
            <p:nvGrpSpPr>
              <p:cNvPr id="15" name="Group 14">
                <a:extLst>
                  <a:ext uri="{FF2B5EF4-FFF2-40B4-BE49-F238E27FC236}">
                    <a16:creationId xmlns:a16="http://schemas.microsoft.com/office/drawing/2014/main" id="{36728775-F795-E32E-6D2A-996AF02A9C29}"/>
                  </a:ext>
                </a:extLst>
              </p:cNvPr>
              <p:cNvGrpSpPr/>
              <p:nvPr/>
            </p:nvGrpSpPr>
            <p:grpSpPr>
              <a:xfrm>
                <a:off x="2913744" y="2416607"/>
                <a:ext cx="694858" cy="391920"/>
                <a:chOff x="340314" y="959725"/>
                <a:chExt cx="710987" cy="333816"/>
              </a:xfrm>
            </p:grpSpPr>
            <p:sp>
              <p:nvSpPr>
                <p:cNvPr id="17" name="Oval 16">
                  <a:extLst>
                    <a:ext uri="{FF2B5EF4-FFF2-40B4-BE49-F238E27FC236}">
                      <a16:creationId xmlns:a16="http://schemas.microsoft.com/office/drawing/2014/main" id="{0F0CC1B0-A360-4CD1-60C7-DECF79B17BBB}"/>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9E8FD564-285C-B17D-5DA2-356CAA814506}"/>
                    </a:ext>
                  </a:extLst>
                </p:cNvPr>
                <p:cNvGrpSpPr/>
                <p:nvPr/>
              </p:nvGrpSpPr>
              <p:grpSpPr>
                <a:xfrm>
                  <a:off x="519850" y="1126797"/>
                  <a:ext cx="319417" cy="141293"/>
                  <a:chOff x="7493876" y="2774731"/>
                  <a:chExt cx="1481958" cy="894622"/>
                </a:xfrm>
              </p:grpSpPr>
              <p:sp>
                <p:nvSpPr>
                  <p:cNvPr id="20" name="Freeform 19">
                    <a:extLst>
                      <a:ext uri="{FF2B5EF4-FFF2-40B4-BE49-F238E27FC236}">
                        <a16:creationId xmlns:a16="http://schemas.microsoft.com/office/drawing/2014/main" id="{A8898A3D-AD4F-4C5C-D30F-00B15CAF5FE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21" name="Oval 20">
                    <a:extLst>
                      <a:ext uri="{FF2B5EF4-FFF2-40B4-BE49-F238E27FC236}">
                        <a16:creationId xmlns:a16="http://schemas.microsoft.com/office/drawing/2014/main" id="{605C48EA-7B68-B091-26C4-5E060934698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22" name="Group 21">
                    <a:extLst>
                      <a:ext uri="{FF2B5EF4-FFF2-40B4-BE49-F238E27FC236}">
                        <a16:creationId xmlns:a16="http://schemas.microsoft.com/office/drawing/2014/main" id="{E6740A6D-080A-8CD3-AC2E-38EF5AF21AF0}"/>
                      </a:ext>
                    </a:extLst>
                  </p:cNvPr>
                  <p:cNvGrpSpPr/>
                  <p:nvPr/>
                </p:nvGrpSpPr>
                <p:grpSpPr>
                  <a:xfrm>
                    <a:off x="7713663" y="2848339"/>
                    <a:ext cx="1042107" cy="425543"/>
                    <a:chOff x="7786941" y="2884917"/>
                    <a:chExt cx="897649" cy="353919"/>
                  </a:xfrm>
                </p:grpSpPr>
                <p:sp>
                  <p:nvSpPr>
                    <p:cNvPr id="23" name="Freeform 22">
                      <a:extLst>
                        <a:ext uri="{FF2B5EF4-FFF2-40B4-BE49-F238E27FC236}">
                          <a16:creationId xmlns:a16="http://schemas.microsoft.com/office/drawing/2014/main" id="{675A6C54-123D-E554-A7E6-D827786EA3F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23">
                      <a:extLst>
                        <a:ext uri="{FF2B5EF4-FFF2-40B4-BE49-F238E27FC236}">
                          <a16:creationId xmlns:a16="http://schemas.microsoft.com/office/drawing/2014/main" id="{EE38F30B-C9A9-848D-2098-404C276B97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24">
                      <a:extLst>
                        <a:ext uri="{FF2B5EF4-FFF2-40B4-BE49-F238E27FC236}">
                          <a16:creationId xmlns:a16="http://schemas.microsoft.com/office/drawing/2014/main" id="{DE7D4123-E16A-2042-DAD4-93DF564356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A3809247-7A0B-B1B1-A2BE-3C5AF972C7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 name="Can 18">
                  <a:extLst>
                    <a:ext uri="{FF2B5EF4-FFF2-40B4-BE49-F238E27FC236}">
                      <a16:creationId xmlns:a16="http://schemas.microsoft.com/office/drawing/2014/main" id="{853C75C9-F41A-8A4D-81CF-31A1C7B30507}"/>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6" name="Picture 15" descr="A screen shot of a computer&#10;&#10;Description automatically generated">
                <a:extLst>
                  <a:ext uri="{FF2B5EF4-FFF2-40B4-BE49-F238E27FC236}">
                    <a16:creationId xmlns:a16="http://schemas.microsoft.com/office/drawing/2014/main" id="{A7E3FFC5-FAFF-FB6A-3F22-22543A207CC6}"/>
                  </a:ext>
                </a:extLst>
              </p:cNvPr>
              <p:cNvPicPr>
                <a:picLocks noChangeAspect="1"/>
              </p:cNvPicPr>
              <p:nvPr/>
            </p:nvPicPr>
            <p:blipFill>
              <a:blip r:embed="rId5"/>
              <a:stretch>
                <a:fillRect/>
              </a:stretch>
            </p:blipFill>
            <p:spPr>
              <a:xfrm>
                <a:off x="2939352" y="2211770"/>
                <a:ext cx="249527" cy="465445"/>
              </a:xfrm>
              <a:prstGeom prst="rect">
                <a:avLst/>
              </a:prstGeom>
            </p:spPr>
          </p:pic>
        </p:grpSp>
      </p:grpSp>
      <p:grpSp>
        <p:nvGrpSpPr>
          <p:cNvPr id="665" name="Group 664">
            <a:extLst>
              <a:ext uri="{FF2B5EF4-FFF2-40B4-BE49-F238E27FC236}">
                <a16:creationId xmlns:a16="http://schemas.microsoft.com/office/drawing/2014/main" id="{F1CBCF2F-C4AC-143B-D4D2-493BC200FF08}"/>
              </a:ext>
            </a:extLst>
          </p:cNvPr>
          <p:cNvGrpSpPr/>
          <p:nvPr/>
        </p:nvGrpSpPr>
        <p:grpSpPr>
          <a:xfrm>
            <a:off x="1364879" y="1967659"/>
            <a:ext cx="5566594" cy="2097659"/>
            <a:chOff x="1364879" y="1580789"/>
            <a:chExt cx="5566594" cy="2097659"/>
          </a:xfrm>
        </p:grpSpPr>
        <p:cxnSp>
          <p:nvCxnSpPr>
            <p:cNvPr id="640" name="Straight Connector 639">
              <a:extLst>
                <a:ext uri="{FF2B5EF4-FFF2-40B4-BE49-F238E27FC236}">
                  <a16:creationId xmlns:a16="http://schemas.microsoft.com/office/drawing/2014/main" id="{CE93E9C6-2F81-30C1-4585-DA195B482A2F}"/>
                </a:ext>
              </a:extLst>
            </p:cNvPr>
            <p:cNvCxnSpPr>
              <a:cxnSpLocks/>
            </p:cNvCxnSpPr>
            <p:nvPr/>
          </p:nvCxnSpPr>
          <p:spPr>
            <a:xfrm flipV="1">
              <a:off x="6713712" y="1970519"/>
              <a:ext cx="0" cy="49662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3501781-41E3-9B28-3F7C-9CE8489CA75A}"/>
                </a:ext>
              </a:extLst>
            </p:cNvPr>
            <p:cNvCxnSpPr>
              <a:cxnSpLocks/>
            </p:cNvCxnSpPr>
            <p:nvPr/>
          </p:nvCxnSpPr>
          <p:spPr>
            <a:xfrm flipH="1">
              <a:off x="1364879" y="2649156"/>
              <a:ext cx="1901900" cy="447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24D562DE-31D7-AD4D-8F3C-1D6D50C836F8}"/>
                </a:ext>
              </a:extLst>
            </p:cNvPr>
            <p:cNvCxnSpPr>
              <a:cxnSpLocks/>
            </p:cNvCxnSpPr>
            <p:nvPr/>
          </p:nvCxnSpPr>
          <p:spPr>
            <a:xfrm flipV="1">
              <a:off x="3721252" y="1939709"/>
              <a:ext cx="0" cy="49662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5311D476-E2CB-F12A-41DC-1B920FCC0CDC}"/>
                </a:ext>
              </a:extLst>
            </p:cNvPr>
            <p:cNvCxnSpPr>
              <a:cxnSpLocks/>
            </p:cNvCxnSpPr>
            <p:nvPr/>
          </p:nvCxnSpPr>
          <p:spPr>
            <a:xfrm flipV="1">
              <a:off x="5230496" y="1971679"/>
              <a:ext cx="0" cy="49662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5" name="Straight Connector 594">
              <a:extLst>
                <a:ext uri="{FF2B5EF4-FFF2-40B4-BE49-F238E27FC236}">
                  <a16:creationId xmlns:a16="http://schemas.microsoft.com/office/drawing/2014/main" id="{A037F71E-1146-6AFE-1EF5-5609FB6230C8}"/>
                </a:ext>
              </a:extLst>
            </p:cNvPr>
            <p:cNvCxnSpPr>
              <a:cxnSpLocks/>
            </p:cNvCxnSpPr>
            <p:nvPr/>
          </p:nvCxnSpPr>
          <p:spPr>
            <a:xfrm>
              <a:off x="3994316" y="1743501"/>
              <a:ext cx="115451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3" name="Straight Connector 582">
              <a:extLst>
                <a:ext uri="{FF2B5EF4-FFF2-40B4-BE49-F238E27FC236}">
                  <a16:creationId xmlns:a16="http://schemas.microsoft.com/office/drawing/2014/main" id="{4947C2C1-A150-5077-813C-239CB3D6487F}"/>
                </a:ext>
              </a:extLst>
            </p:cNvPr>
            <p:cNvCxnSpPr>
              <a:cxnSpLocks/>
            </p:cNvCxnSpPr>
            <p:nvPr/>
          </p:nvCxnSpPr>
          <p:spPr>
            <a:xfrm>
              <a:off x="3470753" y="2675154"/>
              <a:ext cx="3413170" cy="4917"/>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6BB1003-A2EA-A5D1-C19F-7A01B80F1C6B}"/>
                </a:ext>
              </a:extLst>
            </p:cNvPr>
            <p:cNvCxnSpPr>
              <a:cxnSpLocks/>
              <a:stCxn id="461" idx="1"/>
              <a:endCxn id="21" idx="6"/>
            </p:cNvCxnSpPr>
            <p:nvPr/>
          </p:nvCxnSpPr>
          <p:spPr>
            <a:xfrm flipH="1">
              <a:off x="2455793" y="2680072"/>
              <a:ext cx="711452" cy="38571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507" name="TextBox 506">
              <a:extLst>
                <a:ext uri="{FF2B5EF4-FFF2-40B4-BE49-F238E27FC236}">
                  <a16:creationId xmlns:a16="http://schemas.microsoft.com/office/drawing/2014/main" id="{3BD3FBD3-B3BD-C165-D43A-C844C8C03BD3}"/>
                </a:ext>
              </a:extLst>
            </p:cNvPr>
            <p:cNvSpPr txBox="1"/>
            <p:nvPr/>
          </p:nvSpPr>
          <p:spPr>
            <a:xfrm>
              <a:off x="2734947" y="2806469"/>
              <a:ext cx="391454"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N2</a:t>
              </a:r>
            </a:p>
          </p:txBody>
        </p:sp>
        <p:grpSp>
          <p:nvGrpSpPr>
            <p:cNvPr id="586" name="Group 585">
              <a:extLst>
                <a:ext uri="{FF2B5EF4-FFF2-40B4-BE49-F238E27FC236}">
                  <a16:creationId xmlns:a16="http://schemas.microsoft.com/office/drawing/2014/main" id="{963F7743-F866-1996-9FE1-591AA5ACA133}"/>
                </a:ext>
              </a:extLst>
            </p:cNvPr>
            <p:cNvGrpSpPr/>
            <p:nvPr/>
          </p:nvGrpSpPr>
          <p:grpSpPr>
            <a:xfrm>
              <a:off x="5787863" y="2518384"/>
              <a:ext cx="391454" cy="307777"/>
              <a:chOff x="5750365" y="2999969"/>
              <a:chExt cx="391454" cy="307777"/>
            </a:xfrm>
          </p:grpSpPr>
          <p:sp>
            <p:nvSpPr>
              <p:cNvPr id="585" name="Rectangle 584">
                <a:extLst>
                  <a:ext uri="{FF2B5EF4-FFF2-40B4-BE49-F238E27FC236}">
                    <a16:creationId xmlns:a16="http://schemas.microsoft.com/office/drawing/2014/main" id="{1CEF6B40-C7E2-3DE8-6CC3-64D99709E2FF}"/>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TextBox 515">
                <a:extLst>
                  <a:ext uri="{FF2B5EF4-FFF2-40B4-BE49-F238E27FC236}">
                    <a16:creationId xmlns:a16="http://schemas.microsoft.com/office/drawing/2014/main" id="{752105AF-D43C-1DD0-47BA-598E3C8FDFE4}"/>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N7</a:t>
                </a:r>
              </a:p>
            </p:txBody>
          </p:sp>
        </p:grpSp>
        <p:cxnSp>
          <p:nvCxnSpPr>
            <p:cNvPr id="522" name="Straight Connector 521">
              <a:extLst>
                <a:ext uri="{FF2B5EF4-FFF2-40B4-BE49-F238E27FC236}">
                  <a16:creationId xmlns:a16="http://schemas.microsoft.com/office/drawing/2014/main" id="{1F5393C2-8511-5E5D-058F-E4307425F1B5}"/>
                </a:ext>
              </a:extLst>
            </p:cNvPr>
            <p:cNvCxnSpPr>
              <a:cxnSpLocks/>
            </p:cNvCxnSpPr>
            <p:nvPr/>
          </p:nvCxnSpPr>
          <p:spPr>
            <a:xfrm flipV="1">
              <a:off x="4183672" y="2042859"/>
              <a:ext cx="616932" cy="363437"/>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E03B845D-BA9E-037D-5211-F7CC1AF30EE8}"/>
                </a:ext>
              </a:extLst>
            </p:cNvPr>
            <p:cNvCxnSpPr>
              <a:cxnSpLocks/>
              <a:endCxn id="20" idx="1"/>
            </p:cNvCxnSpPr>
            <p:nvPr/>
          </p:nvCxnSpPr>
          <p:spPr>
            <a:xfrm flipH="1" flipV="1">
              <a:off x="2455991" y="3126777"/>
              <a:ext cx="766454" cy="55167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BEBF5A36-1D05-39C3-6A55-0F199DD2E3D7}"/>
                </a:ext>
              </a:extLst>
            </p:cNvPr>
            <p:cNvCxnSpPr>
              <a:cxnSpLocks/>
            </p:cNvCxnSpPr>
            <p:nvPr/>
          </p:nvCxnSpPr>
          <p:spPr>
            <a:xfrm flipV="1">
              <a:off x="4183672" y="2955204"/>
              <a:ext cx="586312" cy="33637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592" name="Group 591">
              <a:extLst>
                <a:ext uri="{FF2B5EF4-FFF2-40B4-BE49-F238E27FC236}">
                  <a16:creationId xmlns:a16="http://schemas.microsoft.com/office/drawing/2014/main" id="{577D525D-B071-9460-269A-24F78F844466}"/>
                </a:ext>
              </a:extLst>
            </p:cNvPr>
            <p:cNvGrpSpPr/>
            <p:nvPr/>
          </p:nvGrpSpPr>
          <p:grpSpPr>
            <a:xfrm>
              <a:off x="6540019" y="2046187"/>
              <a:ext cx="391454" cy="307777"/>
              <a:chOff x="5750365" y="2999969"/>
              <a:chExt cx="391454" cy="307777"/>
            </a:xfrm>
          </p:grpSpPr>
          <p:sp>
            <p:nvSpPr>
              <p:cNvPr id="593" name="Rectangle 592">
                <a:extLst>
                  <a:ext uri="{FF2B5EF4-FFF2-40B4-BE49-F238E27FC236}">
                    <a16:creationId xmlns:a16="http://schemas.microsoft.com/office/drawing/2014/main" id="{BFF0A9AA-0D55-FC6C-C922-E9F154994778}"/>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4" name="TextBox 593">
                <a:extLst>
                  <a:ext uri="{FF2B5EF4-FFF2-40B4-BE49-F238E27FC236}">
                    <a16:creationId xmlns:a16="http://schemas.microsoft.com/office/drawing/2014/main" id="{E6D438BF-47FA-D911-06AE-8DBD3E809DE9}"/>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N5</a:t>
                </a:r>
              </a:p>
            </p:txBody>
          </p:sp>
        </p:grpSp>
        <p:grpSp>
          <p:nvGrpSpPr>
            <p:cNvPr id="600" name="Group 599">
              <a:extLst>
                <a:ext uri="{FF2B5EF4-FFF2-40B4-BE49-F238E27FC236}">
                  <a16:creationId xmlns:a16="http://schemas.microsoft.com/office/drawing/2014/main" id="{7AAD232F-807A-8B31-83E6-5D92745DED44}"/>
                </a:ext>
              </a:extLst>
            </p:cNvPr>
            <p:cNvGrpSpPr/>
            <p:nvPr/>
          </p:nvGrpSpPr>
          <p:grpSpPr>
            <a:xfrm>
              <a:off x="4234714" y="1580789"/>
              <a:ext cx="520776" cy="307777"/>
              <a:chOff x="6848714" y="3362807"/>
              <a:chExt cx="520776" cy="307777"/>
            </a:xfrm>
          </p:grpSpPr>
          <p:sp>
            <p:nvSpPr>
              <p:cNvPr id="598" name="Rectangle 597">
                <a:extLst>
                  <a:ext uri="{FF2B5EF4-FFF2-40B4-BE49-F238E27FC236}">
                    <a16:creationId xmlns:a16="http://schemas.microsoft.com/office/drawing/2014/main" id="{15B9319D-8FFA-410F-DE4D-235B9B46BEC0}"/>
                  </a:ext>
                </a:extLst>
              </p:cNvPr>
              <p:cNvSpPr/>
              <p:nvPr/>
            </p:nvSpPr>
            <p:spPr>
              <a:xfrm>
                <a:off x="6918155" y="3439382"/>
                <a:ext cx="349846"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9" name="TextBox 598">
                <a:extLst>
                  <a:ext uri="{FF2B5EF4-FFF2-40B4-BE49-F238E27FC236}">
                    <a16:creationId xmlns:a16="http://schemas.microsoft.com/office/drawing/2014/main" id="{AA186E4E-37CF-F0DF-0B2B-9784EA56D3DB}"/>
                  </a:ext>
                </a:extLst>
              </p:cNvPr>
              <p:cNvSpPr txBox="1"/>
              <p:nvPr/>
            </p:nvSpPr>
            <p:spPr>
              <a:xfrm>
                <a:off x="6848714" y="3362807"/>
                <a:ext cx="52077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N13</a:t>
                </a:r>
              </a:p>
            </p:txBody>
          </p:sp>
        </p:grpSp>
        <p:grpSp>
          <p:nvGrpSpPr>
            <p:cNvPr id="602" name="Group 601">
              <a:extLst>
                <a:ext uri="{FF2B5EF4-FFF2-40B4-BE49-F238E27FC236}">
                  <a16:creationId xmlns:a16="http://schemas.microsoft.com/office/drawing/2014/main" id="{36BB3B65-C8C4-5A76-B6B0-7FA48A495F95}"/>
                </a:ext>
              </a:extLst>
            </p:cNvPr>
            <p:cNvGrpSpPr/>
            <p:nvPr/>
          </p:nvGrpSpPr>
          <p:grpSpPr>
            <a:xfrm>
              <a:off x="3494465" y="2049402"/>
              <a:ext cx="520776" cy="307777"/>
              <a:chOff x="6848714" y="3362807"/>
              <a:chExt cx="520776" cy="307777"/>
            </a:xfrm>
          </p:grpSpPr>
          <p:sp>
            <p:nvSpPr>
              <p:cNvPr id="603" name="Rectangle 602">
                <a:extLst>
                  <a:ext uri="{FF2B5EF4-FFF2-40B4-BE49-F238E27FC236}">
                    <a16:creationId xmlns:a16="http://schemas.microsoft.com/office/drawing/2014/main" id="{E6194A64-FC6A-E021-8B33-8BFB89EBE1DB}"/>
                  </a:ext>
                </a:extLst>
              </p:cNvPr>
              <p:cNvSpPr/>
              <p:nvPr/>
            </p:nvSpPr>
            <p:spPr>
              <a:xfrm>
                <a:off x="6918155" y="3439382"/>
                <a:ext cx="349846"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4" name="TextBox 603">
                <a:extLst>
                  <a:ext uri="{FF2B5EF4-FFF2-40B4-BE49-F238E27FC236}">
                    <a16:creationId xmlns:a16="http://schemas.microsoft.com/office/drawing/2014/main" id="{75870C9E-A364-0496-8B2E-4B35D9931BFE}"/>
                  </a:ext>
                </a:extLst>
              </p:cNvPr>
              <p:cNvSpPr txBox="1"/>
              <p:nvPr/>
            </p:nvSpPr>
            <p:spPr>
              <a:xfrm>
                <a:off x="6848714" y="3362807"/>
                <a:ext cx="52077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N12</a:t>
                </a:r>
              </a:p>
            </p:txBody>
          </p:sp>
        </p:grpSp>
        <p:grpSp>
          <p:nvGrpSpPr>
            <p:cNvPr id="605" name="Group 604">
              <a:extLst>
                <a:ext uri="{FF2B5EF4-FFF2-40B4-BE49-F238E27FC236}">
                  <a16:creationId xmlns:a16="http://schemas.microsoft.com/office/drawing/2014/main" id="{268DBF12-F61D-EA81-F76B-65A9E3A5203E}"/>
                </a:ext>
              </a:extLst>
            </p:cNvPr>
            <p:cNvGrpSpPr/>
            <p:nvPr/>
          </p:nvGrpSpPr>
          <p:grpSpPr>
            <a:xfrm>
              <a:off x="4984228" y="2048860"/>
              <a:ext cx="520776" cy="307777"/>
              <a:chOff x="6848714" y="3362807"/>
              <a:chExt cx="520776" cy="307777"/>
            </a:xfrm>
          </p:grpSpPr>
          <p:sp>
            <p:nvSpPr>
              <p:cNvPr id="606" name="Rectangle 605">
                <a:extLst>
                  <a:ext uri="{FF2B5EF4-FFF2-40B4-BE49-F238E27FC236}">
                    <a16:creationId xmlns:a16="http://schemas.microsoft.com/office/drawing/2014/main" id="{C965A5E4-6A2A-BB33-87DE-244913175C3C}"/>
                  </a:ext>
                </a:extLst>
              </p:cNvPr>
              <p:cNvSpPr/>
              <p:nvPr/>
            </p:nvSpPr>
            <p:spPr>
              <a:xfrm>
                <a:off x="6918155" y="3439382"/>
                <a:ext cx="349846"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7" name="TextBox 606">
                <a:extLst>
                  <a:ext uri="{FF2B5EF4-FFF2-40B4-BE49-F238E27FC236}">
                    <a16:creationId xmlns:a16="http://schemas.microsoft.com/office/drawing/2014/main" id="{2B6B7CA2-F90C-EF6E-7A3C-87A45A1323CF}"/>
                  </a:ext>
                </a:extLst>
              </p:cNvPr>
              <p:cNvSpPr txBox="1"/>
              <p:nvPr/>
            </p:nvSpPr>
            <p:spPr>
              <a:xfrm>
                <a:off x="6848714" y="3362807"/>
                <a:ext cx="52077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N10</a:t>
                </a:r>
              </a:p>
            </p:txBody>
          </p:sp>
        </p:grpSp>
        <p:grpSp>
          <p:nvGrpSpPr>
            <p:cNvPr id="610" name="Group 609">
              <a:extLst>
                <a:ext uri="{FF2B5EF4-FFF2-40B4-BE49-F238E27FC236}">
                  <a16:creationId xmlns:a16="http://schemas.microsoft.com/office/drawing/2014/main" id="{E5F51915-DD19-C830-C65E-354C1FE9BC70}"/>
                </a:ext>
              </a:extLst>
            </p:cNvPr>
            <p:cNvGrpSpPr/>
            <p:nvPr/>
          </p:nvGrpSpPr>
          <p:grpSpPr>
            <a:xfrm>
              <a:off x="4307543" y="2071103"/>
              <a:ext cx="391454" cy="307777"/>
              <a:chOff x="5750365" y="2999969"/>
              <a:chExt cx="391454" cy="307777"/>
            </a:xfrm>
          </p:grpSpPr>
          <p:sp>
            <p:nvSpPr>
              <p:cNvPr id="611" name="Rectangle 610">
                <a:extLst>
                  <a:ext uri="{FF2B5EF4-FFF2-40B4-BE49-F238E27FC236}">
                    <a16:creationId xmlns:a16="http://schemas.microsoft.com/office/drawing/2014/main" id="{AE5C082D-5B10-5952-0A99-5F2FDDD34496}"/>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2" name="TextBox 611">
                <a:extLst>
                  <a:ext uri="{FF2B5EF4-FFF2-40B4-BE49-F238E27FC236}">
                    <a16:creationId xmlns:a16="http://schemas.microsoft.com/office/drawing/2014/main" id="{35A8C1F2-9B8E-EF4C-0C41-CA57E66FFCA7}"/>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N8</a:t>
                </a:r>
              </a:p>
            </p:txBody>
          </p:sp>
        </p:grpSp>
        <p:grpSp>
          <p:nvGrpSpPr>
            <p:cNvPr id="613" name="Group 612">
              <a:extLst>
                <a:ext uri="{FF2B5EF4-FFF2-40B4-BE49-F238E27FC236}">
                  <a16:creationId xmlns:a16="http://schemas.microsoft.com/office/drawing/2014/main" id="{2F4792B0-FFDB-0C58-707F-0A2B5F95996F}"/>
                </a:ext>
              </a:extLst>
            </p:cNvPr>
            <p:cNvGrpSpPr/>
            <p:nvPr/>
          </p:nvGrpSpPr>
          <p:grpSpPr>
            <a:xfrm>
              <a:off x="4317237" y="2980606"/>
              <a:ext cx="391454" cy="307777"/>
              <a:chOff x="5750365" y="2999969"/>
              <a:chExt cx="391454" cy="307777"/>
            </a:xfrm>
          </p:grpSpPr>
          <p:sp>
            <p:nvSpPr>
              <p:cNvPr id="614" name="Rectangle 613">
                <a:extLst>
                  <a:ext uri="{FF2B5EF4-FFF2-40B4-BE49-F238E27FC236}">
                    <a16:creationId xmlns:a16="http://schemas.microsoft.com/office/drawing/2014/main" id="{13E1C046-6A7C-7C15-4F21-A4297D2BCB62}"/>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5" name="TextBox 614">
                <a:extLst>
                  <a:ext uri="{FF2B5EF4-FFF2-40B4-BE49-F238E27FC236}">
                    <a16:creationId xmlns:a16="http://schemas.microsoft.com/office/drawing/2014/main" id="{A54CCC8D-1561-B834-60C0-32009D4A5F57}"/>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N4</a:t>
                </a:r>
              </a:p>
            </p:txBody>
          </p:sp>
        </p:grpSp>
        <p:grpSp>
          <p:nvGrpSpPr>
            <p:cNvPr id="618" name="Group 617">
              <a:extLst>
                <a:ext uri="{FF2B5EF4-FFF2-40B4-BE49-F238E27FC236}">
                  <a16:creationId xmlns:a16="http://schemas.microsoft.com/office/drawing/2014/main" id="{ADDE8144-CD72-A309-0F9D-B1B510EF93FF}"/>
                </a:ext>
              </a:extLst>
            </p:cNvPr>
            <p:cNvGrpSpPr/>
            <p:nvPr/>
          </p:nvGrpSpPr>
          <p:grpSpPr>
            <a:xfrm>
              <a:off x="2733754" y="3080907"/>
              <a:ext cx="391454" cy="307777"/>
              <a:chOff x="5750365" y="2999969"/>
              <a:chExt cx="391454" cy="307777"/>
            </a:xfrm>
          </p:grpSpPr>
          <p:sp>
            <p:nvSpPr>
              <p:cNvPr id="619" name="Rectangle 618">
                <a:extLst>
                  <a:ext uri="{FF2B5EF4-FFF2-40B4-BE49-F238E27FC236}">
                    <a16:creationId xmlns:a16="http://schemas.microsoft.com/office/drawing/2014/main" id="{A4C96798-A758-B202-18C2-C97B965ADE61}"/>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0" name="TextBox 619">
                <a:extLst>
                  <a:ext uri="{FF2B5EF4-FFF2-40B4-BE49-F238E27FC236}">
                    <a16:creationId xmlns:a16="http://schemas.microsoft.com/office/drawing/2014/main" id="{FD82D690-73A5-65A9-D068-0677E25D90DD}"/>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N3</a:t>
                </a:r>
              </a:p>
            </p:txBody>
          </p:sp>
        </p:grpSp>
        <p:grpSp>
          <p:nvGrpSpPr>
            <p:cNvPr id="621" name="Group 620">
              <a:extLst>
                <a:ext uri="{FF2B5EF4-FFF2-40B4-BE49-F238E27FC236}">
                  <a16:creationId xmlns:a16="http://schemas.microsoft.com/office/drawing/2014/main" id="{FE03FDB8-E198-F0E3-0F65-492EE8492F3E}"/>
                </a:ext>
              </a:extLst>
            </p:cNvPr>
            <p:cNvGrpSpPr/>
            <p:nvPr/>
          </p:nvGrpSpPr>
          <p:grpSpPr>
            <a:xfrm>
              <a:off x="1533977" y="2495604"/>
              <a:ext cx="391454" cy="307777"/>
              <a:chOff x="5750365" y="2999969"/>
              <a:chExt cx="391454" cy="307777"/>
            </a:xfrm>
          </p:grpSpPr>
          <p:sp>
            <p:nvSpPr>
              <p:cNvPr id="622" name="Rectangle 621">
                <a:extLst>
                  <a:ext uri="{FF2B5EF4-FFF2-40B4-BE49-F238E27FC236}">
                    <a16:creationId xmlns:a16="http://schemas.microsoft.com/office/drawing/2014/main" id="{9D414934-93D5-736D-9F53-61073F8DC6C1}"/>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3" name="TextBox 622">
                <a:extLst>
                  <a:ext uri="{FF2B5EF4-FFF2-40B4-BE49-F238E27FC236}">
                    <a16:creationId xmlns:a16="http://schemas.microsoft.com/office/drawing/2014/main" id="{E974436F-8EA9-1AF8-9FCF-E72198787913}"/>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N1</a:t>
                </a:r>
              </a:p>
            </p:txBody>
          </p:sp>
        </p:grpSp>
        <p:grpSp>
          <p:nvGrpSpPr>
            <p:cNvPr id="626" name="Group 625">
              <a:extLst>
                <a:ext uri="{FF2B5EF4-FFF2-40B4-BE49-F238E27FC236}">
                  <a16:creationId xmlns:a16="http://schemas.microsoft.com/office/drawing/2014/main" id="{20645CFD-022B-148A-731D-3776E619632E}"/>
                </a:ext>
              </a:extLst>
            </p:cNvPr>
            <p:cNvGrpSpPr/>
            <p:nvPr/>
          </p:nvGrpSpPr>
          <p:grpSpPr>
            <a:xfrm>
              <a:off x="4236148" y="2529484"/>
              <a:ext cx="520776" cy="307777"/>
              <a:chOff x="6848714" y="3362807"/>
              <a:chExt cx="520776" cy="307777"/>
            </a:xfrm>
          </p:grpSpPr>
          <p:sp>
            <p:nvSpPr>
              <p:cNvPr id="627" name="Rectangle 626">
                <a:extLst>
                  <a:ext uri="{FF2B5EF4-FFF2-40B4-BE49-F238E27FC236}">
                    <a16:creationId xmlns:a16="http://schemas.microsoft.com/office/drawing/2014/main" id="{E02CA669-7566-91D8-394F-EF654B7AD623}"/>
                  </a:ext>
                </a:extLst>
              </p:cNvPr>
              <p:cNvSpPr/>
              <p:nvPr/>
            </p:nvSpPr>
            <p:spPr>
              <a:xfrm>
                <a:off x="6918155" y="3439382"/>
                <a:ext cx="349846"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8" name="TextBox 627">
                <a:extLst>
                  <a:ext uri="{FF2B5EF4-FFF2-40B4-BE49-F238E27FC236}">
                    <a16:creationId xmlns:a16="http://schemas.microsoft.com/office/drawing/2014/main" id="{850DFA4E-8046-59C7-AC71-E14F4254691F}"/>
                  </a:ext>
                </a:extLst>
              </p:cNvPr>
              <p:cNvSpPr txBox="1"/>
              <p:nvPr/>
            </p:nvSpPr>
            <p:spPr>
              <a:xfrm>
                <a:off x="6848714" y="3362807"/>
                <a:ext cx="52077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N11</a:t>
                </a:r>
              </a:p>
            </p:txBody>
          </p:sp>
        </p:grpSp>
      </p:grpSp>
      <p:grpSp>
        <p:nvGrpSpPr>
          <p:cNvPr id="674" name="Group 673">
            <a:extLst>
              <a:ext uri="{FF2B5EF4-FFF2-40B4-BE49-F238E27FC236}">
                <a16:creationId xmlns:a16="http://schemas.microsoft.com/office/drawing/2014/main" id="{84F599A5-E5AE-9C34-931B-4D926266CF7A}"/>
              </a:ext>
            </a:extLst>
          </p:cNvPr>
          <p:cNvGrpSpPr/>
          <p:nvPr/>
        </p:nvGrpSpPr>
        <p:grpSpPr>
          <a:xfrm>
            <a:off x="914169" y="4717668"/>
            <a:ext cx="10925628" cy="1796297"/>
            <a:chOff x="914169" y="4330798"/>
            <a:chExt cx="10925628" cy="1796297"/>
          </a:xfrm>
        </p:grpSpPr>
        <p:sp>
          <p:nvSpPr>
            <p:cNvPr id="590" name="Freeform 589">
              <a:extLst>
                <a:ext uri="{FF2B5EF4-FFF2-40B4-BE49-F238E27FC236}">
                  <a16:creationId xmlns:a16="http://schemas.microsoft.com/office/drawing/2014/main" id="{14BE4348-A8EF-074B-A9F5-5DCA38BC7661}"/>
                </a:ext>
              </a:extLst>
            </p:cNvPr>
            <p:cNvSpPr/>
            <p:nvPr/>
          </p:nvSpPr>
          <p:spPr>
            <a:xfrm>
              <a:off x="2793288" y="4875236"/>
              <a:ext cx="397550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88" name="Group 587">
              <a:extLst>
                <a:ext uri="{FF2B5EF4-FFF2-40B4-BE49-F238E27FC236}">
                  <a16:creationId xmlns:a16="http://schemas.microsoft.com/office/drawing/2014/main" id="{86E19177-E8A3-F849-934B-777240075DE8}"/>
                </a:ext>
              </a:extLst>
            </p:cNvPr>
            <p:cNvGrpSpPr/>
            <p:nvPr/>
          </p:nvGrpSpPr>
          <p:grpSpPr>
            <a:xfrm>
              <a:off x="4238618" y="4942082"/>
              <a:ext cx="998795" cy="445007"/>
              <a:chOff x="4332883" y="5571655"/>
              <a:chExt cx="998795" cy="445007"/>
            </a:xfrm>
          </p:grpSpPr>
          <p:cxnSp>
            <p:nvCxnSpPr>
              <p:cNvPr id="483" name="Straight Connector 482">
                <a:extLst>
                  <a:ext uri="{FF2B5EF4-FFF2-40B4-BE49-F238E27FC236}">
                    <a16:creationId xmlns:a16="http://schemas.microsoft.com/office/drawing/2014/main" id="{E9158F9B-A053-7F4F-A963-6076D1544DD1}"/>
                  </a:ext>
                </a:extLst>
              </p:cNvPr>
              <p:cNvCxnSpPr>
                <a:cxnSpLocks/>
                <a:stCxn id="559"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4" name="Straight Connector 483">
                <a:extLst>
                  <a:ext uri="{FF2B5EF4-FFF2-40B4-BE49-F238E27FC236}">
                    <a16:creationId xmlns:a16="http://schemas.microsoft.com/office/drawing/2014/main" id="{FFA0D485-A268-E243-A345-92CE10746EED}"/>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a:extLst>
                  <a:ext uri="{FF2B5EF4-FFF2-40B4-BE49-F238E27FC236}">
                    <a16:creationId xmlns:a16="http://schemas.microsoft.com/office/drawing/2014/main" id="{5AFFB4E9-9B13-604F-841E-E26BADF492D0}"/>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6" name="Straight Connector 485">
                <a:extLst>
                  <a:ext uri="{FF2B5EF4-FFF2-40B4-BE49-F238E27FC236}">
                    <a16:creationId xmlns:a16="http://schemas.microsoft.com/office/drawing/2014/main" id="{06DE0271-6C20-FF41-B721-FE4E3D131FAF}"/>
                  </a:ext>
                </a:extLst>
              </p:cNvPr>
              <p:cNvCxnSpPr>
                <a:cxnSpLocks/>
                <a:stCxn id="548"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7" name="Straight Connector 486">
                <a:extLst>
                  <a:ext uri="{FF2B5EF4-FFF2-40B4-BE49-F238E27FC236}">
                    <a16:creationId xmlns:a16="http://schemas.microsoft.com/office/drawing/2014/main" id="{5F004055-EC3D-1B42-97B1-C282A5024254}"/>
                  </a:ext>
                </a:extLst>
              </p:cNvPr>
              <p:cNvCxnSpPr>
                <a:cxnSpLocks/>
                <a:stCxn id="548"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8" name="Straight Connector 487">
                <a:extLst>
                  <a:ext uri="{FF2B5EF4-FFF2-40B4-BE49-F238E27FC236}">
                    <a16:creationId xmlns:a16="http://schemas.microsoft.com/office/drawing/2014/main" id="{34897F6D-18B9-8F40-9AAD-AF6159BA89ED}"/>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9" name="Straight Connector 488">
                <a:extLst>
                  <a:ext uri="{FF2B5EF4-FFF2-40B4-BE49-F238E27FC236}">
                    <a16:creationId xmlns:a16="http://schemas.microsoft.com/office/drawing/2014/main" id="{60856A78-B3E6-0C4C-814A-D4D34722EF86}"/>
                  </a:ext>
                </a:extLst>
              </p:cNvPr>
              <p:cNvCxnSpPr>
                <a:cxnSpLocks/>
                <a:stCxn id="564"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0" name="Straight Connector 489">
                <a:extLst>
                  <a:ext uri="{FF2B5EF4-FFF2-40B4-BE49-F238E27FC236}">
                    <a16:creationId xmlns:a16="http://schemas.microsoft.com/office/drawing/2014/main" id="{67D63552-DE21-BB46-9348-5AED016AEBC3}"/>
                  </a:ext>
                </a:extLst>
              </p:cNvPr>
              <p:cNvCxnSpPr>
                <a:cxnSpLocks/>
                <a:endCxn id="564"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1" name="Straight Connector 490">
                <a:extLst>
                  <a:ext uri="{FF2B5EF4-FFF2-40B4-BE49-F238E27FC236}">
                    <a16:creationId xmlns:a16="http://schemas.microsoft.com/office/drawing/2014/main" id="{6C0F36F0-761E-3E4F-A9B7-3E6439ACA3D7}"/>
                  </a:ext>
                </a:extLst>
              </p:cNvPr>
              <p:cNvCxnSpPr>
                <a:cxnSpLocks/>
                <a:stCxn id="543" idx="4"/>
                <a:endCxn id="505"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2" name="Straight Connector 491">
                <a:extLst>
                  <a:ext uri="{FF2B5EF4-FFF2-40B4-BE49-F238E27FC236}">
                    <a16:creationId xmlns:a16="http://schemas.microsoft.com/office/drawing/2014/main" id="{00361C4E-1489-5B4B-B67F-292CF75EB3D9}"/>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8" name="Group 497">
                <a:extLst>
                  <a:ext uri="{FF2B5EF4-FFF2-40B4-BE49-F238E27FC236}">
                    <a16:creationId xmlns:a16="http://schemas.microsoft.com/office/drawing/2014/main" id="{AE784CF8-EEC2-5D49-AC2E-F0B8DB507ED3}"/>
                  </a:ext>
                </a:extLst>
              </p:cNvPr>
              <p:cNvGrpSpPr/>
              <p:nvPr/>
            </p:nvGrpSpPr>
            <p:grpSpPr>
              <a:xfrm>
                <a:off x="4332883" y="5851102"/>
                <a:ext cx="182938" cy="111323"/>
                <a:chOff x="7493876" y="2774731"/>
                <a:chExt cx="1481958" cy="894622"/>
              </a:xfrm>
            </p:grpSpPr>
            <p:sp>
              <p:nvSpPr>
                <p:cNvPr id="499" name="Freeform 498">
                  <a:extLst>
                    <a:ext uri="{FF2B5EF4-FFF2-40B4-BE49-F238E27FC236}">
                      <a16:creationId xmlns:a16="http://schemas.microsoft.com/office/drawing/2014/main" id="{D4D358C0-F298-9E48-AB78-6A89574E28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0" name="Oval 499">
                  <a:extLst>
                    <a:ext uri="{FF2B5EF4-FFF2-40B4-BE49-F238E27FC236}">
                      <a16:creationId xmlns:a16="http://schemas.microsoft.com/office/drawing/2014/main" id="{A8B87FB9-4CC0-9E4F-A91A-6AD87CFE2D06}"/>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1" name="Group 500">
                  <a:extLst>
                    <a:ext uri="{FF2B5EF4-FFF2-40B4-BE49-F238E27FC236}">
                      <a16:creationId xmlns:a16="http://schemas.microsoft.com/office/drawing/2014/main" id="{75306399-756C-B94A-90F5-3161D2D408D4}"/>
                    </a:ext>
                  </a:extLst>
                </p:cNvPr>
                <p:cNvGrpSpPr/>
                <p:nvPr/>
              </p:nvGrpSpPr>
              <p:grpSpPr>
                <a:xfrm>
                  <a:off x="7713663" y="2848339"/>
                  <a:ext cx="1042107" cy="425543"/>
                  <a:chOff x="7786941" y="2884917"/>
                  <a:chExt cx="897649" cy="353919"/>
                </a:xfrm>
              </p:grpSpPr>
              <p:sp>
                <p:nvSpPr>
                  <p:cNvPr id="502" name="Freeform 501">
                    <a:extLst>
                      <a:ext uri="{FF2B5EF4-FFF2-40B4-BE49-F238E27FC236}">
                        <a16:creationId xmlns:a16="http://schemas.microsoft.com/office/drawing/2014/main" id="{B5866553-FD4E-A249-9E40-7BE2F8077F2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3" name="Freeform 502">
                    <a:extLst>
                      <a:ext uri="{FF2B5EF4-FFF2-40B4-BE49-F238E27FC236}">
                        <a16:creationId xmlns:a16="http://schemas.microsoft.com/office/drawing/2014/main" id="{141F2AB3-3145-604D-970F-2C7C1ECD07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4" name="Freeform 503">
                    <a:extLst>
                      <a:ext uri="{FF2B5EF4-FFF2-40B4-BE49-F238E27FC236}">
                        <a16:creationId xmlns:a16="http://schemas.microsoft.com/office/drawing/2014/main" id="{F13F30A8-4E10-2047-AAEA-E45AD806B8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5" name="Freeform 504">
                    <a:extLst>
                      <a:ext uri="{FF2B5EF4-FFF2-40B4-BE49-F238E27FC236}">
                        <a16:creationId xmlns:a16="http://schemas.microsoft.com/office/drawing/2014/main" id="{FBDC2FD1-F7ED-BF46-A3DA-257B3F5E183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1" name="Group 540">
                <a:extLst>
                  <a:ext uri="{FF2B5EF4-FFF2-40B4-BE49-F238E27FC236}">
                    <a16:creationId xmlns:a16="http://schemas.microsoft.com/office/drawing/2014/main" id="{4A4136C2-59E3-B44B-9E36-DDF23F13B499}"/>
                  </a:ext>
                </a:extLst>
              </p:cNvPr>
              <p:cNvGrpSpPr/>
              <p:nvPr/>
            </p:nvGrpSpPr>
            <p:grpSpPr>
              <a:xfrm>
                <a:off x="4336684" y="5571655"/>
                <a:ext cx="175179" cy="107525"/>
                <a:chOff x="7493876" y="2774731"/>
                <a:chExt cx="1481958" cy="894622"/>
              </a:xfrm>
            </p:grpSpPr>
            <p:sp>
              <p:nvSpPr>
                <p:cNvPr id="542" name="Freeform 541">
                  <a:extLst>
                    <a:ext uri="{FF2B5EF4-FFF2-40B4-BE49-F238E27FC236}">
                      <a16:creationId xmlns:a16="http://schemas.microsoft.com/office/drawing/2014/main" id="{04C6A086-7921-C54B-9127-86240FFF34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3" name="Oval 542">
                  <a:extLst>
                    <a:ext uri="{FF2B5EF4-FFF2-40B4-BE49-F238E27FC236}">
                      <a16:creationId xmlns:a16="http://schemas.microsoft.com/office/drawing/2014/main" id="{B2CB2CFE-B622-E948-B839-259B2FEACEDF}"/>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4" name="Group 543">
                  <a:extLst>
                    <a:ext uri="{FF2B5EF4-FFF2-40B4-BE49-F238E27FC236}">
                      <a16:creationId xmlns:a16="http://schemas.microsoft.com/office/drawing/2014/main" id="{14AA22F2-E2D7-9D4A-B053-EBEAB2C705A1}"/>
                    </a:ext>
                  </a:extLst>
                </p:cNvPr>
                <p:cNvGrpSpPr/>
                <p:nvPr/>
              </p:nvGrpSpPr>
              <p:grpSpPr>
                <a:xfrm>
                  <a:off x="7713663" y="2848339"/>
                  <a:ext cx="1042107" cy="425543"/>
                  <a:chOff x="7786941" y="2884917"/>
                  <a:chExt cx="897649" cy="353919"/>
                </a:xfrm>
              </p:grpSpPr>
              <p:sp>
                <p:nvSpPr>
                  <p:cNvPr id="545" name="Freeform 544">
                    <a:extLst>
                      <a:ext uri="{FF2B5EF4-FFF2-40B4-BE49-F238E27FC236}">
                        <a16:creationId xmlns:a16="http://schemas.microsoft.com/office/drawing/2014/main" id="{43534151-36C4-FA43-A8E0-25928BA9AC2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30157A6F-5368-9543-956B-90F5C13E82E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7" name="Freeform 546">
                    <a:extLst>
                      <a:ext uri="{FF2B5EF4-FFF2-40B4-BE49-F238E27FC236}">
                        <a16:creationId xmlns:a16="http://schemas.microsoft.com/office/drawing/2014/main" id="{4BE5492B-C4F6-BB45-AF98-856738F76D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8" name="Freeform 547">
                    <a:extLst>
                      <a:ext uri="{FF2B5EF4-FFF2-40B4-BE49-F238E27FC236}">
                        <a16:creationId xmlns:a16="http://schemas.microsoft.com/office/drawing/2014/main" id="{FFC8FA43-21C5-AA47-9828-B73BF4DBAD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9" name="Group 548">
                <a:extLst>
                  <a:ext uri="{FF2B5EF4-FFF2-40B4-BE49-F238E27FC236}">
                    <a16:creationId xmlns:a16="http://schemas.microsoft.com/office/drawing/2014/main" id="{3CF6BA55-C4F1-524A-B0EA-FB928B3AA689}"/>
                  </a:ext>
                </a:extLst>
              </p:cNvPr>
              <p:cNvGrpSpPr/>
              <p:nvPr/>
            </p:nvGrpSpPr>
            <p:grpSpPr>
              <a:xfrm>
                <a:off x="4669469" y="5607049"/>
                <a:ext cx="175179" cy="107525"/>
                <a:chOff x="7493876" y="2774731"/>
                <a:chExt cx="1481958" cy="894622"/>
              </a:xfrm>
            </p:grpSpPr>
            <p:sp>
              <p:nvSpPr>
                <p:cNvPr id="550" name="Freeform 549">
                  <a:extLst>
                    <a:ext uri="{FF2B5EF4-FFF2-40B4-BE49-F238E27FC236}">
                      <a16:creationId xmlns:a16="http://schemas.microsoft.com/office/drawing/2014/main" id="{9B24FC3D-B0DC-FD4B-B950-93F603FB6A5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1" name="Oval 550">
                  <a:extLst>
                    <a:ext uri="{FF2B5EF4-FFF2-40B4-BE49-F238E27FC236}">
                      <a16:creationId xmlns:a16="http://schemas.microsoft.com/office/drawing/2014/main" id="{8712B978-C080-294F-B88C-F3C41703C9F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2" name="Group 551">
                  <a:extLst>
                    <a:ext uri="{FF2B5EF4-FFF2-40B4-BE49-F238E27FC236}">
                      <a16:creationId xmlns:a16="http://schemas.microsoft.com/office/drawing/2014/main" id="{4D8BD272-A253-924A-9B6B-6BC045FC9D14}"/>
                    </a:ext>
                  </a:extLst>
                </p:cNvPr>
                <p:cNvGrpSpPr/>
                <p:nvPr/>
              </p:nvGrpSpPr>
              <p:grpSpPr>
                <a:xfrm>
                  <a:off x="7713663" y="2848339"/>
                  <a:ext cx="1042107" cy="425543"/>
                  <a:chOff x="7786941" y="2884917"/>
                  <a:chExt cx="897649" cy="353919"/>
                </a:xfrm>
              </p:grpSpPr>
              <p:sp>
                <p:nvSpPr>
                  <p:cNvPr id="553" name="Freeform 552">
                    <a:extLst>
                      <a:ext uri="{FF2B5EF4-FFF2-40B4-BE49-F238E27FC236}">
                        <a16:creationId xmlns:a16="http://schemas.microsoft.com/office/drawing/2014/main" id="{41105105-3D0C-C84A-A779-3D167AD54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4" name="Freeform 553">
                    <a:extLst>
                      <a:ext uri="{FF2B5EF4-FFF2-40B4-BE49-F238E27FC236}">
                        <a16:creationId xmlns:a16="http://schemas.microsoft.com/office/drawing/2014/main" id="{5089D57D-03B9-A04F-8A0E-E25C6B38317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5" name="Freeform 554">
                    <a:extLst>
                      <a:ext uri="{FF2B5EF4-FFF2-40B4-BE49-F238E27FC236}">
                        <a16:creationId xmlns:a16="http://schemas.microsoft.com/office/drawing/2014/main" id="{C4FD0094-87A7-D541-93A9-C47067FD3E6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6" name="Freeform 555">
                    <a:extLst>
                      <a:ext uri="{FF2B5EF4-FFF2-40B4-BE49-F238E27FC236}">
                        <a16:creationId xmlns:a16="http://schemas.microsoft.com/office/drawing/2014/main" id="{F7C6E3EF-CB9D-C749-BACB-FBBA1392CAB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7" name="Group 556">
                <a:extLst>
                  <a:ext uri="{FF2B5EF4-FFF2-40B4-BE49-F238E27FC236}">
                    <a16:creationId xmlns:a16="http://schemas.microsoft.com/office/drawing/2014/main" id="{06E77306-98F1-314C-851C-FBAE52F0CD50}"/>
                  </a:ext>
                </a:extLst>
              </p:cNvPr>
              <p:cNvGrpSpPr/>
              <p:nvPr/>
            </p:nvGrpSpPr>
            <p:grpSpPr>
              <a:xfrm>
                <a:off x="4724247" y="5909137"/>
                <a:ext cx="175179" cy="107525"/>
                <a:chOff x="7493876" y="2774731"/>
                <a:chExt cx="1481958" cy="894622"/>
              </a:xfrm>
            </p:grpSpPr>
            <p:sp>
              <p:nvSpPr>
                <p:cNvPr id="558" name="Freeform 557">
                  <a:extLst>
                    <a:ext uri="{FF2B5EF4-FFF2-40B4-BE49-F238E27FC236}">
                      <a16:creationId xmlns:a16="http://schemas.microsoft.com/office/drawing/2014/main" id="{12094407-C292-FC4B-95BC-5AE20CF7A1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9" name="Oval 558">
                  <a:extLst>
                    <a:ext uri="{FF2B5EF4-FFF2-40B4-BE49-F238E27FC236}">
                      <a16:creationId xmlns:a16="http://schemas.microsoft.com/office/drawing/2014/main" id="{11A75301-F4F3-8F49-9326-9E1AAA4256D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0" name="Group 559">
                  <a:extLst>
                    <a:ext uri="{FF2B5EF4-FFF2-40B4-BE49-F238E27FC236}">
                      <a16:creationId xmlns:a16="http://schemas.microsoft.com/office/drawing/2014/main" id="{A55A5FF5-44E4-9646-A205-A1B3A230421A}"/>
                    </a:ext>
                  </a:extLst>
                </p:cNvPr>
                <p:cNvGrpSpPr/>
                <p:nvPr/>
              </p:nvGrpSpPr>
              <p:grpSpPr>
                <a:xfrm>
                  <a:off x="7713663" y="2848339"/>
                  <a:ext cx="1042107" cy="425543"/>
                  <a:chOff x="7786941" y="2884917"/>
                  <a:chExt cx="897649" cy="353919"/>
                </a:xfrm>
              </p:grpSpPr>
              <p:sp>
                <p:nvSpPr>
                  <p:cNvPr id="561" name="Freeform 560">
                    <a:extLst>
                      <a:ext uri="{FF2B5EF4-FFF2-40B4-BE49-F238E27FC236}">
                        <a16:creationId xmlns:a16="http://schemas.microsoft.com/office/drawing/2014/main" id="{7187927B-5DCA-7A45-A503-6E519D91F3E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2" name="Freeform 561">
                    <a:extLst>
                      <a:ext uri="{FF2B5EF4-FFF2-40B4-BE49-F238E27FC236}">
                        <a16:creationId xmlns:a16="http://schemas.microsoft.com/office/drawing/2014/main" id="{88C94953-9383-3C42-B307-1CAC72BA39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3" name="Freeform 562">
                    <a:extLst>
                      <a:ext uri="{FF2B5EF4-FFF2-40B4-BE49-F238E27FC236}">
                        <a16:creationId xmlns:a16="http://schemas.microsoft.com/office/drawing/2014/main" id="{EB3D48B8-422C-F94B-A98E-7E95242C4A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4" name="Freeform 563">
                    <a:extLst>
                      <a:ext uri="{FF2B5EF4-FFF2-40B4-BE49-F238E27FC236}">
                        <a16:creationId xmlns:a16="http://schemas.microsoft.com/office/drawing/2014/main" id="{1C10B400-CBBD-6547-8195-536C6358B22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65" name="Group 564">
                <a:extLst>
                  <a:ext uri="{FF2B5EF4-FFF2-40B4-BE49-F238E27FC236}">
                    <a16:creationId xmlns:a16="http://schemas.microsoft.com/office/drawing/2014/main" id="{6443F69C-C622-F145-B0EA-BAC747EE936A}"/>
                  </a:ext>
                </a:extLst>
              </p:cNvPr>
              <p:cNvGrpSpPr/>
              <p:nvPr/>
            </p:nvGrpSpPr>
            <p:grpSpPr>
              <a:xfrm>
                <a:off x="5156499" y="5631997"/>
                <a:ext cx="175179" cy="107525"/>
                <a:chOff x="7493876" y="2774731"/>
                <a:chExt cx="1481958" cy="894622"/>
              </a:xfrm>
            </p:grpSpPr>
            <p:sp>
              <p:nvSpPr>
                <p:cNvPr id="566" name="Freeform 565">
                  <a:extLst>
                    <a:ext uri="{FF2B5EF4-FFF2-40B4-BE49-F238E27FC236}">
                      <a16:creationId xmlns:a16="http://schemas.microsoft.com/office/drawing/2014/main" id="{AE519E64-ACE5-A549-BED9-A11B60E676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7" name="Oval 566">
                  <a:extLst>
                    <a:ext uri="{FF2B5EF4-FFF2-40B4-BE49-F238E27FC236}">
                      <a16:creationId xmlns:a16="http://schemas.microsoft.com/office/drawing/2014/main" id="{965AF4A1-4C6C-EE45-B207-589D5B7737EA}"/>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8" name="Group 567">
                  <a:extLst>
                    <a:ext uri="{FF2B5EF4-FFF2-40B4-BE49-F238E27FC236}">
                      <a16:creationId xmlns:a16="http://schemas.microsoft.com/office/drawing/2014/main" id="{22A0607B-F5A9-244D-BCB4-88FE319C8044}"/>
                    </a:ext>
                  </a:extLst>
                </p:cNvPr>
                <p:cNvGrpSpPr/>
                <p:nvPr/>
              </p:nvGrpSpPr>
              <p:grpSpPr>
                <a:xfrm>
                  <a:off x="7713663" y="2848339"/>
                  <a:ext cx="1042107" cy="425543"/>
                  <a:chOff x="7786941" y="2884917"/>
                  <a:chExt cx="897649" cy="353919"/>
                </a:xfrm>
              </p:grpSpPr>
              <p:sp>
                <p:nvSpPr>
                  <p:cNvPr id="569" name="Freeform 568">
                    <a:extLst>
                      <a:ext uri="{FF2B5EF4-FFF2-40B4-BE49-F238E27FC236}">
                        <a16:creationId xmlns:a16="http://schemas.microsoft.com/office/drawing/2014/main" id="{E8E85403-E70A-CF4C-AED8-0642328736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0" name="Freeform 569">
                    <a:extLst>
                      <a:ext uri="{FF2B5EF4-FFF2-40B4-BE49-F238E27FC236}">
                        <a16:creationId xmlns:a16="http://schemas.microsoft.com/office/drawing/2014/main" id="{32B150BF-F62A-2144-9BEB-4F6CD9109D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Freeform 570">
                    <a:extLst>
                      <a:ext uri="{FF2B5EF4-FFF2-40B4-BE49-F238E27FC236}">
                        <a16:creationId xmlns:a16="http://schemas.microsoft.com/office/drawing/2014/main" id="{1889C2DD-68D6-6A42-9293-5811FE4FE0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Freeform 571">
                    <a:extLst>
                      <a:ext uri="{FF2B5EF4-FFF2-40B4-BE49-F238E27FC236}">
                        <a16:creationId xmlns:a16="http://schemas.microsoft.com/office/drawing/2014/main" id="{07DAA029-A6D3-2941-A534-BCE94B2978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3" name="Group 572">
                <a:extLst>
                  <a:ext uri="{FF2B5EF4-FFF2-40B4-BE49-F238E27FC236}">
                    <a16:creationId xmlns:a16="http://schemas.microsoft.com/office/drawing/2014/main" id="{7750E12E-F90E-B547-AD69-C3B3AC8B5D91}"/>
                  </a:ext>
                </a:extLst>
              </p:cNvPr>
              <p:cNvGrpSpPr/>
              <p:nvPr/>
            </p:nvGrpSpPr>
            <p:grpSpPr>
              <a:xfrm>
                <a:off x="4944983" y="5749145"/>
                <a:ext cx="175179" cy="107525"/>
                <a:chOff x="7493876" y="2774731"/>
                <a:chExt cx="1481958" cy="894622"/>
              </a:xfrm>
            </p:grpSpPr>
            <p:sp>
              <p:nvSpPr>
                <p:cNvPr id="574" name="Freeform 573">
                  <a:extLst>
                    <a:ext uri="{FF2B5EF4-FFF2-40B4-BE49-F238E27FC236}">
                      <a16:creationId xmlns:a16="http://schemas.microsoft.com/office/drawing/2014/main" id="{0CA654E3-63ED-A640-BA8F-C5C671608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5" name="Oval 574">
                  <a:extLst>
                    <a:ext uri="{FF2B5EF4-FFF2-40B4-BE49-F238E27FC236}">
                      <a16:creationId xmlns:a16="http://schemas.microsoft.com/office/drawing/2014/main" id="{7AB97283-90D7-924A-9B0D-CD8D4A431E2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6" name="Group 575">
                  <a:extLst>
                    <a:ext uri="{FF2B5EF4-FFF2-40B4-BE49-F238E27FC236}">
                      <a16:creationId xmlns:a16="http://schemas.microsoft.com/office/drawing/2014/main" id="{78427D24-68B7-0A43-95BF-D71D34FC5099}"/>
                    </a:ext>
                  </a:extLst>
                </p:cNvPr>
                <p:cNvGrpSpPr/>
                <p:nvPr/>
              </p:nvGrpSpPr>
              <p:grpSpPr>
                <a:xfrm>
                  <a:off x="7713663" y="2848339"/>
                  <a:ext cx="1042107" cy="425543"/>
                  <a:chOff x="7786941" y="2884917"/>
                  <a:chExt cx="897649" cy="353919"/>
                </a:xfrm>
              </p:grpSpPr>
              <p:sp>
                <p:nvSpPr>
                  <p:cNvPr id="577" name="Freeform 576">
                    <a:extLst>
                      <a:ext uri="{FF2B5EF4-FFF2-40B4-BE49-F238E27FC236}">
                        <a16:creationId xmlns:a16="http://schemas.microsoft.com/office/drawing/2014/main" id="{89D50158-0E5C-A54D-8952-E8B50152680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8" name="Freeform 577">
                    <a:extLst>
                      <a:ext uri="{FF2B5EF4-FFF2-40B4-BE49-F238E27FC236}">
                        <a16:creationId xmlns:a16="http://schemas.microsoft.com/office/drawing/2014/main" id="{ACCDDAE7-57F3-FE41-9376-A4A42B63CE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A3D566E9-6B68-164C-94C9-BAE70CA335D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C90D9F1-CB92-4D42-9643-6FB82E85DE9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914169" y="4711588"/>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5" name="Group 364">
              <a:extLst>
                <a:ext uri="{FF2B5EF4-FFF2-40B4-BE49-F238E27FC236}">
                  <a16:creationId xmlns:a16="http://schemas.microsoft.com/office/drawing/2014/main" id="{856A1DDB-8A37-2946-9861-ED06BA6666AE}"/>
                </a:ext>
              </a:extLst>
            </p:cNvPr>
            <p:cNvGrpSpPr/>
            <p:nvPr/>
          </p:nvGrpSpPr>
          <p:grpSpPr>
            <a:xfrm>
              <a:off x="5686285" y="4915169"/>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28" name="TextBox 427">
              <a:extLst>
                <a:ext uri="{FF2B5EF4-FFF2-40B4-BE49-F238E27FC236}">
                  <a16:creationId xmlns:a16="http://schemas.microsoft.com/office/drawing/2014/main" id="{FCEA10CE-F10F-2B40-8FF7-8413B69B3A33}"/>
                </a:ext>
              </a:extLst>
            </p:cNvPr>
            <p:cNvSpPr txBox="1"/>
            <p:nvPr/>
          </p:nvSpPr>
          <p:spPr>
            <a:xfrm>
              <a:off x="1670417" y="5375847"/>
              <a:ext cx="1277683"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base station</a:t>
              </a:r>
            </a:p>
          </p:txBody>
        </p:sp>
        <p:cxnSp>
          <p:nvCxnSpPr>
            <p:cNvPr id="434" name="Straight Arrow Connector 433">
              <a:extLst>
                <a:ext uri="{FF2B5EF4-FFF2-40B4-BE49-F238E27FC236}">
                  <a16:creationId xmlns:a16="http://schemas.microsoft.com/office/drawing/2014/main" id="{D11E9C6D-FA23-594D-B4A0-613714619432}"/>
                </a:ext>
              </a:extLst>
            </p:cNvPr>
            <p:cNvCxnSpPr>
              <a:cxnSpLocks/>
            </p:cNvCxnSpPr>
            <p:nvPr/>
          </p:nvCxnSpPr>
          <p:spPr>
            <a:xfrm>
              <a:off x="1452601" y="5152357"/>
              <a:ext cx="530281" cy="5419"/>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4910069" y="5156675"/>
              <a:ext cx="720642" cy="3285"/>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7" name="TextBox 436">
              <a:extLst>
                <a:ext uri="{FF2B5EF4-FFF2-40B4-BE49-F238E27FC236}">
                  <a16:creationId xmlns:a16="http://schemas.microsoft.com/office/drawing/2014/main" id="{9E8890E6-D82E-3A4D-A11C-C9A5D25F08A4}"/>
                </a:ext>
              </a:extLst>
            </p:cNvPr>
            <p:cNvSpPr txBox="1"/>
            <p:nvPr/>
          </p:nvSpPr>
          <p:spPr>
            <a:xfrm>
              <a:off x="5671844" y="5403886"/>
              <a:ext cx="753672"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S-GW</a:t>
              </a:r>
            </a:p>
          </p:txBody>
        </p:sp>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2698140" y="5159960"/>
              <a:ext cx="999282"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650" name="TextBox 649">
              <a:extLst>
                <a:ext uri="{FF2B5EF4-FFF2-40B4-BE49-F238E27FC236}">
                  <a16:creationId xmlns:a16="http://schemas.microsoft.com/office/drawing/2014/main" id="{7AE8E14D-3C7E-3C4D-899A-EECBE1981D0B}"/>
                </a:ext>
              </a:extLst>
            </p:cNvPr>
            <p:cNvSpPr txBox="1"/>
            <p:nvPr/>
          </p:nvSpPr>
          <p:spPr>
            <a:xfrm>
              <a:off x="7603434" y="4481674"/>
              <a:ext cx="4226082" cy="797141"/>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data plane</a:t>
              </a:r>
            </a:p>
            <a:p>
              <a:pPr marL="342900" marR="0" lvl="0" indent="-282575" algn="l" defTabSz="914400" rtl="0" eaLnBrk="1" fontAlgn="auto" latinLnBrk="0" hangingPunct="1">
                <a:lnSpc>
                  <a:spcPct val="90000"/>
                </a:lnSpc>
                <a:spcBef>
                  <a:spcPts val="600"/>
                </a:spcBef>
                <a:spcAft>
                  <a:spcPts val="0"/>
                </a:spcAft>
                <a:buClr>
                  <a:srgbClr val="011199"/>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5-layer Internet data plane</a:t>
              </a:r>
            </a:p>
          </p:txBody>
        </p:sp>
        <p:grpSp>
          <p:nvGrpSpPr>
            <p:cNvPr id="10" name="Group 9">
              <a:extLst>
                <a:ext uri="{FF2B5EF4-FFF2-40B4-BE49-F238E27FC236}">
                  <a16:creationId xmlns:a16="http://schemas.microsoft.com/office/drawing/2014/main" id="{6602B5DF-CEA4-8B4A-9D93-121DD3B94CFA}"/>
                </a:ext>
              </a:extLst>
            </p:cNvPr>
            <p:cNvGrpSpPr/>
            <p:nvPr/>
          </p:nvGrpSpPr>
          <p:grpSpPr>
            <a:xfrm>
              <a:off x="3049782" y="5035116"/>
              <a:ext cx="8790015" cy="1091979"/>
              <a:chOff x="3049782" y="4671862"/>
              <a:chExt cx="8790015" cy="1091979"/>
            </a:xfrm>
          </p:grpSpPr>
          <p:sp>
            <p:nvSpPr>
              <p:cNvPr id="652" name="TextBox 651">
                <a:extLst>
                  <a:ext uri="{FF2B5EF4-FFF2-40B4-BE49-F238E27FC236}">
                    <a16:creationId xmlns:a16="http://schemas.microsoft.com/office/drawing/2014/main" id="{79922F25-9593-A648-96F1-55A2286E30B1}"/>
                  </a:ext>
                </a:extLst>
              </p:cNvPr>
              <p:cNvSpPr txBox="1"/>
              <p:nvPr/>
            </p:nvSpPr>
            <p:spPr>
              <a:xfrm>
                <a:off x="7613715" y="4901864"/>
                <a:ext cx="4226082" cy="424732"/>
              </a:xfrm>
              <a:prstGeom prst="rect">
                <a:avLst/>
              </a:prstGeom>
              <a:noFill/>
            </p:spPr>
            <p:txBody>
              <a:bodyPr wrap="square" rtlCol="0">
                <a:spAutoFit/>
              </a:bodyPr>
              <a:lstStyle/>
              <a:p>
                <a:pPr marL="342900" marR="0" lvl="0" indent="-282575" algn="l" defTabSz="914400" rtl="0" eaLnBrk="1" fontAlgn="auto" latinLnBrk="0" hangingPunct="1">
                  <a:lnSpc>
                    <a:spcPct val="90000"/>
                  </a:lnSpc>
                  <a:spcBef>
                    <a:spcPts val="600"/>
                  </a:spcBef>
                  <a:spcAft>
                    <a:spcPts val="0"/>
                  </a:spcAft>
                  <a:buClr>
                    <a:srgbClr val="011199"/>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extensive use of tunneling</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6"/>
              <a:stretch>
                <a:fillRect/>
              </a:stretch>
            </p:blipFill>
            <p:spPr>
              <a:xfrm>
                <a:off x="3049782" y="4671862"/>
                <a:ext cx="2418010" cy="200785"/>
              </a:xfrm>
              <a:prstGeom prst="rect">
                <a:avLst/>
              </a:prstGeom>
            </p:spPr>
          </p:pic>
          <p:grpSp>
            <p:nvGrpSpPr>
              <p:cNvPr id="448" name="Group 447">
                <a:extLst>
                  <a:ext uri="{FF2B5EF4-FFF2-40B4-BE49-F238E27FC236}">
                    <a16:creationId xmlns:a16="http://schemas.microsoft.com/office/drawing/2014/main" id="{C93A37D2-1C2E-5848-A79A-A27DCB2A11AB}"/>
                  </a:ext>
                </a:extLst>
              </p:cNvPr>
              <p:cNvGrpSpPr/>
              <p:nvPr/>
            </p:nvGrpSpPr>
            <p:grpSpPr>
              <a:xfrm>
                <a:off x="4262026" y="4724325"/>
                <a:ext cx="1024639" cy="1039516"/>
                <a:chOff x="5993028" y="5058621"/>
                <a:chExt cx="1024639" cy="931855"/>
              </a:xfrm>
            </p:grpSpPr>
            <p:sp>
              <p:nvSpPr>
                <p:cNvPr id="47" name="TextBox 46">
                  <a:extLst>
                    <a:ext uri="{FF2B5EF4-FFF2-40B4-BE49-F238E27FC236}">
                      <a16:creationId xmlns:a16="http://schemas.microsoft.com/office/drawing/2014/main" id="{72BE0431-F59D-3E41-B261-0FC69F8ACC1D}"/>
                    </a:ext>
                  </a:extLst>
                </p:cNvPr>
                <p:cNvSpPr txBox="1"/>
                <p:nvPr/>
              </p:nvSpPr>
              <p:spPr>
                <a:xfrm>
                  <a:off x="5993028" y="5659395"/>
                  <a:ext cx="1024639" cy="33108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11199"/>
                      </a:solidFill>
                      <a:effectLst/>
                      <a:uLnTx/>
                      <a:uFillTx/>
                      <a:latin typeface="Calibri" panose="020F0502020204030204"/>
                      <a:ea typeface="+mn-ea"/>
                      <a:cs typeface="+mn-cs"/>
                    </a:rPr>
                    <a:t>IP tunnel</a:t>
                  </a:r>
                </a:p>
              </p:txBody>
            </p:sp>
            <p:cxnSp>
              <p:nvCxnSpPr>
                <p:cNvPr id="447" name="Straight Connector 446">
                  <a:extLst>
                    <a:ext uri="{FF2B5EF4-FFF2-40B4-BE49-F238E27FC236}">
                      <a16:creationId xmlns:a16="http://schemas.microsoft.com/office/drawing/2014/main" id="{2B6F403B-71C7-7441-A65F-001085A240CE}"/>
                    </a:ext>
                  </a:extLst>
                </p:cNvPr>
                <p:cNvCxnSpPr>
                  <a:cxnSpLocks/>
                </p:cNvCxnSpPr>
                <p:nvPr/>
              </p:nvCxnSpPr>
              <p:spPr>
                <a:xfrm>
                  <a:off x="6550232" y="5058621"/>
                  <a:ext cx="7051" cy="596732"/>
                </a:xfrm>
                <a:prstGeom prst="line">
                  <a:avLst/>
                </a:prstGeom>
                <a:ln w="12700">
                  <a:solidFill>
                    <a:srgbClr val="011199"/>
                  </a:solidFill>
                </a:ln>
              </p:spPr>
              <p:style>
                <a:lnRef idx="1">
                  <a:schemeClr val="accent1"/>
                </a:lnRef>
                <a:fillRef idx="0">
                  <a:schemeClr val="accent1"/>
                </a:fillRef>
                <a:effectRef idx="0">
                  <a:schemeClr val="accent1"/>
                </a:effectRef>
                <a:fontRef idx="minor">
                  <a:schemeClr val="tx1"/>
                </a:fontRef>
              </p:style>
            </p:cxnSp>
          </p:grpSp>
        </p:grpSp>
        <p:grpSp>
          <p:nvGrpSpPr>
            <p:cNvPr id="40" name="Group 39">
              <a:extLst>
                <a:ext uri="{FF2B5EF4-FFF2-40B4-BE49-F238E27FC236}">
                  <a16:creationId xmlns:a16="http://schemas.microsoft.com/office/drawing/2014/main" id="{0CD03951-1A7D-1422-F406-0C98793226F0}"/>
                </a:ext>
              </a:extLst>
            </p:cNvPr>
            <p:cNvGrpSpPr/>
            <p:nvPr/>
          </p:nvGrpSpPr>
          <p:grpSpPr>
            <a:xfrm>
              <a:off x="1982789" y="4330798"/>
              <a:ext cx="694858" cy="1046469"/>
              <a:chOff x="5889335" y="1598309"/>
              <a:chExt cx="694858" cy="1046469"/>
            </a:xfrm>
          </p:grpSpPr>
          <p:grpSp>
            <p:nvGrpSpPr>
              <p:cNvPr id="41" name="Group 817">
                <a:extLst>
                  <a:ext uri="{FF2B5EF4-FFF2-40B4-BE49-F238E27FC236}">
                    <a16:creationId xmlns:a16="http://schemas.microsoft.com/office/drawing/2014/main" id="{61E48522-45E3-34D6-166C-69C6E8213DB6}"/>
                  </a:ext>
                </a:extLst>
              </p:cNvPr>
              <p:cNvGrpSpPr>
                <a:grpSpLocks/>
              </p:cNvGrpSpPr>
              <p:nvPr/>
            </p:nvGrpSpPr>
            <p:grpSpPr bwMode="auto">
              <a:xfrm>
                <a:off x="5971949" y="1598309"/>
                <a:ext cx="466245" cy="434369"/>
                <a:chOff x="2920" y="1424"/>
                <a:chExt cx="326" cy="320"/>
              </a:xfrm>
            </p:grpSpPr>
            <p:sp>
              <p:nvSpPr>
                <p:cNvPr id="62" name="Oval 818">
                  <a:extLst>
                    <a:ext uri="{FF2B5EF4-FFF2-40B4-BE49-F238E27FC236}">
                      <a16:creationId xmlns:a16="http://schemas.microsoft.com/office/drawing/2014/main" id="{78562EB3-7890-3888-DDAD-EF6CBE2302BE}"/>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819">
                  <a:extLst>
                    <a:ext uri="{FF2B5EF4-FFF2-40B4-BE49-F238E27FC236}">
                      <a16:creationId xmlns:a16="http://schemas.microsoft.com/office/drawing/2014/main" id="{54373EA0-88DD-AF1C-5111-9A8F57DEED90}"/>
                    </a:ext>
                  </a:extLst>
                </p:cNvPr>
                <p:cNvGrpSpPr>
                  <a:grpSpLocks/>
                </p:cNvGrpSpPr>
                <p:nvPr/>
              </p:nvGrpSpPr>
              <p:grpSpPr bwMode="auto">
                <a:xfrm>
                  <a:off x="2949" y="1424"/>
                  <a:ext cx="265" cy="280"/>
                  <a:chOff x="2949" y="1424"/>
                  <a:chExt cx="265" cy="280"/>
                </a:xfrm>
              </p:grpSpPr>
              <p:sp>
                <p:nvSpPr>
                  <p:cNvPr id="450" name="Oval 820">
                    <a:extLst>
                      <a:ext uri="{FF2B5EF4-FFF2-40B4-BE49-F238E27FC236}">
                        <a16:creationId xmlns:a16="http://schemas.microsoft.com/office/drawing/2014/main" id="{9BAAC0EB-9B64-B193-5B11-559954E9B049}"/>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Oval 821">
                    <a:extLst>
                      <a:ext uri="{FF2B5EF4-FFF2-40B4-BE49-F238E27FC236}">
                        <a16:creationId xmlns:a16="http://schemas.microsoft.com/office/drawing/2014/main" id="{A1EF6025-C410-3689-513A-2C97D5F942E1}"/>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Oval 822">
                    <a:extLst>
                      <a:ext uri="{FF2B5EF4-FFF2-40B4-BE49-F238E27FC236}">
                        <a16:creationId xmlns:a16="http://schemas.microsoft.com/office/drawing/2014/main" id="{8E6EB390-7F99-78D8-4A21-DE61006C84C3}"/>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Oval 823">
                    <a:extLst>
                      <a:ext uri="{FF2B5EF4-FFF2-40B4-BE49-F238E27FC236}">
                        <a16:creationId xmlns:a16="http://schemas.microsoft.com/office/drawing/2014/main" id="{F85B7BBE-D699-BD3E-171D-CFE31ED793E8}"/>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824">
                    <a:extLst>
                      <a:ext uri="{FF2B5EF4-FFF2-40B4-BE49-F238E27FC236}">
                        <a16:creationId xmlns:a16="http://schemas.microsoft.com/office/drawing/2014/main" id="{416901D0-D0BC-9619-BE85-E0B3795854A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9" name="Freeform 825">
                  <a:extLst>
                    <a:ext uri="{FF2B5EF4-FFF2-40B4-BE49-F238E27FC236}">
                      <a16:creationId xmlns:a16="http://schemas.microsoft.com/office/drawing/2014/main" id="{2B11719E-BC84-F992-31A4-F39ABF969763}"/>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9941B02E-7EA0-6B1F-94A2-4A5B398BD9ED}"/>
                  </a:ext>
                </a:extLst>
              </p:cNvPr>
              <p:cNvGrpSpPr/>
              <p:nvPr/>
            </p:nvGrpSpPr>
            <p:grpSpPr>
              <a:xfrm>
                <a:off x="5988685" y="1818858"/>
                <a:ext cx="437474" cy="596272"/>
                <a:chOff x="3585986" y="1924272"/>
                <a:chExt cx="468358" cy="1018983"/>
              </a:xfrm>
            </p:grpSpPr>
            <p:sp>
              <p:nvSpPr>
                <p:cNvPr id="58" name="Rectangle 57">
                  <a:extLst>
                    <a:ext uri="{FF2B5EF4-FFF2-40B4-BE49-F238E27FC236}">
                      <a16:creationId xmlns:a16="http://schemas.microsoft.com/office/drawing/2014/main" id="{FAC4682F-CB18-054C-2196-BD59ADE223CC}"/>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Rectangle 58">
                  <a:extLst>
                    <a:ext uri="{FF2B5EF4-FFF2-40B4-BE49-F238E27FC236}">
                      <a16:creationId xmlns:a16="http://schemas.microsoft.com/office/drawing/2014/main" id="{7C7B751F-55E4-0A85-48B0-FE8FF43B13FE}"/>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Rectangle 59">
                  <a:extLst>
                    <a:ext uri="{FF2B5EF4-FFF2-40B4-BE49-F238E27FC236}">
                      <a16:creationId xmlns:a16="http://schemas.microsoft.com/office/drawing/2014/main" id="{8BB9CBF8-7EE2-7233-95A5-EF08343BCF60}"/>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Rectangle 60">
                  <a:extLst>
                    <a:ext uri="{FF2B5EF4-FFF2-40B4-BE49-F238E27FC236}">
                      <a16:creationId xmlns:a16="http://schemas.microsoft.com/office/drawing/2014/main" id="{09DC1883-7EB7-2951-CA0C-B60A30EADF4E}"/>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8C1293AB-1179-5F9B-BC0A-05B8A63FA772}"/>
                  </a:ext>
                </a:extLst>
              </p:cNvPr>
              <p:cNvGrpSpPr/>
              <p:nvPr/>
            </p:nvGrpSpPr>
            <p:grpSpPr>
              <a:xfrm>
                <a:off x="5889335" y="2048021"/>
                <a:ext cx="694858" cy="596757"/>
                <a:chOff x="2913744" y="2211770"/>
                <a:chExt cx="694858" cy="596757"/>
              </a:xfrm>
            </p:grpSpPr>
            <p:grpSp>
              <p:nvGrpSpPr>
                <p:cNvPr id="45" name="Group 44">
                  <a:extLst>
                    <a:ext uri="{FF2B5EF4-FFF2-40B4-BE49-F238E27FC236}">
                      <a16:creationId xmlns:a16="http://schemas.microsoft.com/office/drawing/2014/main" id="{1FABD464-88A0-30F9-843F-0CB8280B8647}"/>
                    </a:ext>
                  </a:extLst>
                </p:cNvPr>
                <p:cNvGrpSpPr/>
                <p:nvPr/>
              </p:nvGrpSpPr>
              <p:grpSpPr>
                <a:xfrm>
                  <a:off x="2913744" y="2416607"/>
                  <a:ext cx="694858" cy="391920"/>
                  <a:chOff x="340314" y="959725"/>
                  <a:chExt cx="710987" cy="333816"/>
                </a:xfrm>
              </p:grpSpPr>
              <p:sp>
                <p:nvSpPr>
                  <p:cNvPr id="48" name="Oval 47">
                    <a:extLst>
                      <a:ext uri="{FF2B5EF4-FFF2-40B4-BE49-F238E27FC236}">
                        <a16:creationId xmlns:a16="http://schemas.microsoft.com/office/drawing/2014/main" id="{FCE86A78-68D7-A536-BADC-BE0E0F3B3CE0}"/>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9" name="Group 48">
                    <a:extLst>
                      <a:ext uri="{FF2B5EF4-FFF2-40B4-BE49-F238E27FC236}">
                        <a16:creationId xmlns:a16="http://schemas.microsoft.com/office/drawing/2014/main" id="{A028E111-545E-1F41-1F24-372F81296AF6}"/>
                      </a:ext>
                    </a:extLst>
                  </p:cNvPr>
                  <p:cNvGrpSpPr/>
                  <p:nvPr/>
                </p:nvGrpSpPr>
                <p:grpSpPr>
                  <a:xfrm>
                    <a:off x="519850" y="1126797"/>
                    <a:ext cx="319417" cy="141293"/>
                    <a:chOff x="7493876" y="2774731"/>
                    <a:chExt cx="1481958" cy="894622"/>
                  </a:xfrm>
                </p:grpSpPr>
                <p:sp>
                  <p:nvSpPr>
                    <p:cNvPr id="51" name="Freeform 50">
                      <a:extLst>
                        <a:ext uri="{FF2B5EF4-FFF2-40B4-BE49-F238E27FC236}">
                          <a16:creationId xmlns:a16="http://schemas.microsoft.com/office/drawing/2014/main" id="{3832DDEB-036D-A1D5-CDF6-9906D284B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52" name="Oval 51">
                      <a:extLst>
                        <a:ext uri="{FF2B5EF4-FFF2-40B4-BE49-F238E27FC236}">
                          <a16:creationId xmlns:a16="http://schemas.microsoft.com/office/drawing/2014/main" id="{EF808D5C-3159-4DFB-9022-A58EF5457FA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53" name="Group 52">
                      <a:extLst>
                        <a:ext uri="{FF2B5EF4-FFF2-40B4-BE49-F238E27FC236}">
                          <a16:creationId xmlns:a16="http://schemas.microsoft.com/office/drawing/2014/main" id="{BE622733-7B09-D107-A604-9C6C43F216D5}"/>
                        </a:ext>
                      </a:extLst>
                    </p:cNvPr>
                    <p:cNvGrpSpPr/>
                    <p:nvPr/>
                  </p:nvGrpSpPr>
                  <p:grpSpPr>
                    <a:xfrm>
                      <a:off x="7713663" y="2848339"/>
                      <a:ext cx="1042107" cy="425543"/>
                      <a:chOff x="7786941" y="2884917"/>
                      <a:chExt cx="897649" cy="353919"/>
                    </a:xfrm>
                  </p:grpSpPr>
                  <p:sp>
                    <p:nvSpPr>
                      <p:cNvPr id="54" name="Freeform 53">
                        <a:extLst>
                          <a:ext uri="{FF2B5EF4-FFF2-40B4-BE49-F238E27FC236}">
                            <a16:creationId xmlns:a16="http://schemas.microsoft.com/office/drawing/2014/main" id="{B00502D2-DD8C-E543-F43A-83F2A52B3A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Freeform 54">
                        <a:extLst>
                          <a:ext uri="{FF2B5EF4-FFF2-40B4-BE49-F238E27FC236}">
                            <a16:creationId xmlns:a16="http://schemas.microsoft.com/office/drawing/2014/main" id="{1EC7EE23-FB97-66DF-833A-A3688B0FA2C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229E0934-37A1-E0A9-DA0A-3D6E6CA85D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A769164B-724C-203C-8F8B-ABC1A88DC0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0" name="Can 49">
                    <a:extLst>
                      <a:ext uri="{FF2B5EF4-FFF2-40B4-BE49-F238E27FC236}">
                        <a16:creationId xmlns:a16="http://schemas.microsoft.com/office/drawing/2014/main" id="{EE86A19B-F2ED-546B-7275-FE40137B5DBC}"/>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46" name="Picture 45" descr="A screen shot of a computer&#10;&#10;Description automatically generated">
                  <a:extLst>
                    <a:ext uri="{FF2B5EF4-FFF2-40B4-BE49-F238E27FC236}">
                      <a16:creationId xmlns:a16="http://schemas.microsoft.com/office/drawing/2014/main" id="{25B01D33-B2B7-991F-479C-16CF88E32576}"/>
                    </a:ext>
                  </a:extLst>
                </p:cNvPr>
                <p:cNvPicPr>
                  <a:picLocks noChangeAspect="1"/>
                </p:cNvPicPr>
                <p:nvPr/>
              </p:nvPicPr>
              <p:blipFill>
                <a:blip r:embed="rId5"/>
                <a:stretch>
                  <a:fillRect/>
                </a:stretch>
              </p:blipFill>
              <p:spPr>
                <a:xfrm>
                  <a:off x="2939352" y="2211770"/>
                  <a:ext cx="249527" cy="465445"/>
                </a:xfrm>
                <a:prstGeom prst="rect">
                  <a:avLst/>
                </a:prstGeom>
              </p:spPr>
            </p:pic>
          </p:grpSp>
        </p:grpSp>
      </p:grpSp>
      <p:grpSp>
        <p:nvGrpSpPr>
          <p:cNvPr id="671" name="Group 670">
            <a:extLst>
              <a:ext uri="{FF2B5EF4-FFF2-40B4-BE49-F238E27FC236}">
                <a16:creationId xmlns:a16="http://schemas.microsoft.com/office/drawing/2014/main" id="{932106E4-BF4B-5699-9DA0-5648F5625733}"/>
              </a:ext>
            </a:extLst>
          </p:cNvPr>
          <p:cNvGrpSpPr/>
          <p:nvPr/>
        </p:nvGrpSpPr>
        <p:grpSpPr>
          <a:xfrm>
            <a:off x="2470225" y="4270826"/>
            <a:ext cx="3475883" cy="1544520"/>
            <a:chOff x="2470225" y="3883956"/>
            <a:chExt cx="3475883" cy="1544520"/>
          </a:xfrm>
        </p:grpSpPr>
        <p:cxnSp>
          <p:nvCxnSpPr>
            <p:cNvPr id="529" name="Straight Connector 528">
              <a:extLst>
                <a:ext uri="{FF2B5EF4-FFF2-40B4-BE49-F238E27FC236}">
                  <a16:creationId xmlns:a16="http://schemas.microsoft.com/office/drawing/2014/main" id="{6575CBBB-56EB-A6C3-6097-BC29D8DE861D}"/>
                </a:ext>
              </a:extLst>
            </p:cNvPr>
            <p:cNvCxnSpPr>
              <a:cxnSpLocks/>
              <a:endCxn id="457" idx="2"/>
            </p:cNvCxnSpPr>
            <p:nvPr/>
          </p:nvCxnSpPr>
          <p:spPr>
            <a:xfrm flipH="1" flipV="1">
              <a:off x="3703659" y="3920546"/>
              <a:ext cx="817422" cy="146509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E840D0EB-D56F-DBEA-E821-F17437F44D2E}"/>
                </a:ext>
              </a:extLst>
            </p:cNvPr>
            <p:cNvCxnSpPr>
              <a:cxnSpLocks/>
              <a:endCxn id="457" idx="2"/>
            </p:cNvCxnSpPr>
            <p:nvPr/>
          </p:nvCxnSpPr>
          <p:spPr>
            <a:xfrm flipH="1" flipV="1">
              <a:off x="3703659" y="3920546"/>
              <a:ext cx="2242449" cy="150793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D25E4640-1C85-FB7D-AA4B-B374072F2FB2}"/>
                </a:ext>
              </a:extLst>
            </p:cNvPr>
            <p:cNvCxnSpPr>
              <a:cxnSpLocks/>
            </p:cNvCxnSpPr>
            <p:nvPr/>
          </p:nvCxnSpPr>
          <p:spPr>
            <a:xfrm flipH="1">
              <a:off x="2470225" y="3883956"/>
              <a:ext cx="757035" cy="136799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649" name="Group 648">
              <a:extLst>
                <a:ext uri="{FF2B5EF4-FFF2-40B4-BE49-F238E27FC236}">
                  <a16:creationId xmlns:a16="http://schemas.microsoft.com/office/drawing/2014/main" id="{7309CD98-CA60-6E1F-0FD0-C71EFFBB6DE3}"/>
                </a:ext>
              </a:extLst>
            </p:cNvPr>
            <p:cNvGrpSpPr/>
            <p:nvPr/>
          </p:nvGrpSpPr>
          <p:grpSpPr>
            <a:xfrm>
              <a:off x="2708731" y="4420688"/>
              <a:ext cx="391454" cy="307777"/>
              <a:chOff x="5750365" y="2999969"/>
              <a:chExt cx="391454" cy="307777"/>
            </a:xfrm>
          </p:grpSpPr>
          <p:sp>
            <p:nvSpPr>
              <p:cNvPr id="651" name="Rectangle 650">
                <a:extLst>
                  <a:ext uri="{FF2B5EF4-FFF2-40B4-BE49-F238E27FC236}">
                    <a16:creationId xmlns:a16="http://schemas.microsoft.com/office/drawing/2014/main" id="{670FF0D2-4431-C787-B2E0-706425FF99DC}"/>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9C4E7417-4398-ED90-EE86-3C2077580AC2}"/>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N3</a:t>
                </a:r>
              </a:p>
            </p:txBody>
          </p:sp>
        </p:grpSp>
        <p:grpSp>
          <p:nvGrpSpPr>
            <p:cNvPr id="654" name="Group 653">
              <a:extLst>
                <a:ext uri="{FF2B5EF4-FFF2-40B4-BE49-F238E27FC236}">
                  <a16:creationId xmlns:a16="http://schemas.microsoft.com/office/drawing/2014/main" id="{B8D3CE10-D948-3738-D477-AABC2C790CD2}"/>
                </a:ext>
              </a:extLst>
            </p:cNvPr>
            <p:cNvGrpSpPr/>
            <p:nvPr/>
          </p:nvGrpSpPr>
          <p:grpSpPr>
            <a:xfrm>
              <a:off x="4001008" y="4416644"/>
              <a:ext cx="391454" cy="307777"/>
              <a:chOff x="5750365" y="2999969"/>
              <a:chExt cx="391454" cy="307777"/>
            </a:xfrm>
          </p:grpSpPr>
          <p:sp>
            <p:nvSpPr>
              <p:cNvPr id="655" name="Rectangle 654">
                <a:extLst>
                  <a:ext uri="{FF2B5EF4-FFF2-40B4-BE49-F238E27FC236}">
                    <a16:creationId xmlns:a16="http://schemas.microsoft.com/office/drawing/2014/main" id="{99BE513E-F6C3-03AF-C213-267CFFF8620D}"/>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TextBox 655">
                <a:extLst>
                  <a:ext uri="{FF2B5EF4-FFF2-40B4-BE49-F238E27FC236}">
                    <a16:creationId xmlns:a16="http://schemas.microsoft.com/office/drawing/2014/main" id="{CA0929B5-1034-8672-62FD-2F3338DBEE23}"/>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N6</a:t>
                </a:r>
              </a:p>
            </p:txBody>
          </p:sp>
        </p:grpSp>
        <p:grpSp>
          <p:nvGrpSpPr>
            <p:cNvPr id="657" name="Group 656">
              <a:extLst>
                <a:ext uri="{FF2B5EF4-FFF2-40B4-BE49-F238E27FC236}">
                  <a16:creationId xmlns:a16="http://schemas.microsoft.com/office/drawing/2014/main" id="{7BC6C1FC-1E79-9445-822D-C209C78FF903}"/>
                </a:ext>
              </a:extLst>
            </p:cNvPr>
            <p:cNvGrpSpPr/>
            <p:nvPr/>
          </p:nvGrpSpPr>
          <p:grpSpPr>
            <a:xfrm>
              <a:off x="4820373" y="4415511"/>
              <a:ext cx="391454" cy="307777"/>
              <a:chOff x="5750365" y="2999969"/>
              <a:chExt cx="391454" cy="307777"/>
            </a:xfrm>
          </p:grpSpPr>
          <p:sp>
            <p:nvSpPr>
              <p:cNvPr id="658" name="Rectangle 657">
                <a:extLst>
                  <a:ext uri="{FF2B5EF4-FFF2-40B4-BE49-F238E27FC236}">
                    <a16:creationId xmlns:a16="http://schemas.microsoft.com/office/drawing/2014/main" id="{158016F8-9E8B-77A4-910F-FC995FEC174A}"/>
                  </a:ext>
                </a:extLst>
              </p:cNvPr>
              <p:cNvSpPr/>
              <p:nvPr/>
            </p:nvSpPr>
            <p:spPr>
              <a:xfrm>
                <a:off x="5819806" y="3076544"/>
                <a:ext cx="241412" cy="1593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9" name="TextBox 658">
                <a:extLst>
                  <a:ext uri="{FF2B5EF4-FFF2-40B4-BE49-F238E27FC236}">
                    <a16:creationId xmlns:a16="http://schemas.microsoft.com/office/drawing/2014/main" id="{448D6416-F1E7-7638-A2A9-ED98B26C7A56}"/>
                  </a:ext>
                </a:extLst>
              </p:cNvPr>
              <p:cNvSpPr txBox="1"/>
              <p:nvPr/>
            </p:nvSpPr>
            <p:spPr>
              <a:xfrm>
                <a:off x="5750365" y="2999969"/>
                <a:ext cx="39145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Calibri" panose="020F0502020204030204"/>
                    <a:ea typeface="+mn-ea"/>
                    <a:cs typeface="+mn-cs"/>
                  </a:rPr>
                  <a:t>N6</a:t>
                </a:r>
              </a:p>
            </p:txBody>
          </p:sp>
        </p:grpSp>
      </p:grpSp>
      <p:grpSp>
        <p:nvGrpSpPr>
          <p:cNvPr id="664" name="Group 663">
            <a:extLst>
              <a:ext uri="{FF2B5EF4-FFF2-40B4-BE49-F238E27FC236}">
                <a16:creationId xmlns:a16="http://schemas.microsoft.com/office/drawing/2014/main" id="{B33676F4-53F9-35AD-C10C-D5094017218E}"/>
              </a:ext>
            </a:extLst>
          </p:cNvPr>
          <p:cNvGrpSpPr/>
          <p:nvPr/>
        </p:nvGrpSpPr>
        <p:grpSpPr>
          <a:xfrm>
            <a:off x="3167245" y="1819422"/>
            <a:ext cx="4109254" cy="2487994"/>
            <a:chOff x="3167245" y="1432552"/>
            <a:chExt cx="4109254" cy="2487994"/>
          </a:xfrm>
        </p:grpSpPr>
        <p:grpSp>
          <p:nvGrpSpPr>
            <p:cNvPr id="459" name="Group 458">
              <a:extLst>
                <a:ext uri="{FF2B5EF4-FFF2-40B4-BE49-F238E27FC236}">
                  <a16:creationId xmlns:a16="http://schemas.microsoft.com/office/drawing/2014/main" id="{838FD7BC-8213-D7BE-D6EE-BD8F03244600}"/>
                </a:ext>
              </a:extLst>
            </p:cNvPr>
            <p:cNvGrpSpPr/>
            <p:nvPr/>
          </p:nvGrpSpPr>
          <p:grpSpPr>
            <a:xfrm>
              <a:off x="3167245" y="2379925"/>
              <a:ext cx="1083058" cy="600293"/>
              <a:chOff x="5716439" y="393777"/>
              <a:chExt cx="1083058" cy="600293"/>
            </a:xfrm>
          </p:grpSpPr>
          <p:sp>
            <p:nvSpPr>
              <p:cNvPr id="460" name="Rectangle 459">
                <a:extLst>
                  <a:ext uri="{FF2B5EF4-FFF2-40B4-BE49-F238E27FC236}">
                    <a16:creationId xmlns:a16="http://schemas.microsoft.com/office/drawing/2014/main" id="{492B90AE-D286-C7C5-2050-4746AE4B5A95}"/>
                  </a:ext>
                </a:extLst>
              </p:cNvPr>
              <p:cNvSpPr/>
              <p:nvPr/>
            </p:nvSpPr>
            <p:spPr>
              <a:xfrm>
                <a:off x="57720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TextBox 460">
                <a:extLst>
                  <a:ext uri="{FF2B5EF4-FFF2-40B4-BE49-F238E27FC236}">
                    <a16:creationId xmlns:a16="http://schemas.microsoft.com/office/drawing/2014/main" id="{63E6BDF2-F118-A2EE-D876-6F6664E74D18}"/>
                  </a:ext>
                </a:extLst>
              </p:cNvPr>
              <p:cNvSpPr txBox="1"/>
              <p:nvPr/>
            </p:nvSpPr>
            <p:spPr>
              <a:xfrm>
                <a:off x="5716439" y="393777"/>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AMF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Access, Mobility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Management</a:t>
                </a:r>
              </a:p>
            </p:txBody>
          </p:sp>
        </p:grpSp>
        <p:grpSp>
          <p:nvGrpSpPr>
            <p:cNvPr id="462" name="Group 461">
              <a:extLst>
                <a:ext uri="{FF2B5EF4-FFF2-40B4-BE49-F238E27FC236}">
                  <a16:creationId xmlns:a16="http://schemas.microsoft.com/office/drawing/2014/main" id="{87CFA269-5D91-2365-F948-D87159CA050B}"/>
                </a:ext>
              </a:extLst>
            </p:cNvPr>
            <p:cNvGrpSpPr/>
            <p:nvPr/>
          </p:nvGrpSpPr>
          <p:grpSpPr>
            <a:xfrm>
              <a:off x="4768793" y="2361522"/>
              <a:ext cx="962429" cy="637675"/>
              <a:chOff x="6528665" y="-190247"/>
              <a:chExt cx="962429" cy="637675"/>
            </a:xfrm>
          </p:grpSpPr>
          <p:sp>
            <p:nvSpPr>
              <p:cNvPr id="463" name="Rectangle 462">
                <a:extLst>
                  <a:ext uri="{FF2B5EF4-FFF2-40B4-BE49-F238E27FC236}">
                    <a16:creationId xmlns:a16="http://schemas.microsoft.com/office/drawing/2014/main" id="{E6B1ACA7-DF42-0BF3-FAEC-6E04F6DE0E24}"/>
                  </a:ext>
                </a:extLst>
              </p:cNvPr>
              <p:cNvSpPr/>
              <p:nvPr/>
            </p:nvSpPr>
            <p:spPr>
              <a:xfrm>
                <a:off x="6528665" y="-181540"/>
                <a:ext cx="962429" cy="595992"/>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TextBox 463">
                <a:extLst>
                  <a:ext uri="{FF2B5EF4-FFF2-40B4-BE49-F238E27FC236}">
                    <a16:creationId xmlns:a16="http://schemas.microsoft.com/office/drawing/2014/main" id="{51E00D76-0AEF-C060-FEB1-67E3D445397A}"/>
                  </a:ext>
                </a:extLst>
              </p:cNvPr>
              <p:cNvSpPr txBox="1"/>
              <p:nvPr/>
            </p:nvSpPr>
            <p:spPr>
              <a:xfrm>
                <a:off x="6529856" y="-190247"/>
                <a:ext cx="96004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SMF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Session</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M</a:t>
                </a: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anagement</a:t>
                </a: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65" name="Group 464">
              <a:extLst>
                <a:ext uri="{FF2B5EF4-FFF2-40B4-BE49-F238E27FC236}">
                  <a16:creationId xmlns:a16="http://schemas.microsoft.com/office/drawing/2014/main" id="{1DCCC908-F112-5B05-E0C7-4F3ACE0447FE}"/>
                </a:ext>
              </a:extLst>
            </p:cNvPr>
            <p:cNvGrpSpPr/>
            <p:nvPr/>
          </p:nvGrpSpPr>
          <p:grpSpPr>
            <a:xfrm>
              <a:off x="6253757" y="2363548"/>
              <a:ext cx="962429" cy="637675"/>
              <a:chOff x="6528665" y="-190247"/>
              <a:chExt cx="962429" cy="637675"/>
            </a:xfrm>
          </p:grpSpPr>
          <p:sp>
            <p:nvSpPr>
              <p:cNvPr id="466" name="Rectangle 465">
                <a:extLst>
                  <a:ext uri="{FF2B5EF4-FFF2-40B4-BE49-F238E27FC236}">
                    <a16:creationId xmlns:a16="http://schemas.microsoft.com/office/drawing/2014/main" id="{A1F23B82-EDB6-C8EF-A0F3-0743AC442ECE}"/>
                  </a:ext>
                </a:extLst>
              </p:cNvPr>
              <p:cNvSpPr/>
              <p:nvPr/>
            </p:nvSpPr>
            <p:spPr>
              <a:xfrm>
                <a:off x="6528665" y="-181540"/>
                <a:ext cx="962429" cy="595992"/>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7" name="TextBox 466">
                <a:extLst>
                  <a:ext uri="{FF2B5EF4-FFF2-40B4-BE49-F238E27FC236}">
                    <a16:creationId xmlns:a16="http://schemas.microsoft.com/office/drawing/2014/main" id="{467726B5-2C0D-F905-2899-8AE7E9C319BE}"/>
                  </a:ext>
                </a:extLst>
              </p:cNvPr>
              <p:cNvSpPr txBox="1"/>
              <p:nvPr/>
            </p:nvSpPr>
            <p:spPr>
              <a:xfrm>
                <a:off x="6529856" y="-190247"/>
                <a:ext cx="96004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PCF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Policy control</a:t>
                </a:r>
              </a:p>
            </p:txBody>
          </p:sp>
        </p:grpSp>
        <p:grpSp>
          <p:nvGrpSpPr>
            <p:cNvPr id="468" name="Group 467">
              <a:extLst>
                <a:ext uri="{FF2B5EF4-FFF2-40B4-BE49-F238E27FC236}">
                  <a16:creationId xmlns:a16="http://schemas.microsoft.com/office/drawing/2014/main" id="{390941C7-5A20-9544-29BB-3C07A41FB454}"/>
                </a:ext>
              </a:extLst>
            </p:cNvPr>
            <p:cNvGrpSpPr/>
            <p:nvPr/>
          </p:nvGrpSpPr>
          <p:grpSpPr>
            <a:xfrm>
              <a:off x="3170750" y="1440115"/>
              <a:ext cx="1083058" cy="600293"/>
              <a:chOff x="5716439" y="393777"/>
              <a:chExt cx="1083058" cy="600293"/>
            </a:xfrm>
          </p:grpSpPr>
          <p:sp>
            <p:nvSpPr>
              <p:cNvPr id="469" name="Rectangle 468">
                <a:extLst>
                  <a:ext uri="{FF2B5EF4-FFF2-40B4-BE49-F238E27FC236}">
                    <a16:creationId xmlns:a16="http://schemas.microsoft.com/office/drawing/2014/main" id="{EBDF6ADF-7722-4CD7-A6B1-9D9FEA4DEA48}"/>
                  </a:ext>
                </a:extLst>
              </p:cNvPr>
              <p:cNvSpPr/>
              <p:nvPr/>
            </p:nvSpPr>
            <p:spPr>
              <a:xfrm>
                <a:off x="57720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TextBox 469">
                <a:extLst>
                  <a:ext uri="{FF2B5EF4-FFF2-40B4-BE49-F238E27FC236}">
                    <a16:creationId xmlns:a16="http://schemas.microsoft.com/office/drawing/2014/main" id="{13DAF3DF-4FB3-ADB4-C365-28BA2F99F9F9}"/>
                  </a:ext>
                </a:extLst>
              </p:cNvPr>
              <p:cNvSpPr txBox="1"/>
              <p:nvPr/>
            </p:nvSpPr>
            <p:spPr>
              <a:xfrm>
                <a:off x="5716439" y="393777"/>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AUSF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Authentication</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Server</a:t>
                </a:r>
              </a:p>
            </p:txBody>
          </p:sp>
        </p:grpSp>
        <p:grpSp>
          <p:nvGrpSpPr>
            <p:cNvPr id="471" name="Group 470">
              <a:extLst>
                <a:ext uri="{FF2B5EF4-FFF2-40B4-BE49-F238E27FC236}">
                  <a16:creationId xmlns:a16="http://schemas.microsoft.com/office/drawing/2014/main" id="{3858336E-CC7C-3A7F-AEF6-C02AD378D50B}"/>
                </a:ext>
              </a:extLst>
            </p:cNvPr>
            <p:cNvGrpSpPr/>
            <p:nvPr/>
          </p:nvGrpSpPr>
          <p:grpSpPr>
            <a:xfrm>
              <a:off x="4707838" y="1445993"/>
              <a:ext cx="1083058" cy="600293"/>
              <a:chOff x="9110491" y="1983293"/>
              <a:chExt cx="1083058" cy="600293"/>
            </a:xfrm>
          </p:grpSpPr>
          <p:sp>
            <p:nvSpPr>
              <p:cNvPr id="472" name="Rectangle 471">
                <a:extLst>
                  <a:ext uri="{FF2B5EF4-FFF2-40B4-BE49-F238E27FC236}">
                    <a16:creationId xmlns:a16="http://schemas.microsoft.com/office/drawing/2014/main" id="{8E4796A6-8053-6BE5-E0E2-EBC25FD793DC}"/>
                  </a:ext>
                </a:extLst>
              </p:cNvPr>
              <p:cNvSpPr/>
              <p:nvPr/>
            </p:nvSpPr>
            <p:spPr>
              <a:xfrm>
                <a:off x="9166055" y="1985381"/>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3" name="TextBox 472">
                <a:extLst>
                  <a:ext uri="{FF2B5EF4-FFF2-40B4-BE49-F238E27FC236}">
                    <a16:creationId xmlns:a16="http://schemas.microsoft.com/office/drawing/2014/main" id="{F4E709CD-2854-3EA9-9335-914B1DB347BE}"/>
                  </a:ext>
                </a:extLst>
              </p:cNvPr>
              <p:cNvSpPr txBox="1"/>
              <p:nvPr/>
            </p:nvSpPr>
            <p:spPr>
              <a:xfrm>
                <a:off x="9110491" y="1983293"/>
                <a:ext cx="1083058" cy="60029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UDM</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rPr>
                  <a:t>Unified Data Management</a:t>
                </a:r>
              </a:p>
            </p:txBody>
          </p:sp>
        </p:grpSp>
        <p:grpSp>
          <p:nvGrpSpPr>
            <p:cNvPr id="476" name="Group 475">
              <a:extLst>
                <a:ext uri="{FF2B5EF4-FFF2-40B4-BE49-F238E27FC236}">
                  <a16:creationId xmlns:a16="http://schemas.microsoft.com/office/drawing/2014/main" id="{46F0C9CD-6494-DD5F-1785-B87A1E555F24}"/>
                </a:ext>
              </a:extLst>
            </p:cNvPr>
            <p:cNvGrpSpPr/>
            <p:nvPr/>
          </p:nvGrpSpPr>
          <p:grpSpPr>
            <a:xfrm>
              <a:off x="6193441" y="1432552"/>
              <a:ext cx="1083058" cy="637675"/>
              <a:chOff x="5716439" y="393777"/>
              <a:chExt cx="1083058" cy="637675"/>
            </a:xfrm>
          </p:grpSpPr>
          <p:sp>
            <p:nvSpPr>
              <p:cNvPr id="480" name="Rectangle 479">
                <a:extLst>
                  <a:ext uri="{FF2B5EF4-FFF2-40B4-BE49-F238E27FC236}">
                    <a16:creationId xmlns:a16="http://schemas.microsoft.com/office/drawing/2014/main" id="{F3D8F40C-D070-1415-92F9-33DEE35A6BE5}"/>
                  </a:ext>
                </a:extLst>
              </p:cNvPr>
              <p:cNvSpPr/>
              <p:nvPr/>
            </p:nvSpPr>
            <p:spPr>
              <a:xfrm>
                <a:off x="5772003" y="395865"/>
                <a:ext cx="962429" cy="590841"/>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1" name="TextBox 480">
                <a:extLst>
                  <a:ext uri="{FF2B5EF4-FFF2-40B4-BE49-F238E27FC236}">
                    <a16:creationId xmlns:a16="http://schemas.microsoft.com/office/drawing/2014/main" id="{00817EE8-C567-AF2D-A382-7670FA67A6FC}"/>
                  </a:ext>
                </a:extLst>
              </p:cNvPr>
              <p:cNvSpPr txBox="1"/>
              <p:nvPr/>
            </p:nvSpPr>
            <p:spPr>
              <a:xfrm>
                <a:off x="5716439" y="393777"/>
                <a:ext cx="1083058"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AF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Application Function</a:t>
                </a:r>
              </a:p>
            </p:txBody>
          </p:sp>
        </p:grpSp>
        <p:grpSp>
          <p:nvGrpSpPr>
            <p:cNvPr id="455" name="Group 454">
              <a:extLst>
                <a:ext uri="{FF2B5EF4-FFF2-40B4-BE49-F238E27FC236}">
                  <a16:creationId xmlns:a16="http://schemas.microsoft.com/office/drawing/2014/main" id="{C7E382D3-501B-1A23-98A1-1524D0F7AECC}"/>
                </a:ext>
              </a:extLst>
            </p:cNvPr>
            <p:cNvGrpSpPr/>
            <p:nvPr/>
          </p:nvGrpSpPr>
          <p:grpSpPr>
            <a:xfrm>
              <a:off x="3222445" y="3282871"/>
              <a:ext cx="962429" cy="637675"/>
              <a:chOff x="6528665" y="-190247"/>
              <a:chExt cx="962429" cy="637675"/>
            </a:xfrm>
          </p:grpSpPr>
          <p:sp>
            <p:nvSpPr>
              <p:cNvPr id="456" name="Rectangle 455">
                <a:extLst>
                  <a:ext uri="{FF2B5EF4-FFF2-40B4-BE49-F238E27FC236}">
                    <a16:creationId xmlns:a16="http://schemas.microsoft.com/office/drawing/2014/main" id="{834975DE-06AD-F1FD-999E-D0473CCEE3CA}"/>
                  </a:ext>
                </a:extLst>
              </p:cNvPr>
              <p:cNvSpPr/>
              <p:nvPr/>
            </p:nvSpPr>
            <p:spPr>
              <a:xfrm>
                <a:off x="6528665" y="-181540"/>
                <a:ext cx="962429" cy="595992"/>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7" name="TextBox 456">
                <a:extLst>
                  <a:ext uri="{FF2B5EF4-FFF2-40B4-BE49-F238E27FC236}">
                    <a16:creationId xmlns:a16="http://schemas.microsoft.com/office/drawing/2014/main" id="{53A2D3A9-D5FB-14C4-F902-9C1107F69606}"/>
                  </a:ext>
                </a:extLst>
              </p:cNvPr>
              <p:cNvSpPr txBox="1"/>
              <p:nvPr/>
            </p:nvSpPr>
            <p:spPr>
              <a:xfrm>
                <a:off x="6529856" y="-190247"/>
                <a:ext cx="960045" cy="63767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panose="020F0502020204030204"/>
                    <a:ea typeface="+mn-ea"/>
                    <a:cs typeface="+mn-cs"/>
                  </a:rPr>
                  <a:t>UPF</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User</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Plane</a:t>
                </a:r>
              </a:p>
            </p:txBody>
          </p:sp>
        </p:grpSp>
      </p:grpSp>
      <p:grpSp>
        <p:nvGrpSpPr>
          <p:cNvPr id="703" name="Group 702">
            <a:extLst>
              <a:ext uri="{FF2B5EF4-FFF2-40B4-BE49-F238E27FC236}">
                <a16:creationId xmlns:a16="http://schemas.microsoft.com/office/drawing/2014/main" id="{142B4AFB-CD36-C910-E5A5-D13325441C35}"/>
              </a:ext>
            </a:extLst>
          </p:cNvPr>
          <p:cNvGrpSpPr/>
          <p:nvPr/>
        </p:nvGrpSpPr>
        <p:grpSpPr>
          <a:xfrm>
            <a:off x="3155697" y="5270423"/>
            <a:ext cx="994183" cy="686316"/>
            <a:chOff x="3155697" y="5270423"/>
            <a:chExt cx="994183" cy="686316"/>
          </a:xfrm>
        </p:grpSpPr>
        <p:grpSp>
          <p:nvGrpSpPr>
            <p:cNvPr id="701" name="Group 700">
              <a:extLst>
                <a:ext uri="{FF2B5EF4-FFF2-40B4-BE49-F238E27FC236}">
                  <a16:creationId xmlns:a16="http://schemas.microsoft.com/office/drawing/2014/main" id="{CFB30492-C0C2-7AA2-0B1F-AA95CF522E80}"/>
                </a:ext>
              </a:extLst>
            </p:cNvPr>
            <p:cNvGrpSpPr/>
            <p:nvPr/>
          </p:nvGrpSpPr>
          <p:grpSpPr>
            <a:xfrm>
              <a:off x="3218078" y="5270423"/>
              <a:ext cx="824735" cy="487851"/>
              <a:chOff x="7577467" y="3017234"/>
              <a:chExt cx="1322457" cy="571500"/>
            </a:xfrm>
          </p:grpSpPr>
          <p:grpSp>
            <p:nvGrpSpPr>
              <p:cNvPr id="688" name="Group 219">
                <a:extLst>
                  <a:ext uri="{FF2B5EF4-FFF2-40B4-BE49-F238E27FC236}">
                    <a16:creationId xmlns:a16="http://schemas.microsoft.com/office/drawing/2014/main" id="{B3E496CF-38F1-4989-111C-25C966CEFB0C}"/>
                  </a:ext>
                </a:extLst>
              </p:cNvPr>
              <p:cNvGrpSpPr>
                <a:grpSpLocks/>
              </p:cNvGrpSpPr>
              <p:nvPr/>
            </p:nvGrpSpPr>
            <p:grpSpPr bwMode="auto">
              <a:xfrm>
                <a:off x="7825117" y="3017234"/>
                <a:ext cx="409575" cy="565150"/>
                <a:chOff x="375561" y="297711"/>
                <a:chExt cx="1252683" cy="2142487"/>
              </a:xfrm>
            </p:grpSpPr>
            <p:sp>
              <p:nvSpPr>
                <p:cNvPr id="689" name="Freeform 688">
                  <a:extLst>
                    <a:ext uri="{FF2B5EF4-FFF2-40B4-BE49-F238E27FC236}">
                      <a16:creationId xmlns:a16="http://schemas.microsoft.com/office/drawing/2014/main" id="{8C89142A-33AC-F78F-181E-1B3E3D9EF319}"/>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Freeform 689">
                  <a:extLst>
                    <a:ext uri="{FF2B5EF4-FFF2-40B4-BE49-F238E27FC236}">
                      <a16:creationId xmlns:a16="http://schemas.microsoft.com/office/drawing/2014/main" id="{CF319D1A-0C09-BE40-B1C8-89F2B68168EE}"/>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Rectangle 690">
                  <a:extLst>
                    <a:ext uri="{FF2B5EF4-FFF2-40B4-BE49-F238E27FC236}">
                      <a16:creationId xmlns:a16="http://schemas.microsoft.com/office/drawing/2014/main" id="{EBBE0468-6E40-B560-6D33-B905BB46FB80}"/>
                    </a:ext>
                  </a:extLst>
                </p:cNvPr>
                <p:cNvSpPr/>
                <p:nvPr/>
              </p:nvSpPr>
              <p:spPr>
                <a:xfrm>
                  <a:off x="1332065" y="1080080"/>
                  <a:ext cx="296179" cy="1360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693" name="Group 201">
                <a:extLst>
                  <a:ext uri="{FF2B5EF4-FFF2-40B4-BE49-F238E27FC236}">
                    <a16:creationId xmlns:a16="http://schemas.microsoft.com/office/drawing/2014/main" id="{BE778F90-55B1-8FDB-64EB-45854409A0C8}"/>
                  </a:ext>
                </a:extLst>
              </p:cNvPr>
              <p:cNvGrpSpPr>
                <a:grpSpLocks/>
              </p:cNvGrpSpPr>
              <p:nvPr/>
            </p:nvGrpSpPr>
            <p:grpSpPr bwMode="auto">
              <a:xfrm>
                <a:off x="7577467" y="3023584"/>
                <a:ext cx="409575" cy="565150"/>
                <a:chOff x="375561" y="297711"/>
                <a:chExt cx="1252683" cy="2138362"/>
              </a:xfrm>
            </p:grpSpPr>
            <p:sp>
              <p:nvSpPr>
                <p:cNvPr id="694" name="Freeform 693">
                  <a:extLst>
                    <a:ext uri="{FF2B5EF4-FFF2-40B4-BE49-F238E27FC236}">
                      <a16:creationId xmlns:a16="http://schemas.microsoft.com/office/drawing/2014/main" id="{344FB894-3904-6B46-91DB-9241B4811408}"/>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426E17CA-1F92-FA13-986C-49A0BE4E28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6" name="Rectangle 695">
                  <a:extLst>
                    <a:ext uri="{FF2B5EF4-FFF2-40B4-BE49-F238E27FC236}">
                      <a16:creationId xmlns:a16="http://schemas.microsoft.com/office/drawing/2014/main" id="{4F4D6884-A258-3F60-A78B-8F58BF5E25A1}"/>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700" name="Right Arrow 699">
                <a:extLst>
                  <a:ext uri="{FF2B5EF4-FFF2-40B4-BE49-F238E27FC236}">
                    <a16:creationId xmlns:a16="http://schemas.microsoft.com/office/drawing/2014/main" id="{B8A5F825-7DC0-0930-BD27-8C567D95809F}"/>
                  </a:ext>
                </a:extLst>
              </p:cNvPr>
              <p:cNvSpPr/>
              <p:nvPr/>
            </p:nvSpPr>
            <p:spPr>
              <a:xfrm>
                <a:off x="8311695" y="3191554"/>
                <a:ext cx="588229" cy="280567"/>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2" name="TextBox 701">
              <a:extLst>
                <a:ext uri="{FF2B5EF4-FFF2-40B4-BE49-F238E27FC236}">
                  <a16:creationId xmlns:a16="http://schemas.microsoft.com/office/drawing/2014/main" id="{0EFA2816-27AC-977D-690C-197ED6DABC55}"/>
                </a:ext>
              </a:extLst>
            </p:cNvPr>
            <p:cNvSpPr txBox="1"/>
            <p:nvPr/>
          </p:nvSpPr>
          <p:spPr>
            <a:xfrm>
              <a:off x="3155697" y="5679740"/>
              <a:ext cx="994183"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IP datagrams</a:t>
              </a:r>
            </a:p>
          </p:txBody>
        </p:sp>
      </p:grpSp>
      <p:sp>
        <p:nvSpPr>
          <p:cNvPr id="4" name="TextBox 3">
            <a:extLst>
              <a:ext uri="{FF2B5EF4-FFF2-40B4-BE49-F238E27FC236}">
                <a16:creationId xmlns:a16="http://schemas.microsoft.com/office/drawing/2014/main" id="{00F7930B-2C12-737D-FD14-552A5E49B3D1}"/>
              </a:ext>
            </a:extLst>
          </p:cNvPr>
          <p:cNvSpPr txBox="1"/>
          <p:nvPr/>
        </p:nvSpPr>
        <p:spPr>
          <a:xfrm>
            <a:off x="4855459" y="3583702"/>
            <a:ext cx="260840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 not all 3GPP defined interface shown</a:t>
            </a:r>
          </a:p>
        </p:txBody>
      </p:sp>
      <p:sp>
        <p:nvSpPr>
          <p:cNvPr id="6" name="Slide Number Placeholder 5">
            <a:extLst>
              <a:ext uri="{FF2B5EF4-FFF2-40B4-BE49-F238E27FC236}">
                <a16:creationId xmlns:a16="http://schemas.microsoft.com/office/drawing/2014/main" id="{D5F513FF-8155-6B1C-0118-DE4D350D5DE4}"/>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126</a:t>
            </a:fld>
            <a:endParaRPr lang="en-US" dirty="0"/>
          </a:p>
        </p:txBody>
      </p:sp>
    </p:spTree>
    <p:extLst>
      <p:ext uri="{BB962C8B-B14F-4D97-AF65-F5344CB8AC3E}">
        <p14:creationId xmlns:p14="http://schemas.microsoft.com/office/powerpoint/2010/main" val="1657076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5"/>
                                        </p:tgtEl>
                                        <p:attrNameLst>
                                          <p:attrName>style.visibility</p:attrName>
                                        </p:attrNameLst>
                                      </p:cBhvr>
                                      <p:to>
                                        <p:strVal val="visible"/>
                                      </p:to>
                                    </p:set>
                                    <p:animEffect transition="in" filter="dissolve">
                                      <p:cBhvr>
                                        <p:cTn id="7" dur="500"/>
                                        <p:tgtEl>
                                          <p:spTgt spid="665"/>
                                        </p:tgtEl>
                                      </p:cBhvr>
                                    </p:animEffect>
                                  </p:childTnLst>
                                </p:cTn>
                              </p:par>
                              <p:par>
                                <p:cTn id="8" presetID="9" presetClass="entr" presetSubtype="0" fill="hold" nodeType="withEffect">
                                  <p:stCondLst>
                                    <p:cond delay="0"/>
                                  </p:stCondLst>
                                  <p:childTnLst>
                                    <p:set>
                                      <p:cBhvr>
                                        <p:cTn id="9" dur="1" fill="hold">
                                          <p:stCondLst>
                                            <p:cond delay="0"/>
                                          </p:stCondLst>
                                        </p:cTn>
                                        <p:tgtEl>
                                          <p:spTgt spid="424">
                                            <p:txEl>
                                              <p:pRg st="2" end="2"/>
                                            </p:txEl>
                                          </p:spTgt>
                                        </p:tgtEl>
                                        <p:attrNameLst>
                                          <p:attrName>style.visibility</p:attrName>
                                        </p:attrNameLst>
                                      </p:cBhvr>
                                      <p:to>
                                        <p:strVal val="visible"/>
                                      </p:to>
                                    </p:set>
                                    <p:animEffect transition="in" filter="dissolve">
                                      <p:cBhvr>
                                        <p:cTn id="10" dur="500"/>
                                        <p:tgtEl>
                                          <p:spTgt spid="424">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74"/>
                                        </p:tgtEl>
                                        <p:attrNameLst>
                                          <p:attrName>style.visibility</p:attrName>
                                        </p:attrNameLst>
                                      </p:cBhvr>
                                      <p:to>
                                        <p:strVal val="visible"/>
                                      </p:to>
                                    </p:set>
                                    <p:animEffect transition="in" filter="dissolve">
                                      <p:cBhvr>
                                        <p:cTn id="15" dur="500"/>
                                        <p:tgtEl>
                                          <p:spTgt spid="674"/>
                                        </p:tgtEl>
                                      </p:cBhvr>
                                    </p:animEffect>
                                  </p:childTnLst>
                                </p:cTn>
                              </p:par>
                              <p:par>
                                <p:cTn id="16" presetID="9" presetClass="entr" presetSubtype="0" fill="hold" nodeType="withEffect">
                                  <p:stCondLst>
                                    <p:cond delay="0"/>
                                  </p:stCondLst>
                                  <p:childTnLst>
                                    <p:set>
                                      <p:cBhvr>
                                        <p:cTn id="17" dur="1" fill="hold">
                                          <p:stCondLst>
                                            <p:cond delay="0"/>
                                          </p:stCondLst>
                                        </p:cTn>
                                        <p:tgtEl>
                                          <p:spTgt spid="703"/>
                                        </p:tgtEl>
                                        <p:attrNameLst>
                                          <p:attrName>style.visibility</p:attrName>
                                        </p:attrNameLst>
                                      </p:cBhvr>
                                      <p:to>
                                        <p:strVal val="visible"/>
                                      </p:to>
                                    </p:set>
                                    <p:animEffect transition="in" filter="dissolve">
                                      <p:cBhvr>
                                        <p:cTn id="18" dur="500"/>
                                        <p:tgtEl>
                                          <p:spTgt spid="70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71"/>
                                        </p:tgtEl>
                                        <p:attrNameLst>
                                          <p:attrName>style.visibility</p:attrName>
                                        </p:attrNameLst>
                                      </p:cBhvr>
                                      <p:to>
                                        <p:strVal val="visible"/>
                                      </p:to>
                                    </p:set>
                                    <p:animEffect transition="in" filter="dissolve">
                                      <p:cBhvr>
                                        <p:cTn id="23" dur="500"/>
                                        <p:tgtEl>
                                          <p:spTgt spid="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7048C8-CFAB-B859-B3D5-04A1F74062F9}"/>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621A9CD-2AE3-AE79-30E7-B68F18EE5BFA}"/>
              </a:ext>
            </a:extLst>
          </p:cNvPr>
          <p:cNvSpPr>
            <a:spLocks noGrp="1"/>
          </p:cNvSpPr>
          <p:nvPr>
            <p:ph type="title"/>
          </p:nvPr>
        </p:nvSpPr>
        <p:spPr>
          <a:xfrm>
            <a:off x="787400" y="235921"/>
            <a:ext cx="10515600" cy="894622"/>
          </a:xfrm>
        </p:spPr>
        <p:txBody>
          <a:bodyPr/>
          <a:lstStyle/>
          <a:p>
            <a:r>
              <a:rPr lang="en-US" dirty="0"/>
              <a:t>5G Core:  User plane tunnels</a:t>
            </a:r>
          </a:p>
        </p:txBody>
      </p:sp>
      <p:sp>
        <p:nvSpPr>
          <p:cNvPr id="2" name="Freeform 1">
            <a:extLst>
              <a:ext uri="{FF2B5EF4-FFF2-40B4-BE49-F238E27FC236}">
                <a16:creationId xmlns:a16="http://schemas.microsoft.com/office/drawing/2014/main" id="{C20B3D90-4F34-B1F8-7E46-0FCC2861A577}"/>
              </a:ext>
            </a:extLst>
          </p:cNvPr>
          <p:cNvSpPr/>
          <p:nvPr/>
        </p:nvSpPr>
        <p:spPr>
          <a:xfrm>
            <a:off x="2837496" y="3135819"/>
            <a:ext cx="2493026" cy="1187547"/>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 name="connsiteX0" fmla="*/ 744708 w 934860"/>
              <a:gd name="connsiteY0" fmla="*/ 1754169 h 1754169"/>
              <a:gd name="connsiteX1" fmla="*/ 0 w 934860"/>
              <a:gd name="connsiteY1" fmla="*/ 0 h 1754169"/>
              <a:gd name="connsiteX2" fmla="*/ 934860 w 934860"/>
              <a:gd name="connsiteY2" fmla="*/ 18745 h 1754169"/>
              <a:gd name="connsiteX3" fmla="*/ 826077 w 934860"/>
              <a:gd name="connsiteY3" fmla="*/ 1470381 h 1754169"/>
              <a:gd name="connsiteX4" fmla="*/ 744708 w 934860"/>
              <a:gd name="connsiteY4" fmla="*/ 1754169 h 1754169"/>
              <a:gd name="connsiteX0" fmla="*/ 744708 w 934860"/>
              <a:gd name="connsiteY0" fmla="*/ 1754169 h 1762391"/>
              <a:gd name="connsiteX1" fmla="*/ 0 w 934860"/>
              <a:gd name="connsiteY1" fmla="*/ 0 h 1762391"/>
              <a:gd name="connsiteX2" fmla="*/ 934860 w 934860"/>
              <a:gd name="connsiteY2" fmla="*/ 18745 h 1762391"/>
              <a:gd name="connsiteX3" fmla="*/ 802265 w 934860"/>
              <a:gd name="connsiteY3" fmla="*/ 1753095 h 1762391"/>
              <a:gd name="connsiteX4" fmla="*/ 744708 w 934860"/>
              <a:gd name="connsiteY4" fmla="*/ 1754169 h 176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860" h="1762391">
                <a:moveTo>
                  <a:pt x="744708" y="1754169"/>
                </a:moveTo>
                <a:cubicBezTo>
                  <a:pt x="575040" y="771160"/>
                  <a:pt x="361886" y="450529"/>
                  <a:pt x="0" y="0"/>
                </a:cubicBezTo>
                <a:lnTo>
                  <a:pt x="934860" y="18745"/>
                </a:lnTo>
                <a:cubicBezTo>
                  <a:pt x="805671" y="639922"/>
                  <a:pt x="812493" y="1039726"/>
                  <a:pt x="802265" y="1753095"/>
                </a:cubicBezTo>
                <a:cubicBezTo>
                  <a:pt x="775142" y="1784866"/>
                  <a:pt x="771831" y="1722398"/>
                  <a:pt x="744708" y="1754169"/>
                </a:cubicBez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Freeform 4">
            <a:extLst>
              <a:ext uri="{FF2B5EF4-FFF2-40B4-BE49-F238E27FC236}">
                <a16:creationId xmlns:a16="http://schemas.microsoft.com/office/drawing/2014/main" id="{94ABDCC2-2556-5AA0-B6B7-27D8310CC104}"/>
              </a:ext>
            </a:extLst>
          </p:cNvPr>
          <p:cNvSpPr/>
          <p:nvPr/>
        </p:nvSpPr>
        <p:spPr>
          <a:xfrm>
            <a:off x="5309622" y="4048347"/>
            <a:ext cx="2957212" cy="110771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40198 w 1402731"/>
              <a:gd name="connsiteY0" fmla="*/ 59582 h 872025"/>
              <a:gd name="connsiteX1" fmla="*/ 136149 w 1402731"/>
              <a:gd name="connsiteY1" fmla="*/ 113979 h 872025"/>
              <a:gd name="connsiteX2" fmla="*/ 36404 w 1402731"/>
              <a:gd name="connsiteY2" fmla="*/ 351654 h 872025"/>
              <a:gd name="connsiteX3" fmla="*/ 38680 w 1402731"/>
              <a:gd name="connsiteY3" fmla="*/ 869794 h 872025"/>
              <a:gd name="connsiteX4" fmla="*/ 372317 w 1402731"/>
              <a:gd name="connsiteY4" fmla="*/ 796830 h 872025"/>
              <a:gd name="connsiteX5" fmla="*/ 1294301 w 1402731"/>
              <a:gd name="connsiteY5" fmla="*/ 760661 h 872025"/>
              <a:gd name="connsiteX6" fmla="*/ 1402380 w 1402731"/>
              <a:gd name="connsiteY6" fmla="*/ 329881 h 872025"/>
              <a:gd name="connsiteX7" fmla="*/ 1304434 w 1402731"/>
              <a:gd name="connsiteY7" fmla="*/ 13800 h 872025"/>
              <a:gd name="connsiteX8" fmla="*/ 847893 w 1402731"/>
              <a:gd name="connsiteY8" fmla="*/ 51331 h 872025"/>
              <a:gd name="connsiteX9" fmla="*/ 240198 w 1402731"/>
              <a:gd name="connsiteY9" fmla="*/ 59582 h 872025"/>
              <a:gd name="connsiteX0" fmla="*/ 240198 w 1402731"/>
              <a:gd name="connsiteY0" fmla="*/ 59582 h 873932"/>
              <a:gd name="connsiteX1" fmla="*/ 136149 w 1402731"/>
              <a:gd name="connsiteY1" fmla="*/ 113979 h 873932"/>
              <a:gd name="connsiteX2" fmla="*/ 36404 w 1402731"/>
              <a:gd name="connsiteY2" fmla="*/ 351654 h 873932"/>
              <a:gd name="connsiteX3" fmla="*/ 38680 w 1402731"/>
              <a:gd name="connsiteY3" fmla="*/ 869794 h 873932"/>
              <a:gd name="connsiteX4" fmla="*/ 372317 w 1402731"/>
              <a:gd name="connsiteY4" fmla="*/ 796830 h 873932"/>
              <a:gd name="connsiteX5" fmla="*/ 1294301 w 1402731"/>
              <a:gd name="connsiteY5" fmla="*/ 760661 h 873932"/>
              <a:gd name="connsiteX6" fmla="*/ 1402380 w 1402731"/>
              <a:gd name="connsiteY6" fmla="*/ 329881 h 873932"/>
              <a:gd name="connsiteX7" fmla="*/ 1304434 w 1402731"/>
              <a:gd name="connsiteY7" fmla="*/ 13800 h 873932"/>
              <a:gd name="connsiteX8" fmla="*/ 847893 w 1402731"/>
              <a:gd name="connsiteY8" fmla="*/ 51331 h 873932"/>
              <a:gd name="connsiteX9" fmla="*/ 240198 w 1402731"/>
              <a:gd name="connsiteY9" fmla="*/ 59582 h 873932"/>
              <a:gd name="connsiteX0" fmla="*/ 240198 w 1402731"/>
              <a:gd name="connsiteY0" fmla="*/ 59582 h 882562"/>
              <a:gd name="connsiteX1" fmla="*/ 136149 w 1402731"/>
              <a:gd name="connsiteY1" fmla="*/ 113979 h 882562"/>
              <a:gd name="connsiteX2" fmla="*/ 36404 w 1402731"/>
              <a:gd name="connsiteY2" fmla="*/ 351654 h 882562"/>
              <a:gd name="connsiteX3" fmla="*/ 38680 w 1402731"/>
              <a:gd name="connsiteY3" fmla="*/ 869794 h 882562"/>
              <a:gd name="connsiteX4" fmla="*/ 372317 w 1402731"/>
              <a:gd name="connsiteY4" fmla="*/ 796830 h 882562"/>
              <a:gd name="connsiteX5" fmla="*/ 1294301 w 1402731"/>
              <a:gd name="connsiteY5" fmla="*/ 760661 h 882562"/>
              <a:gd name="connsiteX6" fmla="*/ 1402380 w 1402731"/>
              <a:gd name="connsiteY6" fmla="*/ 329881 h 882562"/>
              <a:gd name="connsiteX7" fmla="*/ 1304434 w 1402731"/>
              <a:gd name="connsiteY7" fmla="*/ 13800 h 882562"/>
              <a:gd name="connsiteX8" fmla="*/ 847893 w 1402731"/>
              <a:gd name="connsiteY8" fmla="*/ 51331 h 882562"/>
              <a:gd name="connsiteX9" fmla="*/ 240198 w 1402731"/>
              <a:gd name="connsiteY9" fmla="*/ 59582 h 882562"/>
              <a:gd name="connsiteX0" fmla="*/ 240198 w 1412700"/>
              <a:gd name="connsiteY0" fmla="*/ 59582 h 893181"/>
              <a:gd name="connsiteX1" fmla="*/ 136149 w 1412700"/>
              <a:gd name="connsiteY1" fmla="*/ 113979 h 893181"/>
              <a:gd name="connsiteX2" fmla="*/ 36404 w 1412700"/>
              <a:gd name="connsiteY2" fmla="*/ 351654 h 893181"/>
              <a:gd name="connsiteX3" fmla="*/ 38680 w 1412700"/>
              <a:gd name="connsiteY3" fmla="*/ 869794 h 893181"/>
              <a:gd name="connsiteX4" fmla="*/ 414427 w 1412700"/>
              <a:gd name="connsiteY4" fmla="*/ 829850 h 893181"/>
              <a:gd name="connsiteX5" fmla="*/ 1294301 w 1412700"/>
              <a:gd name="connsiteY5" fmla="*/ 760661 h 893181"/>
              <a:gd name="connsiteX6" fmla="*/ 1402380 w 1412700"/>
              <a:gd name="connsiteY6" fmla="*/ 329881 h 893181"/>
              <a:gd name="connsiteX7" fmla="*/ 1304434 w 1412700"/>
              <a:gd name="connsiteY7" fmla="*/ 13800 h 893181"/>
              <a:gd name="connsiteX8" fmla="*/ 847893 w 1412700"/>
              <a:gd name="connsiteY8" fmla="*/ 51331 h 893181"/>
              <a:gd name="connsiteX9" fmla="*/ 240198 w 1412700"/>
              <a:gd name="connsiteY9" fmla="*/ 59582 h 893181"/>
              <a:gd name="connsiteX0" fmla="*/ 240198 w 1412700"/>
              <a:gd name="connsiteY0" fmla="*/ 59582 h 887944"/>
              <a:gd name="connsiteX1" fmla="*/ 136149 w 1412700"/>
              <a:gd name="connsiteY1" fmla="*/ 113979 h 887944"/>
              <a:gd name="connsiteX2" fmla="*/ 36404 w 1412700"/>
              <a:gd name="connsiteY2" fmla="*/ 351654 h 887944"/>
              <a:gd name="connsiteX3" fmla="*/ 38680 w 1412700"/>
              <a:gd name="connsiteY3" fmla="*/ 869794 h 887944"/>
              <a:gd name="connsiteX4" fmla="*/ 414427 w 1412700"/>
              <a:gd name="connsiteY4" fmla="*/ 829850 h 887944"/>
              <a:gd name="connsiteX5" fmla="*/ 1294301 w 1412700"/>
              <a:gd name="connsiteY5" fmla="*/ 760661 h 887944"/>
              <a:gd name="connsiteX6" fmla="*/ 1402380 w 1412700"/>
              <a:gd name="connsiteY6" fmla="*/ 329881 h 887944"/>
              <a:gd name="connsiteX7" fmla="*/ 1304434 w 1412700"/>
              <a:gd name="connsiteY7" fmla="*/ 13800 h 887944"/>
              <a:gd name="connsiteX8" fmla="*/ 847893 w 1412700"/>
              <a:gd name="connsiteY8" fmla="*/ 51331 h 887944"/>
              <a:gd name="connsiteX9" fmla="*/ 240198 w 1412700"/>
              <a:gd name="connsiteY9" fmla="*/ 59582 h 887944"/>
              <a:gd name="connsiteX0" fmla="*/ 240198 w 1410217"/>
              <a:gd name="connsiteY0" fmla="*/ 59582 h 904009"/>
              <a:gd name="connsiteX1" fmla="*/ 136149 w 1410217"/>
              <a:gd name="connsiteY1" fmla="*/ 113979 h 904009"/>
              <a:gd name="connsiteX2" fmla="*/ 36404 w 1410217"/>
              <a:gd name="connsiteY2" fmla="*/ 351654 h 904009"/>
              <a:gd name="connsiteX3" fmla="*/ 38680 w 1410217"/>
              <a:gd name="connsiteY3" fmla="*/ 869794 h 904009"/>
              <a:gd name="connsiteX4" fmla="*/ 467619 w 1410217"/>
              <a:gd name="connsiteY4" fmla="*/ 862871 h 904009"/>
              <a:gd name="connsiteX5" fmla="*/ 1294301 w 1410217"/>
              <a:gd name="connsiteY5" fmla="*/ 760661 h 904009"/>
              <a:gd name="connsiteX6" fmla="*/ 1402380 w 1410217"/>
              <a:gd name="connsiteY6" fmla="*/ 329881 h 904009"/>
              <a:gd name="connsiteX7" fmla="*/ 1304434 w 1410217"/>
              <a:gd name="connsiteY7" fmla="*/ 13800 h 904009"/>
              <a:gd name="connsiteX8" fmla="*/ 847893 w 1410217"/>
              <a:gd name="connsiteY8" fmla="*/ 51331 h 904009"/>
              <a:gd name="connsiteX9" fmla="*/ 240198 w 1410217"/>
              <a:gd name="connsiteY9" fmla="*/ 59582 h 904009"/>
              <a:gd name="connsiteX0" fmla="*/ 240198 w 1410217"/>
              <a:gd name="connsiteY0" fmla="*/ 59582 h 882106"/>
              <a:gd name="connsiteX1" fmla="*/ 136149 w 1410217"/>
              <a:gd name="connsiteY1" fmla="*/ 113979 h 882106"/>
              <a:gd name="connsiteX2" fmla="*/ 36404 w 1410217"/>
              <a:gd name="connsiteY2" fmla="*/ 351654 h 882106"/>
              <a:gd name="connsiteX3" fmla="*/ 38680 w 1410217"/>
              <a:gd name="connsiteY3" fmla="*/ 869794 h 882106"/>
              <a:gd name="connsiteX4" fmla="*/ 467619 w 1410217"/>
              <a:gd name="connsiteY4" fmla="*/ 862871 h 882106"/>
              <a:gd name="connsiteX5" fmla="*/ 1294301 w 1410217"/>
              <a:gd name="connsiteY5" fmla="*/ 760661 h 882106"/>
              <a:gd name="connsiteX6" fmla="*/ 1402380 w 1410217"/>
              <a:gd name="connsiteY6" fmla="*/ 329881 h 882106"/>
              <a:gd name="connsiteX7" fmla="*/ 1304434 w 1410217"/>
              <a:gd name="connsiteY7" fmla="*/ 13800 h 882106"/>
              <a:gd name="connsiteX8" fmla="*/ 847893 w 1410217"/>
              <a:gd name="connsiteY8" fmla="*/ 51331 h 882106"/>
              <a:gd name="connsiteX9" fmla="*/ 240198 w 1410217"/>
              <a:gd name="connsiteY9" fmla="*/ 59582 h 882106"/>
              <a:gd name="connsiteX0" fmla="*/ 265986 w 1436005"/>
              <a:gd name="connsiteY0" fmla="*/ 59582 h 873898"/>
              <a:gd name="connsiteX1" fmla="*/ 161937 w 1436005"/>
              <a:gd name="connsiteY1" fmla="*/ 113979 h 873898"/>
              <a:gd name="connsiteX2" fmla="*/ 62192 w 1436005"/>
              <a:gd name="connsiteY2" fmla="*/ 351654 h 873898"/>
              <a:gd name="connsiteX3" fmla="*/ 31223 w 1436005"/>
              <a:gd name="connsiteY3" fmla="*/ 857412 h 873898"/>
              <a:gd name="connsiteX4" fmla="*/ 493407 w 1436005"/>
              <a:gd name="connsiteY4" fmla="*/ 862871 h 873898"/>
              <a:gd name="connsiteX5" fmla="*/ 1320089 w 1436005"/>
              <a:gd name="connsiteY5" fmla="*/ 760661 h 873898"/>
              <a:gd name="connsiteX6" fmla="*/ 1428168 w 1436005"/>
              <a:gd name="connsiteY6" fmla="*/ 329881 h 873898"/>
              <a:gd name="connsiteX7" fmla="*/ 1330222 w 1436005"/>
              <a:gd name="connsiteY7" fmla="*/ 13800 h 873898"/>
              <a:gd name="connsiteX8" fmla="*/ 873681 w 1436005"/>
              <a:gd name="connsiteY8" fmla="*/ 51331 h 873898"/>
              <a:gd name="connsiteX9" fmla="*/ 265986 w 1436005"/>
              <a:gd name="connsiteY9" fmla="*/ 59582 h 873898"/>
              <a:gd name="connsiteX0" fmla="*/ 221287 w 1391306"/>
              <a:gd name="connsiteY0" fmla="*/ 59582 h 964711"/>
              <a:gd name="connsiteX1" fmla="*/ 117238 w 1391306"/>
              <a:gd name="connsiteY1" fmla="*/ 113979 h 964711"/>
              <a:gd name="connsiteX2" fmla="*/ 17493 w 1391306"/>
              <a:gd name="connsiteY2" fmla="*/ 351654 h 964711"/>
              <a:gd name="connsiteX3" fmla="*/ 48581 w 1391306"/>
              <a:gd name="connsiteY3" fmla="*/ 960602 h 964711"/>
              <a:gd name="connsiteX4" fmla="*/ 448708 w 1391306"/>
              <a:gd name="connsiteY4" fmla="*/ 862871 h 964711"/>
              <a:gd name="connsiteX5" fmla="*/ 1275390 w 1391306"/>
              <a:gd name="connsiteY5" fmla="*/ 760661 h 964711"/>
              <a:gd name="connsiteX6" fmla="*/ 1383469 w 1391306"/>
              <a:gd name="connsiteY6" fmla="*/ 329881 h 964711"/>
              <a:gd name="connsiteX7" fmla="*/ 1285523 w 1391306"/>
              <a:gd name="connsiteY7" fmla="*/ 13800 h 964711"/>
              <a:gd name="connsiteX8" fmla="*/ 828982 w 1391306"/>
              <a:gd name="connsiteY8" fmla="*/ 51331 h 964711"/>
              <a:gd name="connsiteX9" fmla="*/ 221287 w 1391306"/>
              <a:gd name="connsiteY9" fmla="*/ 59582 h 964711"/>
              <a:gd name="connsiteX0" fmla="*/ 221287 w 1391306"/>
              <a:gd name="connsiteY0" fmla="*/ 59582 h 967760"/>
              <a:gd name="connsiteX1" fmla="*/ 117238 w 1391306"/>
              <a:gd name="connsiteY1" fmla="*/ 113979 h 967760"/>
              <a:gd name="connsiteX2" fmla="*/ 17493 w 1391306"/>
              <a:gd name="connsiteY2" fmla="*/ 351654 h 967760"/>
              <a:gd name="connsiteX3" fmla="*/ 48581 w 1391306"/>
              <a:gd name="connsiteY3" fmla="*/ 960602 h 967760"/>
              <a:gd name="connsiteX4" fmla="*/ 448708 w 1391306"/>
              <a:gd name="connsiteY4" fmla="*/ 862871 h 967760"/>
              <a:gd name="connsiteX5" fmla="*/ 1275390 w 1391306"/>
              <a:gd name="connsiteY5" fmla="*/ 760661 h 967760"/>
              <a:gd name="connsiteX6" fmla="*/ 1383469 w 1391306"/>
              <a:gd name="connsiteY6" fmla="*/ 329881 h 967760"/>
              <a:gd name="connsiteX7" fmla="*/ 1285523 w 1391306"/>
              <a:gd name="connsiteY7" fmla="*/ 13800 h 967760"/>
              <a:gd name="connsiteX8" fmla="*/ 828982 w 1391306"/>
              <a:gd name="connsiteY8" fmla="*/ 51331 h 967760"/>
              <a:gd name="connsiteX9" fmla="*/ 221287 w 1391306"/>
              <a:gd name="connsiteY9" fmla="*/ 59582 h 967760"/>
              <a:gd name="connsiteX0" fmla="*/ 221287 w 1391306"/>
              <a:gd name="connsiteY0" fmla="*/ 59582 h 967760"/>
              <a:gd name="connsiteX1" fmla="*/ 117238 w 1391306"/>
              <a:gd name="connsiteY1" fmla="*/ 113979 h 967760"/>
              <a:gd name="connsiteX2" fmla="*/ 17493 w 1391306"/>
              <a:gd name="connsiteY2" fmla="*/ 351654 h 967760"/>
              <a:gd name="connsiteX3" fmla="*/ 48581 w 1391306"/>
              <a:gd name="connsiteY3" fmla="*/ 960602 h 967760"/>
              <a:gd name="connsiteX4" fmla="*/ 448708 w 1391306"/>
              <a:gd name="connsiteY4" fmla="*/ 862871 h 967760"/>
              <a:gd name="connsiteX5" fmla="*/ 1275390 w 1391306"/>
              <a:gd name="connsiteY5" fmla="*/ 760661 h 967760"/>
              <a:gd name="connsiteX6" fmla="*/ 1383469 w 1391306"/>
              <a:gd name="connsiteY6" fmla="*/ 329881 h 967760"/>
              <a:gd name="connsiteX7" fmla="*/ 1285523 w 1391306"/>
              <a:gd name="connsiteY7" fmla="*/ 13800 h 967760"/>
              <a:gd name="connsiteX8" fmla="*/ 828982 w 1391306"/>
              <a:gd name="connsiteY8" fmla="*/ 51331 h 967760"/>
              <a:gd name="connsiteX9" fmla="*/ 221287 w 1391306"/>
              <a:gd name="connsiteY9" fmla="*/ 59582 h 967760"/>
              <a:gd name="connsiteX0" fmla="*/ 221287 w 1390533"/>
              <a:gd name="connsiteY0" fmla="*/ 59582 h 970037"/>
              <a:gd name="connsiteX1" fmla="*/ 117238 w 1390533"/>
              <a:gd name="connsiteY1" fmla="*/ 113979 h 970037"/>
              <a:gd name="connsiteX2" fmla="*/ 17493 w 1390533"/>
              <a:gd name="connsiteY2" fmla="*/ 351654 h 970037"/>
              <a:gd name="connsiteX3" fmla="*/ 48581 w 1390533"/>
              <a:gd name="connsiteY3" fmla="*/ 960602 h 970037"/>
              <a:gd name="connsiteX4" fmla="*/ 466438 w 1390533"/>
              <a:gd name="connsiteY4" fmla="*/ 883509 h 970037"/>
              <a:gd name="connsiteX5" fmla="*/ 1275390 w 1390533"/>
              <a:gd name="connsiteY5" fmla="*/ 760661 h 970037"/>
              <a:gd name="connsiteX6" fmla="*/ 1383469 w 1390533"/>
              <a:gd name="connsiteY6" fmla="*/ 329881 h 970037"/>
              <a:gd name="connsiteX7" fmla="*/ 1285523 w 1390533"/>
              <a:gd name="connsiteY7" fmla="*/ 13800 h 970037"/>
              <a:gd name="connsiteX8" fmla="*/ 828982 w 1390533"/>
              <a:gd name="connsiteY8" fmla="*/ 51331 h 970037"/>
              <a:gd name="connsiteX9" fmla="*/ 221287 w 1390533"/>
              <a:gd name="connsiteY9" fmla="*/ 59582 h 97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533" h="970037">
                <a:moveTo>
                  <a:pt x="221287" y="59582"/>
                </a:moveTo>
                <a:cubicBezTo>
                  <a:pt x="102663" y="70023"/>
                  <a:pt x="151204" y="65300"/>
                  <a:pt x="117238" y="113979"/>
                </a:cubicBezTo>
                <a:cubicBezTo>
                  <a:pt x="83272" y="162658"/>
                  <a:pt x="28936" y="210550"/>
                  <a:pt x="17493" y="351654"/>
                </a:cubicBezTo>
                <a:cubicBezTo>
                  <a:pt x="6050" y="492758"/>
                  <a:pt x="-28048" y="916618"/>
                  <a:pt x="48581" y="960602"/>
                </a:cubicBezTo>
                <a:cubicBezTo>
                  <a:pt x="172936" y="987718"/>
                  <a:pt x="370838" y="954673"/>
                  <a:pt x="466438" y="883509"/>
                </a:cubicBezTo>
                <a:cubicBezTo>
                  <a:pt x="602483" y="843013"/>
                  <a:pt x="1122552" y="852932"/>
                  <a:pt x="1275390" y="760661"/>
                </a:cubicBezTo>
                <a:cubicBezTo>
                  <a:pt x="1428228" y="668390"/>
                  <a:pt x="1385641" y="491721"/>
                  <a:pt x="1383469" y="329881"/>
                </a:cubicBezTo>
                <a:cubicBezTo>
                  <a:pt x="1378138" y="210569"/>
                  <a:pt x="1345537" y="86687"/>
                  <a:pt x="1285523" y="13800"/>
                </a:cubicBezTo>
                <a:cubicBezTo>
                  <a:pt x="1182500" y="-34285"/>
                  <a:pt x="889787" y="59362"/>
                  <a:pt x="828982" y="51331"/>
                </a:cubicBezTo>
                <a:cubicBezTo>
                  <a:pt x="706225" y="58788"/>
                  <a:pt x="339911" y="49141"/>
                  <a:pt x="221287"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51CD8C1C-7565-79DA-EEB5-C3C2018C5B6A}"/>
              </a:ext>
            </a:extLst>
          </p:cNvPr>
          <p:cNvGrpSpPr/>
          <p:nvPr/>
        </p:nvGrpSpPr>
        <p:grpSpPr>
          <a:xfrm>
            <a:off x="5823324" y="4161310"/>
            <a:ext cx="1337054" cy="529843"/>
            <a:chOff x="4332883" y="5571655"/>
            <a:chExt cx="998795" cy="445007"/>
          </a:xfrm>
        </p:grpSpPr>
        <p:cxnSp>
          <p:nvCxnSpPr>
            <p:cNvPr id="8" name="Straight Connector 7">
              <a:extLst>
                <a:ext uri="{FF2B5EF4-FFF2-40B4-BE49-F238E27FC236}">
                  <a16:creationId xmlns:a16="http://schemas.microsoft.com/office/drawing/2014/main" id="{D4D7948D-13D7-7681-429E-84C355D5991D}"/>
                </a:ext>
              </a:extLst>
            </p:cNvPr>
            <p:cNvCxnSpPr>
              <a:cxnSpLocks/>
              <a:stCxn id="39"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A5198174-6DE6-9F56-D23E-6323B8D3BB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9A4E5AE1-8984-F055-BFDE-BA8DC98952F5}"/>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23985926-882F-8E55-FD1D-269F18AF6813}"/>
                </a:ext>
              </a:extLst>
            </p:cNvPr>
            <p:cNvCxnSpPr>
              <a:cxnSpLocks/>
              <a:stCxn id="58"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38BD9202-07AF-68CA-602F-196A6B63626C}"/>
                </a:ext>
              </a:extLst>
            </p:cNvPr>
            <p:cNvCxnSpPr>
              <a:cxnSpLocks/>
              <a:stCxn id="58"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5E9CEC16-FF30-AFCB-D178-682CB2156C45}"/>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441990F1-305A-FF01-7A7F-413989559893}"/>
                </a:ext>
              </a:extLst>
            </p:cNvPr>
            <p:cNvCxnSpPr>
              <a:cxnSpLocks/>
              <a:stCxn id="44"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97D0E7A0-CF2D-D36A-6D8E-0DB526212B6C}"/>
                </a:ext>
              </a:extLst>
            </p:cNvPr>
            <p:cNvCxnSpPr>
              <a:cxnSpLocks/>
              <a:endCxn id="44"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4532C-FBB5-9F1A-BCB3-92F80FBE61F5}"/>
                </a:ext>
              </a:extLst>
            </p:cNvPr>
            <p:cNvCxnSpPr>
              <a:cxnSpLocks/>
              <a:stCxn id="53" idx="4"/>
              <a:endCxn id="65"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233660AF-FC32-C9ED-7175-3AB5CC8E887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8" name="Group 17">
              <a:extLst>
                <a:ext uri="{FF2B5EF4-FFF2-40B4-BE49-F238E27FC236}">
                  <a16:creationId xmlns:a16="http://schemas.microsoft.com/office/drawing/2014/main" id="{8C39BD9E-4CED-1272-4FEE-BDDAA5905201}"/>
                </a:ext>
              </a:extLst>
            </p:cNvPr>
            <p:cNvGrpSpPr/>
            <p:nvPr/>
          </p:nvGrpSpPr>
          <p:grpSpPr>
            <a:xfrm>
              <a:off x="4332883" y="5851102"/>
              <a:ext cx="182938" cy="111323"/>
              <a:chOff x="7493876" y="2774731"/>
              <a:chExt cx="1481958" cy="894622"/>
            </a:xfrm>
          </p:grpSpPr>
          <p:sp>
            <p:nvSpPr>
              <p:cNvPr id="59" name="Freeform 58">
                <a:extLst>
                  <a:ext uri="{FF2B5EF4-FFF2-40B4-BE49-F238E27FC236}">
                    <a16:creationId xmlns:a16="http://schemas.microsoft.com/office/drawing/2014/main" id="{BD2C472A-89B0-533C-15C7-B666EC05EC5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 name="Oval 59">
                <a:extLst>
                  <a:ext uri="{FF2B5EF4-FFF2-40B4-BE49-F238E27FC236}">
                    <a16:creationId xmlns:a16="http://schemas.microsoft.com/office/drawing/2014/main" id="{BD4A67F6-54BC-FFB7-6215-DF41B4475C8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 name="Group 60">
                <a:extLst>
                  <a:ext uri="{FF2B5EF4-FFF2-40B4-BE49-F238E27FC236}">
                    <a16:creationId xmlns:a16="http://schemas.microsoft.com/office/drawing/2014/main" id="{D8704498-B46B-126A-394E-27946A6F2D50}"/>
                  </a:ext>
                </a:extLst>
              </p:cNvPr>
              <p:cNvGrpSpPr/>
              <p:nvPr/>
            </p:nvGrpSpPr>
            <p:grpSpPr>
              <a:xfrm>
                <a:off x="7713663" y="2848339"/>
                <a:ext cx="1042107" cy="425543"/>
                <a:chOff x="7786941" y="2884917"/>
                <a:chExt cx="897649" cy="353919"/>
              </a:xfrm>
            </p:grpSpPr>
            <p:sp>
              <p:nvSpPr>
                <p:cNvPr id="62" name="Freeform 61">
                  <a:extLst>
                    <a:ext uri="{FF2B5EF4-FFF2-40B4-BE49-F238E27FC236}">
                      <a16:creationId xmlns:a16="http://schemas.microsoft.com/office/drawing/2014/main" id="{5FB002E8-DD77-A288-5FE8-F8883B57903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Freeform 62">
                  <a:extLst>
                    <a:ext uri="{FF2B5EF4-FFF2-40B4-BE49-F238E27FC236}">
                      <a16:creationId xmlns:a16="http://schemas.microsoft.com/office/drawing/2014/main" id="{EB29628E-9887-E089-D4CE-9AA14CE23A8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Freeform 63">
                  <a:extLst>
                    <a:ext uri="{FF2B5EF4-FFF2-40B4-BE49-F238E27FC236}">
                      <a16:creationId xmlns:a16="http://schemas.microsoft.com/office/drawing/2014/main" id="{EBC03C79-7F0D-18E1-C636-BA4B3F3021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Freeform 64">
                  <a:extLst>
                    <a:ext uri="{FF2B5EF4-FFF2-40B4-BE49-F238E27FC236}">
                      <a16:creationId xmlns:a16="http://schemas.microsoft.com/office/drawing/2014/main" id="{41A7987D-0C16-4328-D9FA-558285F8755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18">
              <a:extLst>
                <a:ext uri="{FF2B5EF4-FFF2-40B4-BE49-F238E27FC236}">
                  <a16:creationId xmlns:a16="http://schemas.microsoft.com/office/drawing/2014/main" id="{044C8545-637A-8274-6509-584E20B1527F}"/>
                </a:ext>
              </a:extLst>
            </p:cNvPr>
            <p:cNvGrpSpPr/>
            <p:nvPr/>
          </p:nvGrpSpPr>
          <p:grpSpPr>
            <a:xfrm>
              <a:off x="4336684" y="5571655"/>
              <a:ext cx="175179" cy="107525"/>
              <a:chOff x="7493876" y="2774731"/>
              <a:chExt cx="1481958" cy="894622"/>
            </a:xfrm>
          </p:grpSpPr>
          <p:sp>
            <p:nvSpPr>
              <p:cNvPr id="52" name="Freeform 51">
                <a:extLst>
                  <a:ext uri="{FF2B5EF4-FFF2-40B4-BE49-F238E27FC236}">
                    <a16:creationId xmlns:a16="http://schemas.microsoft.com/office/drawing/2014/main" id="{4FED6B48-96BF-E654-4455-C63A897728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 name="Oval 52">
                <a:extLst>
                  <a:ext uri="{FF2B5EF4-FFF2-40B4-BE49-F238E27FC236}">
                    <a16:creationId xmlns:a16="http://schemas.microsoft.com/office/drawing/2014/main" id="{A5729733-83BD-67DA-D276-CB85E6A84B8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 name="Group 53">
                <a:extLst>
                  <a:ext uri="{FF2B5EF4-FFF2-40B4-BE49-F238E27FC236}">
                    <a16:creationId xmlns:a16="http://schemas.microsoft.com/office/drawing/2014/main" id="{31E1918D-37B6-DDCA-BC2E-E9D861E53D19}"/>
                  </a:ext>
                </a:extLst>
              </p:cNvPr>
              <p:cNvGrpSpPr/>
              <p:nvPr/>
            </p:nvGrpSpPr>
            <p:grpSpPr>
              <a:xfrm>
                <a:off x="7713663" y="2848339"/>
                <a:ext cx="1042107" cy="425543"/>
                <a:chOff x="7786941" y="2884917"/>
                <a:chExt cx="897649" cy="353919"/>
              </a:xfrm>
            </p:grpSpPr>
            <p:sp>
              <p:nvSpPr>
                <p:cNvPr id="55" name="Freeform 54">
                  <a:extLst>
                    <a:ext uri="{FF2B5EF4-FFF2-40B4-BE49-F238E27FC236}">
                      <a16:creationId xmlns:a16="http://schemas.microsoft.com/office/drawing/2014/main" id="{4B158AF9-1F24-D44B-AC58-EDD131B456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DE96B938-47B9-07C6-79FD-D6154986F6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4B587439-69CC-C2DE-39D0-F5CE21B3D3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Freeform 57">
                  <a:extLst>
                    <a:ext uri="{FF2B5EF4-FFF2-40B4-BE49-F238E27FC236}">
                      <a16:creationId xmlns:a16="http://schemas.microsoft.com/office/drawing/2014/main" id="{5C5AAFA8-854D-FFBA-79C3-C36E452EF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88325525-1202-E4FF-90B9-1216AFF0F61F}"/>
                </a:ext>
              </a:extLst>
            </p:cNvPr>
            <p:cNvGrpSpPr/>
            <p:nvPr/>
          </p:nvGrpSpPr>
          <p:grpSpPr>
            <a:xfrm>
              <a:off x="4669469" y="5607049"/>
              <a:ext cx="175179" cy="107525"/>
              <a:chOff x="7493876" y="2774731"/>
              <a:chExt cx="1481958" cy="894622"/>
            </a:xfrm>
          </p:grpSpPr>
          <p:sp>
            <p:nvSpPr>
              <p:cNvPr id="45" name="Freeform 44">
                <a:extLst>
                  <a:ext uri="{FF2B5EF4-FFF2-40B4-BE49-F238E27FC236}">
                    <a16:creationId xmlns:a16="http://schemas.microsoft.com/office/drawing/2014/main" id="{EBDB8C14-C8C6-D393-0722-2010535BA7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 name="Oval 45">
                <a:extLst>
                  <a:ext uri="{FF2B5EF4-FFF2-40B4-BE49-F238E27FC236}">
                    <a16:creationId xmlns:a16="http://schemas.microsoft.com/office/drawing/2014/main" id="{EB054045-FD16-E098-CC01-B876A1791D06}"/>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 name="Group 46">
                <a:extLst>
                  <a:ext uri="{FF2B5EF4-FFF2-40B4-BE49-F238E27FC236}">
                    <a16:creationId xmlns:a16="http://schemas.microsoft.com/office/drawing/2014/main" id="{5A2C85BF-3BA4-833B-C702-46603CAA6BBA}"/>
                  </a:ext>
                </a:extLst>
              </p:cNvPr>
              <p:cNvGrpSpPr/>
              <p:nvPr/>
            </p:nvGrpSpPr>
            <p:grpSpPr>
              <a:xfrm>
                <a:off x="7713663" y="2848339"/>
                <a:ext cx="1042107" cy="425543"/>
                <a:chOff x="7786941" y="2884917"/>
                <a:chExt cx="897649" cy="353919"/>
              </a:xfrm>
            </p:grpSpPr>
            <p:sp>
              <p:nvSpPr>
                <p:cNvPr id="48" name="Freeform 47">
                  <a:extLst>
                    <a:ext uri="{FF2B5EF4-FFF2-40B4-BE49-F238E27FC236}">
                      <a16:creationId xmlns:a16="http://schemas.microsoft.com/office/drawing/2014/main" id="{C0331324-AF94-1976-279B-7AA7F5F755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Freeform 48">
                  <a:extLst>
                    <a:ext uri="{FF2B5EF4-FFF2-40B4-BE49-F238E27FC236}">
                      <a16:creationId xmlns:a16="http://schemas.microsoft.com/office/drawing/2014/main" id="{6BD50606-08A5-232D-399A-2F1B13BA5E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 name="Freeform 49">
                  <a:extLst>
                    <a:ext uri="{FF2B5EF4-FFF2-40B4-BE49-F238E27FC236}">
                      <a16:creationId xmlns:a16="http://schemas.microsoft.com/office/drawing/2014/main" id="{777E530F-A10A-7F04-5351-B8144B600EB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 name="Freeform 50">
                  <a:extLst>
                    <a:ext uri="{FF2B5EF4-FFF2-40B4-BE49-F238E27FC236}">
                      <a16:creationId xmlns:a16="http://schemas.microsoft.com/office/drawing/2014/main" id="{A07EFFF7-AFE2-2FF4-560D-5A4E3FB0D06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D3AFEFC1-77B0-280B-9976-39E2E3CFEFAD}"/>
                </a:ext>
              </a:extLst>
            </p:cNvPr>
            <p:cNvGrpSpPr/>
            <p:nvPr/>
          </p:nvGrpSpPr>
          <p:grpSpPr>
            <a:xfrm>
              <a:off x="4724247" y="5909137"/>
              <a:ext cx="175179" cy="107525"/>
              <a:chOff x="7493876" y="2774731"/>
              <a:chExt cx="1481958" cy="894622"/>
            </a:xfrm>
          </p:grpSpPr>
          <p:sp>
            <p:nvSpPr>
              <p:cNvPr id="38" name="Freeform 37">
                <a:extLst>
                  <a:ext uri="{FF2B5EF4-FFF2-40B4-BE49-F238E27FC236}">
                    <a16:creationId xmlns:a16="http://schemas.microsoft.com/office/drawing/2014/main" id="{6F8FFD97-A7BA-5C82-8E99-D1F1495002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 name="Oval 38">
                <a:extLst>
                  <a:ext uri="{FF2B5EF4-FFF2-40B4-BE49-F238E27FC236}">
                    <a16:creationId xmlns:a16="http://schemas.microsoft.com/office/drawing/2014/main" id="{9DF2E7ED-7B21-95CC-2053-4F72F1782D4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 name="Group 39">
                <a:extLst>
                  <a:ext uri="{FF2B5EF4-FFF2-40B4-BE49-F238E27FC236}">
                    <a16:creationId xmlns:a16="http://schemas.microsoft.com/office/drawing/2014/main" id="{2642E472-5127-F6EA-68D4-D6C6E7DE89E6}"/>
                  </a:ext>
                </a:extLst>
              </p:cNvPr>
              <p:cNvGrpSpPr/>
              <p:nvPr/>
            </p:nvGrpSpPr>
            <p:grpSpPr>
              <a:xfrm>
                <a:off x="7713663" y="2848339"/>
                <a:ext cx="1042107" cy="425543"/>
                <a:chOff x="7786941" y="2884917"/>
                <a:chExt cx="897649" cy="353919"/>
              </a:xfrm>
            </p:grpSpPr>
            <p:sp>
              <p:nvSpPr>
                <p:cNvPr id="41" name="Freeform 40">
                  <a:extLst>
                    <a:ext uri="{FF2B5EF4-FFF2-40B4-BE49-F238E27FC236}">
                      <a16:creationId xmlns:a16="http://schemas.microsoft.com/office/drawing/2014/main" id="{FFA6CDD3-466E-E6E0-A8D2-15E6EB335CD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Freeform 41">
                  <a:extLst>
                    <a:ext uri="{FF2B5EF4-FFF2-40B4-BE49-F238E27FC236}">
                      <a16:creationId xmlns:a16="http://schemas.microsoft.com/office/drawing/2014/main" id="{5CC15E81-CAFE-B6A5-6179-A760D1D56C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Freeform 42">
                  <a:extLst>
                    <a:ext uri="{FF2B5EF4-FFF2-40B4-BE49-F238E27FC236}">
                      <a16:creationId xmlns:a16="http://schemas.microsoft.com/office/drawing/2014/main" id="{FB688426-FE6A-98F4-1036-9F95BB9967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Freeform 43">
                  <a:extLst>
                    <a:ext uri="{FF2B5EF4-FFF2-40B4-BE49-F238E27FC236}">
                      <a16:creationId xmlns:a16="http://schemas.microsoft.com/office/drawing/2014/main" id="{5C6B580F-749B-1D27-7AC1-3E60F396D4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8D0466FC-D1C1-03F0-8F84-938D77ABFAB7}"/>
                </a:ext>
              </a:extLst>
            </p:cNvPr>
            <p:cNvGrpSpPr/>
            <p:nvPr/>
          </p:nvGrpSpPr>
          <p:grpSpPr>
            <a:xfrm>
              <a:off x="5156499" y="5631997"/>
              <a:ext cx="175179" cy="107525"/>
              <a:chOff x="7493876" y="2774731"/>
              <a:chExt cx="1481958" cy="894622"/>
            </a:xfrm>
          </p:grpSpPr>
          <p:sp>
            <p:nvSpPr>
              <p:cNvPr id="31" name="Freeform 30">
                <a:extLst>
                  <a:ext uri="{FF2B5EF4-FFF2-40B4-BE49-F238E27FC236}">
                    <a16:creationId xmlns:a16="http://schemas.microsoft.com/office/drawing/2014/main" id="{F247AA16-2657-234A-029D-DC6EB042BAC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 name="Oval 31">
                <a:extLst>
                  <a:ext uri="{FF2B5EF4-FFF2-40B4-BE49-F238E27FC236}">
                    <a16:creationId xmlns:a16="http://schemas.microsoft.com/office/drawing/2014/main" id="{F745F09A-0A0C-5FC6-D265-6D5125C8166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 name="Group 32">
                <a:extLst>
                  <a:ext uri="{FF2B5EF4-FFF2-40B4-BE49-F238E27FC236}">
                    <a16:creationId xmlns:a16="http://schemas.microsoft.com/office/drawing/2014/main" id="{DABB593F-1365-BD60-C920-6455CFA18A14}"/>
                  </a:ext>
                </a:extLst>
              </p:cNvPr>
              <p:cNvGrpSpPr/>
              <p:nvPr/>
            </p:nvGrpSpPr>
            <p:grpSpPr>
              <a:xfrm>
                <a:off x="7713663" y="2848339"/>
                <a:ext cx="1042107" cy="425543"/>
                <a:chOff x="7786941" y="2884917"/>
                <a:chExt cx="897649" cy="353919"/>
              </a:xfrm>
            </p:grpSpPr>
            <p:sp>
              <p:nvSpPr>
                <p:cNvPr id="34" name="Freeform 33">
                  <a:extLst>
                    <a:ext uri="{FF2B5EF4-FFF2-40B4-BE49-F238E27FC236}">
                      <a16:creationId xmlns:a16="http://schemas.microsoft.com/office/drawing/2014/main" id="{62480DD3-1368-6336-98E2-D404C05522A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Freeform 34">
                  <a:extLst>
                    <a:ext uri="{FF2B5EF4-FFF2-40B4-BE49-F238E27FC236}">
                      <a16:creationId xmlns:a16="http://schemas.microsoft.com/office/drawing/2014/main" id="{7A95FD6D-7429-3310-FE2F-865041F362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Freeform 35">
                  <a:extLst>
                    <a:ext uri="{FF2B5EF4-FFF2-40B4-BE49-F238E27FC236}">
                      <a16:creationId xmlns:a16="http://schemas.microsoft.com/office/drawing/2014/main" id="{687B7369-A7D7-0F8C-4709-F5F11E31C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 name="Freeform 36">
                  <a:extLst>
                    <a:ext uri="{FF2B5EF4-FFF2-40B4-BE49-F238E27FC236}">
                      <a16:creationId xmlns:a16="http://schemas.microsoft.com/office/drawing/2014/main" id="{26B80F7C-34FF-4166-CF29-A6C848F34D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1A388117-C1AF-C311-FA1C-59D39B664DEA}"/>
                </a:ext>
              </a:extLst>
            </p:cNvPr>
            <p:cNvGrpSpPr/>
            <p:nvPr/>
          </p:nvGrpSpPr>
          <p:grpSpPr>
            <a:xfrm>
              <a:off x="4944983" y="5749145"/>
              <a:ext cx="175179" cy="107525"/>
              <a:chOff x="7493876" y="2774731"/>
              <a:chExt cx="1481958" cy="894622"/>
            </a:xfrm>
          </p:grpSpPr>
          <p:sp>
            <p:nvSpPr>
              <p:cNvPr id="24" name="Freeform 23">
                <a:extLst>
                  <a:ext uri="{FF2B5EF4-FFF2-40B4-BE49-F238E27FC236}">
                    <a16:creationId xmlns:a16="http://schemas.microsoft.com/office/drawing/2014/main" id="{1A5355B9-BF04-D2D4-F8A7-96F7DF60473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190F2520-8B9A-13CF-B21F-3E838595A50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96DCB3A0-AE5A-B172-3B84-FB29208389DD}"/>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B5111F3B-0880-795B-1D86-67D6D8CADE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9CDC50BD-152C-71BA-6B76-0AD860D4AE5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A8DA186D-AE59-F4B0-C9DD-E529C308C9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5C5B04A-8B32-1E0B-D04E-DEEDA5EFC5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66" name="Straight Arrow Connector 65">
            <a:extLst>
              <a:ext uri="{FF2B5EF4-FFF2-40B4-BE49-F238E27FC236}">
                <a16:creationId xmlns:a16="http://schemas.microsoft.com/office/drawing/2014/main" id="{CC8C8C39-849B-0341-7FF5-3C6EB43147B4}"/>
              </a:ext>
            </a:extLst>
          </p:cNvPr>
          <p:cNvCxnSpPr>
            <a:cxnSpLocks/>
          </p:cNvCxnSpPr>
          <p:nvPr/>
        </p:nvCxnSpPr>
        <p:spPr>
          <a:xfrm flipH="1">
            <a:off x="7992290" y="4491640"/>
            <a:ext cx="2922635" cy="10179"/>
          </a:xfrm>
          <a:prstGeom prst="straightConnector1">
            <a:avLst/>
          </a:prstGeom>
          <a:ln w="15875">
            <a:solidFill>
              <a:schemeClr val="tx1"/>
            </a:solidFill>
            <a:headEnd type="none" w="lg" len="med"/>
            <a:tailEnd type="none" w="lg" len="med"/>
          </a:ln>
          <a:effectLst/>
        </p:spPr>
        <p:style>
          <a:lnRef idx="2">
            <a:schemeClr val="accent1"/>
          </a:lnRef>
          <a:fillRef idx="0">
            <a:schemeClr val="accent1"/>
          </a:fillRef>
          <a:effectRef idx="1">
            <a:schemeClr val="accent1"/>
          </a:effectRef>
          <a:fontRef idx="minor">
            <a:schemeClr val="tx1"/>
          </a:fontRef>
        </p:style>
      </p:cxnSp>
      <p:sp>
        <p:nvSpPr>
          <p:cNvPr id="67" name="TextBox 66">
            <a:extLst>
              <a:ext uri="{FF2B5EF4-FFF2-40B4-BE49-F238E27FC236}">
                <a16:creationId xmlns:a16="http://schemas.microsoft.com/office/drawing/2014/main" id="{3397EA25-11A2-D66F-7C88-8860774B546F}"/>
              </a:ext>
            </a:extLst>
          </p:cNvPr>
          <p:cNvSpPr txBox="1"/>
          <p:nvPr/>
        </p:nvSpPr>
        <p:spPr>
          <a:xfrm>
            <a:off x="9026042" y="4237994"/>
            <a:ext cx="2144355" cy="523220"/>
          </a:xfrm>
          <a:prstGeom prst="rect">
            <a:avLst/>
          </a:prstGeom>
          <a:noFill/>
        </p:spPr>
        <p:txBody>
          <a:bodyPr wrap="square" rtlCol="0">
            <a:spAutoFit/>
          </a:bodyPr>
          <a:lstStyle/>
          <a:p>
            <a:pPr algn="ctr"/>
            <a:r>
              <a:rPr lang="en-US" sz="1400" i="1" dirty="0"/>
              <a:t>from Internet, </a:t>
            </a:r>
          </a:p>
          <a:p>
            <a:pPr algn="ctr"/>
            <a:r>
              <a:rPr lang="en-US" sz="1400" i="1" dirty="0"/>
              <a:t>sender has IP address w</a:t>
            </a:r>
          </a:p>
        </p:txBody>
      </p:sp>
      <p:sp>
        <p:nvSpPr>
          <p:cNvPr id="68" name="Freeform 67">
            <a:extLst>
              <a:ext uri="{FF2B5EF4-FFF2-40B4-BE49-F238E27FC236}">
                <a16:creationId xmlns:a16="http://schemas.microsoft.com/office/drawing/2014/main" id="{991A6E30-03C5-514B-1BF1-E892C3DC80A5}"/>
              </a:ext>
            </a:extLst>
          </p:cNvPr>
          <p:cNvSpPr/>
          <p:nvPr/>
        </p:nvSpPr>
        <p:spPr>
          <a:xfrm>
            <a:off x="4692855" y="4966127"/>
            <a:ext cx="4846052" cy="736421"/>
          </a:xfrm>
          <a:custGeom>
            <a:avLst/>
            <a:gdLst>
              <a:gd name="connsiteX0" fmla="*/ 856180 w 1938391"/>
              <a:gd name="connsiteY0" fmla="*/ 0 h 828782"/>
              <a:gd name="connsiteX1" fmla="*/ 0 w 1938391"/>
              <a:gd name="connsiteY1" fmla="*/ 825358 h 828782"/>
              <a:gd name="connsiteX2" fmla="*/ 1938391 w 1938391"/>
              <a:gd name="connsiteY2" fmla="*/ 828782 h 828782"/>
              <a:gd name="connsiteX3" fmla="*/ 1113033 w 1938391"/>
              <a:gd name="connsiteY3" fmla="*/ 202059 h 828782"/>
              <a:gd name="connsiteX4" fmla="*/ 856180 w 1938391"/>
              <a:gd name="connsiteY4" fmla="*/ 0 h 828782"/>
              <a:gd name="connsiteX0" fmla="*/ 856180 w 4021191"/>
              <a:gd name="connsiteY0" fmla="*/ 0 h 825358"/>
              <a:gd name="connsiteX1" fmla="*/ 0 w 4021191"/>
              <a:gd name="connsiteY1" fmla="*/ 825358 h 825358"/>
              <a:gd name="connsiteX2" fmla="*/ 4021191 w 4021191"/>
              <a:gd name="connsiteY2" fmla="*/ 816082 h 825358"/>
              <a:gd name="connsiteX3" fmla="*/ 1113033 w 4021191"/>
              <a:gd name="connsiteY3" fmla="*/ 202059 h 825358"/>
              <a:gd name="connsiteX4" fmla="*/ 856180 w 4021191"/>
              <a:gd name="connsiteY4" fmla="*/ 0 h 825358"/>
              <a:gd name="connsiteX0" fmla="*/ 856180 w 4522996"/>
              <a:gd name="connsiteY0" fmla="*/ 0 h 838384"/>
              <a:gd name="connsiteX1" fmla="*/ 0 w 4522996"/>
              <a:gd name="connsiteY1" fmla="*/ 825358 h 838384"/>
              <a:gd name="connsiteX2" fmla="*/ 4522996 w 4522996"/>
              <a:gd name="connsiteY2" fmla="*/ 838384 h 838384"/>
              <a:gd name="connsiteX3" fmla="*/ 1113033 w 4522996"/>
              <a:gd name="connsiteY3" fmla="*/ 202059 h 838384"/>
              <a:gd name="connsiteX4" fmla="*/ 856180 w 4522996"/>
              <a:gd name="connsiteY4" fmla="*/ 0 h 838384"/>
              <a:gd name="connsiteX0" fmla="*/ 1045751 w 4712567"/>
              <a:gd name="connsiteY0" fmla="*/ 0 h 838384"/>
              <a:gd name="connsiteX1" fmla="*/ 0 w 4712567"/>
              <a:gd name="connsiteY1" fmla="*/ 825358 h 838384"/>
              <a:gd name="connsiteX2" fmla="*/ 4712567 w 4712567"/>
              <a:gd name="connsiteY2" fmla="*/ 838384 h 838384"/>
              <a:gd name="connsiteX3" fmla="*/ 1302604 w 4712567"/>
              <a:gd name="connsiteY3" fmla="*/ 202059 h 838384"/>
              <a:gd name="connsiteX4" fmla="*/ 1045751 w 4712567"/>
              <a:gd name="connsiteY4" fmla="*/ 0 h 838384"/>
              <a:gd name="connsiteX0" fmla="*/ 1668051 w 5334867"/>
              <a:gd name="connsiteY0" fmla="*/ 0 h 850758"/>
              <a:gd name="connsiteX1" fmla="*/ 0 w 5334867"/>
              <a:gd name="connsiteY1" fmla="*/ 850758 h 850758"/>
              <a:gd name="connsiteX2" fmla="*/ 5334867 w 5334867"/>
              <a:gd name="connsiteY2" fmla="*/ 838384 h 850758"/>
              <a:gd name="connsiteX3" fmla="*/ 1924904 w 5334867"/>
              <a:gd name="connsiteY3" fmla="*/ 202059 h 850758"/>
              <a:gd name="connsiteX4" fmla="*/ 1668051 w 5334867"/>
              <a:gd name="connsiteY4" fmla="*/ 0 h 850758"/>
              <a:gd name="connsiteX0" fmla="*/ 1668051 w 4776067"/>
              <a:gd name="connsiteY0" fmla="*/ 0 h 863784"/>
              <a:gd name="connsiteX1" fmla="*/ 0 w 4776067"/>
              <a:gd name="connsiteY1" fmla="*/ 850758 h 863784"/>
              <a:gd name="connsiteX2" fmla="*/ 4776067 w 4776067"/>
              <a:gd name="connsiteY2" fmla="*/ 863784 h 863784"/>
              <a:gd name="connsiteX3" fmla="*/ 1924904 w 4776067"/>
              <a:gd name="connsiteY3" fmla="*/ 202059 h 863784"/>
              <a:gd name="connsiteX4" fmla="*/ 1668051 w 4776067"/>
              <a:gd name="connsiteY4" fmla="*/ 0 h 863784"/>
              <a:gd name="connsiteX0" fmla="*/ 1668051 w 4776067"/>
              <a:gd name="connsiteY0" fmla="*/ 0 h 863784"/>
              <a:gd name="connsiteX1" fmla="*/ 0 w 4776067"/>
              <a:gd name="connsiteY1" fmla="*/ 850758 h 863784"/>
              <a:gd name="connsiteX2" fmla="*/ 4776067 w 4776067"/>
              <a:gd name="connsiteY2" fmla="*/ 863784 h 863784"/>
              <a:gd name="connsiteX3" fmla="*/ 2723105 w 4776067"/>
              <a:gd name="connsiteY3" fmla="*/ 473113 h 863784"/>
              <a:gd name="connsiteX4" fmla="*/ 1668051 w 4776067"/>
              <a:gd name="connsiteY4" fmla="*/ 0 h 863784"/>
              <a:gd name="connsiteX0" fmla="*/ 2051058 w 4776067"/>
              <a:gd name="connsiteY0" fmla="*/ 0 h 736421"/>
              <a:gd name="connsiteX1" fmla="*/ 0 w 4776067"/>
              <a:gd name="connsiteY1" fmla="*/ 723395 h 736421"/>
              <a:gd name="connsiteX2" fmla="*/ 4776067 w 4776067"/>
              <a:gd name="connsiteY2" fmla="*/ 736421 h 736421"/>
              <a:gd name="connsiteX3" fmla="*/ 2723105 w 4776067"/>
              <a:gd name="connsiteY3" fmla="*/ 345750 h 736421"/>
              <a:gd name="connsiteX4" fmla="*/ 2051058 w 4776067"/>
              <a:gd name="connsiteY4" fmla="*/ 0 h 7364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6067" h="736421">
                <a:moveTo>
                  <a:pt x="2051058" y="0"/>
                </a:moveTo>
                <a:lnTo>
                  <a:pt x="0" y="723395"/>
                </a:lnTo>
                <a:lnTo>
                  <a:pt x="4776067" y="736421"/>
                </a:lnTo>
                <a:lnTo>
                  <a:pt x="2723105" y="345750"/>
                </a:lnTo>
                <a:lnTo>
                  <a:pt x="2051058" y="0"/>
                </a:lnTo>
                <a:close/>
              </a:path>
            </a:pathLst>
          </a:custGeom>
          <a:gradFill>
            <a:gsLst>
              <a:gs pos="0">
                <a:schemeClr val="accent1">
                  <a:lumMod val="5000"/>
                  <a:lumOff val="95000"/>
                </a:schemeClr>
              </a:gs>
              <a:gs pos="100000">
                <a:schemeClr val="bg1">
                  <a:lumMod val="7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 name="Group 68">
            <a:extLst>
              <a:ext uri="{FF2B5EF4-FFF2-40B4-BE49-F238E27FC236}">
                <a16:creationId xmlns:a16="http://schemas.microsoft.com/office/drawing/2014/main" id="{B4A571A4-F7C0-6563-2DC5-67477A91C75C}"/>
              </a:ext>
            </a:extLst>
          </p:cNvPr>
          <p:cNvGrpSpPr/>
          <p:nvPr/>
        </p:nvGrpSpPr>
        <p:grpSpPr>
          <a:xfrm>
            <a:off x="6768382" y="4522419"/>
            <a:ext cx="687643" cy="792331"/>
            <a:chOff x="6620249" y="5378737"/>
            <a:chExt cx="687643" cy="792331"/>
          </a:xfrm>
        </p:grpSpPr>
        <p:grpSp>
          <p:nvGrpSpPr>
            <p:cNvPr id="70" name="Group 219">
              <a:extLst>
                <a:ext uri="{FF2B5EF4-FFF2-40B4-BE49-F238E27FC236}">
                  <a16:creationId xmlns:a16="http://schemas.microsoft.com/office/drawing/2014/main" id="{11D73E7B-FF55-9BD8-3C5D-82725F0E321E}"/>
                </a:ext>
              </a:extLst>
            </p:cNvPr>
            <p:cNvGrpSpPr>
              <a:grpSpLocks/>
            </p:cNvGrpSpPr>
            <p:nvPr/>
          </p:nvGrpSpPr>
          <p:grpSpPr bwMode="auto">
            <a:xfrm>
              <a:off x="6620249" y="5378737"/>
              <a:ext cx="687643" cy="792331"/>
              <a:chOff x="375561" y="297711"/>
              <a:chExt cx="1252683" cy="2142487"/>
            </a:xfrm>
          </p:grpSpPr>
          <p:sp>
            <p:nvSpPr>
              <p:cNvPr id="75" name="Freeform 74">
                <a:extLst>
                  <a:ext uri="{FF2B5EF4-FFF2-40B4-BE49-F238E27FC236}">
                    <a16:creationId xmlns:a16="http://schemas.microsoft.com/office/drawing/2014/main" id="{17627BFD-F6D6-99EE-FB20-9AC2E023B76F}"/>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6CCF4F07-1690-E369-0FAF-522E29A0B700}"/>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CFF1F522-6CF6-A592-6742-F49F74AF9286}"/>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71" name="Group 219">
              <a:extLst>
                <a:ext uri="{FF2B5EF4-FFF2-40B4-BE49-F238E27FC236}">
                  <a16:creationId xmlns:a16="http://schemas.microsoft.com/office/drawing/2014/main" id="{C58196F4-CD5D-B1C0-E9D1-857613919281}"/>
                </a:ext>
              </a:extLst>
            </p:cNvPr>
            <p:cNvGrpSpPr>
              <a:grpSpLocks/>
            </p:cNvGrpSpPr>
            <p:nvPr/>
          </p:nvGrpSpPr>
          <p:grpSpPr bwMode="auto">
            <a:xfrm>
              <a:off x="6788007" y="5599792"/>
              <a:ext cx="302063" cy="417576"/>
              <a:chOff x="375561" y="297707"/>
              <a:chExt cx="1481393" cy="1854464"/>
            </a:xfrm>
          </p:grpSpPr>
          <p:sp>
            <p:nvSpPr>
              <p:cNvPr id="72" name="Freeform 71">
                <a:extLst>
                  <a:ext uri="{FF2B5EF4-FFF2-40B4-BE49-F238E27FC236}">
                    <a16:creationId xmlns:a16="http://schemas.microsoft.com/office/drawing/2014/main" id="{B41F865D-1CFE-DF9E-E1BA-9E6843BFD393}"/>
                  </a:ext>
                </a:extLst>
              </p:cNvPr>
              <p:cNvSpPr/>
              <p:nvPr/>
            </p:nvSpPr>
            <p:spPr>
              <a:xfrm>
                <a:off x="375561" y="297707"/>
                <a:ext cx="1251349" cy="1854464"/>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0 w 1225575"/>
                  <a:gd name="connsiteY0" fmla="*/ 0 h 2138362"/>
                  <a:gd name="connsiteX1" fmla="*/ 0 w 1225575"/>
                  <a:gd name="connsiteY1" fmla="*/ 1190625 h 2138362"/>
                  <a:gd name="connsiteX2" fmla="*/ 966787 w 1225575"/>
                  <a:gd name="connsiteY2" fmla="*/ 2138362 h 2138362"/>
                  <a:gd name="connsiteX3" fmla="*/ 1225566 w 1225575"/>
                  <a:gd name="connsiteY3" fmla="*/ 573595 h 2138362"/>
                  <a:gd name="connsiteX4" fmla="*/ 0 w 1225575"/>
                  <a:gd name="connsiteY4" fmla="*/ 0 h 2138362"/>
                  <a:gd name="connsiteX0" fmla="*/ 0 w 1225575"/>
                  <a:gd name="connsiteY0" fmla="*/ 0 h 1870220"/>
                  <a:gd name="connsiteX1" fmla="*/ 0 w 1225575"/>
                  <a:gd name="connsiteY1" fmla="*/ 1190625 h 1870220"/>
                  <a:gd name="connsiteX2" fmla="*/ 1028796 w 1225575"/>
                  <a:gd name="connsiteY2" fmla="*/ 1870220 h 1870220"/>
                  <a:gd name="connsiteX3" fmla="*/ 1225566 w 1225575"/>
                  <a:gd name="connsiteY3" fmla="*/ 573595 h 1870220"/>
                  <a:gd name="connsiteX4" fmla="*/ 0 w 1225575"/>
                  <a:gd name="connsiteY4" fmla="*/ 0 h 1870220"/>
                  <a:gd name="connsiteX0" fmla="*/ 0 w 1225565"/>
                  <a:gd name="connsiteY0" fmla="*/ 0 h 1870220"/>
                  <a:gd name="connsiteX1" fmla="*/ 0 w 1225565"/>
                  <a:gd name="connsiteY1" fmla="*/ 1190625 h 1870220"/>
                  <a:gd name="connsiteX2" fmla="*/ 1028796 w 1225565"/>
                  <a:gd name="connsiteY2" fmla="*/ 1870220 h 1870220"/>
                  <a:gd name="connsiteX3" fmla="*/ 1225566 w 1225565"/>
                  <a:gd name="connsiteY3" fmla="*/ 573595 h 1870220"/>
                  <a:gd name="connsiteX4" fmla="*/ 0 w 1225565"/>
                  <a:gd name="connsiteY4" fmla="*/ 0 h 1870220"/>
                  <a:gd name="connsiteX0" fmla="*/ 0 w 1245828"/>
                  <a:gd name="connsiteY0" fmla="*/ 0 h 1856107"/>
                  <a:gd name="connsiteX1" fmla="*/ 0 w 1245828"/>
                  <a:gd name="connsiteY1" fmla="*/ 1190625 h 1856107"/>
                  <a:gd name="connsiteX2" fmla="*/ 1245828 w 1245828"/>
                  <a:gd name="connsiteY2" fmla="*/ 1856107 h 1856107"/>
                  <a:gd name="connsiteX3" fmla="*/ 1225566 w 1245828"/>
                  <a:gd name="connsiteY3" fmla="*/ 573595 h 1856107"/>
                  <a:gd name="connsiteX4" fmla="*/ 0 w 1245828"/>
                  <a:gd name="connsiteY4" fmla="*/ 0 h 1856107"/>
                  <a:gd name="connsiteX0" fmla="*/ 0 w 1245828"/>
                  <a:gd name="connsiteY0" fmla="*/ 0 h 1856107"/>
                  <a:gd name="connsiteX1" fmla="*/ 0 w 1245828"/>
                  <a:gd name="connsiteY1" fmla="*/ 1190625 h 1856107"/>
                  <a:gd name="connsiteX2" fmla="*/ 1245828 w 1245828"/>
                  <a:gd name="connsiteY2" fmla="*/ 1856107 h 1856107"/>
                  <a:gd name="connsiteX3" fmla="*/ 1225566 w 1245828"/>
                  <a:gd name="connsiteY3" fmla="*/ 573595 h 1856107"/>
                  <a:gd name="connsiteX4" fmla="*/ 0 w 1245828"/>
                  <a:gd name="connsiteY4" fmla="*/ 0 h 1856107"/>
                  <a:gd name="connsiteX0" fmla="*/ 0 w 1245828"/>
                  <a:gd name="connsiteY0" fmla="*/ 0 h 1856107"/>
                  <a:gd name="connsiteX1" fmla="*/ 0 w 1245828"/>
                  <a:gd name="connsiteY1" fmla="*/ 1190625 h 1856107"/>
                  <a:gd name="connsiteX2" fmla="*/ 1245828 w 1245828"/>
                  <a:gd name="connsiteY2" fmla="*/ 1856107 h 1856107"/>
                  <a:gd name="connsiteX3" fmla="*/ 1225566 w 1245828"/>
                  <a:gd name="connsiteY3" fmla="*/ 573595 h 1856107"/>
                  <a:gd name="connsiteX4" fmla="*/ 0 w 1245828"/>
                  <a:gd name="connsiteY4" fmla="*/ 0 h 1856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28" h="1856107">
                    <a:moveTo>
                      <a:pt x="0" y="0"/>
                    </a:moveTo>
                    <a:lnTo>
                      <a:pt x="0" y="1190625"/>
                    </a:lnTo>
                    <a:lnTo>
                      <a:pt x="1245828" y="1856107"/>
                    </a:lnTo>
                    <a:cubicBezTo>
                      <a:pt x="1228739" y="1249842"/>
                      <a:pt x="1258157" y="1419777"/>
                      <a:pt x="1225566" y="573595"/>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Freeform 72">
                <a:extLst>
                  <a:ext uri="{FF2B5EF4-FFF2-40B4-BE49-F238E27FC236}">
                    <a16:creationId xmlns:a16="http://schemas.microsoft.com/office/drawing/2014/main" id="{599DF3AC-49E8-E38E-B12D-C97311B6AF74}"/>
                  </a:ext>
                </a:extLst>
              </p:cNvPr>
              <p:cNvSpPr/>
              <p:nvPr/>
            </p:nvSpPr>
            <p:spPr>
              <a:xfrm>
                <a:off x="375561" y="309742"/>
                <a:ext cx="1481393" cy="594835"/>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373078"/>
                  <a:gd name="connsiteY0" fmla="*/ 573 h 753401"/>
                  <a:gd name="connsiteX1" fmla="*/ 0 w 1373078"/>
                  <a:gd name="connsiteY1" fmla="*/ 0 h 753401"/>
                  <a:gd name="connsiteX2" fmla="*/ 962698 w 1373078"/>
                  <a:gd name="connsiteY2" fmla="*/ 753308 h 753401"/>
                  <a:gd name="connsiteX3" fmla="*/ 1373078 w 1373078"/>
                  <a:gd name="connsiteY3" fmla="*/ 536056 h 753401"/>
                  <a:gd name="connsiteX4" fmla="*/ 243561 w 1373078"/>
                  <a:gd name="connsiteY4" fmla="*/ 573 h 753401"/>
                  <a:gd name="connsiteX0" fmla="*/ 243561 w 1373078"/>
                  <a:gd name="connsiteY0" fmla="*/ 573 h 642482"/>
                  <a:gd name="connsiteX1" fmla="*/ 0 w 1373078"/>
                  <a:gd name="connsiteY1" fmla="*/ 0 h 642482"/>
                  <a:gd name="connsiteX2" fmla="*/ 1227536 w 1373078"/>
                  <a:gd name="connsiteY2" fmla="*/ 642303 h 642482"/>
                  <a:gd name="connsiteX3" fmla="*/ 1373078 w 1373078"/>
                  <a:gd name="connsiteY3" fmla="*/ 536056 h 642482"/>
                  <a:gd name="connsiteX4" fmla="*/ 243561 w 1373078"/>
                  <a:gd name="connsiteY4" fmla="*/ 573 h 642482"/>
                  <a:gd name="connsiteX0" fmla="*/ 243561 w 1373078"/>
                  <a:gd name="connsiteY0" fmla="*/ 573 h 642482"/>
                  <a:gd name="connsiteX1" fmla="*/ 0 w 1373078"/>
                  <a:gd name="connsiteY1" fmla="*/ 0 h 642482"/>
                  <a:gd name="connsiteX2" fmla="*/ 1227536 w 1373078"/>
                  <a:gd name="connsiteY2" fmla="*/ 642303 h 642482"/>
                  <a:gd name="connsiteX3" fmla="*/ 1373078 w 1373078"/>
                  <a:gd name="connsiteY3" fmla="*/ 536056 h 642482"/>
                  <a:gd name="connsiteX4" fmla="*/ 243561 w 1373078"/>
                  <a:gd name="connsiteY4" fmla="*/ 573 h 642482"/>
                  <a:gd name="connsiteX0" fmla="*/ 243561 w 1373078"/>
                  <a:gd name="connsiteY0" fmla="*/ 573 h 642482"/>
                  <a:gd name="connsiteX1" fmla="*/ 0 w 1373078"/>
                  <a:gd name="connsiteY1" fmla="*/ 0 h 642482"/>
                  <a:gd name="connsiteX2" fmla="*/ 1227536 w 1373078"/>
                  <a:gd name="connsiteY2" fmla="*/ 642303 h 642482"/>
                  <a:gd name="connsiteX3" fmla="*/ 1373078 w 1373078"/>
                  <a:gd name="connsiteY3" fmla="*/ 536056 h 642482"/>
                  <a:gd name="connsiteX4" fmla="*/ 243561 w 1373078"/>
                  <a:gd name="connsiteY4" fmla="*/ 573 h 642482"/>
                  <a:gd name="connsiteX0" fmla="*/ 243561 w 1373078"/>
                  <a:gd name="connsiteY0" fmla="*/ 573 h 614783"/>
                  <a:gd name="connsiteX1" fmla="*/ 0 w 1373078"/>
                  <a:gd name="connsiteY1" fmla="*/ 0 h 614783"/>
                  <a:gd name="connsiteX2" fmla="*/ 1196378 w 1373078"/>
                  <a:gd name="connsiteY2" fmla="*/ 614551 h 614783"/>
                  <a:gd name="connsiteX3" fmla="*/ 1373078 w 1373078"/>
                  <a:gd name="connsiteY3" fmla="*/ 536056 h 614783"/>
                  <a:gd name="connsiteX4" fmla="*/ 243561 w 1373078"/>
                  <a:gd name="connsiteY4" fmla="*/ 573 h 614783"/>
                  <a:gd name="connsiteX0" fmla="*/ 243561 w 1419814"/>
                  <a:gd name="connsiteY0" fmla="*/ 573 h 614700"/>
                  <a:gd name="connsiteX1" fmla="*/ 0 w 1419814"/>
                  <a:gd name="connsiteY1" fmla="*/ 0 h 614700"/>
                  <a:gd name="connsiteX2" fmla="*/ 1196378 w 1419814"/>
                  <a:gd name="connsiteY2" fmla="*/ 614551 h 614700"/>
                  <a:gd name="connsiteX3" fmla="*/ 1419814 w 1419814"/>
                  <a:gd name="connsiteY3" fmla="*/ 480553 h 614700"/>
                  <a:gd name="connsiteX4" fmla="*/ 243561 w 1419814"/>
                  <a:gd name="connsiteY4" fmla="*/ 573 h 614700"/>
                  <a:gd name="connsiteX0" fmla="*/ 243561 w 1419814"/>
                  <a:gd name="connsiteY0" fmla="*/ 573 h 615784"/>
                  <a:gd name="connsiteX1" fmla="*/ 0 w 1419814"/>
                  <a:gd name="connsiteY1" fmla="*/ 0 h 615784"/>
                  <a:gd name="connsiteX2" fmla="*/ 1196378 w 1419814"/>
                  <a:gd name="connsiteY2" fmla="*/ 614551 h 615784"/>
                  <a:gd name="connsiteX3" fmla="*/ 1419814 w 1419814"/>
                  <a:gd name="connsiteY3" fmla="*/ 480553 h 615784"/>
                  <a:gd name="connsiteX4" fmla="*/ 243561 w 1419814"/>
                  <a:gd name="connsiteY4" fmla="*/ 573 h 615784"/>
                  <a:gd name="connsiteX0" fmla="*/ 243561 w 1419814"/>
                  <a:gd name="connsiteY0" fmla="*/ 573 h 580987"/>
                  <a:gd name="connsiteX1" fmla="*/ 0 w 1419814"/>
                  <a:gd name="connsiteY1" fmla="*/ 0 h 580987"/>
                  <a:gd name="connsiteX2" fmla="*/ 1289851 w 1419814"/>
                  <a:gd name="connsiteY2" fmla="*/ 572924 h 580987"/>
                  <a:gd name="connsiteX3" fmla="*/ 1419814 w 1419814"/>
                  <a:gd name="connsiteY3" fmla="*/ 480553 h 580987"/>
                  <a:gd name="connsiteX4" fmla="*/ 243561 w 1419814"/>
                  <a:gd name="connsiteY4" fmla="*/ 573 h 580987"/>
                  <a:gd name="connsiteX0" fmla="*/ 243561 w 1419814"/>
                  <a:gd name="connsiteY0" fmla="*/ 573 h 580987"/>
                  <a:gd name="connsiteX1" fmla="*/ 0 w 1419814"/>
                  <a:gd name="connsiteY1" fmla="*/ 0 h 580987"/>
                  <a:gd name="connsiteX2" fmla="*/ 1289851 w 1419814"/>
                  <a:gd name="connsiteY2" fmla="*/ 572924 h 580987"/>
                  <a:gd name="connsiteX3" fmla="*/ 1419814 w 1419814"/>
                  <a:gd name="connsiteY3" fmla="*/ 480553 h 580987"/>
                  <a:gd name="connsiteX4" fmla="*/ 243561 w 1419814"/>
                  <a:gd name="connsiteY4" fmla="*/ 573 h 580987"/>
                  <a:gd name="connsiteX0" fmla="*/ 243561 w 1482129"/>
                  <a:gd name="connsiteY0" fmla="*/ 573 h 607886"/>
                  <a:gd name="connsiteX1" fmla="*/ 0 w 1482129"/>
                  <a:gd name="connsiteY1" fmla="*/ 0 h 607886"/>
                  <a:gd name="connsiteX2" fmla="*/ 1289851 w 1482129"/>
                  <a:gd name="connsiteY2" fmla="*/ 572924 h 607886"/>
                  <a:gd name="connsiteX3" fmla="*/ 1482129 w 1482129"/>
                  <a:gd name="connsiteY3" fmla="*/ 536056 h 607886"/>
                  <a:gd name="connsiteX4" fmla="*/ 243561 w 1482129"/>
                  <a:gd name="connsiteY4" fmla="*/ 573 h 607886"/>
                  <a:gd name="connsiteX0" fmla="*/ 243561 w 1482129"/>
                  <a:gd name="connsiteY0" fmla="*/ 573 h 585366"/>
                  <a:gd name="connsiteX1" fmla="*/ 0 w 1482129"/>
                  <a:gd name="connsiteY1" fmla="*/ 0 h 585366"/>
                  <a:gd name="connsiteX2" fmla="*/ 1289851 w 1482129"/>
                  <a:gd name="connsiteY2" fmla="*/ 572924 h 585366"/>
                  <a:gd name="connsiteX3" fmla="*/ 1482129 w 1482129"/>
                  <a:gd name="connsiteY3" fmla="*/ 536056 h 585366"/>
                  <a:gd name="connsiteX4" fmla="*/ 243561 w 1482129"/>
                  <a:gd name="connsiteY4" fmla="*/ 573 h 585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129" h="585366">
                    <a:moveTo>
                      <a:pt x="243561" y="573"/>
                    </a:moveTo>
                    <a:cubicBezTo>
                      <a:pt x="162374" y="382"/>
                      <a:pt x="235530" y="6639"/>
                      <a:pt x="0" y="0"/>
                    </a:cubicBezTo>
                    <a:lnTo>
                      <a:pt x="1289851" y="572924"/>
                    </a:lnTo>
                    <a:cubicBezTo>
                      <a:pt x="1441991" y="578337"/>
                      <a:pt x="1263350" y="612960"/>
                      <a:pt x="1482129" y="536056"/>
                    </a:cubicBezTo>
                    <a:cubicBezTo>
                      <a:pt x="679807" y="172549"/>
                      <a:pt x="921255" y="280824"/>
                      <a:pt x="243561" y="573"/>
                    </a:cubicBez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 name="Rectangle 73">
                <a:extLst>
                  <a:ext uri="{FF2B5EF4-FFF2-40B4-BE49-F238E27FC236}">
                    <a16:creationId xmlns:a16="http://schemas.microsoft.com/office/drawing/2014/main" id="{29534801-8068-EE44-C742-F75921EFD7DF}"/>
                  </a:ext>
                </a:extLst>
              </p:cNvPr>
              <p:cNvSpPr/>
              <p:nvPr/>
            </p:nvSpPr>
            <p:spPr>
              <a:xfrm>
                <a:off x="1563705" y="830630"/>
                <a:ext cx="287639" cy="1265172"/>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8" name="Group 77">
            <a:extLst>
              <a:ext uri="{FF2B5EF4-FFF2-40B4-BE49-F238E27FC236}">
                <a16:creationId xmlns:a16="http://schemas.microsoft.com/office/drawing/2014/main" id="{E2849142-31F0-DCA6-26A5-4E4142A58B9E}"/>
              </a:ext>
            </a:extLst>
          </p:cNvPr>
          <p:cNvGrpSpPr/>
          <p:nvPr/>
        </p:nvGrpSpPr>
        <p:grpSpPr>
          <a:xfrm>
            <a:off x="4553052" y="3529285"/>
            <a:ext cx="694858" cy="1046469"/>
            <a:chOff x="5889335" y="1598309"/>
            <a:chExt cx="694858" cy="1046469"/>
          </a:xfrm>
        </p:grpSpPr>
        <p:grpSp>
          <p:nvGrpSpPr>
            <p:cNvPr id="79" name="Group 817">
              <a:extLst>
                <a:ext uri="{FF2B5EF4-FFF2-40B4-BE49-F238E27FC236}">
                  <a16:creationId xmlns:a16="http://schemas.microsoft.com/office/drawing/2014/main" id="{0634B359-03E3-25CB-08FF-6E433F0A5B27}"/>
                </a:ext>
              </a:extLst>
            </p:cNvPr>
            <p:cNvGrpSpPr>
              <a:grpSpLocks/>
            </p:cNvGrpSpPr>
            <p:nvPr/>
          </p:nvGrpSpPr>
          <p:grpSpPr bwMode="auto">
            <a:xfrm>
              <a:off x="5971949" y="1598309"/>
              <a:ext cx="466245" cy="434369"/>
              <a:chOff x="2920" y="1424"/>
              <a:chExt cx="326" cy="320"/>
            </a:xfrm>
          </p:grpSpPr>
          <p:sp>
            <p:nvSpPr>
              <p:cNvPr id="98" name="Oval 818">
                <a:extLst>
                  <a:ext uri="{FF2B5EF4-FFF2-40B4-BE49-F238E27FC236}">
                    <a16:creationId xmlns:a16="http://schemas.microsoft.com/office/drawing/2014/main" id="{C1E586AE-27D8-E6EE-01AA-A98D65189CD0}"/>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99" name="Group 819">
                <a:extLst>
                  <a:ext uri="{FF2B5EF4-FFF2-40B4-BE49-F238E27FC236}">
                    <a16:creationId xmlns:a16="http://schemas.microsoft.com/office/drawing/2014/main" id="{F5744648-19D3-F0BB-36AF-49494183915F}"/>
                  </a:ext>
                </a:extLst>
              </p:cNvPr>
              <p:cNvGrpSpPr>
                <a:grpSpLocks/>
              </p:cNvGrpSpPr>
              <p:nvPr/>
            </p:nvGrpSpPr>
            <p:grpSpPr bwMode="auto">
              <a:xfrm>
                <a:off x="2949" y="1424"/>
                <a:ext cx="265" cy="280"/>
                <a:chOff x="2949" y="1424"/>
                <a:chExt cx="265" cy="280"/>
              </a:xfrm>
            </p:grpSpPr>
            <p:sp>
              <p:nvSpPr>
                <p:cNvPr id="101" name="Oval 820">
                  <a:extLst>
                    <a:ext uri="{FF2B5EF4-FFF2-40B4-BE49-F238E27FC236}">
                      <a16:creationId xmlns:a16="http://schemas.microsoft.com/office/drawing/2014/main" id="{2BC267F5-B786-750A-D496-261A8B183B20}"/>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2" name="Oval 821">
                  <a:extLst>
                    <a:ext uri="{FF2B5EF4-FFF2-40B4-BE49-F238E27FC236}">
                      <a16:creationId xmlns:a16="http://schemas.microsoft.com/office/drawing/2014/main" id="{E9F87795-94E5-69DE-BD02-27E3CB9F368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3" name="Oval 822">
                  <a:extLst>
                    <a:ext uri="{FF2B5EF4-FFF2-40B4-BE49-F238E27FC236}">
                      <a16:creationId xmlns:a16="http://schemas.microsoft.com/office/drawing/2014/main" id="{10A229DF-A928-3FD2-C989-EFD98A564E9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4" name="Oval 823">
                  <a:extLst>
                    <a:ext uri="{FF2B5EF4-FFF2-40B4-BE49-F238E27FC236}">
                      <a16:creationId xmlns:a16="http://schemas.microsoft.com/office/drawing/2014/main" id="{ED04BD6E-DB14-F3CE-8123-E52A673459A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5" name="Freeform 824">
                  <a:extLst>
                    <a:ext uri="{FF2B5EF4-FFF2-40B4-BE49-F238E27FC236}">
                      <a16:creationId xmlns:a16="http://schemas.microsoft.com/office/drawing/2014/main" id="{9F036F0C-902B-8BBE-2334-3A64437964F6}"/>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8D8D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00" name="Freeform 825">
                <a:extLst>
                  <a:ext uri="{FF2B5EF4-FFF2-40B4-BE49-F238E27FC236}">
                    <a16:creationId xmlns:a16="http://schemas.microsoft.com/office/drawing/2014/main" id="{556AA709-F97D-4C1C-34A9-4E71AABBD6FF}"/>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EBEBEB"/>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80" name="Group 79">
              <a:extLst>
                <a:ext uri="{FF2B5EF4-FFF2-40B4-BE49-F238E27FC236}">
                  <a16:creationId xmlns:a16="http://schemas.microsoft.com/office/drawing/2014/main" id="{DD006F57-755C-1146-1195-719E77954A06}"/>
                </a:ext>
              </a:extLst>
            </p:cNvPr>
            <p:cNvGrpSpPr/>
            <p:nvPr/>
          </p:nvGrpSpPr>
          <p:grpSpPr>
            <a:xfrm>
              <a:off x="5988685" y="1818858"/>
              <a:ext cx="437474" cy="596272"/>
              <a:chOff x="3585986" y="1924272"/>
              <a:chExt cx="468358" cy="1018983"/>
            </a:xfrm>
          </p:grpSpPr>
          <p:sp>
            <p:nvSpPr>
              <p:cNvPr id="94" name="Rectangle 93">
                <a:extLst>
                  <a:ext uri="{FF2B5EF4-FFF2-40B4-BE49-F238E27FC236}">
                    <a16:creationId xmlns:a16="http://schemas.microsoft.com/office/drawing/2014/main" id="{7B8B5766-CDD9-2F51-C36B-8612E9F250E9}"/>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B88D35CE-2D9D-B502-ED1B-0D647EC95EF0}"/>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5199967E-5B5F-B9C3-5ED4-61A8551C58FF}"/>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80C58CD9-03A5-81FA-B61E-DC71851E8AD8}"/>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1" name="Group 80">
              <a:extLst>
                <a:ext uri="{FF2B5EF4-FFF2-40B4-BE49-F238E27FC236}">
                  <a16:creationId xmlns:a16="http://schemas.microsoft.com/office/drawing/2014/main" id="{12778381-79E5-8B38-C6E9-AECFF6F94506}"/>
                </a:ext>
              </a:extLst>
            </p:cNvPr>
            <p:cNvGrpSpPr/>
            <p:nvPr/>
          </p:nvGrpSpPr>
          <p:grpSpPr>
            <a:xfrm>
              <a:off x="5889335" y="2048021"/>
              <a:ext cx="694858" cy="596757"/>
              <a:chOff x="2913744" y="2211770"/>
              <a:chExt cx="694858" cy="596757"/>
            </a:xfrm>
          </p:grpSpPr>
          <p:grpSp>
            <p:nvGrpSpPr>
              <p:cNvPr id="82" name="Group 81">
                <a:extLst>
                  <a:ext uri="{FF2B5EF4-FFF2-40B4-BE49-F238E27FC236}">
                    <a16:creationId xmlns:a16="http://schemas.microsoft.com/office/drawing/2014/main" id="{EE8EF9AA-F491-6F56-A39D-186D6348CFF3}"/>
                  </a:ext>
                </a:extLst>
              </p:cNvPr>
              <p:cNvGrpSpPr/>
              <p:nvPr/>
            </p:nvGrpSpPr>
            <p:grpSpPr>
              <a:xfrm>
                <a:off x="2913744" y="2416607"/>
                <a:ext cx="694858" cy="391920"/>
                <a:chOff x="340314" y="959725"/>
                <a:chExt cx="710987" cy="333816"/>
              </a:xfrm>
            </p:grpSpPr>
            <p:sp>
              <p:nvSpPr>
                <p:cNvPr id="84" name="Oval 83">
                  <a:extLst>
                    <a:ext uri="{FF2B5EF4-FFF2-40B4-BE49-F238E27FC236}">
                      <a16:creationId xmlns:a16="http://schemas.microsoft.com/office/drawing/2014/main" id="{6C3A251F-0468-2DEB-7A1B-B87FC075E73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5" name="Group 84">
                  <a:extLst>
                    <a:ext uri="{FF2B5EF4-FFF2-40B4-BE49-F238E27FC236}">
                      <a16:creationId xmlns:a16="http://schemas.microsoft.com/office/drawing/2014/main" id="{E84A7A29-F941-96F6-994F-EC80F5D1E33A}"/>
                    </a:ext>
                  </a:extLst>
                </p:cNvPr>
                <p:cNvGrpSpPr/>
                <p:nvPr/>
              </p:nvGrpSpPr>
              <p:grpSpPr>
                <a:xfrm>
                  <a:off x="519850" y="1126797"/>
                  <a:ext cx="319417" cy="141293"/>
                  <a:chOff x="7493876" y="2774731"/>
                  <a:chExt cx="1481958" cy="894622"/>
                </a:xfrm>
              </p:grpSpPr>
              <p:sp>
                <p:nvSpPr>
                  <p:cNvPr id="87" name="Freeform 86">
                    <a:extLst>
                      <a:ext uri="{FF2B5EF4-FFF2-40B4-BE49-F238E27FC236}">
                        <a16:creationId xmlns:a16="http://schemas.microsoft.com/office/drawing/2014/main" id="{DE16B634-B69B-C54F-F3B5-203B4A83CD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88" name="Oval 87">
                    <a:extLst>
                      <a:ext uri="{FF2B5EF4-FFF2-40B4-BE49-F238E27FC236}">
                        <a16:creationId xmlns:a16="http://schemas.microsoft.com/office/drawing/2014/main" id="{EC47C359-D70A-8578-CE90-5E79B8BBE9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89" name="Group 88">
                    <a:extLst>
                      <a:ext uri="{FF2B5EF4-FFF2-40B4-BE49-F238E27FC236}">
                        <a16:creationId xmlns:a16="http://schemas.microsoft.com/office/drawing/2014/main" id="{20B6383B-EED8-F4A1-8A49-592D8E5748AA}"/>
                      </a:ext>
                    </a:extLst>
                  </p:cNvPr>
                  <p:cNvGrpSpPr/>
                  <p:nvPr/>
                </p:nvGrpSpPr>
                <p:grpSpPr>
                  <a:xfrm>
                    <a:off x="7713663" y="2848339"/>
                    <a:ext cx="1042107" cy="425543"/>
                    <a:chOff x="7786941" y="2884917"/>
                    <a:chExt cx="897649" cy="353919"/>
                  </a:xfrm>
                </p:grpSpPr>
                <p:sp>
                  <p:nvSpPr>
                    <p:cNvPr id="90" name="Freeform 89">
                      <a:extLst>
                        <a:ext uri="{FF2B5EF4-FFF2-40B4-BE49-F238E27FC236}">
                          <a16:creationId xmlns:a16="http://schemas.microsoft.com/office/drawing/2014/main" id="{0F61F965-7449-0F86-6FD5-2C899E91922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Freeform 90">
                      <a:extLst>
                        <a:ext uri="{FF2B5EF4-FFF2-40B4-BE49-F238E27FC236}">
                          <a16:creationId xmlns:a16="http://schemas.microsoft.com/office/drawing/2014/main" id="{709C69E6-3CEA-BFA3-18F2-A58E5D9AF1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70673C4E-3A00-2A6E-6D53-53D3CC455C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EECCD591-2D58-7F40-99D2-39FFC63C5E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86" name="Can 85">
                  <a:extLst>
                    <a:ext uri="{FF2B5EF4-FFF2-40B4-BE49-F238E27FC236}">
                      <a16:creationId xmlns:a16="http://schemas.microsoft.com/office/drawing/2014/main" id="{9126C292-4AD3-3620-2E12-7C76BD997E18}"/>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83" name="Picture 82" descr="A screen shot of a computer&#10;&#10;Description automatically generated">
                <a:extLst>
                  <a:ext uri="{FF2B5EF4-FFF2-40B4-BE49-F238E27FC236}">
                    <a16:creationId xmlns:a16="http://schemas.microsoft.com/office/drawing/2014/main" id="{92C89D38-F4DC-B556-4BA9-012328BF81AF}"/>
                  </a:ext>
                </a:extLst>
              </p:cNvPr>
              <p:cNvPicPr>
                <a:picLocks noChangeAspect="1"/>
              </p:cNvPicPr>
              <p:nvPr/>
            </p:nvPicPr>
            <p:blipFill>
              <a:blip r:embed="rId3"/>
              <a:stretch>
                <a:fillRect/>
              </a:stretch>
            </p:blipFill>
            <p:spPr>
              <a:xfrm>
                <a:off x="2939352" y="2211770"/>
                <a:ext cx="249527" cy="465445"/>
              </a:xfrm>
              <a:prstGeom prst="rect">
                <a:avLst/>
              </a:prstGeom>
            </p:spPr>
          </p:pic>
        </p:grpSp>
      </p:grpSp>
      <p:pic>
        <p:nvPicPr>
          <p:cNvPr id="106" name="Picture 105">
            <a:extLst>
              <a:ext uri="{FF2B5EF4-FFF2-40B4-BE49-F238E27FC236}">
                <a16:creationId xmlns:a16="http://schemas.microsoft.com/office/drawing/2014/main" id="{20548A13-BC84-2F18-5410-DBC0CAA0E0B0}"/>
              </a:ext>
            </a:extLst>
          </p:cNvPr>
          <p:cNvPicPr>
            <a:picLocks noChangeAspect="1"/>
          </p:cNvPicPr>
          <p:nvPr/>
        </p:nvPicPr>
        <p:blipFill>
          <a:blip r:embed="rId4"/>
          <a:stretch>
            <a:fillRect/>
          </a:stretch>
        </p:blipFill>
        <p:spPr>
          <a:xfrm>
            <a:off x="2080533" y="3387451"/>
            <a:ext cx="624033" cy="871855"/>
          </a:xfrm>
          <a:prstGeom prst="rect">
            <a:avLst/>
          </a:prstGeom>
        </p:spPr>
      </p:pic>
      <p:sp>
        <p:nvSpPr>
          <p:cNvPr id="107" name="Freeform 106">
            <a:extLst>
              <a:ext uri="{FF2B5EF4-FFF2-40B4-BE49-F238E27FC236}">
                <a16:creationId xmlns:a16="http://schemas.microsoft.com/office/drawing/2014/main" id="{D3634C85-B04A-05E2-7FD2-AD13EFE1DC87}"/>
              </a:ext>
            </a:extLst>
          </p:cNvPr>
          <p:cNvSpPr/>
          <p:nvPr/>
        </p:nvSpPr>
        <p:spPr>
          <a:xfrm>
            <a:off x="2677767" y="3602633"/>
            <a:ext cx="572549" cy="873299"/>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 name="connsiteX0" fmla="*/ 744708 w 934860"/>
              <a:gd name="connsiteY0" fmla="*/ 1565693 h 1565693"/>
              <a:gd name="connsiteX1" fmla="*/ 0 w 934860"/>
              <a:gd name="connsiteY1" fmla="*/ 0 h 1565693"/>
              <a:gd name="connsiteX2" fmla="*/ 934860 w 934860"/>
              <a:gd name="connsiteY2" fmla="*/ 18745 h 1565693"/>
              <a:gd name="connsiteX3" fmla="*/ 819607 w 934860"/>
              <a:gd name="connsiteY3" fmla="*/ 1362843 h 1565693"/>
              <a:gd name="connsiteX4" fmla="*/ 744708 w 934860"/>
              <a:gd name="connsiteY4" fmla="*/ 1565693 h 1565693"/>
              <a:gd name="connsiteX0" fmla="*/ 808111 w 934860"/>
              <a:gd name="connsiteY0" fmla="*/ 2021449 h 2021449"/>
              <a:gd name="connsiteX1" fmla="*/ 0 w 934860"/>
              <a:gd name="connsiteY1" fmla="*/ 0 h 2021449"/>
              <a:gd name="connsiteX2" fmla="*/ 934860 w 934860"/>
              <a:gd name="connsiteY2" fmla="*/ 18745 h 2021449"/>
              <a:gd name="connsiteX3" fmla="*/ 819607 w 934860"/>
              <a:gd name="connsiteY3" fmla="*/ 1362843 h 2021449"/>
              <a:gd name="connsiteX4" fmla="*/ 808111 w 934860"/>
              <a:gd name="connsiteY4" fmla="*/ 2021449 h 2021449"/>
              <a:gd name="connsiteX0" fmla="*/ 808111 w 934860"/>
              <a:gd name="connsiteY0" fmla="*/ 2021449 h 2021449"/>
              <a:gd name="connsiteX1" fmla="*/ 0 w 934860"/>
              <a:gd name="connsiteY1" fmla="*/ 0 h 2021449"/>
              <a:gd name="connsiteX2" fmla="*/ 934860 w 934860"/>
              <a:gd name="connsiteY2" fmla="*/ 18745 h 2021449"/>
              <a:gd name="connsiteX3" fmla="*/ 819607 w 934860"/>
              <a:gd name="connsiteY3" fmla="*/ 1362843 h 2021449"/>
              <a:gd name="connsiteX4" fmla="*/ 808111 w 934860"/>
              <a:gd name="connsiteY4" fmla="*/ 2021449 h 2021449"/>
              <a:gd name="connsiteX0" fmla="*/ 815875 w 934860"/>
              <a:gd name="connsiteY0" fmla="*/ 2026569 h 2026569"/>
              <a:gd name="connsiteX1" fmla="*/ 0 w 934860"/>
              <a:gd name="connsiteY1" fmla="*/ 0 h 2026569"/>
              <a:gd name="connsiteX2" fmla="*/ 934860 w 934860"/>
              <a:gd name="connsiteY2" fmla="*/ 18745 h 2026569"/>
              <a:gd name="connsiteX3" fmla="*/ 819607 w 934860"/>
              <a:gd name="connsiteY3" fmla="*/ 1362843 h 2026569"/>
              <a:gd name="connsiteX4" fmla="*/ 815875 w 934860"/>
              <a:gd name="connsiteY4" fmla="*/ 2026569 h 2026569"/>
              <a:gd name="connsiteX0" fmla="*/ 815875 w 934860"/>
              <a:gd name="connsiteY0" fmla="*/ 2026569 h 2026569"/>
              <a:gd name="connsiteX1" fmla="*/ 0 w 934860"/>
              <a:gd name="connsiteY1" fmla="*/ 0 h 2026569"/>
              <a:gd name="connsiteX2" fmla="*/ 934860 w 934860"/>
              <a:gd name="connsiteY2" fmla="*/ 18745 h 2026569"/>
              <a:gd name="connsiteX3" fmla="*/ 819607 w 934860"/>
              <a:gd name="connsiteY3" fmla="*/ 1362843 h 2026569"/>
              <a:gd name="connsiteX4" fmla="*/ 815875 w 934860"/>
              <a:gd name="connsiteY4" fmla="*/ 2026569 h 2026569"/>
              <a:gd name="connsiteX0" fmla="*/ 210317 w 329302"/>
              <a:gd name="connsiteY0" fmla="*/ 2007824 h 2007824"/>
              <a:gd name="connsiteX1" fmla="*/ 0 w 329302"/>
              <a:gd name="connsiteY1" fmla="*/ 1686497 h 2007824"/>
              <a:gd name="connsiteX2" fmla="*/ 329302 w 329302"/>
              <a:gd name="connsiteY2" fmla="*/ 0 h 2007824"/>
              <a:gd name="connsiteX3" fmla="*/ 214049 w 329302"/>
              <a:gd name="connsiteY3" fmla="*/ 1344098 h 2007824"/>
              <a:gd name="connsiteX4" fmla="*/ 210317 w 329302"/>
              <a:gd name="connsiteY4" fmla="*/ 2007824 h 2007824"/>
              <a:gd name="connsiteX0" fmla="*/ 210317 w 329302"/>
              <a:gd name="connsiteY0" fmla="*/ 2007824 h 2007824"/>
              <a:gd name="connsiteX1" fmla="*/ 0 w 329302"/>
              <a:gd name="connsiteY1" fmla="*/ 1686497 h 2007824"/>
              <a:gd name="connsiteX2" fmla="*/ 329302 w 329302"/>
              <a:gd name="connsiteY2" fmla="*/ 0 h 2007824"/>
              <a:gd name="connsiteX3" fmla="*/ 214049 w 329302"/>
              <a:gd name="connsiteY3" fmla="*/ 1344098 h 2007824"/>
              <a:gd name="connsiteX4" fmla="*/ 210317 w 329302"/>
              <a:gd name="connsiteY4" fmla="*/ 2007824 h 2007824"/>
              <a:gd name="connsiteX0" fmla="*/ 210317 w 329302"/>
              <a:gd name="connsiteY0" fmla="*/ 2007824 h 2007824"/>
              <a:gd name="connsiteX1" fmla="*/ 0 w 329302"/>
              <a:gd name="connsiteY1" fmla="*/ 1686497 h 2007824"/>
              <a:gd name="connsiteX2" fmla="*/ 329302 w 329302"/>
              <a:gd name="connsiteY2" fmla="*/ 0 h 2007824"/>
              <a:gd name="connsiteX3" fmla="*/ 214049 w 329302"/>
              <a:gd name="connsiteY3" fmla="*/ 1344098 h 2007824"/>
              <a:gd name="connsiteX4" fmla="*/ 210317 w 329302"/>
              <a:gd name="connsiteY4" fmla="*/ 2007824 h 2007824"/>
              <a:gd name="connsiteX0" fmla="*/ 236941 w 240892"/>
              <a:gd name="connsiteY0" fmla="*/ 1465014 h 1465014"/>
              <a:gd name="connsiteX1" fmla="*/ 26624 w 240892"/>
              <a:gd name="connsiteY1" fmla="*/ 1143687 h 1465014"/>
              <a:gd name="connsiteX2" fmla="*/ 28562 w 240892"/>
              <a:gd name="connsiteY2" fmla="*/ 0 h 1465014"/>
              <a:gd name="connsiteX3" fmla="*/ 240673 w 240892"/>
              <a:gd name="connsiteY3" fmla="*/ 801288 h 1465014"/>
              <a:gd name="connsiteX4" fmla="*/ 236941 w 240892"/>
              <a:gd name="connsiteY4" fmla="*/ 1465014 h 1465014"/>
              <a:gd name="connsiteX0" fmla="*/ 210317 w 214661"/>
              <a:gd name="connsiteY0" fmla="*/ 1465014 h 1465014"/>
              <a:gd name="connsiteX1" fmla="*/ 0 w 214661"/>
              <a:gd name="connsiteY1" fmla="*/ 1143687 h 1465014"/>
              <a:gd name="connsiteX2" fmla="*/ 1938 w 214661"/>
              <a:gd name="connsiteY2" fmla="*/ 0 h 1465014"/>
              <a:gd name="connsiteX3" fmla="*/ 214049 w 214661"/>
              <a:gd name="connsiteY3" fmla="*/ 801288 h 1465014"/>
              <a:gd name="connsiteX4" fmla="*/ 210317 w 214661"/>
              <a:gd name="connsiteY4" fmla="*/ 1465014 h 1465014"/>
              <a:gd name="connsiteX0" fmla="*/ 213555 w 217875"/>
              <a:gd name="connsiteY0" fmla="*/ 1296027 h 1296027"/>
              <a:gd name="connsiteX1" fmla="*/ 3238 w 217875"/>
              <a:gd name="connsiteY1" fmla="*/ 974700 h 1296027"/>
              <a:gd name="connsiteX2" fmla="*/ 0 w 217875"/>
              <a:gd name="connsiteY2" fmla="*/ 0 h 1296027"/>
              <a:gd name="connsiteX3" fmla="*/ 217287 w 217875"/>
              <a:gd name="connsiteY3" fmla="*/ 632301 h 1296027"/>
              <a:gd name="connsiteX4" fmla="*/ 213555 w 217875"/>
              <a:gd name="connsiteY4" fmla="*/ 1296027 h 1296027"/>
              <a:gd name="connsiteX0" fmla="*/ 213555 w 217287"/>
              <a:gd name="connsiteY0" fmla="*/ 1296027 h 1296027"/>
              <a:gd name="connsiteX1" fmla="*/ 3238 w 217287"/>
              <a:gd name="connsiteY1" fmla="*/ 974700 h 1296027"/>
              <a:gd name="connsiteX2" fmla="*/ 0 w 217287"/>
              <a:gd name="connsiteY2" fmla="*/ 0 h 1296027"/>
              <a:gd name="connsiteX3" fmla="*/ 217287 w 217287"/>
              <a:gd name="connsiteY3" fmla="*/ 632301 h 1296027"/>
              <a:gd name="connsiteX4" fmla="*/ 213555 w 217287"/>
              <a:gd name="connsiteY4" fmla="*/ 1296027 h 1296027"/>
              <a:gd name="connsiteX0" fmla="*/ 213555 w 217287"/>
              <a:gd name="connsiteY0" fmla="*/ 1296027 h 1296027"/>
              <a:gd name="connsiteX1" fmla="*/ 3238 w 217287"/>
              <a:gd name="connsiteY1" fmla="*/ 974700 h 1296027"/>
              <a:gd name="connsiteX2" fmla="*/ 0 w 217287"/>
              <a:gd name="connsiteY2" fmla="*/ 0 h 1296027"/>
              <a:gd name="connsiteX3" fmla="*/ 217287 w 217287"/>
              <a:gd name="connsiteY3" fmla="*/ 632301 h 1296027"/>
              <a:gd name="connsiteX4" fmla="*/ 213555 w 217287"/>
              <a:gd name="connsiteY4" fmla="*/ 1296027 h 1296027"/>
              <a:gd name="connsiteX0" fmla="*/ 213555 w 214699"/>
              <a:gd name="connsiteY0" fmla="*/ 1296027 h 1296027"/>
              <a:gd name="connsiteX1" fmla="*/ 3238 w 214699"/>
              <a:gd name="connsiteY1" fmla="*/ 974700 h 1296027"/>
              <a:gd name="connsiteX2" fmla="*/ 0 w 214699"/>
              <a:gd name="connsiteY2" fmla="*/ 0 h 1296027"/>
              <a:gd name="connsiteX3" fmla="*/ 214699 w 214699"/>
              <a:gd name="connsiteY3" fmla="*/ 944672 h 1296027"/>
              <a:gd name="connsiteX4" fmla="*/ 213555 w 214699"/>
              <a:gd name="connsiteY4" fmla="*/ 1296027 h 1296027"/>
              <a:gd name="connsiteX0" fmla="*/ 213555 w 214700"/>
              <a:gd name="connsiteY0" fmla="*/ 1296027 h 1296027"/>
              <a:gd name="connsiteX1" fmla="*/ 3238 w 214700"/>
              <a:gd name="connsiteY1" fmla="*/ 974700 h 1296027"/>
              <a:gd name="connsiteX2" fmla="*/ 0 w 214700"/>
              <a:gd name="connsiteY2" fmla="*/ 0 h 1296027"/>
              <a:gd name="connsiteX3" fmla="*/ 214699 w 214700"/>
              <a:gd name="connsiteY3" fmla="*/ 944672 h 1296027"/>
              <a:gd name="connsiteX4" fmla="*/ 213555 w 214700"/>
              <a:gd name="connsiteY4" fmla="*/ 1296027 h 1296027"/>
              <a:gd name="connsiteX0" fmla="*/ 213555 w 214700"/>
              <a:gd name="connsiteY0" fmla="*/ 1296027 h 1296027"/>
              <a:gd name="connsiteX1" fmla="*/ 3238 w 214700"/>
              <a:gd name="connsiteY1" fmla="*/ 974700 h 1296027"/>
              <a:gd name="connsiteX2" fmla="*/ 0 w 214700"/>
              <a:gd name="connsiteY2" fmla="*/ 0 h 1296027"/>
              <a:gd name="connsiteX3" fmla="*/ 214699 w 214700"/>
              <a:gd name="connsiteY3" fmla="*/ 944672 h 1296027"/>
              <a:gd name="connsiteX4" fmla="*/ 213555 w 214700"/>
              <a:gd name="connsiteY4" fmla="*/ 1296027 h 1296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00" h="1296027">
                <a:moveTo>
                  <a:pt x="213555" y="1296027"/>
                </a:moveTo>
                <a:cubicBezTo>
                  <a:pt x="159046" y="1070904"/>
                  <a:pt x="50699" y="984838"/>
                  <a:pt x="3238" y="974700"/>
                </a:cubicBezTo>
                <a:cubicBezTo>
                  <a:pt x="2159" y="649800"/>
                  <a:pt x="1079" y="324900"/>
                  <a:pt x="0" y="0"/>
                </a:cubicBezTo>
                <a:cubicBezTo>
                  <a:pt x="93367" y="728713"/>
                  <a:pt x="109768" y="702420"/>
                  <a:pt x="214699" y="944672"/>
                </a:cubicBezTo>
                <a:cubicBezTo>
                  <a:pt x="214749" y="1222244"/>
                  <a:pt x="213506" y="685601"/>
                  <a:pt x="213555" y="1296027"/>
                </a:cubicBez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8" name="Group 652">
            <a:extLst>
              <a:ext uri="{FF2B5EF4-FFF2-40B4-BE49-F238E27FC236}">
                <a16:creationId xmlns:a16="http://schemas.microsoft.com/office/drawing/2014/main" id="{925B1C0C-140B-6B94-842C-0F914B605B35}"/>
              </a:ext>
            </a:extLst>
          </p:cNvPr>
          <p:cNvGrpSpPr>
            <a:grpSpLocks/>
          </p:cNvGrpSpPr>
          <p:nvPr/>
        </p:nvGrpSpPr>
        <p:grpSpPr bwMode="auto">
          <a:xfrm>
            <a:off x="2951021" y="3891415"/>
            <a:ext cx="733407" cy="593214"/>
            <a:chOff x="2751" y="1851"/>
            <a:chExt cx="462" cy="478"/>
          </a:xfrm>
        </p:grpSpPr>
        <p:pic>
          <p:nvPicPr>
            <p:cNvPr id="109" name="Picture 653" descr="iphone_stylized_small">
              <a:extLst>
                <a:ext uri="{FF2B5EF4-FFF2-40B4-BE49-F238E27FC236}">
                  <a16:creationId xmlns:a16="http://schemas.microsoft.com/office/drawing/2014/main" id="{0F0420A0-E245-88EA-FF04-2BA1246AF5D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654" descr="antenna_radiation_stylized">
              <a:extLst>
                <a:ext uri="{FF2B5EF4-FFF2-40B4-BE49-F238E27FC236}">
                  <a16:creationId xmlns:a16="http://schemas.microsoft.com/office/drawing/2014/main" id="{4B47995D-6A33-6CB3-793C-22D22684E47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 name="Rectangle 110">
            <a:extLst>
              <a:ext uri="{FF2B5EF4-FFF2-40B4-BE49-F238E27FC236}">
                <a16:creationId xmlns:a16="http://schemas.microsoft.com/office/drawing/2014/main" id="{5CDA54CA-E46D-B67E-D3D1-C7C2FB3AE3C7}"/>
              </a:ext>
            </a:extLst>
          </p:cNvPr>
          <p:cNvSpPr/>
          <p:nvPr/>
        </p:nvSpPr>
        <p:spPr>
          <a:xfrm>
            <a:off x="2114084" y="3394391"/>
            <a:ext cx="572549" cy="871855"/>
          </a:xfrm>
          <a:prstGeom prst="rect">
            <a:avLst/>
          </a:prstGeom>
          <a:solidFill>
            <a:schemeClr val="bg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B0A834E9-01FC-8DF9-9D6A-01670EC1FC70}"/>
              </a:ext>
            </a:extLst>
          </p:cNvPr>
          <p:cNvSpPr/>
          <p:nvPr/>
        </p:nvSpPr>
        <p:spPr>
          <a:xfrm flipH="1">
            <a:off x="6733994" y="3157794"/>
            <a:ext cx="2088921" cy="1018326"/>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 name="connsiteX0" fmla="*/ 554728 w 934860"/>
              <a:gd name="connsiteY0" fmla="*/ 1466838 h 1470381"/>
              <a:gd name="connsiteX1" fmla="*/ 0 w 934860"/>
              <a:gd name="connsiteY1" fmla="*/ 0 h 1470381"/>
              <a:gd name="connsiteX2" fmla="*/ 934860 w 934860"/>
              <a:gd name="connsiteY2" fmla="*/ 18745 h 1470381"/>
              <a:gd name="connsiteX3" fmla="*/ 826077 w 934860"/>
              <a:gd name="connsiteY3" fmla="*/ 1470381 h 1470381"/>
              <a:gd name="connsiteX4" fmla="*/ 554728 w 934860"/>
              <a:gd name="connsiteY4" fmla="*/ 1466838 h 1470381"/>
              <a:gd name="connsiteX0" fmla="*/ 554728 w 934860"/>
              <a:gd name="connsiteY0" fmla="*/ 1466838 h 1466838"/>
              <a:gd name="connsiteX1" fmla="*/ 0 w 934860"/>
              <a:gd name="connsiteY1" fmla="*/ 0 h 1466838"/>
              <a:gd name="connsiteX2" fmla="*/ 934860 w 934860"/>
              <a:gd name="connsiteY2" fmla="*/ 18745 h 1466838"/>
              <a:gd name="connsiteX3" fmla="*/ 691701 w 934860"/>
              <a:gd name="connsiteY3" fmla="*/ 1453905 h 1466838"/>
              <a:gd name="connsiteX4" fmla="*/ 554728 w 934860"/>
              <a:gd name="connsiteY4" fmla="*/ 1466838 h 1466838"/>
              <a:gd name="connsiteX0" fmla="*/ 473768 w 934860"/>
              <a:gd name="connsiteY0" fmla="*/ 1504533 h 1504533"/>
              <a:gd name="connsiteX1" fmla="*/ 0 w 934860"/>
              <a:gd name="connsiteY1" fmla="*/ 0 h 1504533"/>
              <a:gd name="connsiteX2" fmla="*/ 934860 w 934860"/>
              <a:gd name="connsiteY2" fmla="*/ 18745 h 1504533"/>
              <a:gd name="connsiteX3" fmla="*/ 691701 w 934860"/>
              <a:gd name="connsiteY3" fmla="*/ 1453905 h 1504533"/>
              <a:gd name="connsiteX4" fmla="*/ 473768 w 934860"/>
              <a:gd name="connsiteY4" fmla="*/ 1504533 h 1504533"/>
              <a:gd name="connsiteX0" fmla="*/ 473768 w 934860"/>
              <a:gd name="connsiteY0" fmla="*/ 1504533 h 1511254"/>
              <a:gd name="connsiteX1" fmla="*/ 0 w 934860"/>
              <a:gd name="connsiteY1" fmla="*/ 0 h 1511254"/>
              <a:gd name="connsiteX2" fmla="*/ 934860 w 934860"/>
              <a:gd name="connsiteY2" fmla="*/ 18745 h 1511254"/>
              <a:gd name="connsiteX3" fmla="*/ 748850 w 934860"/>
              <a:gd name="connsiteY3" fmla="*/ 1510447 h 1511254"/>
              <a:gd name="connsiteX4" fmla="*/ 473768 w 934860"/>
              <a:gd name="connsiteY4" fmla="*/ 1504533 h 1511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860" h="1511254">
                <a:moveTo>
                  <a:pt x="473768" y="1504533"/>
                </a:moveTo>
                <a:cubicBezTo>
                  <a:pt x="304100" y="521524"/>
                  <a:pt x="361886" y="450529"/>
                  <a:pt x="0" y="0"/>
                </a:cubicBezTo>
                <a:lnTo>
                  <a:pt x="934860" y="18745"/>
                </a:lnTo>
                <a:cubicBezTo>
                  <a:pt x="805671" y="639922"/>
                  <a:pt x="759078" y="797078"/>
                  <a:pt x="748850" y="1510447"/>
                </a:cubicBezTo>
                <a:cubicBezTo>
                  <a:pt x="703192" y="1514758"/>
                  <a:pt x="519426" y="1500222"/>
                  <a:pt x="473768" y="1504533"/>
                </a:cubicBez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3" name="Group 112">
            <a:extLst>
              <a:ext uri="{FF2B5EF4-FFF2-40B4-BE49-F238E27FC236}">
                <a16:creationId xmlns:a16="http://schemas.microsoft.com/office/drawing/2014/main" id="{123C83E1-82A3-88F7-B080-54296AF054B3}"/>
              </a:ext>
            </a:extLst>
          </p:cNvPr>
          <p:cNvGrpSpPr/>
          <p:nvPr/>
        </p:nvGrpSpPr>
        <p:grpSpPr>
          <a:xfrm>
            <a:off x="4662664" y="1592868"/>
            <a:ext cx="2860363" cy="2593866"/>
            <a:chOff x="2987392" y="2753884"/>
            <a:chExt cx="2297181" cy="2595844"/>
          </a:xfrm>
        </p:grpSpPr>
        <p:sp>
          <p:nvSpPr>
            <p:cNvPr id="114" name="Rectangle 113">
              <a:extLst>
                <a:ext uri="{FF2B5EF4-FFF2-40B4-BE49-F238E27FC236}">
                  <a16:creationId xmlns:a16="http://schemas.microsoft.com/office/drawing/2014/main" id="{C86156B5-0C9A-7D4C-E83B-1F37879B5E23}"/>
                </a:ext>
              </a:extLst>
            </p:cNvPr>
            <p:cNvSpPr/>
            <p:nvPr/>
          </p:nvSpPr>
          <p:spPr>
            <a:xfrm>
              <a:off x="2990334" y="2792627"/>
              <a:ext cx="210066" cy="2496066"/>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Oval 114">
              <a:extLst>
                <a:ext uri="{FF2B5EF4-FFF2-40B4-BE49-F238E27FC236}">
                  <a16:creationId xmlns:a16="http://schemas.microsoft.com/office/drawing/2014/main" id="{7219E7D0-B8CD-5A48-0A0F-D14B8EBDD3EC}"/>
                </a:ext>
              </a:extLst>
            </p:cNvPr>
            <p:cNvSpPr/>
            <p:nvPr/>
          </p:nvSpPr>
          <p:spPr>
            <a:xfrm>
              <a:off x="2995166" y="2753884"/>
              <a:ext cx="189068" cy="89378"/>
            </a:xfrm>
            <a:prstGeom prst="ellipse">
              <a:avLst/>
            </a:prstGeom>
            <a:gradFill>
              <a:gsLst>
                <a:gs pos="0">
                  <a:srgbClr val="C00000"/>
                </a:gs>
                <a:gs pos="55000">
                  <a:schemeClr val="bg1"/>
                </a:gs>
                <a:gs pos="100000">
                  <a:srgbClr val="C00000"/>
                </a:gs>
              </a:gsLst>
              <a:lin ang="0" scaled="0"/>
            </a:gra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Rectangle 115">
              <a:extLst>
                <a:ext uri="{FF2B5EF4-FFF2-40B4-BE49-F238E27FC236}">
                  <a16:creationId xmlns:a16="http://schemas.microsoft.com/office/drawing/2014/main" id="{FC274A53-2CD1-5E0B-80FF-C4EC607C9EFB}"/>
                </a:ext>
              </a:extLst>
            </p:cNvPr>
            <p:cNvSpPr/>
            <p:nvPr/>
          </p:nvSpPr>
          <p:spPr>
            <a:xfrm>
              <a:off x="5067300" y="2846173"/>
              <a:ext cx="210066" cy="2496066"/>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Oval 116">
              <a:extLst>
                <a:ext uri="{FF2B5EF4-FFF2-40B4-BE49-F238E27FC236}">
                  <a16:creationId xmlns:a16="http://schemas.microsoft.com/office/drawing/2014/main" id="{294F45FF-91CB-EFF1-777D-F6847D482614}"/>
                </a:ext>
              </a:extLst>
            </p:cNvPr>
            <p:cNvSpPr/>
            <p:nvPr/>
          </p:nvSpPr>
          <p:spPr>
            <a:xfrm>
              <a:off x="5072132" y="2807430"/>
              <a:ext cx="189068" cy="89378"/>
            </a:xfrm>
            <a:prstGeom prst="ellipse">
              <a:avLst/>
            </a:prstGeom>
            <a:gradFill>
              <a:gsLst>
                <a:gs pos="0">
                  <a:srgbClr val="C00000"/>
                </a:gs>
                <a:gs pos="55000">
                  <a:schemeClr val="bg1"/>
                </a:gs>
                <a:gs pos="100000">
                  <a:srgbClr val="C00000"/>
                </a:gs>
              </a:gsLst>
              <a:lin ang="0" scaled="0"/>
            </a:gra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Rectangle 117">
              <a:extLst>
                <a:ext uri="{FF2B5EF4-FFF2-40B4-BE49-F238E27FC236}">
                  <a16:creationId xmlns:a16="http://schemas.microsoft.com/office/drawing/2014/main" id="{68E72872-9282-0AFD-BD87-88029C88DC9F}"/>
                </a:ext>
              </a:extLst>
            </p:cNvPr>
            <p:cNvSpPr/>
            <p:nvPr/>
          </p:nvSpPr>
          <p:spPr>
            <a:xfrm rot="5400000">
              <a:off x="4019036" y="4082879"/>
              <a:ext cx="236838" cy="2277761"/>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9" name="Group 118">
              <a:extLst>
                <a:ext uri="{FF2B5EF4-FFF2-40B4-BE49-F238E27FC236}">
                  <a16:creationId xmlns:a16="http://schemas.microsoft.com/office/drawing/2014/main" id="{9BA837E3-C2CD-996E-AA4A-56E6576BBF6E}"/>
                </a:ext>
              </a:extLst>
            </p:cNvPr>
            <p:cNvGrpSpPr/>
            <p:nvPr/>
          </p:nvGrpSpPr>
          <p:grpSpPr>
            <a:xfrm>
              <a:off x="5060792" y="5100747"/>
              <a:ext cx="223781" cy="248981"/>
              <a:chOff x="5064046" y="5090985"/>
              <a:chExt cx="223781" cy="248981"/>
            </a:xfrm>
          </p:grpSpPr>
          <p:sp>
            <p:nvSpPr>
              <p:cNvPr id="123" name="Rectangle 122">
                <a:extLst>
                  <a:ext uri="{FF2B5EF4-FFF2-40B4-BE49-F238E27FC236}">
                    <a16:creationId xmlns:a16="http://schemas.microsoft.com/office/drawing/2014/main" id="{EEA454B4-81E4-1976-C52C-04DFA4FF6C73}"/>
                  </a:ext>
                </a:extLst>
              </p:cNvPr>
              <p:cNvSpPr/>
              <p:nvPr/>
            </p:nvSpPr>
            <p:spPr>
              <a:xfrm>
                <a:off x="5064046" y="5090985"/>
                <a:ext cx="217273" cy="248981"/>
              </a:xfrm>
              <a:prstGeom prst="rect">
                <a:avLst/>
              </a:prstGeom>
              <a:gradFill>
                <a:gsLst>
                  <a:gs pos="0">
                    <a:srgbClr val="C00000">
                      <a:alpha val="0"/>
                    </a:srgbClr>
                  </a:gs>
                  <a:gs pos="55000">
                    <a:schemeClr val="bg1">
                      <a:alpha val="2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E8D64BA8-2BAB-1022-0942-1ABB7AB75D78}"/>
                  </a:ext>
                </a:extLst>
              </p:cNvPr>
              <p:cNvSpPr/>
              <p:nvPr/>
            </p:nvSpPr>
            <p:spPr>
              <a:xfrm>
                <a:off x="5070554" y="5092655"/>
                <a:ext cx="217273" cy="97624"/>
              </a:xfrm>
              <a:prstGeom prst="rect">
                <a:avLst/>
              </a:prstGeom>
              <a:gradFill>
                <a:gsLst>
                  <a:gs pos="39000">
                    <a:schemeClr val="bg1">
                      <a:alpha val="86000"/>
                    </a:schemeClr>
                  </a:gs>
                  <a:gs pos="0">
                    <a:srgbClr val="C00000">
                      <a:alpha val="0"/>
                    </a:srgbClr>
                  </a:gs>
                  <a:gs pos="67000">
                    <a:schemeClr val="bg1">
                      <a:alpha val="78000"/>
                    </a:schemeClr>
                  </a:gs>
                  <a:gs pos="54000">
                    <a:schemeClr val="bg1"/>
                  </a:gs>
                  <a:gs pos="100000">
                    <a:srgbClr val="C00000">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889A3D08-40B6-DB63-EEDD-9D45CF04FBD2}"/>
                </a:ext>
              </a:extLst>
            </p:cNvPr>
            <p:cNvGrpSpPr/>
            <p:nvPr/>
          </p:nvGrpSpPr>
          <p:grpSpPr>
            <a:xfrm flipH="1">
              <a:off x="2987392" y="5100205"/>
              <a:ext cx="223781" cy="248981"/>
              <a:chOff x="5064046" y="5090985"/>
              <a:chExt cx="223781" cy="248981"/>
            </a:xfrm>
          </p:grpSpPr>
          <p:sp>
            <p:nvSpPr>
              <p:cNvPr id="121" name="Rectangle 120">
                <a:extLst>
                  <a:ext uri="{FF2B5EF4-FFF2-40B4-BE49-F238E27FC236}">
                    <a16:creationId xmlns:a16="http://schemas.microsoft.com/office/drawing/2014/main" id="{8F89D595-727A-1C36-ADC6-C26C9F859726}"/>
                  </a:ext>
                </a:extLst>
              </p:cNvPr>
              <p:cNvSpPr/>
              <p:nvPr/>
            </p:nvSpPr>
            <p:spPr>
              <a:xfrm>
                <a:off x="5064046" y="5090985"/>
                <a:ext cx="217273" cy="248981"/>
              </a:xfrm>
              <a:prstGeom prst="rect">
                <a:avLst/>
              </a:prstGeom>
              <a:gradFill>
                <a:gsLst>
                  <a:gs pos="0">
                    <a:srgbClr val="C00000">
                      <a:alpha val="0"/>
                    </a:srgbClr>
                  </a:gs>
                  <a:gs pos="55000">
                    <a:schemeClr val="bg1">
                      <a:alpha val="2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Rectangle 121">
                <a:extLst>
                  <a:ext uri="{FF2B5EF4-FFF2-40B4-BE49-F238E27FC236}">
                    <a16:creationId xmlns:a16="http://schemas.microsoft.com/office/drawing/2014/main" id="{71B58B2E-BEBD-5FD6-7471-F2D4ECB54EBE}"/>
                  </a:ext>
                </a:extLst>
              </p:cNvPr>
              <p:cNvSpPr/>
              <p:nvPr/>
            </p:nvSpPr>
            <p:spPr>
              <a:xfrm>
                <a:off x="5070554" y="5092655"/>
                <a:ext cx="217273" cy="97624"/>
              </a:xfrm>
              <a:prstGeom prst="rect">
                <a:avLst/>
              </a:prstGeom>
              <a:gradFill>
                <a:gsLst>
                  <a:gs pos="39000">
                    <a:schemeClr val="bg1">
                      <a:alpha val="86000"/>
                    </a:schemeClr>
                  </a:gs>
                  <a:gs pos="0">
                    <a:srgbClr val="C00000">
                      <a:alpha val="0"/>
                    </a:srgbClr>
                  </a:gs>
                  <a:gs pos="67000">
                    <a:schemeClr val="bg1">
                      <a:alpha val="78000"/>
                    </a:schemeClr>
                  </a:gs>
                  <a:gs pos="54000">
                    <a:schemeClr val="bg1"/>
                  </a:gs>
                  <a:gs pos="100000">
                    <a:srgbClr val="C00000">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0E17C357-742C-CED6-6B22-B8829A75F037}"/>
              </a:ext>
            </a:extLst>
          </p:cNvPr>
          <p:cNvGrpSpPr/>
          <p:nvPr/>
        </p:nvGrpSpPr>
        <p:grpSpPr>
          <a:xfrm>
            <a:off x="2799652" y="1298153"/>
            <a:ext cx="2502476" cy="1848761"/>
            <a:chOff x="2933727" y="641755"/>
            <a:chExt cx="2502476" cy="1848761"/>
          </a:xfrm>
        </p:grpSpPr>
        <p:sp>
          <p:nvSpPr>
            <p:cNvPr id="126" name="Rectangle 125">
              <a:extLst>
                <a:ext uri="{FF2B5EF4-FFF2-40B4-BE49-F238E27FC236}">
                  <a16:creationId xmlns:a16="http://schemas.microsoft.com/office/drawing/2014/main" id="{E18FF28F-046C-54EA-F73F-A24E14A50F76}"/>
                </a:ext>
              </a:extLst>
            </p:cNvPr>
            <p:cNvSpPr/>
            <p:nvPr/>
          </p:nvSpPr>
          <p:spPr>
            <a:xfrm>
              <a:off x="2967523" y="1203280"/>
              <a:ext cx="1232156" cy="1287235"/>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E81E128C-FC95-4653-8784-9933C4D87BB5}"/>
                </a:ext>
              </a:extLst>
            </p:cNvPr>
            <p:cNvSpPr txBox="1"/>
            <p:nvPr/>
          </p:nvSpPr>
          <p:spPr>
            <a:xfrm>
              <a:off x="3443139" y="1168360"/>
              <a:ext cx="290296" cy="28063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128" name="TextBox 127">
              <a:extLst>
                <a:ext uri="{FF2B5EF4-FFF2-40B4-BE49-F238E27FC236}">
                  <a16:creationId xmlns:a16="http://schemas.microsoft.com/office/drawing/2014/main" id="{A2924EB7-55C0-E0DB-D5AB-0D747CD21DDA}"/>
                </a:ext>
              </a:extLst>
            </p:cNvPr>
            <p:cNvSpPr txBox="1"/>
            <p:nvPr/>
          </p:nvSpPr>
          <p:spPr>
            <a:xfrm>
              <a:off x="3077061" y="1461901"/>
              <a:ext cx="991555" cy="351697"/>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Packet Data</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Convergence</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E21D39FB-1213-CCF3-934A-0A580925144D}"/>
                </a:ext>
              </a:extLst>
            </p:cNvPr>
            <p:cNvSpPr txBox="1"/>
            <p:nvPr/>
          </p:nvSpPr>
          <p:spPr>
            <a:xfrm>
              <a:off x="3155697" y="1765424"/>
              <a:ext cx="824265" cy="2488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Radio Link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TextBox 129">
              <a:extLst>
                <a:ext uri="{FF2B5EF4-FFF2-40B4-BE49-F238E27FC236}">
                  <a16:creationId xmlns:a16="http://schemas.microsoft.com/office/drawing/2014/main" id="{5922BF4C-2757-2A45-0943-A928FDE04DB0}"/>
                </a:ext>
              </a:extLst>
            </p:cNvPr>
            <p:cNvSpPr txBox="1"/>
            <p:nvPr/>
          </p:nvSpPr>
          <p:spPr>
            <a:xfrm>
              <a:off x="2997473" y="1976920"/>
              <a:ext cx="1167307" cy="2488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Medium Access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TextBox 130">
              <a:extLst>
                <a:ext uri="{FF2B5EF4-FFF2-40B4-BE49-F238E27FC236}">
                  <a16:creationId xmlns:a16="http://schemas.microsoft.com/office/drawing/2014/main" id="{5C4EF737-FF01-B6A2-84B3-E823838DF1AA}"/>
                </a:ext>
              </a:extLst>
            </p:cNvPr>
            <p:cNvSpPr txBox="1"/>
            <p:nvPr/>
          </p:nvSpPr>
          <p:spPr>
            <a:xfrm>
              <a:off x="3145429" y="2200526"/>
              <a:ext cx="743789" cy="28063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Physical</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2" name="Straight Connector 131">
              <a:extLst>
                <a:ext uri="{FF2B5EF4-FFF2-40B4-BE49-F238E27FC236}">
                  <a16:creationId xmlns:a16="http://schemas.microsoft.com/office/drawing/2014/main" id="{C8D9FEE0-67E2-4DC7-0FF0-DCDD7ED5CA60}"/>
                </a:ext>
              </a:extLst>
            </p:cNvPr>
            <p:cNvCxnSpPr>
              <a:cxnSpLocks/>
            </p:cNvCxnSpPr>
            <p:nvPr/>
          </p:nvCxnSpPr>
          <p:spPr>
            <a:xfrm>
              <a:off x="2966155" y="2231780"/>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3" name="Straight Connector 132">
              <a:extLst>
                <a:ext uri="{FF2B5EF4-FFF2-40B4-BE49-F238E27FC236}">
                  <a16:creationId xmlns:a16="http://schemas.microsoft.com/office/drawing/2014/main" id="{C4B3ECD3-0003-3F97-0108-D62C4D6A8FC8}"/>
                </a:ext>
              </a:extLst>
            </p:cNvPr>
            <p:cNvCxnSpPr>
              <a:cxnSpLocks/>
            </p:cNvCxnSpPr>
            <p:nvPr/>
          </p:nvCxnSpPr>
          <p:spPr>
            <a:xfrm>
              <a:off x="3031091" y="1786417"/>
              <a:ext cx="1127451"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134" name="Straight Connector 133">
              <a:extLst>
                <a:ext uri="{FF2B5EF4-FFF2-40B4-BE49-F238E27FC236}">
                  <a16:creationId xmlns:a16="http://schemas.microsoft.com/office/drawing/2014/main" id="{C5191AC0-BB19-C781-005E-901303BDCB9F}"/>
                </a:ext>
              </a:extLst>
            </p:cNvPr>
            <p:cNvCxnSpPr>
              <a:cxnSpLocks/>
            </p:cNvCxnSpPr>
            <p:nvPr/>
          </p:nvCxnSpPr>
          <p:spPr>
            <a:xfrm>
              <a:off x="2964851" y="1203196"/>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5" name="Straight Connector 134">
              <a:extLst>
                <a:ext uri="{FF2B5EF4-FFF2-40B4-BE49-F238E27FC236}">
                  <a16:creationId xmlns:a16="http://schemas.microsoft.com/office/drawing/2014/main" id="{FBC251BC-4B08-4BD8-3BFE-8C5095A916D5}"/>
                </a:ext>
              </a:extLst>
            </p:cNvPr>
            <p:cNvCxnSpPr>
              <a:cxnSpLocks/>
            </p:cNvCxnSpPr>
            <p:nvPr/>
          </p:nvCxnSpPr>
          <p:spPr>
            <a:xfrm>
              <a:off x="2967105" y="1451546"/>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6" name="Straight Connector 135">
              <a:extLst>
                <a:ext uri="{FF2B5EF4-FFF2-40B4-BE49-F238E27FC236}">
                  <a16:creationId xmlns:a16="http://schemas.microsoft.com/office/drawing/2014/main" id="{B93FC919-9D23-29AE-3A0C-F8C500ADC43A}"/>
                </a:ext>
              </a:extLst>
            </p:cNvPr>
            <p:cNvCxnSpPr>
              <a:cxnSpLocks/>
            </p:cNvCxnSpPr>
            <p:nvPr/>
          </p:nvCxnSpPr>
          <p:spPr>
            <a:xfrm>
              <a:off x="3020556" y="1984510"/>
              <a:ext cx="1127451"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nvGrpSpPr>
            <p:cNvPr id="137" name="Group 136">
              <a:extLst>
                <a:ext uri="{FF2B5EF4-FFF2-40B4-BE49-F238E27FC236}">
                  <a16:creationId xmlns:a16="http://schemas.microsoft.com/office/drawing/2014/main" id="{F257F09C-463A-2D35-9ADC-D336C6416A70}"/>
                </a:ext>
              </a:extLst>
            </p:cNvPr>
            <p:cNvGrpSpPr/>
            <p:nvPr/>
          </p:nvGrpSpPr>
          <p:grpSpPr>
            <a:xfrm>
              <a:off x="4198556" y="641755"/>
              <a:ext cx="1237647" cy="1848761"/>
              <a:chOff x="2160462" y="2159237"/>
              <a:chExt cx="1237647" cy="2057753"/>
            </a:xfrm>
          </p:grpSpPr>
          <p:sp>
            <p:nvSpPr>
              <p:cNvPr id="140" name="Rectangle 139">
                <a:extLst>
                  <a:ext uri="{FF2B5EF4-FFF2-40B4-BE49-F238E27FC236}">
                    <a16:creationId xmlns:a16="http://schemas.microsoft.com/office/drawing/2014/main" id="{83AF3C19-D817-936F-5BC3-81B7BC042878}"/>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TextBox 140">
                <a:extLst>
                  <a:ext uri="{FF2B5EF4-FFF2-40B4-BE49-F238E27FC236}">
                    <a16:creationId xmlns:a16="http://schemas.microsoft.com/office/drawing/2014/main" id="{3F3DA4D0-DAD4-A69E-11EA-5FEC9DF0E3B2}"/>
                  </a:ext>
                </a:extLst>
              </p:cNvPr>
              <p:cNvSpPr txBox="1"/>
              <p:nvPr/>
            </p:nvSpPr>
            <p:spPr>
              <a:xfrm>
                <a:off x="2431735" y="2159237"/>
                <a:ext cx="620296"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GTP-U</a:t>
                </a:r>
              </a:p>
            </p:txBody>
          </p:sp>
          <p:sp>
            <p:nvSpPr>
              <p:cNvPr id="142" name="TextBox 141">
                <a:extLst>
                  <a:ext uri="{FF2B5EF4-FFF2-40B4-BE49-F238E27FC236}">
                    <a16:creationId xmlns:a16="http://schemas.microsoft.com/office/drawing/2014/main" id="{33AD045A-086A-89E1-8E4E-7A8E3C3AE46E}"/>
                  </a:ext>
                </a:extLst>
              </p:cNvPr>
              <p:cNvSpPr txBox="1"/>
              <p:nvPr/>
            </p:nvSpPr>
            <p:spPr>
              <a:xfrm>
                <a:off x="2522760" y="2448237"/>
                <a:ext cx="477211"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143" name="TextBox 142">
                <a:extLst>
                  <a:ext uri="{FF2B5EF4-FFF2-40B4-BE49-F238E27FC236}">
                    <a16:creationId xmlns:a16="http://schemas.microsoft.com/office/drawing/2014/main" id="{492D1F6A-CC9E-0976-E2DD-0C5F025A881C}"/>
                  </a:ext>
                </a:extLst>
              </p:cNvPr>
              <p:cNvSpPr txBox="1"/>
              <p:nvPr/>
            </p:nvSpPr>
            <p:spPr>
              <a:xfrm>
                <a:off x="2641004" y="2719926"/>
                <a:ext cx="290296" cy="31235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144" name="TextBox 143">
                <a:extLst>
                  <a:ext uri="{FF2B5EF4-FFF2-40B4-BE49-F238E27FC236}">
                    <a16:creationId xmlns:a16="http://schemas.microsoft.com/office/drawing/2014/main" id="{D3BE5289-0182-604C-4D35-F242E707C7F7}"/>
                  </a:ext>
                </a:extLst>
              </p:cNvPr>
              <p:cNvSpPr txBox="1"/>
              <p:nvPr/>
            </p:nvSpPr>
            <p:spPr>
              <a:xfrm>
                <a:off x="2518651" y="3343496"/>
                <a:ext cx="415336"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link</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TextBox 144">
                <a:extLst>
                  <a:ext uri="{FF2B5EF4-FFF2-40B4-BE49-F238E27FC236}">
                    <a16:creationId xmlns:a16="http://schemas.microsoft.com/office/drawing/2014/main" id="{0F025004-F771-37EF-D3CA-F9002666043B}"/>
                  </a:ext>
                </a:extLst>
              </p:cNvPr>
              <p:cNvSpPr txBox="1"/>
              <p:nvPr/>
            </p:nvSpPr>
            <p:spPr>
              <a:xfrm>
                <a:off x="2313796" y="3865138"/>
                <a:ext cx="743789"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Physical</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46" name="Straight Connector 145">
                <a:extLst>
                  <a:ext uri="{FF2B5EF4-FFF2-40B4-BE49-F238E27FC236}">
                    <a16:creationId xmlns:a16="http://schemas.microsoft.com/office/drawing/2014/main" id="{C31ED293-6799-184B-FEDE-493802801DDF}"/>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7" name="Straight Connector 146">
                <a:extLst>
                  <a:ext uri="{FF2B5EF4-FFF2-40B4-BE49-F238E27FC236}">
                    <a16:creationId xmlns:a16="http://schemas.microsoft.com/office/drawing/2014/main" id="{31C76A3E-F22D-3DF3-F671-8478F3EC699E}"/>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8" name="Straight Connector 147">
                <a:extLst>
                  <a:ext uri="{FF2B5EF4-FFF2-40B4-BE49-F238E27FC236}">
                    <a16:creationId xmlns:a16="http://schemas.microsoft.com/office/drawing/2014/main" id="{07072742-D0CB-522E-C7AE-2B286F8E517F}"/>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9" name="Straight Connector 148">
                <a:extLst>
                  <a:ext uri="{FF2B5EF4-FFF2-40B4-BE49-F238E27FC236}">
                    <a16:creationId xmlns:a16="http://schemas.microsoft.com/office/drawing/2014/main" id="{DECDE7E0-AAB2-4ACD-B674-8BB3E62D70BB}"/>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pic>
          <p:nvPicPr>
            <p:cNvPr id="138" name="Picture 137">
              <a:extLst>
                <a:ext uri="{FF2B5EF4-FFF2-40B4-BE49-F238E27FC236}">
                  <a16:creationId xmlns:a16="http://schemas.microsoft.com/office/drawing/2014/main" id="{B3C684A8-193B-7CF1-0C40-803D1AE5032E}"/>
                </a:ext>
              </a:extLst>
            </p:cNvPr>
            <p:cNvPicPr>
              <a:picLocks noChangeAspect="1"/>
            </p:cNvPicPr>
            <p:nvPr/>
          </p:nvPicPr>
          <p:blipFill>
            <a:blip r:embed="rId7"/>
            <a:stretch>
              <a:fillRect/>
            </a:stretch>
          </p:blipFill>
          <p:spPr>
            <a:xfrm>
              <a:off x="2976864" y="1456965"/>
              <a:ext cx="1213881" cy="771082"/>
            </a:xfrm>
            <a:prstGeom prst="rect">
              <a:avLst/>
            </a:prstGeom>
          </p:spPr>
        </p:pic>
        <p:sp>
          <p:nvSpPr>
            <p:cNvPr id="139" name="Rectangle 138">
              <a:extLst>
                <a:ext uri="{FF2B5EF4-FFF2-40B4-BE49-F238E27FC236}">
                  <a16:creationId xmlns:a16="http://schemas.microsoft.com/office/drawing/2014/main" id="{D59B0D58-3BB5-B498-2A1E-24BCEC17A890}"/>
                </a:ext>
              </a:extLst>
            </p:cNvPr>
            <p:cNvSpPr/>
            <p:nvPr/>
          </p:nvSpPr>
          <p:spPr>
            <a:xfrm>
              <a:off x="2933727" y="1173215"/>
              <a:ext cx="1259689" cy="1314819"/>
            </a:xfrm>
            <a:prstGeom prst="rect">
              <a:avLst/>
            </a:prstGeom>
            <a:solidFill>
              <a:schemeClr val="bg1">
                <a:alpha val="6484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0" name="Group 149">
            <a:extLst>
              <a:ext uri="{FF2B5EF4-FFF2-40B4-BE49-F238E27FC236}">
                <a16:creationId xmlns:a16="http://schemas.microsoft.com/office/drawing/2014/main" id="{D360947F-A29A-BA1E-0236-C5BDB53044D4}"/>
              </a:ext>
            </a:extLst>
          </p:cNvPr>
          <p:cNvGrpSpPr/>
          <p:nvPr/>
        </p:nvGrpSpPr>
        <p:grpSpPr>
          <a:xfrm>
            <a:off x="6700589" y="1298274"/>
            <a:ext cx="2254186" cy="1885225"/>
            <a:chOff x="6834664" y="641876"/>
            <a:chExt cx="2254186" cy="1885225"/>
          </a:xfrm>
        </p:grpSpPr>
        <p:grpSp>
          <p:nvGrpSpPr>
            <p:cNvPr id="151" name="Group 150">
              <a:extLst>
                <a:ext uri="{FF2B5EF4-FFF2-40B4-BE49-F238E27FC236}">
                  <a16:creationId xmlns:a16="http://schemas.microsoft.com/office/drawing/2014/main" id="{6BB1DB69-67B8-527A-444D-E7FF2C872342}"/>
                </a:ext>
              </a:extLst>
            </p:cNvPr>
            <p:cNvGrpSpPr/>
            <p:nvPr/>
          </p:nvGrpSpPr>
          <p:grpSpPr>
            <a:xfrm>
              <a:off x="6834664" y="641876"/>
              <a:ext cx="1237647" cy="1859520"/>
              <a:chOff x="2160462" y="2147262"/>
              <a:chExt cx="1237647" cy="2069728"/>
            </a:xfrm>
          </p:grpSpPr>
          <p:sp>
            <p:nvSpPr>
              <p:cNvPr id="160" name="Rectangle 159">
                <a:extLst>
                  <a:ext uri="{FF2B5EF4-FFF2-40B4-BE49-F238E27FC236}">
                    <a16:creationId xmlns:a16="http://schemas.microsoft.com/office/drawing/2014/main" id="{0BBF6CC3-DD2C-2964-27FB-E20766B69409}"/>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TextBox 160">
                <a:extLst>
                  <a:ext uri="{FF2B5EF4-FFF2-40B4-BE49-F238E27FC236}">
                    <a16:creationId xmlns:a16="http://schemas.microsoft.com/office/drawing/2014/main" id="{850B7167-D417-4CC6-ACD8-56B111F30623}"/>
                  </a:ext>
                </a:extLst>
              </p:cNvPr>
              <p:cNvSpPr txBox="1"/>
              <p:nvPr/>
            </p:nvSpPr>
            <p:spPr>
              <a:xfrm>
                <a:off x="2431735" y="2147262"/>
                <a:ext cx="620296"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GTP-U</a:t>
                </a:r>
              </a:p>
            </p:txBody>
          </p:sp>
          <p:sp>
            <p:nvSpPr>
              <p:cNvPr id="162" name="TextBox 161">
                <a:extLst>
                  <a:ext uri="{FF2B5EF4-FFF2-40B4-BE49-F238E27FC236}">
                    <a16:creationId xmlns:a16="http://schemas.microsoft.com/office/drawing/2014/main" id="{156A5B9E-013A-FECE-B39B-7A343FA2E283}"/>
                  </a:ext>
                </a:extLst>
              </p:cNvPr>
              <p:cNvSpPr txBox="1"/>
              <p:nvPr/>
            </p:nvSpPr>
            <p:spPr>
              <a:xfrm>
                <a:off x="2522760" y="2447382"/>
                <a:ext cx="477211"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163" name="TextBox 162">
                <a:extLst>
                  <a:ext uri="{FF2B5EF4-FFF2-40B4-BE49-F238E27FC236}">
                    <a16:creationId xmlns:a16="http://schemas.microsoft.com/office/drawing/2014/main" id="{CAE728DF-7831-E0EE-7E6A-B104AC77C31F}"/>
                  </a:ext>
                </a:extLst>
              </p:cNvPr>
              <p:cNvSpPr txBox="1"/>
              <p:nvPr/>
            </p:nvSpPr>
            <p:spPr>
              <a:xfrm>
                <a:off x="2641004" y="2711693"/>
                <a:ext cx="290296" cy="31235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164" name="TextBox 163">
                <a:extLst>
                  <a:ext uri="{FF2B5EF4-FFF2-40B4-BE49-F238E27FC236}">
                    <a16:creationId xmlns:a16="http://schemas.microsoft.com/office/drawing/2014/main" id="{AF374019-F665-3A13-F66B-7EAA0D6DF3FA}"/>
                  </a:ext>
                </a:extLst>
              </p:cNvPr>
              <p:cNvSpPr txBox="1"/>
              <p:nvPr/>
            </p:nvSpPr>
            <p:spPr>
              <a:xfrm>
                <a:off x="2505819" y="3289937"/>
                <a:ext cx="415336"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link</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1B42673F-7AC2-AC64-0179-9AA10D8DB6BC}"/>
                  </a:ext>
                </a:extLst>
              </p:cNvPr>
              <p:cNvSpPr txBox="1"/>
              <p:nvPr/>
            </p:nvSpPr>
            <p:spPr>
              <a:xfrm>
                <a:off x="2307264" y="3868773"/>
                <a:ext cx="743789" cy="31235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Physical</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66" name="Straight Connector 165">
                <a:extLst>
                  <a:ext uri="{FF2B5EF4-FFF2-40B4-BE49-F238E27FC236}">
                    <a16:creationId xmlns:a16="http://schemas.microsoft.com/office/drawing/2014/main" id="{649D606B-C325-D152-5F47-4510BD7A034F}"/>
                  </a:ext>
                </a:extLst>
              </p:cNvPr>
              <p:cNvCxnSpPr>
                <a:cxnSpLocks/>
              </p:cNvCxnSpPr>
              <p:nvPr/>
            </p:nvCxnSpPr>
            <p:spPr>
              <a:xfrm>
                <a:off x="2164020" y="3920418"/>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7" name="Straight Connector 166">
                <a:extLst>
                  <a:ext uri="{FF2B5EF4-FFF2-40B4-BE49-F238E27FC236}">
                    <a16:creationId xmlns:a16="http://schemas.microsoft.com/office/drawing/2014/main" id="{CB5FB779-3684-0DAE-149E-D380002892D2}"/>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EFE1B52-DD79-E4E2-1272-18304933738C}"/>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9" name="Straight Connector 168">
                <a:extLst>
                  <a:ext uri="{FF2B5EF4-FFF2-40B4-BE49-F238E27FC236}">
                    <a16:creationId xmlns:a16="http://schemas.microsoft.com/office/drawing/2014/main" id="{2616D5F4-2324-3CF0-AAE0-D31C237DF2E6}"/>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52" name="Group 151">
              <a:extLst>
                <a:ext uri="{FF2B5EF4-FFF2-40B4-BE49-F238E27FC236}">
                  <a16:creationId xmlns:a16="http://schemas.microsoft.com/office/drawing/2014/main" id="{E392E998-55F5-86D5-9C4B-619BD253E54E}"/>
                </a:ext>
              </a:extLst>
            </p:cNvPr>
            <p:cNvGrpSpPr/>
            <p:nvPr/>
          </p:nvGrpSpPr>
          <p:grpSpPr>
            <a:xfrm>
              <a:off x="8040946" y="1163188"/>
              <a:ext cx="916044" cy="1363913"/>
              <a:chOff x="2164020" y="2727504"/>
              <a:chExt cx="916044" cy="1518095"/>
            </a:xfrm>
          </p:grpSpPr>
          <p:sp>
            <p:nvSpPr>
              <p:cNvPr id="154" name="Rectangle 153">
                <a:extLst>
                  <a:ext uri="{FF2B5EF4-FFF2-40B4-BE49-F238E27FC236}">
                    <a16:creationId xmlns:a16="http://schemas.microsoft.com/office/drawing/2014/main" id="{FDA81877-7447-1AE1-B4EF-01D1BE7CF2D0}"/>
                  </a:ext>
                </a:extLst>
              </p:cNvPr>
              <p:cNvSpPr/>
              <p:nvPr/>
            </p:nvSpPr>
            <p:spPr>
              <a:xfrm>
                <a:off x="2197076" y="2796433"/>
                <a:ext cx="860509" cy="1420482"/>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TextBox 154">
                <a:extLst>
                  <a:ext uri="{FF2B5EF4-FFF2-40B4-BE49-F238E27FC236}">
                    <a16:creationId xmlns:a16="http://schemas.microsoft.com/office/drawing/2014/main" id="{89932198-95CC-0F7C-6183-2D83270CB26D}"/>
                  </a:ext>
                </a:extLst>
              </p:cNvPr>
              <p:cNvSpPr txBox="1"/>
              <p:nvPr/>
            </p:nvSpPr>
            <p:spPr>
              <a:xfrm>
                <a:off x="2444400" y="2727504"/>
                <a:ext cx="341761" cy="37682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156" name="TextBox 155">
                <a:extLst>
                  <a:ext uri="{FF2B5EF4-FFF2-40B4-BE49-F238E27FC236}">
                    <a16:creationId xmlns:a16="http://schemas.microsoft.com/office/drawing/2014/main" id="{01F9DA12-DFAE-8509-110E-68890372D2AB}"/>
                  </a:ext>
                </a:extLst>
              </p:cNvPr>
              <p:cNvSpPr txBox="1"/>
              <p:nvPr/>
            </p:nvSpPr>
            <p:spPr>
              <a:xfrm>
                <a:off x="2369946" y="3341026"/>
                <a:ext cx="478016" cy="3768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link</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TextBox 156">
                <a:extLst>
                  <a:ext uri="{FF2B5EF4-FFF2-40B4-BE49-F238E27FC236}">
                    <a16:creationId xmlns:a16="http://schemas.microsoft.com/office/drawing/2014/main" id="{B03A71D7-E97D-5C22-61BE-E0A5CD733C6D}"/>
                  </a:ext>
                </a:extLst>
              </p:cNvPr>
              <p:cNvSpPr txBox="1"/>
              <p:nvPr/>
            </p:nvSpPr>
            <p:spPr>
              <a:xfrm>
                <a:off x="2178664" y="3868773"/>
                <a:ext cx="840871" cy="3768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Physical</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8" name="Straight Connector 157">
                <a:extLst>
                  <a:ext uri="{FF2B5EF4-FFF2-40B4-BE49-F238E27FC236}">
                    <a16:creationId xmlns:a16="http://schemas.microsoft.com/office/drawing/2014/main" id="{E41AD6B1-7EC0-2A8B-71CE-117E78270CAF}"/>
                  </a:ext>
                </a:extLst>
              </p:cNvPr>
              <p:cNvCxnSpPr>
                <a:cxnSpLocks/>
              </p:cNvCxnSpPr>
              <p:nvPr/>
            </p:nvCxnSpPr>
            <p:spPr>
              <a:xfrm>
                <a:off x="2164020" y="3920418"/>
                <a:ext cx="91604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a:extLst>
                  <a:ext uri="{FF2B5EF4-FFF2-40B4-BE49-F238E27FC236}">
                    <a16:creationId xmlns:a16="http://schemas.microsoft.com/office/drawing/2014/main" id="{0A8F53C2-1464-0A00-A875-4F6CB8554037}"/>
                  </a:ext>
                </a:extLst>
              </p:cNvPr>
              <p:cNvCxnSpPr>
                <a:cxnSpLocks/>
              </p:cNvCxnSpPr>
              <p:nvPr/>
            </p:nvCxnSpPr>
            <p:spPr>
              <a:xfrm>
                <a:off x="2164970" y="3060571"/>
                <a:ext cx="892615"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3" name="Rectangle 152">
              <a:extLst>
                <a:ext uri="{FF2B5EF4-FFF2-40B4-BE49-F238E27FC236}">
                  <a16:creationId xmlns:a16="http://schemas.microsoft.com/office/drawing/2014/main" id="{4F4AE0E1-8725-C78B-A653-2445DC1AB6FD}"/>
                </a:ext>
              </a:extLst>
            </p:cNvPr>
            <p:cNvSpPr/>
            <p:nvPr/>
          </p:nvSpPr>
          <p:spPr>
            <a:xfrm>
              <a:off x="8072164" y="1186729"/>
              <a:ext cx="1016686" cy="1314819"/>
            </a:xfrm>
            <a:prstGeom prst="rect">
              <a:avLst/>
            </a:prstGeom>
            <a:solidFill>
              <a:schemeClr val="bg1">
                <a:alpha val="65403"/>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170" name="Straight Arrow Connector 169">
            <a:extLst>
              <a:ext uri="{FF2B5EF4-FFF2-40B4-BE49-F238E27FC236}">
                <a16:creationId xmlns:a16="http://schemas.microsoft.com/office/drawing/2014/main" id="{7AE54060-8FEE-4018-A3C4-2C01D2B7ED96}"/>
              </a:ext>
            </a:extLst>
          </p:cNvPr>
          <p:cNvCxnSpPr>
            <a:cxnSpLocks/>
          </p:cNvCxnSpPr>
          <p:nvPr/>
        </p:nvCxnSpPr>
        <p:spPr>
          <a:xfrm flipH="1">
            <a:off x="6436784" y="4809646"/>
            <a:ext cx="297210" cy="0"/>
          </a:xfrm>
          <a:prstGeom prst="straightConnector1">
            <a:avLst/>
          </a:prstGeom>
          <a:ln w="31750">
            <a:solidFill>
              <a:schemeClr val="accent6">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171" name="Group 170">
            <a:extLst>
              <a:ext uri="{FF2B5EF4-FFF2-40B4-BE49-F238E27FC236}">
                <a16:creationId xmlns:a16="http://schemas.microsoft.com/office/drawing/2014/main" id="{F8C36971-5543-70A5-BA26-234FDD173133}"/>
              </a:ext>
            </a:extLst>
          </p:cNvPr>
          <p:cNvGrpSpPr/>
          <p:nvPr/>
        </p:nvGrpSpPr>
        <p:grpSpPr>
          <a:xfrm>
            <a:off x="7201413" y="4251941"/>
            <a:ext cx="1281608" cy="433616"/>
            <a:chOff x="6461440" y="-181540"/>
            <a:chExt cx="1636597" cy="595992"/>
          </a:xfrm>
        </p:grpSpPr>
        <p:sp>
          <p:nvSpPr>
            <p:cNvPr id="172" name="Rectangle 171">
              <a:extLst>
                <a:ext uri="{FF2B5EF4-FFF2-40B4-BE49-F238E27FC236}">
                  <a16:creationId xmlns:a16="http://schemas.microsoft.com/office/drawing/2014/main" id="{3FE38330-2C08-6440-4F8D-6C0BAC0058D4}"/>
                </a:ext>
              </a:extLst>
            </p:cNvPr>
            <p:cNvSpPr/>
            <p:nvPr/>
          </p:nvSpPr>
          <p:spPr>
            <a:xfrm>
              <a:off x="6528665" y="-181540"/>
              <a:ext cx="1469552"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73" name="TextBox 172">
              <a:extLst>
                <a:ext uri="{FF2B5EF4-FFF2-40B4-BE49-F238E27FC236}">
                  <a16:creationId xmlns:a16="http://schemas.microsoft.com/office/drawing/2014/main" id="{CF19C7A4-A917-B286-3508-74B08485074A}"/>
                </a:ext>
              </a:extLst>
            </p:cNvPr>
            <p:cNvSpPr txBox="1"/>
            <p:nvPr/>
          </p:nvSpPr>
          <p:spPr>
            <a:xfrm>
              <a:off x="6461440" y="-142718"/>
              <a:ext cx="1636597" cy="538042"/>
            </a:xfrm>
            <a:prstGeom prst="rect">
              <a:avLst/>
            </a:prstGeom>
            <a:noFill/>
          </p:spPr>
          <p:txBody>
            <a:bodyPr wrap="square" rtlCol="0">
              <a:spAutoFit/>
            </a:bodyPr>
            <a:lstStyle/>
            <a:p>
              <a:pPr algn="ctr">
                <a:lnSpc>
                  <a:spcPct val="80000"/>
                </a:lnSpc>
              </a:pPr>
              <a:r>
                <a:rPr lang="en-US" sz="1200" b="1" dirty="0">
                  <a:solidFill>
                    <a:schemeClr val="bg1"/>
                  </a:solidFill>
                </a:rPr>
                <a:t>UPF for device z</a:t>
              </a:r>
            </a:p>
            <a:p>
              <a:pPr algn="ctr">
                <a:lnSpc>
                  <a:spcPct val="80000"/>
                </a:lnSpc>
              </a:pPr>
              <a:r>
                <a:rPr lang="en-US" sz="1200" dirty="0">
                  <a:solidFill>
                    <a:schemeClr val="bg1"/>
                  </a:solidFill>
                </a:rPr>
                <a:t>UPF address: x</a:t>
              </a:r>
            </a:p>
          </p:txBody>
        </p:sp>
      </p:grpSp>
      <p:pic>
        <p:nvPicPr>
          <p:cNvPr id="174" name="Picture 173">
            <a:extLst>
              <a:ext uri="{FF2B5EF4-FFF2-40B4-BE49-F238E27FC236}">
                <a16:creationId xmlns:a16="http://schemas.microsoft.com/office/drawing/2014/main" id="{5BB18105-854D-086C-9E05-4513672412A6}"/>
              </a:ext>
            </a:extLst>
          </p:cNvPr>
          <p:cNvPicPr>
            <a:picLocks noChangeAspect="1"/>
          </p:cNvPicPr>
          <p:nvPr/>
        </p:nvPicPr>
        <p:blipFill>
          <a:blip r:embed="rId8">
            <a:alphaModFix amt="77000"/>
          </a:blip>
          <a:stretch>
            <a:fillRect/>
          </a:stretch>
        </p:blipFill>
        <p:spPr>
          <a:xfrm flipV="1">
            <a:off x="5186251" y="4300150"/>
            <a:ext cx="2133922" cy="188541"/>
          </a:xfrm>
          <a:prstGeom prst="rect">
            <a:avLst/>
          </a:prstGeom>
        </p:spPr>
      </p:pic>
      <p:sp>
        <p:nvSpPr>
          <p:cNvPr id="175" name="Freeform 174">
            <a:extLst>
              <a:ext uri="{FF2B5EF4-FFF2-40B4-BE49-F238E27FC236}">
                <a16:creationId xmlns:a16="http://schemas.microsoft.com/office/drawing/2014/main" id="{4AE32040-6BE0-0C41-B000-45AD38FBD06C}"/>
              </a:ext>
            </a:extLst>
          </p:cNvPr>
          <p:cNvSpPr/>
          <p:nvPr/>
        </p:nvSpPr>
        <p:spPr>
          <a:xfrm>
            <a:off x="2348102" y="4389900"/>
            <a:ext cx="2178648" cy="611066"/>
          </a:xfrm>
          <a:custGeom>
            <a:avLst/>
            <a:gdLst>
              <a:gd name="connsiteX0" fmla="*/ 856180 w 1938391"/>
              <a:gd name="connsiteY0" fmla="*/ 0 h 828782"/>
              <a:gd name="connsiteX1" fmla="*/ 0 w 1938391"/>
              <a:gd name="connsiteY1" fmla="*/ 825358 h 828782"/>
              <a:gd name="connsiteX2" fmla="*/ 1938391 w 1938391"/>
              <a:gd name="connsiteY2" fmla="*/ 828782 h 828782"/>
              <a:gd name="connsiteX3" fmla="*/ 1113033 w 1938391"/>
              <a:gd name="connsiteY3" fmla="*/ 202059 h 828782"/>
              <a:gd name="connsiteX4" fmla="*/ 856180 w 1938391"/>
              <a:gd name="connsiteY4" fmla="*/ 0 h 828782"/>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473649"/>
              <a:gd name="connsiteY0" fmla="*/ 0 h 847661"/>
              <a:gd name="connsiteX1" fmla="*/ 0 w 2473649"/>
              <a:gd name="connsiteY1" fmla="*/ 847661 h 847661"/>
              <a:gd name="connsiteX2" fmla="*/ 2473649 w 2473649"/>
              <a:gd name="connsiteY2" fmla="*/ 839933 h 847661"/>
              <a:gd name="connsiteX3" fmla="*/ 1737501 w 2473649"/>
              <a:gd name="connsiteY3" fmla="*/ 202059 h 847661"/>
              <a:gd name="connsiteX4" fmla="*/ 1480648 w 2473649"/>
              <a:gd name="connsiteY4" fmla="*/ 0 h 847661"/>
              <a:gd name="connsiteX0" fmla="*/ 1480648 w 2473649"/>
              <a:gd name="connsiteY0" fmla="*/ 176420 h 1024081"/>
              <a:gd name="connsiteX1" fmla="*/ 0 w 2473649"/>
              <a:gd name="connsiteY1" fmla="*/ 1024081 h 1024081"/>
              <a:gd name="connsiteX2" fmla="*/ 2473649 w 2473649"/>
              <a:gd name="connsiteY2" fmla="*/ 1016353 h 1024081"/>
              <a:gd name="connsiteX3" fmla="*/ 2054733 w 2473649"/>
              <a:gd name="connsiteY3" fmla="*/ 0 h 1024081"/>
              <a:gd name="connsiteX4" fmla="*/ 1480648 w 2473649"/>
              <a:gd name="connsiteY4" fmla="*/ 176420 h 1024081"/>
              <a:gd name="connsiteX0" fmla="*/ 1797881 w 2473649"/>
              <a:gd name="connsiteY0" fmla="*/ 0 h 1400823"/>
              <a:gd name="connsiteX1" fmla="*/ 0 w 2473649"/>
              <a:gd name="connsiteY1" fmla="*/ 1400823 h 1400823"/>
              <a:gd name="connsiteX2" fmla="*/ 2473649 w 2473649"/>
              <a:gd name="connsiteY2" fmla="*/ 1393095 h 1400823"/>
              <a:gd name="connsiteX3" fmla="*/ 2054733 w 2473649"/>
              <a:gd name="connsiteY3" fmla="*/ 376742 h 1400823"/>
              <a:gd name="connsiteX4" fmla="*/ 1797881 w 2473649"/>
              <a:gd name="connsiteY4" fmla="*/ 0 h 1400823"/>
              <a:gd name="connsiteX0" fmla="*/ 1797881 w 2473649"/>
              <a:gd name="connsiteY0" fmla="*/ 0 h 1400823"/>
              <a:gd name="connsiteX1" fmla="*/ 0 w 2473649"/>
              <a:gd name="connsiteY1" fmla="*/ 1400823 h 1400823"/>
              <a:gd name="connsiteX2" fmla="*/ 2473649 w 2473649"/>
              <a:gd name="connsiteY2" fmla="*/ 1393095 h 1400823"/>
              <a:gd name="connsiteX3" fmla="*/ 2054733 w 2473649"/>
              <a:gd name="connsiteY3" fmla="*/ 376742 h 1400823"/>
              <a:gd name="connsiteX4" fmla="*/ 1797881 w 2473649"/>
              <a:gd name="connsiteY4" fmla="*/ 0 h 1400823"/>
              <a:gd name="connsiteX0" fmla="*/ 1797881 w 2473649"/>
              <a:gd name="connsiteY0" fmla="*/ 0 h 1400823"/>
              <a:gd name="connsiteX1" fmla="*/ 0 w 2473649"/>
              <a:gd name="connsiteY1" fmla="*/ 1400823 h 1400823"/>
              <a:gd name="connsiteX2" fmla="*/ 2473649 w 2473649"/>
              <a:gd name="connsiteY2" fmla="*/ 1393095 h 1400823"/>
              <a:gd name="connsiteX3" fmla="*/ 2011474 w 2473649"/>
              <a:gd name="connsiteY3" fmla="*/ 813449 h 1400823"/>
              <a:gd name="connsiteX4" fmla="*/ 1797881 w 2473649"/>
              <a:gd name="connsiteY4" fmla="*/ 0 h 1400823"/>
              <a:gd name="connsiteX0" fmla="*/ 1797881 w 2473649"/>
              <a:gd name="connsiteY0" fmla="*/ 0 h 1400823"/>
              <a:gd name="connsiteX1" fmla="*/ 0 w 2473649"/>
              <a:gd name="connsiteY1" fmla="*/ 1400823 h 1400823"/>
              <a:gd name="connsiteX2" fmla="*/ 2473649 w 2473649"/>
              <a:gd name="connsiteY2" fmla="*/ 1393095 h 1400823"/>
              <a:gd name="connsiteX3" fmla="*/ 2040314 w 2473649"/>
              <a:gd name="connsiteY3" fmla="*/ 464083 h 1400823"/>
              <a:gd name="connsiteX4" fmla="*/ 1797881 w 2473649"/>
              <a:gd name="connsiteY4" fmla="*/ 0 h 1400823"/>
              <a:gd name="connsiteX0" fmla="*/ 1797881 w 2473649"/>
              <a:gd name="connsiteY0" fmla="*/ 0 h 1400823"/>
              <a:gd name="connsiteX1" fmla="*/ 0 w 2473649"/>
              <a:gd name="connsiteY1" fmla="*/ 1400823 h 1400823"/>
              <a:gd name="connsiteX2" fmla="*/ 2473649 w 2473649"/>
              <a:gd name="connsiteY2" fmla="*/ 1393095 h 1400823"/>
              <a:gd name="connsiteX3" fmla="*/ 2040314 w 2473649"/>
              <a:gd name="connsiteY3" fmla="*/ 464083 h 1400823"/>
              <a:gd name="connsiteX4" fmla="*/ 1797881 w 2473649"/>
              <a:gd name="connsiteY4" fmla="*/ 0 h 1400823"/>
              <a:gd name="connsiteX0" fmla="*/ 1797881 w 2473649"/>
              <a:gd name="connsiteY0" fmla="*/ 0 h 1400823"/>
              <a:gd name="connsiteX1" fmla="*/ 0 w 2473649"/>
              <a:gd name="connsiteY1" fmla="*/ 1400823 h 1400823"/>
              <a:gd name="connsiteX2" fmla="*/ 2473649 w 2473649"/>
              <a:gd name="connsiteY2" fmla="*/ 1393095 h 1400823"/>
              <a:gd name="connsiteX3" fmla="*/ 2040314 w 2473649"/>
              <a:gd name="connsiteY3" fmla="*/ 464083 h 1400823"/>
              <a:gd name="connsiteX4" fmla="*/ 1797881 w 2473649"/>
              <a:gd name="connsiteY4" fmla="*/ 0 h 140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649" h="1400823">
                <a:moveTo>
                  <a:pt x="1797881" y="0"/>
                </a:moveTo>
                <a:cubicBezTo>
                  <a:pt x="1434109" y="736620"/>
                  <a:pt x="727724" y="1174025"/>
                  <a:pt x="0" y="1400823"/>
                </a:cubicBezTo>
                <a:lnTo>
                  <a:pt x="2473649" y="1393095"/>
                </a:lnTo>
                <a:cubicBezTo>
                  <a:pt x="2156168" y="1141651"/>
                  <a:pt x="2069401" y="1064891"/>
                  <a:pt x="2040314" y="464083"/>
                </a:cubicBezTo>
                <a:lnTo>
                  <a:pt x="1797881" y="0"/>
                </a:lnTo>
                <a:close/>
              </a:path>
            </a:pathLst>
          </a:custGeom>
          <a:gradFill>
            <a:gsLst>
              <a:gs pos="0">
                <a:schemeClr val="accent1">
                  <a:lumMod val="5000"/>
                  <a:lumOff val="95000"/>
                </a:schemeClr>
              </a:gs>
              <a:gs pos="100000">
                <a:schemeClr val="bg1">
                  <a:lumMod val="7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6" name="Group 175">
            <a:extLst>
              <a:ext uri="{FF2B5EF4-FFF2-40B4-BE49-F238E27FC236}">
                <a16:creationId xmlns:a16="http://schemas.microsoft.com/office/drawing/2014/main" id="{157211EA-D238-13E4-3196-010C3EBD249F}"/>
              </a:ext>
            </a:extLst>
          </p:cNvPr>
          <p:cNvGrpSpPr/>
          <p:nvPr/>
        </p:nvGrpSpPr>
        <p:grpSpPr>
          <a:xfrm>
            <a:off x="2366432" y="4961122"/>
            <a:ext cx="2236900" cy="388577"/>
            <a:chOff x="7515502" y="4884347"/>
            <a:chExt cx="2506439" cy="500229"/>
          </a:xfrm>
        </p:grpSpPr>
        <p:sp>
          <p:nvSpPr>
            <p:cNvPr id="177" name="Rectangle 176">
              <a:extLst>
                <a:ext uri="{FF2B5EF4-FFF2-40B4-BE49-F238E27FC236}">
                  <a16:creationId xmlns:a16="http://schemas.microsoft.com/office/drawing/2014/main" id="{67A4DFE5-FB18-62E3-2797-54BE6803064D}"/>
                </a:ext>
              </a:extLst>
            </p:cNvPr>
            <p:cNvSpPr/>
            <p:nvPr/>
          </p:nvSpPr>
          <p:spPr>
            <a:xfrm>
              <a:off x="7533340" y="4943660"/>
              <a:ext cx="2488601" cy="364429"/>
            </a:xfrm>
            <a:prstGeom prst="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78" name="TextBox 177">
              <a:extLst>
                <a:ext uri="{FF2B5EF4-FFF2-40B4-BE49-F238E27FC236}">
                  <a16:creationId xmlns:a16="http://schemas.microsoft.com/office/drawing/2014/main" id="{EA508931-B4CD-30D4-0825-73AB54A5FD91}"/>
                </a:ext>
              </a:extLst>
            </p:cNvPr>
            <p:cNvSpPr txBox="1"/>
            <p:nvPr/>
          </p:nvSpPr>
          <p:spPr>
            <a:xfrm>
              <a:off x="7515502" y="4912753"/>
              <a:ext cx="695473" cy="471823"/>
            </a:xfrm>
            <a:prstGeom prst="rect">
              <a:avLst/>
            </a:prstGeom>
            <a:noFill/>
          </p:spPr>
          <p:txBody>
            <a:bodyPr wrap="none" rtlCol="0">
              <a:spAutoFit/>
            </a:bodyPr>
            <a:lstStyle/>
            <a:p>
              <a:pPr algn="ctr">
                <a:lnSpc>
                  <a:spcPct val="80000"/>
                </a:lnSpc>
              </a:pPr>
              <a:r>
                <a:rPr lang="en-US" sz="1100" dirty="0"/>
                <a:t>Source </a:t>
              </a:r>
            </a:p>
            <a:p>
              <a:pPr algn="ctr">
                <a:lnSpc>
                  <a:spcPct val="80000"/>
                </a:lnSpc>
              </a:pPr>
              <a:r>
                <a:rPr lang="en-US" sz="1100" dirty="0"/>
                <a:t>addr: </a:t>
              </a:r>
              <a:r>
                <a:rPr lang="en-US" sz="1100" i="1" dirty="0"/>
                <a:t>w</a:t>
              </a:r>
            </a:p>
          </p:txBody>
        </p:sp>
        <p:sp>
          <p:nvSpPr>
            <p:cNvPr id="179" name="TextBox 178">
              <a:extLst>
                <a:ext uri="{FF2B5EF4-FFF2-40B4-BE49-F238E27FC236}">
                  <a16:creationId xmlns:a16="http://schemas.microsoft.com/office/drawing/2014/main" id="{51AAA8AA-B536-C381-E6CB-B28B11D6699F}"/>
                </a:ext>
              </a:extLst>
            </p:cNvPr>
            <p:cNvSpPr txBox="1"/>
            <p:nvPr/>
          </p:nvSpPr>
          <p:spPr>
            <a:xfrm>
              <a:off x="8936081" y="5005330"/>
              <a:ext cx="1045725" cy="297489"/>
            </a:xfrm>
            <a:prstGeom prst="rect">
              <a:avLst/>
            </a:prstGeom>
            <a:noFill/>
          </p:spPr>
          <p:txBody>
            <a:bodyPr wrap="none" rtlCol="0">
              <a:spAutoFit/>
            </a:bodyPr>
            <a:lstStyle/>
            <a:p>
              <a:pPr algn="ctr">
                <a:lnSpc>
                  <a:spcPct val="80000"/>
                </a:lnSpc>
              </a:pPr>
              <a:r>
                <a:rPr lang="en-US" sz="1100" dirty="0"/>
                <a:t>user payload</a:t>
              </a:r>
            </a:p>
          </p:txBody>
        </p:sp>
        <p:grpSp>
          <p:nvGrpSpPr>
            <p:cNvPr id="180" name="Group 179">
              <a:extLst>
                <a:ext uri="{FF2B5EF4-FFF2-40B4-BE49-F238E27FC236}">
                  <a16:creationId xmlns:a16="http://schemas.microsoft.com/office/drawing/2014/main" id="{1DD2DF4B-E9CB-8DC6-0AA7-09982689ACC6}"/>
                </a:ext>
              </a:extLst>
            </p:cNvPr>
            <p:cNvGrpSpPr/>
            <p:nvPr/>
          </p:nvGrpSpPr>
          <p:grpSpPr>
            <a:xfrm>
              <a:off x="8956289" y="4884347"/>
              <a:ext cx="168807" cy="111031"/>
              <a:chOff x="2352016" y="6026888"/>
              <a:chExt cx="168807" cy="111031"/>
            </a:xfrm>
          </p:grpSpPr>
          <p:sp>
            <p:nvSpPr>
              <p:cNvPr id="188" name="Rectangle 187">
                <a:extLst>
                  <a:ext uri="{FF2B5EF4-FFF2-40B4-BE49-F238E27FC236}">
                    <a16:creationId xmlns:a16="http://schemas.microsoft.com/office/drawing/2014/main" id="{1F66CC55-2B9C-12A3-F7C0-F89AB5229F15}"/>
                  </a:ext>
                </a:extLst>
              </p:cNvPr>
              <p:cNvSpPr/>
              <p:nvPr/>
            </p:nvSpPr>
            <p:spPr>
              <a:xfrm>
                <a:off x="2381463" y="6079099"/>
                <a:ext cx="104238" cy="58820"/>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cxnSp>
            <p:nvCxnSpPr>
              <p:cNvPr id="189" name="Straight Connector 188">
                <a:extLst>
                  <a:ext uri="{FF2B5EF4-FFF2-40B4-BE49-F238E27FC236}">
                    <a16:creationId xmlns:a16="http://schemas.microsoft.com/office/drawing/2014/main" id="{CE1DC8AE-6AB7-0AE7-7371-45B41B057BFE}"/>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6B1FE79A-2241-CBC7-5B90-864CFB3AE047}"/>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8834C74B-9259-828C-796B-6D428D8D2C0F}"/>
                </a:ext>
              </a:extLst>
            </p:cNvPr>
            <p:cNvGrpSpPr/>
            <p:nvPr/>
          </p:nvGrpSpPr>
          <p:grpSpPr>
            <a:xfrm>
              <a:off x="8910361" y="5229625"/>
              <a:ext cx="168807" cy="114146"/>
              <a:chOff x="2352016" y="6018099"/>
              <a:chExt cx="168807" cy="114146"/>
            </a:xfrm>
          </p:grpSpPr>
          <p:sp>
            <p:nvSpPr>
              <p:cNvPr id="185" name="Rectangle 184">
                <a:extLst>
                  <a:ext uri="{FF2B5EF4-FFF2-40B4-BE49-F238E27FC236}">
                    <a16:creationId xmlns:a16="http://schemas.microsoft.com/office/drawing/2014/main" id="{71D65724-BF8A-1B4A-3940-CF6FE409C0B3}"/>
                  </a:ext>
                </a:extLst>
              </p:cNvPr>
              <p:cNvSpPr/>
              <p:nvPr/>
            </p:nvSpPr>
            <p:spPr>
              <a:xfrm>
                <a:off x="2388813" y="6018099"/>
                <a:ext cx="104238" cy="58820"/>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cxnSp>
            <p:nvCxnSpPr>
              <p:cNvPr id="186" name="Straight Connector 185">
                <a:extLst>
                  <a:ext uri="{FF2B5EF4-FFF2-40B4-BE49-F238E27FC236}">
                    <a16:creationId xmlns:a16="http://schemas.microsoft.com/office/drawing/2014/main" id="{25CA748A-5DAA-E121-CADB-45FD31689668}"/>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977BFBAA-DEE8-EE91-1A6E-856A2E99934F}"/>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TextBox 181">
              <a:extLst>
                <a:ext uri="{FF2B5EF4-FFF2-40B4-BE49-F238E27FC236}">
                  <a16:creationId xmlns:a16="http://schemas.microsoft.com/office/drawing/2014/main" id="{D90E7A62-614D-4F4E-0183-EC61A3B89BCE}"/>
                </a:ext>
              </a:extLst>
            </p:cNvPr>
            <p:cNvSpPr txBox="1"/>
            <p:nvPr/>
          </p:nvSpPr>
          <p:spPr>
            <a:xfrm>
              <a:off x="8222329" y="4903065"/>
              <a:ext cx="645181" cy="471823"/>
            </a:xfrm>
            <a:prstGeom prst="rect">
              <a:avLst/>
            </a:prstGeom>
            <a:noFill/>
          </p:spPr>
          <p:txBody>
            <a:bodyPr wrap="none" rtlCol="0">
              <a:spAutoFit/>
            </a:bodyPr>
            <a:lstStyle/>
            <a:p>
              <a:pPr algn="ctr">
                <a:lnSpc>
                  <a:spcPct val="80000"/>
                </a:lnSpc>
              </a:pPr>
              <a:r>
                <a:rPr lang="en-US" sz="1100" dirty="0"/>
                <a:t>Dest</a:t>
              </a:r>
            </a:p>
            <a:p>
              <a:pPr algn="ctr">
                <a:lnSpc>
                  <a:spcPct val="80000"/>
                </a:lnSpc>
              </a:pPr>
              <a:r>
                <a:rPr lang="en-US" sz="1100" dirty="0"/>
                <a:t>addr: </a:t>
              </a:r>
              <a:r>
                <a:rPr lang="en-US" sz="1100" i="1" dirty="0"/>
                <a:t>z</a:t>
              </a:r>
            </a:p>
          </p:txBody>
        </p:sp>
        <p:cxnSp>
          <p:nvCxnSpPr>
            <p:cNvPr id="183" name="Straight Connector 182">
              <a:extLst>
                <a:ext uri="{FF2B5EF4-FFF2-40B4-BE49-F238E27FC236}">
                  <a16:creationId xmlns:a16="http://schemas.microsoft.com/office/drawing/2014/main" id="{87A85E0B-86CD-36CB-6F2A-ADDC03638820}"/>
                </a:ext>
              </a:extLst>
            </p:cNvPr>
            <p:cNvCxnSpPr>
              <a:cxnSpLocks/>
            </p:cNvCxnSpPr>
            <p:nvPr/>
          </p:nvCxnSpPr>
          <p:spPr>
            <a:xfrm>
              <a:off x="8184459" y="4947332"/>
              <a:ext cx="0" cy="35548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40C1E256-5E63-01C5-048A-BE4A0BB92040}"/>
                </a:ext>
              </a:extLst>
            </p:cNvPr>
            <p:cNvCxnSpPr>
              <a:cxnSpLocks/>
            </p:cNvCxnSpPr>
            <p:nvPr/>
          </p:nvCxnSpPr>
          <p:spPr>
            <a:xfrm>
              <a:off x="8897054" y="4945945"/>
              <a:ext cx="0" cy="3568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1" name="Straight Arrow Connector 190">
            <a:extLst>
              <a:ext uri="{FF2B5EF4-FFF2-40B4-BE49-F238E27FC236}">
                <a16:creationId xmlns:a16="http://schemas.microsoft.com/office/drawing/2014/main" id="{2C93C764-0B16-D4FB-336B-10FA4834A9CD}"/>
              </a:ext>
            </a:extLst>
          </p:cNvPr>
          <p:cNvCxnSpPr>
            <a:cxnSpLocks/>
          </p:cNvCxnSpPr>
          <p:nvPr/>
        </p:nvCxnSpPr>
        <p:spPr>
          <a:xfrm flipH="1" flipV="1">
            <a:off x="3564183" y="4231378"/>
            <a:ext cx="290691" cy="11767"/>
          </a:xfrm>
          <a:prstGeom prst="straightConnector1">
            <a:avLst/>
          </a:prstGeom>
          <a:ln w="3175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192" name="Group 201">
            <a:extLst>
              <a:ext uri="{FF2B5EF4-FFF2-40B4-BE49-F238E27FC236}">
                <a16:creationId xmlns:a16="http://schemas.microsoft.com/office/drawing/2014/main" id="{BC1BF116-612A-6F5C-E732-949B4280ECAB}"/>
              </a:ext>
            </a:extLst>
          </p:cNvPr>
          <p:cNvGrpSpPr>
            <a:grpSpLocks/>
          </p:cNvGrpSpPr>
          <p:nvPr/>
        </p:nvGrpSpPr>
        <p:grpSpPr bwMode="auto">
          <a:xfrm>
            <a:off x="3913046" y="4059075"/>
            <a:ext cx="255428" cy="482431"/>
            <a:chOff x="375561" y="297712"/>
            <a:chExt cx="1252683" cy="2138361"/>
          </a:xfrm>
        </p:grpSpPr>
        <p:sp>
          <p:nvSpPr>
            <p:cNvPr id="193" name="Freeform 192">
              <a:extLst>
                <a:ext uri="{FF2B5EF4-FFF2-40B4-BE49-F238E27FC236}">
                  <a16:creationId xmlns:a16="http://schemas.microsoft.com/office/drawing/2014/main" id="{1F2A00A1-FCFE-6563-D33A-AE21D107CEB0}"/>
                </a:ext>
              </a:extLst>
            </p:cNvPr>
            <p:cNvSpPr/>
            <p:nvPr/>
          </p:nvSpPr>
          <p:spPr>
            <a:xfrm>
              <a:off x="375561" y="297712"/>
              <a:ext cx="971071" cy="213836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022A8208-9FB4-CA1E-782D-C913F6F8F0E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Rectangle 194">
              <a:extLst>
                <a:ext uri="{FF2B5EF4-FFF2-40B4-BE49-F238E27FC236}">
                  <a16:creationId xmlns:a16="http://schemas.microsoft.com/office/drawing/2014/main" id="{77A4D316-C826-A49F-3C32-B41E1080E43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96" name="Freeform 195">
            <a:extLst>
              <a:ext uri="{FF2B5EF4-FFF2-40B4-BE49-F238E27FC236}">
                <a16:creationId xmlns:a16="http://schemas.microsoft.com/office/drawing/2014/main" id="{9147DA74-B0CB-2F42-BA5C-7C056F0E15AB}"/>
              </a:ext>
            </a:extLst>
          </p:cNvPr>
          <p:cNvSpPr/>
          <p:nvPr/>
        </p:nvSpPr>
        <p:spPr>
          <a:xfrm flipH="1">
            <a:off x="8531730" y="4667702"/>
            <a:ext cx="2178648" cy="343391"/>
          </a:xfrm>
          <a:custGeom>
            <a:avLst/>
            <a:gdLst>
              <a:gd name="connsiteX0" fmla="*/ 856180 w 1938391"/>
              <a:gd name="connsiteY0" fmla="*/ 0 h 828782"/>
              <a:gd name="connsiteX1" fmla="*/ 0 w 1938391"/>
              <a:gd name="connsiteY1" fmla="*/ 825358 h 828782"/>
              <a:gd name="connsiteX2" fmla="*/ 1938391 w 1938391"/>
              <a:gd name="connsiteY2" fmla="*/ 828782 h 828782"/>
              <a:gd name="connsiteX3" fmla="*/ 1113033 w 1938391"/>
              <a:gd name="connsiteY3" fmla="*/ 202059 h 828782"/>
              <a:gd name="connsiteX4" fmla="*/ 856180 w 1938391"/>
              <a:gd name="connsiteY4" fmla="*/ 0 h 828782"/>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562859"/>
              <a:gd name="connsiteY0" fmla="*/ 0 h 847661"/>
              <a:gd name="connsiteX1" fmla="*/ 0 w 2562859"/>
              <a:gd name="connsiteY1" fmla="*/ 847661 h 847661"/>
              <a:gd name="connsiteX2" fmla="*/ 2562859 w 2562859"/>
              <a:gd name="connsiteY2" fmla="*/ 828782 h 847661"/>
              <a:gd name="connsiteX3" fmla="*/ 1737501 w 2562859"/>
              <a:gd name="connsiteY3" fmla="*/ 202059 h 847661"/>
              <a:gd name="connsiteX4" fmla="*/ 1480648 w 2562859"/>
              <a:gd name="connsiteY4" fmla="*/ 0 h 847661"/>
              <a:gd name="connsiteX0" fmla="*/ 1480648 w 2473649"/>
              <a:gd name="connsiteY0" fmla="*/ 0 h 847661"/>
              <a:gd name="connsiteX1" fmla="*/ 0 w 2473649"/>
              <a:gd name="connsiteY1" fmla="*/ 847661 h 847661"/>
              <a:gd name="connsiteX2" fmla="*/ 2473649 w 2473649"/>
              <a:gd name="connsiteY2" fmla="*/ 839933 h 847661"/>
              <a:gd name="connsiteX3" fmla="*/ 1737501 w 2473649"/>
              <a:gd name="connsiteY3" fmla="*/ 202059 h 847661"/>
              <a:gd name="connsiteX4" fmla="*/ 1480648 w 2473649"/>
              <a:gd name="connsiteY4" fmla="*/ 0 h 847661"/>
              <a:gd name="connsiteX0" fmla="*/ 1480648 w 2473649"/>
              <a:gd name="connsiteY0" fmla="*/ 69222 h 916883"/>
              <a:gd name="connsiteX1" fmla="*/ 0 w 2473649"/>
              <a:gd name="connsiteY1" fmla="*/ 916883 h 916883"/>
              <a:gd name="connsiteX2" fmla="*/ 2473649 w 2473649"/>
              <a:gd name="connsiteY2" fmla="*/ 909155 h 916883"/>
              <a:gd name="connsiteX3" fmla="*/ 1896117 w 2473649"/>
              <a:gd name="connsiteY3" fmla="*/ 0 h 916883"/>
              <a:gd name="connsiteX4" fmla="*/ 1480648 w 2473649"/>
              <a:gd name="connsiteY4" fmla="*/ 69222 h 916883"/>
              <a:gd name="connsiteX0" fmla="*/ 1711363 w 2473649"/>
              <a:gd name="connsiteY0" fmla="*/ 306592 h 916883"/>
              <a:gd name="connsiteX1" fmla="*/ 0 w 2473649"/>
              <a:gd name="connsiteY1" fmla="*/ 916883 h 916883"/>
              <a:gd name="connsiteX2" fmla="*/ 2473649 w 2473649"/>
              <a:gd name="connsiteY2" fmla="*/ 909155 h 916883"/>
              <a:gd name="connsiteX3" fmla="*/ 1896117 w 2473649"/>
              <a:gd name="connsiteY3" fmla="*/ 0 h 916883"/>
              <a:gd name="connsiteX4" fmla="*/ 1711363 w 2473649"/>
              <a:gd name="connsiteY4" fmla="*/ 306592 h 91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649" h="916883">
                <a:moveTo>
                  <a:pt x="1711363" y="306592"/>
                </a:moveTo>
                <a:cubicBezTo>
                  <a:pt x="1217814" y="722961"/>
                  <a:pt x="727724" y="690085"/>
                  <a:pt x="0" y="916883"/>
                </a:cubicBezTo>
                <a:lnTo>
                  <a:pt x="2473649" y="909155"/>
                </a:lnTo>
                <a:lnTo>
                  <a:pt x="1896117" y="0"/>
                </a:lnTo>
                <a:lnTo>
                  <a:pt x="1711363" y="306592"/>
                </a:lnTo>
                <a:close/>
              </a:path>
            </a:pathLst>
          </a:custGeom>
          <a:gradFill>
            <a:gsLst>
              <a:gs pos="0">
                <a:schemeClr val="accent1">
                  <a:lumMod val="5000"/>
                  <a:lumOff val="95000"/>
                </a:schemeClr>
              </a:gs>
              <a:gs pos="100000">
                <a:schemeClr val="bg1">
                  <a:lumMod val="7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7" name="Group 196">
            <a:extLst>
              <a:ext uri="{FF2B5EF4-FFF2-40B4-BE49-F238E27FC236}">
                <a16:creationId xmlns:a16="http://schemas.microsoft.com/office/drawing/2014/main" id="{FF5539F6-82D9-4935-689E-E31097E40ED2}"/>
              </a:ext>
            </a:extLst>
          </p:cNvPr>
          <p:cNvGrpSpPr/>
          <p:nvPr/>
        </p:nvGrpSpPr>
        <p:grpSpPr>
          <a:xfrm>
            <a:off x="8518987" y="4972287"/>
            <a:ext cx="2237469" cy="388577"/>
            <a:chOff x="7519060" y="4884347"/>
            <a:chExt cx="2507076" cy="500229"/>
          </a:xfrm>
        </p:grpSpPr>
        <p:sp>
          <p:nvSpPr>
            <p:cNvPr id="198" name="Rectangle 197">
              <a:extLst>
                <a:ext uri="{FF2B5EF4-FFF2-40B4-BE49-F238E27FC236}">
                  <a16:creationId xmlns:a16="http://schemas.microsoft.com/office/drawing/2014/main" id="{0259F690-4772-CF91-E80A-A35E6756302F}"/>
                </a:ext>
              </a:extLst>
            </p:cNvPr>
            <p:cNvSpPr/>
            <p:nvPr/>
          </p:nvSpPr>
          <p:spPr>
            <a:xfrm>
              <a:off x="7533340" y="4943658"/>
              <a:ext cx="2492796" cy="374817"/>
            </a:xfrm>
            <a:prstGeom prst="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99" name="TextBox 198">
              <a:extLst>
                <a:ext uri="{FF2B5EF4-FFF2-40B4-BE49-F238E27FC236}">
                  <a16:creationId xmlns:a16="http://schemas.microsoft.com/office/drawing/2014/main" id="{9B5CF1A4-39B8-71CC-9F31-4C428DBAD42D}"/>
                </a:ext>
              </a:extLst>
            </p:cNvPr>
            <p:cNvSpPr txBox="1"/>
            <p:nvPr/>
          </p:nvSpPr>
          <p:spPr>
            <a:xfrm>
              <a:off x="7519060" y="4912753"/>
              <a:ext cx="695473" cy="471823"/>
            </a:xfrm>
            <a:prstGeom prst="rect">
              <a:avLst/>
            </a:prstGeom>
            <a:noFill/>
          </p:spPr>
          <p:txBody>
            <a:bodyPr wrap="none" rtlCol="0">
              <a:spAutoFit/>
            </a:bodyPr>
            <a:lstStyle/>
            <a:p>
              <a:pPr>
                <a:lnSpc>
                  <a:spcPct val="80000"/>
                </a:lnSpc>
              </a:pPr>
              <a:r>
                <a:rPr lang="en-US" sz="1100" dirty="0"/>
                <a:t>Source </a:t>
              </a:r>
            </a:p>
            <a:p>
              <a:pPr>
                <a:lnSpc>
                  <a:spcPct val="80000"/>
                </a:lnSpc>
              </a:pPr>
              <a:r>
                <a:rPr lang="en-US" sz="1100" dirty="0"/>
                <a:t>addr: </a:t>
              </a:r>
              <a:r>
                <a:rPr lang="en-US" sz="1100" i="1" dirty="0"/>
                <a:t>w</a:t>
              </a:r>
            </a:p>
          </p:txBody>
        </p:sp>
        <p:sp>
          <p:nvSpPr>
            <p:cNvPr id="200" name="TextBox 199">
              <a:extLst>
                <a:ext uri="{FF2B5EF4-FFF2-40B4-BE49-F238E27FC236}">
                  <a16:creationId xmlns:a16="http://schemas.microsoft.com/office/drawing/2014/main" id="{235E9ED5-2F08-C699-6FC6-F44761C42B65}"/>
                </a:ext>
              </a:extLst>
            </p:cNvPr>
            <p:cNvSpPr txBox="1"/>
            <p:nvPr/>
          </p:nvSpPr>
          <p:spPr>
            <a:xfrm>
              <a:off x="8959291" y="5005330"/>
              <a:ext cx="1027763" cy="297489"/>
            </a:xfrm>
            <a:prstGeom prst="rect">
              <a:avLst/>
            </a:prstGeom>
            <a:noFill/>
          </p:spPr>
          <p:txBody>
            <a:bodyPr wrap="none" rtlCol="0">
              <a:spAutoFit/>
            </a:bodyPr>
            <a:lstStyle/>
            <a:p>
              <a:pPr algn="ctr">
                <a:lnSpc>
                  <a:spcPct val="80000"/>
                </a:lnSpc>
              </a:pPr>
              <a:r>
                <a:rPr lang="en-US" sz="1100" dirty="0"/>
                <a:t>user payload</a:t>
              </a:r>
            </a:p>
          </p:txBody>
        </p:sp>
        <p:grpSp>
          <p:nvGrpSpPr>
            <p:cNvPr id="201" name="Group 200">
              <a:extLst>
                <a:ext uri="{FF2B5EF4-FFF2-40B4-BE49-F238E27FC236}">
                  <a16:creationId xmlns:a16="http://schemas.microsoft.com/office/drawing/2014/main" id="{94344E3C-BB6A-B5AD-4B34-522E22A478B6}"/>
                </a:ext>
              </a:extLst>
            </p:cNvPr>
            <p:cNvGrpSpPr/>
            <p:nvPr/>
          </p:nvGrpSpPr>
          <p:grpSpPr>
            <a:xfrm>
              <a:off x="8956289" y="4884347"/>
              <a:ext cx="168807" cy="111031"/>
              <a:chOff x="2352016" y="6026888"/>
              <a:chExt cx="168807" cy="111031"/>
            </a:xfrm>
          </p:grpSpPr>
          <p:sp>
            <p:nvSpPr>
              <p:cNvPr id="209" name="Rectangle 208">
                <a:extLst>
                  <a:ext uri="{FF2B5EF4-FFF2-40B4-BE49-F238E27FC236}">
                    <a16:creationId xmlns:a16="http://schemas.microsoft.com/office/drawing/2014/main" id="{FF425778-1B1E-D1D6-8F24-CA29EEF9B99C}"/>
                  </a:ext>
                </a:extLst>
              </p:cNvPr>
              <p:cNvSpPr/>
              <p:nvPr/>
            </p:nvSpPr>
            <p:spPr>
              <a:xfrm>
                <a:off x="2381463" y="6079099"/>
                <a:ext cx="104238" cy="58820"/>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cxnSp>
            <p:nvCxnSpPr>
              <p:cNvPr id="210" name="Straight Connector 209">
                <a:extLst>
                  <a:ext uri="{FF2B5EF4-FFF2-40B4-BE49-F238E27FC236}">
                    <a16:creationId xmlns:a16="http://schemas.microsoft.com/office/drawing/2014/main" id="{7CAAD9F7-E4EC-D1DB-E9FF-C9E88FE3B17C}"/>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E305CBD4-DCB4-0B02-4826-61AE9ACB8D56}"/>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2" name="Group 201">
              <a:extLst>
                <a:ext uri="{FF2B5EF4-FFF2-40B4-BE49-F238E27FC236}">
                  <a16:creationId xmlns:a16="http://schemas.microsoft.com/office/drawing/2014/main" id="{14912ECD-A7E8-6573-2936-12E0F6117762}"/>
                </a:ext>
              </a:extLst>
            </p:cNvPr>
            <p:cNvGrpSpPr/>
            <p:nvPr/>
          </p:nvGrpSpPr>
          <p:grpSpPr>
            <a:xfrm>
              <a:off x="8910361" y="5229625"/>
              <a:ext cx="168807" cy="114146"/>
              <a:chOff x="2352016" y="6018099"/>
              <a:chExt cx="168807" cy="114146"/>
            </a:xfrm>
          </p:grpSpPr>
          <p:sp>
            <p:nvSpPr>
              <p:cNvPr id="206" name="Rectangle 205">
                <a:extLst>
                  <a:ext uri="{FF2B5EF4-FFF2-40B4-BE49-F238E27FC236}">
                    <a16:creationId xmlns:a16="http://schemas.microsoft.com/office/drawing/2014/main" id="{F0D9CA7E-810E-2867-BF64-D80602876F45}"/>
                  </a:ext>
                </a:extLst>
              </p:cNvPr>
              <p:cNvSpPr/>
              <p:nvPr/>
            </p:nvSpPr>
            <p:spPr>
              <a:xfrm>
                <a:off x="2388813" y="6018099"/>
                <a:ext cx="104238" cy="58820"/>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cxnSp>
            <p:nvCxnSpPr>
              <p:cNvPr id="207" name="Straight Connector 206">
                <a:extLst>
                  <a:ext uri="{FF2B5EF4-FFF2-40B4-BE49-F238E27FC236}">
                    <a16:creationId xmlns:a16="http://schemas.microsoft.com/office/drawing/2014/main" id="{77A6A6E3-5B60-ECA5-BC74-32FAB944819C}"/>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FF5BA3AB-E633-C705-B08F-F192121B0521}"/>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 name="TextBox 202">
              <a:extLst>
                <a:ext uri="{FF2B5EF4-FFF2-40B4-BE49-F238E27FC236}">
                  <a16:creationId xmlns:a16="http://schemas.microsoft.com/office/drawing/2014/main" id="{A2E1B8BD-C8FB-7E0F-D18C-3E61E9B58732}"/>
                </a:ext>
              </a:extLst>
            </p:cNvPr>
            <p:cNvSpPr txBox="1"/>
            <p:nvPr/>
          </p:nvSpPr>
          <p:spPr>
            <a:xfrm>
              <a:off x="8155597" y="4911239"/>
              <a:ext cx="645181" cy="471823"/>
            </a:xfrm>
            <a:prstGeom prst="rect">
              <a:avLst/>
            </a:prstGeom>
            <a:noFill/>
          </p:spPr>
          <p:txBody>
            <a:bodyPr wrap="none" rtlCol="0">
              <a:spAutoFit/>
            </a:bodyPr>
            <a:lstStyle/>
            <a:p>
              <a:pPr>
                <a:lnSpc>
                  <a:spcPct val="80000"/>
                </a:lnSpc>
              </a:pPr>
              <a:r>
                <a:rPr lang="en-US" sz="1100" dirty="0"/>
                <a:t>Dest</a:t>
              </a:r>
            </a:p>
            <a:p>
              <a:pPr>
                <a:lnSpc>
                  <a:spcPct val="80000"/>
                </a:lnSpc>
              </a:pPr>
              <a:r>
                <a:rPr lang="en-US" sz="1100" dirty="0"/>
                <a:t>addr: </a:t>
              </a:r>
              <a:r>
                <a:rPr lang="en-US" sz="1100" i="1" dirty="0"/>
                <a:t>z</a:t>
              </a:r>
            </a:p>
          </p:txBody>
        </p:sp>
        <p:cxnSp>
          <p:nvCxnSpPr>
            <p:cNvPr id="204" name="Straight Connector 203">
              <a:extLst>
                <a:ext uri="{FF2B5EF4-FFF2-40B4-BE49-F238E27FC236}">
                  <a16:creationId xmlns:a16="http://schemas.microsoft.com/office/drawing/2014/main" id="{70020BA3-E8BE-6290-660E-80C0DD305D0E}"/>
                </a:ext>
              </a:extLst>
            </p:cNvPr>
            <p:cNvCxnSpPr>
              <a:cxnSpLocks/>
            </p:cNvCxnSpPr>
            <p:nvPr/>
          </p:nvCxnSpPr>
          <p:spPr>
            <a:xfrm>
              <a:off x="8184459" y="4947332"/>
              <a:ext cx="0" cy="3820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CFE0737F-E12A-BDA8-1B1C-8DEFA2DF6AE0}"/>
                </a:ext>
              </a:extLst>
            </p:cNvPr>
            <p:cNvCxnSpPr>
              <a:cxnSpLocks/>
            </p:cNvCxnSpPr>
            <p:nvPr/>
          </p:nvCxnSpPr>
          <p:spPr>
            <a:xfrm>
              <a:off x="8897054" y="4945945"/>
              <a:ext cx="0" cy="3568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2" name="Straight Arrow Connector 211">
            <a:extLst>
              <a:ext uri="{FF2B5EF4-FFF2-40B4-BE49-F238E27FC236}">
                <a16:creationId xmlns:a16="http://schemas.microsoft.com/office/drawing/2014/main" id="{A20C2B2B-07E8-746E-2D33-DA1FFBE6CA4C}"/>
              </a:ext>
            </a:extLst>
          </p:cNvPr>
          <p:cNvCxnSpPr>
            <a:cxnSpLocks/>
          </p:cNvCxnSpPr>
          <p:nvPr/>
        </p:nvCxnSpPr>
        <p:spPr>
          <a:xfrm flipH="1" flipV="1">
            <a:off x="8596593" y="4410596"/>
            <a:ext cx="298701" cy="1734"/>
          </a:xfrm>
          <a:prstGeom prst="straightConnector1">
            <a:avLst/>
          </a:prstGeom>
          <a:ln w="3175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13" name="Group 201">
            <a:extLst>
              <a:ext uri="{FF2B5EF4-FFF2-40B4-BE49-F238E27FC236}">
                <a16:creationId xmlns:a16="http://schemas.microsoft.com/office/drawing/2014/main" id="{B3F8493D-B90A-A8D1-1BBF-64BAACB21F41}"/>
              </a:ext>
            </a:extLst>
          </p:cNvPr>
          <p:cNvGrpSpPr>
            <a:grpSpLocks/>
          </p:cNvGrpSpPr>
          <p:nvPr/>
        </p:nvGrpSpPr>
        <p:grpSpPr bwMode="auto">
          <a:xfrm>
            <a:off x="8935252" y="4329322"/>
            <a:ext cx="255428" cy="482431"/>
            <a:chOff x="375561" y="297711"/>
            <a:chExt cx="1252683" cy="2138362"/>
          </a:xfrm>
        </p:grpSpPr>
        <p:sp>
          <p:nvSpPr>
            <p:cNvPr id="214" name="Freeform 213">
              <a:extLst>
                <a:ext uri="{FF2B5EF4-FFF2-40B4-BE49-F238E27FC236}">
                  <a16:creationId xmlns:a16="http://schemas.microsoft.com/office/drawing/2014/main" id="{083E779C-6F52-5039-D6AB-C37447436C36}"/>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0106159A-9B7C-5FB8-5D89-17CD99580BF9}"/>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Rectangle 215">
              <a:extLst>
                <a:ext uri="{FF2B5EF4-FFF2-40B4-BE49-F238E27FC236}">
                  <a16:creationId xmlns:a16="http://schemas.microsoft.com/office/drawing/2014/main" id="{BF4CD6D3-79E2-61D1-6874-6B60B7B889C6}"/>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217" name="Rectangle 216">
            <a:extLst>
              <a:ext uri="{FF2B5EF4-FFF2-40B4-BE49-F238E27FC236}">
                <a16:creationId xmlns:a16="http://schemas.microsoft.com/office/drawing/2014/main" id="{31F955A0-0B16-0AA4-79A2-002FBD241B31}"/>
              </a:ext>
            </a:extLst>
          </p:cNvPr>
          <p:cNvSpPr/>
          <p:nvPr/>
        </p:nvSpPr>
        <p:spPr>
          <a:xfrm>
            <a:off x="4688651" y="5677474"/>
            <a:ext cx="4788728" cy="491964"/>
          </a:xfrm>
          <a:prstGeom prst="rect">
            <a:avLst/>
          </a:prstGeom>
          <a:solidFill>
            <a:schemeClr val="accent6">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TextBox 217">
            <a:extLst>
              <a:ext uri="{FF2B5EF4-FFF2-40B4-BE49-F238E27FC236}">
                <a16:creationId xmlns:a16="http://schemas.microsoft.com/office/drawing/2014/main" id="{BD0E36A8-E824-621C-4204-C1A94D0FC203}"/>
              </a:ext>
            </a:extLst>
          </p:cNvPr>
          <p:cNvSpPr txBox="1"/>
          <p:nvPr/>
        </p:nvSpPr>
        <p:spPr>
          <a:xfrm>
            <a:off x="4633273" y="5698488"/>
            <a:ext cx="1025933" cy="469680"/>
          </a:xfrm>
          <a:prstGeom prst="rect">
            <a:avLst/>
          </a:prstGeom>
          <a:noFill/>
        </p:spPr>
        <p:txBody>
          <a:bodyPr wrap="square" rtlCol="0">
            <a:spAutoFit/>
          </a:bodyPr>
          <a:lstStyle/>
          <a:p>
            <a:pPr algn="ctr">
              <a:lnSpc>
                <a:spcPct val="75000"/>
              </a:lnSpc>
            </a:pPr>
            <a:r>
              <a:rPr lang="en-US" sz="1600" dirty="0"/>
              <a:t>Source</a:t>
            </a:r>
          </a:p>
          <a:p>
            <a:pPr algn="ctr">
              <a:lnSpc>
                <a:spcPct val="75000"/>
              </a:lnSpc>
            </a:pPr>
            <a:r>
              <a:rPr lang="en-US" sz="1600" dirty="0"/>
              <a:t>addr: </a:t>
            </a:r>
            <a:r>
              <a:rPr lang="en-US" sz="1600" i="1" dirty="0"/>
              <a:t>x</a:t>
            </a:r>
          </a:p>
        </p:txBody>
      </p:sp>
      <p:sp>
        <p:nvSpPr>
          <p:cNvPr id="219" name="TextBox 218">
            <a:extLst>
              <a:ext uri="{FF2B5EF4-FFF2-40B4-BE49-F238E27FC236}">
                <a16:creationId xmlns:a16="http://schemas.microsoft.com/office/drawing/2014/main" id="{B51CD0B4-82C7-DF8A-F3D2-AE2A30529815}"/>
              </a:ext>
            </a:extLst>
          </p:cNvPr>
          <p:cNvSpPr txBox="1"/>
          <p:nvPr/>
        </p:nvSpPr>
        <p:spPr>
          <a:xfrm>
            <a:off x="5606480" y="5704473"/>
            <a:ext cx="1077573" cy="469680"/>
          </a:xfrm>
          <a:prstGeom prst="rect">
            <a:avLst/>
          </a:prstGeom>
          <a:noFill/>
        </p:spPr>
        <p:txBody>
          <a:bodyPr wrap="square" rtlCol="0">
            <a:spAutoFit/>
          </a:bodyPr>
          <a:lstStyle/>
          <a:p>
            <a:pPr algn="ctr">
              <a:lnSpc>
                <a:spcPct val="75000"/>
              </a:lnSpc>
            </a:pPr>
            <a:r>
              <a:rPr lang="en-US" sz="1600" dirty="0"/>
              <a:t>Dest </a:t>
            </a:r>
          </a:p>
          <a:p>
            <a:pPr algn="ctr">
              <a:lnSpc>
                <a:spcPct val="75000"/>
              </a:lnSpc>
            </a:pPr>
            <a:r>
              <a:rPr lang="en-US" sz="1600" dirty="0"/>
              <a:t>addr: </a:t>
            </a:r>
            <a:r>
              <a:rPr lang="en-US" sz="1600" i="1" dirty="0"/>
              <a:t>y</a:t>
            </a:r>
          </a:p>
        </p:txBody>
      </p:sp>
      <p:cxnSp>
        <p:nvCxnSpPr>
          <p:cNvPr id="220" name="Straight Connector 219">
            <a:extLst>
              <a:ext uri="{FF2B5EF4-FFF2-40B4-BE49-F238E27FC236}">
                <a16:creationId xmlns:a16="http://schemas.microsoft.com/office/drawing/2014/main" id="{215D5483-5D46-C5E6-329D-75DDBA8AA8CB}"/>
              </a:ext>
            </a:extLst>
          </p:cNvPr>
          <p:cNvCxnSpPr/>
          <p:nvPr/>
        </p:nvCxnSpPr>
        <p:spPr>
          <a:xfrm>
            <a:off x="5652841" y="5675449"/>
            <a:ext cx="0" cy="4876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5F20309C-F037-7305-0693-0485CA4886F2}"/>
              </a:ext>
            </a:extLst>
          </p:cNvPr>
          <p:cNvCxnSpPr/>
          <p:nvPr/>
        </p:nvCxnSpPr>
        <p:spPr>
          <a:xfrm>
            <a:off x="6602076" y="5675606"/>
            <a:ext cx="0" cy="4876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90136029-DA99-B681-92ED-F98BB408156B}"/>
              </a:ext>
            </a:extLst>
          </p:cNvPr>
          <p:cNvGrpSpPr/>
          <p:nvPr/>
        </p:nvGrpSpPr>
        <p:grpSpPr>
          <a:xfrm>
            <a:off x="6663857" y="5617367"/>
            <a:ext cx="168807" cy="111031"/>
            <a:chOff x="2352016" y="6026888"/>
            <a:chExt cx="168807" cy="111031"/>
          </a:xfrm>
        </p:grpSpPr>
        <p:sp>
          <p:nvSpPr>
            <p:cNvPr id="223" name="Rectangle 222">
              <a:extLst>
                <a:ext uri="{FF2B5EF4-FFF2-40B4-BE49-F238E27FC236}">
                  <a16:creationId xmlns:a16="http://schemas.microsoft.com/office/drawing/2014/main" id="{0FFDA6C2-A94C-3EE9-628F-58CE8F327535}"/>
                </a:ext>
              </a:extLst>
            </p:cNvPr>
            <p:cNvSpPr/>
            <p:nvPr/>
          </p:nvSpPr>
          <p:spPr>
            <a:xfrm>
              <a:off x="2381463" y="6079099"/>
              <a:ext cx="104238" cy="58820"/>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4" name="Straight Connector 223">
              <a:extLst>
                <a:ext uri="{FF2B5EF4-FFF2-40B4-BE49-F238E27FC236}">
                  <a16:creationId xmlns:a16="http://schemas.microsoft.com/office/drawing/2014/main" id="{655618CC-9907-653E-C8C6-8D8B5D9FF432}"/>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3674E1B3-138F-4009-ED78-A15E17454DBD}"/>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 name="Group 225">
            <a:extLst>
              <a:ext uri="{FF2B5EF4-FFF2-40B4-BE49-F238E27FC236}">
                <a16:creationId xmlns:a16="http://schemas.microsoft.com/office/drawing/2014/main" id="{EAC357B1-98BD-80B0-2583-5A01B9A16216}"/>
              </a:ext>
            </a:extLst>
          </p:cNvPr>
          <p:cNvGrpSpPr/>
          <p:nvPr/>
        </p:nvGrpSpPr>
        <p:grpSpPr>
          <a:xfrm>
            <a:off x="6629762" y="6116543"/>
            <a:ext cx="168807" cy="105357"/>
            <a:chOff x="2352016" y="6026888"/>
            <a:chExt cx="168807" cy="105357"/>
          </a:xfrm>
        </p:grpSpPr>
        <p:sp>
          <p:nvSpPr>
            <p:cNvPr id="227" name="Rectangle 226">
              <a:extLst>
                <a:ext uri="{FF2B5EF4-FFF2-40B4-BE49-F238E27FC236}">
                  <a16:creationId xmlns:a16="http://schemas.microsoft.com/office/drawing/2014/main" id="{C411BCE6-CA32-791B-5053-C9404671CB82}"/>
                </a:ext>
              </a:extLst>
            </p:cNvPr>
            <p:cNvSpPr/>
            <p:nvPr/>
          </p:nvSpPr>
          <p:spPr>
            <a:xfrm>
              <a:off x="2381463" y="6028299"/>
              <a:ext cx="104238" cy="58820"/>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8" name="Straight Connector 227">
              <a:extLst>
                <a:ext uri="{FF2B5EF4-FFF2-40B4-BE49-F238E27FC236}">
                  <a16:creationId xmlns:a16="http://schemas.microsoft.com/office/drawing/2014/main" id="{C57A3F9E-4CD1-8407-3FFD-4330E2510923}"/>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B265AFEA-3A4D-A9D4-EB02-F62A321A101D}"/>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 name="Group 229">
            <a:extLst>
              <a:ext uri="{FF2B5EF4-FFF2-40B4-BE49-F238E27FC236}">
                <a16:creationId xmlns:a16="http://schemas.microsoft.com/office/drawing/2014/main" id="{12E8A1D4-7178-E847-460A-E52A2636F230}"/>
              </a:ext>
            </a:extLst>
          </p:cNvPr>
          <p:cNvGrpSpPr/>
          <p:nvPr/>
        </p:nvGrpSpPr>
        <p:grpSpPr>
          <a:xfrm>
            <a:off x="6864106" y="5680447"/>
            <a:ext cx="2514641" cy="465388"/>
            <a:chOff x="7506181" y="4884347"/>
            <a:chExt cx="2514641" cy="465388"/>
          </a:xfrm>
        </p:grpSpPr>
        <p:sp>
          <p:nvSpPr>
            <p:cNvPr id="231" name="Rectangle 230">
              <a:extLst>
                <a:ext uri="{FF2B5EF4-FFF2-40B4-BE49-F238E27FC236}">
                  <a16:creationId xmlns:a16="http://schemas.microsoft.com/office/drawing/2014/main" id="{BED1553B-F355-D22A-E4CF-D0A1B03B311E}"/>
                </a:ext>
              </a:extLst>
            </p:cNvPr>
            <p:cNvSpPr/>
            <p:nvPr/>
          </p:nvSpPr>
          <p:spPr>
            <a:xfrm>
              <a:off x="7533340" y="4943660"/>
              <a:ext cx="2487482" cy="338554"/>
            </a:xfrm>
            <a:prstGeom prst="rect">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1AFFD541-766E-0EE4-127D-FF121379A774}"/>
                </a:ext>
              </a:extLst>
            </p:cNvPr>
            <p:cNvSpPr txBox="1"/>
            <p:nvPr/>
          </p:nvSpPr>
          <p:spPr>
            <a:xfrm>
              <a:off x="7506181" y="4908460"/>
              <a:ext cx="739305" cy="441275"/>
            </a:xfrm>
            <a:prstGeom prst="rect">
              <a:avLst/>
            </a:prstGeom>
            <a:noFill/>
          </p:spPr>
          <p:txBody>
            <a:bodyPr wrap="none" rtlCol="0">
              <a:spAutoFit/>
            </a:bodyPr>
            <a:lstStyle/>
            <a:p>
              <a:pPr algn="ctr">
                <a:lnSpc>
                  <a:spcPct val="80000"/>
                </a:lnSpc>
              </a:pPr>
              <a:r>
                <a:rPr lang="en-US" sz="1400" dirty="0"/>
                <a:t>Source </a:t>
              </a:r>
            </a:p>
            <a:p>
              <a:pPr algn="ctr">
                <a:lnSpc>
                  <a:spcPct val="80000"/>
                </a:lnSpc>
              </a:pPr>
              <a:r>
                <a:rPr lang="en-US" sz="1400" dirty="0"/>
                <a:t>addr: </a:t>
              </a:r>
              <a:r>
                <a:rPr lang="en-US" sz="1400" i="1" dirty="0"/>
                <a:t>w</a:t>
              </a:r>
            </a:p>
          </p:txBody>
        </p:sp>
        <p:sp>
          <p:nvSpPr>
            <p:cNvPr id="233" name="TextBox 232">
              <a:extLst>
                <a:ext uri="{FF2B5EF4-FFF2-40B4-BE49-F238E27FC236}">
                  <a16:creationId xmlns:a16="http://schemas.microsoft.com/office/drawing/2014/main" id="{87132C95-F55A-6142-6220-C4597AE4B652}"/>
                </a:ext>
              </a:extLst>
            </p:cNvPr>
            <p:cNvSpPr txBox="1"/>
            <p:nvPr/>
          </p:nvSpPr>
          <p:spPr>
            <a:xfrm>
              <a:off x="8945630" y="5005330"/>
              <a:ext cx="1005276" cy="268920"/>
            </a:xfrm>
            <a:prstGeom prst="rect">
              <a:avLst/>
            </a:prstGeom>
            <a:noFill/>
          </p:spPr>
          <p:txBody>
            <a:bodyPr wrap="none" rtlCol="0">
              <a:spAutoFit/>
            </a:bodyPr>
            <a:lstStyle/>
            <a:p>
              <a:pPr algn="ctr">
                <a:lnSpc>
                  <a:spcPct val="80000"/>
                </a:lnSpc>
              </a:pPr>
              <a:r>
                <a:rPr lang="en-US" sz="1400" dirty="0"/>
                <a:t>UE payload</a:t>
              </a:r>
            </a:p>
          </p:txBody>
        </p:sp>
        <p:grpSp>
          <p:nvGrpSpPr>
            <p:cNvPr id="234" name="Group 233">
              <a:extLst>
                <a:ext uri="{FF2B5EF4-FFF2-40B4-BE49-F238E27FC236}">
                  <a16:creationId xmlns:a16="http://schemas.microsoft.com/office/drawing/2014/main" id="{4E06BFBA-1720-87EB-AC9B-8A5D79E0D2EB}"/>
                </a:ext>
              </a:extLst>
            </p:cNvPr>
            <p:cNvGrpSpPr/>
            <p:nvPr/>
          </p:nvGrpSpPr>
          <p:grpSpPr>
            <a:xfrm>
              <a:off x="8956289" y="4884347"/>
              <a:ext cx="168807" cy="111031"/>
              <a:chOff x="2352016" y="6026888"/>
              <a:chExt cx="168807" cy="111031"/>
            </a:xfrm>
          </p:grpSpPr>
          <p:sp>
            <p:nvSpPr>
              <p:cNvPr id="242" name="Rectangle 241">
                <a:extLst>
                  <a:ext uri="{FF2B5EF4-FFF2-40B4-BE49-F238E27FC236}">
                    <a16:creationId xmlns:a16="http://schemas.microsoft.com/office/drawing/2014/main" id="{31F21370-65EB-7C31-D9CD-495F7A09EB12}"/>
                  </a:ext>
                </a:extLst>
              </p:cNvPr>
              <p:cNvSpPr/>
              <p:nvPr/>
            </p:nvSpPr>
            <p:spPr>
              <a:xfrm>
                <a:off x="2381463" y="6079099"/>
                <a:ext cx="104238" cy="58820"/>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3" name="Straight Connector 242">
                <a:extLst>
                  <a:ext uri="{FF2B5EF4-FFF2-40B4-BE49-F238E27FC236}">
                    <a16:creationId xmlns:a16="http://schemas.microsoft.com/office/drawing/2014/main" id="{ABBC4579-D1D6-7594-708A-4DED8CA234F4}"/>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B72B98B7-9743-814D-8EEC-7FB813234359}"/>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 name="Group 234">
              <a:extLst>
                <a:ext uri="{FF2B5EF4-FFF2-40B4-BE49-F238E27FC236}">
                  <a16:creationId xmlns:a16="http://schemas.microsoft.com/office/drawing/2014/main" id="{DC8AD0D5-BDD3-BA2D-93AE-F1F1E9873CFA}"/>
                </a:ext>
              </a:extLst>
            </p:cNvPr>
            <p:cNvGrpSpPr/>
            <p:nvPr/>
          </p:nvGrpSpPr>
          <p:grpSpPr>
            <a:xfrm>
              <a:off x="8910361" y="5229625"/>
              <a:ext cx="168807" cy="114146"/>
              <a:chOff x="2352016" y="6018099"/>
              <a:chExt cx="168807" cy="114146"/>
            </a:xfrm>
          </p:grpSpPr>
          <p:sp>
            <p:nvSpPr>
              <p:cNvPr id="239" name="Rectangle 238">
                <a:extLst>
                  <a:ext uri="{FF2B5EF4-FFF2-40B4-BE49-F238E27FC236}">
                    <a16:creationId xmlns:a16="http://schemas.microsoft.com/office/drawing/2014/main" id="{3B64A38E-93C4-5AFD-6F14-A28EB4E96EDC}"/>
                  </a:ext>
                </a:extLst>
              </p:cNvPr>
              <p:cNvSpPr/>
              <p:nvPr/>
            </p:nvSpPr>
            <p:spPr>
              <a:xfrm>
                <a:off x="2388813" y="6018099"/>
                <a:ext cx="104238" cy="58820"/>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0" name="Straight Connector 239">
                <a:extLst>
                  <a:ext uri="{FF2B5EF4-FFF2-40B4-BE49-F238E27FC236}">
                    <a16:creationId xmlns:a16="http://schemas.microsoft.com/office/drawing/2014/main" id="{7591208F-9E33-9ACF-C669-46C5289E175D}"/>
                  </a:ext>
                </a:extLst>
              </p:cNvPr>
              <p:cNvCxnSpPr/>
              <p:nvPr/>
            </p:nvCxnSpPr>
            <p:spPr>
              <a:xfrm flipV="1">
                <a:off x="2352016" y="603464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6DFFECD3-3EB6-2549-5FE5-DBB0BD50F69F}"/>
                  </a:ext>
                </a:extLst>
              </p:cNvPr>
              <p:cNvCxnSpPr/>
              <p:nvPr/>
            </p:nvCxnSpPr>
            <p:spPr>
              <a:xfrm flipV="1">
                <a:off x="2464577" y="6026888"/>
                <a:ext cx="56246" cy="975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6" name="TextBox 235">
              <a:extLst>
                <a:ext uri="{FF2B5EF4-FFF2-40B4-BE49-F238E27FC236}">
                  <a16:creationId xmlns:a16="http://schemas.microsoft.com/office/drawing/2014/main" id="{BB2A2D10-3B72-D0DA-67F3-113395C52E80}"/>
                </a:ext>
              </a:extLst>
            </p:cNvPr>
            <p:cNvSpPr txBox="1"/>
            <p:nvPr/>
          </p:nvSpPr>
          <p:spPr>
            <a:xfrm>
              <a:off x="8194234" y="4906947"/>
              <a:ext cx="692818" cy="441275"/>
            </a:xfrm>
            <a:prstGeom prst="rect">
              <a:avLst/>
            </a:prstGeom>
            <a:noFill/>
          </p:spPr>
          <p:txBody>
            <a:bodyPr wrap="none" rtlCol="0">
              <a:spAutoFit/>
            </a:bodyPr>
            <a:lstStyle/>
            <a:p>
              <a:pPr algn="ctr">
                <a:lnSpc>
                  <a:spcPct val="80000"/>
                </a:lnSpc>
              </a:pPr>
              <a:r>
                <a:rPr lang="en-US" sz="1400" dirty="0"/>
                <a:t>Dest</a:t>
              </a:r>
            </a:p>
            <a:p>
              <a:pPr algn="ctr">
                <a:lnSpc>
                  <a:spcPct val="80000"/>
                </a:lnSpc>
              </a:pPr>
              <a:r>
                <a:rPr lang="en-US" sz="1400" dirty="0"/>
                <a:t>addr: </a:t>
              </a:r>
              <a:r>
                <a:rPr lang="en-US" sz="1400" i="1" dirty="0"/>
                <a:t>z</a:t>
              </a:r>
            </a:p>
          </p:txBody>
        </p:sp>
        <p:cxnSp>
          <p:nvCxnSpPr>
            <p:cNvPr id="237" name="Straight Connector 236">
              <a:extLst>
                <a:ext uri="{FF2B5EF4-FFF2-40B4-BE49-F238E27FC236}">
                  <a16:creationId xmlns:a16="http://schemas.microsoft.com/office/drawing/2014/main" id="{AB895D9C-9836-44DC-222E-24B47B7525B3}"/>
                </a:ext>
              </a:extLst>
            </p:cNvPr>
            <p:cNvCxnSpPr>
              <a:cxnSpLocks/>
            </p:cNvCxnSpPr>
            <p:nvPr/>
          </p:nvCxnSpPr>
          <p:spPr>
            <a:xfrm>
              <a:off x="8184459" y="4947332"/>
              <a:ext cx="0" cy="3269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5FA317F-A2A9-93F1-A29E-0AECFEBD4F9B}"/>
                </a:ext>
              </a:extLst>
            </p:cNvPr>
            <p:cNvCxnSpPr>
              <a:cxnSpLocks/>
            </p:cNvCxnSpPr>
            <p:nvPr/>
          </p:nvCxnSpPr>
          <p:spPr>
            <a:xfrm>
              <a:off x="8897054" y="4945945"/>
              <a:ext cx="0" cy="3269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45" name="TextBox 244">
            <a:extLst>
              <a:ext uri="{FF2B5EF4-FFF2-40B4-BE49-F238E27FC236}">
                <a16:creationId xmlns:a16="http://schemas.microsoft.com/office/drawing/2014/main" id="{1B7D7772-6D96-0F28-C39A-8EBD597E2C7E}"/>
              </a:ext>
            </a:extLst>
          </p:cNvPr>
          <p:cNvSpPr txBox="1"/>
          <p:nvPr/>
        </p:nvSpPr>
        <p:spPr>
          <a:xfrm>
            <a:off x="4311710" y="4580984"/>
            <a:ext cx="1077573" cy="416653"/>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200" dirty="0">
                <a:solidFill>
                  <a:prstClr val="black"/>
                </a:solidFill>
                <a:latin typeface="Calibri"/>
              </a:rPr>
              <a:t>base station</a:t>
            </a:r>
          </a:p>
          <a:p>
            <a:pPr marL="0" marR="0" lvl="0" indent="0" algn="ctr" defTabSz="914400" rtl="0" eaLnBrk="1" fontAlgn="auto" latinLnBrk="0" hangingPunct="1">
              <a:lnSpc>
                <a:spcPct val="80000"/>
              </a:lnSpc>
              <a:spcBef>
                <a:spcPts val="0"/>
              </a:spcBef>
              <a:spcAft>
                <a:spcPts val="0"/>
              </a:spcAft>
              <a:buClrTx/>
              <a:buSzTx/>
              <a:buFontTx/>
              <a:buNone/>
              <a:tabLst/>
              <a:defRPr/>
            </a:pPr>
            <a:r>
              <a:rPr lang="en-US" sz="1200" dirty="0">
                <a:solidFill>
                  <a:prstClr val="black"/>
                </a:solidFill>
                <a:latin typeface="Calibri"/>
              </a:rPr>
              <a:t>address  </a:t>
            </a:r>
            <a:r>
              <a:rPr lang="en-US" sz="1200" i="1" dirty="0">
                <a:solidFill>
                  <a:prstClr val="black"/>
                </a:solidFill>
                <a:latin typeface="Calibri"/>
              </a:rPr>
              <a:t>y</a:t>
            </a:r>
            <a:r>
              <a:rPr lang="en-US" sz="1400" dirty="0">
                <a:solidFill>
                  <a:prstClr val="black"/>
                </a:solidFill>
                <a:latin typeface="Calibri"/>
              </a:rPr>
              <a:t>         </a:t>
            </a:r>
            <a:endParaRPr kumimoji="0" lang="en-US" sz="1100" b="0" i="0" u="none" strike="noStrike" kern="1200" cap="none" spc="0" normalizeH="0" baseline="0" noProof="0" dirty="0">
              <a:ln>
                <a:noFill/>
              </a:ln>
              <a:solidFill>
                <a:prstClr val="black"/>
              </a:solidFill>
              <a:effectLst/>
              <a:uLnTx/>
              <a:uFillTx/>
              <a:latin typeface="Calibri"/>
              <a:ea typeface="+mn-ea"/>
              <a:cs typeface="+mn-cs"/>
            </a:endParaRPr>
          </a:p>
        </p:txBody>
      </p:sp>
      <p:sp>
        <p:nvSpPr>
          <p:cNvPr id="246" name="TextBox 245">
            <a:extLst>
              <a:ext uri="{FF2B5EF4-FFF2-40B4-BE49-F238E27FC236}">
                <a16:creationId xmlns:a16="http://schemas.microsoft.com/office/drawing/2014/main" id="{BB958E77-BC70-68D9-DCD8-102B98FAB269}"/>
              </a:ext>
            </a:extLst>
          </p:cNvPr>
          <p:cNvSpPr txBox="1"/>
          <p:nvPr/>
        </p:nvSpPr>
        <p:spPr>
          <a:xfrm>
            <a:off x="5294548" y="4696159"/>
            <a:ext cx="987650" cy="491225"/>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1600" dirty="0">
                <a:solidFill>
                  <a:prstClr val="black"/>
                </a:solidFill>
                <a:latin typeface="Calibri"/>
              </a:rPr>
              <a:t>backhaul network</a:t>
            </a:r>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47" name="TextBox 246">
            <a:extLst>
              <a:ext uri="{FF2B5EF4-FFF2-40B4-BE49-F238E27FC236}">
                <a16:creationId xmlns:a16="http://schemas.microsoft.com/office/drawing/2014/main" id="{33F90194-0A81-FA72-D7AC-471209A04310}"/>
              </a:ext>
            </a:extLst>
          </p:cNvPr>
          <p:cNvSpPr txBox="1"/>
          <p:nvPr/>
        </p:nvSpPr>
        <p:spPr>
          <a:xfrm>
            <a:off x="2817135" y="4439942"/>
            <a:ext cx="1077573" cy="391454"/>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user device,</a:t>
            </a:r>
          </a:p>
          <a:p>
            <a:pPr marL="0" marR="0" lvl="0" indent="0" algn="ctr" defTabSz="914400" rtl="0" eaLnBrk="1" fontAlgn="auto" latinLnBrk="0" hangingPunct="1">
              <a:lnSpc>
                <a:spcPct val="80000"/>
              </a:lnSpc>
              <a:spcBef>
                <a:spcPts val="0"/>
              </a:spcBef>
              <a:spcAft>
                <a:spcPts val="0"/>
              </a:spcAft>
              <a:buClrTx/>
              <a:buSzTx/>
              <a:buFontTx/>
              <a:buNone/>
              <a:tabLst/>
              <a:defRPr/>
            </a:pPr>
            <a:r>
              <a:rPr lang="en-US" sz="1200" dirty="0">
                <a:solidFill>
                  <a:prstClr val="black"/>
                </a:solidFill>
                <a:latin typeface="Calibri"/>
              </a:rPr>
              <a:t>address </a:t>
            </a:r>
            <a:r>
              <a:rPr lang="en-US" sz="1200" i="1" dirty="0">
                <a:solidFill>
                  <a:prstClr val="black"/>
                </a:solidFill>
                <a:latin typeface="Calibri"/>
              </a:rPr>
              <a:t>z</a:t>
            </a:r>
            <a:endParaRPr kumimoji="0" lang="en-US" sz="1050" b="0" i="1" u="none" strike="noStrike" kern="1200" cap="none" spc="0" normalizeH="0" baseline="0" noProof="0" dirty="0">
              <a:ln>
                <a:noFill/>
              </a:ln>
              <a:solidFill>
                <a:prstClr val="black"/>
              </a:solidFill>
              <a:effectLst/>
              <a:uLnTx/>
              <a:uFillTx/>
              <a:latin typeface="Calibri"/>
              <a:ea typeface="+mn-ea"/>
              <a:cs typeface="+mn-cs"/>
            </a:endParaRPr>
          </a:p>
        </p:txBody>
      </p:sp>
      <p:sp>
        <p:nvSpPr>
          <p:cNvPr id="248" name="Slide Number Placeholder 247">
            <a:extLst>
              <a:ext uri="{FF2B5EF4-FFF2-40B4-BE49-F238E27FC236}">
                <a16:creationId xmlns:a16="http://schemas.microsoft.com/office/drawing/2014/main" id="{C814D406-C3CE-3FB2-791F-79176090797B}"/>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127</a:t>
            </a:fld>
            <a:endParaRPr lang="en-US" dirty="0"/>
          </a:p>
        </p:txBody>
      </p:sp>
    </p:spTree>
    <p:extLst>
      <p:ext uri="{BB962C8B-B14F-4D97-AF65-F5344CB8AC3E}">
        <p14:creationId xmlns:p14="http://schemas.microsoft.com/office/powerpoint/2010/main" val="41268098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541422" y="226467"/>
            <a:ext cx="10515600" cy="894622"/>
          </a:xfrm>
        </p:spPr>
        <p:txBody>
          <a:bodyPr>
            <a:normAutofit/>
          </a:bodyPr>
          <a:lstStyle/>
          <a:p>
            <a:r>
              <a:rPr lang="en-US" b="0" kern="0" dirty="0">
                <a:solidFill>
                  <a:srgbClr val="000099"/>
                </a:solidFill>
                <a:latin typeface="+mn-lt"/>
                <a:ea typeface="ＭＳ Ｐゴシック" charset="0"/>
              </a:rPr>
              <a:t>Identity: who are you?</a:t>
            </a:r>
            <a:endParaRPr lang="en-US" dirty="0">
              <a:latin typeface="+mn-lt"/>
            </a:endParaRPr>
          </a:p>
        </p:txBody>
      </p:sp>
      <p:sp>
        <p:nvSpPr>
          <p:cNvPr id="2" name="Rectangle 3">
            <a:extLst>
              <a:ext uri="{FF2B5EF4-FFF2-40B4-BE49-F238E27FC236}">
                <a16:creationId xmlns:a16="http://schemas.microsoft.com/office/drawing/2014/main" id="{8C1264DA-E495-6A1B-3613-50D54377261A}"/>
              </a:ext>
            </a:extLst>
          </p:cNvPr>
          <p:cNvSpPr txBox="1">
            <a:spLocks noChangeArrowheads="1"/>
          </p:cNvSpPr>
          <p:nvPr/>
        </p:nvSpPr>
        <p:spPr>
          <a:xfrm>
            <a:off x="6985767" y="1416943"/>
            <a:ext cx="5061092" cy="54410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marR="0" lvl="1" indent="0"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Internet approaches:</a:t>
            </a:r>
          </a:p>
          <a:p>
            <a:pPr marL="287338" marR="0" lvl="1" indent="-2873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You’re a </a:t>
            </a:r>
            <a:r>
              <a:rPr kumimoji="0" lang="en-US" sz="2800" b="0" i="0" u="none" strike="noStrike" kern="1200" cap="none" spc="0" normalizeH="0" baseline="0" noProof="0" dirty="0">
                <a:ln>
                  <a:noFill/>
                </a:ln>
                <a:solidFill>
                  <a:srgbClr val="0A12A0"/>
                </a:solidFill>
                <a:effectLst/>
                <a:uLnTx/>
                <a:uFillTx/>
                <a:latin typeface="Calibri" panose="020F0502020204030204"/>
                <a:ea typeface="+mn-ea"/>
                <a:cs typeface="+mn-cs"/>
              </a:rPr>
              <a:t>name, password</a:t>
            </a:r>
          </a:p>
          <a:p>
            <a:pPr marL="692150" marR="0" lvl="2" indent="-244475" algn="l" defTabSz="914400" rtl="0" eaLnBrk="1" fontAlgn="auto" latinLnBrk="0" hangingPunct="1">
              <a:lnSpc>
                <a:spcPct val="90000"/>
              </a:lnSpc>
              <a:spcBef>
                <a:spcPts val="600"/>
              </a:spcBef>
              <a:spcAft>
                <a:spcPts val="0"/>
              </a:spcAft>
              <a:buClr>
                <a:srgbClr val="0A12A0"/>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different names, password for different applications, services</a:t>
            </a:r>
          </a:p>
          <a:p>
            <a:pPr marL="287338" marR="0" lvl="1" indent="-2873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You’re a </a:t>
            </a:r>
            <a:r>
              <a:rPr kumimoji="0" lang="en-US" sz="2800" b="0" i="0" u="none" strike="noStrike" kern="1200" cap="none" spc="0" normalizeH="0" baseline="0" noProof="0" dirty="0">
                <a:ln>
                  <a:noFill/>
                </a:ln>
                <a:solidFill>
                  <a:srgbClr val="0A12A0"/>
                </a:solidFill>
                <a:effectLst/>
                <a:uLnTx/>
                <a:uFillTx/>
                <a:latin typeface="Calibri" panose="020F0502020204030204"/>
                <a:ea typeface="+mn-ea"/>
                <a:cs typeface="+mn-cs"/>
              </a:rPr>
              <a:t>name, public key certificate</a:t>
            </a:r>
          </a:p>
          <a:p>
            <a:pPr marL="749300" marR="0" lvl="2" indent="-301625" algn="l" defTabSz="914400" rtl="0" eaLnBrk="1" fontAlgn="auto" latinLnBrk="0" hangingPunct="1">
              <a:lnSpc>
                <a:spcPct val="90000"/>
              </a:lnSpc>
              <a:spcBef>
                <a:spcPts val="6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servers often have public keys, users not so much (yet)</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8A3C45F6-53BA-076F-A2B2-E150FF03B761}"/>
              </a:ext>
            </a:extLst>
          </p:cNvPr>
          <p:cNvGrpSpPr/>
          <p:nvPr/>
        </p:nvGrpSpPr>
        <p:grpSpPr>
          <a:xfrm>
            <a:off x="1034908" y="1190476"/>
            <a:ext cx="5061092" cy="5441057"/>
            <a:chOff x="6096000" y="1190475"/>
            <a:chExt cx="5061092" cy="5441057"/>
          </a:xfrm>
        </p:grpSpPr>
        <p:sp>
          <p:nvSpPr>
            <p:cNvPr id="5" name="Rectangle 3">
              <a:extLst>
                <a:ext uri="{FF2B5EF4-FFF2-40B4-BE49-F238E27FC236}">
                  <a16:creationId xmlns:a16="http://schemas.microsoft.com/office/drawing/2014/main" id="{F0F91474-EA80-39BF-9FED-2E129547E25E}"/>
                </a:ext>
              </a:extLst>
            </p:cNvPr>
            <p:cNvSpPr txBox="1">
              <a:spLocks noChangeArrowheads="1"/>
            </p:cNvSpPr>
            <p:nvPr/>
          </p:nvSpPr>
          <p:spPr>
            <a:xfrm>
              <a:off x="6096000" y="1190475"/>
              <a:ext cx="5061092" cy="54410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marR="0" lvl="1" indent="0"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4G/5G:</a:t>
              </a:r>
            </a:p>
            <a:p>
              <a:pPr marL="287338" marR="0" lvl="1" indent="-2873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You’re a </a:t>
              </a:r>
              <a:r>
                <a:rPr kumimoji="0" lang="en-US" sz="2800" b="0" i="0" u="none" strike="noStrike" kern="1200" cap="none" spc="0" normalizeH="0" baseline="0" noProof="0" dirty="0">
                  <a:ln>
                    <a:noFill/>
                  </a:ln>
                  <a:solidFill>
                    <a:srgbClr val="0A12A0"/>
                  </a:solidFill>
                  <a:effectLst/>
                  <a:uLnTx/>
                  <a:uFillTx/>
                  <a:latin typeface="Calibri" panose="020F0502020204030204"/>
                  <a:ea typeface="+mn-ea"/>
                  <a:cs typeface="+mn-cs"/>
                </a:rPr>
                <a:t>customer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to a wireless service provider, with a home cellular network (who you pay)</a:t>
              </a:r>
            </a:p>
            <a:p>
              <a:pPr marL="287338" marR="0" lvl="1" indent="-2873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you have a SIM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(Subscriber Identity Module)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card or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vSIM</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76263" marR="0" lvl="2" indent="-230188" algn="l" defTabSz="914400" rtl="0" eaLnBrk="1" fontAlgn="auto" latinLnBrk="0" hangingPunct="1">
                <a:lnSpc>
                  <a:spcPct val="90000"/>
                </a:lnSpc>
                <a:spcBef>
                  <a:spcPts val="600"/>
                </a:spcBef>
                <a:spcAft>
                  <a:spcPts val="0"/>
                </a:spcAft>
                <a:buClr>
                  <a:srgbClr val="0A12A0"/>
                </a:buClr>
                <a:buSzTx/>
                <a:buFont typeface="Arial" panose="020B0604020202020204" pitchFamily="34" charset="0"/>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identifies you, your home network to all cellular networks globally</a:t>
              </a:r>
            </a:p>
            <a:p>
              <a:pPr marL="576263" marR="0" lvl="2" indent="-230188" algn="l" defTabSz="914400" rtl="0" eaLnBrk="1" fontAlgn="auto" latinLnBrk="0" hangingPunct="1">
                <a:lnSpc>
                  <a:spcPct val="90000"/>
                </a:lnSpc>
                <a:spcBef>
                  <a:spcPts val="600"/>
                </a:spcBef>
                <a:spcAft>
                  <a:spcPts val="0"/>
                </a:spcAft>
                <a:buClr>
                  <a:srgbClr val="0A12A0"/>
                </a:buClr>
                <a:buSzTx/>
                <a:buFont typeface="Arial" panose="020B0604020202020204" pitchFamily="34" charset="0"/>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has cryptographic key info also known to your home network</a:t>
              </a:r>
              <a:endParaRPr kumimoji="0" lang="en-US" sz="2600" b="0" i="0" u="none" strike="noStrike" kern="1200" cap="none" spc="0" normalizeH="0" baseline="0" noProof="0" dirty="0">
                <a:ln>
                  <a:noFill/>
                </a:ln>
                <a:solidFill>
                  <a:srgbClr val="0A12A0"/>
                </a:solidFill>
                <a:effectLst/>
                <a:uLnTx/>
                <a:uFillTx/>
                <a:latin typeface="Calibri" panose="020F0502020204030204"/>
                <a:ea typeface="+mn-ea"/>
                <a:cs typeface="+mn-cs"/>
              </a:endParaRPr>
            </a:p>
          </p:txBody>
        </p:sp>
        <p:pic>
          <p:nvPicPr>
            <p:cNvPr id="9" name="Picture 8" descr="A picture containing sitting, drawing, bus&#10;&#10;Description automatically generated">
              <a:extLst>
                <a:ext uri="{FF2B5EF4-FFF2-40B4-BE49-F238E27FC236}">
                  <a16:creationId xmlns:a16="http://schemas.microsoft.com/office/drawing/2014/main" id="{6FE89BDA-787E-A6AE-13FD-ECDA53F299DD}"/>
                </a:ext>
              </a:extLst>
            </p:cNvPr>
            <p:cNvPicPr>
              <a:picLocks noChangeAspect="1"/>
            </p:cNvPicPr>
            <p:nvPr/>
          </p:nvPicPr>
          <p:blipFill>
            <a:blip r:embed="rId3"/>
            <a:stretch>
              <a:fillRect/>
            </a:stretch>
          </p:blipFill>
          <p:spPr>
            <a:xfrm>
              <a:off x="9541623" y="5840610"/>
              <a:ext cx="1388311" cy="785040"/>
            </a:xfrm>
            <a:prstGeom prst="rect">
              <a:avLst/>
            </a:prstGeom>
          </p:spPr>
        </p:pic>
      </p:grpSp>
      <p:sp>
        <p:nvSpPr>
          <p:cNvPr id="7" name="Slide Number Placeholder 6">
            <a:extLst>
              <a:ext uri="{FF2B5EF4-FFF2-40B4-BE49-F238E27FC236}">
                <a16:creationId xmlns:a16="http://schemas.microsoft.com/office/drawing/2014/main" id="{47565F73-920E-80C2-B479-152E151C8790}"/>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128</a:t>
            </a:fld>
            <a:endParaRPr lang="en-US" dirty="0"/>
          </a:p>
        </p:txBody>
      </p:sp>
    </p:spTree>
    <p:extLst>
      <p:ext uri="{BB962C8B-B14F-4D97-AF65-F5344CB8AC3E}">
        <p14:creationId xmlns:p14="http://schemas.microsoft.com/office/powerpoint/2010/main" val="2006562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926307-71B3-A63C-3955-87441907C9A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A2DAAE7-EA25-972E-D2D5-205066994CB1}"/>
              </a:ext>
            </a:extLst>
          </p:cNvPr>
          <p:cNvSpPr>
            <a:spLocks noGrp="1"/>
          </p:cNvSpPr>
          <p:nvPr>
            <p:ph type="title"/>
          </p:nvPr>
        </p:nvSpPr>
        <p:spPr>
          <a:xfrm>
            <a:off x="639120" y="270928"/>
            <a:ext cx="10515600" cy="894622"/>
          </a:xfrm>
        </p:spPr>
        <p:txBody>
          <a:bodyPr>
            <a:normAutofit/>
          </a:bodyPr>
          <a:lstStyle/>
          <a:p>
            <a:r>
              <a:rPr lang="en-US" b="0" kern="0" dirty="0">
                <a:solidFill>
                  <a:srgbClr val="000099"/>
                </a:solidFill>
                <a:latin typeface="+mn-lt"/>
                <a:ea typeface="ＭＳ Ｐゴシック" charset="0"/>
              </a:rPr>
              <a:t>Joining a 5G network</a:t>
            </a:r>
            <a:endParaRPr lang="en-US" dirty="0">
              <a:latin typeface="+mn-lt"/>
            </a:endParaRPr>
          </a:p>
        </p:txBody>
      </p:sp>
      <p:sp>
        <p:nvSpPr>
          <p:cNvPr id="6" name="Rectangle 3">
            <a:extLst>
              <a:ext uri="{FF2B5EF4-FFF2-40B4-BE49-F238E27FC236}">
                <a16:creationId xmlns:a16="http://schemas.microsoft.com/office/drawing/2014/main" id="{A8AA84CA-1A4C-34C0-670B-6651F015DB2B}"/>
              </a:ext>
            </a:extLst>
          </p:cNvPr>
          <p:cNvSpPr txBox="1">
            <a:spLocks noChangeArrowheads="1"/>
          </p:cNvSpPr>
          <p:nvPr/>
        </p:nvSpPr>
        <p:spPr>
          <a:xfrm>
            <a:off x="409936" y="1308491"/>
            <a:ext cx="11552880" cy="4579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major phases:</a:t>
            </a:r>
          </a:p>
          <a:p>
            <a:pPr marL="571500" marR="0" lvl="1" indent="-228600" algn="l" defTabSz="914400" rtl="0" eaLnBrk="1" fontAlgn="auto" latinLnBrk="0" hangingPunct="1">
              <a:lnSpc>
                <a:spcPct val="90000"/>
              </a:lnSpc>
              <a:spcBef>
                <a:spcPts val="400"/>
              </a:spcBef>
              <a:spcAft>
                <a:spcPts val="0"/>
              </a:spcAft>
              <a:buClr>
                <a:srgbClr val="0E00A3"/>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pitchFamily="34" charset="0"/>
                <a:ea typeface="Aptos" panose="020B0004020202020204" pitchFamily="34" charset="0"/>
                <a:cs typeface="Calibri" panose="020F0502020204030204" pitchFamily="34" charset="0"/>
              </a:rPr>
              <a:t>Registration: </a:t>
            </a:r>
            <a:r>
              <a:rPr kumimoji="0" lang="en-US" sz="2800" b="0" i="0" u="none" strike="noStrike" kern="1200" cap="none" spc="0" normalizeH="0" baseline="0" noProof="0" dirty="0">
                <a:ln>
                  <a:noFill/>
                </a:ln>
                <a:solidFill>
                  <a:prstClr val="black"/>
                </a:solidFill>
                <a:effectLst/>
                <a:uLnTx/>
                <a:uFillTx/>
                <a:latin typeface="Calibri" panose="020F0502020204030204" pitchFamily="34" charset="0"/>
                <a:ea typeface="Aptos" panose="020B0004020202020204" pitchFamily="34" charset="0"/>
                <a:cs typeface="Calibri" panose="020F0502020204030204" pitchFamily="34" charset="0"/>
              </a:rPr>
              <a:t>device </a:t>
            </a:r>
            <a:r>
              <a:rPr kumimoji="0" lang="en-US" sz="2800" b="0" i="0" u="none" strike="noStrike" kern="0" cap="none" spc="0" normalizeH="0" baseline="0" noProof="0" dirty="0">
                <a:ln>
                  <a:noFill/>
                </a:ln>
                <a:solidFill>
                  <a:prstClr val="black"/>
                </a:solidFill>
                <a:effectLst/>
                <a:uLnTx/>
                <a:uFillTx/>
                <a:latin typeface="Calibri" panose="020F0502020204030204" pitchFamily="34" charset="0"/>
                <a:ea typeface="Aptos" panose="020B0004020202020204" pitchFamily="34" charset="0"/>
                <a:cs typeface="Calibri" panose="020F0502020204030204" pitchFamily="34" charset="0"/>
              </a:rPr>
              <a:t>identifies, authenticates itself to network, and </a:t>
            </a:r>
            <a:r>
              <a:rPr kumimoji="0" lang="en-US" sz="2800" b="0" i="1" u="none" strike="noStrike" kern="0" cap="none" spc="0" normalizeH="0" baseline="0" noProof="0" dirty="0">
                <a:ln>
                  <a:noFill/>
                </a:ln>
                <a:solidFill>
                  <a:prstClr val="black"/>
                </a:solidFill>
                <a:effectLst/>
                <a:uLnTx/>
                <a:uFillTx/>
                <a:latin typeface="Calibri" panose="020F0502020204030204" pitchFamily="34" charset="0"/>
                <a:ea typeface="Aptos" panose="020B0004020202020204" pitchFamily="34" charset="0"/>
                <a:cs typeface="Calibri" panose="020F0502020204030204" pitchFamily="34" charset="0"/>
              </a:rPr>
              <a:t>vice versa</a:t>
            </a:r>
          </a:p>
          <a:p>
            <a:pPr marL="571500" marR="0" lvl="1" indent="-228600" algn="l" defTabSz="914400" rtl="0" eaLnBrk="1" fontAlgn="auto" latinLnBrk="0" hangingPunct="1">
              <a:lnSpc>
                <a:spcPct val="90000"/>
              </a:lnSpc>
              <a:spcBef>
                <a:spcPts val="400"/>
              </a:spcBef>
              <a:spcAft>
                <a:spcPts val="0"/>
              </a:spcAft>
              <a:buClr>
                <a:srgbClr val="0E00A3"/>
              </a:buClr>
              <a:buSzTx/>
              <a:buFont typeface="Arial" panose="020B0604020202020204" pitchFamily="34" charset="0"/>
              <a:buChar char="•"/>
              <a:tabLst/>
              <a:defRPr/>
            </a:pPr>
            <a:r>
              <a:rPr kumimoji="0" lang="en-US" sz="2800" b="0" i="1" u="none" strike="noStrike" kern="0" cap="none" spc="0" normalizeH="0" baseline="0" noProof="0" dirty="0">
                <a:ln>
                  <a:noFill/>
                </a:ln>
                <a:solidFill>
                  <a:srgbClr val="C00000"/>
                </a:solidFill>
                <a:effectLst/>
                <a:uLnTx/>
                <a:uFillTx/>
                <a:latin typeface="Calibri" panose="020F0502020204030204" pitchFamily="34" charset="0"/>
                <a:ea typeface="Aptos" panose="020B0004020202020204" pitchFamily="34" charset="0"/>
                <a:cs typeface="Calibri" panose="020F0502020204030204" pitchFamily="34" charset="0"/>
              </a:rPr>
              <a:t>PDU Session establishment:  </a:t>
            </a:r>
            <a:r>
              <a:rPr kumimoji="0" lang="en-US" sz="2800" b="0" i="0" u="none" strike="noStrike" kern="0" cap="none" spc="0" normalizeH="0" baseline="0" noProof="0" dirty="0">
                <a:ln>
                  <a:noFill/>
                </a:ln>
                <a:solidFill>
                  <a:prstClr val="black"/>
                </a:solidFill>
                <a:effectLst/>
                <a:uLnTx/>
                <a:uFillTx/>
                <a:latin typeface="Calibri" panose="020F0502020204030204" pitchFamily="34" charset="0"/>
                <a:ea typeface="Aptos" panose="020B0004020202020204" pitchFamily="34" charset="0"/>
                <a:cs typeface="Calibri" panose="020F0502020204030204" pitchFamily="34" charset="0"/>
              </a:rPr>
              <a:t>Core network functions allocate  IP address to device, create data-plane path between device and device’s UPF </a:t>
            </a:r>
          </a:p>
          <a:p>
            <a:pPr marL="1019175" marR="0" lvl="2" indent="-228600" algn="l" defTabSz="914400" rtl="0" eaLnBrk="1" fontAlgn="auto" latinLnBrk="0" hangingPunct="1">
              <a:lnSpc>
                <a:spcPct val="90000"/>
              </a:lnSpc>
              <a:spcBef>
                <a:spcPts val="400"/>
              </a:spcBef>
              <a:spcAft>
                <a:spcPts val="0"/>
              </a:spcAft>
              <a:buClr>
                <a:srgbClr val="0E00A3"/>
              </a:buClr>
              <a:buSzTx/>
              <a:buFont typeface="Arial" panose="020B0604020202020204" pitchFamily="34" charset="0"/>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PDU: protocol data unit, aka, “packet”</a:t>
            </a:r>
          </a:p>
          <a:p>
            <a:pPr marL="342900" marR="0" lvl="0" indent="-217488" algn="l" defTabSz="914400" rtl="0" eaLnBrk="1" fontAlgn="auto" latinLnBrk="0" hangingPunct="1">
              <a:lnSpc>
                <a:spcPct val="90000"/>
              </a:lnSpc>
              <a:spcBef>
                <a:spcPts val="400"/>
              </a:spcBef>
              <a:spcAft>
                <a:spcPts val="0"/>
              </a:spcAft>
              <a:buClr>
                <a:srgbClr val="0E00A3"/>
              </a:buClr>
              <a:buSzTx/>
              <a:buFont typeface="Wingdings" pitchFamily="2" charset="2"/>
              <a:buChar char="§"/>
              <a:tabLst/>
              <a:defRPr/>
            </a:pPr>
            <a:r>
              <a:rPr kumimoji="0" lang="en-US" sz="2800" b="0" i="1" u="none" strike="noStrike" kern="1200" cap="none" spc="0" normalizeH="0" baseline="0" noProof="0" dirty="0">
                <a:ln>
                  <a:noFill/>
                </a:ln>
                <a:solidFill>
                  <a:srgbClr val="C00000"/>
                </a:solidFill>
                <a:effectLst/>
                <a:uLnTx/>
                <a:uFillTx/>
                <a:latin typeface="Aptos" panose="020B0004020202020204" pitchFamily="34" charset="0"/>
                <a:ea typeface="Aptos" panose="020B0004020202020204" pitchFamily="34" charset="0"/>
                <a:cs typeface="Times New Roman" panose="02020603050405020304" pitchFamily="18" charset="0"/>
              </a:rPr>
              <a:t>Access and Mobility Management Function (AMF)</a:t>
            </a:r>
            <a:r>
              <a:rPr kumimoji="0" lang="en-US" sz="2800" b="0" i="0" u="none" strike="noStrike" kern="1200" cap="none" spc="0" normalizeH="0" baseline="0" noProof="0" dirty="0">
                <a:ln>
                  <a:noFill/>
                </a:ln>
                <a:solidFill>
                  <a:srgbClr val="C00000"/>
                </a:solidFill>
                <a:effectLst/>
                <a:uLnTx/>
                <a:uFillTx/>
                <a:latin typeface="Aptos" panose="020B0004020202020204" pitchFamily="34" charset="0"/>
                <a:ea typeface="Aptos" panose="020B0004020202020204" pitchFamily="34" charset="0"/>
                <a:cs typeface="Times New Roman" panose="02020603050405020304" pitchFamily="18" charset="0"/>
              </a:rPr>
              <a:t> </a:t>
            </a:r>
            <a:r>
              <a:rPr kumimoji="0" lang="en-US" sz="28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plays key role in joining </a:t>
            </a:r>
            <a:r>
              <a:rPr lang="en-US" dirty="0">
                <a:solidFill>
                  <a:prstClr val="black"/>
                </a:solidFill>
                <a:latin typeface="Aptos" panose="020B0004020202020204" pitchFamily="34" charset="0"/>
                <a:ea typeface="Aptos" panose="020B0004020202020204" pitchFamily="34" charset="0"/>
                <a:cs typeface="Times New Roman" panose="02020603050405020304" pitchFamily="18" charset="0"/>
              </a:rPr>
              <a:t>arriving device</a:t>
            </a:r>
            <a:r>
              <a:rPr kumimoji="0" lang="en-US" sz="28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into network</a:t>
            </a:r>
            <a:endParaRPr kumimoji="0" lang="en-US" sz="2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endParaRPr kumimoji="0" lang="en-US" sz="2800" b="0" i="0" u="none" strike="noStrike" kern="0" cap="none" spc="0" normalizeH="0" baseline="0" noProof="0" dirty="0">
              <a:ln>
                <a:noFill/>
              </a:ln>
              <a:solidFill>
                <a:prstClr val="black"/>
              </a:solidFill>
              <a:effectLst/>
              <a:uLnTx/>
              <a:uFillTx/>
              <a:latin typeface="Calibri" panose="020F0502020204030204" pitchFamily="34" charset="0"/>
              <a:ea typeface="Aptos" panose="020B0004020202020204" pitchFamily="34" charset="0"/>
              <a:cs typeface="Calibri" panose="020F0502020204030204" pitchFamily="34" charset="0"/>
            </a:endParaRPr>
          </a:p>
        </p:txBody>
      </p:sp>
      <p:sp>
        <p:nvSpPr>
          <p:cNvPr id="5" name="Slide Number Placeholder 4">
            <a:extLst>
              <a:ext uri="{FF2B5EF4-FFF2-40B4-BE49-F238E27FC236}">
                <a16:creationId xmlns:a16="http://schemas.microsoft.com/office/drawing/2014/main" id="{355CD080-C7C2-A192-6745-F4670B273D0C}"/>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129</a:t>
            </a:fld>
            <a:endParaRPr lang="en-US" dirty="0"/>
          </a:p>
        </p:txBody>
      </p:sp>
    </p:spTree>
    <p:extLst>
      <p:ext uri="{BB962C8B-B14F-4D97-AF65-F5344CB8AC3E}">
        <p14:creationId xmlns:p14="http://schemas.microsoft.com/office/powerpoint/2010/main" val="4148306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 name="Group 303">
            <a:extLst>
              <a:ext uri="{FF2B5EF4-FFF2-40B4-BE49-F238E27FC236}">
                <a16:creationId xmlns:a16="http://schemas.microsoft.com/office/drawing/2014/main" id="{400F39EB-36D8-4610-7FBB-C671E82A585A}"/>
              </a:ext>
            </a:extLst>
          </p:cNvPr>
          <p:cNvGrpSpPr/>
          <p:nvPr/>
        </p:nvGrpSpPr>
        <p:grpSpPr>
          <a:xfrm>
            <a:off x="533391" y="1939959"/>
            <a:ext cx="11410693" cy="3893425"/>
            <a:chOff x="437856" y="2540461"/>
            <a:chExt cx="11410693" cy="3893425"/>
          </a:xfrm>
        </p:grpSpPr>
        <p:grpSp>
          <p:nvGrpSpPr>
            <p:cNvPr id="540" name="Group 539">
              <a:extLst>
                <a:ext uri="{FF2B5EF4-FFF2-40B4-BE49-F238E27FC236}">
                  <a16:creationId xmlns:a16="http://schemas.microsoft.com/office/drawing/2014/main" id="{6778FA1B-23C2-1B65-1A37-CB0A820D6C71}"/>
                </a:ext>
              </a:extLst>
            </p:cNvPr>
            <p:cNvGrpSpPr/>
            <p:nvPr/>
          </p:nvGrpSpPr>
          <p:grpSpPr>
            <a:xfrm>
              <a:off x="5764463" y="2540461"/>
              <a:ext cx="6084086" cy="3572882"/>
              <a:chOff x="5884778" y="1974976"/>
              <a:chExt cx="6084086" cy="3572882"/>
            </a:xfrm>
          </p:grpSpPr>
          <p:pic>
            <p:nvPicPr>
              <p:cNvPr id="582" name="Picture 581" descr="A close up of text on a white background&#10;&#10;Description automatically generated">
                <a:extLst>
                  <a:ext uri="{FF2B5EF4-FFF2-40B4-BE49-F238E27FC236}">
                    <a16:creationId xmlns:a16="http://schemas.microsoft.com/office/drawing/2014/main" id="{342D83A4-DD9F-D54E-4193-5E7578FF510C}"/>
                  </a:ext>
                </a:extLst>
              </p:cNvPr>
              <p:cNvPicPr>
                <a:picLocks noChangeAspect="1"/>
              </p:cNvPicPr>
              <p:nvPr/>
            </p:nvPicPr>
            <p:blipFill>
              <a:blip r:embed="rId3"/>
              <a:stretch>
                <a:fillRect/>
              </a:stretch>
            </p:blipFill>
            <p:spPr>
              <a:xfrm>
                <a:off x="6978408" y="4923846"/>
                <a:ext cx="647635" cy="624012"/>
              </a:xfrm>
              <a:prstGeom prst="rect">
                <a:avLst/>
              </a:prstGeom>
            </p:spPr>
          </p:pic>
          <p:sp>
            <p:nvSpPr>
              <p:cNvPr id="7" name="Hexagon 6">
                <a:extLst>
                  <a:ext uri="{FF2B5EF4-FFF2-40B4-BE49-F238E27FC236}">
                    <a16:creationId xmlns:a16="http://schemas.microsoft.com/office/drawing/2014/main" id="{08D7ADEB-DEFA-2140-A327-52FA5F1CF40F}"/>
                  </a:ext>
                </a:extLst>
              </p:cNvPr>
              <p:cNvSpPr/>
              <p:nvPr/>
            </p:nvSpPr>
            <p:spPr>
              <a:xfrm>
                <a:off x="6048255" y="2718528"/>
                <a:ext cx="2012654" cy="1712489"/>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BEE206C5-EA27-0548-9300-1180195B5DC4}"/>
                  </a:ext>
                </a:extLst>
              </p:cNvPr>
              <p:cNvSpPr txBox="1"/>
              <p:nvPr/>
            </p:nvSpPr>
            <p:spPr>
              <a:xfrm>
                <a:off x="7567836" y="5021747"/>
                <a:ext cx="282450"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11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TextBox 45">
                <a:extLst>
                  <a:ext uri="{FF2B5EF4-FFF2-40B4-BE49-F238E27FC236}">
                    <a16:creationId xmlns:a16="http://schemas.microsoft.com/office/drawing/2014/main" id="{FC256A69-C2D1-A543-B030-86DD682F9AB5}"/>
                  </a:ext>
                </a:extLst>
              </p:cNvPr>
              <p:cNvSpPr txBox="1"/>
              <p:nvPr/>
            </p:nvSpPr>
            <p:spPr>
              <a:xfrm>
                <a:off x="5884778" y="3371021"/>
                <a:ext cx="1334733" cy="329001"/>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a:ea typeface="+mn-ea"/>
                    <a:cs typeface="+mn-cs"/>
                  </a:rPr>
                  <a:t>Mobile device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solidFill>
                    <a:effectLst/>
                    <a:uLnTx/>
                    <a:uFillTx/>
                    <a:latin typeface="Calibri"/>
                    <a:ea typeface="+mn-ea"/>
                    <a:cs typeface="+mn-cs"/>
                  </a:rPr>
                  <a:t>  (</a:t>
                </a:r>
                <a:r>
                  <a:rPr kumimoji="0" lang="en-US" sz="900" b="1" i="0" u="none" strike="noStrike" kern="1200" cap="none" spc="0" normalizeH="0" baseline="0" noProof="0" dirty="0">
                    <a:ln>
                      <a:noFill/>
                    </a:ln>
                    <a:solidFill>
                      <a:prstClr val="black"/>
                    </a:solidFill>
                    <a:effectLst/>
                    <a:uLnTx/>
                    <a:uFillTx/>
                    <a:latin typeface="Calibri"/>
                    <a:ea typeface="+mn-ea"/>
                    <a:cs typeface="+mn-cs"/>
                  </a:rPr>
                  <a:t>UE</a:t>
                </a:r>
                <a:r>
                  <a:rPr kumimoji="0" lang="en-US" sz="900" b="0" i="0" u="none" strike="noStrike" kern="1200" cap="none" spc="0" normalizeH="0" baseline="0" noProof="0" dirty="0">
                    <a:ln>
                      <a:noFill/>
                    </a:ln>
                    <a:solidFill>
                      <a:prstClr val="black"/>
                    </a:solidFill>
                    <a:effectLst/>
                    <a:uLnTx/>
                    <a:uFillTx/>
                    <a:latin typeface="Calibri"/>
                    <a:ea typeface="+mn-ea"/>
                    <a:cs typeface="+mn-cs"/>
                  </a:rPr>
                  <a:t>)</a:t>
                </a:r>
              </a:p>
            </p:txBody>
          </p:sp>
          <p:sp>
            <p:nvSpPr>
              <p:cNvPr id="54" name="TextBox 53">
                <a:extLst>
                  <a:ext uri="{FF2B5EF4-FFF2-40B4-BE49-F238E27FC236}">
                    <a16:creationId xmlns:a16="http://schemas.microsoft.com/office/drawing/2014/main" id="{1077AB8C-4F97-9648-9E6D-13504C1E87CE}"/>
                  </a:ext>
                </a:extLst>
              </p:cNvPr>
              <p:cNvSpPr txBox="1"/>
              <p:nvPr/>
            </p:nvSpPr>
            <p:spPr>
              <a:xfrm>
                <a:off x="7006556" y="3604979"/>
                <a:ext cx="819455" cy="341632"/>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a:ea typeface="+mn-ea"/>
                    <a:cs typeface="+mn-cs"/>
                  </a:rPr>
                  <a:t>Base station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Calibri"/>
                    <a:ea typeface="+mn-ea"/>
                    <a:cs typeface="+mn-cs"/>
                  </a:rPr>
                  <a:t>(eNode-B)  </a:t>
                </a:r>
                <a:endParaRPr kumimoji="0" lang="en-US" sz="800" b="1"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6345458" y="2799001"/>
                <a:ext cx="615755" cy="568357"/>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6934931" y="4045734"/>
                <a:ext cx="449165" cy="351192"/>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6175732" y="3725838"/>
                <a:ext cx="713066" cy="194633"/>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6" name="Group 135">
                <a:extLst>
                  <a:ext uri="{FF2B5EF4-FFF2-40B4-BE49-F238E27FC236}">
                    <a16:creationId xmlns:a16="http://schemas.microsoft.com/office/drawing/2014/main" id="{E5FAD1FE-D7A3-3A4B-A78A-8240EF40F1F1}"/>
                  </a:ext>
                </a:extLst>
              </p:cNvPr>
              <p:cNvGrpSpPr/>
              <p:nvPr/>
            </p:nvGrpSpPr>
            <p:grpSpPr>
              <a:xfrm>
                <a:off x="7066730" y="2554084"/>
                <a:ext cx="391451" cy="820712"/>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7168702" y="3250356"/>
                <a:ext cx="644083" cy="359206"/>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3"/>
              <a:stretch>
                <a:fillRect/>
              </a:stretch>
            </p:blipFill>
            <p:spPr>
              <a:xfrm>
                <a:off x="6276115" y="4484200"/>
                <a:ext cx="883138" cy="850926"/>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3"/>
              <a:stretch>
                <a:fillRect/>
              </a:stretch>
            </p:blipFill>
            <p:spPr>
              <a:xfrm>
                <a:off x="7787335" y="5108212"/>
                <a:ext cx="439563" cy="423530"/>
              </a:xfrm>
              <a:prstGeom prst="rect">
                <a:avLst/>
              </a:prstGeom>
            </p:spPr>
          </p:pic>
          <p:sp>
            <p:nvSpPr>
              <p:cNvPr id="244" name="Freeform 243">
                <a:extLst>
                  <a:ext uri="{FF2B5EF4-FFF2-40B4-BE49-F238E27FC236}">
                    <a16:creationId xmlns:a16="http://schemas.microsoft.com/office/drawing/2014/main" id="{FEF6B7D2-B79F-B103-EE71-73B775C45445}"/>
                  </a:ext>
                </a:extLst>
              </p:cNvPr>
              <p:cNvSpPr/>
              <p:nvPr/>
            </p:nvSpPr>
            <p:spPr>
              <a:xfrm>
                <a:off x="7854565" y="2670043"/>
                <a:ext cx="3093644" cy="252964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45" name="Straight Connector 244">
                <a:extLst>
                  <a:ext uri="{FF2B5EF4-FFF2-40B4-BE49-F238E27FC236}">
                    <a16:creationId xmlns:a16="http://schemas.microsoft.com/office/drawing/2014/main" id="{204765EC-2336-041D-EBEE-258BEC605894}"/>
                  </a:ext>
                </a:extLst>
              </p:cNvPr>
              <p:cNvCxnSpPr/>
              <p:nvPr/>
            </p:nvCxnSpPr>
            <p:spPr>
              <a:xfrm flipH="1" flipV="1">
                <a:off x="8482330" y="3806544"/>
                <a:ext cx="944171" cy="3613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a:extLst>
                  <a:ext uri="{FF2B5EF4-FFF2-40B4-BE49-F238E27FC236}">
                    <a16:creationId xmlns:a16="http://schemas.microsoft.com/office/drawing/2014/main" id="{6741C801-E977-6EBE-1CEE-FCE1FC80EF37}"/>
                  </a:ext>
                </a:extLst>
              </p:cNvPr>
              <p:cNvCxnSpPr/>
              <p:nvPr/>
            </p:nvCxnSpPr>
            <p:spPr>
              <a:xfrm flipV="1">
                <a:off x="9426498" y="3681208"/>
                <a:ext cx="841392" cy="48669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7" name="Straight Connector 246">
                <a:extLst>
                  <a:ext uri="{FF2B5EF4-FFF2-40B4-BE49-F238E27FC236}">
                    <a16:creationId xmlns:a16="http://schemas.microsoft.com/office/drawing/2014/main" id="{3FCF596D-C9C5-A78B-D728-42F10F314998}"/>
                  </a:ext>
                </a:extLst>
              </p:cNvPr>
              <p:cNvCxnSpPr>
                <a:cxnSpLocks/>
                <a:stCxn id="277" idx="4"/>
              </p:cNvCxnSpPr>
              <p:nvPr/>
            </p:nvCxnSpPr>
            <p:spPr>
              <a:xfrm flipV="1">
                <a:off x="8257892" y="4364531"/>
                <a:ext cx="2353505" cy="306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8" name="Straight Connector 247">
                <a:extLst>
                  <a:ext uri="{FF2B5EF4-FFF2-40B4-BE49-F238E27FC236}">
                    <a16:creationId xmlns:a16="http://schemas.microsoft.com/office/drawing/2014/main" id="{4DD2E6D8-A90E-6A0B-7991-D39CCDFE4829}"/>
                  </a:ext>
                </a:extLst>
              </p:cNvPr>
              <p:cNvCxnSpPr/>
              <p:nvPr/>
            </p:nvCxnSpPr>
            <p:spPr>
              <a:xfrm flipV="1">
                <a:off x="8107430" y="4176228"/>
                <a:ext cx="1271786" cy="20132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4" name="Straight Connector 253">
                <a:extLst>
                  <a:ext uri="{FF2B5EF4-FFF2-40B4-BE49-F238E27FC236}">
                    <a16:creationId xmlns:a16="http://schemas.microsoft.com/office/drawing/2014/main" id="{46EE1F37-32B8-83FE-AAFB-EC4C34FB764C}"/>
                  </a:ext>
                </a:extLst>
              </p:cNvPr>
              <p:cNvCxnSpPr>
                <a:cxnSpLocks/>
              </p:cNvCxnSpPr>
              <p:nvPr/>
            </p:nvCxnSpPr>
            <p:spPr>
              <a:xfrm flipV="1">
                <a:off x="8482330" y="4472501"/>
                <a:ext cx="2238248" cy="36271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5" name="Straight Connector 254">
                <a:extLst>
                  <a:ext uri="{FF2B5EF4-FFF2-40B4-BE49-F238E27FC236}">
                    <a16:creationId xmlns:a16="http://schemas.microsoft.com/office/drawing/2014/main" id="{369C2DBA-1335-E4AA-2D26-7DFBB95D5569}"/>
                  </a:ext>
                </a:extLst>
              </p:cNvPr>
              <p:cNvCxnSpPr>
                <a:cxnSpLocks/>
                <a:stCxn id="277" idx="4"/>
                <a:endCxn id="275" idx="2"/>
              </p:cNvCxnSpPr>
              <p:nvPr/>
            </p:nvCxnSpPr>
            <p:spPr>
              <a:xfrm>
                <a:off x="8257892" y="4395136"/>
                <a:ext cx="199856" cy="42742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2F198B41-F6BC-F456-7515-0073CD804A17}"/>
                  </a:ext>
                </a:extLst>
              </p:cNvPr>
              <p:cNvCxnSpPr/>
              <p:nvPr/>
            </p:nvCxnSpPr>
            <p:spPr>
              <a:xfrm flipV="1">
                <a:off x="8482332" y="4194076"/>
                <a:ext cx="944167" cy="64113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7" name="Straight Connector 256">
                <a:extLst>
                  <a:ext uri="{FF2B5EF4-FFF2-40B4-BE49-F238E27FC236}">
                    <a16:creationId xmlns:a16="http://schemas.microsoft.com/office/drawing/2014/main" id="{BBDC7FAE-7062-3237-2AC0-692B1BA099CB}"/>
                  </a:ext>
                </a:extLst>
              </p:cNvPr>
              <p:cNvCxnSpPr>
                <a:cxnSpLocks/>
                <a:stCxn id="281" idx="0"/>
              </p:cNvCxnSpPr>
              <p:nvPr/>
            </p:nvCxnSpPr>
            <p:spPr>
              <a:xfrm flipH="1">
                <a:off x="7427045" y="4302612"/>
                <a:ext cx="785403" cy="87779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8" name="Straight Connector 257">
                <a:extLst>
                  <a:ext uri="{FF2B5EF4-FFF2-40B4-BE49-F238E27FC236}">
                    <a16:creationId xmlns:a16="http://schemas.microsoft.com/office/drawing/2014/main" id="{9927EDD5-46CF-9189-489A-01F772B93B9E}"/>
                  </a:ext>
                </a:extLst>
              </p:cNvPr>
              <p:cNvCxnSpPr>
                <a:cxnSpLocks/>
                <a:stCxn id="282" idx="13"/>
              </p:cNvCxnSpPr>
              <p:nvPr/>
            </p:nvCxnSpPr>
            <p:spPr>
              <a:xfrm flipH="1">
                <a:off x="6953056" y="4303343"/>
                <a:ext cx="1259058" cy="57039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2" name="Group 261">
                <a:extLst>
                  <a:ext uri="{FF2B5EF4-FFF2-40B4-BE49-F238E27FC236}">
                    <a16:creationId xmlns:a16="http://schemas.microsoft.com/office/drawing/2014/main" id="{F54BA850-E4D8-A232-5228-39FFBB3E1BEC}"/>
                  </a:ext>
                </a:extLst>
              </p:cNvPr>
              <p:cNvGrpSpPr/>
              <p:nvPr/>
            </p:nvGrpSpPr>
            <p:grpSpPr>
              <a:xfrm>
                <a:off x="9205014" y="4029083"/>
                <a:ext cx="415841" cy="274295"/>
                <a:chOff x="7493876" y="2774731"/>
                <a:chExt cx="1481958" cy="894622"/>
              </a:xfrm>
            </p:grpSpPr>
            <p:sp>
              <p:nvSpPr>
                <p:cNvPr id="283" name="Freeform 282">
                  <a:extLst>
                    <a:ext uri="{FF2B5EF4-FFF2-40B4-BE49-F238E27FC236}">
                      <a16:creationId xmlns:a16="http://schemas.microsoft.com/office/drawing/2014/main" id="{B3043D9C-2A99-ADBD-EF47-B7ABB1AFE7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4" name="Oval 283">
                  <a:extLst>
                    <a:ext uri="{FF2B5EF4-FFF2-40B4-BE49-F238E27FC236}">
                      <a16:creationId xmlns:a16="http://schemas.microsoft.com/office/drawing/2014/main" id="{7296270A-AEBE-2EEA-D195-41B894250D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5" name="Group 284">
                  <a:extLst>
                    <a:ext uri="{FF2B5EF4-FFF2-40B4-BE49-F238E27FC236}">
                      <a16:creationId xmlns:a16="http://schemas.microsoft.com/office/drawing/2014/main" id="{9A60945C-CBD4-3047-D473-CD749EC70E01}"/>
                    </a:ext>
                  </a:extLst>
                </p:cNvPr>
                <p:cNvGrpSpPr/>
                <p:nvPr/>
              </p:nvGrpSpPr>
              <p:grpSpPr>
                <a:xfrm>
                  <a:off x="7713663" y="2848339"/>
                  <a:ext cx="1042107" cy="425543"/>
                  <a:chOff x="7786941" y="2884917"/>
                  <a:chExt cx="897649" cy="353919"/>
                </a:xfrm>
              </p:grpSpPr>
              <p:sp>
                <p:nvSpPr>
                  <p:cNvPr id="286" name="Freeform 285">
                    <a:extLst>
                      <a:ext uri="{FF2B5EF4-FFF2-40B4-BE49-F238E27FC236}">
                        <a16:creationId xmlns:a16="http://schemas.microsoft.com/office/drawing/2014/main" id="{262D1102-60A4-9567-9B1A-0152C6051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7" name="Freeform 286">
                    <a:extLst>
                      <a:ext uri="{FF2B5EF4-FFF2-40B4-BE49-F238E27FC236}">
                        <a16:creationId xmlns:a16="http://schemas.microsoft.com/office/drawing/2014/main" id="{A9B1A0E0-B2CE-A669-53F2-EC84EE75E6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620AEBCB-543D-7313-B4F6-988465BB92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3CE4DC0E-7522-A920-7E03-51BAE541631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80ED2156-D5BB-62E9-89C6-A05D1AEC05AE}"/>
                  </a:ext>
                </a:extLst>
              </p:cNvPr>
              <p:cNvGrpSpPr/>
              <p:nvPr/>
            </p:nvGrpSpPr>
            <p:grpSpPr>
              <a:xfrm>
                <a:off x="8049984" y="4217570"/>
                <a:ext cx="415841" cy="274295"/>
                <a:chOff x="7493876" y="2774731"/>
                <a:chExt cx="1481958" cy="894622"/>
              </a:xfrm>
            </p:grpSpPr>
            <p:sp>
              <p:nvSpPr>
                <p:cNvPr id="276" name="Freeform 275">
                  <a:extLst>
                    <a:ext uri="{FF2B5EF4-FFF2-40B4-BE49-F238E27FC236}">
                      <a16:creationId xmlns:a16="http://schemas.microsoft.com/office/drawing/2014/main" id="{8DC592A2-A0A6-D471-D65C-79AEF14278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7" name="Oval 276">
                  <a:extLst>
                    <a:ext uri="{FF2B5EF4-FFF2-40B4-BE49-F238E27FC236}">
                      <a16:creationId xmlns:a16="http://schemas.microsoft.com/office/drawing/2014/main" id="{538743FE-E29A-4AF9-AA9D-F33FD629E0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8" name="Group 277">
                  <a:extLst>
                    <a:ext uri="{FF2B5EF4-FFF2-40B4-BE49-F238E27FC236}">
                      <a16:creationId xmlns:a16="http://schemas.microsoft.com/office/drawing/2014/main" id="{79561619-4AC8-C191-4686-36FA3D29A314}"/>
                    </a:ext>
                  </a:extLst>
                </p:cNvPr>
                <p:cNvGrpSpPr/>
                <p:nvPr/>
              </p:nvGrpSpPr>
              <p:grpSpPr>
                <a:xfrm>
                  <a:off x="7713663" y="2848339"/>
                  <a:ext cx="1042107" cy="425543"/>
                  <a:chOff x="7786941" y="2884917"/>
                  <a:chExt cx="897649" cy="353919"/>
                </a:xfrm>
              </p:grpSpPr>
              <p:sp>
                <p:nvSpPr>
                  <p:cNvPr id="279" name="Freeform 278">
                    <a:extLst>
                      <a:ext uri="{FF2B5EF4-FFF2-40B4-BE49-F238E27FC236}">
                        <a16:creationId xmlns:a16="http://schemas.microsoft.com/office/drawing/2014/main" id="{BD4DED68-E060-3368-E35E-BA28451A999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333F9CAB-8507-872A-ABDB-90B4EF47193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8D4DBF07-F963-9C1D-149C-D64C54EEB3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2BDC3C69-7EDB-77BD-0DA8-261DCE800C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4" name="Group 263">
                <a:extLst>
                  <a:ext uri="{FF2B5EF4-FFF2-40B4-BE49-F238E27FC236}">
                    <a16:creationId xmlns:a16="http://schemas.microsoft.com/office/drawing/2014/main" id="{2586A737-DC5F-CE6C-2BB3-E5B7122F8F7D}"/>
                  </a:ext>
                </a:extLst>
              </p:cNvPr>
              <p:cNvGrpSpPr/>
              <p:nvPr/>
            </p:nvGrpSpPr>
            <p:grpSpPr>
              <a:xfrm>
                <a:off x="8251187" y="4727070"/>
                <a:ext cx="415841" cy="274295"/>
                <a:chOff x="7493876" y="2774731"/>
                <a:chExt cx="1481958" cy="894622"/>
              </a:xfrm>
            </p:grpSpPr>
            <p:sp>
              <p:nvSpPr>
                <p:cNvPr id="269" name="Freeform 268">
                  <a:extLst>
                    <a:ext uri="{FF2B5EF4-FFF2-40B4-BE49-F238E27FC236}">
                      <a16:creationId xmlns:a16="http://schemas.microsoft.com/office/drawing/2014/main" id="{B409F9B5-E25A-0A57-B336-5A5AD9FDC81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0" name="Oval 269">
                  <a:extLst>
                    <a:ext uri="{FF2B5EF4-FFF2-40B4-BE49-F238E27FC236}">
                      <a16:creationId xmlns:a16="http://schemas.microsoft.com/office/drawing/2014/main" id="{13C86242-DA7B-0CF9-B098-77E3BC41D40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1" name="Group 270">
                  <a:extLst>
                    <a:ext uri="{FF2B5EF4-FFF2-40B4-BE49-F238E27FC236}">
                      <a16:creationId xmlns:a16="http://schemas.microsoft.com/office/drawing/2014/main" id="{4C1D485D-EF18-47CA-3422-B82B3937BAE4}"/>
                    </a:ext>
                  </a:extLst>
                </p:cNvPr>
                <p:cNvGrpSpPr/>
                <p:nvPr/>
              </p:nvGrpSpPr>
              <p:grpSpPr>
                <a:xfrm>
                  <a:off x="7713663" y="2848339"/>
                  <a:ext cx="1042107" cy="425543"/>
                  <a:chOff x="7786941" y="2884917"/>
                  <a:chExt cx="897649" cy="353919"/>
                </a:xfrm>
              </p:grpSpPr>
              <p:sp>
                <p:nvSpPr>
                  <p:cNvPr id="272" name="Freeform 271">
                    <a:extLst>
                      <a:ext uri="{FF2B5EF4-FFF2-40B4-BE49-F238E27FC236}">
                        <a16:creationId xmlns:a16="http://schemas.microsoft.com/office/drawing/2014/main" id="{8AED5ED2-089E-51A7-5731-8A1C073644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3" name="Freeform 272">
                    <a:extLst>
                      <a:ext uri="{FF2B5EF4-FFF2-40B4-BE49-F238E27FC236}">
                        <a16:creationId xmlns:a16="http://schemas.microsoft.com/office/drawing/2014/main" id="{E9343827-337E-8C11-64F0-A21BFFD8FD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4" name="Freeform 273">
                    <a:extLst>
                      <a:ext uri="{FF2B5EF4-FFF2-40B4-BE49-F238E27FC236}">
                        <a16:creationId xmlns:a16="http://schemas.microsoft.com/office/drawing/2014/main" id="{034804EB-6D37-2761-BF86-16C8399DDBA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5" name="Freeform 274">
                    <a:extLst>
                      <a:ext uri="{FF2B5EF4-FFF2-40B4-BE49-F238E27FC236}">
                        <a16:creationId xmlns:a16="http://schemas.microsoft.com/office/drawing/2014/main" id="{C0BB73C1-11D5-619E-6CCD-3BEBDA35BE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65" name="Picture 264" descr="A screen shot of a computer&#10;&#10;Description automatically generated">
                <a:extLst>
                  <a:ext uri="{FF2B5EF4-FFF2-40B4-BE49-F238E27FC236}">
                    <a16:creationId xmlns:a16="http://schemas.microsoft.com/office/drawing/2014/main" id="{2A216C1F-A8F1-180B-C7D8-3DE686916BD2}"/>
                  </a:ext>
                </a:extLst>
              </p:cNvPr>
              <p:cNvPicPr>
                <a:picLocks noChangeAspect="1"/>
              </p:cNvPicPr>
              <p:nvPr/>
            </p:nvPicPr>
            <p:blipFill>
              <a:blip r:embed="rId10"/>
              <a:stretch>
                <a:fillRect/>
              </a:stretch>
            </p:blipFill>
            <p:spPr>
              <a:xfrm>
                <a:off x="8320269" y="3021721"/>
                <a:ext cx="542250" cy="1037015"/>
              </a:xfrm>
              <a:prstGeom prst="rect">
                <a:avLst/>
              </a:prstGeom>
            </p:spPr>
          </p:pic>
          <p:sp>
            <p:nvSpPr>
              <p:cNvPr id="16" name="Freeform 15">
                <a:extLst>
                  <a:ext uri="{FF2B5EF4-FFF2-40B4-BE49-F238E27FC236}">
                    <a16:creationId xmlns:a16="http://schemas.microsoft.com/office/drawing/2014/main" id="{D0F2BE0C-69BD-9EBB-20AE-793A469F40D5}"/>
                  </a:ext>
                </a:extLst>
              </p:cNvPr>
              <p:cNvSpPr/>
              <p:nvPr/>
            </p:nvSpPr>
            <p:spPr>
              <a:xfrm>
                <a:off x="7855839" y="2818559"/>
                <a:ext cx="2908184" cy="237907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Calibri"/>
                  <a:ea typeface="+mn-ea"/>
                  <a:cs typeface="+mn-cs"/>
                </a:endParaRPr>
              </a:p>
            </p:txBody>
          </p:sp>
          <p:sp>
            <p:nvSpPr>
              <p:cNvPr id="466" name="TextBox 465">
                <a:extLst>
                  <a:ext uri="{FF2B5EF4-FFF2-40B4-BE49-F238E27FC236}">
                    <a16:creationId xmlns:a16="http://schemas.microsoft.com/office/drawing/2014/main" id="{12C46E77-A147-21D7-5029-E9404C6A440E}"/>
                  </a:ext>
                </a:extLst>
              </p:cNvPr>
              <p:cNvSpPr txBox="1"/>
              <p:nvPr/>
            </p:nvSpPr>
            <p:spPr>
              <a:xfrm>
                <a:off x="7569110" y="5019694"/>
                <a:ext cx="282450"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11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67" name="Picture 466" descr="A close up of text on a white background&#10;&#10;Description automatically generated">
                <a:extLst>
                  <a:ext uri="{FF2B5EF4-FFF2-40B4-BE49-F238E27FC236}">
                    <a16:creationId xmlns:a16="http://schemas.microsoft.com/office/drawing/2014/main" id="{9FE7960C-06FC-3F9F-CFB0-2D9906D65084}"/>
                  </a:ext>
                </a:extLst>
              </p:cNvPr>
              <p:cNvPicPr>
                <a:picLocks noChangeAspect="1"/>
              </p:cNvPicPr>
              <p:nvPr/>
            </p:nvPicPr>
            <p:blipFill>
              <a:blip r:embed="rId3"/>
              <a:stretch>
                <a:fillRect/>
              </a:stretch>
            </p:blipFill>
            <p:spPr>
              <a:xfrm>
                <a:off x="7788609" y="5106159"/>
                <a:ext cx="439563" cy="423530"/>
              </a:xfrm>
              <a:prstGeom prst="rect">
                <a:avLst/>
              </a:prstGeom>
            </p:spPr>
          </p:pic>
          <p:cxnSp>
            <p:nvCxnSpPr>
              <p:cNvPr id="468" name="Straight Connector 467">
                <a:extLst>
                  <a:ext uri="{FF2B5EF4-FFF2-40B4-BE49-F238E27FC236}">
                    <a16:creationId xmlns:a16="http://schemas.microsoft.com/office/drawing/2014/main" id="{8C3C1E0D-6282-EA2C-05E2-0EE514AF17C2}"/>
                  </a:ext>
                </a:extLst>
              </p:cNvPr>
              <p:cNvCxnSpPr>
                <a:cxnSpLocks/>
                <a:stCxn id="579" idx="4"/>
                <a:endCxn id="533" idx="2"/>
              </p:cNvCxnSpPr>
              <p:nvPr/>
            </p:nvCxnSpPr>
            <p:spPr>
              <a:xfrm>
                <a:off x="8259167" y="4393083"/>
                <a:ext cx="199856" cy="42742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78" name="Hexagon 477">
                <a:extLst>
                  <a:ext uri="{FF2B5EF4-FFF2-40B4-BE49-F238E27FC236}">
                    <a16:creationId xmlns:a16="http://schemas.microsoft.com/office/drawing/2014/main" id="{5ACF2064-3705-DEAD-07DA-8BC7A9ED4257}"/>
                  </a:ext>
                </a:extLst>
              </p:cNvPr>
              <p:cNvSpPr/>
              <p:nvPr/>
            </p:nvSpPr>
            <p:spPr>
              <a:xfrm>
                <a:off x="6049529" y="2716475"/>
                <a:ext cx="2012654" cy="1712489"/>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TextBox 478">
                <a:extLst>
                  <a:ext uri="{FF2B5EF4-FFF2-40B4-BE49-F238E27FC236}">
                    <a16:creationId xmlns:a16="http://schemas.microsoft.com/office/drawing/2014/main" id="{2E43294F-5798-9804-CC78-CC5A8CDA5F7D}"/>
                  </a:ext>
                </a:extLst>
              </p:cNvPr>
              <p:cNvSpPr txBox="1"/>
              <p:nvPr/>
            </p:nvSpPr>
            <p:spPr>
              <a:xfrm>
                <a:off x="5886052" y="3368968"/>
                <a:ext cx="1334733" cy="218521"/>
              </a:xfrm>
              <a:prstGeom prst="rect">
                <a:avLst/>
              </a:prstGeom>
              <a:noFill/>
            </p:spPr>
            <p:txBody>
              <a:bodyPr wrap="square" rtlCol="0">
                <a:spAutoFit/>
              </a:bodyPr>
              <a:lstStyle/>
              <a:p>
                <a:pPr lvl="0" algn="ctr">
                  <a:lnSpc>
                    <a:spcPct val="80000"/>
                  </a:lnSpc>
                  <a:defRPr/>
                </a:pPr>
                <a:r>
                  <a:rPr lang="en-US" sz="1000" dirty="0" err="1">
                    <a:solidFill>
                      <a:prstClr val="black"/>
                    </a:solidFill>
                  </a:rPr>
                  <a:t>Dispositivo</a:t>
                </a:r>
                <a:r>
                  <a:rPr lang="en-US" sz="1000" dirty="0">
                    <a:solidFill>
                      <a:prstClr val="black"/>
                    </a:solidFill>
                  </a:rPr>
                  <a:t> </a:t>
                </a:r>
                <a:r>
                  <a:rPr lang="en-US" sz="1000" dirty="0" err="1">
                    <a:solidFill>
                      <a:prstClr val="black"/>
                    </a:solidFill>
                  </a:rPr>
                  <a:t>móvel</a:t>
                </a:r>
                <a:r>
                  <a:rPr kumimoji="0" lang="en-US" sz="900" b="0" i="0" u="none" strike="noStrike" kern="1200" cap="none" spc="0" normalizeH="0" baseline="0" noProof="0" dirty="0">
                    <a:ln>
                      <a:noFill/>
                    </a:ln>
                    <a:solidFill>
                      <a:prstClr val="black"/>
                    </a:solidFill>
                    <a:effectLst/>
                    <a:uLnTx/>
                    <a:uFillTx/>
                    <a:latin typeface="Calibri"/>
                    <a:ea typeface="+mn-ea"/>
                    <a:cs typeface="+mn-cs"/>
                  </a:rPr>
                  <a:t>  </a:t>
                </a:r>
              </a:p>
            </p:txBody>
          </p:sp>
          <p:grpSp>
            <p:nvGrpSpPr>
              <p:cNvPr id="481" name="Group 652">
                <a:extLst>
                  <a:ext uri="{FF2B5EF4-FFF2-40B4-BE49-F238E27FC236}">
                    <a16:creationId xmlns:a16="http://schemas.microsoft.com/office/drawing/2014/main" id="{EBA7BBC7-A74D-0247-87CE-74AC68A2D563}"/>
                  </a:ext>
                </a:extLst>
              </p:cNvPr>
              <p:cNvGrpSpPr>
                <a:grpSpLocks/>
              </p:cNvGrpSpPr>
              <p:nvPr/>
            </p:nvGrpSpPr>
            <p:grpSpPr bwMode="auto">
              <a:xfrm>
                <a:off x="6346731" y="2796948"/>
                <a:ext cx="615755" cy="568357"/>
                <a:chOff x="2751" y="1851"/>
                <a:chExt cx="462" cy="478"/>
              </a:xfrm>
            </p:grpSpPr>
            <p:pic>
              <p:nvPicPr>
                <p:cNvPr id="522" name="Picture 653" descr="iphone_stylized_small">
                  <a:extLst>
                    <a:ext uri="{FF2B5EF4-FFF2-40B4-BE49-F238E27FC236}">
                      <a16:creationId xmlns:a16="http://schemas.microsoft.com/office/drawing/2014/main" id="{F15B7B74-CB4F-1991-B9EC-4C5734C5808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5" name="Picture 654" descr="antenna_radiation_stylized">
                  <a:extLst>
                    <a:ext uri="{FF2B5EF4-FFF2-40B4-BE49-F238E27FC236}">
                      <a16:creationId xmlns:a16="http://schemas.microsoft.com/office/drawing/2014/main" id="{DBD84157-BCA0-1649-FBDD-6D4BD20A444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2" name="Group 481">
                <a:extLst>
                  <a:ext uri="{FF2B5EF4-FFF2-40B4-BE49-F238E27FC236}">
                    <a16:creationId xmlns:a16="http://schemas.microsoft.com/office/drawing/2014/main" id="{F8B11450-BCED-51D9-7972-9A67189EB75E}"/>
                  </a:ext>
                </a:extLst>
              </p:cNvPr>
              <p:cNvGrpSpPr/>
              <p:nvPr/>
            </p:nvGrpSpPr>
            <p:grpSpPr>
              <a:xfrm>
                <a:off x="6936205" y="4043682"/>
                <a:ext cx="449165" cy="351193"/>
                <a:chOff x="7432700" y="2327293"/>
                <a:chExt cx="534987" cy="407988"/>
              </a:xfrm>
            </p:grpSpPr>
            <p:pic>
              <p:nvPicPr>
                <p:cNvPr id="67" name="Picture 1017" descr="antenna_stylized">
                  <a:extLst>
                    <a:ext uri="{FF2B5EF4-FFF2-40B4-BE49-F238E27FC236}">
                      <a16:creationId xmlns:a16="http://schemas.microsoft.com/office/drawing/2014/main" id="{B6C1CD8E-2579-255B-F823-0CEA13F952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1018" descr="laptop_keyboard">
                  <a:extLst>
                    <a:ext uri="{FF2B5EF4-FFF2-40B4-BE49-F238E27FC236}">
                      <a16:creationId xmlns:a16="http://schemas.microsoft.com/office/drawing/2014/main" id="{0B9AEEF1-78A0-438A-7978-148DEBFDB2E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Freeform 1019">
                  <a:extLst>
                    <a:ext uri="{FF2B5EF4-FFF2-40B4-BE49-F238E27FC236}">
                      <a16:creationId xmlns:a16="http://schemas.microsoft.com/office/drawing/2014/main" id="{3FA99134-B905-C21A-6E60-3D3644F5BF28}"/>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5" name="Picture 1020" descr="screen">
                  <a:extLst>
                    <a:ext uri="{FF2B5EF4-FFF2-40B4-BE49-F238E27FC236}">
                      <a16:creationId xmlns:a16="http://schemas.microsoft.com/office/drawing/2014/main" id="{538CF4EF-53BC-A7CB-AE2A-55428AD1639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021">
                  <a:extLst>
                    <a:ext uri="{FF2B5EF4-FFF2-40B4-BE49-F238E27FC236}">
                      <a16:creationId xmlns:a16="http://schemas.microsoft.com/office/drawing/2014/main" id="{ED578B12-0C09-3F95-2558-BDB340183C4D}"/>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1022">
                  <a:extLst>
                    <a:ext uri="{FF2B5EF4-FFF2-40B4-BE49-F238E27FC236}">
                      <a16:creationId xmlns:a16="http://schemas.microsoft.com/office/drawing/2014/main" id="{97EFDFD9-5982-0915-C65D-BB3F6300817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1A059A97-322C-CA60-83C3-431E6CC5B70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71AB23CC-7060-DC01-9E0C-1AE836477221}"/>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B0540621-8F63-094B-10EF-EDC9AB0CDE5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351FFAC7-6A5E-2EDC-19C0-75E35E8DDAD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0" name="Group 1027">
                  <a:extLst>
                    <a:ext uri="{FF2B5EF4-FFF2-40B4-BE49-F238E27FC236}">
                      <a16:creationId xmlns:a16="http://schemas.microsoft.com/office/drawing/2014/main" id="{9F2CA859-B680-E67B-7A8A-5E2C1DA4B50A}"/>
                    </a:ext>
                  </a:extLst>
                </p:cNvPr>
                <p:cNvGrpSpPr>
                  <a:grpSpLocks/>
                </p:cNvGrpSpPr>
                <p:nvPr/>
              </p:nvGrpSpPr>
              <p:grpSpPr bwMode="auto">
                <a:xfrm>
                  <a:off x="7594735" y="2642220"/>
                  <a:ext cx="98740" cy="36846"/>
                  <a:chOff x="1740" y="2642"/>
                  <a:chExt cx="752" cy="327"/>
                </a:xfrm>
              </p:grpSpPr>
              <p:sp>
                <p:nvSpPr>
                  <p:cNvPr id="515" name="Freeform 1028">
                    <a:extLst>
                      <a:ext uri="{FF2B5EF4-FFF2-40B4-BE49-F238E27FC236}">
                        <a16:creationId xmlns:a16="http://schemas.microsoft.com/office/drawing/2014/main" id="{CD37F801-2FF3-A0C6-AD84-C4142F29C10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29">
                    <a:extLst>
                      <a:ext uri="{FF2B5EF4-FFF2-40B4-BE49-F238E27FC236}">
                        <a16:creationId xmlns:a16="http://schemas.microsoft.com/office/drawing/2014/main" id="{C0A59954-D99C-4BD6-39EF-29467A1022EB}"/>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30">
                    <a:extLst>
                      <a:ext uri="{FF2B5EF4-FFF2-40B4-BE49-F238E27FC236}">
                        <a16:creationId xmlns:a16="http://schemas.microsoft.com/office/drawing/2014/main" id="{1CE11DAB-4E65-87F5-3E93-D2BF19218DC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31">
                    <a:extLst>
                      <a:ext uri="{FF2B5EF4-FFF2-40B4-BE49-F238E27FC236}">
                        <a16:creationId xmlns:a16="http://schemas.microsoft.com/office/drawing/2014/main" id="{D9C93E1E-3BA1-EB85-5128-D16CE71E314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32">
                    <a:extLst>
                      <a:ext uri="{FF2B5EF4-FFF2-40B4-BE49-F238E27FC236}">
                        <a16:creationId xmlns:a16="http://schemas.microsoft.com/office/drawing/2014/main" id="{144B1619-9D2B-C930-6D29-06777B5574D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Freeform 1033">
                    <a:extLst>
                      <a:ext uri="{FF2B5EF4-FFF2-40B4-BE49-F238E27FC236}">
                        <a16:creationId xmlns:a16="http://schemas.microsoft.com/office/drawing/2014/main" id="{F5FF46DF-BE21-4504-5DDE-FD363B68BE4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Freeform 1034">
                  <a:extLst>
                    <a:ext uri="{FF2B5EF4-FFF2-40B4-BE49-F238E27FC236}">
                      <a16:creationId xmlns:a16="http://schemas.microsoft.com/office/drawing/2014/main" id="{37A71C74-47FF-B995-E137-4A5D312D2C0B}"/>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035">
                  <a:extLst>
                    <a:ext uri="{FF2B5EF4-FFF2-40B4-BE49-F238E27FC236}">
                      <a16:creationId xmlns:a16="http://schemas.microsoft.com/office/drawing/2014/main" id="{D0B8BC75-9155-0E74-F9C3-86E53852863A}"/>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036">
                  <a:extLst>
                    <a:ext uri="{FF2B5EF4-FFF2-40B4-BE49-F238E27FC236}">
                      <a16:creationId xmlns:a16="http://schemas.microsoft.com/office/drawing/2014/main" id="{3A77A34E-16D8-C718-6FB4-E7DAAB71BA78}"/>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37">
                  <a:extLst>
                    <a:ext uri="{FF2B5EF4-FFF2-40B4-BE49-F238E27FC236}">
                      <a16:creationId xmlns:a16="http://schemas.microsoft.com/office/drawing/2014/main" id="{942FA850-3722-6C20-440E-17CA602DAA8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38">
                  <a:extLst>
                    <a:ext uri="{FF2B5EF4-FFF2-40B4-BE49-F238E27FC236}">
                      <a16:creationId xmlns:a16="http://schemas.microsoft.com/office/drawing/2014/main" id="{F2738F0D-75FC-5A10-F4F1-E554A1AC248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4" name="Freeform 1039">
                  <a:extLst>
                    <a:ext uri="{FF2B5EF4-FFF2-40B4-BE49-F238E27FC236}">
                      <a16:creationId xmlns:a16="http://schemas.microsoft.com/office/drawing/2014/main" id="{6743B3BE-A931-6E4A-48CC-DF85093D15B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3" name="Group 482">
                <a:extLst>
                  <a:ext uri="{FF2B5EF4-FFF2-40B4-BE49-F238E27FC236}">
                    <a16:creationId xmlns:a16="http://schemas.microsoft.com/office/drawing/2014/main" id="{5F4F0B39-2C44-E1AD-C5D7-3CBDB8DF1246}"/>
                  </a:ext>
                </a:extLst>
              </p:cNvPr>
              <p:cNvGrpSpPr/>
              <p:nvPr/>
            </p:nvGrpSpPr>
            <p:grpSpPr>
              <a:xfrm>
                <a:off x="6177006" y="3723786"/>
                <a:ext cx="713067" cy="194633"/>
                <a:chOff x="8493165" y="2029804"/>
                <a:chExt cx="849312" cy="226109"/>
              </a:xfrm>
            </p:grpSpPr>
            <p:pic>
              <p:nvPicPr>
                <p:cNvPr id="65" name="Picture 603" descr="car_icon_small">
                  <a:extLst>
                    <a:ext uri="{FF2B5EF4-FFF2-40B4-BE49-F238E27FC236}">
                      <a16:creationId xmlns:a16="http://schemas.microsoft.com/office/drawing/2014/main" id="{0D5860D6-B9EE-64FA-5575-A5310EF313E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1017" descr="antenna_stylized">
                  <a:extLst>
                    <a:ext uri="{FF2B5EF4-FFF2-40B4-BE49-F238E27FC236}">
                      <a16:creationId xmlns:a16="http://schemas.microsoft.com/office/drawing/2014/main" id="{C3E3FFBA-557A-16BE-A38A-4DD6D48B176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484" name="Straight Connector 483">
                <a:extLst>
                  <a:ext uri="{FF2B5EF4-FFF2-40B4-BE49-F238E27FC236}">
                    <a16:creationId xmlns:a16="http://schemas.microsoft.com/office/drawing/2014/main" id="{EAEFBB86-D49F-3169-1769-25256A2C8575}"/>
                  </a:ext>
                </a:extLst>
              </p:cNvPr>
              <p:cNvCxnSpPr>
                <a:cxnSpLocks/>
                <a:stCxn id="579" idx="1"/>
                <a:endCxn id="491" idx="0"/>
              </p:cNvCxnSpPr>
              <p:nvPr/>
            </p:nvCxnSpPr>
            <p:spPr>
              <a:xfrm flipH="1" flipV="1">
                <a:off x="7290338" y="3452822"/>
                <a:ext cx="821985" cy="78869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5" name="Group 484">
                <a:extLst>
                  <a:ext uri="{FF2B5EF4-FFF2-40B4-BE49-F238E27FC236}">
                    <a16:creationId xmlns:a16="http://schemas.microsoft.com/office/drawing/2014/main" id="{EBB6EE04-8425-D3AC-CC1A-EE0A8946DB8F}"/>
                  </a:ext>
                </a:extLst>
              </p:cNvPr>
              <p:cNvGrpSpPr/>
              <p:nvPr/>
            </p:nvGrpSpPr>
            <p:grpSpPr>
              <a:xfrm>
                <a:off x="6998643" y="2552031"/>
                <a:ext cx="583390" cy="900791"/>
                <a:chOff x="5889335" y="1598309"/>
                <a:chExt cx="694858" cy="1046469"/>
              </a:xfrm>
            </p:grpSpPr>
            <p:grpSp>
              <p:nvGrpSpPr>
                <p:cNvPr id="486" name="Group 817">
                  <a:extLst>
                    <a:ext uri="{FF2B5EF4-FFF2-40B4-BE49-F238E27FC236}">
                      <a16:creationId xmlns:a16="http://schemas.microsoft.com/office/drawing/2014/main" id="{B9D57D38-05CD-8370-FB1D-ED9101DBDA0F}"/>
                    </a:ext>
                  </a:extLst>
                </p:cNvPr>
                <p:cNvGrpSpPr>
                  <a:grpSpLocks/>
                </p:cNvGrpSpPr>
                <p:nvPr/>
              </p:nvGrpSpPr>
              <p:grpSpPr bwMode="auto">
                <a:xfrm>
                  <a:off x="5971949" y="1598309"/>
                  <a:ext cx="466245" cy="434369"/>
                  <a:chOff x="2920" y="1424"/>
                  <a:chExt cx="326" cy="320"/>
                </a:xfrm>
              </p:grpSpPr>
              <p:sp>
                <p:nvSpPr>
                  <p:cNvPr id="505" name="Oval 818">
                    <a:extLst>
                      <a:ext uri="{FF2B5EF4-FFF2-40B4-BE49-F238E27FC236}">
                        <a16:creationId xmlns:a16="http://schemas.microsoft.com/office/drawing/2014/main" id="{4A2D8129-B284-D524-EBBE-F4B920ABFEFF}"/>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6" name="Group 819">
                    <a:extLst>
                      <a:ext uri="{FF2B5EF4-FFF2-40B4-BE49-F238E27FC236}">
                        <a16:creationId xmlns:a16="http://schemas.microsoft.com/office/drawing/2014/main" id="{7B6095D7-035F-1B6D-C5F5-A1565E42B353}"/>
                      </a:ext>
                    </a:extLst>
                  </p:cNvPr>
                  <p:cNvGrpSpPr>
                    <a:grpSpLocks/>
                  </p:cNvGrpSpPr>
                  <p:nvPr/>
                </p:nvGrpSpPr>
                <p:grpSpPr bwMode="auto">
                  <a:xfrm>
                    <a:off x="2949" y="1424"/>
                    <a:ext cx="265" cy="280"/>
                    <a:chOff x="2949" y="1424"/>
                    <a:chExt cx="265" cy="280"/>
                  </a:xfrm>
                </p:grpSpPr>
                <p:sp>
                  <p:nvSpPr>
                    <p:cNvPr id="508" name="Oval 820">
                      <a:extLst>
                        <a:ext uri="{FF2B5EF4-FFF2-40B4-BE49-F238E27FC236}">
                          <a16:creationId xmlns:a16="http://schemas.microsoft.com/office/drawing/2014/main" id="{C147510A-5C49-AF09-DA7B-94D8E519BE90}"/>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Oval 821">
                      <a:extLst>
                        <a:ext uri="{FF2B5EF4-FFF2-40B4-BE49-F238E27FC236}">
                          <a16:creationId xmlns:a16="http://schemas.microsoft.com/office/drawing/2014/main" id="{46D11D59-732F-8039-BCBB-58B1C6F6DB8F}"/>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Oval 822">
                      <a:extLst>
                        <a:ext uri="{FF2B5EF4-FFF2-40B4-BE49-F238E27FC236}">
                          <a16:creationId xmlns:a16="http://schemas.microsoft.com/office/drawing/2014/main" id="{E066C4C2-CAA9-CAA9-6A06-98E9B596AA91}"/>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Oval 823">
                      <a:extLst>
                        <a:ext uri="{FF2B5EF4-FFF2-40B4-BE49-F238E27FC236}">
                          <a16:creationId xmlns:a16="http://schemas.microsoft.com/office/drawing/2014/main" id="{4CFCDD86-CEB2-5854-62E7-585B31373DD2}"/>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824">
                      <a:extLst>
                        <a:ext uri="{FF2B5EF4-FFF2-40B4-BE49-F238E27FC236}">
                          <a16:creationId xmlns:a16="http://schemas.microsoft.com/office/drawing/2014/main" id="{EE95AC7D-78ED-95E5-80A8-A5762DE1EBC8}"/>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7" name="Freeform 825">
                    <a:extLst>
                      <a:ext uri="{FF2B5EF4-FFF2-40B4-BE49-F238E27FC236}">
                        <a16:creationId xmlns:a16="http://schemas.microsoft.com/office/drawing/2014/main" id="{2A70D519-036E-C44E-CB77-562AC0FB9E4F}"/>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486">
                  <a:extLst>
                    <a:ext uri="{FF2B5EF4-FFF2-40B4-BE49-F238E27FC236}">
                      <a16:creationId xmlns:a16="http://schemas.microsoft.com/office/drawing/2014/main" id="{C4534CDD-B2E9-B448-A0F8-0853018AC84D}"/>
                    </a:ext>
                  </a:extLst>
                </p:cNvPr>
                <p:cNvGrpSpPr/>
                <p:nvPr/>
              </p:nvGrpSpPr>
              <p:grpSpPr>
                <a:xfrm>
                  <a:off x="5988685" y="1818858"/>
                  <a:ext cx="437474" cy="596272"/>
                  <a:chOff x="3585986" y="1924272"/>
                  <a:chExt cx="468358" cy="1018983"/>
                </a:xfrm>
              </p:grpSpPr>
              <p:sp>
                <p:nvSpPr>
                  <p:cNvPr id="501" name="Rectangle 500">
                    <a:extLst>
                      <a:ext uri="{FF2B5EF4-FFF2-40B4-BE49-F238E27FC236}">
                        <a16:creationId xmlns:a16="http://schemas.microsoft.com/office/drawing/2014/main" id="{6EE3D52A-53DA-CEDD-2B9F-E9CCB6D2480B}"/>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2" name="Rectangle 501">
                    <a:extLst>
                      <a:ext uri="{FF2B5EF4-FFF2-40B4-BE49-F238E27FC236}">
                        <a16:creationId xmlns:a16="http://schemas.microsoft.com/office/drawing/2014/main" id="{84D5D9C8-62C2-B7E5-8FDE-FD7EE15B0BF3}"/>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3" name="Rectangle 502">
                    <a:extLst>
                      <a:ext uri="{FF2B5EF4-FFF2-40B4-BE49-F238E27FC236}">
                        <a16:creationId xmlns:a16="http://schemas.microsoft.com/office/drawing/2014/main" id="{108D79FB-8142-9669-CDDA-D3F64E974728}"/>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4" name="Rectangle 503">
                    <a:extLst>
                      <a:ext uri="{FF2B5EF4-FFF2-40B4-BE49-F238E27FC236}">
                        <a16:creationId xmlns:a16="http://schemas.microsoft.com/office/drawing/2014/main" id="{9638D505-FBDB-A4EB-7C77-177E166BB5B2}"/>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88" name="Group 487">
                  <a:extLst>
                    <a:ext uri="{FF2B5EF4-FFF2-40B4-BE49-F238E27FC236}">
                      <a16:creationId xmlns:a16="http://schemas.microsoft.com/office/drawing/2014/main" id="{C0CD8833-984C-7330-3E22-2095FF7B7D16}"/>
                    </a:ext>
                  </a:extLst>
                </p:cNvPr>
                <p:cNvGrpSpPr/>
                <p:nvPr/>
              </p:nvGrpSpPr>
              <p:grpSpPr>
                <a:xfrm>
                  <a:off x="5889335" y="2048021"/>
                  <a:ext cx="694858" cy="596757"/>
                  <a:chOff x="2913744" y="2211770"/>
                  <a:chExt cx="694858" cy="596757"/>
                </a:xfrm>
              </p:grpSpPr>
              <p:grpSp>
                <p:nvGrpSpPr>
                  <p:cNvPr id="489" name="Group 488">
                    <a:extLst>
                      <a:ext uri="{FF2B5EF4-FFF2-40B4-BE49-F238E27FC236}">
                        <a16:creationId xmlns:a16="http://schemas.microsoft.com/office/drawing/2014/main" id="{39EB827C-8AB9-3AE6-E768-56098685BC6E}"/>
                      </a:ext>
                    </a:extLst>
                  </p:cNvPr>
                  <p:cNvGrpSpPr/>
                  <p:nvPr/>
                </p:nvGrpSpPr>
                <p:grpSpPr>
                  <a:xfrm>
                    <a:off x="2913744" y="2416607"/>
                    <a:ext cx="694858" cy="391920"/>
                    <a:chOff x="340314" y="959725"/>
                    <a:chExt cx="710987" cy="333816"/>
                  </a:xfrm>
                </p:grpSpPr>
                <p:sp>
                  <p:nvSpPr>
                    <p:cNvPr id="491" name="Oval 490">
                      <a:extLst>
                        <a:ext uri="{FF2B5EF4-FFF2-40B4-BE49-F238E27FC236}">
                          <a16:creationId xmlns:a16="http://schemas.microsoft.com/office/drawing/2014/main" id="{539D1DDA-ADA3-5BC6-C761-99779CBF5D2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92" name="Group 491">
                      <a:extLst>
                        <a:ext uri="{FF2B5EF4-FFF2-40B4-BE49-F238E27FC236}">
                          <a16:creationId xmlns:a16="http://schemas.microsoft.com/office/drawing/2014/main" id="{E040CDB1-0DAB-4FEC-B81D-E48DCE556858}"/>
                        </a:ext>
                      </a:extLst>
                    </p:cNvPr>
                    <p:cNvGrpSpPr/>
                    <p:nvPr/>
                  </p:nvGrpSpPr>
                  <p:grpSpPr>
                    <a:xfrm>
                      <a:off x="519850" y="1126797"/>
                      <a:ext cx="319417" cy="141293"/>
                      <a:chOff x="7493876" y="2774731"/>
                      <a:chExt cx="1481958" cy="894622"/>
                    </a:xfrm>
                  </p:grpSpPr>
                  <p:sp>
                    <p:nvSpPr>
                      <p:cNvPr id="494" name="Freeform 493">
                        <a:extLst>
                          <a:ext uri="{FF2B5EF4-FFF2-40B4-BE49-F238E27FC236}">
                            <a16:creationId xmlns:a16="http://schemas.microsoft.com/office/drawing/2014/main" id="{2CBA0EB3-8C4D-255B-5918-236D5A29257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495" name="Oval 494">
                        <a:extLst>
                          <a:ext uri="{FF2B5EF4-FFF2-40B4-BE49-F238E27FC236}">
                            <a16:creationId xmlns:a16="http://schemas.microsoft.com/office/drawing/2014/main" id="{62F51399-1C1E-5CFD-B814-3AE90B4C42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496" name="Group 495">
                        <a:extLst>
                          <a:ext uri="{FF2B5EF4-FFF2-40B4-BE49-F238E27FC236}">
                            <a16:creationId xmlns:a16="http://schemas.microsoft.com/office/drawing/2014/main" id="{AA437699-DB58-F2B0-1F72-A2BCA1FDE332}"/>
                          </a:ext>
                        </a:extLst>
                      </p:cNvPr>
                      <p:cNvGrpSpPr/>
                      <p:nvPr/>
                    </p:nvGrpSpPr>
                    <p:grpSpPr>
                      <a:xfrm>
                        <a:off x="7713663" y="2848339"/>
                        <a:ext cx="1042107" cy="425543"/>
                        <a:chOff x="7786941" y="2884917"/>
                        <a:chExt cx="897649" cy="353919"/>
                      </a:xfrm>
                    </p:grpSpPr>
                    <p:sp>
                      <p:nvSpPr>
                        <p:cNvPr id="497" name="Freeform 496">
                          <a:extLst>
                            <a:ext uri="{FF2B5EF4-FFF2-40B4-BE49-F238E27FC236}">
                              <a16:creationId xmlns:a16="http://schemas.microsoft.com/office/drawing/2014/main" id="{A3089E1E-D124-BA2A-D9B1-65F32EC69B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8" name="Freeform 497">
                          <a:extLst>
                            <a:ext uri="{FF2B5EF4-FFF2-40B4-BE49-F238E27FC236}">
                              <a16:creationId xmlns:a16="http://schemas.microsoft.com/office/drawing/2014/main" id="{2DFF00C6-FD45-2CD1-6125-24E1715FD2B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9" name="Freeform 498">
                          <a:extLst>
                            <a:ext uri="{FF2B5EF4-FFF2-40B4-BE49-F238E27FC236}">
                              <a16:creationId xmlns:a16="http://schemas.microsoft.com/office/drawing/2014/main" id="{D21D1250-8C75-BB77-FB78-C536F81129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753F4336-535C-DB6B-A866-F753885FD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93" name="Can 492">
                      <a:extLst>
                        <a:ext uri="{FF2B5EF4-FFF2-40B4-BE49-F238E27FC236}">
                          <a16:creationId xmlns:a16="http://schemas.microsoft.com/office/drawing/2014/main" id="{68FCD84E-247D-F0E4-1B2A-E1CC359EF9DC}"/>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490" name="Picture 489" descr="A screen shot of a computer&#10;&#10;Description automatically generated">
                    <a:extLst>
                      <a:ext uri="{FF2B5EF4-FFF2-40B4-BE49-F238E27FC236}">
                        <a16:creationId xmlns:a16="http://schemas.microsoft.com/office/drawing/2014/main" id="{856DDE04-6695-83DA-4AB0-3A7F39067578}"/>
                      </a:ext>
                    </a:extLst>
                  </p:cNvPr>
                  <p:cNvPicPr>
                    <a:picLocks noChangeAspect="1"/>
                  </p:cNvPicPr>
                  <p:nvPr/>
                </p:nvPicPr>
                <p:blipFill>
                  <a:blip r:embed="rId10"/>
                  <a:stretch>
                    <a:fillRect/>
                  </a:stretch>
                </p:blipFill>
                <p:spPr>
                  <a:xfrm>
                    <a:off x="2939352" y="2211770"/>
                    <a:ext cx="249527" cy="465445"/>
                  </a:xfrm>
                  <a:prstGeom prst="rect">
                    <a:avLst/>
                  </a:prstGeom>
                </p:spPr>
              </p:pic>
            </p:grpSp>
          </p:grpSp>
          <p:pic>
            <p:nvPicPr>
              <p:cNvPr id="472" name="Picture 471">
                <a:extLst>
                  <a:ext uri="{FF2B5EF4-FFF2-40B4-BE49-F238E27FC236}">
                    <a16:creationId xmlns:a16="http://schemas.microsoft.com/office/drawing/2014/main" id="{B93FB76B-A8B6-E126-83FF-E359286DC1A4}"/>
                  </a:ext>
                </a:extLst>
              </p:cNvPr>
              <p:cNvPicPr>
                <a:picLocks noChangeAspect="1"/>
              </p:cNvPicPr>
              <p:nvPr/>
            </p:nvPicPr>
            <p:blipFill>
              <a:blip r:embed="rId11">
                <a:alphaModFix/>
              </a:blip>
              <a:stretch>
                <a:fillRect/>
              </a:stretch>
            </p:blipFill>
            <p:spPr>
              <a:xfrm>
                <a:off x="6300154" y="4537874"/>
                <a:ext cx="781900" cy="727177"/>
              </a:xfrm>
              <a:prstGeom prst="rect">
                <a:avLst/>
              </a:prstGeom>
            </p:spPr>
          </p:pic>
          <p:pic>
            <p:nvPicPr>
              <p:cNvPr id="473" name="Picture 472">
                <a:extLst>
                  <a:ext uri="{FF2B5EF4-FFF2-40B4-BE49-F238E27FC236}">
                    <a16:creationId xmlns:a16="http://schemas.microsoft.com/office/drawing/2014/main" id="{CC5A0D78-4C8F-9B95-64CB-3A427B8F33A1}"/>
                  </a:ext>
                </a:extLst>
              </p:cNvPr>
              <p:cNvPicPr>
                <a:picLocks noChangeAspect="1"/>
              </p:cNvPicPr>
              <p:nvPr/>
            </p:nvPicPr>
            <p:blipFill>
              <a:blip r:embed="rId11">
                <a:alphaModFix/>
              </a:blip>
              <a:stretch>
                <a:fillRect/>
              </a:stretch>
            </p:blipFill>
            <p:spPr>
              <a:xfrm>
                <a:off x="7066730" y="4969584"/>
                <a:ext cx="585613" cy="528009"/>
              </a:xfrm>
              <a:prstGeom prst="rect">
                <a:avLst/>
              </a:prstGeom>
            </p:spPr>
          </p:pic>
          <p:pic>
            <p:nvPicPr>
              <p:cNvPr id="474" name="Picture 473">
                <a:extLst>
                  <a:ext uri="{FF2B5EF4-FFF2-40B4-BE49-F238E27FC236}">
                    <a16:creationId xmlns:a16="http://schemas.microsoft.com/office/drawing/2014/main" id="{668A85F1-8A15-0A11-5720-FE290A10CEF7}"/>
                  </a:ext>
                </a:extLst>
              </p:cNvPr>
              <p:cNvPicPr>
                <a:picLocks noChangeAspect="1"/>
              </p:cNvPicPr>
              <p:nvPr/>
            </p:nvPicPr>
            <p:blipFill>
              <a:blip r:embed="rId11">
                <a:alphaModFix/>
              </a:blip>
              <a:stretch>
                <a:fillRect/>
              </a:stretch>
            </p:blipFill>
            <p:spPr>
              <a:xfrm>
                <a:off x="7787335" y="5073232"/>
                <a:ext cx="490646" cy="443647"/>
              </a:xfrm>
              <a:prstGeom prst="rect">
                <a:avLst/>
              </a:prstGeom>
            </p:spPr>
          </p:pic>
          <p:cxnSp>
            <p:nvCxnSpPr>
              <p:cNvPr id="475" name="Straight Connector 474">
                <a:extLst>
                  <a:ext uri="{FF2B5EF4-FFF2-40B4-BE49-F238E27FC236}">
                    <a16:creationId xmlns:a16="http://schemas.microsoft.com/office/drawing/2014/main" id="{0BBDE19E-5878-558D-0EE1-ABE4D5F2CE6B}"/>
                  </a:ext>
                </a:extLst>
              </p:cNvPr>
              <p:cNvCxnSpPr>
                <a:cxnSpLocks/>
              </p:cNvCxnSpPr>
              <p:nvPr/>
            </p:nvCxnSpPr>
            <p:spPr>
              <a:xfrm flipH="1">
                <a:off x="7428319" y="4453853"/>
                <a:ext cx="647863" cy="72449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6" name="Straight Connector 475">
                <a:extLst>
                  <a:ext uri="{FF2B5EF4-FFF2-40B4-BE49-F238E27FC236}">
                    <a16:creationId xmlns:a16="http://schemas.microsoft.com/office/drawing/2014/main" id="{1E3F9045-EB7D-BD42-B1D1-E37623980538}"/>
                  </a:ext>
                </a:extLst>
              </p:cNvPr>
              <p:cNvCxnSpPr>
                <a:cxnSpLocks/>
              </p:cNvCxnSpPr>
              <p:nvPr/>
            </p:nvCxnSpPr>
            <p:spPr>
              <a:xfrm flipH="1">
                <a:off x="6925330" y="4373851"/>
                <a:ext cx="1130784" cy="5153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7" name="Straight Connector 476">
                <a:extLst>
                  <a:ext uri="{FF2B5EF4-FFF2-40B4-BE49-F238E27FC236}">
                    <a16:creationId xmlns:a16="http://schemas.microsoft.com/office/drawing/2014/main" id="{87178A9E-07A5-E66D-2018-70519AC4BA1B}"/>
                  </a:ext>
                </a:extLst>
              </p:cNvPr>
              <p:cNvCxnSpPr>
                <a:cxnSpLocks/>
              </p:cNvCxnSpPr>
              <p:nvPr/>
            </p:nvCxnSpPr>
            <p:spPr>
              <a:xfrm>
                <a:off x="6823355" y="4859279"/>
                <a:ext cx="102593" cy="3057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a:extLst>
                  <a:ext uri="{FF2B5EF4-FFF2-40B4-BE49-F238E27FC236}">
                    <a16:creationId xmlns:a16="http://schemas.microsoft.com/office/drawing/2014/main" id="{0B519D09-5631-F50C-B1A1-61BAF528F9D5}"/>
                  </a:ext>
                </a:extLst>
              </p:cNvPr>
              <p:cNvCxnSpPr>
                <a:cxnSpLocks/>
              </p:cNvCxnSpPr>
              <p:nvPr/>
            </p:nvCxnSpPr>
            <p:spPr>
              <a:xfrm flipV="1">
                <a:off x="8259166" y="4286281"/>
                <a:ext cx="2353505" cy="306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F3E24FE8-8A10-B667-91CE-739BD6893EB5}"/>
                  </a:ext>
                </a:extLst>
              </p:cNvPr>
              <p:cNvCxnSpPr/>
              <p:nvPr/>
            </p:nvCxnSpPr>
            <p:spPr>
              <a:xfrm flipV="1">
                <a:off x="8108704" y="4174174"/>
                <a:ext cx="1271786" cy="20132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B6FC6B38-074A-40DD-254C-139B7AA39C3A}"/>
                  </a:ext>
                </a:extLst>
              </p:cNvPr>
              <p:cNvCxnSpPr>
                <a:cxnSpLocks/>
                <a:endCxn id="15" idx="2"/>
              </p:cNvCxnSpPr>
              <p:nvPr/>
            </p:nvCxnSpPr>
            <p:spPr>
              <a:xfrm>
                <a:off x="9631211" y="4156835"/>
                <a:ext cx="815668" cy="7649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9CB70DDF-E83C-3694-931F-4DD0A738AFF2}"/>
                  </a:ext>
                </a:extLst>
              </p:cNvPr>
              <p:cNvCxnSpPr>
                <a:cxnSpLocks/>
              </p:cNvCxnSpPr>
              <p:nvPr/>
            </p:nvCxnSpPr>
            <p:spPr>
              <a:xfrm flipV="1">
                <a:off x="8483604" y="4361466"/>
                <a:ext cx="1959073" cy="47169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B15EBE00-D56B-064B-3667-F2A325A93527}"/>
                  </a:ext>
                </a:extLst>
              </p:cNvPr>
              <p:cNvCxnSpPr/>
              <p:nvPr/>
            </p:nvCxnSpPr>
            <p:spPr>
              <a:xfrm flipV="1">
                <a:off x="8483606" y="4192023"/>
                <a:ext cx="944167" cy="64113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8" name="Straight Connector 447">
                <a:extLst>
                  <a:ext uri="{FF2B5EF4-FFF2-40B4-BE49-F238E27FC236}">
                    <a16:creationId xmlns:a16="http://schemas.microsoft.com/office/drawing/2014/main" id="{35B75676-45CC-6C03-5E4A-E48DD926C55D}"/>
                  </a:ext>
                </a:extLst>
              </p:cNvPr>
              <p:cNvCxnSpPr>
                <a:cxnSpLocks/>
              </p:cNvCxnSpPr>
              <p:nvPr/>
            </p:nvCxnSpPr>
            <p:spPr>
              <a:xfrm flipH="1" flipV="1">
                <a:off x="9092148" y="3561727"/>
                <a:ext cx="335628" cy="60412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49" name="Straight Connector 448">
                <a:extLst>
                  <a:ext uri="{FF2B5EF4-FFF2-40B4-BE49-F238E27FC236}">
                    <a16:creationId xmlns:a16="http://schemas.microsoft.com/office/drawing/2014/main" id="{37F244B2-38D1-F28F-A510-FC34A973082B}"/>
                  </a:ext>
                </a:extLst>
              </p:cNvPr>
              <p:cNvCxnSpPr>
                <a:cxnSpLocks/>
              </p:cNvCxnSpPr>
              <p:nvPr/>
            </p:nvCxnSpPr>
            <p:spPr>
              <a:xfrm flipV="1">
                <a:off x="9427772" y="3601508"/>
                <a:ext cx="357472" cy="56434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639" name="Freeform 638">
                <a:extLst>
                  <a:ext uri="{FF2B5EF4-FFF2-40B4-BE49-F238E27FC236}">
                    <a16:creationId xmlns:a16="http://schemas.microsoft.com/office/drawing/2014/main" id="{D7DC533A-EE52-D70C-F59C-4961F64F02F1}"/>
                  </a:ext>
                </a:extLst>
              </p:cNvPr>
              <p:cNvSpPr/>
              <p:nvPr/>
            </p:nvSpPr>
            <p:spPr>
              <a:xfrm>
                <a:off x="6973252" y="5216208"/>
                <a:ext cx="134623" cy="257395"/>
              </a:xfrm>
              <a:custGeom>
                <a:avLst/>
                <a:gdLst>
                  <a:gd name="connsiteX0" fmla="*/ 160345 w 160345"/>
                  <a:gd name="connsiteY0" fmla="*/ 160345 h 299022"/>
                  <a:gd name="connsiteX1" fmla="*/ 78006 w 160345"/>
                  <a:gd name="connsiteY1" fmla="*/ 0 h 299022"/>
                  <a:gd name="connsiteX2" fmla="*/ 0 w 160345"/>
                  <a:gd name="connsiteY2" fmla="*/ 86673 h 299022"/>
                  <a:gd name="connsiteX3" fmla="*/ 121342 w 160345"/>
                  <a:gd name="connsiteY3" fmla="*/ 299022 h 299022"/>
                  <a:gd name="connsiteX4" fmla="*/ 160345 w 160345"/>
                  <a:gd name="connsiteY4" fmla="*/ 160345 h 299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45" h="299022">
                    <a:moveTo>
                      <a:pt x="160345" y="160345"/>
                    </a:moveTo>
                    <a:lnTo>
                      <a:pt x="78006" y="0"/>
                    </a:lnTo>
                    <a:lnTo>
                      <a:pt x="0" y="86673"/>
                    </a:lnTo>
                    <a:lnTo>
                      <a:pt x="121342" y="299022"/>
                    </a:lnTo>
                    <a:lnTo>
                      <a:pt x="160345" y="160345"/>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69" name="Group 468">
                <a:extLst>
                  <a:ext uri="{FF2B5EF4-FFF2-40B4-BE49-F238E27FC236}">
                    <a16:creationId xmlns:a16="http://schemas.microsoft.com/office/drawing/2014/main" id="{51B4A380-9E67-37B9-247B-9E59FD373AB6}"/>
                  </a:ext>
                </a:extLst>
              </p:cNvPr>
              <p:cNvGrpSpPr/>
              <p:nvPr/>
            </p:nvGrpSpPr>
            <p:grpSpPr>
              <a:xfrm>
                <a:off x="8051259" y="4215517"/>
                <a:ext cx="415841" cy="274295"/>
                <a:chOff x="7493876" y="2774731"/>
                <a:chExt cx="1481958" cy="894622"/>
              </a:xfrm>
            </p:grpSpPr>
            <p:sp>
              <p:nvSpPr>
                <p:cNvPr id="578" name="Freeform 577">
                  <a:extLst>
                    <a:ext uri="{FF2B5EF4-FFF2-40B4-BE49-F238E27FC236}">
                      <a16:creationId xmlns:a16="http://schemas.microsoft.com/office/drawing/2014/main" id="{1FF033C7-4A48-8BF1-BC75-194F828E1C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C8ADADAE-9CAD-F954-C108-0297A1D8702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3" name="Group 582">
                  <a:extLst>
                    <a:ext uri="{FF2B5EF4-FFF2-40B4-BE49-F238E27FC236}">
                      <a16:creationId xmlns:a16="http://schemas.microsoft.com/office/drawing/2014/main" id="{75718176-A10F-CBD8-24F1-DDF1D37EE48F}"/>
                    </a:ext>
                  </a:extLst>
                </p:cNvPr>
                <p:cNvGrpSpPr/>
                <p:nvPr/>
              </p:nvGrpSpPr>
              <p:grpSpPr>
                <a:xfrm>
                  <a:off x="7713663" y="2848339"/>
                  <a:ext cx="1042107" cy="425543"/>
                  <a:chOff x="7786941" y="2884917"/>
                  <a:chExt cx="897649" cy="353919"/>
                </a:xfrm>
              </p:grpSpPr>
              <p:sp>
                <p:nvSpPr>
                  <p:cNvPr id="584" name="Freeform 583">
                    <a:extLst>
                      <a:ext uri="{FF2B5EF4-FFF2-40B4-BE49-F238E27FC236}">
                        <a16:creationId xmlns:a16="http://schemas.microsoft.com/office/drawing/2014/main" id="{0B26AC21-5D16-8C2E-E16E-249C2C3C47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5" name="Freeform 584">
                    <a:extLst>
                      <a:ext uri="{FF2B5EF4-FFF2-40B4-BE49-F238E27FC236}">
                        <a16:creationId xmlns:a16="http://schemas.microsoft.com/office/drawing/2014/main" id="{FEDB2CC0-15F9-FFF1-587D-E09A301E42E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750C47EC-F751-0D70-18DE-9BC1CCC4AB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F6D91300-A3ED-638C-33FF-5AE30D20496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32F10065-661E-19DF-9C18-D4CF88A523EA}"/>
                  </a:ext>
                </a:extLst>
              </p:cNvPr>
              <p:cNvGrpSpPr/>
              <p:nvPr/>
            </p:nvGrpSpPr>
            <p:grpSpPr>
              <a:xfrm>
                <a:off x="8252462" y="4725017"/>
                <a:ext cx="415841" cy="274295"/>
                <a:chOff x="7493876" y="2774731"/>
                <a:chExt cx="1481958" cy="894622"/>
              </a:xfrm>
            </p:grpSpPr>
            <p:sp>
              <p:nvSpPr>
                <p:cNvPr id="526" name="Freeform 525">
                  <a:extLst>
                    <a:ext uri="{FF2B5EF4-FFF2-40B4-BE49-F238E27FC236}">
                      <a16:creationId xmlns:a16="http://schemas.microsoft.com/office/drawing/2014/main" id="{2415549C-94FE-44CB-2F31-6E3E1D06D5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7" name="Oval 526">
                  <a:extLst>
                    <a:ext uri="{FF2B5EF4-FFF2-40B4-BE49-F238E27FC236}">
                      <a16:creationId xmlns:a16="http://schemas.microsoft.com/office/drawing/2014/main" id="{0D4A45E4-B27A-1088-6F43-8AEF0A36396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8" name="Group 527">
                  <a:extLst>
                    <a:ext uri="{FF2B5EF4-FFF2-40B4-BE49-F238E27FC236}">
                      <a16:creationId xmlns:a16="http://schemas.microsoft.com/office/drawing/2014/main" id="{6E0D7924-DA2A-9FE2-8331-C341005EC126}"/>
                    </a:ext>
                  </a:extLst>
                </p:cNvPr>
                <p:cNvGrpSpPr/>
                <p:nvPr/>
              </p:nvGrpSpPr>
              <p:grpSpPr>
                <a:xfrm>
                  <a:off x="7713663" y="2848339"/>
                  <a:ext cx="1042107" cy="425543"/>
                  <a:chOff x="7786941" y="2884917"/>
                  <a:chExt cx="897649" cy="353919"/>
                </a:xfrm>
              </p:grpSpPr>
              <p:sp>
                <p:nvSpPr>
                  <p:cNvPr id="529" name="Freeform 528">
                    <a:extLst>
                      <a:ext uri="{FF2B5EF4-FFF2-40B4-BE49-F238E27FC236}">
                        <a16:creationId xmlns:a16="http://schemas.microsoft.com/office/drawing/2014/main" id="{56846482-A9AA-D077-78E1-E5CF61B96E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01A13BCC-F17F-C627-3593-2588E6A457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6CA6E79A-0CC7-EF9D-EB60-A574037352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FDB5881D-AA5F-8A31-5E9E-819F731DE9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0" name="Group 449">
                <a:extLst>
                  <a:ext uri="{FF2B5EF4-FFF2-40B4-BE49-F238E27FC236}">
                    <a16:creationId xmlns:a16="http://schemas.microsoft.com/office/drawing/2014/main" id="{E64E3CF7-7DD4-CE46-CA0F-3BD5AE649C95}"/>
                  </a:ext>
                </a:extLst>
              </p:cNvPr>
              <p:cNvGrpSpPr/>
              <p:nvPr/>
            </p:nvGrpSpPr>
            <p:grpSpPr>
              <a:xfrm>
                <a:off x="9206288" y="4027030"/>
                <a:ext cx="415841" cy="274294"/>
                <a:chOff x="7493876" y="2774731"/>
                <a:chExt cx="1481958" cy="894622"/>
              </a:xfrm>
            </p:grpSpPr>
            <p:sp>
              <p:nvSpPr>
                <p:cNvPr id="451" name="Freeform 450">
                  <a:extLst>
                    <a:ext uri="{FF2B5EF4-FFF2-40B4-BE49-F238E27FC236}">
                      <a16:creationId xmlns:a16="http://schemas.microsoft.com/office/drawing/2014/main" id="{5B943FBB-AAF4-0CE4-7026-729EDB0C10B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E8897D39-0D31-C619-C3A5-983615ECFBF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4E7D3E62-BA04-CF49-3395-1633CA017041}"/>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688FC13E-6585-AD64-8B9F-1C43F71A77D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AF8AB5F9-48A5-2478-AA65-8769C9A1E6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7133B546-E89F-FBF4-E81D-7648614513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8" name="Freeform 457">
                    <a:extLst>
                      <a:ext uri="{FF2B5EF4-FFF2-40B4-BE49-F238E27FC236}">
                        <a16:creationId xmlns:a16="http://schemas.microsoft.com/office/drawing/2014/main" id="{0B8787A7-9CE5-B35F-111C-87E27BBD58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 name="Group 12">
                <a:extLst>
                  <a:ext uri="{FF2B5EF4-FFF2-40B4-BE49-F238E27FC236}">
                    <a16:creationId xmlns:a16="http://schemas.microsoft.com/office/drawing/2014/main" id="{1FBEA283-D738-367E-230F-4F9114BC8B8C}"/>
                  </a:ext>
                </a:extLst>
              </p:cNvPr>
              <p:cNvGrpSpPr/>
              <p:nvPr/>
            </p:nvGrpSpPr>
            <p:grpSpPr>
              <a:xfrm>
                <a:off x="10446640" y="4144545"/>
                <a:ext cx="415841" cy="274294"/>
                <a:chOff x="7493876" y="2774731"/>
                <a:chExt cx="1481958" cy="894622"/>
              </a:xfrm>
            </p:grpSpPr>
            <p:sp>
              <p:nvSpPr>
                <p:cNvPr id="14" name="Freeform 13">
                  <a:extLst>
                    <a:ext uri="{FF2B5EF4-FFF2-40B4-BE49-F238E27FC236}">
                      <a16:creationId xmlns:a16="http://schemas.microsoft.com/office/drawing/2014/main" id="{BA692BF4-8792-F904-D650-79FD5F77D0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 name="Oval 14">
                  <a:extLst>
                    <a:ext uri="{FF2B5EF4-FFF2-40B4-BE49-F238E27FC236}">
                      <a16:creationId xmlns:a16="http://schemas.microsoft.com/office/drawing/2014/main" id="{3B272E1C-16FE-B75A-1914-58739EB79D9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 name="Group 28">
                  <a:extLst>
                    <a:ext uri="{FF2B5EF4-FFF2-40B4-BE49-F238E27FC236}">
                      <a16:creationId xmlns:a16="http://schemas.microsoft.com/office/drawing/2014/main" id="{690A360A-A2A8-0BC3-DD5A-9BB28CFBBDC9}"/>
                    </a:ext>
                  </a:extLst>
                </p:cNvPr>
                <p:cNvGrpSpPr/>
                <p:nvPr/>
              </p:nvGrpSpPr>
              <p:grpSpPr>
                <a:xfrm>
                  <a:off x="7713663" y="2848339"/>
                  <a:ext cx="1042107" cy="425543"/>
                  <a:chOff x="7786941" y="2884917"/>
                  <a:chExt cx="897649" cy="353919"/>
                </a:xfrm>
              </p:grpSpPr>
              <p:sp>
                <p:nvSpPr>
                  <p:cNvPr id="455" name="Freeform 454">
                    <a:extLst>
                      <a:ext uri="{FF2B5EF4-FFF2-40B4-BE49-F238E27FC236}">
                        <a16:creationId xmlns:a16="http://schemas.microsoft.com/office/drawing/2014/main" id="{BA89ECA2-76B5-DCC3-A4E0-79773EE006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7EDB9FE1-35E3-4B6F-151B-3D37A219C3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Freeform 70">
                    <a:extLst>
                      <a:ext uri="{FF2B5EF4-FFF2-40B4-BE49-F238E27FC236}">
                        <a16:creationId xmlns:a16="http://schemas.microsoft.com/office/drawing/2014/main" id="{28866E3A-60EB-BA31-00CD-6F4328B109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2" name="Freeform 71">
                    <a:extLst>
                      <a:ext uri="{FF2B5EF4-FFF2-40B4-BE49-F238E27FC236}">
                        <a16:creationId xmlns:a16="http://schemas.microsoft.com/office/drawing/2014/main" id="{6B8E8A28-7CF6-AFBC-B4F1-2C055404867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6" name="Rectangle 85">
                <a:extLst>
                  <a:ext uri="{FF2B5EF4-FFF2-40B4-BE49-F238E27FC236}">
                    <a16:creationId xmlns:a16="http://schemas.microsoft.com/office/drawing/2014/main" id="{3F173124-D85D-1824-246E-0DA9807B7459}"/>
                  </a:ext>
                </a:extLst>
              </p:cNvPr>
              <p:cNvSpPr/>
              <p:nvPr/>
            </p:nvSpPr>
            <p:spPr>
              <a:xfrm>
                <a:off x="7307472" y="3482891"/>
                <a:ext cx="266172" cy="233736"/>
              </a:xfrm>
              <a:prstGeom prst="rect">
                <a:avLst/>
              </a:prstGeom>
              <a:solidFill>
                <a:srgbClr val="9AE1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TextBox 479">
                <a:extLst>
                  <a:ext uri="{FF2B5EF4-FFF2-40B4-BE49-F238E27FC236}">
                    <a16:creationId xmlns:a16="http://schemas.microsoft.com/office/drawing/2014/main" id="{CE7DD5B7-E5DF-10BC-C6EA-A9A9105E4F9C}"/>
                  </a:ext>
                </a:extLst>
              </p:cNvPr>
              <p:cNvSpPr txBox="1"/>
              <p:nvPr/>
            </p:nvSpPr>
            <p:spPr>
              <a:xfrm>
                <a:off x="6925330" y="3440266"/>
                <a:ext cx="854721" cy="341632"/>
              </a:xfrm>
              <a:prstGeom prst="rect">
                <a:avLst/>
              </a:prstGeom>
              <a:noFill/>
            </p:spPr>
            <p:txBody>
              <a:bodyPr wrap="none" rtlCol="0">
                <a:spAutoFit/>
              </a:bodyPr>
              <a:lstStyle/>
              <a:p>
                <a:pPr lvl="0" algn="r">
                  <a:lnSpc>
                    <a:spcPct val="80000"/>
                  </a:lnSpc>
                  <a:defRPr/>
                </a:pPr>
                <a:r>
                  <a:rPr lang="en-US" sz="1000" dirty="0" err="1">
                    <a:solidFill>
                      <a:prstClr val="black"/>
                    </a:solidFill>
                  </a:rPr>
                  <a:t>Estação</a:t>
                </a:r>
                <a:r>
                  <a:rPr lang="en-US" sz="1000" dirty="0">
                    <a:solidFill>
                      <a:prstClr val="black"/>
                    </a:solidFill>
                  </a:rPr>
                  <a:t> base</a:t>
                </a:r>
                <a:endParaRPr kumimoji="0" lang="en-US" sz="10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Calibri"/>
                    <a:ea typeface="+mn-ea"/>
                    <a:cs typeface="+mn-cs"/>
                  </a:rPr>
                  <a:t>(</a:t>
                </a:r>
                <a:r>
                  <a:rPr kumimoji="0" lang="en-US" sz="1000" b="1" i="0" u="none" strike="noStrike" kern="1200" cap="none" spc="0" normalizeH="0" baseline="0" noProof="0" dirty="0" err="1">
                    <a:ln>
                      <a:noFill/>
                    </a:ln>
                    <a:solidFill>
                      <a:prstClr val="black"/>
                    </a:solidFill>
                    <a:effectLst/>
                    <a:uLnTx/>
                    <a:uFillTx/>
                    <a:latin typeface="Calibri"/>
                    <a:ea typeface="+mn-ea"/>
                    <a:cs typeface="+mn-cs"/>
                  </a:rPr>
                  <a:t>gNode</a:t>
                </a:r>
                <a:r>
                  <a:rPr kumimoji="0" lang="en-US" sz="1000" b="1" i="0" u="none" strike="noStrike" kern="1200" cap="none" spc="0" normalizeH="0" baseline="0" noProof="0" dirty="0">
                    <a:ln>
                      <a:noFill/>
                    </a:ln>
                    <a:solidFill>
                      <a:prstClr val="black"/>
                    </a:solidFill>
                    <a:effectLst/>
                    <a:uLnTx/>
                    <a:uFillTx/>
                    <a:latin typeface="Calibri"/>
                    <a:ea typeface="+mn-ea"/>
                    <a:cs typeface="+mn-cs"/>
                  </a:rPr>
                  <a:t>-B)  </a:t>
                </a:r>
                <a:endParaRPr kumimoji="0" lang="en-US" sz="800" b="1" i="0" u="none" strike="noStrike" kern="1200" cap="none" spc="0" normalizeH="0" baseline="0" noProof="0" dirty="0">
                  <a:ln>
                    <a:noFill/>
                  </a:ln>
                  <a:solidFill>
                    <a:prstClr val="black"/>
                  </a:solidFill>
                  <a:effectLst/>
                  <a:uLnTx/>
                  <a:uFillTx/>
                  <a:latin typeface="Calibri"/>
                  <a:ea typeface="+mn-ea"/>
                  <a:cs typeface="+mn-cs"/>
                </a:endParaRPr>
              </a:p>
            </p:txBody>
          </p:sp>
          <p:cxnSp>
            <p:nvCxnSpPr>
              <p:cNvPr id="87" name="Straight Connector 86">
                <a:extLst>
                  <a:ext uri="{FF2B5EF4-FFF2-40B4-BE49-F238E27FC236}">
                    <a16:creationId xmlns:a16="http://schemas.microsoft.com/office/drawing/2014/main" id="{BA8C4794-CC2E-CAEF-8DE2-F871F5DDFC8F}"/>
                  </a:ext>
                </a:extLst>
              </p:cNvPr>
              <p:cNvCxnSpPr>
                <a:cxnSpLocks/>
              </p:cNvCxnSpPr>
              <p:nvPr/>
            </p:nvCxnSpPr>
            <p:spPr>
              <a:xfrm>
                <a:off x="10848803" y="4280961"/>
                <a:ext cx="425503"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93" name="Group 92">
                <a:extLst>
                  <a:ext uri="{FF2B5EF4-FFF2-40B4-BE49-F238E27FC236}">
                    <a16:creationId xmlns:a16="http://schemas.microsoft.com/office/drawing/2014/main" id="{5AAB8379-1B25-032B-EA2A-56A9906E06E9}"/>
                  </a:ext>
                </a:extLst>
              </p:cNvPr>
              <p:cNvGrpSpPr/>
              <p:nvPr/>
            </p:nvGrpSpPr>
            <p:grpSpPr>
              <a:xfrm>
                <a:off x="8611334" y="1974976"/>
                <a:ext cx="1847401" cy="1914650"/>
                <a:chOff x="8497695" y="1305412"/>
                <a:chExt cx="1847401" cy="1914650"/>
              </a:xfrm>
            </p:grpSpPr>
            <p:sp>
              <p:nvSpPr>
                <p:cNvPr id="250" name="TextBox 249">
                  <a:extLst>
                    <a:ext uri="{FF2B5EF4-FFF2-40B4-BE49-F238E27FC236}">
                      <a16:creationId xmlns:a16="http://schemas.microsoft.com/office/drawing/2014/main" id="{2AF2F10C-6FF3-7DC3-63E1-459BBCEA0065}"/>
                    </a:ext>
                  </a:extLst>
                </p:cNvPr>
                <p:cNvSpPr txBox="1"/>
                <p:nvPr/>
              </p:nvSpPr>
              <p:spPr>
                <a:xfrm>
                  <a:off x="8604141" y="2714393"/>
                  <a:ext cx="920435" cy="485902"/>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a:ea typeface="+mn-ea"/>
                      <a:cs typeface="+mn-cs"/>
                    </a:rPr>
                    <a:t>Mobility Management Entity (</a:t>
                  </a:r>
                  <a:r>
                    <a:rPr kumimoji="0" lang="en-US" sz="1000" b="1" i="0" u="none" strike="noStrike" kern="1200" cap="none" spc="0" normalizeH="0" baseline="0" noProof="0" dirty="0">
                      <a:ln>
                        <a:noFill/>
                      </a:ln>
                      <a:solidFill>
                        <a:prstClr val="black"/>
                      </a:solidFill>
                      <a:effectLst/>
                      <a:uLnTx/>
                      <a:uFillTx/>
                      <a:latin typeface="Calibri"/>
                      <a:ea typeface="+mn-ea"/>
                      <a:cs typeface="+mn-cs"/>
                    </a:rPr>
                    <a:t>MME</a:t>
                  </a:r>
                  <a:r>
                    <a:rPr kumimoji="0" lang="en-US" sz="10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260" name="Group 259">
                  <a:extLst>
                    <a:ext uri="{FF2B5EF4-FFF2-40B4-BE49-F238E27FC236}">
                      <a16:creationId xmlns:a16="http://schemas.microsoft.com/office/drawing/2014/main" id="{8D288632-B67C-9FEE-6900-B9BE42E0CE21}"/>
                    </a:ext>
                  </a:extLst>
                </p:cNvPr>
                <p:cNvGrpSpPr/>
                <p:nvPr/>
              </p:nvGrpSpPr>
              <p:grpSpPr>
                <a:xfrm>
                  <a:off x="9727372" y="2843069"/>
                  <a:ext cx="367257" cy="110521"/>
                  <a:chOff x="4502949" y="3036961"/>
                  <a:chExt cx="345572" cy="105457"/>
                </a:xfrm>
              </p:grpSpPr>
              <p:sp>
                <p:nvSpPr>
                  <p:cNvPr id="299" name="Oval 298">
                    <a:extLst>
                      <a:ext uri="{FF2B5EF4-FFF2-40B4-BE49-F238E27FC236}">
                        <a16:creationId xmlns:a16="http://schemas.microsoft.com/office/drawing/2014/main" id="{4AFD577D-6B9C-6103-BBB2-76017F3EEA5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Rectangle 299">
                    <a:extLst>
                      <a:ext uri="{FF2B5EF4-FFF2-40B4-BE49-F238E27FC236}">
                        <a16:creationId xmlns:a16="http://schemas.microsoft.com/office/drawing/2014/main" id="{F1E8A971-C83C-E5CA-2FF9-CA828596F7C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89" name="Group 588">
                  <a:extLst>
                    <a:ext uri="{FF2B5EF4-FFF2-40B4-BE49-F238E27FC236}">
                      <a16:creationId xmlns:a16="http://schemas.microsoft.com/office/drawing/2014/main" id="{CDE427FC-C4C4-51CA-EF82-79EC7E8F264E}"/>
                    </a:ext>
                  </a:extLst>
                </p:cNvPr>
                <p:cNvGrpSpPr/>
                <p:nvPr/>
              </p:nvGrpSpPr>
              <p:grpSpPr>
                <a:xfrm>
                  <a:off x="8497695" y="2425718"/>
                  <a:ext cx="1748289" cy="794344"/>
                  <a:chOff x="7846777" y="1996685"/>
                  <a:chExt cx="2082335" cy="922807"/>
                </a:xfrm>
              </p:grpSpPr>
              <p:sp>
                <p:nvSpPr>
                  <p:cNvPr id="590" name="Oval 589">
                    <a:extLst>
                      <a:ext uri="{FF2B5EF4-FFF2-40B4-BE49-F238E27FC236}">
                        <a16:creationId xmlns:a16="http://schemas.microsoft.com/office/drawing/2014/main" id="{99FF8BE4-6A92-6648-023F-204E0CBA707B}"/>
                      </a:ext>
                    </a:extLst>
                  </p:cNvPr>
                  <p:cNvSpPr/>
                  <p:nvPr/>
                </p:nvSpPr>
                <p:spPr>
                  <a:xfrm>
                    <a:off x="7846777" y="2554013"/>
                    <a:ext cx="2082335" cy="365479"/>
                  </a:xfrm>
                  <a:prstGeom prst="ellipse">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91" name="Group 590">
                    <a:extLst>
                      <a:ext uri="{FF2B5EF4-FFF2-40B4-BE49-F238E27FC236}">
                        <a16:creationId xmlns:a16="http://schemas.microsoft.com/office/drawing/2014/main" id="{180CC321-C80A-63DA-96EA-A4468D3647D1}"/>
                      </a:ext>
                    </a:extLst>
                  </p:cNvPr>
                  <p:cNvGrpSpPr/>
                  <p:nvPr/>
                </p:nvGrpSpPr>
                <p:grpSpPr>
                  <a:xfrm>
                    <a:off x="7975629" y="1996685"/>
                    <a:ext cx="815687" cy="810122"/>
                    <a:chOff x="4182900" y="3453917"/>
                    <a:chExt cx="720693" cy="744864"/>
                  </a:xfrm>
                </p:grpSpPr>
                <p:sp>
                  <p:nvSpPr>
                    <p:cNvPr id="614" name="Freeform 613">
                      <a:extLst>
                        <a:ext uri="{FF2B5EF4-FFF2-40B4-BE49-F238E27FC236}">
                          <a16:creationId xmlns:a16="http://schemas.microsoft.com/office/drawing/2014/main" id="{76F12F75-550A-428D-E076-701E192561AE}"/>
                        </a:ext>
                      </a:extLst>
                    </p:cNvPr>
                    <p:cNvSpPr/>
                    <p:nvPr/>
                  </p:nvSpPr>
                  <p:spPr>
                    <a:xfrm>
                      <a:off x="4450127" y="3453917"/>
                      <a:ext cx="420166" cy="721232"/>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5" name="Freeform 614">
                      <a:extLst>
                        <a:ext uri="{FF2B5EF4-FFF2-40B4-BE49-F238E27FC236}">
                          <a16:creationId xmlns:a16="http://schemas.microsoft.com/office/drawing/2014/main" id="{633981D5-A607-9778-B34A-BC6F68251BAC}"/>
                        </a:ext>
                      </a:extLst>
                    </p:cNvPr>
                    <p:cNvSpPr/>
                    <p:nvPr/>
                  </p:nvSpPr>
                  <p:spPr>
                    <a:xfrm>
                      <a:off x="4182900" y="3639152"/>
                      <a:ext cx="521585" cy="535997"/>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16" name="Straight Connector 615">
                      <a:extLst>
                        <a:ext uri="{FF2B5EF4-FFF2-40B4-BE49-F238E27FC236}">
                          <a16:creationId xmlns:a16="http://schemas.microsoft.com/office/drawing/2014/main" id="{C408D153-9282-76CA-DD46-BC863B128A57}"/>
                        </a:ext>
                      </a:extLst>
                    </p:cNvPr>
                    <p:cNvCxnSpPr/>
                    <p:nvPr/>
                  </p:nvCxnSpPr>
                  <p:spPr>
                    <a:xfrm flipV="1">
                      <a:off x="4236907" y="3757130"/>
                      <a:ext cx="236450" cy="8002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17" name="Straight Connector 616">
                      <a:extLst>
                        <a:ext uri="{FF2B5EF4-FFF2-40B4-BE49-F238E27FC236}">
                          <a16:creationId xmlns:a16="http://schemas.microsoft.com/office/drawing/2014/main" id="{3CBFD274-D153-2EA5-C592-15B63A7967F4}"/>
                        </a:ext>
                      </a:extLst>
                    </p:cNvPr>
                    <p:cNvCxnSpPr/>
                    <p:nvPr/>
                  </p:nvCxnSpPr>
                  <p:spPr>
                    <a:xfrm flipV="1">
                      <a:off x="4240815" y="4010011"/>
                      <a:ext cx="232542" cy="1824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18" name="Straight Connector 617">
                      <a:extLst>
                        <a:ext uri="{FF2B5EF4-FFF2-40B4-BE49-F238E27FC236}">
                          <a16:creationId xmlns:a16="http://schemas.microsoft.com/office/drawing/2014/main" id="{5FDD51A8-A5A4-AD7E-8CAB-96B0AD1BD1E2}"/>
                        </a:ext>
                      </a:extLst>
                    </p:cNvPr>
                    <p:cNvCxnSpPr/>
                    <p:nvPr/>
                  </p:nvCxnSpPr>
                  <p:spPr>
                    <a:xfrm flipV="1">
                      <a:off x="4240815" y="3890259"/>
                      <a:ext cx="232542" cy="52723"/>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19" name="Straight Connector 618">
                      <a:extLst>
                        <a:ext uri="{FF2B5EF4-FFF2-40B4-BE49-F238E27FC236}">
                          <a16:creationId xmlns:a16="http://schemas.microsoft.com/office/drawing/2014/main" id="{F02ED5F0-D2FD-4763-8DDE-0F664458D223}"/>
                        </a:ext>
                      </a:extLst>
                    </p:cNvPr>
                    <p:cNvCxnSpPr/>
                    <p:nvPr/>
                  </p:nvCxnSpPr>
                  <p:spPr>
                    <a:xfrm>
                      <a:off x="4236561" y="4110634"/>
                      <a:ext cx="236796"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a:extLst>
                        <a:ext uri="{FF2B5EF4-FFF2-40B4-BE49-F238E27FC236}">
                          <a16:creationId xmlns:a16="http://schemas.microsoft.com/office/drawing/2014/main" id="{4CCD171F-3030-DC21-F934-BD4291AEFA01}"/>
                        </a:ext>
                      </a:extLst>
                    </p:cNvPr>
                    <p:cNvCxnSpPr/>
                    <p:nvPr/>
                  </p:nvCxnSpPr>
                  <p:spPr>
                    <a:xfrm flipV="1">
                      <a:off x="4781256" y="3579956"/>
                      <a:ext cx="0" cy="506808"/>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21" name="Straight Connector 620">
                      <a:extLst>
                        <a:ext uri="{FF2B5EF4-FFF2-40B4-BE49-F238E27FC236}">
                          <a16:creationId xmlns:a16="http://schemas.microsoft.com/office/drawing/2014/main" id="{C5340D7D-1B95-8885-B60F-DA0F81468C65}"/>
                        </a:ext>
                      </a:extLst>
                    </p:cNvPr>
                    <p:cNvCxnSpPr/>
                    <p:nvPr/>
                  </p:nvCxnSpPr>
                  <p:spPr>
                    <a:xfrm>
                      <a:off x="4523661" y="3656042"/>
                      <a:ext cx="0" cy="519423"/>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nvGrpSpPr>
                    <p:cNvPr id="622" name="Group 621">
                      <a:extLst>
                        <a:ext uri="{FF2B5EF4-FFF2-40B4-BE49-F238E27FC236}">
                          <a16:creationId xmlns:a16="http://schemas.microsoft.com/office/drawing/2014/main" id="{61A3F11E-FBEA-B163-2D54-86197F6483CA}"/>
                        </a:ext>
                      </a:extLst>
                    </p:cNvPr>
                    <p:cNvGrpSpPr/>
                    <p:nvPr/>
                  </p:nvGrpSpPr>
                  <p:grpSpPr>
                    <a:xfrm>
                      <a:off x="4413754" y="3746965"/>
                      <a:ext cx="489839" cy="451816"/>
                      <a:chOff x="5103720" y="2693365"/>
                      <a:chExt cx="611650" cy="414788"/>
                    </a:xfrm>
                  </p:grpSpPr>
                  <p:cxnSp>
                    <p:nvCxnSpPr>
                      <p:cNvPr id="630" name="Straight Connector 629">
                        <a:extLst>
                          <a:ext uri="{FF2B5EF4-FFF2-40B4-BE49-F238E27FC236}">
                            <a16:creationId xmlns:a16="http://schemas.microsoft.com/office/drawing/2014/main" id="{4F90836B-F144-AA56-BB17-3DFE04D6F756}"/>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31" name="Group 630">
                        <a:extLst>
                          <a:ext uri="{FF2B5EF4-FFF2-40B4-BE49-F238E27FC236}">
                            <a16:creationId xmlns:a16="http://schemas.microsoft.com/office/drawing/2014/main" id="{3B6AB78D-D87C-2CBB-2AB5-9A58413D2F75}"/>
                          </a:ext>
                        </a:extLst>
                      </p:cNvPr>
                      <p:cNvGrpSpPr/>
                      <p:nvPr/>
                    </p:nvGrpSpPr>
                    <p:grpSpPr>
                      <a:xfrm>
                        <a:off x="5275406" y="2693365"/>
                        <a:ext cx="439964" cy="414788"/>
                        <a:chOff x="5275406" y="2711455"/>
                        <a:chExt cx="452949" cy="405518"/>
                      </a:xfrm>
                    </p:grpSpPr>
                    <p:pic>
                      <p:nvPicPr>
                        <p:cNvPr id="632" name="Picture 631" descr="server_rack.png">
                          <a:extLst>
                            <a:ext uri="{FF2B5EF4-FFF2-40B4-BE49-F238E27FC236}">
                              <a16:creationId xmlns:a16="http://schemas.microsoft.com/office/drawing/2014/main" id="{D09432BD-31BD-FD58-EC7C-073E1F1C4782}"/>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5537367" y="2770786"/>
                          <a:ext cx="190988" cy="313366"/>
                        </a:xfrm>
                        <a:prstGeom prst="rect">
                          <a:avLst/>
                        </a:prstGeom>
                      </p:spPr>
                    </p:pic>
                    <p:pic>
                      <p:nvPicPr>
                        <p:cNvPr id="633" name="Picture 632" descr="server_rack.png">
                          <a:extLst>
                            <a:ext uri="{FF2B5EF4-FFF2-40B4-BE49-F238E27FC236}">
                              <a16:creationId xmlns:a16="http://schemas.microsoft.com/office/drawing/2014/main" id="{A02ADDFD-62FC-83A3-806D-6C2285621B42}"/>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5275406" y="2764002"/>
                          <a:ext cx="190988" cy="313366"/>
                        </a:xfrm>
                        <a:prstGeom prst="rect">
                          <a:avLst/>
                        </a:prstGeom>
                      </p:spPr>
                    </p:pic>
                    <p:pic>
                      <p:nvPicPr>
                        <p:cNvPr id="634" name="Picture 633" descr="server_rack.png">
                          <a:extLst>
                            <a:ext uri="{FF2B5EF4-FFF2-40B4-BE49-F238E27FC236}">
                              <a16:creationId xmlns:a16="http://schemas.microsoft.com/office/drawing/2014/main" id="{D1919736-2D3D-7E74-FBCF-FD6EF4A9AF8B}"/>
                            </a:ext>
                          </a:extLst>
                        </p:cNvPr>
                        <p:cNvPicPr>
                          <a:picLocks noChangeAspect="1"/>
                        </p:cNvPicPr>
                        <p:nvPr/>
                      </p:nvPicPr>
                      <p:blipFill>
                        <a:blip r:embed="rId13" cstate="print">
                          <a:extLst>
                            <a:ext uri="{28A0092B-C50C-407E-A947-70E740481C1C}">
                              <a14:useLocalDpi xmlns:a14="http://schemas.microsoft.com/office/drawing/2010/main"/>
                            </a:ext>
                          </a:extLst>
                        </a:blip>
                        <a:stretch>
                          <a:fillRect/>
                        </a:stretch>
                      </p:blipFill>
                      <p:spPr>
                        <a:xfrm>
                          <a:off x="5385676" y="2711455"/>
                          <a:ext cx="247152" cy="405518"/>
                        </a:xfrm>
                        <a:prstGeom prst="rect">
                          <a:avLst/>
                        </a:prstGeom>
                      </p:spPr>
                    </p:pic>
                  </p:grpSp>
                </p:grpSp>
                <p:sp>
                  <p:nvSpPr>
                    <p:cNvPr id="623" name="Freeform 622">
                      <a:extLst>
                        <a:ext uri="{FF2B5EF4-FFF2-40B4-BE49-F238E27FC236}">
                          <a16:creationId xmlns:a16="http://schemas.microsoft.com/office/drawing/2014/main" id="{1FCCF906-1CDC-AE5D-D3F1-9AE625B76CFA}"/>
                        </a:ext>
                      </a:extLst>
                    </p:cNvPr>
                    <p:cNvSpPr/>
                    <p:nvPr/>
                  </p:nvSpPr>
                  <p:spPr>
                    <a:xfrm>
                      <a:off x="4271182" y="3936668"/>
                      <a:ext cx="228295" cy="7872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4" name="Oval 623">
                      <a:extLst>
                        <a:ext uri="{FF2B5EF4-FFF2-40B4-BE49-F238E27FC236}">
                          <a16:creationId xmlns:a16="http://schemas.microsoft.com/office/drawing/2014/main" id="{FD139523-72C1-C86A-A76B-7EE01E8F9CEE}"/>
                        </a:ext>
                      </a:extLst>
                    </p:cNvPr>
                    <p:cNvSpPr/>
                    <p:nvPr/>
                  </p:nvSpPr>
                  <p:spPr>
                    <a:xfrm>
                      <a:off x="4271313" y="3894992"/>
                      <a:ext cx="228018" cy="77942"/>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5" name="Group 624">
                      <a:extLst>
                        <a:ext uri="{FF2B5EF4-FFF2-40B4-BE49-F238E27FC236}">
                          <a16:creationId xmlns:a16="http://schemas.microsoft.com/office/drawing/2014/main" id="{5AA70615-37C3-5A76-8BB9-6B6F35E36504}"/>
                        </a:ext>
                      </a:extLst>
                    </p:cNvPr>
                    <p:cNvGrpSpPr/>
                    <p:nvPr/>
                  </p:nvGrpSpPr>
                  <p:grpSpPr>
                    <a:xfrm>
                      <a:off x="4305040" y="3904898"/>
                      <a:ext cx="160536" cy="57270"/>
                      <a:chOff x="7786941" y="2884917"/>
                      <a:chExt cx="897649" cy="353919"/>
                    </a:xfrm>
                  </p:grpSpPr>
                  <p:sp>
                    <p:nvSpPr>
                      <p:cNvPr id="626" name="Freeform 625">
                        <a:extLst>
                          <a:ext uri="{FF2B5EF4-FFF2-40B4-BE49-F238E27FC236}">
                            <a16:creationId xmlns:a16="http://schemas.microsoft.com/office/drawing/2014/main" id="{87507AE3-7590-390F-FE03-D89239FC71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0AC8D3C0-BCBC-BE9A-C5A2-1922FFB527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0F3A3DCA-D21F-BEB9-009B-4F8267B286D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6ABED5B9-8451-D8D0-706D-3788AB6A3C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2" name="Group 591">
                    <a:extLst>
                      <a:ext uri="{FF2B5EF4-FFF2-40B4-BE49-F238E27FC236}">
                        <a16:creationId xmlns:a16="http://schemas.microsoft.com/office/drawing/2014/main" id="{E2AEC81B-18D3-859F-367E-758FA7E948CD}"/>
                      </a:ext>
                    </a:extLst>
                  </p:cNvPr>
                  <p:cNvGrpSpPr/>
                  <p:nvPr/>
                </p:nvGrpSpPr>
                <p:grpSpPr>
                  <a:xfrm>
                    <a:off x="8841693" y="2002293"/>
                    <a:ext cx="815687" cy="810122"/>
                    <a:chOff x="4182900" y="3453917"/>
                    <a:chExt cx="720693" cy="744864"/>
                  </a:xfrm>
                </p:grpSpPr>
                <p:sp>
                  <p:nvSpPr>
                    <p:cNvPr id="593" name="Freeform 592">
                      <a:extLst>
                        <a:ext uri="{FF2B5EF4-FFF2-40B4-BE49-F238E27FC236}">
                          <a16:creationId xmlns:a16="http://schemas.microsoft.com/office/drawing/2014/main" id="{C54886A0-5BA1-42A0-B06D-48FD998F4211}"/>
                        </a:ext>
                      </a:extLst>
                    </p:cNvPr>
                    <p:cNvSpPr/>
                    <p:nvPr/>
                  </p:nvSpPr>
                  <p:spPr>
                    <a:xfrm>
                      <a:off x="4450127" y="3453917"/>
                      <a:ext cx="420166" cy="721232"/>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9E8DB420-B627-2020-21CB-53CDC861267F}"/>
                        </a:ext>
                      </a:extLst>
                    </p:cNvPr>
                    <p:cNvSpPr/>
                    <p:nvPr/>
                  </p:nvSpPr>
                  <p:spPr>
                    <a:xfrm>
                      <a:off x="4182900" y="3639152"/>
                      <a:ext cx="521585" cy="535997"/>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95" name="Straight Connector 594">
                      <a:extLst>
                        <a:ext uri="{FF2B5EF4-FFF2-40B4-BE49-F238E27FC236}">
                          <a16:creationId xmlns:a16="http://schemas.microsoft.com/office/drawing/2014/main" id="{52BAB1BA-FE1A-C0BD-28D9-39B63761767B}"/>
                        </a:ext>
                      </a:extLst>
                    </p:cNvPr>
                    <p:cNvCxnSpPr/>
                    <p:nvPr/>
                  </p:nvCxnSpPr>
                  <p:spPr>
                    <a:xfrm flipV="1">
                      <a:off x="4236907" y="3757130"/>
                      <a:ext cx="236450" cy="8002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96" name="Straight Connector 595">
                      <a:extLst>
                        <a:ext uri="{FF2B5EF4-FFF2-40B4-BE49-F238E27FC236}">
                          <a16:creationId xmlns:a16="http://schemas.microsoft.com/office/drawing/2014/main" id="{FB2546DA-29D1-C9F6-1772-F9DD2A48D6E8}"/>
                        </a:ext>
                      </a:extLst>
                    </p:cNvPr>
                    <p:cNvCxnSpPr/>
                    <p:nvPr/>
                  </p:nvCxnSpPr>
                  <p:spPr>
                    <a:xfrm flipV="1">
                      <a:off x="4240815" y="4010011"/>
                      <a:ext cx="232542" cy="1824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97" name="Straight Connector 596">
                      <a:extLst>
                        <a:ext uri="{FF2B5EF4-FFF2-40B4-BE49-F238E27FC236}">
                          <a16:creationId xmlns:a16="http://schemas.microsoft.com/office/drawing/2014/main" id="{087A54AF-8C3F-C9B5-FA29-388527167528}"/>
                        </a:ext>
                      </a:extLst>
                    </p:cNvPr>
                    <p:cNvCxnSpPr/>
                    <p:nvPr/>
                  </p:nvCxnSpPr>
                  <p:spPr>
                    <a:xfrm flipV="1">
                      <a:off x="4240815" y="3890259"/>
                      <a:ext cx="232542" cy="52723"/>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98" name="Straight Connector 597">
                      <a:extLst>
                        <a:ext uri="{FF2B5EF4-FFF2-40B4-BE49-F238E27FC236}">
                          <a16:creationId xmlns:a16="http://schemas.microsoft.com/office/drawing/2014/main" id="{4AEF225E-C876-A3C0-3E56-D54935E2F2DF}"/>
                        </a:ext>
                      </a:extLst>
                    </p:cNvPr>
                    <p:cNvCxnSpPr/>
                    <p:nvPr/>
                  </p:nvCxnSpPr>
                  <p:spPr>
                    <a:xfrm>
                      <a:off x="4236561" y="4110634"/>
                      <a:ext cx="236796"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a:extLst>
                        <a:ext uri="{FF2B5EF4-FFF2-40B4-BE49-F238E27FC236}">
                          <a16:creationId xmlns:a16="http://schemas.microsoft.com/office/drawing/2014/main" id="{B5D3E174-D103-2EBD-FDC6-D949A2AB5EA2}"/>
                        </a:ext>
                      </a:extLst>
                    </p:cNvPr>
                    <p:cNvCxnSpPr/>
                    <p:nvPr/>
                  </p:nvCxnSpPr>
                  <p:spPr>
                    <a:xfrm flipV="1">
                      <a:off x="4781256" y="3579956"/>
                      <a:ext cx="0" cy="506808"/>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00" name="Straight Connector 599">
                      <a:extLst>
                        <a:ext uri="{FF2B5EF4-FFF2-40B4-BE49-F238E27FC236}">
                          <a16:creationId xmlns:a16="http://schemas.microsoft.com/office/drawing/2014/main" id="{963A5D66-521C-5AE7-DCDA-08D938CCF23D}"/>
                        </a:ext>
                      </a:extLst>
                    </p:cNvPr>
                    <p:cNvCxnSpPr/>
                    <p:nvPr/>
                  </p:nvCxnSpPr>
                  <p:spPr>
                    <a:xfrm>
                      <a:off x="4523661" y="3656042"/>
                      <a:ext cx="0" cy="519423"/>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nvGrpSpPr>
                    <p:cNvPr id="601" name="Group 600">
                      <a:extLst>
                        <a:ext uri="{FF2B5EF4-FFF2-40B4-BE49-F238E27FC236}">
                          <a16:creationId xmlns:a16="http://schemas.microsoft.com/office/drawing/2014/main" id="{5E381BC3-02FF-EDD5-39D8-77385B0311FF}"/>
                        </a:ext>
                      </a:extLst>
                    </p:cNvPr>
                    <p:cNvGrpSpPr/>
                    <p:nvPr/>
                  </p:nvGrpSpPr>
                  <p:grpSpPr>
                    <a:xfrm>
                      <a:off x="4413754" y="3746965"/>
                      <a:ext cx="489839" cy="451816"/>
                      <a:chOff x="5103720" y="2693365"/>
                      <a:chExt cx="611650" cy="414788"/>
                    </a:xfrm>
                  </p:grpSpPr>
                  <p:cxnSp>
                    <p:nvCxnSpPr>
                      <p:cNvPr id="609" name="Straight Connector 608">
                        <a:extLst>
                          <a:ext uri="{FF2B5EF4-FFF2-40B4-BE49-F238E27FC236}">
                            <a16:creationId xmlns:a16="http://schemas.microsoft.com/office/drawing/2014/main" id="{3400A02F-3779-048C-9647-E456989ED544}"/>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10" name="Group 609">
                        <a:extLst>
                          <a:ext uri="{FF2B5EF4-FFF2-40B4-BE49-F238E27FC236}">
                            <a16:creationId xmlns:a16="http://schemas.microsoft.com/office/drawing/2014/main" id="{D51FDFA8-247C-4CD9-47D7-6A1029004044}"/>
                          </a:ext>
                        </a:extLst>
                      </p:cNvPr>
                      <p:cNvGrpSpPr/>
                      <p:nvPr/>
                    </p:nvGrpSpPr>
                    <p:grpSpPr>
                      <a:xfrm>
                        <a:off x="5275406" y="2693365"/>
                        <a:ext cx="439964" cy="414788"/>
                        <a:chOff x="5275406" y="2711455"/>
                        <a:chExt cx="452949" cy="405518"/>
                      </a:xfrm>
                    </p:grpSpPr>
                    <p:pic>
                      <p:nvPicPr>
                        <p:cNvPr id="611" name="Picture 610" descr="server_rack.png">
                          <a:extLst>
                            <a:ext uri="{FF2B5EF4-FFF2-40B4-BE49-F238E27FC236}">
                              <a16:creationId xmlns:a16="http://schemas.microsoft.com/office/drawing/2014/main" id="{D9E10A27-4A17-E518-5368-B53F2AB45A73}"/>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5537367" y="2770786"/>
                          <a:ext cx="190988" cy="313366"/>
                        </a:xfrm>
                        <a:prstGeom prst="rect">
                          <a:avLst/>
                        </a:prstGeom>
                      </p:spPr>
                    </p:pic>
                    <p:pic>
                      <p:nvPicPr>
                        <p:cNvPr id="612" name="Picture 611" descr="server_rack.png">
                          <a:extLst>
                            <a:ext uri="{FF2B5EF4-FFF2-40B4-BE49-F238E27FC236}">
                              <a16:creationId xmlns:a16="http://schemas.microsoft.com/office/drawing/2014/main" id="{4629FFEF-D39F-CEDA-F47B-59FE112EE13D}"/>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5275406" y="2764002"/>
                          <a:ext cx="190988" cy="313366"/>
                        </a:xfrm>
                        <a:prstGeom prst="rect">
                          <a:avLst/>
                        </a:prstGeom>
                      </p:spPr>
                    </p:pic>
                    <p:pic>
                      <p:nvPicPr>
                        <p:cNvPr id="613" name="Picture 612" descr="server_rack.png">
                          <a:extLst>
                            <a:ext uri="{FF2B5EF4-FFF2-40B4-BE49-F238E27FC236}">
                              <a16:creationId xmlns:a16="http://schemas.microsoft.com/office/drawing/2014/main" id="{83499894-29EE-1166-00F9-BDB49537036A}"/>
                            </a:ext>
                          </a:extLst>
                        </p:cNvPr>
                        <p:cNvPicPr>
                          <a:picLocks noChangeAspect="1"/>
                        </p:cNvPicPr>
                        <p:nvPr/>
                      </p:nvPicPr>
                      <p:blipFill>
                        <a:blip r:embed="rId13" cstate="print">
                          <a:extLst>
                            <a:ext uri="{28A0092B-C50C-407E-A947-70E740481C1C}">
                              <a14:useLocalDpi xmlns:a14="http://schemas.microsoft.com/office/drawing/2010/main"/>
                            </a:ext>
                          </a:extLst>
                        </a:blip>
                        <a:stretch>
                          <a:fillRect/>
                        </a:stretch>
                      </p:blipFill>
                      <p:spPr>
                        <a:xfrm>
                          <a:off x="5385676" y="2711455"/>
                          <a:ext cx="247152" cy="405518"/>
                        </a:xfrm>
                        <a:prstGeom prst="rect">
                          <a:avLst/>
                        </a:prstGeom>
                      </p:spPr>
                    </p:pic>
                  </p:grpSp>
                </p:grpSp>
                <p:sp>
                  <p:nvSpPr>
                    <p:cNvPr id="602" name="Freeform 601">
                      <a:extLst>
                        <a:ext uri="{FF2B5EF4-FFF2-40B4-BE49-F238E27FC236}">
                          <a16:creationId xmlns:a16="http://schemas.microsoft.com/office/drawing/2014/main" id="{4C58A554-9EBB-4C5B-2EE1-1D6C17F86D24}"/>
                        </a:ext>
                      </a:extLst>
                    </p:cNvPr>
                    <p:cNvSpPr/>
                    <p:nvPr/>
                  </p:nvSpPr>
                  <p:spPr>
                    <a:xfrm>
                      <a:off x="4271182" y="3936668"/>
                      <a:ext cx="228295" cy="7872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83C139F2-32AF-64F1-C3CF-4EFA47AC5723}"/>
                        </a:ext>
                      </a:extLst>
                    </p:cNvPr>
                    <p:cNvSpPr/>
                    <p:nvPr/>
                  </p:nvSpPr>
                  <p:spPr>
                    <a:xfrm>
                      <a:off x="4271313" y="3894992"/>
                      <a:ext cx="228018" cy="77942"/>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F9D8AC33-CB60-F69B-A665-89FFCB010179}"/>
                        </a:ext>
                      </a:extLst>
                    </p:cNvPr>
                    <p:cNvGrpSpPr/>
                    <p:nvPr/>
                  </p:nvGrpSpPr>
                  <p:grpSpPr>
                    <a:xfrm>
                      <a:off x="4305040" y="3904898"/>
                      <a:ext cx="160536" cy="57270"/>
                      <a:chOff x="7786941" y="2884917"/>
                      <a:chExt cx="897649" cy="353919"/>
                    </a:xfrm>
                  </p:grpSpPr>
                  <p:sp>
                    <p:nvSpPr>
                      <p:cNvPr id="605" name="Freeform 604">
                        <a:extLst>
                          <a:ext uri="{FF2B5EF4-FFF2-40B4-BE49-F238E27FC236}">
                            <a16:creationId xmlns:a16="http://schemas.microsoft.com/office/drawing/2014/main" id="{4B3FC5DF-249C-42A0-DAA1-3942187768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636B3CEF-E2AD-3A6D-0E0B-377CD33BEE7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3DEB91FD-8823-92B8-92C4-5B73D0F5544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5F93D3F-94B6-D181-4BE7-7F4F99D809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pic>
              <p:nvPicPr>
                <p:cNvPr id="91" name="Picture 90">
                  <a:extLst>
                    <a:ext uri="{FF2B5EF4-FFF2-40B4-BE49-F238E27FC236}">
                      <a16:creationId xmlns:a16="http://schemas.microsoft.com/office/drawing/2014/main" id="{57CBBB48-A1F3-CA48-462D-F38DE4C7138D}"/>
                    </a:ext>
                  </a:extLst>
                </p:cNvPr>
                <p:cNvPicPr>
                  <a:picLocks noChangeAspect="1"/>
                </p:cNvPicPr>
                <p:nvPr/>
              </p:nvPicPr>
              <p:blipFill>
                <a:blip r:embed="rId14"/>
                <a:stretch>
                  <a:fillRect/>
                </a:stretch>
              </p:blipFill>
              <p:spPr>
                <a:xfrm>
                  <a:off x="8553045" y="1305412"/>
                  <a:ext cx="1792051" cy="971633"/>
                </a:xfrm>
                <a:prstGeom prst="rect">
                  <a:avLst/>
                </a:prstGeom>
              </p:spPr>
            </p:pic>
          </p:grpSp>
          <p:sp>
            <p:nvSpPr>
              <p:cNvPr id="92" name="Freeform 91">
                <a:extLst>
                  <a:ext uri="{FF2B5EF4-FFF2-40B4-BE49-F238E27FC236}">
                    <a16:creationId xmlns:a16="http://schemas.microsoft.com/office/drawing/2014/main" id="{9B12B6A3-1ED1-30EE-0901-A420E1468030}"/>
                  </a:ext>
                </a:extLst>
              </p:cNvPr>
              <p:cNvSpPr/>
              <p:nvPr/>
            </p:nvSpPr>
            <p:spPr>
              <a:xfrm>
                <a:off x="8680028" y="2745356"/>
                <a:ext cx="1809447" cy="384431"/>
              </a:xfrm>
              <a:custGeom>
                <a:avLst/>
                <a:gdLst>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 name="connsiteX0" fmla="*/ 2575249 w 5169159"/>
                  <a:gd name="connsiteY0" fmla="*/ 727788 h 727788"/>
                  <a:gd name="connsiteX1" fmla="*/ 0 w 5169159"/>
                  <a:gd name="connsiteY1" fmla="*/ 0 h 727788"/>
                  <a:gd name="connsiteX2" fmla="*/ 5169159 w 5169159"/>
                  <a:gd name="connsiteY2" fmla="*/ 0 h 727788"/>
                  <a:gd name="connsiteX3" fmla="*/ 2575249 w 5169159"/>
                  <a:gd name="connsiteY3" fmla="*/ 727788 h 727788"/>
                </a:gdLst>
                <a:ahLst/>
                <a:cxnLst>
                  <a:cxn ang="0">
                    <a:pos x="connsiteX0" y="connsiteY0"/>
                  </a:cxn>
                  <a:cxn ang="0">
                    <a:pos x="connsiteX1" y="connsiteY1"/>
                  </a:cxn>
                  <a:cxn ang="0">
                    <a:pos x="connsiteX2" y="connsiteY2"/>
                  </a:cxn>
                  <a:cxn ang="0">
                    <a:pos x="connsiteX3" y="connsiteY3"/>
                  </a:cxn>
                </a:cxnLst>
                <a:rect l="l" t="t" r="r" b="b"/>
                <a:pathLst>
                  <a:path w="5169159" h="727788">
                    <a:moveTo>
                      <a:pt x="2575249" y="727788"/>
                    </a:moveTo>
                    <a:cubicBezTo>
                      <a:pt x="1810139" y="410547"/>
                      <a:pt x="1735494" y="261257"/>
                      <a:pt x="0" y="0"/>
                    </a:cubicBezTo>
                    <a:lnTo>
                      <a:pt x="5169159" y="0"/>
                    </a:lnTo>
                    <a:cubicBezTo>
                      <a:pt x="3334138" y="317241"/>
                      <a:pt x="3663820" y="317241"/>
                      <a:pt x="2575249" y="727788"/>
                    </a:cubicBezTo>
                    <a:close/>
                  </a:path>
                </a:pathLst>
              </a:custGeom>
              <a:gradFill>
                <a:gsLst>
                  <a:gs pos="0">
                    <a:schemeClr val="accent1">
                      <a:lumMod val="5000"/>
                      <a:lumOff val="95000"/>
                      <a:alpha val="30043"/>
                    </a:schemeClr>
                  </a:gs>
                  <a:gs pos="100000">
                    <a:schemeClr val="bg1">
                      <a:lumMod val="8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A2F13C58-8BCF-CF87-BED2-4CE0C6ECC4B8}"/>
                  </a:ext>
                </a:extLst>
              </p:cNvPr>
              <p:cNvGrpSpPr/>
              <p:nvPr/>
            </p:nvGrpSpPr>
            <p:grpSpPr>
              <a:xfrm>
                <a:off x="11016457" y="3994884"/>
                <a:ext cx="952407" cy="423532"/>
                <a:chOff x="10328133" y="5279691"/>
                <a:chExt cx="1641648" cy="756744"/>
              </a:xfrm>
            </p:grpSpPr>
            <p:sp>
              <p:nvSpPr>
                <p:cNvPr id="98" name="Freeform 97">
                  <a:extLst>
                    <a:ext uri="{FF2B5EF4-FFF2-40B4-BE49-F238E27FC236}">
                      <a16:creationId xmlns:a16="http://schemas.microsoft.com/office/drawing/2014/main" id="{C411B324-FCBE-B595-B634-21F3816FF79A}"/>
                    </a:ext>
                  </a:extLst>
                </p:cNvPr>
                <p:cNvSpPr/>
                <p:nvPr/>
              </p:nvSpPr>
              <p:spPr>
                <a:xfrm>
                  <a:off x="10328133" y="5279691"/>
                  <a:ext cx="1641648" cy="75674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A6CDB45A-E59B-268B-B9CB-A10F9A815CD9}"/>
                    </a:ext>
                  </a:extLst>
                </p:cNvPr>
                <p:cNvSpPr txBox="1"/>
                <p:nvPr/>
              </p:nvSpPr>
              <p:spPr>
                <a:xfrm>
                  <a:off x="10644081" y="5438099"/>
                  <a:ext cx="1187457" cy="49492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Internet</a:t>
                  </a:r>
                </a:p>
              </p:txBody>
            </p:sp>
          </p:grpSp>
        </p:grpSp>
        <p:grpSp>
          <p:nvGrpSpPr>
            <p:cNvPr id="542" name="Group 29">
              <a:extLst>
                <a:ext uri="{FF2B5EF4-FFF2-40B4-BE49-F238E27FC236}">
                  <a16:creationId xmlns:a16="http://schemas.microsoft.com/office/drawing/2014/main" id="{AA681FAD-8430-49E1-410A-8DD6511EB57F}"/>
                </a:ext>
              </a:extLst>
            </p:cNvPr>
            <p:cNvGrpSpPr>
              <a:grpSpLocks/>
            </p:cNvGrpSpPr>
            <p:nvPr/>
          </p:nvGrpSpPr>
          <p:grpSpPr bwMode="auto">
            <a:xfrm>
              <a:off x="2310251" y="3809950"/>
              <a:ext cx="1983343" cy="1123163"/>
              <a:chOff x="3527" y="1392"/>
              <a:chExt cx="1492" cy="863"/>
            </a:xfrm>
          </p:grpSpPr>
          <p:sp>
            <p:nvSpPr>
              <p:cNvPr id="209" name="Freeform 30">
                <a:extLst>
                  <a:ext uri="{FF2B5EF4-FFF2-40B4-BE49-F238E27FC236}">
                    <a16:creationId xmlns:a16="http://schemas.microsoft.com/office/drawing/2014/main" id="{215D43DD-2D68-D512-B81D-906951F387E8}"/>
                  </a:ext>
                </a:extLst>
              </p:cNvPr>
              <p:cNvSpPr>
                <a:spLocks/>
              </p:cNvSpPr>
              <p:nvPr/>
            </p:nvSpPr>
            <p:spPr bwMode="auto">
              <a:xfrm>
                <a:off x="3527" y="1392"/>
                <a:ext cx="1492" cy="863"/>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chemeClr val="accent5">
                  <a:lumMod val="20000"/>
                  <a:lumOff val="80000"/>
                </a:scheme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10" name="Text Box 31">
                <a:extLst>
                  <a:ext uri="{FF2B5EF4-FFF2-40B4-BE49-F238E27FC236}">
                    <a16:creationId xmlns:a16="http://schemas.microsoft.com/office/drawing/2014/main" id="{1DEC79D6-385E-C6D6-93EC-DD40DAD4D5F3}"/>
                  </a:ext>
                </a:extLst>
              </p:cNvPr>
              <p:cNvSpPr txBox="1">
                <a:spLocks noChangeArrowheads="1"/>
              </p:cNvSpPr>
              <p:nvPr/>
            </p:nvSpPr>
            <p:spPr bwMode="auto">
              <a:xfrm>
                <a:off x="3698" y="1736"/>
                <a:ext cx="1244" cy="4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en-US" sz="1600" dirty="0">
                    <a:solidFill>
                      <a:srgbClr val="000000"/>
                    </a:solidFill>
                    <a:latin typeface="+mn-lt"/>
                    <a:cs typeface="Arial" charset="0"/>
                  </a:rPr>
                  <a:t>Rede </a:t>
                </a:r>
                <a:r>
                  <a:rPr lang="en-US" sz="1600" dirty="0" err="1">
                    <a:solidFill>
                      <a:srgbClr val="000000"/>
                    </a:solidFill>
                    <a:latin typeface="+mn-lt"/>
                    <a:cs typeface="Arial" charset="0"/>
                  </a:rPr>
                  <a:t>cabeada</a:t>
                </a:r>
                <a:r>
                  <a:rPr lang="en-US" sz="1600" dirty="0">
                    <a:solidFill>
                      <a:srgbClr val="000000"/>
                    </a:solidFill>
                    <a:latin typeface="+mn-lt"/>
                    <a:cs typeface="Arial" charset="0"/>
                  </a:rPr>
                  <a:t> </a:t>
                </a:r>
                <a:r>
                  <a:rPr lang="en-US" sz="1600" dirty="0" err="1">
                    <a:solidFill>
                      <a:srgbClr val="000000"/>
                    </a:solidFill>
                    <a:latin typeface="+mn-lt"/>
                    <a:cs typeface="Arial" charset="0"/>
                  </a:rPr>
                  <a:t>institucional</a:t>
                </a:r>
                <a:endParaRPr lang="en-US" sz="1600" dirty="0">
                  <a:solidFill>
                    <a:srgbClr val="000000"/>
                  </a:solidFill>
                  <a:latin typeface="+mn-lt"/>
                  <a:cs typeface="Arial" charset="0"/>
                </a:endParaRPr>
              </a:p>
            </p:txBody>
          </p:sp>
        </p:grpSp>
        <p:grpSp>
          <p:nvGrpSpPr>
            <p:cNvPr id="543" name="Group 542">
              <a:extLst>
                <a:ext uri="{FF2B5EF4-FFF2-40B4-BE49-F238E27FC236}">
                  <a16:creationId xmlns:a16="http://schemas.microsoft.com/office/drawing/2014/main" id="{6B8FA0EF-0021-340D-5598-DA4F415801B3}"/>
                </a:ext>
              </a:extLst>
            </p:cNvPr>
            <p:cNvGrpSpPr/>
            <p:nvPr/>
          </p:nvGrpSpPr>
          <p:grpSpPr>
            <a:xfrm>
              <a:off x="1179572" y="4533363"/>
              <a:ext cx="1403455" cy="1255098"/>
              <a:chOff x="3381375" y="4221163"/>
              <a:chExt cx="1960563" cy="1798637"/>
            </a:xfrm>
          </p:grpSpPr>
          <p:sp>
            <p:nvSpPr>
              <p:cNvPr id="190" name="Oval 23">
                <a:extLst>
                  <a:ext uri="{FF2B5EF4-FFF2-40B4-BE49-F238E27FC236}">
                    <a16:creationId xmlns:a16="http://schemas.microsoft.com/office/drawing/2014/main" id="{1B5CA9F9-A15C-9BD7-A1B8-A106F7C4253B}"/>
                  </a:ext>
                </a:extLst>
              </p:cNvPr>
              <p:cNvSpPr>
                <a:spLocks noChangeArrowheads="1"/>
              </p:cNvSpPr>
              <p:nvPr/>
            </p:nvSpPr>
            <p:spPr bwMode="auto">
              <a:xfrm>
                <a:off x="3381375" y="4221163"/>
                <a:ext cx="1960563" cy="1798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191" name="Group 361">
                <a:extLst>
                  <a:ext uri="{FF2B5EF4-FFF2-40B4-BE49-F238E27FC236}">
                    <a16:creationId xmlns:a16="http://schemas.microsoft.com/office/drawing/2014/main" id="{D09CBBB5-737D-0E26-07A1-BE9D22111B96}"/>
                  </a:ext>
                </a:extLst>
              </p:cNvPr>
              <p:cNvGrpSpPr>
                <a:grpSpLocks/>
              </p:cNvGrpSpPr>
              <p:nvPr/>
            </p:nvGrpSpPr>
            <p:grpSpPr bwMode="auto">
              <a:xfrm>
                <a:off x="4448175" y="4648200"/>
                <a:ext cx="639763" cy="581025"/>
                <a:chOff x="2967" y="478"/>
                <a:chExt cx="788" cy="625"/>
              </a:xfrm>
            </p:grpSpPr>
            <p:pic>
              <p:nvPicPr>
                <p:cNvPr id="207" name="Picture 358" descr="access_point_stylized_small">
                  <a:extLst>
                    <a:ext uri="{FF2B5EF4-FFF2-40B4-BE49-F238E27FC236}">
                      <a16:creationId xmlns:a16="http://schemas.microsoft.com/office/drawing/2014/main" id="{CD4EE01C-C9DC-C76C-C910-9A616C2F6F1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8" name="Picture 360" descr="antenna_radiation_stylized">
                  <a:extLst>
                    <a:ext uri="{FF2B5EF4-FFF2-40B4-BE49-F238E27FC236}">
                      <a16:creationId xmlns:a16="http://schemas.microsoft.com/office/drawing/2014/main" id="{DD56EB5B-3912-35E0-596B-E7E73304F0F1}"/>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356">
                <a:extLst>
                  <a:ext uri="{FF2B5EF4-FFF2-40B4-BE49-F238E27FC236}">
                    <a16:creationId xmlns:a16="http://schemas.microsoft.com/office/drawing/2014/main" id="{F5EC9AAE-D0FB-B853-9D76-EF686EF877D3}"/>
                  </a:ext>
                </a:extLst>
              </p:cNvPr>
              <p:cNvGrpSpPr>
                <a:grpSpLocks/>
              </p:cNvGrpSpPr>
              <p:nvPr/>
            </p:nvGrpSpPr>
            <p:grpSpPr bwMode="auto">
              <a:xfrm>
                <a:off x="4691063" y="5207000"/>
                <a:ext cx="436562" cy="498475"/>
                <a:chOff x="313" y="1497"/>
                <a:chExt cx="1152" cy="1014"/>
              </a:xfrm>
            </p:grpSpPr>
            <p:pic>
              <p:nvPicPr>
                <p:cNvPr id="205" name="Picture 354" descr="laptop_stylized_small">
                  <a:extLst>
                    <a:ext uri="{FF2B5EF4-FFF2-40B4-BE49-F238E27FC236}">
                      <a16:creationId xmlns:a16="http://schemas.microsoft.com/office/drawing/2014/main" id="{CEDEAA15-5D38-1D5C-7C46-776D2CC0B0F8}"/>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6" name="Picture 355" descr="antenna_stylized">
                  <a:extLst>
                    <a:ext uri="{FF2B5EF4-FFF2-40B4-BE49-F238E27FC236}">
                      <a16:creationId xmlns:a16="http://schemas.microsoft.com/office/drawing/2014/main" id="{0A188DCD-27AA-6730-9355-8FF2CCCC5E2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3" name="Group 403">
                <a:extLst>
                  <a:ext uri="{FF2B5EF4-FFF2-40B4-BE49-F238E27FC236}">
                    <a16:creationId xmlns:a16="http://schemas.microsoft.com/office/drawing/2014/main" id="{F4900510-B367-D65C-4C0B-BBAB5756A206}"/>
                  </a:ext>
                </a:extLst>
              </p:cNvPr>
              <p:cNvGrpSpPr>
                <a:grpSpLocks/>
              </p:cNvGrpSpPr>
              <p:nvPr/>
            </p:nvGrpSpPr>
            <p:grpSpPr bwMode="auto">
              <a:xfrm>
                <a:off x="4233863" y="5197475"/>
                <a:ext cx="569912" cy="544513"/>
                <a:chOff x="2751" y="1851"/>
                <a:chExt cx="462" cy="478"/>
              </a:xfrm>
            </p:grpSpPr>
            <p:pic>
              <p:nvPicPr>
                <p:cNvPr id="203" name="Picture 364" descr="iphone_stylized_small">
                  <a:extLst>
                    <a:ext uri="{FF2B5EF4-FFF2-40B4-BE49-F238E27FC236}">
                      <a16:creationId xmlns:a16="http://schemas.microsoft.com/office/drawing/2014/main" id="{DD426A87-D6E7-DAFB-90BB-7F31C9DBA8B9}"/>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4" name="Picture 402" descr="antenna_radiation_stylized">
                  <a:extLst>
                    <a:ext uri="{FF2B5EF4-FFF2-40B4-BE49-F238E27FC236}">
                      <a16:creationId xmlns:a16="http://schemas.microsoft.com/office/drawing/2014/main" id="{A85206EB-31A4-1889-092D-B47B6A739EC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4" name="Group 356">
                <a:extLst>
                  <a:ext uri="{FF2B5EF4-FFF2-40B4-BE49-F238E27FC236}">
                    <a16:creationId xmlns:a16="http://schemas.microsoft.com/office/drawing/2014/main" id="{67ADDDA7-B94D-B698-EF58-AC373E956E3E}"/>
                  </a:ext>
                </a:extLst>
              </p:cNvPr>
              <p:cNvGrpSpPr>
                <a:grpSpLocks/>
              </p:cNvGrpSpPr>
              <p:nvPr/>
            </p:nvGrpSpPr>
            <p:grpSpPr bwMode="auto">
              <a:xfrm>
                <a:off x="3776663" y="5216525"/>
                <a:ext cx="436562" cy="498475"/>
                <a:chOff x="313" y="1497"/>
                <a:chExt cx="1152" cy="1014"/>
              </a:xfrm>
            </p:grpSpPr>
            <p:pic>
              <p:nvPicPr>
                <p:cNvPr id="201" name="Picture 354" descr="laptop_stylized_small">
                  <a:extLst>
                    <a:ext uri="{FF2B5EF4-FFF2-40B4-BE49-F238E27FC236}">
                      <a16:creationId xmlns:a16="http://schemas.microsoft.com/office/drawing/2014/main" id="{007B2150-99A5-5D23-81D6-CEF7C60541D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2" name="Picture 355" descr="antenna_stylized">
                  <a:extLst>
                    <a:ext uri="{FF2B5EF4-FFF2-40B4-BE49-F238E27FC236}">
                      <a16:creationId xmlns:a16="http://schemas.microsoft.com/office/drawing/2014/main" id="{A8EDB532-F910-3102-1425-1783FCB0964D}"/>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94B9C8A-3CDE-A47E-74A5-8A9862A9FD16}"/>
                  </a:ext>
                </a:extLst>
              </p:cNvPr>
              <p:cNvGrpSpPr>
                <a:grpSpLocks/>
              </p:cNvGrpSpPr>
              <p:nvPr/>
            </p:nvGrpSpPr>
            <p:grpSpPr bwMode="auto">
              <a:xfrm>
                <a:off x="3725863" y="4627563"/>
                <a:ext cx="436562" cy="498475"/>
                <a:chOff x="313" y="1497"/>
                <a:chExt cx="1152" cy="1014"/>
              </a:xfrm>
            </p:grpSpPr>
            <p:pic>
              <p:nvPicPr>
                <p:cNvPr id="199" name="Picture 354" descr="laptop_stylized_small">
                  <a:extLst>
                    <a:ext uri="{FF2B5EF4-FFF2-40B4-BE49-F238E27FC236}">
                      <a16:creationId xmlns:a16="http://schemas.microsoft.com/office/drawing/2014/main" id="{E7A612AA-A463-894E-A03D-D20BAB673E5A}"/>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DE00D5DD-C1DC-CAF9-8F24-B0C351EFA392}"/>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6" name="Group 403">
                <a:extLst>
                  <a:ext uri="{FF2B5EF4-FFF2-40B4-BE49-F238E27FC236}">
                    <a16:creationId xmlns:a16="http://schemas.microsoft.com/office/drawing/2014/main" id="{F39395FD-EF44-9F87-308B-A9F7C2B0742B}"/>
                  </a:ext>
                </a:extLst>
              </p:cNvPr>
              <p:cNvGrpSpPr>
                <a:grpSpLocks/>
              </p:cNvGrpSpPr>
              <p:nvPr/>
            </p:nvGrpSpPr>
            <p:grpSpPr bwMode="auto">
              <a:xfrm>
                <a:off x="4021138" y="4271963"/>
                <a:ext cx="568325" cy="544512"/>
                <a:chOff x="2751" y="1851"/>
                <a:chExt cx="462" cy="478"/>
              </a:xfrm>
            </p:grpSpPr>
            <p:pic>
              <p:nvPicPr>
                <p:cNvPr id="197" name="Picture 364" descr="iphone_stylized_small">
                  <a:extLst>
                    <a:ext uri="{FF2B5EF4-FFF2-40B4-BE49-F238E27FC236}">
                      <a16:creationId xmlns:a16="http://schemas.microsoft.com/office/drawing/2014/main" id="{D5334E87-9FE6-6D25-1E23-0FC260D831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8" name="Picture 402" descr="antenna_radiation_stylized">
                  <a:extLst>
                    <a:ext uri="{FF2B5EF4-FFF2-40B4-BE49-F238E27FC236}">
                      <a16:creationId xmlns:a16="http://schemas.microsoft.com/office/drawing/2014/main" id="{5E993CA4-2580-6996-BCAB-9A67BCAF86D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44" name="Group 543">
              <a:extLst>
                <a:ext uri="{FF2B5EF4-FFF2-40B4-BE49-F238E27FC236}">
                  <a16:creationId xmlns:a16="http://schemas.microsoft.com/office/drawing/2014/main" id="{38A0319D-01AB-BB34-1440-0E255397DB32}"/>
                </a:ext>
              </a:extLst>
            </p:cNvPr>
            <p:cNvGrpSpPr/>
            <p:nvPr/>
          </p:nvGrpSpPr>
          <p:grpSpPr>
            <a:xfrm>
              <a:off x="437856" y="3151484"/>
              <a:ext cx="2047120" cy="1481238"/>
              <a:chOff x="1185863" y="2879553"/>
              <a:chExt cx="2574856" cy="1626222"/>
            </a:xfrm>
          </p:grpSpPr>
          <p:sp>
            <p:nvSpPr>
              <p:cNvPr id="567" name="Oval 23">
                <a:extLst>
                  <a:ext uri="{FF2B5EF4-FFF2-40B4-BE49-F238E27FC236}">
                    <a16:creationId xmlns:a16="http://schemas.microsoft.com/office/drawing/2014/main" id="{940251CA-0640-10D8-A0E5-65C525C3439B}"/>
                  </a:ext>
                </a:extLst>
              </p:cNvPr>
              <p:cNvSpPr>
                <a:spLocks noChangeArrowheads="1"/>
              </p:cNvSpPr>
              <p:nvPr/>
            </p:nvSpPr>
            <p:spPr bwMode="auto">
              <a:xfrm>
                <a:off x="1185863" y="2879553"/>
                <a:ext cx="1960562" cy="1626222"/>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r>
                  <a:rPr lang="en-US" dirty="0">
                    <a:solidFill>
                      <a:srgbClr val="000000"/>
                    </a:solidFill>
                    <a:latin typeface="Arial" charset="0"/>
                    <a:ea typeface="ＭＳ Ｐゴシック" charset="0"/>
                  </a:rPr>
                  <a:t>=</a:t>
                </a:r>
              </a:p>
            </p:txBody>
          </p:sp>
          <p:grpSp>
            <p:nvGrpSpPr>
              <p:cNvPr id="568" name="Group 361">
                <a:extLst>
                  <a:ext uri="{FF2B5EF4-FFF2-40B4-BE49-F238E27FC236}">
                    <a16:creationId xmlns:a16="http://schemas.microsoft.com/office/drawing/2014/main" id="{CF99E4F8-70A1-513F-2C82-D95B374D8D8A}"/>
                  </a:ext>
                </a:extLst>
              </p:cNvPr>
              <p:cNvGrpSpPr>
                <a:grpSpLocks/>
              </p:cNvGrpSpPr>
              <p:nvPr/>
            </p:nvGrpSpPr>
            <p:grpSpPr bwMode="auto">
              <a:xfrm>
                <a:off x="2252663" y="3187700"/>
                <a:ext cx="639762" cy="581025"/>
                <a:chOff x="2967" y="478"/>
                <a:chExt cx="788" cy="625"/>
              </a:xfrm>
            </p:grpSpPr>
            <p:pic>
              <p:nvPicPr>
                <p:cNvPr id="187" name="Picture 358" descr="access_point_stylized_small">
                  <a:extLst>
                    <a:ext uri="{FF2B5EF4-FFF2-40B4-BE49-F238E27FC236}">
                      <a16:creationId xmlns:a16="http://schemas.microsoft.com/office/drawing/2014/main" id="{E1095780-BBF5-B1D2-6981-7D403DAEEBE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9" name="Picture 360" descr="antenna_radiation_stylized">
                  <a:extLst>
                    <a:ext uri="{FF2B5EF4-FFF2-40B4-BE49-F238E27FC236}">
                      <a16:creationId xmlns:a16="http://schemas.microsoft.com/office/drawing/2014/main" id="{A23E29E8-4EA1-9FC8-838B-732195637B64}"/>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69" name="Group 356">
                <a:extLst>
                  <a:ext uri="{FF2B5EF4-FFF2-40B4-BE49-F238E27FC236}">
                    <a16:creationId xmlns:a16="http://schemas.microsoft.com/office/drawing/2014/main" id="{B97A8AD0-F421-315C-00FB-04F4BBDF97DA}"/>
                  </a:ext>
                </a:extLst>
              </p:cNvPr>
              <p:cNvGrpSpPr>
                <a:grpSpLocks/>
              </p:cNvGrpSpPr>
              <p:nvPr/>
            </p:nvGrpSpPr>
            <p:grpSpPr bwMode="auto">
              <a:xfrm>
                <a:off x="2497138" y="3746500"/>
                <a:ext cx="436562" cy="498475"/>
                <a:chOff x="313" y="1497"/>
                <a:chExt cx="1152" cy="1014"/>
              </a:xfrm>
            </p:grpSpPr>
            <p:pic>
              <p:nvPicPr>
                <p:cNvPr id="134" name="Picture 354" descr="laptop_stylized_small">
                  <a:extLst>
                    <a:ext uri="{FF2B5EF4-FFF2-40B4-BE49-F238E27FC236}">
                      <a16:creationId xmlns:a16="http://schemas.microsoft.com/office/drawing/2014/main" id="{CB6F2B3B-6057-CF04-8C76-3140E69E7BF4}"/>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5" name="Picture 355" descr="antenna_stylized">
                  <a:extLst>
                    <a:ext uri="{FF2B5EF4-FFF2-40B4-BE49-F238E27FC236}">
                      <a16:creationId xmlns:a16="http://schemas.microsoft.com/office/drawing/2014/main" id="{1EF23619-B42E-3BDB-3EBB-246B3ECEB32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70" name="Group 403">
                <a:extLst>
                  <a:ext uri="{FF2B5EF4-FFF2-40B4-BE49-F238E27FC236}">
                    <a16:creationId xmlns:a16="http://schemas.microsoft.com/office/drawing/2014/main" id="{D8120AB9-56D7-D2B8-3A53-6A32BF27ECA3}"/>
                  </a:ext>
                </a:extLst>
              </p:cNvPr>
              <p:cNvGrpSpPr>
                <a:grpSpLocks/>
              </p:cNvGrpSpPr>
              <p:nvPr/>
            </p:nvGrpSpPr>
            <p:grpSpPr bwMode="auto">
              <a:xfrm>
                <a:off x="1825625" y="2954338"/>
                <a:ext cx="446088" cy="382587"/>
                <a:chOff x="2751" y="1851"/>
                <a:chExt cx="462" cy="478"/>
              </a:xfrm>
            </p:grpSpPr>
            <p:pic>
              <p:nvPicPr>
                <p:cNvPr id="581" name="Picture 364" descr="iphone_stylized_small">
                  <a:extLst>
                    <a:ext uri="{FF2B5EF4-FFF2-40B4-BE49-F238E27FC236}">
                      <a16:creationId xmlns:a16="http://schemas.microsoft.com/office/drawing/2014/main" id="{6F6DE53A-DA60-46DC-58F7-652999FE7C0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3" name="Picture 402" descr="antenna_radiation_stylized">
                  <a:extLst>
                    <a:ext uri="{FF2B5EF4-FFF2-40B4-BE49-F238E27FC236}">
                      <a16:creationId xmlns:a16="http://schemas.microsoft.com/office/drawing/2014/main" id="{3315B7C7-1FB2-1941-7F1B-FD3BC66235BD}"/>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71" name="Group 356">
                <a:extLst>
                  <a:ext uri="{FF2B5EF4-FFF2-40B4-BE49-F238E27FC236}">
                    <a16:creationId xmlns:a16="http://schemas.microsoft.com/office/drawing/2014/main" id="{6CE84DAE-8EE0-E78E-FFED-6F39CAE67F09}"/>
                  </a:ext>
                </a:extLst>
              </p:cNvPr>
              <p:cNvGrpSpPr>
                <a:grpSpLocks/>
              </p:cNvGrpSpPr>
              <p:nvPr/>
            </p:nvGrpSpPr>
            <p:grpSpPr bwMode="auto">
              <a:xfrm>
                <a:off x="1846263" y="3624263"/>
                <a:ext cx="436562" cy="498475"/>
                <a:chOff x="313" y="1497"/>
                <a:chExt cx="1152" cy="1014"/>
              </a:xfrm>
            </p:grpSpPr>
            <p:pic>
              <p:nvPicPr>
                <p:cNvPr id="577" name="Picture 354" descr="laptop_stylized_small">
                  <a:extLst>
                    <a:ext uri="{FF2B5EF4-FFF2-40B4-BE49-F238E27FC236}">
                      <a16:creationId xmlns:a16="http://schemas.microsoft.com/office/drawing/2014/main" id="{0E873764-0C40-B93A-AF0A-F195179F2E96}"/>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80" name="Picture 355" descr="antenna_stylized">
                  <a:extLst>
                    <a:ext uri="{FF2B5EF4-FFF2-40B4-BE49-F238E27FC236}">
                      <a16:creationId xmlns:a16="http://schemas.microsoft.com/office/drawing/2014/main" id="{8DA9E6E9-C6BB-1298-EFE6-63DDAE467F48}"/>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72" name="Group 356">
                <a:extLst>
                  <a:ext uri="{FF2B5EF4-FFF2-40B4-BE49-F238E27FC236}">
                    <a16:creationId xmlns:a16="http://schemas.microsoft.com/office/drawing/2014/main" id="{A623EE5E-182F-CE23-0969-79EAA0E6E91B}"/>
                  </a:ext>
                </a:extLst>
              </p:cNvPr>
              <p:cNvGrpSpPr>
                <a:grpSpLocks/>
              </p:cNvGrpSpPr>
              <p:nvPr/>
            </p:nvGrpSpPr>
            <p:grpSpPr bwMode="auto">
              <a:xfrm>
                <a:off x="1419225" y="3238500"/>
                <a:ext cx="438150" cy="498475"/>
                <a:chOff x="313" y="1497"/>
                <a:chExt cx="1152" cy="1014"/>
              </a:xfrm>
            </p:grpSpPr>
            <p:pic>
              <p:nvPicPr>
                <p:cNvPr id="575" name="Picture 354" descr="laptop_stylized_small">
                  <a:extLst>
                    <a:ext uri="{FF2B5EF4-FFF2-40B4-BE49-F238E27FC236}">
                      <a16:creationId xmlns:a16="http://schemas.microsoft.com/office/drawing/2014/main" id="{3401ABD3-490D-A802-BBF3-7428BE871ACD}"/>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6" name="Picture 355" descr="antenna_stylized">
                  <a:extLst>
                    <a:ext uri="{FF2B5EF4-FFF2-40B4-BE49-F238E27FC236}">
                      <a16:creationId xmlns:a16="http://schemas.microsoft.com/office/drawing/2014/main" id="{566BE75F-A63C-0E46-7008-FE3EC4123C0C}"/>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573" name="Line 26">
                <a:extLst>
                  <a:ext uri="{FF2B5EF4-FFF2-40B4-BE49-F238E27FC236}">
                    <a16:creationId xmlns:a16="http://schemas.microsoft.com/office/drawing/2014/main" id="{A7B1D7FA-1D9C-9874-882C-BB12009DF27B}"/>
                  </a:ext>
                </a:extLst>
              </p:cNvPr>
              <p:cNvSpPr>
                <a:spLocks noChangeShapeType="1"/>
              </p:cNvSpPr>
              <p:nvPr/>
            </p:nvSpPr>
            <p:spPr bwMode="auto">
              <a:xfrm>
                <a:off x="2689224" y="3617912"/>
                <a:ext cx="1071495" cy="43057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4" name="Text Box 24">
                <a:extLst>
                  <a:ext uri="{FF2B5EF4-FFF2-40B4-BE49-F238E27FC236}">
                    <a16:creationId xmlns:a16="http://schemas.microsoft.com/office/drawing/2014/main" id="{576E5405-8455-4B06-EC7B-5F34CE119A57}"/>
                  </a:ext>
                </a:extLst>
              </p:cNvPr>
              <p:cNvSpPr txBox="1">
                <a:spLocks noChangeArrowheads="1"/>
              </p:cNvSpPr>
              <p:nvPr/>
            </p:nvSpPr>
            <p:spPr bwMode="auto">
              <a:xfrm>
                <a:off x="1620044" y="4173140"/>
                <a:ext cx="1054100" cy="304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mn-lt"/>
                    <a:cs typeface="Arial" charset="0"/>
                  </a:rPr>
                  <a:t>WLAN 1</a:t>
                </a:r>
              </a:p>
            </p:txBody>
          </p:sp>
        </p:grpSp>
        <p:sp>
          <p:nvSpPr>
            <p:cNvPr id="545" name="Text Box 24">
              <a:extLst>
                <a:ext uri="{FF2B5EF4-FFF2-40B4-BE49-F238E27FC236}">
                  <a16:creationId xmlns:a16="http://schemas.microsoft.com/office/drawing/2014/main" id="{F6F85502-1073-26DF-6E3E-43B4A64F9821}"/>
                </a:ext>
              </a:extLst>
            </p:cNvPr>
            <p:cNvSpPr txBox="1">
              <a:spLocks noChangeArrowheads="1"/>
            </p:cNvSpPr>
            <p:nvPr/>
          </p:nvSpPr>
          <p:spPr bwMode="auto">
            <a:xfrm>
              <a:off x="821420" y="5103770"/>
              <a:ext cx="1054100" cy="2769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mn-lt"/>
                  <a:cs typeface="Arial" charset="0"/>
                </a:rPr>
                <a:t>WLAN 2</a:t>
              </a:r>
            </a:p>
          </p:txBody>
        </p:sp>
        <p:sp>
          <p:nvSpPr>
            <p:cNvPr id="546" name="Line 28">
              <a:extLst>
                <a:ext uri="{FF2B5EF4-FFF2-40B4-BE49-F238E27FC236}">
                  <a16:creationId xmlns:a16="http://schemas.microsoft.com/office/drawing/2014/main" id="{74235C7F-7D19-9A6C-1CD7-F17F62C03C58}"/>
                </a:ext>
              </a:extLst>
            </p:cNvPr>
            <p:cNvSpPr>
              <a:spLocks noChangeShapeType="1"/>
            </p:cNvSpPr>
            <p:nvPr/>
          </p:nvSpPr>
          <p:spPr bwMode="auto">
            <a:xfrm flipV="1">
              <a:off x="2239886" y="4255128"/>
              <a:ext cx="214312" cy="9080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48" name="Group 547">
              <a:extLst>
                <a:ext uri="{FF2B5EF4-FFF2-40B4-BE49-F238E27FC236}">
                  <a16:creationId xmlns:a16="http://schemas.microsoft.com/office/drawing/2014/main" id="{F7C42F64-E98C-32E3-F313-71B5351F9A8D}"/>
                </a:ext>
              </a:extLst>
            </p:cNvPr>
            <p:cNvGrpSpPr/>
            <p:nvPr/>
          </p:nvGrpSpPr>
          <p:grpSpPr>
            <a:xfrm>
              <a:off x="3975754" y="4194151"/>
              <a:ext cx="415841" cy="274294"/>
              <a:chOff x="7493876" y="2774731"/>
              <a:chExt cx="1481958" cy="894622"/>
            </a:xfrm>
          </p:grpSpPr>
          <p:sp>
            <p:nvSpPr>
              <p:cNvPr id="553" name="Freeform 552">
                <a:extLst>
                  <a:ext uri="{FF2B5EF4-FFF2-40B4-BE49-F238E27FC236}">
                    <a16:creationId xmlns:a16="http://schemas.microsoft.com/office/drawing/2014/main" id="{0E20FEE5-C7EC-D6ED-1BBD-087B62A121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4" name="Oval 553">
                <a:extLst>
                  <a:ext uri="{FF2B5EF4-FFF2-40B4-BE49-F238E27FC236}">
                    <a16:creationId xmlns:a16="http://schemas.microsoft.com/office/drawing/2014/main" id="{0109ED50-344A-2590-ED82-F76EF68F82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5" name="Group 554">
                <a:extLst>
                  <a:ext uri="{FF2B5EF4-FFF2-40B4-BE49-F238E27FC236}">
                    <a16:creationId xmlns:a16="http://schemas.microsoft.com/office/drawing/2014/main" id="{01386540-BE3C-57B7-08C8-24FBD24BE4D8}"/>
                  </a:ext>
                </a:extLst>
              </p:cNvPr>
              <p:cNvGrpSpPr/>
              <p:nvPr/>
            </p:nvGrpSpPr>
            <p:grpSpPr>
              <a:xfrm>
                <a:off x="7713663" y="2848339"/>
                <a:ext cx="1042107" cy="425543"/>
                <a:chOff x="7786941" y="2884917"/>
                <a:chExt cx="897649" cy="353919"/>
              </a:xfrm>
            </p:grpSpPr>
            <p:sp>
              <p:nvSpPr>
                <p:cNvPr id="556" name="Freeform 555">
                  <a:extLst>
                    <a:ext uri="{FF2B5EF4-FFF2-40B4-BE49-F238E27FC236}">
                      <a16:creationId xmlns:a16="http://schemas.microsoft.com/office/drawing/2014/main" id="{1B69450B-B747-2ED8-B355-4B4CC2F4B7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Freeform 556">
                  <a:extLst>
                    <a:ext uri="{FF2B5EF4-FFF2-40B4-BE49-F238E27FC236}">
                      <a16:creationId xmlns:a16="http://schemas.microsoft.com/office/drawing/2014/main" id="{CEAB5618-042C-C122-36D5-417FB5AFEE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8" name="Freeform 557">
                  <a:extLst>
                    <a:ext uri="{FF2B5EF4-FFF2-40B4-BE49-F238E27FC236}">
                      <a16:creationId xmlns:a16="http://schemas.microsoft.com/office/drawing/2014/main" id="{297147F7-DB1A-F9A6-4414-ACD6422619D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84DDFBBA-F62E-E4AC-FAF6-38D239E1CF9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49" name="Straight Connector 548">
              <a:extLst>
                <a:ext uri="{FF2B5EF4-FFF2-40B4-BE49-F238E27FC236}">
                  <a16:creationId xmlns:a16="http://schemas.microsoft.com/office/drawing/2014/main" id="{6300B01D-EAF6-ABAA-D323-8355660DB5DF}"/>
                </a:ext>
              </a:extLst>
            </p:cNvPr>
            <p:cNvCxnSpPr>
              <a:cxnSpLocks/>
            </p:cNvCxnSpPr>
            <p:nvPr/>
          </p:nvCxnSpPr>
          <p:spPr>
            <a:xfrm>
              <a:off x="4377917" y="4330567"/>
              <a:ext cx="425503"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50" name="Group 549">
              <a:extLst>
                <a:ext uri="{FF2B5EF4-FFF2-40B4-BE49-F238E27FC236}">
                  <a16:creationId xmlns:a16="http://schemas.microsoft.com/office/drawing/2014/main" id="{933F9237-C660-C0BA-0E6B-09B9314C72AE}"/>
                </a:ext>
              </a:extLst>
            </p:cNvPr>
            <p:cNvGrpSpPr/>
            <p:nvPr/>
          </p:nvGrpSpPr>
          <p:grpSpPr>
            <a:xfrm>
              <a:off x="4545571" y="4044490"/>
              <a:ext cx="952407" cy="423532"/>
              <a:chOff x="10328133" y="5279691"/>
              <a:chExt cx="1641648" cy="756744"/>
            </a:xfrm>
          </p:grpSpPr>
          <p:sp>
            <p:nvSpPr>
              <p:cNvPr id="551" name="Freeform 550">
                <a:extLst>
                  <a:ext uri="{FF2B5EF4-FFF2-40B4-BE49-F238E27FC236}">
                    <a16:creationId xmlns:a16="http://schemas.microsoft.com/office/drawing/2014/main" id="{83D348F4-5342-3DB0-60AC-50EC82E84F6F}"/>
                  </a:ext>
                </a:extLst>
              </p:cNvPr>
              <p:cNvSpPr/>
              <p:nvPr/>
            </p:nvSpPr>
            <p:spPr>
              <a:xfrm>
                <a:off x="10328133" y="5279691"/>
                <a:ext cx="1641648" cy="75674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TextBox 551">
                <a:extLst>
                  <a:ext uri="{FF2B5EF4-FFF2-40B4-BE49-F238E27FC236}">
                    <a16:creationId xmlns:a16="http://schemas.microsoft.com/office/drawing/2014/main" id="{1FC6B964-6A41-0A9E-CF27-8C59FFD4C206}"/>
                  </a:ext>
                </a:extLst>
              </p:cNvPr>
              <p:cNvSpPr txBox="1"/>
              <p:nvPr/>
            </p:nvSpPr>
            <p:spPr>
              <a:xfrm>
                <a:off x="10644081" y="5438099"/>
                <a:ext cx="1187457" cy="49492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Internet</a:t>
                </a:r>
              </a:p>
            </p:txBody>
          </p:sp>
        </p:grpSp>
        <p:grpSp>
          <p:nvGrpSpPr>
            <p:cNvPr id="211" name="Group 210">
              <a:extLst>
                <a:ext uri="{FF2B5EF4-FFF2-40B4-BE49-F238E27FC236}">
                  <a16:creationId xmlns:a16="http://schemas.microsoft.com/office/drawing/2014/main" id="{57DA60D0-B721-ABB3-2E34-FE3B463B3065}"/>
                </a:ext>
              </a:extLst>
            </p:cNvPr>
            <p:cNvGrpSpPr/>
            <p:nvPr/>
          </p:nvGrpSpPr>
          <p:grpSpPr>
            <a:xfrm>
              <a:off x="2371129" y="4129360"/>
              <a:ext cx="415841" cy="274294"/>
              <a:chOff x="7493876" y="2774731"/>
              <a:chExt cx="1481958" cy="894622"/>
            </a:xfrm>
          </p:grpSpPr>
          <p:sp>
            <p:nvSpPr>
              <p:cNvPr id="212" name="Freeform 211">
                <a:extLst>
                  <a:ext uri="{FF2B5EF4-FFF2-40B4-BE49-F238E27FC236}">
                    <a16:creationId xmlns:a16="http://schemas.microsoft.com/office/drawing/2014/main" id="{8DB5C820-FD37-1BA1-A974-57CD06CC8B6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3" name="Oval 212">
                <a:extLst>
                  <a:ext uri="{FF2B5EF4-FFF2-40B4-BE49-F238E27FC236}">
                    <a16:creationId xmlns:a16="http://schemas.microsoft.com/office/drawing/2014/main" id="{B0C1490B-B6EB-1A04-B478-84AB8CE9F95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4" name="Group 213">
                <a:extLst>
                  <a:ext uri="{FF2B5EF4-FFF2-40B4-BE49-F238E27FC236}">
                    <a16:creationId xmlns:a16="http://schemas.microsoft.com/office/drawing/2014/main" id="{E105EC38-7B93-71D5-87C6-2A1C341C1BB4}"/>
                  </a:ext>
                </a:extLst>
              </p:cNvPr>
              <p:cNvGrpSpPr/>
              <p:nvPr/>
            </p:nvGrpSpPr>
            <p:grpSpPr>
              <a:xfrm>
                <a:off x="7713663" y="2848339"/>
                <a:ext cx="1042107" cy="425543"/>
                <a:chOff x="7786941" y="2884917"/>
                <a:chExt cx="897649" cy="353919"/>
              </a:xfrm>
            </p:grpSpPr>
            <p:sp>
              <p:nvSpPr>
                <p:cNvPr id="215" name="Freeform 214">
                  <a:extLst>
                    <a:ext uri="{FF2B5EF4-FFF2-40B4-BE49-F238E27FC236}">
                      <a16:creationId xmlns:a16="http://schemas.microsoft.com/office/drawing/2014/main" id="{F2386389-04B2-5BC8-A032-F19266A9DB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7F79443A-4FBF-3E56-BE41-D00641A66F1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66205126-5055-7D53-51B1-880BC7A522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Freeform 217">
                  <a:extLst>
                    <a:ext uri="{FF2B5EF4-FFF2-40B4-BE49-F238E27FC236}">
                      <a16:creationId xmlns:a16="http://schemas.microsoft.com/office/drawing/2014/main" id="{7C3CD13A-FC2F-589E-6166-F0DC184CFF7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6443B793-32BA-75AA-545D-AD2E306E8628}"/>
                </a:ext>
              </a:extLst>
            </p:cNvPr>
            <p:cNvGrpSpPr/>
            <p:nvPr/>
          </p:nvGrpSpPr>
          <p:grpSpPr>
            <a:xfrm>
              <a:off x="503156" y="6049790"/>
              <a:ext cx="3902084" cy="369332"/>
              <a:chOff x="533489" y="6219939"/>
              <a:chExt cx="3902084" cy="369332"/>
            </a:xfrm>
          </p:grpSpPr>
          <p:cxnSp>
            <p:nvCxnSpPr>
              <p:cNvPr id="222" name="Straight Arrow Connector 221">
                <a:extLst>
                  <a:ext uri="{FF2B5EF4-FFF2-40B4-BE49-F238E27FC236}">
                    <a16:creationId xmlns:a16="http://schemas.microsoft.com/office/drawing/2014/main" id="{45A31F3D-0E96-9B03-3A21-A7CD3B195220}"/>
                  </a:ext>
                </a:extLst>
              </p:cNvPr>
              <p:cNvCxnSpPr>
                <a:cxnSpLocks/>
              </p:cNvCxnSpPr>
              <p:nvPr/>
            </p:nvCxnSpPr>
            <p:spPr>
              <a:xfrm>
                <a:off x="533489" y="6417024"/>
                <a:ext cx="1948521" cy="0"/>
              </a:xfrm>
              <a:prstGeom prst="straightConnector1">
                <a:avLst/>
              </a:prstGeom>
              <a:ln w="158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9" name="TextBox 218">
                <a:extLst>
                  <a:ext uri="{FF2B5EF4-FFF2-40B4-BE49-F238E27FC236}">
                    <a16:creationId xmlns:a16="http://schemas.microsoft.com/office/drawing/2014/main" id="{459D283D-502C-3631-09CC-A653FA0F0955}"/>
                  </a:ext>
                </a:extLst>
              </p:cNvPr>
              <p:cNvSpPr txBox="1"/>
              <p:nvPr/>
            </p:nvSpPr>
            <p:spPr>
              <a:xfrm>
                <a:off x="1204903" y="6219939"/>
                <a:ext cx="771548" cy="369332"/>
              </a:xfrm>
              <a:prstGeom prst="rect">
                <a:avLst/>
              </a:prstGeom>
              <a:solidFill>
                <a:schemeClr val="bg1"/>
              </a:solidFill>
            </p:spPr>
            <p:txBody>
              <a:bodyPr wrap="square" rtlCol="0">
                <a:spAutoFit/>
              </a:bodyPr>
              <a:lstStyle/>
              <a:p>
                <a:pPr algn="ctr"/>
                <a:r>
                  <a:rPr lang="en-US" dirty="0" err="1"/>
                  <a:t>borda</a:t>
                </a:r>
                <a:endParaRPr lang="en-US" dirty="0"/>
              </a:p>
            </p:txBody>
          </p:sp>
          <p:cxnSp>
            <p:nvCxnSpPr>
              <p:cNvPr id="227" name="Straight Connector 226">
                <a:extLst>
                  <a:ext uri="{FF2B5EF4-FFF2-40B4-BE49-F238E27FC236}">
                    <a16:creationId xmlns:a16="http://schemas.microsoft.com/office/drawing/2014/main" id="{06979B93-871C-E45C-1ACF-A4024FC05E02}"/>
                  </a:ext>
                </a:extLst>
              </p:cNvPr>
              <p:cNvCxnSpPr/>
              <p:nvPr/>
            </p:nvCxnSpPr>
            <p:spPr>
              <a:xfrm>
                <a:off x="533489" y="6337300"/>
                <a:ext cx="0" cy="15875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B2BCB2CA-1AF2-5510-416C-B527EB1818C4}"/>
                  </a:ext>
                </a:extLst>
              </p:cNvPr>
              <p:cNvCxnSpPr/>
              <p:nvPr/>
            </p:nvCxnSpPr>
            <p:spPr>
              <a:xfrm>
                <a:off x="2476749" y="6337482"/>
                <a:ext cx="0" cy="15875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9" name="Straight Arrow Connector 228">
                <a:extLst>
                  <a:ext uri="{FF2B5EF4-FFF2-40B4-BE49-F238E27FC236}">
                    <a16:creationId xmlns:a16="http://schemas.microsoft.com/office/drawing/2014/main" id="{B2E16F27-5B51-1945-6206-89FDB2189B7B}"/>
                  </a:ext>
                </a:extLst>
              </p:cNvPr>
              <p:cNvCxnSpPr>
                <a:cxnSpLocks/>
              </p:cNvCxnSpPr>
              <p:nvPr/>
            </p:nvCxnSpPr>
            <p:spPr>
              <a:xfrm>
                <a:off x="2487052" y="6417024"/>
                <a:ext cx="1948521" cy="0"/>
              </a:xfrm>
              <a:prstGeom prst="straightConnector1">
                <a:avLst/>
              </a:prstGeom>
              <a:ln w="158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0" name="TextBox 229">
                <a:extLst>
                  <a:ext uri="{FF2B5EF4-FFF2-40B4-BE49-F238E27FC236}">
                    <a16:creationId xmlns:a16="http://schemas.microsoft.com/office/drawing/2014/main" id="{404D2414-4584-FAE0-2D39-D52833DA9F38}"/>
                  </a:ext>
                </a:extLst>
              </p:cNvPr>
              <p:cNvSpPr txBox="1"/>
              <p:nvPr/>
            </p:nvSpPr>
            <p:spPr>
              <a:xfrm>
                <a:off x="3158466" y="6219939"/>
                <a:ext cx="808836" cy="369332"/>
              </a:xfrm>
              <a:prstGeom prst="rect">
                <a:avLst/>
              </a:prstGeom>
              <a:solidFill>
                <a:schemeClr val="bg1"/>
              </a:solidFill>
            </p:spPr>
            <p:txBody>
              <a:bodyPr wrap="square" rtlCol="0">
                <a:spAutoFit/>
              </a:bodyPr>
              <a:lstStyle/>
              <a:p>
                <a:pPr algn="ctr"/>
                <a:r>
                  <a:rPr lang="en-US" dirty="0" err="1"/>
                  <a:t>núcleo</a:t>
                </a:r>
                <a:endParaRPr lang="en-US" dirty="0"/>
              </a:p>
            </p:txBody>
          </p:sp>
          <p:cxnSp>
            <p:nvCxnSpPr>
              <p:cNvPr id="232" name="Straight Connector 231">
                <a:extLst>
                  <a:ext uri="{FF2B5EF4-FFF2-40B4-BE49-F238E27FC236}">
                    <a16:creationId xmlns:a16="http://schemas.microsoft.com/office/drawing/2014/main" id="{25383012-5E7D-11B0-D94B-1292DF4D4EB8}"/>
                  </a:ext>
                </a:extLst>
              </p:cNvPr>
              <p:cNvCxnSpPr/>
              <p:nvPr/>
            </p:nvCxnSpPr>
            <p:spPr>
              <a:xfrm>
                <a:off x="4430312" y="6337482"/>
                <a:ext cx="0" cy="15875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5" name="Straight Arrow Connector 234">
              <a:extLst>
                <a:ext uri="{FF2B5EF4-FFF2-40B4-BE49-F238E27FC236}">
                  <a16:creationId xmlns:a16="http://schemas.microsoft.com/office/drawing/2014/main" id="{719B0C87-EF51-A3A5-BC8B-3054B466CDB2}"/>
                </a:ext>
              </a:extLst>
            </p:cNvPr>
            <p:cNvCxnSpPr>
              <a:cxnSpLocks/>
            </p:cNvCxnSpPr>
            <p:nvPr/>
          </p:nvCxnSpPr>
          <p:spPr>
            <a:xfrm>
              <a:off x="6016646" y="6250014"/>
              <a:ext cx="2141020" cy="0"/>
            </a:xfrm>
            <a:prstGeom prst="straightConnector1">
              <a:avLst/>
            </a:prstGeom>
            <a:ln w="158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6" name="TextBox 235">
              <a:extLst>
                <a:ext uri="{FF2B5EF4-FFF2-40B4-BE49-F238E27FC236}">
                  <a16:creationId xmlns:a16="http://schemas.microsoft.com/office/drawing/2014/main" id="{DB401CAD-8861-4B52-B37B-64422A8FE672}"/>
                </a:ext>
              </a:extLst>
            </p:cNvPr>
            <p:cNvSpPr txBox="1"/>
            <p:nvPr/>
          </p:nvSpPr>
          <p:spPr>
            <a:xfrm>
              <a:off x="6688059" y="6052929"/>
              <a:ext cx="803534" cy="369332"/>
            </a:xfrm>
            <a:prstGeom prst="rect">
              <a:avLst/>
            </a:prstGeom>
            <a:solidFill>
              <a:schemeClr val="bg1"/>
            </a:solidFill>
          </p:spPr>
          <p:txBody>
            <a:bodyPr wrap="square" rtlCol="0">
              <a:spAutoFit/>
            </a:bodyPr>
            <a:lstStyle/>
            <a:p>
              <a:pPr algn="ctr"/>
              <a:r>
                <a:rPr lang="en-US" dirty="0" err="1"/>
                <a:t>borda</a:t>
              </a:r>
              <a:endParaRPr lang="en-US" dirty="0"/>
            </a:p>
          </p:txBody>
        </p:sp>
        <p:cxnSp>
          <p:nvCxnSpPr>
            <p:cNvPr id="237" name="Straight Connector 236">
              <a:extLst>
                <a:ext uri="{FF2B5EF4-FFF2-40B4-BE49-F238E27FC236}">
                  <a16:creationId xmlns:a16="http://schemas.microsoft.com/office/drawing/2014/main" id="{5A92488F-0C6E-B039-5926-A8C8BDD604F6}"/>
                </a:ext>
              </a:extLst>
            </p:cNvPr>
            <p:cNvCxnSpPr/>
            <p:nvPr/>
          </p:nvCxnSpPr>
          <p:spPr>
            <a:xfrm>
              <a:off x="6016646" y="6170290"/>
              <a:ext cx="0" cy="15875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68" name="Group 267">
              <a:extLst>
                <a:ext uri="{FF2B5EF4-FFF2-40B4-BE49-F238E27FC236}">
                  <a16:creationId xmlns:a16="http://schemas.microsoft.com/office/drawing/2014/main" id="{28D433EF-BD1B-4DE4-0941-A280477193D0}"/>
                </a:ext>
              </a:extLst>
            </p:cNvPr>
            <p:cNvGrpSpPr/>
            <p:nvPr/>
          </p:nvGrpSpPr>
          <p:grpSpPr>
            <a:xfrm>
              <a:off x="8160235" y="6166706"/>
              <a:ext cx="2568253" cy="166327"/>
              <a:chOff x="7959906" y="6162895"/>
              <a:chExt cx="2568253" cy="166327"/>
            </a:xfrm>
          </p:grpSpPr>
          <p:cxnSp>
            <p:nvCxnSpPr>
              <p:cNvPr id="238" name="Straight Connector 237">
                <a:extLst>
                  <a:ext uri="{FF2B5EF4-FFF2-40B4-BE49-F238E27FC236}">
                    <a16:creationId xmlns:a16="http://schemas.microsoft.com/office/drawing/2014/main" id="{0DC77749-C41E-F71B-2DEC-7E23157D2B5D}"/>
                  </a:ext>
                </a:extLst>
              </p:cNvPr>
              <p:cNvCxnSpPr/>
              <p:nvPr/>
            </p:nvCxnSpPr>
            <p:spPr>
              <a:xfrm>
                <a:off x="7959906" y="6170472"/>
                <a:ext cx="0" cy="15875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9" name="Straight Arrow Connector 238">
                <a:extLst>
                  <a:ext uri="{FF2B5EF4-FFF2-40B4-BE49-F238E27FC236}">
                    <a16:creationId xmlns:a16="http://schemas.microsoft.com/office/drawing/2014/main" id="{ED0754C8-BEE7-87E8-F4AE-5D30EEC8B081}"/>
                  </a:ext>
                </a:extLst>
              </p:cNvPr>
              <p:cNvCxnSpPr>
                <a:cxnSpLocks/>
              </p:cNvCxnSpPr>
              <p:nvPr/>
            </p:nvCxnSpPr>
            <p:spPr>
              <a:xfrm>
                <a:off x="7970209" y="6250014"/>
                <a:ext cx="2557950" cy="0"/>
              </a:xfrm>
              <a:prstGeom prst="straightConnector1">
                <a:avLst/>
              </a:prstGeom>
              <a:ln w="158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BD7A272E-071E-3087-0A35-B3D08CEA3FCA}"/>
                  </a:ext>
                </a:extLst>
              </p:cNvPr>
              <p:cNvCxnSpPr/>
              <p:nvPr/>
            </p:nvCxnSpPr>
            <p:spPr>
              <a:xfrm>
                <a:off x="10521563" y="6162895"/>
                <a:ext cx="0" cy="15875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40" name="TextBox 239">
              <a:extLst>
                <a:ext uri="{FF2B5EF4-FFF2-40B4-BE49-F238E27FC236}">
                  <a16:creationId xmlns:a16="http://schemas.microsoft.com/office/drawing/2014/main" id="{715FA7A0-D12E-5002-FC6E-3CD5A5FA58A2}"/>
                </a:ext>
              </a:extLst>
            </p:cNvPr>
            <p:cNvSpPr txBox="1"/>
            <p:nvPr/>
          </p:nvSpPr>
          <p:spPr>
            <a:xfrm>
              <a:off x="9089182" y="6064554"/>
              <a:ext cx="851373" cy="369332"/>
            </a:xfrm>
            <a:prstGeom prst="rect">
              <a:avLst/>
            </a:prstGeom>
            <a:solidFill>
              <a:schemeClr val="bg1"/>
            </a:solidFill>
          </p:spPr>
          <p:txBody>
            <a:bodyPr wrap="square" rtlCol="0">
              <a:spAutoFit/>
            </a:bodyPr>
            <a:lstStyle/>
            <a:p>
              <a:pPr algn="ctr"/>
              <a:r>
                <a:rPr lang="en-US" dirty="0" err="1"/>
                <a:t>núcleo</a:t>
              </a:r>
              <a:endParaRPr lang="en-US" dirty="0"/>
            </a:p>
          </p:txBody>
        </p:sp>
      </p:grpSp>
      <p:sp>
        <p:nvSpPr>
          <p:cNvPr id="303" name="Title 2">
            <a:extLst>
              <a:ext uri="{FF2B5EF4-FFF2-40B4-BE49-F238E27FC236}">
                <a16:creationId xmlns:a16="http://schemas.microsoft.com/office/drawing/2014/main" id="{417D350E-1D79-C44C-CC4C-3B8EA0B0A33D}"/>
              </a:ext>
            </a:extLst>
          </p:cNvPr>
          <p:cNvSpPr>
            <a:spLocks noGrp="1"/>
          </p:cNvSpPr>
          <p:nvPr>
            <p:ph type="title"/>
          </p:nvPr>
        </p:nvSpPr>
        <p:spPr>
          <a:xfrm>
            <a:off x="533390" y="374084"/>
            <a:ext cx="11135445" cy="894622"/>
          </a:xfrm>
        </p:spPr>
        <p:txBody>
          <a:bodyPr>
            <a:normAutofit/>
          </a:bodyPr>
          <a:lstStyle/>
          <a:p>
            <a:r>
              <a:rPr lang="pt-BR" sz="4800" dirty="0"/>
              <a:t>Redes sem fio: redes de borda e de núcleo</a:t>
            </a:r>
            <a:endParaRPr lang="en-US" sz="4800" dirty="0"/>
          </a:p>
        </p:txBody>
      </p:sp>
      <p:sp>
        <p:nvSpPr>
          <p:cNvPr id="305" name="TextBox 304">
            <a:extLst>
              <a:ext uri="{FF2B5EF4-FFF2-40B4-BE49-F238E27FC236}">
                <a16:creationId xmlns:a16="http://schemas.microsoft.com/office/drawing/2014/main" id="{382926DF-4D79-67D6-9C1A-5AA70A38C299}"/>
              </a:ext>
            </a:extLst>
          </p:cNvPr>
          <p:cNvSpPr txBox="1"/>
          <p:nvPr/>
        </p:nvSpPr>
        <p:spPr>
          <a:xfrm>
            <a:off x="646843" y="1527823"/>
            <a:ext cx="1249060" cy="707886"/>
          </a:xfrm>
          <a:prstGeom prst="rect">
            <a:avLst/>
          </a:prstGeom>
          <a:noFill/>
        </p:spPr>
        <p:txBody>
          <a:bodyPr wrap="none" rtlCol="0">
            <a:spAutoFit/>
          </a:bodyPr>
          <a:lstStyle/>
          <a:p>
            <a:r>
              <a:rPr lang="en-US" sz="4000" dirty="0">
                <a:solidFill>
                  <a:srgbClr val="C00000"/>
                </a:solidFill>
              </a:rPr>
              <a:t>WiFi:</a:t>
            </a:r>
          </a:p>
        </p:txBody>
      </p:sp>
      <p:sp>
        <p:nvSpPr>
          <p:cNvPr id="306" name="TextBox 305">
            <a:extLst>
              <a:ext uri="{FF2B5EF4-FFF2-40B4-BE49-F238E27FC236}">
                <a16:creationId xmlns:a16="http://schemas.microsoft.com/office/drawing/2014/main" id="{35B9EECD-AB3D-60BC-2048-9DA72F85F9D0}"/>
              </a:ext>
            </a:extLst>
          </p:cNvPr>
          <p:cNvSpPr txBox="1"/>
          <p:nvPr/>
        </p:nvSpPr>
        <p:spPr>
          <a:xfrm>
            <a:off x="5898165" y="1572480"/>
            <a:ext cx="906017" cy="707886"/>
          </a:xfrm>
          <a:prstGeom prst="rect">
            <a:avLst/>
          </a:prstGeom>
          <a:noFill/>
        </p:spPr>
        <p:txBody>
          <a:bodyPr wrap="none" rtlCol="0">
            <a:spAutoFit/>
          </a:bodyPr>
          <a:lstStyle/>
          <a:p>
            <a:r>
              <a:rPr lang="en-US" sz="4000" dirty="0">
                <a:solidFill>
                  <a:srgbClr val="C00000"/>
                </a:solidFill>
              </a:rPr>
              <a:t>5G:</a:t>
            </a:r>
          </a:p>
        </p:txBody>
      </p:sp>
      <p:sp>
        <p:nvSpPr>
          <p:cNvPr id="3" name="Slide Number Placeholder 2">
            <a:extLst>
              <a:ext uri="{FF2B5EF4-FFF2-40B4-BE49-F238E27FC236}">
                <a16:creationId xmlns:a16="http://schemas.microsoft.com/office/drawing/2014/main" id="{1A4EE6B8-F544-CCC4-EFA5-E4052B8CD4B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13</a:t>
            </a:fld>
            <a:endParaRPr lang="en-US" dirty="0"/>
          </a:p>
        </p:txBody>
      </p:sp>
    </p:spTree>
    <p:extLst>
      <p:ext uri="{BB962C8B-B14F-4D97-AF65-F5344CB8AC3E}">
        <p14:creationId xmlns:p14="http://schemas.microsoft.com/office/powerpoint/2010/main" val="6069069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FC16CB-87B7-6D91-0977-77FD04077DD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43E440B-2F4E-2D97-8061-198042111E04}"/>
              </a:ext>
            </a:extLst>
          </p:cNvPr>
          <p:cNvSpPr>
            <a:spLocks noGrp="1"/>
          </p:cNvSpPr>
          <p:nvPr>
            <p:ph type="title"/>
          </p:nvPr>
        </p:nvSpPr>
        <p:spPr>
          <a:xfrm>
            <a:off x="639120" y="270928"/>
            <a:ext cx="10515600" cy="894622"/>
          </a:xfrm>
        </p:spPr>
        <p:txBody>
          <a:bodyPr>
            <a:normAutofit/>
          </a:bodyPr>
          <a:lstStyle/>
          <a:p>
            <a:r>
              <a:rPr lang="en-US" b="0" kern="0" dirty="0">
                <a:solidFill>
                  <a:srgbClr val="000099"/>
                </a:solidFill>
                <a:latin typeface="+mn-lt"/>
                <a:ea typeface="ＭＳ Ｐゴシック" charset="0"/>
              </a:rPr>
              <a:t>Joining a 5G network: steps</a:t>
            </a:r>
            <a:endParaRPr lang="en-US" dirty="0">
              <a:latin typeface="+mn-lt"/>
            </a:endParaRPr>
          </a:p>
        </p:txBody>
      </p:sp>
      <p:sp>
        <p:nvSpPr>
          <p:cNvPr id="4" name="Rectangle 3">
            <a:extLst>
              <a:ext uri="{FF2B5EF4-FFF2-40B4-BE49-F238E27FC236}">
                <a16:creationId xmlns:a16="http://schemas.microsoft.com/office/drawing/2014/main" id="{A5897B3E-8B96-A148-B15B-42DBF2056BA4}"/>
              </a:ext>
            </a:extLst>
          </p:cNvPr>
          <p:cNvSpPr/>
          <p:nvPr/>
        </p:nvSpPr>
        <p:spPr>
          <a:xfrm>
            <a:off x="2765441" y="3962474"/>
            <a:ext cx="7021405" cy="1720254"/>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Arrow Connector 4">
            <a:extLst>
              <a:ext uri="{FF2B5EF4-FFF2-40B4-BE49-F238E27FC236}">
                <a16:creationId xmlns:a16="http://schemas.microsoft.com/office/drawing/2014/main" id="{054810BD-96F3-C674-4DBD-94E2FDB57DFA}"/>
              </a:ext>
            </a:extLst>
          </p:cNvPr>
          <p:cNvCxnSpPr>
            <a:cxnSpLocks/>
          </p:cNvCxnSpPr>
          <p:nvPr/>
        </p:nvCxnSpPr>
        <p:spPr>
          <a:xfrm>
            <a:off x="3045890" y="5995193"/>
            <a:ext cx="180105" cy="0"/>
          </a:xfrm>
          <a:prstGeom prst="straightConnector1">
            <a:avLst/>
          </a:prstGeom>
          <a:ln w="3175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894376C-A563-316F-CA7D-B2DE5DC0B9E5}"/>
              </a:ext>
            </a:extLst>
          </p:cNvPr>
          <p:cNvCxnSpPr>
            <a:cxnSpLocks/>
            <a:stCxn id="71" idx="0"/>
          </p:cNvCxnSpPr>
          <p:nvPr/>
        </p:nvCxnSpPr>
        <p:spPr>
          <a:xfrm flipH="1">
            <a:off x="7733043" y="4054795"/>
            <a:ext cx="14703" cy="1399333"/>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877D8A02-AB57-D277-C256-A64EC75A6D84}"/>
              </a:ext>
            </a:extLst>
          </p:cNvPr>
          <p:cNvSpPr/>
          <p:nvPr/>
        </p:nvSpPr>
        <p:spPr>
          <a:xfrm>
            <a:off x="2765440" y="2549431"/>
            <a:ext cx="7021405" cy="1306886"/>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52">
            <a:extLst>
              <a:ext uri="{FF2B5EF4-FFF2-40B4-BE49-F238E27FC236}">
                <a16:creationId xmlns:a16="http://schemas.microsoft.com/office/drawing/2014/main" id="{150D9952-A7F2-FAE9-BB22-1B6CF4145A09}"/>
              </a:ext>
            </a:extLst>
          </p:cNvPr>
          <p:cNvGrpSpPr>
            <a:grpSpLocks/>
          </p:cNvGrpSpPr>
          <p:nvPr/>
        </p:nvGrpSpPr>
        <p:grpSpPr bwMode="auto">
          <a:xfrm>
            <a:off x="2595977" y="1326918"/>
            <a:ext cx="449913" cy="483884"/>
            <a:chOff x="2751" y="1851"/>
            <a:chExt cx="462" cy="478"/>
          </a:xfrm>
        </p:grpSpPr>
        <p:pic>
          <p:nvPicPr>
            <p:cNvPr id="10" name="Picture 653" descr="iphone_stylized_small">
              <a:extLst>
                <a:ext uri="{FF2B5EF4-FFF2-40B4-BE49-F238E27FC236}">
                  <a16:creationId xmlns:a16="http://schemas.microsoft.com/office/drawing/2014/main" id="{AECC9754-F236-ECAB-B06C-3B2EF43A418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654" descr="antenna_radiation_stylized">
              <a:extLst>
                <a:ext uri="{FF2B5EF4-FFF2-40B4-BE49-F238E27FC236}">
                  <a16:creationId xmlns:a16="http://schemas.microsoft.com/office/drawing/2014/main" id="{E3C11CD5-E665-E89A-BAC8-27B2410887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 name="Group 11">
            <a:extLst>
              <a:ext uri="{FF2B5EF4-FFF2-40B4-BE49-F238E27FC236}">
                <a16:creationId xmlns:a16="http://schemas.microsoft.com/office/drawing/2014/main" id="{AF7173C2-5BAF-17B8-87BE-56F8926F51B0}"/>
              </a:ext>
            </a:extLst>
          </p:cNvPr>
          <p:cNvGrpSpPr/>
          <p:nvPr/>
        </p:nvGrpSpPr>
        <p:grpSpPr>
          <a:xfrm>
            <a:off x="4051860" y="1266772"/>
            <a:ext cx="379527" cy="594215"/>
            <a:chOff x="5889335" y="1598309"/>
            <a:chExt cx="694858" cy="1046469"/>
          </a:xfrm>
        </p:grpSpPr>
        <p:grpSp>
          <p:nvGrpSpPr>
            <p:cNvPr id="13" name="Group 817">
              <a:extLst>
                <a:ext uri="{FF2B5EF4-FFF2-40B4-BE49-F238E27FC236}">
                  <a16:creationId xmlns:a16="http://schemas.microsoft.com/office/drawing/2014/main" id="{2B79F74C-BEF2-E625-9552-25F7161FCB8A}"/>
                </a:ext>
              </a:extLst>
            </p:cNvPr>
            <p:cNvGrpSpPr>
              <a:grpSpLocks/>
            </p:cNvGrpSpPr>
            <p:nvPr/>
          </p:nvGrpSpPr>
          <p:grpSpPr bwMode="auto">
            <a:xfrm>
              <a:off x="5971949" y="1598309"/>
              <a:ext cx="466245" cy="434369"/>
              <a:chOff x="2920" y="1424"/>
              <a:chExt cx="326" cy="320"/>
            </a:xfrm>
          </p:grpSpPr>
          <p:sp>
            <p:nvSpPr>
              <p:cNvPr id="32" name="Oval 818">
                <a:extLst>
                  <a:ext uri="{FF2B5EF4-FFF2-40B4-BE49-F238E27FC236}">
                    <a16:creationId xmlns:a16="http://schemas.microsoft.com/office/drawing/2014/main" id="{FAF410AE-79D3-C1B4-839A-DCA4217BBD30}"/>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 name="Group 819">
                <a:extLst>
                  <a:ext uri="{FF2B5EF4-FFF2-40B4-BE49-F238E27FC236}">
                    <a16:creationId xmlns:a16="http://schemas.microsoft.com/office/drawing/2014/main" id="{EC63B5E0-5CDF-E92F-5679-C4DF7A91364C}"/>
                  </a:ext>
                </a:extLst>
              </p:cNvPr>
              <p:cNvGrpSpPr>
                <a:grpSpLocks/>
              </p:cNvGrpSpPr>
              <p:nvPr/>
            </p:nvGrpSpPr>
            <p:grpSpPr bwMode="auto">
              <a:xfrm>
                <a:off x="2949" y="1424"/>
                <a:ext cx="265" cy="280"/>
                <a:chOff x="2949" y="1424"/>
                <a:chExt cx="265" cy="280"/>
              </a:xfrm>
            </p:grpSpPr>
            <p:sp>
              <p:nvSpPr>
                <p:cNvPr id="35" name="Oval 820">
                  <a:extLst>
                    <a:ext uri="{FF2B5EF4-FFF2-40B4-BE49-F238E27FC236}">
                      <a16:creationId xmlns:a16="http://schemas.microsoft.com/office/drawing/2014/main" id="{FC56E6D4-5365-2372-E56A-847EC3B20E8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6" name="Oval 821">
                  <a:extLst>
                    <a:ext uri="{FF2B5EF4-FFF2-40B4-BE49-F238E27FC236}">
                      <a16:creationId xmlns:a16="http://schemas.microsoft.com/office/drawing/2014/main" id="{1C1218CA-DCFC-F823-892E-9ECA473DCC5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7" name="Oval 822">
                  <a:extLst>
                    <a:ext uri="{FF2B5EF4-FFF2-40B4-BE49-F238E27FC236}">
                      <a16:creationId xmlns:a16="http://schemas.microsoft.com/office/drawing/2014/main" id="{25F6C4D2-FA4D-898B-2886-BFA9FDAD4467}"/>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8" name="Oval 823">
                  <a:extLst>
                    <a:ext uri="{FF2B5EF4-FFF2-40B4-BE49-F238E27FC236}">
                      <a16:creationId xmlns:a16="http://schemas.microsoft.com/office/drawing/2014/main" id="{027F8948-6432-BD90-3D76-8117AB24D98D}"/>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9" name="Freeform 824">
                  <a:extLst>
                    <a:ext uri="{FF2B5EF4-FFF2-40B4-BE49-F238E27FC236}">
                      <a16:creationId xmlns:a16="http://schemas.microsoft.com/office/drawing/2014/main" id="{6F6674B6-A27C-4F4B-0999-A99AFD18004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34" name="Freeform 825">
                <a:extLst>
                  <a:ext uri="{FF2B5EF4-FFF2-40B4-BE49-F238E27FC236}">
                    <a16:creationId xmlns:a16="http://schemas.microsoft.com/office/drawing/2014/main" id="{AA754EDC-EA63-169A-1D4D-06887A54EB5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4" name="Group 13">
              <a:extLst>
                <a:ext uri="{FF2B5EF4-FFF2-40B4-BE49-F238E27FC236}">
                  <a16:creationId xmlns:a16="http://schemas.microsoft.com/office/drawing/2014/main" id="{BE27FB16-C2AE-8E95-4FF2-2A4EB49A36D4}"/>
                </a:ext>
              </a:extLst>
            </p:cNvPr>
            <p:cNvGrpSpPr/>
            <p:nvPr/>
          </p:nvGrpSpPr>
          <p:grpSpPr>
            <a:xfrm>
              <a:off x="5988685" y="1818858"/>
              <a:ext cx="437474" cy="596272"/>
              <a:chOff x="3585986" y="1924272"/>
              <a:chExt cx="468358" cy="1018983"/>
            </a:xfrm>
          </p:grpSpPr>
          <p:sp>
            <p:nvSpPr>
              <p:cNvPr id="28" name="Rectangle 27">
                <a:extLst>
                  <a:ext uri="{FF2B5EF4-FFF2-40B4-BE49-F238E27FC236}">
                    <a16:creationId xmlns:a16="http://schemas.microsoft.com/office/drawing/2014/main" id="{F75BAC63-C5C7-4D56-1D71-86AEE5450AEF}"/>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6E195E6C-FD70-16A2-64E3-D419B24FFD29}"/>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5C373EE2-047B-B131-2EE0-E3B3CAA3D1C9}"/>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D6C7F995-4268-71D5-04F2-CA318CD340F5}"/>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a:extLst>
                <a:ext uri="{FF2B5EF4-FFF2-40B4-BE49-F238E27FC236}">
                  <a16:creationId xmlns:a16="http://schemas.microsoft.com/office/drawing/2014/main" id="{04444126-79D5-E5F7-6219-9326F7C5A891}"/>
                </a:ext>
              </a:extLst>
            </p:cNvPr>
            <p:cNvGrpSpPr/>
            <p:nvPr/>
          </p:nvGrpSpPr>
          <p:grpSpPr>
            <a:xfrm>
              <a:off x="5889335" y="2048021"/>
              <a:ext cx="694858" cy="596757"/>
              <a:chOff x="2913744" y="2211770"/>
              <a:chExt cx="694858" cy="596757"/>
            </a:xfrm>
          </p:grpSpPr>
          <p:grpSp>
            <p:nvGrpSpPr>
              <p:cNvPr id="16" name="Group 15">
                <a:extLst>
                  <a:ext uri="{FF2B5EF4-FFF2-40B4-BE49-F238E27FC236}">
                    <a16:creationId xmlns:a16="http://schemas.microsoft.com/office/drawing/2014/main" id="{097A5659-0875-1AF2-0D51-49B36E34F7E5}"/>
                  </a:ext>
                </a:extLst>
              </p:cNvPr>
              <p:cNvGrpSpPr/>
              <p:nvPr/>
            </p:nvGrpSpPr>
            <p:grpSpPr>
              <a:xfrm>
                <a:off x="2913744" y="2416607"/>
                <a:ext cx="694858" cy="391920"/>
                <a:chOff x="340314" y="959725"/>
                <a:chExt cx="710987" cy="333816"/>
              </a:xfrm>
            </p:grpSpPr>
            <p:sp>
              <p:nvSpPr>
                <p:cNvPr id="18" name="Oval 17">
                  <a:extLst>
                    <a:ext uri="{FF2B5EF4-FFF2-40B4-BE49-F238E27FC236}">
                      <a16:creationId xmlns:a16="http://schemas.microsoft.com/office/drawing/2014/main" id="{59244ED2-552D-8B4D-8584-B635CFC6FF38}"/>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5EF2EF58-DF29-8821-3F3F-E35B167966EC}"/>
                    </a:ext>
                  </a:extLst>
                </p:cNvPr>
                <p:cNvGrpSpPr/>
                <p:nvPr/>
              </p:nvGrpSpPr>
              <p:grpSpPr>
                <a:xfrm>
                  <a:off x="519850" y="1126797"/>
                  <a:ext cx="319417" cy="141293"/>
                  <a:chOff x="7493876" y="2774731"/>
                  <a:chExt cx="1481958" cy="894622"/>
                </a:xfrm>
              </p:grpSpPr>
              <p:sp>
                <p:nvSpPr>
                  <p:cNvPr id="21" name="Freeform 20">
                    <a:extLst>
                      <a:ext uri="{FF2B5EF4-FFF2-40B4-BE49-F238E27FC236}">
                        <a16:creationId xmlns:a16="http://schemas.microsoft.com/office/drawing/2014/main" id="{8CEA9106-71B6-A391-2CBB-5A7A1D897E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22" name="Oval 21">
                    <a:extLst>
                      <a:ext uri="{FF2B5EF4-FFF2-40B4-BE49-F238E27FC236}">
                        <a16:creationId xmlns:a16="http://schemas.microsoft.com/office/drawing/2014/main" id="{59202A76-0FB1-D684-E351-8C28E11B68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23" name="Group 22">
                    <a:extLst>
                      <a:ext uri="{FF2B5EF4-FFF2-40B4-BE49-F238E27FC236}">
                        <a16:creationId xmlns:a16="http://schemas.microsoft.com/office/drawing/2014/main" id="{C0BD55DF-3E54-8C19-301B-85EF6F9A4F3D}"/>
                      </a:ext>
                    </a:extLst>
                  </p:cNvPr>
                  <p:cNvGrpSpPr/>
                  <p:nvPr/>
                </p:nvGrpSpPr>
                <p:grpSpPr>
                  <a:xfrm>
                    <a:off x="7713663" y="2848339"/>
                    <a:ext cx="1042107" cy="425543"/>
                    <a:chOff x="7786941" y="2884917"/>
                    <a:chExt cx="897649" cy="353919"/>
                  </a:xfrm>
                </p:grpSpPr>
                <p:sp>
                  <p:nvSpPr>
                    <p:cNvPr id="24" name="Freeform 23">
                      <a:extLst>
                        <a:ext uri="{FF2B5EF4-FFF2-40B4-BE49-F238E27FC236}">
                          <a16:creationId xmlns:a16="http://schemas.microsoft.com/office/drawing/2014/main" id="{5F538EAE-133E-FA92-C6DB-00EF8998AA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24">
                      <a:extLst>
                        <a:ext uri="{FF2B5EF4-FFF2-40B4-BE49-F238E27FC236}">
                          <a16:creationId xmlns:a16="http://schemas.microsoft.com/office/drawing/2014/main" id="{33530565-ED77-88AD-F36D-0AD056C396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AE8CD4F9-4D28-863B-2D61-6BF89F76FCA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7A4147F8-A7D4-E255-4E8B-A7E7DE91AA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0" name="Can 19">
                  <a:extLst>
                    <a:ext uri="{FF2B5EF4-FFF2-40B4-BE49-F238E27FC236}">
                      <a16:creationId xmlns:a16="http://schemas.microsoft.com/office/drawing/2014/main" id="{BE199C6F-AC87-3182-75E1-FF1D551C5D18}"/>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7" name="Picture 16" descr="A screen shot of a computer&#10;&#10;Description automatically generated">
                <a:extLst>
                  <a:ext uri="{FF2B5EF4-FFF2-40B4-BE49-F238E27FC236}">
                    <a16:creationId xmlns:a16="http://schemas.microsoft.com/office/drawing/2014/main" id="{346EB2BB-4357-308C-8AF2-F05409073AB9}"/>
                  </a:ext>
                </a:extLst>
              </p:cNvPr>
              <p:cNvPicPr>
                <a:picLocks noChangeAspect="1"/>
              </p:cNvPicPr>
              <p:nvPr/>
            </p:nvPicPr>
            <p:blipFill>
              <a:blip r:embed="rId5"/>
              <a:stretch>
                <a:fillRect/>
              </a:stretch>
            </p:blipFill>
            <p:spPr>
              <a:xfrm>
                <a:off x="2939352" y="2211770"/>
                <a:ext cx="249527" cy="465445"/>
              </a:xfrm>
              <a:prstGeom prst="rect">
                <a:avLst/>
              </a:prstGeom>
            </p:spPr>
          </p:pic>
        </p:grpSp>
      </p:grpSp>
      <p:grpSp>
        <p:nvGrpSpPr>
          <p:cNvPr id="40" name="Group 39">
            <a:extLst>
              <a:ext uri="{FF2B5EF4-FFF2-40B4-BE49-F238E27FC236}">
                <a16:creationId xmlns:a16="http://schemas.microsoft.com/office/drawing/2014/main" id="{738DD7D3-25A4-5446-1BB0-41B7018BD496}"/>
              </a:ext>
            </a:extLst>
          </p:cNvPr>
          <p:cNvGrpSpPr/>
          <p:nvPr/>
        </p:nvGrpSpPr>
        <p:grpSpPr>
          <a:xfrm>
            <a:off x="5253419" y="1404990"/>
            <a:ext cx="774623" cy="455044"/>
            <a:chOff x="5716439" y="395865"/>
            <a:chExt cx="1083058" cy="590840"/>
          </a:xfrm>
        </p:grpSpPr>
        <p:sp>
          <p:nvSpPr>
            <p:cNvPr id="41" name="Rectangle 40">
              <a:extLst>
                <a:ext uri="{FF2B5EF4-FFF2-40B4-BE49-F238E27FC236}">
                  <a16:creationId xmlns:a16="http://schemas.microsoft.com/office/drawing/2014/main" id="{173171B4-614C-7FE6-4DBA-3DF64B55D76B}"/>
                </a:ext>
              </a:extLst>
            </p:cNvPr>
            <p:cNvSpPr/>
            <p:nvPr/>
          </p:nvSpPr>
          <p:spPr>
            <a:xfrm>
              <a:off x="5772002" y="395865"/>
              <a:ext cx="962429" cy="590840"/>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2" name="TextBox 41">
              <a:extLst>
                <a:ext uri="{FF2B5EF4-FFF2-40B4-BE49-F238E27FC236}">
                  <a16:creationId xmlns:a16="http://schemas.microsoft.com/office/drawing/2014/main" id="{11EB2787-F32D-90D5-9E6D-60FE4FDD19FE}"/>
                </a:ext>
              </a:extLst>
            </p:cNvPr>
            <p:cNvSpPr txBox="1"/>
            <p:nvPr/>
          </p:nvSpPr>
          <p:spPr>
            <a:xfrm>
              <a:off x="5716439" y="422384"/>
              <a:ext cx="1083058" cy="538243"/>
            </a:xfrm>
            <a:prstGeom prst="rect">
              <a:avLst/>
            </a:prstGeom>
            <a:noFill/>
          </p:spPr>
          <p:txBody>
            <a:bodyPr wrap="square" rtlCol="0">
              <a:spAutoFit/>
            </a:bodyPr>
            <a:lstStyle/>
            <a:p>
              <a:pPr algn="ctr">
                <a:lnSpc>
                  <a:spcPct val="80000"/>
                </a:lnSpc>
              </a:pPr>
              <a:r>
                <a:rPr lang="en-US" sz="1200" b="1" dirty="0">
                  <a:solidFill>
                    <a:schemeClr val="bg1"/>
                  </a:solidFill>
                </a:rPr>
                <a:t>AMF</a:t>
              </a:r>
            </a:p>
            <a:p>
              <a:pPr algn="ctr">
                <a:lnSpc>
                  <a:spcPct val="80000"/>
                </a:lnSpc>
              </a:pPr>
              <a:r>
                <a:rPr lang="en-US" sz="700" dirty="0">
                  <a:solidFill>
                    <a:schemeClr val="bg1"/>
                  </a:solidFill>
                </a:rPr>
                <a:t>Access, Mobility </a:t>
              </a:r>
            </a:p>
            <a:p>
              <a:pPr algn="ctr">
                <a:lnSpc>
                  <a:spcPct val="80000"/>
                </a:lnSpc>
              </a:pPr>
              <a:r>
                <a:rPr lang="en-US" sz="700" dirty="0">
                  <a:solidFill>
                    <a:schemeClr val="bg1"/>
                  </a:solidFill>
                </a:rPr>
                <a:t>Management</a:t>
              </a:r>
            </a:p>
          </p:txBody>
        </p:sp>
      </p:grpSp>
      <p:grpSp>
        <p:nvGrpSpPr>
          <p:cNvPr id="43" name="Group 42">
            <a:extLst>
              <a:ext uri="{FF2B5EF4-FFF2-40B4-BE49-F238E27FC236}">
                <a16:creationId xmlns:a16="http://schemas.microsoft.com/office/drawing/2014/main" id="{267C847A-F47C-4C54-C704-FBB9005CD724}"/>
              </a:ext>
            </a:extLst>
          </p:cNvPr>
          <p:cNvGrpSpPr/>
          <p:nvPr/>
        </p:nvGrpSpPr>
        <p:grpSpPr>
          <a:xfrm>
            <a:off x="8819382" y="1405942"/>
            <a:ext cx="800467" cy="455045"/>
            <a:chOff x="5716439" y="395865"/>
            <a:chExt cx="1119192" cy="520056"/>
          </a:xfrm>
        </p:grpSpPr>
        <p:sp>
          <p:nvSpPr>
            <p:cNvPr id="44" name="Rectangle 43">
              <a:extLst>
                <a:ext uri="{FF2B5EF4-FFF2-40B4-BE49-F238E27FC236}">
                  <a16:creationId xmlns:a16="http://schemas.microsoft.com/office/drawing/2014/main" id="{BCF2C7B7-BD38-DF36-A516-776005BA6EF9}"/>
                </a:ext>
              </a:extLst>
            </p:cNvPr>
            <p:cNvSpPr/>
            <p:nvPr/>
          </p:nvSpPr>
          <p:spPr>
            <a:xfrm>
              <a:off x="5772001" y="395865"/>
              <a:ext cx="1027494" cy="520056"/>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5" name="TextBox 44">
              <a:extLst>
                <a:ext uri="{FF2B5EF4-FFF2-40B4-BE49-F238E27FC236}">
                  <a16:creationId xmlns:a16="http://schemas.microsoft.com/office/drawing/2014/main" id="{F8956290-0B73-EC75-6279-5C2DA39AA240}"/>
                </a:ext>
              </a:extLst>
            </p:cNvPr>
            <p:cNvSpPr txBox="1"/>
            <p:nvPr/>
          </p:nvSpPr>
          <p:spPr>
            <a:xfrm>
              <a:off x="5716439" y="427350"/>
              <a:ext cx="1119192" cy="473761"/>
            </a:xfrm>
            <a:prstGeom prst="rect">
              <a:avLst/>
            </a:prstGeom>
            <a:noFill/>
          </p:spPr>
          <p:txBody>
            <a:bodyPr wrap="square" rtlCol="0">
              <a:spAutoFit/>
            </a:bodyPr>
            <a:lstStyle/>
            <a:p>
              <a:pPr algn="ctr">
                <a:lnSpc>
                  <a:spcPct val="80000"/>
                </a:lnSpc>
              </a:pPr>
              <a:r>
                <a:rPr lang="en-US" sz="1200" b="1" dirty="0">
                  <a:solidFill>
                    <a:schemeClr val="bg1"/>
                  </a:solidFill>
                </a:rPr>
                <a:t>UDM</a:t>
              </a:r>
            </a:p>
            <a:p>
              <a:pPr algn="ctr">
                <a:lnSpc>
                  <a:spcPct val="80000"/>
                </a:lnSpc>
              </a:pPr>
              <a:r>
                <a:rPr lang="en-US" sz="700" dirty="0">
                  <a:solidFill>
                    <a:schemeClr val="bg1"/>
                  </a:solidFill>
                </a:rPr>
                <a:t>Unified Data Management</a:t>
              </a:r>
            </a:p>
          </p:txBody>
        </p:sp>
      </p:grpSp>
      <p:grpSp>
        <p:nvGrpSpPr>
          <p:cNvPr id="46" name="Group 45">
            <a:extLst>
              <a:ext uri="{FF2B5EF4-FFF2-40B4-BE49-F238E27FC236}">
                <a16:creationId xmlns:a16="http://schemas.microsoft.com/office/drawing/2014/main" id="{6C6ECA1D-0059-7CB7-BB37-13D02C86D5B6}"/>
              </a:ext>
            </a:extLst>
          </p:cNvPr>
          <p:cNvGrpSpPr/>
          <p:nvPr/>
        </p:nvGrpSpPr>
        <p:grpSpPr>
          <a:xfrm>
            <a:off x="2834050" y="2065594"/>
            <a:ext cx="1371002" cy="419382"/>
            <a:chOff x="2949020" y="1134815"/>
            <a:chExt cx="1371002" cy="419382"/>
          </a:xfrm>
        </p:grpSpPr>
        <p:cxnSp>
          <p:nvCxnSpPr>
            <p:cNvPr id="47" name="Straight Arrow Connector 46">
              <a:extLst>
                <a:ext uri="{FF2B5EF4-FFF2-40B4-BE49-F238E27FC236}">
                  <a16:creationId xmlns:a16="http://schemas.microsoft.com/office/drawing/2014/main" id="{FEE3B708-4149-BF8D-5A2E-84AFC6ABB6ED}"/>
                </a:ext>
              </a:extLst>
            </p:cNvPr>
            <p:cNvCxnSpPr>
              <a:cxnSpLocks/>
            </p:cNvCxnSpPr>
            <p:nvPr/>
          </p:nvCxnSpPr>
          <p:spPr>
            <a:xfrm flipH="1">
              <a:off x="2949020" y="1134815"/>
              <a:ext cx="1369789"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1E2456F9-EFF0-5214-DC99-6D1206A1D6C5}"/>
                </a:ext>
              </a:extLst>
            </p:cNvPr>
            <p:cNvSpPr txBox="1"/>
            <p:nvPr/>
          </p:nvSpPr>
          <p:spPr>
            <a:xfrm>
              <a:off x="3021296" y="1237507"/>
              <a:ext cx="1234633" cy="316690"/>
            </a:xfrm>
            <a:prstGeom prst="rect">
              <a:avLst/>
            </a:prstGeom>
            <a:noFill/>
          </p:spPr>
          <p:txBody>
            <a:bodyPr wrap="none" rtlCol="0">
              <a:spAutoFit/>
            </a:bodyPr>
            <a:lstStyle/>
            <a:p>
              <a:pPr algn="ctr">
                <a:lnSpc>
                  <a:spcPct val="80000"/>
                </a:lnSpc>
              </a:pPr>
              <a:r>
                <a:rPr lang="en-US" sz="900" dirty="0"/>
                <a:t>RRC connection setup </a:t>
              </a:r>
            </a:p>
            <a:p>
              <a:pPr algn="ctr">
                <a:lnSpc>
                  <a:spcPct val="80000"/>
                </a:lnSpc>
              </a:pPr>
              <a:r>
                <a:rPr lang="en-US" sz="900" dirty="0"/>
                <a:t>request, response</a:t>
              </a:r>
            </a:p>
          </p:txBody>
        </p:sp>
        <p:cxnSp>
          <p:nvCxnSpPr>
            <p:cNvPr id="49" name="Straight Arrow Connector 48">
              <a:extLst>
                <a:ext uri="{FF2B5EF4-FFF2-40B4-BE49-F238E27FC236}">
                  <a16:creationId xmlns:a16="http://schemas.microsoft.com/office/drawing/2014/main" id="{120812DB-A78A-6B23-AAFD-426DF7B156A7}"/>
                </a:ext>
              </a:extLst>
            </p:cNvPr>
            <p:cNvCxnSpPr>
              <a:cxnSpLocks/>
            </p:cNvCxnSpPr>
            <p:nvPr/>
          </p:nvCxnSpPr>
          <p:spPr>
            <a:xfrm flipH="1">
              <a:off x="2950233" y="1237638"/>
              <a:ext cx="1369789" cy="0"/>
            </a:xfrm>
            <a:prstGeom prst="straightConnector1">
              <a:avLst/>
            </a:prstGeom>
            <a:ln w="25400">
              <a:solidFill>
                <a:srgbClr val="0A12A0"/>
              </a:solidFill>
              <a:headEnd type="none"/>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D53811B6-3D46-7E7D-0DE9-12DF823D732F}"/>
              </a:ext>
            </a:extLst>
          </p:cNvPr>
          <p:cNvGrpSpPr/>
          <p:nvPr/>
        </p:nvGrpSpPr>
        <p:grpSpPr>
          <a:xfrm>
            <a:off x="2822773" y="2690199"/>
            <a:ext cx="2826331" cy="308582"/>
            <a:chOff x="2949020" y="1134815"/>
            <a:chExt cx="1287931" cy="308582"/>
          </a:xfrm>
        </p:grpSpPr>
        <p:cxnSp>
          <p:nvCxnSpPr>
            <p:cNvPr id="51" name="Straight Arrow Connector 50">
              <a:extLst>
                <a:ext uri="{FF2B5EF4-FFF2-40B4-BE49-F238E27FC236}">
                  <a16:creationId xmlns:a16="http://schemas.microsoft.com/office/drawing/2014/main" id="{4295D73B-228E-C23B-E350-FB2BEB53B468}"/>
                </a:ext>
              </a:extLst>
            </p:cNvPr>
            <p:cNvCxnSpPr>
              <a:cxnSpLocks/>
            </p:cNvCxnSpPr>
            <p:nvPr/>
          </p:nvCxnSpPr>
          <p:spPr>
            <a:xfrm flipH="1">
              <a:off x="2949020" y="1134815"/>
              <a:ext cx="1287931" cy="0"/>
            </a:xfrm>
            <a:prstGeom prst="straightConnector1">
              <a:avLst/>
            </a:prstGeom>
            <a:ln w="25400">
              <a:solidFill>
                <a:srgbClr val="0A12A0"/>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AE8F3D40-D45E-B3F9-ADA7-D59508FF3656}"/>
                </a:ext>
              </a:extLst>
            </p:cNvPr>
            <p:cNvSpPr txBox="1"/>
            <p:nvPr/>
          </p:nvSpPr>
          <p:spPr>
            <a:xfrm>
              <a:off x="3171413" y="1237507"/>
              <a:ext cx="986675" cy="205890"/>
            </a:xfrm>
            <a:prstGeom prst="rect">
              <a:avLst/>
            </a:prstGeom>
            <a:noFill/>
          </p:spPr>
          <p:txBody>
            <a:bodyPr wrap="square" rtlCol="0">
              <a:spAutoFit/>
            </a:bodyPr>
            <a:lstStyle/>
            <a:p>
              <a:pPr algn="ctr">
                <a:lnSpc>
                  <a:spcPct val="80000"/>
                </a:lnSpc>
              </a:pPr>
              <a:r>
                <a:rPr lang="en-US" sz="900" dirty="0"/>
                <a:t>Identity  request, response</a:t>
              </a:r>
            </a:p>
          </p:txBody>
        </p:sp>
        <p:cxnSp>
          <p:nvCxnSpPr>
            <p:cNvPr id="53" name="Straight Arrow Connector 52">
              <a:extLst>
                <a:ext uri="{FF2B5EF4-FFF2-40B4-BE49-F238E27FC236}">
                  <a16:creationId xmlns:a16="http://schemas.microsoft.com/office/drawing/2014/main" id="{9C033A4C-5737-1E18-1298-E28BAC9DB390}"/>
                </a:ext>
              </a:extLst>
            </p:cNvPr>
            <p:cNvCxnSpPr>
              <a:cxnSpLocks/>
            </p:cNvCxnSpPr>
            <p:nvPr/>
          </p:nvCxnSpPr>
          <p:spPr>
            <a:xfrm flipH="1">
              <a:off x="2950233" y="1237638"/>
              <a:ext cx="1286718" cy="0"/>
            </a:xfrm>
            <a:prstGeom prst="straightConnector1">
              <a:avLst/>
            </a:prstGeom>
            <a:ln w="25400">
              <a:solidFill>
                <a:srgbClr val="0A12A0"/>
              </a:solidFill>
              <a:headEnd type="triangle" w="med" len="sm"/>
              <a:tailEnd type="none" w="med" len="med"/>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6B66D12F-170A-319B-6062-D916E728D8FE}"/>
              </a:ext>
            </a:extLst>
          </p:cNvPr>
          <p:cNvGrpSpPr/>
          <p:nvPr/>
        </p:nvGrpSpPr>
        <p:grpSpPr>
          <a:xfrm>
            <a:off x="4211127" y="2344823"/>
            <a:ext cx="1449852" cy="229443"/>
            <a:chOff x="2949020" y="1134815"/>
            <a:chExt cx="1219784" cy="229443"/>
          </a:xfrm>
        </p:grpSpPr>
        <p:cxnSp>
          <p:nvCxnSpPr>
            <p:cNvPr id="55" name="Straight Arrow Connector 54">
              <a:extLst>
                <a:ext uri="{FF2B5EF4-FFF2-40B4-BE49-F238E27FC236}">
                  <a16:creationId xmlns:a16="http://schemas.microsoft.com/office/drawing/2014/main" id="{1308D633-3C42-EC0C-4C96-40835FE5FE6E}"/>
                </a:ext>
              </a:extLst>
            </p:cNvPr>
            <p:cNvCxnSpPr>
              <a:cxnSpLocks/>
            </p:cNvCxnSpPr>
            <p:nvPr/>
          </p:nvCxnSpPr>
          <p:spPr>
            <a:xfrm flipH="1">
              <a:off x="2949020" y="1134815"/>
              <a:ext cx="1219784"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BCD3C5E9-0D7D-62B7-1826-21958C134135}"/>
                </a:ext>
              </a:extLst>
            </p:cNvPr>
            <p:cNvSpPr txBox="1"/>
            <p:nvPr/>
          </p:nvSpPr>
          <p:spPr>
            <a:xfrm>
              <a:off x="3046208" y="1158368"/>
              <a:ext cx="957799" cy="205890"/>
            </a:xfrm>
            <a:prstGeom prst="rect">
              <a:avLst/>
            </a:prstGeom>
            <a:noFill/>
          </p:spPr>
          <p:txBody>
            <a:bodyPr wrap="none" rtlCol="0">
              <a:spAutoFit/>
            </a:bodyPr>
            <a:lstStyle/>
            <a:p>
              <a:pPr algn="ctr">
                <a:lnSpc>
                  <a:spcPct val="80000"/>
                </a:lnSpc>
              </a:pPr>
              <a:r>
                <a:rPr lang="en-US" sz="900" dirty="0"/>
                <a:t>Registration request</a:t>
              </a:r>
            </a:p>
          </p:txBody>
        </p:sp>
      </p:grpSp>
      <p:grpSp>
        <p:nvGrpSpPr>
          <p:cNvPr id="57" name="Group 56">
            <a:extLst>
              <a:ext uri="{FF2B5EF4-FFF2-40B4-BE49-F238E27FC236}">
                <a16:creationId xmlns:a16="http://schemas.microsoft.com/office/drawing/2014/main" id="{1AB65211-D747-B9EC-1A67-BAF26C8DA128}"/>
              </a:ext>
            </a:extLst>
          </p:cNvPr>
          <p:cNvGrpSpPr/>
          <p:nvPr/>
        </p:nvGrpSpPr>
        <p:grpSpPr>
          <a:xfrm>
            <a:off x="7869438" y="3091723"/>
            <a:ext cx="705366" cy="401293"/>
            <a:chOff x="5716439" y="395865"/>
            <a:chExt cx="1119192" cy="527664"/>
          </a:xfrm>
        </p:grpSpPr>
        <p:sp>
          <p:nvSpPr>
            <p:cNvPr id="58" name="Rectangle 57">
              <a:extLst>
                <a:ext uri="{FF2B5EF4-FFF2-40B4-BE49-F238E27FC236}">
                  <a16:creationId xmlns:a16="http://schemas.microsoft.com/office/drawing/2014/main" id="{ABABADDB-7131-4BA6-6D21-164826D66F70}"/>
                </a:ext>
              </a:extLst>
            </p:cNvPr>
            <p:cNvSpPr/>
            <p:nvPr/>
          </p:nvSpPr>
          <p:spPr>
            <a:xfrm>
              <a:off x="5772001" y="395865"/>
              <a:ext cx="1027494" cy="520056"/>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59" name="TextBox 58">
              <a:extLst>
                <a:ext uri="{FF2B5EF4-FFF2-40B4-BE49-F238E27FC236}">
                  <a16:creationId xmlns:a16="http://schemas.microsoft.com/office/drawing/2014/main" id="{A293A1A0-FB25-BCEA-F438-350F8DAF1CFD}"/>
                </a:ext>
              </a:extLst>
            </p:cNvPr>
            <p:cNvSpPr txBox="1"/>
            <p:nvPr/>
          </p:nvSpPr>
          <p:spPr>
            <a:xfrm>
              <a:off x="5716439" y="427351"/>
              <a:ext cx="1119192" cy="496178"/>
            </a:xfrm>
            <a:prstGeom prst="rect">
              <a:avLst/>
            </a:prstGeom>
            <a:noFill/>
          </p:spPr>
          <p:txBody>
            <a:bodyPr wrap="square" rtlCol="0">
              <a:spAutoFit/>
            </a:bodyPr>
            <a:lstStyle/>
            <a:p>
              <a:pPr algn="ctr">
                <a:lnSpc>
                  <a:spcPct val="80000"/>
                </a:lnSpc>
              </a:pPr>
              <a:r>
                <a:rPr lang="en-US" sz="1100" b="1" dirty="0">
                  <a:solidFill>
                    <a:schemeClr val="bg1"/>
                  </a:solidFill>
                </a:rPr>
                <a:t>AUSF</a:t>
              </a:r>
            </a:p>
            <a:p>
              <a:pPr algn="ctr">
                <a:lnSpc>
                  <a:spcPct val="80000"/>
                </a:lnSpc>
              </a:pPr>
              <a:r>
                <a:rPr lang="en-US" sz="600" dirty="0">
                  <a:solidFill>
                    <a:schemeClr val="bg1"/>
                  </a:solidFill>
                </a:rPr>
                <a:t>Authentication</a:t>
              </a:r>
            </a:p>
            <a:p>
              <a:pPr algn="ctr">
                <a:lnSpc>
                  <a:spcPct val="80000"/>
                </a:lnSpc>
              </a:pPr>
              <a:r>
                <a:rPr lang="en-US" sz="600" dirty="0">
                  <a:solidFill>
                    <a:schemeClr val="bg1"/>
                  </a:solidFill>
                </a:rPr>
                <a:t>Server</a:t>
              </a:r>
            </a:p>
          </p:txBody>
        </p:sp>
      </p:grpSp>
      <p:sp>
        <p:nvSpPr>
          <p:cNvPr id="60" name="TextBox 59">
            <a:extLst>
              <a:ext uri="{FF2B5EF4-FFF2-40B4-BE49-F238E27FC236}">
                <a16:creationId xmlns:a16="http://schemas.microsoft.com/office/drawing/2014/main" id="{1E26ED5E-8ABF-0457-E832-CB89F9EFFDD5}"/>
              </a:ext>
            </a:extLst>
          </p:cNvPr>
          <p:cNvSpPr txBox="1"/>
          <p:nvPr/>
        </p:nvSpPr>
        <p:spPr>
          <a:xfrm>
            <a:off x="6896489" y="2316750"/>
            <a:ext cx="184731" cy="369332"/>
          </a:xfrm>
          <a:prstGeom prst="rect">
            <a:avLst/>
          </a:prstGeom>
          <a:noFill/>
        </p:spPr>
        <p:txBody>
          <a:bodyPr wrap="none" rtlCol="0">
            <a:spAutoFit/>
          </a:bodyPr>
          <a:lstStyle/>
          <a:p>
            <a:endParaRPr lang="en-US" dirty="0"/>
          </a:p>
        </p:txBody>
      </p:sp>
      <p:cxnSp>
        <p:nvCxnSpPr>
          <p:cNvPr id="61" name="Straight Connector 60">
            <a:extLst>
              <a:ext uri="{FF2B5EF4-FFF2-40B4-BE49-F238E27FC236}">
                <a16:creationId xmlns:a16="http://schemas.microsoft.com/office/drawing/2014/main" id="{EEAB6D80-8955-1A6A-F721-AAB846A26136}"/>
              </a:ext>
            </a:extLst>
          </p:cNvPr>
          <p:cNvCxnSpPr>
            <a:cxnSpLocks/>
          </p:cNvCxnSpPr>
          <p:nvPr/>
        </p:nvCxnSpPr>
        <p:spPr>
          <a:xfrm>
            <a:off x="2807534" y="1860034"/>
            <a:ext cx="0" cy="421139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B399211E-5DB0-BDA4-E0A8-EE811EF4782A}"/>
              </a:ext>
            </a:extLst>
          </p:cNvPr>
          <p:cNvCxnSpPr>
            <a:cxnSpLocks/>
          </p:cNvCxnSpPr>
          <p:nvPr/>
        </p:nvCxnSpPr>
        <p:spPr>
          <a:xfrm>
            <a:off x="4228319" y="1860034"/>
            <a:ext cx="0" cy="421139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26113B1-2F73-AC79-DBF9-BB639C134137}"/>
              </a:ext>
            </a:extLst>
          </p:cNvPr>
          <p:cNvCxnSpPr>
            <a:cxnSpLocks/>
          </p:cNvCxnSpPr>
          <p:nvPr/>
        </p:nvCxnSpPr>
        <p:spPr>
          <a:xfrm>
            <a:off x="5649104" y="1860034"/>
            <a:ext cx="0" cy="4200826"/>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B48EC7B1-1822-4E09-1AA2-45FC20DB14C3}"/>
              </a:ext>
            </a:extLst>
          </p:cNvPr>
          <p:cNvSpPr txBox="1"/>
          <p:nvPr/>
        </p:nvSpPr>
        <p:spPr>
          <a:xfrm>
            <a:off x="7674819" y="2777074"/>
            <a:ext cx="1045554" cy="366575"/>
          </a:xfrm>
          <a:prstGeom prst="rect">
            <a:avLst/>
          </a:prstGeom>
          <a:noFill/>
        </p:spPr>
        <p:txBody>
          <a:bodyPr wrap="square" rtlCol="0">
            <a:spAutoFit/>
          </a:bodyPr>
          <a:lstStyle/>
          <a:p>
            <a:pPr algn="ctr">
              <a:lnSpc>
                <a:spcPct val="80000"/>
              </a:lnSpc>
            </a:pPr>
            <a:r>
              <a:rPr lang="en-US" sz="1100" dirty="0"/>
              <a:t>remote/home </a:t>
            </a:r>
          </a:p>
          <a:p>
            <a:pPr algn="ctr">
              <a:lnSpc>
                <a:spcPct val="80000"/>
              </a:lnSpc>
            </a:pPr>
            <a:r>
              <a:rPr lang="en-US" sz="1100" dirty="0"/>
              <a:t>5G Core</a:t>
            </a:r>
          </a:p>
        </p:txBody>
      </p:sp>
      <p:cxnSp>
        <p:nvCxnSpPr>
          <p:cNvPr id="65" name="Straight Connector 64">
            <a:extLst>
              <a:ext uri="{FF2B5EF4-FFF2-40B4-BE49-F238E27FC236}">
                <a16:creationId xmlns:a16="http://schemas.microsoft.com/office/drawing/2014/main" id="{98B2F876-842A-440C-FEEC-E8778AE3FF47}"/>
              </a:ext>
            </a:extLst>
          </p:cNvPr>
          <p:cNvCxnSpPr>
            <a:cxnSpLocks/>
          </p:cNvCxnSpPr>
          <p:nvPr/>
        </p:nvCxnSpPr>
        <p:spPr>
          <a:xfrm>
            <a:off x="9219615" y="1875944"/>
            <a:ext cx="0" cy="419548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66" name="Group 65">
            <a:extLst>
              <a:ext uri="{FF2B5EF4-FFF2-40B4-BE49-F238E27FC236}">
                <a16:creationId xmlns:a16="http://schemas.microsoft.com/office/drawing/2014/main" id="{AD16960D-9304-91D4-C7E7-09C7977C635F}"/>
              </a:ext>
            </a:extLst>
          </p:cNvPr>
          <p:cNvGrpSpPr/>
          <p:nvPr/>
        </p:nvGrpSpPr>
        <p:grpSpPr>
          <a:xfrm>
            <a:off x="2845625" y="3688780"/>
            <a:ext cx="2805831" cy="206552"/>
            <a:chOff x="1547232" y="1076940"/>
            <a:chExt cx="2360589" cy="206552"/>
          </a:xfrm>
        </p:grpSpPr>
        <p:cxnSp>
          <p:nvCxnSpPr>
            <p:cNvPr id="67" name="Straight Arrow Connector 66">
              <a:extLst>
                <a:ext uri="{FF2B5EF4-FFF2-40B4-BE49-F238E27FC236}">
                  <a16:creationId xmlns:a16="http://schemas.microsoft.com/office/drawing/2014/main" id="{D8B52DFB-C257-4D73-E0ED-ACCB31F21771}"/>
                </a:ext>
              </a:extLst>
            </p:cNvPr>
            <p:cNvCxnSpPr>
              <a:cxnSpLocks/>
            </p:cNvCxnSpPr>
            <p:nvPr/>
          </p:nvCxnSpPr>
          <p:spPr>
            <a:xfrm flipH="1">
              <a:off x="1547232" y="1076940"/>
              <a:ext cx="2360589"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EAC8C24B-CBD5-2F9A-A892-388A32CA877E}"/>
                </a:ext>
              </a:extLst>
            </p:cNvPr>
            <p:cNvSpPr txBox="1"/>
            <p:nvPr/>
          </p:nvSpPr>
          <p:spPr>
            <a:xfrm>
              <a:off x="2089861" y="1077602"/>
              <a:ext cx="1055217" cy="205890"/>
            </a:xfrm>
            <a:prstGeom prst="rect">
              <a:avLst/>
            </a:prstGeom>
            <a:noFill/>
          </p:spPr>
          <p:txBody>
            <a:bodyPr wrap="square" rtlCol="0">
              <a:spAutoFit/>
            </a:bodyPr>
            <a:lstStyle/>
            <a:p>
              <a:pPr algn="ctr">
                <a:lnSpc>
                  <a:spcPct val="80000"/>
                </a:lnSpc>
              </a:pPr>
              <a:r>
                <a:rPr lang="en-US" sz="900" dirty="0"/>
                <a:t>registration   accept</a:t>
              </a:r>
            </a:p>
          </p:txBody>
        </p:sp>
      </p:grpSp>
      <p:grpSp>
        <p:nvGrpSpPr>
          <p:cNvPr id="69" name="Group 68">
            <a:extLst>
              <a:ext uri="{FF2B5EF4-FFF2-40B4-BE49-F238E27FC236}">
                <a16:creationId xmlns:a16="http://schemas.microsoft.com/office/drawing/2014/main" id="{B8F84642-05BA-ACE6-936E-3B828F34ABB0}"/>
              </a:ext>
            </a:extLst>
          </p:cNvPr>
          <p:cNvGrpSpPr/>
          <p:nvPr/>
        </p:nvGrpSpPr>
        <p:grpSpPr>
          <a:xfrm>
            <a:off x="7347512" y="4027246"/>
            <a:ext cx="800467" cy="455045"/>
            <a:chOff x="5716439" y="395865"/>
            <a:chExt cx="1119192" cy="520056"/>
          </a:xfrm>
        </p:grpSpPr>
        <p:sp>
          <p:nvSpPr>
            <p:cNvPr id="70" name="Rectangle 69">
              <a:extLst>
                <a:ext uri="{FF2B5EF4-FFF2-40B4-BE49-F238E27FC236}">
                  <a16:creationId xmlns:a16="http://schemas.microsoft.com/office/drawing/2014/main" id="{9B8360CC-C73F-9AB1-B9D1-59A2B8AC4121}"/>
                </a:ext>
              </a:extLst>
            </p:cNvPr>
            <p:cNvSpPr/>
            <p:nvPr/>
          </p:nvSpPr>
          <p:spPr>
            <a:xfrm>
              <a:off x="5772001" y="395865"/>
              <a:ext cx="1027494" cy="520056"/>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71" name="TextBox 70">
              <a:extLst>
                <a:ext uri="{FF2B5EF4-FFF2-40B4-BE49-F238E27FC236}">
                  <a16:creationId xmlns:a16="http://schemas.microsoft.com/office/drawing/2014/main" id="{9473EE57-5D5E-7112-BAA1-9D0A1B1977CD}"/>
                </a:ext>
              </a:extLst>
            </p:cNvPr>
            <p:cNvSpPr txBox="1"/>
            <p:nvPr/>
          </p:nvSpPr>
          <p:spPr>
            <a:xfrm>
              <a:off x="5716439" y="427350"/>
              <a:ext cx="1119192" cy="473761"/>
            </a:xfrm>
            <a:prstGeom prst="rect">
              <a:avLst/>
            </a:prstGeom>
            <a:noFill/>
          </p:spPr>
          <p:txBody>
            <a:bodyPr wrap="square" rtlCol="0">
              <a:spAutoFit/>
            </a:bodyPr>
            <a:lstStyle/>
            <a:p>
              <a:pPr algn="ctr">
                <a:lnSpc>
                  <a:spcPct val="80000"/>
                </a:lnSpc>
              </a:pPr>
              <a:r>
                <a:rPr lang="en-US" sz="1200" b="1" dirty="0">
                  <a:solidFill>
                    <a:schemeClr val="bg1"/>
                  </a:solidFill>
                </a:rPr>
                <a:t>SMF</a:t>
              </a:r>
            </a:p>
            <a:p>
              <a:pPr algn="ctr">
                <a:lnSpc>
                  <a:spcPct val="80000"/>
                </a:lnSpc>
              </a:pPr>
              <a:r>
                <a:rPr lang="en-US" sz="700" dirty="0">
                  <a:solidFill>
                    <a:schemeClr val="bg1"/>
                  </a:solidFill>
                </a:rPr>
                <a:t>Session</a:t>
              </a:r>
            </a:p>
            <a:p>
              <a:pPr algn="ctr">
                <a:lnSpc>
                  <a:spcPct val="80000"/>
                </a:lnSpc>
              </a:pPr>
              <a:r>
                <a:rPr lang="en-US" sz="700" dirty="0">
                  <a:solidFill>
                    <a:schemeClr val="bg1"/>
                  </a:solidFill>
                </a:rPr>
                <a:t>Management</a:t>
              </a:r>
            </a:p>
          </p:txBody>
        </p:sp>
      </p:grpSp>
      <p:sp>
        <p:nvSpPr>
          <p:cNvPr id="72" name="TextBox 71">
            <a:extLst>
              <a:ext uri="{FF2B5EF4-FFF2-40B4-BE49-F238E27FC236}">
                <a16:creationId xmlns:a16="http://schemas.microsoft.com/office/drawing/2014/main" id="{4B70496F-1ADB-6C77-F86E-32EA0B7D4E48}"/>
              </a:ext>
            </a:extLst>
          </p:cNvPr>
          <p:cNvSpPr txBox="1"/>
          <p:nvPr/>
        </p:nvSpPr>
        <p:spPr>
          <a:xfrm>
            <a:off x="3192438" y="4052903"/>
            <a:ext cx="2165233" cy="205890"/>
          </a:xfrm>
          <a:prstGeom prst="rect">
            <a:avLst/>
          </a:prstGeom>
          <a:noFill/>
        </p:spPr>
        <p:txBody>
          <a:bodyPr wrap="square" rtlCol="0">
            <a:spAutoFit/>
          </a:bodyPr>
          <a:lstStyle/>
          <a:p>
            <a:pPr algn="ctr">
              <a:lnSpc>
                <a:spcPct val="80000"/>
              </a:lnSpc>
            </a:pPr>
            <a:r>
              <a:rPr lang="en-US" sz="900" dirty="0"/>
              <a:t>PDU session establishment request</a:t>
            </a:r>
          </a:p>
        </p:txBody>
      </p:sp>
      <p:cxnSp>
        <p:nvCxnSpPr>
          <p:cNvPr id="73" name="Straight Arrow Connector 72">
            <a:extLst>
              <a:ext uri="{FF2B5EF4-FFF2-40B4-BE49-F238E27FC236}">
                <a16:creationId xmlns:a16="http://schemas.microsoft.com/office/drawing/2014/main" id="{3D25FD4F-5C72-5930-9E28-E7617A462F71}"/>
              </a:ext>
            </a:extLst>
          </p:cNvPr>
          <p:cNvCxnSpPr>
            <a:cxnSpLocks/>
          </p:cNvCxnSpPr>
          <p:nvPr/>
        </p:nvCxnSpPr>
        <p:spPr>
          <a:xfrm flipH="1">
            <a:off x="2800623" y="4047118"/>
            <a:ext cx="2823669" cy="0"/>
          </a:xfrm>
          <a:prstGeom prst="straightConnector1">
            <a:avLst/>
          </a:prstGeom>
          <a:ln w="25400">
            <a:solidFill>
              <a:srgbClr val="0A12A0"/>
            </a:solidFill>
            <a:headEnd type="triangle" w="med" len="sm"/>
            <a:tailEnd type="none" w="med" len="med"/>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AA0901B6-BF65-4591-2820-E8DDC9DDE693}"/>
              </a:ext>
            </a:extLst>
          </p:cNvPr>
          <p:cNvSpPr txBox="1"/>
          <p:nvPr/>
        </p:nvSpPr>
        <p:spPr>
          <a:xfrm rot="16200000">
            <a:off x="9149062" y="3117977"/>
            <a:ext cx="936155" cy="243785"/>
          </a:xfrm>
          <a:prstGeom prst="rect">
            <a:avLst/>
          </a:prstGeom>
          <a:noFill/>
        </p:spPr>
        <p:txBody>
          <a:bodyPr wrap="none" rtlCol="0">
            <a:spAutoFit/>
          </a:bodyPr>
          <a:lstStyle/>
          <a:p>
            <a:pPr algn="ctr">
              <a:lnSpc>
                <a:spcPct val="80000"/>
              </a:lnSpc>
            </a:pPr>
            <a:r>
              <a:rPr lang="en-US" sz="1200" dirty="0"/>
              <a:t>registration </a:t>
            </a:r>
          </a:p>
        </p:txBody>
      </p:sp>
      <p:cxnSp>
        <p:nvCxnSpPr>
          <p:cNvPr id="75" name="Straight Arrow Connector 74">
            <a:extLst>
              <a:ext uri="{FF2B5EF4-FFF2-40B4-BE49-F238E27FC236}">
                <a16:creationId xmlns:a16="http://schemas.microsoft.com/office/drawing/2014/main" id="{F7AD8004-1441-AEF6-BF22-3F2E53DD8A30}"/>
              </a:ext>
            </a:extLst>
          </p:cNvPr>
          <p:cNvCxnSpPr>
            <a:cxnSpLocks/>
          </p:cNvCxnSpPr>
          <p:nvPr/>
        </p:nvCxnSpPr>
        <p:spPr>
          <a:xfrm flipH="1">
            <a:off x="5647408" y="4113390"/>
            <a:ext cx="1739843" cy="0"/>
          </a:xfrm>
          <a:prstGeom prst="straightConnector1">
            <a:avLst/>
          </a:prstGeom>
          <a:ln w="25400">
            <a:solidFill>
              <a:srgbClr val="0A12A0"/>
            </a:solidFill>
            <a:headEnd type="triangle" w="med" len="sm"/>
            <a:tailEnd type="none" w="med" len="me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31DF4906-E607-29D9-8607-9E630FC2E761}"/>
              </a:ext>
            </a:extLst>
          </p:cNvPr>
          <p:cNvSpPr txBox="1"/>
          <p:nvPr/>
        </p:nvSpPr>
        <p:spPr>
          <a:xfrm>
            <a:off x="5423095" y="4162179"/>
            <a:ext cx="2165233" cy="205890"/>
          </a:xfrm>
          <a:prstGeom prst="rect">
            <a:avLst/>
          </a:prstGeom>
          <a:noFill/>
        </p:spPr>
        <p:txBody>
          <a:bodyPr wrap="square" rtlCol="0">
            <a:spAutoFit/>
          </a:bodyPr>
          <a:lstStyle/>
          <a:p>
            <a:pPr algn="ctr">
              <a:lnSpc>
                <a:spcPct val="80000"/>
              </a:lnSpc>
            </a:pPr>
            <a:r>
              <a:rPr lang="en-US" sz="900" dirty="0"/>
              <a:t>session creation request, response</a:t>
            </a:r>
          </a:p>
        </p:txBody>
      </p:sp>
      <p:cxnSp>
        <p:nvCxnSpPr>
          <p:cNvPr id="77" name="Straight Arrow Connector 76">
            <a:extLst>
              <a:ext uri="{FF2B5EF4-FFF2-40B4-BE49-F238E27FC236}">
                <a16:creationId xmlns:a16="http://schemas.microsoft.com/office/drawing/2014/main" id="{ACC78A3F-4967-5BAF-9B8C-7A84F31672C3}"/>
              </a:ext>
            </a:extLst>
          </p:cNvPr>
          <p:cNvCxnSpPr>
            <a:cxnSpLocks/>
          </p:cNvCxnSpPr>
          <p:nvPr/>
        </p:nvCxnSpPr>
        <p:spPr>
          <a:xfrm flipH="1">
            <a:off x="5634707" y="4398341"/>
            <a:ext cx="1739843" cy="0"/>
          </a:xfrm>
          <a:prstGeom prst="straightConnector1">
            <a:avLst/>
          </a:prstGeom>
          <a:ln w="25400">
            <a:solidFill>
              <a:srgbClr val="0A12A0"/>
            </a:solidFill>
            <a:headEnd type="none" w="med" len="sm"/>
            <a:tailEnd type="triangle" w="med" len="med"/>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7CB9BCD6-6258-FC09-3408-94ABAD640F75}"/>
              </a:ext>
            </a:extLst>
          </p:cNvPr>
          <p:cNvGrpSpPr/>
          <p:nvPr/>
        </p:nvGrpSpPr>
        <p:grpSpPr>
          <a:xfrm>
            <a:off x="8086462" y="4076763"/>
            <a:ext cx="1200273" cy="369332"/>
            <a:chOff x="8351061" y="3523509"/>
            <a:chExt cx="1200273" cy="369332"/>
          </a:xfrm>
        </p:grpSpPr>
        <p:sp>
          <p:nvSpPr>
            <p:cNvPr id="79" name="TextBox 78">
              <a:extLst>
                <a:ext uri="{FF2B5EF4-FFF2-40B4-BE49-F238E27FC236}">
                  <a16:creationId xmlns:a16="http://schemas.microsoft.com/office/drawing/2014/main" id="{8DD5A9CE-2E5F-488A-E2C8-E4256E07B19A}"/>
                </a:ext>
              </a:extLst>
            </p:cNvPr>
            <p:cNvSpPr txBox="1"/>
            <p:nvPr/>
          </p:nvSpPr>
          <p:spPr>
            <a:xfrm>
              <a:off x="8351061" y="3523509"/>
              <a:ext cx="1200273" cy="369332"/>
            </a:xfrm>
            <a:prstGeom prst="rect">
              <a:avLst/>
            </a:prstGeom>
            <a:noFill/>
          </p:spPr>
          <p:txBody>
            <a:bodyPr wrap="square" rtlCol="0">
              <a:spAutoFit/>
            </a:bodyPr>
            <a:lstStyle/>
            <a:p>
              <a:pPr algn="ctr"/>
              <a:r>
                <a:rPr lang="en-US" sz="900" dirty="0"/>
                <a:t>device subscription retrieval, update</a:t>
              </a:r>
            </a:p>
          </p:txBody>
        </p:sp>
        <p:cxnSp>
          <p:nvCxnSpPr>
            <p:cNvPr id="80" name="Straight Arrow Connector 79">
              <a:extLst>
                <a:ext uri="{FF2B5EF4-FFF2-40B4-BE49-F238E27FC236}">
                  <a16:creationId xmlns:a16="http://schemas.microsoft.com/office/drawing/2014/main" id="{12E6CE72-69FE-7547-D738-A49525303139}"/>
                </a:ext>
              </a:extLst>
            </p:cNvPr>
            <p:cNvCxnSpPr>
              <a:cxnSpLocks/>
            </p:cNvCxnSpPr>
            <p:nvPr/>
          </p:nvCxnSpPr>
          <p:spPr>
            <a:xfrm flipH="1">
              <a:off x="8386733" y="3705997"/>
              <a:ext cx="1097481" cy="0"/>
            </a:xfrm>
            <a:prstGeom prst="straightConnector1">
              <a:avLst/>
            </a:prstGeom>
            <a:ln w="25400">
              <a:solidFill>
                <a:srgbClr val="0A12A0"/>
              </a:solidFill>
              <a:headEnd type="triangle" w="med" len="sm"/>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81" name="Group 80">
            <a:extLst>
              <a:ext uri="{FF2B5EF4-FFF2-40B4-BE49-F238E27FC236}">
                <a16:creationId xmlns:a16="http://schemas.microsoft.com/office/drawing/2014/main" id="{CD439460-E403-1BDC-E5FA-BB665D44E5B6}"/>
              </a:ext>
            </a:extLst>
          </p:cNvPr>
          <p:cNvGrpSpPr/>
          <p:nvPr/>
        </p:nvGrpSpPr>
        <p:grpSpPr>
          <a:xfrm>
            <a:off x="6077753" y="4541407"/>
            <a:ext cx="1743025" cy="569240"/>
            <a:chOff x="6399651" y="4110794"/>
            <a:chExt cx="1637129" cy="569240"/>
          </a:xfrm>
        </p:grpSpPr>
        <p:grpSp>
          <p:nvGrpSpPr>
            <p:cNvPr id="82" name="Group 81">
              <a:extLst>
                <a:ext uri="{FF2B5EF4-FFF2-40B4-BE49-F238E27FC236}">
                  <a16:creationId xmlns:a16="http://schemas.microsoft.com/office/drawing/2014/main" id="{142DBA48-C65B-A768-B4F9-9C461F314EDE}"/>
                </a:ext>
              </a:extLst>
            </p:cNvPr>
            <p:cNvGrpSpPr/>
            <p:nvPr/>
          </p:nvGrpSpPr>
          <p:grpSpPr>
            <a:xfrm>
              <a:off x="6399651" y="4110794"/>
              <a:ext cx="754228" cy="464423"/>
              <a:chOff x="6528665" y="-181540"/>
              <a:chExt cx="962429" cy="619314"/>
            </a:xfrm>
          </p:grpSpPr>
          <p:sp>
            <p:nvSpPr>
              <p:cNvPr id="86" name="Rectangle 85">
                <a:extLst>
                  <a:ext uri="{FF2B5EF4-FFF2-40B4-BE49-F238E27FC236}">
                    <a16:creationId xmlns:a16="http://schemas.microsoft.com/office/drawing/2014/main" id="{DC53448C-F627-4832-B80B-1B3BD45D7A7D}"/>
                  </a:ext>
                </a:extLst>
              </p:cNvPr>
              <p:cNvSpPr/>
              <p:nvPr/>
            </p:nvSpPr>
            <p:spPr>
              <a:xfrm>
                <a:off x="6528665" y="-181540"/>
                <a:ext cx="962429"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87" name="TextBox 86">
                <a:extLst>
                  <a:ext uri="{FF2B5EF4-FFF2-40B4-BE49-F238E27FC236}">
                    <a16:creationId xmlns:a16="http://schemas.microsoft.com/office/drawing/2014/main" id="{7A464496-D264-18FC-3477-DA086B7376DC}"/>
                  </a:ext>
                </a:extLst>
              </p:cNvPr>
              <p:cNvSpPr txBox="1"/>
              <p:nvPr/>
            </p:nvSpPr>
            <p:spPr>
              <a:xfrm>
                <a:off x="6528665" y="-181540"/>
                <a:ext cx="960045" cy="619314"/>
              </a:xfrm>
              <a:prstGeom prst="rect">
                <a:avLst/>
              </a:prstGeom>
              <a:noFill/>
            </p:spPr>
            <p:txBody>
              <a:bodyPr wrap="square" rtlCol="0">
                <a:spAutoFit/>
              </a:bodyPr>
              <a:lstStyle/>
              <a:p>
                <a:pPr algn="ctr">
                  <a:lnSpc>
                    <a:spcPct val="80000"/>
                  </a:lnSpc>
                </a:pPr>
                <a:r>
                  <a:rPr lang="en-US" sz="1200" b="1" dirty="0">
                    <a:solidFill>
                      <a:schemeClr val="bg1"/>
                    </a:solidFill>
                  </a:rPr>
                  <a:t>UPF</a:t>
                </a:r>
              </a:p>
              <a:p>
                <a:pPr algn="ctr">
                  <a:lnSpc>
                    <a:spcPct val="80000"/>
                  </a:lnSpc>
                </a:pPr>
                <a:r>
                  <a:rPr lang="en-US" sz="900" dirty="0">
                    <a:solidFill>
                      <a:schemeClr val="bg1"/>
                    </a:solidFill>
                  </a:rPr>
                  <a:t>User Plane Function</a:t>
                </a:r>
              </a:p>
            </p:txBody>
          </p:sp>
        </p:grpSp>
        <p:cxnSp>
          <p:nvCxnSpPr>
            <p:cNvPr id="83" name="Straight Arrow Connector 82">
              <a:extLst>
                <a:ext uri="{FF2B5EF4-FFF2-40B4-BE49-F238E27FC236}">
                  <a16:creationId xmlns:a16="http://schemas.microsoft.com/office/drawing/2014/main" id="{3EC1D047-A663-D22A-D819-8CA64CEF12DB}"/>
                </a:ext>
              </a:extLst>
            </p:cNvPr>
            <p:cNvCxnSpPr>
              <a:cxnSpLocks/>
            </p:cNvCxnSpPr>
            <p:nvPr/>
          </p:nvCxnSpPr>
          <p:spPr>
            <a:xfrm flipH="1">
              <a:off x="7168644" y="4255118"/>
              <a:ext cx="799353" cy="0"/>
            </a:xfrm>
            <a:prstGeom prst="straightConnector1">
              <a:avLst/>
            </a:prstGeom>
            <a:ln w="25400">
              <a:solidFill>
                <a:srgbClr val="0A12A0"/>
              </a:solidFill>
              <a:headEnd type="triangle" w="med" len="sm"/>
              <a:tailEnd type="none" w="med" len="med"/>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27867AD4-0930-0C03-C6EA-6FB94A93CD2E}"/>
                </a:ext>
              </a:extLst>
            </p:cNvPr>
            <p:cNvSpPr txBox="1"/>
            <p:nvPr/>
          </p:nvSpPr>
          <p:spPr>
            <a:xfrm>
              <a:off x="7041986" y="4252545"/>
              <a:ext cx="994794" cy="427489"/>
            </a:xfrm>
            <a:prstGeom prst="rect">
              <a:avLst/>
            </a:prstGeom>
            <a:noFill/>
          </p:spPr>
          <p:txBody>
            <a:bodyPr wrap="square" rtlCol="0">
              <a:spAutoFit/>
            </a:bodyPr>
            <a:lstStyle/>
            <a:p>
              <a:pPr algn="ctr">
                <a:lnSpc>
                  <a:spcPct val="80000"/>
                </a:lnSpc>
              </a:pPr>
              <a:r>
                <a:rPr lang="en-US" sz="900" dirty="0"/>
                <a:t>session </a:t>
              </a:r>
            </a:p>
            <a:p>
              <a:pPr algn="ctr">
                <a:lnSpc>
                  <a:spcPct val="80000"/>
                </a:lnSpc>
              </a:pPr>
              <a:r>
                <a:rPr lang="en-US" sz="900" dirty="0"/>
                <a:t>establishment req./resp. </a:t>
              </a:r>
            </a:p>
          </p:txBody>
        </p:sp>
        <p:cxnSp>
          <p:nvCxnSpPr>
            <p:cNvPr id="85" name="Straight Arrow Connector 84">
              <a:extLst>
                <a:ext uri="{FF2B5EF4-FFF2-40B4-BE49-F238E27FC236}">
                  <a16:creationId xmlns:a16="http://schemas.microsoft.com/office/drawing/2014/main" id="{E94DE9E5-AFF5-ED65-CD0B-11E5EE6C694F}"/>
                </a:ext>
              </a:extLst>
            </p:cNvPr>
            <p:cNvCxnSpPr>
              <a:cxnSpLocks/>
            </p:cNvCxnSpPr>
            <p:nvPr/>
          </p:nvCxnSpPr>
          <p:spPr>
            <a:xfrm flipH="1">
              <a:off x="7156131" y="4170574"/>
              <a:ext cx="799353" cy="0"/>
            </a:xfrm>
            <a:prstGeom prst="straightConnector1">
              <a:avLst/>
            </a:prstGeom>
            <a:ln w="25400">
              <a:solidFill>
                <a:srgbClr val="0A12A0"/>
              </a:solidFill>
              <a:headEnd type="none" w="med" len="sm"/>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88" name="Straight Arrow Connector 87">
            <a:extLst>
              <a:ext uri="{FF2B5EF4-FFF2-40B4-BE49-F238E27FC236}">
                <a16:creationId xmlns:a16="http://schemas.microsoft.com/office/drawing/2014/main" id="{143641CE-5C7B-2B07-30AA-82EFAD8D2AF7}"/>
              </a:ext>
            </a:extLst>
          </p:cNvPr>
          <p:cNvCxnSpPr>
            <a:cxnSpLocks/>
          </p:cNvCxnSpPr>
          <p:nvPr/>
        </p:nvCxnSpPr>
        <p:spPr>
          <a:xfrm flipH="1">
            <a:off x="5660979" y="5102361"/>
            <a:ext cx="2093713" cy="0"/>
          </a:xfrm>
          <a:prstGeom prst="straightConnector1">
            <a:avLst/>
          </a:prstGeom>
          <a:ln w="25400">
            <a:solidFill>
              <a:srgbClr val="0A12A0"/>
            </a:solidFill>
            <a:headEnd type="none" w="med" len="sm"/>
            <a:tailEnd type="triangle" w="med" len="med"/>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3240F972-676F-DAE9-084D-A4179AA37220}"/>
              </a:ext>
            </a:extLst>
          </p:cNvPr>
          <p:cNvSpPr txBox="1"/>
          <p:nvPr/>
        </p:nvSpPr>
        <p:spPr>
          <a:xfrm>
            <a:off x="5629328" y="5115979"/>
            <a:ext cx="2322802" cy="205890"/>
          </a:xfrm>
          <a:prstGeom prst="rect">
            <a:avLst/>
          </a:prstGeom>
          <a:noFill/>
        </p:spPr>
        <p:txBody>
          <a:bodyPr wrap="square" rtlCol="0">
            <a:spAutoFit/>
          </a:bodyPr>
          <a:lstStyle/>
          <a:p>
            <a:pPr algn="ctr">
              <a:lnSpc>
                <a:spcPct val="80000"/>
              </a:lnSpc>
            </a:pPr>
            <a:r>
              <a:rPr lang="en-US" sz="900" dirty="0"/>
              <a:t>session info (e.g., device IPv4 address, tunnel)</a:t>
            </a:r>
          </a:p>
        </p:txBody>
      </p:sp>
      <p:grpSp>
        <p:nvGrpSpPr>
          <p:cNvPr id="90" name="Group 89">
            <a:extLst>
              <a:ext uri="{FF2B5EF4-FFF2-40B4-BE49-F238E27FC236}">
                <a16:creationId xmlns:a16="http://schemas.microsoft.com/office/drawing/2014/main" id="{2CE1E9D5-9634-2C99-67F7-5FE9BCD75A4C}"/>
              </a:ext>
            </a:extLst>
          </p:cNvPr>
          <p:cNvGrpSpPr/>
          <p:nvPr/>
        </p:nvGrpSpPr>
        <p:grpSpPr>
          <a:xfrm>
            <a:off x="4197741" y="5186988"/>
            <a:ext cx="1501345" cy="217234"/>
            <a:chOff x="6752880" y="4739607"/>
            <a:chExt cx="1501345" cy="217234"/>
          </a:xfrm>
        </p:grpSpPr>
        <p:cxnSp>
          <p:nvCxnSpPr>
            <p:cNvPr id="91" name="Straight Arrow Connector 90">
              <a:extLst>
                <a:ext uri="{FF2B5EF4-FFF2-40B4-BE49-F238E27FC236}">
                  <a16:creationId xmlns:a16="http://schemas.microsoft.com/office/drawing/2014/main" id="{26FE52CD-78DE-E6CF-ED55-EC5339E5A9C1}"/>
                </a:ext>
              </a:extLst>
            </p:cNvPr>
            <p:cNvCxnSpPr>
              <a:cxnSpLocks/>
            </p:cNvCxnSpPr>
            <p:nvPr/>
          </p:nvCxnSpPr>
          <p:spPr>
            <a:xfrm flipH="1">
              <a:off x="6773114" y="4739607"/>
              <a:ext cx="1398577" cy="0"/>
            </a:xfrm>
            <a:prstGeom prst="straightConnector1">
              <a:avLst/>
            </a:prstGeom>
            <a:ln w="25400">
              <a:solidFill>
                <a:srgbClr val="0A12A0"/>
              </a:solidFill>
              <a:headEnd type="none" w="med" len="sm"/>
              <a:tailEnd type="triangle" w="med" len="med"/>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661FB85C-A299-22D3-5AF0-9D1F66EA797A}"/>
                </a:ext>
              </a:extLst>
            </p:cNvPr>
            <p:cNvSpPr txBox="1"/>
            <p:nvPr/>
          </p:nvSpPr>
          <p:spPr>
            <a:xfrm>
              <a:off x="6752880" y="4750951"/>
              <a:ext cx="1501345" cy="205890"/>
            </a:xfrm>
            <a:prstGeom prst="rect">
              <a:avLst/>
            </a:prstGeom>
            <a:noFill/>
          </p:spPr>
          <p:txBody>
            <a:bodyPr wrap="square" rtlCol="0">
              <a:spAutoFit/>
            </a:bodyPr>
            <a:lstStyle/>
            <a:p>
              <a:pPr algn="ctr">
                <a:lnSpc>
                  <a:spcPct val="80000"/>
                </a:lnSpc>
              </a:pPr>
              <a:r>
                <a:rPr lang="en-US" sz="900" dirty="0"/>
                <a:t>session req. (with SMF info)</a:t>
              </a:r>
            </a:p>
          </p:txBody>
        </p:sp>
      </p:grpSp>
      <p:grpSp>
        <p:nvGrpSpPr>
          <p:cNvPr id="93" name="Group 92">
            <a:extLst>
              <a:ext uri="{FF2B5EF4-FFF2-40B4-BE49-F238E27FC236}">
                <a16:creationId xmlns:a16="http://schemas.microsoft.com/office/drawing/2014/main" id="{EFFE19A6-0615-FF91-3018-BDE80F955C9E}"/>
              </a:ext>
            </a:extLst>
          </p:cNvPr>
          <p:cNvGrpSpPr/>
          <p:nvPr/>
        </p:nvGrpSpPr>
        <p:grpSpPr>
          <a:xfrm>
            <a:off x="4126111" y="5454128"/>
            <a:ext cx="1523155" cy="205890"/>
            <a:chOff x="6634583" y="4731613"/>
            <a:chExt cx="1523155" cy="205890"/>
          </a:xfrm>
        </p:grpSpPr>
        <p:cxnSp>
          <p:nvCxnSpPr>
            <p:cNvPr id="94" name="Straight Arrow Connector 93">
              <a:extLst>
                <a:ext uri="{FF2B5EF4-FFF2-40B4-BE49-F238E27FC236}">
                  <a16:creationId xmlns:a16="http://schemas.microsoft.com/office/drawing/2014/main" id="{6A819612-7937-81A7-1C07-FCE14C7FB8CF}"/>
                </a:ext>
              </a:extLst>
            </p:cNvPr>
            <p:cNvCxnSpPr>
              <a:cxnSpLocks/>
            </p:cNvCxnSpPr>
            <p:nvPr/>
          </p:nvCxnSpPr>
          <p:spPr>
            <a:xfrm flipH="1">
              <a:off x="6765304" y="4739607"/>
              <a:ext cx="1392434" cy="0"/>
            </a:xfrm>
            <a:prstGeom prst="straightConnector1">
              <a:avLst/>
            </a:prstGeom>
            <a:ln w="25400">
              <a:solidFill>
                <a:srgbClr val="0A12A0"/>
              </a:solidFill>
              <a:headEnd type="triangle" w="med" len="sm"/>
              <a:tailEnd type="none" w="med" len="med"/>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7F9B3ADE-C8AE-B9C6-065E-187198D30DA1}"/>
                </a:ext>
              </a:extLst>
            </p:cNvPr>
            <p:cNvSpPr txBox="1"/>
            <p:nvPr/>
          </p:nvSpPr>
          <p:spPr>
            <a:xfrm>
              <a:off x="6634583" y="4731613"/>
              <a:ext cx="1501345" cy="205890"/>
            </a:xfrm>
            <a:prstGeom prst="rect">
              <a:avLst/>
            </a:prstGeom>
            <a:noFill/>
          </p:spPr>
          <p:txBody>
            <a:bodyPr wrap="square" rtlCol="0">
              <a:spAutoFit/>
            </a:bodyPr>
            <a:lstStyle/>
            <a:p>
              <a:pPr algn="ctr">
                <a:lnSpc>
                  <a:spcPct val="80000"/>
                </a:lnSpc>
              </a:pPr>
              <a:r>
                <a:rPr lang="en-US" sz="900" dirty="0"/>
                <a:t>session response</a:t>
              </a:r>
            </a:p>
          </p:txBody>
        </p:sp>
      </p:grpSp>
      <p:sp>
        <p:nvSpPr>
          <p:cNvPr id="96" name="TextBox 95">
            <a:extLst>
              <a:ext uri="{FF2B5EF4-FFF2-40B4-BE49-F238E27FC236}">
                <a16:creationId xmlns:a16="http://schemas.microsoft.com/office/drawing/2014/main" id="{3D11A6D6-5C1F-1007-DD08-C2607D1A1856}"/>
              </a:ext>
            </a:extLst>
          </p:cNvPr>
          <p:cNvSpPr txBox="1"/>
          <p:nvPr/>
        </p:nvSpPr>
        <p:spPr>
          <a:xfrm>
            <a:off x="2818305" y="5174352"/>
            <a:ext cx="1448187" cy="369332"/>
          </a:xfrm>
          <a:prstGeom prst="rect">
            <a:avLst/>
          </a:prstGeom>
          <a:noFill/>
        </p:spPr>
        <p:txBody>
          <a:bodyPr wrap="square" rtlCol="0">
            <a:spAutoFit/>
          </a:bodyPr>
          <a:lstStyle/>
          <a:p>
            <a:pPr algn="ctr"/>
            <a:r>
              <a:rPr lang="en-US" sz="900" dirty="0"/>
              <a:t>Device, base station, RAN data plane configuration</a:t>
            </a:r>
          </a:p>
        </p:txBody>
      </p:sp>
      <p:cxnSp>
        <p:nvCxnSpPr>
          <p:cNvPr id="97" name="Straight Arrow Connector 96">
            <a:extLst>
              <a:ext uri="{FF2B5EF4-FFF2-40B4-BE49-F238E27FC236}">
                <a16:creationId xmlns:a16="http://schemas.microsoft.com/office/drawing/2014/main" id="{07876B14-1751-201B-A7D4-76007C72E73B}"/>
              </a:ext>
            </a:extLst>
          </p:cNvPr>
          <p:cNvCxnSpPr>
            <a:cxnSpLocks/>
          </p:cNvCxnSpPr>
          <p:nvPr/>
        </p:nvCxnSpPr>
        <p:spPr>
          <a:xfrm flipH="1">
            <a:off x="2830181" y="5353644"/>
            <a:ext cx="1379230" cy="0"/>
          </a:xfrm>
          <a:prstGeom prst="straightConnector1">
            <a:avLst/>
          </a:prstGeom>
          <a:ln w="25400">
            <a:solidFill>
              <a:srgbClr val="0A12A0"/>
            </a:solidFill>
            <a:headEnd type="triangle" w="med" len="sm"/>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E36C1EF6-AFBA-42AD-8664-33ABC2747B48}"/>
              </a:ext>
            </a:extLst>
          </p:cNvPr>
          <p:cNvCxnSpPr>
            <a:cxnSpLocks/>
          </p:cNvCxnSpPr>
          <p:nvPr/>
        </p:nvCxnSpPr>
        <p:spPr>
          <a:xfrm>
            <a:off x="6474907" y="5005830"/>
            <a:ext cx="0" cy="1065594"/>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D5E23C1C-5E50-DCBE-A436-BF5FC1919D52}"/>
              </a:ext>
            </a:extLst>
          </p:cNvPr>
          <p:cNvCxnSpPr>
            <a:cxnSpLocks/>
          </p:cNvCxnSpPr>
          <p:nvPr/>
        </p:nvCxnSpPr>
        <p:spPr>
          <a:xfrm flipH="1">
            <a:off x="2810758" y="5888618"/>
            <a:ext cx="3664149" cy="0"/>
          </a:xfrm>
          <a:prstGeom prst="straightConnector1">
            <a:avLst/>
          </a:prstGeom>
          <a:ln w="25400">
            <a:solidFill>
              <a:srgbClr val="00B050"/>
            </a:solidFill>
            <a:headEnd type="triangle" w="med" len="sm"/>
            <a:tailEnd type="none" w="med" len="med"/>
          </a:ln>
        </p:spPr>
        <p:style>
          <a:lnRef idx="1">
            <a:schemeClr val="accent1"/>
          </a:lnRef>
          <a:fillRef idx="0">
            <a:schemeClr val="accent1"/>
          </a:fillRef>
          <a:effectRef idx="0">
            <a:schemeClr val="accent1"/>
          </a:effectRef>
          <a:fontRef idx="minor">
            <a:schemeClr val="tx1"/>
          </a:fontRef>
        </p:style>
      </p:cxnSp>
      <p:grpSp>
        <p:nvGrpSpPr>
          <p:cNvPr id="100" name="Group 201">
            <a:extLst>
              <a:ext uri="{FF2B5EF4-FFF2-40B4-BE49-F238E27FC236}">
                <a16:creationId xmlns:a16="http://schemas.microsoft.com/office/drawing/2014/main" id="{A691CC58-CC2E-5B1D-6C0E-C414814C1BF3}"/>
              </a:ext>
            </a:extLst>
          </p:cNvPr>
          <p:cNvGrpSpPr>
            <a:grpSpLocks/>
          </p:cNvGrpSpPr>
          <p:nvPr/>
        </p:nvGrpSpPr>
        <p:grpSpPr bwMode="auto">
          <a:xfrm>
            <a:off x="2868850" y="5716336"/>
            <a:ext cx="147549" cy="333585"/>
            <a:chOff x="375561" y="297712"/>
            <a:chExt cx="1252683" cy="2138361"/>
          </a:xfrm>
        </p:grpSpPr>
        <p:sp>
          <p:nvSpPr>
            <p:cNvPr id="101" name="Freeform 100">
              <a:extLst>
                <a:ext uri="{FF2B5EF4-FFF2-40B4-BE49-F238E27FC236}">
                  <a16:creationId xmlns:a16="http://schemas.microsoft.com/office/drawing/2014/main" id="{3EB462D6-D0C3-3C3E-CA41-3C588BAB7E2F}"/>
                </a:ext>
              </a:extLst>
            </p:cNvPr>
            <p:cNvSpPr/>
            <p:nvPr/>
          </p:nvSpPr>
          <p:spPr>
            <a:xfrm>
              <a:off x="375561" y="297712"/>
              <a:ext cx="971071" cy="213836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A86557C4-0488-71A5-1AA8-63F3315A82AF}"/>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Rectangle 102">
              <a:extLst>
                <a:ext uri="{FF2B5EF4-FFF2-40B4-BE49-F238E27FC236}">
                  <a16:creationId xmlns:a16="http://schemas.microsoft.com/office/drawing/2014/main" id="{D1025359-6E00-1821-E967-D81E17BCFE1C}"/>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04" name="TextBox 103">
            <a:extLst>
              <a:ext uri="{FF2B5EF4-FFF2-40B4-BE49-F238E27FC236}">
                <a16:creationId xmlns:a16="http://schemas.microsoft.com/office/drawing/2014/main" id="{D34A6506-DFFD-BCC4-966D-9E77BEC5AECF}"/>
              </a:ext>
            </a:extLst>
          </p:cNvPr>
          <p:cNvSpPr txBox="1"/>
          <p:nvPr/>
        </p:nvSpPr>
        <p:spPr>
          <a:xfrm>
            <a:off x="3021009" y="5694195"/>
            <a:ext cx="1172766" cy="369332"/>
          </a:xfrm>
          <a:prstGeom prst="rect">
            <a:avLst/>
          </a:prstGeom>
          <a:noFill/>
        </p:spPr>
        <p:txBody>
          <a:bodyPr wrap="square" rtlCol="0">
            <a:spAutoFit/>
          </a:bodyPr>
          <a:lstStyle/>
          <a:p>
            <a:pPr algn="ctr"/>
            <a:r>
              <a:rPr lang="en-US" sz="900" dirty="0"/>
              <a:t>1st uplink datagram in data plane</a:t>
            </a:r>
          </a:p>
        </p:txBody>
      </p:sp>
      <p:sp>
        <p:nvSpPr>
          <p:cNvPr id="105" name="TextBox 104">
            <a:extLst>
              <a:ext uri="{FF2B5EF4-FFF2-40B4-BE49-F238E27FC236}">
                <a16:creationId xmlns:a16="http://schemas.microsoft.com/office/drawing/2014/main" id="{79717214-78CE-0B73-CD99-3272C92EA23B}"/>
              </a:ext>
            </a:extLst>
          </p:cNvPr>
          <p:cNvSpPr txBox="1"/>
          <p:nvPr/>
        </p:nvSpPr>
        <p:spPr>
          <a:xfrm rot="16200000">
            <a:off x="9004076" y="4602088"/>
            <a:ext cx="1066126" cy="391517"/>
          </a:xfrm>
          <a:prstGeom prst="rect">
            <a:avLst/>
          </a:prstGeom>
          <a:noFill/>
        </p:spPr>
        <p:txBody>
          <a:bodyPr wrap="none" rtlCol="0">
            <a:spAutoFit/>
          </a:bodyPr>
          <a:lstStyle/>
          <a:p>
            <a:pPr algn="ctr">
              <a:lnSpc>
                <a:spcPct val="80000"/>
              </a:lnSpc>
            </a:pPr>
            <a:r>
              <a:rPr lang="en-US" sz="1200" dirty="0"/>
              <a:t>session</a:t>
            </a:r>
          </a:p>
          <a:p>
            <a:pPr algn="ctr">
              <a:lnSpc>
                <a:spcPct val="80000"/>
              </a:lnSpc>
            </a:pPr>
            <a:r>
              <a:rPr lang="en-US" sz="1200" dirty="0"/>
              <a:t>establishment</a:t>
            </a:r>
          </a:p>
        </p:txBody>
      </p:sp>
      <p:grpSp>
        <p:nvGrpSpPr>
          <p:cNvPr id="106" name="Group 105">
            <a:extLst>
              <a:ext uri="{FF2B5EF4-FFF2-40B4-BE49-F238E27FC236}">
                <a16:creationId xmlns:a16="http://schemas.microsoft.com/office/drawing/2014/main" id="{DD44F74B-4B2D-863C-3D26-74F7199DF67D}"/>
              </a:ext>
            </a:extLst>
          </p:cNvPr>
          <p:cNvGrpSpPr/>
          <p:nvPr/>
        </p:nvGrpSpPr>
        <p:grpSpPr>
          <a:xfrm>
            <a:off x="2820933" y="3140940"/>
            <a:ext cx="2813773" cy="242928"/>
            <a:chOff x="545184" y="3249768"/>
            <a:chExt cx="2183440" cy="211788"/>
          </a:xfrm>
        </p:grpSpPr>
        <p:sp>
          <p:nvSpPr>
            <p:cNvPr id="107" name="Up-Down Arrow 106">
              <a:extLst>
                <a:ext uri="{FF2B5EF4-FFF2-40B4-BE49-F238E27FC236}">
                  <a16:creationId xmlns:a16="http://schemas.microsoft.com/office/drawing/2014/main" id="{B68272F6-7289-2074-218B-710F18E96F55}"/>
                </a:ext>
              </a:extLst>
            </p:cNvPr>
            <p:cNvSpPr/>
            <p:nvPr/>
          </p:nvSpPr>
          <p:spPr>
            <a:xfrm rot="5400000">
              <a:off x="1551007" y="2243945"/>
              <a:ext cx="171794" cy="2183440"/>
            </a:xfrm>
            <a:prstGeom prst="upDownArrow">
              <a:avLst>
                <a:gd name="adj1" fmla="val 71648"/>
                <a:gd name="adj2" fmla="val 73452"/>
              </a:avLst>
            </a:prstGeom>
            <a:noFill/>
            <a:ln w="19050">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TextBox 107">
              <a:extLst>
                <a:ext uri="{FF2B5EF4-FFF2-40B4-BE49-F238E27FC236}">
                  <a16:creationId xmlns:a16="http://schemas.microsoft.com/office/drawing/2014/main" id="{D4175626-8D56-C0E4-8545-8916FDE473EF}"/>
                </a:ext>
              </a:extLst>
            </p:cNvPr>
            <p:cNvSpPr txBox="1"/>
            <p:nvPr/>
          </p:nvSpPr>
          <p:spPr>
            <a:xfrm>
              <a:off x="934358" y="3255666"/>
              <a:ext cx="1298753" cy="205890"/>
            </a:xfrm>
            <a:prstGeom prst="rect">
              <a:avLst/>
            </a:prstGeom>
            <a:noFill/>
          </p:spPr>
          <p:txBody>
            <a:bodyPr wrap="none" rtlCol="0">
              <a:spAutoFit/>
            </a:bodyPr>
            <a:lstStyle/>
            <a:p>
              <a:pPr algn="ctr">
                <a:lnSpc>
                  <a:spcPct val="80000"/>
                </a:lnSpc>
              </a:pPr>
              <a:r>
                <a:rPr lang="en-US" sz="900" dirty="0"/>
                <a:t>authentication, security</a:t>
              </a:r>
            </a:p>
          </p:txBody>
        </p:sp>
      </p:grpSp>
      <p:grpSp>
        <p:nvGrpSpPr>
          <p:cNvPr id="109" name="Group 108">
            <a:extLst>
              <a:ext uri="{FF2B5EF4-FFF2-40B4-BE49-F238E27FC236}">
                <a16:creationId xmlns:a16="http://schemas.microsoft.com/office/drawing/2014/main" id="{E0ED1318-D6E0-24AD-B693-9DA4A4B749EF}"/>
              </a:ext>
            </a:extLst>
          </p:cNvPr>
          <p:cNvGrpSpPr/>
          <p:nvPr/>
        </p:nvGrpSpPr>
        <p:grpSpPr>
          <a:xfrm>
            <a:off x="5493098" y="3146782"/>
            <a:ext cx="1673687" cy="237080"/>
            <a:chOff x="420626" y="3249768"/>
            <a:chExt cx="1298753" cy="206690"/>
          </a:xfrm>
        </p:grpSpPr>
        <p:sp>
          <p:nvSpPr>
            <p:cNvPr id="110" name="Up-Down Arrow 109">
              <a:extLst>
                <a:ext uri="{FF2B5EF4-FFF2-40B4-BE49-F238E27FC236}">
                  <a16:creationId xmlns:a16="http://schemas.microsoft.com/office/drawing/2014/main" id="{1DD1D6BE-C500-E69E-81CB-C3DD9800CBF8}"/>
                </a:ext>
              </a:extLst>
            </p:cNvPr>
            <p:cNvSpPr/>
            <p:nvPr/>
          </p:nvSpPr>
          <p:spPr>
            <a:xfrm rot="5400000">
              <a:off x="969043" y="2825909"/>
              <a:ext cx="171794" cy="1019511"/>
            </a:xfrm>
            <a:prstGeom prst="upDownArrow">
              <a:avLst>
                <a:gd name="adj1" fmla="val 71648"/>
                <a:gd name="adj2" fmla="val 73452"/>
              </a:avLst>
            </a:prstGeom>
            <a:noFill/>
            <a:ln w="19050">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TextBox 110">
              <a:extLst>
                <a:ext uri="{FF2B5EF4-FFF2-40B4-BE49-F238E27FC236}">
                  <a16:creationId xmlns:a16="http://schemas.microsoft.com/office/drawing/2014/main" id="{AE301FD0-8842-86CE-CD3F-4953EE1E8A2A}"/>
                </a:ext>
              </a:extLst>
            </p:cNvPr>
            <p:cNvSpPr txBox="1"/>
            <p:nvPr/>
          </p:nvSpPr>
          <p:spPr>
            <a:xfrm>
              <a:off x="420626" y="3250568"/>
              <a:ext cx="1298753" cy="205890"/>
            </a:xfrm>
            <a:prstGeom prst="rect">
              <a:avLst/>
            </a:prstGeom>
            <a:noFill/>
          </p:spPr>
          <p:txBody>
            <a:bodyPr wrap="none" rtlCol="0">
              <a:spAutoFit/>
            </a:bodyPr>
            <a:lstStyle/>
            <a:p>
              <a:pPr algn="ctr">
                <a:lnSpc>
                  <a:spcPct val="80000"/>
                </a:lnSpc>
              </a:pPr>
              <a:r>
                <a:rPr lang="en-US" sz="900" dirty="0"/>
                <a:t>authentication, security</a:t>
              </a:r>
            </a:p>
          </p:txBody>
        </p:sp>
      </p:grpSp>
      <p:sp>
        <p:nvSpPr>
          <p:cNvPr id="112" name="Up-Down Arrow 111">
            <a:extLst>
              <a:ext uri="{FF2B5EF4-FFF2-40B4-BE49-F238E27FC236}">
                <a16:creationId xmlns:a16="http://schemas.microsoft.com/office/drawing/2014/main" id="{E3E53E1C-31F5-5ACD-2260-C1DE0F2BC133}"/>
              </a:ext>
            </a:extLst>
          </p:cNvPr>
          <p:cNvSpPr/>
          <p:nvPr/>
        </p:nvSpPr>
        <p:spPr>
          <a:xfrm rot="5400000">
            <a:off x="7350735" y="2795184"/>
            <a:ext cx="197054" cy="911009"/>
          </a:xfrm>
          <a:prstGeom prst="upDownArrow">
            <a:avLst>
              <a:gd name="adj1" fmla="val 71648"/>
              <a:gd name="adj2" fmla="val 73452"/>
            </a:avLst>
          </a:prstGeom>
          <a:noFill/>
          <a:ln w="19050">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a:extLst>
              <a:ext uri="{FF2B5EF4-FFF2-40B4-BE49-F238E27FC236}">
                <a16:creationId xmlns:a16="http://schemas.microsoft.com/office/drawing/2014/main" id="{6FFF9972-772D-BC07-7E51-B43221A4F075}"/>
              </a:ext>
            </a:extLst>
          </p:cNvPr>
          <p:cNvSpPr/>
          <p:nvPr/>
        </p:nvSpPr>
        <p:spPr>
          <a:xfrm>
            <a:off x="6977021" y="2813850"/>
            <a:ext cx="1652529" cy="756288"/>
          </a:xfrm>
          <a:prstGeom prst="rect">
            <a:avLst/>
          </a:prstGeom>
          <a:solidFill>
            <a:schemeClr val="bg1">
              <a:alpha val="5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4" name="Group 113">
            <a:extLst>
              <a:ext uri="{FF2B5EF4-FFF2-40B4-BE49-F238E27FC236}">
                <a16:creationId xmlns:a16="http://schemas.microsoft.com/office/drawing/2014/main" id="{8AA814B0-DE6A-EFD0-5318-69BFF6FAE960}"/>
              </a:ext>
            </a:extLst>
          </p:cNvPr>
          <p:cNvGrpSpPr/>
          <p:nvPr/>
        </p:nvGrpSpPr>
        <p:grpSpPr>
          <a:xfrm>
            <a:off x="5660981" y="3601569"/>
            <a:ext cx="3601614" cy="213265"/>
            <a:chOff x="2347795" y="1237638"/>
            <a:chExt cx="1641220" cy="213265"/>
          </a:xfrm>
        </p:grpSpPr>
        <p:sp>
          <p:nvSpPr>
            <p:cNvPr id="115" name="TextBox 114">
              <a:extLst>
                <a:ext uri="{FF2B5EF4-FFF2-40B4-BE49-F238E27FC236}">
                  <a16:creationId xmlns:a16="http://schemas.microsoft.com/office/drawing/2014/main" id="{6C419753-5340-4DFC-1D16-D9FE1975B87E}"/>
                </a:ext>
              </a:extLst>
            </p:cNvPr>
            <p:cNvSpPr txBox="1"/>
            <p:nvPr/>
          </p:nvSpPr>
          <p:spPr>
            <a:xfrm>
              <a:off x="3199958" y="1245013"/>
              <a:ext cx="789057" cy="205890"/>
            </a:xfrm>
            <a:prstGeom prst="rect">
              <a:avLst/>
            </a:prstGeom>
            <a:noFill/>
          </p:spPr>
          <p:txBody>
            <a:bodyPr wrap="none" rtlCol="0">
              <a:spAutoFit/>
            </a:bodyPr>
            <a:lstStyle/>
            <a:p>
              <a:pPr algn="ctr">
                <a:lnSpc>
                  <a:spcPct val="80000"/>
                </a:lnSpc>
              </a:pPr>
              <a:r>
                <a:rPr lang="en-US" sz="900" dirty="0"/>
                <a:t>update device’s connection data </a:t>
              </a:r>
            </a:p>
          </p:txBody>
        </p:sp>
        <p:cxnSp>
          <p:nvCxnSpPr>
            <p:cNvPr id="116" name="Straight Arrow Connector 115">
              <a:extLst>
                <a:ext uri="{FF2B5EF4-FFF2-40B4-BE49-F238E27FC236}">
                  <a16:creationId xmlns:a16="http://schemas.microsoft.com/office/drawing/2014/main" id="{46320445-54AE-36BD-41F1-D8E437375777}"/>
                </a:ext>
              </a:extLst>
            </p:cNvPr>
            <p:cNvCxnSpPr>
              <a:cxnSpLocks/>
            </p:cNvCxnSpPr>
            <p:nvPr/>
          </p:nvCxnSpPr>
          <p:spPr>
            <a:xfrm flipH="1">
              <a:off x="2347795" y="1237638"/>
              <a:ext cx="1621635" cy="0"/>
            </a:xfrm>
            <a:prstGeom prst="straightConnector1">
              <a:avLst/>
            </a:prstGeom>
            <a:ln w="25400">
              <a:solidFill>
                <a:srgbClr val="0A12A0"/>
              </a:solidFill>
              <a:headEnd type="triangle" w="med" len="sm"/>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17" name="Straight Connector 116">
            <a:extLst>
              <a:ext uri="{FF2B5EF4-FFF2-40B4-BE49-F238E27FC236}">
                <a16:creationId xmlns:a16="http://schemas.microsoft.com/office/drawing/2014/main" id="{9CC7789D-2F0F-253C-D5F1-15946B9FDDE4}"/>
              </a:ext>
            </a:extLst>
          </p:cNvPr>
          <p:cNvCxnSpPr>
            <a:cxnSpLocks/>
          </p:cNvCxnSpPr>
          <p:nvPr/>
        </p:nvCxnSpPr>
        <p:spPr>
          <a:xfrm>
            <a:off x="6967447" y="2871855"/>
            <a:ext cx="0" cy="1065594"/>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118" name="Group 117">
            <a:extLst>
              <a:ext uri="{FF2B5EF4-FFF2-40B4-BE49-F238E27FC236}">
                <a16:creationId xmlns:a16="http://schemas.microsoft.com/office/drawing/2014/main" id="{D0E0FDC6-7795-39AF-87ED-48F345BF0E29}"/>
              </a:ext>
            </a:extLst>
          </p:cNvPr>
          <p:cNvGrpSpPr/>
          <p:nvPr/>
        </p:nvGrpSpPr>
        <p:grpSpPr>
          <a:xfrm>
            <a:off x="6621336" y="2602986"/>
            <a:ext cx="692223" cy="400540"/>
            <a:chOff x="5716439" y="395865"/>
            <a:chExt cx="1119192" cy="543744"/>
          </a:xfrm>
        </p:grpSpPr>
        <p:sp>
          <p:nvSpPr>
            <p:cNvPr id="119" name="Rectangle 118">
              <a:extLst>
                <a:ext uri="{FF2B5EF4-FFF2-40B4-BE49-F238E27FC236}">
                  <a16:creationId xmlns:a16="http://schemas.microsoft.com/office/drawing/2014/main" id="{FCBD563A-81D0-0B3B-9A6F-211816B56BA3}"/>
                </a:ext>
              </a:extLst>
            </p:cNvPr>
            <p:cNvSpPr/>
            <p:nvPr/>
          </p:nvSpPr>
          <p:spPr>
            <a:xfrm>
              <a:off x="5772001" y="395865"/>
              <a:ext cx="1027494" cy="520056"/>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20" name="TextBox 119">
              <a:extLst>
                <a:ext uri="{FF2B5EF4-FFF2-40B4-BE49-F238E27FC236}">
                  <a16:creationId xmlns:a16="http://schemas.microsoft.com/office/drawing/2014/main" id="{B999DDDF-B446-1AE1-18E0-BE051FD9B99E}"/>
                </a:ext>
              </a:extLst>
            </p:cNvPr>
            <p:cNvSpPr txBox="1"/>
            <p:nvPr/>
          </p:nvSpPr>
          <p:spPr>
            <a:xfrm>
              <a:off x="5716439" y="427350"/>
              <a:ext cx="1119192" cy="512259"/>
            </a:xfrm>
            <a:prstGeom prst="rect">
              <a:avLst/>
            </a:prstGeom>
            <a:noFill/>
          </p:spPr>
          <p:txBody>
            <a:bodyPr wrap="square" rtlCol="0">
              <a:spAutoFit/>
            </a:bodyPr>
            <a:lstStyle/>
            <a:p>
              <a:pPr algn="ctr">
                <a:lnSpc>
                  <a:spcPct val="80000"/>
                </a:lnSpc>
              </a:pPr>
              <a:r>
                <a:rPr lang="en-US" sz="1100" b="1" dirty="0">
                  <a:solidFill>
                    <a:schemeClr val="bg1"/>
                  </a:solidFill>
                </a:rPr>
                <a:t>AUSF</a:t>
              </a:r>
            </a:p>
            <a:p>
              <a:pPr algn="ctr">
                <a:lnSpc>
                  <a:spcPct val="80000"/>
                </a:lnSpc>
              </a:pPr>
              <a:r>
                <a:rPr lang="en-US" sz="600" dirty="0">
                  <a:solidFill>
                    <a:schemeClr val="bg1"/>
                  </a:solidFill>
                </a:rPr>
                <a:t>Authentication</a:t>
              </a:r>
            </a:p>
            <a:p>
              <a:pPr algn="ctr">
                <a:lnSpc>
                  <a:spcPct val="80000"/>
                </a:lnSpc>
              </a:pPr>
              <a:r>
                <a:rPr lang="en-US" sz="600" dirty="0">
                  <a:solidFill>
                    <a:schemeClr val="bg1"/>
                  </a:solidFill>
                </a:rPr>
                <a:t>Server</a:t>
              </a:r>
            </a:p>
          </p:txBody>
        </p:sp>
      </p:grpSp>
      <p:sp>
        <p:nvSpPr>
          <p:cNvPr id="122" name="Slide Number Placeholder 121">
            <a:extLst>
              <a:ext uri="{FF2B5EF4-FFF2-40B4-BE49-F238E27FC236}">
                <a16:creationId xmlns:a16="http://schemas.microsoft.com/office/drawing/2014/main" id="{B542A300-A619-75C3-C9B6-9FFAD4B2F90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130</a:t>
            </a:fld>
            <a:endParaRPr lang="en-US" dirty="0"/>
          </a:p>
        </p:txBody>
      </p:sp>
    </p:spTree>
    <p:extLst>
      <p:ext uri="{BB962C8B-B14F-4D97-AF65-F5344CB8AC3E}">
        <p14:creationId xmlns:p14="http://schemas.microsoft.com/office/powerpoint/2010/main" val="26756415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5B043A-B865-5AC4-492E-D0E98C0748E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1276BB9-E6A8-6C1D-FE85-0DE32F4F252C}"/>
              </a:ext>
            </a:extLst>
          </p:cNvPr>
          <p:cNvSpPr>
            <a:spLocks noGrp="1"/>
          </p:cNvSpPr>
          <p:nvPr>
            <p:ph type="title"/>
          </p:nvPr>
        </p:nvSpPr>
        <p:spPr>
          <a:xfrm>
            <a:off x="811391" y="429025"/>
            <a:ext cx="10515600" cy="894622"/>
          </a:xfrm>
        </p:spPr>
        <p:txBody>
          <a:bodyPr>
            <a:normAutofit/>
          </a:bodyPr>
          <a:lstStyle/>
          <a:p>
            <a:r>
              <a:rPr lang="en-US" altLang="en-US" sz="4800" dirty="0">
                <a:cs typeface="Calibri" panose="020F0502020204030204" pitchFamily="34" charset="0"/>
              </a:rPr>
              <a:t>Chapter 7 outline</a:t>
            </a:r>
            <a:endParaRPr lang="en-US" sz="4800" dirty="0"/>
          </a:p>
        </p:txBody>
      </p:sp>
      <p:sp>
        <p:nvSpPr>
          <p:cNvPr id="12" name="Rectangle 3">
            <a:extLst>
              <a:ext uri="{FF2B5EF4-FFF2-40B4-BE49-F238E27FC236}">
                <a16:creationId xmlns:a16="http://schemas.microsoft.com/office/drawing/2014/main" id="{25166928-E7F0-50DE-89F3-493C54F3E6EC}"/>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introduction</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radio: the physical layer</a:t>
            </a:r>
          </a:p>
          <a:p>
            <a:pPr marL="406400" marR="0" lvl="0" indent="-276225" algn="l" defTabSz="914400" rtl="0" eaLnBrk="1" fontAlgn="auto" latinLnBrk="0" hangingPunct="1">
              <a:lnSpc>
                <a:spcPct val="10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the wireless </a:t>
            </a:r>
            <a:r>
              <a:rPr kumimoji="0" lang="en-US" sz="3200" b="0" i="1"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access</a:t>
            </a: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network</a:t>
            </a: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principles, WiFi, 5G</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the wireless core network</a:t>
            </a:r>
          </a:p>
          <a:p>
            <a:pPr marL="695325" marR="0" lvl="1" indent="-231775" algn="l" defTabSz="914400" rtl="0" eaLnBrk="1" fontAlgn="auto" latinLnBrk="0" hangingPunct="1">
              <a:lnSpc>
                <a:spcPct val="9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principles, 5G</a:t>
            </a:r>
          </a:p>
          <a:p>
            <a:pPr marL="406400" marR="0" lvl="0" indent="-276225" algn="l" defTabSz="914400" rtl="0" eaLnBrk="1" fontAlgn="auto" latinLnBrk="0" hangingPunct="1">
              <a:lnSpc>
                <a:spcPct val="90000"/>
              </a:lnSpc>
              <a:spcBef>
                <a:spcPts val="1000"/>
              </a:spcBef>
              <a:spcAft>
                <a:spcPts val="0"/>
              </a:spcAft>
              <a:buClr>
                <a:srgbClr val="0012A0"/>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mobility</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Bluetooth, satellite, IoT wireless networks</a:t>
            </a:r>
          </a:p>
        </p:txBody>
      </p:sp>
      <p:pic>
        <p:nvPicPr>
          <p:cNvPr id="3" name="Picture 2">
            <a:extLst>
              <a:ext uri="{FF2B5EF4-FFF2-40B4-BE49-F238E27FC236}">
                <a16:creationId xmlns:a16="http://schemas.microsoft.com/office/drawing/2014/main" id="{047E78D1-6FAD-4259-1007-40F9FBB4CB51}"/>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6" name="Slide Number Placeholder 5">
            <a:extLst>
              <a:ext uri="{FF2B5EF4-FFF2-40B4-BE49-F238E27FC236}">
                <a16:creationId xmlns:a16="http://schemas.microsoft.com/office/drawing/2014/main" id="{5C18A2C3-A625-53FB-F741-D8B1BA91D07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131</a:t>
            </a:fld>
            <a:endParaRPr lang="en-US" dirty="0"/>
          </a:p>
        </p:txBody>
      </p:sp>
    </p:spTree>
    <p:extLst>
      <p:ext uri="{BB962C8B-B14F-4D97-AF65-F5344CB8AC3E}">
        <p14:creationId xmlns:p14="http://schemas.microsoft.com/office/powerpoint/2010/main" val="1124699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4173C30-CB27-3244-B2C9-421435F9DBA7}"/>
              </a:ext>
            </a:extLst>
          </p:cNvPr>
          <p:cNvSpPr>
            <a:spLocks noGrp="1"/>
          </p:cNvSpPr>
          <p:nvPr>
            <p:ph idx="1"/>
          </p:nvPr>
        </p:nvSpPr>
        <p:spPr>
          <a:xfrm>
            <a:off x="838200" y="1724027"/>
            <a:ext cx="10515600" cy="545644"/>
          </a:xfrm>
        </p:spPr>
        <p:txBody>
          <a:bodyPr/>
          <a:lstStyle/>
          <a:p>
            <a:pPr indent="-336550"/>
            <a:r>
              <a:rPr lang="en-US" sz="3200" dirty="0"/>
              <a:t>spectrum of mobility, from the </a:t>
            </a:r>
            <a:r>
              <a:rPr lang="en-US" sz="3200" dirty="0">
                <a:solidFill>
                  <a:srgbClr val="C00000"/>
                </a:solidFill>
              </a:rPr>
              <a:t>network</a:t>
            </a:r>
            <a:r>
              <a:rPr lang="en-US" sz="3200" dirty="0"/>
              <a:t> perspective:</a:t>
            </a:r>
          </a:p>
          <a:p>
            <a:endParaRPr lang="en-US" dirty="0"/>
          </a:p>
        </p:txBody>
      </p:sp>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p:txBody>
          <a:bodyPr/>
          <a:lstStyle/>
          <a:p>
            <a:r>
              <a:rPr lang="en-US" dirty="0"/>
              <a:t>What is mobility?</a:t>
            </a:r>
          </a:p>
        </p:txBody>
      </p:sp>
      <p:grpSp>
        <p:nvGrpSpPr>
          <p:cNvPr id="18" name="Group 4">
            <a:extLst>
              <a:ext uri="{FF2B5EF4-FFF2-40B4-BE49-F238E27FC236}">
                <a16:creationId xmlns:a16="http://schemas.microsoft.com/office/drawing/2014/main" id="{4E3668B0-42BB-7B40-8F8C-5B83D0EBC0E4}"/>
              </a:ext>
            </a:extLst>
          </p:cNvPr>
          <p:cNvGrpSpPr>
            <a:grpSpLocks/>
          </p:cNvGrpSpPr>
          <p:nvPr/>
        </p:nvGrpSpPr>
        <p:grpSpPr bwMode="auto">
          <a:xfrm>
            <a:off x="1241671" y="2491695"/>
            <a:ext cx="10249213" cy="855663"/>
            <a:chOff x="367" y="837"/>
            <a:chExt cx="4882" cy="539"/>
          </a:xfrm>
        </p:grpSpPr>
        <p:sp>
          <p:nvSpPr>
            <p:cNvPr id="19" name="Rectangle 5">
              <a:extLst>
                <a:ext uri="{FF2B5EF4-FFF2-40B4-BE49-F238E27FC236}">
                  <a16:creationId xmlns:a16="http://schemas.microsoft.com/office/drawing/2014/main" id="{DA159490-C12E-FA4E-82CD-7BA4950ADAEA}"/>
                </a:ext>
              </a:extLst>
            </p:cNvPr>
            <p:cNvSpPr>
              <a:spLocks noChangeArrowheads="1"/>
            </p:cNvSpPr>
            <p:nvPr/>
          </p:nvSpPr>
          <p:spPr bwMode="auto">
            <a:xfrm>
              <a:off x="392" y="1120"/>
              <a:ext cx="4587" cy="256"/>
            </a:xfrm>
            <a:prstGeom prst="rect">
              <a:avLst/>
            </a:prstGeom>
            <a:gradFill rotWithShape="1">
              <a:gsLst>
                <a:gs pos="0">
                  <a:srgbClr val="FFFFFF">
                    <a:alpha val="90000"/>
                  </a:srgbClr>
                </a:gs>
                <a:gs pos="100000">
                  <a:srgbClr val="3333CC"/>
                </a:gs>
              </a:gsLst>
              <a:lin ang="0" scaled="1"/>
            </a:gradFill>
            <a:ln w="9525">
              <a:solidFill>
                <a:srgbClr val="3333CC">
                  <a:alpha val="52000"/>
                </a:srgbClr>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0" name="Text Box 6">
              <a:extLst>
                <a:ext uri="{FF2B5EF4-FFF2-40B4-BE49-F238E27FC236}">
                  <a16:creationId xmlns:a16="http://schemas.microsoft.com/office/drawing/2014/main" id="{A22DCF4B-242C-5646-A05C-D14B58C0175F}"/>
                </a:ext>
              </a:extLst>
            </p:cNvPr>
            <p:cNvSpPr txBox="1">
              <a:spLocks noChangeArrowheads="1"/>
            </p:cNvSpPr>
            <p:nvPr/>
          </p:nvSpPr>
          <p:spPr bwMode="auto">
            <a:xfrm>
              <a:off x="367" y="837"/>
              <a:ext cx="861"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no mobility</a:t>
              </a:r>
            </a:p>
          </p:txBody>
        </p:sp>
        <p:sp>
          <p:nvSpPr>
            <p:cNvPr id="21" name="Text Box 7">
              <a:extLst>
                <a:ext uri="{FF2B5EF4-FFF2-40B4-BE49-F238E27FC236}">
                  <a16:creationId xmlns:a16="http://schemas.microsoft.com/office/drawing/2014/main" id="{5AD16F7A-7D81-C84A-BE49-2C281F6B9FAC}"/>
                </a:ext>
              </a:extLst>
            </p:cNvPr>
            <p:cNvSpPr txBox="1">
              <a:spLocks noChangeArrowheads="1"/>
            </p:cNvSpPr>
            <p:nvPr/>
          </p:nvSpPr>
          <p:spPr bwMode="auto">
            <a:xfrm>
              <a:off x="4275" y="837"/>
              <a:ext cx="974"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high mobility</a:t>
              </a:r>
            </a:p>
          </p:txBody>
        </p:sp>
      </p:grpSp>
      <p:grpSp>
        <p:nvGrpSpPr>
          <p:cNvPr id="32" name="Group 31">
            <a:extLst>
              <a:ext uri="{FF2B5EF4-FFF2-40B4-BE49-F238E27FC236}">
                <a16:creationId xmlns:a16="http://schemas.microsoft.com/office/drawing/2014/main" id="{7F032723-162B-8844-8470-5329C51FF58F}"/>
              </a:ext>
            </a:extLst>
          </p:cNvPr>
          <p:cNvGrpSpPr/>
          <p:nvPr/>
        </p:nvGrpSpPr>
        <p:grpSpPr>
          <a:xfrm>
            <a:off x="1208316" y="3429001"/>
            <a:ext cx="2432955" cy="2553748"/>
            <a:chOff x="1208316" y="3429001"/>
            <a:chExt cx="2432955" cy="2553748"/>
          </a:xfrm>
        </p:grpSpPr>
        <p:sp>
          <p:nvSpPr>
            <p:cNvPr id="22" name="Text Box 8">
              <a:extLst>
                <a:ext uri="{FF2B5EF4-FFF2-40B4-BE49-F238E27FC236}">
                  <a16:creationId xmlns:a16="http://schemas.microsoft.com/office/drawing/2014/main" id="{FD95BCB7-5E08-6440-A1E2-78235744506D}"/>
                </a:ext>
              </a:extLst>
            </p:cNvPr>
            <p:cNvSpPr txBox="1">
              <a:spLocks noChangeArrowheads="1"/>
            </p:cNvSpPr>
            <p:nvPr/>
          </p:nvSpPr>
          <p:spPr bwMode="auto">
            <a:xfrm>
              <a:off x="1208316" y="4228423"/>
              <a:ext cx="2432955" cy="17543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device moves</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between networks, but</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powers down</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while moving</a:t>
              </a:r>
            </a:p>
          </p:txBody>
        </p:sp>
        <p:cxnSp>
          <p:nvCxnSpPr>
            <p:cNvPr id="29" name="Straight Connector 28">
              <a:extLst>
                <a:ext uri="{FF2B5EF4-FFF2-40B4-BE49-F238E27FC236}">
                  <a16:creationId xmlns:a16="http://schemas.microsoft.com/office/drawing/2014/main" id="{3F03315C-9A01-E245-AC91-7768E1FEAFB6}"/>
                </a:ext>
              </a:extLst>
            </p:cNvPr>
            <p:cNvCxnSpPr/>
            <p:nvPr/>
          </p:nvCxnSpPr>
          <p:spPr>
            <a:xfrm>
              <a:off x="1371600" y="3429001"/>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ACCD3A69-3E81-EE47-B2E3-AE841CFD0983}"/>
              </a:ext>
            </a:extLst>
          </p:cNvPr>
          <p:cNvGrpSpPr/>
          <p:nvPr/>
        </p:nvGrpSpPr>
        <p:grpSpPr>
          <a:xfrm>
            <a:off x="3396346" y="3434443"/>
            <a:ext cx="2400299" cy="2561007"/>
            <a:chOff x="3396346" y="3434443"/>
            <a:chExt cx="2400299" cy="2561007"/>
          </a:xfrm>
        </p:grpSpPr>
        <p:sp>
          <p:nvSpPr>
            <p:cNvPr id="24" name="Text Box 10">
              <a:extLst>
                <a:ext uri="{FF2B5EF4-FFF2-40B4-BE49-F238E27FC236}">
                  <a16:creationId xmlns:a16="http://schemas.microsoft.com/office/drawing/2014/main" id="{25D71873-8BD7-A845-91F8-5F4761087149}"/>
                </a:ext>
              </a:extLst>
            </p:cNvPr>
            <p:cNvSpPr txBox="1">
              <a:spLocks noChangeArrowheads="1"/>
            </p:cNvSpPr>
            <p:nvPr/>
          </p:nvSpPr>
          <p:spPr bwMode="auto">
            <a:xfrm>
              <a:off x="3396346" y="4241124"/>
              <a:ext cx="2400299" cy="17543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device moves within same WLAN/RAN in</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one provider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p:txBody>
        </p:sp>
        <p:cxnSp>
          <p:nvCxnSpPr>
            <p:cNvPr id="30" name="Straight Connector 29">
              <a:extLst>
                <a:ext uri="{FF2B5EF4-FFF2-40B4-BE49-F238E27FC236}">
                  <a16:creationId xmlns:a16="http://schemas.microsoft.com/office/drawing/2014/main" id="{C25E02C0-5557-0E43-A8EE-613CBDC5E5B4}"/>
                </a:ext>
              </a:extLst>
            </p:cNvPr>
            <p:cNvCxnSpPr/>
            <p:nvPr/>
          </p:nvCxnSpPr>
          <p:spPr>
            <a:xfrm>
              <a:off x="4577439" y="3434443"/>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4B32811E-0BA2-FF4C-9889-115AE9E07D41}"/>
              </a:ext>
            </a:extLst>
          </p:cNvPr>
          <p:cNvGrpSpPr/>
          <p:nvPr/>
        </p:nvGrpSpPr>
        <p:grpSpPr>
          <a:xfrm>
            <a:off x="8708572" y="3390900"/>
            <a:ext cx="2645228" cy="2966821"/>
            <a:chOff x="8708572" y="3390900"/>
            <a:chExt cx="2645228" cy="2966821"/>
          </a:xfrm>
        </p:grpSpPr>
        <p:sp>
          <p:nvSpPr>
            <p:cNvPr id="23" name="Text Box 9">
              <a:extLst>
                <a:ext uri="{FF2B5EF4-FFF2-40B4-BE49-F238E27FC236}">
                  <a16:creationId xmlns:a16="http://schemas.microsoft.com/office/drawing/2014/main" id="{36768ABE-0162-A043-B0F9-0D8DBB26392B}"/>
                </a:ext>
              </a:extLst>
            </p:cNvPr>
            <p:cNvSpPr txBox="1">
              <a:spLocks noChangeArrowheads="1"/>
            </p:cNvSpPr>
            <p:nvPr/>
          </p:nvSpPr>
          <p:spPr bwMode="auto">
            <a:xfrm>
              <a:off x="8708572" y="4270996"/>
              <a:ext cx="2645228" cy="2086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device moves</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among multiple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provider networks,</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while maintaining</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ongoing connections</a:t>
              </a:r>
            </a:p>
          </p:txBody>
        </p:sp>
        <p:cxnSp>
          <p:nvCxnSpPr>
            <p:cNvPr id="31" name="Straight Connector 30">
              <a:extLst>
                <a:ext uri="{FF2B5EF4-FFF2-40B4-BE49-F238E27FC236}">
                  <a16:creationId xmlns:a16="http://schemas.microsoft.com/office/drawing/2014/main" id="{9EE2CC5A-4D10-C44E-8916-400E6B8D3E3B}"/>
                </a:ext>
              </a:extLst>
            </p:cNvPr>
            <p:cNvCxnSpPr/>
            <p:nvPr/>
          </p:nvCxnSpPr>
          <p:spPr>
            <a:xfrm>
              <a:off x="10869385" y="3390900"/>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3B9DBBE5-E67E-1A40-884A-0A4ADE9CE83D}"/>
              </a:ext>
            </a:extLst>
          </p:cNvPr>
          <p:cNvGrpSpPr/>
          <p:nvPr/>
        </p:nvGrpSpPr>
        <p:grpSpPr>
          <a:xfrm>
            <a:off x="6407991" y="3429000"/>
            <a:ext cx="2813028" cy="2596322"/>
            <a:chOff x="3838962" y="3439887"/>
            <a:chExt cx="2813028" cy="2596322"/>
          </a:xfrm>
        </p:grpSpPr>
        <p:sp>
          <p:nvSpPr>
            <p:cNvPr id="36" name="Text Box 10">
              <a:extLst>
                <a:ext uri="{FF2B5EF4-FFF2-40B4-BE49-F238E27FC236}">
                  <a16:creationId xmlns:a16="http://schemas.microsoft.com/office/drawing/2014/main" id="{3C06299C-91BF-C34A-8ED9-B9E97BE7A754}"/>
                </a:ext>
              </a:extLst>
            </p:cNvPr>
            <p:cNvSpPr txBox="1">
              <a:spLocks noChangeArrowheads="1"/>
            </p:cNvSpPr>
            <p:nvPr/>
          </p:nvSpPr>
          <p:spPr bwMode="auto">
            <a:xfrm>
              <a:off x="3838962" y="4281883"/>
              <a:ext cx="2128158" cy="17543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device moves among WLANs/ RANs  in</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one provider</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p:txBody>
        </p:sp>
        <p:cxnSp>
          <p:nvCxnSpPr>
            <p:cNvPr id="37" name="Straight Connector 36">
              <a:extLst>
                <a:ext uri="{FF2B5EF4-FFF2-40B4-BE49-F238E27FC236}">
                  <a16:creationId xmlns:a16="http://schemas.microsoft.com/office/drawing/2014/main" id="{26CC5455-EAB3-5E44-B55B-592A65F7E856}"/>
                </a:ext>
              </a:extLst>
            </p:cNvPr>
            <p:cNvCxnSpPr/>
            <p:nvPr/>
          </p:nvCxnSpPr>
          <p:spPr>
            <a:xfrm>
              <a:off x="6651990" y="3439887"/>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CC4D136-0DAA-6343-B0C2-178A439A6EE2}"/>
              </a:ext>
            </a:extLst>
          </p:cNvPr>
          <p:cNvGrpSpPr/>
          <p:nvPr/>
        </p:nvGrpSpPr>
        <p:grpSpPr>
          <a:xfrm>
            <a:off x="4735773" y="3944203"/>
            <a:ext cx="6933062" cy="2511189"/>
            <a:chOff x="4735773" y="3944203"/>
            <a:chExt cx="6933062" cy="2511189"/>
          </a:xfrm>
        </p:grpSpPr>
        <p:sp>
          <p:nvSpPr>
            <p:cNvPr id="38" name="Rounded Rectangle 37">
              <a:extLst>
                <a:ext uri="{FF2B5EF4-FFF2-40B4-BE49-F238E27FC236}">
                  <a16:creationId xmlns:a16="http://schemas.microsoft.com/office/drawing/2014/main" id="{EF8553F8-7617-914D-8CB1-5B6FEF44D8B0}"/>
                </a:ext>
              </a:extLst>
            </p:cNvPr>
            <p:cNvSpPr/>
            <p:nvPr/>
          </p:nvSpPr>
          <p:spPr>
            <a:xfrm>
              <a:off x="6141492" y="3944203"/>
              <a:ext cx="5527343" cy="2511189"/>
            </a:xfrm>
            <a:prstGeom prst="round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3BB4EFB8-6D3B-B140-865D-B286EB9B6721}"/>
                </a:ext>
              </a:extLst>
            </p:cNvPr>
            <p:cNvSpPr txBox="1"/>
            <p:nvPr/>
          </p:nvSpPr>
          <p:spPr>
            <a:xfrm>
              <a:off x="4735773" y="5979633"/>
              <a:ext cx="2896434"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We’re interested in these!</a:t>
              </a:r>
            </a:p>
          </p:txBody>
        </p:sp>
      </p:grpSp>
      <p:cxnSp>
        <p:nvCxnSpPr>
          <p:cNvPr id="4" name="Straight Connector 3">
            <a:extLst>
              <a:ext uri="{FF2B5EF4-FFF2-40B4-BE49-F238E27FC236}">
                <a16:creationId xmlns:a16="http://schemas.microsoft.com/office/drawing/2014/main" id="{8A090409-7E27-C174-0EAE-17ADD5E5F174}"/>
              </a:ext>
            </a:extLst>
          </p:cNvPr>
          <p:cNvCxnSpPr/>
          <p:nvPr/>
        </p:nvCxnSpPr>
        <p:spPr>
          <a:xfrm flipH="1">
            <a:off x="8586442" y="4294414"/>
            <a:ext cx="633174" cy="1944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5" name="Slide Number Placeholder 4">
            <a:extLst>
              <a:ext uri="{FF2B5EF4-FFF2-40B4-BE49-F238E27FC236}">
                <a16:creationId xmlns:a16="http://schemas.microsoft.com/office/drawing/2014/main" id="{E59418B9-2F75-B97D-7275-C0BE9E140E37}"/>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132</a:t>
            </a:fld>
            <a:endParaRPr lang="en-US" dirty="0"/>
          </a:p>
        </p:txBody>
      </p:sp>
    </p:spTree>
    <p:extLst>
      <p:ext uri="{BB962C8B-B14F-4D97-AF65-F5344CB8AC3E}">
        <p14:creationId xmlns:p14="http://schemas.microsoft.com/office/powerpoint/2010/main" val="26141009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dissolve">
                                      <p:cBhvr>
                                        <p:cTn id="17" dur="500"/>
                                        <p:tgtEl>
                                          <p:spTgt spid="35"/>
                                        </p:tgtEl>
                                      </p:cBhvr>
                                    </p:animEffect>
                                  </p:childTnLst>
                                </p:cTn>
                              </p:par>
                              <p:par>
                                <p:cTn id="18" presetID="9" presetClass="entr" presetSubtype="0" fill="hold" nodeType="with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dissolv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dissolve">
                                      <p:cBhvr>
                                        <p:cTn id="25" dur="500"/>
                                        <p:tgtEl>
                                          <p:spTgt spid="3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dissolve">
                                      <p:cBhvr>
                                        <p:cTn id="30"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8B97821-86AC-F707-540A-CC2605DEB3DC}"/>
              </a:ext>
            </a:extLst>
          </p:cNvPr>
          <p:cNvSpPr>
            <a:spLocks noGrp="1"/>
          </p:cNvSpPr>
          <p:nvPr>
            <p:ph type="title"/>
          </p:nvPr>
        </p:nvSpPr>
        <p:spPr/>
        <p:txBody>
          <a:bodyPr/>
          <a:lstStyle/>
          <a:p>
            <a:r>
              <a:rPr lang="en-US" dirty="0"/>
              <a:t>Mobility in a WiFi network</a:t>
            </a:r>
          </a:p>
        </p:txBody>
      </p:sp>
      <p:sp>
        <p:nvSpPr>
          <p:cNvPr id="5" name="Oval 4">
            <a:extLst>
              <a:ext uri="{FF2B5EF4-FFF2-40B4-BE49-F238E27FC236}">
                <a16:creationId xmlns:a16="http://schemas.microsoft.com/office/drawing/2014/main" id="{84997D15-1A5F-4698-73E5-AC7CF3FDF6D7}"/>
              </a:ext>
            </a:extLst>
          </p:cNvPr>
          <p:cNvSpPr/>
          <p:nvPr/>
        </p:nvSpPr>
        <p:spPr>
          <a:xfrm>
            <a:off x="9167920" y="3196676"/>
            <a:ext cx="1867172" cy="2130080"/>
          </a:xfrm>
          <a:prstGeom prst="ellipse">
            <a:avLst/>
          </a:prstGeom>
          <a:solidFill>
            <a:srgbClr val="A1C8F4">
              <a:alpha val="5732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descr="A computer with a blue screen&#10;&#10;Description automatically generated">
            <a:extLst>
              <a:ext uri="{FF2B5EF4-FFF2-40B4-BE49-F238E27FC236}">
                <a16:creationId xmlns:a16="http://schemas.microsoft.com/office/drawing/2014/main" id="{9FE39F39-72FC-C3A3-E93F-7F529828C022}"/>
              </a:ext>
            </a:extLst>
          </p:cNvPr>
          <p:cNvPicPr>
            <a:picLocks noChangeAspect="1"/>
          </p:cNvPicPr>
          <p:nvPr/>
        </p:nvPicPr>
        <p:blipFill>
          <a:blip r:embed="rId3"/>
          <a:stretch>
            <a:fillRect/>
          </a:stretch>
        </p:blipFill>
        <p:spPr>
          <a:xfrm>
            <a:off x="10259505" y="4509741"/>
            <a:ext cx="454222" cy="506858"/>
          </a:xfrm>
          <a:prstGeom prst="rect">
            <a:avLst/>
          </a:prstGeom>
        </p:spPr>
      </p:pic>
      <p:pic>
        <p:nvPicPr>
          <p:cNvPr id="7" name="Picture 6" descr="A computer with a blue screen&#10;&#10;Description automatically generated">
            <a:extLst>
              <a:ext uri="{FF2B5EF4-FFF2-40B4-BE49-F238E27FC236}">
                <a16:creationId xmlns:a16="http://schemas.microsoft.com/office/drawing/2014/main" id="{1E9B2FB5-CD98-5551-7E4D-E24AFEEFA7EB}"/>
              </a:ext>
            </a:extLst>
          </p:cNvPr>
          <p:cNvPicPr>
            <a:picLocks noChangeAspect="1"/>
          </p:cNvPicPr>
          <p:nvPr/>
        </p:nvPicPr>
        <p:blipFill>
          <a:blip r:embed="rId3"/>
          <a:stretch>
            <a:fillRect/>
          </a:stretch>
        </p:blipFill>
        <p:spPr>
          <a:xfrm>
            <a:off x="10297503" y="3598729"/>
            <a:ext cx="454222" cy="506858"/>
          </a:xfrm>
          <a:prstGeom prst="rect">
            <a:avLst/>
          </a:prstGeom>
        </p:spPr>
      </p:pic>
      <p:grpSp>
        <p:nvGrpSpPr>
          <p:cNvPr id="8" name="Group 7">
            <a:extLst>
              <a:ext uri="{FF2B5EF4-FFF2-40B4-BE49-F238E27FC236}">
                <a16:creationId xmlns:a16="http://schemas.microsoft.com/office/drawing/2014/main" id="{6B0597C1-A411-8425-E102-C5F3707BE304}"/>
              </a:ext>
            </a:extLst>
          </p:cNvPr>
          <p:cNvGrpSpPr/>
          <p:nvPr/>
        </p:nvGrpSpPr>
        <p:grpSpPr>
          <a:xfrm>
            <a:off x="5657955" y="1953336"/>
            <a:ext cx="1867172" cy="2130080"/>
            <a:chOff x="-452069" y="3785164"/>
            <a:chExt cx="2976282" cy="2976282"/>
          </a:xfrm>
        </p:grpSpPr>
        <p:sp>
          <p:nvSpPr>
            <p:cNvPr id="9" name="Oval 8">
              <a:extLst>
                <a:ext uri="{FF2B5EF4-FFF2-40B4-BE49-F238E27FC236}">
                  <a16:creationId xmlns:a16="http://schemas.microsoft.com/office/drawing/2014/main" id="{78B16A27-D8FB-456E-151D-556D2868BAB7}"/>
                </a:ext>
              </a:extLst>
            </p:cNvPr>
            <p:cNvSpPr/>
            <p:nvPr/>
          </p:nvSpPr>
          <p:spPr>
            <a:xfrm>
              <a:off x="-452069" y="3785164"/>
              <a:ext cx="2976282" cy="2976282"/>
            </a:xfrm>
            <a:prstGeom prst="ellipse">
              <a:avLst/>
            </a:prstGeom>
            <a:solidFill>
              <a:srgbClr val="A1C8F4">
                <a:alpha val="5732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0" name="Picture 9" descr="A computer with a blue screen&#10;&#10;Description automatically generated">
              <a:extLst>
                <a:ext uri="{FF2B5EF4-FFF2-40B4-BE49-F238E27FC236}">
                  <a16:creationId xmlns:a16="http://schemas.microsoft.com/office/drawing/2014/main" id="{FD5D1184-F373-F8AD-C545-DDB12E361CCD}"/>
                </a:ext>
              </a:extLst>
            </p:cNvPr>
            <p:cNvPicPr>
              <a:picLocks noChangeAspect="1"/>
            </p:cNvPicPr>
            <p:nvPr/>
          </p:nvPicPr>
          <p:blipFill>
            <a:blip r:embed="rId3"/>
            <a:stretch>
              <a:fillRect/>
            </a:stretch>
          </p:blipFill>
          <p:spPr>
            <a:xfrm>
              <a:off x="530636" y="5766027"/>
              <a:ext cx="724032" cy="708215"/>
            </a:xfrm>
            <a:prstGeom prst="rect">
              <a:avLst/>
            </a:prstGeom>
          </p:spPr>
        </p:pic>
        <p:pic>
          <p:nvPicPr>
            <p:cNvPr id="11" name="Picture 10" descr="A grey rectangular object with a black background&#10;&#10;Description automatically generated">
              <a:extLst>
                <a:ext uri="{FF2B5EF4-FFF2-40B4-BE49-F238E27FC236}">
                  <a16:creationId xmlns:a16="http://schemas.microsoft.com/office/drawing/2014/main" id="{D0A7C89C-E4B1-9938-2CFA-AC4E62C0BF48}"/>
                </a:ext>
              </a:extLst>
            </p:cNvPr>
            <p:cNvPicPr>
              <a:picLocks noChangeAspect="1"/>
            </p:cNvPicPr>
            <p:nvPr/>
          </p:nvPicPr>
          <p:blipFill>
            <a:blip r:embed="rId4"/>
            <a:stretch>
              <a:fillRect/>
            </a:stretch>
          </p:blipFill>
          <p:spPr>
            <a:xfrm>
              <a:off x="658196" y="4433847"/>
              <a:ext cx="681533" cy="560135"/>
            </a:xfrm>
            <a:prstGeom prst="rect">
              <a:avLst/>
            </a:prstGeom>
          </p:spPr>
        </p:pic>
        <p:pic>
          <p:nvPicPr>
            <p:cNvPr id="12" name="Picture 11" descr="A close-up of a black background&#10;&#10;Description automatically generated">
              <a:extLst>
                <a:ext uri="{FF2B5EF4-FFF2-40B4-BE49-F238E27FC236}">
                  <a16:creationId xmlns:a16="http://schemas.microsoft.com/office/drawing/2014/main" id="{BD8C85D1-B050-36C5-CC16-544819E4F477}"/>
                </a:ext>
              </a:extLst>
            </p:cNvPr>
            <p:cNvPicPr>
              <a:picLocks noChangeAspect="1"/>
            </p:cNvPicPr>
            <p:nvPr/>
          </p:nvPicPr>
          <p:blipFill>
            <a:blip r:embed="rId5"/>
            <a:stretch>
              <a:fillRect/>
            </a:stretch>
          </p:blipFill>
          <p:spPr>
            <a:xfrm>
              <a:off x="129602" y="4293185"/>
              <a:ext cx="1138643" cy="264459"/>
            </a:xfrm>
            <a:prstGeom prst="rect">
              <a:avLst/>
            </a:prstGeom>
          </p:spPr>
        </p:pic>
        <p:pic>
          <p:nvPicPr>
            <p:cNvPr id="13" name="Picture 12" descr="A computer with a blue screen&#10;&#10;Description automatically generated">
              <a:extLst>
                <a:ext uri="{FF2B5EF4-FFF2-40B4-BE49-F238E27FC236}">
                  <a16:creationId xmlns:a16="http://schemas.microsoft.com/office/drawing/2014/main" id="{1C028344-D665-32D4-BB2A-52A843B03498}"/>
                </a:ext>
              </a:extLst>
            </p:cNvPr>
            <p:cNvPicPr>
              <a:picLocks noChangeAspect="1"/>
            </p:cNvPicPr>
            <p:nvPr/>
          </p:nvPicPr>
          <p:blipFill>
            <a:blip r:embed="rId3"/>
            <a:stretch>
              <a:fillRect/>
            </a:stretch>
          </p:blipFill>
          <p:spPr>
            <a:xfrm>
              <a:off x="1435387" y="5049599"/>
              <a:ext cx="724032" cy="708215"/>
            </a:xfrm>
            <a:prstGeom prst="rect">
              <a:avLst/>
            </a:prstGeom>
          </p:spPr>
        </p:pic>
        <p:pic>
          <p:nvPicPr>
            <p:cNvPr id="14" name="Picture 13" descr="A computer with a blue screen&#10;&#10;Description automatically generated">
              <a:extLst>
                <a:ext uri="{FF2B5EF4-FFF2-40B4-BE49-F238E27FC236}">
                  <a16:creationId xmlns:a16="http://schemas.microsoft.com/office/drawing/2014/main" id="{D761A3AD-9DA1-F4CC-18F9-E07E41B20B30}"/>
                </a:ext>
              </a:extLst>
            </p:cNvPr>
            <p:cNvPicPr>
              <a:picLocks noChangeAspect="1"/>
            </p:cNvPicPr>
            <p:nvPr/>
          </p:nvPicPr>
          <p:blipFill>
            <a:blip r:embed="rId3"/>
            <a:stretch>
              <a:fillRect/>
            </a:stretch>
          </p:blipFill>
          <p:spPr>
            <a:xfrm>
              <a:off x="-223095" y="4889917"/>
              <a:ext cx="724032" cy="708215"/>
            </a:xfrm>
            <a:prstGeom prst="rect">
              <a:avLst/>
            </a:prstGeom>
          </p:spPr>
        </p:pic>
      </p:grpSp>
      <p:sp>
        <p:nvSpPr>
          <p:cNvPr id="15" name="Oval 14">
            <a:extLst>
              <a:ext uri="{FF2B5EF4-FFF2-40B4-BE49-F238E27FC236}">
                <a16:creationId xmlns:a16="http://schemas.microsoft.com/office/drawing/2014/main" id="{9ABF098B-C13B-0CAE-65B4-E1078397FF87}"/>
              </a:ext>
            </a:extLst>
          </p:cNvPr>
          <p:cNvSpPr/>
          <p:nvPr/>
        </p:nvSpPr>
        <p:spPr>
          <a:xfrm>
            <a:off x="7610142" y="3572683"/>
            <a:ext cx="1867172" cy="2130080"/>
          </a:xfrm>
          <a:prstGeom prst="ellipse">
            <a:avLst/>
          </a:prstGeom>
          <a:solidFill>
            <a:srgbClr val="A1C8F4">
              <a:alpha val="5732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6" name="Picture 15" descr="A computer with a blue screen&#10;&#10;Description automatically generated">
            <a:extLst>
              <a:ext uri="{FF2B5EF4-FFF2-40B4-BE49-F238E27FC236}">
                <a16:creationId xmlns:a16="http://schemas.microsoft.com/office/drawing/2014/main" id="{7E92D6E2-EEE2-9FE0-6091-A38863EDE0F1}"/>
              </a:ext>
            </a:extLst>
          </p:cNvPr>
          <p:cNvPicPr>
            <a:picLocks noChangeAspect="1"/>
          </p:cNvPicPr>
          <p:nvPr/>
        </p:nvPicPr>
        <p:blipFill>
          <a:blip r:embed="rId3"/>
          <a:stretch>
            <a:fillRect/>
          </a:stretch>
        </p:blipFill>
        <p:spPr>
          <a:xfrm>
            <a:off x="8087334" y="3681582"/>
            <a:ext cx="454222" cy="506858"/>
          </a:xfrm>
          <a:prstGeom prst="rect">
            <a:avLst/>
          </a:prstGeom>
        </p:spPr>
      </p:pic>
      <p:pic>
        <p:nvPicPr>
          <p:cNvPr id="17" name="Picture 16" descr="A computer with a blue screen&#10;&#10;Description automatically generated">
            <a:extLst>
              <a:ext uri="{FF2B5EF4-FFF2-40B4-BE49-F238E27FC236}">
                <a16:creationId xmlns:a16="http://schemas.microsoft.com/office/drawing/2014/main" id="{52877964-C42F-90F3-4F55-395C15901384}"/>
              </a:ext>
            </a:extLst>
          </p:cNvPr>
          <p:cNvPicPr>
            <a:picLocks noChangeAspect="1"/>
          </p:cNvPicPr>
          <p:nvPr/>
        </p:nvPicPr>
        <p:blipFill>
          <a:blip r:embed="rId3"/>
          <a:stretch>
            <a:fillRect/>
          </a:stretch>
        </p:blipFill>
        <p:spPr>
          <a:xfrm>
            <a:off x="8725963" y="4777915"/>
            <a:ext cx="454222" cy="506858"/>
          </a:xfrm>
          <a:prstGeom prst="rect">
            <a:avLst/>
          </a:prstGeom>
        </p:spPr>
      </p:pic>
      <p:pic>
        <p:nvPicPr>
          <p:cNvPr id="18" name="Picture 17" descr="A computer with a blue screen&#10;&#10;Description automatically generated">
            <a:extLst>
              <a:ext uri="{FF2B5EF4-FFF2-40B4-BE49-F238E27FC236}">
                <a16:creationId xmlns:a16="http://schemas.microsoft.com/office/drawing/2014/main" id="{FAA41EDA-EEC9-DB91-C283-2EC3C6210342}"/>
              </a:ext>
            </a:extLst>
          </p:cNvPr>
          <p:cNvPicPr>
            <a:picLocks noChangeAspect="1"/>
          </p:cNvPicPr>
          <p:nvPr/>
        </p:nvPicPr>
        <p:blipFill>
          <a:blip r:embed="rId3"/>
          <a:stretch>
            <a:fillRect/>
          </a:stretch>
        </p:blipFill>
        <p:spPr>
          <a:xfrm>
            <a:off x="7983331" y="4910790"/>
            <a:ext cx="454222" cy="506858"/>
          </a:xfrm>
          <a:prstGeom prst="rect">
            <a:avLst/>
          </a:prstGeom>
        </p:spPr>
      </p:pic>
      <p:sp>
        <p:nvSpPr>
          <p:cNvPr id="19" name="TextBox 18">
            <a:extLst>
              <a:ext uri="{FF2B5EF4-FFF2-40B4-BE49-F238E27FC236}">
                <a16:creationId xmlns:a16="http://schemas.microsoft.com/office/drawing/2014/main" id="{9FE2D8CE-1636-7326-6DF9-EE8D1025DADE}"/>
              </a:ext>
            </a:extLst>
          </p:cNvPr>
          <p:cNvSpPr txBox="1"/>
          <p:nvPr/>
        </p:nvSpPr>
        <p:spPr>
          <a:xfrm>
            <a:off x="6449840" y="2819341"/>
            <a:ext cx="47801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AP</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sp>
        <p:nvSpPr>
          <p:cNvPr id="20" name="TextBox 19">
            <a:extLst>
              <a:ext uri="{FF2B5EF4-FFF2-40B4-BE49-F238E27FC236}">
                <a16:creationId xmlns:a16="http://schemas.microsoft.com/office/drawing/2014/main" id="{075046A7-839C-8D1C-498D-B0BF393F4A9E}"/>
              </a:ext>
            </a:extLst>
          </p:cNvPr>
          <p:cNvSpPr txBox="1"/>
          <p:nvPr/>
        </p:nvSpPr>
        <p:spPr>
          <a:xfrm>
            <a:off x="6377986" y="1958040"/>
            <a:ext cx="55496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BSS</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sp>
        <p:nvSpPr>
          <p:cNvPr id="21" name="TextBox 20">
            <a:extLst>
              <a:ext uri="{FF2B5EF4-FFF2-40B4-BE49-F238E27FC236}">
                <a16:creationId xmlns:a16="http://schemas.microsoft.com/office/drawing/2014/main" id="{F4E8B026-7E7E-1A9B-761A-B2D5E1634BC3}"/>
              </a:ext>
            </a:extLst>
          </p:cNvPr>
          <p:cNvSpPr txBox="1"/>
          <p:nvPr/>
        </p:nvSpPr>
        <p:spPr>
          <a:xfrm>
            <a:off x="8214755" y="4549887"/>
            <a:ext cx="47801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AP</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sp>
        <p:nvSpPr>
          <p:cNvPr id="22" name="TextBox 21">
            <a:extLst>
              <a:ext uri="{FF2B5EF4-FFF2-40B4-BE49-F238E27FC236}">
                <a16:creationId xmlns:a16="http://schemas.microsoft.com/office/drawing/2014/main" id="{E1104912-50AF-D373-B500-0FBAAF3A3D81}"/>
              </a:ext>
            </a:extLst>
          </p:cNvPr>
          <p:cNvSpPr txBox="1"/>
          <p:nvPr/>
        </p:nvSpPr>
        <p:spPr>
          <a:xfrm>
            <a:off x="10282088" y="4194670"/>
            <a:ext cx="47801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AP</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sp>
        <p:nvSpPr>
          <p:cNvPr id="23" name="TextBox 22">
            <a:extLst>
              <a:ext uri="{FF2B5EF4-FFF2-40B4-BE49-F238E27FC236}">
                <a16:creationId xmlns:a16="http://schemas.microsoft.com/office/drawing/2014/main" id="{6325361A-63AE-B0E8-7920-96AD4ABE84DA}"/>
              </a:ext>
            </a:extLst>
          </p:cNvPr>
          <p:cNvSpPr txBox="1"/>
          <p:nvPr/>
        </p:nvSpPr>
        <p:spPr>
          <a:xfrm>
            <a:off x="9910552" y="4954061"/>
            <a:ext cx="55496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BSS</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sp>
        <p:nvSpPr>
          <p:cNvPr id="24" name="TextBox 23">
            <a:extLst>
              <a:ext uri="{FF2B5EF4-FFF2-40B4-BE49-F238E27FC236}">
                <a16:creationId xmlns:a16="http://schemas.microsoft.com/office/drawing/2014/main" id="{C0A0B27A-2EBB-B289-A5C5-BF3B3F3961B3}"/>
              </a:ext>
            </a:extLst>
          </p:cNvPr>
          <p:cNvSpPr txBox="1"/>
          <p:nvPr/>
        </p:nvSpPr>
        <p:spPr>
          <a:xfrm>
            <a:off x="8334411" y="5373253"/>
            <a:ext cx="55496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BSS</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cxnSp>
        <p:nvCxnSpPr>
          <p:cNvPr id="25" name="Straight Connector 24">
            <a:extLst>
              <a:ext uri="{FF2B5EF4-FFF2-40B4-BE49-F238E27FC236}">
                <a16:creationId xmlns:a16="http://schemas.microsoft.com/office/drawing/2014/main" id="{28CF4F44-3A9E-602F-6A2A-541072A4E003}"/>
              </a:ext>
            </a:extLst>
          </p:cNvPr>
          <p:cNvCxnSpPr>
            <a:cxnSpLocks/>
          </p:cNvCxnSpPr>
          <p:nvPr/>
        </p:nvCxnSpPr>
        <p:spPr>
          <a:xfrm flipV="1">
            <a:off x="6761834" y="2252966"/>
            <a:ext cx="2149120" cy="45435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79904BAA-2154-78CF-82A3-64CC77563EE7}"/>
              </a:ext>
            </a:extLst>
          </p:cNvPr>
          <p:cNvGrpSpPr/>
          <p:nvPr/>
        </p:nvGrpSpPr>
        <p:grpSpPr>
          <a:xfrm>
            <a:off x="7636573" y="2347407"/>
            <a:ext cx="468482" cy="246749"/>
            <a:chOff x="3668110" y="2448910"/>
            <a:chExt cx="3794234" cy="2165130"/>
          </a:xfrm>
        </p:grpSpPr>
        <p:sp>
          <p:nvSpPr>
            <p:cNvPr id="27" name="Rectangle 26">
              <a:extLst>
                <a:ext uri="{FF2B5EF4-FFF2-40B4-BE49-F238E27FC236}">
                  <a16:creationId xmlns:a16="http://schemas.microsoft.com/office/drawing/2014/main" id="{BCC9697B-D9DE-7893-E8CC-156597618C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085BCB5B-EC6F-D3F3-BA3B-B97AC059A10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FAB69FCA-E043-7B1B-8521-ADB8EE3D72F5}"/>
                </a:ext>
              </a:extLst>
            </p:cNvPr>
            <p:cNvGrpSpPr/>
            <p:nvPr/>
          </p:nvGrpSpPr>
          <p:grpSpPr>
            <a:xfrm>
              <a:off x="3941378" y="2603243"/>
              <a:ext cx="3202061" cy="1066110"/>
              <a:chOff x="7939341" y="3037317"/>
              <a:chExt cx="897649" cy="353919"/>
            </a:xfrm>
          </p:grpSpPr>
          <p:sp>
            <p:nvSpPr>
              <p:cNvPr id="30" name="Freeform 29">
                <a:extLst>
                  <a:ext uri="{FF2B5EF4-FFF2-40B4-BE49-F238E27FC236}">
                    <a16:creationId xmlns:a16="http://schemas.microsoft.com/office/drawing/2014/main" id="{37B26F86-FB40-4DE7-82DE-1AA00859B16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Freeform 30">
                <a:extLst>
                  <a:ext uri="{FF2B5EF4-FFF2-40B4-BE49-F238E27FC236}">
                    <a16:creationId xmlns:a16="http://schemas.microsoft.com/office/drawing/2014/main" id="{5967B989-055C-4FEB-9C4E-CD4BDAD57FF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05FEFA5B-B367-3853-A1D5-BA24F8405D2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Freeform 32">
                <a:extLst>
                  <a:ext uri="{FF2B5EF4-FFF2-40B4-BE49-F238E27FC236}">
                    <a16:creationId xmlns:a16="http://schemas.microsoft.com/office/drawing/2014/main" id="{D0831EEB-23F6-0952-B3AD-8F126C43C4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4" name="Straight Connector 33">
            <a:extLst>
              <a:ext uri="{FF2B5EF4-FFF2-40B4-BE49-F238E27FC236}">
                <a16:creationId xmlns:a16="http://schemas.microsoft.com/office/drawing/2014/main" id="{88118C21-BD02-A8CE-5DB6-5A5FC5A862A0}"/>
              </a:ext>
            </a:extLst>
          </p:cNvPr>
          <p:cNvCxnSpPr>
            <a:cxnSpLocks/>
          </p:cNvCxnSpPr>
          <p:nvPr/>
        </p:nvCxnSpPr>
        <p:spPr>
          <a:xfrm>
            <a:off x="8952571" y="2242833"/>
            <a:ext cx="0" cy="652961"/>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56AD0CE5-C761-59B2-6E7C-1F8D7411ABF1}"/>
              </a:ext>
            </a:extLst>
          </p:cNvPr>
          <p:cNvGrpSpPr/>
          <p:nvPr/>
        </p:nvGrpSpPr>
        <p:grpSpPr>
          <a:xfrm>
            <a:off x="8740098" y="2785305"/>
            <a:ext cx="468482" cy="246749"/>
            <a:chOff x="3668110" y="2448910"/>
            <a:chExt cx="3794234" cy="2165130"/>
          </a:xfrm>
        </p:grpSpPr>
        <p:sp>
          <p:nvSpPr>
            <p:cNvPr id="36" name="Rectangle 35">
              <a:extLst>
                <a:ext uri="{FF2B5EF4-FFF2-40B4-BE49-F238E27FC236}">
                  <a16:creationId xmlns:a16="http://schemas.microsoft.com/office/drawing/2014/main" id="{1DBBFB64-460B-46CF-5DB6-53D26850E5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 name="Freeform 36">
              <a:extLst>
                <a:ext uri="{FF2B5EF4-FFF2-40B4-BE49-F238E27FC236}">
                  <a16:creationId xmlns:a16="http://schemas.microsoft.com/office/drawing/2014/main" id="{07DD62B4-0876-DD01-1D73-C1B3A4A686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2B458E92-91BF-6E24-E58E-677901932D0F}"/>
                </a:ext>
              </a:extLst>
            </p:cNvPr>
            <p:cNvGrpSpPr/>
            <p:nvPr/>
          </p:nvGrpSpPr>
          <p:grpSpPr>
            <a:xfrm>
              <a:off x="3941378" y="2603243"/>
              <a:ext cx="3202061" cy="1066110"/>
              <a:chOff x="7939341" y="3037317"/>
              <a:chExt cx="897649" cy="353919"/>
            </a:xfrm>
          </p:grpSpPr>
          <p:sp>
            <p:nvSpPr>
              <p:cNvPr id="39" name="Freeform 38">
                <a:extLst>
                  <a:ext uri="{FF2B5EF4-FFF2-40B4-BE49-F238E27FC236}">
                    <a16:creationId xmlns:a16="http://schemas.microsoft.com/office/drawing/2014/main" id="{164D171E-02FE-008B-7A52-D05F6D3C1FA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Freeform 39">
                <a:extLst>
                  <a:ext uri="{FF2B5EF4-FFF2-40B4-BE49-F238E27FC236}">
                    <a16:creationId xmlns:a16="http://schemas.microsoft.com/office/drawing/2014/main" id="{B4E907A7-8537-A022-1F21-04E810A0DC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 name="Freeform 40">
                <a:extLst>
                  <a:ext uri="{FF2B5EF4-FFF2-40B4-BE49-F238E27FC236}">
                    <a16:creationId xmlns:a16="http://schemas.microsoft.com/office/drawing/2014/main" id="{E847F3B2-2968-0972-D1BA-7F79CE69434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Freeform 41">
                <a:extLst>
                  <a:ext uri="{FF2B5EF4-FFF2-40B4-BE49-F238E27FC236}">
                    <a16:creationId xmlns:a16="http://schemas.microsoft.com/office/drawing/2014/main" id="{7B954741-08C9-1CA8-862D-850BD191041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43" name="Straight Connector 42">
            <a:extLst>
              <a:ext uri="{FF2B5EF4-FFF2-40B4-BE49-F238E27FC236}">
                <a16:creationId xmlns:a16="http://schemas.microsoft.com/office/drawing/2014/main" id="{9E27EF1C-16A1-B123-F04B-22EB23775FDE}"/>
              </a:ext>
            </a:extLst>
          </p:cNvPr>
          <p:cNvCxnSpPr>
            <a:cxnSpLocks/>
          </p:cNvCxnSpPr>
          <p:nvPr/>
        </p:nvCxnSpPr>
        <p:spPr>
          <a:xfrm flipH="1">
            <a:off x="8773838" y="3027337"/>
            <a:ext cx="110236" cy="1522551"/>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73D51C9-1207-67A3-43C5-AA6212276727}"/>
              </a:ext>
            </a:extLst>
          </p:cNvPr>
          <p:cNvCxnSpPr>
            <a:cxnSpLocks/>
          </p:cNvCxnSpPr>
          <p:nvPr/>
        </p:nvCxnSpPr>
        <p:spPr>
          <a:xfrm>
            <a:off x="9050233" y="3014216"/>
            <a:ext cx="938853" cy="12600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pic>
        <p:nvPicPr>
          <p:cNvPr id="45" name="Picture 44" descr="A grey rectangular object with a black background&#10;&#10;Description automatically generated">
            <a:extLst>
              <a:ext uri="{FF2B5EF4-FFF2-40B4-BE49-F238E27FC236}">
                <a16:creationId xmlns:a16="http://schemas.microsoft.com/office/drawing/2014/main" id="{D7FB1F97-8747-0371-7AEC-7911F077CA8C}"/>
              </a:ext>
            </a:extLst>
          </p:cNvPr>
          <p:cNvPicPr>
            <a:picLocks noChangeAspect="1"/>
          </p:cNvPicPr>
          <p:nvPr/>
        </p:nvPicPr>
        <p:blipFill>
          <a:blip r:embed="rId4"/>
          <a:stretch>
            <a:fillRect/>
          </a:stretch>
        </p:blipFill>
        <p:spPr>
          <a:xfrm>
            <a:off x="9887726" y="4061277"/>
            <a:ext cx="427560" cy="400881"/>
          </a:xfrm>
          <a:prstGeom prst="rect">
            <a:avLst/>
          </a:prstGeom>
        </p:spPr>
      </p:pic>
      <p:pic>
        <p:nvPicPr>
          <p:cNvPr id="46" name="Picture 45" descr="A close-up of a black background&#10;&#10;Description automatically generated">
            <a:extLst>
              <a:ext uri="{FF2B5EF4-FFF2-40B4-BE49-F238E27FC236}">
                <a16:creationId xmlns:a16="http://schemas.microsoft.com/office/drawing/2014/main" id="{E5AEE2B8-7ED5-A788-5FC3-8EFC1D3B6CE2}"/>
              </a:ext>
            </a:extLst>
          </p:cNvPr>
          <p:cNvPicPr>
            <a:picLocks noChangeAspect="1"/>
          </p:cNvPicPr>
          <p:nvPr/>
        </p:nvPicPr>
        <p:blipFill>
          <a:blip r:embed="rId5"/>
          <a:stretch>
            <a:fillRect/>
          </a:stretch>
        </p:blipFill>
        <p:spPr>
          <a:xfrm>
            <a:off x="9557471" y="3996929"/>
            <a:ext cx="714328" cy="189269"/>
          </a:xfrm>
          <a:prstGeom prst="rect">
            <a:avLst/>
          </a:prstGeom>
        </p:spPr>
      </p:pic>
      <p:pic>
        <p:nvPicPr>
          <p:cNvPr id="47" name="Picture 46" descr="A grey rectangular object with a black background&#10;&#10;Description automatically generated">
            <a:extLst>
              <a:ext uri="{FF2B5EF4-FFF2-40B4-BE49-F238E27FC236}">
                <a16:creationId xmlns:a16="http://schemas.microsoft.com/office/drawing/2014/main" id="{AF1C29FA-77B1-6BF4-CACC-C7E58A166423}"/>
              </a:ext>
            </a:extLst>
          </p:cNvPr>
          <p:cNvPicPr>
            <a:picLocks noChangeAspect="1"/>
          </p:cNvPicPr>
          <p:nvPr/>
        </p:nvPicPr>
        <p:blipFill>
          <a:blip r:embed="rId4"/>
          <a:stretch>
            <a:fillRect/>
          </a:stretch>
        </p:blipFill>
        <p:spPr>
          <a:xfrm>
            <a:off x="8462579" y="4387561"/>
            <a:ext cx="427560" cy="400881"/>
          </a:xfrm>
          <a:prstGeom prst="rect">
            <a:avLst/>
          </a:prstGeom>
        </p:spPr>
      </p:pic>
      <p:pic>
        <p:nvPicPr>
          <p:cNvPr id="48" name="Picture 47" descr="A close-up of a black background&#10;&#10;Description automatically generated">
            <a:extLst>
              <a:ext uri="{FF2B5EF4-FFF2-40B4-BE49-F238E27FC236}">
                <a16:creationId xmlns:a16="http://schemas.microsoft.com/office/drawing/2014/main" id="{A8672343-C34F-B82E-5F3B-07D4CC127CF9}"/>
              </a:ext>
            </a:extLst>
          </p:cNvPr>
          <p:cNvPicPr>
            <a:picLocks noChangeAspect="1"/>
          </p:cNvPicPr>
          <p:nvPr/>
        </p:nvPicPr>
        <p:blipFill>
          <a:blip r:embed="rId5"/>
          <a:stretch>
            <a:fillRect/>
          </a:stretch>
        </p:blipFill>
        <p:spPr>
          <a:xfrm>
            <a:off x="8130820" y="4296453"/>
            <a:ext cx="714328" cy="189269"/>
          </a:xfrm>
          <a:prstGeom prst="rect">
            <a:avLst/>
          </a:prstGeom>
        </p:spPr>
      </p:pic>
      <p:cxnSp>
        <p:nvCxnSpPr>
          <p:cNvPr id="49" name="Straight Connector 48">
            <a:extLst>
              <a:ext uri="{FF2B5EF4-FFF2-40B4-BE49-F238E27FC236}">
                <a16:creationId xmlns:a16="http://schemas.microsoft.com/office/drawing/2014/main" id="{F2E2F1AA-DAC6-21B5-51A3-595140B01CCD}"/>
              </a:ext>
            </a:extLst>
          </p:cNvPr>
          <p:cNvCxnSpPr>
            <a:cxnSpLocks/>
          </p:cNvCxnSpPr>
          <p:nvPr/>
        </p:nvCxnSpPr>
        <p:spPr>
          <a:xfrm flipH="1">
            <a:off x="8910954" y="2262265"/>
            <a:ext cx="1103879" cy="24513"/>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pic>
        <p:nvPicPr>
          <p:cNvPr id="50" name="Picture 49" descr="A blue x on a white circle&#10;&#10;Description automatically generated">
            <a:extLst>
              <a:ext uri="{FF2B5EF4-FFF2-40B4-BE49-F238E27FC236}">
                <a16:creationId xmlns:a16="http://schemas.microsoft.com/office/drawing/2014/main" id="{6CA3E0E3-FCF6-7532-8460-450B4AB812CC}"/>
              </a:ext>
            </a:extLst>
          </p:cNvPr>
          <p:cNvPicPr>
            <a:picLocks noChangeAspect="1"/>
          </p:cNvPicPr>
          <p:nvPr/>
        </p:nvPicPr>
        <p:blipFill>
          <a:blip r:embed="rId6"/>
          <a:stretch>
            <a:fillRect/>
          </a:stretch>
        </p:blipFill>
        <p:spPr>
          <a:xfrm>
            <a:off x="8584536" y="2038387"/>
            <a:ext cx="738683" cy="449853"/>
          </a:xfrm>
          <a:prstGeom prst="rect">
            <a:avLst/>
          </a:prstGeom>
        </p:spPr>
      </p:pic>
      <p:sp>
        <p:nvSpPr>
          <p:cNvPr id="51" name="Oval 50">
            <a:extLst>
              <a:ext uri="{FF2B5EF4-FFF2-40B4-BE49-F238E27FC236}">
                <a16:creationId xmlns:a16="http://schemas.microsoft.com/office/drawing/2014/main" id="{451F2150-B4C7-455F-0B21-862B0DE73782}"/>
              </a:ext>
            </a:extLst>
          </p:cNvPr>
          <p:cNvSpPr/>
          <p:nvPr/>
        </p:nvSpPr>
        <p:spPr>
          <a:xfrm rot="20993988">
            <a:off x="7311923" y="3086533"/>
            <a:ext cx="4044539" cy="2708276"/>
          </a:xfrm>
          <a:prstGeom prst="ellipse">
            <a:avLst/>
          </a:prstGeom>
          <a:no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51">
            <a:extLst>
              <a:ext uri="{FF2B5EF4-FFF2-40B4-BE49-F238E27FC236}">
                <a16:creationId xmlns:a16="http://schemas.microsoft.com/office/drawing/2014/main" id="{77816A83-1BC1-516B-81DC-D6AA8150C9DC}"/>
              </a:ext>
            </a:extLst>
          </p:cNvPr>
          <p:cNvSpPr/>
          <p:nvPr/>
        </p:nvSpPr>
        <p:spPr>
          <a:xfrm>
            <a:off x="9562330" y="5554784"/>
            <a:ext cx="536378" cy="2604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TextBox 52">
            <a:extLst>
              <a:ext uri="{FF2B5EF4-FFF2-40B4-BE49-F238E27FC236}">
                <a16:creationId xmlns:a16="http://schemas.microsoft.com/office/drawing/2014/main" id="{C9A151CB-E29E-10EB-3583-E198145F8999}"/>
              </a:ext>
            </a:extLst>
          </p:cNvPr>
          <p:cNvSpPr txBox="1"/>
          <p:nvPr/>
        </p:nvSpPr>
        <p:spPr>
          <a:xfrm>
            <a:off x="9280912" y="5523077"/>
            <a:ext cx="2386038"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Extended Service Set (ESS)</a:t>
            </a:r>
          </a:p>
        </p:txBody>
      </p:sp>
      <p:sp>
        <p:nvSpPr>
          <p:cNvPr id="54" name="TextBox 53">
            <a:extLst>
              <a:ext uri="{FF2B5EF4-FFF2-40B4-BE49-F238E27FC236}">
                <a16:creationId xmlns:a16="http://schemas.microsoft.com/office/drawing/2014/main" id="{27F13D74-0FB0-B86C-8E40-B5F67CF36645}"/>
              </a:ext>
            </a:extLst>
          </p:cNvPr>
          <p:cNvSpPr txBox="1"/>
          <p:nvPr/>
        </p:nvSpPr>
        <p:spPr>
          <a:xfrm>
            <a:off x="8589424" y="1765506"/>
            <a:ext cx="93897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router R</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sp>
        <p:nvSpPr>
          <p:cNvPr id="55" name="TextBox 54">
            <a:extLst>
              <a:ext uri="{FF2B5EF4-FFF2-40B4-BE49-F238E27FC236}">
                <a16:creationId xmlns:a16="http://schemas.microsoft.com/office/drawing/2014/main" id="{7C93A181-3CEA-C786-AEE4-CCD8795F200C}"/>
              </a:ext>
            </a:extLst>
          </p:cNvPr>
          <p:cNvSpPr txBox="1"/>
          <p:nvPr/>
        </p:nvSpPr>
        <p:spPr>
          <a:xfrm>
            <a:off x="9201274" y="2707833"/>
            <a:ext cx="943167"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switch S</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nvGrpSpPr>
          <p:cNvPr id="64" name="Group 63">
            <a:extLst>
              <a:ext uri="{FF2B5EF4-FFF2-40B4-BE49-F238E27FC236}">
                <a16:creationId xmlns:a16="http://schemas.microsoft.com/office/drawing/2014/main" id="{AE4979BC-D89B-DCA7-8AA6-5AE9B63CE37B}"/>
              </a:ext>
            </a:extLst>
          </p:cNvPr>
          <p:cNvGrpSpPr/>
          <p:nvPr/>
        </p:nvGrpSpPr>
        <p:grpSpPr>
          <a:xfrm>
            <a:off x="8895572" y="4281156"/>
            <a:ext cx="775502" cy="506858"/>
            <a:chOff x="8895572" y="4526820"/>
            <a:chExt cx="775502" cy="506858"/>
          </a:xfrm>
        </p:grpSpPr>
        <p:pic>
          <p:nvPicPr>
            <p:cNvPr id="56" name="Picture 55" descr="A computer with a blue screen&#10;&#10;Description automatically generated">
              <a:extLst>
                <a:ext uri="{FF2B5EF4-FFF2-40B4-BE49-F238E27FC236}">
                  <a16:creationId xmlns:a16="http://schemas.microsoft.com/office/drawing/2014/main" id="{90643549-F798-045F-BE2F-B4E7B7F6B335}"/>
                </a:ext>
              </a:extLst>
            </p:cNvPr>
            <p:cNvPicPr>
              <a:picLocks noChangeAspect="1"/>
            </p:cNvPicPr>
            <p:nvPr/>
          </p:nvPicPr>
          <p:blipFill>
            <a:blip r:embed="rId3"/>
            <a:stretch>
              <a:fillRect/>
            </a:stretch>
          </p:blipFill>
          <p:spPr>
            <a:xfrm>
              <a:off x="8895572" y="4526820"/>
              <a:ext cx="454222" cy="506858"/>
            </a:xfrm>
            <a:prstGeom prst="rect">
              <a:avLst/>
            </a:prstGeom>
          </p:spPr>
        </p:pic>
        <p:pic>
          <p:nvPicPr>
            <p:cNvPr id="57" name="Picture 56">
              <a:extLst>
                <a:ext uri="{FF2B5EF4-FFF2-40B4-BE49-F238E27FC236}">
                  <a16:creationId xmlns:a16="http://schemas.microsoft.com/office/drawing/2014/main" id="{D6113192-243A-C96D-3693-E9144BFE7FF9}"/>
                </a:ext>
              </a:extLst>
            </p:cNvPr>
            <p:cNvPicPr>
              <a:picLocks noChangeAspect="1"/>
            </p:cNvPicPr>
            <p:nvPr/>
          </p:nvPicPr>
          <p:blipFill>
            <a:blip r:embed="rId7">
              <a:alphaModFix amt="76000"/>
            </a:blip>
            <a:stretch>
              <a:fillRect/>
            </a:stretch>
          </p:blipFill>
          <p:spPr>
            <a:xfrm rot="20772185">
              <a:off x="9259838" y="4612086"/>
              <a:ext cx="411236" cy="306383"/>
            </a:xfrm>
            <a:prstGeom prst="rect">
              <a:avLst/>
            </a:prstGeom>
          </p:spPr>
        </p:pic>
      </p:grpSp>
      <p:pic>
        <p:nvPicPr>
          <p:cNvPr id="58" name="Picture 57" descr="A computer with a blue screen&#10;&#10;Description automatically generated">
            <a:extLst>
              <a:ext uri="{FF2B5EF4-FFF2-40B4-BE49-F238E27FC236}">
                <a16:creationId xmlns:a16="http://schemas.microsoft.com/office/drawing/2014/main" id="{ABF43B17-3E2F-A80F-0D37-D41D69F95F4C}"/>
              </a:ext>
            </a:extLst>
          </p:cNvPr>
          <p:cNvPicPr>
            <a:picLocks noChangeAspect="1"/>
          </p:cNvPicPr>
          <p:nvPr/>
        </p:nvPicPr>
        <p:blipFill>
          <a:blip r:embed="rId3"/>
          <a:stretch>
            <a:fillRect/>
          </a:stretch>
        </p:blipFill>
        <p:spPr>
          <a:xfrm>
            <a:off x="7619863" y="4307354"/>
            <a:ext cx="454222" cy="506858"/>
          </a:xfrm>
          <a:prstGeom prst="rect">
            <a:avLst/>
          </a:prstGeom>
        </p:spPr>
      </p:pic>
      <p:sp>
        <p:nvSpPr>
          <p:cNvPr id="59" name="Freeform 75">
            <a:extLst>
              <a:ext uri="{FF2B5EF4-FFF2-40B4-BE49-F238E27FC236}">
                <a16:creationId xmlns:a16="http://schemas.microsoft.com/office/drawing/2014/main" id="{AC5A16F0-50C2-FCA2-FF7C-BCDEF65800A4}"/>
              </a:ext>
            </a:extLst>
          </p:cNvPr>
          <p:cNvSpPr>
            <a:spLocks/>
          </p:cNvSpPr>
          <p:nvPr/>
        </p:nvSpPr>
        <p:spPr bwMode="auto">
          <a:xfrm>
            <a:off x="9863692" y="1703269"/>
            <a:ext cx="1266602" cy="841767"/>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9F8376B6-A1CA-B236-28B9-F81AAEB269AB}"/>
              </a:ext>
            </a:extLst>
          </p:cNvPr>
          <p:cNvSpPr txBox="1"/>
          <p:nvPr/>
        </p:nvSpPr>
        <p:spPr>
          <a:xfrm>
            <a:off x="10138500" y="1990326"/>
            <a:ext cx="860748"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Internet</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D562598F-1659-D5C4-339C-93730C194858}"/>
              </a:ext>
            </a:extLst>
          </p:cNvPr>
          <p:cNvSpPr txBox="1"/>
          <p:nvPr/>
        </p:nvSpPr>
        <p:spPr>
          <a:xfrm>
            <a:off x="7493080" y="2056111"/>
            <a:ext cx="943167"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switch S</a:t>
            </a:r>
            <a:r>
              <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sp>
        <p:nvSpPr>
          <p:cNvPr id="63" name="Rectangle 3">
            <a:extLst>
              <a:ext uri="{FF2B5EF4-FFF2-40B4-BE49-F238E27FC236}">
                <a16:creationId xmlns:a16="http://schemas.microsoft.com/office/drawing/2014/main" id="{7FE41539-ED28-21B1-4101-E714412FC0BC}"/>
              </a:ext>
            </a:extLst>
          </p:cNvPr>
          <p:cNvSpPr txBox="1">
            <a:spLocks noChangeArrowheads="1"/>
          </p:cNvSpPr>
          <p:nvPr/>
        </p:nvSpPr>
        <p:spPr>
          <a:xfrm>
            <a:off x="726212" y="1565791"/>
            <a:ext cx="4534917" cy="3067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802.11: a link-layer standard, takes a link-layer approach towards mobility</a:t>
            </a:r>
          </a:p>
          <a:p>
            <a:pPr marL="352425"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Extended Service Set (ESS):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multiple BSS’s, in same layer-3 subnet, each with same SSID</a:t>
            </a:r>
          </a:p>
        </p:txBody>
      </p:sp>
      <p:sp>
        <p:nvSpPr>
          <p:cNvPr id="65" name="Rectangle 3">
            <a:extLst>
              <a:ext uri="{FF2B5EF4-FFF2-40B4-BE49-F238E27FC236}">
                <a16:creationId xmlns:a16="http://schemas.microsoft.com/office/drawing/2014/main" id="{44651213-3E41-FF6E-A824-1CE8274EF4E1}"/>
              </a:ext>
            </a:extLst>
          </p:cNvPr>
          <p:cNvSpPr txBox="1">
            <a:spLocks noChangeArrowheads="1"/>
          </p:cNvSpPr>
          <p:nvPr/>
        </p:nvSpPr>
        <p:spPr>
          <a:xfrm>
            <a:off x="704785" y="4447488"/>
            <a:ext cx="6300766" cy="14153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mobility between BSSs in same ESS</a:t>
            </a:r>
          </a:p>
          <a:p>
            <a:pPr marL="635000" marR="0" lvl="1" indent="-282575"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Fast re-authentication</a:t>
            </a:r>
          </a:p>
          <a:p>
            <a:pPr marL="635000" marR="0" lvl="1" indent="-282575"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 can suggest new APs to device</a:t>
            </a:r>
          </a:p>
        </p:txBody>
      </p:sp>
      <p:sp>
        <p:nvSpPr>
          <p:cNvPr id="66" name="Rectangle 3">
            <a:extLst>
              <a:ext uri="{FF2B5EF4-FFF2-40B4-BE49-F238E27FC236}">
                <a16:creationId xmlns:a16="http://schemas.microsoft.com/office/drawing/2014/main" id="{8FD63599-11B9-E399-4178-B72A39FF041D}"/>
              </a:ext>
            </a:extLst>
          </p:cNvPr>
          <p:cNvSpPr txBox="1">
            <a:spLocks noChangeArrowheads="1"/>
          </p:cNvSpPr>
          <p:nvPr/>
        </p:nvSpPr>
        <p:spPr>
          <a:xfrm>
            <a:off x="695064" y="5862842"/>
            <a:ext cx="8585848" cy="5870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proprietary (vendor) solutions for enhanced mobility </a:t>
            </a:r>
          </a:p>
        </p:txBody>
      </p:sp>
      <p:sp>
        <p:nvSpPr>
          <p:cNvPr id="4" name="Slide Number Placeholder 3">
            <a:extLst>
              <a:ext uri="{FF2B5EF4-FFF2-40B4-BE49-F238E27FC236}">
                <a16:creationId xmlns:a16="http://schemas.microsoft.com/office/drawing/2014/main" id="{99D0A888-0C5D-33AE-91CA-F1CDD8D5C531}"/>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133</a:t>
            </a:fld>
            <a:endParaRPr lang="en-US" dirty="0"/>
          </a:p>
        </p:txBody>
      </p:sp>
    </p:spTree>
    <p:extLst>
      <p:ext uri="{BB962C8B-B14F-4D97-AF65-F5344CB8AC3E}">
        <p14:creationId xmlns:p14="http://schemas.microsoft.com/office/powerpoint/2010/main" val="3230657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a:xfrm>
            <a:off x="439214" y="264708"/>
            <a:ext cx="10889343" cy="894622"/>
          </a:xfrm>
        </p:spPr>
        <p:txBody>
          <a:bodyPr>
            <a:normAutofit/>
          </a:bodyPr>
          <a:lstStyle/>
          <a:p>
            <a:r>
              <a:rPr lang="en-US" dirty="0"/>
              <a:t>Mobility in 5G networks: handover</a:t>
            </a:r>
          </a:p>
        </p:txBody>
      </p:sp>
      <p:sp>
        <p:nvSpPr>
          <p:cNvPr id="333" name="TextBox 332">
            <a:extLst>
              <a:ext uri="{FF2B5EF4-FFF2-40B4-BE49-F238E27FC236}">
                <a16:creationId xmlns:a16="http://schemas.microsoft.com/office/drawing/2014/main" id="{8C5AE47E-31BC-BD45-A1CF-0CB6534FECC4}"/>
              </a:ext>
            </a:extLst>
          </p:cNvPr>
          <p:cNvSpPr txBox="1"/>
          <p:nvPr/>
        </p:nvSpPr>
        <p:spPr>
          <a:xfrm>
            <a:off x="8051908" y="1180654"/>
            <a:ext cx="3704256" cy="276998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Handover: </a:t>
            </a:r>
          </a:p>
          <a:p>
            <a:pPr marL="342900" marR="0" lvl="0" indent="-220663" algn="l" defTabSz="914400" rtl="0" eaLnBrk="1" fontAlgn="auto" latinLnBrk="0" hangingPunct="1">
              <a:spcBef>
                <a:spcPts val="0"/>
              </a:spcBef>
              <a:spcAft>
                <a:spcPts val="0"/>
              </a:spcAft>
              <a:buClr>
                <a:srgbClr val="011199"/>
              </a:buClr>
              <a:buSzTx/>
              <a:buFont typeface="Wingdings" pitchFamily="2"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mobile device changes is point of attachment to the network</a:t>
            </a:r>
          </a:p>
          <a:p>
            <a:pPr marL="342900" marR="0" lvl="0" indent="-220663" algn="l" defTabSz="914400" rtl="0" eaLnBrk="1" fontAlgn="auto" latinLnBrk="0" hangingPunct="1">
              <a:spcBef>
                <a:spcPts val="0"/>
              </a:spcBef>
              <a:spcAft>
                <a:spcPts val="0"/>
              </a:spcAft>
              <a:buClr>
                <a:srgbClr val="011199"/>
              </a:buClr>
              <a:buSzTx/>
              <a:buFont typeface="Wingdings" pitchFamily="2" charset="2"/>
              <a:buChar char="§"/>
              <a:tabLst/>
              <a:defRPr/>
            </a:pPr>
            <a:r>
              <a:rPr lang="en-US" sz="2200" dirty="0">
                <a:solidFill>
                  <a:prstClr val="black"/>
                </a:solidFill>
                <a:latin typeface="Calibri" panose="020F0502020204030204"/>
              </a:rPr>
              <a:t>data flow to device changes from </a:t>
            </a:r>
            <a:r>
              <a:rPr lang="en-US" sz="2200" i="1" dirty="0">
                <a:solidFill>
                  <a:srgbClr val="0E00A3"/>
                </a:solidFill>
                <a:latin typeface="Calibri" panose="020F0502020204030204"/>
              </a:rPr>
              <a:t>source</a:t>
            </a:r>
            <a:r>
              <a:rPr lang="en-US" sz="2200" dirty="0">
                <a:solidFill>
                  <a:prstClr val="black"/>
                </a:solidFill>
                <a:latin typeface="Calibri" panose="020F0502020204030204"/>
              </a:rPr>
              <a:t> base station to </a:t>
            </a:r>
            <a:r>
              <a:rPr lang="en-US" sz="2200" i="1" dirty="0">
                <a:solidFill>
                  <a:srgbClr val="0E00A3"/>
                </a:solidFill>
                <a:latin typeface="Calibri" panose="020F0502020204030204"/>
              </a:rPr>
              <a:t>target</a:t>
            </a:r>
            <a:r>
              <a:rPr lang="en-US" sz="2200" dirty="0">
                <a:solidFill>
                  <a:prstClr val="black"/>
                </a:solidFill>
                <a:latin typeface="Calibri" panose="020F0502020204030204"/>
              </a:rPr>
              <a:t> base station</a:t>
            </a:r>
            <a:endPar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5" name="Group 324">
            <a:extLst>
              <a:ext uri="{FF2B5EF4-FFF2-40B4-BE49-F238E27FC236}">
                <a16:creationId xmlns:a16="http://schemas.microsoft.com/office/drawing/2014/main" id="{453D8953-661F-47CB-B007-FE52B31AB5AF}"/>
              </a:ext>
            </a:extLst>
          </p:cNvPr>
          <p:cNvGrpSpPr/>
          <p:nvPr/>
        </p:nvGrpSpPr>
        <p:grpSpPr>
          <a:xfrm>
            <a:off x="600831" y="1011606"/>
            <a:ext cx="7031493" cy="4563986"/>
            <a:chOff x="600831" y="1011606"/>
            <a:chExt cx="7031493" cy="4563986"/>
          </a:xfrm>
        </p:grpSpPr>
        <p:grpSp>
          <p:nvGrpSpPr>
            <p:cNvPr id="324" name="Group 323">
              <a:extLst>
                <a:ext uri="{FF2B5EF4-FFF2-40B4-BE49-F238E27FC236}">
                  <a16:creationId xmlns:a16="http://schemas.microsoft.com/office/drawing/2014/main" id="{A337E539-820F-99AA-8BAA-BA0C7DB9E299}"/>
                </a:ext>
              </a:extLst>
            </p:cNvPr>
            <p:cNvGrpSpPr/>
            <p:nvPr/>
          </p:nvGrpSpPr>
          <p:grpSpPr>
            <a:xfrm>
              <a:off x="600831" y="1011606"/>
              <a:ext cx="7031493" cy="4563986"/>
              <a:chOff x="600831" y="1011606"/>
              <a:chExt cx="7031493" cy="4563986"/>
            </a:xfrm>
          </p:grpSpPr>
          <p:sp>
            <p:nvSpPr>
              <p:cNvPr id="301" name="Oval 23">
                <a:extLst>
                  <a:ext uri="{FF2B5EF4-FFF2-40B4-BE49-F238E27FC236}">
                    <a16:creationId xmlns:a16="http://schemas.microsoft.com/office/drawing/2014/main" id="{5F3FBE24-2EB1-FCAD-55E6-314EFB19CFCD}"/>
                  </a:ext>
                </a:extLst>
              </p:cNvPr>
              <p:cNvSpPr>
                <a:spLocks noChangeArrowheads="1"/>
              </p:cNvSpPr>
              <p:nvPr/>
            </p:nvSpPr>
            <p:spPr bwMode="auto">
              <a:xfrm>
                <a:off x="4162573" y="3654871"/>
                <a:ext cx="3168115" cy="1920721"/>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00" name="Oval 23">
                <a:extLst>
                  <a:ext uri="{FF2B5EF4-FFF2-40B4-BE49-F238E27FC236}">
                    <a16:creationId xmlns:a16="http://schemas.microsoft.com/office/drawing/2014/main" id="{931CD1D5-5369-DB9A-95AA-6B029AEB4B2E}"/>
                  </a:ext>
                </a:extLst>
              </p:cNvPr>
              <p:cNvSpPr>
                <a:spLocks noChangeArrowheads="1"/>
              </p:cNvSpPr>
              <p:nvPr/>
            </p:nvSpPr>
            <p:spPr bwMode="auto">
              <a:xfrm>
                <a:off x="4973372" y="2228820"/>
                <a:ext cx="2658952" cy="2221708"/>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89" name="Oval 23">
                <a:extLst>
                  <a:ext uri="{FF2B5EF4-FFF2-40B4-BE49-F238E27FC236}">
                    <a16:creationId xmlns:a16="http://schemas.microsoft.com/office/drawing/2014/main" id="{F813D6EF-04BF-ABD0-1425-DCA008C3FBCD}"/>
                  </a:ext>
                </a:extLst>
              </p:cNvPr>
              <p:cNvSpPr>
                <a:spLocks noChangeArrowheads="1"/>
              </p:cNvSpPr>
              <p:nvPr/>
            </p:nvSpPr>
            <p:spPr bwMode="auto">
              <a:xfrm>
                <a:off x="3992684" y="1011606"/>
                <a:ext cx="3168115" cy="2221708"/>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296" name="Freeform 295">
                <a:extLst>
                  <a:ext uri="{FF2B5EF4-FFF2-40B4-BE49-F238E27FC236}">
                    <a16:creationId xmlns:a16="http://schemas.microsoft.com/office/drawing/2014/main" id="{E45FD7A4-5BA4-1938-CCD6-A8414CEA6563}"/>
                  </a:ext>
                </a:extLst>
              </p:cNvPr>
              <p:cNvSpPr/>
              <p:nvPr/>
            </p:nvSpPr>
            <p:spPr>
              <a:xfrm>
                <a:off x="600831" y="2093249"/>
                <a:ext cx="4782108" cy="2480615"/>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33D2D5F9-9EC4-0AB6-C857-618888243776}"/>
                </a:ext>
              </a:extLst>
            </p:cNvPr>
            <p:cNvGrpSpPr/>
            <p:nvPr/>
          </p:nvGrpSpPr>
          <p:grpSpPr>
            <a:xfrm>
              <a:off x="5092094" y="1515970"/>
              <a:ext cx="579097" cy="870251"/>
              <a:chOff x="5889335" y="1626817"/>
              <a:chExt cx="694858" cy="1017961"/>
            </a:xfrm>
          </p:grpSpPr>
          <p:grpSp>
            <p:nvGrpSpPr>
              <p:cNvPr id="5" name="Group 817">
                <a:extLst>
                  <a:ext uri="{FF2B5EF4-FFF2-40B4-BE49-F238E27FC236}">
                    <a16:creationId xmlns:a16="http://schemas.microsoft.com/office/drawing/2014/main" id="{5662E381-0308-4144-493D-2FEE825BD557}"/>
                  </a:ext>
                </a:extLst>
              </p:cNvPr>
              <p:cNvGrpSpPr>
                <a:grpSpLocks/>
              </p:cNvGrpSpPr>
              <p:nvPr/>
            </p:nvGrpSpPr>
            <p:grpSpPr bwMode="auto">
              <a:xfrm>
                <a:off x="5971949" y="1626817"/>
                <a:ext cx="466245" cy="392290"/>
                <a:chOff x="2920" y="1445"/>
                <a:chExt cx="326" cy="289"/>
              </a:xfrm>
            </p:grpSpPr>
            <p:sp>
              <p:nvSpPr>
                <p:cNvPr id="24" name="Oval 818">
                  <a:extLst>
                    <a:ext uri="{FF2B5EF4-FFF2-40B4-BE49-F238E27FC236}">
                      <a16:creationId xmlns:a16="http://schemas.microsoft.com/office/drawing/2014/main" id="{228DC2DC-9984-89F1-3926-8A621E92BD08}"/>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5" name="Group 819">
                  <a:extLst>
                    <a:ext uri="{FF2B5EF4-FFF2-40B4-BE49-F238E27FC236}">
                      <a16:creationId xmlns:a16="http://schemas.microsoft.com/office/drawing/2014/main" id="{37C95A95-4B51-9A16-3BEA-4DFE8D1ECC11}"/>
                    </a:ext>
                  </a:extLst>
                </p:cNvPr>
                <p:cNvGrpSpPr>
                  <a:grpSpLocks/>
                </p:cNvGrpSpPr>
                <p:nvPr/>
              </p:nvGrpSpPr>
              <p:grpSpPr bwMode="auto">
                <a:xfrm>
                  <a:off x="2949" y="1476"/>
                  <a:ext cx="265" cy="228"/>
                  <a:chOff x="2949" y="1476"/>
                  <a:chExt cx="265" cy="228"/>
                </a:xfrm>
              </p:grpSpPr>
              <p:sp>
                <p:nvSpPr>
                  <p:cNvPr id="27" name="Oval 820">
                    <a:extLst>
                      <a:ext uri="{FF2B5EF4-FFF2-40B4-BE49-F238E27FC236}">
                        <a16:creationId xmlns:a16="http://schemas.microsoft.com/office/drawing/2014/main" id="{15626D87-4C76-2BB4-8090-23651105CE1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 name="Oval 821">
                    <a:extLst>
                      <a:ext uri="{FF2B5EF4-FFF2-40B4-BE49-F238E27FC236}">
                        <a16:creationId xmlns:a16="http://schemas.microsoft.com/office/drawing/2014/main" id="{B68388ED-CE89-61E9-2A73-9FB629923FDF}"/>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9" name="Oval 822">
                    <a:extLst>
                      <a:ext uri="{FF2B5EF4-FFF2-40B4-BE49-F238E27FC236}">
                        <a16:creationId xmlns:a16="http://schemas.microsoft.com/office/drawing/2014/main" id="{4539C479-F33E-5C0E-826C-C8C08E643C18}"/>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823">
                    <a:extLst>
                      <a:ext uri="{FF2B5EF4-FFF2-40B4-BE49-F238E27FC236}">
                        <a16:creationId xmlns:a16="http://schemas.microsoft.com/office/drawing/2014/main" id="{5A53E053-0EA9-F0C9-C0EF-709F20139C2F}"/>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6" name="Group 5">
                <a:extLst>
                  <a:ext uri="{FF2B5EF4-FFF2-40B4-BE49-F238E27FC236}">
                    <a16:creationId xmlns:a16="http://schemas.microsoft.com/office/drawing/2014/main" id="{050395D1-D328-C6B3-C741-1217E2302B63}"/>
                  </a:ext>
                </a:extLst>
              </p:cNvPr>
              <p:cNvGrpSpPr/>
              <p:nvPr/>
            </p:nvGrpSpPr>
            <p:grpSpPr>
              <a:xfrm>
                <a:off x="5988685" y="1818858"/>
                <a:ext cx="437474" cy="596272"/>
                <a:chOff x="3585986" y="1924272"/>
                <a:chExt cx="468358" cy="1018983"/>
              </a:xfrm>
            </p:grpSpPr>
            <p:sp>
              <p:nvSpPr>
                <p:cNvPr id="20" name="Rectangle 19">
                  <a:extLst>
                    <a:ext uri="{FF2B5EF4-FFF2-40B4-BE49-F238E27FC236}">
                      <a16:creationId xmlns:a16="http://schemas.microsoft.com/office/drawing/2014/main" id="{67D3D8B8-C259-3D2B-569B-385432210317}"/>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4E749725-9991-3818-C681-F395D89CAA7E}"/>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851BD774-FD4E-6B65-30D9-EEE90780E283}"/>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4605DAE1-834A-F61A-C830-71D85A4D9664}"/>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a:extLst>
                  <a:ext uri="{FF2B5EF4-FFF2-40B4-BE49-F238E27FC236}">
                    <a16:creationId xmlns:a16="http://schemas.microsoft.com/office/drawing/2014/main" id="{10CDB076-EA64-6C50-596C-7ED3508DE29E}"/>
                  </a:ext>
                </a:extLst>
              </p:cNvPr>
              <p:cNvGrpSpPr/>
              <p:nvPr/>
            </p:nvGrpSpPr>
            <p:grpSpPr>
              <a:xfrm>
                <a:off x="5889335" y="2048021"/>
                <a:ext cx="694858" cy="596757"/>
                <a:chOff x="2913744" y="2211770"/>
                <a:chExt cx="694858" cy="596757"/>
              </a:xfrm>
            </p:grpSpPr>
            <p:grpSp>
              <p:nvGrpSpPr>
                <p:cNvPr id="8" name="Group 7">
                  <a:extLst>
                    <a:ext uri="{FF2B5EF4-FFF2-40B4-BE49-F238E27FC236}">
                      <a16:creationId xmlns:a16="http://schemas.microsoft.com/office/drawing/2014/main" id="{2A870E05-FCED-CDED-8961-F95F8CFD3392}"/>
                    </a:ext>
                  </a:extLst>
                </p:cNvPr>
                <p:cNvGrpSpPr/>
                <p:nvPr/>
              </p:nvGrpSpPr>
              <p:grpSpPr>
                <a:xfrm>
                  <a:off x="2913744" y="2416607"/>
                  <a:ext cx="694858" cy="391920"/>
                  <a:chOff x="340314" y="959725"/>
                  <a:chExt cx="710987" cy="333816"/>
                </a:xfrm>
              </p:grpSpPr>
              <p:sp>
                <p:nvSpPr>
                  <p:cNvPr id="10" name="Oval 9">
                    <a:extLst>
                      <a:ext uri="{FF2B5EF4-FFF2-40B4-BE49-F238E27FC236}">
                        <a16:creationId xmlns:a16="http://schemas.microsoft.com/office/drawing/2014/main" id="{BC0665BB-E3D0-7EBF-22C8-5A74192BF69F}"/>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7669227-6E80-0F4D-3C5C-C55457B0E0CA}"/>
                      </a:ext>
                    </a:extLst>
                  </p:cNvPr>
                  <p:cNvGrpSpPr/>
                  <p:nvPr/>
                </p:nvGrpSpPr>
                <p:grpSpPr>
                  <a:xfrm>
                    <a:off x="519850" y="1126797"/>
                    <a:ext cx="319417" cy="141293"/>
                    <a:chOff x="7493876" y="2774731"/>
                    <a:chExt cx="1481958" cy="894622"/>
                  </a:xfrm>
                </p:grpSpPr>
                <p:sp>
                  <p:nvSpPr>
                    <p:cNvPr id="13" name="Freeform 12">
                      <a:extLst>
                        <a:ext uri="{FF2B5EF4-FFF2-40B4-BE49-F238E27FC236}">
                          <a16:creationId xmlns:a16="http://schemas.microsoft.com/office/drawing/2014/main" id="{3651E58B-1B54-28D8-FF95-124083B98F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4" name="Oval 13">
                      <a:extLst>
                        <a:ext uri="{FF2B5EF4-FFF2-40B4-BE49-F238E27FC236}">
                          <a16:creationId xmlns:a16="http://schemas.microsoft.com/office/drawing/2014/main" id="{D842A422-DF25-AAAE-F89C-2BE0021D61A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5" name="Group 14">
                      <a:extLst>
                        <a:ext uri="{FF2B5EF4-FFF2-40B4-BE49-F238E27FC236}">
                          <a16:creationId xmlns:a16="http://schemas.microsoft.com/office/drawing/2014/main" id="{EF5177FF-1229-4494-C8A9-2F6884EA4D1D}"/>
                        </a:ext>
                      </a:extLst>
                    </p:cNvPr>
                    <p:cNvGrpSpPr/>
                    <p:nvPr/>
                  </p:nvGrpSpPr>
                  <p:grpSpPr>
                    <a:xfrm>
                      <a:off x="7713663" y="2848339"/>
                      <a:ext cx="1042107" cy="425543"/>
                      <a:chOff x="7786941" y="2884917"/>
                      <a:chExt cx="897649" cy="353919"/>
                    </a:xfrm>
                  </p:grpSpPr>
                  <p:sp>
                    <p:nvSpPr>
                      <p:cNvPr id="16" name="Freeform 15">
                        <a:extLst>
                          <a:ext uri="{FF2B5EF4-FFF2-40B4-BE49-F238E27FC236}">
                            <a16:creationId xmlns:a16="http://schemas.microsoft.com/office/drawing/2014/main" id="{6638058E-5CD8-331C-8043-5D7305BC58B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A1F5288-8B8A-9050-AF63-1CADD1EFA72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D7A73EAC-B844-C55A-A918-7D5408520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18">
                        <a:extLst>
                          <a:ext uri="{FF2B5EF4-FFF2-40B4-BE49-F238E27FC236}">
                            <a16:creationId xmlns:a16="http://schemas.microsoft.com/office/drawing/2014/main" id="{BDACE6BC-9412-867E-2CF6-2B9A4802992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2" name="Can 11">
                    <a:extLst>
                      <a:ext uri="{FF2B5EF4-FFF2-40B4-BE49-F238E27FC236}">
                        <a16:creationId xmlns:a16="http://schemas.microsoft.com/office/drawing/2014/main" id="{248C2BB9-7F01-DDB4-E575-B7D72C039AD2}"/>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9" name="Picture 8" descr="A screen shot of a computer&#10;&#10;Description automatically generated">
                  <a:extLst>
                    <a:ext uri="{FF2B5EF4-FFF2-40B4-BE49-F238E27FC236}">
                      <a16:creationId xmlns:a16="http://schemas.microsoft.com/office/drawing/2014/main" id="{F1262982-58C7-3577-5C4E-1514337751B3}"/>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26" name="Group 25">
              <a:extLst>
                <a:ext uri="{FF2B5EF4-FFF2-40B4-BE49-F238E27FC236}">
                  <a16:creationId xmlns:a16="http://schemas.microsoft.com/office/drawing/2014/main" id="{C023A19C-D1A5-6FFB-BCFC-755656B58267}"/>
                </a:ext>
              </a:extLst>
            </p:cNvPr>
            <p:cNvGrpSpPr/>
            <p:nvPr/>
          </p:nvGrpSpPr>
          <p:grpSpPr>
            <a:xfrm>
              <a:off x="4942756" y="4420228"/>
              <a:ext cx="579097" cy="870251"/>
              <a:chOff x="5889335" y="1626817"/>
              <a:chExt cx="694858" cy="1017961"/>
            </a:xfrm>
          </p:grpSpPr>
          <p:grpSp>
            <p:nvGrpSpPr>
              <p:cNvPr id="31" name="Group 817">
                <a:extLst>
                  <a:ext uri="{FF2B5EF4-FFF2-40B4-BE49-F238E27FC236}">
                    <a16:creationId xmlns:a16="http://schemas.microsoft.com/office/drawing/2014/main" id="{AA75E040-D36C-A693-3A8F-CC9A4E7758DC}"/>
                  </a:ext>
                </a:extLst>
              </p:cNvPr>
              <p:cNvGrpSpPr>
                <a:grpSpLocks/>
              </p:cNvGrpSpPr>
              <p:nvPr/>
            </p:nvGrpSpPr>
            <p:grpSpPr bwMode="auto">
              <a:xfrm>
                <a:off x="5971949" y="1626817"/>
                <a:ext cx="466245" cy="392290"/>
                <a:chOff x="2920" y="1445"/>
                <a:chExt cx="326" cy="289"/>
              </a:xfrm>
            </p:grpSpPr>
            <p:sp>
              <p:nvSpPr>
                <p:cNvPr id="140" name="Oval 818">
                  <a:extLst>
                    <a:ext uri="{FF2B5EF4-FFF2-40B4-BE49-F238E27FC236}">
                      <a16:creationId xmlns:a16="http://schemas.microsoft.com/office/drawing/2014/main" id="{4D6A56A8-050C-05B1-3C3F-61DC2CCD250B}"/>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41" name="Group 819">
                  <a:extLst>
                    <a:ext uri="{FF2B5EF4-FFF2-40B4-BE49-F238E27FC236}">
                      <a16:creationId xmlns:a16="http://schemas.microsoft.com/office/drawing/2014/main" id="{495A533B-82A5-3CCC-2A97-AB5FD82525FD}"/>
                    </a:ext>
                  </a:extLst>
                </p:cNvPr>
                <p:cNvGrpSpPr>
                  <a:grpSpLocks/>
                </p:cNvGrpSpPr>
                <p:nvPr/>
              </p:nvGrpSpPr>
              <p:grpSpPr bwMode="auto">
                <a:xfrm>
                  <a:off x="2949" y="1476"/>
                  <a:ext cx="265" cy="228"/>
                  <a:chOff x="2949" y="1476"/>
                  <a:chExt cx="265" cy="228"/>
                </a:xfrm>
              </p:grpSpPr>
              <p:sp>
                <p:nvSpPr>
                  <p:cNvPr id="142" name="Oval 820">
                    <a:extLst>
                      <a:ext uri="{FF2B5EF4-FFF2-40B4-BE49-F238E27FC236}">
                        <a16:creationId xmlns:a16="http://schemas.microsoft.com/office/drawing/2014/main" id="{00BBD91E-FCFE-816A-57F9-B055D080BEA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43" name="Oval 821">
                    <a:extLst>
                      <a:ext uri="{FF2B5EF4-FFF2-40B4-BE49-F238E27FC236}">
                        <a16:creationId xmlns:a16="http://schemas.microsoft.com/office/drawing/2014/main" id="{3F76B027-B3A9-8463-0B72-96F9A52A2102}"/>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44" name="Oval 822">
                    <a:extLst>
                      <a:ext uri="{FF2B5EF4-FFF2-40B4-BE49-F238E27FC236}">
                        <a16:creationId xmlns:a16="http://schemas.microsoft.com/office/drawing/2014/main" id="{5495ECA5-2B9C-B56D-E109-7FD5F05007C3}"/>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45" name="Oval 823">
                    <a:extLst>
                      <a:ext uri="{FF2B5EF4-FFF2-40B4-BE49-F238E27FC236}">
                        <a16:creationId xmlns:a16="http://schemas.microsoft.com/office/drawing/2014/main" id="{94CCAB63-7F11-B712-D9AF-9768FAE7DEEA}"/>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59" name="Group 58">
                <a:extLst>
                  <a:ext uri="{FF2B5EF4-FFF2-40B4-BE49-F238E27FC236}">
                    <a16:creationId xmlns:a16="http://schemas.microsoft.com/office/drawing/2014/main" id="{C22FBFA3-766F-CE4A-82FC-A4E850583BE5}"/>
                  </a:ext>
                </a:extLst>
              </p:cNvPr>
              <p:cNvGrpSpPr/>
              <p:nvPr/>
            </p:nvGrpSpPr>
            <p:grpSpPr>
              <a:xfrm>
                <a:off x="5988685" y="1818858"/>
                <a:ext cx="437474" cy="596272"/>
                <a:chOff x="3585986" y="1924272"/>
                <a:chExt cx="468358" cy="1018983"/>
              </a:xfrm>
            </p:grpSpPr>
            <p:sp>
              <p:nvSpPr>
                <p:cNvPr id="136" name="Rectangle 135">
                  <a:extLst>
                    <a:ext uri="{FF2B5EF4-FFF2-40B4-BE49-F238E27FC236}">
                      <a16:creationId xmlns:a16="http://schemas.microsoft.com/office/drawing/2014/main" id="{62F8A62F-1410-C1CC-65D8-F45544A6076B}"/>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45D0A30E-7F9D-B831-9FE1-E58C1DEC7937}"/>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044DD1F9-8D79-F5C7-09F5-E40B4671D062}"/>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D6E327DB-AE70-EB8C-9E0F-5D8B566A841C}"/>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a:extLst>
                  <a:ext uri="{FF2B5EF4-FFF2-40B4-BE49-F238E27FC236}">
                    <a16:creationId xmlns:a16="http://schemas.microsoft.com/office/drawing/2014/main" id="{5595457B-CB82-FC19-7C43-777D6477F484}"/>
                  </a:ext>
                </a:extLst>
              </p:cNvPr>
              <p:cNvGrpSpPr/>
              <p:nvPr/>
            </p:nvGrpSpPr>
            <p:grpSpPr>
              <a:xfrm>
                <a:off x="5889335" y="2048021"/>
                <a:ext cx="694858" cy="596757"/>
                <a:chOff x="2913744" y="2211770"/>
                <a:chExt cx="694858" cy="596757"/>
              </a:xfrm>
            </p:grpSpPr>
            <p:grpSp>
              <p:nvGrpSpPr>
                <p:cNvPr id="89" name="Group 88">
                  <a:extLst>
                    <a:ext uri="{FF2B5EF4-FFF2-40B4-BE49-F238E27FC236}">
                      <a16:creationId xmlns:a16="http://schemas.microsoft.com/office/drawing/2014/main" id="{82C949B0-83B0-6D2C-5C04-9E8B4C9DC45D}"/>
                    </a:ext>
                  </a:extLst>
                </p:cNvPr>
                <p:cNvGrpSpPr/>
                <p:nvPr/>
              </p:nvGrpSpPr>
              <p:grpSpPr>
                <a:xfrm>
                  <a:off x="2913744" y="2416607"/>
                  <a:ext cx="694858" cy="391920"/>
                  <a:chOff x="340314" y="959725"/>
                  <a:chExt cx="710987" cy="333816"/>
                </a:xfrm>
              </p:grpSpPr>
              <p:sp>
                <p:nvSpPr>
                  <p:cNvPr id="91" name="Oval 90">
                    <a:extLst>
                      <a:ext uri="{FF2B5EF4-FFF2-40B4-BE49-F238E27FC236}">
                        <a16:creationId xmlns:a16="http://schemas.microsoft.com/office/drawing/2014/main" id="{7EF97036-0DA7-E353-8C0C-D4B378B1B905}"/>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7" name="Group 96">
                    <a:extLst>
                      <a:ext uri="{FF2B5EF4-FFF2-40B4-BE49-F238E27FC236}">
                        <a16:creationId xmlns:a16="http://schemas.microsoft.com/office/drawing/2014/main" id="{8219666A-7E7E-5AA1-EC83-033D3302BE13}"/>
                      </a:ext>
                    </a:extLst>
                  </p:cNvPr>
                  <p:cNvGrpSpPr/>
                  <p:nvPr/>
                </p:nvGrpSpPr>
                <p:grpSpPr>
                  <a:xfrm>
                    <a:off x="519850" y="1126797"/>
                    <a:ext cx="319417" cy="141293"/>
                    <a:chOff x="7493876" y="2774731"/>
                    <a:chExt cx="1481958" cy="894622"/>
                  </a:xfrm>
                </p:grpSpPr>
                <p:sp>
                  <p:nvSpPr>
                    <p:cNvPr id="129" name="Freeform 128">
                      <a:extLst>
                        <a:ext uri="{FF2B5EF4-FFF2-40B4-BE49-F238E27FC236}">
                          <a16:creationId xmlns:a16="http://schemas.microsoft.com/office/drawing/2014/main" id="{0CFE1B61-F271-96F1-0AB9-1217D85B99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7B5B7A5E-75C7-9136-9993-F7699541950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E14097A8-C62A-D26A-F26B-1216522822EB}"/>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D0B14AC8-72E4-DBA0-FDFA-4629C3DDD3E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CF6B1D3B-8E77-5E04-F4FF-4EEB87DE05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180D8E64-5E6C-B029-D896-48C4C04FBA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9B987A85-430F-CAF8-F2E8-9FFFF4838C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15" name="Can 114">
                    <a:extLst>
                      <a:ext uri="{FF2B5EF4-FFF2-40B4-BE49-F238E27FC236}">
                        <a16:creationId xmlns:a16="http://schemas.microsoft.com/office/drawing/2014/main" id="{8D2CE33E-E8A6-4F1B-0FE6-5ED754358B75}"/>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90" name="Picture 89" descr="A screen shot of a computer&#10;&#10;Description automatically generated">
                  <a:extLst>
                    <a:ext uri="{FF2B5EF4-FFF2-40B4-BE49-F238E27FC236}">
                      <a16:creationId xmlns:a16="http://schemas.microsoft.com/office/drawing/2014/main" id="{AB2D879B-BFF7-6C05-E808-9AAEE7125A19}"/>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146" name="Group 145">
              <a:extLst>
                <a:ext uri="{FF2B5EF4-FFF2-40B4-BE49-F238E27FC236}">
                  <a16:creationId xmlns:a16="http://schemas.microsoft.com/office/drawing/2014/main" id="{225391AF-C325-A738-4DAB-F2FB9322E0F3}"/>
                </a:ext>
              </a:extLst>
            </p:cNvPr>
            <p:cNvGrpSpPr/>
            <p:nvPr/>
          </p:nvGrpSpPr>
          <p:grpSpPr>
            <a:xfrm>
              <a:off x="5533421" y="2831760"/>
              <a:ext cx="579097" cy="870251"/>
              <a:chOff x="5889335" y="1626817"/>
              <a:chExt cx="694858" cy="1017961"/>
            </a:xfrm>
          </p:grpSpPr>
          <p:grpSp>
            <p:nvGrpSpPr>
              <p:cNvPr id="147" name="Group 817">
                <a:extLst>
                  <a:ext uri="{FF2B5EF4-FFF2-40B4-BE49-F238E27FC236}">
                    <a16:creationId xmlns:a16="http://schemas.microsoft.com/office/drawing/2014/main" id="{D09C32A4-1B39-835F-E935-67BB226B3A96}"/>
                  </a:ext>
                </a:extLst>
              </p:cNvPr>
              <p:cNvGrpSpPr>
                <a:grpSpLocks/>
              </p:cNvGrpSpPr>
              <p:nvPr/>
            </p:nvGrpSpPr>
            <p:grpSpPr bwMode="auto">
              <a:xfrm>
                <a:off x="5971949" y="1626817"/>
                <a:ext cx="466245" cy="392290"/>
                <a:chOff x="2920" y="1445"/>
                <a:chExt cx="326" cy="289"/>
              </a:xfrm>
            </p:grpSpPr>
            <p:sp>
              <p:nvSpPr>
                <p:cNvPr id="182" name="Oval 818">
                  <a:extLst>
                    <a:ext uri="{FF2B5EF4-FFF2-40B4-BE49-F238E27FC236}">
                      <a16:creationId xmlns:a16="http://schemas.microsoft.com/office/drawing/2014/main" id="{142B67A0-0C98-CDBF-CB12-007A4442F4F6}"/>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83" name="Group 819">
                  <a:extLst>
                    <a:ext uri="{FF2B5EF4-FFF2-40B4-BE49-F238E27FC236}">
                      <a16:creationId xmlns:a16="http://schemas.microsoft.com/office/drawing/2014/main" id="{8A99EDAC-0369-38D4-F5FB-8931A978C3D5}"/>
                    </a:ext>
                  </a:extLst>
                </p:cNvPr>
                <p:cNvGrpSpPr>
                  <a:grpSpLocks/>
                </p:cNvGrpSpPr>
                <p:nvPr/>
              </p:nvGrpSpPr>
              <p:grpSpPr bwMode="auto">
                <a:xfrm>
                  <a:off x="2949" y="1476"/>
                  <a:ext cx="265" cy="228"/>
                  <a:chOff x="2949" y="1476"/>
                  <a:chExt cx="265" cy="228"/>
                </a:xfrm>
              </p:grpSpPr>
              <p:sp>
                <p:nvSpPr>
                  <p:cNvPr id="184" name="Oval 820">
                    <a:extLst>
                      <a:ext uri="{FF2B5EF4-FFF2-40B4-BE49-F238E27FC236}">
                        <a16:creationId xmlns:a16="http://schemas.microsoft.com/office/drawing/2014/main" id="{5E244257-C4E2-2D74-CC0C-26D72C389AD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85" name="Oval 821">
                    <a:extLst>
                      <a:ext uri="{FF2B5EF4-FFF2-40B4-BE49-F238E27FC236}">
                        <a16:creationId xmlns:a16="http://schemas.microsoft.com/office/drawing/2014/main" id="{2FB43225-E341-E386-63BB-95E7ABB0CA95}"/>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86" name="Oval 822">
                    <a:extLst>
                      <a:ext uri="{FF2B5EF4-FFF2-40B4-BE49-F238E27FC236}">
                        <a16:creationId xmlns:a16="http://schemas.microsoft.com/office/drawing/2014/main" id="{5BDDDE8E-AAC5-A2AA-A9D6-B543592A22B2}"/>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87" name="Oval 823">
                    <a:extLst>
                      <a:ext uri="{FF2B5EF4-FFF2-40B4-BE49-F238E27FC236}">
                        <a16:creationId xmlns:a16="http://schemas.microsoft.com/office/drawing/2014/main" id="{5757236F-DFC5-45DD-AAA5-D41DE5B03D8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148" name="Group 147">
                <a:extLst>
                  <a:ext uri="{FF2B5EF4-FFF2-40B4-BE49-F238E27FC236}">
                    <a16:creationId xmlns:a16="http://schemas.microsoft.com/office/drawing/2014/main" id="{E219637B-FCEA-02E5-493A-D7DC81667F51}"/>
                  </a:ext>
                </a:extLst>
              </p:cNvPr>
              <p:cNvGrpSpPr/>
              <p:nvPr/>
            </p:nvGrpSpPr>
            <p:grpSpPr>
              <a:xfrm>
                <a:off x="5988685" y="1818858"/>
                <a:ext cx="437474" cy="596272"/>
                <a:chOff x="3585986" y="1924272"/>
                <a:chExt cx="468358" cy="1018983"/>
              </a:xfrm>
            </p:grpSpPr>
            <p:sp>
              <p:nvSpPr>
                <p:cNvPr id="178" name="Rectangle 177">
                  <a:extLst>
                    <a:ext uri="{FF2B5EF4-FFF2-40B4-BE49-F238E27FC236}">
                      <a16:creationId xmlns:a16="http://schemas.microsoft.com/office/drawing/2014/main" id="{A3C64C04-2B29-DD7E-4C0B-084D1F4093DA}"/>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512A8DAC-9A83-DB91-BEC8-B676CE0B0382}"/>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E3EAB11D-D1DD-631B-2725-191455813A67}"/>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96BB77E8-37D3-AE69-A805-2776EA6E0BA4}"/>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9" name="Group 148">
                <a:extLst>
                  <a:ext uri="{FF2B5EF4-FFF2-40B4-BE49-F238E27FC236}">
                    <a16:creationId xmlns:a16="http://schemas.microsoft.com/office/drawing/2014/main" id="{9D40604D-D4FF-6C32-4711-7055B08F3F09}"/>
                  </a:ext>
                </a:extLst>
              </p:cNvPr>
              <p:cNvGrpSpPr/>
              <p:nvPr/>
            </p:nvGrpSpPr>
            <p:grpSpPr>
              <a:xfrm>
                <a:off x="5889335" y="2048021"/>
                <a:ext cx="694858" cy="596757"/>
                <a:chOff x="2913744" y="2211770"/>
                <a:chExt cx="694858" cy="596757"/>
              </a:xfrm>
            </p:grpSpPr>
            <p:grpSp>
              <p:nvGrpSpPr>
                <p:cNvPr id="150" name="Group 149">
                  <a:extLst>
                    <a:ext uri="{FF2B5EF4-FFF2-40B4-BE49-F238E27FC236}">
                      <a16:creationId xmlns:a16="http://schemas.microsoft.com/office/drawing/2014/main" id="{BF1CD6C9-C8B7-BD60-A91D-D6EF84AD1FE1}"/>
                    </a:ext>
                  </a:extLst>
                </p:cNvPr>
                <p:cNvGrpSpPr/>
                <p:nvPr/>
              </p:nvGrpSpPr>
              <p:grpSpPr>
                <a:xfrm>
                  <a:off x="2913744" y="2416607"/>
                  <a:ext cx="694858" cy="391920"/>
                  <a:chOff x="340314" y="959725"/>
                  <a:chExt cx="710987" cy="333816"/>
                </a:xfrm>
              </p:grpSpPr>
              <p:sp>
                <p:nvSpPr>
                  <p:cNvPr id="152" name="Oval 151">
                    <a:extLst>
                      <a:ext uri="{FF2B5EF4-FFF2-40B4-BE49-F238E27FC236}">
                        <a16:creationId xmlns:a16="http://schemas.microsoft.com/office/drawing/2014/main" id="{550E3045-A4F7-C880-424D-ABD2FCF01BCC}"/>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3" name="Group 152">
                    <a:extLst>
                      <a:ext uri="{FF2B5EF4-FFF2-40B4-BE49-F238E27FC236}">
                        <a16:creationId xmlns:a16="http://schemas.microsoft.com/office/drawing/2014/main" id="{C10E5CAA-CFE9-AAE7-B699-0E56EDAE0B05}"/>
                      </a:ext>
                    </a:extLst>
                  </p:cNvPr>
                  <p:cNvGrpSpPr/>
                  <p:nvPr/>
                </p:nvGrpSpPr>
                <p:grpSpPr>
                  <a:xfrm>
                    <a:off x="519850" y="1126797"/>
                    <a:ext cx="319417" cy="141293"/>
                    <a:chOff x="7493876" y="2774731"/>
                    <a:chExt cx="1481958" cy="894622"/>
                  </a:xfrm>
                </p:grpSpPr>
                <p:sp>
                  <p:nvSpPr>
                    <p:cNvPr id="155" name="Freeform 154">
                      <a:extLst>
                        <a:ext uri="{FF2B5EF4-FFF2-40B4-BE49-F238E27FC236}">
                          <a16:creationId xmlns:a16="http://schemas.microsoft.com/office/drawing/2014/main" id="{977AE47A-C162-46CA-1CD1-FE1B6D75B4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70" name="Oval 169">
                      <a:extLst>
                        <a:ext uri="{FF2B5EF4-FFF2-40B4-BE49-F238E27FC236}">
                          <a16:creationId xmlns:a16="http://schemas.microsoft.com/office/drawing/2014/main" id="{03B5182D-3EC2-8235-70F7-211A2CC37AB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73" name="Group 172">
                      <a:extLst>
                        <a:ext uri="{FF2B5EF4-FFF2-40B4-BE49-F238E27FC236}">
                          <a16:creationId xmlns:a16="http://schemas.microsoft.com/office/drawing/2014/main" id="{023A79AF-35D6-6082-F9B9-EC977FE0C231}"/>
                        </a:ext>
                      </a:extLst>
                    </p:cNvPr>
                    <p:cNvGrpSpPr/>
                    <p:nvPr/>
                  </p:nvGrpSpPr>
                  <p:grpSpPr>
                    <a:xfrm>
                      <a:off x="7713663" y="2848339"/>
                      <a:ext cx="1042107" cy="425543"/>
                      <a:chOff x="7786941" y="2884917"/>
                      <a:chExt cx="897649" cy="353919"/>
                    </a:xfrm>
                  </p:grpSpPr>
                  <p:sp>
                    <p:nvSpPr>
                      <p:cNvPr id="174" name="Freeform 173">
                        <a:extLst>
                          <a:ext uri="{FF2B5EF4-FFF2-40B4-BE49-F238E27FC236}">
                            <a16:creationId xmlns:a16="http://schemas.microsoft.com/office/drawing/2014/main" id="{2F3D458C-88C4-A6C3-9216-2E010DE362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BDDD88E9-220F-B9E6-5534-9CB9891D15E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1144C24-2DCA-2BBD-8D2B-7B41820E1BD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Freeform 176">
                        <a:extLst>
                          <a:ext uri="{FF2B5EF4-FFF2-40B4-BE49-F238E27FC236}">
                            <a16:creationId xmlns:a16="http://schemas.microsoft.com/office/drawing/2014/main" id="{DE3453C6-C3D8-8406-9A87-3D710D13601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54" name="Can 153">
                    <a:extLst>
                      <a:ext uri="{FF2B5EF4-FFF2-40B4-BE49-F238E27FC236}">
                        <a16:creationId xmlns:a16="http://schemas.microsoft.com/office/drawing/2014/main" id="{E41744C0-906E-AB30-2D0C-8BD4051B550B}"/>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51" name="Picture 150" descr="A screen shot of a computer&#10;&#10;Description automatically generated">
                  <a:extLst>
                    <a:ext uri="{FF2B5EF4-FFF2-40B4-BE49-F238E27FC236}">
                      <a16:creationId xmlns:a16="http://schemas.microsoft.com/office/drawing/2014/main" id="{7D4200CA-15FB-B146-21BC-F42DEC2640C6}"/>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6079345" y="1924212"/>
            <a:ext cx="955821" cy="840257"/>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3" name="Group 302">
            <a:extLst>
              <a:ext uri="{FF2B5EF4-FFF2-40B4-BE49-F238E27FC236}">
                <a16:creationId xmlns:a16="http://schemas.microsoft.com/office/drawing/2014/main" id="{E21A7F41-8220-4DD3-F178-C62BE138791A}"/>
              </a:ext>
            </a:extLst>
          </p:cNvPr>
          <p:cNvGrpSpPr/>
          <p:nvPr/>
        </p:nvGrpSpPr>
        <p:grpSpPr>
          <a:xfrm>
            <a:off x="1756863" y="2469551"/>
            <a:ext cx="774623" cy="455044"/>
            <a:chOff x="5716439" y="395865"/>
            <a:chExt cx="1083058" cy="590840"/>
          </a:xfrm>
        </p:grpSpPr>
        <p:sp>
          <p:nvSpPr>
            <p:cNvPr id="304" name="Rectangle 303">
              <a:extLst>
                <a:ext uri="{FF2B5EF4-FFF2-40B4-BE49-F238E27FC236}">
                  <a16:creationId xmlns:a16="http://schemas.microsoft.com/office/drawing/2014/main" id="{7AC48909-55BD-6586-D4F3-BB2A90626166}"/>
                </a:ext>
              </a:extLst>
            </p:cNvPr>
            <p:cNvSpPr/>
            <p:nvPr/>
          </p:nvSpPr>
          <p:spPr>
            <a:xfrm>
              <a:off x="5772002" y="395865"/>
              <a:ext cx="962429" cy="590840"/>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05" name="TextBox 304">
              <a:extLst>
                <a:ext uri="{FF2B5EF4-FFF2-40B4-BE49-F238E27FC236}">
                  <a16:creationId xmlns:a16="http://schemas.microsoft.com/office/drawing/2014/main" id="{05BFDAD0-3DC8-F97D-91B1-9CD14193E1C1}"/>
                </a:ext>
              </a:extLst>
            </p:cNvPr>
            <p:cNvSpPr txBox="1"/>
            <p:nvPr/>
          </p:nvSpPr>
          <p:spPr>
            <a:xfrm>
              <a:off x="5716439" y="422384"/>
              <a:ext cx="1083058" cy="538243"/>
            </a:xfrm>
            <a:prstGeom prst="rect">
              <a:avLst/>
            </a:prstGeom>
            <a:noFill/>
          </p:spPr>
          <p:txBody>
            <a:bodyPr wrap="square" rtlCol="0">
              <a:spAutoFit/>
            </a:bodyPr>
            <a:lstStyle/>
            <a:p>
              <a:pPr algn="ctr">
                <a:lnSpc>
                  <a:spcPct val="80000"/>
                </a:lnSpc>
              </a:pPr>
              <a:r>
                <a:rPr lang="en-US" sz="1200" b="1" dirty="0">
                  <a:solidFill>
                    <a:schemeClr val="bg1"/>
                  </a:solidFill>
                </a:rPr>
                <a:t>AMF</a:t>
              </a:r>
            </a:p>
            <a:p>
              <a:pPr algn="ctr">
                <a:lnSpc>
                  <a:spcPct val="80000"/>
                </a:lnSpc>
              </a:pPr>
              <a:r>
                <a:rPr lang="en-US" sz="700" dirty="0">
                  <a:solidFill>
                    <a:schemeClr val="bg1"/>
                  </a:solidFill>
                </a:rPr>
                <a:t>Access, Mobility </a:t>
              </a:r>
            </a:p>
            <a:p>
              <a:pPr algn="ctr">
                <a:lnSpc>
                  <a:spcPct val="80000"/>
                </a:lnSpc>
              </a:pPr>
              <a:r>
                <a:rPr lang="en-US" sz="700" dirty="0">
                  <a:solidFill>
                    <a:schemeClr val="bg1"/>
                  </a:solidFill>
                </a:rPr>
                <a:t>Management</a:t>
              </a:r>
            </a:p>
          </p:txBody>
        </p:sp>
      </p:grpSp>
      <p:grpSp>
        <p:nvGrpSpPr>
          <p:cNvPr id="309" name="Group 308">
            <a:extLst>
              <a:ext uri="{FF2B5EF4-FFF2-40B4-BE49-F238E27FC236}">
                <a16:creationId xmlns:a16="http://schemas.microsoft.com/office/drawing/2014/main" id="{8867A50A-CED4-3CF4-3A38-C088CE68B0FE}"/>
              </a:ext>
            </a:extLst>
          </p:cNvPr>
          <p:cNvGrpSpPr/>
          <p:nvPr/>
        </p:nvGrpSpPr>
        <p:grpSpPr>
          <a:xfrm>
            <a:off x="2703397" y="2477309"/>
            <a:ext cx="835866" cy="461608"/>
            <a:chOff x="5602549" y="430326"/>
            <a:chExt cx="1168685" cy="527557"/>
          </a:xfrm>
        </p:grpSpPr>
        <p:sp>
          <p:nvSpPr>
            <p:cNvPr id="310" name="Rectangle 309">
              <a:extLst>
                <a:ext uri="{FF2B5EF4-FFF2-40B4-BE49-F238E27FC236}">
                  <a16:creationId xmlns:a16="http://schemas.microsoft.com/office/drawing/2014/main" id="{60FA316E-601F-89A4-7724-1750678B76BE}"/>
                </a:ext>
              </a:extLst>
            </p:cNvPr>
            <p:cNvSpPr/>
            <p:nvPr/>
          </p:nvSpPr>
          <p:spPr>
            <a:xfrm>
              <a:off x="5698787" y="430326"/>
              <a:ext cx="953239" cy="527557"/>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11" name="TextBox 310">
              <a:extLst>
                <a:ext uri="{FF2B5EF4-FFF2-40B4-BE49-F238E27FC236}">
                  <a16:creationId xmlns:a16="http://schemas.microsoft.com/office/drawing/2014/main" id="{10B18B64-FDBE-132F-DD0A-73970D783AB6}"/>
                </a:ext>
              </a:extLst>
            </p:cNvPr>
            <p:cNvSpPr txBox="1"/>
            <p:nvPr/>
          </p:nvSpPr>
          <p:spPr>
            <a:xfrm>
              <a:off x="5602549" y="467755"/>
              <a:ext cx="1168685" cy="473760"/>
            </a:xfrm>
            <a:prstGeom prst="rect">
              <a:avLst/>
            </a:prstGeom>
            <a:noFill/>
          </p:spPr>
          <p:txBody>
            <a:bodyPr wrap="square" rtlCol="0">
              <a:spAutoFit/>
            </a:bodyPr>
            <a:lstStyle/>
            <a:p>
              <a:pPr algn="ctr">
                <a:lnSpc>
                  <a:spcPct val="80000"/>
                </a:lnSpc>
              </a:pPr>
              <a:r>
                <a:rPr lang="en-US" sz="1200" b="1" dirty="0">
                  <a:solidFill>
                    <a:schemeClr val="bg1"/>
                  </a:solidFill>
                </a:rPr>
                <a:t>SMF</a:t>
              </a:r>
            </a:p>
            <a:p>
              <a:pPr algn="ctr">
                <a:lnSpc>
                  <a:spcPct val="80000"/>
                </a:lnSpc>
              </a:pPr>
              <a:r>
                <a:rPr lang="en-US" sz="700" dirty="0">
                  <a:solidFill>
                    <a:schemeClr val="bg1"/>
                  </a:solidFill>
                </a:rPr>
                <a:t>Session</a:t>
              </a:r>
            </a:p>
            <a:p>
              <a:pPr algn="ctr">
                <a:lnSpc>
                  <a:spcPct val="80000"/>
                </a:lnSpc>
              </a:pPr>
              <a:r>
                <a:rPr lang="en-US" sz="700" dirty="0">
                  <a:solidFill>
                    <a:schemeClr val="bg1"/>
                  </a:solidFill>
                </a:rPr>
                <a:t>Management</a:t>
              </a:r>
            </a:p>
          </p:txBody>
        </p:sp>
      </p:grpSp>
      <p:sp>
        <p:nvSpPr>
          <p:cNvPr id="315" name="Freeform 314">
            <a:extLst>
              <a:ext uri="{FF2B5EF4-FFF2-40B4-BE49-F238E27FC236}">
                <a16:creationId xmlns:a16="http://schemas.microsoft.com/office/drawing/2014/main" id="{40DCD6CD-0EC8-45A4-C6AD-48A2CAD524B1}"/>
              </a:ext>
            </a:extLst>
          </p:cNvPr>
          <p:cNvSpPr/>
          <p:nvPr/>
        </p:nvSpPr>
        <p:spPr>
          <a:xfrm flipV="1">
            <a:off x="1467497" y="3298254"/>
            <a:ext cx="3058579" cy="45719"/>
          </a:xfrm>
          <a:custGeom>
            <a:avLst/>
            <a:gdLst>
              <a:gd name="connsiteX0" fmla="*/ 0 w 3477718"/>
              <a:gd name="connsiteY0" fmla="*/ 0 h 0"/>
              <a:gd name="connsiteX1" fmla="*/ 3477718 w 3477718"/>
              <a:gd name="connsiteY1" fmla="*/ 0 h 0"/>
            </a:gdLst>
            <a:ahLst/>
            <a:cxnLst>
              <a:cxn ang="0">
                <a:pos x="connsiteX0" y="connsiteY0"/>
              </a:cxn>
              <a:cxn ang="0">
                <a:pos x="connsiteX1" y="connsiteY1"/>
              </a:cxn>
            </a:cxnLst>
            <a:rect l="l" t="t" r="r" b="b"/>
            <a:pathLst>
              <a:path w="3477718">
                <a:moveTo>
                  <a:pt x="0" y="0"/>
                </a:moveTo>
                <a:lnTo>
                  <a:pt x="3477718" y="0"/>
                </a:lnTo>
              </a:path>
            </a:pathLst>
          </a:cu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2" name="Group 311">
            <a:extLst>
              <a:ext uri="{FF2B5EF4-FFF2-40B4-BE49-F238E27FC236}">
                <a16:creationId xmlns:a16="http://schemas.microsoft.com/office/drawing/2014/main" id="{9333F602-9C7A-31B5-6562-CD7EB381FD4D}"/>
              </a:ext>
            </a:extLst>
          </p:cNvPr>
          <p:cNvGrpSpPr/>
          <p:nvPr/>
        </p:nvGrpSpPr>
        <p:grpSpPr>
          <a:xfrm>
            <a:off x="2287963" y="3134748"/>
            <a:ext cx="720617" cy="464423"/>
            <a:chOff x="6528665" y="-181540"/>
            <a:chExt cx="863674" cy="619314"/>
          </a:xfrm>
        </p:grpSpPr>
        <p:sp>
          <p:nvSpPr>
            <p:cNvPr id="313" name="Rectangle 312">
              <a:extLst>
                <a:ext uri="{FF2B5EF4-FFF2-40B4-BE49-F238E27FC236}">
                  <a16:creationId xmlns:a16="http://schemas.microsoft.com/office/drawing/2014/main" id="{D18FD454-4B7E-9899-4933-65BFFE350BFF}"/>
                </a:ext>
              </a:extLst>
            </p:cNvPr>
            <p:cNvSpPr/>
            <p:nvPr/>
          </p:nvSpPr>
          <p:spPr>
            <a:xfrm>
              <a:off x="6528665" y="-181540"/>
              <a:ext cx="814482"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14" name="TextBox 313">
              <a:extLst>
                <a:ext uri="{FF2B5EF4-FFF2-40B4-BE49-F238E27FC236}">
                  <a16:creationId xmlns:a16="http://schemas.microsoft.com/office/drawing/2014/main" id="{07069A32-9403-DF6D-D7D3-9B1B0945D0AE}"/>
                </a:ext>
              </a:extLst>
            </p:cNvPr>
            <p:cNvSpPr txBox="1"/>
            <p:nvPr/>
          </p:nvSpPr>
          <p:spPr>
            <a:xfrm>
              <a:off x="6528666" y="-181540"/>
              <a:ext cx="863673" cy="619314"/>
            </a:xfrm>
            <a:prstGeom prst="rect">
              <a:avLst/>
            </a:prstGeom>
            <a:noFill/>
          </p:spPr>
          <p:txBody>
            <a:bodyPr wrap="square" rtlCol="0">
              <a:spAutoFit/>
            </a:bodyPr>
            <a:lstStyle/>
            <a:p>
              <a:pPr algn="ctr">
                <a:lnSpc>
                  <a:spcPct val="80000"/>
                </a:lnSpc>
              </a:pPr>
              <a:r>
                <a:rPr lang="en-US" sz="1200" b="1" dirty="0">
                  <a:solidFill>
                    <a:schemeClr val="bg1"/>
                  </a:solidFill>
                </a:rPr>
                <a:t>UPF</a:t>
              </a:r>
            </a:p>
            <a:p>
              <a:pPr algn="ctr">
                <a:lnSpc>
                  <a:spcPct val="80000"/>
                </a:lnSpc>
              </a:pPr>
              <a:r>
                <a:rPr lang="en-US" sz="900" dirty="0">
                  <a:solidFill>
                    <a:schemeClr val="bg1"/>
                  </a:solidFill>
                </a:rPr>
                <a:t>User Plane Function</a:t>
              </a:r>
            </a:p>
          </p:txBody>
        </p:sp>
      </p:grpSp>
      <p:sp>
        <p:nvSpPr>
          <p:cNvPr id="316" name="Freeform 315">
            <a:extLst>
              <a:ext uri="{FF2B5EF4-FFF2-40B4-BE49-F238E27FC236}">
                <a16:creationId xmlns:a16="http://schemas.microsoft.com/office/drawing/2014/main" id="{3A5C840B-465F-C91D-7EA2-A72D4DA747A8}"/>
              </a:ext>
            </a:extLst>
          </p:cNvPr>
          <p:cNvSpPr/>
          <p:nvPr/>
        </p:nvSpPr>
        <p:spPr>
          <a:xfrm>
            <a:off x="4497049" y="1738859"/>
            <a:ext cx="1843790" cy="1603948"/>
          </a:xfrm>
          <a:custGeom>
            <a:avLst/>
            <a:gdLst>
              <a:gd name="connsiteX0" fmla="*/ 0 w 1843790"/>
              <a:gd name="connsiteY0" fmla="*/ 1603948 h 1603948"/>
              <a:gd name="connsiteX1" fmla="*/ 959371 w 1843790"/>
              <a:gd name="connsiteY1" fmla="*/ 0 h 1603948"/>
              <a:gd name="connsiteX2" fmla="*/ 1843790 w 1843790"/>
              <a:gd name="connsiteY2" fmla="*/ 614597 h 1603948"/>
            </a:gdLst>
            <a:ahLst/>
            <a:cxnLst>
              <a:cxn ang="0">
                <a:pos x="connsiteX0" y="connsiteY0"/>
              </a:cxn>
              <a:cxn ang="0">
                <a:pos x="connsiteX1" y="connsiteY1"/>
              </a:cxn>
              <a:cxn ang="0">
                <a:pos x="connsiteX2" y="connsiteY2"/>
              </a:cxn>
            </a:cxnLst>
            <a:rect l="l" t="t" r="r" b="b"/>
            <a:pathLst>
              <a:path w="1843790" h="1603948">
                <a:moveTo>
                  <a:pt x="0" y="1603948"/>
                </a:moveTo>
                <a:lnTo>
                  <a:pt x="959371" y="0"/>
                </a:lnTo>
                <a:lnTo>
                  <a:pt x="1843790" y="614597"/>
                </a:lnTo>
              </a:path>
            </a:pathLst>
          </a:custGeom>
          <a:noFill/>
          <a:ln w="38100">
            <a:solidFill>
              <a:srgbClr val="C00000"/>
            </a:solidFill>
            <a:headEnd type="none"/>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reeform 316">
            <a:extLst>
              <a:ext uri="{FF2B5EF4-FFF2-40B4-BE49-F238E27FC236}">
                <a16:creationId xmlns:a16="http://schemas.microsoft.com/office/drawing/2014/main" id="{BF9C4206-148A-2440-1FDF-DCF01432ED79}"/>
              </a:ext>
            </a:extLst>
          </p:cNvPr>
          <p:cNvSpPr/>
          <p:nvPr/>
        </p:nvSpPr>
        <p:spPr>
          <a:xfrm>
            <a:off x="4527030" y="2533338"/>
            <a:ext cx="1813809" cy="809469"/>
          </a:xfrm>
          <a:custGeom>
            <a:avLst/>
            <a:gdLst>
              <a:gd name="connsiteX0" fmla="*/ 0 w 1813809"/>
              <a:gd name="connsiteY0" fmla="*/ 809469 h 809469"/>
              <a:gd name="connsiteX1" fmla="*/ 1379095 w 1813809"/>
              <a:gd name="connsiteY1" fmla="*/ 809469 h 809469"/>
              <a:gd name="connsiteX2" fmla="*/ 1813809 w 1813809"/>
              <a:gd name="connsiteY2" fmla="*/ 0 h 809469"/>
            </a:gdLst>
            <a:ahLst/>
            <a:cxnLst>
              <a:cxn ang="0">
                <a:pos x="connsiteX0" y="connsiteY0"/>
              </a:cxn>
              <a:cxn ang="0">
                <a:pos x="connsiteX1" y="connsiteY1"/>
              </a:cxn>
              <a:cxn ang="0">
                <a:pos x="connsiteX2" y="connsiteY2"/>
              </a:cxn>
            </a:cxnLst>
            <a:rect l="l" t="t" r="r" b="b"/>
            <a:pathLst>
              <a:path w="1813809" h="809469">
                <a:moveTo>
                  <a:pt x="0" y="809469"/>
                </a:moveTo>
                <a:lnTo>
                  <a:pt x="1379095" y="809469"/>
                </a:lnTo>
                <a:lnTo>
                  <a:pt x="1813809" y="0"/>
                </a:lnTo>
              </a:path>
            </a:pathLst>
          </a:custGeom>
          <a:noFill/>
          <a:ln w="38100">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TextBox 317">
            <a:extLst>
              <a:ext uri="{FF2B5EF4-FFF2-40B4-BE49-F238E27FC236}">
                <a16:creationId xmlns:a16="http://schemas.microsoft.com/office/drawing/2014/main" id="{B2E3E121-CF69-4058-E1C4-884B507AB534}"/>
              </a:ext>
            </a:extLst>
          </p:cNvPr>
          <p:cNvSpPr txBox="1"/>
          <p:nvPr/>
        </p:nvSpPr>
        <p:spPr>
          <a:xfrm>
            <a:off x="3910590" y="2156027"/>
            <a:ext cx="1079078" cy="541046"/>
          </a:xfrm>
          <a:prstGeom prst="rect">
            <a:avLst/>
          </a:prstGeom>
          <a:noFill/>
        </p:spPr>
        <p:txBody>
          <a:bodyPr wrap="none" rtlCol="0">
            <a:spAutoFit/>
          </a:bodyPr>
          <a:lstStyle/>
          <a:p>
            <a:pPr algn="r">
              <a:lnSpc>
                <a:spcPct val="80000"/>
              </a:lnSpc>
            </a:pPr>
            <a:r>
              <a:rPr lang="en-US" dirty="0">
                <a:solidFill>
                  <a:srgbClr val="C00000"/>
                </a:solidFill>
              </a:rPr>
              <a:t>before </a:t>
            </a:r>
          </a:p>
          <a:p>
            <a:pPr algn="r">
              <a:lnSpc>
                <a:spcPct val="80000"/>
              </a:lnSpc>
            </a:pPr>
            <a:r>
              <a:rPr lang="en-US" dirty="0">
                <a:solidFill>
                  <a:srgbClr val="C00000"/>
                </a:solidFill>
              </a:rPr>
              <a:t>handover</a:t>
            </a:r>
          </a:p>
        </p:txBody>
      </p:sp>
      <p:sp>
        <p:nvSpPr>
          <p:cNvPr id="319" name="TextBox 318">
            <a:extLst>
              <a:ext uri="{FF2B5EF4-FFF2-40B4-BE49-F238E27FC236}">
                <a16:creationId xmlns:a16="http://schemas.microsoft.com/office/drawing/2014/main" id="{58A3EBFD-2081-FEA0-4D57-C2F0D56D6D7B}"/>
              </a:ext>
            </a:extLst>
          </p:cNvPr>
          <p:cNvSpPr txBox="1"/>
          <p:nvPr/>
        </p:nvSpPr>
        <p:spPr>
          <a:xfrm>
            <a:off x="4543392" y="3087944"/>
            <a:ext cx="1079078" cy="541046"/>
          </a:xfrm>
          <a:prstGeom prst="rect">
            <a:avLst/>
          </a:prstGeom>
          <a:noFill/>
        </p:spPr>
        <p:txBody>
          <a:bodyPr wrap="none" rtlCol="0">
            <a:spAutoFit/>
          </a:bodyPr>
          <a:lstStyle/>
          <a:p>
            <a:pPr algn="r">
              <a:lnSpc>
                <a:spcPct val="80000"/>
              </a:lnSpc>
            </a:pPr>
            <a:r>
              <a:rPr lang="en-US" dirty="0">
                <a:solidFill>
                  <a:srgbClr val="C00000"/>
                </a:solidFill>
              </a:rPr>
              <a:t>after </a:t>
            </a:r>
          </a:p>
          <a:p>
            <a:pPr algn="r">
              <a:lnSpc>
                <a:spcPct val="80000"/>
              </a:lnSpc>
            </a:pPr>
            <a:r>
              <a:rPr lang="en-US" dirty="0">
                <a:solidFill>
                  <a:srgbClr val="C00000"/>
                </a:solidFill>
              </a:rPr>
              <a:t>handover</a:t>
            </a:r>
          </a:p>
        </p:txBody>
      </p:sp>
      <p:sp>
        <p:nvSpPr>
          <p:cNvPr id="321" name="TextBox 320">
            <a:extLst>
              <a:ext uri="{FF2B5EF4-FFF2-40B4-BE49-F238E27FC236}">
                <a16:creationId xmlns:a16="http://schemas.microsoft.com/office/drawing/2014/main" id="{7EA09594-30EE-1490-4E0E-7498825EA1A0}"/>
              </a:ext>
            </a:extLst>
          </p:cNvPr>
          <p:cNvSpPr txBox="1"/>
          <p:nvPr/>
        </p:nvSpPr>
        <p:spPr>
          <a:xfrm>
            <a:off x="8074061" y="4006265"/>
            <a:ext cx="3704256" cy="226215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Why perform handover?</a:t>
            </a:r>
          </a:p>
          <a:p>
            <a:pPr marL="342900" marR="0" lvl="0" indent="-220663" algn="l" defTabSz="914400" rtl="0" eaLnBrk="1" fontAlgn="auto" latinLnBrk="0" hangingPunct="1">
              <a:lnSpc>
                <a:spcPct val="90000"/>
              </a:lnSpc>
              <a:spcBef>
                <a:spcPts val="0"/>
              </a:spcBef>
              <a:spcAft>
                <a:spcPts val="0"/>
              </a:spcAft>
              <a:buClr>
                <a:srgbClr val="011199"/>
              </a:buClr>
              <a:buSzTx/>
              <a:buFont typeface="Wingdings" pitchFamily="2" charset="2"/>
              <a:buChar char="§"/>
              <a:tabLst/>
              <a:defRPr/>
            </a:pPr>
            <a:r>
              <a:rPr lang="en-US" sz="2200" dirty="0">
                <a:solidFill>
                  <a:prstClr val="black"/>
                </a:solidFill>
                <a:latin typeface="Calibri" panose="020F0502020204030204"/>
              </a:rPr>
              <a:t>stronger signal from target base station</a:t>
            </a:r>
          </a:p>
          <a:p>
            <a:pPr marL="342900" marR="0" lvl="0" indent="-220663" algn="l" defTabSz="914400" rtl="0" eaLnBrk="1" fontAlgn="auto" latinLnBrk="0" hangingPunct="1">
              <a:lnSpc>
                <a:spcPct val="90000"/>
              </a:lnSpc>
              <a:spcBef>
                <a:spcPts val="0"/>
              </a:spcBef>
              <a:spcAft>
                <a:spcPts val="0"/>
              </a:spcAft>
              <a:buClr>
                <a:srgbClr val="011199"/>
              </a:buClr>
              <a:buSzTx/>
              <a:buFont typeface="Wingdings" pitchFamily="2" charset="2"/>
              <a:buChar char="§"/>
              <a:tabLst/>
              <a:defRPr/>
            </a:pPr>
            <a:r>
              <a:rPr lang="en-US" sz="2200" dirty="0">
                <a:solidFill>
                  <a:prstClr val="black"/>
                </a:solidFill>
                <a:latin typeface="Calibri" panose="020F0502020204030204"/>
              </a:rPr>
              <a:t>target base station has less devices, less traffic</a:t>
            </a:r>
          </a:p>
          <a:p>
            <a:pPr marL="342900" marR="0" lvl="0" indent="-220663" algn="l" defTabSz="914400" rtl="0" eaLnBrk="1" fontAlgn="auto" latinLnBrk="0" hangingPunct="1">
              <a:lnSpc>
                <a:spcPct val="90000"/>
              </a:lnSpc>
              <a:spcBef>
                <a:spcPts val="0"/>
              </a:spcBef>
              <a:spcAft>
                <a:spcPts val="0"/>
              </a:spcAft>
              <a:buClr>
                <a:srgbClr val="011199"/>
              </a:buClr>
              <a:buSzTx/>
              <a:buFont typeface="Wingdings" pitchFamily="2" charset="2"/>
              <a:buChar char="§"/>
              <a:tabLst/>
              <a:defRPr/>
            </a:pPr>
            <a:endPar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56936653-4431-FC6C-6E87-E19CCEE4E8E3}"/>
              </a:ext>
            </a:extLst>
          </p:cNvPr>
          <p:cNvSpPr/>
          <p:nvPr/>
        </p:nvSpPr>
        <p:spPr>
          <a:xfrm flipV="1">
            <a:off x="749380" y="3266105"/>
            <a:ext cx="658021" cy="77868"/>
          </a:xfrm>
          <a:custGeom>
            <a:avLst/>
            <a:gdLst>
              <a:gd name="connsiteX0" fmla="*/ 0 w 3477718"/>
              <a:gd name="connsiteY0" fmla="*/ 0 h 0"/>
              <a:gd name="connsiteX1" fmla="*/ 3477718 w 3477718"/>
              <a:gd name="connsiteY1" fmla="*/ 0 h 0"/>
            </a:gdLst>
            <a:ahLst/>
            <a:cxnLst>
              <a:cxn ang="0">
                <a:pos x="connsiteX0" y="connsiteY0"/>
              </a:cxn>
              <a:cxn ang="0">
                <a:pos x="connsiteX1" y="connsiteY1"/>
              </a:cxn>
            </a:cxnLst>
            <a:rect l="l" t="t" r="r" b="b"/>
            <a:pathLst>
              <a:path w="3477718">
                <a:moveTo>
                  <a:pt x="0" y="0"/>
                </a:moveTo>
                <a:lnTo>
                  <a:pt x="3477718" y="0"/>
                </a:lnTo>
              </a:path>
            </a:pathLst>
          </a:custGeom>
          <a:noFill/>
          <a:ln w="38100">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Slide Number Placeholder 32">
            <a:extLst>
              <a:ext uri="{FF2B5EF4-FFF2-40B4-BE49-F238E27FC236}">
                <a16:creationId xmlns:a16="http://schemas.microsoft.com/office/drawing/2014/main" id="{A1DE099A-81A3-4023-8232-7213E52F92AD}"/>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134</a:t>
            </a:fld>
            <a:endParaRPr lang="en-US" dirty="0"/>
          </a:p>
        </p:txBody>
      </p:sp>
    </p:spTree>
    <p:extLst>
      <p:ext uri="{BB962C8B-B14F-4D97-AF65-F5344CB8AC3E}">
        <p14:creationId xmlns:p14="http://schemas.microsoft.com/office/powerpoint/2010/main" val="41174226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16"/>
                                        </p:tgtEl>
                                      </p:cBhvr>
                                    </p:animEffect>
                                    <p:set>
                                      <p:cBhvr>
                                        <p:cTn id="7" dur="1" fill="hold">
                                          <p:stCondLst>
                                            <p:cond delay="499"/>
                                          </p:stCondLst>
                                        </p:cTn>
                                        <p:tgtEl>
                                          <p:spTgt spid="316"/>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318"/>
                                        </p:tgtEl>
                                      </p:cBhvr>
                                    </p:animEffect>
                                    <p:set>
                                      <p:cBhvr>
                                        <p:cTn id="10" dur="1" fill="hold">
                                          <p:stCondLst>
                                            <p:cond delay="499"/>
                                          </p:stCondLst>
                                        </p:cTn>
                                        <p:tgtEl>
                                          <p:spTgt spid="318"/>
                                        </p:tgtEl>
                                        <p:attrNameLst>
                                          <p:attrName>style.visibility</p:attrName>
                                        </p:attrNameLst>
                                      </p:cBhvr>
                                      <p:to>
                                        <p:strVal val="hidden"/>
                                      </p:to>
                                    </p:set>
                                  </p:childTnLst>
                                </p:cTn>
                              </p:par>
                              <p:par>
                                <p:cTn id="11" presetID="9" presetClass="entr" presetSubtype="0" fill="hold" grpId="0" nodeType="withEffect">
                                  <p:stCondLst>
                                    <p:cond delay="0"/>
                                  </p:stCondLst>
                                  <p:childTnLst>
                                    <p:set>
                                      <p:cBhvr>
                                        <p:cTn id="12" dur="1" fill="hold">
                                          <p:stCondLst>
                                            <p:cond delay="0"/>
                                          </p:stCondLst>
                                        </p:cTn>
                                        <p:tgtEl>
                                          <p:spTgt spid="319"/>
                                        </p:tgtEl>
                                        <p:attrNameLst>
                                          <p:attrName>style.visibility</p:attrName>
                                        </p:attrNameLst>
                                      </p:cBhvr>
                                      <p:to>
                                        <p:strVal val="visible"/>
                                      </p:to>
                                    </p:set>
                                    <p:animEffect transition="in" filter="dissolve">
                                      <p:cBhvr>
                                        <p:cTn id="13" dur="500"/>
                                        <p:tgtEl>
                                          <p:spTgt spid="319"/>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17"/>
                                        </p:tgtEl>
                                        <p:attrNameLst>
                                          <p:attrName>style.visibility</p:attrName>
                                        </p:attrNameLst>
                                      </p:cBhvr>
                                      <p:to>
                                        <p:strVal val="visible"/>
                                      </p:to>
                                    </p:set>
                                    <p:animEffect transition="in" filter="dissolve">
                                      <p:cBhvr>
                                        <p:cTn id="16" dur="500"/>
                                        <p:tgtEl>
                                          <p:spTgt spid="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 grpId="0" animBg="1"/>
      <p:bldP spid="317" grpId="0" animBg="1"/>
      <p:bldP spid="318" grpId="0"/>
      <p:bldP spid="319"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a:extLst>
              <a:ext uri="{FF2B5EF4-FFF2-40B4-BE49-F238E27FC236}">
                <a16:creationId xmlns:a16="http://schemas.microsoft.com/office/drawing/2014/main" id="{950FE6B1-2242-121F-22A0-861AF65CE814}"/>
              </a:ext>
            </a:extLst>
          </p:cNvPr>
          <p:cNvGrpSpPr/>
          <p:nvPr/>
        </p:nvGrpSpPr>
        <p:grpSpPr>
          <a:xfrm>
            <a:off x="600831" y="1011606"/>
            <a:ext cx="7031493" cy="4563986"/>
            <a:chOff x="600831" y="1011606"/>
            <a:chExt cx="7031493" cy="4563986"/>
          </a:xfrm>
        </p:grpSpPr>
        <p:grpSp>
          <p:nvGrpSpPr>
            <p:cNvPr id="167" name="Group 166">
              <a:extLst>
                <a:ext uri="{FF2B5EF4-FFF2-40B4-BE49-F238E27FC236}">
                  <a16:creationId xmlns:a16="http://schemas.microsoft.com/office/drawing/2014/main" id="{B53D0E35-D42C-BA13-1A06-322CE706300D}"/>
                </a:ext>
              </a:extLst>
            </p:cNvPr>
            <p:cNvGrpSpPr/>
            <p:nvPr/>
          </p:nvGrpSpPr>
          <p:grpSpPr>
            <a:xfrm>
              <a:off x="600831" y="1011606"/>
              <a:ext cx="7031493" cy="4563986"/>
              <a:chOff x="600831" y="1011606"/>
              <a:chExt cx="7031493" cy="4563986"/>
            </a:xfrm>
          </p:grpSpPr>
          <p:sp>
            <p:nvSpPr>
              <p:cNvPr id="316" name="Oval 23">
                <a:extLst>
                  <a:ext uri="{FF2B5EF4-FFF2-40B4-BE49-F238E27FC236}">
                    <a16:creationId xmlns:a16="http://schemas.microsoft.com/office/drawing/2014/main" id="{148C3218-EFE6-95A8-4F0D-728BFABB9828}"/>
                  </a:ext>
                </a:extLst>
              </p:cNvPr>
              <p:cNvSpPr>
                <a:spLocks noChangeArrowheads="1"/>
              </p:cNvSpPr>
              <p:nvPr/>
            </p:nvSpPr>
            <p:spPr bwMode="auto">
              <a:xfrm>
                <a:off x="4162573" y="3654871"/>
                <a:ext cx="3168115" cy="1920721"/>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17" name="Oval 23">
                <a:extLst>
                  <a:ext uri="{FF2B5EF4-FFF2-40B4-BE49-F238E27FC236}">
                    <a16:creationId xmlns:a16="http://schemas.microsoft.com/office/drawing/2014/main" id="{18CB118D-7303-4D3C-B5A4-D359D4B34640}"/>
                  </a:ext>
                </a:extLst>
              </p:cNvPr>
              <p:cNvSpPr>
                <a:spLocks noChangeArrowheads="1"/>
              </p:cNvSpPr>
              <p:nvPr/>
            </p:nvSpPr>
            <p:spPr bwMode="auto">
              <a:xfrm>
                <a:off x="4973372" y="2228820"/>
                <a:ext cx="2658952" cy="2221708"/>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18" name="Oval 23">
                <a:extLst>
                  <a:ext uri="{FF2B5EF4-FFF2-40B4-BE49-F238E27FC236}">
                    <a16:creationId xmlns:a16="http://schemas.microsoft.com/office/drawing/2014/main" id="{6E6B4D16-5D0F-1369-D7F5-394BF04D13AC}"/>
                  </a:ext>
                </a:extLst>
              </p:cNvPr>
              <p:cNvSpPr>
                <a:spLocks noChangeArrowheads="1"/>
              </p:cNvSpPr>
              <p:nvPr/>
            </p:nvSpPr>
            <p:spPr bwMode="auto">
              <a:xfrm>
                <a:off x="3992684" y="1011606"/>
                <a:ext cx="3168115" cy="2221708"/>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19" name="Freeform 318">
                <a:extLst>
                  <a:ext uri="{FF2B5EF4-FFF2-40B4-BE49-F238E27FC236}">
                    <a16:creationId xmlns:a16="http://schemas.microsoft.com/office/drawing/2014/main" id="{5589C1C5-7A5A-10B8-AF30-584691D23386}"/>
                  </a:ext>
                </a:extLst>
              </p:cNvPr>
              <p:cNvSpPr/>
              <p:nvPr/>
            </p:nvSpPr>
            <p:spPr>
              <a:xfrm>
                <a:off x="600831" y="2093249"/>
                <a:ext cx="4782108" cy="2480615"/>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168" name="Group 167">
              <a:extLst>
                <a:ext uri="{FF2B5EF4-FFF2-40B4-BE49-F238E27FC236}">
                  <a16:creationId xmlns:a16="http://schemas.microsoft.com/office/drawing/2014/main" id="{1E9F27AD-8F5B-99A2-19B6-9B7A6420BDB0}"/>
                </a:ext>
              </a:extLst>
            </p:cNvPr>
            <p:cNvGrpSpPr/>
            <p:nvPr/>
          </p:nvGrpSpPr>
          <p:grpSpPr>
            <a:xfrm>
              <a:off x="5092094" y="1515970"/>
              <a:ext cx="579097" cy="870251"/>
              <a:chOff x="5889335" y="1626817"/>
              <a:chExt cx="694858" cy="1017961"/>
            </a:xfrm>
          </p:grpSpPr>
          <p:grpSp>
            <p:nvGrpSpPr>
              <p:cNvPr id="290" name="Group 817">
                <a:extLst>
                  <a:ext uri="{FF2B5EF4-FFF2-40B4-BE49-F238E27FC236}">
                    <a16:creationId xmlns:a16="http://schemas.microsoft.com/office/drawing/2014/main" id="{1F1194FA-0F66-4D11-027F-ABBF3F12F22B}"/>
                  </a:ext>
                </a:extLst>
              </p:cNvPr>
              <p:cNvGrpSpPr>
                <a:grpSpLocks/>
              </p:cNvGrpSpPr>
              <p:nvPr/>
            </p:nvGrpSpPr>
            <p:grpSpPr bwMode="auto">
              <a:xfrm>
                <a:off x="5971949" y="1626817"/>
                <a:ext cx="466245" cy="392290"/>
                <a:chOff x="2920" y="1445"/>
                <a:chExt cx="326" cy="289"/>
              </a:xfrm>
            </p:grpSpPr>
            <p:sp>
              <p:nvSpPr>
                <p:cNvPr id="309" name="Oval 818">
                  <a:extLst>
                    <a:ext uri="{FF2B5EF4-FFF2-40B4-BE49-F238E27FC236}">
                      <a16:creationId xmlns:a16="http://schemas.microsoft.com/office/drawing/2014/main" id="{8A9D9D9C-506F-B005-DB06-799E98D78229}"/>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11" name="Group 819">
                  <a:extLst>
                    <a:ext uri="{FF2B5EF4-FFF2-40B4-BE49-F238E27FC236}">
                      <a16:creationId xmlns:a16="http://schemas.microsoft.com/office/drawing/2014/main" id="{EB9301C9-9F5D-3BE8-1D08-46050D266786}"/>
                    </a:ext>
                  </a:extLst>
                </p:cNvPr>
                <p:cNvGrpSpPr>
                  <a:grpSpLocks/>
                </p:cNvGrpSpPr>
                <p:nvPr/>
              </p:nvGrpSpPr>
              <p:grpSpPr bwMode="auto">
                <a:xfrm>
                  <a:off x="2949" y="1476"/>
                  <a:ext cx="265" cy="228"/>
                  <a:chOff x="2949" y="1476"/>
                  <a:chExt cx="265" cy="228"/>
                </a:xfrm>
              </p:grpSpPr>
              <p:sp>
                <p:nvSpPr>
                  <p:cNvPr id="312" name="Oval 820">
                    <a:extLst>
                      <a:ext uri="{FF2B5EF4-FFF2-40B4-BE49-F238E27FC236}">
                        <a16:creationId xmlns:a16="http://schemas.microsoft.com/office/drawing/2014/main" id="{CBA72D01-4E0D-C66B-89FF-15C958C939D9}"/>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13" name="Oval 821">
                    <a:extLst>
                      <a:ext uri="{FF2B5EF4-FFF2-40B4-BE49-F238E27FC236}">
                        <a16:creationId xmlns:a16="http://schemas.microsoft.com/office/drawing/2014/main" id="{D26513A8-AD6A-6950-CC11-87DCA6B9801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14" name="Oval 822">
                    <a:extLst>
                      <a:ext uri="{FF2B5EF4-FFF2-40B4-BE49-F238E27FC236}">
                        <a16:creationId xmlns:a16="http://schemas.microsoft.com/office/drawing/2014/main" id="{F3692E1B-E63A-56DC-114E-6A1034CD92FF}"/>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15" name="Oval 823">
                    <a:extLst>
                      <a:ext uri="{FF2B5EF4-FFF2-40B4-BE49-F238E27FC236}">
                        <a16:creationId xmlns:a16="http://schemas.microsoft.com/office/drawing/2014/main" id="{E35961A3-71E0-FD90-B084-9EF56239EC0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291" name="Group 290">
                <a:extLst>
                  <a:ext uri="{FF2B5EF4-FFF2-40B4-BE49-F238E27FC236}">
                    <a16:creationId xmlns:a16="http://schemas.microsoft.com/office/drawing/2014/main" id="{BF8B67D2-3C5C-0BDC-ABCD-40A7B875C81F}"/>
                  </a:ext>
                </a:extLst>
              </p:cNvPr>
              <p:cNvGrpSpPr/>
              <p:nvPr/>
            </p:nvGrpSpPr>
            <p:grpSpPr>
              <a:xfrm>
                <a:off x="5988685" y="1818858"/>
                <a:ext cx="437474" cy="596272"/>
                <a:chOff x="3585986" y="1924272"/>
                <a:chExt cx="468358" cy="1018983"/>
              </a:xfrm>
            </p:grpSpPr>
            <p:sp>
              <p:nvSpPr>
                <p:cNvPr id="305" name="Rectangle 304">
                  <a:extLst>
                    <a:ext uri="{FF2B5EF4-FFF2-40B4-BE49-F238E27FC236}">
                      <a16:creationId xmlns:a16="http://schemas.microsoft.com/office/drawing/2014/main" id="{EA22F526-F372-AB41-730F-6505D5FB1B31}"/>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a:extLst>
                    <a:ext uri="{FF2B5EF4-FFF2-40B4-BE49-F238E27FC236}">
                      <a16:creationId xmlns:a16="http://schemas.microsoft.com/office/drawing/2014/main" id="{D321143A-4855-0284-B049-D282D3D3D5E0}"/>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Rectangle 306">
                  <a:extLst>
                    <a:ext uri="{FF2B5EF4-FFF2-40B4-BE49-F238E27FC236}">
                      <a16:creationId xmlns:a16="http://schemas.microsoft.com/office/drawing/2014/main" id="{7DBCB596-237F-807F-1AD2-9C2FBB7028E0}"/>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Rectangle 307">
                  <a:extLst>
                    <a:ext uri="{FF2B5EF4-FFF2-40B4-BE49-F238E27FC236}">
                      <a16:creationId xmlns:a16="http://schemas.microsoft.com/office/drawing/2014/main" id="{1178C84F-2F4A-6609-3FDC-B3BB6EBA12A9}"/>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2" name="Group 291">
                <a:extLst>
                  <a:ext uri="{FF2B5EF4-FFF2-40B4-BE49-F238E27FC236}">
                    <a16:creationId xmlns:a16="http://schemas.microsoft.com/office/drawing/2014/main" id="{9FF3E181-6601-3A15-D860-37A1E50ACADA}"/>
                  </a:ext>
                </a:extLst>
              </p:cNvPr>
              <p:cNvGrpSpPr/>
              <p:nvPr/>
            </p:nvGrpSpPr>
            <p:grpSpPr>
              <a:xfrm>
                <a:off x="5889335" y="2048021"/>
                <a:ext cx="694858" cy="596757"/>
                <a:chOff x="2913744" y="2211770"/>
                <a:chExt cx="694858" cy="596757"/>
              </a:xfrm>
            </p:grpSpPr>
            <p:grpSp>
              <p:nvGrpSpPr>
                <p:cNvPr id="293" name="Group 292">
                  <a:extLst>
                    <a:ext uri="{FF2B5EF4-FFF2-40B4-BE49-F238E27FC236}">
                      <a16:creationId xmlns:a16="http://schemas.microsoft.com/office/drawing/2014/main" id="{FEB390E7-7250-14CD-B8C7-BB085C7058C5}"/>
                    </a:ext>
                  </a:extLst>
                </p:cNvPr>
                <p:cNvGrpSpPr/>
                <p:nvPr/>
              </p:nvGrpSpPr>
              <p:grpSpPr>
                <a:xfrm>
                  <a:off x="2913744" y="2416607"/>
                  <a:ext cx="694858" cy="391920"/>
                  <a:chOff x="340314" y="959725"/>
                  <a:chExt cx="710987" cy="333816"/>
                </a:xfrm>
              </p:grpSpPr>
              <p:sp>
                <p:nvSpPr>
                  <p:cNvPr id="295" name="Oval 294">
                    <a:extLst>
                      <a:ext uri="{FF2B5EF4-FFF2-40B4-BE49-F238E27FC236}">
                        <a16:creationId xmlns:a16="http://schemas.microsoft.com/office/drawing/2014/main" id="{13075340-950A-9EC2-25C7-FF3E42E91996}"/>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6" name="Group 295">
                    <a:extLst>
                      <a:ext uri="{FF2B5EF4-FFF2-40B4-BE49-F238E27FC236}">
                        <a16:creationId xmlns:a16="http://schemas.microsoft.com/office/drawing/2014/main" id="{AE3E9012-E6CA-73B2-A5D1-AAEED0A0FAF8}"/>
                      </a:ext>
                    </a:extLst>
                  </p:cNvPr>
                  <p:cNvGrpSpPr/>
                  <p:nvPr/>
                </p:nvGrpSpPr>
                <p:grpSpPr>
                  <a:xfrm>
                    <a:off x="519850" y="1126797"/>
                    <a:ext cx="319417" cy="141293"/>
                    <a:chOff x="7493876" y="2774731"/>
                    <a:chExt cx="1481958" cy="894622"/>
                  </a:xfrm>
                </p:grpSpPr>
                <p:sp>
                  <p:nvSpPr>
                    <p:cNvPr id="298" name="Freeform 297">
                      <a:extLst>
                        <a:ext uri="{FF2B5EF4-FFF2-40B4-BE49-F238E27FC236}">
                          <a16:creationId xmlns:a16="http://schemas.microsoft.com/office/drawing/2014/main" id="{46FA4CEA-6FD6-E58A-12EA-3E44A4B74F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299" name="Oval 298">
                      <a:extLst>
                        <a:ext uri="{FF2B5EF4-FFF2-40B4-BE49-F238E27FC236}">
                          <a16:creationId xmlns:a16="http://schemas.microsoft.com/office/drawing/2014/main" id="{64BFD3D9-BCF7-5873-EEDC-87C760F3FE7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00" name="Group 299">
                      <a:extLst>
                        <a:ext uri="{FF2B5EF4-FFF2-40B4-BE49-F238E27FC236}">
                          <a16:creationId xmlns:a16="http://schemas.microsoft.com/office/drawing/2014/main" id="{DA56FE54-BDBE-2C0B-2962-1D5D63EE9E32}"/>
                        </a:ext>
                      </a:extLst>
                    </p:cNvPr>
                    <p:cNvGrpSpPr/>
                    <p:nvPr/>
                  </p:nvGrpSpPr>
                  <p:grpSpPr>
                    <a:xfrm>
                      <a:off x="7713663" y="2848339"/>
                      <a:ext cx="1042107" cy="425543"/>
                      <a:chOff x="7786941" y="2884917"/>
                      <a:chExt cx="897649" cy="353919"/>
                    </a:xfrm>
                  </p:grpSpPr>
                  <p:sp>
                    <p:nvSpPr>
                      <p:cNvPr id="301" name="Freeform 300">
                        <a:extLst>
                          <a:ext uri="{FF2B5EF4-FFF2-40B4-BE49-F238E27FC236}">
                            <a16:creationId xmlns:a16="http://schemas.microsoft.com/office/drawing/2014/main" id="{063C63C5-BAA4-0E74-36FE-084965E0B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49CDF9AE-1939-4203-3628-26157095DB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0FDECEDD-BDF6-896D-AA59-DC0C38C825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8DB8A32B-33C7-D238-A5FC-E4585393A7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97" name="Can 296">
                    <a:extLst>
                      <a:ext uri="{FF2B5EF4-FFF2-40B4-BE49-F238E27FC236}">
                        <a16:creationId xmlns:a16="http://schemas.microsoft.com/office/drawing/2014/main" id="{F3ABC708-61EC-75EC-6E66-D78BFB60C1EE}"/>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94" name="Picture 293" descr="A screen shot of a computer&#10;&#10;Description automatically generated">
                  <a:extLst>
                    <a:ext uri="{FF2B5EF4-FFF2-40B4-BE49-F238E27FC236}">
                      <a16:creationId xmlns:a16="http://schemas.microsoft.com/office/drawing/2014/main" id="{BF29572D-7CD6-98E0-C119-3E243F94A07C}"/>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169" name="Group 168">
              <a:extLst>
                <a:ext uri="{FF2B5EF4-FFF2-40B4-BE49-F238E27FC236}">
                  <a16:creationId xmlns:a16="http://schemas.microsoft.com/office/drawing/2014/main" id="{886091AF-7678-8374-30F5-B36E40603445}"/>
                </a:ext>
              </a:extLst>
            </p:cNvPr>
            <p:cNvGrpSpPr/>
            <p:nvPr/>
          </p:nvGrpSpPr>
          <p:grpSpPr>
            <a:xfrm>
              <a:off x="4942756" y="4420228"/>
              <a:ext cx="579097" cy="870251"/>
              <a:chOff x="5889335" y="1626817"/>
              <a:chExt cx="694858" cy="1017961"/>
            </a:xfrm>
          </p:grpSpPr>
          <p:grpSp>
            <p:nvGrpSpPr>
              <p:cNvPr id="265" name="Group 817">
                <a:extLst>
                  <a:ext uri="{FF2B5EF4-FFF2-40B4-BE49-F238E27FC236}">
                    <a16:creationId xmlns:a16="http://schemas.microsoft.com/office/drawing/2014/main" id="{3579D192-F648-1F48-1302-40592714BB40}"/>
                  </a:ext>
                </a:extLst>
              </p:cNvPr>
              <p:cNvGrpSpPr>
                <a:grpSpLocks/>
              </p:cNvGrpSpPr>
              <p:nvPr/>
            </p:nvGrpSpPr>
            <p:grpSpPr bwMode="auto">
              <a:xfrm>
                <a:off x="5971949" y="1626817"/>
                <a:ext cx="466245" cy="392290"/>
                <a:chOff x="2920" y="1445"/>
                <a:chExt cx="326" cy="289"/>
              </a:xfrm>
            </p:grpSpPr>
            <p:sp>
              <p:nvSpPr>
                <p:cNvPr id="284" name="Oval 818">
                  <a:extLst>
                    <a:ext uri="{FF2B5EF4-FFF2-40B4-BE49-F238E27FC236}">
                      <a16:creationId xmlns:a16="http://schemas.microsoft.com/office/drawing/2014/main" id="{FBEC1008-1FE8-9308-AD9E-58F93195D504}"/>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85" name="Group 819">
                  <a:extLst>
                    <a:ext uri="{FF2B5EF4-FFF2-40B4-BE49-F238E27FC236}">
                      <a16:creationId xmlns:a16="http://schemas.microsoft.com/office/drawing/2014/main" id="{F9856D8D-5537-1FDF-9A92-A0C87C124B16}"/>
                    </a:ext>
                  </a:extLst>
                </p:cNvPr>
                <p:cNvGrpSpPr>
                  <a:grpSpLocks/>
                </p:cNvGrpSpPr>
                <p:nvPr/>
              </p:nvGrpSpPr>
              <p:grpSpPr bwMode="auto">
                <a:xfrm>
                  <a:off x="2949" y="1476"/>
                  <a:ext cx="265" cy="228"/>
                  <a:chOff x="2949" y="1476"/>
                  <a:chExt cx="265" cy="228"/>
                </a:xfrm>
              </p:grpSpPr>
              <p:sp>
                <p:nvSpPr>
                  <p:cNvPr id="286" name="Oval 820">
                    <a:extLst>
                      <a:ext uri="{FF2B5EF4-FFF2-40B4-BE49-F238E27FC236}">
                        <a16:creationId xmlns:a16="http://schemas.microsoft.com/office/drawing/2014/main" id="{A7527B89-60B5-AB3E-011B-637923346A1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7" name="Oval 821">
                    <a:extLst>
                      <a:ext uri="{FF2B5EF4-FFF2-40B4-BE49-F238E27FC236}">
                        <a16:creationId xmlns:a16="http://schemas.microsoft.com/office/drawing/2014/main" id="{72D6C1F6-F561-3CB7-CBF4-CF94B7136AF6}"/>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8" name="Oval 822">
                    <a:extLst>
                      <a:ext uri="{FF2B5EF4-FFF2-40B4-BE49-F238E27FC236}">
                        <a16:creationId xmlns:a16="http://schemas.microsoft.com/office/drawing/2014/main" id="{B6CEADCB-329C-B89C-B577-D431E0D64DF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9" name="Oval 823">
                    <a:extLst>
                      <a:ext uri="{FF2B5EF4-FFF2-40B4-BE49-F238E27FC236}">
                        <a16:creationId xmlns:a16="http://schemas.microsoft.com/office/drawing/2014/main" id="{E41EBB8F-16E4-CCE4-0903-692ED2183D88}"/>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266" name="Group 265">
                <a:extLst>
                  <a:ext uri="{FF2B5EF4-FFF2-40B4-BE49-F238E27FC236}">
                    <a16:creationId xmlns:a16="http://schemas.microsoft.com/office/drawing/2014/main" id="{6D5052B3-B8E8-05F6-044A-FDB6AD441185}"/>
                  </a:ext>
                </a:extLst>
              </p:cNvPr>
              <p:cNvGrpSpPr/>
              <p:nvPr/>
            </p:nvGrpSpPr>
            <p:grpSpPr>
              <a:xfrm>
                <a:off x="5988685" y="1818858"/>
                <a:ext cx="437474" cy="596272"/>
                <a:chOff x="3585986" y="1924272"/>
                <a:chExt cx="468358" cy="1018983"/>
              </a:xfrm>
            </p:grpSpPr>
            <p:sp>
              <p:nvSpPr>
                <p:cNvPr id="280" name="Rectangle 279">
                  <a:extLst>
                    <a:ext uri="{FF2B5EF4-FFF2-40B4-BE49-F238E27FC236}">
                      <a16:creationId xmlns:a16="http://schemas.microsoft.com/office/drawing/2014/main" id="{FAD030A6-5AB3-4DED-804C-FC10C0E0EDC4}"/>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a:extLst>
                    <a:ext uri="{FF2B5EF4-FFF2-40B4-BE49-F238E27FC236}">
                      <a16:creationId xmlns:a16="http://schemas.microsoft.com/office/drawing/2014/main" id="{3C43565B-49D2-B198-B6CF-B0466EF34730}"/>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a:extLst>
                    <a:ext uri="{FF2B5EF4-FFF2-40B4-BE49-F238E27FC236}">
                      <a16:creationId xmlns:a16="http://schemas.microsoft.com/office/drawing/2014/main" id="{945E2392-CA6A-D3D1-1E80-94B520465224}"/>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a:extLst>
                    <a:ext uri="{FF2B5EF4-FFF2-40B4-BE49-F238E27FC236}">
                      <a16:creationId xmlns:a16="http://schemas.microsoft.com/office/drawing/2014/main" id="{58D28E6B-879D-0DC7-F765-52E03BB624EF}"/>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7" name="Group 266">
                <a:extLst>
                  <a:ext uri="{FF2B5EF4-FFF2-40B4-BE49-F238E27FC236}">
                    <a16:creationId xmlns:a16="http://schemas.microsoft.com/office/drawing/2014/main" id="{19EFDEC4-CDF7-5D62-8AEA-5CA075ADB4DF}"/>
                  </a:ext>
                </a:extLst>
              </p:cNvPr>
              <p:cNvGrpSpPr/>
              <p:nvPr/>
            </p:nvGrpSpPr>
            <p:grpSpPr>
              <a:xfrm>
                <a:off x="5889335" y="2048021"/>
                <a:ext cx="694858" cy="596757"/>
                <a:chOff x="2913744" y="2211770"/>
                <a:chExt cx="694858" cy="596757"/>
              </a:xfrm>
            </p:grpSpPr>
            <p:grpSp>
              <p:nvGrpSpPr>
                <p:cNvPr id="268" name="Group 267">
                  <a:extLst>
                    <a:ext uri="{FF2B5EF4-FFF2-40B4-BE49-F238E27FC236}">
                      <a16:creationId xmlns:a16="http://schemas.microsoft.com/office/drawing/2014/main" id="{200DE883-C587-77B7-3873-BA31C1938B9B}"/>
                    </a:ext>
                  </a:extLst>
                </p:cNvPr>
                <p:cNvGrpSpPr/>
                <p:nvPr/>
              </p:nvGrpSpPr>
              <p:grpSpPr>
                <a:xfrm>
                  <a:off x="2913744" y="2416607"/>
                  <a:ext cx="694858" cy="391920"/>
                  <a:chOff x="340314" y="959725"/>
                  <a:chExt cx="710987" cy="333816"/>
                </a:xfrm>
              </p:grpSpPr>
              <p:sp>
                <p:nvSpPr>
                  <p:cNvPr id="270" name="Oval 269">
                    <a:extLst>
                      <a:ext uri="{FF2B5EF4-FFF2-40B4-BE49-F238E27FC236}">
                        <a16:creationId xmlns:a16="http://schemas.microsoft.com/office/drawing/2014/main" id="{5808FA31-33BD-8B5C-4B2A-84A64468E326}"/>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1" name="Group 270">
                    <a:extLst>
                      <a:ext uri="{FF2B5EF4-FFF2-40B4-BE49-F238E27FC236}">
                        <a16:creationId xmlns:a16="http://schemas.microsoft.com/office/drawing/2014/main" id="{C3DB330F-F76D-2B04-1408-FE04E8D0B228}"/>
                      </a:ext>
                    </a:extLst>
                  </p:cNvPr>
                  <p:cNvGrpSpPr/>
                  <p:nvPr/>
                </p:nvGrpSpPr>
                <p:grpSpPr>
                  <a:xfrm>
                    <a:off x="519850" y="1126797"/>
                    <a:ext cx="319417" cy="141293"/>
                    <a:chOff x="7493876" y="2774731"/>
                    <a:chExt cx="1481958" cy="894622"/>
                  </a:xfrm>
                </p:grpSpPr>
                <p:sp>
                  <p:nvSpPr>
                    <p:cNvPr id="273" name="Freeform 272">
                      <a:extLst>
                        <a:ext uri="{FF2B5EF4-FFF2-40B4-BE49-F238E27FC236}">
                          <a16:creationId xmlns:a16="http://schemas.microsoft.com/office/drawing/2014/main" id="{0F188B32-44CA-6602-5B3D-85DE3819B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274" name="Oval 273">
                      <a:extLst>
                        <a:ext uri="{FF2B5EF4-FFF2-40B4-BE49-F238E27FC236}">
                          <a16:creationId xmlns:a16="http://schemas.microsoft.com/office/drawing/2014/main" id="{961EB9D3-651A-4A1E-B187-B33AEF48C9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275" name="Group 274">
                      <a:extLst>
                        <a:ext uri="{FF2B5EF4-FFF2-40B4-BE49-F238E27FC236}">
                          <a16:creationId xmlns:a16="http://schemas.microsoft.com/office/drawing/2014/main" id="{4279425B-5EA9-9FC3-D7DB-3D86F2C590C5}"/>
                        </a:ext>
                      </a:extLst>
                    </p:cNvPr>
                    <p:cNvGrpSpPr/>
                    <p:nvPr/>
                  </p:nvGrpSpPr>
                  <p:grpSpPr>
                    <a:xfrm>
                      <a:off x="7713663" y="2848339"/>
                      <a:ext cx="1042107" cy="425543"/>
                      <a:chOff x="7786941" y="2884917"/>
                      <a:chExt cx="897649" cy="353919"/>
                    </a:xfrm>
                  </p:grpSpPr>
                  <p:sp>
                    <p:nvSpPr>
                      <p:cNvPr id="276" name="Freeform 275">
                        <a:extLst>
                          <a:ext uri="{FF2B5EF4-FFF2-40B4-BE49-F238E27FC236}">
                            <a16:creationId xmlns:a16="http://schemas.microsoft.com/office/drawing/2014/main" id="{6E8AF854-B884-2612-EA21-FFB1A0911A9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 name="Freeform 276">
                        <a:extLst>
                          <a:ext uri="{FF2B5EF4-FFF2-40B4-BE49-F238E27FC236}">
                            <a16:creationId xmlns:a16="http://schemas.microsoft.com/office/drawing/2014/main" id="{B90D2A06-6FE9-26BF-8E7B-89A293932A3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 name="Freeform 277">
                        <a:extLst>
                          <a:ext uri="{FF2B5EF4-FFF2-40B4-BE49-F238E27FC236}">
                            <a16:creationId xmlns:a16="http://schemas.microsoft.com/office/drawing/2014/main" id="{BE2A47B9-E827-319F-6D64-879CAA193A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1780ACBB-276E-72B3-DF11-1C24BA10B68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72" name="Can 271">
                    <a:extLst>
                      <a:ext uri="{FF2B5EF4-FFF2-40B4-BE49-F238E27FC236}">
                        <a16:creationId xmlns:a16="http://schemas.microsoft.com/office/drawing/2014/main" id="{728BD4F1-3D1F-D363-FC80-207DD8FBCE1E}"/>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69" name="Picture 268" descr="A screen shot of a computer&#10;&#10;Description automatically generated">
                  <a:extLst>
                    <a:ext uri="{FF2B5EF4-FFF2-40B4-BE49-F238E27FC236}">
                      <a16:creationId xmlns:a16="http://schemas.microsoft.com/office/drawing/2014/main" id="{BD19A659-141C-6D7C-8A3C-BCD8CCE259AE}"/>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170" name="Group 169">
              <a:extLst>
                <a:ext uri="{FF2B5EF4-FFF2-40B4-BE49-F238E27FC236}">
                  <a16:creationId xmlns:a16="http://schemas.microsoft.com/office/drawing/2014/main" id="{476B7ABF-0BD3-635E-27DA-8B3572D8CCC6}"/>
                </a:ext>
              </a:extLst>
            </p:cNvPr>
            <p:cNvGrpSpPr/>
            <p:nvPr/>
          </p:nvGrpSpPr>
          <p:grpSpPr>
            <a:xfrm>
              <a:off x="5533421" y="2831760"/>
              <a:ext cx="579097" cy="870251"/>
              <a:chOff x="5889335" y="1626817"/>
              <a:chExt cx="694858" cy="1017961"/>
            </a:xfrm>
          </p:grpSpPr>
          <p:grpSp>
            <p:nvGrpSpPr>
              <p:cNvPr id="171" name="Group 817">
                <a:extLst>
                  <a:ext uri="{FF2B5EF4-FFF2-40B4-BE49-F238E27FC236}">
                    <a16:creationId xmlns:a16="http://schemas.microsoft.com/office/drawing/2014/main" id="{BDA8F2CE-B941-42B3-91E4-0F6A1CC2981C}"/>
                  </a:ext>
                </a:extLst>
              </p:cNvPr>
              <p:cNvGrpSpPr>
                <a:grpSpLocks/>
              </p:cNvGrpSpPr>
              <p:nvPr/>
            </p:nvGrpSpPr>
            <p:grpSpPr bwMode="auto">
              <a:xfrm>
                <a:off x="5971949" y="1626817"/>
                <a:ext cx="466245" cy="392290"/>
                <a:chOff x="2920" y="1445"/>
                <a:chExt cx="326" cy="289"/>
              </a:xfrm>
            </p:grpSpPr>
            <p:sp>
              <p:nvSpPr>
                <p:cNvPr id="259" name="Oval 818">
                  <a:extLst>
                    <a:ext uri="{FF2B5EF4-FFF2-40B4-BE49-F238E27FC236}">
                      <a16:creationId xmlns:a16="http://schemas.microsoft.com/office/drawing/2014/main" id="{137BC818-AEAD-F2AE-FF6A-5851E5C4C26B}"/>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60" name="Group 819">
                  <a:extLst>
                    <a:ext uri="{FF2B5EF4-FFF2-40B4-BE49-F238E27FC236}">
                      <a16:creationId xmlns:a16="http://schemas.microsoft.com/office/drawing/2014/main" id="{7F1C1070-AD16-B1D2-ED0F-8117CC8066BF}"/>
                    </a:ext>
                  </a:extLst>
                </p:cNvPr>
                <p:cNvGrpSpPr>
                  <a:grpSpLocks/>
                </p:cNvGrpSpPr>
                <p:nvPr/>
              </p:nvGrpSpPr>
              <p:grpSpPr bwMode="auto">
                <a:xfrm>
                  <a:off x="2949" y="1476"/>
                  <a:ext cx="265" cy="228"/>
                  <a:chOff x="2949" y="1476"/>
                  <a:chExt cx="265" cy="228"/>
                </a:xfrm>
              </p:grpSpPr>
              <p:sp>
                <p:nvSpPr>
                  <p:cNvPr id="261" name="Oval 820">
                    <a:extLst>
                      <a:ext uri="{FF2B5EF4-FFF2-40B4-BE49-F238E27FC236}">
                        <a16:creationId xmlns:a16="http://schemas.microsoft.com/office/drawing/2014/main" id="{ECB7B1C5-069C-CC11-6A9D-E0C4692488E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2" name="Oval 821">
                    <a:extLst>
                      <a:ext uri="{FF2B5EF4-FFF2-40B4-BE49-F238E27FC236}">
                        <a16:creationId xmlns:a16="http://schemas.microsoft.com/office/drawing/2014/main" id="{47670C35-A5FD-1879-5834-52F89E568BC5}"/>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Oval 822">
                    <a:extLst>
                      <a:ext uri="{FF2B5EF4-FFF2-40B4-BE49-F238E27FC236}">
                        <a16:creationId xmlns:a16="http://schemas.microsoft.com/office/drawing/2014/main" id="{FA32416B-ED31-C429-0DFD-CD30ABC357E9}"/>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4" name="Oval 823">
                    <a:extLst>
                      <a:ext uri="{FF2B5EF4-FFF2-40B4-BE49-F238E27FC236}">
                        <a16:creationId xmlns:a16="http://schemas.microsoft.com/office/drawing/2014/main" id="{8E587B5A-767B-F026-BD1F-1772B447D02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172" name="Group 171">
                <a:extLst>
                  <a:ext uri="{FF2B5EF4-FFF2-40B4-BE49-F238E27FC236}">
                    <a16:creationId xmlns:a16="http://schemas.microsoft.com/office/drawing/2014/main" id="{71DBA499-6F70-06F4-24DA-CBAF6E7AE63A}"/>
                  </a:ext>
                </a:extLst>
              </p:cNvPr>
              <p:cNvGrpSpPr/>
              <p:nvPr/>
            </p:nvGrpSpPr>
            <p:grpSpPr>
              <a:xfrm>
                <a:off x="5988685" y="1818858"/>
                <a:ext cx="437474" cy="596272"/>
                <a:chOff x="3585986" y="1924272"/>
                <a:chExt cx="468358" cy="1018983"/>
              </a:xfrm>
            </p:grpSpPr>
            <p:sp>
              <p:nvSpPr>
                <p:cNvPr id="191" name="Rectangle 190">
                  <a:extLst>
                    <a:ext uri="{FF2B5EF4-FFF2-40B4-BE49-F238E27FC236}">
                      <a16:creationId xmlns:a16="http://schemas.microsoft.com/office/drawing/2014/main" id="{95BD982A-F95B-0179-A7AC-F407CADEFE7C}"/>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Rectangle 255">
                  <a:extLst>
                    <a:ext uri="{FF2B5EF4-FFF2-40B4-BE49-F238E27FC236}">
                      <a16:creationId xmlns:a16="http://schemas.microsoft.com/office/drawing/2014/main" id="{3B51746E-BD5C-56B0-440B-CBD59085A6E4}"/>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Rectangle 256">
                  <a:extLst>
                    <a:ext uri="{FF2B5EF4-FFF2-40B4-BE49-F238E27FC236}">
                      <a16:creationId xmlns:a16="http://schemas.microsoft.com/office/drawing/2014/main" id="{74A26B99-A51B-9F0E-62D6-7055C85F209C}"/>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Rectangle 257">
                  <a:extLst>
                    <a:ext uri="{FF2B5EF4-FFF2-40B4-BE49-F238E27FC236}">
                      <a16:creationId xmlns:a16="http://schemas.microsoft.com/office/drawing/2014/main" id="{FFA9DF86-59B9-E65E-2D7E-1EA8E508588C}"/>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3" name="Group 172">
                <a:extLst>
                  <a:ext uri="{FF2B5EF4-FFF2-40B4-BE49-F238E27FC236}">
                    <a16:creationId xmlns:a16="http://schemas.microsoft.com/office/drawing/2014/main" id="{0100D740-4053-C700-AD0A-16C11310197B}"/>
                  </a:ext>
                </a:extLst>
              </p:cNvPr>
              <p:cNvGrpSpPr/>
              <p:nvPr/>
            </p:nvGrpSpPr>
            <p:grpSpPr>
              <a:xfrm>
                <a:off x="5889335" y="2048021"/>
                <a:ext cx="694858" cy="596757"/>
                <a:chOff x="2913744" y="2211770"/>
                <a:chExt cx="694858" cy="596757"/>
              </a:xfrm>
            </p:grpSpPr>
            <p:grpSp>
              <p:nvGrpSpPr>
                <p:cNvPr id="174" name="Group 173">
                  <a:extLst>
                    <a:ext uri="{FF2B5EF4-FFF2-40B4-BE49-F238E27FC236}">
                      <a16:creationId xmlns:a16="http://schemas.microsoft.com/office/drawing/2014/main" id="{4A131A63-9FCB-0F05-733D-9EA33FC4FDE8}"/>
                    </a:ext>
                  </a:extLst>
                </p:cNvPr>
                <p:cNvGrpSpPr/>
                <p:nvPr/>
              </p:nvGrpSpPr>
              <p:grpSpPr>
                <a:xfrm>
                  <a:off x="2913744" y="2416607"/>
                  <a:ext cx="694858" cy="391920"/>
                  <a:chOff x="340314" y="959725"/>
                  <a:chExt cx="710987" cy="333816"/>
                </a:xfrm>
              </p:grpSpPr>
              <p:sp>
                <p:nvSpPr>
                  <p:cNvPr id="181" name="Oval 180">
                    <a:extLst>
                      <a:ext uri="{FF2B5EF4-FFF2-40B4-BE49-F238E27FC236}">
                        <a16:creationId xmlns:a16="http://schemas.microsoft.com/office/drawing/2014/main" id="{4891B289-64F9-93FD-40D0-342779D95784}"/>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2" name="Group 181">
                    <a:extLst>
                      <a:ext uri="{FF2B5EF4-FFF2-40B4-BE49-F238E27FC236}">
                        <a16:creationId xmlns:a16="http://schemas.microsoft.com/office/drawing/2014/main" id="{E95834DE-92FC-77DE-BF30-7665F1559DF4}"/>
                      </a:ext>
                    </a:extLst>
                  </p:cNvPr>
                  <p:cNvGrpSpPr/>
                  <p:nvPr/>
                </p:nvGrpSpPr>
                <p:grpSpPr>
                  <a:xfrm>
                    <a:off x="519850" y="1126797"/>
                    <a:ext cx="319417" cy="141293"/>
                    <a:chOff x="7493876" y="2774731"/>
                    <a:chExt cx="1481958" cy="894622"/>
                  </a:xfrm>
                </p:grpSpPr>
                <p:sp>
                  <p:nvSpPr>
                    <p:cNvPr id="184" name="Freeform 183">
                      <a:extLst>
                        <a:ext uri="{FF2B5EF4-FFF2-40B4-BE49-F238E27FC236}">
                          <a16:creationId xmlns:a16="http://schemas.microsoft.com/office/drawing/2014/main" id="{07B800ED-CEA2-1083-61EB-11EFC9BDBD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596DD65A-C310-4901-4B74-FB15375425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86" name="Group 185">
                      <a:extLst>
                        <a:ext uri="{FF2B5EF4-FFF2-40B4-BE49-F238E27FC236}">
                          <a16:creationId xmlns:a16="http://schemas.microsoft.com/office/drawing/2014/main" id="{D2A1A9DC-F9EE-9474-2D7F-D573623697DB}"/>
                        </a:ext>
                      </a:extLst>
                    </p:cNvPr>
                    <p:cNvGrpSpPr/>
                    <p:nvPr/>
                  </p:nvGrpSpPr>
                  <p:grpSpPr>
                    <a:xfrm>
                      <a:off x="7713663" y="2848339"/>
                      <a:ext cx="1042107" cy="425543"/>
                      <a:chOff x="7786941" y="2884917"/>
                      <a:chExt cx="897649" cy="353919"/>
                    </a:xfrm>
                  </p:grpSpPr>
                  <p:sp>
                    <p:nvSpPr>
                      <p:cNvPr id="187" name="Freeform 186">
                        <a:extLst>
                          <a:ext uri="{FF2B5EF4-FFF2-40B4-BE49-F238E27FC236}">
                            <a16:creationId xmlns:a16="http://schemas.microsoft.com/office/drawing/2014/main" id="{7196BB5A-1E5B-0675-48DE-BE69327365D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Freeform 187">
                        <a:extLst>
                          <a:ext uri="{FF2B5EF4-FFF2-40B4-BE49-F238E27FC236}">
                            <a16:creationId xmlns:a16="http://schemas.microsoft.com/office/drawing/2014/main" id="{9109EB62-86A5-DC06-190E-ED1A9439278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 name="Freeform 188">
                        <a:extLst>
                          <a:ext uri="{FF2B5EF4-FFF2-40B4-BE49-F238E27FC236}">
                            <a16:creationId xmlns:a16="http://schemas.microsoft.com/office/drawing/2014/main" id="{2F417051-5869-15EC-4C7B-935E059F7D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A3E21033-D711-978F-1580-736711FCE6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83" name="Can 182">
                    <a:extLst>
                      <a:ext uri="{FF2B5EF4-FFF2-40B4-BE49-F238E27FC236}">
                        <a16:creationId xmlns:a16="http://schemas.microsoft.com/office/drawing/2014/main" id="{E2C88BAF-68C9-52A8-80AA-C409656A7DD0}"/>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80" name="Picture 179" descr="A screen shot of a computer&#10;&#10;Description automatically generated">
                  <a:extLst>
                    <a:ext uri="{FF2B5EF4-FFF2-40B4-BE49-F238E27FC236}">
                      <a16:creationId xmlns:a16="http://schemas.microsoft.com/office/drawing/2014/main" id="{F733919C-06DC-90F0-D2B9-132A9E1B14AE}"/>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grpSp>
        <p:nvGrpSpPr>
          <p:cNvPr id="320" name="Group 652">
            <a:extLst>
              <a:ext uri="{FF2B5EF4-FFF2-40B4-BE49-F238E27FC236}">
                <a16:creationId xmlns:a16="http://schemas.microsoft.com/office/drawing/2014/main" id="{6C97FD69-8014-C7D1-78A7-1C1EECA74100}"/>
              </a:ext>
            </a:extLst>
          </p:cNvPr>
          <p:cNvGrpSpPr>
            <a:grpSpLocks/>
          </p:cNvGrpSpPr>
          <p:nvPr/>
        </p:nvGrpSpPr>
        <p:grpSpPr bwMode="auto">
          <a:xfrm>
            <a:off x="6079345" y="1924212"/>
            <a:ext cx="955821" cy="840257"/>
            <a:chOff x="2751" y="1851"/>
            <a:chExt cx="462" cy="478"/>
          </a:xfrm>
        </p:grpSpPr>
        <p:pic>
          <p:nvPicPr>
            <p:cNvPr id="321" name="Picture 653" descr="iphone_stylized_small">
              <a:extLst>
                <a:ext uri="{FF2B5EF4-FFF2-40B4-BE49-F238E27FC236}">
                  <a16:creationId xmlns:a16="http://schemas.microsoft.com/office/drawing/2014/main" id="{F085D0CF-3D9F-E080-9841-885EAB63D49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654" descr="antenna_radiation_stylized">
              <a:extLst>
                <a:ext uri="{FF2B5EF4-FFF2-40B4-BE49-F238E27FC236}">
                  <a16:creationId xmlns:a16="http://schemas.microsoft.com/office/drawing/2014/main" id="{9176AD1E-467C-883B-D70C-55A5EC4FA10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6" name="TextBox 385">
            <a:extLst>
              <a:ext uri="{FF2B5EF4-FFF2-40B4-BE49-F238E27FC236}">
                <a16:creationId xmlns:a16="http://schemas.microsoft.com/office/drawing/2014/main" id="{03A36E60-FFEC-5940-BCAC-7297F28652D0}"/>
              </a:ext>
            </a:extLst>
          </p:cNvPr>
          <p:cNvSpPr txBox="1"/>
          <p:nvPr/>
        </p:nvSpPr>
        <p:spPr>
          <a:xfrm>
            <a:off x="4917554" y="1272525"/>
            <a:ext cx="888961" cy="268920"/>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source BS</a:t>
            </a:r>
          </a:p>
        </p:txBody>
      </p:sp>
      <p:grpSp>
        <p:nvGrpSpPr>
          <p:cNvPr id="9" name="Group 8">
            <a:extLst>
              <a:ext uri="{FF2B5EF4-FFF2-40B4-BE49-F238E27FC236}">
                <a16:creationId xmlns:a16="http://schemas.microsoft.com/office/drawing/2014/main" id="{C31FB3C4-5057-E546-9C11-BEAE46606B6C}"/>
              </a:ext>
            </a:extLst>
          </p:cNvPr>
          <p:cNvGrpSpPr/>
          <p:nvPr/>
        </p:nvGrpSpPr>
        <p:grpSpPr>
          <a:xfrm>
            <a:off x="5133502" y="2194005"/>
            <a:ext cx="421261" cy="1196795"/>
            <a:chOff x="6623741" y="2665556"/>
            <a:chExt cx="421261" cy="1196795"/>
          </a:xfrm>
        </p:grpSpPr>
        <p:cxnSp>
          <p:nvCxnSpPr>
            <p:cNvPr id="387" name="Straight Arrow Connector 386">
              <a:extLst>
                <a:ext uri="{FF2B5EF4-FFF2-40B4-BE49-F238E27FC236}">
                  <a16:creationId xmlns:a16="http://schemas.microsoft.com/office/drawing/2014/main" id="{91A59A44-BD92-7049-A3BB-90418BAFE76B}"/>
                </a:ext>
              </a:extLst>
            </p:cNvPr>
            <p:cNvCxnSpPr>
              <a:cxnSpLocks/>
              <a:endCxn id="180" idx="1"/>
            </p:cNvCxnSpPr>
            <p:nvPr/>
          </p:nvCxnSpPr>
          <p:spPr>
            <a:xfrm>
              <a:off x="6716698" y="2665556"/>
              <a:ext cx="328304" cy="1196795"/>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88" name="Group 387">
              <a:extLst>
                <a:ext uri="{FF2B5EF4-FFF2-40B4-BE49-F238E27FC236}">
                  <a16:creationId xmlns:a16="http://schemas.microsoft.com/office/drawing/2014/main" id="{F175C08E-E9E9-F14A-A2BC-450F050793E7}"/>
                </a:ext>
              </a:extLst>
            </p:cNvPr>
            <p:cNvGrpSpPr/>
            <p:nvPr/>
          </p:nvGrpSpPr>
          <p:grpSpPr>
            <a:xfrm>
              <a:off x="6623741" y="2714239"/>
              <a:ext cx="288307" cy="369332"/>
              <a:chOff x="540111" y="5792078"/>
              <a:chExt cx="351629" cy="438909"/>
            </a:xfrm>
          </p:grpSpPr>
          <p:sp>
            <p:nvSpPr>
              <p:cNvPr id="389" name="Oval 388">
                <a:extLst>
                  <a:ext uri="{FF2B5EF4-FFF2-40B4-BE49-F238E27FC236}">
                    <a16:creationId xmlns:a16="http://schemas.microsoft.com/office/drawing/2014/main" id="{12523EFB-81B1-4945-B431-B84F6F48E64D}"/>
                  </a:ext>
                </a:extLst>
              </p:cNvPr>
              <p:cNvSpPr/>
              <p:nvPr/>
            </p:nvSpPr>
            <p:spPr>
              <a:xfrm>
                <a:off x="573029" y="5856430"/>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0" name="TextBox 389">
                <a:extLst>
                  <a:ext uri="{FF2B5EF4-FFF2-40B4-BE49-F238E27FC236}">
                    <a16:creationId xmlns:a16="http://schemas.microsoft.com/office/drawing/2014/main" id="{32C4C390-1EE8-4F42-8A17-4A2D19E88203}"/>
                  </a:ext>
                </a:extLst>
              </p:cNvPr>
              <p:cNvSpPr txBox="1"/>
              <p:nvPr/>
            </p:nvSpPr>
            <p:spPr>
              <a:xfrm>
                <a:off x="540111" y="5792078"/>
                <a:ext cx="239859" cy="43890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a:t>
                </a:r>
              </a:p>
            </p:txBody>
          </p:sp>
        </p:grpSp>
      </p:grpSp>
      <p:grpSp>
        <p:nvGrpSpPr>
          <p:cNvPr id="13" name="Group 12">
            <a:extLst>
              <a:ext uri="{FF2B5EF4-FFF2-40B4-BE49-F238E27FC236}">
                <a16:creationId xmlns:a16="http://schemas.microsoft.com/office/drawing/2014/main" id="{7671C1D5-5952-B54B-980D-F63A121B0BFF}"/>
              </a:ext>
            </a:extLst>
          </p:cNvPr>
          <p:cNvGrpSpPr/>
          <p:nvPr/>
        </p:nvGrpSpPr>
        <p:grpSpPr>
          <a:xfrm>
            <a:off x="5521958" y="2064537"/>
            <a:ext cx="967639" cy="369332"/>
            <a:chOff x="7400185" y="2546451"/>
            <a:chExt cx="967639" cy="369332"/>
          </a:xfrm>
        </p:grpSpPr>
        <p:cxnSp>
          <p:nvCxnSpPr>
            <p:cNvPr id="392" name="Straight Arrow Connector 391">
              <a:extLst>
                <a:ext uri="{FF2B5EF4-FFF2-40B4-BE49-F238E27FC236}">
                  <a16:creationId xmlns:a16="http://schemas.microsoft.com/office/drawing/2014/main" id="{B2B7598E-1B1D-8242-9921-8B85B79F3B3F}"/>
                </a:ext>
              </a:extLst>
            </p:cNvPr>
            <p:cNvCxnSpPr/>
            <p:nvPr/>
          </p:nvCxnSpPr>
          <p:spPr>
            <a:xfrm>
              <a:off x="7400185" y="2598280"/>
              <a:ext cx="967639" cy="31092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7" name="Group 406">
              <a:extLst>
                <a:ext uri="{FF2B5EF4-FFF2-40B4-BE49-F238E27FC236}">
                  <a16:creationId xmlns:a16="http://schemas.microsoft.com/office/drawing/2014/main" id="{5DE434BA-7C6A-F74E-B502-5DA05282CF3E}"/>
                </a:ext>
              </a:extLst>
            </p:cNvPr>
            <p:cNvGrpSpPr/>
            <p:nvPr/>
          </p:nvGrpSpPr>
          <p:grpSpPr>
            <a:xfrm>
              <a:off x="7693024" y="2546451"/>
              <a:ext cx="269844" cy="369332"/>
              <a:chOff x="489444" y="5911252"/>
              <a:chExt cx="329111" cy="438908"/>
            </a:xfrm>
          </p:grpSpPr>
          <p:sp>
            <p:nvSpPr>
              <p:cNvPr id="408" name="Oval 407">
                <a:extLst>
                  <a:ext uri="{FF2B5EF4-FFF2-40B4-BE49-F238E27FC236}">
                    <a16:creationId xmlns:a16="http://schemas.microsoft.com/office/drawing/2014/main" id="{47EFE1E6-DD95-B04C-871B-25680ED19A00}"/>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TextBox 408">
                <a:extLst>
                  <a:ext uri="{FF2B5EF4-FFF2-40B4-BE49-F238E27FC236}">
                    <a16:creationId xmlns:a16="http://schemas.microsoft.com/office/drawing/2014/main" id="{E15FEDDF-DE35-E54C-AF5F-8E423BB75B29}"/>
                  </a:ext>
                </a:extLst>
              </p:cNvPr>
              <p:cNvSpPr txBox="1"/>
              <p:nvPr/>
            </p:nvSpPr>
            <p:spPr>
              <a:xfrm>
                <a:off x="489444" y="5911252"/>
                <a:ext cx="239860" cy="4389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3</a:t>
                </a:r>
              </a:p>
            </p:txBody>
          </p:sp>
        </p:grpSp>
      </p:grpSp>
      <p:grpSp>
        <p:nvGrpSpPr>
          <p:cNvPr id="10" name="Group 9">
            <a:extLst>
              <a:ext uri="{FF2B5EF4-FFF2-40B4-BE49-F238E27FC236}">
                <a16:creationId xmlns:a16="http://schemas.microsoft.com/office/drawing/2014/main" id="{F34127D4-57BF-C747-B346-CBA9A115D6B8}"/>
              </a:ext>
            </a:extLst>
          </p:cNvPr>
          <p:cNvGrpSpPr/>
          <p:nvPr/>
        </p:nvGrpSpPr>
        <p:grpSpPr>
          <a:xfrm>
            <a:off x="5539951" y="2210016"/>
            <a:ext cx="349295" cy="1029720"/>
            <a:chOff x="7612211" y="2659556"/>
            <a:chExt cx="349295" cy="1029720"/>
          </a:xfrm>
        </p:grpSpPr>
        <p:cxnSp>
          <p:nvCxnSpPr>
            <p:cNvPr id="391" name="Straight Arrow Connector 390">
              <a:extLst>
                <a:ext uri="{FF2B5EF4-FFF2-40B4-BE49-F238E27FC236}">
                  <a16:creationId xmlns:a16="http://schemas.microsoft.com/office/drawing/2014/main" id="{21C07C85-733B-214C-8065-7E3F83843A55}"/>
                </a:ext>
              </a:extLst>
            </p:cNvPr>
            <p:cNvCxnSpPr>
              <a:cxnSpLocks/>
            </p:cNvCxnSpPr>
            <p:nvPr/>
          </p:nvCxnSpPr>
          <p:spPr>
            <a:xfrm flipH="1" flipV="1">
              <a:off x="7612211" y="2659556"/>
              <a:ext cx="304345" cy="102972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98" name="Group 397">
              <a:extLst>
                <a:ext uri="{FF2B5EF4-FFF2-40B4-BE49-F238E27FC236}">
                  <a16:creationId xmlns:a16="http://schemas.microsoft.com/office/drawing/2014/main" id="{EA9FCB05-1D5D-504F-B3F9-1904F12A431D}"/>
                </a:ext>
              </a:extLst>
            </p:cNvPr>
            <p:cNvGrpSpPr/>
            <p:nvPr/>
          </p:nvGrpSpPr>
          <p:grpSpPr>
            <a:xfrm>
              <a:off x="7690890" y="3113598"/>
              <a:ext cx="270616" cy="369332"/>
              <a:chOff x="1546243" y="5961849"/>
              <a:chExt cx="330053" cy="438908"/>
            </a:xfrm>
          </p:grpSpPr>
          <p:sp>
            <p:nvSpPr>
              <p:cNvPr id="399" name="Oval 398">
                <a:extLst>
                  <a:ext uri="{FF2B5EF4-FFF2-40B4-BE49-F238E27FC236}">
                    <a16:creationId xmlns:a16="http://schemas.microsoft.com/office/drawing/2014/main" id="{C69CAC49-B9CB-2D47-9143-E107BF20038D}"/>
                  </a:ext>
                </a:extLst>
              </p:cNvPr>
              <p:cNvSpPr/>
              <p:nvPr/>
            </p:nvSpPr>
            <p:spPr>
              <a:xfrm>
                <a:off x="1557586" y="6035826"/>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TextBox 399">
                <a:extLst>
                  <a:ext uri="{FF2B5EF4-FFF2-40B4-BE49-F238E27FC236}">
                    <a16:creationId xmlns:a16="http://schemas.microsoft.com/office/drawing/2014/main" id="{66180120-42C7-6046-A9BF-C9EDBF3C5710}"/>
                  </a:ext>
                </a:extLst>
              </p:cNvPr>
              <p:cNvSpPr txBox="1"/>
              <p:nvPr/>
            </p:nvSpPr>
            <p:spPr>
              <a:xfrm>
                <a:off x="1546243" y="5961849"/>
                <a:ext cx="239857" cy="4389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2</a:t>
                </a:r>
              </a:p>
            </p:txBody>
          </p:sp>
        </p:grpSp>
      </p:grpSp>
      <p:grpSp>
        <p:nvGrpSpPr>
          <p:cNvPr id="23" name="Group 22">
            <a:extLst>
              <a:ext uri="{FF2B5EF4-FFF2-40B4-BE49-F238E27FC236}">
                <a16:creationId xmlns:a16="http://schemas.microsoft.com/office/drawing/2014/main" id="{BB1A11A3-A155-094E-990C-C3F1DE53F476}"/>
              </a:ext>
            </a:extLst>
          </p:cNvPr>
          <p:cNvGrpSpPr/>
          <p:nvPr/>
        </p:nvGrpSpPr>
        <p:grpSpPr>
          <a:xfrm>
            <a:off x="989130" y="1947980"/>
            <a:ext cx="5740747" cy="965448"/>
            <a:chOff x="919545" y="1791730"/>
            <a:chExt cx="5740747" cy="965448"/>
          </a:xfrm>
        </p:grpSpPr>
        <p:sp>
          <p:nvSpPr>
            <p:cNvPr id="16" name="Freeform 15">
              <a:extLst>
                <a:ext uri="{FF2B5EF4-FFF2-40B4-BE49-F238E27FC236}">
                  <a16:creationId xmlns:a16="http://schemas.microsoft.com/office/drawing/2014/main" id="{565B013D-FE75-2945-B23E-E04CEE6DB3A9}"/>
                </a:ext>
              </a:extLst>
            </p:cNvPr>
            <p:cNvSpPr/>
            <p:nvPr/>
          </p:nvSpPr>
          <p:spPr>
            <a:xfrm>
              <a:off x="1129328" y="1952368"/>
              <a:ext cx="5530964" cy="804810"/>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 name="connsiteX0" fmla="*/ 0 w 5500984"/>
                <a:gd name="connsiteY0" fmla="*/ 804810 h 804810"/>
                <a:gd name="connsiteX1" fmla="*/ 4055243 w 5500984"/>
                <a:gd name="connsiteY1" fmla="*/ 0 h 804810"/>
                <a:gd name="connsiteX2" fmla="*/ 5500984 w 5500984"/>
                <a:gd name="connsiteY2" fmla="*/ 469556 h 804810"/>
                <a:gd name="connsiteX0" fmla="*/ 0 w 5500984"/>
                <a:gd name="connsiteY0" fmla="*/ 804810 h 804810"/>
                <a:gd name="connsiteX1" fmla="*/ 2293796 w 5500984"/>
                <a:gd name="connsiteY1" fmla="*/ 349769 h 804810"/>
                <a:gd name="connsiteX2" fmla="*/ 4055243 w 5500984"/>
                <a:gd name="connsiteY2" fmla="*/ 0 h 804810"/>
                <a:gd name="connsiteX3" fmla="*/ 5500984 w 5500984"/>
                <a:gd name="connsiteY3" fmla="*/ 469556 h 804810"/>
                <a:gd name="connsiteX0" fmla="*/ 0 w 5500984"/>
                <a:gd name="connsiteY0" fmla="*/ 804810 h 804810"/>
                <a:gd name="connsiteX1" fmla="*/ 2188865 w 5500984"/>
                <a:gd name="connsiteY1" fmla="*/ 784484 h 804810"/>
                <a:gd name="connsiteX2" fmla="*/ 4055243 w 5500984"/>
                <a:gd name="connsiteY2" fmla="*/ 0 h 804810"/>
                <a:gd name="connsiteX3" fmla="*/ 5500984 w 5500984"/>
                <a:gd name="connsiteY3" fmla="*/ 469556 h 804810"/>
                <a:gd name="connsiteX0" fmla="*/ 0 w 5530964"/>
                <a:gd name="connsiteY0" fmla="*/ 804810 h 804810"/>
                <a:gd name="connsiteX1" fmla="*/ 2218845 w 5530964"/>
                <a:gd name="connsiteY1" fmla="*/ 784484 h 804810"/>
                <a:gd name="connsiteX2" fmla="*/ 4085223 w 5530964"/>
                <a:gd name="connsiteY2" fmla="*/ 0 h 804810"/>
                <a:gd name="connsiteX3" fmla="*/ 5530964 w 5530964"/>
                <a:gd name="connsiteY3" fmla="*/ 469556 h 804810"/>
              </a:gdLst>
              <a:ahLst/>
              <a:cxnLst>
                <a:cxn ang="0">
                  <a:pos x="connsiteX0" y="connsiteY0"/>
                </a:cxn>
                <a:cxn ang="0">
                  <a:pos x="connsiteX1" y="connsiteY1"/>
                </a:cxn>
                <a:cxn ang="0">
                  <a:pos x="connsiteX2" y="connsiteY2"/>
                </a:cxn>
                <a:cxn ang="0">
                  <a:pos x="connsiteX3" y="connsiteY3"/>
                </a:cxn>
              </a:cxnLst>
              <a:rect l="l" t="t" r="r" b="b"/>
              <a:pathLst>
                <a:path w="5530964" h="804810">
                  <a:moveTo>
                    <a:pt x="0" y="804810"/>
                  </a:moveTo>
                  <a:lnTo>
                    <a:pt x="2218845" y="784484"/>
                  </a:lnTo>
                  <a:lnTo>
                    <a:pt x="4085223" y="0"/>
                  </a:lnTo>
                  <a:lnTo>
                    <a:pt x="5530964" y="469556"/>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F8B82826-EA67-C64D-B6CE-44CEB9F6B8C7}"/>
                </a:ext>
              </a:extLst>
            </p:cNvPr>
            <p:cNvSpPr txBox="1"/>
            <p:nvPr/>
          </p:nvSpPr>
          <p:spPr>
            <a:xfrm>
              <a:off x="919545" y="1791730"/>
              <a:ext cx="296581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data path </a:t>
              </a: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before</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handover</a:t>
              </a:r>
            </a:p>
          </p:txBody>
        </p:sp>
        <p:cxnSp>
          <p:nvCxnSpPr>
            <p:cNvPr id="21" name="Straight Connector 20">
              <a:extLst>
                <a:ext uri="{FF2B5EF4-FFF2-40B4-BE49-F238E27FC236}">
                  <a16:creationId xmlns:a16="http://schemas.microsoft.com/office/drawing/2014/main" id="{ED2D62EC-BC55-3445-B872-D286CE8A4FA2}"/>
                </a:ext>
              </a:extLst>
            </p:cNvPr>
            <p:cNvCxnSpPr>
              <a:cxnSpLocks/>
            </p:cNvCxnSpPr>
            <p:nvPr/>
          </p:nvCxnSpPr>
          <p:spPr>
            <a:xfrm flipH="1" flipV="1">
              <a:off x="3781168" y="2038866"/>
              <a:ext cx="529575" cy="25076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47609C10-2F43-AC43-BB47-BBF391C60D65}"/>
              </a:ext>
            </a:extLst>
          </p:cNvPr>
          <p:cNvGrpSpPr/>
          <p:nvPr/>
        </p:nvGrpSpPr>
        <p:grpSpPr>
          <a:xfrm>
            <a:off x="998449" y="2710800"/>
            <a:ext cx="5537629" cy="1340030"/>
            <a:chOff x="894837" y="2801407"/>
            <a:chExt cx="5537629" cy="1340030"/>
          </a:xfrm>
        </p:grpSpPr>
        <p:sp>
          <p:nvSpPr>
            <p:cNvPr id="547" name="Freeform 546">
              <a:extLst>
                <a:ext uri="{FF2B5EF4-FFF2-40B4-BE49-F238E27FC236}">
                  <a16:creationId xmlns:a16="http://schemas.microsoft.com/office/drawing/2014/main" id="{CD528183-16D3-3948-8FA7-9E3D78AC8FCC}"/>
                </a:ext>
              </a:extLst>
            </p:cNvPr>
            <p:cNvSpPr/>
            <p:nvPr/>
          </p:nvSpPr>
          <p:spPr>
            <a:xfrm flipV="1">
              <a:off x="1201305" y="2801407"/>
              <a:ext cx="5231161" cy="839246"/>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 name="connsiteX0" fmla="*/ 0 w 3237470"/>
                <a:gd name="connsiteY0" fmla="*/ 889687 h 889687"/>
                <a:gd name="connsiteX1" fmla="*/ 1940010 w 3237470"/>
                <a:gd name="connsiteY1" fmla="*/ 0 h 889687"/>
                <a:gd name="connsiteX2" fmla="*/ 3237470 w 3237470"/>
                <a:gd name="connsiteY2" fmla="*/ 704335 h 889687"/>
                <a:gd name="connsiteX0" fmla="*/ 0 w 3012617"/>
                <a:gd name="connsiteY0" fmla="*/ 889687 h 889687"/>
                <a:gd name="connsiteX1" fmla="*/ 1940010 w 3012617"/>
                <a:gd name="connsiteY1" fmla="*/ 0 h 889687"/>
                <a:gd name="connsiteX2" fmla="*/ 3012617 w 3012617"/>
                <a:gd name="connsiteY2" fmla="*/ 839246 h 889687"/>
                <a:gd name="connsiteX0" fmla="*/ 0 w 3012617"/>
                <a:gd name="connsiteY0" fmla="*/ 889687 h 889687"/>
                <a:gd name="connsiteX1" fmla="*/ 1940010 w 3012617"/>
                <a:gd name="connsiteY1" fmla="*/ 0 h 889687"/>
                <a:gd name="connsiteX2" fmla="*/ 3012617 w 3012617"/>
                <a:gd name="connsiteY2" fmla="*/ 839246 h 889687"/>
                <a:gd name="connsiteX0" fmla="*/ 0 w 3012617"/>
                <a:gd name="connsiteY0" fmla="*/ 769766 h 769766"/>
                <a:gd name="connsiteX1" fmla="*/ 2284784 w 3012617"/>
                <a:gd name="connsiteY1" fmla="*/ 0 h 769766"/>
                <a:gd name="connsiteX2" fmla="*/ 3012617 w 3012617"/>
                <a:gd name="connsiteY2" fmla="*/ 719325 h 769766"/>
                <a:gd name="connsiteX0" fmla="*/ 0 w 3012617"/>
                <a:gd name="connsiteY0" fmla="*/ 769766 h 769766"/>
                <a:gd name="connsiteX1" fmla="*/ 2284784 w 3012617"/>
                <a:gd name="connsiteY1" fmla="*/ 0 h 769766"/>
                <a:gd name="connsiteX2" fmla="*/ 3012617 w 3012617"/>
                <a:gd name="connsiteY2" fmla="*/ 719325 h 769766"/>
                <a:gd name="connsiteX0" fmla="*/ 0 w 3042597"/>
                <a:gd name="connsiteY0" fmla="*/ 769766 h 839246"/>
                <a:gd name="connsiteX1" fmla="*/ 2284784 w 3042597"/>
                <a:gd name="connsiteY1" fmla="*/ 0 h 839246"/>
                <a:gd name="connsiteX2" fmla="*/ 3042597 w 3042597"/>
                <a:gd name="connsiteY2" fmla="*/ 839246 h 839246"/>
                <a:gd name="connsiteX0" fmla="*/ 0 w 3042597"/>
                <a:gd name="connsiteY0" fmla="*/ 769766 h 839246"/>
                <a:gd name="connsiteX1" fmla="*/ 2284784 w 3042597"/>
                <a:gd name="connsiteY1" fmla="*/ 0 h 839246"/>
                <a:gd name="connsiteX2" fmla="*/ 3042597 w 3042597"/>
                <a:gd name="connsiteY2" fmla="*/ 839246 h 839246"/>
                <a:gd name="connsiteX0" fmla="*/ 0 w 5231161"/>
                <a:gd name="connsiteY0" fmla="*/ 634854 h 839246"/>
                <a:gd name="connsiteX1" fmla="*/ 4473348 w 5231161"/>
                <a:gd name="connsiteY1" fmla="*/ 0 h 839246"/>
                <a:gd name="connsiteX2" fmla="*/ 5231161 w 5231161"/>
                <a:gd name="connsiteY2" fmla="*/ 839246 h 839246"/>
                <a:gd name="connsiteX0" fmla="*/ 0 w 5231161"/>
                <a:gd name="connsiteY0" fmla="*/ 634854 h 839246"/>
                <a:gd name="connsiteX1" fmla="*/ 2247752 w 5231161"/>
                <a:gd name="connsiteY1" fmla="*/ 297180 h 839246"/>
                <a:gd name="connsiteX2" fmla="*/ 4473348 w 5231161"/>
                <a:gd name="connsiteY2" fmla="*/ 0 h 839246"/>
                <a:gd name="connsiteX3" fmla="*/ 5231161 w 5231161"/>
                <a:gd name="connsiteY3" fmla="*/ 839246 h 839246"/>
                <a:gd name="connsiteX0" fmla="*/ 0 w 5231161"/>
                <a:gd name="connsiteY0" fmla="*/ 634854 h 839246"/>
                <a:gd name="connsiteX1" fmla="*/ 2067870 w 5231161"/>
                <a:gd name="connsiteY1" fmla="*/ 626963 h 839246"/>
                <a:gd name="connsiteX2" fmla="*/ 4473348 w 5231161"/>
                <a:gd name="connsiteY2" fmla="*/ 0 h 839246"/>
                <a:gd name="connsiteX3" fmla="*/ 5231161 w 5231161"/>
                <a:gd name="connsiteY3" fmla="*/ 839246 h 839246"/>
                <a:gd name="connsiteX0" fmla="*/ 0 w 5231161"/>
                <a:gd name="connsiteY0" fmla="*/ 634854 h 839246"/>
                <a:gd name="connsiteX1" fmla="*/ 2052880 w 5231161"/>
                <a:gd name="connsiteY1" fmla="*/ 626963 h 839246"/>
                <a:gd name="connsiteX2" fmla="*/ 4473348 w 5231161"/>
                <a:gd name="connsiteY2" fmla="*/ 0 h 839246"/>
                <a:gd name="connsiteX3" fmla="*/ 5231161 w 5231161"/>
                <a:gd name="connsiteY3" fmla="*/ 839246 h 839246"/>
              </a:gdLst>
              <a:ahLst/>
              <a:cxnLst>
                <a:cxn ang="0">
                  <a:pos x="connsiteX0" y="connsiteY0"/>
                </a:cxn>
                <a:cxn ang="0">
                  <a:pos x="connsiteX1" y="connsiteY1"/>
                </a:cxn>
                <a:cxn ang="0">
                  <a:pos x="connsiteX2" y="connsiteY2"/>
                </a:cxn>
                <a:cxn ang="0">
                  <a:pos x="connsiteX3" y="connsiteY3"/>
                </a:cxn>
              </a:cxnLst>
              <a:rect l="l" t="t" r="r" b="b"/>
              <a:pathLst>
                <a:path w="5231161" h="839246">
                  <a:moveTo>
                    <a:pt x="0" y="634854"/>
                  </a:moveTo>
                  <a:lnTo>
                    <a:pt x="2052880" y="626963"/>
                  </a:lnTo>
                  <a:lnTo>
                    <a:pt x="4473348" y="0"/>
                  </a:lnTo>
                  <a:cubicBezTo>
                    <a:pt x="4815894" y="354699"/>
                    <a:pt x="4663763" y="214724"/>
                    <a:pt x="5231161" y="839246"/>
                  </a:cubicBez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8" name="TextBox 547">
              <a:extLst>
                <a:ext uri="{FF2B5EF4-FFF2-40B4-BE49-F238E27FC236}">
                  <a16:creationId xmlns:a16="http://schemas.microsoft.com/office/drawing/2014/main" id="{63DEDE12-9552-0046-AAF1-1D43C1E99420}"/>
                </a:ext>
              </a:extLst>
            </p:cNvPr>
            <p:cNvSpPr txBox="1"/>
            <p:nvPr/>
          </p:nvSpPr>
          <p:spPr>
            <a:xfrm>
              <a:off x="894837" y="3550506"/>
              <a:ext cx="1819857" cy="590931"/>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data path </a:t>
              </a: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after</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handover</a:t>
              </a:r>
            </a:p>
          </p:txBody>
        </p:sp>
        <p:cxnSp>
          <p:nvCxnSpPr>
            <p:cNvPr id="26" name="Straight Connector 25">
              <a:extLst>
                <a:ext uri="{FF2B5EF4-FFF2-40B4-BE49-F238E27FC236}">
                  <a16:creationId xmlns:a16="http://schemas.microsoft.com/office/drawing/2014/main" id="{7572BA2A-78CF-D24C-8B0E-81659CB0E94D}"/>
                </a:ext>
              </a:extLst>
            </p:cNvPr>
            <p:cNvCxnSpPr/>
            <p:nvPr/>
          </p:nvCxnSpPr>
          <p:spPr>
            <a:xfrm flipH="1">
              <a:off x="2627086" y="3077029"/>
              <a:ext cx="1193800" cy="64588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48A24C51-BD92-DA4C-884D-EBC11A5FC13A}"/>
              </a:ext>
            </a:extLst>
          </p:cNvPr>
          <p:cNvGrpSpPr/>
          <p:nvPr/>
        </p:nvGrpSpPr>
        <p:grpSpPr>
          <a:xfrm>
            <a:off x="7553237" y="1713235"/>
            <a:ext cx="4420461" cy="1093882"/>
            <a:chOff x="7553237" y="1713235"/>
            <a:chExt cx="4420461" cy="1093882"/>
          </a:xfrm>
        </p:grpSpPr>
        <p:grpSp>
          <p:nvGrpSpPr>
            <p:cNvPr id="30" name="Group 29">
              <a:extLst>
                <a:ext uri="{FF2B5EF4-FFF2-40B4-BE49-F238E27FC236}">
                  <a16:creationId xmlns:a16="http://schemas.microsoft.com/office/drawing/2014/main" id="{A91BBA20-A08B-244F-8A67-601970B6DE60}"/>
                </a:ext>
              </a:extLst>
            </p:cNvPr>
            <p:cNvGrpSpPr/>
            <p:nvPr/>
          </p:nvGrpSpPr>
          <p:grpSpPr>
            <a:xfrm>
              <a:off x="7553237" y="1713235"/>
              <a:ext cx="337926" cy="461665"/>
              <a:chOff x="7553237" y="1713235"/>
              <a:chExt cx="337926" cy="461665"/>
            </a:xfrm>
          </p:grpSpPr>
          <p:sp>
            <p:nvSpPr>
              <p:cNvPr id="553" name="Oval 552">
                <a:extLst>
                  <a:ext uri="{FF2B5EF4-FFF2-40B4-BE49-F238E27FC236}">
                    <a16:creationId xmlns:a16="http://schemas.microsoft.com/office/drawing/2014/main" id="{9FF046EA-BF0F-CB42-A27A-C9054C24332C}"/>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4" name="TextBox 553">
                <a:extLst>
                  <a:ext uri="{FF2B5EF4-FFF2-40B4-BE49-F238E27FC236}">
                    <a16:creationId xmlns:a16="http://schemas.microsoft.com/office/drawing/2014/main" id="{3E8BD1B8-4FB7-5547-A132-CB05AA359933}"/>
                  </a:ext>
                </a:extLst>
              </p:cNvPr>
              <p:cNvSpPr txBox="1"/>
              <p:nvPr/>
            </p:nvSpPr>
            <p:spPr>
              <a:xfrm>
                <a:off x="7615879" y="1713235"/>
                <a:ext cx="19666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1</a:t>
                </a:r>
              </a:p>
            </p:txBody>
          </p:sp>
        </p:grpSp>
        <p:sp>
          <p:nvSpPr>
            <p:cNvPr id="32" name="TextBox 31">
              <a:extLst>
                <a:ext uri="{FF2B5EF4-FFF2-40B4-BE49-F238E27FC236}">
                  <a16:creationId xmlns:a16="http://schemas.microsoft.com/office/drawing/2014/main" id="{7BEED362-49DA-364D-8806-92ACCEDF16AC}"/>
                </a:ext>
              </a:extLst>
            </p:cNvPr>
            <p:cNvSpPr txBox="1"/>
            <p:nvPr/>
          </p:nvSpPr>
          <p:spPr>
            <a:xfrm>
              <a:off x="7846540" y="1717588"/>
              <a:ext cx="4127158" cy="1089529"/>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current (source) BS selects target BS, sends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Handover Request message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target BS</a:t>
              </a:r>
            </a:p>
          </p:txBody>
        </p:sp>
      </p:grpSp>
      <p:grpSp>
        <p:nvGrpSpPr>
          <p:cNvPr id="555" name="Group 554">
            <a:extLst>
              <a:ext uri="{FF2B5EF4-FFF2-40B4-BE49-F238E27FC236}">
                <a16:creationId xmlns:a16="http://schemas.microsoft.com/office/drawing/2014/main" id="{DF1BF3CD-717B-6546-B067-E810847567C8}"/>
              </a:ext>
            </a:extLst>
          </p:cNvPr>
          <p:cNvGrpSpPr/>
          <p:nvPr/>
        </p:nvGrpSpPr>
        <p:grpSpPr>
          <a:xfrm>
            <a:off x="7351051" y="3274017"/>
            <a:ext cx="4420461" cy="1093882"/>
            <a:chOff x="7553237" y="1713235"/>
            <a:chExt cx="4420461" cy="1093882"/>
          </a:xfrm>
        </p:grpSpPr>
        <p:grpSp>
          <p:nvGrpSpPr>
            <p:cNvPr id="556" name="Group 555">
              <a:extLst>
                <a:ext uri="{FF2B5EF4-FFF2-40B4-BE49-F238E27FC236}">
                  <a16:creationId xmlns:a16="http://schemas.microsoft.com/office/drawing/2014/main" id="{F7D57CFF-CEAF-6345-A242-2AECA20B2102}"/>
                </a:ext>
              </a:extLst>
            </p:cNvPr>
            <p:cNvGrpSpPr/>
            <p:nvPr/>
          </p:nvGrpSpPr>
          <p:grpSpPr>
            <a:xfrm>
              <a:off x="7553237" y="1713235"/>
              <a:ext cx="337926" cy="461665"/>
              <a:chOff x="7553237" y="1713235"/>
              <a:chExt cx="337926" cy="461665"/>
            </a:xfrm>
          </p:grpSpPr>
          <p:sp>
            <p:nvSpPr>
              <p:cNvPr id="558" name="Oval 557">
                <a:extLst>
                  <a:ext uri="{FF2B5EF4-FFF2-40B4-BE49-F238E27FC236}">
                    <a16:creationId xmlns:a16="http://schemas.microsoft.com/office/drawing/2014/main" id="{F1DA580B-DD3B-3844-A5FD-0261638FCB3E}"/>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37252C6A-ABC4-5446-8613-D90C580D25F9}"/>
                  </a:ext>
                </a:extLst>
              </p:cNvPr>
              <p:cNvSpPr txBox="1"/>
              <p:nvPr/>
            </p:nvSpPr>
            <p:spPr>
              <a:xfrm>
                <a:off x="7628236" y="1713235"/>
                <a:ext cx="19666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2 </a:t>
                </a:r>
              </a:p>
            </p:txBody>
          </p:sp>
        </p:grpSp>
        <p:sp>
          <p:nvSpPr>
            <p:cNvPr id="557" name="TextBox 556">
              <a:extLst>
                <a:ext uri="{FF2B5EF4-FFF2-40B4-BE49-F238E27FC236}">
                  <a16:creationId xmlns:a16="http://schemas.microsoft.com/office/drawing/2014/main" id="{82D55742-112B-AB49-9197-B7D7CDED7617}"/>
                </a:ext>
              </a:extLst>
            </p:cNvPr>
            <p:cNvSpPr txBox="1"/>
            <p:nvPr/>
          </p:nvSpPr>
          <p:spPr>
            <a:xfrm>
              <a:off x="7846540" y="1717588"/>
              <a:ext cx="4127158" cy="1089529"/>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target BS pre-allocates radio time slots, responds with HR ACK with info for mobile</a:t>
              </a:r>
            </a:p>
          </p:txBody>
        </p:sp>
      </p:grpSp>
      <p:grpSp>
        <p:nvGrpSpPr>
          <p:cNvPr id="560" name="Group 559">
            <a:extLst>
              <a:ext uri="{FF2B5EF4-FFF2-40B4-BE49-F238E27FC236}">
                <a16:creationId xmlns:a16="http://schemas.microsoft.com/office/drawing/2014/main" id="{12FFF62E-541A-AA42-9088-F192F9B78868}"/>
              </a:ext>
            </a:extLst>
          </p:cNvPr>
          <p:cNvGrpSpPr/>
          <p:nvPr/>
        </p:nvGrpSpPr>
        <p:grpSpPr>
          <a:xfrm>
            <a:off x="6619936" y="4504448"/>
            <a:ext cx="5353762" cy="1165021"/>
            <a:chOff x="8761994" y="1693392"/>
            <a:chExt cx="4194842" cy="1165021"/>
          </a:xfrm>
        </p:grpSpPr>
        <p:grpSp>
          <p:nvGrpSpPr>
            <p:cNvPr id="561" name="Group 560">
              <a:extLst>
                <a:ext uri="{FF2B5EF4-FFF2-40B4-BE49-F238E27FC236}">
                  <a16:creationId xmlns:a16="http://schemas.microsoft.com/office/drawing/2014/main" id="{9CE04C4D-883D-9C4F-8CAF-75156DD34E0C}"/>
                </a:ext>
              </a:extLst>
            </p:cNvPr>
            <p:cNvGrpSpPr/>
            <p:nvPr/>
          </p:nvGrpSpPr>
          <p:grpSpPr>
            <a:xfrm>
              <a:off x="8761994" y="1693392"/>
              <a:ext cx="456982" cy="461665"/>
              <a:chOff x="8761994" y="1693392"/>
              <a:chExt cx="456982" cy="461665"/>
            </a:xfrm>
          </p:grpSpPr>
          <p:sp>
            <p:nvSpPr>
              <p:cNvPr id="563" name="Oval 562">
                <a:extLst>
                  <a:ext uri="{FF2B5EF4-FFF2-40B4-BE49-F238E27FC236}">
                    <a16:creationId xmlns:a16="http://schemas.microsoft.com/office/drawing/2014/main" id="{8D985807-B251-0B42-BBE8-BA9A5F7B7F4D}"/>
                  </a:ext>
                </a:extLst>
              </p:cNvPr>
              <p:cNvSpPr/>
              <p:nvPr/>
            </p:nvSpPr>
            <p:spPr>
              <a:xfrm>
                <a:off x="8841259" y="1766067"/>
                <a:ext cx="285428"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4" name="TextBox 563">
                <a:extLst>
                  <a:ext uri="{FF2B5EF4-FFF2-40B4-BE49-F238E27FC236}">
                    <a16:creationId xmlns:a16="http://schemas.microsoft.com/office/drawing/2014/main" id="{0E8299E5-BBF3-0A43-8CC4-AE918E970C37}"/>
                  </a:ext>
                </a:extLst>
              </p:cNvPr>
              <p:cNvSpPr txBox="1"/>
              <p:nvPr/>
            </p:nvSpPr>
            <p:spPr>
              <a:xfrm>
                <a:off x="8761994" y="1693392"/>
                <a:ext cx="45698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3 </a:t>
                </a:r>
              </a:p>
            </p:txBody>
          </p:sp>
        </p:grpSp>
        <p:sp>
          <p:nvSpPr>
            <p:cNvPr id="562" name="TextBox 561">
              <a:extLst>
                <a:ext uri="{FF2B5EF4-FFF2-40B4-BE49-F238E27FC236}">
                  <a16:creationId xmlns:a16="http://schemas.microsoft.com/office/drawing/2014/main" id="{4E948F3A-7292-254A-A7EF-EAC23B9879F4}"/>
                </a:ext>
              </a:extLst>
            </p:cNvPr>
            <p:cNvSpPr txBox="1"/>
            <p:nvPr/>
          </p:nvSpPr>
          <p:spPr>
            <a:xfrm>
              <a:off x="9015845" y="1717588"/>
              <a:ext cx="3940991" cy="1140825"/>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source BS informs mobile of new BS </a:t>
              </a:r>
            </a:p>
            <a:p>
              <a:pPr marL="473075" marR="0" lvl="0" indent="-23971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mobile can now send via new BS - handover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looks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complete to mobile</a:t>
              </a:r>
            </a:p>
          </p:txBody>
        </p:sp>
      </p:grpSp>
      <p:grpSp>
        <p:nvGrpSpPr>
          <p:cNvPr id="565" name="Group 564">
            <a:extLst>
              <a:ext uri="{FF2B5EF4-FFF2-40B4-BE49-F238E27FC236}">
                <a16:creationId xmlns:a16="http://schemas.microsoft.com/office/drawing/2014/main" id="{6F8B90D2-9D39-F844-B831-46315F08B4BD}"/>
              </a:ext>
            </a:extLst>
          </p:cNvPr>
          <p:cNvGrpSpPr/>
          <p:nvPr/>
        </p:nvGrpSpPr>
        <p:grpSpPr>
          <a:xfrm>
            <a:off x="1418058" y="5793376"/>
            <a:ext cx="9758577" cy="761483"/>
            <a:chOff x="7553237" y="1713235"/>
            <a:chExt cx="9758577" cy="761483"/>
          </a:xfrm>
        </p:grpSpPr>
        <p:grpSp>
          <p:nvGrpSpPr>
            <p:cNvPr id="566" name="Group 565">
              <a:extLst>
                <a:ext uri="{FF2B5EF4-FFF2-40B4-BE49-F238E27FC236}">
                  <a16:creationId xmlns:a16="http://schemas.microsoft.com/office/drawing/2014/main" id="{94E4FC10-EB8E-2147-8B56-1541CC2F76DB}"/>
                </a:ext>
              </a:extLst>
            </p:cNvPr>
            <p:cNvGrpSpPr/>
            <p:nvPr/>
          </p:nvGrpSpPr>
          <p:grpSpPr>
            <a:xfrm>
              <a:off x="7553237" y="1713235"/>
              <a:ext cx="337926" cy="461665"/>
              <a:chOff x="7553237" y="1713235"/>
              <a:chExt cx="337926" cy="461665"/>
            </a:xfrm>
          </p:grpSpPr>
          <p:sp>
            <p:nvSpPr>
              <p:cNvPr id="568" name="Oval 567">
                <a:extLst>
                  <a:ext uri="{FF2B5EF4-FFF2-40B4-BE49-F238E27FC236}">
                    <a16:creationId xmlns:a16="http://schemas.microsoft.com/office/drawing/2014/main" id="{0645AE8D-CD7F-BE43-9BD9-F0CDD2F5697A}"/>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9" name="TextBox 568">
                <a:extLst>
                  <a:ext uri="{FF2B5EF4-FFF2-40B4-BE49-F238E27FC236}">
                    <a16:creationId xmlns:a16="http://schemas.microsoft.com/office/drawing/2014/main" id="{1C29C703-1BF5-0D48-BB09-A90A32398686}"/>
                  </a:ext>
                </a:extLst>
              </p:cNvPr>
              <p:cNvSpPr txBox="1"/>
              <p:nvPr/>
            </p:nvSpPr>
            <p:spPr>
              <a:xfrm>
                <a:off x="7628236" y="1713235"/>
                <a:ext cx="19666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4 </a:t>
                </a:r>
              </a:p>
            </p:txBody>
          </p:sp>
        </p:grpSp>
        <p:sp>
          <p:nvSpPr>
            <p:cNvPr id="567" name="TextBox 566">
              <a:extLst>
                <a:ext uri="{FF2B5EF4-FFF2-40B4-BE49-F238E27FC236}">
                  <a16:creationId xmlns:a16="http://schemas.microsoft.com/office/drawing/2014/main" id="{E79A444A-5E7B-E942-B86A-768EBD0E17A5}"/>
                </a:ext>
              </a:extLst>
            </p:cNvPr>
            <p:cNvSpPr txBox="1"/>
            <p:nvPr/>
          </p:nvSpPr>
          <p:spPr>
            <a:xfrm>
              <a:off x="7846539" y="1717588"/>
              <a:ext cx="9465275" cy="757130"/>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source BS stops sending datagrams to mobile, instead forwards to new BS (who forwards to mobile over radio channel)</a:t>
              </a:r>
            </a:p>
          </p:txBody>
        </p:sp>
      </p:grpSp>
      <p:sp>
        <p:nvSpPr>
          <p:cNvPr id="570" name="Freeform 569">
            <a:extLst>
              <a:ext uri="{FF2B5EF4-FFF2-40B4-BE49-F238E27FC236}">
                <a16:creationId xmlns:a16="http://schemas.microsoft.com/office/drawing/2014/main" id="{B209C417-6680-994B-96AA-4E0674716D09}"/>
              </a:ext>
            </a:extLst>
          </p:cNvPr>
          <p:cNvSpPr/>
          <p:nvPr/>
        </p:nvSpPr>
        <p:spPr>
          <a:xfrm rot="1152071" flipV="1">
            <a:off x="5526542" y="2032051"/>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Freeform 570">
            <a:extLst>
              <a:ext uri="{FF2B5EF4-FFF2-40B4-BE49-F238E27FC236}">
                <a16:creationId xmlns:a16="http://schemas.microsoft.com/office/drawing/2014/main" id="{E075D086-EB03-6941-BABC-5B56144F25ED}"/>
              </a:ext>
            </a:extLst>
          </p:cNvPr>
          <p:cNvSpPr/>
          <p:nvPr/>
        </p:nvSpPr>
        <p:spPr>
          <a:xfrm rot="19895322" flipV="1">
            <a:off x="5765328" y="2976228"/>
            <a:ext cx="1064039" cy="381699"/>
          </a:xfrm>
          <a:custGeom>
            <a:avLst/>
            <a:gdLst>
              <a:gd name="connsiteX0" fmla="*/ 0 w 1927655"/>
              <a:gd name="connsiteY0" fmla="*/ 0 h 0"/>
              <a:gd name="connsiteX1" fmla="*/ 1927655 w 1927655"/>
              <a:gd name="connsiteY1" fmla="*/ 0 h 0"/>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Lst>
            <a:ahLst/>
            <a:cxnLst>
              <a:cxn ang="0">
                <a:pos x="connsiteX0" y="connsiteY0"/>
              </a:cxn>
              <a:cxn ang="0">
                <a:pos x="connsiteX1" y="connsiteY1"/>
              </a:cxn>
            </a:cxnLst>
            <a:rect l="l" t="t" r="r" b="b"/>
            <a:pathLst>
              <a:path w="10182" h="33221">
                <a:moveTo>
                  <a:pt x="0" y="0"/>
                </a:moveTo>
                <a:cubicBezTo>
                  <a:pt x="4921" y="13709"/>
                  <a:pt x="5328" y="17086"/>
                  <a:pt x="10182" y="33221"/>
                </a:cubicBez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Freeform 571">
            <a:extLst>
              <a:ext uri="{FF2B5EF4-FFF2-40B4-BE49-F238E27FC236}">
                <a16:creationId xmlns:a16="http://schemas.microsoft.com/office/drawing/2014/main" id="{178DA2C6-3972-0945-BADF-B6D81BB8B2AD}"/>
              </a:ext>
            </a:extLst>
          </p:cNvPr>
          <p:cNvSpPr/>
          <p:nvPr/>
        </p:nvSpPr>
        <p:spPr>
          <a:xfrm rot="20402045" flipV="1">
            <a:off x="1333318" y="2212337"/>
            <a:ext cx="4005911" cy="708870"/>
          </a:xfrm>
          <a:custGeom>
            <a:avLst/>
            <a:gdLst>
              <a:gd name="connsiteX0" fmla="*/ 0 w 1927655"/>
              <a:gd name="connsiteY0" fmla="*/ 0 h 0"/>
              <a:gd name="connsiteX1" fmla="*/ 1927655 w 1927655"/>
              <a:gd name="connsiteY1" fmla="*/ 0 h 0"/>
              <a:gd name="connsiteX0" fmla="*/ 0 w 24103"/>
              <a:gd name="connsiteY0" fmla="*/ 26915 h 26915"/>
              <a:gd name="connsiteX1" fmla="*/ 24103 w 24103"/>
              <a:gd name="connsiteY1" fmla="*/ 0 h 26915"/>
              <a:gd name="connsiteX0" fmla="*/ 0 w 24103"/>
              <a:gd name="connsiteY0" fmla="*/ 26915 h 26915"/>
              <a:gd name="connsiteX1" fmla="*/ 12644 w 24103"/>
              <a:gd name="connsiteY1" fmla="*/ 12946 h 26915"/>
              <a:gd name="connsiteX2" fmla="*/ 24103 w 24103"/>
              <a:gd name="connsiteY2" fmla="*/ 0 h 26915"/>
              <a:gd name="connsiteX0" fmla="*/ 0 w 24103"/>
              <a:gd name="connsiteY0" fmla="*/ 26915 h 26915"/>
              <a:gd name="connsiteX1" fmla="*/ 12644 w 24103"/>
              <a:gd name="connsiteY1" fmla="*/ 12946 h 26915"/>
              <a:gd name="connsiteX2" fmla="*/ 12670 w 24103"/>
              <a:gd name="connsiteY2" fmla="*/ 13540 h 26915"/>
              <a:gd name="connsiteX3" fmla="*/ 24103 w 24103"/>
              <a:gd name="connsiteY3" fmla="*/ 0 h 26915"/>
              <a:gd name="connsiteX0" fmla="*/ 0 w 24103"/>
              <a:gd name="connsiteY0" fmla="*/ 35284 h 35284"/>
              <a:gd name="connsiteX1" fmla="*/ 12644 w 24103"/>
              <a:gd name="connsiteY1" fmla="*/ 21315 h 35284"/>
              <a:gd name="connsiteX2" fmla="*/ 12044 w 24103"/>
              <a:gd name="connsiteY2" fmla="*/ 250 h 35284"/>
              <a:gd name="connsiteX3" fmla="*/ 24103 w 24103"/>
              <a:gd name="connsiteY3" fmla="*/ 8369 h 35284"/>
              <a:gd name="connsiteX0" fmla="*/ 0 w 24103"/>
              <a:gd name="connsiteY0" fmla="*/ 35284 h 35284"/>
              <a:gd name="connsiteX1" fmla="*/ 12044 w 24103"/>
              <a:gd name="connsiteY1" fmla="*/ 250 h 35284"/>
              <a:gd name="connsiteX2" fmla="*/ 24103 w 24103"/>
              <a:gd name="connsiteY2" fmla="*/ 8369 h 35284"/>
            </a:gdLst>
            <a:ahLst/>
            <a:cxnLst>
              <a:cxn ang="0">
                <a:pos x="connsiteX0" y="connsiteY0"/>
              </a:cxn>
              <a:cxn ang="0">
                <a:pos x="connsiteX1" y="connsiteY1"/>
              </a:cxn>
              <a:cxn ang="0">
                <a:pos x="connsiteX2" y="connsiteY2"/>
              </a:cxn>
            </a:cxnLst>
            <a:rect l="l" t="t" r="r" b="b"/>
            <a:pathLst>
              <a:path w="24103" h="35284">
                <a:moveTo>
                  <a:pt x="0" y="35284"/>
                </a:moveTo>
                <a:lnTo>
                  <a:pt x="12044" y="250"/>
                </a:lnTo>
                <a:cubicBezTo>
                  <a:pt x="13954" y="-1908"/>
                  <a:pt x="22198" y="10626"/>
                  <a:pt x="24103" y="8369"/>
                </a:cubicBez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Freeform 572">
            <a:extLst>
              <a:ext uri="{FF2B5EF4-FFF2-40B4-BE49-F238E27FC236}">
                <a16:creationId xmlns:a16="http://schemas.microsoft.com/office/drawing/2014/main" id="{A7E5637B-0567-9A42-BCCA-01B51D2070A1}"/>
              </a:ext>
            </a:extLst>
          </p:cNvPr>
          <p:cNvSpPr/>
          <p:nvPr/>
        </p:nvSpPr>
        <p:spPr>
          <a:xfrm rot="15173624" flipV="1">
            <a:off x="4751878" y="2766618"/>
            <a:ext cx="1494296" cy="113525"/>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4" name="TextBox 573">
            <a:extLst>
              <a:ext uri="{FF2B5EF4-FFF2-40B4-BE49-F238E27FC236}">
                <a16:creationId xmlns:a16="http://schemas.microsoft.com/office/drawing/2014/main" id="{E3108DE0-DF6F-994C-B6DA-31959FFCFD3C}"/>
              </a:ext>
            </a:extLst>
          </p:cNvPr>
          <p:cNvSpPr txBox="1"/>
          <p:nvPr/>
        </p:nvSpPr>
        <p:spPr>
          <a:xfrm>
            <a:off x="5483987" y="3668820"/>
            <a:ext cx="842859" cy="268920"/>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target BS</a:t>
            </a:r>
          </a:p>
        </p:txBody>
      </p:sp>
      <p:grpSp>
        <p:nvGrpSpPr>
          <p:cNvPr id="11" name="Group 10">
            <a:extLst>
              <a:ext uri="{FF2B5EF4-FFF2-40B4-BE49-F238E27FC236}">
                <a16:creationId xmlns:a16="http://schemas.microsoft.com/office/drawing/2014/main" id="{0783A148-0CF6-274E-A3D1-716F3F27EE9F}"/>
              </a:ext>
            </a:extLst>
          </p:cNvPr>
          <p:cNvGrpSpPr/>
          <p:nvPr/>
        </p:nvGrpSpPr>
        <p:grpSpPr>
          <a:xfrm>
            <a:off x="5332901" y="2005139"/>
            <a:ext cx="405391" cy="1385660"/>
            <a:chOff x="7239427" y="2743466"/>
            <a:chExt cx="405391" cy="1385660"/>
          </a:xfrm>
        </p:grpSpPr>
        <p:cxnSp>
          <p:nvCxnSpPr>
            <p:cNvPr id="393" name="Straight Arrow Connector 392">
              <a:extLst>
                <a:ext uri="{FF2B5EF4-FFF2-40B4-BE49-F238E27FC236}">
                  <a16:creationId xmlns:a16="http://schemas.microsoft.com/office/drawing/2014/main" id="{2120490C-234F-634D-AE57-09CB95AC5A13}"/>
                </a:ext>
              </a:extLst>
            </p:cNvPr>
            <p:cNvCxnSpPr>
              <a:cxnSpLocks/>
            </p:cNvCxnSpPr>
            <p:nvPr/>
          </p:nvCxnSpPr>
          <p:spPr>
            <a:xfrm>
              <a:off x="7239427" y="2743466"/>
              <a:ext cx="405391" cy="138566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54886391-0CA8-9646-8B7D-8E74AE175B68}"/>
                </a:ext>
              </a:extLst>
            </p:cNvPr>
            <p:cNvGrpSpPr/>
            <p:nvPr/>
          </p:nvGrpSpPr>
          <p:grpSpPr>
            <a:xfrm>
              <a:off x="7254264" y="3182437"/>
              <a:ext cx="298639" cy="369332"/>
              <a:chOff x="681250" y="6332375"/>
              <a:chExt cx="364230" cy="438909"/>
            </a:xfrm>
          </p:grpSpPr>
          <p:sp>
            <p:nvSpPr>
              <p:cNvPr id="402" name="Oval 401">
                <a:extLst>
                  <a:ext uri="{FF2B5EF4-FFF2-40B4-BE49-F238E27FC236}">
                    <a16:creationId xmlns:a16="http://schemas.microsoft.com/office/drawing/2014/main" id="{AB609E3A-FEAF-6E41-B260-490D49B8DE9F}"/>
                  </a:ext>
                </a:extLst>
              </p:cNvPr>
              <p:cNvSpPr/>
              <p:nvPr/>
            </p:nvSpPr>
            <p:spPr>
              <a:xfrm>
                <a:off x="726770" y="6400537"/>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TextBox 402">
                <a:extLst>
                  <a:ext uri="{FF2B5EF4-FFF2-40B4-BE49-F238E27FC236}">
                    <a16:creationId xmlns:a16="http://schemas.microsoft.com/office/drawing/2014/main" id="{368985F6-82B3-2244-B60F-0720DC5C3077}"/>
                  </a:ext>
                </a:extLst>
              </p:cNvPr>
              <p:cNvSpPr txBox="1"/>
              <p:nvPr/>
            </p:nvSpPr>
            <p:spPr>
              <a:xfrm>
                <a:off x="681250" y="6332375"/>
                <a:ext cx="239860" cy="43890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4</a:t>
                </a:r>
              </a:p>
            </p:txBody>
          </p:sp>
        </p:grpSp>
      </p:grpSp>
      <p:grpSp>
        <p:nvGrpSpPr>
          <p:cNvPr id="323" name="Group 322">
            <a:extLst>
              <a:ext uri="{FF2B5EF4-FFF2-40B4-BE49-F238E27FC236}">
                <a16:creationId xmlns:a16="http://schemas.microsoft.com/office/drawing/2014/main" id="{1EF6CA59-86F0-384F-CC5A-B9D6E59B043A}"/>
              </a:ext>
            </a:extLst>
          </p:cNvPr>
          <p:cNvGrpSpPr/>
          <p:nvPr/>
        </p:nvGrpSpPr>
        <p:grpSpPr>
          <a:xfrm>
            <a:off x="2767648" y="2685043"/>
            <a:ext cx="720617" cy="464423"/>
            <a:chOff x="6528665" y="-181540"/>
            <a:chExt cx="863674" cy="619314"/>
          </a:xfrm>
        </p:grpSpPr>
        <p:sp>
          <p:nvSpPr>
            <p:cNvPr id="324" name="Rectangle 323">
              <a:extLst>
                <a:ext uri="{FF2B5EF4-FFF2-40B4-BE49-F238E27FC236}">
                  <a16:creationId xmlns:a16="http://schemas.microsoft.com/office/drawing/2014/main" id="{C7A16622-BE50-0B8E-217D-819C5CE5E935}"/>
                </a:ext>
              </a:extLst>
            </p:cNvPr>
            <p:cNvSpPr/>
            <p:nvPr/>
          </p:nvSpPr>
          <p:spPr>
            <a:xfrm>
              <a:off x="6528665" y="-181540"/>
              <a:ext cx="814482"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25" name="TextBox 324">
              <a:extLst>
                <a:ext uri="{FF2B5EF4-FFF2-40B4-BE49-F238E27FC236}">
                  <a16:creationId xmlns:a16="http://schemas.microsoft.com/office/drawing/2014/main" id="{477D26B2-3155-8C22-C136-ADA95DF95E17}"/>
                </a:ext>
              </a:extLst>
            </p:cNvPr>
            <p:cNvSpPr txBox="1"/>
            <p:nvPr/>
          </p:nvSpPr>
          <p:spPr>
            <a:xfrm>
              <a:off x="6528666" y="-181540"/>
              <a:ext cx="863673" cy="619314"/>
            </a:xfrm>
            <a:prstGeom prst="rect">
              <a:avLst/>
            </a:prstGeom>
            <a:noFill/>
          </p:spPr>
          <p:txBody>
            <a:bodyPr wrap="square" rtlCol="0">
              <a:spAutoFit/>
            </a:bodyPr>
            <a:lstStyle/>
            <a:p>
              <a:pPr algn="ctr">
                <a:lnSpc>
                  <a:spcPct val="80000"/>
                </a:lnSpc>
              </a:pPr>
              <a:r>
                <a:rPr lang="en-US" sz="1200" b="1" dirty="0">
                  <a:solidFill>
                    <a:schemeClr val="bg1"/>
                  </a:solidFill>
                </a:rPr>
                <a:t>UPF</a:t>
              </a:r>
            </a:p>
            <a:p>
              <a:pPr algn="ctr">
                <a:lnSpc>
                  <a:spcPct val="80000"/>
                </a:lnSpc>
              </a:pPr>
              <a:r>
                <a:rPr lang="en-US" sz="900" dirty="0">
                  <a:solidFill>
                    <a:schemeClr val="bg1"/>
                  </a:solidFill>
                </a:rPr>
                <a:t>User Plane Function</a:t>
              </a:r>
            </a:p>
          </p:txBody>
        </p:sp>
      </p:grpSp>
      <p:sp>
        <p:nvSpPr>
          <p:cNvPr id="333" name="Title 1">
            <a:extLst>
              <a:ext uri="{FF2B5EF4-FFF2-40B4-BE49-F238E27FC236}">
                <a16:creationId xmlns:a16="http://schemas.microsoft.com/office/drawing/2014/main" id="{F2D630B8-94BC-CA1C-2E8F-2EE0B3508A4B}"/>
              </a:ext>
            </a:extLst>
          </p:cNvPr>
          <p:cNvSpPr txBox="1">
            <a:spLocks/>
          </p:cNvSpPr>
          <p:nvPr/>
        </p:nvSpPr>
        <p:spPr>
          <a:xfrm>
            <a:off x="439214" y="264708"/>
            <a:ext cx="10889343"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dirty="0"/>
              <a:t>Mobility in 5G networks: handover</a:t>
            </a:r>
          </a:p>
        </p:txBody>
      </p:sp>
      <p:sp>
        <p:nvSpPr>
          <p:cNvPr id="3" name="Slide Number Placeholder 2">
            <a:extLst>
              <a:ext uri="{FF2B5EF4-FFF2-40B4-BE49-F238E27FC236}">
                <a16:creationId xmlns:a16="http://schemas.microsoft.com/office/drawing/2014/main" id="{E8C3B9AD-D9E1-3FED-4F16-2DD6E6B41806}"/>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135</a:t>
            </a:fld>
            <a:endParaRPr lang="en-US" dirty="0"/>
          </a:p>
        </p:txBody>
      </p:sp>
    </p:spTree>
    <p:extLst>
      <p:ext uri="{BB962C8B-B14F-4D97-AF65-F5344CB8AC3E}">
        <p14:creationId xmlns:p14="http://schemas.microsoft.com/office/powerpoint/2010/main" val="1453178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par>
                                <p:cTn id="13" presetID="9" presetClass="exit" presetSubtype="0" fill="hold" nodeType="withEffect">
                                  <p:stCondLst>
                                    <p:cond delay="0"/>
                                  </p:stCondLst>
                                  <p:childTnLst>
                                    <p:animEffect transition="out" filter="dissolve">
                                      <p:cBhvr>
                                        <p:cTn id="14" dur="500"/>
                                        <p:tgtEl>
                                          <p:spTgt spid="23"/>
                                        </p:tgtEl>
                                      </p:cBhvr>
                                    </p:animEffect>
                                    <p:set>
                                      <p:cBhvr>
                                        <p:cTn id="15" dur="1" fill="hold">
                                          <p:stCondLst>
                                            <p:cond delay="499"/>
                                          </p:stCondLst>
                                        </p:cTn>
                                        <p:tgtEl>
                                          <p:spTgt spid="23"/>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7"/>
                                        </p:tgtEl>
                                      </p:cBhvr>
                                    </p:animEffect>
                                    <p:set>
                                      <p:cBhvr>
                                        <p:cTn id="20" dur="1" fill="hold">
                                          <p:stCondLst>
                                            <p:cond delay="499"/>
                                          </p:stCondLst>
                                        </p:cTn>
                                        <p:tgtEl>
                                          <p:spTgt spid="27"/>
                                        </p:tgtEl>
                                        <p:attrNameLst>
                                          <p:attrName>style.visibility</p:attrName>
                                        </p:attrNameLst>
                                      </p:cBhvr>
                                      <p:to>
                                        <p:strVal val="hidden"/>
                                      </p:to>
                                    </p:set>
                                  </p:childTnLst>
                                </p:cTn>
                              </p:par>
                              <p:par>
                                <p:cTn id="21" presetID="9" presetClass="entr" presetSubtype="0" fill="hold" grpId="1" nodeType="withEffect">
                                  <p:stCondLst>
                                    <p:cond delay="0"/>
                                  </p:stCondLst>
                                  <p:childTnLst>
                                    <p:set>
                                      <p:cBhvr>
                                        <p:cTn id="22" dur="1" fill="hold">
                                          <p:stCondLst>
                                            <p:cond delay="0"/>
                                          </p:stCondLst>
                                        </p:cTn>
                                        <p:tgtEl>
                                          <p:spTgt spid="570"/>
                                        </p:tgtEl>
                                        <p:attrNameLst>
                                          <p:attrName>style.visibility</p:attrName>
                                        </p:attrNameLst>
                                      </p:cBhvr>
                                      <p:to>
                                        <p:strVal val="visible"/>
                                      </p:to>
                                    </p:set>
                                    <p:animEffect transition="in" filter="dissolve">
                                      <p:cBhvr>
                                        <p:cTn id="23" dur="500"/>
                                        <p:tgtEl>
                                          <p:spTgt spid="5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72"/>
                                        </p:tgtEl>
                                        <p:attrNameLst>
                                          <p:attrName>style.visibility</p:attrName>
                                        </p:attrNameLst>
                                      </p:cBhvr>
                                      <p:to>
                                        <p:strVal val="visible"/>
                                      </p:to>
                                    </p:set>
                                    <p:animEffect transition="in" filter="dissolve">
                                      <p:cBhvr>
                                        <p:cTn id="26" dur="500"/>
                                        <p:tgtEl>
                                          <p:spTgt spid="572"/>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dissolve">
                                      <p:cBhvr>
                                        <p:cTn id="31" dur="500"/>
                                        <p:tgtEl>
                                          <p:spTgt spid="9"/>
                                        </p:tgtEl>
                                      </p:cBhvr>
                                    </p:animEffect>
                                  </p:childTnLst>
                                </p:cTn>
                              </p:par>
                              <p:par>
                                <p:cTn id="32" presetID="9" presetClass="entr" presetSubtype="0" fill="hold" nodeType="with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dissolve">
                                      <p:cBhvr>
                                        <p:cTn id="34" dur="500"/>
                                        <p:tgtEl>
                                          <p:spTgt spid="35"/>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dissolve">
                                      <p:cBhvr>
                                        <p:cTn id="39" dur="500"/>
                                        <p:tgtEl>
                                          <p:spTgt spid="10"/>
                                        </p:tgtEl>
                                      </p:cBhvr>
                                    </p:animEffect>
                                  </p:childTnLst>
                                </p:cTn>
                              </p:par>
                              <p:par>
                                <p:cTn id="40" presetID="9" presetClass="entr" presetSubtype="0" fill="hold" nodeType="withEffect">
                                  <p:stCondLst>
                                    <p:cond delay="0"/>
                                  </p:stCondLst>
                                  <p:childTnLst>
                                    <p:set>
                                      <p:cBhvr>
                                        <p:cTn id="41" dur="1" fill="hold">
                                          <p:stCondLst>
                                            <p:cond delay="0"/>
                                          </p:stCondLst>
                                        </p:cTn>
                                        <p:tgtEl>
                                          <p:spTgt spid="555"/>
                                        </p:tgtEl>
                                        <p:attrNameLst>
                                          <p:attrName>style.visibility</p:attrName>
                                        </p:attrNameLst>
                                      </p:cBhvr>
                                      <p:to>
                                        <p:strVal val="visible"/>
                                      </p:to>
                                    </p:set>
                                    <p:animEffect transition="in" filter="dissolve">
                                      <p:cBhvr>
                                        <p:cTn id="42" dur="500"/>
                                        <p:tgtEl>
                                          <p:spTgt spid="555"/>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dissolve">
                                      <p:cBhvr>
                                        <p:cTn id="47" dur="500"/>
                                        <p:tgtEl>
                                          <p:spTgt spid="13"/>
                                        </p:tgtEl>
                                      </p:cBhvr>
                                    </p:animEffect>
                                  </p:childTnLst>
                                </p:cTn>
                              </p:par>
                              <p:par>
                                <p:cTn id="48" presetID="9" presetClass="entr" presetSubtype="0" fill="hold" nodeType="withEffect">
                                  <p:stCondLst>
                                    <p:cond delay="0"/>
                                  </p:stCondLst>
                                  <p:childTnLst>
                                    <p:set>
                                      <p:cBhvr>
                                        <p:cTn id="49" dur="1" fill="hold">
                                          <p:stCondLst>
                                            <p:cond delay="0"/>
                                          </p:stCondLst>
                                        </p:cTn>
                                        <p:tgtEl>
                                          <p:spTgt spid="560"/>
                                        </p:tgtEl>
                                        <p:attrNameLst>
                                          <p:attrName>style.visibility</p:attrName>
                                        </p:attrNameLst>
                                      </p:cBhvr>
                                      <p:to>
                                        <p:strVal val="visible"/>
                                      </p:to>
                                    </p:set>
                                    <p:animEffect transition="in" filter="dissolve">
                                      <p:cBhvr>
                                        <p:cTn id="50" dur="500"/>
                                        <p:tgtEl>
                                          <p:spTgt spid="560"/>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dissolve">
                                      <p:cBhvr>
                                        <p:cTn id="55" dur="500"/>
                                        <p:tgtEl>
                                          <p:spTgt spid="11"/>
                                        </p:tgtEl>
                                      </p:cBhvr>
                                    </p:animEffect>
                                  </p:childTnLst>
                                </p:cTn>
                              </p:par>
                              <p:par>
                                <p:cTn id="56" presetID="9" presetClass="entr" presetSubtype="0" fill="hold" nodeType="withEffect">
                                  <p:stCondLst>
                                    <p:cond delay="0"/>
                                  </p:stCondLst>
                                  <p:childTnLst>
                                    <p:set>
                                      <p:cBhvr>
                                        <p:cTn id="57" dur="1" fill="hold">
                                          <p:stCondLst>
                                            <p:cond delay="0"/>
                                          </p:stCondLst>
                                        </p:cTn>
                                        <p:tgtEl>
                                          <p:spTgt spid="565"/>
                                        </p:tgtEl>
                                        <p:attrNameLst>
                                          <p:attrName>style.visibility</p:attrName>
                                        </p:attrNameLst>
                                      </p:cBhvr>
                                      <p:to>
                                        <p:strVal val="visible"/>
                                      </p:to>
                                    </p:set>
                                    <p:animEffect transition="in" filter="dissolve">
                                      <p:cBhvr>
                                        <p:cTn id="58" dur="500"/>
                                        <p:tgtEl>
                                          <p:spTgt spid="565"/>
                                        </p:tgtEl>
                                      </p:cBhvr>
                                    </p:animEffect>
                                  </p:childTnLst>
                                </p:cTn>
                              </p:par>
                              <p:par>
                                <p:cTn id="59" presetID="9" presetClass="exit" presetSubtype="0" fill="hold" grpId="0" nodeType="withEffect">
                                  <p:stCondLst>
                                    <p:cond delay="0"/>
                                  </p:stCondLst>
                                  <p:childTnLst>
                                    <p:animEffect transition="out" filter="dissolve">
                                      <p:cBhvr>
                                        <p:cTn id="60" dur="500"/>
                                        <p:tgtEl>
                                          <p:spTgt spid="570"/>
                                        </p:tgtEl>
                                      </p:cBhvr>
                                    </p:animEffect>
                                    <p:set>
                                      <p:cBhvr>
                                        <p:cTn id="61" dur="1" fill="hold">
                                          <p:stCondLst>
                                            <p:cond delay="499"/>
                                          </p:stCondLst>
                                        </p:cTn>
                                        <p:tgtEl>
                                          <p:spTgt spid="570"/>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571"/>
                                        </p:tgtEl>
                                        <p:attrNameLst>
                                          <p:attrName>style.visibility</p:attrName>
                                        </p:attrNameLst>
                                      </p:cBhvr>
                                      <p:to>
                                        <p:strVal val="visible"/>
                                      </p:to>
                                    </p:set>
                                    <p:animEffect transition="in" filter="dissolve">
                                      <p:cBhvr>
                                        <p:cTn id="64" dur="500"/>
                                        <p:tgtEl>
                                          <p:spTgt spid="571"/>
                                        </p:tgtEl>
                                      </p:cBhvr>
                                    </p:animEffect>
                                  </p:childTnLst>
                                </p:cTn>
                              </p:par>
                              <p:par>
                                <p:cTn id="65" presetID="9" presetClass="entr" presetSubtype="0" fill="hold" grpId="0" nodeType="withEffect">
                                  <p:stCondLst>
                                    <p:cond delay="0"/>
                                  </p:stCondLst>
                                  <p:childTnLst>
                                    <p:set>
                                      <p:cBhvr>
                                        <p:cTn id="66" dur="1" fill="hold">
                                          <p:stCondLst>
                                            <p:cond delay="0"/>
                                          </p:stCondLst>
                                        </p:cTn>
                                        <p:tgtEl>
                                          <p:spTgt spid="573"/>
                                        </p:tgtEl>
                                        <p:attrNameLst>
                                          <p:attrName>style.visibility</p:attrName>
                                        </p:attrNameLst>
                                      </p:cBhvr>
                                      <p:to>
                                        <p:strVal val="visible"/>
                                      </p:to>
                                    </p:set>
                                    <p:animEffect transition="in" filter="dissolve">
                                      <p:cBhvr>
                                        <p:cTn id="67" dur="500"/>
                                        <p:tgtEl>
                                          <p:spTgt spid="5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 grpId="0" animBg="1"/>
      <p:bldP spid="570" grpId="1" animBg="1"/>
      <p:bldP spid="571" grpId="0" animBg="1"/>
      <p:bldP spid="572" grpId="0" animBg="1"/>
      <p:bldP spid="573"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900FFD-C75A-FC2E-F115-135C146B8D16}"/>
            </a:ext>
          </a:extLst>
        </p:cNvPr>
        <p:cNvGrpSpPr/>
        <p:nvPr/>
      </p:nvGrpSpPr>
      <p:grpSpPr>
        <a:xfrm>
          <a:off x="0" y="0"/>
          <a:ext cx="0" cy="0"/>
          <a:chOff x="0" y="0"/>
          <a:chExt cx="0" cy="0"/>
        </a:xfrm>
      </p:grpSpPr>
      <p:grpSp>
        <p:nvGrpSpPr>
          <p:cNvPr id="323" name="Group 322">
            <a:extLst>
              <a:ext uri="{FF2B5EF4-FFF2-40B4-BE49-F238E27FC236}">
                <a16:creationId xmlns:a16="http://schemas.microsoft.com/office/drawing/2014/main" id="{F687BB00-3CC9-E437-B08E-661FA094BC2A}"/>
              </a:ext>
            </a:extLst>
          </p:cNvPr>
          <p:cNvGrpSpPr/>
          <p:nvPr/>
        </p:nvGrpSpPr>
        <p:grpSpPr>
          <a:xfrm>
            <a:off x="2767648" y="2685043"/>
            <a:ext cx="720617" cy="464423"/>
            <a:chOff x="6528665" y="-181540"/>
            <a:chExt cx="863674" cy="619314"/>
          </a:xfrm>
        </p:grpSpPr>
        <p:sp>
          <p:nvSpPr>
            <p:cNvPr id="324" name="Rectangle 323">
              <a:extLst>
                <a:ext uri="{FF2B5EF4-FFF2-40B4-BE49-F238E27FC236}">
                  <a16:creationId xmlns:a16="http://schemas.microsoft.com/office/drawing/2014/main" id="{FF787C32-9263-E8D0-D39F-DAB27C8C0EF6}"/>
                </a:ext>
              </a:extLst>
            </p:cNvPr>
            <p:cNvSpPr/>
            <p:nvPr/>
          </p:nvSpPr>
          <p:spPr>
            <a:xfrm>
              <a:off x="6528665" y="-181540"/>
              <a:ext cx="814482"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25" name="TextBox 324">
              <a:extLst>
                <a:ext uri="{FF2B5EF4-FFF2-40B4-BE49-F238E27FC236}">
                  <a16:creationId xmlns:a16="http://schemas.microsoft.com/office/drawing/2014/main" id="{7431570A-5B57-615F-07D1-E50E3D27781A}"/>
                </a:ext>
              </a:extLst>
            </p:cNvPr>
            <p:cNvSpPr txBox="1"/>
            <p:nvPr/>
          </p:nvSpPr>
          <p:spPr>
            <a:xfrm>
              <a:off x="6528666" y="-181540"/>
              <a:ext cx="863673" cy="619314"/>
            </a:xfrm>
            <a:prstGeom prst="rect">
              <a:avLst/>
            </a:prstGeom>
            <a:noFill/>
          </p:spPr>
          <p:txBody>
            <a:bodyPr wrap="square" rtlCol="0">
              <a:spAutoFit/>
            </a:bodyPr>
            <a:lstStyle/>
            <a:p>
              <a:pPr algn="ctr">
                <a:lnSpc>
                  <a:spcPct val="80000"/>
                </a:lnSpc>
              </a:pPr>
              <a:r>
                <a:rPr lang="en-US" sz="1200" b="1" dirty="0">
                  <a:solidFill>
                    <a:schemeClr val="bg1"/>
                  </a:solidFill>
                </a:rPr>
                <a:t>UPF</a:t>
              </a:r>
            </a:p>
            <a:p>
              <a:pPr algn="ctr">
                <a:lnSpc>
                  <a:spcPct val="80000"/>
                </a:lnSpc>
              </a:pPr>
              <a:r>
                <a:rPr lang="en-US" sz="900" dirty="0">
                  <a:solidFill>
                    <a:schemeClr val="bg1"/>
                  </a:solidFill>
                </a:rPr>
                <a:t>User Plane Function</a:t>
              </a:r>
            </a:p>
          </p:txBody>
        </p:sp>
      </p:grpSp>
      <p:grpSp>
        <p:nvGrpSpPr>
          <p:cNvPr id="166" name="Group 165">
            <a:extLst>
              <a:ext uri="{FF2B5EF4-FFF2-40B4-BE49-F238E27FC236}">
                <a16:creationId xmlns:a16="http://schemas.microsoft.com/office/drawing/2014/main" id="{D35FB033-030F-291E-1BAF-9E023187BD8D}"/>
              </a:ext>
            </a:extLst>
          </p:cNvPr>
          <p:cNvGrpSpPr/>
          <p:nvPr/>
        </p:nvGrpSpPr>
        <p:grpSpPr>
          <a:xfrm>
            <a:off x="600831" y="1011606"/>
            <a:ext cx="7031493" cy="4563986"/>
            <a:chOff x="600831" y="1011606"/>
            <a:chExt cx="7031493" cy="4563986"/>
          </a:xfrm>
        </p:grpSpPr>
        <p:grpSp>
          <p:nvGrpSpPr>
            <p:cNvPr id="167" name="Group 166">
              <a:extLst>
                <a:ext uri="{FF2B5EF4-FFF2-40B4-BE49-F238E27FC236}">
                  <a16:creationId xmlns:a16="http://schemas.microsoft.com/office/drawing/2014/main" id="{7A890143-0AEF-BAA2-9B9B-45156A7E7A94}"/>
                </a:ext>
              </a:extLst>
            </p:cNvPr>
            <p:cNvGrpSpPr/>
            <p:nvPr/>
          </p:nvGrpSpPr>
          <p:grpSpPr>
            <a:xfrm>
              <a:off x="600831" y="1011606"/>
              <a:ext cx="7031493" cy="4563986"/>
              <a:chOff x="600831" y="1011606"/>
              <a:chExt cx="7031493" cy="4563986"/>
            </a:xfrm>
          </p:grpSpPr>
          <p:sp>
            <p:nvSpPr>
              <p:cNvPr id="316" name="Oval 23">
                <a:extLst>
                  <a:ext uri="{FF2B5EF4-FFF2-40B4-BE49-F238E27FC236}">
                    <a16:creationId xmlns:a16="http://schemas.microsoft.com/office/drawing/2014/main" id="{CFE0A270-349D-853A-E4CF-BC767A69E202}"/>
                  </a:ext>
                </a:extLst>
              </p:cNvPr>
              <p:cNvSpPr>
                <a:spLocks noChangeArrowheads="1"/>
              </p:cNvSpPr>
              <p:nvPr/>
            </p:nvSpPr>
            <p:spPr bwMode="auto">
              <a:xfrm>
                <a:off x="4162573" y="3654871"/>
                <a:ext cx="3168115" cy="1920721"/>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17" name="Oval 23">
                <a:extLst>
                  <a:ext uri="{FF2B5EF4-FFF2-40B4-BE49-F238E27FC236}">
                    <a16:creationId xmlns:a16="http://schemas.microsoft.com/office/drawing/2014/main" id="{2ABA6699-6E18-DA45-753C-0407A98731ED}"/>
                  </a:ext>
                </a:extLst>
              </p:cNvPr>
              <p:cNvSpPr>
                <a:spLocks noChangeArrowheads="1"/>
              </p:cNvSpPr>
              <p:nvPr/>
            </p:nvSpPr>
            <p:spPr bwMode="auto">
              <a:xfrm>
                <a:off x="4973372" y="2228820"/>
                <a:ext cx="2658952" cy="2221708"/>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18" name="Oval 23">
                <a:extLst>
                  <a:ext uri="{FF2B5EF4-FFF2-40B4-BE49-F238E27FC236}">
                    <a16:creationId xmlns:a16="http://schemas.microsoft.com/office/drawing/2014/main" id="{90257B9E-9186-198B-5E68-53469114E963}"/>
                  </a:ext>
                </a:extLst>
              </p:cNvPr>
              <p:cNvSpPr>
                <a:spLocks noChangeArrowheads="1"/>
              </p:cNvSpPr>
              <p:nvPr/>
            </p:nvSpPr>
            <p:spPr bwMode="auto">
              <a:xfrm>
                <a:off x="3992684" y="1011606"/>
                <a:ext cx="3168115" cy="2221708"/>
              </a:xfrm>
              <a:prstGeom prst="ellipse">
                <a:avLst/>
              </a:prstGeom>
              <a:gradFill flip="none" rotWithShape="1">
                <a:gsLst>
                  <a:gs pos="2000">
                    <a:srgbClr val="A5BFE3"/>
                  </a:gs>
                  <a:gs pos="100000">
                    <a:srgbClr val="DAEAFF"/>
                  </a:gs>
                  <a:gs pos="85000">
                    <a:srgbClr val="E0EDFE"/>
                  </a:gs>
                  <a:gs pos="52000">
                    <a:schemeClr val="accent1">
                      <a:lumMod val="30000"/>
                      <a:lumOff val="70000"/>
                      <a:alpha val="65599"/>
                    </a:schemeClr>
                  </a:gs>
                </a:gsLst>
                <a:path path="circle">
                  <a:fillToRect l="50000" t="50000" r="50000" b="50000"/>
                </a:path>
                <a:tileRect/>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319" name="Freeform 318">
                <a:extLst>
                  <a:ext uri="{FF2B5EF4-FFF2-40B4-BE49-F238E27FC236}">
                    <a16:creationId xmlns:a16="http://schemas.microsoft.com/office/drawing/2014/main" id="{04801DE4-0895-3742-B471-3CE00CD4C249}"/>
                  </a:ext>
                </a:extLst>
              </p:cNvPr>
              <p:cNvSpPr/>
              <p:nvPr/>
            </p:nvSpPr>
            <p:spPr>
              <a:xfrm>
                <a:off x="600831" y="2093249"/>
                <a:ext cx="4782108" cy="2480615"/>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168" name="Group 167">
              <a:extLst>
                <a:ext uri="{FF2B5EF4-FFF2-40B4-BE49-F238E27FC236}">
                  <a16:creationId xmlns:a16="http://schemas.microsoft.com/office/drawing/2014/main" id="{FCDB1EDE-D15D-8A3F-6B8D-9DE3818E3E9B}"/>
                </a:ext>
              </a:extLst>
            </p:cNvPr>
            <p:cNvGrpSpPr/>
            <p:nvPr/>
          </p:nvGrpSpPr>
          <p:grpSpPr>
            <a:xfrm>
              <a:off x="5092094" y="1515970"/>
              <a:ext cx="579097" cy="870251"/>
              <a:chOff x="5889335" y="1626817"/>
              <a:chExt cx="694858" cy="1017961"/>
            </a:xfrm>
          </p:grpSpPr>
          <p:grpSp>
            <p:nvGrpSpPr>
              <p:cNvPr id="290" name="Group 817">
                <a:extLst>
                  <a:ext uri="{FF2B5EF4-FFF2-40B4-BE49-F238E27FC236}">
                    <a16:creationId xmlns:a16="http://schemas.microsoft.com/office/drawing/2014/main" id="{7647FB0A-7DD8-FBC0-D706-5AAC6E1BE0AA}"/>
                  </a:ext>
                </a:extLst>
              </p:cNvPr>
              <p:cNvGrpSpPr>
                <a:grpSpLocks/>
              </p:cNvGrpSpPr>
              <p:nvPr/>
            </p:nvGrpSpPr>
            <p:grpSpPr bwMode="auto">
              <a:xfrm>
                <a:off x="5971949" y="1626817"/>
                <a:ext cx="466245" cy="392290"/>
                <a:chOff x="2920" y="1445"/>
                <a:chExt cx="326" cy="289"/>
              </a:xfrm>
            </p:grpSpPr>
            <p:sp>
              <p:nvSpPr>
                <p:cNvPr id="309" name="Oval 818">
                  <a:extLst>
                    <a:ext uri="{FF2B5EF4-FFF2-40B4-BE49-F238E27FC236}">
                      <a16:creationId xmlns:a16="http://schemas.microsoft.com/office/drawing/2014/main" id="{50BFA89F-6B57-1F2E-9FD1-DE74CC289399}"/>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11" name="Group 819">
                  <a:extLst>
                    <a:ext uri="{FF2B5EF4-FFF2-40B4-BE49-F238E27FC236}">
                      <a16:creationId xmlns:a16="http://schemas.microsoft.com/office/drawing/2014/main" id="{E92AF8A0-9B46-7CC3-8FDE-05237BB82DF2}"/>
                    </a:ext>
                  </a:extLst>
                </p:cNvPr>
                <p:cNvGrpSpPr>
                  <a:grpSpLocks/>
                </p:cNvGrpSpPr>
                <p:nvPr/>
              </p:nvGrpSpPr>
              <p:grpSpPr bwMode="auto">
                <a:xfrm>
                  <a:off x="2949" y="1476"/>
                  <a:ext cx="265" cy="228"/>
                  <a:chOff x="2949" y="1476"/>
                  <a:chExt cx="265" cy="228"/>
                </a:xfrm>
              </p:grpSpPr>
              <p:sp>
                <p:nvSpPr>
                  <p:cNvPr id="312" name="Oval 820">
                    <a:extLst>
                      <a:ext uri="{FF2B5EF4-FFF2-40B4-BE49-F238E27FC236}">
                        <a16:creationId xmlns:a16="http://schemas.microsoft.com/office/drawing/2014/main" id="{4D1D45DE-E86C-E6CA-19D7-46F695E8EE1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13" name="Oval 821">
                    <a:extLst>
                      <a:ext uri="{FF2B5EF4-FFF2-40B4-BE49-F238E27FC236}">
                        <a16:creationId xmlns:a16="http://schemas.microsoft.com/office/drawing/2014/main" id="{DE32D92A-6618-C693-9EF0-8ED8FD2702B1}"/>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14" name="Oval 822">
                    <a:extLst>
                      <a:ext uri="{FF2B5EF4-FFF2-40B4-BE49-F238E27FC236}">
                        <a16:creationId xmlns:a16="http://schemas.microsoft.com/office/drawing/2014/main" id="{E36A3CC3-E85B-F817-0D4B-5C0459FF6090}"/>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15" name="Oval 823">
                    <a:extLst>
                      <a:ext uri="{FF2B5EF4-FFF2-40B4-BE49-F238E27FC236}">
                        <a16:creationId xmlns:a16="http://schemas.microsoft.com/office/drawing/2014/main" id="{1D86ED67-38A5-A4BD-82B2-E59E1677F12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291" name="Group 290">
                <a:extLst>
                  <a:ext uri="{FF2B5EF4-FFF2-40B4-BE49-F238E27FC236}">
                    <a16:creationId xmlns:a16="http://schemas.microsoft.com/office/drawing/2014/main" id="{B305250A-DA3B-A906-4D38-40AE6E52D0E1}"/>
                  </a:ext>
                </a:extLst>
              </p:cNvPr>
              <p:cNvGrpSpPr/>
              <p:nvPr/>
            </p:nvGrpSpPr>
            <p:grpSpPr>
              <a:xfrm>
                <a:off x="5988685" y="1818858"/>
                <a:ext cx="437474" cy="596272"/>
                <a:chOff x="3585986" y="1924272"/>
                <a:chExt cx="468358" cy="1018983"/>
              </a:xfrm>
            </p:grpSpPr>
            <p:sp>
              <p:nvSpPr>
                <p:cNvPr id="305" name="Rectangle 304">
                  <a:extLst>
                    <a:ext uri="{FF2B5EF4-FFF2-40B4-BE49-F238E27FC236}">
                      <a16:creationId xmlns:a16="http://schemas.microsoft.com/office/drawing/2014/main" id="{A1C19AFB-5573-A26C-0690-40C07930FCB9}"/>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a:extLst>
                    <a:ext uri="{FF2B5EF4-FFF2-40B4-BE49-F238E27FC236}">
                      <a16:creationId xmlns:a16="http://schemas.microsoft.com/office/drawing/2014/main" id="{EA13B873-83D7-CB37-EDEF-01667FA936DF}"/>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Rectangle 306">
                  <a:extLst>
                    <a:ext uri="{FF2B5EF4-FFF2-40B4-BE49-F238E27FC236}">
                      <a16:creationId xmlns:a16="http://schemas.microsoft.com/office/drawing/2014/main" id="{EF966C43-5A27-B6D7-7959-F78C83B7655A}"/>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Rectangle 307">
                  <a:extLst>
                    <a:ext uri="{FF2B5EF4-FFF2-40B4-BE49-F238E27FC236}">
                      <a16:creationId xmlns:a16="http://schemas.microsoft.com/office/drawing/2014/main" id="{99191295-9F44-9FCC-ACDC-41316C718AD7}"/>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2" name="Group 291">
                <a:extLst>
                  <a:ext uri="{FF2B5EF4-FFF2-40B4-BE49-F238E27FC236}">
                    <a16:creationId xmlns:a16="http://schemas.microsoft.com/office/drawing/2014/main" id="{D7278DAB-49D5-15C3-B713-A3A823BC64E3}"/>
                  </a:ext>
                </a:extLst>
              </p:cNvPr>
              <p:cNvGrpSpPr/>
              <p:nvPr/>
            </p:nvGrpSpPr>
            <p:grpSpPr>
              <a:xfrm>
                <a:off x="5889335" y="2048021"/>
                <a:ext cx="694858" cy="596757"/>
                <a:chOff x="2913744" y="2211770"/>
                <a:chExt cx="694858" cy="596757"/>
              </a:xfrm>
            </p:grpSpPr>
            <p:grpSp>
              <p:nvGrpSpPr>
                <p:cNvPr id="293" name="Group 292">
                  <a:extLst>
                    <a:ext uri="{FF2B5EF4-FFF2-40B4-BE49-F238E27FC236}">
                      <a16:creationId xmlns:a16="http://schemas.microsoft.com/office/drawing/2014/main" id="{52B758BB-311E-09B2-D5AE-2BFEF6035A68}"/>
                    </a:ext>
                  </a:extLst>
                </p:cNvPr>
                <p:cNvGrpSpPr/>
                <p:nvPr/>
              </p:nvGrpSpPr>
              <p:grpSpPr>
                <a:xfrm>
                  <a:off x="2913744" y="2416607"/>
                  <a:ext cx="694858" cy="391920"/>
                  <a:chOff x="340314" y="959725"/>
                  <a:chExt cx="710987" cy="333816"/>
                </a:xfrm>
              </p:grpSpPr>
              <p:sp>
                <p:nvSpPr>
                  <p:cNvPr id="295" name="Oval 294">
                    <a:extLst>
                      <a:ext uri="{FF2B5EF4-FFF2-40B4-BE49-F238E27FC236}">
                        <a16:creationId xmlns:a16="http://schemas.microsoft.com/office/drawing/2014/main" id="{2AF50128-EE09-3BFB-8B7F-B2A1598C5C1F}"/>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96" name="Group 295">
                    <a:extLst>
                      <a:ext uri="{FF2B5EF4-FFF2-40B4-BE49-F238E27FC236}">
                        <a16:creationId xmlns:a16="http://schemas.microsoft.com/office/drawing/2014/main" id="{F933B680-D16D-DC01-3248-35A65432EA62}"/>
                      </a:ext>
                    </a:extLst>
                  </p:cNvPr>
                  <p:cNvGrpSpPr/>
                  <p:nvPr/>
                </p:nvGrpSpPr>
                <p:grpSpPr>
                  <a:xfrm>
                    <a:off x="519850" y="1126797"/>
                    <a:ext cx="319417" cy="141293"/>
                    <a:chOff x="7493876" y="2774731"/>
                    <a:chExt cx="1481958" cy="894622"/>
                  </a:xfrm>
                </p:grpSpPr>
                <p:sp>
                  <p:nvSpPr>
                    <p:cNvPr id="298" name="Freeform 297">
                      <a:extLst>
                        <a:ext uri="{FF2B5EF4-FFF2-40B4-BE49-F238E27FC236}">
                          <a16:creationId xmlns:a16="http://schemas.microsoft.com/office/drawing/2014/main" id="{03793260-7CD6-5946-E76B-55D94B32DB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299" name="Oval 298">
                      <a:extLst>
                        <a:ext uri="{FF2B5EF4-FFF2-40B4-BE49-F238E27FC236}">
                          <a16:creationId xmlns:a16="http://schemas.microsoft.com/office/drawing/2014/main" id="{BD68CDD9-F3EB-6F96-82BF-EC53AD1C3B8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00" name="Group 299">
                      <a:extLst>
                        <a:ext uri="{FF2B5EF4-FFF2-40B4-BE49-F238E27FC236}">
                          <a16:creationId xmlns:a16="http://schemas.microsoft.com/office/drawing/2014/main" id="{B6659639-289F-D20A-2008-9F55DDD56736}"/>
                        </a:ext>
                      </a:extLst>
                    </p:cNvPr>
                    <p:cNvGrpSpPr/>
                    <p:nvPr/>
                  </p:nvGrpSpPr>
                  <p:grpSpPr>
                    <a:xfrm>
                      <a:off x="7713663" y="2848339"/>
                      <a:ext cx="1042107" cy="425543"/>
                      <a:chOff x="7786941" y="2884917"/>
                      <a:chExt cx="897649" cy="353919"/>
                    </a:xfrm>
                  </p:grpSpPr>
                  <p:sp>
                    <p:nvSpPr>
                      <p:cNvPr id="301" name="Freeform 300">
                        <a:extLst>
                          <a:ext uri="{FF2B5EF4-FFF2-40B4-BE49-F238E27FC236}">
                            <a16:creationId xmlns:a16="http://schemas.microsoft.com/office/drawing/2014/main" id="{4382385D-58F5-ABA2-4FB3-87F6A6DCE0B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8C868BCA-5720-8A1B-39DA-CD3F03B92A3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03ECAA51-96DA-37D4-A4ED-3A8328D583E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714B720-569E-562D-1DEE-98FDB51B7E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97" name="Can 296">
                    <a:extLst>
                      <a:ext uri="{FF2B5EF4-FFF2-40B4-BE49-F238E27FC236}">
                        <a16:creationId xmlns:a16="http://schemas.microsoft.com/office/drawing/2014/main" id="{28171CBB-4D43-85D6-9F79-E8BF28BF2A3C}"/>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94" name="Picture 293" descr="A screen shot of a computer&#10;&#10;Description automatically generated">
                  <a:extLst>
                    <a:ext uri="{FF2B5EF4-FFF2-40B4-BE49-F238E27FC236}">
                      <a16:creationId xmlns:a16="http://schemas.microsoft.com/office/drawing/2014/main" id="{AF64B95A-55A7-AF63-581A-AD185E02B0AE}"/>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169" name="Group 168">
              <a:extLst>
                <a:ext uri="{FF2B5EF4-FFF2-40B4-BE49-F238E27FC236}">
                  <a16:creationId xmlns:a16="http://schemas.microsoft.com/office/drawing/2014/main" id="{92A34C67-E953-987C-C35A-D93BC634706B}"/>
                </a:ext>
              </a:extLst>
            </p:cNvPr>
            <p:cNvGrpSpPr/>
            <p:nvPr/>
          </p:nvGrpSpPr>
          <p:grpSpPr>
            <a:xfrm>
              <a:off x="4942756" y="4420228"/>
              <a:ext cx="579097" cy="870251"/>
              <a:chOff x="5889335" y="1626817"/>
              <a:chExt cx="694858" cy="1017961"/>
            </a:xfrm>
          </p:grpSpPr>
          <p:grpSp>
            <p:nvGrpSpPr>
              <p:cNvPr id="265" name="Group 817">
                <a:extLst>
                  <a:ext uri="{FF2B5EF4-FFF2-40B4-BE49-F238E27FC236}">
                    <a16:creationId xmlns:a16="http://schemas.microsoft.com/office/drawing/2014/main" id="{65AB29AE-1EC8-7A98-8934-3D635887FA7A}"/>
                  </a:ext>
                </a:extLst>
              </p:cNvPr>
              <p:cNvGrpSpPr>
                <a:grpSpLocks/>
              </p:cNvGrpSpPr>
              <p:nvPr/>
            </p:nvGrpSpPr>
            <p:grpSpPr bwMode="auto">
              <a:xfrm>
                <a:off x="5971949" y="1626817"/>
                <a:ext cx="466245" cy="392290"/>
                <a:chOff x="2920" y="1445"/>
                <a:chExt cx="326" cy="289"/>
              </a:xfrm>
            </p:grpSpPr>
            <p:sp>
              <p:nvSpPr>
                <p:cNvPr id="284" name="Oval 818">
                  <a:extLst>
                    <a:ext uri="{FF2B5EF4-FFF2-40B4-BE49-F238E27FC236}">
                      <a16:creationId xmlns:a16="http://schemas.microsoft.com/office/drawing/2014/main" id="{29880AB6-5BFF-B834-3130-A5C33CAF4AA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85" name="Group 819">
                  <a:extLst>
                    <a:ext uri="{FF2B5EF4-FFF2-40B4-BE49-F238E27FC236}">
                      <a16:creationId xmlns:a16="http://schemas.microsoft.com/office/drawing/2014/main" id="{68CB903D-798E-E625-BE64-A5A34EF93BC8}"/>
                    </a:ext>
                  </a:extLst>
                </p:cNvPr>
                <p:cNvGrpSpPr>
                  <a:grpSpLocks/>
                </p:cNvGrpSpPr>
                <p:nvPr/>
              </p:nvGrpSpPr>
              <p:grpSpPr bwMode="auto">
                <a:xfrm>
                  <a:off x="2949" y="1476"/>
                  <a:ext cx="265" cy="228"/>
                  <a:chOff x="2949" y="1476"/>
                  <a:chExt cx="265" cy="228"/>
                </a:xfrm>
              </p:grpSpPr>
              <p:sp>
                <p:nvSpPr>
                  <p:cNvPr id="286" name="Oval 820">
                    <a:extLst>
                      <a:ext uri="{FF2B5EF4-FFF2-40B4-BE49-F238E27FC236}">
                        <a16:creationId xmlns:a16="http://schemas.microsoft.com/office/drawing/2014/main" id="{0D4A709B-6022-FF9A-5F65-C5A7A6787B3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7" name="Oval 821">
                    <a:extLst>
                      <a:ext uri="{FF2B5EF4-FFF2-40B4-BE49-F238E27FC236}">
                        <a16:creationId xmlns:a16="http://schemas.microsoft.com/office/drawing/2014/main" id="{44783BFF-5F02-9F56-E44A-BCD2F5E163CB}"/>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8" name="Oval 822">
                    <a:extLst>
                      <a:ext uri="{FF2B5EF4-FFF2-40B4-BE49-F238E27FC236}">
                        <a16:creationId xmlns:a16="http://schemas.microsoft.com/office/drawing/2014/main" id="{8138A4D5-584C-2FEF-27F8-46CFD1CBD6BB}"/>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89" name="Oval 823">
                    <a:extLst>
                      <a:ext uri="{FF2B5EF4-FFF2-40B4-BE49-F238E27FC236}">
                        <a16:creationId xmlns:a16="http://schemas.microsoft.com/office/drawing/2014/main" id="{54D1E09D-4AB6-6EC1-6D29-0F8F043A7535}"/>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266" name="Group 265">
                <a:extLst>
                  <a:ext uri="{FF2B5EF4-FFF2-40B4-BE49-F238E27FC236}">
                    <a16:creationId xmlns:a16="http://schemas.microsoft.com/office/drawing/2014/main" id="{A3382E4F-271E-E8C1-8803-10834B00CE15}"/>
                  </a:ext>
                </a:extLst>
              </p:cNvPr>
              <p:cNvGrpSpPr/>
              <p:nvPr/>
            </p:nvGrpSpPr>
            <p:grpSpPr>
              <a:xfrm>
                <a:off x="5988685" y="1818858"/>
                <a:ext cx="437474" cy="596272"/>
                <a:chOff x="3585986" y="1924272"/>
                <a:chExt cx="468358" cy="1018983"/>
              </a:xfrm>
            </p:grpSpPr>
            <p:sp>
              <p:nvSpPr>
                <p:cNvPr id="280" name="Rectangle 279">
                  <a:extLst>
                    <a:ext uri="{FF2B5EF4-FFF2-40B4-BE49-F238E27FC236}">
                      <a16:creationId xmlns:a16="http://schemas.microsoft.com/office/drawing/2014/main" id="{828C1F3D-C1E0-F9D4-E40F-3B69188B5EBA}"/>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a:extLst>
                    <a:ext uri="{FF2B5EF4-FFF2-40B4-BE49-F238E27FC236}">
                      <a16:creationId xmlns:a16="http://schemas.microsoft.com/office/drawing/2014/main" id="{7D26D24E-4E36-1698-DFB6-09C40ED6B8FF}"/>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a:extLst>
                    <a:ext uri="{FF2B5EF4-FFF2-40B4-BE49-F238E27FC236}">
                      <a16:creationId xmlns:a16="http://schemas.microsoft.com/office/drawing/2014/main" id="{59648AA6-8154-F510-5E90-C87AE56671E6}"/>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a:extLst>
                    <a:ext uri="{FF2B5EF4-FFF2-40B4-BE49-F238E27FC236}">
                      <a16:creationId xmlns:a16="http://schemas.microsoft.com/office/drawing/2014/main" id="{32C316FB-22E4-FEA3-19A9-9828891811D9}"/>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7" name="Group 266">
                <a:extLst>
                  <a:ext uri="{FF2B5EF4-FFF2-40B4-BE49-F238E27FC236}">
                    <a16:creationId xmlns:a16="http://schemas.microsoft.com/office/drawing/2014/main" id="{333644F3-EE9E-7182-89A6-5189E2B43F7F}"/>
                  </a:ext>
                </a:extLst>
              </p:cNvPr>
              <p:cNvGrpSpPr/>
              <p:nvPr/>
            </p:nvGrpSpPr>
            <p:grpSpPr>
              <a:xfrm>
                <a:off x="5889335" y="2048021"/>
                <a:ext cx="694858" cy="596757"/>
                <a:chOff x="2913744" y="2211770"/>
                <a:chExt cx="694858" cy="596757"/>
              </a:xfrm>
            </p:grpSpPr>
            <p:grpSp>
              <p:nvGrpSpPr>
                <p:cNvPr id="268" name="Group 267">
                  <a:extLst>
                    <a:ext uri="{FF2B5EF4-FFF2-40B4-BE49-F238E27FC236}">
                      <a16:creationId xmlns:a16="http://schemas.microsoft.com/office/drawing/2014/main" id="{179D3023-CD52-4DD4-7BB0-62C366566BD5}"/>
                    </a:ext>
                  </a:extLst>
                </p:cNvPr>
                <p:cNvGrpSpPr/>
                <p:nvPr/>
              </p:nvGrpSpPr>
              <p:grpSpPr>
                <a:xfrm>
                  <a:off x="2913744" y="2416607"/>
                  <a:ext cx="694858" cy="391920"/>
                  <a:chOff x="340314" y="959725"/>
                  <a:chExt cx="710987" cy="333816"/>
                </a:xfrm>
              </p:grpSpPr>
              <p:sp>
                <p:nvSpPr>
                  <p:cNvPr id="270" name="Oval 269">
                    <a:extLst>
                      <a:ext uri="{FF2B5EF4-FFF2-40B4-BE49-F238E27FC236}">
                        <a16:creationId xmlns:a16="http://schemas.microsoft.com/office/drawing/2014/main" id="{D38D6DD5-A342-71B1-8327-1D9E4506E495}"/>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1" name="Group 270">
                    <a:extLst>
                      <a:ext uri="{FF2B5EF4-FFF2-40B4-BE49-F238E27FC236}">
                        <a16:creationId xmlns:a16="http://schemas.microsoft.com/office/drawing/2014/main" id="{17C41F59-29AE-8CBE-A528-ECBC26A2699D}"/>
                      </a:ext>
                    </a:extLst>
                  </p:cNvPr>
                  <p:cNvGrpSpPr/>
                  <p:nvPr/>
                </p:nvGrpSpPr>
                <p:grpSpPr>
                  <a:xfrm>
                    <a:off x="519850" y="1126797"/>
                    <a:ext cx="319417" cy="141293"/>
                    <a:chOff x="7493876" y="2774731"/>
                    <a:chExt cx="1481958" cy="894622"/>
                  </a:xfrm>
                </p:grpSpPr>
                <p:sp>
                  <p:nvSpPr>
                    <p:cNvPr id="273" name="Freeform 272">
                      <a:extLst>
                        <a:ext uri="{FF2B5EF4-FFF2-40B4-BE49-F238E27FC236}">
                          <a16:creationId xmlns:a16="http://schemas.microsoft.com/office/drawing/2014/main" id="{321C000B-08EE-2D4A-72DE-DDE03FB120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274" name="Oval 273">
                      <a:extLst>
                        <a:ext uri="{FF2B5EF4-FFF2-40B4-BE49-F238E27FC236}">
                          <a16:creationId xmlns:a16="http://schemas.microsoft.com/office/drawing/2014/main" id="{B72B51D7-B839-C7C5-3878-9A59145440A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275" name="Group 274">
                      <a:extLst>
                        <a:ext uri="{FF2B5EF4-FFF2-40B4-BE49-F238E27FC236}">
                          <a16:creationId xmlns:a16="http://schemas.microsoft.com/office/drawing/2014/main" id="{863ADFF3-C121-DFF2-0A1D-5E9775499495}"/>
                        </a:ext>
                      </a:extLst>
                    </p:cNvPr>
                    <p:cNvGrpSpPr/>
                    <p:nvPr/>
                  </p:nvGrpSpPr>
                  <p:grpSpPr>
                    <a:xfrm>
                      <a:off x="7713663" y="2848339"/>
                      <a:ext cx="1042107" cy="425543"/>
                      <a:chOff x="7786941" y="2884917"/>
                      <a:chExt cx="897649" cy="353919"/>
                    </a:xfrm>
                  </p:grpSpPr>
                  <p:sp>
                    <p:nvSpPr>
                      <p:cNvPr id="276" name="Freeform 275">
                        <a:extLst>
                          <a:ext uri="{FF2B5EF4-FFF2-40B4-BE49-F238E27FC236}">
                            <a16:creationId xmlns:a16="http://schemas.microsoft.com/office/drawing/2014/main" id="{5869750C-0C36-00F2-7A77-61691FEB9D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7" name="Freeform 276">
                        <a:extLst>
                          <a:ext uri="{FF2B5EF4-FFF2-40B4-BE49-F238E27FC236}">
                            <a16:creationId xmlns:a16="http://schemas.microsoft.com/office/drawing/2014/main" id="{8D1F303C-7E5E-0919-E982-D9E51237D7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8" name="Freeform 277">
                        <a:extLst>
                          <a:ext uri="{FF2B5EF4-FFF2-40B4-BE49-F238E27FC236}">
                            <a16:creationId xmlns:a16="http://schemas.microsoft.com/office/drawing/2014/main" id="{DF74E962-DADA-3073-DC42-586D9C94693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9865D933-0637-CAA7-4A55-6A944CD507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72" name="Can 271">
                    <a:extLst>
                      <a:ext uri="{FF2B5EF4-FFF2-40B4-BE49-F238E27FC236}">
                        <a16:creationId xmlns:a16="http://schemas.microsoft.com/office/drawing/2014/main" id="{408EE66C-E928-4F3F-EFCC-DB4C7448F70C}"/>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69" name="Picture 268" descr="A screen shot of a computer&#10;&#10;Description automatically generated">
                  <a:extLst>
                    <a:ext uri="{FF2B5EF4-FFF2-40B4-BE49-F238E27FC236}">
                      <a16:creationId xmlns:a16="http://schemas.microsoft.com/office/drawing/2014/main" id="{8BD0A66D-111C-465E-B660-4AC10C9B2D4C}"/>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170" name="Group 169">
              <a:extLst>
                <a:ext uri="{FF2B5EF4-FFF2-40B4-BE49-F238E27FC236}">
                  <a16:creationId xmlns:a16="http://schemas.microsoft.com/office/drawing/2014/main" id="{E36A2F13-D836-4329-F20C-86C96805BA62}"/>
                </a:ext>
              </a:extLst>
            </p:cNvPr>
            <p:cNvGrpSpPr/>
            <p:nvPr/>
          </p:nvGrpSpPr>
          <p:grpSpPr>
            <a:xfrm>
              <a:off x="5533421" y="2831760"/>
              <a:ext cx="579097" cy="870251"/>
              <a:chOff x="5889335" y="1626817"/>
              <a:chExt cx="694858" cy="1017961"/>
            </a:xfrm>
          </p:grpSpPr>
          <p:grpSp>
            <p:nvGrpSpPr>
              <p:cNvPr id="171" name="Group 817">
                <a:extLst>
                  <a:ext uri="{FF2B5EF4-FFF2-40B4-BE49-F238E27FC236}">
                    <a16:creationId xmlns:a16="http://schemas.microsoft.com/office/drawing/2014/main" id="{BDF4B073-7780-D458-1B0A-6392FCDEFBF7}"/>
                  </a:ext>
                </a:extLst>
              </p:cNvPr>
              <p:cNvGrpSpPr>
                <a:grpSpLocks/>
              </p:cNvGrpSpPr>
              <p:nvPr/>
            </p:nvGrpSpPr>
            <p:grpSpPr bwMode="auto">
              <a:xfrm>
                <a:off x="5971949" y="1626817"/>
                <a:ext cx="466245" cy="392290"/>
                <a:chOff x="2920" y="1445"/>
                <a:chExt cx="326" cy="289"/>
              </a:xfrm>
            </p:grpSpPr>
            <p:sp>
              <p:nvSpPr>
                <p:cNvPr id="259" name="Oval 818">
                  <a:extLst>
                    <a:ext uri="{FF2B5EF4-FFF2-40B4-BE49-F238E27FC236}">
                      <a16:creationId xmlns:a16="http://schemas.microsoft.com/office/drawing/2014/main" id="{485564A6-A64A-E234-543A-E821E2ABEFB8}"/>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60" name="Group 819">
                  <a:extLst>
                    <a:ext uri="{FF2B5EF4-FFF2-40B4-BE49-F238E27FC236}">
                      <a16:creationId xmlns:a16="http://schemas.microsoft.com/office/drawing/2014/main" id="{13DD28B7-A6AA-BA8E-3105-08F11F8F8951}"/>
                    </a:ext>
                  </a:extLst>
                </p:cNvPr>
                <p:cNvGrpSpPr>
                  <a:grpSpLocks/>
                </p:cNvGrpSpPr>
                <p:nvPr/>
              </p:nvGrpSpPr>
              <p:grpSpPr bwMode="auto">
                <a:xfrm>
                  <a:off x="2949" y="1476"/>
                  <a:ext cx="265" cy="228"/>
                  <a:chOff x="2949" y="1476"/>
                  <a:chExt cx="265" cy="228"/>
                </a:xfrm>
              </p:grpSpPr>
              <p:sp>
                <p:nvSpPr>
                  <p:cNvPr id="261" name="Oval 820">
                    <a:extLst>
                      <a:ext uri="{FF2B5EF4-FFF2-40B4-BE49-F238E27FC236}">
                        <a16:creationId xmlns:a16="http://schemas.microsoft.com/office/drawing/2014/main" id="{E6BDC84B-3E14-A553-B119-0DA763AD816B}"/>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2" name="Oval 821">
                    <a:extLst>
                      <a:ext uri="{FF2B5EF4-FFF2-40B4-BE49-F238E27FC236}">
                        <a16:creationId xmlns:a16="http://schemas.microsoft.com/office/drawing/2014/main" id="{656AA707-37E5-030E-06AC-F401B8709149}"/>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Oval 822">
                    <a:extLst>
                      <a:ext uri="{FF2B5EF4-FFF2-40B4-BE49-F238E27FC236}">
                        <a16:creationId xmlns:a16="http://schemas.microsoft.com/office/drawing/2014/main" id="{6FB25D2A-401D-290F-ABE1-288188364F43}"/>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4" name="Oval 823">
                    <a:extLst>
                      <a:ext uri="{FF2B5EF4-FFF2-40B4-BE49-F238E27FC236}">
                        <a16:creationId xmlns:a16="http://schemas.microsoft.com/office/drawing/2014/main" id="{9FC0DBFB-F06C-219B-9C29-EA29B72603B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172" name="Group 171">
                <a:extLst>
                  <a:ext uri="{FF2B5EF4-FFF2-40B4-BE49-F238E27FC236}">
                    <a16:creationId xmlns:a16="http://schemas.microsoft.com/office/drawing/2014/main" id="{4F046109-0537-B0EF-329B-B68F060950EA}"/>
                  </a:ext>
                </a:extLst>
              </p:cNvPr>
              <p:cNvGrpSpPr/>
              <p:nvPr/>
            </p:nvGrpSpPr>
            <p:grpSpPr>
              <a:xfrm>
                <a:off x="5988685" y="1818858"/>
                <a:ext cx="437474" cy="596272"/>
                <a:chOff x="3585986" y="1924272"/>
                <a:chExt cx="468358" cy="1018983"/>
              </a:xfrm>
            </p:grpSpPr>
            <p:sp>
              <p:nvSpPr>
                <p:cNvPr id="191" name="Rectangle 190">
                  <a:extLst>
                    <a:ext uri="{FF2B5EF4-FFF2-40B4-BE49-F238E27FC236}">
                      <a16:creationId xmlns:a16="http://schemas.microsoft.com/office/drawing/2014/main" id="{30BB2477-30CD-14D6-BDC6-10EDDA9F879F}"/>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Rectangle 255">
                  <a:extLst>
                    <a:ext uri="{FF2B5EF4-FFF2-40B4-BE49-F238E27FC236}">
                      <a16:creationId xmlns:a16="http://schemas.microsoft.com/office/drawing/2014/main" id="{3C8AE98F-CB13-EAEF-2638-0A72582D74C3}"/>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Rectangle 256">
                  <a:extLst>
                    <a:ext uri="{FF2B5EF4-FFF2-40B4-BE49-F238E27FC236}">
                      <a16:creationId xmlns:a16="http://schemas.microsoft.com/office/drawing/2014/main" id="{FD7CECC7-996D-ADFD-5950-430E2F32348A}"/>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Rectangle 257">
                  <a:extLst>
                    <a:ext uri="{FF2B5EF4-FFF2-40B4-BE49-F238E27FC236}">
                      <a16:creationId xmlns:a16="http://schemas.microsoft.com/office/drawing/2014/main" id="{FDD31A69-F8E6-1BEB-D150-011708DD472B}"/>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3" name="Group 172">
                <a:extLst>
                  <a:ext uri="{FF2B5EF4-FFF2-40B4-BE49-F238E27FC236}">
                    <a16:creationId xmlns:a16="http://schemas.microsoft.com/office/drawing/2014/main" id="{123B37BA-74AA-AE60-C289-97E48B1A76A0}"/>
                  </a:ext>
                </a:extLst>
              </p:cNvPr>
              <p:cNvGrpSpPr/>
              <p:nvPr/>
            </p:nvGrpSpPr>
            <p:grpSpPr>
              <a:xfrm>
                <a:off x="5889335" y="2048021"/>
                <a:ext cx="694858" cy="596757"/>
                <a:chOff x="2913744" y="2211770"/>
                <a:chExt cx="694858" cy="596757"/>
              </a:xfrm>
            </p:grpSpPr>
            <p:grpSp>
              <p:nvGrpSpPr>
                <p:cNvPr id="174" name="Group 173">
                  <a:extLst>
                    <a:ext uri="{FF2B5EF4-FFF2-40B4-BE49-F238E27FC236}">
                      <a16:creationId xmlns:a16="http://schemas.microsoft.com/office/drawing/2014/main" id="{EA9E84F8-26AE-CC7E-D508-11DB6FE90947}"/>
                    </a:ext>
                  </a:extLst>
                </p:cNvPr>
                <p:cNvGrpSpPr/>
                <p:nvPr/>
              </p:nvGrpSpPr>
              <p:grpSpPr>
                <a:xfrm>
                  <a:off x="2913744" y="2416607"/>
                  <a:ext cx="694858" cy="391920"/>
                  <a:chOff x="340314" y="959725"/>
                  <a:chExt cx="710987" cy="333816"/>
                </a:xfrm>
              </p:grpSpPr>
              <p:sp>
                <p:nvSpPr>
                  <p:cNvPr id="181" name="Oval 180">
                    <a:extLst>
                      <a:ext uri="{FF2B5EF4-FFF2-40B4-BE49-F238E27FC236}">
                        <a16:creationId xmlns:a16="http://schemas.microsoft.com/office/drawing/2014/main" id="{AEAD8201-B9CC-9FAC-EB06-EAE717213D85}"/>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2" name="Group 181">
                    <a:extLst>
                      <a:ext uri="{FF2B5EF4-FFF2-40B4-BE49-F238E27FC236}">
                        <a16:creationId xmlns:a16="http://schemas.microsoft.com/office/drawing/2014/main" id="{5964D19E-2A5A-31C4-315F-2247732D25F3}"/>
                      </a:ext>
                    </a:extLst>
                  </p:cNvPr>
                  <p:cNvGrpSpPr/>
                  <p:nvPr/>
                </p:nvGrpSpPr>
                <p:grpSpPr>
                  <a:xfrm>
                    <a:off x="519850" y="1126797"/>
                    <a:ext cx="319417" cy="141293"/>
                    <a:chOff x="7493876" y="2774731"/>
                    <a:chExt cx="1481958" cy="894622"/>
                  </a:xfrm>
                </p:grpSpPr>
                <p:sp>
                  <p:nvSpPr>
                    <p:cNvPr id="184" name="Freeform 183">
                      <a:extLst>
                        <a:ext uri="{FF2B5EF4-FFF2-40B4-BE49-F238E27FC236}">
                          <a16:creationId xmlns:a16="http://schemas.microsoft.com/office/drawing/2014/main" id="{C4417069-8094-A850-0CF7-8BD1B68BCC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70CA7CB1-D031-9686-10D4-B8EC99550E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86" name="Group 185">
                      <a:extLst>
                        <a:ext uri="{FF2B5EF4-FFF2-40B4-BE49-F238E27FC236}">
                          <a16:creationId xmlns:a16="http://schemas.microsoft.com/office/drawing/2014/main" id="{41B0D53B-8385-CA37-CC5C-29AF0F777041}"/>
                        </a:ext>
                      </a:extLst>
                    </p:cNvPr>
                    <p:cNvGrpSpPr/>
                    <p:nvPr/>
                  </p:nvGrpSpPr>
                  <p:grpSpPr>
                    <a:xfrm>
                      <a:off x="7713663" y="2848339"/>
                      <a:ext cx="1042107" cy="425543"/>
                      <a:chOff x="7786941" y="2884917"/>
                      <a:chExt cx="897649" cy="353919"/>
                    </a:xfrm>
                  </p:grpSpPr>
                  <p:sp>
                    <p:nvSpPr>
                      <p:cNvPr id="187" name="Freeform 186">
                        <a:extLst>
                          <a:ext uri="{FF2B5EF4-FFF2-40B4-BE49-F238E27FC236}">
                            <a16:creationId xmlns:a16="http://schemas.microsoft.com/office/drawing/2014/main" id="{EB488834-99A6-E89E-0FD3-D112796C9E4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8" name="Freeform 187">
                        <a:extLst>
                          <a:ext uri="{FF2B5EF4-FFF2-40B4-BE49-F238E27FC236}">
                            <a16:creationId xmlns:a16="http://schemas.microsoft.com/office/drawing/2014/main" id="{442A5FAF-26EF-C66A-AEBA-2F22B4ED60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9" name="Freeform 188">
                        <a:extLst>
                          <a:ext uri="{FF2B5EF4-FFF2-40B4-BE49-F238E27FC236}">
                            <a16:creationId xmlns:a16="http://schemas.microsoft.com/office/drawing/2014/main" id="{01058DF9-9CB8-DB5C-B5F1-84BBD2C899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837DD1AE-4199-DC80-1DEA-5DF5BEB516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83" name="Can 182">
                    <a:extLst>
                      <a:ext uri="{FF2B5EF4-FFF2-40B4-BE49-F238E27FC236}">
                        <a16:creationId xmlns:a16="http://schemas.microsoft.com/office/drawing/2014/main" id="{F39375C6-39BC-502F-8E84-8F5670E92CBA}"/>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80" name="Picture 179" descr="A screen shot of a computer&#10;&#10;Description automatically generated">
                  <a:extLst>
                    <a:ext uri="{FF2B5EF4-FFF2-40B4-BE49-F238E27FC236}">
                      <a16:creationId xmlns:a16="http://schemas.microsoft.com/office/drawing/2014/main" id="{F27F4F08-C409-BF0E-AE70-8497975E06E6}"/>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grpSp>
        <p:nvGrpSpPr>
          <p:cNvPr id="320" name="Group 652">
            <a:extLst>
              <a:ext uri="{FF2B5EF4-FFF2-40B4-BE49-F238E27FC236}">
                <a16:creationId xmlns:a16="http://schemas.microsoft.com/office/drawing/2014/main" id="{1DF64034-3599-6191-CEED-DD8A97BF5B53}"/>
              </a:ext>
            </a:extLst>
          </p:cNvPr>
          <p:cNvGrpSpPr>
            <a:grpSpLocks/>
          </p:cNvGrpSpPr>
          <p:nvPr/>
        </p:nvGrpSpPr>
        <p:grpSpPr bwMode="auto">
          <a:xfrm>
            <a:off x="6079345" y="1924212"/>
            <a:ext cx="955821" cy="840257"/>
            <a:chOff x="2751" y="1851"/>
            <a:chExt cx="462" cy="478"/>
          </a:xfrm>
        </p:grpSpPr>
        <p:pic>
          <p:nvPicPr>
            <p:cNvPr id="321" name="Picture 653" descr="iphone_stylized_small">
              <a:extLst>
                <a:ext uri="{FF2B5EF4-FFF2-40B4-BE49-F238E27FC236}">
                  <a16:creationId xmlns:a16="http://schemas.microsoft.com/office/drawing/2014/main" id="{4D141398-6F17-4155-69EA-04477C17248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654" descr="antenna_radiation_stylized">
              <a:extLst>
                <a:ext uri="{FF2B5EF4-FFF2-40B4-BE49-F238E27FC236}">
                  <a16:creationId xmlns:a16="http://schemas.microsoft.com/office/drawing/2014/main" id="{EC88D71C-1E53-5D3F-9F6D-D6DD18D79B5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6" name="TextBox 385">
            <a:extLst>
              <a:ext uri="{FF2B5EF4-FFF2-40B4-BE49-F238E27FC236}">
                <a16:creationId xmlns:a16="http://schemas.microsoft.com/office/drawing/2014/main" id="{CFA47D50-A602-7069-8957-67BB6538FB9E}"/>
              </a:ext>
            </a:extLst>
          </p:cNvPr>
          <p:cNvSpPr txBox="1"/>
          <p:nvPr/>
        </p:nvSpPr>
        <p:spPr>
          <a:xfrm>
            <a:off x="4917554" y="1272525"/>
            <a:ext cx="888961" cy="268920"/>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source BS</a:t>
            </a:r>
          </a:p>
        </p:txBody>
      </p:sp>
      <p:sp>
        <p:nvSpPr>
          <p:cNvPr id="572" name="Freeform 571">
            <a:extLst>
              <a:ext uri="{FF2B5EF4-FFF2-40B4-BE49-F238E27FC236}">
                <a16:creationId xmlns:a16="http://schemas.microsoft.com/office/drawing/2014/main" id="{E4F09BA2-4B6A-55CC-CA62-806C7A471C1F}"/>
              </a:ext>
            </a:extLst>
          </p:cNvPr>
          <p:cNvSpPr/>
          <p:nvPr/>
        </p:nvSpPr>
        <p:spPr>
          <a:xfrm rot="20402045" flipV="1">
            <a:off x="1333318" y="2212337"/>
            <a:ext cx="4005911" cy="708870"/>
          </a:xfrm>
          <a:custGeom>
            <a:avLst/>
            <a:gdLst>
              <a:gd name="connsiteX0" fmla="*/ 0 w 1927655"/>
              <a:gd name="connsiteY0" fmla="*/ 0 h 0"/>
              <a:gd name="connsiteX1" fmla="*/ 1927655 w 1927655"/>
              <a:gd name="connsiteY1" fmla="*/ 0 h 0"/>
              <a:gd name="connsiteX0" fmla="*/ 0 w 24103"/>
              <a:gd name="connsiteY0" fmla="*/ 26915 h 26915"/>
              <a:gd name="connsiteX1" fmla="*/ 24103 w 24103"/>
              <a:gd name="connsiteY1" fmla="*/ 0 h 26915"/>
              <a:gd name="connsiteX0" fmla="*/ 0 w 24103"/>
              <a:gd name="connsiteY0" fmla="*/ 26915 h 26915"/>
              <a:gd name="connsiteX1" fmla="*/ 12644 w 24103"/>
              <a:gd name="connsiteY1" fmla="*/ 12946 h 26915"/>
              <a:gd name="connsiteX2" fmla="*/ 24103 w 24103"/>
              <a:gd name="connsiteY2" fmla="*/ 0 h 26915"/>
              <a:gd name="connsiteX0" fmla="*/ 0 w 24103"/>
              <a:gd name="connsiteY0" fmla="*/ 26915 h 26915"/>
              <a:gd name="connsiteX1" fmla="*/ 12644 w 24103"/>
              <a:gd name="connsiteY1" fmla="*/ 12946 h 26915"/>
              <a:gd name="connsiteX2" fmla="*/ 12670 w 24103"/>
              <a:gd name="connsiteY2" fmla="*/ 13540 h 26915"/>
              <a:gd name="connsiteX3" fmla="*/ 24103 w 24103"/>
              <a:gd name="connsiteY3" fmla="*/ 0 h 26915"/>
              <a:gd name="connsiteX0" fmla="*/ 0 w 24103"/>
              <a:gd name="connsiteY0" fmla="*/ 35284 h 35284"/>
              <a:gd name="connsiteX1" fmla="*/ 12644 w 24103"/>
              <a:gd name="connsiteY1" fmla="*/ 21315 h 35284"/>
              <a:gd name="connsiteX2" fmla="*/ 12044 w 24103"/>
              <a:gd name="connsiteY2" fmla="*/ 250 h 35284"/>
              <a:gd name="connsiteX3" fmla="*/ 24103 w 24103"/>
              <a:gd name="connsiteY3" fmla="*/ 8369 h 35284"/>
              <a:gd name="connsiteX0" fmla="*/ 0 w 24103"/>
              <a:gd name="connsiteY0" fmla="*/ 35284 h 35284"/>
              <a:gd name="connsiteX1" fmla="*/ 12044 w 24103"/>
              <a:gd name="connsiteY1" fmla="*/ 250 h 35284"/>
              <a:gd name="connsiteX2" fmla="*/ 24103 w 24103"/>
              <a:gd name="connsiteY2" fmla="*/ 8369 h 35284"/>
            </a:gdLst>
            <a:ahLst/>
            <a:cxnLst>
              <a:cxn ang="0">
                <a:pos x="connsiteX0" y="connsiteY0"/>
              </a:cxn>
              <a:cxn ang="0">
                <a:pos x="connsiteX1" y="connsiteY1"/>
              </a:cxn>
              <a:cxn ang="0">
                <a:pos x="connsiteX2" y="connsiteY2"/>
              </a:cxn>
            </a:cxnLst>
            <a:rect l="l" t="t" r="r" b="b"/>
            <a:pathLst>
              <a:path w="24103" h="35284">
                <a:moveTo>
                  <a:pt x="0" y="35284"/>
                </a:moveTo>
                <a:lnTo>
                  <a:pt x="12044" y="250"/>
                </a:lnTo>
                <a:cubicBezTo>
                  <a:pt x="13954" y="-1908"/>
                  <a:pt x="22198" y="10626"/>
                  <a:pt x="24103" y="8369"/>
                </a:cubicBez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Freeform 572">
            <a:extLst>
              <a:ext uri="{FF2B5EF4-FFF2-40B4-BE49-F238E27FC236}">
                <a16:creationId xmlns:a16="http://schemas.microsoft.com/office/drawing/2014/main" id="{A7EAC3AE-97FD-9233-3431-3AB960303B36}"/>
              </a:ext>
            </a:extLst>
          </p:cNvPr>
          <p:cNvSpPr/>
          <p:nvPr/>
        </p:nvSpPr>
        <p:spPr>
          <a:xfrm rot="15173624" flipV="1">
            <a:off x="4751878" y="2766618"/>
            <a:ext cx="1494296" cy="113525"/>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4" name="TextBox 573">
            <a:extLst>
              <a:ext uri="{FF2B5EF4-FFF2-40B4-BE49-F238E27FC236}">
                <a16:creationId xmlns:a16="http://schemas.microsoft.com/office/drawing/2014/main" id="{F3B9CBF4-A850-B551-CDCA-6D2B899403D5}"/>
              </a:ext>
            </a:extLst>
          </p:cNvPr>
          <p:cNvSpPr txBox="1"/>
          <p:nvPr/>
        </p:nvSpPr>
        <p:spPr>
          <a:xfrm>
            <a:off x="5483987" y="3668820"/>
            <a:ext cx="842859" cy="268920"/>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target BS</a:t>
            </a:r>
          </a:p>
        </p:txBody>
      </p:sp>
      <p:sp>
        <p:nvSpPr>
          <p:cNvPr id="3" name="Freeform 2">
            <a:extLst>
              <a:ext uri="{FF2B5EF4-FFF2-40B4-BE49-F238E27FC236}">
                <a16:creationId xmlns:a16="http://schemas.microsoft.com/office/drawing/2014/main" id="{FFA47766-C981-6560-DA61-1F6DB5A6999F}"/>
              </a:ext>
            </a:extLst>
          </p:cNvPr>
          <p:cNvSpPr/>
          <p:nvPr/>
        </p:nvSpPr>
        <p:spPr>
          <a:xfrm rot="19895322" flipV="1">
            <a:off x="5765328" y="2976228"/>
            <a:ext cx="1064039" cy="381699"/>
          </a:xfrm>
          <a:custGeom>
            <a:avLst/>
            <a:gdLst>
              <a:gd name="connsiteX0" fmla="*/ 0 w 1927655"/>
              <a:gd name="connsiteY0" fmla="*/ 0 h 0"/>
              <a:gd name="connsiteX1" fmla="*/ 1927655 w 1927655"/>
              <a:gd name="connsiteY1" fmla="*/ 0 h 0"/>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 name="connsiteX0" fmla="*/ 0 w 10182"/>
              <a:gd name="connsiteY0" fmla="*/ 0 h 33221"/>
              <a:gd name="connsiteX1" fmla="*/ 10182 w 10182"/>
              <a:gd name="connsiteY1" fmla="*/ 33221 h 33221"/>
            </a:gdLst>
            <a:ahLst/>
            <a:cxnLst>
              <a:cxn ang="0">
                <a:pos x="connsiteX0" y="connsiteY0"/>
              </a:cxn>
              <a:cxn ang="0">
                <a:pos x="connsiteX1" y="connsiteY1"/>
              </a:cxn>
            </a:cxnLst>
            <a:rect l="l" t="t" r="r" b="b"/>
            <a:pathLst>
              <a:path w="10182" h="33221">
                <a:moveTo>
                  <a:pt x="0" y="0"/>
                </a:moveTo>
                <a:cubicBezTo>
                  <a:pt x="4921" y="13709"/>
                  <a:pt x="5328" y="17086"/>
                  <a:pt x="10182" y="33221"/>
                </a:cubicBez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3BFDFC15-DAE9-39CA-C901-C651EB6AC06E}"/>
              </a:ext>
            </a:extLst>
          </p:cNvPr>
          <p:cNvGrpSpPr/>
          <p:nvPr/>
        </p:nvGrpSpPr>
        <p:grpSpPr>
          <a:xfrm>
            <a:off x="3447221" y="3452615"/>
            <a:ext cx="2153507" cy="369332"/>
            <a:chOff x="4662170" y="4011503"/>
            <a:chExt cx="2153507" cy="369332"/>
          </a:xfrm>
        </p:grpSpPr>
        <p:cxnSp>
          <p:nvCxnSpPr>
            <p:cNvPr id="6" name="Straight Arrow Connector 5">
              <a:extLst>
                <a:ext uri="{FF2B5EF4-FFF2-40B4-BE49-F238E27FC236}">
                  <a16:creationId xmlns:a16="http://schemas.microsoft.com/office/drawing/2014/main" id="{AACA500B-0E05-0717-4078-F7E43F6A1A21}"/>
                </a:ext>
              </a:extLst>
            </p:cNvPr>
            <p:cNvCxnSpPr>
              <a:cxnSpLocks/>
            </p:cNvCxnSpPr>
            <p:nvPr/>
          </p:nvCxnSpPr>
          <p:spPr>
            <a:xfrm flipH="1">
              <a:off x="4662170" y="4184862"/>
              <a:ext cx="2153507" cy="5229"/>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sp>
          <p:nvSpPr>
            <p:cNvPr id="7" name="Oval 6">
              <a:extLst>
                <a:ext uri="{FF2B5EF4-FFF2-40B4-BE49-F238E27FC236}">
                  <a16:creationId xmlns:a16="http://schemas.microsoft.com/office/drawing/2014/main" id="{537F50F8-4200-2439-564A-EBF9EFBD1828}"/>
                </a:ext>
              </a:extLst>
            </p:cNvPr>
            <p:cNvSpPr/>
            <p:nvPr/>
          </p:nvSpPr>
          <p:spPr>
            <a:xfrm>
              <a:off x="5816201" y="4061559"/>
              <a:ext cx="261316" cy="268189"/>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F769EC20-F89E-E3F5-3428-0B57508F2C7E}"/>
                </a:ext>
              </a:extLst>
            </p:cNvPr>
            <p:cNvSpPr txBox="1"/>
            <p:nvPr/>
          </p:nvSpPr>
          <p:spPr>
            <a:xfrm>
              <a:off x="5847524" y="4011503"/>
              <a:ext cx="19666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5</a:t>
              </a:r>
            </a:p>
          </p:txBody>
        </p:sp>
      </p:grpSp>
      <p:grpSp>
        <p:nvGrpSpPr>
          <p:cNvPr id="20" name="Group 19">
            <a:extLst>
              <a:ext uri="{FF2B5EF4-FFF2-40B4-BE49-F238E27FC236}">
                <a16:creationId xmlns:a16="http://schemas.microsoft.com/office/drawing/2014/main" id="{53ACDF0E-515F-D6FC-8010-299EF1651810}"/>
              </a:ext>
            </a:extLst>
          </p:cNvPr>
          <p:cNvGrpSpPr/>
          <p:nvPr/>
        </p:nvGrpSpPr>
        <p:grpSpPr>
          <a:xfrm>
            <a:off x="7526991" y="1107278"/>
            <a:ext cx="4209519" cy="1809976"/>
            <a:chOff x="7524953" y="1713235"/>
            <a:chExt cx="4600160" cy="1809976"/>
          </a:xfrm>
        </p:grpSpPr>
        <p:grpSp>
          <p:nvGrpSpPr>
            <p:cNvPr id="22" name="Group 21">
              <a:extLst>
                <a:ext uri="{FF2B5EF4-FFF2-40B4-BE49-F238E27FC236}">
                  <a16:creationId xmlns:a16="http://schemas.microsoft.com/office/drawing/2014/main" id="{A34B129B-1B07-452F-F301-7B1F3A00F664}"/>
                </a:ext>
              </a:extLst>
            </p:cNvPr>
            <p:cNvGrpSpPr/>
            <p:nvPr/>
          </p:nvGrpSpPr>
          <p:grpSpPr>
            <a:xfrm>
              <a:off x="7524953" y="1713235"/>
              <a:ext cx="388032" cy="461665"/>
              <a:chOff x="7524953" y="1713235"/>
              <a:chExt cx="388032" cy="461665"/>
            </a:xfrm>
          </p:grpSpPr>
          <p:sp>
            <p:nvSpPr>
              <p:cNvPr id="25" name="Oval 24">
                <a:extLst>
                  <a:ext uri="{FF2B5EF4-FFF2-40B4-BE49-F238E27FC236}">
                    <a16:creationId xmlns:a16="http://schemas.microsoft.com/office/drawing/2014/main" id="{592BF286-686B-3BE2-803B-040EC5305669}"/>
                  </a:ext>
                </a:extLst>
              </p:cNvPr>
              <p:cNvSpPr/>
              <p:nvPr/>
            </p:nvSpPr>
            <p:spPr>
              <a:xfrm>
                <a:off x="7524953" y="1780283"/>
                <a:ext cx="388032"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484FAFC-BB95-3A4F-8904-41723327EA7E}"/>
                  </a:ext>
                </a:extLst>
              </p:cNvPr>
              <p:cNvSpPr txBox="1"/>
              <p:nvPr/>
            </p:nvSpPr>
            <p:spPr>
              <a:xfrm>
                <a:off x="7628236" y="1713235"/>
                <a:ext cx="19666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5 </a:t>
                </a:r>
              </a:p>
            </p:txBody>
          </p:sp>
        </p:grpSp>
        <p:sp>
          <p:nvSpPr>
            <p:cNvPr id="24" name="TextBox 23">
              <a:extLst>
                <a:ext uri="{FF2B5EF4-FFF2-40B4-BE49-F238E27FC236}">
                  <a16:creationId xmlns:a16="http://schemas.microsoft.com/office/drawing/2014/main" id="{65363A8D-E33A-454A-DD2C-71C0C600C335}"/>
                </a:ext>
              </a:extLst>
            </p:cNvPr>
            <p:cNvSpPr txBox="1"/>
            <p:nvPr/>
          </p:nvSpPr>
          <p:spPr>
            <a:xfrm>
              <a:off x="7846541" y="1717588"/>
              <a:ext cx="4278572" cy="1805623"/>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target BS informs AMF, SMF that it is new BS for mobile</a:t>
              </a:r>
            </a:p>
            <a:p>
              <a:pPr marL="473075" marR="0" lvl="0" indent="-23971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SMF instructs UPF to change tunnel endpoint to be (new) target BS</a:t>
              </a:r>
            </a:p>
          </p:txBody>
        </p:sp>
      </p:grpSp>
      <p:grpSp>
        <p:nvGrpSpPr>
          <p:cNvPr id="29" name="Group 28">
            <a:extLst>
              <a:ext uri="{FF2B5EF4-FFF2-40B4-BE49-F238E27FC236}">
                <a16:creationId xmlns:a16="http://schemas.microsoft.com/office/drawing/2014/main" id="{576F3420-1DF6-18FF-5CB0-92EAC35D4F62}"/>
              </a:ext>
            </a:extLst>
          </p:cNvPr>
          <p:cNvGrpSpPr/>
          <p:nvPr/>
        </p:nvGrpSpPr>
        <p:grpSpPr>
          <a:xfrm>
            <a:off x="3687506" y="3367162"/>
            <a:ext cx="774623" cy="455044"/>
            <a:chOff x="5716439" y="395865"/>
            <a:chExt cx="1083058" cy="590840"/>
          </a:xfrm>
        </p:grpSpPr>
        <p:sp>
          <p:nvSpPr>
            <p:cNvPr id="31" name="Rectangle 30">
              <a:extLst>
                <a:ext uri="{FF2B5EF4-FFF2-40B4-BE49-F238E27FC236}">
                  <a16:creationId xmlns:a16="http://schemas.microsoft.com/office/drawing/2014/main" id="{6F2A3EF8-966F-A2BD-8913-79103DCBB8B6}"/>
                </a:ext>
              </a:extLst>
            </p:cNvPr>
            <p:cNvSpPr/>
            <p:nvPr/>
          </p:nvSpPr>
          <p:spPr>
            <a:xfrm>
              <a:off x="5772002" y="395865"/>
              <a:ext cx="962429" cy="590840"/>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3" name="TextBox 32">
              <a:extLst>
                <a:ext uri="{FF2B5EF4-FFF2-40B4-BE49-F238E27FC236}">
                  <a16:creationId xmlns:a16="http://schemas.microsoft.com/office/drawing/2014/main" id="{1FEB1FDF-5CF3-FB6B-7A33-D67A9E271CEC}"/>
                </a:ext>
              </a:extLst>
            </p:cNvPr>
            <p:cNvSpPr txBox="1"/>
            <p:nvPr/>
          </p:nvSpPr>
          <p:spPr>
            <a:xfrm>
              <a:off x="5716439" y="422384"/>
              <a:ext cx="1083058" cy="538243"/>
            </a:xfrm>
            <a:prstGeom prst="rect">
              <a:avLst/>
            </a:prstGeom>
            <a:noFill/>
          </p:spPr>
          <p:txBody>
            <a:bodyPr wrap="square" rtlCol="0">
              <a:spAutoFit/>
            </a:bodyPr>
            <a:lstStyle/>
            <a:p>
              <a:pPr algn="ctr">
                <a:lnSpc>
                  <a:spcPct val="80000"/>
                </a:lnSpc>
              </a:pPr>
              <a:r>
                <a:rPr lang="en-US" sz="1200" b="1" dirty="0">
                  <a:solidFill>
                    <a:schemeClr val="bg1"/>
                  </a:solidFill>
                </a:rPr>
                <a:t>AMF</a:t>
              </a:r>
            </a:p>
            <a:p>
              <a:pPr algn="ctr">
                <a:lnSpc>
                  <a:spcPct val="80000"/>
                </a:lnSpc>
              </a:pPr>
              <a:r>
                <a:rPr lang="en-US" sz="700" dirty="0">
                  <a:solidFill>
                    <a:schemeClr val="bg1"/>
                  </a:solidFill>
                </a:rPr>
                <a:t>Access, Mobility </a:t>
              </a:r>
            </a:p>
            <a:p>
              <a:pPr algn="ctr">
                <a:lnSpc>
                  <a:spcPct val="80000"/>
                </a:lnSpc>
              </a:pPr>
              <a:r>
                <a:rPr lang="en-US" sz="700" dirty="0">
                  <a:solidFill>
                    <a:schemeClr val="bg1"/>
                  </a:solidFill>
                </a:rPr>
                <a:t>Management</a:t>
              </a:r>
            </a:p>
          </p:txBody>
        </p:sp>
      </p:grpSp>
      <p:grpSp>
        <p:nvGrpSpPr>
          <p:cNvPr id="34" name="Group 33">
            <a:extLst>
              <a:ext uri="{FF2B5EF4-FFF2-40B4-BE49-F238E27FC236}">
                <a16:creationId xmlns:a16="http://schemas.microsoft.com/office/drawing/2014/main" id="{7CC537F8-1543-3174-7A6E-5E27BC9CEB32}"/>
              </a:ext>
            </a:extLst>
          </p:cNvPr>
          <p:cNvGrpSpPr/>
          <p:nvPr/>
        </p:nvGrpSpPr>
        <p:grpSpPr>
          <a:xfrm>
            <a:off x="2728327" y="3379946"/>
            <a:ext cx="835866" cy="461608"/>
            <a:chOff x="5602549" y="430326"/>
            <a:chExt cx="1168685" cy="527557"/>
          </a:xfrm>
        </p:grpSpPr>
        <p:sp>
          <p:nvSpPr>
            <p:cNvPr id="36" name="Rectangle 35">
              <a:extLst>
                <a:ext uri="{FF2B5EF4-FFF2-40B4-BE49-F238E27FC236}">
                  <a16:creationId xmlns:a16="http://schemas.microsoft.com/office/drawing/2014/main" id="{F8BF1B6E-279F-4251-1D0B-2779D257CC3B}"/>
                </a:ext>
              </a:extLst>
            </p:cNvPr>
            <p:cNvSpPr/>
            <p:nvPr/>
          </p:nvSpPr>
          <p:spPr>
            <a:xfrm>
              <a:off x="5698787" y="430326"/>
              <a:ext cx="953239" cy="527557"/>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7" name="TextBox 36">
              <a:extLst>
                <a:ext uri="{FF2B5EF4-FFF2-40B4-BE49-F238E27FC236}">
                  <a16:creationId xmlns:a16="http://schemas.microsoft.com/office/drawing/2014/main" id="{716A6382-E152-DC39-9248-A90A9CD29D93}"/>
                </a:ext>
              </a:extLst>
            </p:cNvPr>
            <p:cNvSpPr txBox="1"/>
            <p:nvPr/>
          </p:nvSpPr>
          <p:spPr>
            <a:xfrm>
              <a:off x="5602549" y="467755"/>
              <a:ext cx="1168685" cy="473760"/>
            </a:xfrm>
            <a:prstGeom prst="rect">
              <a:avLst/>
            </a:prstGeom>
            <a:noFill/>
          </p:spPr>
          <p:txBody>
            <a:bodyPr wrap="square" rtlCol="0">
              <a:spAutoFit/>
            </a:bodyPr>
            <a:lstStyle/>
            <a:p>
              <a:pPr algn="ctr">
                <a:lnSpc>
                  <a:spcPct val="80000"/>
                </a:lnSpc>
              </a:pPr>
              <a:r>
                <a:rPr lang="en-US" sz="1200" b="1" dirty="0">
                  <a:solidFill>
                    <a:schemeClr val="bg1"/>
                  </a:solidFill>
                </a:rPr>
                <a:t>SMF</a:t>
              </a:r>
            </a:p>
            <a:p>
              <a:pPr algn="ctr">
                <a:lnSpc>
                  <a:spcPct val="80000"/>
                </a:lnSpc>
              </a:pPr>
              <a:r>
                <a:rPr lang="en-US" sz="700" dirty="0">
                  <a:solidFill>
                    <a:schemeClr val="bg1"/>
                  </a:solidFill>
                </a:rPr>
                <a:t>Session</a:t>
              </a:r>
            </a:p>
            <a:p>
              <a:pPr algn="ctr">
                <a:lnSpc>
                  <a:spcPct val="80000"/>
                </a:lnSpc>
              </a:pPr>
              <a:r>
                <a:rPr lang="en-US" sz="700" dirty="0">
                  <a:solidFill>
                    <a:schemeClr val="bg1"/>
                  </a:solidFill>
                </a:rPr>
                <a:t>Management</a:t>
              </a:r>
            </a:p>
          </p:txBody>
        </p:sp>
      </p:grpSp>
      <p:grpSp>
        <p:nvGrpSpPr>
          <p:cNvPr id="40" name="Group 39">
            <a:extLst>
              <a:ext uri="{FF2B5EF4-FFF2-40B4-BE49-F238E27FC236}">
                <a16:creationId xmlns:a16="http://schemas.microsoft.com/office/drawing/2014/main" id="{04D04798-1AD0-BAD8-771A-EAEF62702104}"/>
              </a:ext>
            </a:extLst>
          </p:cNvPr>
          <p:cNvGrpSpPr/>
          <p:nvPr/>
        </p:nvGrpSpPr>
        <p:grpSpPr>
          <a:xfrm>
            <a:off x="5327519" y="2278894"/>
            <a:ext cx="411359" cy="1160826"/>
            <a:chOff x="7063104" y="2659545"/>
            <a:chExt cx="411359" cy="1160826"/>
          </a:xfrm>
        </p:grpSpPr>
        <p:cxnSp>
          <p:nvCxnSpPr>
            <p:cNvPr id="41" name="Straight Arrow Connector 40">
              <a:extLst>
                <a:ext uri="{FF2B5EF4-FFF2-40B4-BE49-F238E27FC236}">
                  <a16:creationId xmlns:a16="http://schemas.microsoft.com/office/drawing/2014/main" id="{841011C8-CE4C-112F-4BBA-38CC24D4742B}"/>
                </a:ext>
              </a:extLst>
            </p:cNvPr>
            <p:cNvCxnSpPr>
              <a:cxnSpLocks/>
            </p:cNvCxnSpPr>
            <p:nvPr/>
          </p:nvCxnSpPr>
          <p:spPr>
            <a:xfrm flipH="1" flipV="1">
              <a:off x="7095817" y="2659545"/>
              <a:ext cx="378646" cy="1160826"/>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2" name="Group 41">
              <a:extLst>
                <a:ext uri="{FF2B5EF4-FFF2-40B4-BE49-F238E27FC236}">
                  <a16:creationId xmlns:a16="http://schemas.microsoft.com/office/drawing/2014/main" id="{27F3108E-9A85-006E-701D-FA854BC9B733}"/>
                </a:ext>
              </a:extLst>
            </p:cNvPr>
            <p:cNvGrpSpPr/>
            <p:nvPr/>
          </p:nvGrpSpPr>
          <p:grpSpPr>
            <a:xfrm>
              <a:off x="7063104" y="2883321"/>
              <a:ext cx="287717" cy="369332"/>
              <a:chOff x="146902" y="5672085"/>
              <a:chExt cx="350910" cy="438908"/>
            </a:xfrm>
          </p:grpSpPr>
          <p:sp>
            <p:nvSpPr>
              <p:cNvPr id="43" name="Oval 42">
                <a:extLst>
                  <a:ext uri="{FF2B5EF4-FFF2-40B4-BE49-F238E27FC236}">
                    <a16:creationId xmlns:a16="http://schemas.microsoft.com/office/drawing/2014/main" id="{D4B303C1-11F4-2588-F00B-187F362AA08E}"/>
                  </a:ext>
                </a:extLst>
              </p:cNvPr>
              <p:cNvSpPr/>
              <p:nvPr/>
            </p:nvSpPr>
            <p:spPr>
              <a:xfrm>
                <a:off x="179102" y="5728546"/>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F9621006-D3EA-BDEE-2168-CEE28EE9AB66}"/>
                  </a:ext>
                </a:extLst>
              </p:cNvPr>
              <p:cNvSpPr txBox="1"/>
              <p:nvPr/>
            </p:nvSpPr>
            <p:spPr>
              <a:xfrm>
                <a:off x="146902" y="5672085"/>
                <a:ext cx="239860" cy="4389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6</a:t>
                </a:r>
              </a:p>
            </p:txBody>
          </p:sp>
        </p:grpSp>
      </p:grpSp>
      <p:sp>
        <p:nvSpPr>
          <p:cNvPr id="46" name="Freeform 45">
            <a:extLst>
              <a:ext uri="{FF2B5EF4-FFF2-40B4-BE49-F238E27FC236}">
                <a16:creationId xmlns:a16="http://schemas.microsoft.com/office/drawing/2014/main" id="{77F483DE-8E99-A61B-FDE0-97765C6B2132}"/>
              </a:ext>
            </a:extLst>
          </p:cNvPr>
          <p:cNvSpPr/>
          <p:nvPr/>
        </p:nvSpPr>
        <p:spPr>
          <a:xfrm flipV="1">
            <a:off x="1371609" y="2725659"/>
            <a:ext cx="5231161" cy="839246"/>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 name="connsiteX0" fmla="*/ 0 w 3237470"/>
              <a:gd name="connsiteY0" fmla="*/ 889687 h 889687"/>
              <a:gd name="connsiteX1" fmla="*/ 1940010 w 3237470"/>
              <a:gd name="connsiteY1" fmla="*/ 0 h 889687"/>
              <a:gd name="connsiteX2" fmla="*/ 3237470 w 3237470"/>
              <a:gd name="connsiteY2" fmla="*/ 704335 h 889687"/>
              <a:gd name="connsiteX0" fmla="*/ 0 w 3012617"/>
              <a:gd name="connsiteY0" fmla="*/ 889687 h 889687"/>
              <a:gd name="connsiteX1" fmla="*/ 1940010 w 3012617"/>
              <a:gd name="connsiteY1" fmla="*/ 0 h 889687"/>
              <a:gd name="connsiteX2" fmla="*/ 3012617 w 3012617"/>
              <a:gd name="connsiteY2" fmla="*/ 839246 h 889687"/>
              <a:gd name="connsiteX0" fmla="*/ 0 w 3012617"/>
              <a:gd name="connsiteY0" fmla="*/ 889687 h 889687"/>
              <a:gd name="connsiteX1" fmla="*/ 1940010 w 3012617"/>
              <a:gd name="connsiteY1" fmla="*/ 0 h 889687"/>
              <a:gd name="connsiteX2" fmla="*/ 3012617 w 3012617"/>
              <a:gd name="connsiteY2" fmla="*/ 839246 h 889687"/>
              <a:gd name="connsiteX0" fmla="*/ 0 w 3012617"/>
              <a:gd name="connsiteY0" fmla="*/ 769766 h 769766"/>
              <a:gd name="connsiteX1" fmla="*/ 2284784 w 3012617"/>
              <a:gd name="connsiteY1" fmla="*/ 0 h 769766"/>
              <a:gd name="connsiteX2" fmla="*/ 3012617 w 3012617"/>
              <a:gd name="connsiteY2" fmla="*/ 719325 h 769766"/>
              <a:gd name="connsiteX0" fmla="*/ 0 w 3012617"/>
              <a:gd name="connsiteY0" fmla="*/ 769766 h 769766"/>
              <a:gd name="connsiteX1" fmla="*/ 2284784 w 3012617"/>
              <a:gd name="connsiteY1" fmla="*/ 0 h 769766"/>
              <a:gd name="connsiteX2" fmla="*/ 3012617 w 3012617"/>
              <a:gd name="connsiteY2" fmla="*/ 719325 h 769766"/>
              <a:gd name="connsiteX0" fmla="*/ 0 w 3042597"/>
              <a:gd name="connsiteY0" fmla="*/ 769766 h 839246"/>
              <a:gd name="connsiteX1" fmla="*/ 2284784 w 3042597"/>
              <a:gd name="connsiteY1" fmla="*/ 0 h 839246"/>
              <a:gd name="connsiteX2" fmla="*/ 3042597 w 3042597"/>
              <a:gd name="connsiteY2" fmla="*/ 839246 h 839246"/>
              <a:gd name="connsiteX0" fmla="*/ 0 w 3042597"/>
              <a:gd name="connsiteY0" fmla="*/ 769766 h 839246"/>
              <a:gd name="connsiteX1" fmla="*/ 2284784 w 3042597"/>
              <a:gd name="connsiteY1" fmla="*/ 0 h 839246"/>
              <a:gd name="connsiteX2" fmla="*/ 3042597 w 3042597"/>
              <a:gd name="connsiteY2" fmla="*/ 839246 h 839246"/>
              <a:gd name="connsiteX0" fmla="*/ 0 w 5231161"/>
              <a:gd name="connsiteY0" fmla="*/ 634854 h 839246"/>
              <a:gd name="connsiteX1" fmla="*/ 4473348 w 5231161"/>
              <a:gd name="connsiteY1" fmla="*/ 0 h 839246"/>
              <a:gd name="connsiteX2" fmla="*/ 5231161 w 5231161"/>
              <a:gd name="connsiteY2" fmla="*/ 839246 h 839246"/>
              <a:gd name="connsiteX0" fmla="*/ 0 w 5231161"/>
              <a:gd name="connsiteY0" fmla="*/ 634854 h 839246"/>
              <a:gd name="connsiteX1" fmla="*/ 2247752 w 5231161"/>
              <a:gd name="connsiteY1" fmla="*/ 297180 h 839246"/>
              <a:gd name="connsiteX2" fmla="*/ 4473348 w 5231161"/>
              <a:gd name="connsiteY2" fmla="*/ 0 h 839246"/>
              <a:gd name="connsiteX3" fmla="*/ 5231161 w 5231161"/>
              <a:gd name="connsiteY3" fmla="*/ 839246 h 839246"/>
              <a:gd name="connsiteX0" fmla="*/ 0 w 5231161"/>
              <a:gd name="connsiteY0" fmla="*/ 634854 h 839246"/>
              <a:gd name="connsiteX1" fmla="*/ 2067870 w 5231161"/>
              <a:gd name="connsiteY1" fmla="*/ 626963 h 839246"/>
              <a:gd name="connsiteX2" fmla="*/ 4473348 w 5231161"/>
              <a:gd name="connsiteY2" fmla="*/ 0 h 839246"/>
              <a:gd name="connsiteX3" fmla="*/ 5231161 w 5231161"/>
              <a:gd name="connsiteY3" fmla="*/ 839246 h 839246"/>
              <a:gd name="connsiteX0" fmla="*/ 0 w 5231161"/>
              <a:gd name="connsiteY0" fmla="*/ 634854 h 839246"/>
              <a:gd name="connsiteX1" fmla="*/ 2052880 w 5231161"/>
              <a:gd name="connsiteY1" fmla="*/ 626963 h 839246"/>
              <a:gd name="connsiteX2" fmla="*/ 4473348 w 5231161"/>
              <a:gd name="connsiteY2" fmla="*/ 0 h 839246"/>
              <a:gd name="connsiteX3" fmla="*/ 5231161 w 5231161"/>
              <a:gd name="connsiteY3" fmla="*/ 839246 h 839246"/>
            </a:gdLst>
            <a:ahLst/>
            <a:cxnLst>
              <a:cxn ang="0">
                <a:pos x="connsiteX0" y="connsiteY0"/>
              </a:cxn>
              <a:cxn ang="0">
                <a:pos x="connsiteX1" y="connsiteY1"/>
              </a:cxn>
              <a:cxn ang="0">
                <a:pos x="connsiteX2" y="connsiteY2"/>
              </a:cxn>
              <a:cxn ang="0">
                <a:pos x="connsiteX3" y="connsiteY3"/>
              </a:cxn>
            </a:cxnLst>
            <a:rect l="l" t="t" r="r" b="b"/>
            <a:pathLst>
              <a:path w="5231161" h="839246">
                <a:moveTo>
                  <a:pt x="0" y="634854"/>
                </a:moveTo>
                <a:lnTo>
                  <a:pt x="2052880" y="626963"/>
                </a:lnTo>
                <a:lnTo>
                  <a:pt x="4473348" y="0"/>
                </a:lnTo>
                <a:cubicBezTo>
                  <a:pt x="4815894" y="354699"/>
                  <a:pt x="4663763" y="214724"/>
                  <a:pt x="5231161" y="839246"/>
                </a:cubicBez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 name="Group 51">
            <a:extLst>
              <a:ext uri="{FF2B5EF4-FFF2-40B4-BE49-F238E27FC236}">
                <a16:creationId xmlns:a16="http://schemas.microsoft.com/office/drawing/2014/main" id="{ACE35216-2688-066D-5DF2-7E12F3E0772B}"/>
              </a:ext>
            </a:extLst>
          </p:cNvPr>
          <p:cNvGrpSpPr/>
          <p:nvPr/>
        </p:nvGrpSpPr>
        <p:grpSpPr>
          <a:xfrm>
            <a:off x="2894310" y="2662243"/>
            <a:ext cx="720617" cy="464423"/>
            <a:chOff x="6528665" y="-181540"/>
            <a:chExt cx="863674" cy="619314"/>
          </a:xfrm>
        </p:grpSpPr>
        <p:sp>
          <p:nvSpPr>
            <p:cNvPr id="53" name="Rectangle 52">
              <a:extLst>
                <a:ext uri="{FF2B5EF4-FFF2-40B4-BE49-F238E27FC236}">
                  <a16:creationId xmlns:a16="http://schemas.microsoft.com/office/drawing/2014/main" id="{2AE818B1-4C26-7148-E080-5C0F51A49F44}"/>
                </a:ext>
              </a:extLst>
            </p:cNvPr>
            <p:cNvSpPr/>
            <p:nvPr/>
          </p:nvSpPr>
          <p:spPr>
            <a:xfrm>
              <a:off x="6528665" y="-181540"/>
              <a:ext cx="814482"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4" name="TextBox 53">
              <a:extLst>
                <a:ext uri="{FF2B5EF4-FFF2-40B4-BE49-F238E27FC236}">
                  <a16:creationId xmlns:a16="http://schemas.microsoft.com/office/drawing/2014/main" id="{374608EB-B71B-10AD-385D-62CADF699F56}"/>
                </a:ext>
              </a:extLst>
            </p:cNvPr>
            <p:cNvSpPr txBox="1"/>
            <p:nvPr/>
          </p:nvSpPr>
          <p:spPr>
            <a:xfrm>
              <a:off x="6528666" y="-181540"/>
              <a:ext cx="863673" cy="619314"/>
            </a:xfrm>
            <a:prstGeom prst="rect">
              <a:avLst/>
            </a:prstGeom>
            <a:noFill/>
          </p:spPr>
          <p:txBody>
            <a:bodyPr wrap="square" rtlCol="0">
              <a:spAutoFit/>
            </a:bodyPr>
            <a:lstStyle/>
            <a:p>
              <a:pPr algn="ctr">
                <a:lnSpc>
                  <a:spcPct val="80000"/>
                </a:lnSpc>
              </a:pPr>
              <a:r>
                <a:rPr lang="en-US" sz="1200" b="1" dirty="0">
                  <a:solidFill>
                    <a:schemeClr val="bg1"/>
                  </a:solidFill>
                </a:rPr>
                <a:t>UPF</a:t>
              </a:r>
            </a:p>
            <a:p>
              <a:pPr algn="ctr">
                <a:lnSpc>
                  <a:spcPct val="80000"/>
                </a:lnSpc>
              </a:pPr>
              <a:r>
                <a:rPr lang="en-US" sz="900" dirty="0">
                  <a:solidFill>
                    <a:schemeClr val="bg1"/>
                  </a:solidFill>
                </a:rPr>
                <a:t>User Plane Function</a:t>
              </a:r>
            </a:p>
          </p:txBody>
        </p:sp>
      </p:grpSp>
      <p:grpSp>
        <p:nvGrpSpPr>
          <p:cNvPr id="56" name="Group 55">
            <a:extLst>
              <a:ext uri="{FF2B5EF4-FFF2-40B4-BE49-F238E27FC236}">
                <a16:creationId xmlns:a16="http://schemas.microsoft.com/office/drawing/2014/main" id="{7EFAA8AF-26EB-E869-DA40-0C2D57A309C1}"/>
              </a:ext>
            </a:extLst>
          </p:cNvPr>
          <p:cNvGrpSpPr/>
          <p:nvPr/>
        </p:nvGrpSpPr>
        <p:grpSpPr>
          <a:xfrm>
            <a:off x="7898000" y="3250810"/>
            <a:ext cx="3780133" cy="761483"/>
            <a:chOff x="6881392" y="1713235"/>
            <a:chExt cx="10430422" cy="761483"/>
          </a:xfrm>
        </p:grpSpPr>
        <p:grpSp>
          <p:nvGrpSpPr>
            <p:cNvPr id="57" name="Group 56">
              <a:extLst>
                <a:ext uri="{FF2B5EF4-FFF2-40B4-BE49-F238E27FC236}">
                  <a16:creationId xmlns:a16="http://schemas.microsoft.com/office/drawing/2014/main" id="{01403EF1-6D1D-82D7-0B30-217B1FFDDFE1}"/>
                </a:ext>
              </a:extLst>
            </p:cNvPr>
            <p:cNvGrpSpPr/>
            <p:nvPr/>
          </p:nvGrpSpPr>
          <p:grpSpPr>
            <a:xfrm>
              <a:off x="6881392" y="1713235"/>
              <a:ext cx="1009771" cy="461665"/>
              <a:chOff x="6881392" y="1713235"/>
              <a:chExt cx="1009771" cy="461665"/>
            </a:xfrm>
          </p:grpSpPr>
          <p:sp>
            <p:nvSpPr>
              <p:cNvPr id="59" name="Oval 58">
                <a:extLst>
                  <a:ext uri="{FF2B5EF4-FFF2-40B4-BE49-F238E27FC236}">
                    <a16:creationId xmlns:a16="http://schemas.microsoft.com/office/drawing/2014/main" id="{67B157BB-B7E1-3359-559E-F870239B6B72}"/>
                  </a:ext>
                </a:extLst>
              </p:cNvPr>
              <p:cNvSpPr/>
              <p:nvPr/>
            </p:nvSpPr>
            <p:spPr>
              <a:xfrm>
                <a:off x="6903704" y="1777108"/>
                <a:ext cx="987459"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248E97A6-DC50-9A45-9685-EE62EA132FAF}"/>
                  </a:ext>
                </a:extLst>
              </p:cNvPr>
              <p:cNvSpPr txBox="1"/>
              <p:nvPr/>
            </p:nvSpPr>
            <p:spPr>
              <a:xfrm>
                <a:off x="6881392" y="1713235"/>
                <a:ext cx="98746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6 </a:t>
                </a:r>
              </a:p>
            </p:txBody>
          </p:sp>
        </p:grpSp>
        <p:sp>
          <p:nvSpPr>
            <p:cNvPr id="58" name="TextBox 57">
              <a:extLst>
                <a:ext uri="{FF2B5EF4-FFF2-40B4-BE49-F238E27FC236}">
                  <a16:creationId xmlns:a16="http://schemas.microsoft.com/office/drawing/2014/main" id="{90311566-3F80-EDBC-EC58-580C92D9F5C2}"/>
                </a:ext>
              </a:extLst>
            </p:cNvPr>
            <p:cNvSpPr txBox="1"/>
            <p:nvPr/>
          </p:nvSpPr>
          <p:spPr>
            <a:xfrm>
              <a:off x="7846539" y="1717588"/>
              <a:ext cx="9465275" cy="757130"/>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target BS ACKs back to source BS: handover complete, source BS can release resources</a:t>
              </a:r>
            </a:p>
          </p:txBody>
        </p:sp>
      </p:grpSp>
      <p:grpSp>
        <p:nvGrpSpPr>
          <p:cNvPr id="61" name="Group 60">
            <a:extLst>
              <a:ext uri="{FF2B5EF4-FFF2-40B4-BE49-F238E27FC236}">
                <a16:creationId xmlns:a16="http://schemas.microsoft.com/office/drawing/2014/main" id="{14207CC1-EC1C-DEA4-DFF9-F2B6ECB7684E}"/>
              </a:ext>
            </a:extLst>
          </p:cNvPr>
          <p:cNvGrpSpPr/>
          <p:nvPr/>
        </p:nvGrpSpPr>
        <p:grpSpPr>
          <a:xfrm>
            <a:off x="7421273" y="5183152"/>
            <a:ext cx="3728639" cy="1162117"/>
            <a:chOff x="13583175" y="1645000"/>
            <a:chExt cx="3728639" cy="1162117"/>
          </a:xfrm>
        </p:grpSpPr>
        <p:grpSp>
          <p:nvGrpSpPr>
            <p:cNvPr id="62" name="Group 61">
              <a:extLst>
                <a:ext uri="{FF2B5EF4-FFF2-40B4-BE49-F238E27FC236}">
                  <a16:creationId xmlns:a16="http://schemas.microsoft.com/office/drawing/2014/main" id="{630C7D4A-9F2C-AC2D-968E-022C21D983AE}"/>
                </a:ext>
              </a:extLst>
            </p:cNvPr>
            <p:cNvGrpSpPr/>
            <p:nvPr/>
          </p:nvGrpSpPr>
          <p:grpSpPr>
            <a:xfrm>
              <a:off x="13583175" y="1645000"/>
              <a:ext cx="337926" cy="461665"/>
              <a:chOff x="13583175" y="1645000"/>
              <a:chExt cx="337926" cy="461665"/>
            </a:xfrm>
          </p:grpSpPr>
          <p:sp>
            <p:nvSpPr>
              <p:cNvPr id="512" name="Oval 511">
                <a:extLst>
                  <a:ext uri="{FF2B5EF4-FFF2-40B4-BE49-F238E27FC236}">
                    <a16:creationId xmlns:a16="http://schemas.microsoft.com/office/drawing/2014/main" id="{C995792E-B99B-219D-B1AB-D781D17FD2A4}"/>
                  </a:ext>
                </a:extLst>
              </p:cNvPr>
              <p:cNvSpPr/>
              <p:nvPr/>
            </p:nvSpPr>
            <p:spPr>
              <a:xfrm>
                <a:off x="13583175" y="1690626"/>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3" name="TextBox 512">
                <a:extLst>
                  <a:ext uri="{FF2B5EF4-FFF2-40B4-BE49-F238E27FC236}">
                    <a16:creationId xmlns:a16="http://schemas.microsoft.com/office/drawing/2014/main" id="{87125353-C4F5-00CF-8FE7-310650460731}"/>
                  </a:ext>
                </a:extLst>
              </p:cNvPr>
              <p:cNvSpPr txBox="1"/>
              <p:nvPr/>
            </p:nvSpPr>
            <p:spPr>
              <a:xfrm>
                <a:off x="13653806" y="1645000"/>
                <a:ext cx="19666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7 </a:t>
                </a:r>
              </a:p>
            </p:txBody>
          </p:sp>
        </p:grpSp>
        <p:sp>
          <p:nvSpPr>
            <p:cNvPr id="63" name="TextBox 62">
              <a:extLst>
                <a:ext uri="{FF2B5EF4-FFF2-40B4-BE49-F238E27FC236}">
                  <a16:creationId xmlns:a16="http://schemas.microsoft.com/office/drawing/2014/main" id="{E0020F12-0AFB-80CB-16C4-791D66309E98}"/>
                </a:ext>
              </a:extLst>
            </p:cNvPr>
            <p:cNvSpPr txBox="1"/>
            <p:nvPr/>
          </p:nvSpPr>
          <p:spPr>
            <a:xfrm>
              <a:off x="13881464" y="1717588"/>
              <a:ext cx="3430350" cy="1089529"/>
            </a:xfrm>
            <a:prstGeom prst="rect">
              <a:avLst/>
            </a:prstGeom>
            <a:noFill/>
          </p:spPr>
          <p:txBody>
            <a:bodyPr wrap="square" rtlCol="0">
              <a:spAutoFit/>
            </a:bodyPr>
            <a:lstStyle/>
            <a:p>
              <a:pPr marL="130175"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mobile’s datagrams now flow through new tunnel from target BS to UPF</a:t>
              </a:r>
            </a:p>
          </p:txBody>
        </p:sp>
      </p:grpSp>
      <p:grpSp>
        <p:nvGrpSpPr>
          <p:cNvPr id="12" name="Group 11">
            <a:extLst>
              <a:ext uri="{FF2B5EF4-FFF2-40B4-BE49-F238E27FC236}">
                <a16:creationId xmlns:a16="http://schemas.microsoft.com/office/drawing/2014/main" id="{A3088176-07C1-9657-0D11-F120AA89954A}"/>
              </a:ext>
            </a:extLst>
          </p:cNvPr>
          <p:cNvGrpSpPr/>
          <p:nvPr/>
        </p:nvGrpSpPr>
        <p:grpSpPr>
          <a:xfrm>
            <a:off x="2792680" y="2961054"/>
            <a:ext cx="261316" cy="564979"/>
            <a:chOff x="4852757" y="3380408"/>
            <a:chExt cx="261316" cy="564979"/>
          </a:xfrm>
        </p:grpSpPr>
        <p:cxnSp>
          <p:nvCxnSpPr>
            <p:cNvPr id="14" name="Straight Arrow Connector 13">
              <a:extLst>
                <a:ext uri="{FF2B5EF4-FFF2-40B4-BE49-F238E27FC236}">
                  <a16:creationId xmlns:a16="http://schemas.microsoft.com/office/drawing/2014/main" id="{16F95B80-7B33-491C-F689-FF9DB3308690}"/>
                </a:ext>
              </a:extLst>
            </p:cNvPr>
            <p:cNvCxnSpPr>
              <a:cxnSpLocks/>
            </p:cNvCxnSpPr>
            <p:nvPr/>
          </p:nvCxnSpPr>
          <p:spPr>
            <a:xfrm flipV="1">
              <a:off x="4987206" y="3380408"/>
              <a:ext cx="3881" cy="564979"/>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15" name="Group 14">
              <a:extLst>
                <a:ext uri="{FF2B5EF4-FFF2-40B4-BE49-F238E27FC236}">
                  <a16:creationId xmlns:a16="http://schemas.microsoft.com/office/drawing/2014/main" id="{67AAD7B7-14DB-1EEE-A258-71406A0FAF5F}"/>
                </a:ext>
              </a:extLst>
            </p:cNvPr>
            <p:cNvGrpSpPr/>
            <p:nvPr/>
          </p:nvGrpSpPr>
          <p:grpSpPr>
            <a:xfrm>
              <a:off x="4852757" y="3527520"/>
              <a:ext cx="261316" cy="369332"/>
              <a:chOff x="4813725" y="3527520"/>
              <a:chExt cx="261316" cy="369332"/>
            </a:xfrm>
          </p:grpSpPr>
          <p:sp>
            <p:nvSpPr>
              <p:cNvPr id="17" name="Oval 16">
                <a:extLst>
                  <a:ext uri="{FF2B5EF4-FFF2-40B4-BE49-F238E27FC236}">
                    <a16:creationId xmlns:a16="http://schemas.microsoft.com/office/drawing/2014/main" id="{43A6EE01-DC57-2466-EA54-11BF967D65E7}"/>
                  </a:ext>
                </a:extLst>
              </p:cNvPr>
              <p:cNvSpPr/>
              <p:nvPr/>
            </p:nvSpPr>
            <p:spPr>
              <a:xfrm>
                <a:off x="4813725" y="3572000"/>
                <a:ext cx="261316" cy="268189"/>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AEB4C5C1-90D8-0594-8EDC-A7AD4CC09898}"/>
                  </a:ext>
                </a:extLst>
              </p:cNvPr>
              <p:cNvSpPr txBox="1"/>
              <p:nvPr/>
            </p:nvSpPr>
            <p:spPr>
              <a:xfrm>
                <a:off x="4850624" y="3527520"/>
                <a:ext cx="19666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5</a:t>
                </a:r>
              </a:p>
            </p:txBody>
          </p:sp>
        </p:grpSp>
      </p:grpSp>
      <p:sp>
        <p:nvSpPr>
          <p:cNvPr id="516" name="Title 1">
            <a:extLst>
              <a:ext uri="{FF2B5EF4-FFF2-40B4-BE49-F238E27FC236}">
                <a16:creationId xmlns:a16="http://schemas.microsoft.com/office/drawing/2014/main" id="{2A2AF6A6-5065-BF69-7D25-3560F4C635D0}"/>
              </a:ext>
            </a:extLst>
          </p:cNvPr>
          <p:cNvSpPr txBox="1">
            <a:spLocks/>
          </p:cNvSpPr>
          <p:nvPr/>
        </p:nvSpPr>
        <p:spPr>
          <a:xfrm>
            <a:off x="439214" y="264708"/>
            <a:ext cx="10889343"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dirty="0"/>
              <a:t>Mobility in 5G networks: handover</a:t>
            </a:r>
          </a:p>
        </p:txBody>
      </p:sp>
      <p:sp>
        <p:nvSpPr>
          <p:cNvPr id="9" name="Slide Number Placeholder 8">
            <a:extLst>
              <a:ext uri="{FF2B5EF4-FFF2-40B4-BE49-F238E27FC236}">
                <a16:creationId xmlns:a16="http://schemas.microsoft.com/office/drawing/2014/main" id="{FC5EF26A-5B8C-5931-80BD-4354EA460CEB}"/>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136</a:t>
            </a:fld>
            <a:endParaRPr lang="en-US" dirty="0"/>
          </a:p>
        </p:txBody>
      </p:sp>
    </p:spTree>
    <p:extLst>
      <p:ext uri="{BB962C8B-B14F-4D97-AF65-F5344CB8AC3E}">
        <p14:creationId xmlns:p14="http://schemas.microsoft.com/office/powerpoint/2010/main" val="1527032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dissolve">
                                      <p:cBhvr>
                                        <p:cTn id="13" dur="500"/>
                                        <p:tgtEl>
                                          <p:spTgt spid="20"/>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3"/>
                                        </p:tgtEl>
                                      </p:cBhvr>
                                    </p:animEffect>
                                    <p:set>
                                      <p:cBhvr>
                                        <p:cTn id="18" dur="1" fill="hold">
                                          <p:stCondLst>
                                            <p:cond delay="499"/>
                                          </p:stCondLst>
                                        </p:cTn>
                                        <p:tgtEl>
                                          <p:spTgt spid="3"/>
                                        </p:tgtEl>
                                        <p:attrNameLst>
                                          <p:attrName>style.visibility</p:attrName>
                                        </p:attrNameLst>
                                      </p:cBhvr>
                                      <p:to>
                                        <p:strVal val="hidden"/>
                                      </p:to>
                                    </p:set>
                                  </p:childTnLst>
                                </p:cTn>
                              </p:par>
                              <p:par>
                                <p:cTn id="19" presetID="9" presetClass="exit" presetSubtype="0" fill="hold" grpId="0" nodeType="withEffect">
                                  <p:stCondLst>
                                    <p:cond delay="0"/>
                                  </p:stCondLst>
                                  <p:childTnLst>
                                    <p:animEffect transition="out" filter="dissolve">
                                      <p:cBhvr>
                                        <p:cTn id="20" dur="500"/>
                                        <p:tgtEl>
                                          <p:spTgt spid="572"/>
                                        </p:tgtEl>
                                      </p:cBhvr>
                                    </p:animEffect>
                                    <p:set>
                                      <p:cBhvr>
                                        <p:cTn id="21" dur="1" fill="hold">
                                          <p:stCondLst>
                                            <p:cond delay="499"/>
                                          </p:stCondLst>
                                        </p:cTn>
                                        <p:tgtEl>
                                          <p:spTgt spid="572"/>
                                        </p:tgtEl>
                                        <p:attrNameLst>
                                          <p:attrName>style.visibility</p:attrName>
                                        </p:attrNameLst>
                                      </p:cBhvr>
                                      <p:to>
                                        <p:strVal val="hidden"/>
                                      </p:to>
                                    </p:set>
                                  </p:childTnLst>
                                </p:cTn>
                              </p:par>
                              <p:par>
                                <p:cTn id="22" presetID="9" presetClass="exit" presetSubtype="0" fill="hold" grpId="0" nodeType="withEffect">
                                  <p:stCondLst>
                                    <p:cond delay="0"/>
                                  </p:stCondLst>
                                  <p:childTnLst>
                                    <p:animEffect transition="out" filter="dissolve">
                                      <p:cBhvr>
                                        <p:cTn id="23" dur="500"/>
                                        <p:tgtEl>
                                          <p:spTgt spid="573"/>
                                        </p:tgtEl>
                                      </p:cBhvr>
                                    </p:animEffect>
                                    <p:set>
                                      <p:cBhvr>
                                        <p:cTn id="24" dur="1" fill="hold">
                                          <p:stCondLst>
                                            <p:cond delay="499"/>
                                          </p:stCondLst>
                                        </p:cTn>
                                        <p:tgtEl>
                                          <p:spTgt spid="57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46"/>
                                        </p:tgtEl>
                                        <p:attrNameLst>
                                          <p:attrName>style.visibility</p:attrName>
                                        </p:attrNameLst>
                                      </p:cBhvr>
                                      <p:to>
                                        <p:strVal val="visible"/>
                                      </p:to>
                                    </p:set>
                                    <p:animEffect transition="in" filter="dissolve">
                                      <p:cBhvr>
                                        <p:cTn id="27" dur="500"/>
                                        <p:tgtEl>
                                          <p:spTgt spid="4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40"/>
                                        </p:tgtEl>
                                        <p:attrNameLst>
                                          <p:attrName>style.visibility</p:attrName>
                                        </p:attrNameLst>
                                      </p:cBhvr>
                                      <p:to>
                                        <p:strVal val="visible"/>
                                      </p:to>
                                    </p:set>
                                    <p:animEffect transition="in" filter="dissolve">
                                      <p:cBhvr>
                                        <p:cTn id="32" dur="500"/>
                                        <p:tgtEl>
                                          <p:spTgt spid="40"/>
                                        </p:tgtEl>
                                      </p:cBhvr>
                                    </p:animEffect>
                                  </p:childTnLst>
                                </p:cTn>
                              </p:par>
                              <p:par>
                                <p:cTn id="33" presetID="9" presetClass="entr" presetSubtype="0" fill="hold" nodeType="withEffect">
                                  <p:stCondLst>
                                    <p:cond delay="0"/>
                                  </p:stCondLst>
                                  <p:childTnLst>
                                    <p:set>
                                      <p:cBhvr>
                                        <p:cTn id="34" dur="1" fill="hold">
                                          <p:stCondLst>
                                            <p:cond delay="0"/>
                                          </p:stCondLst>
                                        </p:cTn>
                                        <p:tgtEl>
                                          <p:spTgt spid="56"/>
                                        </p:tgtEl>
                                        <p:attrNameLst>
                                          <p:attrName>style.visibility</p:attrName>
                                        </p:attrNameLst>
                                      </p:cBhvr>
                                      <p:to>
                                        <p:strVal val="visible"/>
                                      </p:to>
                                    </p:set>
                                    <p:animEffect transition="in" filter="dissolve">
                                      <p:cBhvr>
                                        <p:cTn id="35" dur="500"/>
                                        <p:tgtEl>
                                          <p:spTgt spid="5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dissolve">
                                      <p:cBhvr>
                                        <p:cTn id="40"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 grpId="0" animBg="1"/>
      <p:bldP spid="573" grpId="0" animBg="1"/>
      <p:bldP spid="3" grpId="0" animBg="1"/>
      <p:bldP spid="46"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a:xfrm>
            <a:off x="556997" y="286691"/>
            <a:ext cx="10515600" cy="894622"/>
          </a:xfrm>
        </p:spPr>
        <p:txBody>
          <a:bodyPr>
            <a:normAutofit/>
          </a:bodyPr>
          <a:lstStyle/>
          <a:p>
            <a:r>
              <a:rPr lang="en-US" dirty="0"/>
              <a:t>Handover: timeline, signaling</a:t>
            </a:r>
          </a:p>
        </p:txBody>
      </p:sp>
      <p:grpSp>
        <p:nvGrpSpPr>
          <p:cNvPr id="5" name="Group 4">
            <a:extLst>
              <a:ext uri="{FF2B5EF4-FFF2-40B4-BE49-F238E27FC236}">
                <a16:creationId xmlns:a16="http://schemas.microsoft.com/office/drawing/2014/main" id="{1EDEF511-B7E9-61F2-CCC3-1E02B69EDFA2}"/>
              </a:ext>
            </a:extLst>
          </p:cNvPr>
          <p:cNvGrpSpPr/>
          <p:nvPr/>
        </p:nvGrpSpPr>
        <p:grpSpPr>
          <a:xfrm>
            <a:off x="5936460" y="1572444"/>
            <a:ext cx="774623" cy="4998865"/>
            <a:chOff x="5518018" y="474211"/>
            <a:chExt cx="774623" cy="4998865"/>
          </a:xfrm>
        </p:grpSpPr>
        <p:grpSp>
          <p:nvGrpSpPr>
            <p:cNvPr id="6" name="Group 5">
              <a:extLst>
                <a:ext uri="{FF2B5EF4-FFF2-40B4-BE49-F238E27FC236}">
                  <a16:creationId xmlns:a16="http://schemas.microsoft.com/office/drawing/2014/main" id="{2150E382-66B2-532F-BD11-EE1131FA578B}"/>
                </a:ext>
              </a:extLst>
            </p:cNvPr>
            <p:cNvGrpSpPr/>
            <p:nvPr/>
          </p:nvGrpSpPr>
          <p:grpSpPr>
            <a:xfrm>
              <a:off x="5518018" y="474211"/>
              <a:ext cx="774623" cy="455044"/>
              <a:chOff x="5716439" y="395865"/>
              <a:chExt cx="1083058" cy="590840"/>
            </a:xfrm>
          </p:grpSpPr>
          <p:sp>
            <p:nvSpPr>
              <p:cNvPr id="8" name="Rectangle 7">
                <a:extLst>
                  <a:ext uri="{FF2B5EF4-FFF2-40B4-BE49-F238E27FC236}">
                    <a16:creationId xmlns:a16="http://schemas.microsoft.com/office/drawing/2014/main" id="{F780498B-95C6-AAED-E1F2-7DAFCD20DFB9}"/>
                  </a:ext>
                </a:extLst>
              </p:cNvPr>
              <p:cNvSpPr/>
              <p:nvPr/>
            </p:nvSpPr>
            <p:spPr>
              <a:xfrm>
                <a:off x="5772002" y="395865"/>
                <a:ext cx="962429" cy="590840"/>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2" name="TextBox 11">
                <a:extLst>
                  <a:ext uri="{FF2B5EF4-FFF2-40B4-BE49-F238E27FC236}">
                    <a16:creationId xmlns:a16="http://schemas.microsoft.com/office/drawing/2014/main" id="{E0592F18-1355-1BD1-9882-0E086D29E12D}"/>
                  </a:ext>
                </a:extLst>
              </p:cNvPr>
              <p:cNvSpPr txBox="1"/>
              <p:nvPr/>
            </p:nvSpPr>
            <p:spPr>
              <a:xfrm>
                <a:off x="5716439" y="422384"/>
                <a:ext cx="1083058" cy="538243"/>
              </a:xfrm>
              <a:prstGeom prst="rect">
                <a:avLst/>
              </a:prstGeom>
              <a:noFill/>
            </p:spPr>
            <p:txBody>
              <a:bodyPr wrap="square" rtlCol="0">
                <a:spAutoFit/>
              </a:bodyPr>
              <a:lstStyle/>
              <a:p>
                <a:pPr algn="ctr">
                  <a:lnSpc>
                    <a:spcPct val="80000"/>
                  </a:lnSpc>
                </a:pPr>
                <a:r>
                  <a:rPr lang="en-US" sz="1200" b="1" dirty="0">
                    <a:solidFill>
                      <a:schemeClr val="bg1"/>
                    </a:solidFill>
                  </a:rPr>
                  <a:t>AMF</a:t>
                </a:r>
              </a:p>
              <a:p>
                <a:pPr algn="ctr">
                  <a:lnSpc>
                    <a:spcPct val="80000"/>
                  </a:lnSpc>
                </a:pPr>
                <a:r>
                  <a:rPr lang="en-US" sz="700" dirty="0">
                    <a:solidFill>
                      <a:schemeClr val="bg1"/>
                    </a:solidFill>
                  </a:rPr>
                  <a:t>Access, Mobility </a:t>
                </a:r>
              </a:p>
              <a:p>
                <a:pPr algn="ctr">
                  <a:lnSpc>
                    <a:spcPct val="80000"/>
                  </a:lnSpc>
                </a:pPr>
                <a:r>
                  <a:rPr lang="en-US" sz="700" dirty="0">
                    <a:solidFill>
                      <a:schemeClr val="bg1"/>
                    </a:solidFill>
                  </a:rPr>
                  <a:t>Management</a:t>
                </a:r>
              </a:p>
            </p:txBody>
          </p:sp>
        </p:grpSp>
        <p:cxnSp>
          <p:nvCxnSpPr>
            <p:cNvPr id="7" name="Straight Connector 6">
              <a:extLst>
                <a:ext uri="{FF2B5EF4-FFF2-40B4-BE49-F238E27FC236}">
                  <a16:creationId xmlns:a16="http://schemas.microsoft.com/office/drawing/2014/main" id="{4BA57C4A-A9EB-5545-0FAE-671A4CD6C23D}"/>
                </a:ext>
              </a:extLst>
            </p:cNvPr>
            <p:cNvCxnSpPr>
              <a:cxnSpLocks/>
            </p:cNvCxnSpPr>
            <p:nvPr/>
          </p:nvCxnSpPr>
          <p:spPr>
            <a:xfrm>
              <a:off x="5913703" y="929255"/>
              <a:ext cx="0" cy="4543821"/>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30D6CE3E-E4ED-A3EB-8FCC-9D3CF3FE8B05}"/>
              </a:ext>
            </a:extLst>
          </p:cNvPr>
          <p:cNvGrpSpPr/>
          <p:nvPr/>
        </p:nvGrpSpPr>
        <p:grpSpPr>
          <a:xfrm>
            <a:off x="6882994" y="1580202"/>
            <a:ext cx="835866" cy="5003354"/>
            <a:chOff x="6999199" y="343454"/>
            <a:chExt cx="835866" cy="5003354"/>
          </a:xfrm>
        </p:grpSpPr>
        <p:cxnSp>
          <p:nvCxnSpPr>
            <p:cNvPr id="17" name="Straight Connector 16">
              <a:extLst>
                <a:ext uri="{FF2B5EF4-FFF2-40B4-BE49-F238E27FC236}">
                  <a16:creationId xmlns:a16="http://schemas.microsoft.com/office/drawing/2014/main" id="{46FBBCC7-B4C2-7669-76AA-078814092F0F}"/>
                </a:ext>
              </a:extLst>
            </p:cNvPr>
            <p:cNvCxnSpPr>
              <a:cxnSpLocks/>
              <a:stCxn id="22" idx="0"/>
            </p:cNvCxnSpPr>
            <p:nvPr/>
          </p:nvCxnSpPr>
          <p:spPr>
            <a:xfrm>
              <a:off x="7417132" y="376204"/>
              <a:ext cx="0" cy="4970604"/>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E7D2DD57-A8B7-70FB-197F-60D662891414}"/>
                </a:ext>
              </a:extLst>
            </p:cNvPr>
            <p:cNvGrpSpPr/>
            <p:nvPr/>
          </p:nvGrpSpPr>
          <p:grpSpPr>
            <a:xfrm>
              <a:off x="6999199" y="343454"/>
              <a:ext cx="835866" cy="461608"/>
              <a:chOff x="5602549" y="430326"/>
              <a:chExt cx="1168685" cy="527557"/>
            </a:xfrm>
          </p:grpSpPr>
          <p:sp>
            <p:nvSpPr>
              <p:cNvPr id="20" name="Rectangle 19">
                <a:extLst>
                  <a:ext uri="{FF2B5EF4-FFF2-40B4-BE49-F238E27FC236}">
                    <a16:creationId xmlns:a16="http://schemas.microsoft.com/office/drawing/2014/main" id="{0E81E399-CC8E-C5A4-DD47-44025F68F82B}"/>
                  </a:ext>
                </a:extLst>
              </p:cNvPr>
              <p:cNvSpPr/>
              <p:nvPr/>
            </p:nvSpPr>
            <p:spPr>
              <a:xfrm>
                <a:off x="5698787" y="430326"/>
                <a:ext cx="953239" cy="527557"/>
              </a:xfrm>
              <a:prstGeom prst="rect">
                <a:avLst/>
              </a:prstGeom>
              <a:solidFill>
                <a:srgbClr val="0012A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22" name="TextBox 21">
                <a:extLst>
                  <a:ext uri="{FF2B5EF4-FFF2-40B4-BE49-F238E27FC236}">
                    <a16:creationId xmlns:a16="http://schemas.microsoft.com/office/drawing/2014/main" id="{D5AB8534-24AD-DE61-969A-7729AC16F949}"/>
                  </a:ext>
                </a:extLst>
              </p:cNvPr>
              <p:cNvSpPr txBox="1"/>
              <p:nvPr/>
            </p:nvSpPr>
            <p:spPr>
              <a:xfrm>
                <a:off x="5602549" y="467755"/>
                <a:ext cx="1168685" cy="473760"/>
              </a:xfrm>
              <a:prstGeom prst="rect">
                <a:avLst/>
              </a:prstGeom>
              <a:noFill/>
            </p:spPr>
            <p:txBody>
              <a:bodyPr wrap="square" rtlCol="0">
                <a:spAutoFit/>
              </a:bodyPr>
              <a:lstStyle/>
              <a:p>
                <a:pPr algn="ctr">
                  <a:lnSpc>
                    <a:spcPct val="80000"/>
                  </a:lnSpc>
                </a:pPr>
                <a:r>
                  <a:rPr lang="en-US" sz="1200" b="1" dirty="0">
                    <a:solidFill>
                      <a:schemeClr val="bg1"/>
                    </a:solidFill>
                  </a:rPr>
                  <a:t>SMF</a:t>
                </a:r>
              </a:p>
              <a:p>
                <a:pPr algn="ctr">
                  <a:lnSpc>
                    <a:spcPct val="80000"/>
                  </a:lnSpc>
                </a:pPr>
                <a:r>
                  <a:rPr lang="en-US" sz="700" dirty="0">
                    <a:solidFill>
                      <a:schemeClr val="bg1"/>
                    </a:solidFill>
                  </a:rPr>
                  <a:t>Session</a:t>
                </a:r>
              </a:p>
              <a:p>
                <a:pPr algn="ctr">
                  <a:lnSpc>
                    <a:spcPct val="80000"/>
                  </a:lnSpc>
                </a:pPr>
                <a:r>
                  <a:rPr lang="en-US" sz="700" dirty="0">
                    <a:solidFill>
                      <a:schemeClr val="bg1"/>
                    </a:solidFill>
                  </a:rPr>
                  <a:t>Management</a:t>
                </a:r>
              </a:p>
            </p:txBody>
          </p:sp>
        </p:grpSp>
      </p:grpSp>
      <p:grpSp>
        <p:nvGrpSpPr>
          <p:cNvPr id="24" name="Group 23">
            <a:extLst>
              <a:ext uri="{FF2B5EF4-FFF2-40B4-BE49-F238E27FC236}">
                <a16:creationId xmlns:a16="http://schemas.microsoft.com/office/drawing/2014/main" id="{60E89F95-B2CE-6511-E489-AEF76A40594F}"/>
              </a:ext>
            </a:extLst>
          </p:cNvPr>
          <p:cNvGrpSpPr/>
          <p:nvPr/>
        </p:nvGrpSpPr>
        <p:grpSpPr>
          <a:xfrm>
            <a:off x="7913649" y="1580202"/>
            <a:ext cx="720617" cy="4991107"/>
            <a:chOff x="7820655" y="481969"/>
            <a:chExt cx="720617" cy="4991107"/>
          </a:xfrm>
        </p:grpSpPr>
        <p:cxnSp>
          <p:nvCxnSpPr>
            <p:cNvPr id="25" name="Straight Connector 24">
              <a:extLst>
                <a:ext uri="{FF2B5EF4-FFF2-40B4-BE49-F238E27FC236}">
                  <a16:creationId xmlns:a16="http://schemas.microsoft.com/office/drawing/2014/main" id="{FB3A3BED-8C86-D1D6-7A6A-5D46EE3164AD}"/>
                </a:ext>
              </a:extLst>
            </p:cNvPr>
            <p:cNvCxnSpPr>
              <a:cxnSpLocks/>
            </p:cNvCxnSpPr>
            <p:nvPr/>
          </p:nvCxnSpPr>
          <p:spPr>
            <a:xfrm>
              <a:off x="8180964" y="859125"/>
              <a:ext cx="0" cy="4613951"/>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B3F9B0B2-BB27-8C58-F435-A2E9DF313E98}"/>
                </a:ext>
              </a:extLst>
            </p:cNvPr>
            <p:cNvGrpSpPr/>
            <p:nvPr/>
          </p:nvGrpSpPr>
          <p:grpSpPr>
            <a:xfrm>
              <a:off x="7820655" y="481969"/>
              <a:ext cx="720617" cy="464423"/>
              <a:chOff x="6528665" y="-181540"/>
              <a:chExt cx="863674" cy="619314"/>
            </a:xfrm>
          </p:grpSpPr>
          <p:sp>
            <p:nvSpPr>
              <p:cNvPr id="29" name="Rectangle 28">
                <a:extLst>
                  <a:ext uri="{FF2B5EF4-FFF2-40B4-BE49-F238E27FC236}">
                    <a16:creationId xmlns:a16="http://schemas.microsoft.com/office/drawing/2014/main" id="{F4070FC6-6990-AE2F-07B0-4DA7364963DB}"/>
                  </a:ext>
                </a:extLst>
              </p:cNvPr>
              <p:cNvSpPr/>
              <p:nvPr/>
            </p:nvSpPr>
            <p:spPr>
              <a:xfrm>
                <a:off x="6528665" y="-181540"/>
                <a:ext cx="814482" cy="595992"/>
              </a:xfrm>
              <a:prstGeom prst="rect">
                <a:avLst/>
              </a:prstGeom>
              <a:solidFill>
                <a:srgbClr val="00B050"/>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31" name="TextBox 30">
                <a:extLst>
                  <a:ext uri="{FF2B5EF4-FFF2-40B4-BE49-F238E27FC236}">
                    <a16:creationId xmlns:a16="http://schemas.microsoft.com/office/drawing/2014/main" id="{66F17768-2F30-FBA6-5772-72DB0FA61CBB}"/>
                  </a:ext>
                </a:extLst>
              </p:cNvPr>
              <p:cNvSpPr txBox="1"/>
              <p:nvPr/>
            </p:nvSpPr>
            <p:spPr>
              <a:xfrm>
                <a:off x="6528666" y="-181540"/>
                <a:ext cx="863673" cy="619314"/>
              </a:xfrm>
              <a:prstGeom prst="rect">
                <a:avLst/>
              </a:prstGeom>
              <a:noFill/>
            </p:spPr>
            <p:txBody>
              <a:bodyPr wrap="square" rtlCol="0">
                <a:spAutoFit/>
              </a:bodyPr>
              <a:lstStyle/>
              <a:p>
                <a:pPr algn="ctr">
                  <a:lnSpc>
                    <a:spcPct val="80000"/>
                  </a:lnSpc>
                </a:pPr>
                <a:r>
                  <a:rPr lang="en-US" sz="1200" b="1" dirty="0">
                    <a:solidFill>
                      <a:schemeClr val="bg1"/>
                    </a:solidFill>
                  </a:rPr>
                  <a:t>UPF</a:t>
                </a:r>
              </a:p>
              <a:p>
                <a:pPr algn="ctr">
                  <a:lnSpc>
                    <a:spcPct val="80000"/>
                  </a:lnSpc>
                </a:pPr>
                <a:r>
                  <a:rPr lang="en-US" sz="900" dirty="0">
                    <a:solidFill>
                      <a:schemeClr val="bg1"/>
                    </a:solidFill>
                  </a:rPr>
                  <a:t>User Plane Function</a:t>
                </a:r>
              </a:p>
            </p:txBody>
          </p:sp>
        </p:grpSp>
      </p:grpSp>
      <p:grpSp>
        <p:nvGrpSpPr>
          <p:cNvPr id="33" name="Group 32">
            <a:extLst>
              <a:ext uri="{FF2B5EF4-FFF2-40B4-BE49-F238E27FC236}">
                <a16:creationId xmlns:a16="http://schemas.microsoft.com/office/drawing/2014/main" id="{B212E84A-4495-D96D-A106-1BA2120EB5AB}"/>
              </a:ext>
            </a:extLst>
          </p:cNvPr>
          <p:cNvGrpSpPr/>
          <p:nvPr/>
        </p:nvGrpSpPr>
        <p:grpSpPr>
          <a:xfrm>
            <a:off x="4773308" y="1474306"/>
            <a:ext cx="379527" cy="5097003"/>
            <a:chOff x="3930691" y="335993"/>
            <a:chExt cx="379527" cy="5097003"/>
          </a:xfrm>
        </p:grpSpPr>
        <p:grpSp>
          <p:nvGrpSpPr>
            <p:cNvPr id="34" name="Group 33">
              <a:extLst>
                <a:ext uri="{FF2B5EF4-FFF2-40B4-BE49-F238E27FC236}">
                  <a16:creationId xmlns:a16="http://schemas.microsoft.com/office/drawing/2014/main" id="{4CAABFFC-1F46-3AFA-E4B2-0BEDF496DA1E}"/>
                </a:ext>
              </a:extLst>
            </p:cNvPr>
            <p:cNvGrpSpPr/>
            <p:nvPr/>
          </p:nvGrpSpPr>
          <p:grpSpPr>
            <a:xfrm>
              <a:off x="3930691" y="335993"/>
              <a:ext cx="379527" cy="594215"/>
              <a:chOff x="5889335" y="1598309"/>
              <a:chExt cx="694858" cy="1046469"/>
            </a:xfrm>
          </p:grpSpPr>
          <p:grpSp>
            <p:nvGrpSpPr>
              <p:cNvPr id="37" name="Group 817">
                <a:extLst>
                  <a:ext uri="{FF2B5EF4-FFF2-40B4-BE49-F238E27FC236}">
                    <a16:creationId xmlns:a16="http://schemas.microsoft.com/office/drawing/2014/main" id="{4C6DA64C-552A-DC4C-25A1-68CDDA03955D}"/>
                  </a:ext>
                </a:extLst>
              </p:cNvPr>
              <p:cNvGrpSpPr>
                <a:grpSpLocks/>
              </p:cNvGrpSpPr>
              <p:nvPr/>
            </p:nvGrpSpPr>
            <p:grpSpPr bwMode="auto">
              <a:xfrm>
                <a:off x="5971949" y="1598309"/>
                <a:ext cx="466245" cy="434369"/>
                <a:chOff x="2920" y="1424"/>
                <a:chExt cx="326" cy="320"/>
              </a:xfrm>
            </p:grpSpPr>
            <p:sp>
              <p:nvSpPr>
                <p:cNvPr id="56" name="Oval 818">
                  <a:extLst>
                    <a:ext uri="{FF2B5EF4-FFF2-40B4-BE49-F238E27FC236}">
                      <a16:creationId xmlns:a16="http://schemas.microsoft.com/office/drawing/2014/main" id="{04B66FB2-FDCD-83DA-C556-5A4AAE192CDB}"/>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7" name="Group 819">
                  <a:extLst>
                    <a:ext uri="{FF2B5EF4-FFF2-40B4-BE49-F238E27FC236}">
                      <a16:creationId xmlns:a16="http://schemas.microsoft.com/office/drawing/2014/main" id="{1851E14B-73AB-6278-21DE-65F71341DE1F}"/>
                    </a:ext>
                  </a:extLst>
                </p:cNvPr>
                <p:cNvGrpSpPr>
                  <a:grpSpLocks/>
                </p:cNvGrpSpPr>
                <p:nvPr/>
              </p:nvGrpSpPr>
              <p:grpSpPr bwMode="auto">
                <a:xfrm>
                  <a:off x="2949" y="1424"/>
                  <a:ext cx="265" cy="280"/>
                  <a:chOff x="2949" y="1424"/>
                  <a:chExt cx="265" cy="280"/>
                </a:xfrm>
              </p:grpSpPr>
              <p:sp>
                <p:nvSpPr>
                  <p:cNvPr id="59" name="Oval 820">
                    <a:extLst>
                      <a:ext uri="{FF2B5EF4-FFF2-40B4-BE49-F238E27FC236}">
                        <a16:creationId xmlns:a16="http://schemas.microsoft.com/office/drawing/2014/main" id="{8630ACC9-EF0F-1696-D7A3-81D5C3A1BBC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0" name="Oval 821">
                    <a:extLst>
                      <a:ext uri="{FF2B5EF4-FFF2-40B4-BE49-F238E27FC236}">
                        <a16:creationId xmlns:a16="http://schemas.microsoft.com/office/drawing/2014/main" id="{A07B42EE-72EB-01A1-6DD0-FBA4233D8EE9}"/>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1" name="Oval 822">
                    <a:extLst>
                      <a:ext uri="{FF2B5EF4-FFF2-40B4-BE49-F238E27FC236}">
                        <a16:creationId xmlns:a16="http://schemas.microsoft.com/office/drawing/2014/main" id="{DBEA126C-EED9-0038-2921-1F77763586A5}"/>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2" name="Oval 823">
                    <a:extLst>
                      <a:ext uri="{FF2B5EF4-FFF2-40B4-BE49-F238E27FC236}">
                        <a16:creationId xmlns:a16="http://schemas.microsoft.com/office/drawing/2014/main" id="{8FE8D32F-C47F-A54E-1403-E77B399715D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3" name="Freeform 824">
                    <a:extLst>
                      <a:ext uri="{FF2B5EF4-FFF2-40B4-BE49-F238E27FC236}">
                        <a16:creationId xmlns:a16="http://schemas.microsoft.com/office/drawing/2014/main" id="{893DDE87-81A3-A749-A8B2-7D2D2140541E}"/>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58" name="Freeform 825">
                  <a:extLst>
                    <a:ext uri="{FF2B5EF4-FFF2-40B4-BE49-F238E27FC236}">
                      <a16:creationId xmlns:a16="http://schemas.microsoft.com/office/drawing/2014/main" id="{864A107A-3EA7-F05D-8DF6-2B97A95D8357}"/>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38" name="Group 37">
                <a:extLst>
                  <a:ext uri="{FF2B5EF4-FFF2-40B4-BE49-F238E27FC236}">
                    <a16:creationId xmlns:a16="http://schemas.microsoft.com/office/drawing/2014/main" id="{343A1C94-6C82-5E97-455A-1642F6D73FAA}"/>
                  </a:ext>
                </a:extLst>
              </p:cNvPr>
              <p:cNvGrpSpPr/>
              <p:nvPr/>
            </p:nvGrpSpPr>
            <p:grpSpPr>
              <a:xfrm>
                <a:off x="5988685" y="1818858"/>
                <a:ext cx="437474" cy="596272"/>
                <a:chOff x="3585986" y="1924272"/>
                <a:chExt cx="468358" cy="1018983"/>
              </a:xfrm>
            </p:grpSpPr>
            <p:sp>
              <p:nvSpPr>
                <p:cNvPr id="52" name="Rectangle 51">
                  <a:extLst>
                    <a:ext uri="{FF2B5EF4-FFF2-40B4-BE49-F238E27FC236}">
                      <a16:creationId xmlns:a16="http://schemas.microsoft.com/office/drawing/2014/main" id="{236BB843-9553-C2F1-452A-8A80704FBCC1}"/>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7A05EB16-153E-C588-A1BF-8BABAF7F65D4}"/>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CFA0DC97-1770-7EDF-595D-0B39D858244C}"/>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76CE782D-8942-2F6E-A9E4-1C55C2BB35BE}"/>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D5DE74BD-C4E4-3949-9784-D613601A46DF}"/>
                  </a:ext>
                </a:extLst>
              </p:cNvPr>
              <p:cNvGrpSpPr/>
              <p:nvPr/>
            </p:nvGrpSpPr>
            <p:grpSpPr>
              <a:xfrm>
                <a:off x="5889335" y="2048021"/>
                <a:ext cx="694858" cy="596757"/>
                <a:chOff x="2913744" y="2211770"/>
                <a:chExt cx="694858" cy="596757"/>
              </a:xfrm>
            </p:grpSpPr>
            <p:grpSp>
              <p:nvGrpSpPr>
                <p:cNvPr id="40" name="Group 39">
                  <a:extLst>
                    <a:ext uri="{FF2B5EF4-FFF2-40B4-BE49-F238E27FC236}">
                      <a16:creationId xmlns:a16="http://schemas.microsoft.com/office/drawing/2014/main" id="{B84D156E-C314-AC7D-3FF7-8FAD9206D9E7}"/>
                    </a:ext>
                  </a:extLst>
                </p:cNvPr>
                <p:cNvGrpSpPr/>
                <p:nvPr/>
              </p:nvGrpSpPr>
              <p:grpSpPr>
                <a:xfrm>
                  <a:off x="2913744" y="2416607"/>
                  <a:ext cx="694858" cy="391920"/>
                  <a:chOff x="340314" y="959725"/>
                  <a:chExt cx="710987" cy="333816"/>
                </a:xfrm>
              </p:grpSpPr>
              <p:sp>
                <p:nvSpPr>
                  <p:cNvPr id="42" name="Oval 41">
                    <a:extLst>
                      <a:ext uri="{FF2B5EF4-FFF2-40B4-BE49-F238E27FC236}">
                        <a16:creationId xmlns:a16="http://schemas.microsoft.com/office/drawing/2014/main" id="{7675A5E0-893F-F72E-19F3-8CE2B785C133}"/>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F536E98F-FDC8-A2C6-6857-AD1B5FEC29D7}"/>
                      </a:ext>
                    </a:extLst>
                  </p:cNvPr>
                  <p:cNvGrpSpPr/>
                  <p:nvPr/>
                </p:nvGrpSpPr>
                <p:grpSpPr>
                  <a:xfrm>
                    <a:off x="519850" y="1126797"/>
                    <a:ext cx="319417" cy="141293"/>
                    <a:chOff x="7493876" y="2774731"/>
                    <a:chExt cx="1481958" cy="894622"/>
                  </a:xfrm>
                </p:grpSpPr>
                <p:sp>
                  <p:nvSpPr>
                    <p:cNvPr id="45" name="Freeform 44">
                      <a:extLst>
                        <a:ext uri="{FF2B5EF4-FFF2-40B4-BE49-F238E27FC236}">
                          <a16:creationId xmlns:a16="http://schemas.microsoft.com/office/drawing/2014/main" id="{8FE3E712-1728-D9C3-7073-D0A35A01303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46" name="Oval 45">
                      <a:extLst>
                        <a:ext uri="{FF2B5EF4-FFF2-40B4-BE49-F238E27FC236}">
                          <a16:creationId xmlns:a16="http://schemas.microsoft.com/office/drawing/2014/main" id="{7F48E55B-677E-B137-B504-BC0ADB3407C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47" name="Group 46">
                      <a:extLst>
                        <a:ext uri="{FF2B5EF4-FFF2-40B4-BE49-F238E27FC236}">
                          <a16:creationId xmlns:a16="http://schemas.microsoft.com/office/drawing/2014/main" id="{1836DBFB-7C43-3A90-A9AB-84BB4379EE2F}"/>
                        </a:ext>
                      </a:extLst>
                    </p:cNvPr>
                    <p:cNvGrpSpPr/>
                    <p:nvPr/>
                  </p:nvGrpSpPr>
                  <p:grpSpPr>
                    <a:xfrm>
                      <a:off x="7713663" y="2848339"/>
                      <a:ext cx="1042107" cy="425543"/>
                      <a:chOff x="7786941" y="2884917"/>
                      <a:chExt cx="897649" cy="353919"/>
                    </a:xfrm>
                  </p:grpSpPr>
                  <p:sp>
                    <p:nvSpPr>
                      <p:cNvPr id="48" name="Freeform 47">
                        <a:extLst>
                          <a:ext uri="{FF2B5EF4-FFF2-40B4-BE49-F238E27FC236}">
                            <a16:creationId xmlns:a16="http://schemas.microsoft.com/office/drawing/2014/main" id="{340C8CB5-260F-B18F-32CB-BD0639794EA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Freeform 48">
                        <a:extLst>
                          <a:ext uri="{FF2B5EF4-FFF2-40B4-BE49-F238E27FC236}">
                            <a16:creationId xmlns:a16="http://schemas.microsoft.com/office/drawing/2014/main" id="{1A6DEAE7-C5E9-4AAD-851E-A2B3F3412D5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a:extLst>
                          <a:ext uri="{FF2B5EF4-FFF2-40B4-BE49-F238E27FC236}">
                            <a16:creationId xmlns:a16="http://schemas.microsoft.com/office/drawing/2014/main" id="{18815744-67F2-5DE8-26B2-5EE58064F0F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Freeform 50">
                        <a:extLst>
                          <a:ext uri="{FF2B5EF4-FFF2-40B4-BE49-F238E27FC236}">
                            <a16:creationId xmlns:a16="http://schemas.microsoft.com/office/drawing/2014/main" id="{89992D92-EE69-F049-F02F-325DF8F9596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4" name="Can 43">
                    <a:extLst>
                      <a:ext uri="{FF2B5EF4-FFF2-40B4-BE49-F238E27FC236}">
                        <a16:creationId xmlns:a16="http://schemas.microsoft.com/office/drawing/2014/main" id="{A3AA281D-FC44-BEEC-408E-84C214138378}"/>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41" name="Picture 40" descr="A screen shot of a computer&#10;&#10;Description automatically generated">
                  <a:extLst>
                    <a:ext uri="{FF2B5EF4-FFF2-40B4-BE49-F238E27FC236}">
                      <a16:creationId xmlns:a16="http://schemas.microsoft.com/office/drawing/2014/main" id="{71743CED-DC8B-3CAF-A00B-A452490E376E}"/>
                    </a:ext>
                  </a:extLst>
                </p:cNvPr>
                <p:cNvPicPr>
                  <a:picLocks noChangeAspect="1"/>
                </p:cNvPicPr>
                <p:nvPr/>
              </p:nvPicPr>
              <p:blipFill>
                <a:blip r:embed="rId3"/>
                <a:stretch>
                  <a:fillRect/>
                </a:stretch>
              </p:blipFill>
              <p:spPr>
                <a:xfrm>
                  <a:off x="2939352" y="2211770"/>
                  <a:ext cx="249527" cy="465445"/>
                </a:xfrm>
                <a:prstGeom prst="rect">
                  <a:avLst/>
                </a:prstGeom>
              </p:spPr>
            </p:pic>
          </p:grpSp>
        </p:grpSp>
        <p:cxnSp>
          <p:nvCxnSpPr>
            <p:cNvPr id="36" name="Straight Connector 35">
              <a:extLst>
                <a:ext uri="{FF2B5EF4-FFF2-40B4-BE49-F238E27FC236}">
                  <a16:creationId xmlns:a16="http://schemas.microsoft.com/office/drawing/2014/main" id="{CACD72FC-A4A3-6D70-8625-35633BCA4D4D}"/>
                </a:ext>
              </a:extLst>
            </p:cNvPr>
            <p:cNvCxnSpPr>
              <a:cxnSpLocks/>
            </p:cNvCxnSpPr>
            <p:nvPr/>
          </p:nvCxnSpPr>
          <p:spPr>
            <a:xfrm>
              <a:off x="4107150" y="929255"/>
              <a:ext cx="0" cy="4503741"/>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483" name="Group 482">
            <a:extLst>
              <a:ext uri="{FF2B5EF4-FFF2-40B4-BE49-F238E27FC236}">
                <a16:creationId xmlns:a16="http://schemas.microsoft.com/office/drawing/2014/main" id="{F7869616-12D9-FCF7-E355-B7CCF4E34D89}"/>
              </a:ext>
            </a:extLst>
          </p:cNvPr>
          <p:cNvGrpSpPr/>
          <p:nvPr/>
        </p:nvGrpSpPr>
        <p:grpSpPr>
          <a:xfrm>
            <a:off x="2761788" y="1148400"/>
            <a:ext cx="656655" cy="5422909"/>
            <a:chOff x="3340720" y="341711"/>
            <a:chExt cx="656655" cy="5422909"/>
          </a:xfrm>
        </p:grpSpPr>
        <p:grpSp>
          <p:nvGrpSpPr>
            <p:cNvPr id="484" name="Group 483">
              <a:extLst>
                <a:ext uri="{FF2B5EF4-FFF2-40B4-BE49-F238E27FC236}">
                  <a16:creationId xmlns:a16="http://schemas.microsoft.com/office/drawing/2014/main" id="{13068D06-7CD2-CC84-952B-7C9DC13F56F0}"/>
                </a:ext>
              </a:extLst>
            </p:cNvPr>
            <p:cNvGrpSpPr/>
            <p:nvPr/>
          </p:nvGrpSpPr>
          <p:grpSpPr>
            <a:xfrm>
              <a:off x="3443665" y="687683"/>
              <a:ext cx="449913" cy="5076937"/>
              <a:chOff x="2860576" y="396139"/>
              <a:chExt cx="449913" cy="5076937"/>
            </a:xfrm>
          </p:grpSpPr>
          <p:grpSp>
            <p:nvGrpSpPr>
              <p:cNvPr id="486" name="Group 652">
                <a:extLst>
                  <a:ext uri="{FF2B5EF4-FFF2-40B4-BE49-F238E27FC236}">
                    <a16:creationId xmlns:a16="http://schemas.microsoft.com/office/drawing/2014/main" id="{392ECFDC-A62D-B74F-4B11-C1624F42424F}"/>
                  </a:ext>
                </a:extLst>
              </p:cNvPr>
              <p:cNvGrpSpPr>
                <a:grpSpLocks/>
              </p:cNvGrpSpPr>
              <p:nvPr/>
            </p:nvGrpSpPr>
            <p:grpSpPr bwMode="auto">
              <a:xfrm>
                <a:off x="2860576" y="396139"/>
                <a:ext cx="449913" cy="483884"/>
                <a:chOff x="2751" y="1851"/>
                <a:chExt cx="462" cy="478"/>
              </a:xfrm>
            </p:grpSpPr>
            <p:pic>
              <p:nvPicPr>
                <p:cNvPr id="488" name="Picture 653" descr="iphone_stylized_small">
                  <a:extLst>
                    <a:ext uri="{FF2B5EF4-FFF2-40B4-BE49-F238E27FC236}">
                      <a16:creationId xmlns:a16="http://schemas.microsoft.com/office/drawing/2014/main" id="{F8BA552F-0A65-1F30-4F54-8E0F154A955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9" name="Picture 654" descr="antenna_radiation_stylized">
                  <a:extLst>
                    <a:ext uri="{FF2B5EF4-FFF2-40B4-BE49-F238E27FC236}">
                      <a16:creationId xmlns:a16="http://schemas.microsoft.com/office/drawing/2014/main" id="{EF81591D-7C93-80BF-E015-EEBCF406DFF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487" name="Straight Connector 486">
                <a:extLst>
                  <a:ext uri="{FF2B5EF4-FFF2-40B4-BE49-F238E27FC236}">
                    <a16:creationId xmlns:a16="http://schemas.microsoft.com/office/drawing/2014/main" id="{79246735-A4B5-0CB2-7195-2CAC29960F78}"/>
                  </a:ext>
                </a:extLst>
              </p:cNvPr>
              <p:cNvCxnSpPr>
                <a:cxnSpLocks/>
              </p:cNvCxnSpPr>
              <p:nvPr/>
            </p:nvCxnSpPr>
            <p:spPr>
              <a:xfrm>
                <a:off x="3072133" y="929255"/>
                <a:ext cx="0" cy="4543821"/>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485" name="TextBox 484">
              <a:extLst>
                <a:ext uri="{FF2B5EF4-FFF2-40B4-BE49-F238E27FC236}">
                  <a16:creationId xmlns:a16="http://schemas.microsoft.com/office/drawing/2014/main" id="{7C069111-4858-7910-623D-2A2C7CCC1558}"/>
                </a:ext>
              </a:extLst>
            </p:cNvPr>
            <p:cNvSpPr txBox="1"/>
            <p:nvPr/>
          </p:nvSpPr>
          <p:spPr>
            <a:xfrm>
              <a:off x="3340720" y="341711"/>
              <a:ext cx="656655" cy="307777"/>
            </a:xfrm>
            <a:prstGeom prst="rect">
              <a:avLst/>
            </a:prstGeom>
            <a:noFill/>
          </p:spPr>
          <p:txBody>
            <a:bodyPr wrap="none" rtlCol="0">
              <a:spAutoFit/>
            </a:bodyPr>
            <a:lstStyle/>
            <a:p>
              <a:r>
                <a:rPr lang="en-US" sz="1400" dirty="0"/>
                <a:t>device</a:t>
              </a:r>
            </a:p>
          </p:txBody>
        </p:sp>
      </p:grpSp>
      <p:grpSp>
        <p:nvGrpSpPr>
          <p:cNvPr id="490" name="Group 489">
            <a:extLst>
              <a:ext uri="{FF2B5EF4-FFF2-40B4-BE49-F238E27FC236}">
                <a16:creationId xmlns:a16="http://schemas.microsoft.com/office/drawing/2014/main" id="{50D02070-D4E0-F58C-EC2B-888E477E9FF8}"/>
              </a:ext>
            </a:extLst>
          </p:cNvPr>
          <p:cNvGrpSpPr/>
          <p:nvPr/>
        </p:nvGrpSpPr>
        <p:grpSpPr>
          <a:xfrm>
            <a:off x="3439389" y="1098640"/>
            <a:ext cx="1159979" cy="5472669"/>
            <a:chOff x="3930588" y="291951"/>
            <a:chExt cx="1159979" cy="5472669"/>
          </a:xfrm>
        </p:grpSpPr>
        <p:grpSp>
          <p:nvGrpSpPr>
            <p:cNvPr id="549" name="Group 548">
              <a:extLst>
                <a:ext uri="{FF2B5EF4-FFF2-40B4-BE49-F238E27FC236}">
                  <a16:creationId xmlns:a16="http://schemas.microsoft.com/office/drawing/2014/main" id="{003C81AE-CDD8-5F38-E704-56F010B79536}"/>
                </a:ext>
              </a:extLst>
            </p:cNvPr>
            <p:cNvGrpSpPr/>
            <p:nvPr/>
          </p:nvGrpSpPr>
          <p:grpSpPr>
            <a:xfrm>
              <a:off x="4341251" y="667617"/>
              <a:ext cx="379527" cy="5097003"/>
              <a:chOff x="3930691" y="335993"/>
              <a:chExt cx="379527" cy="5097003"/>
            </a:xfrm>
          </p:grpSpPr>
          <p:grpSp>
            <p:nvGrpSpPr>
              <p:cNvPr id="551" name="Group 550">
                <a:extLst>
                  <a:ext uri="{FF2B5EF4-FFF2-40B4-BE49-F238E27FC236}">
                    <a16:creationId xmlns:a16="http://schemas.microsoft.com/office/drawing/2014/main" id="{D91BE0E4-4B80-9B8B-1A09-171951E00293}"/>
                  </a:ext>
                </a:extLst>
              </p:cNvPr>
              <p:cNvGrpSpPr/>
              <p:nvPr/>
            </p:nvGrpSpPr>
            <p:grpSpPr>
              <a:xfrm>
                <a:off x="3930691" y="335993"/>
                <a:ext cx="379527" cy="594215"/>
                <a:chOff x="5889335" y="1598309"/>
                <a:chExt cx="694858" cy="1046469"/>
              </a:xfrm>
            </p:grpSpPr>
            <p:grpSp>
              <p:nvGrpSpPr>
                <p:cNvPr id="575" name="Group 817">
                  <a:extLst>
                    <a:ext uri="{FF2B5EF4-FFF2-40B4-BE49-F238E27FC236}">
                      <a16:creationId xmlns:a16="http://schemas.microsoft.com/office/drawing/2014/main" id="{019223F6-6038-4A73-907E-A004B80C43ED}"/>
                    </a:ext>
                  </a:extLst>
                </p:cNvPr>
                <p:cNvGrpSpPr>
                  <a:grpSpLocks/>
                </p:cNvGrpSpPr>
                <p:nvPr/>
              </p:nvGrpSpPr>
              <p:grpSpPr bwMode="auto">
                <a:xfrm>
                  <a:off x="5971949" y="1598309"/>
                  <a:ext cx="466245" cy="434369"/>
                  <a:chOff x="2920" y="1424"/>
                  <a:chExt cx="326" cy="320"/>
                </a:xfrm>
              </p:grpSpPr>
              <p:sp>
                <p:nvSpPr>
                  <p:cNvPr id="146" name="Oval 818">
                    <a:extLst>
                      <a:ext uri="{FF2B5EF4-FFF2-40B4-BE49-F238E27FC236}">
                        <a16:creationId xmlns:a16="http://schemas.microsoft.com/office/drawing/2014/main" id="{140BF0AC-87B0-D645-C566-F2D862B73529}"/>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47" name="Group 819">
                    <a:extLst>
                      <a:ext uri="{FF2B5EF4-FFF2-40B4-BE49-F238E27FC236}">
                        <a16:creationId xmlns:a16="http://schemas.microsoft.com/office/drawing/2014/main" id="{068A4CE3-4D00-AF13-C4D7-65D5C8C85DD6}"/>
                      </a:ext>
                    </a:extLst>
                  </p:cNvPr>
                  <p:cNvGrpSpPr>
                    <a:grpSpLocks/>
                  </p:cNvGrpSpPr>
                  <p:nvPr/>
                </p:nvGrpSpPr>
                <p:grpSpPr bwMode="auto">
                  <a:xfrm>
                    <a:off x="2949" y="1424"/>
                    <a:ext cx="265" cy="280"/>
                    <a:chOff x="2949" y="1424"/>
                    <a:chExt cx="265" cy="280"/>
                  </a:xfrm>
                </p:grpSpPr>
                <p:sp>
                  <p:nvSpPr>
                    <p:cNvPr id="149" name="Oval 820">
                      <a:extLst>
                        <a:ext uri="{FF2B5EF4-FFF2-40B4-BE49-F238E27FC236}">
                          <a16:creationId xmlns:a16="http://schemas.microsoft.com/office/drawing/2014/main" id="{AE2865A6-DEA2-757A-9812-52A1ABD486F4}"/>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0" name="Oval 821">
                      <a:extLst>
                        <a:ext uri="{FF2B5EF4-FFF2-40B4-BE49-F238E27FC236}">
                          <a16:creationId xmlns:a16="http://schemas.microsoft.com/office/drawing/2014/main" id="{2111B4B1-3098-B6D5-AB6E-9C505C383C6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1" name="Oval 822">
                      <a:extLst>
                        <a:ext uri="{FF2B5EF4-FFF2-40B4-BE49-F238E27FC236}">
                          <a16:creationId xmlns:a16="http://schemas.microsoft.com/office/drawing/2014/main" id="{82A0B4CC-E4FB-81E9-1EDC-20717583A89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2" name="Oval 823">
                      <a:extLst>
                        <a:ext uri="{FF2B5EF4-FFF2-40B4-BE49-F238E27FC236}">
                          <a16:creationId xmlns:a16="http://schemas.microsoft.com/office/drawing/2014/main" id="{0FA20EAD-8990-6959-E27B-3F841FE159FF}"/>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3" name="Freeform 824">
                      <a:extLst>
                        <a:ext uri="{FF2B5EF4-FFF2-40B4-BE49-F238E27FC236}">
                          <a16:creationId xmlns:a16="http://schemas.microsoft.com/office/drawing/2014/main" id="{366D372F-EAB5-2F79-D4DE-6F1684C524C2}"/>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148" name="Freeform 825">
                    <a:extLst>
                      <a:ext uri="{FF2B5EF4-FFF2-40B4-BE49-F238E27FC236}">
                        <a16:creationId xmlns:a16="http://schemas.microsoft.com/office/drawing/2014/main" id="{D8F05E93-91CB-AD80-ACAF-C5C76960DDCE}"/>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128" name="Group 127">
                  <a:extLst>
                    <a:ext uri="{FF2B5EF4-FFF2-40B4-BE49-F238E27FC236}">
                      <a16:creationId xmlns:a16="http://schemas.microsoft.com/office/drawing/2014/main" id="{C531B131-9625-FD8F-1297-BE9C6455D151}"/>
                    </a:ext>
                  </a:extLst>
                </p:cNvPr>
                <p:cNvGrpSpPr/>
                <p:nvPr/>
              </p:nvGrpSpPr>
              <p:grpSpPr>
                <a:xfrm>
                  <a:off x="5988685" y="1818858"/>
                  <a:ext cx="437474" cy="596272"/>
                  <a:chOff x="3585986" y="1924272"/>
                  <a:chExt cx="468358" cy="1018983"/>
                </a:xfrm>
              </p:grpSpPr>
              <p:sp>
                <p:nvSpPr>
                  <p:cNvPr id="142" name="Rectangle 141">
                    <a:extLst>
                      <a:ext uri="{FF2B5EF4-FFF2-40B4-BE49-F238E27FC236}">
                        <a16:creationId xmlns:a16="http://schemas.microsoft.com/office/drawing/2014/main" id="{508B1A7F-9917-0919-6B8E-F56CC735A5EE}"/>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948E6C29-52C3-ED41-682B-C09D937666DB}"/>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6FB64101-6E2C-1D92-A5CE-BFEF9ED4B689}"/>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849E8925-F76E-AB9A-05E4-3E0B93E7A679}"/>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 name="Group 128">
                  <a:extLst>
                    <a:ext uri="{FF2B5EF4-FFF2-40B4-BE49-F238E27FC236}">
                      <a16:creationId xmlns:a16="http://schemas.microsoft.com/office/drawing/2014/main" id="{FCC68562-A485-DB2C-F5FC-FA1D1F5C3FD4}"/>
                    </a:ext>
                  </a:extLst>
                </p:cNvPr>
                <p:cNvGrpSpPr/>
                <p:nvPr/>
              </p:nvGrpSpPr>
              <p:grpSpPr>
                <a:xfrm>
                  <a:off x="5889335" y="2048021"/>
                  <a:ext cx="694858" cy="596757"/>
                  <a:chOff x="2913744" y="2211770"/>
                  <a:chExt cx="694858" cy="596757"/>
                </a:xfrm>
              </p:grpSpPr>
              <p:grpSp>
                <p:nvGrpSpPr>
                  <p:cNvPr id="130" name="Group 129">
                    <a:extLst>
                      <a:ext uri="{FF2B5EF4-FFF2-40B4-BE49-F238E27FC236}">
                        <a16:creationId xmlns:a16="http://schemas.microsoft.com/office/drawing/2014/main" id="{7361257D-2BA6-16EE-1B05-109C7476EC9D}"/>
                      </a:ext>
                    </a:extLst>
                  </p:cNvPr>
                  <p:cNvGrpSpPr/>
                  <p:nvPr/>
                </p:nvGrpSpPr>
                <p:grpSpPr>
                  <a:xfrm>
                    <a:off x="2913744" y="2416607"/>
                    <a:ext cx="694858" cy="391920"/>
                    <a:chOff x="340314" y="959725"/>
                    <a:chExt cx="710987" cy="333816"/>
                  </a:xfrm>
                </p:grpSpPr>
                <p:sp>
                  <p:nvSpPr>
                    <p:cNvPr id="132" name="Oval 131">
                      <a:extLst>
                        <a:ext uri="{FF2B5EF4-FFF2-40B4-BE49-F238E27FC236}">
                          <a16:creationId xmlns:a16="http://schemas.microsoft.com/office/drawing/2014/main" id="{EC255C34-EDA0-1256-47E7-16CD4B8F276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505F7054-8566-D25C-47C7-0E6D6BE2BB05}"/>
                        </a:ext>
                      </a:extLst>
                    </p:cNvPr>
                    <p:cNvGrpSpPr/>
                    <p:nvPr/>
                  </p:nvGrpSpPr>
                  <p:grpSpPr>
                    <a:xfrm>
                      <a:off x="519850" y="1126797"/>
                      <a:ext cx="319417" cy="141293"/>
                      <a:chOff x="7493876" y="2774731"/>
                      <a:chExt cx="1481958" cy="894622"/>
                    </a:xfrm>
                  </p:grpSpPr>
                  <p:sp>
                    <p:nvSpPr>
                      <p:cNvPr id="135" name="Freeform 134">
                        <a:extLst>
                          <a:ext uri="{FF2B5EF4-FFF2-40B4-BE49-F238E27FC236}">
                            <a16:creationId xmlns:a16="http://schemas.microsoft.com/office/drawing/2014/main" id="{914DC4DA-9BE1-085A-0E72-9F52DC5CF01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36" name="Oval 135">
                        <a:extLst>
                          <a:ext uri="{FF2B5EF4-FFF2-40B4-BE49-F238E27FC236}">
                            <a16:creationId xmlns:a16="http://schemas.microsoft.com/office/drawing/2014/main" id="{486C8A6F-8477-F6EB-0649-98EA80C818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37" name="Group 136">
                        <a:extLst>
                          <a:ext uri="{FF2B5EF4-FFF2-40B4-BE49-F238E27FC236}">
                            <a16:creationId xmlns:a16="http://schemas.microsoft.com/office/drawing/2014/main" id="{90B44B4C-3A0C-71EA-8710-79A15FF3039E}"/>
                          </a:ext>
                        </a:extLst>
                      </p:cNvPr>
                      <p:cNvGrpSpPr/>
                      <p:nvPr/>
                    </p:nvGrpSpPr>
                    <p:grpSpPr>
                      <a:xfrm>
                        <a:off x="7713663" y="2848339"/>
                        <a:ext cx="1042107" cy="425543"/>
                        <a:chOff x="7786941" y="2884917"/>
                        <a:chExt cx="897649" cy="353919"/>
                      </a:xfrm>
                    </p:grpSpPr>
                    <p:sp>
                      <p:nvSpPr>
                        <p:cNvPr id="138" name="Freeform 137">
                          <a:extLst>
                            <a:ext uri="{FF2B5EF4-FFF2-40B4-BE49-F238E27FC236}">
                              <a16:creationId xmlns:a16="http://schemas.microsoft.com/office/drawing/2014/main" id="{68912232-1252-DD39-45CD-58BED62A1A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4C32E03A-83A4-A837-0150-32E8FBB5110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9E62D6C3-6E81-E93B-1147-74873B071D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7385C3E1-8E5F-74C2-4F45-9CDE2D29A6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34" name="Can 133">
                      <a:extLst>
                        <a:ext uri="{FF2B5EF4-FFF2-40B4-BE49-F238E27FC236}">
                          <a16:creationId xmlns:a16="http://schemas.microsoft.com/office/drawing/2014/main" id="{B26C8532-F8B7-3B71-1AEA-37C2A012A3AC}"/>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31" name="Picture 130" descr="A screen shot of a computer&#10;&#10;Description automatically generated">
                    <a:extLst>
                      <a:ext uri="{FF2B5EF4-FFF2-40B4-BE49-F238E27FC236}">
                        <a16:creationId xmlns:a16="http://schemas.microsoft.com/office/drawing/2014/main" id="{77EC44FC-9CBD-F101-A130-97DBD5E0AFB7}"/>
                      </a:ext>
                    </a:extLst>
                  </p:cNvPr>
                  <p:cNvPicPr>
                    <a:picLocks noChangeAspect="1"/>
                  </p:cNvPicPr>
                  <p:nvPr/>
                </p:nvPicPr>
                <p:blipFill>
                  <a:blip r:embed="rId3"/>
                  <a:stretch>
                    <a:fillRect/>
                  </a:stretch>
                </p:blipFill>
                <p:spPr>
                  <a:xfrm>
                    <a:off x="2939352" y="2211770"/>
                    <a:ext cx="249527" cy="465445"/>
                  </a:xfrm>
                  <a:prstGeom prst="rect">
                    <a:avLst/>
                  </a:prstGeom>
                </p:spPr>
              </p:pic>
            </p:grpSp>
          </p:grpSp>
          <p:cxnSp>
            <p:nvCxnSpPr>
              <p:cNvPr id="552" name="Straight Connector 551">
                <a:extLst>
                  <a:ext uri="{FF2B5EF4-FFF2-40B4-BE49-F238E27FC236}">
                    <a16:creationId xmlns:a16="http://schemas.microsoft.com/office/drawing/2014/main" id="{C1484A61-7E38-8FC0-0495-31573A2E1DBC}"/>
                  </a:ext>
                </a:extLst>
              </p:cNvPr>
              <p:cNvCxnSpPr>
                <a:cxnSpLocks/>
              </p:cNvCxnSpPr>
              <p:nvPr/>
            </p:nvCxnSpPr>
            <p:spPr>
              <a:xfrm>
                <a:off x="4107150" y="929255"/>
                <a:ext cx="0" cy="4503741"/>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550" name="TextBox 549">
              <a:extLst>
                <a:ext uri="{FF2B5EF4-FFF2-40B4-BE49-F238E27FC236}">
                  <a16:creationId xmlns:a16="http://schemas.microsoft.com/office/drawing/2014/main" id="{543C50BA-BEAA-71C9-B1C8-CD4CE63AA465}"/>
                </a:ext>
              </a:extLst>
            </p:cNvPr>
            <p:cNvSpPr txBox="1"/>
            <p:nvPr/>
          </p:nvSpPr>
          <p:spPr>
            <a:xfrm>
              <a:off x="3930588" y="291951"/>
              <a:ext cx="1159979" cy="441275"/>
            </a:xfrm>
            <a:prstGeom prst="rect">
              <a:avLst/>
            </a:prstGeom>
            <a:noFill/>
          </p:spPr>
          <p:txBody>
            <a:bodyPr wrap="square" rtlCol="0">
              <a:spAutoFit/>
            </a:bodyPr>
            <a:lstStyle/>
            <a:p>
              <a:pPr algn="ctr">
                <a:lnSpc>
                  <a:spcPct val="80000"/>
                </a:lnSpc>
              </a:pPr>
              <a:r>
                <a:rPr lang="en-US" sz="1400" dirty="0"/>
                <a:t>source base station</a:t>
              </a:r>
            </a:p>
          </p:txBody>
        </p:sp>
      </p:grpSp>
      <p:sp>
        <p:nvSpPr>
          <p:cNvPr id="154" name="TextBox 153">
            <a:extLst>
              <a:ext uri="{FF2B5EF4-FFF2-40B4-BE49-F238E27FC236}">
                <a16:creationId xmlns:a16="http://schemas.microsoft.com/office/drawing/2014/main" id="{2755DE01-C64C-8C8A-69D8-7AE6FCCFCBE6}"/>
              </a:ext>
            </a:extLst>
          </p:cNvPr>
          <p:cNvSpPr txBox="1"/>
          <p:nvPr/>
        </p:nvSpPr>
        <p:spPr>
          <a:xfrm>
            <a:off x="4423196" y="1095934"/>
            <a:ext cx="1084860" cy="441275"/>
          </a:xfrm>
          <a:prstGeom prst="rect">
            <a:avLst/>
          </a:prstGeom>
          <a:noFill/>
        </p:spPr>
        <p:txBody>
          <a:bodyPr wrap="square" rtlCol="0">
            <a:spAutoFit/>
          </a:bodyPr>
          <a:lstStyle/>
          <a:p>
            <a:pPr algn="ctr">
              <a:lnSpc>
                <a:spcPct val="80000"/>
              </a:lnSpc>
            </a:pPr>
            <a:r>
              <a:rPr lang="en-US" sz="1400" dirty="0"/>
              <a:t>target base station</a:t>
            </a:r>
          </a:p>
        </p:txBody>
      </p:sp>
      <p:grpSp>
        <p:nvGrpSpPr>
          <p:cNvPr id="333" name="Group 332">
            <a:extLst>
              <a:ext uri="{FF2B5EF4-FFF2-40B4-BE49-F238E27FC236}">
                <a16:creationId xmlns:a16="http://schemas.microsoft.com/office/drawing/2014/main" id="{8FB18FBE-3165-8434-670E-7FBC0A4EB226}"/>
              </a:ext>
            </a:extLst>
          </p:cNvPr>
          <p:cNvGrpSpPr/>
          <p:nvPr/>
        </p:nvGrpSpPr>
        <p:grpSpPr>
          <a:xfrm>
            <a:off x="2315832" y="3565880"/>
            <a:ext cx="7356468" cy="1493451"/>
            <a:chOff x="2315832" y="3565880"/>
            <a:chExt cx="7356468" cy="1493451"/>
          </a:xfrm>
        </p:grpSpPr>
        <p:cxnSp>
          <p:nvCxnSpPr>
            <p:cNvPr id="156" name="Straight Arrow Connector 155">
              <a:extLst>
                <a:ext uri="{FF2B5EF4-FFF2-40B4-BE49-F238E27FC236}">
                  <a16:creationId xmlns:a16="http://schemas.microsoft.com/office/drawing/2014/main" id="{B7C923EB-D9C5-8A2B-DCDA-3ABCA6A4A79A}"/>
                </a:ext>
              </a:extLst>
            </p:cNvPr>
            <p:cNvCxnSpPr>
              <a:cxnSpLocks/>
            </p:cNvCxnSpPr>
            <p:nvPr/>
          </p:nvCxnSpPr>
          <p:spPr>
            <a:xfrm>
              <a:off x="4019215" y="4033483"/>
              <a:ext cx="4250494" cy="0"/>
            </a:xfrm>
            <a:prstGeom prst="straightConnector1">
              <a:avLst/>
            </a:prstGeom>
            <a:ln w="25400">
              <a:solidFill>
                <a:srgbClr val="00B050"/>
              </a:solidFill>
              <a:headEnd type="none"/>
              <a:tailEnd type="triangle"/>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D6F5F48E-2D40-91E0-EA86-EA7540FEC7A6}"/>
                </a:ext>
              </a:extLst>
            </p:cNvPr>
            <p:cNvGrpSpPr/>
            <p:nvPr/>
          </p:nvGrpSpPr>
          <p:grpSpPr>
            <a:xfrm>
              <a:off x="6225846" y="3936425"/>
              <a:ext cx="219075" cy="130175"/>
              <a:chOff x="6423025" y="1701800"/>
              <a:chExt cx="219075" cy="130175"/>
            </a:xfrm>
          </p:grpSpPr>
          <p:sp>
            <p:nvSpPr>
              <p:cNvPr id="158" name="Freeform 157">
                <a:extLst>
                  <a:ext uri="{FF2B5EF4-FFF2-40B4-BE49-F238E27FC236}">
                    <a16:creationId xmlns:a16="http://schemas.microsoft.com/office/drawing/2014/main" id="{5C9B746F-9FAF-E2A1-D6F2-4D8E74A9EB76}"/>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58">
                <a:extLst>
                  <a:ext uri="{FF2B5EF4-FFF2-40B4-BE49-F238E27FC236}">
                    <a16:creationId xmlns:a16="http://schemas.microsoft.com/office/drawing/2014/main" id="{650C55E0-5F1F-F84E-9D33-553ED3C30670}"/>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0" name="Group 159">
              <a:extLst>
                <a:ext uri="{FF2B5EF4-FFF2-40B4-BE49-F238E27FC236}">
                  <a16:creationId xmlns:a16="http://schemas.microsoft.com/office/drawing/2014/main" id="{C94FC972-E670-2552-4C4A-1A359431340C}"/>
                </a:ext>
              </a:extLst>
            </p:cNvPr>
            <p:cNvGrpSpPr/>
            <p:nvPr/>
          </p:nvGrpSpPr>
          <p:grpSpPr>
            <a:xfrm>
              <a:off x="4845420" y="3935837"/>
              <a:ext cx="219075" cy="130175"/>
              <a:chOff x="6423025" y="1701800"/>
              <a:chExt cx="219075" cy="130175"/>
            </a:xfrm>
          </p:grpSpPr>
          <p:sp>
            <p:nvSpPr>
              <p:cNvPr id="161" name="Freeform 160">
                <a:extLst>
                  <a:ext uri="{FF2B5EF4-FFF2-40B4-BE49-F238E27FC236}">
                    <a16:creationId xmlns:a16="http://schemas.microsoft.com/office/drawing/2014/main" id="{87DF489F-6733-ADBF-AE5B-7FD04726605D}"/>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Freeform 161">
                <a:extLst>
                  <a:ext uri="{FF2B5EF4-FFF2-40B4-BE49-F238E27FC236}">
                    <a16:creationId xmlns:a16="http://schemas.microsoft.com/office/drawing/2014/main" id="{4B143C4C-974A-B2A5-2893-3AF18178FD5D}"/>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3" name="Group 162">
              <a:extLst>
                <a:ext uri="{FF2B5EF4-FFF2-40B4-BE49-F238E27FC236}">
                  <a16:creationId xmlns:a16="http://schemas.microsoft.com/office/drawing/2014/main" id="{E7C32127-67CC-2050-8561-51B3FABE08DF}"/>
                </a:ext>
              </a:extLst>
            </p:cNvPr>
            <p:cNvGrpSpPr/>
            <p:nvPr/>
          </p:nvGrpSpPr>
          <p:grpSpPr>
            <a:xfrm>
              <a:off x="7194836" y="3935718"/>
              <a:ext cx="219075" cy="130175"/>
              <a:chOff x="6423025" y="1701800"/>
              <a:chExt cx="219075" cy="130175"/>
            </a:xfrm>
          </p:grpSpPr>
          <p:sp>
            <p:nvSpPr>
              <p:cNvPr id="164" name="Freeform 163">
                <a:extLst>
                  <a:ext uri="{FF2B5EF4-FFF2-40B4-BE49-F238E27FC236}">
                    <a16:creationId xmlns:a16="http://schemas.microsoft.com/office/drawing/2014/main" id="{782A120D-6DB9-0AB3-50EA-30605151A31D}"/>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Freeform 164">
                <a:extLst>
                  <a:ext uri="{FF2B5EF4-FFF2-40B4-BE49-F238E27FC236}">
                    <a16:creationId xmlns:a16="http://schemas.microsoft.com/office/drawing/2014/main" id="{941361E4-B798-6F04-D566-F59ACE81BE5F}"/>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2" name="Group 181">
              <a:extLst>
                <a:ext uri="{FF2B5EF4-FFF2-40B4-BE49-F238E27FC236}">
                  <a16:creationId xmlns:a16="http://schemas.microsoft.com/office/drawing/2014/main" id="{C195F193-87D9-D2C5-A488-3DF5AB676EEA}"/>
                </a:ext>
              </a:extLst>
            </p:cNvPr>
            <p:cNvGrpSpPr/>
            <p:nvPr/>
          </p:nvGrpSpPr>
          <p:grpSpPr>
            <a:xfrm>
              <a:off x="2315832" y="3811935"/>
              <a:ext cx="1526997" cy="555144"/>
              <a:chOff x="2545745" y="2864764"/>
              <a:chExt cx="1526997" cy="555144"/>
            </a:xfrm>
          </p:grpSpPr>
          <p:sp>
            <p:nvSpPr>
              <p:cNvPr id="183" name="Rounded Rectangle 182">
                <a:extLst>
                  <a:ext uri="{FF2B5EF4-FFF2-40B4-BE49-F238E27FC236}">
                    <a16:creationId xmlns:a16="http://schemas.microsoft.com/office/drawing/2014/main" id="{1865CFBC-FABA-3CAC-3290-FA349A24F380}"/>
                  </a:ext>
                </a:extLst>
              </p:cNvPr>
              <p:cNvSpPr/>
              <p:nvPr/>
            </p:nvSpPr>
            <p:spPr>
              <a:xfrm>
                <a:off x="2645685" y="2864764"/>
                <a:ext cx="1335075" cy="555144"/>
              </a:xfrm>
              <a:prstGeom prst="roundRect">
                <a:avLst/>
              </a:prstGeom>
              <a:solidFill>
                <a:schemeClr val="bg1"/>
              </a:solidFill>
              <a:ln>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4" name="TextBox 183">
                <a:extLst>
                  <a:ext uri="{FF2B5EF4-FFF2-40B4-BE49-F238E27FC236}">
                    <a16:creationId xmlns:a16="http://schemas.microsoft.com/office/drawing/2014/main" id="{D0A68088-375C-9A7D-3274-512FA9FC19F2}"/>
                  </a:ext>
                </a:extLst>
              </p:cNvPr>
              <p:cNvSpPr txBox="1"/>
              <p:nvPr/>
            </p:nvSpPr>
            <p:spPr>
              <a:xfrm>
                <a:off x="2545745" y="2915190"/>
                <a:ext cx="1526997" cy="501932"/>
              </a:xfrm>
              <a:prstGeom prst="rect">
                <a:avLst/>
              </a:prstGeom>
              <a:noFill/>
            </p:spPr>
            <p:txBody>
              <a:bodyPr wrap="square" rtlCol="0">
                <a:spAutoFit/>
              </a:bodyPr>
              <a:lstStyle/>
              <a:p>
                <a:pPr algn="ctr">
                  <a:lnSpc>
                    <a:spcPct val="80000"/>
                  </a:lnSpc>
                </a:pPr>
                <a:r>
                  <a:rPr lang="en-US" sz="1100" dirty="0"/>
                  <a:t>detach from source base station, attach to target base station </a:t>
                </a:r>
              </a:p>
            </p:txBody>
          </p:sp>
        </p:grpSp>
        <p:sp>
          <p:nvSpPr>
            <p:cNvPr id="188" name="Freeform 187">
              <a:extLst>
                <a:ext uri="{FF2B5EF4-FFF2-40B4-BE49-F238E27FC236}">
                  <a16:creationId xmlns:a16="http://schemas.microsoft.com/office/drawing/2014/main" id="{1C601CEF-69EC-7640-B0D1-E51EA26A2F8A}"/>
                </a:ext>
              </a:extLst>
            </p:cNvPr>
            <p:cNvSpPr/>
            <p:nvPr/>
          </p:nvSpPr>
          <p:spPr>
            <a:xfrm>
              <a:off x="3867309" y="4032489"/>
              <a:ext cx="1078195" cy="127000"/>
            </a:xfrm>
            <a:custGeom>
              <a:avLst/>
              <a:gdLst>
                <a:gd name="connsiteX0" fmla="*/ 111125 w 1031875"/>
                <a:gd name="connsiteY0" fmla="*/ 0 h 171450"/>
                <a:gd name="connsiteX1" fmla="*/ 0 w 1031875"/>
                <a:gd name="connsiteY1" fmla="*/ 0 h 171450"/>
                <a:gd name="connsiteX2" fmla="*/ 0 w 1031875"/>
                <a:gd name="connsiteY2" fmla="*/ 127000 h 171450"/>
                <a:gd name="connsiteX3" fmla="*/ 1031875 w 1031875"/>
                <a:gd name="connsiteY3" fmla="*/ 127000 h 171450"/>
                <a:gd name="connsiteX4" fmla="*/ 1031875 w 1031875"/>
                <a:gd name="connsiteY4" fmla="*/ 171450 h 171450"/>
                <a:gd name="connsiteX0" fmla="*/ 111125 w 1031875"/>
                <a:gd name="connsiteY0" fmla="*/ 0 h 127000"/>
                <a:gd name="connsiteX1" fmla="*/ 0 w 1031875"/>
                <a:gd name="connsiteY1" fmla="*/ 0 h 127000"/>
                <a:gd name="connsiteX2" fmla="*/ 0 w 1031875"/>
                <a:gd name="connsiteY2" fmla="*/ 127000 h 127000"/>
                <a:gd name="connsiteX3" fmla="*/ 1031875 w 1031875"/>
                <a:gd name="connsiteY3" fmla="*/ 127000 h 127000"/>
                <a:gd name="connsiteX0" fmla="*/ 111125 w 1031875"/>
                <a:gd name="connsiteY0" fmla="*/ 0 h 127000"/>
                <a:gd name="connsiteX1" fmla="*/ 0 w 1031875"/>
                <a:gd name="connsiteY1" fmla="*/ 0 h 127000"/>
                <a:gd name="connsiteX2" fmla="*/ 0 w 1031875"/>
                <a:gd name="connsiteY2" fmla="*/ 127000 h 127000"/>
                <a:gd name="connsiteX3" fmla="*/ 1031875 w 1031875"/>
                <a:gd name="connsiteY3" fmla="*/ 127000 h 127000"/>
                <a:gd name="connsiteX0" fmla="*/ 146402 w 1067152"/>
                <a:gd name="connsiteY0" fmla="*/ 0 h 127000"/>
                <a:gd name="connsiteX1" fmla="*/ 35277 w 1067152"/>
                <a:gd name="connsiteY1" fmla="*/ 0 h 127000"/>
                <a:gd name="connsiteX2" fmla="*/ 35277 w 1067152"/>
                <a:gd name="connsiteY2" fmla="*/ 127000 h 127000"/>
                <a:gd name="connsiteX3" fmla="*/ 1067152 w 1067152"/>
                <a:gd name="connsiteY3" fmla="*/ 127000 h 127000"/>
                <a:gd name="connsiteX0" fmla="*/ 157445 w 1078195"/>
                <a:gd name="connsiteY0" fmla="*/ 0 h 127000"/>
                <a:gd name="connsiteX1" fmla="*/ 46320 w 1078195"/>
                <a:gd name="connsiteY1" fmla="*/ 0 h 127000"/>
                <a:gd name="connsiteX2" fmla="*/ 46320 w 1078195"/>
                <a:gd name="connsiteY2" fmla="*/ 127000 h 127000"/>
                <a:gd name="connsiteX3" fmla="*/ 1078195 w 1078195"/>
                <a:gd name="connsiteY3" fmla="*/ 127000 h 127000"/>
              </a:gdLst>
              <a:ahLst/>
              <a:cxnLst>
                <a:cxn ang="0">
                  <a:pos x="connsiteX0" y="connsiteY0"/>
                </a:cxn>
                <a:cxn ang="0">
                  <a:pos x="connsiteX1" y="connsiteY1"/>
                </a:cxn>
                <a:cxn ang="0">
                  <a:pos x="connsiteX2" y="connsiteY2"/>
                </a:cxn>
                <a:cxn ang="0">
                  <a:pos x="connsiteX3" y="connsiteY3"/>
                </a:cxn>
              </a:cxnLst>
              <a:rect l="l" t="t" r="r" b="b"/>
              <a:pathLst>
                <a:path w="1078195" h="127000">
                  <a:moveTo>
                    <a:pt x="157445" y="0"/>
                  </a:moveTo>
                  <a:lnTo>
                    <a:pt x="46320" y="0"/>
                  </a:lnTo>
                  <a:cubicBezTo>
                    <a:pt x="-33055" y="35983"/>
                    <a:pt x="5045" y="110067"/>
                    <a:pt x="46320" y="127000"/>
                  </a:cubicBezTo>
                  <a:lnTo>
                    <a:pt x="1078195" y="127000"/>
                  </a:lnTo>
                </a:path>
              </a:pathLst>
            </a:custGeom>
            <a:noFill/>
            <a:ln w="22225">
              <a:solidFill>
                <a:srgbClr val="00B05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TextBox 264">
              <a:extLst>
                <a:ext uri="{FF2B5EF4-FFF2-40B4-BE49-F238E27FC236}">
                  <a16:creationId xmlns:a16="http://schemas.microsoft.com/office/drawing/2014/main" id="{9837743F-8CAE-B28D-0FC6-F11ADAC6BB06}"/>
                </a:ext>
              </a:extLst>
            </p:cNvPr>
            <p:cNvSpPr txBox="1"/>
            <p:nvPr/>
          </p:nvSpPr>
          <p:spPr>
            <a:xfrm>
              <a:off x="3985070" y="3815655"/>
              <a:ext cx="841897" cy="261610"/>
            </a:xfrm>
            <a:prstGeom prst="rect">
              <a:avLst/>
            </a:prstGeom>
            <a:noFill/>
          </p:spPr>
          <p:txBody>
            <a:bodyPr wrap="none" rtlCol="0">
              <a:spAutoFit/>
            </a:bodyPr>
            <a:lstStyle/>
            <a:p>
              <a:r>
                <a:rPr lang="en-US" sz="1100" dirty="0">
                  <a:solidFill>
                    <a:srgbClr val="00B050"/>
                  </a:solidFill>
                </a:rPr>
                <a:t>device data</a:t>
              </a:r>
            </a:p>
          </p:txBody>
        </p:sp>
        <p:grpSp>
          <p:nvGrpSpPr>
            <p:cNvPr id="266" name="Group 265">
              <a:extLst>
                <a:ext uri="{FF2B5EF4-FFF2-40B4-BE49-F238E27FC236}">
                  <a16:creationId xmlns:a16="http://schemas.microsoft.com/office/drawing/2014/main" id="{4B2AFD8E-2844-DEEF-7FFF-EE3E7823042A}"/>
                </a:ext>
              </a:extLst>
            </p:cNvPr>
            <p:cNvGrpSpPr/>
            <p:nvPr/>
          </p:nvGrpSpPr>
          <p:grpSpPr>
            <a:xfrm>
              <a:off x="4144621" y="4225712"/>
              <a:ext cx="1569837" cy="366511"/>
              <a:chOff x="4534252" y="3419023"/>
              <a:chExt cx="1569837" cy="366511"/>
            </a:xfrm>
          </p:grpSpPr>
          <p:sp>
            <p:nvSpPr>
              <p:cNvPr id="267" name="Rounded Rectangle 266">
                <a:extLst>
                  <a:ext uri="{FF2B5EF4-FFF2-40B4-BE49-F238E27FC236}">
                    <a16:creationId xmlns:a16="http://schemas.microsoft.com/office/drawing/2014/main" id="{0673EFD4-54D3-5B88-7FB0-9C9612F16C97}"/>
                  </a:ext>
                </a:extLst>
              </p:cNvPr>
              <p:cNvSpPr/>
              <p:nvPr/>
            </p:nvSpPr>
            <p:spPr>
              <a:xfrm>
                <a:off x="4625709" y="3424586"/>
                <a:ext cx="1426686" cy="309195"/>
              </a:xfrm>
              <a:prstGeom prst="roundRect">
                <a:avLst/>
              </a:prstGeom>
              <a:solidFill>
                <a:schemeClr val="bg1"/>
              </a:solid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8" name="TextBox 267">
                <a:extLst>
                  <a:ext uri="{FF2B5EF4-FFF2-40B4-BE49-F238E27FC236}">
                    <a16:creationId xmlns:a16="http://schemas.microsoft.com/office/drawing/2014/main" id="{AF05C181-9C26-6D56-8DC5-80556594638D}"/>
                  </a:ext>
                </a:extLst>
              </p:cNvPr>
              <p:cNvSpPr txBox="1"/>
              <p:nvPr/>
            </p:nvSpPr>
            <p:spPr>
              <a:xfrm>
                <a:off x="4534252" y="3419023"/>
                <a:ext cx="1569837" cy="366511"/>
              </a:xfrm>
              <a:prstGeom prst="rect">
                <a:avLst/>
              </a:prstGeom>
              <a:noFill/>
            </p:spPr>
            <p:txBody>
              <a:bodyPr wrap="square" rtlCol="0">
                <a:spAutoFit/>
              </a:bodyPr>
              <a:lstStyle/>
              <a:p>
                <a:pPr algn="ctr">
                  <a:lnSpc>
                    <a:spcPct val="80000"/>
                  </a:lnSpc>
                </a:pPr>
                <a:r>
                  <a:rPr lang="en-US" sz="1100" dirty="0"/>
                  <a:t>buffer device data from source base station</a:t>
                </a:r>
              </a:p>
            </p:txBody>
          </p:sp>
        </p:grpSp>
        <p:cxnSp>
          <p:nvCxnSpPr>
            <p:cNvPr id="269" name="Straight Arrow Connector 268">
              <a:extLst>
                <a:ext uri="{FF2B5EF4-FFF2-40B4-BE49-F238E27FC236}">
                  <a16:creationId xmlns:a16="http://schemas.microsoft.com/office/drawing/2014/main" id="{7AE54B09-A353-3FF3-604F-8B594B465188}"/>
                </a:ext>
              </a:extLst>
            </p:cNvPr>
            <p:cNvCxnSpPr>
              <a:cxnSpLocks/>
            </p:cNvCxnSpPr>
            <p:nvPr/>
          </p:nvCxnSpPr>
          <p:spPr>
            <a:xfrm flipH="1" flipV="1">
              <a:off x="3076290" y="4637036"/>
              <a:ext cx="1892732" cy="804"/>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70" name="TextBox 269">
              <a:extLst>
                <a:ext uri="{FF2B5EF4-FFF2-40B4-BE49-F238E27FC236}">
                  <a16:creationId xmlns:a16="http://schemas.microsoft.com/office/drawing/2014/main" id="{E798B28D-597F-9904-789B-5B7DAC58198F}"/>
                </a:ext>
              </a:extLst>
            </p:cNvPr>
            <p:cNvSpPr txBox="1"/>
            <p:nvPr/>
          </p:nvSpPr>
          <p:spPr>
            <a:xfrm>
              <a:off x="3053218" y="4445400"/>
              <a:ext cx="981359" cy="397032"/>
            </a:xfrm>
            <a:prstGeom prst="rect">
              <a:avLst/>
            </a:prstGeom>
            <a:noFill/>
          </p:spPr>
          <p:txBody>
            <a:bodyPr wrap="none" rtlCol="0">
              <a:spAutoFit/>
            </a:bodyPr>
            <a:lstStyle/>
            <a:p>
              <a:pPr algn="ctr">
                <a:lnSpc>
                  <a:spcPct val="90000"/>
                </a:lnSpc>
              </a:pPr>
              <a:r>
                <a:rPr lang="en-US" sz="1100" dirty="0"/>
                <a:t>RRC reconfig. </a:t>
              </a:r>
            </a:p>
            <a:p>
              <a:pPr algn="ctr">
                <a:lnSpc>
                  <a:spcPct val="90000"/>
                </a:lnSpc>
              </a:pPr>
              <a:r>
                <a:rPr lang="en-US" sz="1100" dirty="0"/>
                <a:t>complete</a:t>
              </a:r>
            </a:p>
          </p:txBody>
        </p:sp>
        <p:grpSp>
          <p:nvGrpSpPr>
            <p:cNvPr id="271" name="Group 270">
              <a:extLst>
                <a:ext uri="{FF2B5EF4-FFF2-40B4-BE49-F238E27FC236}">
                  <a16:creationId xmlns:a16="http://schemas.microsoft.com/office/drawing/2014/main" id="{C6A6361C-85A9-532A-F959-5ED47D92F453}"/>
                </a:ext>
              </a:extLst>
            </p:cNvPr>
            <p:cNvGrpSpPr/>
            <p:nvPr/>
          </p:nvGrpSpPr>
          <p:grpSpPr>
            <a:xfrm>
              <a:off x="3937423" y="4541613"/>
              <a:ext cx="219075" cy="130175"/>
              <a:chOff x="6423025" y="1701800"/>
              <a:chExt cx="219075" cy="130175"/>
            </a:xfrm>
          </p:grpSpPr>
          <p:sp>
            <p:nvSpPr>
              <p:cNvPr id="272" name="Freeform 271">
                <a:extLst>
                  <a:ext uri="{FF2B5EF4-FFF2-40B4-BE49-F238E27FC236}">
                    <a16:creationId xmlns:a16="http://schemas.microsoft.com/office/drawing/2014/main" id="{E1D79BBE-B66A-9B85-85B2-C7989D06F2C2}"/>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272">
                <a:extLst>
                  <a:ext uri="{FF2B5EF4-FFF2-40B4-BE49-F238E27FC236}">
                    <a16:creationId xmlns:a16="http://schemas.microsoft.com/office/drawing/2014/main" id="{D09AA411-CC9C-4CDF-4F7F-A4D8C6D0B269}"/>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4" name="Group 273">
              <a:extLst>
                <a:ext uri="{FF2B5EF4-FFF2-40B4-BE49-F238E27FC236}">
                  <a16:creationId xmlns:a16="http://schemas.microsoft.com/office/drawing/2014/main" id="{0C809861-24B7-36AA-9B55-54E85F1BADDB}"/>
                </a:ext>
              </a:extLst>
            </p:cNvPr>
            <p:cNvGrpSpPr/>
            <p:nvPr/>
          </p:nvGrpSpPr>
          <p:grpSpPr>
            <a:xfrm>
              <a:off x="4017159" y="4692820"/>
              <a:ext cx="938176" cy="366511"/>
              <a:chOff x="4498503" y="2458883"/>
              <a:chExt cx="938176" cy="366511"/>
            </a:xfrm>
          </p:grpSpPr>
          <p:cxnSp>
            <p:nvCxnSpPr>
              <p:cNvPr id="275" name="Straight Arrow Connector 274">
                <a:extLst>
                  <a:ext uri="{FF2B5EF4-FFF2-40B4-BE49-F238E27FC236}">
                    <a16:creationId xmlns:a16="http://schemas.microsoft.com/office/drawing/2014/main" id="{CA693B41-F7D1-CE83-2525-DD7262587D88}"/>
                  </a:ext>
                </a:extLst>
              </p:cNvPr>
              <p:cNvCxnSpPr>
                <a:cxnSpLocks/>
              </p:cNvCxnSpPr>
              <p:nvPr/>
            </p:nvCxnSpPr>
            <p:spPr>
              <a:xfrm flipH="1">
                <a:off x="4498503" y="2633532"/>
                <a:ext cx="938176"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76" name="TextBox 275">
                <a:extLst>
                  <a:ext uri="{FF2B5EF4-FFF2-40B4-BE49-F238E27FC236}">
                    <a16:creationId xmlns:a16="http://schemas.microsoft.com/office/drawing/2014/main" id="{AF817A63-0829-8B9D-ADC4-4AEDD618988A}"/>
                  </a:ext>
                </a:extLst>
              </p:cNvPr>
              <p:cNvSpPr txBox="1"/>
              <p:nvPr/>
            </p:nvSpPr>
            <p:spPr>
              <a:xfrm>
                <a:off x="4616441" y="2458883"/>
                <a:ext cx="763349" cy="366511"/>
              </a:xfrm>
              <a:prstGeom prst="rect">
                <a:avLst/>
              </a:prstGeom>
              <a:noFill/>
            </p:spPr>
            <p:txBody>
              <a:bodyPr wrap="none" rtlCol="0">
                <a:spAutoFit/>
              </a:bodyPr>
              <a:lstStyle/>
              <a:p>
                <a:pPr algn="ctr">
                  <a:lnSpc>
                    <a:spcPct val="80000"/>
                  </a:lnSpc>
                </a:pPr>
                <a:r>
                  <a:rPr lang="en-US" sz="1100" dirty="0"/>
                  <a:t>handover </a:t>
                </a:r>
              </a:p>
              <a:p>
                <a:pPr algn="ctr">
                  <a:lnSpc>
                    <a:spcPct val="80000"/>
                  </a:lnSpc>
                </a:pPr>
                <a:r>
                  <a:rPr lang="en-US" sz="1100" dirty="0"/>
                  <a:t>success</a:t>
                </a:r>
              </a:p>
            </p:txBody>
          </p:sp>
        </p:grpSp>
        <p:sp>
          <p:nvSpPr>
            <p:cNvPr id="324" name="Right Brace 323">
              <a:extLst>
                <a:ext uri="{FF2B5EF4-FFF2-40B4-BE49-F238E27FC236}">
                  <a16:creationId xmlns:a16="http://schemas.microsoft.com/office/drawing/2014/main" id="{43823CAD-5F89-4FB2-6709-BA053CA36B00}"/>
                </a:ext>
              </a:extLst>
            </p:cNvPr>
            <p:cNvSpPr/>
            <p:nvPr/>
          </p:nvSpPr>
          <p:spPr>
            <a:xfrm>
              <a:off x="8446169" y="3565880"/>
              <a:ext cx="147054" cy="1438735"/>
            </a:xfrm>
            <a:prstGeom prst="rightBrace">
              <a:avLst/>
            </a:prstGeom>
            <a:ln w="2222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lnSpc>
                  <a:spcPct val="80000"/>
                </a:lnSpc>
              </a:pPr>
              <a:endParaRPr lang="en-US"/>
            </a:p>
          </p:txBody>
        </p:sp>
        <p:sp>
          <p:nvSpPr>
            <p:cNvPr id="326" name="TextBox 325">
              <a:extLst>
                <a:ext uri="{FF2B5EF4-FFF2-40B4-BE49-F238E27FC236}">
                  <a16:creationId xmlns:a16="http://schemas.microsoft.com/office/drawing/2014/main" id="{9289C4A9-0B04-53B5-58E4-74A685A1AAA2}"/>
                </a:ext>
              </a:extLst>
            </p:cNvPr>
            <p:cNvSpPr txBox="1"/>
            <p:nvPr/>
          </p:nvSpPr>
          <p:spPr>
            <a:xfrm>
              <a:off x="8593222" y="4004549"/>
              <a:ext cx="1079078" cy="762645"/>
            </a:xfrm>
            <a:prstGeom prst="rect">
              <a:avLst/>
            </a:prstGeom>
            <a:noFill/>
          </p:spPr>
          <p:txBody>
            <a:bodyPr wrap="none" rtlCol="0">
              <a:spAutoFit/>
            </a:bodyPr>
            <a:lstStyle/>
            <a:p>
              <a:pPr algn="ctr">
                <a:lnSpc>
                  <a:spcPct val="80000"/>
                </a:lnSpc>
              </a:pPr>
              <a:r>
                <a:rPr lang="en-US" dirty="0">
                  <a:solidFill>
                    <a:srgbClr val="C00000"/>
                  </a:solidFill>
                </a:rPr>
                <a:t>handover</a:t>
              </a:r>
            </a:p>
            <a:p>
              <a:pPr algn="ctr">
                <a:lnSpc>
                  <a:spcPct val="80000"/>
                </a:lnSpc>
              </a:pPr>
              <a:r>
                <a:rPr lang="en-US" dirty="0">
                  <a:solidFill>
                    <a:srgbClr val="C00000"/>
                  </a:solidFill>
                </a:rPr>
                <a:t> in the </a:t>
              </a:r>
            </a:p>
            <a:p>
              <a:pPr algn="ctr">
                <a:lnSpc>
                  <a:spcPct val="80000"/>
                </a:lnSpc>
              </a:pPr>
              <a:r>
                <a:rPr lang="en-US" dirty="0">
                  <a:solidFill>
                    <a:srgbClr val="C00000"/>
                  </a:solidFill>
                </a:rPr>
                <a:t>RAN</a:t>
              </a:r>
            </a:p>
          </p:txBody>
        </p:sp>
      </p:grpSp>
      <p:grpSp>
        <p:nvGrpSpPr>
          <p:cNvPr id="334" name="Group 333">
            <a:extLst>
              <a:ext uri="{FF2B5EF4-FFF2-40B4-BE49-F238E27FC236}">
                <a16:creationId xmlns:a16="http://schemas.microsoft.com/office/drawing/2014/main" id="{8D8220CA-9C0E-8D48-6F27-44DF8971E26E}"/>
              </a:ext>
            </a:extLst>
          </p:cNvPr>
          <p:cNvGrpSpPr/>
          <p:nvPr/>
        </p:nvGrpSpPr>
        <p:grpSpPr>
          <a:xfrm>
            <a:off x="3059423" y="4967332"/>
            <a:ext cx="6629172" cy="1616224"/>
            <a:chOff x="3059423" y="4967332"/>
            <a:chExt cx="6629172" cy="1616224"/>
          </a:xfrm>
        </p:grpSpPr>
        <p:grpSp>
          <p:nvGrpSpPr>
            <p:cNvPr id="277" name="Group 276">
              <a:extLst>
                <a:ext uri="{FF2B5EF4-FFF2-40B4-BE49-F238E27FC236}">
                  <a16:creationId xmlns:a16="http://schemas.microsoft.com/office/drawing/2014/main" id="{039376E6-5D5B-E0FB-C253-AEEC9902DBA5}"/>
                </a:ext>
              </a:extLst>
            </p:cNvPr>
            <p:cNvGrpSpPr/>
            <p:nvPr/>
          </p:nvGrpSpPr>
          <p:grpSpPr>
            <a:xfrm>
              <a:off x="4043325" y="4967332"/>
              <a:ext cx="938176" cy="366511"/>
              <a:chOff x="4498503" y="2452145"/>
              <a:chExt cx="938176" cy="366511"/>
            </a:xfrm>
          </p:grpSpPr>
          <p:cxnSp>
            <p:nvCxnSpPr>
              <p:cNvPr id="278" name="Straight Arrow Connector 277">
                <a:extLst>
                  <a:ext uri="{FF2B5EF4-FFF2-40B4-BE49-F238E27FC236}">
                    <a16:creationId xmlns:a16="http://schemas.microsoft.com/office/drawing/2014/main" id="{B44CE3B0-74EB-7D58-B902-8F94794717DB}"/>
                  </a:ext>
                </a:extLst>
              </p:cNvPr>
              <p:cNvCxnSpPr>
                <a:cxnSpLocks/>
              </p:cNvCxnSpPr>
              <p:nvPr/>
            </p:nvCxnSpPr>
            <p:spPr>
              <a:xfrm flipH="1">
                <a:off x="4498503" y="2633532"/>
                <a:ext cx="938176"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79" name="TextBox 278">
                <a:extLst>
                  <a:ext uri="{FF2B5EF4-FFF2-40B4-BE49-F238E27FC236}">
                    <a16:creationId xmlns:a16="http://schemas.microsoft.com/office/drawing/2014/main" id="{B4473F7A-73DF-28ED-506A-662D4411A6AC}"/>
                  </a:ext>
                </a:extLst>
              </p:cNvPr>
              <p:cNvSpPr txBox="1"/>
              <p:nvPr/>
            </p:nvSpPr>
            <p:spPr>
              <a:xfrm>
                <a:off x="4602769" y="2452145"/>
                <a:ext cx="671980" cy="366511"/>
              </a:xfrm>
              <a:prstGeom prst="rect">
                <a:avLst/>
              </a:prstGeom>
              <a:noFill/>
            </p:spPr>
            <p:txBody>
              <a:bodyPr wrap="none" rtlCol="0">
                <a:spAutoFit/>
              </a:bodyPr>
              <a:lstStyle/>
              <a:p>
                <a:pPr algn="ctr">
                  <a:lnSpc>
                    <a:spcPct val="80000"/>
                  </a:lnSpc>
                </a:pPr>
                <a:r>
                  <a:rPr lang="en-US" sz="1100" dirty="0"/>
                  <a:t>transfer </a:t>
                </a:r>
              </a:p>
              <a:p>
                <a:pPr algn="ctr">
                  <a:lnSpc>
                    <a:spcPct val="80000"/>
                  </a:lnSpc>
                </a:pPr>
                <a:r>
                  <a:rPr lang="en-US" sz="1100" dirty="0"/>
                  <a:t>status</a:t>
                </a:r>
              </a:p>
            </p:txBody>
          </p:sp>
        </p:grpSp>
        <p:grpSp>
          <p:nvGrpSpPr>
            <p:cNvPr id="280" name="Group 279">
              <a:extLst>
                <a:ext uri="{FF2B5EF4-FFF2-40B4-BE49-F238E27FC236}">
                  <a16:creationId xmlns:a16="http://schemas.microsoft.com/office/drawing/2014/main" id="{3DC2A347-3196-1F39-A67D-B858DCD02F03}"/>
                </a:ext>
              </a:extLst>
            </p:cNvPr>
            <p:cNvGrpSpPr/>
            <p:nvPr/>
          </p:nvGrpSpPr>
          <p:grpSpPr>
            <a:xfrm>
              <a:off x="4945787" y="5176396"/>
              <a:ext cx="1374586" cy="231089"/>
              <a:chOff x="4498503" y="2612614"/>
              <a:chExt cx="1374586" cy="231089"/>
            </a:xfrm>
          </p:grpSpPr>
          <p:cxnSp>
            <p:nvCxnSpPr>
              <p:cNvPr id="281" name="Straight Arrow Connector 280">
                <a:extLst>
                  <a:ext uri="{FF2B5EF4-FFF2-40B4-BE49-F238E27FC236}">
                    <a16:creationId xmlns:a16="http://schemas.microsoft.com/office/drawing/2014/main" id="{6CEC0FB4-A30C-40E6-9B27-707CE4AC15E1}"/>
                  </a:ext>
                </a:extLst>
              </p:cNvPr>
              <p:cNvCxnSpPr>
                <a:cxnSpLocks/>
              </p:cNvCxnSpPr>
              <p:nvPr/>
            </p:nvCxnSpPr>
            <p:spPr>
              <a:xfrm flipH="1">
                <a:off x="4498503" y="2633532"/>
                <a:ext cx="1374586"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82" name="TextBox 281">
                <a:extLst>
                  <a:ext uri="{FF2B5EF4-FFF2-40B4-BE49-F238E27FC236}">
                    <a16:creationId xmlns:a16="http://schemas.microsoft.com/office/drawing/2014/main" id="{41AACBF2-9AC4-000C-189D-976CBEDFBFCC}"/>
                  </a:ext>
                </a:extLst>
              </p:cNvPr>
              <p:cNvSpPr txBox="1"/>
              <p:nvPr/>
            </p:nvSpPr>
            <p:spPr>
              <a:xfrm>
                <a:off x="4615263" y="2612614"/>
                <a:ext cx="1138453" cy="231089"/>
              </a:xfrm>
              <a:prstGeom prst="rect">
                <a:avLst/>
              </a:prstGeom>
              <a:noFill/>
            </p:spPr>
            <p:txBody>
              <a:bodyPr wrap="none" rtlCol="0">
                <a:spAutoFit/>
              </a:bodyPr>
              <a:lstStyle/>
              <a:p>
                <a:pPr algn="ctr">
                  <a:lnSpc>
                    <a:spcPct val="80000"/>
                  </a:lnSpc>
                </a:pPr>
                <a:r>
                  <a:rPr lang="en-US" sz="1100" dirty="0"/>
                  <a:t>path switch req. </a:t>
                </a:r>
              </a:p>
            </p:txBody>
          </p:sp>
        </p:grpSp>
        <p:cxnSp>
          <p:nvCxnSpPr>
            <p:cNvPr id="283" name="Straight Arrow Connector 282">
              <a:extLst>
                <a:ext uri="{FF2B5EF4-FFF2-40B4-BE49-F238E27FC236}">
                  <a16:creationId xmlns:a16="http://schemas.microsoft.com/office/drawing/2014/main" id="{BE398764-FFB3-C371-9DFF-DCC091DAC455}"/>
                </a:ext>
              </a:extLst>
            </p:cNvPr>
            <p:cNvCxnSpPr>
              <a:cxnSpLocks/>
            </p:cNvCxnSpPr>
            <p:nvPr/>
          </p:nvCxnSpPr>
          <p:spPr>
            <a:xfrm flipH="1">
              <a:off x="6332145" y="5293726"/>
              <a:ext cx="968782"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84" name="TextBox 283">
              <a:extLst>
                <a:ext uri="{FF2B5EF4-FFF2-40B4-BE49-F238E27FC236}">
                  <a16:creationId xmlns:a16="http://schemas.microsoft.com/office/drawing/2014/main" id="{DE304F9F-B5E1-71D0-1D92-001778499A93}"/>
                </a:ext>
              </a:extLst>
            </p:cNvPr>
            <p:cNvSpPr txBox="1"/>
            <p:nvPr/>
          </p:nvSpPr>
          <p:spPr>
            <a:xfrm>
              <a:off x="6364262" y="5069253"/>
              <a:ext cx="910827" cy="430887"/>
            </a:xfrm>
            <a:prstGeom prst="rect">
              <a:avLst/>
            </a:prstGeom>
            <a:noFill/>
          </p:spPr>
          <p:txBody>
            <a:bodyPr wrap="none" rtlCol="0">
              <a:spAutoFit/>
            </a:bodyPr>
            <a:lstStyle/>
            <a:p>
              <a:pPr algn="ctr"/>
              <a:r>
                <a:rPr lang="en-US" sz="1100" dirty="0"/>
                <a:t>PDU session </a:t>
              </a:r>
            </a:p>
            <a:p>
              <a:pPr algn="ctr"/>
              <a:r>
                <a:rPr lang="en-US" sz="1100" dirty="0"/>
                <a:t>update</a:t>
              </a:r>
            </a:p>
          </p:txBody>
        </p:sp>
        <p:sp>
          <p:nvSpPr>
            <p:cNvPr id="285" name="TextBox 284">
              <a:extLst>
                <a:ext uri="{FF2B5EF4-FFF2-40B4-BE49-F238E27FC236}">
                  <a16:creationId xmlns:a16="http://schemas.microsoft.com/office/drawing/2014/main" id="{CBFC33EC-7E34-DF58-E3AA-E7A490DA17AE}"/>
                </a:ext>
              </a:extLst>
            </p:cNvPr>
            <p:cNvSpPr txBox="1"/>
            <p:nvPr/>
          </p:nvSpPr>
          <p:spPr>
            <a:xfrm>
              <a:off x="7334902" y="5118399"/>
              <a:ext cx="954107" cy="430887"/>
            </a:xfrm>
            <a:prstGeom prst="rect">
              <a:avLst/>
            </a:prstGeom>
            <a:noFill/>
          </p:spPr>
          <p:txBody>
            <a:bodyPr wrap="none" rtlCol="0">
              <a:spAutoFit/>
            </a:bodyPr>
            <a:lstStyle/>
            <a:p>
              <a:pPr algn="ctr"/>
              <a:r>
                <a:rPr lang="en-US" sz="1100" dirty="0"/>
                <a:t>session mod.</a:t>
              </a:r>
            </a:p>
            <a:p>
              <a:pPr algn="ctr"/>
              <a:r>
                <a:rPr lang="en-US" sz="1100" dirty="0"/>
                <a:t>req/response</a:t>
              </a:r>
            </a:p>
          </p:txBody>
        </p:sp>
        <p:cxnSp>
          <p:nvCxnSpPr>
            <p:cNvPr id="286" name="Straight Arrow Connector 285">
              <a:extLst>
                <a:ext uri="{FF2B5EF4-FFF2-40B4-BE49-F238E27FC236}">
                  <a16:creationId xmlns:a16="http://schemas.microsoft.com/office/drawing/2014/main" id="{B4A0F813-71D2-B6DD-2153-B5D768E7DB27}"/>
                </a:ext>
              </a:extLst>
            </p:cNvPr>
            <p:cNvCxnSpPr>
              <a:cxnSpLocks/>
            </p:cNvCxnSpPr>
            <p:nvPr/>
          </p:nvCxnSpPr>
          <p:spPr>
            <a:xfrm flipH="1">
              <a:off x="7300927" y="5333843"/>
              <a:ext cx="968782" cy="0"/>
            </a:xfrm>
            <a:prstGeom prst="straightConnector1">
              <a:avLst/>
            </a:prstGeom>
            <a:ln w="25400">
              <a:solidFill>
                <a:srgbClr val="0A12A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87" name="Straight Arrow Connector 286">
              <a:extLst>
                <a:ext uri="{FF2B5EF4-FFF2-40B4-BE49-F238E27FC236}">
                  <a16:creationId xmlns:a16="http://schemas.microsoft.com/office/drawing/2014/main" id="{85FBD601-A22B-98CC-D08D-8BF18A9091A0}"/>
                </a:ext>
              </a:extLst>
            </p:cNvPr>
            <p:cNvCxnSpPr>
              <a:cxnSpLocks/>
            </p:cNvCxnSpPr>
            <p:nvPr/>
          </p:nvCxnSpPr>
          <p:spPr>
            <a:xfrm>
              <a:off x="4034266" y="5562980"/>
              <a:ext cx="4235443"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288" name="Group 287">
              <a:extLst>
                <a:ext uri="{FF2B5EF4-FFF2-40B4-BE49-F238E27FC236}">
                  <a16:creationId xmlns:a16="http://schemas.microsoft.com/office/drawing/2014/main" id="{75454C1F-0FF7-29C2-825C-56FA688EDEF8}"/>
                </a:ext>
              </a:extLst>
            </p:cNvPr>
            <p:cNvGrpSpPr/>
            <p:nvPr/>
          </p:nvGrpSpPr>
          <p:grpSpPr>
            <a:xfrm>
              <a:off x="6221389" y="5464445"/>
              <a:ext cx="219075" cy="130175"/>
              <a:chOff x="6423025" y="1701800"/>
              <a:chExt cx="219075" cy="130175"/>
            </a:xfrm>
          </p:grpSpPr>
          <p:sp>
            <p:nvSpPr>
              <p:cNvPr id="289" name="Freeform 288">
                <a:extLst>
                  <a:ext uri="{FF2B5EF4-FFF2-40B4-BE49-F238E27FC236}">
                    <a16:creationId xmlns:a16="http://schemas.microsoft.com/office/drawing/2014/main" id="{8466E5AA-5806-42DF-D339-34641D1F9AF5}"/>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Freeform 289">
                <a:extLst>
                  <a:ext uri="{FF2B5EF4-FFF2-40B4-BE49-F238E27FC236}">
                    <a16:creationId xmlns:a16="http://schemas.microsoft.com/office/drawing/2014/main" id="{8E8C31DB-C1A3-8D93-0F72-C809B4DDAC16}"/>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1" name="Group 290">
              <a:extLst>
                <a:ext uri="{FF2B5EF4-FFF2-40B4-BE49-F238E27FC236}">
                  <a16:creationId xmlns:a16="http://schemas.microsoft.com/office/drawing/2014/main" id="{87879C99-E565-0407-A336-EDEA395C95DE}"/>
                </a:ext>
              </a:extLst>
            </p:cNvPr>
            <p:cNvGrpSpPr/>
            <p:nvPr/>
          </p:nvGrpSpPr>
          <p:grpSpPr>
            <a:xfrm>
              <a:off x="4840963" y="5463857"/>
              <a:ext cx="219075" cy="130175"/>
              <a:chOff x="6423025" y="1701800"/>
              <a:chExt cx="219075" cy="130175"/>
            </a:xfrm>
          </p:grpSpPr>
          <p:sp>
            <p:nvSpPr>
              <p:cNvPr id="292" name="Freeform 291">
                <a:extLst>
                  <a:ext uri="{FF2B5EF4-FFF2-40B4-BE49-F238E27FC236}">
                    <a16:creationId xmlns:a16="http://schemas.microsoft.com/office/drawing/2014/main" id="{584EC921-FE1F-2331-9009-29FB3AFD677D}"/>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Freeform 292">
                <a:extLst>
                  <a:ext uri="{FF2B5EF4-FFF2-40B4-BE49-F238E27FC236}">
                    <a16:creationId xmlns:a16="http://schemas.microsoft.com/office/drawing/2014/main" id="{1E1EA27E-0754-014A-68F1-744C2CE2A9D7}"/>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4" name="Group 293">
              <a:extLst>
                <a:ext uri="{FF2B5EF4-FFF2-40B4-BE49-F238E27FC236}">
                  <a16:creationId xmlns:a16="http://schemas.microsoft.com/office/drawing/2014/main" id="{DBF541DB-462C-E33D-83B1-22BBFEA92098}"/>
                </a:ext>
              </a:extLst>
            </p:cNvPr>
            <p:cNvGrpSpPr/>
            <p:nvPr/>
          </p:nvGrpSpPr>
          <p:grpSpPr>
            <a:xfrm>
              <a:off x="7190379" y="5463738"/>
              <a:ext cx="219075" cy="130175"/>
              <a:chOff x="6423025" y="1701800"/>
              <a:chExt cx="219075" cy="130175"/>
            </a:xfrm>
          </p:grpSpPr>
          <p:sp>
            <p:nvSpPr>
              <p:cNvPr id="295" name="Freeform 294">
                <a:extLst>
                  <a:ext uri="{FF2B5EF4-FFF2-40B4-BE49-F238E27FC236}">
                    <a16:creationId xmlns:a16="http://schemas.microsoft.com/office/drawing/2014/main" id="{CB178BED-06BE-C7E9-A6AC-6E1330CF4F1F}"/>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295">
                <a:extLst>
                  <a:ext uri="{FF2B5EF4-FFF2-40B4-BE49-F238E27FC236}">
                    <a16:creationId xmlns:a16="http://schemas.microsoft.com/office/drawing/2014/main" id="{2E2C332F-B904-CD42-EACB-BC2882395FD8}"/>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7" name="Freeform 296">
              <a:extLst>
                <a:ext uri="{FF2B5EF4-FFF2-40B4-BE49-F238E27FC236}">
                  <a16:creationId xmlns:a16="http://schemas.microsoft.com/office/drawing/2014/main" id="{C1A89E9F-8694-0D16-335B-C601847EF6E1}"/>
                </a:ext>
              </a:extLst>
            </p:cNvPr>
            <p:cNvSpPr/>
            <p:nvPr/>
          </p:nvSpPr>
          <p:spPr>
            <a:xfrm>
              <a:off x="4029190" y="5562488"/>
              <a:ext cx="923590" cy="188394"/>
            </a:xfrm>
            <a:custGeom>
              <a:avLst/>
              <a:gdLst>
                <a:gd name="connsiteX0" fmla="*/ 0 w 923590"/>
                <a:gd name="connsiteY0" fmla="*/ 0 h 188394"/>
                <a:gd name="connsiteX1" fmla="*/ 0 w 923590"/>
                <a:gd name="connsiteY1" fmla="*/ 188394 h 188394"/>
                <a:gd name="connsiteX2" fmla="*/ 923590 w 923590"/>
                <a:gd name="connsiteY2" fmla="*/ 188394 h 188394"/>
                <a:gd name="connsiteX3" fmla="*/ 923590 w 923590"/>
                <a:gd name="connsiteY3" fmla="*/ 124064 h 188394"/>
                <a:gd name="connsiteX0" fmla="*/ 0 w 923590"/>
                <a:gd name="connsiteY0" fmla="*/ 0 h 188394"/>
                <a:gd name="connsiteX1" fmla="*/ 0 w 923590"/>
                <a:gd name="connsiteY1" fmla="*/ 188394 h 188394"/>
                <a:gd name="connsiteX2" fmla="*/ 923590 w 923590"/>
                <a:gd name="connsiteY2" fmla="*/ 188394 h 188394"/>
              </a:gdLst>
              <a:ahLst/>
              <a:cxnLst>
                <a:cxn ang="0">
                  <a:pos x="connsiteX0" y="connsiteY0"/>
                </a:cxn>
                <a:cxn ang="0">
                  <a:pos x="connsiteX1" y="connsiteY1"/>
                </a:cxn>
                <a:cxn ang="0">
                  <a:pos x="connsiteX2" y="connsiteY2"/>
                </a:cxn>
              </a:cxnLst>
              <a:rect l="l" t="t" r="r" b="b"/>
              <a:pathLst>
                <a:path w="923590" h="188394">
                  <a:moveTo>
                    <a:pt x="0" y="0"/>
                  </a:moveTo>
                  <a:lnTo>
                    <a:pt x="0" y="188394"/>
                  </a:lnTo>
                  <a:lnTo>
                    <a:pt x="923590" y="188394"/>
                  </a:lnTo>
                </a:path>
              </a:pathLst>
            </a:custGeom>
            <a:noFill/>
            <a:ln w="25400">
              <a:solidFill>
                <a:srgbClr val="0A12A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TextBox 297">
              <a:extLst>
                <a:ext uri="{FF2B5EF4-FFF2-40B4-BE49-F238E27FC236}">
                  <a16:creationId xmlns:a16="http://schemas.microsoft.com/office/drawing/2014/main" id="{D9934C5B-4BBA-D0D9-39D3-39DD1CEFAB98}"/>
                </a:ext>
              </a:extLst>
            </p:cNvPr>
            <p:cNvSpPr txBox="1"/>
            <p:nvPr/>
          </p:nvSpPr>
          <p:spPr>
            <a:xfrm>
              <a:off x="5061243" y="5543222"/>
              <a:ext cx="1148071" cy="261610"/>
            </a:xfrm>
            <a:prstGeom prst="rect">
              <a:avLst/>
            </a:prstGeom>
            <a:noFill/>
          </p:spPr>
          <p:txBody>
            <a:bodyPr wrap="none" rtlCol="0">
              <a:spAutoFit/>
            </a:bodyPr>
            <a:lstStyle/>
            <a:p>
              <a:pPr algn="ctr"/>
              <a:r>
                <a:rPr lang="en-US" sz="1100" dirty="0"/>
                <a:t>data end marker</a:t>
              </a:r>
            </a:p>
          </p:txBody>
        </p:sp>
        <p:cxnSp>
          <p:nvCxnSpPr>
            <p:cNvPr id="299" name="Straight Arrow Connector 298">
              <a:extLst>
                <a:ext uri="{FF2B5EF4-FFF2-40B4-BE49-F238E27FC236}">
                  <a16:creationId xmlns:a16="http://schemas.microsoft.com/office/drawing/2014/main" id="{C1364DEA-1CEF-263C-6A4C-9D0CDEEA0F00}"/>
                </a:ext>
              </a:extLst>
            </p:cNvPr>
            <p:cNvCxnSpPr>
              <a:cxnSpLocks/>
            </p:cNvCxnSpPr>
            <p:nvPr/>
          </p:nvCxnSpPr>
          <p:spPr>
            <a:xfrm>
              <a:off x="3059423" y="5956486"/>
              <a:ext cx="1885166" cy="0"/>
            </a:xfrm>
            <a:prstGeom prst="straightConnector1">
              <a:avLst/>
            </a:prstGeom>
            <a:ln w="254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0" name="Straight Arrow Connector 299">
              <a:extLst>
                <a:ext uri="{FF2B5EF4-FFF2-40B4-BE49-F238E27FC236}">
                  <a16:creationId xmlns:a16="http://schemas.microsoft.com/office/drawing/2014/main" id="{EF7FD0A3-D850-EAAF-7F74-D4F5A4F861BD}"/>
                </a:ext>
              </a:extLst>
            </p:cNvPr>
            <p:cNvCxnSpPr>
              <a:cxnSpLocks/>
            </p:cNvCxnSpPr>
            <p:nvPr/>
          </p:nvCxnSpPr>
          <p:spPr>
            <a:xfrm>
              <a:off x="4933594" y="5959483"/>
              <a:ext cx="3328977" cy="0"/>
            </a:xfrm>
            <a:prstGeom prst="straightConnector1">
              <a:avLst/>
            </a:prstGeom>
            <a:ln w="254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301" name="Group 300">
              <a:extLst>
                <a:ext uri="{FF2B5EF4-FFF2-40B4-BE49-F238E27FC236}">
                  <a16:creationId xmlns:a16="http://schemas.microsoft.com/office/drawing/2014/main" id="{7CB0AAD2-B99F-749C-74C4-D079968BDFCA}"/>
                </a:ext>
              </a:extLst>
            </p:cNvPr>
            <p:cNvGrpSpPr/>
            <p:nvPr/>
          </p:nvGrpSpPr>
          <p:grpSpPr>
            <a:xfrm>
              <a:off x="6226730" y="5862425"/>
              <a:ext cx="219075" cy="130175"/>
              <a:chOff x="6423025" y="1701800"/>
              <a:chExt cx="219075" cy="130175"/>
            </a:xfrm>
          </p:grpSpPr>
          <p:sp>
            <p:nvSpPr>
              <p:cNvPr id="302" name="Freeform 301">
                <a:extLst>
                  <a:ext uri="{FF2B5EF4-FFF2-40B4-BE49-F238E27FC236}">
                    <a16:creationId xmlns:a16="http://schemas.microsoft.com/office/drawing/2014/main" id="{2E64FB9E-68BA-5C46-F343-ED776EBD04DE}"/>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Freeform 302">
                <a:extLst>
                  <a:ext uri="{FF2B5EF4-FFF2-40B4-BE49-F238E27FC236}">
                    <a16:creationId xmlns:a16="http://schemas.microsoft.com/office/drawing/2014/main" id="{431FFCDC-145B-C015-3B6B-B3642B7EFD81}"/>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4" name="Group 303">
              <a:extLst>
                <a:ext uri="{FF2B5EF4-FFF2-40B4-BE49-F238E27FC236}">
                  <a16:creationId xmlns:a16="http://schemas.microsoft.com/office/drawing/2014/main" id="{197A32F4-8A15-228E-AC99-838BDA84A43C}"/>
                </a:ext>
              </a:extLst>
            </p:cNvPr>
            <p:cNvGrpSpPr/>
            <p:nvPr/>
          </p:nvGrpSpPr>
          <p:grpSpPr>
            <a:xfrm>
              <a:off x="3918591" y="5860615"/>
              <a:ext cx="219075" cy="130175"/>
              <a:chOff x="6423025" y="1701800"/>
              <a:chExt cx="219075" cy="130175"/>
            </a:xfrm>
          </p:grpSpPr>
          <p:sp>
            <p:nvSpPr>
              <p:cNvPr id="305" name="Freeform 304">
                <a:extLst>
                  <a:ext uri="{FF2B5EF4-FFF2-40B4-BE49-F238E27FC236}">
                    <a16:creationId xmlns:a16="http://schemas.microsoft.com/office/drawing/2014/main" id="{FBA5FAE3-34ED-5ED4-6DB3-BA41D8A39339}"/>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Freeform 305">
                <a:extLst>
                  <a:ext uri="{FF2B5EF4-FFF2-40B4-BE49-F238E27FC236}">
                    <a16:creationId xmlns:a16="http://schemas.microsoft.com/office/drawing/2014/main" id="{75278D4D-A185-DE8E-64ED-9BCEF800C7B6}"/>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7" name="Group 306">
              <a:extLst>
                <a:ext uri="{FF2B5EF4-FFF2-40B4-BE49-F238E27FC236}">
                  <a16:creationId xmlns:a16="http://schemas.microsoft.com/office/drawing/2014/main" id="{3CEFA8F5-2AA2-BCA8-E97E-8A07668BD551}"/>
                </a:ext>
              </a:extLst>
            </p:cNvPr>
            <p:cNvGrpSpPr/>
            <p:nvPr/>
          </p:nvGrpSpPr>
          <p:grpSpPr>
            <a:xfrm>
              <a:off x="7184340" y="5861718"/>
              <a:ext cx="219075" cy="130175"/>
              <a:chOff x="6423025" y="1701800"/>
              <a:chExt cx="219075" cy="130175"/>
            </a:xfrm>
          </p:grpSpPr>
          <p:sp>
            <p:nvSpPr>
              <p:cNvPr id="308" name="Freeform 307">
                <a:extLst>
                  <a:ext uri="{FF2B5EF4-FFF2-40B4-BE49-F238E27FC236}">
                    <a16:creationId xmlns:a16="http://schemas.microsoft.com/office/drawing/2014/main" id="{97D69D9F-0724-CDA6-81C4-78B7FFCE5F63}"/>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308">
                <a:extLst>
                  <a:ext uri="{FF2B5EF4-FFF2-40B4-BE49-F238E27FC236}">
                    <a16:creationId xmlns:a16="http://schemas.microsoft.com/office/drawing/2014/main" id="{D7810736-722F-784A-75A1-62FFE2C22D6F}"/>
                  </a:ext>
                </a:extLst>
              </p:cNvPr>
              <p:cNvSpPr/>
              <p:nvPr/>
            </p:nvSpPr>
            <p:spPr>
              <a:xfrm>
                <a:off x="6427785"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1" name="TextBox 310">
              <a:extLst>
                <a:ext uri="{FF2B5EF4-FFF2-40B4-BE49-F238E27FC236}">
                  <a16:creationId xmlns:a16="http://schemas.microsoft.com/office/drawing/2014/main" id="{150DA0C9-F70C-6383-5124-9D6ED7A1700C}"/>
                </a:ext>
              </a:extLst>
            </p:cNvPr>
            <p:cNvSpPr txBox="1"/>
            <p:nvPr/>
          </p:nvSpPr>
          <p:spPr>
            <a:xfrm>
              <a:off x="3111865" y="5742221"/>
              <a:ext cx="841897" cy="261610"/>
            </a:xfrm>
            <a:prstGeom prst="rect">
              <a:avLst/>
            </a:prstGeom>
            <a:noFill/>
          </p:spPr>
          <p:txBody>
            <a:bodyPr wrap="none" rtlCol="0">
              <a:spAutoFit/>
            </a:bodyPr>
            <a:lstStyle/>
            <a:p>
              <a:r>
                <a:rPr lang="en-US" sz="1100" dirty="0">
                  <a:solidFill>
                    <a:srgbClr val="00B050"/>
                  </a:solidFill>
                </a:rPr>
                <a:t>device data</a:t>
              </a:r>
            </a:p>
          </p:txBody>
        </p:sp>
        <p:sp>
          <p:nvSpPr>
            <p:cNvPr id="312" name="TextBox 311">
              <a:extLst>
                <a:ext uri="{FF2B5EF4-FFF2-40B4-BE49-F238E27FC236}">
                  <a16:creationId xmlns:a16="http://schemas.microsoft.com/office/drawing/2014/main" id="{0EC3F0F0-6BCB-E176-C2C4-4F156696092F}"/>
                </a:ext>
              </a:extLst>
            </p:cNvPr>
            <p:cNvSpPr txBox="1"/>
            <p:nvPr/>
          </p:nvSpPr>
          <p:spPr>
            <a:xfrm>
              <a:off x="6431896" y="5746725"/>
              <a:ext cx="841897" cy="261610"/>
            </a:xfrm>
            <a:prstGeom prst="rect">
              <a:avLst/>
            </a:prstGeom>
            <a:noFill/>
          </p:spPr>
          <p:txBody>
            <a:bodyPr wrap="none" rtlCol="0">
              <a:spAutoFit/>
            </a:bodyPr>
            <a:lstStyle/>
            <a:p>
              <a:r>
                <a:rPr lang="en-US" sz="1100" dirty="0">
                  <a:solidFill>
                    <a:srgbClr val="00B050"/>
                  </a:solidFill>
                </a:rPr>
                <a:t>device data</a:t>
              </a:r>
            </a:p>
          </p:txBody>
        </p:sp>
        <p:grpSp>
          <p:nvGrpSpPr>
            <p:cNvPr id="313" name="Group 312">
              <a:extLst>
                <a:ext uri="{FF2B5EF4-FFF2-40B4-BE49-F238E27FC236}">
                  <a16:creationId xmlns:a16="http://schemas.microsoft.com/office/drawing/2014/main" id="{0B1F36AC-EF20-3C52-8892-24C5BC9F83A6}"/>
                </a:ext>
              </a:extLst>
            </p:cNvPr>
            <p:cNvGrpSpPr/>
            <p:nvPr/>
          </p:nvGrpSpPr>
          <p:grpSpPr>
            <a:xfrm>
              <a:off x="4944498" y="6293965"/>
              <a:ext cx="1406239" cy="231089"/>
              <a:chOff x="4504899" y="2512098"/>
              <a:chExt cx="1406239" cy="231089"/>
            </a:xfrm>
          </p:grpSpPr>
          <p:cxnSp>
            <p:nvCxnSpPr>
              <p:cNvPr id="314" name="Straight Arrow Connector 313">
                <a:extLst>
                  <a:ext uri="{FF2B5EF4-FFF2-40B4-BE49-F238E27FC236}">
                    <a16:creationId xmlns:a16="http://schemas.microsoft.com/office/drawing/2014/main" id="{DB6B7BD4-80BE-857F-9934-38FB75C5EF3B}"/>
                  </a:ext>
                </a:extLst>
              </p:cNvPr>
              <p:cNvCxnSpPr>
                <a:cxnSpLocks/>
              </p:cNvCxnSpPr>
              <p:nvPr/>
            </p:nvCxnSpPr>
            <p:spPr>
              <a:xfrm flipH="1">
                <a:off x="4504899" y="2528932"/>
                <a:ext cx="1374586"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5" name="TextBox 314">
                <a:extLst>
                  <a:ext uri="{FF2B5EF4-FFF2-40B4-BE49-F238E27FC236}">
                    <a16:creationId xmlns:a16="http://schemas.microsoft.com/office/drawing/2014/main" id="{DE4E28E1-C9AD-CB8B-913D-BBD92EB4B38B}"/>
                  </a:ext>
                </a:extLst>
              </p:cNvPr>
              <p:cNvSpPr txBox="1"/>
              <p:nvPr/>
            </p:nvSpPr>
            <p:spPr>
              <a:xfrm>
                <a:off x="4509792" y="2512098"/>
                <a:ext cx="1401346" cy="231089"/>
              </a:xfrm>
              <a:prstGeom prst="rect">
                <a:avLst/>
              </a:prstGeom>
              <a:noFill/>
            </p:spPr>
            <p:txBody>
              <a:bodyPr wrap="none" rtlCol="0">
                <a:spAutoFit/>
              </a:bodyPr>
              <a:lstStyle/>
              <a:p>
                <a:pPr algn="ctr">
                  <a:lnSpc>
                    <a:spcPct val="80000"/>
                  </a:lnSpc>
                </a:pPr>
                <a:r>
                  <a:rPr lang="en-US" sz="1100" dirty="0"/>
                  <a:t>path switch req. ACK </a:t>
                </a:r>
              </a:p>
            </p:txBody>
          </p:sp>
        </p:grpSp>
        <p:cxnSp>
          <p:nvCxnSpPr>
            <p:cNvPr id="316" name="Straight Arrow Connector 315">
              <a:extLst>
                <a:ext uri="{FF2B5EF4-FFF2-40B4-BE49-F238E27FC236}">
                  <a16:creationId xmlns:a16="http://schemas.microsoft.com/office/drawing/2014/main" id="{8364C26C-C155-D9E4-F245-5E5689FE1B16}"/>
                </a:ext>
              </a:extLst>
            </p:cNvPr>
            <p:cNvCxnSpPr>
              <a:cxnSpLocks/>
            </p:cNvCxnSpPr>
            <p:nvPr/>
          </p:nvCxnSpPr>
          <p:spPr>
            <a:xfrm flipH="1">
              <a:off x="6346620" y="6247132"/>
              <a:ext cx="968782"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7" name="TextBox 316">
              <a:extLst>
                <a:ext uri="{FF2B5EF4-FFF2-40B4-BE49-F238E27FC236}">
                  <a16:creationId xmlns:a16="http://schemas.microsoft.com/office/drawing/2014/main" id="{58B6E6A3-AE00-AE05-9A9D-FF63C0A8B458}"/>
                </a:ext>
              </a:extLst>
            </p:cNvPr>
            <p:cNvSpPr txBox="1"/>
            <p:nvPr/>
          </p:nvSpPr>
          <p:spPr>
            <a:xfrm>
              <a:off x="6353477" y="6023434"/>
              <a:ext cx="910827" cy="430887"/>
            </a:xfrm>
            <a:prstGeom prst="rect">
              <a:avLst/>
            </a:prstGeom>
            <a:noFill/>
          </p:spPr>
          <p:txBody>
            <a:bodyPr wrap="none" rtlCol="0">
              <a:spAutoFit/>
            </a:bodyPr>
            <a:lstStyle/>
            <a:p>
              <a:pPr algn="ctr"/>
              <a:r>
                <a:rPr lang="en-US" sz="1100" dirty="0"/>
                <a:t>PDU session </a:t>
              </a:r>
            </a:p>
            <a:p>
              <a:pPr algn="ctr"/>
              <a:r>
                <a:rPr lang="en-US" sz="1100" dirty="0"/>
                <a:t>update resp.</a:t>
              </a:r>
            </a:p>
          </p:txBody>
        </p:sp>
        <p:grpSp>
          <p:nvGrpSpPr>
            <p:cNvPr id="318" name="Group 317">
              <a:extLst>
                <a:ext uri="{FF2B5EF4-FFF2-40B4-BE49-F238E27FC236}">
                  <a16:creationId xmlns:a16="http://schemas.microsoft.com/office/drawing/2014/main" id="{453AE916-5159-C1BD-0F93-2E3E0A3B3261}"/>
                </a:ext>
              </a:extLst>
            </p:cNvPr>
            <p:cNvGrpSpPr/>
            <p:nvPr/>
          </p:nvGrpSpPr>
          <p:grpSpPr>
            <a:xfrm>
              <a:off x="3983325" y="6183190"/>
              <a:ext cx="1018228" cy="400366"/>
              <a:chOff x="4485628" y="2430861"/>
              <a:chExt cx="1018228" cy="400366"/>
            </a:xfrm>
          </p:grpSpPr>
          <p:cxnSp>
            <p:nvCxnSpPr>
              <p:cNvPr id="319" name="Straight Arrow Connector 318">
                <a:extLst>
                  <a:ext uri="{FF2B5EF4-FFF2-40B4-BE49-F238E27FC236}">
                    <a16:creationId xmlns:a16="http://schemas.microsoft.com/office/drawing/2014/main" id="{63A7E8F6-DA10-40C4-85FB-F83C375D489B}"/>
                  </a:ext>
                </a:extLst>
              </p:cNvPr>
              <p:cNvCxnSpPr>
                <a:cxnSpLocks/>
              </p:cNvCxnSpPr>
              <p:nvPr/>
            </p:nvCxnSpPr>
            <p:spPr>
              <a:xfrm flipH="1">
                <a:off x="4508625" y="2633532"/>
                <a:ext cx="938176"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20" name="TextBox 319">
                <a:extLst>
                  <a:ext uri="{FF2B5EF4-FFF2-40B4-BE49-F238E27FC236}">
                    <a16:creationId xmlns:a16="http://schemas.microsoft.com/office/drawing/2014/main" id="{15292186-7F5D-BB44-517F-25A78CED9513}"/>
                  </a:ext>
                </a:extLst>
              </p:cNvPr>
              <p:cNvSpPr txBox="1"/>
              <p:nvPr/>
            </p:nvSpPr>
            <p:spPr>
              <a:xfrm>
                <a:off x="4485628" y="2430861"/>
                <a:ext cx="1018228" cy="400366"/>
              </a:xfrm>
              <a:prstGeom prst="rect">
                <a:avLst/>
              </a:prstGeom>
              <a:noFill/>
            </p:spPr>
            <p:txBody>
              <a:bodyPr wrap="none" rtlCol="0">
                <a:spAutoFit/>
              </a:bodyPr>
              <a:lstStyle/>
              <a:p>
                <a:pPr algn="ctr"/>
                <a:r>
                  <a:rPr lang="en-US" sz="1100" dirty="0"/>
                  <a:t>device context</a:t>
                </a:r>
              </a:p>
              <a:p>
                <a:pPr algn="ctr">
                  <a:lnSpc>
                    <a:spcPct val="80000"/>
                  </a:lnSpc>
                </a:pPr>
                <a:r>
                  <a:rPr lang="en-US" sz="1100" dirty="0"/>
                  <a:t>release</a:t>
                </a:r>
              </a:p>
            </p:txBody>
          </p:sp>
        </p:grpSp>
        <p:sp>
          <p:nvSpPr>
            <p:cNvPr id="325" name="Right Brace 324">
              <a:extLst>
                <a:ext uri="{FF2B5EF4-FFF2-40B4-BE49-F238E27FC236}">
                  <a16:creationId xmlns:a16="http://schemas.microsoft.com/office/drawing/2014/main" id="{188C1740-CEC4-05E9-B4BD-3ED4F06505DD}"/>
                </a:ext>
              </a:extLst>
            </p:cNvPr>
            <p:cNvSpPr/>
            <p:nvPr/>
          </p:nvSpPr>
          <p:spPr>
            <a:xfrm>
              <a:off x="8448050" y="5076830"/>
              <a:ext cx="163624" cy="138410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27" name="TextBox 326">
              <a:extLst>
                <a:ext uri="{FF2B5EF4-FFF2-40B4-BE49-F238E27FC236}">
                  <a16:creationId xmlns:a16="http://schemas.microsoft.com/office/drawing/2014/main" id="{A2F18F8B-945E-5AC4-93E3-63531EECC842}"/>
                </a:ext>
              </a:extLst>
            </p:cNvPr>
            <p:cNvSpPr txBox="1"/>
            <p:nvPr/>
          </p:nvSpPr>
          <p:spPr>
            <a:xfrm>
              <a:off x="8609517" y="5387558"/>
              <a:ext cx="1079078" cy="762645"/>
            </a:xfrm>
            <a:prstGeom prst="rect">
              <a:avLst/>
            </a:prstGeom>
            <a:noFill/>
          </p:spPr>
          <p:txBody>
            <a:bodyPr wrap="none" rtlCol="0">
              <a:spAutoFit/>
            </a:bodyPr>
            <a:lstStyle/>
            <a:p>
              <a:pPr algn="ctr">
                <a:lnSpc>
                  <a:spcPct val="80000"/>
                </a:lnSpc>
              </a:pPr>
              <a:r>
                <a:rPr lang="en-US" dirty="0">
                  <a:solidFill>
                    <a:srgbClr val="C00000"/>
                  </a:solidFill>
                </a:rPr>
                <a:t>handover</a:t>
              </a:r>
            </a:p>
            <a:p>
              <a:pPr algn="ctr">
                <a:lnSpc>
                  <a:spcPct val="80000"/>
                </a:lnSpc>
              </a:pPr>
              <a:r>
                <a:rPr lang="en-US" dirty="0">
                  <a:solidFill>
                    <a:srgbClr val="C00000"/>
                  </a:solidFill>
                </a:rPr>
                <a:t> in the </a:t>
              </a:r>
            </a:p>
            <a:p>
              <a:pPr algn="ctr">
                <a:lnSpc>
                  <a:spcPct val="80000"/>
                </a:lnSpc>
              </a:pPr>
              <a:r>
                <a:rPr lang="en-US" dirty="0">
                  <a:solidFill>
                    <a:srgbClr val="C00000"/>
                  </a:solidFill>
                </a:rPr>
                <a:t>Core</a:t>
              </a:r>
            </a:p>
          </p:txBody>
        </p:sp>
      </p:grpSp>
      <p:grpSp>
        <p:nvGrpSpPr>
          <p:cNvPr id="331" name="Group 330">
            <a:extLst>
              <a:ext uri="{FF2B5EF4-FFF2-40B4-BE49-F238E27FC236}">
                <a16:creationId xmlns:a16="http://schemas.microsoft.com/office/drawing/2014/main" id="{60E596B3-5A7C-0E12-B93C-E8DBF1215852}"/>
              </a:ext>
            </a:extLst>
          </p:cNvPr>
          <p:cNvGrpSpPr/>
          <p:nvPr/>
        </p:nvGrpSpPr>
        <p:grpSpPr>
          <a:xfrm>
            <a:off x="2945574" y="2185175"/>
            <a:ext cx="6826985" cy="1714256"/>
            <a:chOff x="2945574" y="2185175"/>
            <a:chExt cx="6826985" cy="1714256"/>
          </a:xfrm>
        </p:grpSpPr>
        <p:cxnSp>
          <p:nvCxnSpPr>
            <p:cNvPr id="155" name="Straight Arrow Connector 154">
              <a:extLst>
                <a:ext uri="{FF2B5EF4-FFF2-40B4-BE49-F238E27FC236}">
                  <a16:creationId xmlns:a16="http://schemas.microsoft.com/office/drawing/2014/main" id="{1C7B2F82-A80E-49FD-A347-6B20E025F11B}"/>
                </a:ext>
              </a:extLst>
            </p:cNvPr>
            <p:cNvCxnSpPr>
              <a:cxnSpLocks/>
            </p:cNvCxnSpPr>
            <p:nvPr/>
          </p:nvCxnSpPr>
          <p:spPr>
            <a:xfrm>
              <a:off x="3066561" y="2396950"/>
              <a:ext cx="965277" cy="0"/>
            </a:xfrm>
            <a:prstGeom prst="straightConnector1">
              <a:avLst/>
            </a:prstGeom>
            <a:ln w="254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6" name="Rounded Rectangle 165">
              <a:extLst>
                <a:ext uri="{FF2B5EF4-FFF2-40B4-BE49-F238E27FC236}">
                  <a16:creationId xmlns:a16="http://schemas.microsoft.com/office/drawing/2014/main" id="{E1F75457-973C-22F7-40D7-07381D65E9D9}"/>
                </a:ext>
              </a:extLst>
            </p:cNvPr>
            <p:cNvSpPr/>
            <p:nvPr/>
          </p:nvSpPr>
          <p:spPr>
            <a:xfrm>
              <a:off x="2945574" y="2479956"/>
              <a:ext cx="1227319" cy="265176"/>
            </a:xfrm>
            <a:prstGeom prst="roundRect">
              <a:avLst/>
            </a:prstGeom>
            <a:solidFill>
              <a:schemeClr val="bg1"/>
            </a:solidFill>
            <a:ln>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7" name="TextBox 166">
              <a:extLst>
                <a:ext uri="{FF2B5EF4-FFF2-40B4-BE49-F238E27FC236}">
                  <a16:creationId xmlns:a16="http://schemas.microsoft.com/office/drawing/2014/main" id="{E5799211-8F5A-EA0E-488D-49480375FAAB}"/>
                </a:ext>
              </a:extLst>
            </p:cNvPr>
            <p:cNvSpPr txBox="1"/>
            <p:nvPr/>
          </p:nvSpPr>
          <p:spPr>
            <a:xfrm>
              <a:off x="3034787" y="2488184"/>
              <a:ext cx="986167" cy="261610"/>
            </a:xfrm>
            <a:prstGeom prst="rect">
              <a:avLst/>
            </a:prstGeom>
            <a:noFill/>
          </p:spPr>
          <p:txBody>
            <a:bodyPr wrap="none" rtlCol="0">
              <a:spAutoFit/>
            </a:bodyPr>
            <a:lstStyle/>
            <a:p>
              <a:r>
                <a:rPr lang="en-US" sz="1100" dirty="0"/>
                <a:t>measurement</a:t>
              </a:r>
            </a:p>
          </p:txBody>
        </p:sp>
        <p:grpSp>
          <p:nvGrpSpPr>
            <p:cNvPr id="168" name="Group 167">
              <a:extLst>
                <a:ext uri="{FF2B5EF4-FFF2-40B4-BE49-F238E27FC236}">
                  <a16:creationId xmlns:a16="http://schemas.microsoft.com/office/drawing/2014/main" id="{F12809D1-FB92-5B4B-9A29-B4634A9D7317}"/>
                </a:ext>
              </a:extLst>
            </p:cNvPr>
            <p:cNvGrpSpPr/>
            <p:nvPr/>
          </p:nvGrpSpPr>
          <p:grpSpPr>
            <a:xfrm>
              <a:off x="4024305" y="2654833"/>
              <a:ext cx="938176" cy="397032"/>
              <a:chOff x="4498503" y="2413816"/>
              <a:chExt cx="938176" cy="397032"/>
            </a:xfrm>
          </p:grpSpPr>
          <p:cxnSp>
            <p:nvCxnSpPr>
              <p:cNvPr id="169" name="Straight Arrow Connector 168">
                <a:extLst>
                  <a:ext uri="{FF2B5EF4-FFF2-40B4-BE49-F238E27FC236}">
                    <a16:creationId xmlns:a16="http://schemas.microsoft.com/office/drawing/2014/main" id="{E1935423-1A65-6E85-BB9F-B863DDEEFA22}"/>
                  </a:ext>
                </a:extLst>
              </p:cNvPr>
              <p:cNvCxnSpPr>
                <a:cxnSpLocks/>
              </p:cNvCxnSpPr>
              <p:nvPr/>
            </p:nvCxnSpPr>
            <p:spPr>
              <a:xfrm flipH="1">
                <a:off x="4498503" y="2633532"/>
                <a:ext cx="938176"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0" name="TextBox 169">
                <a:extLst>
                  <a:ext uri="{FF2B5EF4-FFF2-40B4-BE49-F238E27FC236}">
                    <a16:creationId xmlns:a16="http://schemas.microsoft.com/office/drawing/2014/main" id="{303D319E-6164-9242-A12F-B7D8E9B1F3DD}"/>
                  </a:ext>
                </a:extLst>
              </p:cNvPr>
              <p:cNvSpPr txBox="1"/>
              <p:nvPr/>
            </p:nvSpPr>
            <p:spPr>
              <a:xfrm>
                <a:off x="4578223" y="2413816"/>
                <a:ext cx="763351" cy="397032"/>
              </a:xfrm>
              <a:prstGeom prst="rect">
                <a:avLst/>
              </a:prstGeom>
              <a:noFill/>
            </p:spPr>
            <p:txBody>
              <a:bodyPr wrap="none" rtlCol="0">
                <a:spAutoFit/>
              </a:bodyPr>
              <a:lstStyle/>
              <a:p>
                <a:pPr algn="ctr">
                  <a:lnSpc>
                    <a:spcPct val="90000"/>
                  </a:lnSpc>
                </a:pPr>
                <a:r>
                  <a:rPr lang="en-US" sz="1100" dirty="0"/>
                  <a:t>handover </a:t>
                </a:r>
              </a:p>
              <a:p>
                <a:pPr algn="ctr">
                  <a:lnSpc>
                    <a:spcPct val="90000"/>
                  </a:lnSpc>
                </a:pPr>
                <a:r>
                  <a:rPr lang="en-US" sz="1100" dirty="0"/>
                  <a:t>request</a:t>
                </a:r>
              </a:p>
            </p:txBody>
          </p:sp>
        </p:grpSp>
        <p:grpSp>
          <p:nvGrpSpPr>
            <p:cNvPr id="171" name="Group 170">
              <a:extLst>
                <a:ext uri="{FF2B5EF4-FFF2-40B4-BE49-F238E27FC236}">
                  <a16:creationId xmlns:a16="http://schemas.microsoft.com/office/drawing/2014/main" id="{8C791092-8448-3CC6-CCCD-4E53104EC24A}"/>
                </a:ext>
              </a:extLst>
            </p:cNvPr>
            <p:cNvGrpSpPr/>
            <p:nvPr/>
          </p:nvGrpSpPr>
          <p:grpSpPr>
            <a:xfrm>
              <a:off x="4022086" y="3117783"/>
              <a:ext cx="943003" cy="397032"/>
              <a:chOff x="4498503" y="2444187"/>
              <a:chExt cx="943003" cy="397032"/>
            </a:xfrm>
          </p:grpSpPr>
          <p:cxnSp>
            <p:nvCxnSpPr>
              <p:cNvPr id="172" name="Straight Arrow Connector 171">
                <a:extLst>
                  <a:ext uri="{FF2B5EF4-FFF2-40B4-BE49-F238E27FC236}">
                    <a16:creationId xmlns:a16="http://schemas.microsoft.com/office/drawing/2014/main" id="{1BF92743-8119-AD5A-8ACA-7FAE47FD77FF}"/>
                  </a:ext>
                </a:extLst>
              </p:cNvPr>
              <p:cNvCxnSpPr>
                <a:cxnSpLocks/>
              </p:cNvCxnSpPr>
              <p:nvPr/>
            </p:nvCxnSpPr>
            <p:spPr>
              <a:xfrm flipH="1">
                <a:off x="4498503" y="2633532"/>
                <a:ext cx="938176"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73" name="TextBox 172">
                <a:extLst>
                  <a:ext uri="{FF2B5EF4-FFF2-40B4-BE49-F238E27FC236}">
                    <a16:creationId xmlns:a16="http://schemas.microsoft.com/office/drawing/2014/main" id="{AB2A20A9-F094-8C1D-15EE-86016877F7FE}"/>
                  </a:ext>
                </a:extLst>
              </p:cNvPr>
              <p:cNvSpPr txBox="1"/>
              <p:nvPr/>
            </p:nvSpPr>
            <p:spPr>
              <a:xfrm>
                <a:off x="4554725" y="2444187"/>
                <a:ext cx="886781" cy="397032"/>
              </a:xfrm>
              <a:prstGeom prst="rect">
                <a:avLst/>
              </a:prstGeom>
              <a:noFill/>
            </p:spPr>
            <p:txBody>
              <a:bodyPr wrap="none" rtlCol="0">
                <a:spAutoFit/>
              </a:bodyPr>
              <a:lstStyle/>
              <a:p>
                <a:pPr algn="ctr">
                  <a:lnSpc>
                    <a:spcPct val="90000"/>
                  </a:lnSpc>
                </a:pPr>
                <a:r>
                  <a:rPr lang="en-US" sz="1100" dirty="0"/>
                  <a:t>handover </a:t>
                </a:r>
              </a:p>
              <a:p>
                <a:pPr algn="ctr">
                  <a:lnSpc>
                    <a:spcPct val="90000"/>
                  </a:lnSpc>
                </a:pPr>
                <a:r>
                  <a:rPr lang="en-US" sz="1100" dirty="0"/>
                  <a:t>request ACK</a:t>
                </a:r>
              </a:p>
            </p:txBody>
          </p:sp>
        </p:grpSp>
        <p:grpSp>
          <p:nvGrpSpPr>
            <p:cNvPr id="174" name="Group 173">
              <a:extLst>
                <a:ext uri="{FF2B5EF4-FFF2-40B4-BE49-F238E27FC236}">
                  <a16:creationId xmlns:a16="http://schemas.microsoft.com/office/drawing/2014/main" id="{5638E566-3475-1328-964D-F72A445F8583}"/>
                </a:ext>
              </a:extLst>
            </p:cNvPr>
            <p:cNvGrpSpPr/>
            <p:nvPr/>
          </p:nvGrpSpPr>
          <p:grpSpPr>
            <a:xfrm>
              <a:off x="3079677" y="3374823"/>
              <a:ext cx="938176" cy="397032"/>
              <a:chOff x="4505619" y="2433499"/>
              <a:chExt cx="938176" cy="397032"/>
            </a:xfrm>
          </p:grpSpPr>
          <p:cxnSp>
            <p:nvCxnSpPr>
              <p:cNvPr id="180" name="Straight Arrow Connector 179">
                <a:extLst>
                  <a:ext uri="{FF2B5EF4-FFF2-40B4-BE49-F238E27FC236}">
                    <a16:creationId xmlns:a16="http://schemas.microsoft.com/office/drawing/2014/main" id="{3EF7C384-4091-16FE-A1D0-A320AC1C7410}"/>
                  </a:ext>
                </a:extLst>
              </p:cNvPr>
              <p:cNvCxnSpPr>
                <a:cxnSpLocks/>
              </p:cNvCxnSpPr>
              <p:nvPr/>
            </p:nvCxnSpPr>
            <p:spPr>
              <a:xfrm flipH="1">
                <a:off x="4505619" y="2633532"/>
                <a:ext cx="938176" cy="0"/>
              </a:xfrm>
              <a:prstGeom prst="straightConnector1">
                <a:avLst/>
              </a:prstGeom>
              <a:ln w="25400">
                <a:solidFill>
                  <a:srgbClr val="0A12A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81" name="TextBox 180">
                <a:extLst>
                  <a:ext uri="{FF2B5EF4-FFF2-40B4-BE49-F238E27FC236}">
                    <a16:creationId xmlns:a16="http://schemas.microsoft.com/office/drawing/2014/main" id="{A2BE6E12-7A1F-1D5A-E69B-DFB1588FCE79}"/>
                  </a:ext>
                </a:extLst>
              </p:cNvPr>
              <p:cNvSpPr txBox="1"/>
              <p:nvPr/>
            </p:nvSpPr>
            <p:spPr>
              <a:xfrm>
                <a:off x="4646994" y="2433499"/>
                <a:ext cx="688009" cy="397032"/>
              </a:xfrm>
              <a:prstGeom prst="rect">
                <a:avLst/>
              </a:prstGeom>
              <a:noFill/>
            </p:spPr>
            <p:txBody>
              <a:bodyPr wrap="none" rtlCol="0">
                <a:spAutoFit/>
              </a:bodyPr>
              <a:lstStyle/>
              <a:p>
                <a:pPr algn="ctr">
                  <a:lnSpc>
                    <a:spcPct val="90000"/>
                  </a:lnSpc>
                </a:pPr>
                <a:r>
                  <a:rPr lang="en-US" sz="1100" dirty="0"/>
                  <a:t>RRC </a:t>
                </a:r>
              </a:p>
              <a:p>
                <a:pPr algn="ctr">
                  <a:lnSpc>
                    <a:spcPct val="90000"/>
                  </a:lnSpc>
                </a:pPr>
                <a:r>
                  <a:rPr lang="en-US" sz="1100" dirty="0"/>
                  <a:t>reconfig.</a:t>
                </a:r>
              </a:p>
            </p:txBody>
          </p:sp>
        </p:grpSp>
        <p:grpSp>
          <p:nvGrpSpPr>
            <p:cNvPr id="185" name="Group 184">
              <a:extLst>
                <a:ext uri="{FF2B5EF4-FFF2-40B4-BE49-F238E27FC236}">
                  <a16:creationId xmlns:a16="http://schemas.microsoft.com/office/drawing/2014/main" id="{F90C84A7-23FD-15AD-D861-CA9B3B536AF2}"/>
                </a:ext>
              </a:extLst>
            </p:cNvPr>
            <p:cNvGrpSpPr/>
            <p:nvPr/>
          </p:nvGrpSpPr>
          <p:grpSpPr>
            <a:xfrm>
              <a:off x="4030846" y="3502399"/>
              <a:ext cx="938176" cy="397032"/>
              <a:chOff x="4498503" y="2437969"/>
              <a:chExt cx="938176" cy="397032"/>
            </a:xfrm>
          </p:grpSpPr>
          <p:cxnSp>
            <p:nvCxnSpPr>
              <p:cNvPr id="186" name="Straight Arrow Connector 185">
                <a:extLst>
                  <a:ext uri="{FF2B5EF4-FFF2-40B4-BE49-F238E27FC236}">
                    <a16:creationId xmlns:a16="http://schemas.microsoft.com/office/drawing/2014/main" id="{D1C750B8-3AA0-B755-9004-F1524116B42A}"/>
                  </a:ext>
                </a:extLst>
              </p:cNvPr>
              <p:cNvCxnSpPr>
                <a:cxnSpLocks/>
              </p:cNvCxnSpPr>
              <p:nvPr/>
            </p:nvCxnSpPr>
            <p:spPr>
              <a:xfrm flipH="1">
                <a:off x="4498503" y="2633532"/>
                <a:ext cx="938176" cy="0"/>
              </a:xfrm>
              <a:prstGeom prst="straightConnector1">
                <a:avLst/>
              </a:prstGeom>
              <a:ln w="25400">
                <a:solidFill>
                  <a:srgbClr val="0A12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87" name="TextBox 186">
                <a:extLst>
                  <a:ext uri="{FF2B5EF4-FFF2-40B4-BE49-F238E27FC236}">
                    <a16:creationId xmlns:a16="http://schemas.microsoft.com/office/drawing/2014/main" id="{BD4FD628-2797-E6E0-F716-C61DC4AB34C1}"/>
                  </a:ext>
                </a:extLst>
              </p:cNvPr>
              <p:cNvSpPr txBox="1"/>
              <p:nvPr/>
            </p:nvSpPr>
            <p:spPr>
              <a:xfrm>
                <a:off x="4624033" y="2437969"/>
                <a:ext cx="671979" cy="397032"/>
              </a:xfrm>
              <a:prstGeom prst="rect">
                <a:avLst/>
              </a:prstGeom>
              <a:noFill/>
            </p:spPr>
            <p:txBody>
              <a:bodyPr wrap="none" rtlCol="0">
                <a:spAutoFit/>
              </a:bodyPr>
              <a:lstStyle/>
              <a:p>
                <a:pPr algn="ctr">
                  <a:lnSpc>
                    <a:spcPct val="90000"/>
                  </a:lnSpc>
                </a:pPr>
                <a:r>
                  <a:rPr lang="en-US" sz="1100" dirty="0"/>
                  <a:t>transfer </a:t>
                </a:r>
              </a:p>
              <a:p>
                <a:pPr algn="ctr">
                  <a:lnSpc>
                    <a:spcPct val="90000"/>
                  </a:lnSpc>
                </a:pPr>
                <a:r>
                  <a:rPr lang="en-US" sz="1100" dirty="0"/>
                  <a:t>status</a:t>
                </a:r>
              </a:p>
            </p:txBody>
          </p:sp>
        </p:grpSp>
        <p:cxnSp>
          <p:nvCxnSpPr>
            <p:cNvPr id="189" name="Straight Arrow Connector 188">
              <a:extLst>
                <a:ext uri="{FF2B5EF4-FFF2-40B4-BE49-F238E27FC236}">
                  <a16:creationId xmlns:a16="http://schemas.microsoft.com/office/drawing/2014/main" id="{DD453BC2-DD91-26FF-DC47-CA61FB839FF4}"/>
                </a:ext>
              </a:extLst>
            </p:cNvPr>
            <p:cNvCxnSpPr>
              <a:cxnSpLocks/>
            </p:cNvCxnSpPr>
            <p:nvPr/>
          </p:nvCxnSpPr>
          <p:spPr>
            <a:xfrm>
              <a:off x="4027237" y="2399947"/>
              <a:ext cx="4242472" cy="0"/>
            </a:xfrm>
            <a:prstGeom prst="straightConnector1">
              <a:avLst/>
            </a:prstGeom>
            <a:ln w="254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90" name="Group 189">
              <a:extLst>
                <a:ext uri="{FF2B5EF4-FFF2-40B4-BE49-F238E27FC236}">
                  <a16:creationId xmlns:a16="http://schemas.microsoft.com/office/drawing/2014/main" id="{5533D69A-D67E-80FC-C54B-2538618FDAAC}"/>
                </a:ext>
              </a:extLst>
            </p:cNvPr>
            <p:cNvGrpSpPr/>
            <p:nvPr/>
          </p:nvGrpSpPr>
          <p:grpSpPr>
            <a:xfrm>
              <a:off x="6233868" y="2302889"/>
              <a:ext cx="219075" cy="130175"/>
              <a:chOff x="6423025" y="1701800"/>
              <a:chExt cx="219075" cy="130175"/>
            </a:xfrm>
          </p:grpSpPr>
          <p:sp>
            <p:nvSpPr>
              <p:cNvPr id="191" name="Freeform 190">
                <a:extLst>
                  <a:ext uri="{FF2B5EF4-FFF2-40B4-BE49-F238E27FC236}">
                    <a16:creationId xmlns:a16="http://schemas.microsoft.com/office/drawing/2014/main" id="{0D7EA483-FF3B-C6D4-F38C-56800AECA0F6}"/>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255">
                <a:extLst>
                  <a:ext uri="{FF2B5EF4-FFF2-40B4-BE49-F238E27FC236}">
                    <a16:creationId xmlns:a16="http://schemas.microsoft.com/office/drawing/2014/main" id="{C23FA62A-50E6-2D06-4B46-B788DF9538B7}"/>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7" name="Group 256">
              <a:extLst>
                <a:ext uri="{FF2B5EF4-FFF2-40B4-BE49-F238E27FC236}">
                  <a16:creationId xmlns:a16="http://schemas.microsoft.com/office/drawing/2014/main" id="{5924E1D6-E352-961E-A339-1D7BA3F5DD35}"/>
                </a:ext>
              </a:extLst>
            </p:cNvPr>
            <p:cNvGrpSpPr/>
            <p:nvPr/>
          </p:nvGrpSpPr>
          <p:grpSpPr>
            <a:xfrm>
              <a:off x="4853442" y="2302301"/>
              <a:ext cx="219075" cy="130175"/>
              <a:chOff x="6423025" y="1701800"/>
              <a:chExt cx="219075" cy="130175"/>
            </a:xfrm>
          </p:grpSpPr>
          <p:sp>
            <p:nvSpPr>
              <p:cNvPr id="258" name="Freeform 257">
                <a:extLst>
                  <a:ext uri="{FF2B5EF4-FFF2-40B4-BE49-F238E27FC236}">
                    <a16:creationId xmlns:a16="http://schemas.microsoft.com/office/drawing/2014/main" id="{F29346C1-7483-598A-DBFE-2D8E3854287C}"/>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Freeform 258">
                <a:extLst>
                  <a:ext uri="{FF2B5EF4-FFF2-40B4-BE49-F238E27FC236}">
                    <a16:creationId xmlns:a16="http://schemas.microsoft.com/office/drawing/2014/main" id="{2AD115C1-27E2-1424-8B98-413A35CB86C9}"/>
                  </a:ext>
                </a:extLst>
              </p:cNvPr>
              <p:cNvSpPr/>
              <p:nvPr/>
            </p:nvSpPr>
            <p:spPr>
              <a:xfrm>
                <a:off x="6431579"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0" name="Group 259">
              <a:extLst>
                <a:ext uri="{FF2B5EF4-FFF2-40B4-BE49-F238E27FC236}">
                  <a16:creationId xmlns:a16="http://schemas.microsoft.com/office/drawing/2014/main" id="{F1E8D972-8049-9922-C2E1-E5F00EE6E37B}"/>
                </a:ext>
              </a:extLst>
            </p:cNvPr>
            <p:cNvGrpSpPr/>
            <p:nvPr/>
          </p:nvGrpSpPr>
          <p:grpSpPr>
            <a:xfrm>
              <a:off x="7191478" y="2302182"/>
              <a:ext cx="219075" cy="130175"/>
              <a:chOff x="6423025" y="1701800"/>
              <a:chExt cx="219075" cy="130175"/>
            </a:xfrm>
          </p:grpSpPr>
          <p:sp>
            <p:nvSpPr>
              <p:cNvPr id="261" name="Freeform 260">
                <a:extLst>
                  <a:ext uri="{FF2B5EF4-FFF2-40B4-BE49-F238E27FC236}">
                    <a16:creationId xmlns:a16="http://schemas.microsoft.com/office/drawing/2014/main" id="{C885D99E-8802-0002-133E-80014B2AD69E}"/>
                  </a:ext>
                </a:extLst>
              </p:cNvPr>
              <p:cNvSpPr/>
              <p:nvPr/>
            </p:nvSpPr>
            <p:spPr>
              <a:xfrm>
                <a:off x="6423025" y="1701800"/>
                <a:ext cx="219075" cy="130175"/>
              </a:xfrm>
              <a:custGeom>
                <a:avLst/>
                <a:gdLst>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06375"/>
                  <a:gd name="connsiteY0" fmla="*/ 107950 h 111125"/>
                  <a:gd name="connsiteX1" fmla="*/ 95250 w 206375"/>
                  <a:gd name="connsiteY1" fmla="*/ 0 h 111125"/>
                  <a:gd name="connsiteX2" fmla="*/ 206375 w 206375"/>
                  <a:gd name="connsiteY2" fmla="*/ 111125 h 111125"/>
                  <a:gd name="connsiteX3" fmla="*/ 0 w 206375"/>
                  <a:gd name="connsiteY3" fmla="*/ 107950 h 111125"/>
                  <a:gd name="connsiteX0" fmla="*/ 0 w 212725"/>
                  <a:gd name="connsiteY0" fmla="*/ 130175 h 130175"/>
                  <a:gd name="connsiteX1" fmla="*/ 101600 w 212725"/>
                  <a:gd name="connsiteY1" fmla="*/ 0 h 130175"/>
                  <a:gd name="connsiteX2" fmla="*/ 212725 w 212725"/>
                  <a:gd name="connsiteY2" fmla="*/ 111125 h 130175"/>
                  <a:gd name="connsiteX3" fmla="*/ 0 w 212725"/>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5900"/>
                  <a:gd name="connsiteY0" fmla="*/ 130175 h 130175"/>
                  <a:gd name="connsiteX1" fmla="*/ 101600 w 215900"/>
                  <a:gd name="connsiteY1" fmla="*/ 0 h 130175"/>
                  <a:gd name="connsiteX2" fmla="*/ 215900 w 215900"/>
                  <a:gd name="connsiteY2" fmla="*/ 130175 h 130175"/>
                  <a:gd name="connsiteX3" fmla="*/ 0 w 215900"/>
                  <a:gd name="connsiteY3" fmla="*/ 130175 h 130175"/>
                  <a:gd name="connsiteX0" fmla="*/ 0 w 219075"/>
                  <a:gd name="connsiteY0" fmla="*/ 127000 h 130175"/>
                  <a:gd name="connsiteX1" fmla="*/ 104775 w 219075"/>
                  <a:gd name="connsiteY1" fmla="*/ 0 h 130175"/>
                  <a:gd name="connsiteX2" fmla="*/ 219075 w 219075"/>
                  <a:gd name="connsiteY2" fmla="*/ 130175 h 130175"/>
                  <a:gd name="connsiteX3" fmla="*/ 0 w 219075"/>
                  <a:gd name="connsiteY3" fmla="*/ 127000 h 130175"/>
                </a:gdLst>
                <a:ahLst/>
                <a:cxnLst>
                  <a:cxn ang="0">
                    <a:pos x="connsiteX0" y="connsiteY0"/>
                  </a:cxn>
                  <a:cxn ang="0">
                    <a:pos x="connsiteX1" y="connsiteY1"/>
                  </a:cxn>
                  <a:cxn ang="0">
                    <a:pos x="connsiteX2" y="connsiteY2"/>
                  </a:cxn>
                  <a:cxn ang="0">
                    <a:pos x="connsiteX3" y="connsiteY3"/>
                  </a:cxn>
                </a:cxnLst>
                <a:rect l="l" t="t" r="r" b="b"/>
                <a:pathLst>
                  <a:path w="219075" h="130175">
                    <a:moveTo>
                      <a:pt x="0" y="127000"/>
                    </a:moveTo>
                    <a:cubicBezTo>
                      <a:pt x="9525" y="71967"/>
                      <a:pt x="25400" y="10583"/>
                      <a:pt x="104775" y="0"/>
                    </a:cubicBezTo>
                    <a:cubicBezTo>
                      <a:pt x="183092" y="2117"/>
                      <a:pt x="207433" y="80433"/>
                      <a:pt x="219075" y="130175"/>
                    </a:cubicBezTo>
                    <a:lnTo>
                      <a:pt x="0" y="12700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Freeform 261">
                <a:extLst>
                  <a:ext uri="{FF2B5EF4-FFF2-40B4-BE49-F238E27FC236}">
                    <a16:creationId xmlns:a16="http://schemas.microsoft.com/office/drawing/2014/main" id="{1FA14DBF-F03E-F78E-E03D-9A452C639FB3}"/>
                  </a:ext>
                </a:extLst>
              </p:cNvPr>
              <p:cNvSpPr/>
              <p:nvPr/>
            </p:nvSpPr>
            <p:spPr>
              <a:xfrm>
                <a:off x="6427785" y="1710805"/>
                <a:ext cx="200025" cy="101706"/>
              </a:xfrm>
              <a:custGeom>
                <a:avLst/>
                <a:gdLst>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00 h 101600"/>
                  <a:gd name="connsiteX1" fmla="*/ 98425 w 200025"/>
                  <a:gd name="connsiteY1" fmla="*/ 0 h 101600"/>
                  <a:gd name="connsiteX2" fmla="*/ 200025 w 200025"/>
                  <a:gd name="connsiteY2" fmla="*/ 101600 h 101600"/>
                  <a:gd name="connsiteX3" fmla="*/ 200025 w 200025"/>
                  <a:gd name="connsiteY3" fmla="*/ 101600 h 101600"/>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683 h 101683"/>
                  <a:gd name="connsiteX1" fmla="*/ 98425 w 200025"/>
                  <a:gd name="connsiteY1" fmla="*/ 83 h 101683"/>
                  <a:gd name="connsiteX2" fmla="*/ 200025 w 200025"/>
                  <a:gd name="connsiteY2" fmla="*/ 101683 h 101683"/>
                  <a:gd name="connsiteX3" fmla="*/ 200025 w 200025"/>
                  <a:gd name="connsiteY3" fmla="*/ 101683 h 101683"/>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 name="connsiteX0" fmla="*/ 0 w 200025"/>
                  <a:gd name="connsiteY0" fmla="*/ 101706 h 101706"/>
                  <a:gd name="connsiteX1" fmla="*/ 98425 w 200025"/>
                  <a:gd name="connsiteY1" fmla="*/ 106 h 101706"/>
                  <a:gd name="connsiteX2" fmla="*/ 200025 w 200025"/>
                  <a:gd name="connsiteY2" fmla="*/ 101706 h 101706"/>
                  <a:gd name="connsiteX3" fmla="*/ 200025 w 200025"/>
                  <a:gd name="connsiteY3" fmla="*/ 101706 h 101706"/>
                </a:gdLst>
                <a:ahLst/>
                <a:cxnLst>
                  <a:cxn ang="0">
                    <a:pos x="connsiteX0" y="connsiteY0"/>
                  </a:cxn>
                  <a:cxn ang="0">
                    <a:pos x="connsiteX1" y="connsiteY1"/>
                  </a:cxn>
                  <a:cxn ang="0">
                    <a:pos x="connsiteX2" y="connsiteY2"/>
                  </a:cxn>
                  <a:cxn ang="0">
                    <a:pos x="connsiteX3" y="connsiteY3"/>
                  </a:cxn>
                </a:cxnLst>
                <a:rect l="l" t="t" r="r" b="b"/>
                <a:pathLst>
                  <a:path w="200025" h="101706">
                    <a:moveTo>
                      <a:pt x="0" y="101706"/>
                    </a:moveTo>
                    <a:cubicBezTo>
                      <a:pt x="1058" y="55139"/>
                      <a:pt x="33338" y="3281"/>
                      <a:pt x="98425" y="106"/>
                    </a:cubicBezTo>
                    <a:cubicBezTo>
                      <a:pt x="163512" y="-3069"/>
                      <a:pt x="198967" y="65723"/>
                      <a:pt x="200025" y="101706"/>
                    </a:cubicBezTo>
                    <a:lnTo>
                      <a:pt x="200025" y="101706"/>
                    </a:lnTo>
                  </a:path>
                </a:pathLst>
              </a:custGeom>
              <a:noFill/>
              <a:ln w="2222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3" name="TextBox 262">
              <a:extLst>
                <a:ext uri="{FF2B5EF4-FFF2-40B4-BE49-F238E27FC236}">
                  <a16:creationId xmlns:a16="http://schemas.microsoft.com/office/drawing/2014/main" id="{4893B9B4-846C-B97B-0051-99649BCD7739}"/>
                </a:ext>
              </a:extLst>
            </p:cNvPr>
            <p:cNvSpPr txBox="1"/>
            <p:nvPr/>
          </p:nvSpPr>
          <p:spPr>
            <a:xfrm>
              <a:off x="3095797" y="2185175"/>
              <a:ext cx="841897" cy="261610"/>
            </a:xfrm>
            <a:prstGeom prst="rect">
              <a:avLst/>
            </a:prstGeom>
            <a:noFill/>
          </p:spPr>
          <p:txBody>
            <a:bodyPr wrap="none" rtlCol="0">
              <a:spAutoFit/>
            </a:bodyPr>
            <a:lstStyle/>
            <a:p>
              <a:r>
                <a:rPr lang="en-US" sz="1100" dirty="0">
                  <a:solidFill>
                    <a:srgbClr val="00B050"/>
                  </a:solidFill>
                </a:rPr>
                <a:t>device data</a:t>
              </a:r>
            </a:p>
          </p:txBody>
        </p:sp>
        <p:sp>
          <p:nvSpPr>
            <p:cNvPr id="264" name="TextBox 263">
              <a:extLst>
                <a:ext uri="{FF2B5EF4-FFF2-40B4-BE49-F238E27FC236}">
                  <a16:creationId xmlns:a16="http://schemas.microsoft.com/office/drawing/2014/main" id="{4B30A236-9EDD-FF14-B35F-96EF67E5393E}"/>
                </a:ext>
              </a:extLst>
            </p:cNvPr>
            <p:cNvSpPr txBox="1"/>
            <p:nvPr/>
          </p:nvSpPr>
          <p:spPr>
            <a:xfrm>
              <a:off x="4032599" y="2187719"/>
              <a:ext cx="841897" cy="261610"/>
            </a:xfrm>
            <a:prstGeom prst="rect">
              <a:avLst/>
            </a:prstGeom>
            <a:noFill/>
          </p:spPr>
          <p:txBody>
            <a:bodyPr wrap="none" rtlCol="0">
              <a:spAutoFit/>
            </a:bodyPr>
            <a:lstStyle/>
            <a:p>
              <a:r>
                <a:rPr lang="en-US" sz="1100" dirty="0">
                  <a:solidFill>
                    <a:srgbClr val="00B050"/>
                  </a:solidFill>
                </a:rPr>
                <a:t>device data</a:t>
              </a:r>
            </a:p>
          </p:txBody>
        </p:sp>
        <p:grpSp>
          <p:nvGrpSpPr>
            <p:cNvPr id="321" name="Group 320">
              <a:extLst>
                <a:ext uri="{FF2B5EF4-FFF2-40B4-BE49-F238E27FC236}">
                  <a16:creationId xmlns:a16="http://schemas.microsoft.com/office/drawing/2014/main" id="{AAB8192C-5A03-17F8-BAFB-B2D7B7680E90}"/>
                </a:ext>
              </a:extLst>
            </p:cNvPr>
            <p:cNvGrpSpPr/>
            <p:nvPr/>
          </p:nvGrpSpPr>
          <p:grpSpPr>
            <a:xfrm>
              <a:off x="4795660" y="2940753"/>
              <a:ext cx="641522" cy="265176"/>
              <a:chOff x="1356344" y="2032068"/>
              <a:chExt cx="641522" cy="265176"/>
            </a:xfrm>
          </p:grpSpPr>
          <p:sp>
            <p:nvSpPr>
              <p:cNvPr id="322" name="Rounded Rectangle 321">
                <a:extLst>
                  <a:ext uri="{FF2B5EF4-FFF2-40B4-BE49-F238E27FC236}">
                    <a16:creationId xmlns:a16="http://schemas.microsoft.com/office/drawing/2014/main" id="{4A2FB7AB-C0F9-DFB4-1185-310B5217EDAA}"/>
                  </a:ext>
                </a:extLst>
              </p:cNvPr>
              <p:cNvSpPr/>
              <p:nvPr/>
            </p:nvSpPr>
            <p:spPr>
              <a:xfrm>
                <a:off x="1390319" y="2032068"/>
                <a:ext cx="584532" cy="265176"/>
              </a:xfrm>
              <a:prstGeom prst="roundRect">
                <a:avLst/>
              </a:prstGeom>
              <a:solidFill>
                <a:schemeClr val="bg1"/>
              </a:solidFill>
              <a:ln>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3" name="TextBox 322">
                <a:extLst>
                  <a:ext uri="{FF2B5EF4-FFF2-40B4-BE49-F238E27FC236}">
                    <a16:creationId xmlns:a16="http://schemas.microsoft.com/office/drawing/2014/main" id="{92577860-9C05-B83C-1A64-2607A5AF05A3}"/>
                  </a:ext>
                </a:extLst>
              </p:cNvPr>
              <p:cNvSpPr txBox="1"/>
              <p:nvPr/>
            </p:nvSpPr>
            <p:spPr>
              <a:xfrm>
                <a:off x="1356344" y="2032068"/>
                <a:ext cx="641522" cy="261610"/>
              </a:xfrm>
              <a:prstGeom prst="rect">
                <a:avLst/>
              </a:prstGeom>
              <a:noFill/>
            </p:spPr>
            <p:txBody>
              <a:bodyPr wrap="none" rtlCol="0">
                <a:spAutoFit/>
              </a:bodyPr>
              <a:lstStyle/>
              <a:p>
                <a:r>
                  <a:rPr lang="en-US" sz="1100" dirty="0"/>
                  <a:t>accept?</a:t>
                </a:r>
              </a:p>
            </p:txBody>
          </p:sp>
        </p:grpSp>
        <p:sp>
          <p:nvSpPr>
            <p:cNvPr id="328" name="Right Brace 327">
              <a:extLst>
                <a:ext uri="{FF2B5EF4-FFF2-40B4-BE49-F238E27FC236}">
                  <a16:creationId xmlns:a16="http://schemas.microsoft.com/office/drawing/2014/main" id="{181B1CD2-0170-D19B-46B2-39A702E70099}"/>
                </a:ext>
              </a:extLst>
            </p:cNvPr>
            <p:cNvSpPr/>
            <p:nvPr/>
          </p:nvSpPr>
          <p:spPr>
            <a:xfrm>
              <a:off x="8449296" y="2302318"/>
              <a:ext cx="147054" cy="1212497"/>
            </a:xfrm>
            <a:prstGeom prst="rightBrace">
              <a:avLst/>
            </a:prstGeom>
            <a:ln w="2222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30" name="TextBox 329">
              <a:extLst>
                <a:ext uri="{FF2B5EF4-FFF2-40B4-BE49-F238E27FC236}">
                  <a16:creationId xmlns:a16="http://schemas.microsoft.com/office/drawing/2014/main" id="{1B123FBA-57CF-F90F-2779-3E0FEB34FCD1}"/>
                </a:ext>
              </a:extLst>
            </p:cNvPr>
            <p:cNvSpPr txBox="1"/>
            <p:nvPr/>
          </p:nvSpPr>
          <p:spPr>
            <a:xfrm>
              <a:off x="8596083" y="2623660"/>
              <a:ext cx="1176476" cy="837152"/>
            </a:xfrm>
            <a:prstGeom prst="rect">
              <a:avLst/>
            </a:prstGeom>
            <a:noFill/>
          </p:spPr>
          <p:txBody>
            <a:bodyPr wrap="none" rtlCol="0">
              <a:spAutoFit/>
            </a:bodyPr>
            <a:lstStyle/>
            <a:p>
              <a:pPr algn="ctr">
                <a:lnSpc>
                  <a:spcPct val="80000"/>
                </a:lnSpc>
              </a:pPr>
              <a:r>
                <a:rPr lang="en-US" sz="2000" dirty="0">
                  <a:solidFill>
                    <a:srgbClr val="C00000"/>
                  </a:solidFill>
                </a:rPr>
                <a:t>making </a:t>
              </a:r>
            </a:p>
            <a:p>
              <a:pPr algn="ctr">
                <a:lnSpc>
                  <a:spcPct val="80000"/>
                </a:lnSpc>
              </a:pPr>
              <a:r>
                <a:rPr lang="en-US" sz="2000" dirty="0">
                  <a:solidFill>
                    <a:srgbClr val="C00000"/>
                  </a:solidFill>
                </a:rPr>
                <a:t>handover</a:t>
              </a:r>
            </a:p>
            <a:p>
              <a:pPr algn="ctr">
                <a:lnSpc>
                  <a:spcPct val="80000"/>
                </a:lnSpc>
              </a:pPr>
              <a:r>
                <a:rPr lang="en-US" sz="2000" dirty="0">
                  <a:solidFill>
                    <a:srgbClr val="C00000"/>
                  </a:solidFill>
                </a:rPr>
                <a:t>decision</a:t>
              </a:r>
            </a:p>
          </p:txBody>
        </p:sp>
      </p:grpSp>
      <p:cxnSp>
        <p:nvCxnSpPr>
          <p:cNvPr id="4" name="Straight Arrow Connector 3">
            <a:extLst>
              <a:ext uri="{FF2B5EF4-FFF2-40B4-BE49-F238E27FC236}">
                <a16:creationId xmlns:a16="http://schemas.microsoft.com/office/drawing/2014/main" id="{8FD1475C-A03A-E9D5-9E14-7C3FE60891E9}"/>
              </a:ext>
            </a:extLst>
          </p:cNvPr>
          <p:cNvCxnSpPr/>
          <p:nvPr/>
        </p:nvCxnSpPr>
        <p:spPr>
          <a:xfrm>
            <a:off x="1524000" y="2432357"/>
            <a:ext cx="0" cy="4021964"/>
          </a:xfrm>
          <a:prstGeom prst="straightConnector1">
            <a:avLst/>
          </a:prstGeom>
          <a:ln>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C8B0D8DB-846B-53D1-4ADB-E890FE607477}"/>
              </a:ext>
            </a:extLst>
          </p:cNvPr>
          <p:cNvSpPr txBox="1"/>
          <p:nvPr/>
        </p:nvSpPr>
        <p:spPr>
          <a:xfrm>
            <a:off x="1524000" y="6186642"/>
            <a:ext cx="566181" cy="338554"/>
          </a:xfrm>
          <a:prstGeom prst="rect">
            <a:avLst/>
          </a:prstGeom>
          <a:noFill/>
        </p:spPr>
        <p:txBody>
          <a:bodyPr wrap="none" rtlCol="0">
            <a:spAutoFit/>
          </a:bodyPr>
          <a:lstStyle/>
          <a:p>
            <a:r>
              <a:rPr lang="en-US" sz="1600" i="1" dirty="0">
                <a:solidFill>
                  <a:schemeClr val="tx1">
                    <a:lumMod val="50000"/>
                    <a:lumOff val="50000"/>
                  </a:schemeClr>
                </a:solidFill>
              </a:rPr>
              <a:t>time</a:t>
            </a:r>
          </a:p>
        </p:txBody>
      </p:sp>
      <p:sp>
        <p:nvSpPr>
          <p:cNvPr id="11" name="Slide Number Placeholder 10">
            <a:extLst>
              <a:ext uri="{FF2B5EF4-FFF2-40B4-BE49-F238E27FC236}">
                <a16:creationId xmlns:a16="http://schemas.microsoft.com/office/drawing/2014/main" id="{21503125-780F-97B6-691B-DA588B83A8D7}"/>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137</a:t>
            </a:fld>
            <a:endParaRPr lang="en-US" dirty="0"/>
          </a:p>
        </p:txBody>
      </p:sp>
    </p:spTree>
    <p:extLst>
      <p:ext uri="{BB962C8B-B14F-4D97-AF65-F5344CB8AC3E}">
        <p14:creationId xmlns:p14="http://schemas.microsoft.com/office/powerpoint/2010/main" val="6911507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1"/>
                                        </p:tgtEl>
                                        <p:attrNameLst>
                                          <p:attrName>style.visibility</p:attrName>
                                        </p:attrNameLst>
                                      </p:cBhvr>
                                      <p:to>
                                        <p:strVal val="visible"/>
                                      </p:to>
                                    </p:set>
                                    <p:animEffect transition="in" filter="dissolve">
                                      <p:cBhvr>
                                        <p:cTn id="7" dur="500"/>
                                        <p:tgtEl>
                                          <p:spTgt spid="33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3"/>
                                        </p:tgtEl>
                                        <p:attrNameLst>
                                          <p:attrName>style.visibility</p:attrName>
                                        </p:attrNameLst>
                                      </p:cBhvr>
                                      <p:to>
                                        <p:strVal val="visible"/>
                                      </p:to>
                                    </p:set>
                                    <p:animEffect transition="in" filter="dissolve">
                                      <p:cBhvr>
                                        <p:cTn id="12" dur="500"/>
                                        <p:tgtEl>
                                          <p:spTgt spid="3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4"/>
                                        </p:tgtEl>
                                        <p:attrNameLst>
                                          <p:attrName>style.visibility</p:attrName>
                                        </p:attrNameLst>
                                      </p:cBhvr>
                                      <p:to>
                                        <p:strVal val="visible"/>
                                      </p:to>
                                    </p:set>
                                    <p:animEffect transition="in" filter="dissolve">
                                      <p:cBhvr>
                                        <p:cTn id="17"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F7624E-2D44-B8C5-6B92-BC1487D577B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9F2CDF3-7063-E49B-5DB3-5144F0A1426E}"/>
              </a:ext>
            </a:extLst>
          </p:cNvPr>
          <p:cNvSpPr>
            <a:spLocks noGrp="1"/>
          </p:cNvSpPr>
          <p:nvPr>
            <p:ph type="title"/>
          </p:nvPr>
        </p:nvSpPr>
        <p:spPr>
          <a:xfrm>
            <a:off x="811391" y="429025"/>
            <a:ext cx="10515600" cy="894622"/>
          </a:xfrm>
        </p:spPr>
        <p:txBody>
          <a:bodyPr>
            <a:normAutofit/>
          </a:bodyPr>
          <a:lstStyle/>
          <a:p>
            <a:r>
              <a:rPr lang="en-US" altLang="en-US" sz="4800" dirty="0">
                <a:cs typeface="Calibri" panose="020F0502020204030204" pitchFamily="34" charset="0"/>
              </a:rPr>
              <a:t>Chapter 7 outline</a:t>
            </a:r>
            <a:endParaRPr lang="en-US" sz="4800" dirty="0"/>
          </a:p>
        </p:txBody>
      </p:sp>
      <p:sp>
        <p:nvSpPr>
          <p:cNvPr id="12" name="Rectangle 3">
            <a:extLst>
              <a:ext uri="{FF2B5EF4-FFF2-40B4-BE49-F238E27FC236}">
                <a16:creationId xmlns:a16="http://schemas.microsoft.com/office/drawing/2014/main" id="{4052CEAA-6CC8-3ABB-2D25-426AE0300CAA}"/>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introduction</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radio: the physical layer</a:t>
            </a:r>
          </a:p>
          <a:p>
            <a:pPr marL="406400" marR="0" lvl="0" indent="-276225" algn="l" defTabSz="914400" rtl="0" eaLnBrk="1" fontAlgn="auto" latinLnBrk="0" hangingPunct="1">
              <a:lnSpc>
                <a:spcPct val="10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the wireless </a:t>
            </a:r>
            <a:r>
              <a:rPr kumimoji="0" lang="en-US" sz="3200" b="0" i="1"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access</a:t>
            </a: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network</a:t>
            </a: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principles, WiFi, 5G</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the wireless core network</a:t>
            </a:r>
          </a:p>
          <a:p>
            <a:pPr marL="695325" marR="0" lvl="1" indent="-231775" algn="l" defTabSz="914400" rtl="0" eaLnBrk="1" fontAlgn="auto" latinLnBrk="0" hangingPunct="1">
              <a:lnSpc>
                <a:spcPct val="9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principles, 5G</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mobility</a:t>
            </a:r>
          </a:p>
          <a:p>
            <a:pPr marL="406400" marR="0" lvl="0" indent="-276225" algn="l" defTabSz="914400" rtl="0" eaLnBrk="1" fontAlgn="auto" latinLnBrk="0" hangingPunct="1">
              <a:lnSpc>
                <a:spcPct val="90000"/>
              </a:lnSpc>
              <a:spcBef>
                <a:spcPts val="1000"/>
              </a:spcBef>
              <a:spcAft>
                <a:spcPts val="0"/>
              </a:spcAft>
              <a:buClr>
                <a:srgbClr val="0012A0"/>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Bluetooth, satellite, IoT wireless networks</a:t>
            </a:r>
          </a:p>
        </p:txBody>
      </p:sp>
      <p:pic>
        <p:nvPicPr>
          <p:cNvPr id="3" name="Picture 2">
            <a:extLst>
              <a:ext uri="{FF2B5EF4-FFF2-40B4-BE49-F238E27FC236}">
                <a16:creationId xmlns:a16="http://schemas.microsoft.com/office/drawing/2014/main" id="{411BED18-D5E7-0270-FFAC-4B3593A93420}"/>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4" name="Slide Number Placeholder 3">
            <a:extLst>
              <a:ext uri="{FF2B5EF4-FFF2-40B4-BE49-F238E27FC236}">
                <a16:creationId xmlns:a16="http://schemas.microsoft.com/office/drawing/2014/main" id="{C5AB2EE2-50A8-68E7-AC73-6651EFD75960}"/>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138</a:t>
            </a:fld>
            <a:endParaRPr lang="en-US" dirty="0"/>
          </a:p>
        </p:txBody>
      </p:sp>
    </p:spTree>
    <p:extLst>
      <p:ext uri="{BB962C8B-B14F-4D97-AF65-F5344CB8AC3E}">
        <p14:creationId xmlns:p14="http://schemas.microsoft.com/office/powerpoint/2010/main" val="18291828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4173C30-CB27-3244-B2C9-421435F9DBA7}"/>
              </a:ext>
            </a:extLst>
          </p:cNvPr>
          <p:cNvSpPr>
            <a:spLocks noGrp="1"/>
          </p:cNvSpPr>
          <p:nvPr>
            <p:ph idx="1"/>
          </p:nvPr>
        </p:nvSpPr>
        <p:spPr>
          <a:xfrm>
            <a:off x="838200" y="1349030"/>
            <a:ext cx="10515600" cy="4159939"/>
          </a:xfrm>
        </p:spPr>
        <p:txBody>
          <a:bodyPr>
            <a:normAutofit lnSpcReduction="10000"/>
          </a:bodyPr>
          <a:lstStyle/>
          <a:p>
            <a:pPr marL="15875" indent="0">
              <a:lnSpc>
                <a:spcPct val="110000"/>
              </a:lnSpc>
              <a:buNone/>
            </a:pPr>
            <a:r>
              <a:rPr lang="en-US" dirty="0"/>
              <a:t>example of </a:t>
            </a:r>
            <a:r>
              <a:rPr lang="en-US" i="1" dirty="0">
                <a:solidFill>
                  <a:srgbClr val="C00000"/>
                </a:solidFill>
              </a:rPr>
              <a:t>wireless ad hoc network</a:t>
            </a:r>
            <a:r>
              <a:rPr lang="en-US" dirty="0"/>
              <a:t>: </a:t>
            </a:r>
            <a:r>
              <a:rPr lang="en-US" dirty="0">
                <a:effectLst/>
              </a:rPr>
              <a:t>devices have no “infrastructure” (e.g</a:t>
            </a:r>
            <a:r>
              <a:rPr lang="en-US" dirty="0"/>
              <a:t>.,</a:t>
            </a:r>
            <a:r>
              <a:rPr lang="en-US" dirty="0">
                <a:effectLst/>
              </a:rPr>
              <a:t> access point, base station) to connect to</a:t>
            </a:r>
          </a:p>
          <a:p>
            <a:pPr>
              <a:lnSpc>
                <a:spcPct val="110000"/>
              </a:lnSpc>
            </a:pPr>
            <a:r>
              <a:rPr lang="en-US" dirty="0">
                <a:effectLst/>
              </a:rPr>
              <a:t>BT devices must find other BT devices, </a:t>
            </a:r>
            <a:r>
              <a:rPr lang="en-US" i="1" dirty="0">
                <a:effectLst/>
              </a:rPr>
              <a:t>organize themselves </a:t>
            </a:r>
            <a:r>
              <a:rPr lang="en-US" dirty="0">
                <a:effectLst/>
              </a:rPr>
              <a:t>into a network from scratch!</a:t>
            </a:r>
          </a:p>
          <a:p>
            <a:pPr lvl="1">
              <a:lnSpc>
                <a:spcPct val="110000"/>
              </a:lnSpc>
              <a:spcBef>
                <a:spcPts val="400"/>
              </a:spcBef>
            </a:pPr>
            <a:r>
              <a:rPr lang="en-US" dirty="0"/>
              <a:t>connect devices at link layer, </a:t>
            </a:r>
            <a:r>
              <a:rPr lang="en-US" dirty="0">
                <a:effectLst/>
              </a:rPr>
              <a:t>providing channel allocation</a:t>
            </a:r>
          </a:p>
          <a:p>
            <a:pPr lvl="1">
              <a:lnSpc>
                <a:spcPct val="110000"/>
              </a:lnSpc>
              <a:spcBef>
                <a:spcPts val="400"/>
              </a:spcBef>
            </a:pPr>
            <a:r>
              <a:rPr lang="en-US" dirty="0">
                <a:effectLst/>
              </a:rPr>
              <a:t>addressing assignment</a:t>
            </a:r>
          </a:p>
          <a:p>
            <a:pPr lvl="1">
              <a:lnSpc>
                <a:spcPct val="110000"/>
              </a:lnSpc>
              <a:spcBef>
                <a:spcPts val="400"/>
              </a:spcBef>
            </a:pPr>
            <a:r>
              <a:rPr lang="en-US" dirty="0">
                <a:effectLst/>
              </a:rPr>
              <a:t>service discovery</a:t>
            </a:r>
          </a:p>
          <a:p>
            <a:pPr lvl="1">
              <a:lnSpc>
                <a:spcPct val="110000"/>
              </a:lnSpc>
              <a:spcBef>
                <a:spcPts val="400"/>
              </a:spcBef>
            </a:pPr>
            <a:r>
              <a:rPr lang="en-US" dirty="0"/>
              <a:t>application-to-application communication over Bluetooth network</a:t>
            </a:r>
          </a:p>
          <a:p>
            <a:pPr lvl="1">
              <a:lnSpc>
                <a:spcPct val="110000"/>
              </a:lnSpc>
              <a:spcBef>
                <a:spcPts val="400"/>
              </a:spcBef>
            </a:pPr>
            <a:r>
              <a:rPr lang="en-US" dirty="0">
                <a:effectLst/>
              </a:rPr>
              <a:t>security</a:t>
            </a:r>
          </a:p>
        </p:txBody>
      </p:sp>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a:xfrm>
            <a:off x="658091" y="454408"/>
            <a:ext cx="10515600" cy="894622"/>
          </a:xfrm>
        </p:spPr>
        <p:txBody>
          <a:bodyPr/>
          <a:lstStyle/>
          <a:p>
            <a:r>
              <a:rPr lang="en-US" dirty="0"/>
              <a:t>Bluetooth (BT) overview</a:t>
            </a:r>
          </a:p>
        </p:txBody>
      </p:sp>
      <p:sp>
        <p:nvSpPr>
          <p:cNvPr id="4" name="TextBox 3">
            <a:extLst>
              <a:ext uri="{FF2B5EF4-FFF2-40B4-BE49-F238E27FC236}">
                <a16:creationId xmlns:a16="http://schemas.microsoft.com/office/drawing/2014/main" id="{6BC33EC0-54D6-E901-48E8-B6FE0EC90515}"/>
              </a:ext>
            </a:extLst>
          </p:cNvPr>
          <p:cNvSpPr txBox="1"/>
          <p:nvPr/>
        </p:nvSpPr>
        <p:spPr>
          <a:xfrm>
            <a:off x="838200" y="5632174"/>
            <a:ext cx="10922569"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D009A"/>
                </a:solidFill>
                <a:effectLst/>
                <a:uLnTx/>
                <a:uFillTx/>
                <a:latin typeface="Calibri" panose="020F0502020204030204"/>
                <a:ea typeface="+mn-ea"/>
                <a:cs typeface="+mn-cs"/>
              </a:rPr>
              <a:t>An entirely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new</a:t>
            </a:r>
            <a:r>
              <a:rPr kumimoji="0" lang="en-US" sz="2800" b="0" i="1" u="none" strike="noStrike" kern="1200" cap="none" spc="0" normalizeH="0" baseline="0" noProof="0" dirty="0">
                <a:ln>
                  <a:noFill/>
                </a:ln>
                <a:solidFill>
                  <a:srgbClr val="0D009A"/>
                </a:solidFill>
                <a:effectLst/>
                <a:uLnTx/>
                <a:uFillTx/>
                <a:latin typeface="Calibri" panose="020F0502020204030204"/>
                <a:ea typeface="+mn-ea"/>
                <a:cs typeface="+mn-cs"/>
              </a:rPr>
              <a:t> architecture and protocol stack (different from Internet) is needed!</a:t>
            </a:r>
          </a:p>
        </p:txBody>
      </p:sp>
      <p:sp>
        <p:nvSpPr>
          <p:cNvPr id="5" name="Slide Number Placeholder 4">
            <a:extLst>
              <a:ext uri="{FF2B5EF4-FFF2-40B4-BE49-F238E27FC236}">
                <a16:creationId xmlns:a16="http://schemas.microsoft.com/office/drawing/2014/main" id="{082A0A8D-9B0A-DB96-CA39-91D535F6A634}"/>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139</a:t>
            </a:fld>
            <a:endParaRPr lang="en-US" dirty="0"/>
          </a:p>
        </p:txBody>
      </p:sp>
    </p:spTree>
    <p:extLst>
      <p:ext uri="{BB962C8B-B14F-4D97-AF65-F5344CB8AC3E}">
        <p14:creationId xmlns:p14="http://schemas.microsoft.com/office/powerpoint/2010/main" val="20952070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dissolve">
                                      <p:cBhvr>
                                        <p:cTn id="7" dur="500"/>
                                        <p:tgtEl>
                                          <p:spTgt spid="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2" end="2"/>
                                            </p:txEl>
                                          </p:spTgt>
                                        </p:tgtEl>
                                        <p:attrNameLst>
                                          <p:attrName>style.visibility</p:attrName>
                                        </p:attrNameLst>
                                      </p:cBhvr>
                                      <p:to>
                                        <p:strVal val="visible"/>
                                      </p:to>
                                    </p:set>
                                    <p:animEffect transition="in" filter="dissolve">
                                      <p:cBhvr>
                                        <p:cTn id="10" dur="500"/>
                                        <p:tgtEl>
                                          <p:spTgt spid="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3" end="3"/>
                                            </p:txEl>
                                          </p:spTgt>
                                        </p:tgtEl>
                                        <p:attrNameLst>
                                          <p:attrName>style.visibility</p:attrName>
                                        </p:attrNameLst>
                                      </p:cBhvr>
                                      <p:to>
                                        <p:strVal val="visible"/>
                                      </p:to>
                                    </p:set>
                                    <p:animEffect transition="in" filter="dissolve">
                                      <p:cBhvr>
                                        <p:cTn id="13" dur="500"/>
                                        <p:tgtEl>
                                          <p:spTgt spid="7">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7">
                                            <p:txEl>
                                              <p:pRg st="4" end="4"/>
                                            </p:txEl>
                                          </p:spTgt>
                                        </p:tgtEl>
                                        <p:attrNameLst>
                                          <p:attrName>style.visibility</p:attrName>
                                        </p:attrNameLst>
                                      </p:cBhvr>
                                      <p:to>
                                        <p:strVal val="visible"/>
                                      </p:to>
                                    </p:set>
                                    <p:animEffect transition="in" filter="dissolve">
                                      <p:cBhvr>
                                        <p:cTn id="16" dur="500"/>
                                        <p:tgtEl>
                                          <p:spTgt spid="7">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7">
                                            <p:txEl>
                                              <p:pRg st="5" end="5"/>
                                            </p:txEl>
                                          </p:spTgt>
                                        </p:tgtEl>
                                        <p:attrNameLst>
                                          <p:attrName>style.visibility</p:attrName>
                                        </p:attrNameLst>
                                      </p:cBhvr>
                                      <p:to>
                                        <p:strVal val="visible"/>
                                      </p:to>
                                    </p:set>
                                    <p:animEffect transition="in" filter="dissolve">
                                      <p:cBhvr>
                                        <p:cTn id="19" dur="500"/>
                                        <p:tgtEl>
                                          <p:spTgt spid="7">
                                            <p:txEl>
                                              <p:pRg st="5" end="5"/>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xEl>
                                              <p:pRg st="6" end="6"/>
                                            </p:txEl>
                                          </p:spTgt>
                                        </p:tgtEl>
                                        <p:attrNameLst>
                                          <p:attrName>style.visibility</p:attrName>
                                        </p:attrNameLst>
                                      </p:cBhvr>
                                      <p:to>
                                        <p:strVal val="visible"/>
                                      </p:to>
                                    </p:set>
                                    <p:animEffect transition="in" filter="dissolve">
                                      <p:cBhvr>
                                        <p:cTn id="22" dur="500"/>
                                        <p:tgtEl>
                                          <p:spTgt spid="7">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dissolve">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23587C-22F9-EB0C-7EAE-1E636161DBC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D2E3A66-D202-6061-13B5-A6574D6E324A}"/>
              </a:ext>
            </a:extLst>
          </p:cNvPr>
          <p:cNvSpPr>
            <a:spLocks noGrp="1"/>
          </p:cNvSpPr>
          <p:nvPr>
            <p:ph type="title"/>
          </p:nvPr>
        </p:nvSpPr>
        <p:spPr>
          <a:xfrm>
            <a:off x="811391" y="429025"/>
            <a:ext cx="10515600" cy="894622"/>
          </a:xfrm>
        </p:spPr>
        <p:txBody>
          <a:bodyPr>
            <a:normAutofit/>
          </a:bodyPr>
          <a:lstStyle/>
          <a:p>
            <a:r>
              <a:rPr lang="pt-BR" sz="4800" dirty="0">
                <a:cs typeface="Calibri" panose="020F0502020204030204" pitchFamily="34" charset="0"/>
              </a:rPr>
              <a:t>Capítulo 7: roteiro</a:t>
            </a:r>
            <a:endParaRPr lang="en-US" sz="4800" dirty="0"/>
          </a:p>
        </p:txBody>
      </p:sp>
      <p:sp>
        <p:nvSpPr>
          <p:cNvPr id="12" name="Rectangle 3">
            <a:extLst>
              <a:ext uri="{FF2B5EF4-FFF2-40B4-BE49-F238E27FC236}">
                <a16:creationId xmlns:a16="http://schemas.microsoft.com/office/drawing/2014/main" id="{3615D8FC-87C3-4C72-1EAE-10860E8A2DA1}"/>
              </a:ext>
            </a:extLst>
          </p:cNvPr>
          <p:cNvSpPr txBox="1">
            <a:spLocks noChangeArrowheads="1"/>
          </p:cNvSpPr>
          <p:nvPr/>
        </p:nvSpPr>
        <p:spPr>
          <a:xfrm>
            <a:off x="799156" y="1544895"/>
            <a:ext cx="6216007" cy="5263319"/>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lvl="0" indent="-276225">
              <a:buClr>
                <a:schemeClr val="bg1">
                  <a:lumMod val="85000"/>
                </a:schemeClr>
              </a:buClr>
              <a:defRPr/>
            </a:pPr>
            <a:r>
              <a:rPr lang="en-US" sz="3200" dirty="0" err="1">
                <a:solidFill>
                  <a:schemeClr val="bg1">
                    <a:lumMod val="75000"/>
                  </a:schemeClr>
                </a:solidFill>
              </a:rPr>
              <a:t>introdução</a:t>
            </a:r>
            <a:endPar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lvl="0" indent="-276225">
              <a:buClr>
                <a:srgbClr val="011199"/>
              </a:buClr>
              <a:defRPr/>
            </a:pPr>
            <a:r>
              <a:rPr lang="en-US" sz="3200" dirty="0" err="1">
                <a:solidFill>
                  <a:srgbClr val="C00000"/>
                </a:solidFill>
              </a:rPr>
              <a:t>rádio</a:t>
            </a:r>
            <a:r>
              <a:rPr lang="en-US" sz="3200" dirty="0">
                <a:solidFill>
                  <a:srgbClr val="C00000"/>
                </a:solidFill>
              </a:rPr>
              <a:t>: a </a:t>
            </a:r>
            <a:r>
              <a:rPr lang="en-US" sz="3200" dirty="0" err="1">
                <a:solidFill>
                  <a:srgbClr val="C00000"/>
                </a:solidFill>
              </a:rPr>
              <a:t>camada</a:t>
            </a:r>
            <a:r>
              <a:rPr lang="en-US" sz="3200" dirty="0">
                <a:solidFill>
                  <a:srgbClr val="C00000"/>
                </a:solidFill>
              </a:rPr>
              <a:t> </a:t>
            </a:r>
            <a:r>
              <a:rPr lang="en-US" sz="3200" dirty="0" err="1">
                <a:solidFill>
                  <a:srgbClr val="C00000"/>
                </a:solidFill>
              </a:rPr>
              <a:t>física</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749300" lvl="1" indent="-276225">
              <a:spcBef>
                <a:spcPts val="1000"/>
              </a:spcBef>
              <a:buClr>
                <a:srgbClr val="011199"/>
              </a:buClr>
              <a:buFont typeface="Wingdings" pitchFamily="2" charset="2"/>
              <a:buChar char="§"/>
              <a:defRPr/>
            </a:pPr>
            <a:r>
              <a:rPr lang="en-US" sz="2800" dirty="0" err="1">
                <a:solidFill>
                  <a:srgbClr val="C00000"/>
                </a:solidFill>
              </a:rPr>
              <a:t>princípios</a:t>
            </a:r>
            <a:r>
              <a:rPr lang="en-US" sz="2800" dirty="0">
                <a:solidFill>
                  <a:srgbClr val="C00000"/>
                </a:solidFill>
              </a:rPr>
              <a:t> do </a:t>
            </a:r>
            <a:r>
              <a:rPr lang="en-US" sz="2800" dirty="0" err="1">
                <a:solidFill>
                  <a:srgbClr val="C00000"/>
                </a:solidFill>
              </a:rPr>
              <a:t>rádio</a:t>
            </a:r>
            <a:endPar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749300" lvl="1" indent="-276225">
              <a:spcBef>
                <a:spcPts val="1000"/>
              </a:spcBef>
              <a:buClr>
                <a:srgbClr val="011199"/>
              </a:buClr>
              <a:buFont typeface="Wingdings" pitchFamily="2" charset="2"/>
              <a:buChar char="§"/>
              <a:defRPr/>
            </a:pPr>
            <a:r>
              <a:rPr lang="en-US" sz="2800" dirty="0" err="1">
                <a:solidFill>
                  <a:srgbClr val="C00000"/>
                </a:solidFill>
              </a:rPr>
              <a:t>canais</a:t>
            </a:r>
            <a:r>
              <a:rPr lang="en-US" sz="2800" dirty="0">
                <a:solidFill>
                  <a:srgbClr val="C00000"/>
                </a:solidFill>
              </a:rPr>
              <a:t> de </a:t>
            </a:r>
            <a:r>
              <a:rPr lang="en-US" sz="2800" dirty="0" err="1">
                <a:solidFill>
                  <a:srgbClr val="C00000"/>
                </a:solidFill>
              </a:rPr>
              <a:t>rádio</a:t>
            </a:r>
            <a:endPar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749300" lvl="1" indent="-276225">
              <a:spcBef>
                <a:spcPts val="1000"/>
              </a:spcBef>
              <a:buClr>
                <a:srgbClr val="011199"/>
              </a:buClr>
              <a:buFont typeface="Wingdings" pitchFamily="2" charset="2"/>
              <a:buChar char="§"/>
              <a:defRPr/>
            </a:pPr>
            <a:r>
              <a:rPr lang="en-US" sz="2800" dirty="0" err="1">
                <a:solidFill>
                  <a:srgbClr val="C00000"/>
                </a:solidFill>
                <a:latin typeface="Calibri" panose="020F0502020204030204"/>
              </a:rPr>
              <a:t>antenas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MIMO</a:t>
            </a:r>
          </a:p>
          <a:p>
            <a:pPr marL="749300" lvl="1" indent="-276225">
              <a:spcBef>
                <a:spcPts val="1000"/>
              </a:spcBef>
              <a:buClr>
                <a:srgbClr val="011199"/>
              </a:buClr>
              <a:buFont typeface="Wingdings" pitchFamily="2" charset="2"/>
              <a:buChar char="§"/>
              <a:defRPr/>
            </a:pPr>
            <a:r>
              <a:rPr lang="en-US" sz="2800" dirty="0" err="1">
                <a:solidFill>
                  <a:srgbClr val="C00000"/>
                </a:solidFill>
              </a:rPr>
              <a:t>espectro</a:t>
            </a:r>
            <a:r>
              <a:rPr lang="en-US" sz="2800" dirty="0">
                <a:solidFill>
                  <a:srgbClr val="C00000"/>
                </a:solidFill>
              </a:rPr>
              <a:t> de </a:t>
            </a:r>
            <a:r>
              <a:rPr lang="en-US" sz="2800" dirty="0" err="1">
                <a:solidFill>
                  <a:srgbClr val="C00000"/>
                </a:solidFill>
              </a:rPr>
              <a:t>rádio</a:t>
            </a:r>
            <a:endPar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749300" lvl="1" indent="-276225">
              <a:spcBef>
                <a:spcPts val="1000"/>
              </a:spcBef>
              <a:buClr>
                <a:srgbClr val="011199"/>
              </a:buClr>
              <a:buFont typeface="Wingdings" pitchFamily="2" charset="2"/>
              <a:buChar char="§"/>
              <a:defRPr/>
            </a:pPr>
            <a:r>
              <a:rPr lang="en-US" sz="2800" dirty="0" err="1">
                <a:solidFill>
                  <a:srgbClr val="C00000"/>
                </a:solidFill>
              </a:rPr>
              <a:t>codificação</a:t>
            </a:r>
            <a:r>
              <a:rPr lang="en-US" sz="2800" dirty="0">
                <a:solidFill>
                  <a:srgbClr val="C00000"/>
                </a:solidFill>
              </a:rPr>
              <a:t> e </a:t>
            </a:r>
            <a:r>
              <a:rPr lang="en-US" sz="2800" dirty="0" err="1">
                <a:solidFill>
                  <a:srgbClr val="C00000"/>
                </a:solidFill>
              </a:rPr>
              <a:t>modulação</a:t>
            </a:r>
            <a:endPar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406400" lvl="0" indent="-276225">
              <a:lnSpc>
                <a:spcPct val="100000"/>
              </a:lnSpc>
              <a:buClr>
                <a:schemeClr val="bg1">
                  <a:lumMod val="75000"/>
                </a:schemeClr>
              </a:buClr>
              <a:defRPr/>
            </a:pPr>
            <a:r>
              <a:rPr lang="pt-BR" sz="3200" dirty="0">
                <a:solidFill>
                  <a:schemeClr val="bg1">
                    <a:lumMod val="75000"/>
                  </a:schemeClr>
                </a:solidFill>
              </a:rPr>
              <a:t>a rede de </a:t>
            </a:r>
            <a:r>
              <a:rPr lang="pt-BR" sz="3200" i="1" dirty="0">
                <a:solidFill>
                  <a:schemeClr val="bg1">
                    <a:lumMod val="75000"/>
                  </a:schemeClr>
                </a:solidFill>
              </a:rPr>
              <a:t>acesso</a:t>
            </a:r>
            <a:r>
              <a:rPr lang="pt-BR" sz="3200" dirty="0">
                <a:solidFill>
                  <a:schemeClr val="bg1">
                    <a:lumMod val="75000"/>
                  </a:schemeClr>
                </a:solidFill>
              </a:rPr>
              <a:t> sem fio</a:t>
            </a:r>
          </a:p>
          <a:p>
            <a:pPr marL="406400" lvl="0" indent="-276225">
              <a:buClr>
                <a:schemeClr val="bg1">
                  <a:lumMod val="75000"/>
                </a:schemeClr>
              </a:buClr>
              <a:defRPr/>
            </a:pPr>
            <a:r>
              <a:rPr lang="pt-BR" sz="3200" dirty="0">
                <a:solidFill>
                  <a:schemeClr val="bg1">
                    <a:lumMod val="75000"/>
                  </a:schemeClr>
                </a:solidFill>
              </a:rPr>
              <a:t>a rede de núcleo sem fio</a:t>
            </a:r>
          </a:p>
          <a:p>
            <a:pPr marL="406400" lvl="0" indent="-276225">
              <a:buClr>
                <a:schemeClr val="bg1">
                  <a:lumMod val="75000"/>
                </a:schemeClr>
              </a:buClr>
              <a:defRPr/>
            </a:pPr>
            <a:r>
              <a:rPr lang="pt-BR" sz="3200" dirty="0">
                <a:solidFill>
                  <a:schemeClr val="bg1">
                    <a:lumMod val="75000"/>
                  </a:schemeClr>
                </a:solidFill>
              </a:rPr>
              <a:t>mobilidade</a:t>
            </a:r>
          </a:p>
          <a:p>
            <a:pPr marL="406400" lvl="0" indent="-276225">
              <a:buClr>
                <a:schemeClr val="bg1">
                  <a:lumMod val="75000"/>
                </a:schemeClr>
              </a:buClr>
              <a:defRPr/>
            </a:pPr>
            <a:r>
              <a:rPr lang="pt-BR" sz="3200" dirty="0">
                <a:solidFill>
                  <a:schemeClr val="bg1">
                    <a:lumMod val="75000"/>
                  </a:schemeClr>
                </a:solidFill>
              </a:rPr>
              <a:t>redes sem fio Bluetooth, de satélite, e IoT</a:t>
            </a:r>
          </a:p>
        </p:txBody>
      </p:sp>
      <p:pic>
        <p:nvPicPr>
          <p:cNvPr id="3" name="Picture 2">
            <a:extLst>
              <a:ext uri="{FF2B5EF4-FFF2-40B4-BE49-F238E27FC236}">
                <a16:creationId xmlns:a16="http://schemas.microsoft.com/office/drawing/2014/main" id="{19EF99FD-5BC2-D97C-FF50-A316C1AF2A46}"/>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4" name="Slide Number Placeholder 3">
            <a:extLst>
              <a:ext uri="{FF2B5EF4-FFF2-40B4-BE49-F238E27FC236}">
                <a16:creationId xmlns:a16="http://schemas.microsoft.com/office/drawing/2014/main" id="{E20D82A8-1BF2-4B6A-9556-60AC4A0E4109}"/>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14</a:t>
            </a:fld>
            <a:endParaRPr lang="en-US" dirty="0"/>
          </a:p>
        </p:txBody>
      </p:sp>
    </p:spTree>
    <p:extLst>
      <p:ext uri="{BB962C8B-B14F-4D97-AF65-F5344CB8AC3E}">
        <p14:creationId xmlns:p14="http://schemas.microsoft.com/office/powerpoint/2010/main" val="15766998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p:txBody>
          <a:bodyPr>
            <a:normAutofit/>
          </a:bodyPr>
          <a:lstStyle/>
          <a:p>
            <a:r>
              <a:rPr lang="en-US" dirty="0"/>
              <a:t>Bluetooth: overview</a:t>
            </a:r>
          </a:p>
        </p:txBody>
      </p:sp>
      <p:sp>
        <p:nvSpPr>
          <p:cNvPr id="9" name="Rectangle 44">
            <a:extLst>
              <a:ext uri="{FF2B5EF4-FFF2-40B4-BE49-F238E27FC236}">
                <a16:creationId xmlns:a16="http://schemas.microsoft.com/office/drawing/2014/main" id="{ABCA11E4-4764-C3E5-6401-5D4CC39A4526}"/>
              </a:ext>
            </a:extLst>
          </p:cNvPr>
          <p:cNvSpPr txBox="1">
            <a:spLocks noChangeArrowheads="1"/>
          </p:cNvSpPr>
          <p:nvPr/>
        </p:nvSpPr>
        <p:spPr>
          <a:xfrm>
            <a:off x="974029" y="1382139"/>
            <a:ext cx="6998942" cy="506095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Bluetooth network: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piconet</a:t>
            </a: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coverage: generally &lt;10 m diameter</a:t>
            </a: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more than 8 devices per piconet</a:t>
            </a:r>
          </a:p>
          <a:p>
            <a:pPr marL="628650" marR="0" lvl="1" indent="-285750"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device initially forming network: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central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28650" marR="0" lvl="1" indent="-285750"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 to 7 more devices: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peripheral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D009A"/>
                </a:solidFill>
                <a:effectLst/>
                <a:uLnTx/>
                <a:uFillTx/>
                <a:latin typeface="Calibri" panose="020F0502020204030204"/>
                <a:ea typeface="+mn-ea"/>
                <a:cs typeface="+mn-cs"/>
              </a:rPr>
              <a:t>communication only between central and peripheral node </a:t>
            </a:r>
          </a:p>
          <a:p>
            <a:pPr marL="628650" marR="0" lvl="1" indent="-285750"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direct peripheral-to-peripheral communication</a:t>
            </a: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BT device has unique 48-bit address</a:t>
            </a:r>
          </a:p>
          <a:p>
            <a:pPr marL="285750" lvl="0" indent="-285750">
              <a:lnSpc>
                <a:spcPct val="100000"/>
              </a:lnSpc>
              <a:spcBef>
                <a:spcPts val="400"/>
              </a:spcBef>
              <a:defRPr/>
            </a:pPr>
            <a:r>
              <a:rPr lang="en-US" dirty="0">
                <a:solidFill>
                  <a:prstClr val="black"/>
                </a:solidFill>
                <a:latin typeface="Calibri" panose="020F0502020204030204"/>
              </a:rPr>
              <a:t>Operate in unlicensed ISM band: </a:t>
            </a:r>
            <a:r>
              <a:rPr lang="en-US" dirty="0"/>
              <a:t>2.4 GHz</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400"/>
              </a:spcBef>
              <a:spcAft>
                <a:spcPts val="0"/>
              </a:spcAft>
              <a:buClr>
                <a:srgbClr val="0000A3"/>
              </a:buClr>
              <a:buSz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2260A080-5A02-1AFE-92B9-28448A37BA5D}"/>
              </a:ext>
            </a:extLst>
          </p:cNvPr>
          <p:cNvGrpSpPr/>
          <p:nvPr/>
        </p:nvGrpSpPr>
        <p:grpSpPr>
          <a:xfrm>
            <a:off x="7869382" y="1155700"/>
            <a:ext cx="3975103" cy="4348168"/>
            <a:chOff x="7869382" y="1155700"/>
            <a:chExt cx="3975103" cy="4348168"/>
          </a:xfrm>
        </p:grpSpPr>
        <p:grpSp>
          <p:nvGrpSpPr>
            <p:cNvPr id="33" name="Group 31">
              <a:extLst>
                <a:ext uri="{FF2B5EF4-FFF2-40B4-BE49-F238E27FC236}">
                  <a16:creationId xmlns:a16="http://schemas.microsoft.com/office/drawing/2014/main" id="{2D36A712-8B7E-7877-F4AF-37459E71C4CE}"/>
                </a:ext>
              </a:extLst>
            </p:cNvPr>
            <p:cNvGrpSpPr>
              <a:grpSpLocks/>
            </p:cNvGrpSpPr>
            <p:nvPr/>
          </p:nvGrpSpPr>
          <p:grpSpPr bwMode="auto">
            <a:xfrm>
              <a:off x="8548834" y="4632330"/>
              <a:ext cx="3295651" cy="871538"/>
              <a:chOff x="4276" y="2826"/>
              <a:chExt cx="2076" cy="549"/>
            </a:xfrm>
          </p:grpSpPr>
          <p:grpSp>
            <p:nvGrpSpPr>
              <p:cNvPr id="34" name="Group 32">
                <a:extLst>
                  <a:ext uri="{FF2B5EF4-FFF2-40B4-BE49-F238E27FC236}">
                    <a16:creationId xmlns:a16="http://schemas.microsoft.com/office/drawing/2014/main" id="{16CCFE91-C39C-A895-117A-34DA4C7968B3}"/>
                  </a:ext>
                </a:extLst>
              </p:cNvPr>
              <p:cNvGrpSpPr>
                <a:grpSpLocks/>
              </p:cNvGrpSpPr>
              <p:nvPr/>
            </p:nvGrpSpPr>
            <p:grpSpPr bwMode="auto">
              <a:xfrm>
                <a:off x="4276" y="2872"/>
                <a:ext cx="204" cy="212"/>
                <a:chOff x="1340" y="2712"/>
                <a:chExt cx="204" cy="212"/>
              </a:xfrm>
            </p:grpSpPr>
            <p:sp>
              <p:nvSpPr>
                <p:cNvPr id="42" name="Oval 33">
                  <a:extLst>
                    <a:ext uri="{FF2B5EF4-FFF2-40B4-BE49-F238E27FC236}">
                      <a16:creationId xmlns:a16="http://schemas.microsoft.com/office/drawing/2014/main" id="{0D5BCE6B-3075-A1A7-0D2E-2B5D5F86932D}"/>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Text Box 34">
                  <a:extLst>
                    <a:ext uri="{FF2B5EF4-FFF2-40B4-BE49-F238E27FC236}">
                      <a16:creationId xmlns:a16="http://schemas.microsoft.com/office/drawing/2014/main" id="{4D3E2B4A-975E-79F1-0A7C-7EC19F18E977}"/>
                    </a:ext>
                  </a:extLst>
                </p:cNvPr>
                <p:cNvSpPr txBox="1">
                  <a:spLocks noChangeArrowheads="1"/>
                </p:cNvSpPr>
                <p:nvPr/>
              </p:nvSpPr>
              <p:spPr bwMode="auto">
                <a:xfrm>
                  <a:off x="1340" y="2712"/>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cs typeface="+mn-cs"/>
                    </a:rPr>
                    <a:t>C</a:t>
                  </a:r>
                </a:p>
              </p:txBody>
            </p:sp>
          </p:grpSp>
          <p:grpSp>
            <p:nvGrpSpPr>
              <p:cNvPr id="35" name="Group 35">
                <a:extLst>
                  <a:ext uri="{FF2B5EF4-FFF2-40B4-BE49-F238E27FC236}">
                    <a16:creationId xmlns:a16="http://schemas.microsoft.com/office/drawing/2014/main" id="{2B0E4B64-82E9-9289-FFF0-9E69318D379A}"/>
                  </a:ext>
                </a:extLst>
              </p:cNvPr>
              <p:cNvGrpSpPr>
                <a:grpSpLocks/>
              </p:cNvGrpSpPr>
              <p:nvPr/>
            </p:nvGrpSpPr>
            <p:grpSpPr bwMode="auto">
              <a:xfrm>
                <a:off x="4302" y="3160"/>
                <a:ext cx="194" cy="212"/>
                <a:chOff x="4174" y="3392"/>
                <a:chExt cx="194" cy="212"/>
              </a:xfrm>
            </p:grpSpPr>
            <p:sp>
              <p:nvSpPr>
                <p:cNvPr id="40" name="Oval 36">
                  <a:extLst>
                    <a:ext uri="{FF2B5EF4-FFF2-40B4-BE49-F238E27FC236}">
                      <a16:creationId xmlns:a16="http://schemas.microsoft.com/office/drawing/2014/main" id="{FAA062B7-81C8-A9B7-43CC-5B5980D46344}"/>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Text Box 37">
                  <a:extLst>
                    <a:ext uri="{FF2B5EF4-FFF2-40B4-BE49-F238E27FC236}">
                      <a16:creationId xmlns:a16="http://schemas.microsoft.com/office/drawing/2014/main" id="{80FA3DAE-8BB4-E4B3-4F30-9D2DA2C9CE97}"/>
                    </a:ext>
                  </a:extLst>
                </p:cNvPr>
                <p:cNvSpPr txBox="1">
                  <a:spLocks noChangeArrowheads="1"/>
                </p:cNvSpPr>
                <p:nvPr/>
              </p:nvSpPr>
              <p:spPr bwMode="auto">
                <a:xfrm>
                  <a:off x="4174" y="3392"/>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sp>
            <p:nvSpPr>
              <p:cNvPr id="36" name="Text Box 38">
                <a:extLst>
                  <a:ext uri="{FF2B5EF4-FFF2-40B4-BE49-F238E27FC236}">
                    <a16:creationId xmlns:a16="http://schemas.microsoft.com/office/drawing/2014/main" id="{A0E87F88-ACA7-8635-9259-FE6B9B00DDB4}"/>
                  </a:ext>
                </a:extLst>
              </p:cNvPr>
              <p:cNvSpPr txBox="1">
                <a:spLocks noChangeArrowheads="1"/>
              </p:cNvSpPr>
              <p:nvPr/>
            </p:nvSpPr>
            <p:spPr bwMode="auto">
              <a:xfrm>
                <a:off x="4523" y="2826"/>
                <a:ext cx="1829" cy="5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device with central role</a:t>
                </a:r>
              </a:p>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device with peripheral role</a:t>
                </a:r>
              </a:p>
            </p:txBody>
          </p:sp>
        </p:grpSp>
        <p:sp>
          <p:nvSpPr>
            <p:cNvPr id="10" name="Oval 2">
              <a:extLst>
                <a:ext uri="{FF2B5EF4-FFF2-40B4-BE49-F238E27FC236}">
                  <a16:creationId xmlns:a16="http://schemas.microsoft.com/office/drawing/2014/main" id="{DBE7B532-5286-FF2F-1326-D60797062FF7}"/>
                </a:ext>
              </a:extLst>
            </p:cNvPr>
            <p:cNvSpPr>
              <a:spLocks noChangeArrowheads="1"/>
            </p:cNvSpPr>
            <p:nvPr/>
          </p:nvSpPr>
          <p:spPr bwMode="auto">
            <a:xfrm>
              <a:off x="7869382" y="1155700"/>
              <a:ext cx="3479800" cy="3416300"/>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 name="Text Box 9">
              <a:extLst>
                <a:ext uri="{FF2B5EF4-FFF2-40B4-BE49-F238E27FC236}">
                  <a16:creationId xmlns:a16="http://schemas.microsoft.com/office/drawing/2014/main" id="{6DA01E4E-4C0C-547E-F73D-E27EA9BF0CDB}"/>
                </a:ext>
              </a:extLst>
            </p:cNvPr>
            <p:cNvSpPr txBox="1">
              <a:spLocks noChangeArrowheads="1"/>
            </p:cNvSpPr>
            <p:nvPr/>
          </p:nvSpPr>
          <p:spPr bwMode="auto">
            <a:xfrm>
              <a:off x="10073000" y="2571462"/>
              <a:ext cx="121219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diameter of</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coverage</a:t>
              </a:r>
            </a:p>
          </p:txBody>
        </p:sp>
        <p:cxnSp>
          <p:nvCxnSpPr>
            <p:cNvPr id="44" name="Straight Arrow Connector 43">
              <a:extLst>
                <a:ext uri="{FF2B5EF4-FFF2-40B4-BE49-F238E27FC236}">
                  <a16:creationId xmlns:a16="http://schemas.microsoft.com/office/drawing/2014/main" id="{25FEFBE9-B19D-ADAD-9403-0CDB0405CD7E}"/>
                </a:ext>
              </a:extLst>
            </p:cNvPr>
            <p:cNvCxnSpPr>
              <a:stCxn id="10" idx="2"/>
              <a:endCxn id="11" idx="3"/>
            </p:cNvCxnSpPr>
            <p:nvPr/>
          </p:nvCxnSpPr>
          <p:spPr>
            <a:xfrm>
              <a:off x="7869382" y="2863850"/>
              <a:ext cx="3415809" cy="0"/>
            </a:xfrm>
            <a:prstGeom prst="straightConnector1">
              <a:avLst/>
            </a:prstGeom>
            <a:ln w="12700">
              <a:solidFill>
                <a:srgbClr val="011199"/>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3" name="Picture 2" descr="A computer with a mountain landscape on the screen&#10;&#10;Description automatically generated">
              <a:extLst>
                <a:ext uri="{FF2B5EF4-FFF2-40B4-BE49-F238E27FC236}">
                  <a16:creationId xmlns:a16="http://schemas.microsoft.com/office/drawing/2014/main" id="{FFABF335-BD52-43B5-B723-CAC9D3DFB41D}"/>
                </a:ext>
              </a:extLst>
            </p:cNvPr>
            <p:cNvPicPr>
              <a:picLocks noChangeAspect="1"/>
            </p:cNvPicPr>
            <p:nvPr/>
          </p:nvPicPr>
          <p:blipFill>
            <a:blip r:embed="rId3"/>
            <a:stretch>
              <a:fillRect/>
            </a:stretch>
          </p:blipFill>
          <p:spPr>
            <a:xfrm>
              <a:off x="8905691" y="2492375"/>
              <a:ext cx="1103318" cy="742950"/>
            </a:xfrm>
            <a:prstGeom prst="rect">
              <a:avLst/>
            </a:prstGeom>
          </p:spPr>
        </p:pic>
        <p:pic>
          <p:nvPicPr>
            <p:cNvPr id="7" name="Picture 6" descr="A white computer mouse on a black background&#10;&#10;Description automatically generated">
              <a:extLst>
                <a:ext uri="{FF2B5EF4-FFF2-40B4-BE49-F238E27FC236}">
                  <a16:creationId xmlns:a16="http://schemas.microsoft.com/office/drawing/2014/main" id="{EDF25D46-D1CB-84F8-6173-8CD55D3B4719}"/>
                </a:ext>
              </a:extLst>
            </p:cNvPr>
            <p:cNvPicPr>
              <a:picLocks noChangeAspect="1"/>
            </p:cNvPicPr>
            <p:nvPr/>
          </p:nvPicPr>
          <p:blipFill>
            <a:blip r:embed="rId4"/>
            <a:stretch>
              <a:fillRect/>
            </a:stretch>
          </p:blipFill>
          <p:spPr>
            <a:xfrm>
              <a:off x="8735545" y="3482139"/>
              <a:ext cx="995455" cy="995455"/>
            </a:xfrm>
            <a:prstGeom prst="rect">
              <a:avLst/>
            </a:prstGeom>
          </p:spPr>
        </p:pic>
        <p:pic>
          <p:nvPicPr>
            <p:cNvPr id="12" name="Picture 11" descr="A keyboard with a keypad&#10;&#10;Description automatically generated">
              <a:extLst>
                <a:ext uri="{FF2B5EF4-FFF2-40B4-BE49-F238E27FC236}">
                  <a16:creationId xmlns:a16="http://schemas.microsoft.com/office/drawing/2014/main" id="{04AE4F21-D6C5-B3D1-DCA8-8F2EA3211DAD}"/>
                </a:ext>
              </a:extLst>
            </p:cNvPr>
            <p:cNvPicPr>
              <a:picLocks noChangeAspect="1"/>
            </p:cNvPicPr>
            <p:nvPr/>
          </p:nvPicPr>
          <p:blipFill>
            <a:blip r:embed="rId5"/>
            <a:stretch>
              <a:fillRect/>
            </a:stretch>
          </p:blipFill>
          <p:spPr>
            <a:xfrm>
              <a:off x="9799786" y="3546707"/>
              <a:ext cx="1103318" cy="444392"/>
            </a:xfrm>
            <a:prstGeom prst="rect">
              <a:avLst/>
            </a:prstGeom>
          </p:spPr>
        </p:pic>
        <p:pic>
          <p:nvPicPr>
            <p:cNvPr id="14" name="Picture 13" descr="A white earbuds with black accents&#10;&#10;Description automatically generated">
              <a:extLst>
                <a:ext uri="{FF2B5EF4-FFF2-40B4-BE49-F238E27FC236}">
                  <a16:creationId xmlns:a16="http://schemas.microsoft.com/office/drawing/2014/main" id="{27FCD8F7-E818-2C75-07AA-3295B6B00D3D}"/>
                </a:ext>
              </a:extLst>
            </p:cNvPr>
            <p:cNvPicPr>
              <a:picLocks noChangeAspect="1"/>
            </p:cNvPicPr>
            <p:nvPr/>
          </p:nvPicPr>
          <p:blipFill>
            <a:blip r:embed="rId6"/>
            <a:stretch>
              <a:fillRect/>
            </a:stretch>
          </p:blipFill>
          <p:spPr>
            <a:xfrm>
              <a:off x="8670777" y="1478259"/>
              <a:ext cx="348676" cy="558805"/>
            </a:xfrm>
            <a:prstGeom prst="rect">
              <a:avLst/>
            </a:prstGeom>
          </p:spPr>
        </p:pic>
        <p:pic>
          <p:nvPicPr>
            <p:cNvPr id="16" name="Picture 15" descr="A close up of a white earbud&#10;&#10;Description automatically generated">
              <a:extLst>
                <a:ext uri="{FF2B5EF4-FFF2-40B4-BE49-F238E27FC236}">
                  <a16:creationId xmlns:a16="http://schemas.microsoft.com/office/drawing/2014/main" id="{FF6B1313-3F6E-2356-49F8-8D4140011E67}"/>
                </a:ext>
              </a:extLst>
            </p:cNvPr>
            <p:cNvPicPr>
              <a:picLocks noChangeAspect="1"/>
            </p:cNvPicPr>
            <p:nvPr/>
          </p:nvPicPr>
          <p:blipFill>
            <a:blip r:embed="rId7"/>
            <a:stretch>
              <a:fillRect/>
            </a:stretch>
          </p:blipFill>
          <p:spPr>
            <a:xfrm>
              <a:off x="9016349" y="1450220"/>
              <a:ext cx="367593" cy="606779"/>
            </a:xfrm>
            <a:prstGeom prst="rect">
              <a:avLst/>
            </a:prstGeom>
          </p:spPr>
        </p:pic>
        <p:grpSp>
          <p:nvGrpSpPr>
            <p:cNvPr id="45" name="Group 4">
              <a:extLst>
                <a:ext uri="{FF2B5EF4-FFF2-40B4-BE49-F238E27FC236}">
                  <a16:creationId xmlns:a16="http://schemas.microsoft.com/office/drawing/2014/main" id="{3D72F260-B3C5-7153-E8CF-A609284BCFA9}"/>
                </a:ext>
              </a:extLst>
            </p:cNvPr>
            <p:cNvGrpSpPr>
              <a:grpSpLocks/>
            </p:cNvGrpSpPr>
            <p:nvPr/>
          </p:nvGrpSpPr>
          <p:grpSpPr bwMode="auto">
            <a:xfrm>
              <a:off x="9357884" y="2583364"/>
              <a:ext cx="453410" cy="461948"/>
              <a:chOff x="1352" y="2723"/>
              <a:chExt cx="197" cy="199"/>
            </a:xfrm>
          </p:grpSpPr>
          <p:sp>
            <p:nvSpPr>
              <p:cNvPr id="46" name="Oval 5">
                <a:extLst>
                  <a:ext uri="{FF2B5EF4-FFF2-40B4-BE49-F238E27FC236}">
                    <a16:creationId xmlns:a16="http://schemas.microsoft.com/office/drawing/2014/main" id="{9AE45C18-FE32-5CB1-ACB3-329F412579B9}"/>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Text Box 6">
                <a:extLst>
                  <a:ext uri="{FF2B5EF4-FFF2-40B4-BE49-F238E27FC236}">
                    <a16:creationId xmlns:a16="http://schemas.microsoft.com/office/drawing/2014/main" id="{00FA88E2-FC5C-4D1C-0EFD-4D89B8A85D4C}"/>
                  </a:ext>
                </a:extLst>
              </p:cNvPr>
              <p:cNvSpPr txBox="1">
                <a:spLocks noChangeArrowheads="1"/>
              </p:cNvSpPr>
              <p:nvPr/>
            </p:nvSpPr>
            <p:spPr bwMode="auto">
              <a:xfrm>
                <a:off x="1358" y="2723"/>
                <a:ext cx="191" cy="1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FFFFFF"/>
                    </a:solidFill>
                    <a:effectLst/>
                    <a:uLnTx/>
                    <a:uFillTx/>
                    <a:latin typeface="Arial" charset="0"/>
                    <a:ea typeface="ＭＳ Ｐゴシック" charset="0"/>
                    <a:cs typeface="+mn-cs"/>
                  </a:rPr>
                  <a:t>C</a:t>
                </a:r>
                <a:endParaRPr kumimoji="0" lang="en-US" sz="2800" b="1" i="0" u="none" strike="noStrike" kern="0" cap="none" spc="0" normalizeH="0" baseline="0" noProof="0" dirty="0">
                  <a:ln>
                    <a:noFill/>
                  </a:ln>
                  <a:solidFill>
                    <a:srgbClr val="FFFFFF"/>
                  </a:solidFill>
                  <a:effectLst/>
                  <a:uLnTx/>
                  <a:uFillTx/>
                  <a:latin typeface="Arial" charset="0"/>
                  <a:ea typeface="ＭＳ Ｐゴシック" charset="0"/>
                  <a:cs typeface="+mn-cs"/>
                </a:endParaRPr>
              </a:p>
            </p:txBody>
          </p:sp>
        </p:grpSp>
        <p:grpSp>
          <p:nvGrpSpPr>
            <p:cNvPr id="54" name="Group 13">
              <a:extLst>
                <a:ext uri="{FF2B5EF4-FFF2-40B4-BE49-F238E27FC236}">
                  <a16:creationId xmlns:a16="http://schemas.microsoft.com/office/drawing/2014/main" id="{609AF50B-3B34-AF80-2CB7-6A4446A60F75}"/>
                </a:ext>
              </a:extLst>
            </p:cNvPr>
            <p:cNvGrpSpPr>
              <a:grpSpLocks/>
            </p:cNvGrpSpPr>
            <p:nvPr/>
          </p:nvGrpSpPr>
          <p:grpSpPr bwMode="auto">
            <a:xfrm>
              <a:off x="8905691" y="3678452"/>
              <a:ext cx="391185" cy="368909"/>
              <a:chOff x="4176" y="3400"/>
              <a:chExt cx="202" cy="192"/>
            </a:xfrm>
          </p:grpSpPr>
          <p:sp>
            <p:nvSpPr>
              <p:cNvPr id="55" name="Oval 14">
                <a:extLst>
                  <a:ext uri="{FF2B5EF4-FFF2-40B4-BE49-F238E27FC236}">
                    <a16:creationId xmlns:a16="http://schemas.microsoft.com/office/drawing/2014/main" id="{79B6752C-94EC-5B8C-CF7E-D615EA314DEA}"/>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Text Box 15">
                <a:extLst>
                  <a:ext uri="{FF2B5EF4-FFF2-40B4-BE49-F238E27FC236}">
                    <a16:creationId xmlns:a16="http://schemas.microsoft.com/office/drawing/2014/main" id="{9FB4AB29-BEF5-468A-ED83-267A23DD3F8D}"/>
                  </a:ext>
                </a:extLst>
              </p:cNvPr>
              <p:cNvSpPr txBox="1">
                <a:spLocks noChangeArrowheads="1"/>
              </p:cNvSpPr>
              <p:nvPr/>
            </p:nvSpPr>
            <p:spPr bwMode="auto">
              <a:xfrm>
                <a:off x="4187" y="3400"/>
                <a:ext cx="191" cy="167"/>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grpSp>
          <p:nvGrpSpPr>
            <p:cNvPr id="57" name="Group 13">
              <a:extLst>
                <a:ext uri="{FF2B5EF4-FFF2-40B4-BE49-F238E27FC236}">
                  <a16:creationId xmlns:a16="http://schemas.microsoft.com/office/drawing/2014/main" id="{46606B89-3984-33BB-874D-83AD15C45F82}"/>
                </a:ext>
              </a:extLst>
            </p:cNvPr>
            <p:cNvGrpSpPr>
              <a:grpSpLocks/>
            </p:cNvGrpSpPr>
            <p:nvPr/>
          </p:nvGrpSpPr>
          <p:grpSpPr bwMode="auto">
            <a:xfrm>
              <a:off x="10001531" y="3573332"/>
              <a:ext cx="391185" cy="368909"/>
              <a:chOff x="4176" y="3400"/>
              <a:chExt cx="202" cy="192"/>
            </a:xfrm>
          </p:grpSpPr>
          <p:sp>
            <p:nvSpPr>
              <p:cNvPr id="58" name="Oval 14">
                <a:extLst>
                  <a:ext uri="{FF2B5EF4-FFF2-40B4-BE49-F238E27FC236}">
                    <a16:creationId xmlns:a16="http://schemas.microsoft.com/office/drawing/2014/main" id="{27C62CB9-BFE5-E2FA-187B-B1055591C20F}"/>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15">
                <a:extLst>
                  <a:ext uri="{FF2B5EF4-FFF2-40B4-BE49-F238E27FC236}">
                    <a16:creationId xmlns:a16="http://schemas.microsoft.com/office/drawing/2014/main" id="{5171EE37-7530-9C76-9168-E9EC4BFF9498}"/>
                  </a:ext>
                </a:extLst>
              </p:cNvPr>
              <p:cNvSpPr txBox="1">
                <a:spLocks noChangeArrowheads="1"/>
              </p:cNvSpPr>
              <p:nvPr/>
            </p:nvSpPr>
            <p:spPr bwMode="auto">
              <a:xfrm>
                <a:off x="4187" y="3400"/>
                <a:ext cx="191" cy="167"/>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grpSp>
          <p:nvGrpSpPr>
            <p:cNvPr id="65" name="Group 13">
              <a:extLst>
                <a:ext uri="{FF2B5EF4-FFF2-40B4-BE49-F238E27FC236}">
                  <a16:creationId xmlns:a16="http://schemas.microsoft.com/office/drawing/2014/main" id="{D1639BE7-C077-5E8E-67EE-4D490FB66BC5}"/>
                </a:ext>
              </a:extLst>
            </p:cNvPr>
            <p:cNvGrpSpPr>
              <a:grpSpLocks/>
            </p:cNvGrpSpPr>
            <p:nvPr/>
          </p:nvGrpSpPr>
          <p:grpSpPr bwMode="auto">
            <a:xfrm>
              <a:off x="8828431" y="1820209"/>
              <a:ext cx="391185" cy="368909"/>
              <a:chOff x="4176" y="3400"/>
              <a:chExt cx="202" cy="192"/>
            </a:xfrm>
          </p:grpSpPr>
          <p:sp>
            <p:nvSpPr>
              <p:cNvPr id="66" name="Oval 14">
                <a:extLst>
                  <a:ext uri="{FF2B5EF4-FFF2-40B4-BE49-F238E27FC236}">
                    <a16:creationId xmlns:a16="http://schemas.microsoft.com/office/drawing/2014/main" id="{21E1B94F-7565-141A-8FC7-51FBFED33963}"/>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5">
                <a:extLst>
                  <a:ext uri="{FF2B5EF4-FFF2-40B4-BE49-F238E27FC236}">
                    <a16:creationId xmlns:a16="http://schemas.microsoft.com/office/drawing/2014/main" id="{E620D7E8-9230-43D5-6D4D-06B846375923}"/>
                  </a:ext>
                </a:extLst>
              </p:cNvPr>
              <p:cNvSpPr txBox="1">
                <a:spLocks noChangeArrowheads="1"/>
              </p:cNvSpPr>
              <p:nvPr/>
            </p:nvSpPr>
            <p:spPr bwMode="auto">
              <a:xfrm>
                <a:off x="4187" y="3400"/>
                <a:ext cx="191" cy="167"/>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grpSp>
      <p:sp>
        <p:nvSpPr>
          <p:cNvPr id="5" name="Slide Number Placeholder 4">
            <a:extLst>
              <a:ext uri="{FF2B5EF4-FFF2-40B4-BE49-F238E27FC236}">
                <a16:creationId xmlns:a16="http://schemas.microsoft.com/office/drawing/2014/main" id="{2C9247F4-8235-0940-2B08-C2CF6E042B50}"/>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140</a:t>
            </a:fld>
            <a:endParaRPr lang="en-US" dirty="0"/>
          </a:p>
        </p:txBody>
      </p:sp>
    </p:spTree>
    <p:extLst>
      <p:ext uri="{BB962C8B-B14F-4D97-AF65-F5344CB8AC3E}">
        <p14:creationId xmlns:p14="http://schemas.microsoft.com/office/powerpoint/2010/main" val="5748009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xEl>
                                              <p:pRg st="5" end="5"/>
                                            </p:txEl>
                                          </p:spTgt>
                                        </p:tgtEl>
                                        <p:attrNameLst>
                                          <p:attrName>style.visibility</p:attrName>
                                        </p:attrNameLst>
                                      </p:cBhvr>
                                      <p:to>
                                        <p:strVal val="visible"/>
                                      </p:to>
                                    </p:set>
                                    <p:animEffect transition="in" filter="dissolve">
                                      <p:cBhvr>
                                        <p:cTn id="7" dur="500"/>
                                        <p:tgtEl>
                                          <p:spTgt spid="9">
                                            <p:txEl>
                                              <p:pRg st="5" end="5"/>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
                                            <p:txEl>
                                              <p:pRg st="6" end="6"/>
                                            </p:txEl>
                                          </p:spTgt>
                                        </p:tgtEl>
                                        <p:attrNameLst>
                                          <p:attrName>style.visibility</p:attrName>
                                        </p:attrNameLst>
                                      </p:cBhvr>
                                      <p:to>
                                        <p:strVal val="visible"/>
                                      </p:to>
                                    </p:set>
                                    <p:animEffect transition="in" filter="dissolve">
                                      <p:cBhvr>
                                        <p:cTn id="10" dur="500"/>
                                        <p:tgtEl>
                                          <p:spTgt spid="9">
                                            <p:txEl>
                                              <p:pRg st="6" end="6"/>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9">
                                            <p:txEl>
                                              <p:pRg st="7" end="7"/>
                                            </p:txEl>
                                          </p:spTgt>
                                        </p:tgtEl>
                                        <p:attrNameLst>
                                          <p:attrName>style.visibility</p:attrName>
                                        </p:attrNameLst>
                                      </p:cBhvr>
                                      <p:to>
                                        <p:strVal val="visible"/>
                                      </p:to>
                                    </p:set>
                                    <p:animEffect transition="in" filter="dissolve">
                                      <p:cBhvr>
                                        <p:cTn id="15" dur="500"/>
                                        <p:tgtEl>
                                          <p:spTgt spid="9">
                                            <p:txEl>
                                              <p:pRg st="7" end="7"/>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
                                            <p:txEl>
                                              <p:pRg st="8" end="8"/>
                                            </p:txEl>
                                          </p:spTgt>
                                        </p:tgtEl>
                                        <p:attrNameLst>
                                          <p:attrName>style.visibility</p:attrName>
                                        </p:attrNameLst>
                                      </p:cBhvr>
                                      <p:to>
                                        <p:strVal val="visible"/>
                                      </p:to>
                                    </p:set>
                                    <p:animEffect transition="in" filter="dissolve">
                                      <p:cBhvr>
                                        <p:cTn id="20" dur="500"/>
                                        <p:tgtEl>
                                          <p:spTgt spid="9">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p:txBody>
          <a:bodyPr/>
          <a:lstStyle/>
          <a:p>
            <a:r>
              <a:rPr lang="en-US" dirty="0"/>
              <a:t>Bluetooth basics: wireless channel</a:t>
            </a:r>
          </a:p>
        </p:txBody>
      </p:sp>
      <p:sp>
        <p:nvSpPr>
          <p:cNvPr id="9" name="Rectangle 44">
            <a:extLst>
              <a:ext uri="{FF2B5EF4-FFF2-40B4-BE49-F238E27FC236}">
                <a16:creationId xmlns:a16="http://schemas.microsoft.com/office/drawing/2014/main" id="{ABCA11E4-4764-C3E5-6401-5D4CC39A4526}"/>
              </a:ext>
            </a:extLst>
          </p:cNvPr>
          <p:cNvSpPr txBox="1">
            <a:spLocks noChangeArrowheads="1"/>
          </p:cNvSpPr>
          <p:nvPr/>
        </p:nvSpPr>
        <p:spPr>
          <a:xfrm>
            <a:off x="846956" y="1346442"/>
            <a:ext cx="6565970" cy="546177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11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operates in 2.4-2.5 GHz ISM radio band</a:t>
            </a:r>
          </a:p>
          <a:p>
            <a:pPr marL="628650" marR="0" lvl="1" indent="-285750" algn="l" defTabSz="914400" rtl="0" eaLnBrk="1" fontAlgn="auto" latinLnBrk="0" hangingPunct="1">
              <a:lnSpc>
                <a:spcPct val="10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200A3"/>
                </a:solidFill>
                <a:effectLst/>
                <a:uLnTx/>
                <a:uFillTx/>
                <a:latin typeface="Calibri" panose="020F0502020204030204"/>
                <a:ea typeface="+mn-ea"/>
                <a:cs typeface="+mn-cs"/>
              </a:rPr>
              <a:t>Classic BT: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MHz bandwidth/channel, 79 channels, 2.1 Mbit network max rate</a:t>
            </a:r>
          </a:p>
          <a:p>
            <a:pPr marL="628650" marR="0" lvl="1" indent="-285750" algn="l" defTabSz="914400" rtl="0" eaLnBrk="1" fontAlgn="auto" latinLnBrk="0" hangingPunct="1">
              <a:lnSpc>
                <a:spcPct val="10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0200A3"/>
                </a:solidFill>
                <a:effectLst/>
                <a:uLnTx/>
                <a:uFillTx/>
                <a:latin typeface="Calibri" panose="020F0502020204030204"/>
                <a:ea typeface="+mn-ea"/>
                <a:cs typeface="+mn-cs"/>
              </a:rPr>
              <a:t>BLE: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 MHz</a:t>
            </a:r>
            <a:r>
              <a:rPr kumimoji="0" lang="en-US" sz="2400" b="0" i="0" u="none" strike="noStrike" kern="1200" cap="none" spc="0" normalizeH="0" noProof="0" dirty="0">
                <a:ln>
                  <a:noFill/>
                </a:ln>
                <a:solidFill>
                  <a:prstClr val="black"/>
                </a:solidFill>
                <a:effectLst/>
                <a:uLnTx/>
                <a:uFillTx/>
                <a:latin typeface="Calibri" panose="020F0502020204030204"/>
                <a:ea typeface="+mn-ea"/>
                <a:cs typeface="+mn-cs"/>
              </a:rPr>
              <a:t> bandwidth/channel, 40 channels. 3 advertising, 37 data channels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BT channel: TDM, 625 </a:t>
            </a:r>
            <a:r>
              <a:rPr kumimoji="0" lang="en-US" sz="2800" b="0" i="0" u="none" strike="noStrike" kern="1200" cap="none" spc="0" normalizeH="0" baseline="0" noProof="0" dirty="0">
                <a:ln>
                  <a:noFill/>
                </a:ln>
                <a:solidFill>
                  <a:prstClr val="black"/>
                </a:solidFill>
                <a:effectLst/>
                <a:uLnTx/>
                <a:uFillTx/>
                <a:latin typeface="Symbol" pitchFamily="2" charset="2"/>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sec slot length</a:t>
            </a: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channel access via polling: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central device advertises, grants channel access to peripherals in its BT network</a:t>
            </a:r>
          </a:p>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uses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frequency hopping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(form of “spread spectrum”)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transmissions </a:t>
            </a:r>
          </a:p>
        </p:txBody>
      </p:sp>
      <p:grpSp>
        <p:nvGrpSpPr>
          <p:cNvPr id="2" name="Group 1">
            <a:extLst>
              <a:ext uri="{FF2B5EF4-FFF2-40B4-BE49-F238E27FC236}">
                <a16:creationId xmlns:a16="http://schemas.microsoft.com/office/drawing/2014/main" id="{A66B673E-4011-4F63-6CCB-A94F0A90FE07}"/>
              </a:ext>
            </a:extLst>
          </p:cNvPr>
          <p:cNvGrpSpPr/>
          <p:nvPr/>
        </p:nvGrpSpPr>
        <p:grpSpPr>
          <a:xfrm>
            <a:off x="7716790" y="1455738"/>
            <a:ext cx="3975103" cy="4348168"/>
            <a:chOff x="7869382" y="1155700"/>
            <a:chExt cx="3975103" cy="4348168"/>
          </a:xfrm>
        </p:grpSpPr>
        <p:grpSp>
          <p:nvGrpSpPr>
            <p:cNvPr id="10" name="Group 31">
              <a:extLst>
                <a:ext uri="{FF2B5EF4-FFF2-40B4-BE49-F238E27FC236}">
                  <a16:creationId xmlns:a16="http://schemas.microsoft.com/office/drawing/2014/main" id="{609068F4-C7E3-BB8E-E1F4-EB88B1BA120F}"/>
                </a:ext>
              </a:extLst>
            </p:cNvPr>
            <p:cNvGrpSpPr>
              <a:grpSpLocks/>
            </p:cNvGrpSpPr>
            <p:nvPr/>
          </p:nvGrpSpPr>
          <p:grpSpPr bwMode="auto">
            <a:xfrm>
              <a:off x="8548834" y="4632330"/>
              <a:ext cx="3295651" cy="871538"/>
              <a:chOff x="4276" y="2826"/>
              <a:chExt cx="2076" cy="549"/>
            </a:xfrm>
          </p:grpSpPr>
          <p:grpSp>
            <p:nvGrpSpPr>
              <p:cNvPr id="50" name="Group 32">
                <a:extLst>
                  <a:ext uri="{FF2B5EF4-FFF2-40B4-BE49-F238E27FC236}">
                    <a16:creationId xmlns:a16="http://schemas.microsoft.com/office/drawing/2014/main" id="{AF652BE2-8923-955C-D923-207523B1ECAE}"/>
                  </a:ext>
                </a:extLst>
              </p:cNvPr>
              <p:cNvGrpSpPr>
                <a:grpSpLocks/>
              </p:cNvGrpSpPr>
              <p:nvPr/>
            </p:nvGrpSpPr>
            <p:grpSpPr bwMode="auto">
              <a:xfrm>
                <a:off x="4276" y="2872"/>
                <a:ext cx="204" cy="212"/>
                <a:chOff x="1340" y="2712"/>
                <a:chExt cx="204" cy="212"/>
              </a:xfrm>
            </p:grpSpPr>
            <p:sp>
              <p:nvSpPr>
                <p:cNvPr id="55" name="Oval 33">
                  <a:extLst>
                    <a:ext uri="{FF2B5EF4-FFF2-40B4-BE49-F238E27FC236}">
                      <a16:creationId xmlns:a16="http://schemas.microsoft.com/office/drawing/2014/main" id="{DFE2301A-8417-379E-6CBA-497537703B69}"/>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Text Box 34">
                  <a:extLst>
                    <a:ext uri="{FF2B5EF4-FFF2-40B4-BE49-F238E27FC236}">
                      <a16:creationId xmlns:a16="http://schemas.microsoft.com/office/drawing/2014/main" id="{9BC13BA3-DAA7-518B-340A-113670325073}"/>
                    </a:ext>
                  </a:extLst>
                </p:cNvPr>
                <p:cNvSpPr txBox="1">
                  <a:spLocks noChangeArrowheads="1"/>
                </p:cNvSpPr>
                <p:nvPr/>
              </p:nvSpPr>
              <p:spPr bwMode="auto">
                <a:xfrm>
                  <a:off x="1340" y="2712"/>
                  <a:ext cx="191"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cs typeface="+mn-cs"/>
                    </a:rPr>
                    <a:t>C</a:t>
                  </a:r>
                </a:p>
              </p:txBody>
            </p:sp>
          </p:grpSp>
          <p:grpSp>
            <p:nvGrpSpPr>
              <p:cNvPr id="51" name="Group 35">
                <a:extLst>
                  <a:ext uri="{FF2B5EF4-FFF2-40B4-BE49-F238E27FC236}">
                    <a16:creationId xmlns:a16="http://schemas.microsoft.com/office/drawing/2014/main" id="{B6ADBCE4-2E5B-2231-C891-07F5A6BD89BA}"/>
                  </a:ext>
                </a:extLst>
              </p:cNvPr>
              <p:cNvGrpSpPr>
                <a:grpSpLocks/>
              </p:cNvGrpSpPr>
              <p:nvPr/>
            </p:nvGrpSpPr>
            <p:grpSpPr bwMode="auto">
              <a:xfrm>
                <a:off x="4302" y="3160"/>
                <a:ext cx="194" cy="212"/>
                <a:chOff x="4174" y="3392"/>
                <a:chExt cx="194" cy="212"/>
              </a:xfrm>
            </p:grpSpPr>
            <p:sp>
              <p:nvSpPr>
                <p:cNvPr id="53" name="Oval 36">
                  <a:extLst>
                    <a:ext uri="{FF2B5EF4-FFF2-40B4-BE49-F238E27FC236}">
                      <a16:creationId xmlns:a16="http://schemas.microsoft.com/office/drawing/2014/main" id="{552BC36E-239F-F34D-21CB-B7AD2AC26271}"/>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Text Box 37">
                  <a:extLst>
                    <a:ext uri="{FF2B5EF4-FFF2-40B4-BE49-F238E27FC236}">
                      <a16:creationId xmlns:a16="http://schemas.microsoft.com/office/drawing/2014/main" id="{8FC376F1-26A0-DA09-9DFD-468376D5E53E}"/>
                    </a:ext>
                  </a:extLst>
                </p:cNvPr>
                <p:cNvSpPr txBox="1">
                  <a:spLocks noChangeArrowheads="1"/>
                </p:cNvSpPr>
                <p:nvPr/>
              </p:nvSpPr>
              <p:spPr bwMode="auto">
                <a:xfrm>
                  <a:off x="4174" y="3392"/>
                  <a:ext cx="191" cy="212"/>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sp>
            <p:nvSpPr>
              <p:cNvPr id="52" name="Text Box 38">
                <a:extLst>
                  <a:ext uri="{FF2B5EF4-FFF2-40B4-BE49-F238E27FC236}">
                    <a16:creationId xmlns:a16="http://schemas.microsoft.com/office/drawing/2014/main" id="{6ED604B4-0F47-ECEA-D8BA-0E558EA65438}"/>
                  </a:ext>
                </a:extLst>
              </p:cNvPr>
              <p:cNvSpPr txBox="1">
                <a:spLocks noChangeArrowheads="1"/>
              </p:cNvSpPr>
              <p:nvPr/>
            </p:nvSpPr>
            <p:spPr bwMode="auto">
              <a:xfrm>
                <a:off x="4523" y="2826"/>
                <a:ext cx="1829" cy="5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device with central role</a:t>
                </a:r>
              </a:p>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device with peripheral role</a:t>
                </a:r>
              </a:p>
            </p:txBody>
          </p:sp>
        </p:grpSp>
        <p:sp>
          <p:nvSpPr>
            <p:cNvPr id="11" name="Oval 2">
              <a:extLst>
                <a:ext uri="{FF2B5EF4-FFF2-40B4-BE49-F238E27FC236}">
                  <a16:creationId xmlns:a16="http://schemas.microsoft.com/office/drawing/2014/main" id="{21B1C31D-EEE7-E267-0780-2B91D366BC67}"/>
                </a:ext>
              </a:extLst>
            </p:cNvPr>
            <p:cNvSpPr>
              <a:spLocks noChangeArrowheads="1"/>
            </p:cNvSpPr>
            <p:nvPr/>
          </p:nvSpPr>
          <p:spPr bwMode="auto">
            <a:xfrm>
              <a:off x="7869382" y="1155700"/>
              <a:ext cx="3479800" cy="3416300"/>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 name="Text Box 9">
              <a:extLst>
                <a:ext uri="{FF2B5EF4-FFF2-40B4-BE49-F238E27FC236}">
                  <a16:creationId xmlns:a16="http://schemas.microsoft.com/office/drawing/2014/main" id="{4948B880-458E-C3ED-BA9E-E3BCC6FD493A}"/>
                </a:ext>
              </a:extLst>
            </p:cNvPr>
            <p:cNvSpPr txBox="1">
              <a:spLocks noChangeArrowheads="1"/>
            </p:cNvSpPr>
            <p:nvPr/>
          </p:nvSpPr>
          <p:spPr bwMode="auto">
            <a:xfrm>
              <a:off x="10073000" y="2571462"/>
              <a:ext cx="121219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diameter of</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coverage</a:t>
              </a:r>
            </a:p>
          </p:txBody>
        </p:sp>
        <p:cxnSp>
          <p:nvCxnSpPr>
            <p:cNvPr id="24" name="Straight Arrow Connector 23">
              <a:extLst>
                <a:ext uri="{FF2B5EF4-FFF2-40B4-BE49-F238E27FC236}">
                  <a16:creationId xmlns:a16="http://schemas.microsoft.com/office/drawing/2014/main" id="{5B2354B8-44D3-7BC7-B641-BA650497FCFC}"/>
                </a:ext>
              </a:extLst>
            </p:cNvPr>
            <p:cNvCxnSpPr>
              <a:stCxn id="11" idx="2"/>
              <a:endCxn id="23" idx="3"/>
            </p:cNvCxnSpPr>
            <p:nvPr/>
          </p:nvCxnSpPr>
          <p:spPr>
            <a:xfrm>
              <a:off x="7869382" y="2863850"/>
              <a:ext cx="3415809" cy="0"/>
            </a:xfrm>
            <a:prstGeom prst="straightConnector1">
              <a:avLst/>
            </a:prstGeom>
            <a:ln w="12700">
              <a:solidFill>
                <a:srgbClr val="011199"/>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25" name="Picture 24" descr="A computer with a mountain landscape on the screen&#10;&#10;Description automatically generated">
              <a:extLst>
                <a:ext uri="{FF2B5EF4-FFF2-40B4-BE49-F238E27FC236}">
                  <a16:creationId xmlns:a16="http://schemas.microsoft.com/office/drawing/2014/main" id="{9E2D83A9-F348-149E-5457-6DEC1AF333E4}"/>
                </a:ext>
              </a:extLst>
            </p:cNvPr>
            <p:cNvPicPr>
              <a:picLocks noChangeAspect="1"/>
            </p:cNvPicPr>
            <p:nvPr/>
          </p:nvPicPr>
          <p:blipFill>
            <a:blip r:embed="rId3"/>
            <a:stretch>
              <a:fillRect/>
            </a:stretch>
          </p:blipFill>
          <p:spPr>
            <a:xfrm>
              <a:off x="8905691" y="2492375"/>
              <a:ext cx="1103318" cy="742950"/>
            </a:xfrm>
            <a:prstGeom prst="rect">
              <a:avLst/>
            </a:prstGeom>
          </p:spPr>
        </p:pic>
        <p:pic>
          <p:nvPicPr>
            <p:cNvPr id="26" name="Picture 25" descr="A white computer mouse on a black background&#10;&#10;Description automatically generated">
              <a:extLst>
                <a:ext uri="{FF2B5EF4-FFF2-40B4-BE49-F238E27FC236}">
                  <a16:creationId xmlns:a16="http://schemas.microsoft.com/office/drawing/2014/main" id="{B348EF6F-76B7-A013-EAB3-B29F272C2287}"/>
                </a:ext>
              </a:extLst>
            </p:cNvPr>
            <p:cNvPicPr>
              <a:picLocks noChangeAspect="1"/>
            </p:cNvPicPr>
            <p:nvPr/>
          </p:nvPicPr>
          <p:blipFill>
            <a:blip r:embed="rId4"/>
            <a:stretch>
              <a:fillRect/>
            </a:stretch>
          </p:blipFill>
          <p:spPr>
            <a:xfrm>
              <a:off x="8735545" y="3482139"/>
              <a:ext cx="995455" cy="995455"/>
            </a:xfrm>
            <a:prstGeom prst="rect">
              <a:avLst/>
            </a:prstGeom>
          </p:spPr>
        </p:pic>
        <p:pic>
          <p:nvPicPr>
            <p:cNvPr id="27" name="Picture 26" descr="A keyboard with a keypad&#10;&#10;Description automatically generated">
              <a:extLst>
                <a:ext uri="{FF2B5EF4-FFF2-40B4-BE49-F238E27FC236}">
                  <a16:creationId xmlns:a16="http://schemas.microsoft.com/office/drawing/2014/main" id="{CEC945F3-5026-B403-66FD-0860C5BDEE65}"/>
                </a:ext>
              </a:extLst>
            </p:cNvPr>
            <p:cNvPicPr>
              <a:picLocks noChangeAspect="1"/>
            </p:cNvPicPr>
            <p:nvPr/>
          </p:nvPicPr>
          <p:blipFill>
            <a:blip r:embed="rId5"/>
            <a:stretch>
              <a:fillRect/>
            </a:stretch>
          </p:blipFill>
          <p:spPr>
            <a:xfrm>
              <a:off x="9799786" y="3546707"/>
              <a:ext cx="1103318" cy="444392"/>
            </a:xfrm>
            <a:prstGeom prst="rect">
              <a:avLst/>
            </a:prstGeom>
          </p:spPr>
        </p:pic>
        <p:pic>
          <p:nvPicPr>
            <p:cNvPr id="28" name="Picture 27" descr="A white earbuds with black accents&#10;&#10;Description automatically generated">
              <a:extLst>
                <a:ext uri="{FF2B5EF4-FFF2-40B4-BE49-F238E27FC236}">
                  <a16:creationId xmlns:a16="http://schemas.microsoft.com/office/drawing/2014/main" id="{4E9FB8E8-5813-20D4-F6AC-468A3EEE0A5E}"/>
                </a:ext>
              </a:extLst>
            </p:cNvPr>
            <p:cNvPicPr>
              <a:picLocks noChangeAspect="1"/>
            </p:cNvPicPr>
            <p:nvPr/>
          </p:nvPicPr>
          <p:blipFill>
            <a:blip r:embed="rId6"/>
            <a:stretch>
              <a:fillRect/>
            </a:stretch>
          </p:blipFill>
          <p:spPr>
            <a:xfrm>
              <a:off x="8670777" y="1478259"/>
              <a:ext cx="348676" cy="558805"/>
            </a:xfrm>
            <a:prstGeom prst="rect">
              <a:avLst/>
            </a:prstGeom>
          </p:spPr>
        </p:pic>
        <p:pic>
          <p:nvPicPr>
            <p:cNvPr id="29" name="Picture 28" descr="A close up of a white earbud&#10;&#10;Description automatically generated">
              <a:extLst>
                <a:ext uri="{FF2B5EF4-FFF2-40B4-BE49-F238E27FC236}">
                  <a16:creationId xmlns:a16="http://schemas.microsoft.com/office/drawing/2014/main" id="{B45DE96B-E3D4-3B47-81D7-B8732684F19F}"/>
                </a:ext>
              </a:extLst>
            </p:cNvPr>
            <p:cNvPicPr>
              <a:picLocks noChangeAspect="1"/>
            </p:cNvPicPr>
            <p:nvPr/>
          </p:nvPicPr>
          <p:blipFill>
            <a:blip r:embed="rId7"/>
            <a:stretch>
              <a:fillRect/>
            </a:stretch>
          </p:blipFill>
          <p:spPr>
            <a:xfrm>
              <a:off x="9016349" y="1450220"/>
              <a:ext cx="367593" cy="606779"/>
            </a:xfrm>
            <a:prstGeom prst="rect">
              <a:avLst/>
            </a:prstGeom>
          </p:spPr>
        </p:pic>
        <p:grpSp>
          <p:nvGrpSpPr>
            <p:cNvPr id="30" name="Group 4">
              <a:extLst>
                <a:ext uri="{FF2B5EF4-FFF2-40B4-BE49-F238E27FC236}">
                  <a16:creationId xmlns:a16="http://schemas.microsoft.com/office/drawing/2014/main" id="{F317AC7B-0418-A453-96C9-32AD26C5D3D6}"/>
                </a:ext>
              </a:extLst>
            </p:cNvPr>
            <p:cNvGrpSpPr>
              <a:grpSpLocks/>
            </p:cNvGrpSpPr>
            <p:nvPr/>
          </p:nvGrpSpPr>
          <p:grpSpPr bwMode="auto">
            <a:xfrm>
              <a:off x="9357884" y="2583364"/>
              <a:ext cx="453410" cy="461948"/>
              <a:chOff x="1352" y="2723"/>
              <a:chExt cx="197" cy="199"/>
            </a:xfrm>
          </p:grpSpPr>
          <p:sp>
            <p:nvSpPr>
              <p:cNvPr id="48" name="Oval 5">
                <a:extLst>
                  <a:ext uri="{FF2B5EF4-FFF2-40B4-BE49-F238E27FC236}">
                    <a16:creationId xmlns:a16="http://schemas.microsoft.com/office/drawing/2014/main" id="{F66B9D6C-1BEC-38FD-F9B8-BB823A8CC7CF}"/>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Text Box 6">
                <a:extLst>
                  <a:ext uri="{FF2B5EF4-FFF2-40B4-BE49-F238E27FC236}">
                    <a16:creationId xmlns:a16="http://schemas.microsoft.com/office/drawing/2014/main" id="{DBF16A7F-E1AF-D7E1-9E16-ABBBD5DFDCE5}"/>
                  </a:ext>
                </a:extLst>
              </p:cNvPr>
              <p:cNvSpPr txBox="1">
                <a:spLocks noChangeArrowheads="1"/>
              </p:cNvSpPr>
              <p:nvPr/>
            </p:nvSpPr>
            <p:spPr bwMode="auto">
              <a:xfrm>
                <a:off x="1358" y="2723"/>
                <a:ext cx="191" cy="1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FFFFFF"/>
                    </a:solidFill>
                    <a:effectLst/>
                    <a:uLnTx/>
                    <a:uFillTx/>
                    <a:latin typeface="Arial" charset="0"/>
                    <a:ea typeface="ＭＳ Ｐゴシック" charset="0"/>
                    <a:cs typeface="+mn-cs"/>
                  </a:rPr>
                  <a:t>C</a:t>
                </a:r>
                <a:endParaRPr kumimoji="0" lang="en-US" sz="2800" b="1" i="0" u="none" strike="noStrike" kern="0" cap="none" spc="0" normalizeH="0" baseline="0" noProof="0" dirty="0">
                  <a:ln>
                    <a:noFill/>
                  </a:ln>
                  <a:solidFill>
                    <a:srgbClr val="FFFFFF"/>
                  </a:solidFill>
                  <a:effectLst/>
                  <a:uLnTx/>
                  <a:uFillTx/>
                  <a:latin typeface="Arial" charset="0"/>
                  <a:ea typeface="ＭＳ Ｐゴシック" charset="0"/>
                  <a:cs typeface="+mn-cs"/>
                </a:endParaRPr>
              </a:p>
            </p:txBody>
          </p:sp>
        </p:grpSp>
        <p:grpSp>
          <p:nvGrpSpPr>
            <p:cNvPr id="31" name="Group 13">
              <a:extLst>
                <a:ext uri="{FF2B5EF4-FFF2-40B4-BE49-F238E27FC236}">
                  <a16:creationId xmlns:a16="http://schemas.microsoft.com/office/drawing/2014/main" id="{06266837-736B-CECF-EF09-DE992CCCFA1A}"/>
                </a:ext>
              </a:extLst>
            </p:cNvPr>
            <p:cNvGrpSpPr>
              <a:grpSpLocks/>
            </p:cNvGrpSpPr>
            <p:nvPr/>
          </p:nvGrpSpPr>
          <p:grpSpPr bwMode="auto">
            <a:xfrm>
              <a:off x="8905691" y="3678452"/>
              <a:ext cx="391185" cy="368909"/>
              <a:chOff x="4176" y="3400"/>
              <a:chExt cx="202" cy="192"/>
            </a:xfrm>
          </p:grpSpPr>
          <p:sp>
            <p:nvSpPr>
              <p:cNvPr id="46" name="Oval 14">
                <a:extLst>
                  <a:ext uri="{FF2B5EF4-FFF2-40B4-BE49-F238E27FC236}">
                    <a16:creationId xmlns:a16="http://schemas.microsoft.com/office/drawing/2014/main" id="{60614865-19FB-D3E9-BB43-71EDA89E9DA9}"/>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Text Box 15">
                <a:extLst>
                  <a:ext uri="{FF2B5EF4-FFF2-40B4-BE49-F238E27FC236}">
                    <a16:creationId xmlns:a16="http://schemas.microsoft.com/office/drawing/2014/main" id="{6190343F-F8A3-B7EB-DFA4-2B5ABD5EB7A5}"/>
                  </a:ext>
                </a:extLst>
              </p:cNvPr>
              <p:cNvSpPr txBox="1">
                <a:spLocks noChangeArrowheads="1"/>
              </p:cNvSpPr>
              <p:nvPr/>
            </p:nvSpPr>
            <p:spPr bwMode="auto">
              <a:xfrm>
                <a:off x="4187" y="3400"/>
                <a:ext cx="191" cy="167"/>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grpSp>
          <p:nvGrpSpPr>
            <p:cNvPr id="32" name="Group 13">
              <a:extLst>
                <a:ext uri="{FF2B5EF4-FFF2-40B4-BE49-F238E27FC236}">
                  <a16:creationId xmlns:a16="http://schemas.microsoft.com/office/drawing/2014/main" id="{C1A815FA-A6F0-2FBD-B9EA-1E49F4EE9E5F}"/>
                </a:ext>
              </a:extLst>
            </p:cNvPr>
            <p:cNvGrpSpPr>
              <a:grpSpLocks/>
            </p:cNvGrpSpPr>
            <p:nvPr/>
          </p:nvGrpSpPr>
          <p:grpSpPr bwMode="auto">
            <a:xfrm>
              <a:off x="10001531" y="3573332"/>
              <a:ext cx="391185" cy="368909"/>
              <a:chOff x="4176" y="3400"/>
              <a:chExt cx="202" cy="192"/>
            </a:xfrm>
          </p:grpSpPr>
          <p:sp>
            <p:nvSpPr>
              <p:cNvPr id="44" name="Oval 14">
                <a:extLst>
                  <a:ext uri="{FF2B5EF4-FFF2-40B4-BE49-F238E27FC236}">
                    <a16:creationId xmlns:a16="http://schemas.microsoft.com/office/drawing/2014/main" id="{CC1CFAE7-0B2D-6300-9BF1-400DBBD10DDB}"/>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Text Box 15">
                <a:extLst>
                  <a:ext uri="{FF2B5EF4-FFF2-40B4-BE49-F238E27FC236}">
                    <a16:creationId xmlns:a16="http://schemas.microsoft.com/office/drawing/2014/main" id="{60765CA0-87B1-E32D-E793-D934B60155B4}"/>
                  </a:ext>
                </a:extLst>
              </p:cNvPr>
              <p:cNvSpPr txBox="1">
                <a:spLocks noChangeArrowheads="1"/>
              </p:cNvSpPr>
              <p:nvPr/>
            </p:nvSpPr>
            <p:spPr bwMode="auto">
              <a:xfrm>
                <a:off x="4187" y="3400"/>
                <a:ext cx="191" cy="167"/>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grpSp>
          <p:nvGrpSpPr>
            <p:cNvPr id="37" name="Group 13">
              <a:extLst>
                <a:ext uri="{FF2B5EF4-FFF2-40B4-BE49-F238E27FC236}">
                  <a16:creationId xmlns:a16="http://schemas.microsoft.com/office/drawing/2014/main" id="{335377CF-EA8C-3F1B-719D-A16B651115DB}"/>
                </a:ext>
              </a:extLst>
            </p:cNvPr>
            <p:cNvGrpSpPr>
              <a:grpSpLocks/>
            </p:cNvGrpSpPr>
            <p:nvPr/>
          </p:nvGrpSpPr>
          <p:grpSpPr bwMode="auto">
            <a:xfrm>
              <a:off x="8828431" y="1820209"/>
              <a:ext cx="391185" cy="368909"/>
              <a:chOff x="4176" y="3400"/>
              <a:chExt cx="202" cy="192"/>
            </a:xfrm>
          </p:grpSpPr>
          <p:sp>
            <p:nvSpPr>
              <p:cNvPr id="38" name="Oval 14">
                <a:extLst>
                  <a:ext uri="{FF2B5EF4-FFF2-40B4-BE49-F238E27FC236}">
                    <a16:creationId xmlns:a16="http://schemas.microsoft.com/office/drawing/2014/main" id="{07808252-5DB4-A12D-6C12-280EC7FA7832}"/>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15">
                <a:extLst>
                  <a:ext uri="{FF2B5EF4-FFF2-40B4-BE49-F238E27FC236}">
                    <a16:creationId xmlns:a16="http://schemas.microsoft.com/office/drawing/2014/main" id="{38882A77-C34F-5F86-21EE-6060FC6708C9}"/>
                  </a:ext>
                </a:extLst>
              </p:cNvPr>
              <p:cNvSpPr txBox="1">
                <a:spLocks noChangeArrowheads="1"/>
              </p:cNvSpPr>
              <p:nvPr/>
            </p:nvSpPr>
            <p:spPr bwMode="auto">
              <a:xfrm>
                <a:off x="4187" y="3400"/>
                <a:ext cx="191" cy="167"/>
              </a:xfrm>
              <a:prstGeom prst="rect">
                <a:avLst/>
              </a:prstGeom>
              <a:noFill/>
              <a:ln>
                <a:noFill/>
              </a:ln>
              <a:effectLst/>
              <a:extLst>
                <a:ext uri="{909E8E84-426E-40dd-AFC4-6F175D3DCCD1}">
                  <a14:hiddenFill xmlns="" xmlns:a14="http://schemas.microsoft.com/office/drawing/2010/main">
                    <a:solidFill>
                      <a:schemeClr val="tx2"/>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FFFF"/>
                    </a:solidFill>
                    <a:effectLst/>
                    <a:uLnTx/>
                    <a:uFillTx/>
                    <a:latin typeface="Arial" charset="0"/>
                    <a:ea typeface="ＭＳ Ｐゴシック" charset="0"/>
                    <a:cs typeface="+mn-cs"/>
                  </a:rPr>
                  <a:t>P</a:t>
                </a:r>
              </a:p>
            </p:txBody>
          </p:sp>
        </p:grpSp>
      </p:grpSp>
      <p:sp>
        <p:nvSpPr>
          <p:cNvPr id="5" name="Slide Number Placeholder 4">
            <a:extLst>
              <a:ext uri="{FF2B5EF4-FFF2-40B4-BE49-F238E27FC236}">
                <a16:creationId xmlns:a16="http://schemas.microsoft.com/office/drawing/2014/main" id="{CF409B32-84E2-0205-C3C7-1848EECD3B61}"/>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141</a:t>
            </a:fld>
            <a:endParaRPr lang="en-US" dirty="0"/>
          </a:p>
        </p:txBody>
      </p:sp>
    </p:spTree>
    <p:extLst>
      <p:ext uri="{BB962C8B-B14F-4D97-AF65-F5344CB8AC3E}">
        <p14:creationId xmlns:p14="http://schemas.microsoft.com/office/powerpoint/2010/main" val="3981379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xEl>
                                              <p:pRg st="3" end="3"/>
                                            </p:txEl>
                                          </p:spTgt>
                                        </p:tgtEl>
                                        <p:attrNameLst>
                                          <p:attrName>style.visibility</p:attrName>
                                        </p:attrNameLst>
                                      </p:cBhvr>
                                      <p:to>
                                        <p:strVal val="visible"/>
                                      </p:to>
                                    </p:set>
                                    <p:animEffect transition="in" filter="dissolve">
                                      <p:cBhvr>
                                        <p:cTn id="7" dur="500"/>
                                        <p:tgtEl>
                                          <p:spTgt spid="9">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xEl>
                                              <p:pRg st="4" end="4"/>
                                            </p:txEl>
                                          </p:spTgt>
                                        </p:tgtEl>
                                        <p:attrNameLst>
                                          <p:attrName>style.visibility</p:attrName>
                                        </p:attrNameLst>
                                      </p:cBhvr>
                                      <p:to>
                                        <p:strVal val="visible"/>
                                      </p:to>
                                    </p:set>
                                    <p:animEffect transition="in" filter="dissolve">
                                      <p:cBhvr>
                                        <p:cTn id="12" dur="500"/>
                                        <p:tgtEl>
                                          <p:spTgt spid="9">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9">
                                            <p:txEl>
                                              <p:pRg st="5" end="5"/>
                                            </p:txEl>
                                          </p:spTgt>
                                        </p:tgtEl>
                                        <p:attrNameLst>
                                          <p:attrName>style.visibility</p:attrName>
                                        </p:attrNameLst>
                                      </p:cBhvr>
                                      <p:to>
                                        <p:strVal val="visible"/>
                                      </p:to>
                                    </p:set>
                                    <p:animEffect transition="in" filter="dissolve">
                                      <p:cBhvr>
                                        <p:cTn id="17" dur="500"/>
                                        <p:tgtEl>
                                          <p:spTgt spid="9">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a:xfrm>
            <a:off x="604576" y="328343"/>
            <a:ext cx="10515600" cy="894622"/>
          </a:xfrm>
        </p:spPr>
        <p:txBody>
          <a:bodyPr/>
          <a:lstStyle/>
          <a:p>
            <a:r>
              <a:rPr lang="en-US" dirty="0"/>
              <a:t>Bluetooth channel: frequency hopping</a:t>
            </a:r>
          </a:p>
        </p:txBody>
      </p:sp>
      <p:sp>
        <p:nvSpPr>
          <p:cNvPr id="9" name="Rectangle 44">
            <a:extLst>
              <a:ext uri="{FF2B5EF4-FFF2-40B4-BE49-F238E27FC236}">
                <a16:creationId xmlns:a16="http://schemas.microsoft.com/office/drawing/2014/main" id="{ABCA11E4-4764-C3E5-6401-5D4CC39A4526}"/>
              </a:ext>
            </a:extLst>
          </p:cNvPr>
          <p:cNvSpPr txBox="1">
            <a:spLocks noChangeArrowheads="1"/>
          </p:cNvSpPr>
          <p:nvPr/>
        </p:nvSpPr>
        <p:spPr>
          <a:xfrm>
            <a:off x="604576" y="1222965"/>
            <a:ext cx="6551371" cy="2999926"/>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857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senders in BT network “hop” among 79 frequencies/channels</a:t>
            </a:r>
          </a:p>
          <a:p>
            <a:pPr marL="628650" marR="0" lvl="1" indent="-285750" algn="l" defTabSz="914400" rtl="0" eaLnBrk="1" fontAlgn="auto" latinLnBrk="0" hangingPunct="1">
              <a:lnSpc>
                <a:spcPct val="10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 on different frequency after each slot</a:t>
            </a:r>
          </a:p>
          <a:p>
            <a:pPr marL="628650" marR="0" lvl="1" indent="-285750" algn="l" defTabSz="914400" rtl="0" eaLnBrk="1" fontAlgn="auto" latinLnBrk="0" hangingPunct="1">
              <a:lnSpc>
                <a:spcPct val="10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hopping pattern known by all BT devices in same piconet</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different BT piconets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different hop patterns)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exist in same space</a:t>
            </a:r>
          </a:p>
          <a:p>
            <a:pPr marL="0" marR="0" lvl="0" indent="0" algn="l" defTabSz="914400" rtl="0" eaLnBrk="1" fontAlgn="auto" latinLnBrk="0" hangingPunct="1">
              <a:lnSpc>
                <a:spcPct val="100000"/>
              </a:lnSpc>
              <a:spcBef>
                <a:spcPts val="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2DBE1E90-3257-6AE3-44D8-011053313CF2}"/>
              </a:ext>
            </a:extLst>
          </p:cNvPr>
          <p:cNvSpPr txBox="1"/>
          <p:nvPr/>
        </p:nvSpPr>
        <p:spPr>
          <a:xfrm>
            <a:off x="633199" y="4263242"/>
            <a:ext cx="9947715" cy="252376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hop?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sng"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minimize effects of interference:</a:t>
            </a:r>
          </a:p>
          <a:p>
            <a:pPr marL="342900" marR="0" lvl="0" indent="-23653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potentially many interfering transmitters in ISM</a:t>
            </a:r>
          </a:p>
          <a:p>
            <a:pPr marL="342900" marR="0" lvl="0" indent="-23653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If interfering device uses channel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x, x </a:t>
            </a: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occurs only occasionally in sequence</a:t>
            </a:r>
          </a:p>
          <a:p>
            <a:pPr marL="342900" marR="0" lvl="0" indent="-23653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BT frame sent on</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 x </a:t>
            </a: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(not received at receive due to interference), retransmitted on different frequency in next slot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E8A6E288-2569-36D2-B47D-454C83157457}"/>
              </a:ext>
            </a:extLst>
          </p:cNvPr>
          <p:cNvSpPr/>
          <p:nvPr/>
        </p:nvSpPr>
        <p:spPr>
          <a:xfrm>
            <a:off x="708278" y="4787277"/>
            <a:ext cx="10030842" cy="1793174"/>
          </a:xfrm>
          <a:prstGeom prst="rect">
            <a:avLst/>
          </a:prstGeom>
          <a:solidFill>
            <a:schemeClr val="bg1">
              <a:alpha val="9463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1" name="Straight Connector 110">
            <a:extLst>
              <a:ext uri="{FF2B5EF4-FFF2-40B4-BE49-F238E27FC236}">
                <a16:creationId xmlns:a16="http://schemas.microsoft.com/office/drawing/2014/main" id="{50EA2768-74EC-51AA-2FFD-1BF18145494F}"/>
              </a:ext>
            </a:extLst>
          </p:cNvPr>
          <p:cNvCxnSpPr>
            <a:cxnSpLocks/>
          </p:cNvCxnSpPr>
          <p:nvPr/>
        </p:nvCxnSpPr>
        <p:spPr>
          <a:xfrm>
            <a:off x="7928881" y="1770513"/>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C7E2A8BA-28A8-29E0-7215-4DC67DD12BC8}"/>
              </a:ext>
            </a:extLst>
          </p:cNvPr>
          <p:cNvCxnSpPr>
            <a:cxnSpLocks/>
          </p:cNvCxnSpPr>
          <p:nvPr/>
        </p:nvCxnSpPr>
        <p:spPr>
          <a:xfrm>
            <a:off x="7928881" y="2100713"/>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5BB1B6F-46A5-B461-FFC9-8EEA89230E62}"/>
              </a:ext>
            </a:extLst>
          </p:cNvPr>
          <p:cNvCxnSpPr>
            <a:cxnSpLocks/>
          </p:cNvCxnSpPr>
          <p:nvPr/>
        </p:nvCxnSpPr>
        <p:spPr>
          <a:xfrm>
            <a:off x="7928881" y="2427382"/>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6BEBE822-5A9B-8DF8-EE5D-8D3395F74FC2}"/>
              </a:ext>
            </a:extLst>
          </p:cNvPr>
          <p:cNvCxnSpPr>
            <a:cxnSpLocks/>
          </p:cNvCxnSpPr>
          <p:nvPr/>
        </p:nvCxnSpPr>
        <p:spPr>
          <a:xfrm>
            <a:off x="7928881" y="2757582"/>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7EB81A80-F3AD-A410-C116-DC3351CB3891}"/>
              </a:ext>
            </a:extLst>
          </p:cNvPr>
          <p:cNvCxnSpPr>
            <a:cxnSpLocks/>
          </p:cNvCxnSpPr>
          <p:nvPr/>
        </p:nvCxnSpPr>
        <p:spPr>
          <a:xfrm>
            <a:off x="7928881" y="3084251"/>
            <a:ext cx="396276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4E9C84A2-1B76-E37F-718A-E5E12753E1C1}"/>
              </a:ext>
            </a:extLst>
          </p:cNvPr>
          <p:cNvCxnSpPr>
            <a:cxnSpLocks/>
          </p:cNvCxnSpPr>
          <p:nvPr/>
        </p:nvCxnSpPr>
        <p:spPr>
          <a:xfrm flipV="1">
            <a:off x="7928881" y="3411120"/>
            <a:ext cx="3841575" cy="33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0D6B9283-0DF3-572E-A937-8C8D251A5396}"/>
              </a:ext>
            </a:extLst>
          </p:cNvPr>
          <p:cNvCxnSpPr>
            <a:cxnSpLocks/>
          </p:cNvCxnSpPr>
          <p:nvPr/>
        </p:nvCxnSpPr>
        <p:spPr>
          <a:xfrm>
            <a:off x="7928881" y="3744651"/>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9E55D30C-2D25-3390-F920-1518CB5CC95C}"/>
              </a:ext>
            </a:extLst>
          </p:cNvPr>
          <p:cNvCxnSpPr>
            <a:cxnSpLocks/>
          </p:cNvCxnSpPr>
          <p:nvPr/>
        </p:nvCxnSpPr>
        <p:spPr>
          <a:xfrm>
            <a:off x="7928881" y="4067789"/>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43A1692-1E80-FEA4-5362-483453906887}"/>
              </a:ext>
            </a:extLst>
          </p:cNvPr>
          <p:cNvCxnSpPr>
            <a:cxnSpLocks/>
          </p:cNvCxnSpPr>
          <p:nvPr/>
        </p:nvCxnSpPr>
        <p:spPr>
          <a:xfrm>
            <a:off x="7928881" y="4397989"/>
            <a:ext cx="38415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09B06651-91FB-B028-222D-1A5D091917A1}"/>
              </a:ext>
            </a:extLst>
          </p:cNvPr>
          <p:cNvCxnSpPr>
            <a:cxnSpLocks/>
          </p:cNvCxnSpPr>
          <p:nvPr/>
        </p:nvCxnSpPr>
        <p:spPr>
          <a:xfrm flipV="1">
            <a:off x="7928881"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E23163D5-2512-6C03-230D-5D34BF91FBAA}"/>
              </a:ext>
            </a:extLst>
          </p:cNvPr>
          <p:cNvCxnSpPr>
            <a:cxnSpLocks/>
          </p:cNvCxnSpPr>
          <p:nvPr/>
        </p:nvCxnSpPr>
        <p:spPr>
          <a:xfrm flipV="1">
            <a:off x="8309881"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7B79247B-5E51-314D-FC27-898CA10E3319}"/>
              </a:ext>
            </a:extLst>
          </p:cNvPr>
          <p:cNvCxnSpPr>
            <a:cxnSpLocks/>
          </p:cNvCxnSpPr>
          <p:nvPr/>
        </p:nvCxnSpPr>
        <p:spPr>
          <a:xfrm flipV="1">
            <a:off x="9078943"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749F23B2-ED5E-6B7B-A617-2A7DF578D135}"/>
              </a:ext>
            </a:extLst>
          </p:cNvPr>
          <p:cNvCxnSpPr>
            <a:cxnSpLocks/>
          </p:cNvCxnSpPr>
          <p:nvPr/>
        </p:nvCxnSpPr>
        <p:spPr>
          <a:xfrm flipV="1">
            <a:off x="9463474"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ABABF5B3-2AFE-14D3-74F7-F40CF634A79A}"/>
              </a:ext>
            </a:extLst>
          </p:cNvPr>
          <p:cNvCxnSpPr>
            <a:cxnSpLocks/>
          </p:cNvCxnSpPr>
          <p:nvPr/>
        </p:nvCxnSpPr>
        <p:spPr>
          <a:xfrm flipV="1">
            <a:off x="9844474" y="1774044"/>
            <a:ext cx="0" cy="294512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CA9DD673-C2DD-1F13-B58F-5FC66649BA89}"/>
              </a:ext>
            </a:extLst>
          </p:cNvPr>
          <p:cNvCxnSpPr>
            <a:cxnSpLocks/>
          </p:cNvCxnSpPr>
          <p:nvPr/>
        </p:nvCxnSpPr>
        <p:spPr>
          <a:xfrm flipV="1">
            <a:off x="10229005"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B38712B3-F0B8-90D0-5E07-AABF7D6C64F4}"/>
              </a:ext>
            </a:extLst>
          </p:cNvPr>
          <p:cNvCxnSpPr>
            <a:cxnSpLocks/>
          </p:cNvCxnSpPr>
          <p:nvPr/>
        </p:nvCxnSpPr>
        <p:spPr>
          <a:xfrm flipV="1">
            <a:off x="10613536"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A6CBB77D-9CA2-95A1-D119-8FE129720DCE}"/>
              </a:ext>
            </a:extLst>
          </p:cNvPr>
          <p:cNvCxnSpPr>
            <a:cxnSpLocks/>
          </p:cNvCxnSpPr>
          <p:nvPr/>
        </p:nvCxnSpPr>
        <p:spPr>
          <a:xfrm flipV="1">
            <a:off x="10998067"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8414766D-5463-0F1F-1EC3-65361549B384}"/>
              </a:ext>
            </a:extLst>
          </p:cNvPr>
          <p:cNvCxnSpPr>
            <a:cxnSpLocks/>
          </p:cNvCxnSpPr>
          <p:nvPr/>
        </p:nvCxnSpPr>
        <p:spPr>
          <a:xfrm flipV="1">
            <a:off x="11379067"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1D570222-817D-50D4-76CC-DEB3991B7676}"/>
              </a:ext>
            </a:extLst>
          </p:cNvPr>
          <p:cNvCxnSpPr>
            <a:cxnSpLocks/>
          </p:cNvCxnSpPr>
          <p:nvPr/>
        </p:nvCxnSpPr>
        <p:spPr>
          <a:xfrm>
            <a:off x="7922984" y="4719165"/>
            <a:ext cx="3847472" cy="0"/>
          </a:xfrm>
          <a:prstGeom prst="line">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A96B25F2-2CE4-61F4-14D0-3E69FDE8B74B}"/>
              </a:ext>
            </a:extLst>
          </p:cNvPr>
          <p:cNvSpPr/>
          <p:nvPr/>
        </p:nvSpPr>
        <p:spPr>
          <a:xfrm>
            <a:off x="7733620" y="3141419"/>
            <a:ext cx="4132286" cy="18671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TextBox 130">
            <a:extLst>
              <a:ext uri="{FF2B5EF4-FFF2-40B4-BE49-F238E27FC236}">
                <a16:creationId xmlns:a16="http://schemas.microsoft.com/office/drawing/2014/main" id="{1D06419A-8542-062A-665C-030F431B923C}"/>
              </a:ext>
            </a:extLst>
          </p:cNvPr>
          <p:cNvSpPr txBox="1"/>
          <p:nvPr/>
        </p:nvSpPr>
        <p:spPr>
          <a:xfrm>
            <a:off x="10496746" y="3106515"/>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2" name="TextBox 131">
            <a:extLst>
              <a:ext uri="{FF2B5EF4-FFF2-40B4-BE49-F238E27FC236}">
                <a16:creationId xmlns:a16="http://schemas.microsoft.com/office/drawing/2014/main" id="{C033A57D-4872-4545-77D8-1C71999A279E}"/>
              </a:ext>
            </a:extLst>
          </p:cNvPr>
          <p:cNvSpPr txBox="1"/>
          <p:nvPr/>
        </p:nvSpPr>
        <p:spPr>
          <a:xfrm>
            <a:off x="10877745" y="3104597"/>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3" name="TextBox 132">
            <a:extLst>
              <a:ext uri="{FF2B5EF4-FFF2-40B4-BE49-F238E27FC236}">
                <a16:creationId xmlns:a16="http://schemas.microsoft.com/office/drawing/2014/main" id="{E83207F6-84E9-A2B9-B03C-3493975A8694}"/>
              </a:ext>
            </a:extLst>
          </p:cNvPr>
          <p:cNvSpPr txBox="1"/>
          <p:nvPr/>
        </p:nvSpPr>
        <p:spPr>
          <a:xfrm>
            <a:off x="11263507" y="3107442"/>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4" name="TextBox 133">
            <a:extLst>
              <a:ext uri="{FF2B5EF4-FFF2-40B4-BE49-F238E27FC236}">
                <a16:creationId xmlns:a16="http://schemas.microsoft.com/office/drawing/2014/main" id="{B21EBDCE-DF18-742F-FC5A-E49839417729}"/>
              </a:ext>
            </a:extLst>
          </p:cNvPr>
          <p:cNvSpPr txBox="1"/>
          <p:nvPr/>
        </p:nvSpPr>
        <p:spPr>
          <a:xfrm>
            <a:off x="10111310" y="3110907"/>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5" name="TextBox 134">
            <a:extLst>
              <a:ext uri="{FF2B5EF4-FFF2-40B4-BE49-F238E27FC236}">
                <a16:creationId xmlns:a16="http://schemas.microsoft.com/office/drawing/2014/main" id="{117D0BBC-B530-212A-F04A-96BF45ADCDC5}"/>
              </a:ext>
            </a:extLst>
          </p:cNvPr>
          <p:cNvSpPr txBox="1"/>
          <p:nvPr/>
        </p:nvSpPr>
        <p:spPr>
          <a:xfrm>
            <a:off x="9725874" y="3105773"/>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2B8A797D-6428-300F-D870-8155EF86CADF}"/>
              </a:ext>
            </a:extLst>
          </p:cNvPr>
          <p:cNvSpPr txBox="1"/>
          <p:nvPr/>
        </p:nvSpPr>
        <p:spPr>
          <a:xfrm>
            <a:off x="9340438" y="3110165"/>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7" name="TextBox 136">
            <a:extLst>
              <a:ext uri="{FF2B5EF4-FFF2-40B4-BE49-F238E27FC236}">
                <a16:creationId xmlns:a16="http://schemas.microsoft.com/office/drawing/2014/main" id="{7D11DEA2-77A6-B6CC-014B-F25BCA45331E}"/>
              </a:ext>
            </a:extLst>
          </p:cNvPr>
          <p:cNvSpPr txBox="1"/>
          <p:nvPr/>
        </p:nvSpPr>
        <p:spPr>
          <a:xfrm>
            <a:off x="8959765" y="3109794"/>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8" name="TextBox 137">
            <a:extLst>
              <a:ext uri="{FF2B5EF4-FFF2-40B4-BE49-F238E27FC236}">
                <a16:creationId xmlns:a16="http://schemas.microsoft.com/office/drawing/2014/main" id="{157CF085-1FDD-3BDA-48DB-74F35AC267AF}"/>
              </a:ext>
            </a:extLst>
          </p:cNvPr>
          <p:cNvSpPr txBox="1"/>
          <p:nvPr/>
        </p:nvSpPr>
        <p:spPr>
          <a:xfrm>
            <a:off x="8574329" y="3109423"/>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39" name="TextBox 138">
            <a:extLst>
              <a:ext uri="{FF2B5EF4-FFF2-40B4-BE49-F238E27FC236}">
                <a16:creationId xmlns:a16="http://schemas.microsoft.com/office/drawing/2014/main" id="{8021377E-B5D1-684C-758A-0EB97C6E1841}"/>
              </a:ext>
            </a:extLst>
          </p:cNvPr>
          <p:cNvSpPr txBox="1"/>
          <p:nvPr/>
        </p:nvSpPr>
        <p:spPr>
          <a:xfrm>
            <a:off x="8188893" y="3109052"/>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140" name="TextBox 139">
            <a:extLst>
              <a:ext uri="{FF2B5EF4-FFF2-40B4-BE49-F238E27FC236}">
                <a16:creationId xmlns:a16="http://schemas.microsoft.com/office/drawing/2014/main" id="{5F093916-F6B8-D3C9-1F8C-26DAC26F5051}"/>
              </a:ext>
            </a:extLst>
          </p:cNvPr>
          <p:cNvSpPr txBox="1"/>
          <p:nvPr/>
        </p:nvSpPr>
        <p:spPr>
          <a:xfrm>
            <a:off x="7803457" y="3108681"/>
            <a:ext cx="242374" cy="305596"/>
          </a:xfrm>
          <a:prstGeom prst="rect">
            <a:avLst/>
          </a:prstGeom>
          <a:noFill/>
        </p:spPr>
        <p:txBody>
          <a:bodyPr wrap="none" rtlCol="0">
            <a:spAutoFit/>
          </a:bodyPr>
          <a:lstStyle/>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2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41" name="Group 140">
            <a:extLst>
              <a:ext uri="{FF2B5EF4-FFF2-40B4-BE49-F238E27FC236}">
                <a16:creationId xmlns:a16="http://schemas.microsoft.com/office/drawing/2014/main" id="{A50A8018-DE87-6044-C4B7-85C4127DD5C4}"/>
              </a:ext>
            </a:extLst>
          </p:cNvPr>
          <p:cNvGrpSpPr/>
          <p:nvPr/>
        </p:nvGrpSpPr>
        <p:grpSpPr>
          <a:xfrm>
            <a:off x="8247148" y="1537703"/>
            <a:ext cx="553357" cy="514184"/>
            <a:chOff x="3627863" y="1774668"/>
            <a:chExt cx="553357" cy="514184"/>
          </a:xfrm>
        </p:grpSpPr>
        <p:cxnSp>
          <p:nvCxnSpPr>
            <p:cNvPr id="142" name="Straight Arrow Connector 141">
              <a:extLst>
                <a:ext uri="{FF2B5EF4-FFF2-40B4-BE49-F238E27FC236}">
                  <a16:creationId xmlns:a16="http://schemas.microsoft.com/office/drawing/2014/main" id="{6795C9CE-634A-0C11-20F0-CEBD0F03A490}"/>
                </a:ext>
              </a:extLst>
            </p:cNvPr>
            <p:cNvCxnSpPr/>
            <p:nvPr/>
          </p:nvCxnSpPr>
          <p:spPr>
            <a:xfrm>
              <a:off x="3709824" y="2062967"/>
              <a:ext cx="384531" cy="0"/>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61205F97-B732-F4FC-6C77-9D563B767DA1}"/>
                </a:ext>
              </a:extLst>
            </p:cNvPr>
            <p:cNvSpPr txBox="1"/>
            <p:nvPr/>
          </p:nvSpPr>
          <p:spPr>
            <a:xfrm>
              <a:off x="3627863" y="2073408"/>
              <a:ext cx="553357"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1" u="none" strike="noStrike" kern="1200" cap="none" spc="0" normalizeH="0" baseline="0" noProof="0" dirty="0">
                  <a:ln>
                    <a:noFill/>
                  </a:ln>
                  <a:solidFill>
                    <a:srgbClr val="C00000"/>
                  </a:solidFill>
                  <a:effectLst/>
                  <a:uLnTx/>
                  <a:uFillTx/>
                  <a:latin typeface="Calibri" panose="020F0502020204030204"/>
                  <a:ea typeface="+mn-ea"/>
                  <a:cs typeface="+mn-cs"/>
                </a:rPr>
                <a:t>625 </a:t>
              </a:r>
              <a:r>
                <a:rPr kumimoji="0" lang="en-US" sz="800" b="0" i="1" u="none" strike="noStrike" kern="1200" cap="none" spc="0" normalizeH="0" baseline="0" noProof="0" dirty="0">
                  <a:ln>
                    <a:noFill/>
                  </a:ln>
                  <a:solidFill>
                    <a:srgbClr val="C00000"/>
                  </a:solidFill>
                  <a:effectLst/>
                  <a:uLnTx/>
                  <a:uFillTx/>
                  <a:latin typeface="Symbol" pitchFamily="2" charset="2"/>
                  <a:ea typeface="+mn-ea"/>
                  <a:cs typeface="+mn-cs"/>
                </a:rPr>
                <a:t>m</a:t>
              </a:r>
              <a:r>
                <a:rPr kumimoji="0" lang="en-US" sz="800" b="0" i="1" u="none" strike="noStrike" kern="1200" cap="none" spc="0" normalizeH="0" baseline="0" noProof="0" dirty="0">
                  <a:ln>
                    <a:noFill/>
                  </a:ln>
                  <a:solidFill>
                    <a:srgbClr val="C00000"/>
                  </a:solidFill>
                  <a:effectLst/>
                  <a:uLnTx/>
                  <a:uFillTx/>
                  <a:latin typeface="Calibri" panose="020F0502020204030204"/>
                  <a:ea typeface="+mn-ea"/>
                  <a:cs typeface="+mn-cs"/>
                </a:rPr>
                <a:t>sec</a:t>
              </a:r>
            </a:p>
          </p:txBody>
        </p:sp>
        <p:sp>
          <p:nvSpPr>
            <p:cNvPr id="144" name="TextBox 143">
              <a:extLst>
                <a:ext uri="{FF2B5EF4-FFF2-40B4-BE49-F238E27FC236}">
                  <a16:creationId xmlns:a16="http://schemas.microsoft.com/office/drawing/2014/main" id="{1EA3BC63-09B6-19A7-09F5-5C385AAE8500}"/>
                </a:ext>
              </a:extLst>
            </p:cNvPr>
            <p:cNvSpPr txBox="1"/>
            <p:nvPr/>
          </p:nvSpPr>
          <p:spPr>
            <a:xfrm>
              <a:off x="3697260" y="1774668"/>
              <a:ext cx="40908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00000"/>
                  </a:solidFill>
                  <a:effectLst/>
                  <a:uLnTx/>
                  <a:uFillTx/>
                  <a:latin typeface="Calibri" panose="020F0502020204030204"/>
                  <a:ea typeface="+mn-ea"/>
                  <a:cs typeface="+mn-cs"/>
                </a:rPr>
                <a:t>slot</a:t>
              </a:r>
            </a:p>
          </p:txBody>
        </p:sp>
      </p:grpSp>
      <p:cxnSp>
        <p:nvCxnSpPr>
          <p:cNvPr id="145" name="Straight Connector 144">
            <a:extLst>
              <a:ext uri="{FF2B5EF4-FFF2-40B4-BE49-F238E27FC236}">
                <a16:creationId xmlns:a16="http://schemas.microsoft.com/office/drawing/2014/main" id="{347D86DF-1DA7-B332-9181-7CF8FEC8DD86}"/>
              </a:ext>
            </a:extLst>
          </p:cNvPr>
          <p:cNvCxnSpPr>
            <a:cxnSpLocks/>
          </p:cNvCxnSpPr>
          <p:nvPr/>
        </p:nvCxnSpPr>
        <p:spPr>
          <a:xfrm flipV="1">
            <a:off x="8695516" y="1770513"/>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TextBox 145">
            <a:extLst>
              <a:ext uri="{FF2B5EF4-FFF2-40B4-BE49-F238E27FC236}">
                <a16:creationId xmlns:a16="http://schemas.microsoft.com/office/drawing/2014/main" id="{FB8CB17F-8CB8-A482-D17C-045BA32DC9CF}"/>
              </a:ext>
            </a:extLst>
          </p:cNvPr>
          <p:cNvSpPr txBox="1"/>
          <p:nvPr/>
        </p:nvSpPr>
        <p:spPr>
          <a:xfrm rot="16200000">
            <a:off x="6979381" y="3032814"/>
            <a:ext cx="98937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channel #</a:t>
            </a:r>
          </a:p>
        </p:txBody>
      </p:sp>
      <p:sp>
        <p:nvSpPr>
          <p:cNvPr id="147" name="TextBox 146">
            <a:extLst>
              <a:ext uri="{FF2B5EF4-FFF2-40B4-BE49-F238E27FC236}">
                <a16:creationId xmlns:a16="http://schemas.microsoft.com/office/drawing/2014/main" id="{7F61BE25-F1C3-713F-0DBF-98026C6F8A69}"/>
              </a:ext>
            </a:extLst>
          </p:cNvPr>
          <p:cNvSpPr txBox="1"/>
          <p:nvPr/>
        </p:nvSpPr>
        <p:spPr>
          <a:xfrm>
            <a:off x="7648256" y="1772103"/>
            <a:ext cx="27603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48" name="TextBox 147">
            <a:extLst>
              <a:ext uri="{FF2B5EF4-FFF2-40B4-BE49-F238E27FC236}">
                <a16:creationId xmlns:a16="http://schemas.microsoft.com/office/drawing/2014/main" id="{8515042E-C0D4-7184-ECB6-AFFF3D8A3F50}"/>
              </a:ext>
            </a:extLst>
          </p:cNvPr>
          <p:cNvSpPr txBox="1"/>
          <p:nvPr/>
        </p:nvSpPr>
        <p:spPr>
          <a:xfrm>
            <a:off x="7649611" y="2106026"/>
            <a:ext cx="27603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149" name="TextBox 148">
            <a:extLst>
              <a:ext uri="{FF2B5EF4-FFF2-40B4-BE49-F238E27FC236}">
                <a16:creationId xmlns:a16="http://schemas.microsoft.com/office/drawing/2014/main" id="{9130AB92-2226-397B-A6B3-21E5891135FD}"/>
              </a:ext>
            </a:extLst>
          </p:cNvPr>
          <p:cNvSpPr txBox="1"/>
          <p:nvPr/>
        </p:nvSpPr>
        <p:spPr>
          <a:xfrm>
            <a:off x="7650966" y="2439949"/>
            <a:ext cx="27603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150" name="TextBox 149">
            <a:extLst>
              <a:ext uri="{FF2B5EF4-FFF2-40B4-BE49-F238E27FC236}">
                <a16:creationId xmlns:a16="http://schemas.microsoft.com/office/drawing/2014/main" id="{ECECEB7B-B7FE-FD37-4C1E-BA4C76574445}"/>
              </a:ext>
            </a:extLst>
          </p:cNvPr>
          <p:cNvSpPr txBox="1"/>
          <p:nvPr/>
        </p:nvSpPr>
        <p:spPr>
          <a:xfrm>
            <a:off x="7652321" y="2773872"/>
            <a:ext cx="27603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sp>
        <p:nvSpPr>
          <p:cNvPr id="151" name="TextBox 150">
            <a:extLst>
              <a:ext uri="{FF2B5EF4-FFF2-40B4-BE49-F238E27FC236}">
                <a16:creationId xmlns:a16="http://schemas.microsoft.com/office/drawing/2014/main" id="{D1952F79-306D-439A-3B0A-05A1376649A6}"/>
              </a:ext>
            </a:extLst>
          </p:cNvPr>
          <p:cNvSpPr txBox="1"/>
          <p:nvPr/>
        </p:nvSpPr>
        <p:spPr>
          <a:xfrm>
            <a:off x="7567947" y="3441718"/>
            <a:ext cx="36740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76</a:t>
            </a:r>
          </a:p>
        </p:txBody>
      </p:sp>
      <p:sp>
        <p:nvSpPr>
          <p:cNvPr id="152" name="TextBox 151">
            <a:extLst>
              <a:ext uri="{FF2B5EF4-FFF2-40B4-BE49-F238E27FC236}">
                <a16:creationId xmlns:a16="http://schemas.microsoft.com/office/drawing/2014/main" id="{A84E19A3-B9FF-A871-D1D4-1B60D403B647}"/>
              </a:ext>
            </a:extLst>
          </p:cNvPr>
          <p:cNvSpPr txBox="1"/>
          <p:nvPr/>
        </p:nvSpPr>
        <p:spPr>
          <a:xfrm>
            <a:off x="7569302" y="3761127"/>
            <a:ext cx="36740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77</a:t>
            </a:r>
          </a:p>
        </p:txBody>
      </p:sp>
      <p:sp>
        <p:nvSpPr>
          <p:cNvPr id="153" name="TextBox 152">
            <a:extLst>
              <a:ext uri="{FF2B5EF4-FFF2-40B4-BE49-F238E27FC236}">
                <a16:creationId xmlns:a16="http://schemas.microsoft.com/office/drawing/2014/main" id="{02B4C342-2109-1709-A667-1F9027676C28}"/>
              </a:ext>
            </a:extLst>
          </p:cNvPr>
          <p:cNvSpPr txBox="1"/>
          <p:nvPr/>
        </p:nvSpPr>
        <p:spPr>
          <a:xfrm>
            <a:off x="7565819" y="4080536"/>
            <a:ext cx="36740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78</a:t>
            </a:r>
          </a:p>
        </p:txBody>
      </p:sp>
      <p:sp>
        <p:nvSpPr>
          <p:cNvPr id="154" name="TextBox 153">
            <a:extLst>
              <a:ext uri="{FF2B5EF4-FFF2-40B4-BE49-F238E27FC236}">
                <a16:creationId xmlns:a16="http://schemas.microsoft.com/office/drawing/2014/main" id="{656C481F-9400-494A-B5BA-1D8929D905CB}"/>
              </a:ext>
            </a:extLst>
          </p:cNvPr>
          <p:cNvSpPr txBox="1"/>
          <p:nvPr/>
        </p:nvSpPr>
        <p:spPr>
          <a:xfrm>
            <a:off x="7561114" y="4406550"/>
            <a:ext cx="36740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79</a:t>
            </a:r>
          </a:p>
        </p:txBody>
      </p:sp>
      <p:sp>
        <p:nvSpPr>
          <p:cNvPr id="175" name="TextBox 174">
            <a:extLst>
              <a:ext uri="{FF2B5EF4-FFF2-40B4-BE49-F238E27FC236}">
                <a16:creationId xmlns:a16="http://schemas.microsoft.com/office/drawing/2014/main" id="{752336B5-1BDB-3441-56BB-84ECD536313C}"/>
              </a:ext>
            </a:extLst>
          </p:cNvPr>
          <p:cNvSpPr txBox="1"/>
          <p:nvPr/>
        </p:nvSpPr>
        <p:spPr>
          <a:xfrm>
            <a:off x="11346211" y="4729682"/>
            <a:ext cx="51969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grpSp>
        <p:nvGrpSpPr>
          <p:cNvPr id="14" name="Group 13">
            <a:extLst>
              <a:ext uri="{FF2B5EF4-FFF2-40B4-BE49-F238E27FC236}">
                <a16:creationId xmlns:a16="http://schemas.microsoft.com/office/drawing/2014/main" id="{3E200A77-4172-3815-EFB5-458319302D60}"/>
              </a:ext>
            </a:extLst>
          </p:cNvPr>
          <p:cNvGrpSpPr/>
          <p:nvPr/>
        </p:nvGrpSpPr>
        <p:grpSpPr>
          <a:xfrm>
            <a:off x="7934502" y="1192526"/>
            <a:ext cx="3796104" cy="2862330"/>
            <a:chOff x="7934502" y="1299206"/>
            <a:chExt cx="3796104" cy="2862330"/>
          </a:xfrm>
        </p:grpSpPr>
        <p:grpSp>
          <p:nvGrpSpPr>
            <p:cNvPr id="155" name="Group 154">
              <a:extLst>
                <a:ext uri="{FF2B5EF4-FFF2-40B4-BE49-F238E27FC236}">
                  <a16:creationId xmlns:a16="http://schemas.microsoft.com/office/drawing/2014/main" id="{86397FD3-2DAB-EB34-BDA3-5448A8347479}"/>
                </a:ext>
              </a:extLst>
            </p:cNvPr>
            <p:cNvGrpSpPr/>
            <p:nvPr/>
          </p:nvGrpSpPr>
          <p:grpSpPr>
            <a:xfrm>
              <a:off x="7940502" y="1892733"/>
              <a:ext cx="3427837" cy="2268803"/>
              <a:chOff x="1421321" y="1984040"/>
              <a:chExt cx="3427837" cy="2268803"/>
            </a:xfrm>
          </p:grpSpPr>
          <p:sp>
            <p:nvSpPr>
              <p:cNvPr id="156" name="Rectangle 155">
                <a:extLst>
                  <a:ext uri="{FF2B5EF4-FFF2-40B4-BE49-F238E27FC236}">
                    <a16:creationId xmlns:a16="http://schemas.microsoft.com/office/drawing/2014/main" id="{817245A7-19BF-5AF8-6947-34861BC4E7A2}"/>
                  </a:ext>
                </a:extLst>
              </p:cNvPr>
              <p:cNvSpPr/>
              <p:nvPr/>
            </p:nvSpPr>
            <p:spPr>
              <a:xfrm>
                <a:off x="1421321" y="2311930"/>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BEBD5A3E-601C-470D-F715-E74A6410F441}"/>
                  </a:ext>
                </a:extLst>
              </p:cNvPr>
              <p:cNvSpPr/>
              <p:nvPr/>
            </p:nvSpPr>
            <p:spPr>
              <a:xfrm>
                <a:off x="1804188" y="3625657"/>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534E5D1E-F22B-B3C0-5354-42BF11EBF7FC}"/>
                  </a:ext>
                </a:extLst>
              </p:cNvPr>
              <p:cNvSpPr/>
              <p:nvPr/>
            </p:nvSpPr>
            <p:spPr>
              <a:xfrm>
                <a:off x="2186236" y="2967287"/>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F57F8F50-1CBE-4B47-EB8E-8B879203390B}"/>
                  </a:ext>
                </a:extLst>
              </p:cNvPr>
              <p:cNvSpPr/>
              <p:nvPr/>
            </p:nvSpPr>
            <p:spPr>
              <a:xfrm>
                <a:off x="2572707" y="2643751"/>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FE5D2E1E-03E7-441B-E2CC-3DDCE576463B}"/>
                  </a:ext>
                </a:extLst>
              </p:cNvPr>
              <p:cNvSpPr/>
              <p:nvPr/>
            </p:nvSpPr>
            <p:spPr>
              <a:xfrm>
                <a:off x="2956917" y="3951671"/>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A512D944-FE34-27DA-42BA-F03E4585F0D3}"/>
                  </a:ext>
                </a:extLst>
              </p:cNvPr>
              <p:cNvSpPr/>
              <p:nvPr/>
            </p:nvSpPr>
            <p:spPr>
              <a:xfrm>
                <a:off x="3339388" y="2638386"/>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657FC146-B488-FD42-3048-D5817031E9E6}"/>
                  </a:ext>
                </a:extLst>
              </p:cNvPr>
              <p:cNvSpPr/>
              <p:nvPr/>
            </p:nvSpPr>
            <p:spPr>
              <a:xfrm>
                <a:off x="3723919" y="1984040"/>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4D635C1F-5681-84A0-7472-9C8B1C4F4054}"/>
                  </a:ext>
                </a:extLst>
              </p:cNvPr>
              <p:cNvSpPr/>
              <p:nvPr/>
            </p:nvSpPr>
            <p:spPr>
              <a:xfrm>
                <a:off x="4095639" y="2313066"/>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Rectangle 163">
                <a:extLst>
                  <a:ext uri="{FF2B5EF4-FFF2-40B4-BE49-F238E27FC236}">
                    <a16:creationId xmlns:a16="http://schemas.microsoft.com/office/drawing/2014/main" id="{2B5A2C4B-2D0B-3256-9CC0-5613336B307E}"/>
                  </a:ext>
                </a:extLst>
              </p:cNvPr>
              <p:cNvSpPr/>
              <p:nvPr/>
            </p:nvSpPr>
            <p:spPr>
              <a:xfrm>
                <a:off x="4487960" y="3624991"/>
                <a:ext cx="361198" cy="301172"/>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45FD7C4C-8678-3AB1-CDB2-1BC2DC3BA581}"/>
                </a:ext>
              </a:extLst>
            </p:cNvPr>
            <p:cNvSpPr txBox="1"/>
            <p:nvPr/>
          </p:nvSpPr>
          <p:spPr>
            <a:xfrm>
              <a:off x="7934502" y="1299206"/>
              <a:ext cx="37961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Hopping pattern used by BT network 1</a:t>
              </a:r>
            </a:p>
          </p:txBody>
        </p:sp>
        <p:cxnSp>
          <p:nvCxnSpPr>
            <p:cNvPr id="13" name="Straight Connector 12">
              <a:extLst>
                <a:ext uri="{FF2B5EF4-FFF2-40B4-BE49-F238E27FC236}">
                  <a16:creationId xmlns:a16="http://schemas.microsoft.com/office/drawing/2014/main" id="{8144A236-DE06-F28A-C20F-043C2732C00E}"/>
                </a:ext>
              </a:extLst>
            </p:cNvPr>
            <p:cNvCxnSpPr/>
            <p:nvPr/>
          </p:nvCxnSpPr>
          <p:spPr>
            <a:xfrm>
              <a:off x="8118258" y="1607578"/>
              <a:ext cx="0" cy="72365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0615840D-93AC-2A2F-43B7-80769DF2E0F9}"/>
              </a:ext>
            </a:extLst>
          </p:cNvPr>
          <p:cNvGrpSpPr/>
          <p:nvPr/>
        </p:nvGrpSpPr>
        <p:grpSpPr>
          <a:xfrm>
            <a:off x="7922984" y="1784305"/>
            <a:ext cx="3796104" cy="3554180"/>
            <a:chOff x="7922984" y="1890985"/>
            <a:chExt cx="3796104" cy="3554180"/>
          </a:xfrm>
        </p:grpSpPr>
        <p:grpSp>
          <p:nvGrpSpPr>
            <p:cNvPr id="165" name="Group 164">
              <a:extLst>
                <a:ext uri="{FF2B5EF4-FFF2-40B4-BE49-F238E27FC236}">
                  <a16:creationId xmlns:a16="http://schemas.microsoft.com/office/drawing/2014/main" id="{E94A14AB-95C2-D421-5BFC-A5F84CC55620}"/>
                </a:ext>
              </a:extLst>
            </p:cNvPr>
            <p:cNvGrpSpPr/>
            <p:nvPr/>
          </p:nvGrpSpPr>
          <p:grpSpPr>
            <a:xfrm>
              <a:off x="7937659" y="1890985"/>
              <a:ext cx="3430744" cy="2926847"/>
              <a:chOff x="1418478" y="1982292"/>
              <a:chExt cx="3430744" cy="2926847"/>
            </a:xfrm>
          </p:grpSpPr>
          <p:sp>
            <p:nvSpPr>
              <p:cNvPr id="166" name="Rectangle 165">
                <a:extLst>
                  <a:ext uri="{FF2B5EF4-FFF2-40B4-BE49-F238E27FC236}">
                    <a16:creationId xmlns:a16="http://schemas.microsoft.com/office/drawing/2014/main" id="{35EDD087-485A-9A66-F7D5-F9DAA5D6103A}"/>
                  </a:ext>
                </a:extLst>
              </p:cNvPr>
              <p:cNvSpPr/>
              <p:nvPr/>
            </p:nvSpPr>
            <p:spPr>
              <a:xfrm>
                <a:off x="1418478" y="3952718"/>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Rectangle 166">
                <a:extLst>
                  <a:ext uri="{FF2B5EF4-FFF2-40B4-BE49-F238E27FC236}">
                    <a16:creationId xmlns:a16="http://schemas.microsoft.com/office/drawing/2014/main" id="{F200D5E9-68F4-DCA6-99F4-F76105D46BA5}"/>
                  </a:ext>
                </a:extLst>
              </p:cNvPr>
              <p:cNvSpPr/>
              <p:nvPr/>
            </p:nvSpPr>
            <p:spPr>
              <a:xfrm>
                <a:off x="1801979" y="4281825"/>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7B10D870-CA9E-56E8-A842-0A5C728B7A3F}"/>
                  </a:ext>
                </a:extLst>
              </p:cNvPr>
              <p:cNvSpPr/>
              <p:nvPr/>
            </p:nvSpPr>
            <p:spPr>
              <a:xfrm>
                <a:off x="2186626" y="2639557"/>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Rectangle 168">
                <a:extLst>
                  <a:ext uri="{FF2B5EF4-FFF2-40B4-BE49-F238E27FC236}">
                    <a16:creationId xmlns:a16="http://schemas.microsoft.com/office/drawing/2014/main" id="{F94F1F56-D69D-DAA8-A74C-A7BEDE28EF8A}"/>
                  </a:ext>
                </a:extLst>
              </p:cNvPr>
              <p:cNvSpPr/>
              <p:nvPr/>
            </p:nvSpPr>
            <p:spPr>
              <a:xfrm>
                <a:off x="2572038" y="1982292"/>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Rectangle 169">
                <a:extLst>
                  <a:ext uri="{FF2B5EF4-FFF2-40B4-BE49-F238E27FC236}">
                    <a16:creationId xmlns:a16="http://schemas.microsoft.com/office/drawing/2014/main" id="{EB77BADE-C82C-CD23-790B-7189B2096AEC}"/>
                  </a:ext>
                </a:extLst>
              </p:cNvPr>
              <p:cNvSpPr/>
              <p:nvPr/>
            </p:nvSpPr>
            <p:spPr>
              <a:xfrm>
                <a:off x="2955845" y="2965833"/>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Rectangle 170">
                <a:extLst>
                  <a:ext uri="{FF2B5EF4-FFF2-40B4-BE49-F238E27FC236}">
                    <a16:creationId xmlns:a16="http://schemas.microsoft.com/office/drawing/2014/main" id="{F711995B-33E5-CE35-7060-4F09B18EE02B}"/>
                  </a:ext>
                </a:extLst>
              </p:cNvPr>
              <p:cNvSpPr/>
              <p:nvPr/>
            </p:nvSpPr>
            <p:spPr>
              <a:xfrm>
                <a:off x="3335647" y="3625037"/>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Rectangle 171">
                <a:extLst>
                  <a:ext uri="{FF2B5EF4-FFF2-40B4-BE49-F238E27FC236}">
                    <a16:creationId xmlns:a16="http://schemas.microsoft.com/office/drawing/2014/main" id="{45AB58EA-3914-9A9E-4934-3D2A0E98ABC3}"/>
                  </a:ext>
                </a:extLst>
              </p:cNvPr>
              <p:cNvSpPr/>
              <p:nvPr/>
            </p:nvSpPr>
            <p:spPr>
              <a:xfrm>
                <a:off x="3722133" y="4280957"/>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3" name="Rectangle 172">
                <a:extLst>
                  <a:ext uri="{FF2B5EF4-FFF2-40B4-BE49-F238E27FC236}">
                    <a16:creationId xmlns:a16="http://schemas.microsoft.com/office/drawing/2014/main" id="{457E80BD-6F8C-2BAB-3515-BE5A9E282DC9}"/>
                  </a:ext>
                </a:extLst>
              </p:cNvPr>
              <p:cNvSpPr/>
              <p:nvPr/>
            </p:nvSpPr>
            <p:spPr>
              <a:xfrm>
                <a:off x="4106769" y="4607967"/>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Rectangle 173">
                <a:extLst>
                  <a:ext uri="{FF2B5EF4-FFF2-40B4-BE49-F238E27FC236}">
                    <a16:creationId xmlns:a16="http://schemas.microsoft.com/office/drawing/2014/main" id="{C15BF7C9-B5EB-6062-6FC2-370F72432325}"/>
                  </a:ext>
                </a:extLst>
              </p:cNvPr>
              <p:cNvSpPr/>
              <p:nvPr/>
            </p:nvSpPr>
            <p:spPr>
              <a:xfrm>
                <a:off x="4488024" y="2972418"/>
                <a:ext cx="361198" cy="301172"/>
              </a:xfrm>
              <a:prstGeom prst="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433A57C0-FF6A-864A-D2D4-6F496B3A81A3}"/>
                </a:ext>
              </a:extLst>
            </p:cNvPr>
            <p:cNvSpPr txBox="1"/>
            <p:nvPr/>
          </p:nvSpPr>
          <p:spPr>
            <a:xfrm>
              <a:off x="7922984" y="5075833"/>
              <a:ext cx="37961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Hopping pattern used by BT network 2</a:t>
              </a:r>
            </a:p>
          </p:txBody>
        </p:sp>
        <p:cxnSp>
          <p:nvCxnSpPr>
            <p:cNvPr id="16" name="Straight Connector 15">
              <a:extLst>
                <a:ext uri="{FF2B5EF4-FFF2-40B4-BE49-F238E27FC236}">
                  <a16:creationId xmlns:a16="http://schemas.microsoft.com/office/drawing/2014/main" id="{8BDE83DC-0910-7A2F-F780-762E86C544CE}"/>
                </a:ext>
              </a:extLst>
            </p:cNvPr>
            <p:cNvCxnSpPr/>
            <p:nvPr/>
          </p:nvCxnSpPr>
          <p:spPr>
            <a:xfrm flipV="1">
              <a:off x="8094245" y="4010950"/>
              <a:ext cx="0" cy="108585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 name="Slide Number Placeholder 4">
            <a:extLst>
              <a:ext uri="{FF2B5EF4-FFF2-40B4-BE49-F238E27FC236}">
                <a16:creationId xmlns:a16="http://schemas.microsoft.com/office/drawing/2014/main" id="{F761B076-D5C9-F7E0-753C-6EBD9335137D}"/>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142</a:t>
            </a:fld>
            <a:endParaRPr lang="en-US" dirty="0"/>
          </a:p>
        </p:txBody>
      </p:sp>
    </p:spTree>
    <p:extLst>
      <p:ext uri="{BB962C8B-B14F-4D97-AF65-F5344CB8AC3E}">
        <p14:creationId xmlns:p14="http://schemas.microsoft.com/office/powerpoint/2010/main" val="27133615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wipe(left)">
                                      <p:cBhvr>
                                        <p:cTn id="11" dur="500"/>
                                        <p:tgtEl>
                                          <p:spTgt spid="1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3"/>
                                        </p:tgtEl>
                                        <p:attrNameLst>
                                          <p:attrName>style.visibility</p:attrName>
                                        </p:attrNameLst>
                                      </p:cBhvr>
                                      <p:to>
                                        <p:strVal val="visible"/>
                                      </p:to>
                                    </p:set>
                                    <p:animEffect transition="in" filter="dissolve">
                                      <p:cBhvr>
                                        <p:cTn id="16" dur="500"/>
                                        <p:tgtEl>
                                          <p:spTgt spid="23"/>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dissolve">
                                      <p:cBhvr>
                                        <p:cTn id="19" dur="500"/>
                                        <p:tgtEl>
                                          <p:spTgt spid="24"/>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xit" presetSubtype="0" fill="hold" grpId="1" nodeType="clickEffect">
                                  <p:stCondLst>
                                    <p:cond delay="0"/>
                                  </p:stCondLst>
                                  <p:childTnLst>
                                    <p:animEffect transition="out" filter="dissolve">
                                      <p:cBhvr>
                                        <p:cTn id="23" dur="500"/>
                                        <p:tgtEl>
                                          <p:spTgt spid="24"/>
                                        </p:tgtEl>
                                      </p:cBhvr>
                                    </p:animEffect>
                                    <p:set>
                                      <p:cBhvr>
                                        <p:cTn id="24" dur="1" fill="hold">
                                          <p:stCondLst>
                                            <p:cond delay="499"/>
                                          </p:stCondLst>
                                        </p:cTn>
                                        <p:tgtEl>
                                          <p:spTgt spid="2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P spid="24" grpId="1"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6AC27-8D02-5943-1DD6-25524B35ADE2}"/>
            </a:ext>
          </a:extLst>
        </p:cNvPr>
        <p:cNvGrpSpPr/>
        <p:nvPr/>
      </p:nvGrpSpPr>
      <p:grpSpPr>
        <a:xfrm>
          <a:off x="0" y="0"/>
          <a:ext cx="0" cy="0"/>
          <a:chOff x="0" y="0"/>
          <a:chExt cx="0" cy="0"/>
        </a:xfrm>
      </p:grpSpPr>
      <p:sp>
        <p:nvSpPr>
          <p:cNvPr id="77" name="Freeform 76">
            <a:extLst>
              <a:ext uri="{FF2B5EF4-FFF2-40B4-BE49-F238E27FC236}">
                <a16:creationId xmlns:a16="http://schemas.microsoft.com/office/drawing/2014/main" id="{9FCE85FA-14E3-CF26-BAD6-D66F0F9B3B31}"/>
              </a:ext>
            </a:extLst>
          </p:cNvPr>
          <p:cNvSpPr/>
          <p:nvPr/>
        </p:nvSpPr>
        <p:spPr>
          <a:xfrm>
            <a:off x="940143" y="3679592"/>
            <a:ext cx="2698955" cy="2272966"/>
          </a:xfrm>
          <a:custGeom>
            <a:avLst/>
            <a:gdLst>
              <a:gd name="connsiteX0" fmla="*/ 0 w 2875935"/>
              <a:gd name="connsiteY0" fmla="*/ 2374490 h 2728451"/>
              <a:gd name="connsiteX1" fmla="*/ 1342103 w 2875935"/>
              <a:gd name="connsiteY1" fmla="*/ 2005780 h 2728451"/>
              <a:gd name="connsiteX2" fmla="*/ 1268361 w 2875935"/>
              <a:gd name="connsiteY2" fmla="*/ 88490 h 2728451"/>
              <a:gd name="connsiteX3" fmla="*/ 2875935 w 2875935"/>
              <a:gd name="connsiteY3" fmla="*/ 0 h 2728451"/>
              <a:gd name="connsiteX4" fmla="*/ 2787445 w 2875935"/>
              <a:gd name="connsiteY4" fmla="*/ 1946787 h 2728451"/>
              <a:gd name="connsiteX5" fmla="*/ 471948 w 2875935"/>
              <a:gd name="connsiteY5" fmla="*/ 2728451 h 2728451"/>
              <a:gd name="connsiteX6" fmla="*/ 0 w 2875935"/>
              <a:gd name="connsiteY6" fmla="*/ 2374490 h 2728451"/>
              <a:gd name="connsiteX0" fmla="*/ 0 w 2875935"/>
              <a:gd name="connsiteY0" fmla="*/ 2374490 h 2728451"/>
              <a:gd name="connsiteX1" fmla="*/ 545690 w 2875935"/>
              <a:gd name="connsiteY1" fmla="*/ 1784554 h 2728451"/>
              <a:gd name="connsiteX2" fmla="*/ 1268361 w 2875935"/>
              <a:gd name="connsiteY2" fmla="*/ 88490 h 2728451"/>
              <a:gd name="connsiteX3" fmla="*/ 2875935 w 2875935"/>
              <a:gd name="connsiteY3" fmla="*/ 0 h 2728451"/>
              <a:gd name="connsiteX4" fmla="*/ 2787445 w 2875935"/>
              <a:gd name="connsiteY4" fmla="*/ 1946787 h 2728451"/>
              <a:gd name="connsiteX5" fmla="*/ 471948 w 2875935"/>
              <a:gd name="connsiteY5" fmla="*/ 2728451 h 2728451"/>
              <a:gd name="connsiteX6" fmla="*/ 0 w 2875935"/>
              <a:gd name="connsiteY6" fmla="*/ 2374490 h 2728451"/>
              <a:gd name="connsiteX0" fmla="*/ 0 w 2875935"/>
              <a:gd name="connsiteY0" fmla="*/ 2374490 h 2728451"/>
              <a:gd name="connsiteX1" fmla="*/ 545690 w 2875935"/>
              <a:gd name="connsiteY1" fmla="*/ 1784554 h 2728451"/>
              <a:gd name="connsiteX2" fmla="*/ 575186 w 2875935"/>
              <a:gd name="connsiteY2" fmla="*/ 412954 h 2728451"/>
              <a:gd name="connsiteX3" fmla="*/ 2875935 w 2875935"/>
              <a:gd name="connsiteY3" fmla="*/ 0 h 2728451"/>
              <a:gd name="connsiteX4" fmla="*/ 2787445 w 2875935"/>
              <a:gd name="connsiteY4" fmla="*/ 1946787 h 2728451"/>
              <a:gd name="connsiteX5" fmla="*/ 471948 w 2875935"/>
              <a:gd name="connsiteY5" fmla="*/ 2728451 h 2728451"/>
              <a:gd name="connsiteX6" fmla="*/ 0 w 2875935"/>
              <a:gd name="connsiteY6" fmla="*/ 2374490 h 2728451"/>
              <a:gd name="connsiteX0" fmla="*/ 0 w 2787445"/>
              <a:gd name="connsiteY0" fmla="*/ 1961536 h 2315497"/>
              <a:gd name="connsiteX1" fmla="*/ 545690 w 2787445"/>
              <a:gd name="connsiteY1" fmla="*/ 1371600 h 2315497"/>
              <a:gd name="connsiteX2" fmla="*/ 575186 w 2787445"/>
              <a:gd name="connsiteY2" fmla="*/ 0 h 2315497"/>
              <a:gd name="connsiteX3" fmla="*/ 2698955 w 2787445"/>
              <a:gd name="connsiteY3" fmla="*/ 73743 h 2315497"/>
              <a:gd name="connsiteX4" fmla="*/ 2787445 w 2787445"/>
              <a:gd name="connsiteY4" fmla="*/ 1533833 h 2315497"/>
              <a:gd name="connsiteX5" fmla="*/ 471948 w 2787445"/>
              <a:gd name="connsiteY5" fmla="*/ 2315497 h 2315497"/>
              <a:gd name="connsiteX6" fmla="*/ 0 w 2787445"/>
              <a:gd name="connsiteY6" fmla="*/ 1961536 h 2315497"/>
              <a:gd name="connsiteX0" fmla="*/ 0 w 2698955"/>
              <a:gd name="connsiteY0" fmla="*/ 1961536 h 2315497"/>
              <a:gd name="connsiteX1" fmla="*/ 545690 w 2698955"/>
              <a:gd name="connsiteY1" fmla="*/ 1371600 h 2315497"/>
              <a:gd name="connsiteX2" fmla="*/ 575186 w 2698955"/>
              <a:gd name="connsiteY2" fmla="*/ 0 h 2315497"/>
              <a:gd name="connsiteX3" fmla="*/ 2698955 w 2698955"/>
              <a:gd name="connsiteY3" fmla="*/ 73743 h 2315497"/>
              <a:gd name="connsiteX4" fmla="*/ 2670487 w 2698955"/>
              <a:gd name="connsiteY4" fmla="*/ 1475354 h 2315497"/>
              <a:gd name="connsiteX5" fmla="*/ 471948 w 2698955"/>
              <a:gd name="connsiteY5" fmla="*/ 2315497 h 2315497"/>
              <a:gd name="connsiteX6" fmla="*/ 0 w 2698955"/>
              <a:gd name="connsiteY6" fmla="*/ 1961536 h 2315497"/>
              <a:gd name="connsiteX0" fmla="*/ 0 w 2698955"/>
              <a:gd name="connsiteY0" fmla="*/ 1887793 h 2241754"/>
              <a:gd name="connsiteX1" fmla="*/ 545690 w 2698955"/>
              <a:gd name="connsiteY1" fmla="*/ 1297857 h 2241754"/>
              <a:gd name="connsiteX2" fmla="*/ 490126 w 2698955"/>
              <a:gd name="connsiteY2" fmla="*/ 69797 h 2241754"/>
              <a:gd name="connsiteX3" fmla="*/ 2698955 w 2698955"/>
              <a:gd name="connsiteY3" fmla="*/ 0 h 2241754"/>
              <a:gd name="connsiteX4" fmla="*/ 2670487 w 2698955"/>
              <a:gd name="connsiteY4" fmla="*/ 1401611 h 2241754"/>
              <a:gd name="connsiteX5" fmla="*/ 471948 w 2698955"/>
              <a:gd name="connsiteY5" fmla="*/ 2241754 h 2241754"/>
              <a:gd name="connsiteX6" fmla="*/ 0 w 2698955"/>
              <a:gd name="connsiteY6" fmla="*/ 1887793 h 2241754"/>
              <a:gd name="connsiteX0" fmla="*/ 0 w 2698955"/>
              <a:gd name="connsiteY0" fmla="*/ 1887793 h 2241754"/>
              <a:gd name="connsiteX1" fmla="*/ 492527 w 2698955"/>
              <a:gd name="connsiteY1" fmla="*/ 1404183 h 2241754"/>
              <a:gd name="connsiteX2" fmla="*/ 490126 w 2698955"/>
              <a:gd name="connsiteY2" fmla="*/ 69797 h 2241754"/>
              <a:gd name="connsiteX3" fmla="*/ 2698955 w 2698955"/>
              <a:gd name="connsiteY3" fmla="*/ 0 h 2241754"/>
              <a:gd name="connsiteX4" fmla="*/ 2670487 w 2698955"/>
              <a:gd name="connsiteY4" fmla="*/ 1401611 h 2241754"/>
              <a:gd name="connsiteX5" fmla="*/ 471948 w 2698955"/>
              <a:gd name="connsiteY5" fmla="*/ 2241754 h 2241754"/>
              <a:gd name="connsiteX6" fmla="*/ 0 w 2698955"/>
              <a:gd name="connsiteY6" fmla="*/ 1887793 h 2241754"/>
              <a:gd name="connsiteX0" fmla="*/ 0 w 2698955"/>
              <a:gd name="connsiteY0" fmla="*/ 1940270 h 2294231"/>
              <a:gd name="connsiteX1" fmla="*/ 492527 w 2698955"/>
              <a:gd name="connsiteY1" fmla="*/ 1456660 h 2294231"/>
              <a:gd name="connsiteX2" fmla="*/ 490126 w 2698955"/>
              <a:gd name="connsiteY2" fmla="*/ 0 h 2294231"/>
              <a:gd name="connsiteX3" fmla="*/ 2698955 w 2698955"/>
              <a:gd name="connsiteY3" fmla="*/ 52477 h 2294231"/>
              <a:gd name="connsiteX4" fmla="*/ 2670487 w 2698955"/>
              <a:gd name="connsiteY4" fmla="*/ 1454088 h 2294231"/>
              <a:gd name="connsiteX5" fmla="*/ 471948 w 2698955"/>
              <a:gd name="connsiteY5" fmla="*/ 2294231 h 2294231"/>
              <a:gd name="connsiteX6" fmla="*/ 0 w 2698955"/>
              <a:gd name="connsiteY6" fmla="*/ 1940270 h 2294231"/>
              <a:gd name="connsiteX0" fmla="*/ 0 w 2698955"/>
              <a:gd name="connsiteY0" fmla="*/ 1940270 h 2272966"/>
              <a:gd name="connsiteX1" fmla="*/ 492527 w 2698955"/>
              <a:gd name="connsiteY1" fmla="*/ 1456660 h 2272966"/>
              <a:gd name="connsiteX2" fmla="*/ 490126 w 2698955"/>
              <a:gd name="connsiteY2" fmla="*/ 0 h 2272966"/>
              <a:gd name="connsiteX3" fmla="*/ 2698955 w 2698955"/>
              <a:gd name="connsiteY3" fmla="*/ 52477 h 2272966"/>
              <a:gd name="connsiteX4" fmla="*/ 2670487 w 2698955"/>
              <a:gd name="connsiteY4" fmla="*/ 1454088 h 2272966"/>
              <a:gd name="connsiteX5" fmla="*/ 301827 w 2698955"/>
              <a:gd name="connsiteY5" fmla="*/ 2272966 h 2272966"/>
              <a:gd name="connsiteX6" fmla="*/ 0 w 2698955"/>
              <a:gd name="connsiteY6" fmla="*/ 1940270 h 227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955" h="2272966">
                <a:moveTo>
                  <a:pt x="0" y="1940270"/>
                </a:moveTo>
                <a:lnTo>
                  <a:pt x="492527" y="1456660"/>
                </a:lnTo>
                <a:cubicBezTo>
                  <a:pt x="491727" y="1011865"/>
                  <a:pt x="490926" y="444795"/>
                  <a:pt x="490126" y="0"/>
                </a:cubicBezTo>
                <a:lnTo>
                  <a:pt x="2698955" y="52477"/>
                </a:lnTo>
                <a:lnTo>
                  <a:pt x="2670487" y="1454088"/>
                </a:lnTo>
                <a:lnTo>
                  <a:pt x="301827" y="2272966"/>
                </a:lnTo>
                <a:lnTo>
                  <a:pt x="0" y="1940270"/>
                </a:lnTo>
                <a:close/>
              </a:path>
            </a:pathLst>
          </a:custGeom>
          <a:gradFill>
            <a:gsLst>
              <a:gs pos="69000">
                <a:schemeClr val="bg1">
                  <a:lumMod val="85000"/>
                </a:schemeClr>
              </a:gs>
              <a:gs pos="0">
                <a:schemeClr val="bg1">
                  <a:lumMod val="75000"/>
                </a:schemeClr>
              </a:gs>
              <a:gs pos="100000">
                <a:schemeClr val="bg1"/>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Content Placeholder 22">
            <a:extLst>
              <a:ext uri="{FF2B5EF4-FFF2-40B4-BE49-F238E27FC236}">
                <a16:creationId xmlns:a16="http://schemas.microsoft.com/office/drawing/2014/main" id="{271CD919-B8F5-72FB-184B-A91D8B4335EB}"/>
              </a:ext>
            </a:extLst>
          </p:cNvPr>
          <p:cNvSpPr>
            <a:spLocks noGrp="1"/>
          </p:cNvSpPr>
          <p:nvPr>
            <p:ph idx="1"/>
          </p:nvPr>
        </p:nvSpPr>
        <p:spPr>
          <a:xfrm>
            <a:off x="6299200" y="1674143"/>
            <a:ext cx="5663616" cy="3714008"/>
          </a:xfrm>
        </p:spPr>
        <p:txBody>
          <a:bodyPr>
            <a:normAutofit/>
          </a:bodyPr>
          <a:lstStyle/>
          <a:p>
            <a:pPr marL="285750" indent="-285750">
              <a:lnSpc>
                <a:spcPct val="100000"/>
              </a:lnSpc>
              <a:spcBef>
                <a:spcPts val="400"/>
              </a:spcBef>
              <a:defRPr/>
            </a:pPr>
            <a:r>
              <a:rPr lang="en-US" dirty="0"/>
              <a:t>Bluetooth stack </a:t>
            </a:r>
            <a:r>
              <a:rPr lang="en-US" i="1" dirty="0"/>
              <a:t>completely</a:t>
            </a:r>
            <a:r>
              <a:rPr lang="en-US" dirty="0"/>
              <a:t> different from Internet stack!</a:t>
            </a:r>
          </a:p>
          <a:p>
            <a:pPr marL="628650" lvl="1" indent="-285750">
              <a:lnSpc>
                <a:spcPct val="100000"/>
              </a:lnSpc>
              <a:spcBef>
                <a:spcPts val="400"/>
              </a:spcBef>
              <a:defRPr/>
            </a:pPr>
            <a:r>
              <a:rPr lang="en-US" dirty="0"/>
              <a:t>differences reflect BT’s special purpose</a:t>
            </a:r>
          </a:p>
          <a:p>
            <a:pPr marL="285750" indent="-285750">
              <a:lnSpc>
                <a:spcPct val="100000"/>
              </a:lnSpc>
              <a:spcBef>
                <a:spcPts val="400"/>
              </a:spcBef>
              <a:defRPr/>
            </a:pPr>
            <a:r>
              <a:rPr lang="en-US" dirty="0"/>
              <a:t>no “network,” “transport” layer!</a:t>
            </a:r>
          </a:p>
          <a:p>
            <a:pPr marL="628650" lvl="1" indent="-285750">
              <a:lnSpc>
                <a:spcPct val="100000"/>
              </a:lnSpc>
              <a:spcBef>
                <a:spcPts val="400"/>
              </a:spcBef>
              <a:defRPr/>
            </a:pPr>
            <a:r>
              <a:rPr lang="en-US" dirty="0"/>
              <a:t>no routing in Classic BT (BLE adds managed flooding)</a:t>
            </a:r>
          </a:p>
          <a:p>
            <a:pPr marL="285750" indent="-285750">
              <a:lnSpc>
                <a:spcPct val="100000"/>
              </a:lnSpc>
              <a:spcBef>
                <a:spcPts val="400"/>
              </a:spcBef>
              <a:defRPr/>
            </a:pPr>
            <a:r>
              <a:rPr lang="en-US" dirty="0"/>
              <a:t>layers not as conceptually well-defined as in Internet, 5G</a:t>
            </a:r>
          </a:p>
          <a:p>
            <a:pPr marL="628650" lvl="1" indent="-285750">
              <a:lnSpc>
                <a:spcPct val="100000"/>
              </a:lnSpc>
              <a:spcBef>
                <a:spcPts val="400"/>
              </a:spcBef>
              <a:defRPr/>
            </a:pPr>
            <a:endParaRPr lang="en-US" dirty="0"/>
          </a:p>
          <a:p>
            <a:endParaRPr lang="en-US" dirty="0"/>
          </a:p>
        </p:txBody>
      </p:sp>
      <p:sp>
        <p:nvSpPr>
          <p:cNvPr id="22" name="Title 21">
            <a:extLst>
              <a:ext uri="{FF2B5EF4-FFF2-40B4-BE49-F238E27FC236}">
                <a16:creationId xmlns:a16="http://schemas.microsoft.com/office/drawing/2014/main" id="{9B406729-91E0-5385-F36A-BB24CF53FA5E}"/>
              </a:ext>
            </a:extLst>
          </p:cNvPr>
          <p:cNvSpPr>
            <a:spLocks noGrp="1"/>
          </p:cNvSpPr>
          <p:nvPr>
            <p:ph type="title"/>
          </p:nvPr>
        </p:nvSpPr>
        <p:spPr>
          <a:xfrm>
            <a:off x="668514" y="337212"/>
            <a:ext cx="10826401" cy="894622"/>
          </a:xfrm>
        </p:spPr>
        <p:txBody>
          <a:bodyPr>
            <a:normAutofit fontScale="90000"/>
          </a:bodyPr>
          <a:lstStyle/>
          <a:p>
            <a:r>
              <a:rPr lang="en-US" dirty="0"/>
              <a:t>Bluetooth architecture, protocol stack (simplified)</a:t>
            </a:r>
          </a:p>
        </p:txBody>
      </p:sp>
      <p:grpSp>
        <p:nvGrpSpPr>
          <p:cNvPr id="43" name="Group 42">
            <a:extLst>
              <a:ext uri="{FF2B5EF4-FFF2-40B4-BE49-F238E27FC236}">
                <a16:creationId xmlns:a16="http://schemas.microsoft.com/office/drawing/2014/main" id="{E495A577-968F-6B98-8DDD-8278DE7D20A6}"/>
              </a:ext>
            </a:extLst>
          </p:cNvPr>
          <p:cNvGrpSpPr/>
          <p:nvPr/>
        </p:nvGrpSpPr>
        <p:grpSpPr>
          <a:xfrm>
            <a:off x="1437652" y="1884123"/>
            <a:ext cx="2262212" cy="1817200"/>
            <a:chOff x="11263779" y="1900704"/>
            <a:chExt cx="2262212" cy="1817200"/>
          </a:xfrm>
        </p:grpSpPr>
        <p:sp>
          <p:nvSpPr>
            <p:cNvPr id="44" name="Rectangle 43">
              <a:extLst>
                <a:ext uri="{FF2B5EF4-FFF2-40B4-BE49-F238E27FC236}">
                  <a16:creationId xmlns:a16="http://schemas.microsoft.com/office/drawing/2014/main" id="{07346DEE-6232-5A54-7B9C-22CB3AB7CA1F}"/>
                </a:ext>
              </a:extLst>
            </p:cNvPr>
            <p:cNvSpPr/>
            <p:nvPr/>
          </p:nvSpPr>
          <p:spPr>
            <a:xfrm>
              <a:off x="11269528" y="1900704"/>
              <a:ext cx="2172454" cy="1817200"/>
            </a:xfrm>
            <a:prstGeom prst="rect">
              <a:avLst/>
            </a:prstGeom>
            <a:solidFill>
              <a:schemeClr val="accent5">
                <a:lumMod val="20000"/>
                <a:lumOff val="80000"/>
              </a:schemeClr>
            </a:solidFill>
            <a:ln>
              <a:solidFill>
                <a:schemeClr val="accent1">
                  <a:shade val="1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 name="TextBox 45">
              <a:extLst>
                <a:ext uri="{FF2B5EF4-FFF2-40B4-BE49-F238E27FC236}">
                  <a16:creationId xmlns:a16="http://schemas.microsoft.com/office/drawing/2014/main" id="{1B40A5BC-A360-AEB8-6C3C-BED22356C9A9}"/>
                </a:ext>
              </a:extLst>
            </p:cNvPr>
            <p:cNvSpPr txBox="1"/>
            <p:nvPr/>
          </p:nvSpPr>
          <p:spPr>
            <a:xfrm>
              <a:off x="11629932" y="1993717"/>
              <a:ext cx="1529906" cy="590931"/>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Applications,</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E2E services</a:t>
              </a:r>
            </a:p>
          </p:txBody>
        </p:sp>
        <p:cxnSp>
          <p:nvCxnSpPr>
            <p:cNvPr id="47" name="Straight Connector 46">
              <a:extLst>
                <a:ext uri="{FF2B5EF4-FFF2-40B4-BE49-F238E27FC236}">
                  <a16:creationId xmlns:a16="http://schemas.microsoft.com/office/drawing/2014/main" id="{BC6CDDE5-6E7C-A0D0-BB20-B746FF15F79B}"/>
                </a:ext>
              </a:extLst>
            </p:cNvPr>
            <p:cNvCxnSpPr/>
            <p:nvPr/>
          </p:nvCxnSpPr>
          <p:spPr>
            <a:xfrm>
              <a:off x="11269528" y="2629377"/>
              <a:ext cx="217245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8D7E4F62-D82D-B1D5-D3EB-E83AA5CD17D2}"/>
                </a:ext>
              </a:extLst>
            </p:cNvPr>
            <p:cNvSpPr txBox="1"/>
            <p:nvPr/>
          </p:nvSpPr>
          <p:spPr>
            <a:xfrm>
              <a:off x="11263779" y="2770931"/>
              <a:ext cx="2262212" cy="837152"/>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Logical Link Control and Adaptation (L2CAP)</a:t>
              </a: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 name="Rectangle 3">
            <a:extLst>
              <a:ext uri="{FF2B5EF4-FFF2-40B4-BE49-F238E27FC236}">
                <a16:creationId xmlns:a16="http://schemas.microsoft.com/office/drawing/2014/main" id="{7D41E006-5AFB-38D5-72DB-CAEA360099DA}"/>
              </a:ext>
            </a:extLst>
          </p:cNvPr>
          <p:cNvSpPr/>
          <p:nvPr/>
        </p:nvSpPr>
        <p:spPr>
          <a:xfrm>
            <a:off x="1443401" y="3879399"/>
            <a:ext cx="2172454" cy="1198512"/>
          </a:xfrm>
          <a:prstGeom prst="rect">
            <a:avLst/>
          </a:prstGeom>
          <a:solidFill>
            <a:schemeClr val="accent5">
              <a:lumMod val="20000"/>
              <a:lumOff val="80000"/>
            </a:schemeClr>
          </a:solidFill>
          <a:ln>
            <a:solidFill>
              <a:schemeClr val="accent1">
                <a:shade val="1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EF83C1D-DF18-4414-D41F-0B26A3470F4C}"/>
              </a:ext>
            </a:extLst>
          </p:cNvPr>
          <p:cNvSpPr txBox="1"/>
          <p:nvPr/>
        </p:nvSpPr>
        <p:spPr>
          <a:xfrm>
            <a:off x="1987912" y="4563327"/>
            <a:ext cx="101220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physical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D499909C-9334-65D7-C69C-DEC829FBF2E4}"/>
              </a:ext>
            </a:extLst>
          </p:cNvPr>
          <p:cNvCxnSpPr/>
          <p:nvPr/>
        </p:nvCxnSpPr>
        <p:spPr>
          <a:xfrm>
            <a:off x="1445055" y="4417857"/>
            <a:ext cx="217245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CB5F6949-31BE-CEAC-F127-0202BD145FC1}"/>
              </a:ext>
            </a:extLst>
          </p:cNvPr>
          <p:cNvSpPr txBox="1"/>
          <p:nvPr/>
        </p:nvSpPr>
        <p:spPr>
          <a:xfrm>
            <a:off x="2254197" y="3992879"/>
            <a:ext cx="5549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6" name="Group 403">
            <a:extLst>
              <a:ext uri="{FF2B5EF4-FFF2-40B4-BE49-F238E27FC236}">
                <a16:creationId xmlns:a16="http://schemas.microsoft.com/office/drawing/2014/main" id="{B3FE36BC-935E-2D32-5D3E-021BF31E9635}"/>
              </a:ext>
            </a:extLst>
          </p:cNvPr>
          <p:cNvGrpSpPr>
            <a:grpSpLocks/>
          </p:cNvGrpSpPr>
          <p:nvPr/>
        </p:nvGrpSpPr>
        <p:grpSpPr bwMode="auto">
          <a:xfrm>
            <a:off x="668514" y="5388152"/>
            <a:ext cx="812637" cy="726660"/>
            <a:chOff x="2751" y="1851"/>
            <a:chExt cx="462" cy="478"/>
          </a:xfrm>
        </p:grpSpPr>
        <p:pic>
          <p:nvPicPr>
            <p:cNvPr id="67" name="Picture 364" descr="iphone_stylized_small">
              <a:extLst>
                <a:ext uri="{FF2B5EF4-FFF2-40B4-BE49-F238E27FC236}">
                  <a16:creationId xmlns:a16="http://schemas.microsoft.com/office/drawing/2014/main" id="{64D30774-1B09-6434-3E02-4A6554F2E0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8" name="Picture 402" descr="antenna_radiation_stylized">
              <a:extLst>
                <a:ext uri="{FF2B5EF4-FFF2-40B4-BE49-F238E27FC236}">
                  <a16:creationId xmlns:a16="http://schemas.microsoft.com/office/drawing/2014/main" id="{97AE7057-3176-5077-B34A-5E5C664858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9" name="Group 68">
            <a:extLst>
              <a:ext uri="{FF2B5EF4-FFF2-40B4-BE49-F238E27FC236}">
                <a16:creationId xmlns:a16="http://schemas.microsoft.com/office/drawing/2014/main" id="{9D485521-D6E9-8666-8556-C8583F0ABB9E}"/>
              </a:ext>
            </a:extLst>
          </p:cNvPr>
          <p:cNvGrpSpPr/>
          <p:nvPr/>
        </p:nvGrpSpPr>
        <p:grpSpPr>
          <a:xfrm>
            <a:off x="1476614" y="3957369"/>
            <a:ext cx="2056940" cy="1070024"/>
            <a:chOff x="1188130" y="3831639"/>
            <a:chExt cx="2056940" cy="1070024"/>
          </a:xfrm>
        </p:grpSpPr>
        <p:grpSp>
          <p:nvGrpSpPr>
            <p:cNvPr id="70" name="Group 69">
              <a:extLst>
                <a:ext uri="{FF2B5EF4-FFF2-40B4-BE49-F238E27FC236}">
                  <a16:creationId xmlns:a16="http://schemas.microsoft.com/office/drawing/2014/main" id="{6DD3E51A-4B41-81A2-6C08-82BC85F464F2}"/>
                </a:ext>
              </a:extLst>
            </p:cNvPr>
            <p:cNvGrpSpPr/>
            <p:nvPr/>
          </p:nvGrpSpPr>
          <p:grpSpPr>
            <a:xfrm>
              <a:off x="1188130" y="3831639"/>
              <a:ext cx="1026243" cy="1052822"/>
              <a:chOff x="1188130" y="3831639"/>
              <a:chExt cx="1026243" cy="1052822"/>
            </a:xfrm>
          </p:grpSpPr>
          <p:sp>
            <p:nvSpPr>
              <p:cNvPr id="74" name="Rounded Rectangle 73">
                <a:extLst>
                  <a:ext uri="{FF2B5EF4-FFF2-40B4-BE49-F238E27FC236}">
                    <a16:creationId xmlns:a16="http://schemas.microsoft.com/office/drawing/2014/main" id="{6D14056D-8899-2BDC-02E7-07CAD1682873}"/>
                  </a:ext>
                </a:extLst>
              </p:cNvPr>
              <p:cNvSpPr/>
              <p:nvPr/>
            </p:nvSpPr>
            <p:spPr>
              <a:xfrm>
                <a:off x="1203807" y="3831639"/>
                <a:ext cx="983981" cy="1052822"/>
              </a:xfrm>
              <a:prstGeom prst="roundRect">
                <a:avLst/>
              </a:prstGeom>
              <a:solidFill>
                <a:schemeClr val="accent1">
                  <a:alpha val="51000"/>
                </a:schemeClr>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Box 74">
                <a:extLst>
                  <a:ext uri="{FF2B5EF4-FFF2-40B4-BE49-F238E27FC236}">
                    <a16:creationId xmlns:a16="http://schemas.microsoft.com/office/drawing/2014/main" id="{092D7F77-FA5C-2FB5-73AC-46DB026910B3}"/>
                  </a:ext>
                </a:extLst>
              </p:cNvPr>
              <p:cNvSpPr txBox="1"/>
              <p:nvPr/>
            </p:nvSpPr>
            <p:spPr>
              <a:xfrm>
                <a:off x="1188130" y="4082428"/>
                <a:ext cx="1026243" cy="461665"/>
              </a:xfrm>
              <a:prstGeom prst="rect">
                <a:avLst/>
              </a:prstGeom>
              <a:noFill/>
            </p:spPr>
            <p:txBody>
              <a:bodyPr wrap="none" rtlCol="0">
                <a:spAutoFit/>
              </a:bodyPr>
              <a:lstStyle/>
              <a:p>
                <a:r>
                  <a:rPr lang="en-US" sz="2400" b="1" dirty="0">
                    <a:solidFill>
                      <a:schemeClr val="bg1"/>
                    </a:solidFill>
                  </a:rPr>
                  <a:t>Classic</a:t>
                </a:r>
                <a:endParaRPr lang="en-US" sz="2000" b="1" dirty="0">
                  <a:solidFill>
                    <a:schemeClr val="bg1"/>
                  </a:solidFill>
                </a:endParaRPr>
              </a:p>
            </p:txBody>
          </p:sp>
        </p:grpSp>
        <p:grpSp>
          <p:nvGrpSpPr>
            <p:cNvPr id="71" name="Group 70">
              <a:extLst>
                <a:ext uri="{FF2B5EF4-FFF2-40B4-BE49-F238E27FC236}">
                  <a16:creationId xmlns:a16="http://schemas.microsoft.com/office/drawing/2014/main" id="{D62C4FD6-4B5D-D873-1C2A-1A7EF36329A5}"/>
                </a:ext>
              </a:extLst>
            </p:cNvPr>
            <p:cNvGrpSpPr/>
            <p:nvPr/>
          </p:nvGrpSpPr>
          <p:grpSpPr>
            <a:xfrm>
              <a:off x="2261089" y="3848841"/>
              <a:ext cx="983981" cy="1052822"/>
              <a:chOff x="1203807" y="3831639"/>
              <a:chExt cx="983981" cy="1052822"/>
            </a:xfrm>
          </p:grpSpPr>
          <p:sp>
            <p:nvSpPr>
              <p:cNvPr id="72" name="Rounded Rectangle 71">
                <a:extLst>
                  <a:ext uri="{FF2B5EF4-FFF2-40B4-BE49-F238E27FC236}">
                    <a16:creationId xmlns:a16="http://schemas.microsoft.com/office/drawing/2014/main" id="{E78A1F5B-F8AD-69B4-ACE8-33528DC61787}"/>
                  </a:ext>
                </a:extLst>
              </p:cNvPr>
              <p:cNvSpPr/>
              <p:nvPr/>
            </p:nvSpPr>
            <p:spPr>
              <a:xfrm>
                <a:off x="1203807" y="3831639"/>
                <a:ext cx="983981" cy="1052822"/>
              </a:xfrm>
              <a:prstGeom prst="roundRect">
                <a:avLst/>
              </a:prstGeom>
              <a:solidFill>
                <a:schemeClr val="accent1">
                  <a:alpha val="51000"/>
                </a:schemeClr>
              </a:solidFill>
              <a:ln>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511C1503-7897-038F-F75D-7A1198BFFEE5}"/>
                  </a:ext>
                </a:extLst>
              </p:cNvPr>
              <p:cNvSpPr txBox="1"/>
              <p:nvPr/>
            </p:nvSpPr>
            <p:spPr>
              <a:xfrm>
                <a:off x="1323312" y="4079000"/>
                <a:ext cx="638316" cy="461665"/>
              </a:xfrm>
              <a:prstGeom prst="rect">
                <a:avLst/>
              </a:prstGeom>
              <a:noFill/>
            </p:spPr>
            <p:txBody>
              <a:bodyPr wrap="none" rtlCol="0">
                <a:spAutoFit/>
              </a:bodyPr>
              <a:lstStyle/>
              <a:p>
                <a:r>
                  <a:rPr lang="en-US" sz="2400" b="1" dirty="0">
                    <a:solidFill>
                      <a:schemeClr val="bg1"/>
                    </a:solidFill>
                  </a:rPr>
                  <a:t>BLE</a:t>
                </a:r>
                <a:endParaRPr lang="en-US" sz="2000" b="1" dirty="0">
                  <a:solidFill>
                    <a:schemeClr val="bg1"/>
                  </a:solidFill>
                </a:endParaRPr>
              </a:p>
            </p:txBody>
          </p:sp>
        </p:grpSp>
      </p:grpSp>
      <p:grpSp>
        <p:nvGrpSpPr>
          <p:cNvPr id="79" name="Group 78">
            <a:extLst>
              <a:ext uri="{FF2B5EF4-FFF2-40B4-BE49-F238E27FC236}">
                <a16:creationId xmlns:a16="http://schemas.microsoft.com/office/drawing/2014/main" id="{C91A2DE6-7D6C-4E16-E5CA-4F5FB852ED1F}"/>
              </a:ext>
            </a:extLst>
          </p:cNvPr>
          <p:cNvGrpSpPr/>
          <p:nvPr/>
        </p:nvGrpSpPr>
        <p:grpSpPr>
          <a:xfrm>
            <a:off x="3694115" y="1833038"/>
            <a:ext cx="1439244" cy="1811913"/>
            <a:chOff x="3436374" y="1871497"/>
            <a:chExt cx="1439244" cy="1811913"/>
          </a:xfrm>
        </p:grpSpPr>
        <p:sp>
          <p:nvSpPr>
            <p:cNvPr id="80" name="TextBox 79">
              <a:extLst>
                <a:ext uri="{FF2B5EF4-FFF2-40B4-BE49-F238E27FC236}">
                  <a16:creationId xmlns:a16="http://schemas.microsoft.com/office/drawing/2014/main" id="{BFDCED93-B6E1-8941-9783-5DEACC3DD281}"/>
                </a:ext>
              </a:extLst>
            </p:cNvPr>
            <p:cNvSpPr txBox="1"/>
            <p:nvPr/>
          </p:nvSpPr>
          <p:spPr>
            <a:xfrm>
              <a:off x="3707991" y="1871497"/>
              <a:ext cx="1167627" cy="400110"/>
            </a:xfrm>
            <a:prstGeom prst="rect">
              <a:avLst/>
            </a:prstGeom>
            <a:noFill/>
          </p:spPr>
          <p:txBody>
            <a:bodyPr wrap="none" rtlCol="0">
              <a:spAutoFit/>
            </a:bodyPr>
            <a:lstStyle/>
            <a:p>
              <a:r>
                <a:rPr lang="en-US" sz="2000" dirty="0">
                  <a:solidFill>
                    <a:srgbClr val="C00000"/>
                  </a:solidFill>
                </a:rPr>
                <a:t>Host (OS)</a:t>
              </a:r>
              <a:endParaRPr lang="en-US" sz="2400" dirty="0">
                <a:solidFill>
                  <a:srgbClr val="C00000"/>
                </a:solidFill>
              </a:endParaRPr>
            </a:p>
          </p:txBody>
        </p:sp>
        <p:grpSp>
          <p:nvGrpSpPr>
            <p:cNvPr id="81" name="Group 80">
              <a:extLst>
                <a:ext uri="{FF2B5EF4-FFF2-40B4-BE49-F238E27FC236}">
                  <a16:creationId xmlns:a16="http://schemas.microsoft.com/office/drawing/2014/main" id="{10215DD5-092F-A2C1-8988-5B0451C2D569}"/>
                </a:ext>
              </a:extLst>
            </p:cNvPr>
            <p:cNvGrpSpPr/>
            <p:nvPr/>
          </p:nvGrpSpPr>
          <p:grpSpPr>
            <a:xfrm>
              <a:off x="3436374" y="1983658"/>
              <a:ext cx="320220" cy="1699752"/>
              <a:chOff x="3436374" y="1983658"/>
              <a:chExt cx="320220" cy="1699752"/>
            </a:xfrm>
          </p:grpSpPr>
          <p:sp>
            <p:nvSpPr>
              <p:cNvPr id="82" name="Freeform 81">
                <a:extLst>
                  <a:ext uri="{FF2B5EF4-FFF2-40B4-BE49-F238E27FC236}">
                    <a16:creationId xmlns:a16="http://schemas.microsoft.com/office/drawing/2014/main" id="{7F6CBED2-DF2C-4C42-9CC5-51DEBA699343}"/>
                  </a:ext>
                </a:extLst>
              </p:cNvPr>
              <p:cNvSpPr/>
              <p:nvPr/>
            </p:nvSpPr>
            <p:spPr>
              <a:xfrm>
                <a:off x="3436374" y="1983658"/>
                <a:ext cx="165920" cy="1699752"/>
              </a:xfrm>
              <a:custGeom>
                <a:avLst/>
                <a:gdLst>
                  <a:gd name="connsiteX0" fmla="*/ 14749 w 165920"/>
                  <a:gd name="connsiteY0" fmla="*/ 0 h 1699752"/>
                  <a:gd name="connsiteX1" fmla="*/ 165920 w 165920"/>
                  <a:gd name="connsiteY1" fmla="*/ 0 h 1699752"/>
                  <a:gd name="connsiteX2" fmla="*/ 165920 w 165920"/>
                  <a:gd name="connsiteY2" fmla="*/ 1699752 h 1699752"/>
                  <a:gd name="connsiteX3" fmla="*/ 0 w 165920"/>
                  <a:gd name="connsiteY3" fmla="*/ 1699752 h 1699752"/>
                </a:gdLst>
                <a:ahLst/>
                <a:cxnLst>
                  <a:cxn ang="0">
                    <a:pos x="connsiteX0" y="connsiteY0"/>
                  </a:cxn>
                  <a:cxn ang="0">
                    <a:pos x="connsiteX1" y="connsiteY1"/>
                  </a:cxn>
                  <a:cxn ang="0">
                    <a:pos x="connsiteX2" y="connsiteY2"/>
                  </a:cxn>
                  <a:cxn ang="0">
                    <a:pos x="connsiteX3" y="connsiteY3"/>
                  </a:cxn>
                </a:cxnLst>
                <a:rect l="l" t="t" r="r" b="b"/>
                <a:pathLst>
                  <a:path w="165920" h="1699752">
                    <a:moveTo>
                      <a:pt x="14749" y="0"/>
                    </a:moveTo>
                    <a:lnTo>
                      <a:pt x="165920" y="0"/>
                    </a:lnTo>
                    <a:lnTo>
                      <a:pt x="165920" y="1699752"/>
                    </a:lnTo>
                    <a:lnTo>
                      <a:pt x="0" y="1699752"/>
                    </a:ln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3" name="Straight Connector 82">
                <a:extLst>
                  <a:ext uri="{FF2B5EF4-FFF2-40B4-BE49-F238E27FC236}">
                    <a16:creationId xmlns:a16="http://schemas.microsoft.com/office/drawing/2014/main" id="{793BB4E8-4340-1F4E-477B-869434FA2438}"/>
                  </a:ext>
                </a:extLst>
              </p:cNvPr>
              <p:cNvCxnSpPr/>
              <p:nvPr/>
            </p:nvCxnSpPr>
            <p:spPr>
              <a:xfrm>
                <a:off x="3602294" y="2071552"/>
                <a:ext cx="1543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grpSp>
        <p:nvGrpSpPr>
          <p:cNvPr id="84" name="Group 83">
            <a:extLst>
              <a:ext uri="{FF2B5EF4-FFF2-40B4-BE49-F238E27FC236}">
                <a16:creationId xmlns:a16="http://schemas.microsoft.com/office/drawing/2014/main" id="{1A1E3574-0349-14F0-9939-3C31BD4DCC3B}"/>
              </a:ext>
            </a:extLst>
          </p:cNvPr>
          <p:cNvGrpSpPr/>
          <p:nvPr/>
        </p:nvGrpSpPr>
        <p:grpSpPr>
          <a:xfrm>
            <a:off x="3672814" y="3919268"/>
            <a:ext cx="2626386" cy="2405610"/>
            <a:chOff x="3448655" y="3883465"/>
            <a:chExt cx="2869464" cy="2447111"/>
          </a:xfrm>
        </p:grpSpPr>
        <p:grpSp>
          <p:nvGrpSpPr>
            <p:cNvPr id="85" name="Group 84">
              <a:extLst>
                <a:ext uri="{FF2B5EF4-FFF2-40B4-BE49-F238E27FC236}">
                  <a16:creationId xmlns:a16="http://schemas.microsoft.com/office/drawing/2014/main" id="{27E1771B-7CCA-F326-D578-44A311AAEC7B}"/>
                </a:ext>
              </a:extLst>
            </p:cNvPr>
            <p:cNvGrpSpPr/>
            <p:nvPr/>
          </p:nvGrpSpPr>
          <p:grpSpPr>
            <a:xfrm>
              <a:off x="3448655" y="3883465"/>
              <a:ext cx="320220" cy="1088080"/>
              <a:chOff x="3436374" y="1983658"/>
              <a:chExt cx="320220" cy="1088080"/>
            </a:xfrm>
          </p:grpSpPr>
          <p:sp>
            <p:nvSpPr>
              <p:cNvPr id="87" name="Freeform 86">
                <a:extLst>
                  <a:ext uri="{FF2B5EF4-FFF2-40B4-BE49-F238E27FC236}">
                    <a16:creationId xmlns:a16="http://schemas.microsoft.com/office/drawing/2014/main" id="{2AAA8669-E6BF-AECB-CB7A-F75684A7B86D}"/>
                  </a:ext>
                </a:extLst>
              </p:cNvPr>
              <p:cNvSpPr/>
              <p:nvPr/>
            </p:nvSpPr>
            <p:spPr>
              <a:xfrm>
                <a:off x="3436374" y="1983658"/>
                <a:ext cx="165920" cy="1088080"/>
              </a:xfrm>
              <a:custGeom>
                <a:avLst/>
                <a:gdLst>
                  <a:gd name="connsiteX0" fmla="*/ 14749 w 165920"/>
                  <a:gd name="connsiteY0" fmla="*/ 0 h 1699752"/>
                  <a:gd name="connsiteX1" fmla="*/ 165920 w 165920"/>
                  <a:gd name="connsiteY1" fmla="*/ 0 h 1699752"/>
                  <a:gd name="connsiteX2" fmla="*/ 165920 w 165920"/>
                  <a:gd name="connsiteY2" fmla="*/ 1699752 h 1699752"/>
                  <a:gd name="connsiteX3" fmla="*/ 0 w 165920"/>
                  <a:gd name="connsiteY3" fmla="*/ 1699752 h 1699752"/>
                </a:gdLst>
                <a:ahLst/>
                <a:cxnLst>
                  <a:cxn ang="0">
                    <a:pos x="connsiteX0" y="connsiteY0"/>
                  </a:cxn>
                  <a:cxn ang="0">
                    <a:pos x="connsiteX1" y="connsiteY1"/>
                  </a:cxn>
                  <a:cxn ang="0">
                    <a:pos x="connsiteX2" y="connsiteY2"/>
                  </a:cxn>
                  <a:cxn ang="0">
                    <a:pos x="connsiteX3" y="connsiteY3"/>
                  </a:cxn>
                </a:cxnLst>
                <a:rect l="l" t="t" r="r" b="b"/>
                <a:pathLst>
                  <a:path w="165920" h="1699752">
                    <a:moveTo>
                      <a:pt x="14749" y="0"/>
                    </a:moveTo>
                    <a:lnTo>
                      <a:pt x="165920" y="0"/>
                    </a:lnTo>
                    <a:lnTo>
                      <a:pt x="165920" y="1699752"/>
                    </a:lnTo>
                    <a:lnTo>
                      <a:pt x="0" y="1699752"/>
                    </a:ln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8" name="Straight Connector 87">
                <a:extLst>
                  <a:ext uri="{FF2B5EF4-FFF2-40B4-BE49-F238E27FC236}">
                    <a16:creationId xmlns:a16="http://schemas.microsoft.com/office/drawing/2014/main" id="{F025B66A-06AB-05F0-C0EE-63FCC6D72E22}"/>
                  </a:ext>
                </a:extLst>
              </p:cNvPr>
              <p:cNvCxnSpPr/>
              <p:nvPr/>
            </p:nvCxnSpPr>
            <p:spPr>
              <a:xfrm>
                <a:off x="3602294" y="2989639"/>
                <a:ext cx="1543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86" name="TextBox 85">
              <a:extLst>
                <a:ext uri="{FF2B5EF4-FFF2-40B4-BE49-F238E27FC236}">
                  <a16:creationId xmlns:a16="http://schemas.microsoft.com/office/drawing/2014/main" id="{06D8D587-3A0A-B787-0978-C925D64A109A}"/>
                </a:ext>
              </a:extLst>
            </p:cNvPr>
            <p:cNvSpPr txBox="1"/>
            <p:nvPr/>
          </p:nvSpPr>
          <p:spPr>
            <a:xfrm>
              <a:off x="3707991" y="4671219"/>
              <a:ext cx="2610128" cy="1659357"/>
            </a:xfrm>
            <a:prstGeom prst="rect">
              <a:avLst/>
            </a:prstGeom>
            <a:noFill/>
          </p:spPr>
          <p:txBody>
            <a:bodyPr wrap="square" rtlCol="0">
              <a:spAutoFit/>
            </a:bodyPr>
            <a:lstStyle/>
            <a:p>
              <a:r>
                <a:rPr lang="en-US" sz="2000" dirty="0">
                  <a:solidFill>
                    <a:srgbClr val="C00000"/>
                  </a:solidFill>
                </a:rPr>
                <a:t>Controller </a:t>
              </a:r>
            </a:p>
            <a:p>
              <a:r>
                <a:rPr lang="en-US" sz="2000" dirty="0">
                  <a:solidFill>
                    <a:srgbClr val="C00000"/>
                  </a:solidFill>
                </a:rPr>
                <a:t>(firmware)</a:t>
              </a:r>
            </a:p>
            <a:p>
              <a:pPr marL="152400" indent="-152400">
                <a:buClr>
                  <a:srgbClr val="0E00A3"/>
                </a:buClr>
                <a:buFont typeface="Wingdings" pitchFamily="2" charset="2"/>
                <a:buChar char="§"/>
              </a:pPr>
              <a:r>
                <a:rPr lang="en-US" dirty="0"/>
                <a:t>separate controllers for classic, BLE</a:t>
              </a:r>
            </a:p>
            <a:p>
              <a:endParaRPr lang="en-US" sz="2400" dirty="0">
                <a:solidFill>
                  <a:srgbClr val="C00000"/>
                </a:solidFill>
              </a:endParaRPr>
            </a:p>
          </p:txBody>
        </p:sp>
      </p:grpSp>
      <p:grpSp>
        <p:nvGrpSpPr>
          <p:cNvPr id="89" name="Group 88">
            <a:extLst>
              <a:ext uri="{FF2B5EF4-FFF2-40B4-BE49-F238E27FC236}">
                <a16:creationId xmlns:a16="http://schemas.microsoft.com/office/drawing/2014/main" id="{D22EF957-A441-E615-73F1-685444412BDA}"/>
              </a:ext>
            </a:extLst>
          </p:cNvPr>
          <p:cNvGrpSpPr/>
          <p:nvPr/>
        </p:nvGrpSpPr>
        <p:grpSpPr>
          <a:xfrm>
            <a:off x="718848" y="3474313"/>
            <a:ext cx="4849211" cy="646331"/>
            <a:chOff x="758688" y="3440610"/>
            <a:chExt cx="4849211" cy="646331"/>
          </a:xfrm>
        </p:grpSpPr>
        <p:cxnSp>
          <p:nvCxnSpPr>
            <p:cNvPr id="90" name="Straight Connector 89">
              <a:extLst>
                <a:ext uri="{FF2B5EF4-FFF2-40B4-BE49-F238E27FC236}">
                  <a16:creationId xmlns:a16="http://schemas.microsoft.com/office/drawing/2014/main" id="{21ED33A4-9FB5-961D-4C36-46ACB12032E0}"/>
                </a:ext>
              </a:extLst>
            </p:cNvPr>
            <p:cNvCxnSpPr>
              <a:cxnSpLocks/>
            </p:cNvCxnSpPr>
            <p:nvPr/>
          </p:nvCxnSpPr>
          <p:spPr>
            <a:xfrm>
              <a:off x="758688" y="3763776"/>
              <a:ext cx="4608442" cy="0"/>
            </a:xfrm>
            <a:prstGeom prst="line">
              <a:avLst/>
            </a:prstGeom>
            <a:ln w="2540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91" name="TextBox 90">
              <a:extLst>
                <a:ext uri="{FF2B5EF4-FFF2-40B4-BE49-F238E27FC236}">
                  <a16:creationId xmlns:a16="http://schemas.microsoft.com/office/drawing/2014/main" id="{E1D90ECB-A350-F48A-24AA-B325A7EAAFA6}"/>
                </a:ext>
              </a:extLst>
            </p:cNvPr>
            <p:cNvSpPr txBox="1"/>
            <p:nvPr/>
          </p:nvSpPr>
          <p:spPr>
            <a:xfrm>
              <a:off x="3935133" y="3440610"/>
              <a:ext cx="1672766" cy="646331"/>
            </a:xfrm>
            <a:prstGeom prst="rect">
              <a:avLst/>
            </a:prstGeom>
            <a:noFill/>
          </p:spPr>
          <p:txBody>
            <a:bodyPr wrap="none" rtlCol="0">
              <a:spAutoFit/>
            </a:bodyPr>
            <a:lstStyle/>
            <a:p>
              <a:r>
                <a:rPr lang="en-US" dirty="0"/>
                <a:t>Host-Controller </a:t>
              </a:r>
            </a:p>
            <a:p>
              <a:r>
                <a:rPr lang="en-US" dirty="0"/>
                <a:t>Interface (HCI)</a:t>
              </a:r>
            </a:p>
          </p:txBody>
        </p:sp>
      </p:grpSp>
      <p:sp>
        <p:nvSpPr>
          <p:cNvPr id="92" name="Content Placeholder 22">
            <a:extLst>
              <a:ext uri="{FF2B5EF4-FFF2-40B4-BE49-F238E27FC236}">
                <a16:creationId xmlns:a16="http://schemas.microsoft.com/office/drawing/2014/main" id="{5E258111-F2CB-914A-6151-00664BFA2A99}"/>
              </a:ext>
            </a:extLst>
          </p:cNvPr>
          <p:cNvSpPr txBox="1">
            <a:spLocks/>
          </p:cNvSpPr>
          <p:nvPr/>
        </p:nvSpPr>
        <p:spPr>
          <a:xfrm>
            <a:off x="6327875" y="5250360"/>
            <a:ext cx="5663616" cy="1380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lnSpc>
                <a:spcPct val="100000"/>
              </a:lnSpc>
              <a:spcBef>
                <a:spcPts val="400"/>
              </a:spcBef>
              <a:defRPr/>
            </a:pPr>
            <a:r>
              <a:rPr lang="en-US" dirty="0"/>
              <a:t>host, controller structure deeply embedded in architecture</a:t>
            </a:r>
          </a:p>
          <a:p>
            <a:pPr marL="628650" lvl="1" indent="-285750">
              <a:lnSpc>
                <a:spcPct val="100000"/>
              </a:lnSpc>
              <a:spcBef>
                <a:spcPts val="400"/>
              </a:spcBef>
              <a:defRPr/>
            </a:pPr>
            <a:endParaRPr lang="en-US" dirty="0"/>
          </a:p>
          <a:p>
            <a:endParaRPr lang="en-US" dirty="0"/>
          </a:p>
        </p:txBody>
      </p:sp>
      <p:sp>
        <p:nvSpPr>
          <p:cNvPr id="6" name="Slide Number Placeholder 5">
            <a:extLst>
              <a:ext uri="{FF2B5EF4-FFF2-40B4-BE49-F238E27FC236}">
                <a16:creationId xmlns:a16="http://schemas.microsoft.com/office/drawing/2014/main" id="{88A1BABA-B34C-1CEB-7A2C-679DDA6BB7C5}"/>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143</a:t>
            </a:fld>
            <a:endParaRPr lang="en-US" dirty="0"/>
          </a:p>
        </p:txBody>
      </p:sp>
    </p:spTree>
    <p:extLst>
      <p:ext uri="{BB962C8B-B14F-4D97-AF65-F5344CB8AC3E}">
        <p14:creationId xmlns:p14="http://schemas.microsoft.com/office/powerpoint/2010/main" val="11193296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dissolve">
                                      <p:cBhvr>
                                        <p:cTn id="7" dur="500"/>
                                        <p:tgtEl>
                                          <p:spTgt spid="92"/>
                                        </p:tgtEl>
                                      </p:cBhvr>
                                    </p:animEffect>
                                  </p:childTnLst>
                                </p:cTn>
                              </p:par>
                              <p:par>
                                <p:cTn id="8" presetID="9" presetClass="entr" presetSubtype="0" fill="hold" nodeType="withEffect">
                                  <p:stCondLst>
                                    <p:cond delay="0"/>
                                  </p:stCondLst>
                                  <p:childTnLst>
                                    <p:set>
                                      <p:cBhvr>
                                        <p:cTn id="9" dur="1" fill="hold">
                                          <p:stCondLst>
                                            <p:cond delay="0"/>
                                          </p:stCondLst>
                                        </p:cTn>
                                        <p:tgtEl>
                                          <p:spTgt spid="79"/>
                                        </p:tgtEl>
                                        <p:attrNameLst>
                                          <p:attrName>style.visibility</p:attrName>
                                        </p:attrNameLst>
                                      </p:cBhvr>
                                      <p:to>
                                        <p:strVal val="visible"/>
                                      </p:to>
                                    </p:set>
                                    <p:animEffect transition="in" filter="dissolve">
                                      <p:cBhvr>
                                        <p:cTn id="10" dur="500"/>
                                        <p:tgtEl>
                                          <p:spTgt spid="79"/>
                                        </p:tgtEl>
                                      </p:cBhvr>
                                    </p:animEffect>
                                  </p:childTnLst>
                                </p:cTn>
                              </p:par>
                              <p:par>
                                <p:cTn id="11" presetID="9" presetClass="entr" presetSubtype="0" fill="hold" nodeType="withEffect">
                                  <p:stCondLst>
                                    <p:cond delay="0"/>
                                  </p:stCondLst>
                                  <p:childTnLst>
                                    <p:set>
                                      <p:cBhvr>
                                        <p:cTn id="12" dur="1" fill="hold">
                                          <p:stCondLst>
                                            <p:cond delay="0"/>
                                          </p:stCondLst>
                                        </p:cTn>
                                        <p:tgtEl>
                                          <p:spTgt spid="84"/>
                                        </p:tgtEl>
                                        <p:attrNameLst>
                                          <p:attrName>style.visibility</p:attrName>
                                        </p:attrNameLst>
                                      </p:cBhvr>
                                      <p:to>
                                        <p:strVal val="visible"/>
                                      </p:to>
                                    </p:set>
                                    <p:animEffect transition="in" filter="dissolve">
                                      <p:cBhvr>
                                        <p:cTn id="13" dur="500"/>
                                        <p:tgtEl>
                                          <p:spTgt spid="84"/>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89"/>
                                        </p:tgtEl>
                                        <p:attrNameLst>
                                          <p:attrName>style.visibility</p:attrName>
                                        </p:attrNameLst>
                                      </p:cBhvr>
                                      <p:to>
                                        <p:strVal val="visible"/>
                                      </p:to>
                                    </p:set>
                                    <p:animEffect transition="in" filter="dissolve">
                                      <p:cBhvr>
                                        <p:cTn id="18"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27C0FA9-4536-AEF5-46AE-EABBBDA31076}"/>
              </a:ext>
            </a:extLst>
          </p:cNvPr>
          <p:cNvSpPr>
            <a:spLocks noGrp="1"/>
          </p:cNvSpPr>
          <p:nvPr>
            <p:ph idx="1"/>
          </p:nvPr>
        </p:nvSpPr>
        <p:spPr>
          <a:xfrm>
            <a:off x="611640" y="1460462"/>
            <a:ext cx="6026706" cy="4351338"/>
          </a:xfrm>
        </p:spPr>
        <p:txBody>
          <a:bodyPr>
            <a:noAutofit/>
          </a:bodyPr>
          <a:lstStyle/>
          <a:p>
            <a:pPr marL="407988" indent="-227013"/>
            <a:r>
              <a:rPr lang="en-US" dirty="0">
                <a:effectLst/>
              </a:rPr>
              <a:t>creation, management of end-end </a:t>
            </a:r>
            <a:r>
              <a:rPr lang="en-US" dirty="0">
                <a:solidFill>
                  <a:srgbClr val="0D009A"/>
                </a:solidFill>
                <a:effectLst/>
              </a:rPr>
              <a:t>L2CAP channels </a:t>
            </a:r>
            <a:r>
              <a:rPr lang="en-US" i="1" dirty="0"/>
              <a:t>b</a:t>
            </a:r>
            <a:r>
              <a:rPr lang="en-US" i="1" dirty="0">
                <a:effectLst/>
              </a:rPr>
              <a:t>etween two devices</a:t>
            </a:r>
          </a:p>
          <a:p>
            <a:pPr marL="750888" lvl="1" indent="-227013"/>
            <a:r>
              <a:rPr lang="en-US" dirty="0"/>
              <a:t>channels for E2E application/user data, or higher-level services</a:t>
            </a:r>
          </a:p>
          <a:p>
            <a:pPr marL="750888" lvl="1" indent="-227013"/>
            <a:r>
              <a:rPr lang="en-US" dirty="0">
                <a:effectLst/>
              </a:rPr>
              <a:t>reliability, flow control, segmentation</a:t>
            </a:r>
            <a:endParaRPr lang="en-US" dirty="0"/>
          </a:p>
          <a:p>
            <a:pPr marL="407988" indent="-227013"/>
            <a:r>
              <a:rPr lang="en-US" sz="3200" dirty="0"/>
              <a:t>L2CAP channels types:</a:t>
            </a:r>
          </a:p>
          <a:p>
            <a:pPr marL="750888" lvl="1" indent="-227013"/>
            <a:r>
              <a:rPr lang="en-US" dirty="0">
                <a:solidFill>
                  <a:srgbClr val="0D009A"/>
                </a:solidFill>
              </a:rPr>
              <a:t>connection-oriented</a:t>
            </a:r>
            <a:r>
              <a:rPr lang="en-US" dirty="0"/>
              <a:t>, asynchronous (ACL)</a:t>
            </a:r>
          </a:p>
          <a:p>
            <a:pPr marL="750888" lvl="1" indent="-227013"/>
            <a:r>
              <a:rPr lang="en-US" dirty="0">
                <a:solidFill>
                  <a:srgbClr val="0D009A"/>
                </a:solidFill>
              </a:rPr>
              <a:t>connectionless</a:t>
            </a:r>
            <a:r>
              <a:rPr lang="en-US" dirty="0"/>
              <a:t>, asynchronous (ACL)</a:t>
            </a:r>
          </a:p>
          <a:p>
            <a:pPr marL="750888" lvl="1" indent="-227013"/>
            <a:r>
              <a:rPr lang="en-US" dirty="0">
                <a:solidFill>
                  <a:srgbClr val="0D009A"/>
                </a:solidFill>
              </a:rPr>
              <a:t>synchronous </a:t>
            </a:r>
            <a:r>
              <a:rPr lang="en-US" dirty="0"/>
              <a:t>(</a:t>
            </a:r>
            <a:r>
              <a:rPr lang="en-US" dirty="0" err="1"/>
              <a:t>eSCO</a:t>
            </a:r>
            <a:r>
              <a:rPr lang="en-US" dirty="0"/>
              <a:t>), e.g., for periodic audio app)</a:t>
            </a:r>
          </a:p>
        </p:txBody>
      </p:sp>
      <p:sp>
        <p:nvSpPr>
          <p:cNvPr id="3" name="Title 2">
            <a:extLst>
              <a:ext uri="{FF2B5EF4-FFF2-40B4-BE49-F238E27FC236}">
                <a16:creationId xmlns:a16="http://schemas.microsoft.com/office/drawing/2014/main" id="{FC923EC3-87F0-AAFB-4F71-58BBAA687451}"/>
              </a:ext>
            </a:extLst>
          </p:cNvPr>
          <p:cNvSpPr>
            <a:spLocks noGrp="1"/>
          </p:cNvSpPr>
          <p:nvPr>
            <p:ph type="title"/>
          </p:nvPr>
        </p:nvSpPr>
        <p:spPr/>
        <p:txBody>
          <a:bodyPr>
            <a:normAutofit/>
          </a:bodyPr>
          <a:lstStyle/>
          <a:p>
            <a:r>
              <a:rPr lang="en-US" sz="4400" dirty="0"/>
              <a:t>Logical Link Control, Adaptation (L2CAP) layer</a:t>
            </a:r>
            <a:endParaRPr lang="en-US" dirty="0"/>
          </a:p>
        </p:txBody>
      </p:sp>
      <p:grpSp>
        <p:nvGrpSpPr>
          <p:cNvPr id="5" name="Group 4">
            <a:extLst>
              <a:ext uri="{FF2B5EF4-FFF2-40B4-BE49-F238E27FC236}">
                <a16:creationId xmlns:a16="http://schemas.microsoft.com/office/drawing/2014/main" id="{2A197BDA-17DA-ADD5-33E2-96A7CD800ABC}"/>
              </a:ext>
            </a:extLst>
          </p:cNvPr>
          <p:cNvGrpSpPr/>
          <p:nvPr/>
        </p:nvGrpSpPr>
        <p:grpSpPr>
          <a:xfrm>
            <a:off x="6915501" y="1936741"/>
            <a:ext cx="4718945" cy="3064915"/>
            <a:chOff x="6915501" y="1936741"/>
            <a:chExt cx="4718945" cy="3064915"/>
          </a:xfrm>
        </p:grpSpPr>
        <p:pic>
          <p:nvPicPr>
            <p:cNvPr id="6" name="Picture 5">
              <a:extLst>
                <a:ext uri="{FF2B5EF4-FFF2-40B4-BE49-F238E27FC236}">
                  <a16:creationId xmlns:a16="http://schemas.microsoft.com/office/drawing/2014/main" id="{53690902-78C4-64C2-4159-2391358C8BF0}"/>
                </a:ext>
              </a:extLst>
            </p:cNvPr>
            <p:cNvPicPr>
              <a:picLocks noChangeAspect="1"/>
            </p:cNvPicPr>
            <p:nvPr/>
          </p:nvPicPr>
          <p:blipFill>
            <a:blip r:embed="rId3"/>
            <a:stretch>
              <a:fillRect/>
            </a:stretch>
          </p:blipFill>
          <p:spPr>
            <a:xfrm>
              <a:off x="7107562" y="4383591"/>
              <a:ext cx="928139" cy="618065"/>
            </a:xfrm>
            <a:prstGeom prst="rect">
              <a:avLst/>
            </a:prstGeom>
          </p:spPr>
        </p:pic>
        <p:sp>
          <p:nvSpPr>
            <p:cNvPr id="7" name="Freeform 10">
              <a:extLst>
                <a:ext uri="{FF2B5EF4-FFF2-40B4-BE49-F238E27FC236}">
                  <a16:creationId xmlns:a16="http://schemas.microsoft.com/office/drawing/2014/main" id="{DC3AD789-EE8A-6B85-3FA8-94CA67DAF2ED}"/>
                </a:ext>
              </a:extLst>
            </p:cNvPr>
            <p:cNvSpPr>
              <a:spLocks/>
            </p:cNvSpPr>
            <p:nvPr/>
          </p:nvSpPr>
          <p:spPr bwMode="auto">
            <a:xfrm rot="16200000" flipH="1">
              <a:off x="7442328" y="3475097"/>
              <a:ext cx="497243" cy="1448944"/>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3848 w 13919"/>
                <a:gd name="connsiteY0" fmla="*/ 0 h 21660"/>
                <a:gd name="connsiteX1" fmla="*/ 1423 w 13919"/>
                <a:gd name="connsiteY1" fmla="*/ 1517 h 21660"/>
                <a:gd name="connsiteX2" fmla="*/ 0 w 13919"/>
                <a:gd name="connsiteY2" fmla="*/ 2309 h 21660"/>
                <a:gd name="connsiteX3" fmla="*/ 2671 w 13919"/>
                <a:gd name="connsiteY3" fmla="*/ 21660 h 21660"/>
                <a:gd name="connsiteX4" fmla="*/ 13919 w 13919"/>
                <a:gd name="connsiteY4" fmla="*/ 4855 h 21660"/>
                <a:gd name="connsiteX5" fmla="*/ 13848 w 13919"/>
                <a:gd name="connsiteY5" fmla="*/ 0 h 21660"/>
                <a:gd name="connsiteX0" fmla="*/ 33305 w 33305"/>
                <a:gd name="connsiteY0" fmla="*/ 780 h 20143"/>
                <a:gd name="connsiteX1" fmla="*/ 1423 w 33305"/>
                <a:gd name="connsiteY1" fmla="*/ 0 h 20143"/>
                <a:gd name="connsiteX2" fmla="*/ 0 w 33305"/>
                <a:gd name="connsiteY2" fmla="*/ 792 h 20143"/>
                <a:gd name="connsiteX3" fmla="*/ 2671 w 33305"/>
                <a:gd name="connsiteY3" fmla="*/ 20143 h 20143"/>
                <a:gd name="connsiteX4" fmla="*/ 13919 w 33305"/>
                <a:gd name="connsiteY4" fmla="*/ 3338 h 20143"/>
                <a:gd name="connsiteX5" fmla="*/ 33305 w 33305"/>
                <a:gd name="connsiteY5" fmla="*/ 780 h 20143"/>
                <a:gd name="connsiteX0" fmla="*/ 33305 w 33305"/>
                <a:gd name="connsiteY0" fmla="*/ 0 h 19363"/>
                <a:gd name="connsiteX1" fmla="*/ 0 w 33305"/>
                <a:gd name="connsiteY1" fmla="*/ 12 h 19363"/>
                <a:gd name="connsiteX2" fmla="*/ 2671 w 33305"/>
                <a:gd name="connsiteY2" fmla="*/ 19363 h 19363"/>
                <a:gd name="connsiteX3" fmla="*/ 13919 w 33305"/>
                <a:gd name="connsiteY3" fmla="*/ 2558 h 19363"/>
                <a:gd name="connsiteX4" fmla="*/ 33305 w 33305"/>
                <a:gd name="connsiteY4" fmla="*/ 0 h 19363"/>
                <a:gd name="connsiteX0" fmla="*/ 33305 w 33310"/>
                <a:gd name="connsiteY0" fmla="*/ 0 h 19363"/>
                <a:gd name="connsiteX1" fmla="*/ 0 w 33310"/>
                <a:gd name="connsiteY1" fmla="*/ 12 h 19363"/>
                <a:gd name="connsiteX2" fmla="*/ 2671 w 33310"/>
                <a:gd name="connsiteY2" fmla="*/ 19363 h 19363"/>
                <a:gd name="connsiteX3" fmla="*/ 33305 w 33310"/>
                <a:gd name="connsiteY3" fmla="*/ 0 h 19363"/>
                <a:gd name="connsiteX0" fmla="*/ 34521 w 34526"/>
                <a:gd name="connsiteY0" fmla="*/ 16 h 19351"/>
                <a:gd name="connsiteX1" fmla="*/ 0 w 34526"/>
                <a:gd name="connsiteY1" fmla="*/ 0 h 19351"/>
                <a:gd name="connsiteX2" fmla="*/ 2671 w 34526"/>
                <a:gd name="connsiteY2" fmla="*/ 19351 h 19351"/>
                <a:gd name="connsiteX3" fmla="*/ 34521 w 34526"/>
                <a:gd name="connsiteY3" fmla="*/ 16 h 19351"/>
                <a:gd name="connsiteX0" fmla="*/ 34521 w 34521"/>
                <a:gd name="connsiteY0" fmla="*/ 16 h 19351"/>
                <a:gd name="connsiteX1" fmla="*/ 0 w 34521"/>
                <a:gd name="connsiteY1" fmla="*/ 0 h 19351"/>
                <a:gd name="connsiteX2" fmla="*/ 2671 w 34521"/>
                <a:gd name="connsiteY2" fmla="*/ 19351 h 19351"/>
                <a:gd name="connsiteX3" fmla="*/ 34521 w 34521"/>
                <a:gd name="connsiteY3" fmla="*/ 16 h 19351"/>
                <a:gd name="connsiteX0" fmla="*/ 34521 w 34521"/>
                <a:gd name="connsiteY0" fmla="*/ 16 h 17933"/>
                <a:gd name="connsiteX1" fmla="*/ 0 w 34521"/>
                <a:gd name="connsiteY1" fmla="*/ 0 h 17933"/>
                <a:gd name="connsiteX2" fmla="*/ 1455 w 34521"/>
                <a:gd name="connsiteY2" fmla="*/ 17933 h 17933"/>
                <a:gd name="connsiteX3" fmla="*/ 34521 w 34521"/>
                <a:gd name="connsiteY3" fmla="*/ 16 h 17933"/>
                <a:gd name="connsiteX0" fmla="*/ 34521 w 34521"/>
                <a:gd name="connsiteY0" fmla="*/ 16 h 17933"/>
                <a:gd name="connsiteX1" fmla="*/ 0 w 34521"/>
                <a:gd name="connsiteY1" fmla="*/ 0 h 17933"/>
                <a:gd name="connsiteX2" fmla="*/ 1455 w 34521"/>
                <a:gd name="connsiteY2" fmla="*/ 17933 h 17933"/>
                <a:gd name="connsiteX3" fmla="*/ 34521 w 34521"/>
                <a:gd name="connsiteY3" fmla="*/ 16 h 17933"/>
                <a:gd name="connsiteX0" fmla="*/ 14706 w 14706"/>
                <a:gd name="connsiteY0" fmla="*/ 8270 h 17933"/>
                <a:gd name="connsiteX1" fmla="*/ 0 w 14706"/>
                <a:gd name="connsiteY1" fmla="*/ 0 h 17933"/>
                <a:gd name="connsiteX2" fmla="*/ 1455 w 14706"/>
                <a:gd name="connsiteY2" fmla="*/ 17933 h 17933"/>
                <a:gd name="connsiteX3" fmla="*/ 14706 w 14706"/>
                <a:gd name="connsiteY3" fmla="*/ 8270 h 17933"/>
                <a:gd name="connsiteX0" fmla="*/ 14706 w 14706"/>
                <a:gd name="connsiteY0" fmla="*/ 8270 h 17933"/>
                <a:gd name="connsiteX1" fmla="*/ 0 w 14706"/>
                <a:gd name="connsiteY1" fmla="*/ 0 h 17933"/>
                <a:gd name="connsiteX2" fmla="*/ 1455 w 14706"/>
                <a:gd name="connsiteY2" fmla="*/ 17933 h 17933"/>
                <a:gd name="connsiteX3" fmla="*/ 14706 w 14706"/>
                <a:gd name="connsiteY3" fmla="*/ 8270 h 17933"/>
                <a:gd name="connsiteX0" fmla="*/ 13784 w 13784"/>
                <a:gd name="connsiteY0" fmla="*/ 3627 h 13290"/>
                <a:gd name="connsiteX1" fmla="*/ 0 w 13784"/>
                <a:gd name="connsiteY1" fmla="*/ 0 h 13290"/>
                <a:gd name="connsiteX2" fmla="*/ 533 w 13784"/>
                <a:gd name="connsiteY2" fmla="*/ 13290 h 13290"/>
                <a:gd name="connsiteX3" fmla="*/ 13784 w 13784"/>
                <a:gd name="connsiteY3" fmla="*/ 3627 h 13290"/>
                <a:gd name="connsiteX0" fmla="*/ 13784 w 13784"/>
                <a:gd name="connsiteY0" fmla="*/ 3627 h 13290"/>
                <a:gd name="connsiteX1" fmla="*/ 8302 w 13784"/>
                <a:gd name="connsiteY1" fmla="*/ 2184 h 13290"/>
                <a:gd name="connsiteX2" fmla="*/ 0 w 13784"/>
                <a:gd name="connsiteY2" fmla="*/ 0 h 13290"/>
                <a:gd name="connsiteX3" fmla="*/ 533 w 13784"/>
                <a:gd name="connsiteY3" fmla="*/ 13290 h 13290"/>
                <a:gd name="connsiteX4" fmla="*/ 13784 w 13784"/>
                <a:gd name="connsiteY4" fmla="*/ 3627 h 13290"/>
                <a:gd name="connsiteX0" fmla="*/ 13784 w 13784"/>
                <a:gd name="connsiteY0" fmla="*/ 3627 h 13290"/>
                <a:gd name="connsiteX1" fmla="*/ 12039 w 13784"/>
                <a:gd name="connsiteY1" fmla="*/ 187 h 13290"/>
                <a:gd name="connsiteX2" fmla="*/ 0 w 13784"/>
                <a:gd name="connsiteY2" fmla="*/ 0 h 13290"/>
                <a:gd name="connsiteX3" fmla="*/ 533 w 13784"/>
                <a:gd name="connsiteY3" fmla="*/ 13290 h 13290"/>
                <a:gd name="connsiteX4" fmla="*/ 13784 w 13784"/>
                <a:gd name="connsiteY4" fmla="*/ 3627 h 13290"/>
                <a:gd name="connsiteX0" fmla="*/ 12716 w 12716"/>
                <a:gd name="connsiteY0" fmla="*/ 4102 h 13290"/>
                <a:gd name="connsiteX1" fmla="*/ 12039 w 12716"/>
                <a:gd name="connsiteY1" fmla="*/ 187 h 13290"/>
                <a:gd name="connsiteX2" fmla="*/ 0 w 12716"/>
                <a:gd name="connsiteY2" fmla="*/ 0 h 13290"/>
                <a:gd name="connsiteX3" fmla="*/ 533 w 12716"/>
                <a:gd name="connsiteY3" fmla="*/ 13290 h 13290"/>
                <a:gd name="connsiteX4" fmla="*/ 12716 w 12716"/>
                <a:gd name="connsiteY4" fmla="*/ 4102 h 13290"/>
                <a:gd name="connsiteX0" fmla="*/ 12182 w 12182"/>
                <a:gd name="connsiteY0" fmla="*/ 4197 h 13290"/>
                <a:gd name="connsiteX1" fmla="*/ 12039 w 12182"/>
                <a:gd name="connsiteY1" fmla="*/ 187 h 13290"/>
                <a:gd name="connsiteX2" fmla="*/ 0 w 12182"/>
                <a:gd name="connsiteY2" fmla="*/ 0 h 13290"/>
                <a:gd name="connsiteX3" fmla="*/ 533 w 12182"/>
                <a:gd name="connsiteY3" fmla="*/ 13290 h 13290"/>
                <a:gd name="connsiteX4" fmla="*/ 12182 w 12182"/>
                <a:gd name="connsiteY4" fmla="*/ 4197 h 13290"/>
                <a:gd name="connsiteX0" fmla="*/ 12182 w 12182"/>
                <a:gd name="connsiteY0" fmla="*/ 4197 h 13290"/>
                <a:gd name="connsiteX1" fmla="*/ 11683 w 12182"/>
                <a:gd name="connsiteY1" fmla="*/ 187 h 13290"/>
                <a:gd name="connsiteX2" fmla="*/ 0 w 12182"/>
                <a:gd name="connsiteY2" fmla="*/ 0 h 13290"/>
                <a:gd name="connsiteX3" fmla="*/ 533 w 12182"/>
                <a:gd name="connsiteY3" fmla="*/ 13290 h 13290"/>
                <a:gd name="connsiteX4" fmla="*/ 12182 w 12182"/>
                <a:gd name="connsiteY4" fmla="*/ 4197 h 13290"/>
                <a:gd name="connsiteX0" fmla="*/ 12182 w 12182"/>
                <a:gd name="connsiteY0" fmla="*/ 4197 h 13290"/>
                <a:gd name="connsiteX1" fmla="*/ 11683 w 12182"/>
                <a:gd name="connsiteY1" fmla="*/ 187 h 13290"/>
                <a:gd name="connsiteX2" fmla="*/ 0 w 12182"/>
                <a:gd name="connsiteY2" fmla="*/ 0 h 13290"/>
                <a:gd name="connsiteX3" fmla="*/ 1067 w 12182"/>
                <a:gd name="connsiteY3" fmla="*/ 13290 h 13290"/>
                <a:gd name="connsiteX4" fmla="*/ 12182 w 12182"/>
                <a:gd name="connsiteY4" fmla="*/ 4197 h 13290"/>
                <a:gd name="connsiteX0" fmla="*/ 12182 w 12182"/>
                <a:gd name="connsiteY0" fmla="*/ 4197 h 13290"/>
                <a:gd name="connsiteX1" fmla="*/ 11683 w 12182"/>
                <a:gd name="connsiteY1" fmla="*/ 187 h 13290"/>
                <a:gd name="connsiteX2" fmla="*/ 0 w 12182"/>
                <a:gd name="connsiteY2" fmla="*/ 0 h 13290"/>
                <a:gd name="connsiteX3" fmla="*/ 1067 w 12182"/>
                <a:gd name="connsiteY3" fmla="*/ 13290 h 13290"/>
                <a:gd name="connsiteX4" fmla="*/ 12182 w 12182"/>
                <a:gd name="connsiteY4" fmla="*/ 4197 h 13290"/>
                <a:gd name="connsiteX0" fmla="*/ 12182 w 12182"/>
                <a:gd name="connsiteY0" fmla="*/ 4197 h 13290"/>
                <a:gd name="connsiteX1" fmla="*/ 11683 w 12182"/>
                <a:gd name="connsiteY1" fmla="*/ 187 h 13290"/>
                <a:gd name="connsiteX2" fmla="*/ 0 w 12182"/>
                <a:gd name="connsiteY2" fmla="*/ 0 h 13290"/>
                <a:gd name="connsiteX3" fmla="*/ 1067 w 12182"/>
                <a:gd name="connsiteY3" fmla="*/ 13290 h 13290"/>
                <a:gd name="connsiteX4" fmla="*/ 12182 w 12182"/>
                <a:gd name="connsiteY4" fmla="*/ 4197 h 13290"/>
                <a:gd name="connsiteX0" fmla="*/ 12004 w 12004"/>
                <a:gd name="connsiteY0" fmla="*/ 4039 h 13132"/>
                <a:gd name="connsiteX1" fmla="*/ 11505 w 12004"/>
                <a:gd name="connsiteY1" fmla="*/ 29 h 13132"/>
                <a:gd name="connsiteX2" fmla="*/ 0 w 12004"/>
                <a:gd name="connsiteY2" fmla="*/ 0 h 13132"/>
                <a:gd name="connsiteX3" fmla="*/ 889 w 12004"/>
                <a:gd name="connsiteY3" fmla="*/ 13132 h 13132"/>
                <a:gd name="connsiteX4" fmla="*/ 12004 w 12004"/>
                <a:gd name="connsiteY4" fmla="*/ 4039 h 13132"/>
                <a:gd name="connsiteX0" fmla="*/ 11218 w 11218"/>
                <a:gd name="connsiteY0" fmla="*/ 7066 h 16159"/>
                <a:gd name="connsiteX1" fmla="*/ 10719 w 11218"/>
                <a:gd name="connsiteY1" fmla="*/ 3056 h 16159"/>
                <a:gd name="connsiteX2" fmla="*/ 181 w 11218"/>
                <a:gd name="connsiteY2" fmla="*/ 0 h 16159"/>
                <a:gd name="connsiteX3" fmla="*/ 103 w 11218"/>
                <a:gd name="connsiteY3" fmla="*/ 16159 h 16159"/>
                <a:gd name="connsiteX4" fmla="*/ 11218 w 11218"/>
                <a:gd name="connsiteY4" fmla="*/ 7066 h 16159"/>
                <a:gd name="connsiteX0" fmla="*/ 11218 w 11218"/>
                <a:gd name="connsiteY0" fmla="*/ 7066 h 16159"/>
                <a:gd name="connsiteX1" fmla="*/ 10719 w 11218"/>
                <a:gd name="connsiteY1" fmla="*/ 3056 h 16159"/>
                <a:gd name="connsiteX2" fmla="*/ 181 w 11218"/>
                <a:gd name="connsiteY2" fmla="*/ 0 h 16159"/>
                <a:gd name="connsiteX3" fmla="*/ 103 w 11218"/>
                <a:gd name="connsiteY3" fmla="*/ 16159 h 16159"/>
                <a:gd name="connsiteX4" fmla="*/ 11218 w 11218"/>
                <a:gd name="connsiteY4" fmla="*/ 7066 h 16159"/>
                <a:gd name="connsiteX0" fmla="*/ 11218 w 11218"/>
                <a:gd name="connsiteY0" fmla="*/ 8022 h 16159"/>
                <a:gd name="connsiteX1" fmla="*/ 10719 w 11218"/>
                <a:gd name="connsiteY1" fmla="*/ 3056 h 16159"/>
                <a:gd name="connsiteX2" fmla="*/ 181 w 11218"/>
                <a:gd name="connsiteY2" fmla="*/ 0 h 16159"/>
                <a:gd name="connsiteX3" fmla="*/ 103 w 11218"/>
                <a:gd name="connsiteY3" fmla="*/ 16159 h 16159"/>
                <a:gd name="connsiteX4" fmla="*/ 11218 w 11218"/>
                <a:gd name="connsiteY4" fmla="*/ 8022 h 16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18" h="16159">
                  <a:moveTo>
                    <a:pt x="11218" y="8022"/>
                  </a:moveTo>
                  <a:cubicBezTo>
                    <a:pt x="11170" y="6685"/>
                    <a:pt x="10767" y="4393"/>
                    <a:pt x="10719" y="3056"/>
                  </a:cubicBezTo>
                  <a:cubicBezTo>
                    <a:pt x="7206" y="2037"/>
                    <a:pt x="4339" y="2294"/>
                    <a:pt x="181" y="0"/>
                  </a:cubicBezTo>
                  <a:cubicBezTo>
                    <a:pt x="565" y="6658"/>
                    <a:pt x="-281" y="9501"/>
                    <a:pt x="103" y="16159"/>
                  </a:cubicBezTo>
                  <a:cubicBezTo>
                    <a:pt x="4608" y="10680"/>
                    <a:pt x="6642" y="9603"/>
                    <a:pt x="11218" y="8022"/>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271DBCD8-98D1-16AE-213E-7813FCC13199}"/>
                </a:ext>
              </a:extLst>
            </p:cNvPr>
            <p:cNvPicPr>
              <a:picLocks noChangeAspect="1"/>
            </p:cNvPicPr>
            <p:nvPr/>
          </p:nvPicPr>
          <p:blipFill>
            <a:blip r:embed="rId4"/>
            <a:stretch>
              <a:fillRect/>
            </a:stretch>
          </p:blipFill>
          <p:spPr>
            <a:xfrm>
              <a:off x="6915501" y="1936741"/>
              <a:ext cx="1566577" cy="2086842"/>
            </a:xfrm>
            <a:prstGeom prst="rect">
              <a:avLst/>
            </a:prstGeom>
          </p:spPr>
        </p:pic>
        <p:sp>
          <p:nvSpPr>
            <p:cNvPr id="10" name="Freeform 10">
              <a:extLst>
                <a:ext uri="{FF2B5EF4-FFF2-40B4-BE49-F238E27FC236}">
                  <a16:creationId xmlns:a16="http://schemas.microsoft.com/office/drawing/2014/main" id="{F2587647-A510-E604-D6B4-779CD999C037}"/>
                </a:ext>
              </a:extLst>
            </p:cNvPr>
            <p:cNvSpPr>
              <a:spLocks/>
            </p:cNvSpPr>
            <p:nvPr/>
          </p:nvSpPr>
          <p:spPr bwMode="auto">
            <a:xfrm rot="5400000">
              <a:off x="10495826" y="3425484"/>
              <a:ext cx="517280" cy="1432829"/>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3848 w 13919"/>
                <a:gd name="connsiteY0" fmla="*/ 0 h 21660"/>
                <a:gd name="connsiteX1" fmla="*/ 1423 w 13919"/>
                <a:gd name="connsiteY1" fmla="*/ 1517 h 21660"/>
                <a:gd name="connsiteX2" fmla="*/ 0 w 13919"/>
                <a:gd name="connsiteY2" fmla="*/ 2309 h 21660"/>
                <a:gd name="connsiteX3" fmla="*/ 2671 w 13919"/>
                <a:gd name="connsiteY3" fmla="*/ 21660 h 21660"/>
                <a:gd name="connsiteX4" fmla="*/ 13919 w 13919"/>
                <a:gd name="connsiteY4" fmla="*/ 4855 h 21660"/>
                <a:gd name="connsiteX5" fmla="*/ 13848 w 13919"/>
                <a:gd name="connsiteY5" fmla="*/ 0 h 21660"/>
                <a:gd name="connsiteX0" fmla="*/ 33305 w 33305"/>
                <a:gd name="connsiteY0" fmla="*/ 780 h 20143"/>
                <a:gd name="connsiteX1" fmla="*/ 1423 w 33305"/>
                <a:gd name="connsiteY1" fmla="*/ 0 h 20143"/>
                <a:gd name="connsiteX2" fmla="*/ 0 w 33305"/>
                <a:gd name="connsiteY2" fmla="*/ 792 h 20143"/>
                <a:gd name="connsiteX3" fmla="*/ 2671 w 33305"/>
                <a:gd name="connsiteY3" fmla="*/ 20143 h 20143"/>
                <a:gd name="connsiteX4" fmla="*/ 13919 w 33305"/>
                <a:gd name="connsiteY4" fmla="*/ 3338 h 20143"/>
                <a:gd name="connsiteX5" fmla="*/ 33305 w 33305"/>
                <a:gd name="connsiteY5" fmla="*/ 780 h 20143"/>
                <a:gd name="connsiteX0" fmla="*/ 33305 w 33305"/>
                <a:gd name="connsiteY0" fmla="*/ 0 h 19363"/>
                <a:gd name="connsiteX1" fmla="*/ 0 w 33305"/>
                <a:gd name="connsiteY1" fmla="*/ 12 h 19363"/>
                <a:gd name="connsiteX2" fmla="*/ 2671 w 33305"/>
                <a:gd name="connsiteY2" fmla="*/ 19363 h 19363"/>
                <a:gd name="connsiteX3" fmla="*/ 13919 w 33305"/>
                <a:gd name="connsiteY3" fmla="*/ 2558 h 19363"/>
                <a:gd name="connsiteX4" fmla="*/ 33305 w 33305"/>
                <a:gd name="connsiteY4" fmla="*/ 0 h 19363"/>
                <a:gd name="connsiteX0" fmla="*/ 33305 w 33310"/>
                <a:gd name="connsiteY0" fmla="*/ 0 h 19363"/>
                <a:gd name="connsiteX1" fmla="*/ 0 w 33310"/>
                <a:gd name="connsiteY1" fmla="*/ 12 h 19363"/>
                <a:gd name="connsiteX2" fmla="*/ 2671 w 33310"/>
                <a:gd name="connsiteY2" fmla="*/ 19363 h 19363"/>
                <a:gd name="connsiteX3" fmla="*/ 33305 w 33310"/>
                <a:gd name="connsiteY3" fmla="*/ 0 h 19363"/>
                <a:gd name="connsiteX0" fmla="*/ 34521 w 34526"/>
                <a:gd name="connsiteY0" fmla="*/ 16 h 19351"/>
                <a:gd name="connsiteX1" fmla="*/ 0 w 34526"/>
                <a:gd name="connsiteY1" fmla="*/ 0 h 19351"/>
                <a:gd name="connsiteX2" fmla="*/ 2671 w 34526"/>
                <a:gd name="connsiteY2" fmla="*/ 19351 h 19351"/>
                <a:gd name="connsiteX3" fmla="*/ 34521 w 34526"/>
                <a:gd name="connsiteY3" fmla="*/ 16 h 19351"/>
                <a:gd name="connsiteX0" fmla="*/ 34521 w 34521"/>
                <a:gd name="connsiteY0" fmla="*/ 16 h 19351"/>
                <a:gd name="connsiteX1" fmla="*/ 0 w 34521"/>
                <a:gd name="connsiteY1" fmla="*/ 0 h 19351"/>
                <a:gd name="connsiteX2" fmla="*/ 2671 w 34521"/>
                <a:gd name="connsiteY2" fmla="*/ 19351 h 19351"/>
                <a:gd name="connsiteX3" fmla="*/ 34521 w 34521"/>
                <a:gd name="connsiteY3" fmla="*/ 16 h 19351"/>
                <a:gd name="connsiteX0" fmla="*/ 34521 w 34521"/>
                <a:gd name="connsiteY0" fmla="*/ 16 h 17933"/>
                <a:gd name="connsiteX1" fmla="*/ 0 w 34521"/>
                <a:gd name="connsiteY1" fmla="*/ 0 h 17933"/>
                <a:gd name="connsiteX2" fmla="*/ 1455 w 34521"/>
                <a:gd name="connsiteY2" fmla="*/ 17933 h 17933"/>
                <a:gd name="connsiteX3" fmla="*/ 34521 w 34521"/>
                <a:gd name="connsiteY3" fmla="*/ 16 h 17933"/>
                <a:gd name="connsiteX0" fmla="*/ 34521 w 34521"/>
                <a:gd name="connsiteY0" fmla="*/ 16 h 17933"/>
                <a:gd name="connsiteX1" fmla="*/ 0 w 34521"/>
                <a:gd name="connsiteY1" fmla="*/ 0 h 17933"/>
                <a:gd name="connsiteX2" fmla="*/ 1455 w 34521"/>
                <a:gd name="connsiteY2" fmla="*/ 17933 h 17933"/>
                <a:gd name="connsiteX3" fmla="*/ 34521 w 34521"/>
                <a:gd name="connsiteY3" fmla="*/ 16 h 17933"/>
                <a:gd name="connsiteX0" fmla="*/ 34521 w 35187"/>
                <a:gd name="connsiteY0" fmla="*/ 16 h 17955"/>
                <a:gd name="connsiteX1" fmla="*/ 0 w 35187"/>
                <a:gd name="connsiteY1" fmla="*/ 0 h 17955"/>
                <a:gd name="connsiteX2" fmla="*/ 1455 w 35187"/>
                <a:gd name="connsiteY2" fmla="*/ 17933 h 17955"/>
                <a:gd name="connsiteX3" fmla="*/ 21174 w 35187"/>
                <a:gd name="connsiteY3" fmla="*/ 3661 h 17955"/>
                <a:gd name="connsiteX4" fmla="*/ 34521 w 35187"/>
                <a:gd name="connsiteY4" fmla="*/ 16 h 17955"/>
                <a:gd name="connsiteX0" fmla="*/ 34521 w 35407"/>
                <a:gd name="connsiteY0" fmla="*/ 16 h 17962"/>
                <a:gd name="connsiteX1" fmla="*/ 0 w 35407"/>
                <a:gd name="connsiteY1" fmla="*/ 0 h 17962"/>
                <a:gd name="connsiteX2" fmla="*/ 1455 w 35407"/>
                <a:gd name="connsiteY2" fmla="*/ 17933 h 17962"/>
                <a:gd name="connsiteX3" fmla="*/ 24765 w 35407"/>
                <a:gd name="connsiteY3" fmla="*/ 6591 h 17962"/>
                <a:gd name="connsiteX4" fmla="*/ 34521 w 35407"/>
                <a:gd name="connsiteY4" fmla="*/ 16 h 17962"/>
                <a:gd name="connsiteX0" fmla="*/ 34521 w 35407"/>
                <a:gd name="connsiteY0" fmla="*/ 16 h 17959"/>
                <a:gd name="connsiteX1" fmla="*/ 0 w 35407"/>
                <a:gd name="connsiteY1" fmla="*/ 0 h 17959"/>
                <a:gd name="connsiteX2" fmla="*/ 1455 w 35407"/>
                <a:gd name="connsiteY2" fmla="*/ 17933 h 17959"/>
                <a:gd name="connsiteX3" fmla="*/ 24765 w 35407"/>
                <a:gd name="connsiteY3" fmla="*/ 6591 h 17959"/>
                <a:gd name="connsiteX4" fmla="*/ 34521 w 35407"/>
                <a:gd name="connsiteY4" fmla="*/ 16 h 17959"/>
                <a:gd name="connsiteX0" fmla="*/ 23919 w 27864"/>
                <a:gd name="connsiteY0" fmla="*/ 0 h 18058"/>
                <a:gd name="connsiteX1" fmla="*/ 0 w 27864"/>
                <a:gd name="connsiteY1" fmla="*/ 99 h 18058"/>
                <a:gd name="connsiteX2" fmla="*/ 1455 w 27864"/>
                <a:gd name="connsiteY2" fmla="*/ 18032 h 18058"/>
                <a:gd name="connsiteX3" fmla="*/ 24765 w 27864"/>
                <a:gd name="connsiteY3" fmla="*/ 6690 h 18058"/>
                <a:gd name="connsiteX4" fmla="*/ 23919 w 27864"/>
                <a:gd name="connsiteY4" fmla="*/ 0 h 18058"/>
                <a:gd name="connsiteX0" fmla="*/ 23919 w 27209"/>
                <a:gd name="connsiteY0" fmla="*/ 0 h 18058"/>
                <a:gd name="connsiteX1" fmla="*/ 0 w 27209"/>
                <a:gd name="connsiteY1" fmla="*/ 99 h 18058"/>
                <a:gd name="connsiteX2" fmla="*/ 1455 w 27209"/>
                <a:gd name="connsiteY2" fmla="*/ 18032 h 18058"/>
                <a:gd name="connsiteX3" fmla="*/ 24765 w 27209"/>
                <a:gd name="connsiteY3" fmla="*/ 6690 h 18058"/>
                <a:gd name="connsiteX4" fmla="*/ 23919 w 27209"/>
                <a:gd name="connsiteY4" fmla="*/ 0 h 18058"/>
                <a:gd name="connsiteX0" fmla="*/ 23919 w 24765"/>
                <a:gd name="connsiteY0" fmla="*/ 0 h 18058"/>
                <a:gd name="connsiteX1" fmla="*/ 0 w 24765"/>
                <a:gd name="connsiteY1" fmla="*/ 99 h 18058"/>
                <a:gd name="connsiteX2" fmla="*/ 1455 w 24765"/>
                <a:gd name="connsiteY2" fmla="*/ 18032 h 18058"/>
                <a:gd name="connsiteX3" fmla="*/ 24765 w 24765"/>
                <a:gd name="connsiteY3" fmla="*/ 6690 h 18058"/>
                <a:gd name="connsiteX4" fmla="*/ 23919 w 24765"/>
                <a:gd name="connsiteY4" fmla="*/ 0 h 18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 h="18058">
                  <a:moveTo>
                    <a:pt x="23919" y="0"/>
                  </a:moveTo>
                  <a:lnTo>
                    <a:pt x="0" y="99"/>
                  </a:lnTo>
                  <a:cubicBezTo>
                    <a:pt x="384" y="6757"/>
                    <a:pt x="1071" y="11374"/>
                    <a:pt x="1455" y="18032"/>
                  </a:cubicBezTo>
                  <a:cubicBezTo>
                    <a:pt x="4984" y="18642"/>
                    <a:pt x="15321" y="8412"/>
                    <a:pt x="24765" y="6690"/>
                  </a:cubicBezTo>
                  <a:cubicBezTo>
                    <a:pt x="24462" y="1980"/>
                    <a:pt x="24883" y="5551"/>
                    <a:pt x="23919"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B6C4DE0C-91D1-AD1E-DF3F-E4BF78E5C923}"/>
                </a:ext>
              </a:extLst>
            </p:cNvPr>
            <p:cNvGrpSpPr/>
            <p:nvPr/>
          </p:nvGrpSpPr>
          <p:grpSpPr>
            <a:xfrm>
              <a:off x="10967231" y="4291022"/>
              <a:ext cx="667215" cy="446058"/>
              <a:chOff x="9677554" y="4079927"/>
              <a:chExt cx="1102837" cy="905998"/>
            </a:xfrm>
          </p:grpSpPr>
          <p:pic>
            <p:nvPicPr>
              <p:cNvPr id="29" name="Picture 28" descr="A white earbuds with black accents&#10;&#10;Description automatically generated">
                <a:extLst>
                  <a:ext uri="{FF2B5EF4-FFF2-40B4-BE49-F238E27FC236}">
                    <a16:creationId xmlns:a16="http://schemas.microsoft.com/office/drawing/2014/main" id="{2C8E4296-C731-6496-9B9F-A1EFD6929B63}"/>
                  </a:ext>
                </a:extLst>
              </p:cNvPr>
              <p:cNvPicPr>
                <a:picLocks noChangeAspect="1"/>
              </p:cNvPicPr>
              <p:nvPr/>
            </p:nvPicPr>
            <p:blipFill>
              <a:blip r:embed="rId5"/>
              <a:stretch>
                <a:fillRect/>
              </a:stretch>
            </p:blipFill>
            <p:spPr>
              <a:xfrm>
                <a:off x="9677554" y="4079927"/>
                <a:ext cx="558215" cy="894623"/>
              </a:xfrm>
              <a:prstGeom prst="rect">
                <a:avLst/>
              </a:prstGeom>
            </p:spPr>
          </p:pic>
          <p:pic>
            <p:nvPicPr>
              <p:cNvPr id="30" name="Picture 29" descr="A close up of a white earbud&#10;&#10;Description automatically generated">
                <a:extLst>
                  <a:ext uri="{FF2B5EF4-FFF2-40B4-BE49-F238E27FC236}">
                    <a16:creationId xmlns:a16="http://schemas.microsoft.com/office/drawing/2014/main" id="{8116068C-74CE-A583-2A46-5FB41086A463}"/>
                  </a:ext>
                </a:extLst>
              </p:cNvPr>
              <p:cNvPicPr>
                <a:picLocks noChangeAspect="1"/>
              </p:cNvPicPr>
              <p:nvPr/>
            </p:nvPicPr>
            <p:blipFill>
              <a:blip r:embed="rId6"/>
              <a:stretch>
                <a:fillRect/>
              </a:stretch>
            </p:blipFill>
            <p:spPr>
              <a:xfrm>
                <a:off x="10238420" y="4091302"/>
                <a:ext cx="541971" cy="894623"/>
              </a:xfrm>
              <a:prstGeom prst="rect">
                <a:avLst/>
              </a:prstGeom>
            </p:spPr>
          </p:pic>
        </p:grpSp>
        <p:sp>
          <p:nvSpPr>
            <p:cNvPr id="21" name="Up-Down Arrow 20">
              <a:extLst>
                <a:ext uri="{FF2B5EF4-FFF2-40B4-BE49-F238E27FC236}">
                  <a16:creationId xmlns:a16="http://schemas.microsoft.com/office/drawing/2014/main" id="{5EC8259C-9ED4-7FB4-7E70-DBEBD1D4E15E}"/>
                </a:ext>
              </a:extLst>
            </p:cNvPr>
            <p:cNvSpPr/>
            <p:nvPr/>
          </p:nvSpPr>
          <p:spPr>
            <a:xfrm rot="5400000">
              <a:off x="9241486" y="3309866"/>
              <a:ext cx="165920" cy="1037139"/>
            </a:xfrm>
            <a:prstGeom prst="upDownArrow">
              <a:avLst/>
            </a:prstGeom>
            <a:gradFill flip="none" rotWithShape="1">
              <a:gsLst>
                <a:gs pos="0">
                  <a:srgbClr val="00B050"/>
                </a:gs>
                <a:gs pos="27000">
                  <a:schemeClr val="accent6">
                    <a:lumMod val="40000"/>
                    <a:lumOff val="60000"/>
                  </a:schemeClr>
                </a:gs>
                <a:gs pos="53000">
                  <a:schemeClr val="bg1"/>
                </a:gs>
                <a:gs pos="76000">
                  <a:schemeClr val="accent6">
                    <a:lumMod val="60000"/>
                    <a:lumOff val="40000"/>
                  </a:schemeClr>
                </a:gs>
                <a:gs pos="100000">
                  <a:srgbClr val="00B050"/>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Group 219">
              <a:extLst>
                <a:ext uri="{FF2B5EF4-FFF2-40B4-BE49-F238E27FC236}">
                  <a16:creationId xmlns:a16="http://schemas.microsoft.com/office/drawing/2014/main" id="{B0AB2711-07E5-E95B-F3DD-11C173273DF3}"/>
                </a:ext>
              </a:extLst>
            </p:cNvPr>
            <p:cNvGrpSpPr>
              <a:grpSpLocks/>
            </p:cNvGrpSpPr>
            <p:nvPr/>
          </p:nvGrpSpPr>
          <p:grpSpPr bwMode="auto">
            <a:xfrm>
              <a:off x="9219616" y="3626895"/>
              <a:ext cx="255427" cy="482430"/>
              <a:chOff x="375561" y="297711"/>
              <a:chExt cx="1252683" cy="2142487"/>
            </a:xfrm>
          </p:grpSpPr>
          <p:sp>
            <p:nvSpPr>
              <p:cNvPr id="26" name="Freeform 25">
                <a:extLst>
                  <a:ext uri="{FF2B5EF4-FFF2-40B4-BE49-F238E27FC236}">
                    <a16:creationId xmlns:a16="http://schemas.microsoft.com/office/drawing/2014/main" id="{08A20637-F587-640D-C2DE-98205E1C65DD}"/>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4465E6DE-02C6-2A6A-A5E7-54993180AA80}"/>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323D7749-62B5-98E4-5D12-F9ABD30FDBC6}"/>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pic>
          <p:nvPicPr>
            <p:cNvPr id="24" name="Picture 23">
              <a:extLst>
                <a:ext uri="{FF2B5EF4-FFF2-40B4-BE49-F238E27FC236}">
                  <a16:creationId xmlns:a16="http://schemas.microsoft.com/office/drawing/2014/main" id="{0A6DB041-AB92-64A7-77B2-182317F48A8F}"/>
                </a:ext>
              </a:extLst>
            </p:cNvPr>
            <p:cNvPicPr>
              <a:picLocks noChangeAspect="1"/>
            </p:cNvPicPr>
            <p:nvPr/>
          </p:nvPicPr>
          <p:blipFill>
            <a:blip r:embed="rId4"/>
            <a:stretch>
              <a:fillRect/>
            </a:stretch>
          </p:blipFill>
          <p:spPr>
            <a:xfrm>
              <a:off x="10038051" y="1936741"/>
              <a:ext cx="1566577" cy="2086842"/>
            </a:xfrm>
            <a:prstGeom prst="rect">
              <a:avLst/>
            </a:prstGeom>
          </p:spPr>
        </p:pic>
      </p:grpSp>
      <p:sp>
        <p:nvSpPr>
          <p:cNvPr id="31" name="Rectangle 30">
            <a:extLst>
              <a:ext uri="{FF2B5EF4-FFF2-40B4-BE49-F238E27FC236}">
                <a16:creationId xmlns:a16="http://schemas.microsoft.com/office/drawing/2014/main" id="{E09FAF6D-09AF-4575-DBF5-B1A3788830BF}"/>
              </a:ext>
            </a:extLst>
          </p:cNvPr>
          <p:cNvSpPr/>
          <p:nvPr/>
        </p:nvSpPr>
        <p:spPr>
          <a:xfrm>
            <a:off x="6695768" y="3141406"/>
            <a:ext cx="4908860" cy="1259133"/>
          </a:xfrm>
          <a:prstGeom prst="rect">
            <a:avLst/>
          </a:prstGeom>
          <a:solidFill>
            <a:schemeClr val="bg1">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3" name="Straight Arrow Connector 32">
            <a:extLst>
              <a:ext uri="{FF2B5EF4-FFF2-40B4-BE49-F238E27FC236}">
                <a16:creationId xmlns:a16="http://schemas.microsoft.com/office/drawing/2014/main" id="{4A1BCE92-C6E6-C7C9-90A2-5CB93E71EAF3}"/>
              </a:ext>
            </a:extLst>
          </p:cNvPr>
          <p:cNvCxnSpPr/>
          <p:nvPr/>
        </p:nvCxnSpPr>
        <p:spPr>
          <a:xfrm>
            <a:off x="8452582" y="2684206"/>
            <a:ext cx="1555973" cy="0"/>
          </a:xfrm>
          <a:prstGeom prst="straightConnector1">
            <a:avLst/>
          </a:prstGeom>
          <a:ln w="25400">
            <a:solidFill>
              <a:srgbClr val="C00000"/>
            </a:solidFill>
            <a:prstDash val="dash"/>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Slide Number Placeholder 10">
            <a:extLst>
              <a:ext uri="{FF2B5EF4-FFF2-40B4-BE49-F238E27FC236}">
                <a16:creationId xmlns:a16="http://schemas.microsoft.com/office/drawing/2014/main" id="{E3E625D0-ECB3-3EDB-B25B-022B986C93D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144</a:t>
            </a:fld>
            <a:endParaRPr lang="en-US" dirty="0"/>
          </a:p>
        </p:txBody>
      </p:sp>
    </p:spTree>
    <p:extLst>
      <p:ext uri="{BB962C8B-B14F-4D97-AF65-F5344CB8AC3E}">
        <p14:creationId xmlns:p14="http://schemas.microsoft.com/office/powerpoint/2010/main" val="31628629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dissolve">
                                      <p:cBhvr>
                                        <p:cTn id="7" dur="500"/>
                                        <p:tgtEl>
                                          <p:spTgt spid="2">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4" end="4"/>
                                            </p:txEl>
                                          </p:spTgt>
                                        </p:tgtEl>
                                        <p:attrNameLst>
                                          <p:attrName>style.visibility</p:attrName>
                                        </p:attrNameLst>
                                      </p:cBhvr>
                                      <p:to>
                                        <p:strVal val="visible"/>
                                      </p:to>
                                    </p:set>
                                    <p:animEffect transition="in" filter="dissolve">
                                      <p:cBhvr>
                                        <p:cTn id="10" dur="500"/>
                                        <p:tgtEl>
                                          <p:spTgt spid="2">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
                                            <p:txEl>
                                              <p:pRg st="5" end="5"/>
                                            </p:txEl>
                                          </p:spTgt>
                                        </p:tgtEl>
                                        <p:attrNameLst>
                                          <p:attrName>style.visibility</p:attrName>
                                        </p:attrNameLst>
                                      </p:cBhvr>
                                      <p:to>
                                        <p:strVal val="visible"/>
                                      </p:to>
                                    </p:set>
                                    <p:animEffect transition="in" filter="dissolve">
                                      <p:cBhvr>
                                        <p:cTn id="13" dur="500"/>
                                        <p:tgtEl>
                                          <p:spTgt spid="2">
                                            <p:txEl>
                                              <p:pRg st="5" end="5"/>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
                                            <p:txEl>
                                              <p:pRg st="6" end="6"/>
                                            </p:txEl>
                                          </p:spTgt>
                                        </p:tgtEl>
                                        <p:attrNameLst>
                                          <p:attrName>style.visibility</p:attrName>
                                        </p:attrNameLst>
                                      </p:cBhvr>
                                      <p:to>
                                        <p:strVal val="visible"/>
                                      </p:to>
                                    </p:set>
                                    <p:animEffect transition="in" filter="dissolve">
                                      <p:cBhvr>
                                        <p:cTn id="16"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 name="Picture 72">
            <a:extLst>
              <a:ext uri="{FF2B5EF4-FFF2-40B4-BE49-F238E27FC236}">
                <a16:creationId xmlns:a16="http://schemas.microsoft.com/office/drawing/2014/main" id="{92392741-F1C8-71A9-EEA6-72AF8950E1C3}"/>
              </a:ext>
            </a:extLst>
          </p:cNvPr>
          <p:cNvPicPr>
            <a:picLocks noChangeAspect="1"/>
          </p:cNvPicPr>
          <p:nvPr/>
        </p:nvPicPr>
        <p:blipFill>
          <a:blip r:embed="rId3"/>
          <a:stretch>
            <a:fillRect/>
          </a:stretch>
        </p:blipFill>
        <p:spPr>
          <a:xfrm>
            <a:off x="56467" y="3999887"/>
            <a:ext cx="1373168" cy="914419"/>
          </a:xfrm>
          <a:prstGeom prst="rect">
            <a:avLst/>
          </a:prstGeom>
        </p:spPr>
      </p:pic>
      <p:sp>
        <p:nvSpPr>
          <p:cNvPr id="3" name="Title 2">
            <a:extLst>
              <a:ext uri="{FF2B5EF4-FFF2-40B4-BE49-F238E27FC236}">
                <a16:creationId xmlns:a16="http://schemas.microsoft.com/office/drawing/2014/main" id="{FC923EC3-87F0-AAFB-4F71-58BBAA687451}"/>
              </a:ext>
            </a:extLst>
          </p:cNvPr>
          <p:cNvSpPr>
            <a:spLocks noGrp="1"/>
          </p:cNvSpPr>
          <p:nvPr>
            <p:ph type="title"/>
          </p:nvPr>
        </p:nvSpPr>
        <p:spPr>
          <a:xfrm>
            <a:off x="613347" y="241153"/>
            <a:ext cx="10515600" cy="894622"/>
          </a:xfrm>
        </p:spPr>
        <p:txBody>
          <a:bodyPr>
            <a:normAutofit/>
          </a:bodyPr>
          <a:lstStyle/>
          <a:p>
            <a:r>
              <a:rPr lang="en-US" dirty="0"/>
              <a:t>Bluetooth piconet and </a:t>
            </a:r>
            <a:r>
              <a:rPr lang="en-US" sz="4400" dirty="0"/>
              <a:t>L2CAP connections</a:t>
            </a:r>
            <a:endParaRPr lang="en-US" dirty="0"/>
          </a:p>
        </p:txBody>
      </p:sp>
      <p:sp>
        <p:nvSpPr>
          <p:cNvPr id="11" name="Rectangle 10">
            <a:extLst>
              <a:ext uri="{FF2B5EF4-FFF2-40B4-BE49-F238E27FC236}">
                <a16:creationId xmlns:a16="http://schemas.microsoft.com/office/drawing/2014/main" id="{92141CD6-AAEF-F50C-4B05-5008938DF882}"/>
              </a:ext>
            </a:extLst>
          </p:cNvPr>
          <p:cNvSpPr/>
          <p:nvPr/>
        </p:nvSpPr>
        <p:spPr>
          <a:xfrm>
            <a:off x="1536020" y="1630683"/>
            <a:ext cx="2172454" cy="2987037"/>
          </a:xfrm>
          <a:prstGeom prst="rect">
            <a:avLst/>
          </a:prstGeom>
          <a:solidFill>
            <a:schemeClr val="bg1">
              <a:lumMod val="85000"/>
            </a:schemeClr>
          </a:solidFill>
          <a:ln>
            <a:solidFill>
              <a:schemeClr val="accent1">
                <a:shade val="1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4" name="Straight Connector 13">
            <a:extLst>
              <a:ext uri="{FF2B5EF4-FFF2-40B4-BE49-F238E27FC236}">
                <a16:creationId xmlns:a16="http://schemas.microsoft.com/office/drawing/2014/main" id="{1B385B16-D710-961A-8370-B69B0FF80E88}"/>
              </a:ext>
            </a:extLst>
          </p:cNvPr>
          <p:cNvCxnSpPr/>
          <p:nvPr/>
        </p:nvCxnSpPr>
        <p:spPr>
          <a:xfrm>
            <a:off x="1536020" y="2681395"/>
            <a:ext cx="217245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6ED4FD7E-AB67-CD74-512D-047B7CA3E325}"/>
              </a:ext>
            </a:extLst>
          </p:cNvPr>
          <p:cNvCxnSpPr/>
          <p:nvPr/>
        </p:nvCxnSpPr>
        <p:spPr>
          <a:xfrm>
            <a:off x="1537682" y="4106521"/>
            <a:ext cx="217245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879C4CC-23F9-8247-F197-ADC78F0CF48F}"/>
              </a:ext>
            </a:extLst>
          </p:cNvPr>
          <p:cNvCxnSpPr/>
          <p:nvPr/>
        </p:nvCxnSpPr>
        <p:spPr>
          <a:xfrm>
            <a:off x="1536020" y="3621978"/>
            <a:ext cx="217245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34836DB5-9144-B772-54C8-E05496B28198}"/>
              </a:ext>
            </a:extLst>
          </p:cNvPr>
          <p:cNvSpPr/>
          <p:nvPr/>
        </p:nvSpPr>
        <p:spPr>
          <a:xfrm>
            <a:off x="1571035" y="2694647"/>
            <a:ext cx="2122650" cy="917335"/>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Freeform 10">
            <a:extLst>
              <a:ext uri="{FF2B5EF4-FFF2-40B4-BE49-F238E27FC236}">
                <a16:creationId xmlns:a16="http://schemas.microsoft.com/office/drawing/2014/main" id="{96DCA735-4BDC-82D2-421A-FF45B33A56E6}"/>
              </a:ext>
            </a:extLst>
          </p:cNvPr>
          <p:cNvSpPr>
            <a:spLocks/>
          </p:cNvSpPr>
          <p:nvPr/>
        </p:nvSpPr>
        <p:spPr bwMode="auto">
          <a:xfrm rot="10800000">
            <a:off x="1238657" y="1581101"/>
            <a:ext cx="317587" cy="3244228"/>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16E2-2779-80A8-F6A1-44BDFF0DE302}"/>
              </a:ext>
            </a:extLst>
          </p:cNvPr>
          <p:cNvSpPr txBox="1"/>
          <p:nvPr/>
        </p:nvSpPr>
        <p:spPr>
          <a:xfrm>
            <a:off x="1481892" y="4611520"/>
            <a:ext cx="223689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Bluetooth central role</a:t>
            </a:r>
          </a:p>
        </p:txBody>
      </p:sp>
      <p:sp>
        <p:nvSpPr>
          <p:cNvPr id="49" name="Rectangle 48">
            <a:extLst>
              <a:ext uri="{FF2B5EF4-FFF2-40B4-BE49-F238E27FC236}">
                <a16:creationId xmlns:a16="http://schemas.microsoft.com/office/drawing/2014/main" id="{CD3EA5B5-C4B4-4E2A-2F2F-C02B2FD4D52F}"/>
              </a:ext>
            </a:extLst>
          </p:cNvPr>
          <p:cNvSpPr/>
          <p:nvPr/>
        </p:nvSpPr>
        <p:spPr>
          <a:xfrm>
            <a:off x="8155842" y="1226931"/>
            <a:ext cx="1599935" cy="2202537"/>
          </a:xfrm>
          <a:prstGeom prst="rect">
            <a:avLst/>
          </a:prstGeom>
          <a:solidFill>
            <a:schemeClr val="bg1">
              <a:lumMod val="85000"/>
            </a:schemeClr>
          </a:solidFill>
          <a:ln>
            <a:solidFill>
              <a:schemeClr val="accent1">
                <a:shade val="1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89C9CE8B-37CE-3872-F9C2-D668E15E5326}"/>
              </a:ext>
            </a:extLst>
          </p:cNvPr>
          <p:cNvSpPr txBox="1"/>
          <p:nvPr/>
        </p:nvSpPr>
        <p:spPr>
          <a:xfrm>
            <a:off x="8419748" y="2973289"/>
            <a:ext cx="9281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physical</a:t>
            </a:r>
          </a:p>
        </p:txBody>
      </p:sp>
      <p:cxnSp>
        <p:nvCxnSpPr>
          <p:cNvPr id="51" name="Straight Connector 50">
            <a:extLst>
              <a:ext uri="{FF2B5EF4-FFF2-40B4-BE49-F238E27FC236}">
                <a16:creationId xmlns:a16="http://schemas.microsoft.com/office/drawing/2014/main" id="{E14F0BD3-8970-BAB1-004E-7A3F56CE81D5}"/>
              </a:ext>
            </a:extLst>
          </p:cNvPr>
          <p:cNvCxnSpPr>
            <a:cxnSpLocks/>
          </p:cNvCxnSpPr>
          <p:nvPr/>
        </p:nvCxnSpPr>
        <p:spPr>
          <a:xfrm flipV="1">
            <a:off x="8155842" y="1913965"/>
            <a:ext cx="1599935" cy="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9C7AB439-1916-711D-5227-AD725430F967}"/>
              </a:ext>
            </a:extLst>
          </p:cNvPr>
          <p:cNvCxnSpPr>
            <a:cxnSpLocks/>
          </p:cNvCxnSpPr>
          <p:nvPr/>
        </p:nvCxnSpPr>
        <p:spPr>
          <a:xfrm>
            <a:off x="8155842" y="2918269"/>
            <a:ext cx="15999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80ACFE66-395B-F42B-D60D-645B90FB5C97}"/>
              </a:ext>
            </a:extLst>
          </p:cNvPr>
          <p:cNvSpPr txBox="1"/>
          <p:nvPr/>
        </p:nvSpPr>
        <p:spPr>
          <a:xfrm>
            <a:off x="8636176" y="2508292"/>
            <a:ext cx="5164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cxnSp>
        <p:nvCxnSpPr>
          <p:cNvPr id="54" name="Straight Connector 53">
            <a:extLst>
              <a:ext uri="{FF2B5EF4-FFF2-40B4-BE49-F238E27FC236}">
                <a16:creationId xmlns:a16="http://schemas.microsoft.com/office/drawing/2014/main" id="{4B51347B-297B-82C3-B7D9-1B454C1C52D1}"/>
              </a:ext>
            </a:extLst>
          </p:cNvPr>
          <p:cNvCxnSpPr>
            <a:cxnSpLocks/>
          </p:cNvCxnSpPr>
          <p:nvPr/>
        </p:nvCxnSpPr>
        <p:spPr>
          <a:xfrm>
            <a:off x="8155842" y="2433726"/>
            <a:ext cx="15999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A79BE1EB-0ECC-6262-4F32-0565B499E190}"/>
              </a:ext>
            </a:extLst>
          </p:cNvPr>
          <p:cNvSpPr/>
          <p:nvPr/>
        </p:nvSpPr>
        <p:spPr>
          <a:xfrm>
            <a:off x="8177357" y="1913966"/>
            <a:ext cx="1548417" cy="509764"/>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F06225AE-1EBD-AC3F-1E52-29C4C89B3737}"/>
              </a:ext>
            </a:extLst>
          </p:cNvPr>
          <p:cNvSpPr txBox="1"/>
          <p:nvPr/>
        </p:nvSpPr>
        <p:spPr>
          <a:xfrm>
            <a:off x="8392303" y="1980210"/>
            <a:ext cx="1044309"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L2CAP </a:t>
            </a: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
            <a:extLst>
              <a:ext uri="{FF2B5EF4-FFF2-40B4-BE49-F238E27FC236}">
                <a16:creationId xmlns:a16="http://schemas.microsoft.com/office/drawing/2014/main" id="{3B18BCB6-0BE3-0ED1-0D67-BC960302944A}"/>
              </a:ext>
            </a:extLst>
          </p:cNvPr>
          <p:cNvSpPr>
            <a:spLocks/>
          </p:cNvSpPr>
          <p:nvPr/>
        </p:nvSpPr>
        <p:spPr bwMode="auto">
          <a:xfrm rot="10800000" flipH="1">
            <a:off x="9787062" y="1226931"/>
            <a:ext cx="450309" cy="2383782"/>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73">
            <a:extLst>
              <a:ext uri="{FF2B5EF4-FFF2-40B4-BE49-F238E27FC236}">
                <a16:creationId xmlns:a16="http://schemas.microsoft.com/office/drawing/2014/main" id="{6CDA7DC2-6110-8E95-6A1F-34CD10B00A9E}"/>
              </a:ext>
            </a:extLst>
          </p:cNvPr>
          <p:cNvGrpSpPr/>
          <p:nvPr/>
        </p:nvGrpSpPr>
        <p:grpSpPr>
          <a:xfrm>
            <a:off x="9888739" y="3238603"/>
            <a:ext cx="746606" cy="596805"/>
            <a:chOff x="9677554" y="4079927"/>
            <a:chExt cx="1102837" cy="905998"/>
          </a:xfrm>
        </p:grpSpPr>
        <p:pic>
          <p:nvPicPr>
            <p:cNvPr id="44" name="Picture 43" descr="A white earbuds with black accents&#10;&#10;Description automatically generated">
              <a:extLst>
                <a:ext uri="{FF2B5EF4-FFF2-40B4-BE49-F238E27FC236}">
                  <a16:creationId xmlns:a16="http://schemas.microsoft.com/office/drawing/2014/main" id="{319CA9E1-4172-B338-C07C-7C98A5A275B9}"/>
                </a:ext>
              </a:extLst>
            </p:cNvPr>
            <p:cNvPicPr>
              <a:picLocks noChangeAspect="1"/>
            </p:cNvPicPr>
            <p:nvPr/>
          </p:nvPicPr>
          <p:blipFill>
            <a:blip r:embed="rId4"/>
            <a:stretch>
              <a:fillRect/>
            </a:stretch>
          </p:blipFill>
          <p:spPr>
            <a:xfrm>
              <a:off x="9677554" y="4079927"/>
              <a:ext cx="558215" cy="894623"/>
            </a:xfrm>
            <a:prstGeom prst="rect">
              <a:avLst/>
            </a:prstGeom>
          </p:spPr>
        </p:pic>
        <p:pic>
          <p:nvPicPr>
            <p:cNvPr id="46" name="Picture 45" descr="A close up of a white earbud&#10;&#10;Description automatically generated">
              <a:extLst>
                <a:ext uri="{FF2B5EF4-FFF2-40B4-BE49-F238E27FC236}">
                  <a16:creationId xmlns:a16="http://schemas.microsoft.com/office/drawing/2014/main" id="{2535D260-347A-857F-1ECD-8CC33B3EA378}"/>
                </a:ext>
              </a:extLst>
            </p:cNvPr>
            <p:cNvPicPr>
              <a:picLocks noChangeAspect="1"/>
            </p:cNvPicPr>
            <p:nvPr/>
          </p:nvPicPr>
          <p:blipFill>
            <a:blip r:embed="rId5"/>
            <a:stretch>
              <a:fillRect/>
            </a:stretch>
          </p:blipFill>
          <p:spPr>
            <a:xfrm>
              <a:off x="10238420" y="4091302"/>
              <a:ext cx="541971" cy="894623"/>
            </a:xfrm>
            <a:prstGeom prst="rect">
              <a:avLst/>
            </a:prstGeom>
          </p:spPr>
        </p:pic>
      </p:grpSp>
      <p:grpSp>
        <p:nvGrpSpPr>
          <p:cNvPr id="8" name="Group 7">
            <a:extLst>
              <a:ext uri="{FF2B5EF4-FFF2-40B4-BE49-F238E27FC236}">
                <a16:creationId xmlns:a16="http://schemas.microsoft.com/office/drawing/2014/main" id="{5855AFA0-3731-3681-3ECC-D86E5C5DBB82}"/>
              </a:ext>
            </a:extLst>
          </p:cNvPr>
          <p:cNvGrpSpPr/>
          <p:nvPr/>
        </p:nvGrpSpPr>
        <p:grpSpPr>
          <a:xfrm>
            <a:off x="1594879" y="1309671"/>
            <a:ext cx="7264615" cy="1517935"/>
            <a:chOff x="1594879" y="1309671"/>
            <a:chExt cx="7264615" cy="1517935"/>
          </a:xfrm>
        </p:grpSpPr>
        <p:cxnSp>
          <p:nvCxnSpPr>
            <p:cNvPr id="67" name="Straight Arrow Connector 66">
              <a:extLst>
                <a:ext uri="{FF2B5EF4-FFF2-40B4-BE49-F238E27FC236}">
                  <a16:creationId xmlns:a16="http://schemas.microsoft.com/office/drawing/2014/main" id="{199FC49A-CB42-8B98-D21B-6D4381E688BF}"/>
                </a:ext>
              </a:extLst>
            </p:cNvPr>
            <p:cNvCxnSpPr>
              <a:cxnSpLocks/>
            </p:cNvCxnSpPr>
            <p:nvPr/>
          </p:nvCxnSpPr>
          <p:spPr>
            <a:xfrm>
              <a:off x="1983545" y="2214495"/>
              <a:ext cx="0" cy="61311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F57BBF36-3690-3D4C-65F9-081B864C6038}"/>
                </a:ext>
              </a:extLst>
            </p:cNvPr>
            <p:cNvGrpSpPr/>
            <p:nvPr/>
          </p:nvGrpSpPr>
          <p:grpSpPr>
            <a:xfrm>
              <a:off x="1594879" y="1309671"/>
              <a:ext cx="7264615" cy="922826"/>
              <a:chOff x="1594879" y="1309671"/>
              <a:chExt cx="7264615" cy="922826"/>
            </a:xfrm>
          </p:grpSpPr>
          <p:grpSp>
            <p:nvGrpSpPr>
              <p:cNvPr id="36" name="Group 35">
                <a:extLst>
                  <a:ext uri="{FF2B5EF4-FFF2-40B4-BE49-F238E27FC236}">
                    <a16:creationId xmlns:a16="http://schemas.microsoft.com/office/drawing/2014/main" id="{E7063FEC-233D-B679-4B23-6E206B2F03CA}"/>
                  </a:ext>
                </a:extLst>
              </p:cNvPr>
              <p:cNvGrpSpPr/>
              <p:nvPr/>
            </p:nvGrpSpPr>
            <p:grpSpPr>
              <a:xfrm>
                <a:off x="1594879" y="1689944"/>
                <a:ext cx="980105" cy="542553"/>
                <a:chOff x="7472442" y="376364"/>
                <a:chExt cx="980105" cy="542553"/>
              </a:xfrm>
            </p:grpSpPr>
            <p:sp>
              <p:nvSpPr>
                <p:cNvPr id="37" name="Oval 36">
                  <a:extLst>
                    <a:ext uri="{FF2B5EF4-FFF2-40B4-BE49-F238E27FC236}">
                      <a16:creationId xmlns:a16="http://schemas.microsoft.com/office/drawing/2014/main" id="{C2CF90DE-B86F-923F-2594-D150CD4AB965}"/>
                    </a:ext>
                  </a:extLst>
                </p:cNvPr>
                <p:cNvSpPr/>
                <p:nvPr/>
              </p:nvSpPr>
              <p:spPr>
                <a:xfrm>
                  <a:off x="7472442" y="376364"/>
                  <a:ext cx="980105" cy="542553"/>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247217E1-9862-F324-5B66-63DE577A2AF7}"/>
                    </a:ext>
                  </a:extLst>
                </p:cNvPr>
                <p:cNvSpPr txBox="1"/>
                <p:nvPr/>
              </p:nvSpPr>
              <p:spPr>
                <a:xfrm>
                  <a:off x="7645616" y="427002"/>
                  <a:ext cx="609462"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MP3</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music</a:t>
                  </a:r>
                </a:p>
              </p:txBody>
            </p:sp>
          </p:grpSp>
          <p:grpSp>
            <p:nvGrpSpPr>
              <p:cNvPr id="59" name="Group 58">
                <a:extLst>
                  <a:ext uri="{FF2B5EF4-FFF2-40B4-BE49-F238E27FC236}">
                    <a16:creationId xmlns:a16="http://schemas.microsoft.com/office/drawing/2014/main" id="{23E87C78-45B5-B70B-9635-09FCE1B094CE}"/>
                  </a:ext>
                </a:extLst>
              </p:cNvPr>
              <p:cNvGrpSpPr/>
              <p:nvPr/>
            </p:nvGrpSpPr>
            <p:grpSpPr>
              <a:xfrm>
                <a:off x="8234980" y="1309671"/>
                <a:ext cx="624514" cy="497698"/>
                <a:chOff x="7630563" y="418490"/>
                <a:chExt cx="624514" cy="497698"/>
              </a:xfrm>
            </p:grpSpPr>
            <p:sp>
              <p:nvSpPr>
                <p:cNvPr id="60" name="Oval 59">
                  <a:extLst>
                    <a:ext uri="{FF2B5EF4-FFF2-40B4-BE49-F238E27FC236}">
                      <a16:creationId xmlns:a16="http://schemas.microsoft.com/office/drawing/2014/main" id="{1E85F00A-E435-AE86-A075-647A4BBB4CB1}"/>
                    </a:ext>
                  </a:extLst>
                </p:cNvPr>
                <p:cNvSpPr/>
                <p:nvPr/>
              </p:nvSpPr>
              <p:spPr>
                <a:xfrm>
                  <a:off x="7630563" y="418490"/>
                  <a:ext cx="624514" cy="497698"/>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8FE929FD-6953-BCAF-1B10-CE456B491F72}"/>
                    </a:ext>
                  </a:extLst>
                </p:cNvPr>
                <p:cNvSpPr txBox="1"/>
                <p:nvPr/>
              </p:nvSpPr>
              <p:spPr>
                <a:xfrm>
                  <a:off x="7645615" y="433264"/>
                  <a:ext cx="609462"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MP3</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music</a:t>
                  </a:r>
                </a:p>
              </p:txBody>
            </p:sp>
          </p:grpSp>
        </p:grpSp>
        <p:cxnSp>
          <p:nvCxnSpPr>
            <p:cNvPr id="75" name="Straight Arrow Connector 74">
              <a:extLst>
                <a:ext uri="{FF2B5EF4-FFF2-40B4-BE49-F238E27FC236}">
                  <a16:creationId xmlns:a16="http://schemas.microsoft.com/office/drawing/2014/main" id="{FFE0B8DF-BE91-7F19-5091-9E124B563E32}"/>
                </a:ext>
              </a:extLst>
            </p:cNvPr>
            <p:cNvCxnSpPr>
              <a:cxnSpLocks/>
            </p:cNvCxnSpPr>
            <p:nvPr/>
          </p:nvCxnSpPr>
          <p:spPr>
            <a:xfrm flipH="1">
              <a:off x="8521423" y="1684371"/>
              <a:ext cx="7526" cy="36832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11" name="TextBox 110">
            <a:extLst>
              <a:ext uri="{FF2B5EF4-FFF2-40B4-BE49-F238E27FC236}">
                <a16:creationId xmlns:a16="http://schemas.microsoft.com/office/drawing/2014/main" id="{E608D874-F749-7676-59A4-22D1AAC31AF2}"/>
              </a:ext>
            </a:extLst>
          </p:cNvPr>
          <p:cNvSpPr txBox="1"/>
          <p:nvPr/>
        </p:nvSpPr>
        <p:spPr>
          <a:xfrm>
            <a:off x="8073412" y="3478288"/>
            <a:ext cx="189789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libri" panose="020F0502020204030204"/>
                <a:ea typeface="+mn-ea"/>
                <a:cs typeface="+mn-cs"/>
              </a:rPr>
              <a:t>Bluetooth peripheral</a:t>
            </a:r>
          </a:p>
        </p:txBody>
      </p:sp>
      <p:sp>
        <p:nvSpPr>
          <p:cNvPr id="112" name="Oval 2">
            <a:extLst>
              <a:ext uri="{FF2B5EF4-FFF2-40B4-BE49-F238E27FC236}">
                <a16:creationId xmlns:a16="http://schemas.microsoft.com/office/drawing/2014/main" id="{9706DF87-FF4E-7602-BC04-450862328642}"/>
              </a:ext>
            </a:extLst>
          </p:cNvPr>
          <p:cNvSpPr>
            <a:spLocks noChangeArrowheads="1"/>
          </p:cNvSpPr>
          <p:nvPr/>
        </p:nvSpPr>
        <p:spPr bwMode="auto">
          <a:xfrm>
            <a:off x="4112280" y="3418928"/>
            <a:ext cx="3479800" cy="3416300"/>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Rectangle 113">
            <a:extLst>
              <a:ext uri="{FF2B5EF4-FFF2-40B4-BE49-F238E27FC236}">
                <a16:creationId xmlns:a16="http://schemas.microsoft.com/office/drawing/2014/main" id="{362E28F4-DD30-2B95-34EF-49C9FEF5C13D}"/>
              </a:ext>
            </a:extLst>
          </p:cNvPr>
          <p:cNvSpPr/>
          <p:nvPr/>
        </p:nvSpPr>
        <p:spPr>
          <a:xfrm>
            <a:off x="8240235" y="4185161"/>
            <a:ext cx="1599935" cy="2202537"/>
          </a:xfrm>
          <a:prstGeom prst="rect">
            <a:avLst/>
          </a:prstGeom>
          <a:solidFill>
            <a:schemeClr val="bg1">
              <a:lumMod val="85000"/>
            </a:schemeClr>
          </a:solidFill>
          <a:ln>
            <a:solidFill>
              <a:schemeClr val="accent1">
                <a:shade val="15000"/>
              </a:schemeClr>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TextBox 114">
            <a:extLst>
              <a:ext uri="{FF2B5EF4-FFF2-40B4-BE49-F238E27FC236}">
                <a16:creationId xmlns:a16="http://schemas.microsoft.com/office/drawing/2014/main" id="{F36E3470-7E71-E461-2FB8-ACEFCF11EBD5}"/>
              </a:ext>
            </a:extLst>
          </p:cNvPr>
          <p:cNvSpPr txBox="1"/>
          <p:nvPr/>
        </p:nvSpPr>
        <p:spPr>
          <a:xfrm>
            <a:off x="8575873" y="5869014"/>
            <a:ext cx="9281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physical</a:t>
            </a:r>
          </a:p>
        </p:txBody>
      </p:sp>
      <p:cxnSp>
        <p:nvCxnSpPr>
          <p:cNvPr id="116" name="Straight Connector 115">
            <a:extLst>
              <a:ext uri="{FF2B5EF4-FFF2-40B4-BE49-F238E27FC236}">
                <a16:creationId xmlns:a16="http://schemas.microsoft.com/office/drawing/2014/main" id="{7FAF4902-9D2E-1B09-24E3-C4EBDEF72A3B}"/>
              </a:ext>
            </a:extLst>
          </p:cNvPr>
          <p:cNvCxnSpPr>
            <a:cxnSpLocks/>
          </p:cNvCxnSpPr>
          <p:nvPr/>
        </p:nvCxnSpPr>
        <p:spPr>
          <a:xfrm flipV="1">
            <a:off x="8240235" y="4872195"/>
            <a:ext cx="1599935" cy="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D2E4A29-B571-37ED-260F-39002E9EFE4A}"/>
              </a:ext>
            </a:extLst>
          </p:cNvPr>
          <p:cNvCxnSpPr>
            <a:cxnSpLocks/>
          </p:cNvCxnSpPr>
          <p:nvPr/>
        </p:nvCxnSpPr>
        <p:spPr>
          <a:xfrm>
            <a:off x="8240235" y="5876499"/>
            <a:ext cx="15999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79682DAF-295F-17FB-9C1D-5BDFC4AE5730}"/>
              </a:ext>
            </a:extLst>
          </p:cNvPr>
          <p:cNvSpPr txBox="1"/>
          <p:nvPr/>
        </p:nvSpPr>
        <p:spPr>
          <a:xfrm>
            <a:off x="8720569" y="5466522"/>
            <a:ext cx="5164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cxnSp>
        <p:nvCxnSpPr>
          <p:cNvPr id="119" name="Straight Connector 118">
            <a:extLst>
              <a:ext uri="{FF2B5EF4-FFF2-40B4-BE49-F238E27FC236}">
                <a16:creationId xmlns:a16="http://schemas.microsoft.com/office/drawing/2014/main" id="{2C44A345-3513-EED0-0FB8-21E625DBB996}"/>
              </a:ext>
            </a:extLst>
          </p:cNvPr>
          <p:cNvCxnSpPr>
            <a:cxnSpLocks/>
          </p:cNvCxnSpPr>
          <p:nvPr/>
        </p:nvCxnSpPr>
        <p:spPr>
          <a:xfrm>
            <a:off x="8240235" y="5391956"/>
            <a:ext cx="15999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Rectangle 119">
            <a:extLst>
              <a:ext uri="{FF2B5EF4-FFF2-40B4-BE49-F238E27FC236}">
                <a16:creationId xmlns:a16="http://schemas.microsoft.com/office/drawing/2014/main" id="{6B56B4C8-2666-0EE1-434D-426C2770ADB3}"/>
              </a:ext>
            </a:extLst>
          </p:cNvPr>
          <p:cNvSpPr/>
          <p:nvPr/>
        </p:nvSpPr>
        <p:spPr>
          <a:xfrm>
            <a:off x="8261750" y="4872196"/>
            <a:ext cx="1548417" cy="509764"/>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TextBox 120">
            <a:extLst>
              <a:ext uri="{FF2B5EF4-FFF2-40B4-BE49-F238E27FC236}">
                <a16:creationId xmlns:a16="http://schemas.microsoft.com/office/drawing/2014/main" id="{D6C9E200-5ACB-BE98-49D1-0D905541AD9A}"/>
              </a:ext>
            </a:extLst>
          </p:cNvPr>
          <p:cNvSpPr txBox="1"/>
          <p:nvPr/>
        </p:nvSpPr>
        <p:spPr>
          <a:xfrm>
            <a:off x="8160458" y="4917501"/>
            <a:ext cx="1723803"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L2CAP </a:t>
            </a: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
            <a:extLst>
              <a:ext uri="{FF2B5EF4-FFF2-40B4-BE49-F238E27FC236}">
                <a16:creationId xmlns:a16="http://schemas.microsoft.com/office/drawing/2014/main" id="{0CB2C44B-30C1-2DBD-2585-063F5D4674D4}"/>
              </a:ext>
            </a:extLst>
          </p:cNvPr>
          <p:cNvSpPr>
            <a:spLocks/>
          </p:cNvSpPr>
          <p:nvPr/>
        </p:nvSpPr>
        <p:spPr bwMode="auto">
          <a:xfrm rot="10800000" flipH="1">
            <a:off x="9871455" y="4185161"/>
            <a:ext cx="450309" cy="2383782"/>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Box 133">
            <a:extLst>
              <a:ext uri="{FF2B5EF4-FFF2-40B4-BE49-F238E27FC236}">
                <a16:creationId xmlns:a16="http://schemas.microsoft.com/office/drawing/2014/main" id="{DDBB5048-2FDD-58FE-D18F-B0CF0DF73F32}"/>
              </a:ext>
            </a:extLst>
          </p:cNvPr>
          <p:cNvSpPr txBox="1"/>
          <p:nvPr/>
        </p:nvSpPr>
        <p:spPr>
          <a:xfrm>
            <a:off x="8073412" y="6375984"/>
            <a:ext cx="189789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libri" panose="020F0502020204030204"/>
                <a:ea typeface="+mn-ea"/>
                <a:cs typeface="+mn-cs"/>
              </a:rPr>
              <a:t>Bluetooth peripheral</a:t>
            </a:r>
          </a:p>
        </p:txBody>
      </p:sp>
      <p:sp>
        <p:nvSpPr>
          <p:cNvPr id="141" name="TextBox 140">
            <a:extLst>
              <a:ext uri="{FF2B5EF4-FFF2-40B4-BE49-F238E27FC236}">
                <a16:creationId xmlns:a16="http://schemas.microsoft.com/office/drawing/2014/main" id="{6C7C0CE9-2A10-EA44-3F29-3E7118091F4B}"/>
              </a:ext>
            </a:extLst>
          </p:cNvPr>
          <p:cNvSpPr txBox="1"/>
          <p:nvPr/>
        </p:nvSpPr>
        <p:spPr>
          <a:xfrm>
            <a:off x="4415273" y="4075171"/>
            <a:ext cx="2890728"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 piconet wireless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channel (frequency hopping)</a:t>
            </a:r>
          </a:p>
        </p:txBody>
      </p:sp>
      <p:sp>
        <p:nvSpPr>
          <p:cNvPr id="142" name="Freeform 141">
            <a:extLst>
              <a:ext uri="{FF2B5EF4-FFF2-40B4-BE49-F238E27FC236}">
                <a16:creationId xmlns:a16="http://schemas.microsoft.com/office/drawing/2014/main" id="{A8E2D21D-45A1-5130-E9E3-DD907DBC57FA}"/>
              </a:ext>
            </a:extLst>
          </p:cNvPr>
          <p:cNvSpPr/>
          <p:nvPr/>
        </p:nvSpPr>
        <p:spPr>
          <a:xfrm>
            <a:off x="1978702" y="2053652"/>
            <a:ext cx="6550701" cy="2932387"/>
          </a:xfrm>
          <a:custGeom>
            <a:avLst/>
            <a:gdLst>
              <a:gd name="connsiteX0" fmla="*/ 0 w 6550701"/>
              <a:gd name="connsiteY0" fmla="*/ 764499 h 3282846"/>
              <a:gd name="connsiteX1" fmla="*/ 0 w 6550701"/>
              <a:gd name="connsiteY1" fmla="*/ 3282846 h 3282846"/>
              <a:gd name="connsiteX2" fmla="*/ 5696262 w 6550701"/>
              <a:gd name="connsiteY2" fmla="*/ 3282846 h 3282846"/>
              <a:gd name="connsiteX3" fmla="*/ 5696262 w 6550701"/>
              <a:gd name="connsiteY3" fmla="*/ 1139253 h 3282846"/>
              <a:gd name="connsiteX4" fmla="*/ 5876144 w 6550701"/>
              <a:gd name="connsiteY4" fmla="*/ 1139253 h 3282846"/>
              <a:gd name="connsiteX5" fmla="*/ 6550701 w 6550701"/>
              <a:gd name="connsiteY5" fmla="*/ 1139253 h 3282846"/>
              <a:gd name="connsiteX6" fmla="*/ 6550701 w 6550701"/>
              <a:gd name="connsiteY6" fmla="*/ 0 h 3282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50701" h="3282846">
                <a:moveTo>
                  <a:pt x="0" y="764499"/>
                </a:moveTo>
                <a:lnTo>
                  <a:pt x="0" y="3282846"/>
                </a:lnTo>
                <a:lnTo>
                  <a:pt x="5696262" y="3282846"/>
                </a:lnTo>
                <a:lnTo>
                  <a:pt x="5696262" y="1139253"/>
                </a:lnTo>
                <a:lnTo>
                  <a:pt x="5876144" y="1139253"/>
                </a:lnTo>
                <a:lnTo>
                  <a:pt x="6550701" y="1139253"/>
                </a:lnTo>
                <a:lnTo>
                  <a:pt x="6550701" y="0"/>
                </a:lnTo>
              </a:path>
            </a:pathLst>
          </a:custGeom>
          <a:noFill/>
          <a:ln w="444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8">
            <a:extLst>
              <a:ext uri="{FF2B5EF4-FFF2-40B4-BE49-F238E27FC236}">
                <a16:creationId xmlns:a16="http://schemas.microsoft.com/office/drawing/2014/main" id="{0F89778E-18E5-50A5-0B87-A9CE116DFE90}"/>
              </a:ext>
            </a:extLst>
          </p:cNvPr>
          <p:cNvGrpSpPr/>
          <p:nvPr/>
        </p:nvGrpSpPr>
        <p:grpSpPr>
          <a:xfrm>
            <a:off x="2109221" y="1311234"/>
            <a:ext cx="7595038" cy="3853956"/>
            <a:chOff x="2109221" y="1311234"/>
            <a:chExt cx="7595038" cy="3853956"/>
          </a:xfrm>
        </p:grpSpPr>
        <p:grpSp>
          <p:nvGrpSpPr>
            <p:cNvPr id="20" name="Group 19">
              <a:extLst>
                <a:ext uri="{FF2B5EF4-FFF2-40B4-BE49-F238E27FC236}">
                  <a16:creationId xmlns:a16="http://schemas.microsoft.com/office/drawing/2014/main" id="{83553B52-FBC3-6FAD-ECF1-E7C5D3A47191}"/>
                </a:ext>
              </a:extLst>
            </p:cNvPr>
            <p:cNvGrpSpPr/>
            <p:nvPr/>
          </p:nvGrpSpPr>
          <p:grpSpPr>
            <a:xfrm>
              <a:off x="2109221" y="2075123"/>
              <a:ext cx="980105" cy="542553"/>
              <a:chOff x="7472442" y="376364"/>
              <a:chExt cx="980105" cy="542553"/>
            </a:xfrm>
          </p:grpSpPr>
          <p:sp>
            <p:nvSpPr>
              <p:cNvPr id="21" name="Oval 20">
                <a:extLst>
                  <a:ext uri="{FF2B5EF4-FFF2-40B4-BE49-F238E27FC236}">
                    <a16:creationId xmlns:a16="http://schemas.microsoft.com/office/drawing/2014/main" id="{C43D96C0-E66E-02F4-FA07-C9278E44B536}"/>
                  </a:ext>
                </a:extLst>
              </p:cNvPr>
              <p:cNvSpPr/>
              <p:nvPr/>
            </p:nvSpPr>
            <p:spPr>
              <a:xfrm>
                <a:off x="7472442" y="376364"/>
                <a:ext cx="980105" cy="542553"/>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10A4FDCE-5F07-DD0A-CEC7-36A4D9E7EE08}"/>
                  </a:ext>
                </a:extLst>
              </p:cNvPr>
              <p:cNvSpPr txBox="1"/>
              <p:nvPr/>
            </p:nvSpPr>
            <p:spPr>
              <a:xfrm>
                <a:off x="7553062" y="427002"/>
                <a:ext cx="874085"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Service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discovery</a:t>
                </a:r>
              </a:p>
            </p:txBody>
          </p:sp>
        </p:grpSp>
        <p:cxnSp>
          <p:nvCxnSpPr>
            <p:cNvPr id="70" name="Straight Arrow Connector 69">
              <a:extLst>
                <a:ext uri="{FF2B5EF4-FFF2-40B4-BE49-F238E27FC236}">
                  <a16:creationId xmlns:a16="http://schemas.microsoft.com/office/drawing/2014/main" id="{5ADDA26F-FE42-3B2D-2985-EF5FBCB7E504}"/>
                </a:ext>
              </a:extLst>
            </p:cNvPr>
            <p:cNvCxnSpPr>
              <a:cxnSpLocks/>
            </p:cNvCxnSpPr>
            <p:nvPr/>
          </p:nvCxnSpPr>
          <p:spPr>
            <a:xfrm>
              <a:off x="2570297" y="2617676"/>
              <a:ext cx="0" cy="31532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57" name="Group 56">
              <a:extLst>
                <a:ext uri="{FF2B5EF4-FFF2-40B4-BE49-F238E27FC236}">
                  <a16:creationId xmlns:a16="http://schemas.microsoft.com/office/drawing/2014/main" id="{F7D2CB17-4DAF-AE6F-11E7-F40626C51ACB}"/>
                </a:ext>
              </a:extLst>
            </p:cNvPr>
            <p:cNvGrpSpPr/>
            <p:nvPr/>
          </p:nvGrpSpPr>
          <p:grpSpPr>
            <a:xfrm>
              <a:off x="8901973" y="1311234"/>
              <a:ext cx="802286" cy="542553"/>
              <a:chOff x="7472442" y="376364"/>
              <a:chExt cx="980105" cy="542553"/>
            </a:xfrm>
          </p:grpSpPr>
          <p:sp>
            <p:nvSpPr>
              <p:cNvPr id="64" name="Oval 63">
                <a:extLst>
                  <a:ext uri="{FF2B5EF4-FFF2-40B4-BE49-F238E27FC236}">
                    <a16:creationId xmlns:a16="http://schemas.microsoft.com/office/drawing/2014/main" id="{8C0BF0CE-371F-A5FE-E540-EF825259C03A}"/>
                  </a:ext>
                </a:extLst>
              </p:cNvPr>
              <p:cNvSpPr/>
              <p:nvPr/>
            </p:nvSpPr>
            <p:spPr>
              <a:xfrm>
                <a:off x="7472442" y="376364"/>
                <a:ext cx="980105" cy="542553"/>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279FE15C-7194-D067-9FD3-BCFA37B5FC17}"/>
                  </a:ext>
                </a:extLst>
              </p:cNvPr>
              <p:cNvSpPr txBox="1"/>
              <p:nvPr/>
            </p:nvSpPr>
            <p:spPr>
              <a:xfrm>
                <a:off x="7535604" y="427002"/>
                <a:ext cx="874084"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Service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discovery</a:t>
                </a:r>
              </a:p>
            </p:txBody>
          </p:sp>
        </p:grpSp>
        <p:cxnSp>
          <p:nvCxnSpPr>
            <p:cNvPr id="76" name="Straight Arrow Connector 75">
              <a:extLst>
                <a:ext uri="{FF2B5EF4-FFF2-40B4-BE49-F238E27FC236}">
                  <a16:creationId xmlns:a16="http://schemas.microsoft.com/office/drawing/2014/main" id="{966F5E11-39B9-9EE4-C562-E119E88B5500}"/>
                </a:ext>
              </a:extLst>
            </p:cNvPr>
            <p:cNvCxnSpPr>
              <a:cxnSpLocks/>
            </p:cNvCxnSpPr>
            <p:nvPr/>
          </p:nvCxnSpPr>
          <p:spPr>
            <a:xfrm>
              <a:off x="9238782" y="1737379"/>
              <a:ext cx="0" cy="31532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Freeform 142">
              <a:extLst>
                <a:ext uri="{FF2B5EF4-FFF2-40B4-BE49-F238E27FC236}">
                  <a16:creationId xmlns:a16="http://schemas.microsoft.com/office/drawing/2014/main" id="{9A6004A9-4C08-EED0-1399-70C46AD9D5B5}"/>
                </a:ext>
              </a:extLst>
            </p:cNvPr>
            <p:cNvSpPr/>
            <p:nvPr/>
          </p:nvSpPr>
          <p:spPr>
            <a:xfrm>
              <a:off x="2567844" y="2052921"/>
              <a:ext cx="6708531" cy="3112269"/>
            </a:xfrm>
            <a:custGeom>
              <a:avLst/>
              <a:gdLst>
                <a:gd name="connsiteX0" fmla="*/ 0 w 6550701"/>
                <a:gd name="connsiteY0" fmla="*/ 764499 h 3282846"/>
                <a:gd name="connsiteX1" fmla="*/ 0 w 6550701"/>
                <a:gd name="connsiteY1" fmla="*/ 3282846 h 3282846"/>
                <a:gd name="connsiteX2" fmla="*/ 5696262 w 6550701"/>
                <a:gd name="connsiteY2" fmla="*/ 3282846 h 3282846"/>
                <a:gd name="connsiteX3" fmla="*/ 5696262 w 6550701"/>
                <a:gd name="connsiteY3" fmla="*/ 1139253 h 3282846"/>
                <a:gd name="connsiteX4" fmla="*/ 5876144 w 6550701"/>
                <a:gd name="connsiteY4" fmla="*/ 1139253 h 3282846"/>
                <a:gd name="connsiteX5" fmla="*/ 6550701 w 6550701"/>
                <a:gd name="connsiteY5" fmla="*/ 1139253 h 3282846"/>
                <a:gd name="connsiteX6" fmla="*/ 6550701 w 6550701"/>
                <a:gd name="connsiteY6" fmla="*/ 0 h 3282846"/>
                <a:gd name="connsiteX0" fmla="*/ 0 w 7160625"/>
                <a:gd name="connsiteY0" fmla="*/ 965879 h 3484226"/>
                <a:gd name="connsiteX1" fmla="*/ 0 w 7160625"/>
                <a:gd name="connsiteY1" fmla="*/ 3484226 h 3484226"/>
                <a:gd name="connsiteX2" fmla="*/ 5696262 w 7160625"/>
                <a:gd name="connsiteY2" fmla="*/ 3484226 h 3484226"/>
                <a:gd name="connsiteX3" fmla="*/ 5696262 w 7160625"/>
                <a:gd name="connsiteY3" fmla="*/ 1340633 h 3484226"/>
                <a:gd name="connsiteX4" fmla="*/ 5876144 w 7160625"/>
                <a:gd name="connsiteY4" fmla="*/ 1340633 h 3484226"/>
                <a:gd name="connsiteX5" fmla="*/ 6550701 w 7160625"/>
                <a:gd name="connsiteY5" fmla="*/ 1340633 h 3484226"/>
                <a:gd name="connsiteX6" fmla="*/ 7160625 w 7160625"/>
                <a:gd name="connsiteY6" fmla="*/ 0 h 3484226"/>
                <a:gd name="connsiteX0" fmla="*/ 0 w 7192727"/>
                <a:gd name="connsiteY0" fmla="*/ 965879 h 3484226"/>
                <a:gd name="connsiteX1" fmla="*/ 0 w 7192727"/>
                <a:gd name="connsiteY1" fmla="*/ 3484226 h 3484226"/>
                <a:gd name="connsiteX2" fmla="*/ 5696262 w 7192727"/>
                <a:gd name="connsiteY2" fmla="*/ 3484226 h 3484226"/>
                <a:gd name="connsiteX3" fmla="*/ 5696262 w 7192727"/>
                <a:gd name="connsiteY3" fmla="*/ 1340633 h 3484226"/>
                <a:gd name="connsiteX4" fmla="*/ 5876144 w 7192727"/>
                <a:gd name="connsiteY4" fmla="*/ 1340633 h 3484226"/>
                <a:gd name="connsiteX5" fmla="*/ 7192727 w 7192727"/>
                <a:gd name="connsiteY5" fmla="*/ 1323851 h 3484226"/>
                <a:gd name="connsiteX6" fmla="*/ 7160625 w 7192727"/>
                <a:gd name="connsiteY6" fmla="*/ 0 h 3484226"/>
                <a:gd name="connsiteX0" fmla="*/ 0 w 7192727"/>
                <a:gd name="connsiteY0" fmla="*/ 965879 h 3484226"/>
                <a:gd name="connsiteX1" fmla="*/ 0 w 7192727"/>
                <a:gd name="connsiteY1" fmla="*/ 3484226 h 3484226"/>
                <a:gd name="connsiteX2" fmla="*/ 5696262 w 7192727"/>
                <a:gd name="connsiteY2" fmla="*/ 3484226 h 3484226"/>
                <a:gd name="connsiteX3" fmla="*/ 5696262 w 7192727"/>
                <a:gd name="connsiteY3" fmla="*/ 1340633 h 3484226"/>
                <a:gd name="connsiteX4" fmla="*/ 7192727 w 7192727"/>
                <a:gd name="connsiteY4" fmla="*/ 1323851 h 3484226"/>
                <a:gd name="connsiteX5" fmla="*/ 7160625 w 7192727"/>
                <a:gd name="connsiteY5" fmla="*/ 0 h 3484226"/>
                <a:gd name="connsiteX0" fmla="*/ 0 w 7187928"/>
                <a:gd name="connsiteY0" fmla="*/ 965879 h 3484226"/>
                <a:gd name="connsiteX1" fmla="*/ 0 w 7187928"/>
                <a:gd name="connsiteY1" fmla="*/ 3484226 h 3484226"/>
                <a:gd name="connsiteX2" fmla="*/ 5696262 w 7187928"/>
                <a:gd name="connsiteY2" fmla="*/ 3484226 h 3484226"/>
                <a:gd name="connsiteX3" fmla="*/ 5696262 w 7187928"/>
                <a:gd name="connsiteY3" fmla="*/ 1340633 h 3484226"/>
                <a:gd name="connsiteX4" fmla="*/ 7187928 w 7187928"/>
                <a:gd name="connsiteY4" fmla="*/ 1353959 h 3484226"/>
                <a:gd name="connsiteX5" fmla="*/ 7160625 w 7187928"/>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6262 w 7183129"/>
                <a:gd name="connsiteY3" fmla="*/ 1340633 h 3484226"/>
                <a:gd name="connsiteX4" fmla="*/ 7183129 w 7183129"/>
                <a:gd name="connsiteY4" fmla="*/ 1328870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6262 w 7183129"/>
                <a:gd name="connsiteY3" fmla="*/ 1340633 h 3484226"/>
                <a:gd name="connsiteX4" fmla="*/ 7183129 w 7183129"/>
                <a:gd name="connsiteY4" fmla="*/ 1353959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1463 w 7183129"/>
                <a:gd name="connsiteY3" fmla="*/ 1365723 h 3484226"/>
                <a:gd name="connsiteX4" fmla="*/ 7183129 w 7183129"/>
                <a:gd name="connsiteY4" fmla="*/ 1353959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1463 w 7183129"/>
                <a:gd name="connsiteY3" fmla="*/ 1355688 h 3484226"/>
                <a:gd name="connsiteX4" fmla="*/ 7183129 w 7183129"/>
                <a:gd name="connsiteY4" fmla="*/ 1353959 h 3484226"/>
                <a:gd name="connsiteX5" fmla="*/ 7160625 w 7183129"/>
                <a:gd name="connsiteY5" fmla="*/ 0 h 3484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83129" h="3484226">
                  <a:moveTo>
                    <a:pt x="0" y="965879"/>
                  </a:moveTo>
                  <a:lnTo>
                    <a:pt x="0" y="3484226"/>
                  </a:lnTo>
                  <a:lnTo>
                    <a:pt x="5696262" y="3484226"/>
                  </a:lnTo>
                  <a:cubicBezTo>
                    <a:pt x="5694662" y="2778058"/>
                    <a:pt x="5693063" y="2061856"/>
                    <a:pt x="5691463" y="1355688"/>
                  </a:cubicBezTo>
                  <a:lnTo>
                    <a:pt x="7183129" y="1353959"/>
                  </a:lnTo>
                  <a:cubicBezTo>
                    <a:pt x="7183129" y="974208"/>
                    <a:pt x="7160625" y="379751"/>
                    <a:pt x="7160625" y="0"/>
                  </a:cubicBezTo>
                </a:path>
              </a:pathLst>
            </a:custGeom>
            <a:noFill/>
            <a:ln w="444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05EEC893-EE15-D364-CEAE-632FE1C52B36}"/>
              </a:ext>
            </a:extLst>
          </p:cNvPr>
          <p:cNvGrpSpPr/>
          <p:nvPr/>
        </p:nvGrpSpPr>
        <p:grpSpPr>
          <a:xfrm>
            <a:off x="2650075" y="1667552"/>
            <a:ext cx="7174997" cy="4522793"/>
            <a:chOff x="2650075" y="1667552"/>
            <a:chExt cx="7174997" cy="4522793"/>
          </a:xfrm>
        </p:grpSpPr>
        <p:grpSp>
          <p:nvGrpSpPr>
            <p:cNvPr id="33" name="Group 32">
              <a:extLst>
                <a:ext uri="{FF2B5EF4-FFF2-40B4-BE49-F238E27FC236}">
                  <a16:creationId xmlns:a16="http://schemas.microsoft.com/office/drawing/2014/main" id="{7E128B98-9830-939A-48E2-EF164EAAC8C0}"/>
                </a:ext>
              </a:extLst>
            </p:cNvPr>
            <p:cNvGrpSpPr/>
            <p:nvPr/>
          </p:nvGrpSpPr>
          <p:grpSpPr>
            <a:xfrm>
              <a:off x="2713580" y="1667552"/>
              <a:ext cx="980105" cy="542553"/>
              <a:chOff x="7472442" y="376364"/>
              <a:chExt cx="980105" cy="542553"/>
            </a:xfrm>
          </p:grpSpPr>
          <p:sp>
            <p:nvSpPr>
              <p:cNvPr id="34" name="Oval 33">
                <a:extLst>
                  <a:ext uri="{FF2B5EF4-FFF2-40B4-BE49-F238E27FC236}">
                    <a16:creationId xmlns:a16="http://schemas.microsoft.com/office/drawing/2014/main" id="{EF8D5E23-8A55-6E17-0FF8-453DE25C332C}"/>
                  </a:ext>
                </a:extLst>
              </p:cNvPr>
              <p:cNvSpPr/>
              <p:nvPr/>
            </p:nvSpPr>
            <p:spPr>
              <a:xfrm>
                <a:off x="7472442" y="376364"/>
                <a:ext cx="980105" cy="542553"/>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6BD1F3EC-9F72-E5E7-71C1-A80A568048B0}"/>
                  </a:ext>
                </a:extLst>
              </p:cNvPr>
              <p:cNvSpPr txBox="1"/>
              <p:nvPr/>
            </p:nvSpPr>
            <p:spPr>
              <a:xfrm>
                <a:off x="7532907" y="440254"/>
                <a:ext cx="861390"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Remote</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keyboard</a:t>
                </a:r>
              </a:p>
            </p:txBody>
          </p:sp>
        </p:grpSp>
        <p:cxnSp>
          <p:nvCxnSpPr>
            <p:cNvPr id="69" name="Straight Arrow Connector 68">
              <a:extLst>
                <a:ext uri="{FF2B5EF4-FFF2-40B4-BE49-F238E27FC236}">
                  <a16:creationId xmlns:a16="http://schemas.microsoft.com/office/drawing/2014/main" id="{68A5EF47-16A7-512B-7CDB-1380A6285E08}"/>
                </a:ext>
              </a:extLst>
            </p:cNvPr>
            <p:cNvCxnSpPr>
              <a:cxnSpLocks/>
            </p:cNvCxnSpPr>
            <p:nvPr/>
          </p:nvCxnSpPr>
          <p:spPr>
            <a:xfrm>
              <a:off x="3219158" y="2181857"/>
              <a:ext cx="0" cy="61311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22" name="Group 121">
              <a:extLst>
                <a:ext uri="{FF2B5EF4-FFF2-40B4-BE49-F238E27FC236}">
                  <a16:creationId xmlns:a16="http://schemas.microsoft.com/office/drawing/2014/main" id="{9A4AD637-6B1D-7560-2DCF-025EE585E12E}"/>
                </a:ext>
              </a:extLst>
            </p:cNvPr>
            <p:cNvGrpSpPr/>
            <p:nvPr/>
          </p:nvGrpSpPr>
          <p:grpSpPr>
            <a:xfrm>
              <a:off x="9022786" y="4234686"/>
              <a:ext cx="802286" cy="542553"/>
              <a:chOff x="7472442" y="376364"/>
              <a:chExt cx="980105" cy="542553"/>
            </a:xfrm>
          </p:grpSpPr>
          <p:sp>
            <p:nvSpPr>
              <p:cNvPr id="132" name="Oval 131">
                <a:extLst>
                  <a:ext uri="{FF2B5EF4-FFF2-40B4-BE49-F238E27FC236}">
                    <a16:creationId xmlns:a16="http://schemas.microsoft.com/office/drawing/2014/main" id="{2C65F09F-18D0-4D4B-958C-4713764577CD}"/>
                  </a:ext>
                </a:extLst>
              </p:cNvPr>
              <p:cNvSpPr/>
              <p:nvPr/>
            </p:nvSpPr>
            <p:spPr>
              <a:xfrm>
                <a:off x="7472442" y="376364"/>
                <a:ext cx="980105" cy="542553"/>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TextBox 132">
                <a:extLst>
                  <a:ext uri="{FF2B5EF4-FFF2-40B4-BE49-F238E27FC236}">
                    <a16:creationId xmlns:a16="http://schemas.microsoft.com/office/drawing/2014/main" id="{25B7DBA2-8436-D0B5-5C3D-4B0A1AB1B292}"/>
                  </a:ext>
                </a:extLst>
              </p:cNvPr>
              <p:cNvSpPr txBox="1"/>
              <p:nvPr/>
            </p:nvSpPr>
            <p:spPr>
              <a:xfrm>
                <a:off x="7535604" y="427002"/>
                <a:ext cx="874084"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Service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discovery</a:t>
                </a:r>
              </a:p>
            </p:txBody>
          </p:sp>
        </p:grpSp>
        <p:grpSp>
          <p:nvGrpSpPr>
            <p:cNvPr id="136" name="Group 135">
              <a:extLst>
                <a:ext uri="{FF2B5EF4-FFF2-40B4-BE49-F238E27FC236}">
                  <a16:creationId xmlns:a16="http://schemas.microsoft.com/office/drawing/2014/main" id="{AB7B9E59-5E7B-A6DF-2A88-0DA9D7E2A163}"/>
                </a:ext>
              </a:extLst>
            </p:cNvPr>
            <p:cNvGrpSpPr/>
            <p:nvPr/>
          </p:nvGrpSpPr>
          <p:grpSpPr>
            <a:xfrm>
              <a:off x="8229923" y="4234688"/>
              <a:ext cx="861390" cy="542553"/>
              <a:chOff x="7446494" y="376364"/>
              <a:chExt cx="1052309" cy="542553"/>
            </a:xfrm>
          </p:grpSpPr>
          <p:sp>
            <p:nvSpPr>
              <p:cNvPr id="137" name="Oval 136">
                <a:extLst>
                  <a:ext uri="{FF2B5EF4-FFF2-40B4-BE49-F238E27FC236}">
                    <a16:creationId xmlns:a16="http://schemas.microsoft.com/office/drawing/2014/main" id="{6612FCA5-495B-9516-1EAD-E0DC65ECF8E4}"/>
                  </a:ext>
                </a:extLst>
              </p:cNvPr>
              <p:cNvSpPr/>
              <p:nvPr/>
            </p:nvSpPr>
            <p:spPr>
              <a:xfrm>
                <a:off x="7472442" y="376364"/>
                <a:ext cx="980105" cy="542553"/>
              </a:xfrm>
              <a:prstGeom prst="ellipse">
                <a:avLst/>
              </a:prstGeom>
              <a:solidFill>
                <a:schemeClr val="accent1">
                  <a:lumMod val="40000"/>
                  <a:lumOff val="60000"/>
                </a:schemeClr>
              </a:solidFill>
              <a:ln>
                <a:solidFill>
                  <a:schemeClr val="accent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TextBox 137">
                <a:extLst>
                  <a:ext uri="{FF2B5EF4-FFF2-40B4-BE49-F238E27FC236}">
                    <a16:creationId xmlns:a16="http://schemas.microsoft.com/office/drawing/2014/main" id="{C3194B7E-1756-4DB9-C8E2-4754A0AE8110}"/>
                  </a:ext>
                </a:extLst>
              </p:cNvPr>
              <p:cNvSpPr txBox="1"/>
              <p:nvPr/>
            </p:nvSpPr>
            <p:spPr>
              <a:xfrm>
                <a:off x="7446494" y="427002"/>
                <a:ext cx="1052309" cy="4412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Remote</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keyboard</a:t>
                </a:r>
              </a:p>
            </p:txBody>
          </p:sp>
        </p:grpSp>
        <p:cxnSp>
          <p:nvCxnSpPr>
            <p:cNvPr id="126" name="Straight Arrow Connector 125">
              <a:extLst>
                <a:ext uri="{FF2B5EF4-FFF2-40B4-BE49-F238E27FC236}">
                  <a16:creationId xmlns:a16="http://schemas.microsoft.com/office/drawing/2014/main" id="{673881B7-E687-619F-1E6D-3A6DF47AB81C}"/>
                </a:ext>
              </a:extLst>
            </p:cNvPr>
            <p:cNvCxnSpPr>
              <a:cxnSpLocks/>
            </p:cNvCxnSpPr>
            <p:nvPr/>
          </p:nvCxnSpPr>
          <p:spPr>
            <a:xfrm flipH="1">
              <a:off x="8642186" y="4662704"/>
              <a:ext cx="7526" cy="36832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F16371E6-5AA7-710F-24D6-B50DD36036EA}"/>
                </a:ext>
              </a:extLst>
            </p:cNvPr>
            <p:cNvCxnSpPr>
              <a:cxnSpLocks/>
            </p:cNvCxnSpPr>
            <p:nvPr/>
          </p:nvCxnSpPr>
          <p:spPr>
            <a:xfrm flipH="1">
              <a:off x="9413883" y="4662704"/>
              <a:ext cx="7526" cy="36832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4" name="Freeform 143">
              <a:extLst>
                <a:ext uri="{FF2B5EF4-FFF2-40B4-BE49-F238E27FC236}">
                  <a16:creationId xmlns:a16="http://schemas.microsoft.com/office/drawing/2014/main" id="{27DE57F1-4567-C4A2-A0E2-063F0725BB04}"/>
                </a:ext>
              </a:extLst>
            </p:cNvPr>
            <p:cNvSpPr/>
            <p:nvPr/>
          </p:nvSpPr>
          <p:spPr>
            <a:xfrm>
              <a:off x="2650075" y="2914727"/>
              <a:ext cx="6783877" cy="3275618"/>
            </a:xfrm>
            <a:custGeom>
              <a:avLst/>
              <a:gdLst>
                <a:gd name="connsiteX0" fmla="*/ 0 w 6550701"/>
                <a:gd name="connsiteY0" fmla="*/ 764499 h 3282846"/>
                <a:gd name="connsiteX1" fmla="*/ 0 w 6550701"/>
                <a:gd name="connsiteY1" fmla="*/ 3282846 h 3282846"/>
                <a:gd name="connsiteX2" fmla="*/ 5696262 w 6550701"/>
                <a:gd name="connsiteY2" fmla="*/ 3282846 h 3282846"/>
                <a:gd name="connsiteX3" fmla="*/ 5696262 w 6550701"/>
                <a:gd name="connsiteY3" fmla="*/ 1139253 h 3282846"/>
                <a:gd name="connsiteX4" fmla="*/ 5876144 w 6550701"/>
                <a:gd name="connsiteY4" fmla="*/ 1139253 h 3282846"/>
                <a:gd name="connsiteX5" fmla="*/ 6550701 w 6550701"/>
                <a:gd name="connsiteY5" fmla="*/ 1139253 h 3282846"/>
                <a:gd name="connsiteX6" fmla="*/ 6550701 w 6550701"/>
                <a:gd name="connsiteY6" fmla="*/ 0 h 3282846"/>
                <a:gd name="connsiteX0" fmla="*/ 0 w 7160625"/>
                <a:gd name="connsiteY0" fmla="*/ 965879 h 3484226"/>
                <a:gd name="connsiteX1" fmla="*/ 0 w 7160625"/>
                <a:gd name="connsiteY1" fmla="*/ 3484226 h 3484226"/>
                <a:gd name="connsiteX2" fmla="*/ 5696262 w 7160625"/>
                <a:gd name="connsiteY2" fmla="*/ 3484226 h 3484226"/>
                <a:gd name="connsiteX3" fmla="*/ 5696262 w 7160625"/>
                <a:gd name="connsiteY3" fmla="*/ 1340633 h 3484226"/>
                <a:gd name="connsiteX4" fmla="*/ 5876144 w 7160625"/>
                <a:gd name="connsiteY4" fmla="*/ 1340633 h 3484226"/>
                <a:gd name="connsiteX5" fmla="*/ 6550701 w 7160625"/>
                <a:gd name="connsiteY5" fmla="*/ 1340633 h 3484226"/>
                <a:gd name="connsiteX6" fmla="*/ 7160625 w 7160625"/>
                <a:gd name="connsiteY6" fmla="*/ 0 h 3484226"/>
                <a:gd name="connsiteX0" fmla="*/ 0 w 7192727"/>
                <a:gd name="connsiteY0" fmla="*/ 965879 h 3484226"/>
                <a:gd name="connsiteX1" fmla="*/ 0 w 7192727"/>
                <a:gd name="connsiteY1" fmla="*/ 3484226 h 3484226"/>
                <a:gd name="connsiteX2" fmla="*/ 5696262 w 7192727"/>
                <a:gd name="connsiteY2" fmla="*/ 3484226 h 3484226"/>
                <a:gd name="connsiteX3" fmla="*/ 5696262 w 7192727"/>
                <a:gd name="connsiteY3" fmla="*/ 1340633 h 3484226"/>
                <a:gd name="connsiteX4" fmla="*/ 5876144 w 7192727"/>
                <a:gd name="connsiteY4" fmla="*/ 1340633 h 3484226"/>
                <a:gd name="connsiteX5" fmla="*/ 7192727 w 7192727"/>
                <a:gd name="connsiteY5" fmla="*/ 1323851 h 3484226"/>
                <a:gd name="connsiteX6" fmla="*/ 7160625 w 7192727"/>
                <a:gd name="connsiteY6" fmla="*/ 0 h 3484226"/>
                <a:gd name="connsiteX0" fmla="*/ 0 w 7192727"/>
                <a:gd name="connsiteY0" fmla="*/ 965879 h 3484226"/>
                <a:gd name="connsiteX1" fmla="*/ 0 w 7192727"/>
                <a:gd name="connsiteY1" fmla="*/ 3484226 h 3484226"/>
                <a:gd name="connsiteX2" fmla="*/ 5696262 w 7192727"/>
                <a:gd name="connsiteY2" fmla="*/ 3484226 h 3484226"/>
                <a:gd name="connsiteX3" fmla="*/ 5696262 w 7192727"/>
                <a:gd name="connsiteY3" fmla="*/ 1340633 h 3484226"/>
                <a:gd name="connsiteX4" fmla="*/ 7192727 w 7192727"/>
                <a:gd name="connsiteY4" fmla="*/ 1323851 h 3484226"/>
                <a:gd name="connsiteX5" fmla="*/ 7160625 w 7192727"/>
                <a:gd name="connsiteY5" fmla="*/ 0 h 3484226"/>
                <a:gd name="connsiteX0" fmla="*/ 0 w 7187928"/>
                <a:gd name="connsiteY0" fmla="*/ 965879 h 3484226"/>
                <a:gd name="connsiteX1" fmla="*/ 0 w 7187928"/>
                <a:gd name="connsiteY1" fmla="*/ 3484226 h 3484226"/>
                <a:gd name="connsiteX2" fmla="*/ 5696262 w 7187928"/>
                <a:gd name="connsiteY2" fmla="*/ 3484226 h 3484226"/>
                <a:gd name="connsiteX3" fmla="*/ 5696262 w 7187928"/>
                <a:gd name="connsiteY3" fmla="*/ 1340633 h 3484226"/>
                <a:gd name="connsiteX4" fmla="*/ 7187928 w 7187928"/>
                <a:gd name="connsiteY4" fmla="*/ 1353959 h 3484226"/>
                <a:gd name="connsiteX5" fmla="*/ 7160625 w 7187928"/>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6262 w 7183129"/>
                <a:gd name="connsiteY3" fmla="*/ 1340633 h 3484226"/>
                <a:gd name="connsiteX4" fmla="*/ 7183129 w 7183129"/>
                <a:gd name="connsiteY4" fmla="*/ 1328870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6262 w 7183129"/>
                <a:gd name="connsiteY3" fmla="*/ 1340633 h 3484226"/>
                <a:gd name="connsiteX4" fmla="*/ 7183129 w 7183129"/>
                <a:gd name="connsiteY4" fmla="*/ 1353959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1463 w 7183129"/>
                <a:gd name="connsiteY3" fmla="*/ 1365723 h 3484226"/>
                <a:gd name="connsiteX4" fmla="*/ 7183129 w 7183129"/>
                <a:gd name="connsiteY4" fmla="*/ 1353959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1463 w 7183129"/>
                <a:gd name="connsiteY3" fmla="*/ 1355688 h 3484226"/>
                <a:gd name="connsiteX4" fmla="*/ 7183129 w 7183129"/>
                <a:gd name="connsiteY4" fmla="*/ 1353959 h 3484226"/>
                <a:gd name="connsiteX5" fmla="*/ 7160625 w 7183129"/>
                <a:gd name="connsiteY5" fmla="*/ 0 h 3484226"/>
                <a:gd name="connsiteX0" fmla="*/ 0 w 7183129"/>
                <a:gd name="connsiteY0" fmla="*/ 0 h 2518347"/>
                <a:gd name="connsiteX1" fmla="*/ 0 w 7183129"/>
                <a:gd name="connsiteY1" fmla="*/ 2518347 h 2518347"/>
                <a:gd name="connsiteX2" fmla="*/ 5696262 w 7183129"/>
                <a:gd name="connsiteY2" fmla="*/ 2518347 h 2518347"/>
                <a:gd name="connsiteX3" fmla="*/ 5691463 w 7183129"/>
                <a:gd name="connsiteY3" fmla="*/ 389809 h 2518347"/>
                <a:gd name="connsiteX4" fmla="*/ 7183129 w 7183129"/>
                <a:gd name="connsiteY4" fmla="*/ 388080 h 2518347"/>
                <a:gd name="connsiteX0" fmla="*/ 0 w 5696262"/>
                <a:gd name="connsiteY0" fmla="*/ 0 h 2518347"/>
                <a:gd name="connsiteX1" fmla="*/ 0 w 5696262"/>
                <a:gd name="connsiteY1" fmla="*/ 2518347 h 2518347"/>
                <a:gd name="connsiteX2" fmla="*/ 5696262 w 5696262"/>
                <a:gd name="connsiteY2" fmla="*/ 2518347 h 2518347"/>
                <a:gd name="connsiteX3" fmla="*/ 5691463 w 5696262"/>
                <a:gd name="connsiteY3" fmla="*/ 389809 h 2518347"/>
                <a:gd name="connsiteX0" fmla="*/ 0 w 5696262"/>
                <a:gd name="connsiteY0" fmla="*/ 0 h 2518347"/>
                <a:gd name="connsiteX1" fmla="*/ 0 w 5696262"/>
                <a:gd name="connsiteY1" fmla="*/ 2518347 h 2518347"/>
                <a:gd name="connsiteX2" fmla="*/ 5696262 w 5696262"/>
                <a:gd name="connsiteY2" fmla="*/ 2518347 h 2518347"/>
                <a:gd name="connsiteX3" fmla="*/ 5691463 w 5696262"/>
                <a:gd name="connsiteY3" fmla="*/ 1516312 h 2518347"/>
              </a:gdLst>
              <a:ahLst/>
              <a:cxnLst>
                <a:cxn ang="0">
                  <a:pos x="connsiteX0" y="connsiteY0"/>
                </a:cxn>
                <a:cxn ang="0">
                  <a:pos x="connsiteX1" y="connsiteY1"/>
                </a:cxn>
                <a:cxn ang="0">
                  <a:pos x="connsiteX2" y="connsiteY2"/>
                </a:cxn>
                <a:cxn ang="0">
                  <a:pos x="connsiteX3" y="connsiteY3"/>
                </a:cxn>
              </a:cxnLst>
              <a:rect l="l" t="t" r="r" b="b"/>
              <a:pathLst>
                <a:path w="5696262" h="2518347">
                  <a:moveTo>
                    <a:pt x="0" y="0"/>
                  </a:moveTo>
                  <a:lnTo>
                    <a:pt x="0" y="2518347"/>
                  </a:lnTo>
                  <a:lnTo>
                    <a:pt x="5696262" y="2518347"/>
                  </a:lnTo>
                  <a:cubicBezTo>
                    <a:pt x="5694662" y="1812179"/>
                    <a:pt x="5693063" y="2222480"/>
                    <a:pt x="5691463" y="1516312"/>
                  </a:cubicBezTo>
                </a:path>
              </a:pathLst>
            </a:custGeom>
            <a:noFill/>
            <a:ln w="44450">
              <a:solidFill>
                <a:srgbClr val="0D00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45" name="Straight Arrow Connector 144">
              <a:extLst>
                <a:ext uri="{FF2B5EF4-FFF2-40B4-BE49-F238E27FC236}">
                  <a16:creationId xmlns:a16="http://schemas.microsoft.com/office/drawing/2014/main" id="{62553452-254F-B9D8-9E1A-CF1B77811BC1}"/>
                </a:ext>
              </a:extLst>
            </p:cNvPr>
            <p:cNvCxnSpPr>
              <a:cxnSpLocks/>
            </p:cNvCxnSpPr>
            <p:nvPr/>
          </p:nvCxnSpPr>
          <p:spPr>
            <a:xfrm>
              <a:off x="2650075" y="2617676"/>
              <a:ext cx="0" cy="31532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6" name="Freeform 145">
              <a:extLst>
                <a:ext uri="{FF2B5EF4-FFF2-40B4-BE49-F238E27FC236}">
                  <a16:creationId xmlns:a16="http://schemas.microsoft.com/office/drawing/2014/main" id="{42D7F9C9-DF11-2A74-1ACF-625587A9FC2C}"/>
                </a:ext>
              </a:extLst>
            </p:cNvPr>
            <p:cNvSpPr/>
            <p:nvPr/>
          </p:nvSpPr>
          <p:spPr>
            <a:xfrm>
              <a:off x="3209835" y="2779381"/>
              <a:ext cx="5427964" cy="3246878"/>
            </a:xfrm>
            <a:custGeom>
              <a:avLst/>
              <a:gdLst>
                <a:gd name="connsiteX0" fmla="*/ 0 w 6550701"/>
                <a:gd name="connsiteY0" fmla="*/ 764499 h 3282846"/>
                <a:gd name="connsiteX1" fmla="*/ 0 w 6550701"/>
                <a:gd name="connsiteY1" fmla="*/ 3282846 h 3282846"/>
                <a:gd name="connsiteX2" fmla="*/ 5696262 w 6550701"/>
                <a:gd name="connsiteY2" fmla="*/ 3282846 h 3282846"/>
                <a:gd name="connsiteX3" fmla="*/ 5696262 w 6550701"/>
                <a:gd name="connsiteY3" fmla="*/ 1139253 h 3282846"/>
                <a:gd name="connsiteX4" fmla="*/ 5876144 w 6550701"/>
                <a:gd name="connsiteY4" fmla="*/ 1139253 h 3282846"/>
                <a:gd name="connsiteX5" fmla="*/ 6550701 w 6550701"/>
                <a:gd name="connsiteY5" fmla="*/ 1139253 h 3282846"/>
                <a:gd name="connsiteX6" fmla="*/ 6550701 w 6550701"/>
                <a:gd name="connsiteY6" fmla="*/ 0 h 3282846"/>
                <a:gd name="connsiteX0" fmla="*/ 0 w 7160625"/>
                <a:gd name="connsiteY0" fmla="*/ 965879 h 3484226"/>
                <a:gd name="connsiteX1" fmla="*/ 0 w 7160625"/>
                <a:gd name="connsiteY1" fmla="*/ 3484226 h 3484226"/>
                <a:gd name="connsiteX2" fmla="*/ 5696262 w 7160625"/>
                <a:gd name="connsiteY2" fmla="*/ 3484226 h 3484226"/>
                <a:gd name="connsiteX3" fmla="*/ 5696262 w 7160625"/>
                <a:gd name="connsiteY3" fmla="*/ 1340633 h 3484226"/>
                <a:gd name="connsiteX4" fmla="*/ 5876144 w 7160625"/>
                <a:gd name="connsiteY4" fmla="*/ 1340633 h 3484226"/>
                <a:gd name="connsiteX5" fmla="*/ 6550701 w 7160625"/>
                <a:gd name="connsiteY5" fmla="*/ 1340633 h 3484226"/>
                <a:gd name="connsiteX6" fmla="*/ 7160625 w 7160625"/>
                <a:gd name="connsiteY6" fmla="*/ 0 h 3484226"/>
                <a:gd name="connsiteX0" fmla="*/ 0 w 7192727"/>
                <a:gd name="connsiteY0" fmla="*/ 965879 h 3484226"/>
                <a:gd name="connsiteX1" fmla="*/ 0 w 7192727"/>
                <a:gd name="connsiteY1" fmla="*/ 3484226 h 3484226"/>
                <a:gd name="connsiteX2" fmla="*/ 5696262 w 7192727"/>
                <a:gd name="connsiteY2" fmla="*/ 3484226 h 3484226"/>
                <a:gd name="connsiteX3" fmla="*/ 5696262 w 7192727"/>
                <a:gd name="connsiteY3" fmla="*/ 1340633 h 3484226"/>
                <a:gd name="connsiteX4" fmla="*/ 5876144 w 7192727"/>
                <a:gd name="connsiteY4" fmla="*/ 1340633 h 3484226"/>
                <a:gd name="connsiteX5" fmla="*/ 7192727 w 7192727"/>
                <a:gd name="connsiteY5" fmla="*/ 1323851 h 3484226"/>
                <a:gd name="connsiteX6" fmla="*/ 7160625 w 7192727"/>
                <a:gd name="connsiteY6" fmla="*/ 0 h 3484226"/>
                <a:gd name="connsiteX0" fmla="*/ 0 w 7192727"/>
                <a:gd name="connsiteY0" fmla="*/ 965879 h 3484226"/>
                <a:gd name="connsiteX1" fmla="*/ 0 w 7192727"/>
                <a:gd name="connsiteY1" fmla="*/ 3484226 h 3484226"/>
                <a:gd name="connsiteX2" fmla="*/ 5696262 w 7192727"/>
                <a:gd name="connsiteY2" fmla="*/ 3484226 h 3484226"/>
                <a:gd name="connsiteX3" fmla="*/ 5696262 w 7192727"/>
                <a:gd name="connsiteY3" fmla="*/ 1340633 h 3484226"/>
                <a:gd name="connsiteX4" fmla="*/ 7192727 w 7192727"/>
                <a:gd name="connsiteY4" fmla="*/ 1323851 h 3484226"/>
                <a:gd name="connsiteX5" fmla="*/ 7160625 w 7192727"/>
                <a:gd name="connsiteY5" fmla="*/ 0 h 3484226"/>
                <a:gd name="connsiteX0" fmla="*/ 0 w 7187928"/>
                <a:gd name="connsiteY0" fmla="*/ 965879 h 3484226"/>
                <a:gd name="connsiteX1" fmla="*/ 0 w 7187928"/>
                <a:gd name="connsiteY1" fmla="*/ 3484226 h 3484226"/>
                <a:gd name="connsiteX2" fmla="*/ 5696262 w 7187928"/>
                <a:gd name="connsiteY2" fmla="*/ 3484226 h 3484226"/>
                <a:gd name="connsiteX3" fmla="*/ 5696262 w 7187928"/>
                <a:gd name="connsiteY3" fmla="*/ 1340633 h 3484226"/>
                <a:gd name="connsiteX4" fmla="*/ 7187928 w 7187928"/>
                <a:gd name="connsiteY4" fmla="*/ 1353959 h 3484226"/>
                <a:gd name="connsiteX5" fmla="*/ 7160625 w 7187928"/>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6262 w 7183129"/>
                <a:gd name="connsiteY3" fmla="*/ 1340633 h 3484226"/>
                <a:gd name="connsiteX4" fmla="*/ 7183129 w 7183129"/>
                <a:gd name="connsiteY4" fmla="*/ 1328870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6262 w 7183129"/>
                <a:gd name="connsiteY3" fmla="*/ 1340633 h 3484226"/>
                <a:gd name="connsiteX4" fmla="*/ 7183129 w 7183129"/>
                <a:gd name="connsiteY4" fmla="*/ 1353959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1463 w 7183129"/>
                <a:gd name="connsiteY3" fmla="*/ 1365723 h 3484226"/>
                <a:gd name="connsiteX4" fmla="*/ 7183129 w 7183129"/>
                <a:gd name="connsiteY4" fmla="*/ 1353959 h 3484226"/>
                <a:gd name="connsiteX5" fmla="*/ 7160625 w 7183129"/>
                <a:gd name="connsiteY5" fmla="*/ 0 h 3484226"/>
                <a:gd name="connsiteX0" fmla="*/ 0 w 7183129"/>
                <a:gd name="connsiteY0" fmla="*/ 965879 h 3484226"/>
                <a:gd name="connsiteX1" fmla="*/ 0 w 7183129"/>
                <a:gd name="connsiteY1" fmla="*/ 3484226 h 3484226"/>
                <a:gd name="connsiteX2" fmla="*/ 5696262 w 7183129"/>
                <a:gd name="connsiteY2" fmla="*/ 3484226 h 3484226"/>
                <a:gd name="connsiteX3" fmla="*/ 5691463 w 7183129"/>
                <a:gd name="connsiteY3" fmla="*/ 1355688 h 3484226"/>
                <a:gd name="connsiteX4" fmla="*/ 7183129 w 7183129"/>
                <a:gd name="connsiteY4" fmla="*/ 1353959 h 3484226"/>
                <a:gd name="connsiteX5" fmla="*/ 7160625 w 7183129"/>
                <a:gd name="connsiteY5" fmla="*/ 0 h 3484226"/>
                <a:gd name="connsiteX0" fmla="*/ 0 w 7183129"/>
                <a:gd name="connsiteY0" fmla="*/ 0 h 2518347"/>
                <a:gd name="connsiteX1" fmla="*/ 0 w 7183129"/>
                <a:gd name="connsiteY1" fmla="*/ 2518347 h 2518347"/>
                <a:gd name="connsiteX2" fmla="*/ 5696262 w 7183129"/>
                <a:gd name="connsiteY2" fmla="*/ 2518347 h 2518347"/>
                <a:gd name="connsiteX3" fmla="*/ 5691463 w 7183129"/>
                <a:gd name="connsiteY3" fmla="*/ 389809 h 2518347"/>
                <a:gd name="connsiteX4" fmla="*/ 7183129 w 7183129"/>
                <a:gd name="connsiteY4" fmla="*/ 388080 h 2518347"/>
                <a:gd name="connsiteX0" fmla="*/ 0 w 5696262"/>
                <a:gd name="connsiteY0" fmla="*/ 0 h 2518347"/>
                <a:gd name="connsiteX1" fmla="*/ 0 w 5696262"/>
                <a:gd name="connsiteY1" fmla="*/ 2518347 h 2518347"/>
                <a:gd name="connsiteX2" fmla="*/ 5696262 w 5696262"/>
                <a:gd name="connsiteY2" fmla="*/ 2518347 h 2518347"/>
                <a:gd name="connsiteX3" fmla="*/ 5691463 w 5696262"/>
                <a:gd name="connsiteY3" fmla="*/ 389809 h 2518347"/>
                <a:gd name="connsiteX0" fmla="*/ 0 w 5696262"/>
                <a:gd name="connsiteY0" fmla="*/ 0 h 2518347"/>
                <a:gd name="connsiteX1" fmla="*/ 0 w 5696262"/>
                <a:gd name="connsiteY1" fmla="*/ 2518347 h 2518347"/>
                <a:gd name="connsiteX2" fmla="*/ 5696262 w 5696262"/>
                <a:gd name="connsiteY2" fmla="*/ 2518347 h 2518347"/>
                <a:gd name="connsiteX3" fmla="*/ 5691463 w 5696262"/>
                <a:gd name="connsiteY3" fmla="*/ 1516312 h 2518347"/>
                <a:gd name="connsiteX0" fmla="*/ 0 w 5696262"/>
                <a:gd name="connsiteY0" fmla="*/ 0 h 2518347"/>
                <a:gd name="connsiteX1" fmla="*/ 0 w 5696262"/>
                <a:gd name="connsiteY1" fmla="*/ 2518347 h 2518347"/>
                <a:gd name="connsiteX2" fmla="*/ 5696262 w 5696262"/>
                <a:gd name="connsiteY2" fmla="*/ 2518347 h 2518347"/>
                <a:gd name="connsiteX3" fmla="*/ 5668435 w 5696262"/>
                <a:gd name="connsiteY3" fmla="*/ 1789749 h 2518347"/>
                <a:gd name="connsiteX0" fmla="*/ 0 w 5696262"/>
                <a:gd name="connsiteY0" fmla="*/ 0 h 2518347"/>
                <a:gd name="connsiteX1" fmla="*/ 0 w 5696262"/>
                <a:gd name="connsiteY1" fmla="*/ 2518347 h 2518347"/>
                <a:gd name="connsiteX2" fmla="*/ 5696262 w 5696262"/>
                <a:gd name="connsiteY2" fmla="*/ 2518347 h 2518347"/>
                <a:gd name="connsiteX3" fmla="*/ 5675072 w 5696262"/>
                <a:gd name="connsiteY3" fmla="*/ 1765123 h 2518347"/>
                <a:gd name="connsiteX0" fmla="*/ 0 w 5675379"/>
                <a:gd name="connsiteY0" fmla="*/ 0 h 2518347"/>
                <a:gd name="connsiteX1" fmla="*/ 0 w 5675379"/>
                <a:gd name="connsiteY1" fmla="*/ 2518347 h 2518347"/>
                <a:gd name="connsiteX2" fmla="*/ 5673034 w 5675379"/>
                <a:gd name="connsiteY2" fmla="*/ 2518347 h 2518347"/>
                <a:gd name="connsiteX3" fmla="*/ 5675072 w 5675379"/>
                <a:gd name="connsiteY3" fmla="*/ 1765123 h 2518347"/>
                <a:gd name="connsiteX0" fmla="*/ 0 w 5673034"/>
                <a:gd name="connsiteY0" fmla="*/ 0 h 2518347"/>
                <a:gd name="connsiteX1" fmla="*/ 0 w 5673034"/>
                <a:gd name="connsiteY1" fmla="*/ 2518347 h 2518347"/>
                <a:gd name="connsiteX2" fmla="*/ 5673034 w 5673034"/>
                <a:gd name="connsiteY2" fmla="*/ 2518347 h 2518347"/>
                <a:gd name="connsiteX3" fmla="*/ 5658481 w 5673034"/>
                <a:gd name="connsiteY3" fmla="*/ 1762660 h 2518347"/>
                <a:gd name="connsiteX0" fmla="*/ 0 w 5673034"/>
                <a:gd name="connsiteY0" fmla="*/ 0 h 2518347"/>
                <a:gd name="connsiteX1" fmla="*/ 0 w 5673034"/>
                <a:gd name="connsiteY1" fmla="*/ 2518347 h 2518347"/>
                <a:gd name="connsiteX2" fmla="*/ 5673034 w 5673034"/>
                <a:gd name="connsiteY2" fmla="*/ 2518347 h 2518347"/>
                <a:gd name="connsiteX3" fmla="*/ 5658481 w 5673034"/>
                <a:gd name="connsiteY3" fmla="*/ 1767585 h 2518347"/>
                <a:gd name="connsiteX0" fmla="*/ 0 w 5673034"/>
                <a:gd name="connsiteY0" fmla="*/ 0 h 2518347"/>
                <a:gd name="connsiteX1" fmla="*/ 0 w 5673034"/>
                <a:gd name="connsiteY1" fmla="*/ 2518347 h 2518347"/>
                <a:gd name="connsiteX2" fmla="*/ 5673034 w 5673034"/>
                <a:gd name="connsiteY2" fmla="*/ 2518347 h 2518347"/>
                <a:gd name="connsiteX3" fmla="*/ 5658481 w 5673034"/>
                <a:gd name="connsiteY3" fmla="*/ 1767585 h 2518347"/>
                <a:gd name="connsiteX0" fmla="*/ 0 w 5680854"/>
                <a:gd name="connsiteY0" fmla="*/ 0 h 2518347"/>
                <a:gd name="connsiteX1" fmla="*/ 0 w 5680854"/>
                <a:gd name="connsiteY1" fmla="*/ 2518347 h 2518347"/>
                <a:gd name="connsiteX2" fmla="*/ 5673034 w 5680854"/>
                <a:gd name="connsiteY2" fmla="*/ 2518347 h 2518347"/>
                <a:gd name="connsiteX3" fmla="*/ 5678391 w 5680854"/>
                <a:gd name="connsiteY3" fmla="*/ 1755272 h 2518347"/>
                <a:gd name="connsiteX0" fmla="*/ 0 w 5673034"/>
                <a:gd name="connsiteY0" fmla="*/ 0 h 2518347"/>
                <a:gd name="connsiteX1" fmla="*/ 0 w 5673034"/>
                <a:gd name="connsiteY1" fmla="*/ 2518347 h 2518347"/>
                <a:gd name="connsiteX2" fmla="*/ 5673034 w 5673034"/>
                <a:gd name="connsiteY2" fmla="*/ 2518347 h 2518347"/>
                <a:gd name="connsiteX3" fmla="*/ 5655163 w 5673034"/>
                <a:gd name="connsiteY3" fmla="*/ 1755272 h 2518347"/>
              </a:gdLst>
              <a:ahLst/>
              <a:cxnLst>
                <a:cxn ang="0">
                  <a:pos x="connsiteX0" y="connsiteY0"/>
                </a:cxn>
                <a:cxn ang="0">
                  <a:pos x="connsiteX1" y="connsiteY1"/>
                </a:cxn>
                <a:cxn ang="0">
                  <a:pos x="connsiteX2" y="connsiteY2"/>
                </a:cxn>
                <a:cxn ang="0">
                  <a:pos x="connsiteX3" y="connsiteY3"/>
                </a:cxn>
              </a:cxnLst>
              <a:rect l="l" t="t" r="r" b="b"/>
              <a:pathLst>
                <a:path w="5673034" h="2518347">
                  <a:moveTo>
                    <a:pt x="0" y="0"/>
                  </a:moveTo>
                  <a:lnTo>
                    <a:pt x="0" y="2518347"/>
                  </a:lnTo>
                  <a:lnTo>
                    <a:pt x="5673034" y="2518347"/>
                  </a:lnTo>
                  <a:cubicBezTo>
                    <a:pt x="5671434" y="1812179"/>
                    <a:pt x="5663400" y="2060037"/>
                    <a:pt x="5655163" y="1755272"/>
                  </a:cubicBezTo>
                </a:path>
              </a:pathLst>
            </a:custGeom>
            <a:noFill/>
            <a:ln w="44450">
              <a:solidFill>
                <a:srgbClr val="0D009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7" name="Rectangle 146">
            <a:extLst>
              <a:ext uri="{FF2B5EF4-FFF2-40B4-BE49-F238E27FC236}">
                <a16:creationId xmlns:a16="http://schemas.microsoft.com/office/drawing/2014/main" id="{6AAD3ACF-7164-6978-3710-E583FC78F002}"/>
              </a:ext>
            </a:extLst>
          </p:cNvPr>
          <p:cNvSpPr/>
          <p:nvPr/>
        </p:nvSpPr>
        <p:spPr>
          <a:xfrm>
            <a:off x="2243857" y="3037520"/>
            <a:ext cx="805741" cy="274628"/>
          </a:xfrm>
          <a:prstGeom prst="rect">
            <a:avLst/>
          </a:prstGeom>
          <a:solidFill>
            <a:schemeClr val="accent6">
              <a:lumMod val="20000"/>
              <a:lumOff val="80000"/>
              <a:alpha val="8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5D671E01-75B8-DB4F-3D0F-3BE16B758157}"/>
              </a:ext>
            </a:extLst>
          </p:cNvPr>
          <p:cNvSpPr txBox="1"/>
          <p:nvPr/>
        </p:nvSpPr>
        <p:spPr>
          <a:xfrm>
            <a:off x="1521231" y="2954662"/>
            <a:ext cx="2172454"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L2CAP </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147">
            <a:extLst>
              <a:ext uri="{FF2B5EF4-FFF2-40B4-BE49-F238E27FC236}">
                <a16:creationId xmlns:a16="http://schemas.microsoft.com/office/drawing/2014/main" id="{A8E0A4E8-3BDB-99DC-C489-64F91218776C}"/>
              </a:ext>
            </a:extLst>
          </p:cNvPr>
          <p:cNvSpPr/>
          <p:nvPr/>
        </p:nvSpPr>
        <p:spPr>
          <a:xfrm>
            <a:off x="2155689" y="3716609"/>
            <a:ext cx="805741" cy="274628"/>
          </a:xfrm>
          <a:prstGeom prst="rect">
            <a:avLst/>
          </a:prstGeom>
          <a:solidFill>
            <a:schemeClr val="bg1">
              <a:lumMod val="85000"/>
              <a:alpha val="85877"/>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Rectangle 148">
            <a:extLst>
              <a:ext uri="{FF2B5EF4-FFF2-40B4-BE49-F238E27FC236}">
                <a16:creationId xmlns:a16="http://schemas.microsoft.com/office/drawing/2014/main" id="{C1FADADF-CF82-E54C-2E46-68E8911CCB39}"/>
              </a:ext>
            </a:extLst>
          </p:cNvPr>
          <p:cNvSpPr/>
          <p:nvPr/>
        </p:nvSpPr>
        <p:spPr>
          <a:xfrm>
            <a:off x="2162788" y="4239292"/>
            <a:ext cx="805741" cy="274628"/>
          </a:xfrm>
          <a:prstGeom prst="rect">
            <a:avLst/>
          </a:prstGeom>
          <a:solidFill>
            <a:schemeClr val="bg1">
              <a:lumMod val="85000"/>
              <a:alpha val="89555"/>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EC19AC4A-97CB-F0CB-413B-AB9DB4B9FED5}"/>
              </a:ext>
            </a:extLst>
          </p:cNvPr>
          <p:cNvSpPr txBox="1"/>
          <p:nvPr/>
        </p:nvSpPr>
        <p:spPr>
          <a:xfrm>
            <a:off x="2349214" y="3668291"/>
            <a:ext cx="5164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2" name="TextBox 11">
            <a:extLst>
              <a:ext uri="{FF2B5EF4-FFF2-40B4-BE49-F238E27FC236}">
                <a16:creationId xmlns:a16="http://schemas.microsoft.com/office/drawing/2014/main" id="{3AACF5DA-DA41-0020-696B-0C9A9AC20010}"/>
              </a:ext>
            </a:extLst>
          </p:cNvPr>
          <p:cNvSpPr txBox="1"/>
          <p:nvPr/>
        </p:nvSpPr>
        <p:spPr>
          <a:xfrm>
            <a:off x="2188945" y="4185731"/>
            <a:ext cx="9281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physical</a:t>
            </a:r>
          </a:p>
        </p:txBody>
      </p:sp>
      <p:pic>
        <p:nvPicPr>
          <p:cNvPr id="150" name="Picture 149">
            <a:extLst>
              <a:ext uri="{FF2B5EF4-FFF2-40B4-BE49-F238E27FC236}">
                <a16:creationId xmlns:a16="http://schemas.microsoft.com/office/drawing/2014/main" id="{A4BA5039-4BE9-5AF0-F39D-7F5A7AE0ED3A}"/>
              </a:ext>
            </a:extLst>
          </p:cNvPr>
          <p:cNvPicPr>
            <a:picLocks noChangeAspect="1"/>
          </p:cNvPicPr>
          <p:nvPr/>
        </p:nvPicPr>
        <p:blipFill>
          <a:blip r:embed="rId6"/>
          <a:stretch>
            <a:fillRect/>
          </a:stretch>
        </p:blipFill>
        <p:spPr>
          <a:xfrm>
            <a:off x="10138126" y="5963794"/>
            <a:ext cx="1373899" cy="589312"/>
          </a:xfrm>
          <a:prstGeom prst="rect">
            <a:avLst/>
          </a:prstGeom>
        </p:spPr>
      </p:pic>
      <p:cxnSp>
        <p:nvCxnSpPr>
          <p:cNvPr id="4" name="Straight Connector 3">
            <a:extLst>
              <a:ext uri="{FF2B5EF4-FFF2-40B4-BE49-F238E27FC236}">
                <a16:creationId xmlns:a16="http://schemas.microsoft.com/office/drawing/2014/main" id="{57F4C605-B596-5C03-1CD1-237448462D7F}"/>
              </a:ext>
            </a:extLst>
          </p:cNvPr>
          <p:cNvCxnSpPr/>
          <p:nvPr/>
        </p:nvCxnSpPr>
        <p:spPr>
          <a:xfrm>
            <a:off x="4599167" y="1785431"/>
            <a:ext cx="486511" cy="0"/>
          </a:xfrm>
          <a:prstGeom prst="line">
            <a:avLst/>
          </a:prstGeom>
          <a:ln w="44450">
            <a:solidFill>
              <a:srgbClr val="0D009A"/>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1A27664-A70B-3364-AE21-6D113C9FA01D}"/>
              </a:ext>
            </a:extLst>
          </p:cNvPr>
          <p:cNvCxnSpPr/>
          <p:nvPr/>
        </p:nvCxnSpPr>
        <p:spPr>
          <a:xfrm>
            <a:off x="4599167" y="1963035"/>
            <a:ext cx="486511"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2CEA0B2C-187B-CC66-4659-3F74BEC24945}"/>
              </a:ext>
            </a:extLst>
          </p:cNvPr>
          <p:cNvSpPr txBox="1"/>
          <p:nvPr/>
        </p:nvSpPr>
        <p:spPr>
          <a:xfrm>
            <a:off x="5246000" y="1502219"/>
            <a:ext cx="2371525"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end-to-end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L2CAP connections</a:t>
            </a:r>
          </a:p>
        </p:txBody>
      </p:sp>
      <p:sp>
        <p:nvSpPr>
          <p:cNvPr id="23" name="Slide Number Placeholder 22">
            <a:extLst>
              <a:ext uri="{FF2B5EF4-FFF2-40B4-BE49-F238E27FC236}">
                <a16:creationId xmlns:a16="http://schemas.microsoft.com/office/drawing/2014/main" id="{8B99C60F-E1C5-6A28-9632-7AA82C8D4D02}"/>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145</a:t>
            </a:fld>
            <a:endParaRPr lang="en-US" dirty="0"/>
          </a:p>
        </p:txBody>
      </p:sp>
    </p:spTree>
    <p:extLst>
      <p:ext uri="{BB962C8B-B14F-4D97-AF65-F5344CB8AC3E}">
        <p14:creationId xmlns:p14="http://schemas.microsoft.com/office/powerpoint/2010/main" val="3774969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2"/>
                                        </p:tgtEl>
                                        <p:attrNameLst>
                                          <p:attrName>style.visibility</p:attrName>
                                        </p:attrNameLst>
                                      </p:cBhvr>
                                      <p:to>
                                        <p:strVal val="visible"/>
                                      </p:to>
                                    </p:set>
                                    <p:animEffect transition="in" filter="dissolve">
                                      <p:cBhvr>
                                        <p:cTn id="7" dur="500"/>
                                        <p:tgtEl>
                                          <p:spTgt spid="1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7595D2-D62B-E203-2D02-2ABAD4ACAC08}"/>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2C86C572-AD8D-E562-79F8-DAA32E100C02}"/>
              </a:ext>
            </a:extLst>
          </p:cNvPr>
          <p:cNvPicPr>
            <a:picLocks noChangeAspect="1"/>
          </p:cNvPicPr>
          <p:nvPr/>
        </p:nvPicPr>
        <p:blipFill>
          <a:blip r:embed="rId2"/>
          <a:stretch>
            <a:fillRect/>
          </a:stretch>
        </p:blipFill>
        <p:spPr>
          <a:xfrm>
            <a:off x="872067" y="5032760"/>
            <a:ext cx="2061498" cy="1143577"/>
          </a:xfrm>
          <a:prstGeom prst="rect">
            <a:avLst/>
          </a:prstGeom>
          <a:effectLst>
            <a:outerShdw blurRad="50800" dist="38100" dir="2700000" algn="tl" rotWithShape="0">
              <a:prstClr val="black">
                <a:alpha val="40000"/>
              </a:prstClr>
            </a:outerShdw>
          </a:effectLst>
        </p:spPr>
      </p:pic>
      <p:sp>
        <p:nvSpPr>
          <p:cNvPr id="2" name="Title 1">
            <a:extLst>
              <a:ext uri="{FF2B5EF4-FFF2-40B4-BE49-F238E27FC236}">
                <a16:creationId xmlns:a16="http://schemas.microsoft.com/office/drawing/2014/main" id="{13D3379B-894A-47AD-A566-E9598317385D}"/>
              </a:ext>
            </a:extLst>
          </p:cNvPr>
          <p:cNvSpPr>
            <a:spLocks noGrp="1"/>
          </p:cNvSpPr>
          <p:nvPr>
            <p:ph type="title"/>
          </p:nvPr>
        </p:nvSpPr>
        <p:spPr>
          <a:xfrm>
            <a:off x="545968" y="415726"/>
            <a:ext cx="10515600" cy="894622"/>
          </a:xfrm>
        </p:spPr>
        <p:txBody>
          <a:bodyPr>
            <a:normAutofit/>
          </a:bodyPr>
          <a:lstStyle/>
          <a:p>
            <a:r>
              <a:rPr lang="en-US" b="1" dirty="0"/>
              <a:t>Satellite applications</a:t>
            </a:r>
            <a:endParaRPr lang="en-US" dirty="0"/>
          </a:p>
        </p:txBody>
      </p:sp>
      <p:sp>
        <p:nvSpPr>
          <p:cNvPr id="4" name="TextBox 3">
            <a:extLst>
              <a:ext uri="{FF2B5EF4-FFF2-40B4-BE49-F238E27FC236}">
                <a16:creationId xmlns:a16="http://schemas.microsoft.com/office/drawing/2014/main" id="{A60E32D1-104B-3147-484C-808C421BC4DE}"/>
              </a:ext>
            </a:extLst>
          </p:cNvPr>
          <p:cNvSpPr txBox="1"/>
          <p:nvPr/>
        </p:nvSpPr>
        <p:spPr>
          <a:xfrm>
            <a:off x="545968" y="1532855"/>
            <a:ext cx="3347300"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Sensing:</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environment: weather, land use,  various human activity</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resolution: ~m/pixel</a:t>
            </a:r>
          </a:p>
        </p:txBody>
      </p:sp>
      <p:pic>
        <p:nvPicPr>
          <p:cNvPr id="5" name="Picture 4">
            <a:extLst>
              <a:ext uri="{FF2B5EF4-FFF2-40B4-BE49-F238E27FC236}">
                <a16:creationId xmlns:a16="http://schemas.microsoft.com/office/drawing/2014/main" id="{1A8E4D5F-D3D8-24EE-6972-08B0A1D36860}"/>
              </a:ext>
            </a:extLst>
          </p:cNvPr>
          <p:cNvPicPr>
            <a:picLocks noChangeAspect="1"/>
          </p:cNvPicPr>
          <p:nvPr/>
        </p:nvPicPr>
        <p:blipFill>
          <a:blip r:embed="rId3"/>
          <a:stretch>
            <a:fillRect/>
          </a:stretch>
        </p:blipFill>
        <p:spPr>
          <a:xfrm>
            <a:off x="649876" y="3670397"/>
            <a:ext cx="1477818" cy="1362363"/>
          </a:xfrm>
          <a:prstGeom prst="rect">
            <a:avLst/>
          </a:prstGeom>
          <a:effectLst>
            <a:outerShdw blurRad="50800" dist="38100" dir="2700000" algn="tl" rotWithShape="0">
              <a:prstClr val="black">
                <a:alpha val="40000"/>
              </a:prstClr>
            </a:outerShdw>
          </a:effectLst>
        </p:spPr>
      </p:pic>
      <p:pic>
        <p:nvPicPr>
          <p:cNvPr id="6" name="Picture 5">
            <a:extLst>
              <a:ext uri="{FF2B5EF4-FFF2-40B4-BE49-F238E27FC236}">
                <a16:creationId xmlns:a16="http://schemas.microsoft.com/office/drawing/2014/main" id="{12E7CAE3-D5DC-6D10-D6C3-3AAD83CBA832}"/>
              </a:ext>
            </a:extLst>
          </p:cNvPr>
          <p:cNvPicPr>
            <a:picLocks noChangeAspect="1"/>
          </p:cNvPicPr>
          <p:nvPr/>
        </p:nvPicPr>
        <p:blipFill>
          <a:blip r:embed="rId4"/>
          <a:stretch>
            <a:fillRect/>
          </a:stretch>
        </p:blipFill>
        <p:spPr>
          <a:xfrm>
            <a:off x="2210239" y="4044210"/>
            <a:ext cx="1446653" cy="1234786"/>
          </a:xfrm>
          <a:prstGeom prst="rect">
            <a:avLst/>
          </a:prstGeom>
          <a:effectLst>
            <a:outerShdw blurRad="50800" dist="38100" dir="2700000" algn="tl" rotWithShape="0">
              <a:prstClr val="black">
                <a:alpha val="40000"/>
              </a:prstClr>
            </a:outerShdw>
          </a:effectLst>
        </p:spPr>
      </p:pic>
      <p:grpSp>
        <p:nvGrpSpPr>
          <p:cNvPr id="22" name="Group 21">
            <a:extLst>
              <a:ext uri="{FF2B5EF4-FFF2-40B4-BE49-F238E27FC236}">
                <a16:creationId xmlns:a16="http://schemas.microsoft.com/office/drawing/2014/main" id="{FCA8103B-A4ED-FA16-682B-44FABE00EB6A}"/>
              </a:ext>
            </a:extLst>
          </p:cNvPr>
          <p:cNvGrpSpPr/>
          <p:nvPr/>
        </p:nvGrpSpPr>
        <p:grpSpPr>
          <a:xfrm>
            <a:off x="4114917" y="1532855"/>
            <a:ext cx="4125783" cy="4845396"/>
            <a:chOff x="4114917" y="1532855"/>
            <a:chExt cx="4125783" cy="4845396"/>
          </a:xfrm>
        </p:grpSpPr>
        <p:grpSp>
          <p:nvGrpSpPr>
            <p:cNvPr id="16" name="Group 15">
              <a:extLst>
                <a:ext uri="{FF2B5EF4-FFF2-40B4-BE49-F238E27FC236}">
                  <a16:creationId xmlns:a16="http://schemas.microsoft.com/office/drawing/2014/main" id="{FC68D6CA-3C32-8652-672A-CDCD3710488A}"/>
                </a:ext>
              </a:extLst>
            </p:cNvPr>
            <p:cNvGrpSpPr/>
            <p:nvPr/>
          </p:nvGrpSpPr>
          <p:grpSpPr>
            <a:xfrm>
              <a:off x="4329825" y="1532855"/>
              <a:ext cx="3910875" cy="4845396"/>
              <a:chOff x="5008561" y="1551709"/>
              <a:chExt cx="3910875" cy="4845396"/>
            </a:xfrm>
          </p:grpSpPr>
          <p:sp>
            <p:nvSpPr>
              <p:cNvPr id="7" name="TextBox 6">
                <a:extLst>
                  <a:ext uri="{FF2B5EF4-FFF2-40B4-BE49-F238E27FC236}">
                    <a16:creationId xmlns:a16="http://schemas.microsoft.com/office/drawing/2014/main" id="{DACD646D-39C9-9AC7-34D6-4344905FB71C}"/>
                  </a:ext>
                </a:extLst>
              </p:cNvPr>
              <p:cNvSpPr txBox="1"/>
              <p:nvPr/>
            </p:nvSpPr>
            <p:spPr>
              <a:xfrm>
                <a:off x="5008561" y="1551709"/>
                <a:ext cx="172361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Broadcast:</a:t>
                </a:r>
              </a:p>
            </p:txBody>
          </p:sp>
          <p:sp>
            <p:nvSpPr>
              <p:cNvPr id="10" name="TextBox 9">
                <a:extLst>
                  <a:ext uri="{FF2B5EF4-FFF2-40B4-BE49-F238E27FC236}">
                    <a16:creationId xmlns:a16="http://schemas.microsoft.com/office/drawing/2014/main" id="{ADD44E7E-B516-9B22-3EC3-6EBCF2153881}"/>
                  </a:ext>
                </a:extLst>
              </p:cNvPr>
              <p:cNvSpPr txBox="1"/>
              <p:nvPr/>
            </p:nvSpPr>
            <p:spPr>
              <a:xfrm>
                <a:off x="5077109" y="1996724"/>
                <a:ext cx="3842327" cy="2554545"/>
              </a:xfrm>
              <a:prstGeom prst="rect">
                <a:avLst/>
              </a:prstGeom>
              <a:noFill/>
            </p:spPr>
            <p:txBody>
              <a:bodyPr wrap="square" rtlCol="0">
                <a:spAutoFit/>
              </a:bodyPr>
              <a:lstStyle/>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consumer: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Direct to Home TV/video, radio (Dish, SiriusXM)</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business: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content to many cable head ends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GPS</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leverage broadcast: one send reaches many users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Picture 10">
                <a:extLst>
                  <a:ext uri="{FF2B5EF4-FFF2-40B4-BE49-F238E27FC236}">
                    <a16:creationId xmlns:a16="http://schemas.microsoft.com/office/drawing/2014/main" id="{F3C0ACE7-50C8-3472-9570-2DEE894A7961}"/>
                  </a:ext>
                </a:extLst>
              </p:cNvPr>
              <p:cNvPicPr>
                <a:picLocks noChangeAspect="1"/>
              </p:cNvPicPr>
              <p:nvPr/>
            </p:nvPicPr>
            <p:blipFill>
              <a:blip r:embed="rId5"/>
              <a:stretch>
                <a:fillRect/>
              </a:stretch>
            </p:blipFill>
            <p:spPr>
              <a:xfrm>
                <a:off x="5260349" y="4560774"/>
                <a:ext cx="1471825" cy="1256347"/>
              </a:xfrm>
              <a:prstGeom prst="rect">
                <a:avLst/>
              </a:prstGeom>
              <a:effectLst>
                <a:outerShdw blurRad="50800" dist="38100" dir="2700000" algn="tl" rotWithShape="0">
                  <a:prstClr val="black">
                    <a:alpha val="40000"/>
                  </a:prstClr>
                </a:outerShdw>
              </a:effectLst>
            </p:spPr>
          </p:pic>
          <p:pic>
            <p:nvPicPr>
              <p:cNvPr id="1026" name="Picture 2">
                <a:extLst>
                  <a:ext uri="{FF2B5EF4-FFF2-40B4-BE49-F238E27FC236}">
                    <a16:creationId xmlns:a16="http://schemas.microsoft.com/office/drawing/2014/main" id="{8A8942F9-39B2-39FC-4123-70F2F52BF16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89528" y="4968355"/>
                <a:ext cx="1428750" cy="1428750"/>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cxnSp>
          <p:nvCxnSpPr>
            <p:cNvPr id="13" name="Straight Connector 12">
              <a:extLst>
                <a:ext uri="{FF2B5EF4-FFF2-40B4-BE49-F238E27FC236}">
                  <a16:creationId xmlns:a16="http://schemas.microsoft.com/office/drawing/2014/main" id="{9B1B3FF6-9C84-677A-FEC5-1680FC3F281D}"/>
                </a:ext>
              </a:extLst>
            </p:cNvPr>
            <p:cNvCxnSpPr>
              <a:cxnSpLocks/>
            </p:cNvCxnSpPr>
            <p:nvPr/>
          </p:nvCxnSpPr>
          <p:spPr>
            <a:xfrm>
              <a:off x="4114917" y="2351547"/>
              <a:ext cx="0" cy="3176832"/>
            </a:xfrm>
            <a:prstGeom prst="line">
              <a:avLst/>
            </a:prstGeom>
            <a:ln w="12700">
              <a:solidFill>
                <a:schemeClr val="bg1">
                  <a:lumMod val="65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36B98E6E-7514-EC29-048C-8BB6A7473467}"/>
              </a:ext>
            </a:extLst>
          </p:cNvPr>
          <p:cNvGrpSpPr/>
          <p:nvPr/>
        </p:nvGrpSpPr>
        <p:grpSpPr>
          <a:xfrm>
            <a:off x="8294239" y="1536951"/>
            <a:ext cx="3737280" cy="4753624"/>
            <a:chOff x="8294239" y="1536951"/>
            <a:chExt cx="3737280" cy="4753624"/>
          </a:xfrm>
        </p:grpSpPr>
        <p:pic>
          <p:nvPicPr>
            <p:cNvPr id="21" name="Picture 20">
              <a:extLst>
                <a:ext uri="{FF2B5EF4-FFF2-40B4-BE49-F238E27FC236}">
                  <a16:creationId xmlns:a16="http://schemas.microsoft.com/office/drawing/2014/main" id="{CD940CAD-C25C-FCD1-7BFF-A75CD427C760}"/>
                </a:ext>
              </a:extLst>
            </p:cNvPr>
            <p:cNvPicPr>
              <a:picLocks noChangeAspect="1"/>
            </p:cNvPicPr>
            <p:nvPr/>
          </p:nvPicPr>
          <p:blipFill>
            <a:blip r:embed="rId7"/>
            <a:stretch>
              <a:fillRect/>
            </a:stretch>
          </p:blipFill>
          <p:spPr>
            <a:xfrm>
              <a:off x="8697195" y="4759473"/>
              <a:ext cx="1220818" cy="1123152"/>
            </a:xfrm>
            <a:prstGeom prst="rect">
              <a:avLst/>
            </a:prstGeom>
            <a:effectLst>
              <a:outerShdw blurRad="50800" dist="38100" dir="2700000" algn="tl" rotWithShape="0">
                <a:prstClr val="black">
                  <a:alpha val="40000"/>
                </a:prstClr>
              </a:outerShdw>
            </a:effectLst>
          </p:spPr>
        </p:pic>
        <p:cxnSp>
          <p:nvCxnSpPr>
            <p:cNvPr id="17" name="Straight Connector 16">
              <a:extLst>
                <a:ext uri="{FF2B5EF4-FFF2-40B4-BE49-F238E27FC236}">
                  <a16:creationId xmlns:a16="http://schemas.microsoft.com/office/drawing/2014/main" id="{4905B5C7-F541-8736-B15A-0DC4DF8A1A98}"/>
                </a:ext>
              </a:extLst>
            </p:cNvPr>
            <p:cNvCxnSpPr>
              <a:cxnSpLocks/>
            </p:cNvCxnSpPr>
            <p:nvPr/>
          </p:nvCxnSpPr>
          <p:spPr>
            <a:xfrm>
              <a:off x="8294239" y="2351547"/>
              <a:ext cx="0" cy="3176832"/>
            </a:xfrm>
            <a:prstGeom prst="line">
              <a:avLst/>
            </a:prstGeom>
            <a:ln w="12700">
              <a:solidFill>
                <a:schemeClr val="bg1">
                  <a:lumMod val="65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E4A8D104-6D0D-2E6E-5519-5F7C75E538B5}"/>
                </a:ext>
              </a:extLst>
            </p:cNvPr>
            <p:cNvSpPr txBox="1"/>
            <p:nvPr/>
          </p:nvSpPr>
          <p:spPr>
            <a:xfrm>
              <a:off x="8524154" y="1536951"/>
              <a:ext cx="3507365" cy="273921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Internet:</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connectivity to unserved regions, alternative to wired Internet</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low latency over long distances</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access in airplanes</a:t>
              </a:r>
            </a:p>
          </p:txBody>
        </p:sp>
        <p:pic>
          <p:nvPicPr>
            <p:cNvPr id="1028" name="Picture 4">
              <a:extLst>
                <a:ext uri="{FF2B5EF4-FFF2-40B4-BE49-F238E27FC236}">
                  <a16:creationId xmlns:a16="http://schemas.microsoft.com/office/drawing/2014/main" id="{B6630A54-A54A-2D2C-F85E-8A0B8636364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820668" y="4257166"/>
              <a:ext cx="1428746" cy="725536"/>
            </a:xfrm>
            <a:prstGeom prst="rect">
              <a:avLst/>
            </a:prstGeom>
            <a:solidFill>
              <a:schemeClr val="bg1"/>
            </a:solidFill>
            <a:effectLst>
              <a:outerShdw blurRad="50800" dist="38100" dir="2700000" algn="tl" rotWithShape="0">
                <a:prstClr val="black">
                  <a:alpha val="40000"/>
                </a:prstClr>
              </a:outerShdw>
            </a:effectLst>
          </p:spPr>
        </p:pic>
        <p:grpSp>
          <p:nvGrpSpPr>
            <p:cNvPr id="29" name="Group 28">
              <a:extLst>
                <a:ext uri="{FF2B5EF4-FFF2-40B4-BE49-F238E27FC236}">
                  <a16:creationId xmlns:a16="http://schemas.microsoft.com/office/drawing/2014/main" id="{EF2353A3-65CE-15CA-18AF-7F3CEF65068A}"/>
                </a:ext>
              </a:extLst>
            </p:cNvPr>
            <p:cNvGrpSpPr/>
            <p:nvPr/>
          </p:nvGrpSpPr>
          <p:grpSpPr>
            <a:xfrm>
              <a:off x="9809198" y="5305958"/>
              <a:ext cx="1428749" cy="984617"/>
              <a:chOff x="9398033" y="5636266"/>
              <a:chExt cx="1428749" cy="984617"/>
            </a:xfrm>
          </p:grpSpPr>
          <p:sp>
            <p:nvSpPr>
              <p:cNvPr id="28" name="Rectangle 27">
                <a:extLst>
                  <a:ext uri="{FF2B5EF4-FFF2-40B4-BE49-F238E27FC236}">
                    <a16:creationId xmlns:a16="http://schemas.microsoft.com/office/drawing/2014/main" id="{3C2E386C-C1AA-8E71-1643-A1C9337632A4}"/>
                  </a:ext>
                </a:extLst>
              </p:cNvPr>
              <p:cNvSpPr/>
              <p:nvPr/>
            </p:nvSpPr>
            <p:spPr>
              <a:xfrm>
                <a:off x="9398033" y="5795049"/>
                <a:ext cx="1428749" cy="647225"/>
              </a:xfrm>
              <a:prstGeom prst="rect">
                <a:avLst/>
              </a:prstGeom>
              <a:solidFill>
                <a:schemeClr val="bg1"/>
              </a:solidFill>
              <a:ln w="3175">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6" name="Picture 25">
                <a:extLst>
                  <a:ext uri="{FF2B5EF4-FFF2-40B4-BE49-F238E27FC236}">
                    <a16:creationId xmlns:a16="http://schemas.microsoft.com/office/drawing/2014/main" id="{36A9BB33-3B44-DF53-C2A6-A32EB27AF4AA}"/>
                  </a:ext>
                </a:extLst>
              </p:cNvPr>
              <p:cNvPicPr>
                <a:picLocks noChangeAspect="1"/>
              </p:cNvPicPr>
              <p:nvPr/>
            </p:nvPicPr>
            <p:blipFill>
              <a:blip r:embed="rId9"/>
              <a:stretch>
                <a:fillRect/>
              </a:stretch>
            </p:blipFill>
            <p:spPr>
              <a:xfrm>
                <a:off x="9398033" y="5636266"/>
                <a:ext cx="1313479" cy="984617"/>
              </a:xfrm>
              <a:prstGeom prst="rect">
                <a:avLst/>
              </a:prstGeom>
              <a:effectLst/>
            </p:spPr>
          </p:pic>
        </p:grpSp>
      </p:grpSp>
      <p:sp>
        <p:nvSpPr>
          <p:cNvPr id="12" name="Slide Number Placeholder 11">
            <a:extLst>
              <a:ext uri="{FF2B5EF4-FFF2-40B4-BE49-F238E27FC236}">
                <a16:creationId xmlns:a16="http://schemas.microsoft.com/office/drawing/2014/main" id="{EF5F32A9-8F68-6EA8-537E-2A9B7FC0108F}"/>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146</a:t>
            </a:fld>
            <a:endParaRPr lang="en-US" dirty="0"/>
          </a:p>
        </p:txBody>
      </p:sp>
    </p:spTree>
    <p:extLst>
      <p:ext uri="{BB962C8B-B14F-4D97-AF65-F5344CB8AC3E}">
        <p14:creationId xmlns:p14="http://schemas.microsoft.com/office/powerpoint/2010/main" val="20063801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dissolve">
                                      <p:cBhvr>
                                        <p:cTn id="1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BB7E2D-366F-4D7B-C579-496142D83AF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75A7A5-1919-2941-EB0C-83FC578E068B}"/>
              </a:ext>
            </a:extLst>
          </p:cNvPr>
          <p:cNvSpPr>
            <a:spLocks noGrp="1"/>
          </p:cNvSpPr>
          <p:nvPr>
            <p:ph type="title"/>
          </p:nvPr>
        </p:nvSpPr>
        <p:spPr>
          <a:xfrm>
            <a:off x="999680" y="415726"/>
            <a:ext cx="4592445" cy="1583876"/>
          </a:xfrm>
        </p:spPr>
        <p:txBody>
          <a:bodyPr>
            <a:normAutofit/>
          </a:bodyPr>
          <a:lstStyle/>
          <a:p>
            <a:r>
              <a:rPr lang="en-US" b="1" dirty="0"/>
              <a:t>GEO and LEO satellites</a:t>
            </a:r>
            <a:endParaRPr lang="en-US" dirty="0"/>
          </a:p>
        </p:txBody>
      </p:sp>
      <p:pic>
        <p:nvPicPr>
          <p:cNvPr id="12" name="Picture 11" descr="A planet earth with clouds and water&#10;&#10;Description automatically generated with medium confidence">
            <a:extLst>
              <a:ext uri="{FF2B5EF4-FFF2-40B4-BE49-F238E27FC236}">
                <a16:creationId xmlns:a16="http://schemas.microsoft.com/office/drawing/2014/main" id="{ABB0487A-3CB4-03DF-8AC5-F3BABF6328BD}"/>
              </a:ext>
            </a:extLst>
          </p:cNvPr>
          <p:cNvPicPr>
            <a:picLocks noChangeAspect="1"/>
          </p:cNvPicPr>
          <p:nvPr/>
        </p:nvPicPr>
        <p:blipFill>
          <a:blip r:embed="rId2"/>
          <a:stretch>
            <a:fillRect/>
          </a:stretch>
        </p:blipFill>
        <p:spPr>
          <a:xfrm>
            <a:off x="6859472" y="617652"/>
            <a:ext cx="1753024" cy="986076"/>
          </a:xfrm>
          <a:prstGeom prst="rect">
            <a:avLst/>
          </a:prstGeom>
        </p:spPr>
      </p:pic>
      <p:sp>
        <p:nvSpPr>
          <p:cNvPr id="14" name="Freeform 13">
            <a:extLst>
              <a:ext uri="{FF2B5EF4-FFF2-40B4-BE49-F238E27FC236}">
                <a16:creationId xmlns:a16="http://schemas.microsoft.com/office/drawing/2014/main" id="{6E592303-96DD-CF7E-5577-7E9866894C40}"/>
              </a:ext>
            </a:extLst>
          </p:cNvPr>
          <p:cNvSpPr/>
          <p:nvPr/>
        </p:nvSpPr>
        <p:spPr>
          <a:xfrm>
            <a:off x="7281009" y="650147"/>
            <a:ext cx="909951" cy="921087"/>
          </a:xfrm>
          <a:custGeom>
            <a:avLst/>
            <a:gdLst>
              <a:gd name="connsiteX0" fmla="*/ 203200 w 885825"/>
              <a:gd name="connsiteY0" fmla="*/ 73025 h 908050"/>
              <a:gd name="connsiteX1" fmla="*/ 0 w 885825"/>
              <a:gd name="connsiteY1" fmla="*/ 0 h 908050"/>
              <a:gd name="connsiteX2" fmla="*/ 15875 w 885825"/>
              <a:gd name="connsiteY2" fmla="*/ 130175 h 908050"/>
              <a:gd name="connsiteX3" fmla="*/ 377825 w 885825"/>
              <a:gd name="connsiteY3" fmla="*/ 574675 h 908050"/>
              <a:gd name="connsiteX4" fmla="*/ 685800 w 885825"/>
              <a:gd name="connsiteY4" fmla="*/ 835025 h 908050"/>
              <a:gd name="connsiteX5" fmla="*/ 885825 w 885825"/>
              <a:gd name="connsiteY5" fmla="*/ 908050 h 908050"/>
              <a:gd name="connsiteX6" fmla="*/ 838200 w 885825"/>
              <a:gd name="connsiteY6" fmla="*/ 711200 h 908050"/>
              <a:gd name="connsiteX0" fmla="*/ 203200 w 895808"/>
              <a:gd name="connsiteY0" fmla="*/ 73025 h 908050"/>
              <a:gd name="connsiteX1" fmla="*/ 0 w 895808"/>
              <a:gd name="connsiteY1" fmla="*/ 0 h 908050"/>
              <a:gd name="connsiteX2" fmla="*/ 15875 w 895808"/>
              <a:gd name="connsiteY2" fmla="*/ 130175 h 908050"/>
              <a:gd name="connsiteX3" fmla="*/ 377825 w 895808"/>
              <a:gd name="connsiteY3" fmla="*/ 574675 h 908050"/>
              <a:gd name="connsiteX4" fmla="*/ 685800 w 895808"/>
              <a:gd name="connsiteY4" fmla="*/ 835025 h 908050"/>
              <a:gd name="connsiteX5" fmla="*/ 885825 w 895808"/>
              <a:gd name="connsiteY5" fmla="*/ 908050 h 908050"/>
              <a:gd name="connsiteX6" fmla="*/ 838200 w 895808"/>
              <a:gd name="connsiteY6" fmla="*/ 711200 h 908050"/>
              <a:gd name="connsiteX0" fmla="*/ 203200 w 895808"/>
              <a:gd name="connsiteY0" fmla="*/ 73025 h 910806"/>
              <a:gd name="connsiteX1" fmla="*/ 0 w 895808"/>
              <a:gd name="connsiteY1" fmla="*/ 0 h 910806"/>
              <a:gd name="connsiteX2" fmla="*/ 15875 w 895808"/>
              <a:gd name="connsiteY2" fmla="*/ 130175 h 910806"/>
              <a:gd name="connsiteX3" fmla="*/ 377825 w 895808"/>
              <a:gd name="connsiteY3" fmla="*/ 574675 h 910806"/>
              <a:gd name="connsiteX4" fmla="*/ 685800 w 895808"/>
              <a:gd name="connsiteY4" fmla="*/ 835025 h 910806"/>
              <a:gd name="connsiteX5" fmla="*/ 885825 w 895808"/>
              <a:gd name="connsiteY5" fmla="*/ 908050 h 910806"/>
              <a:gd name="connsiteX6" fmla="*/ 838200 w 895808"/>
              <a:gd name="connsiteY6" fmla="*/ 711200 h 910806"/>
              <a:gd name="connsiteX0" fmla="*/ 203200 w 895808"/>
              <a:gd name="connsiteY0" fmla="*/ 73025 h 910806"/>
              <a:gd name="connsiteX1" fmla="*/ 0 w 895808"/>
              <a:gd name="connsiteY1" fmla="*/ 0 h 910806"/>
              <a:gd name="connsiteX2" fmla="*/ 15875 w 895808"/>
              <a:gd name="connsiteY2" fmla="*/ 130175 h 910806"/>
              <a:gd name="connsiteX3" fmla="*/ 377825 w 895808"/>
              <a:gd name="connsiteY3" fmla="*/ 574675 h 910806"/>
              <a:gd name="connsiteX4" fmla="*/ 685800 w 895808"/>
              <a:gd name="connsiteY4" fmla="*/ 835025 h 910806"/>
              <a:gd name="connsiteX5" fmla="*/ 885825 w 895808"/>
              <a:gd name="connsiteY5" fmla="*/ 908050 h 910806"/>
              <a:gd name="connsiteX6" fmla="*/ 838200 w 895808"/>
              <a:gd name="connsiteY6" fmla="*/ 711200 h 910806"/>
              <a:gd name="connsiteX0" fmla="*/ 203200 w 897606"/>
              <a:gd name="connsiteY0" fmla="*/ 73025 h 910806"/>
              <a:gd name="connsiteX1" fmla="*/ 0 w 897606"/>
              <a:gd name="connsiteY1" fmla="*/ 0 h 910806"/>
              <a:gd name="connsiteX2" fmla="*/ 15875 w 897606"/>
              <a:gd name="connsiteY2" fmla="*/ 130175 h 910806"/>
              <a:gd name="connsiteX3" fmla="*/ 377825 w 897606"/>
              <a:gd name="connsiteY3" fmla="*/ 574675 h 910806"/>
              <a:gd name="connsiteX4" fmla="*/ 685800 w 897606"/>
              <a:gd name="connsiteY4" fmla="*/ 835025 h 910806"/>
              <a:gd name="connsiteX5" fmla="*/ 885825 w 897606"/>
              <a:gd name="connsiteY5" fmla="*/ 908050 h 910806"/>
              <a:gd name="connsiteX6" fmla="*/ 838200 w 897606"/>
              <a:gd name="connsiteY6" fmla="*/ 711200 h 910806"/>
              <a:gd name="connsiteX0" fmla="*/ 203200 w 897166"/>
              <a:gd name="connsiteY0" fmla="*/ 73025 h 910806"/>
              <a:gd name="connsiteX1" fmla="*/ 0 w 897166"/>
              <a:gd name="connsiteY1" fmla="*/ 0 h 910806"/>
              <a:gd name="connsiteX2" fmla="*/ 15875 w 897166"/>
              <a:gd name="connsiteY2" fmla="*/ 130175 h 910806"/>
              <a:gd name="connsiteX3" fmla="*/ 377825 w 897166"/>
              <a:gd name="connsiteY3" fmla="*/ 574675 h 910806"/>
              <a:gd name="connsiteX4" fmla="*/ 685800 w 897166"/>
              <a:gd name="connsiteY4" fmla="*/ 835025 h 910806"/>
              <a:gd name="connsiteX5" fmla="*/ 885825 w 897166"/>
              <a:gd name="connsiteY5" fmla="*/ 908050 h 910806"/>
              <a:gd name="connsiteX6" fmla="*/ 835025 w 897166"/>
              <a:gd name="connsiteY6" fmla="*/ 720725 h 910806"/>
              <a:gd name="connsiteX0" fmla="*/ 203200 w 900471"/>
              <a:gd name="connsiteY0" fmla="*/ 73025 h 910806"/>
              <a:gd name="connsiteX1" fmla="*/ 0 w 900471"/>
              <a:gd name="connsiteY1" fmla="*/ 0 h 910806"/>
              <a:gd name="connsiteX2" fmla="*/ 15875 w 900471"/>
              <a:gd name="connsiteY2" fmla="*/ 130175 h 910806"/>
              <a:gd name="connsiteX3" fmla="*/ 377825 w 900471"/>
              <a:gd name="connsiteY3" fmla="*/ 574675 h 910806"/>
              <a:gd name="connsiteX4" fmla="*/ 685800 w 900471"/>
              <a:gd name="connsiteY4" fmla="*/ 835025 h 910806"/>
              <a:gd name="connsiteX5" fmla="*/ 885825 w 900471"/>
              <a:gd name="connsiteY5" fmla="*/ 908050 h 910806"/>
              <a:gd name="connsiteX6" fmla="*/ 835025 w 900471"/>
              <a:gd name="connsiteY6" fmla="*/ 720725 h 910806"/>
              <a:gd name="connsiteX0" fmla="*/ 203200 w 900471"/>
              <a:gd name="connsiteY0" fmla="*/ 73025 h 911301"/>
              <a:gd name="connsiteX1" fmla="*/ 0 w 900471"/>
              <a:gd name="connsiteY1" fmla="*/ 0 h 911301"/>
              <a:gd name="connsiteX2" fmla="*/ 15875 w 900471"/>
              <a:gd name="connsiteY2" fmla="*/ 130175 h 911301"/>
              <a:gd name="connsiteX3" fmla="*/ 377825 w 900471"/>
              <a:gd name="connsiteY3" fmla="*/ 574675 h 911301"/>
              <a:gd name="connsiteX4" fmla="*/ 685800 w 900471"/>
              <a:gd name="connsiteY4" fmla="*/ 835025 h 911301"/>
              <a:gd name="connsiteX5" fmla="*/ 885825 w 900471"/>
              <a:gd name="connsiteY5" fmla="*/ 908050 h 911301"/>
              <a:gd name="connsiteX6" fmla="*/ 835025 w 900471"/>
              <a:gd name="connsiteY6" fmla="*/ 720725 h 911301"/>
              <a:gd name="connsiteX0" fmla="*/ 203200 w 908256"/>
              <a:gd name="connsiteY0" fmla="*/ 73025 h 908284"/>
              <a:gd name="connsiteX1" fmla="*/ 0 w 908256"/>
              <a:gd name="connsiteY1" fmla="*/ 0 h 908284"/>
              <a:gd name="connsiteX2" fmla="*/ 15875 w 908256"/>
              <a:gd name="connsiteY2" fmla="*/ 130175 h 908284"/>
              <a:gd name="connsiteX3" fmla="*/ 377825 w 908256"/>
              <a:gd name="connsiteY3" fmla="*/ 574675 h 908284"/>
              <a:gd name="connsiteX4" fmla="*/ 685800 w 908256"/>
              <a:gd name="connsiteY4" fmla="*/ 835025 h 908284"/>
              <a:gd name="connsiteX5" fmla="*/ 895350 w 908256"/>
              <a:gd name="connsiteY5" fmla="*/ 904875 h 908284"/>
              <a:gd name="connsiteX6" fmla="*/ 835025 w 908256"/>
              <a:gd name="connsiteY6" fmla="*/ 720725 h 908284"/>
              <a:gd name="connsiteX0" fmla="*/ 203200 w 908256"/>
              <a:gd name="connsiteY0" fmla="*/ 81805 h 917064"/>
              <a:gd name="connsiteX1" fmla="*/ 0 w 908256"/>
              <a:gd name="connsiteY1" fmla="*/ 8780 h 917064"/>
              <a:gd name="connsiteX2" fmla="*/ 15875 w 908256"/>
              <a:gd name="connsiteY2" fmla="*/ 138955 h 917064"/>
              <a:gd name="connsiteX3" fmla="*/ 377825 w 908256"/>
              <a:gd name="connsiteY3" fmla="*/ 583455 h 917064"/>
              <a:gd name="connsiteX4" fmla="*/ 685800 w 908256"/>
              <a:gd name="connsiteY4" fmla="*/ 843805 h 917064"/>
              <a:gd name="connsiteX5" fmla="*/ 895350 w 908256"/>
              <a:gd name="connsiteY5" fmla="*/ 913655 h 917064"/>
              <a:gd name="connsiteX6" fmla="*/ 835025 w 908256"/>
              <a:gd name="connsiteY6" fmla="*/ 729505 h 917064"/>
              <a:gd name="connsiteX0" fmla="*/ 203200 w 908256"/>
              <a:gd name="connsiteY0" fmla="*/ 81805 h 917064"/>
              <a:gd name="connsiteX1" fmla="*/ 0 w 908256"/>
              <a:gd name="connsiteY1" fmla="*/ 8780 h 917064"/>
              <a:gd name="connsiteX2" fmla="*/ 28575 w 908256"/>
              <a:gd name="connsiteY2" fmla="*/ 145305 h 917064"/>
              <a:gd name="connsiteX3" fmla="*/ 377825 w 908256"/>
              <a:gd name="connsiteY3" fmla="*/ 583455 h 917064"/>
              <a:gd name="connsiteX4" fmla="*/ 685800 w 908256"/>
              <a:gd name="connsiteY4" fmla="*/ 843805 h 917064"/>
              <a:gd name="connsiteX5" fmla="*/ 895350 w 908256"/>
              <a:gd name="connsiteY5" fmla="*/ 913655 h 917064"/>
              <a:gd name="connsiteX6" fmla="*/ 835025 w 908256"/>
              <a:gd name="connsiteY6" fmla="*/ 729505 h 917064"/>
              <a:gd name="connsiteX0" fmla="*/ 208230 w 913286"/>
              <a:gd name="connsiteY0" fmla="*/ 81805 h 917064"/>
              <a:gd name="connsiteX1" fmla="*/ 5030 w 913286"/>
              <a:gd name="connsiteY1" fmla="*/ 8780 h 917064"/>
              <a:gd name="connsiteX2" fmla="*/ 33605 w 913286"/>
              <a:gd name="connsiteY2" fmla="*/ 145305 h 917064"/>
              <a:gd name="connsiteX3" fmla="*/ 382855 w 913286"/>
              <a:gd name="connsiteY3" fmla="*/ 583455 h 917064"/>
              <a:gd name="connsiteX4" fmla="*/ 690830 w 913286"/>
              <a:gd name="connsiteY4" fmla="*/ 843805 h 917064"/>
              <a:gd name="connsiteX5" fmla="*/ 900380 w 913286"/>
              <a:gd name="connsiteY5" fmla="*/ 913655 h 917064"/>
              <a:gd name="connsiteX6" fmla="*/ 840055 w 913286"/>
              <a:gd name="connsiteY6" fmla="*/ 729505 h 917064"/>
              <a:gd name="connsiteX0" fmla="*/ 225634 w 930690"/>
              <a:gd name="connsiteY0" fmla="*/ 81805 h 917064"/>
              <a:gd name="connsiteX1" fmla="*/ 22434 w 930690"/>
              <a:gd name="connsiteY1" fmla="*/ 8780 h 917064"/>
              <a:gd name="connsiteX2" fmla="*/ 51009 w 930690"/>
              <a:gd name="connsiteY2" fmla="*/ 145305 h 917064"/>
              <a:gd name="connsiteX3" fmla="*/ 400259 w 930690"/>
              <a:gd name="connsiteY3" fmla="*/ 583455 h 917064"/>
              <a:gd name="connsiteX4" fmla="*/ 708234 w 930690"/>
              <a:gd name="connsiteY4" fmla="*/ 843805 h 917064"/>
              <a:gd name="connsiteX5" fmla="*/ 917784 w 930690"/>
              <a:gd name="connsiteY5" fmla="*/ 913655 h 917064"/>
              <a:gd name="connsiteX6" fmla="*/ 857459 w 930690"/>
              <a:gd name="connsiteY6" fmla="*/ 729505 h 917064"/>
              <a:gd name="connsiteX0" fmla="*/ 216707 w 921763"/>
              <a:gd name="connsiteY0" fmla="*/ 81805 h 917064"/>
              <a:gd name="connsiteX1" fmla="*/ 13507 w 921763"/>
              <a:gd name="connsiteY1" fmla="*/ 8780 h 917064"/>
              <a:gd name="connsiteX2" fmla="*/ 42082 w 921763"/>
              <a:gd name="connsiteY2" fmla="*/ 145305 h 917064"/>
              <a:gd name="connsiteX3" fmla="*/ 391332 w 921763"/>
              <a:gd name="connsiteY3" fmla="*/ 583455 h 917064"/>
              <a:gd name="connsiteX4" fmla="*/ 699307 w 921763"/>
              <a:gd name="connsiteY4" fmla="*/ 843805 h 917064"/>
              <a:gd name="connsiteX5" fmla="*/ 908857 w 921763"/>
              <a:gd name="connsiteY5" fmla="*/ 913655 h 917064"/>
              <a:gd name="connsiteX6" fmla="*/ 848532 w 921763"/>
              <a:gd name="connsiteY6" fmla="*/ 729505 h 917064"/>
              <a:gd name="connsiteX0" fmla="*/ 216707 w 921763"/>
              <a:gd name="connsiteY0" fmla="*/ 84789 h 920048"/>
              <a:gd name="connsiteX1" fmla="*/ 13507 w 921763"/>
              <a:gd name="connsiteY1" fmla="*/ 11764 h 920048"/>
              <a:gd name="connsiteX2" fmla="*/ 42082 w 921763"/>
              <a:gd name="connsiteY2" fmla="*/ 148289 h 920048"/>
              <a:gd name="connsiteX3" fmla="*/ 391332 w 921763"/>
              <a:gd name="connsiteY3" fmla="*/ 586439 h 920048"/>
              <a:gd name="connsiteX4" fmla="*/ 699307 w 921763"/>
              <a:gd name="connsiteY4" fmla="*/ 846789 h 920048"/>
              <a:gd name="connsiteX5" fmla="*/ 908857 w 921763"/>
              <a:gd name="connsiteY5" fmla="*/ 916639 h 920048"/>
              <a:gd name="connsiteX6" fmla="*/ 848532 w 921763"/>
              <a:gd name="connsiteY6" fmla="*/ 732489 h 920048"/>
              <a:gd name="connsiteX0" fmla="*/ 216707 w 921763"/>
              <a:gd name="connsiteY0" fmla="*/ 84789 h 920048"/>
              <a:gd name="connsiteX1" fmla="*/ 13507 w 921763"/>
              <a:gd name="connsiteY1" fmla="*/ 11764 h 920048"/>
              <a:gd name="connsiteX2" fmla="*/ 42082 w 921763"/>
              <a:gd name="connsiteY2" fmla="*/ 148289 h 920048"/>
              <a:gd name="connsiteX3" fmla="*/ 391332 w 921763"/>
              <a:gd name="connsiteY3" fmla="*/ 586439 h 920048"/>
              <a:gd name="connsiteX4" fmla="*/ 699307 w 921763"/>
              <a:gd name="connsiteY4" fmla="*/ 846789 h 920048"/>
              <a:gd name="connsiteX5" fmla="*/ 908857 w 921763"/>
              <a:gd name="connsiteY5" fmla="*/ 916639 h 920048"/>
              <a:gd name="connsiteX6" fmla="*/ 848532 w 921763"/>
              <a:gd name="connsiteY6" fmla="*/ 732489 h 920048"/>
              <a:gd name="connsiteX0" fmla="*/ 216707 w 921763"/>
              <a:gd name="connsiteY0" fmla="*/ 84789 h 920048"/>
              <a:gd name="connsiteX1" fmla="*/ 13507 w 921763"/>
              <a:gd name="connsiteY1" fmla="*/ 11764 h 920048"/>
              <a:gd name="connsiteX2" fmla="*/ 42082 w 921763"/>
              <a:gd name="connsiteY2" fmla="*/ 148289 h 920048"/>
              <a:gd name="connsiteX3" fmla="*/ 391332 w 921763"/>
              <a:gd name="connsiteY3" fmla="*/ 586439 h 920048"/>
              <a:gd name="connsiteX4" fmla="*/ 699307 w 921763"/>
              <a:gd name="connsiteY4" fmla="*/ 846789 h 920048"/>
              <a:gd name="connsiteX5" fmla="*/ 908857 w 921763"/>
              <a:gd name="connsiteY5" fmla="*/ 916639 h 920048"/>
              <a:gd name="connsiteX6" fmla="*/ 848532 w 921763"/>
              <a:gd name="connsiteY6" fmla="*/ 732489 h 920048"/>
              <a:gd name="connsiteX0" fmla="*/ 216707 w 918443"/>
              <a:gd name="connsiteY0" fmla="*/ 84789 h 920048"/>
              <a:gd name="connsiteX1" fmla="*/ 13507 w 918443"/>
              <a:gd name="connsiteY1" fmla="*/ 11764 h 920048"/>
              <a:gd name="connsiteX2" fmla="*/ 42082 w 918443"/>
              <a:gd name="connsiteY2" fmla="*/ 148289 h 920048"/>
              <a:gd name="connsiteX3" fmla="*/ 391332 w 918443"/>
              <a:gd name="connsiteY3" fmla="*/ 586439 h 920048"/>
              <a:gd name="connsiteX4" fmla="*/ 699307 w 918443"/>
              <a:gd name="connsiteY4" fmla="*/ 846789 h 920048"/>
              <a:gd name="connsiteX5" fmla="*/ 908857 w 918443"/>
              <a:gd name="connsiteY5" fmla="*/ 916639 h 920048"/>
              <a:gd name="connsiteX6" fmla="*/ 848532 w 918443"/>
              <a:gd name="connsiteY6" fmla="*/ 732489 h 920048"/>
              <a:gd name="connsiteX0" fmla="*/ 216707 w 918443"/>
              <a:gd name="connsiteY0" fmla="*/ 84789 h 925551"/>
              <a:gd name="connsiteX1" fmla="*/ 13507 w 918443"/>
              <a:gd name="connsiteY1" fmla="*/ 11764 h 925551"/>
              <a:gd name="connsiteX2" fmla="*/ 42082 w 918443"/>
              <a:gd name="connsiteY2" fmla="*/ 148289 h 925551"/>
              <a:gd name="connsiteX3" fmla="*/ 391332 w 918443"/>
              <a:gd name="connsiteY3" fmla="*/ 586439 h 925551"/>
              <a:gd name="connsiteX4" fmla="*/ 699307 w 918443"/>
              <a:gd name="connsiteY4" fmla="*/ 846789 h 925551"/>
              <a:gd name="connsiteX5" fmla="*/ 908857 w 918443"/>
              <a:gd name="connsiteY5" fmla="*/ 916639 h 925551"/>
              <a:gd name="connsiteX6" fmla="*/ 848532 w 918443"/>
              <a:gd name="connsiteY6" fmla="*/ 732489 h 925551"/>
              <a:gd name="connsiteX0" fmla="*/ 216707 w 918443"/>
              <a:gd name="connsiteY0" fmla="*/ 84789 h 943963"/>
              <a:gd name="connsiteX1" fmla="*/ 13507 w 918443"/>
              <a:gd name="connsiteY1" fmla="*/ 11764 h 943963"/>
              <a:gd name="connsiteX2" fmla="*/ 42082 w 918443"/>
              <a:gd name="connsiteY2" fmla="*/ 148289 h 943963"/>
              <a:gd name="connsiteX3" fmla="*/ 391332 w 918443"/>
              <a:gd name="connsiteY3" fmla="*/ 586439 h 943963"/>
              <a:gd name="connsiteX4" fmla="*/ 699307 w 918443"/>
              <a:gd name="connsiteY4" fmla="*/ 846789 h 943963"/>
              <a:gd name="connsiteX5" fmla="*/ 908857 w 918443"/>
              <a:gd name="connsiteY5" fmla="*/ 916639 h 943963"/>
              <a:gd name="connsiteX6" fmla="*/ 848532 w 918443"/>
              <a:gd name="connsiteY6" fmla="*/ 732489 h 943963"/>
              <a:gd name="connsiteX0" fmla="*/ 216707 w 919652"/>
              <a:gd name="connsiteY0" fmla="*/ 84789 h 930452"/>
              <a:gd name="connsiteX1" fmla="*/ 13507 w 919652"/>
              <a:gd name="connsiteY1" fmla="*/ 11764 h 930452"/>
              <a:gd name="connsiteX2" fmla="*/ 42082 w 919652"/>
              <a:gd name="connsiteY2" fmla="*/ 148289 h 930452"/>
              <a:gd name="connsiteX3" fmla="*/ 391332 w 919652"/>
              <a:gd name="connsiteY3" fmla="*/ 586439 h 930452"/>
              <a:gd name="connsiteX4" fmla="*/ 699307 w 919652"/>
              <a:gd name="connsiteY4" fmla="*/ 846789 h 930452"/>
              <a:gd name="connsiteX5" fmla="*/ 908857 w 919652"/>
              <a:gd name="connsiteY5" fmla="*/ 916639 h 930452"/>
              <a:gd name="connsiteX6" fmla="*/ 848532 w 919652"/>
              <a:gd name="connsiteY6" fmla="*/ 732489 h 930452"/>
              <a:gd name="connsiteX0" fmla="*/ 216707 w 919652"/>
              <a:gd name="connsiteY0" fmla="*/ 82235 h 927898"/>
              <a:gd name="connsiteX1" fmla="*/ 13507 w 919652"/>
              <a:gd name="connsiteY1" fmla="*/ 9210 h 927898"/>
              <a:gd name="connsiteX2" fmla="*/ 42082 w 919652"/>
              <a:gd name="connsiteY2" fmla="*/ 145735 h 927898"/>
              <a:gd name="connsiteX3" fmla="*/ 391332 w 919652"/>
              <a:gd name="connsiteY3" fmla="*/ 583885 h 927898"/>
              <a:gd name="connsiteX4" fmla="*/ 699307 w 919652"/>
              <a:gd name="connsiteY4" fmla="*/ 844235 h 927898"/>
              <a:gd name="connsiteX5" fmla="*/ 908857 w 919652"/>
              <a:gd name="connsiteY5" fmla="*/ 914085 h 927898"/>
              <a:gd name="connsiteX6" fmla="*/ 848532 w 919652"/>
              <a:gd name="connsiteY6" fmla="*/ 729935 h 927898"/>
              <a:gd name="connsiteX0" fmla="*/ 220861 w 923806"/>
              <a:gd name="connsiteY0" fmla="*/ 84789 h 930452"/>
              <a:gd name="connsiteX1" fmla="*/ 17661 w 923806"/>
              <a:gd name="connsiteY1" fmla="*/ 11764 h 930452"/>
              <a:gd name="connsiteX2" fmla="*/ 46236 w 923806"/>
              <a:gd name="connsiteY2" fmla="*/ 148289 h 930452"/>
              <a:gd name="connsiteX3" fmla="*/ 395486 w 923806"/>
              <a:gd name="connsiteY3" fmla="*/ 586439 h 930452"/>
              <a:gd name="connsiteX4" fmla="*/ 703461 w 923806"/>
              <a:gd name="connsiteY4" fmla="*/ 846789 h 930452"/>
              <a:gd name="connsiteX5" fmla="*/ 913011 w 923806"/>
              <a:gd name="connsiteY5" fmla="*/ 916639 h 930452"/>
              <a:gd name="connsiteX6" fmla="*/ 852686 w 923806"/>
              <a:gd name="connsiteY6" fmla="*/ 732489 h 930452"/>
              <a:gd name="connsiteX0" fmla="*/ 212713 w 915658"/>
              <a:gd name="connsiteY0" fmla="*/ 76474 h 922137"/>
              <a:gd name="connsiteX1" fmla="*/ 9513 w 915658"/>
              <a:gd name="connsiteY1" fmla="*/ 3449 h 922137"/>
              <a:gd name="connsiteX2" fmla="*/ 44438 w 915658"/>
              <a:gd name="connsiteY2" fmla="*/ 162199 h 922137"/>
              <a:gd name="connsiteX3" fmla="*/ 387338 w 915658"/>
              <a:gd name="connsiteY3" fmla="*/ 578124 h 922137"/>
              <a:gd name="connsiteX4" fmla="*/ 695313 w 915658"/>
              <a:gd name="connsiteY4" fmla="*/ 838474 h 922137"/>
              <a:gd name="connsiteX5" fmla="*/ 904863 w 915658"/>
              <a:gd name="connsiteY5" fmla="*/ 908324 h 922137"/>
              <a:gd name="connsiteX6" fmla="*/ 844538 w 915658"/>
              <a:gd name="connsiteY6" fmla="*/ 724174 h 922137"/>
              <a:gd name="connsiteX0" fmla="*/ 213146 w 916091"/>
              <a:gd name="connsiteY0" fmla="*/ 76474 h 922137"/>
              <a:gd name="connsiteX1" fmla="*/ 9946 w 916091"/>
              <a:gd name="connsiteY1" fmla="*/ 3449 h 922137"/>
              <a:gd name="connsiteX2" fmla="*/ 44871 w 916091"/>
              <a:gd name="connsiteY2" fmla="*/ 162199 h 922137"/>
              <a:gd name="connsiteX3" fmla="*/ 387771 w 916091"/>
              <a:gd name="connsiteY3" fmla="*/ 578124 h 922137"/>
              <a:gd name="connsiteX4" fmla="*/ 695746 w 916091"/>
              <a:gd name="connsiteY4" fmla="*/ 838474 h 922137"/>
              <a:gd name="connsiteX5" fmla="*/ 905296 w 916091"/>
              <a:gd name="connsiteY5" fmla="*/ 908324 h 922137"/>
              <a:gd name="connsiteX6" fmla="*/ 844971 w 916091"/>
              <a:gd name="connsiteY6" fmla="*/ 724174 h 922137"/>
              <a:gd name="connsiteX0" fmla="*/ 253071 w 956016"/>
              <a:gd name="connsiteY0" fmla="*/ 76474 h 922137"/>
              <a:gd name="connsiteX1" fmla="*/ 49871 w 956016"/>
              <a:gd name="connsiteY1" fmla="*/ 3449 h 922137"/>
              <a:gd name="connsiteX2" fmla="*/ 84796 w 956016"/>
              <a:gd name="connsiteY2" fmla="*/ 162199 h 922137"/>
              <a:gd name="connsiteX3" fmla="*/ 427696 w 956016"/>
              <a:gd name="connsiteY3" fmla="*/ 578124 h 922137"/>
              <a:gd name="connsiteX4" fmla="*/ 735671 w 956016"/>
              <a:gd name="connsiteY4" fmla="*/ 838474 h 922137"/>
              <a:gd name="connsiteX5" fmla="*/ 945221 w 956016"/>
              <a:gd name="connsiteY5" fmla="*/ 908324 h 922137"/>
              <a:gd name="connsiteX6" fmla="*/ 884896 w 956016"/>
              <a:gd name="connsiteY6" fmla="*/ 724174 h 922137"/>
              <a:gd name="connsiteX0" fmla="*/ 216275 w 919220"/>
              <a:gd name="connsiteY0" fmla="*/ 76474 h 922137"/>
              <a:gd name="connsiteX1" fmla="*/ 13075 w 919220"/>
              <a:gd name="connsiteY1" fmla="*/ 3449 h 922137"/>
              <a:gd name="connsiteX2" fmla="*/ 48000 w 919220"/>
              <a:gd name="connsiteY2" fmla="*/ 162199 h 922137"/>
              <a:gd name="connsiteX3" fmla="*/ 390900 w 919220"/>
              <a:gd name="connsiteY3" fmla="*/ 578124 h 922137"/>
              <a:gd name="connsiteX4" fmla="*/ 698875 w 919220"/>
              <a:gd name="connsiteY4" fmla="*/ 838474 h 922137"/>
              <a:gd name="connsiteX5" fmla="*/ 908425 w 919220"/>
              <a:gd name="connsiteY5" fmla="*/ 908324 h 922137"/>
              <a:gd name="connsiteX6" fmla="*/ 848100 w 919220"/>
              <a:gd name="connsiteY6" fmla="*/ 724174 h 922137"/>
              <a:gd name="connsiteX0" fmla="*/ 214468 w 917413"/>
              <a:gd name="connsiteY0" fmla="*/ 76474 h 922137"/>
              <a:gd name="connsiteX1" fmla="*/ 11268 w 917413"/>
              <a:gd name="connsiteY1" fmla="*/ 3449 h 922137"/>
              <a:gd name="connsiteX2" fmla="*/ 46193 w 917413"/>
              <a:gd name="connsiteY2" fmla="*/ 162199 h 922137"/>
              <a:gd name="connsiteX3" fmla="*/ 389093 w 917413"/>
              <a:gd name="connsiteY3" fmla="*/ 578124 h 922137"/>
              <a:gd name="connsiteX4" fmla="*/ 697068 w 917413"/>
              <a:gd name="connsiteY4" fmla="*/ 838474 h 922137"/>
              <a:gd name="connsiteX5" fmla="*/ 906618 w 917413"/>
              <a:gd name="connsiteY5" fmla="*/ 908324 h 922137"/>
              <a:gd name="connsiteX6" fmla="*/ 846293 w 917413"/>
              <a:gd name="connsiteY6" fmla="*/ 724174 h 922137"/>
              <a:gd name="connsiteX0" fmla="*/ 214468 w 917413"/>
              <a:gd name="connsiteY0" fmla="*/ 76474 h 922137"/>
              <a:gd name="connsiteX1" fmla="*/ 11268 w 917413"/>
              <a:gd name="connsiteY1" fmla="*/ 3449 h 922137"/>
              <a:gd name="connsiteX2" fmla="*/ 46193 w 917413"/>
              <a:gd name="connsiteY2" fmla="*/ 162199 h 922137"/>
              <a:gd name="connsiteX3" fmla="*/ 389093 w 917413"/>
              <a:gd name="connsiteY3" fmla="*/ 578124 h 922137"/>
              <a:gd name="connsiteX4" fmla="*/ 697068 w 917413"/>
              <a:gd name="connsiteY4" fmla="*/ 838474 h 922137"/>
              <a:gd name="connsiteX5" fmla="*/ 906618 w 917413"/>
              <a:gd name="connsiteY5" fmla="*/ 908324 h 922137"/>
              <a:gd name="connsiteX6" fmla="*/ 846293 w 917413"/>
              <a:gd name="connsiteY6" fmla="*/ 724174 h 922137"/>
              <a:gd name="connsiteX0" fmla="*/ 214468 w 917413"/>
              <a:gd name="connsiteY0" fmla="*/ 76474 h 918046"/>
              <a:gd name="connsiteX1" fmla="*/ 11268 w 917413"/>
              <a:gd name="connsiteY1" fmla="*/ 3449 h 918046"/>
              <a:gd name="connsiteX2" fmla="*/ 46193 w 917413"/>
              <a:gd name="connsiteY2" fmla="*/ 162199 h 918046"/>
              <a:gd name="connsiteX3" fmla="*/ 389093 w 917413"/>
              <a:gd name="connsiteY3" fmla="*/ 578124 h 918046"/>
              <a:gd name="connsiteX4" fmla="*/ 697068 w 917413"/>
              <a:gd name="connsiteY4" fmla="*/ 838474 h 918046"/>
              <a:gd name="connsiteX5" fmla="*/ 906618 w 917413"/>
              <a:gd name="connsiteY5" fmla="*/ 908324 h 918046"/>
              <a:gd name="connsiteX6" fmla="*/ 846293 w 917413"/>
              <a:gd name="connsiteY6" fmla="*/ 724174 h 918046"/>
              <a:gd name="connsiteX0" fmla="*/ 214468 w 917413"/>
              <a:gd name="connsiteY0" fmla="*/ 76474 h 914282"/>
              <a:gd name="connsiteX1" fmla="*/ 11268 w 917413"/>
              <a:gd name="connsiteY1" fmla="*/ 3449 h 914282"/>
              <a:gd name="connsiteX2" fmla="*/ 46193 w 917413"/>
              <a:gd name="connsiteY2" fmla="*/ 162199 h 914282"/>
              <a:gd name="connsiteX3" fmla="*/ 389093 w 917413"/>
              <a:gd name="connsiteY3" fmla="*/ 578124 h 914282"/>
              <a:gd name="connsiteX4" fmla="*/ 697068 w 917413"/>
              <a:gd name="connsiteY4" fmla="*/ 838474 h 914282"/>
              <a:gd name="connsiteX5" fmla="*/ 906618 w 917413"/>
              <a:gd name="connsiteY5" fmla="*/ 908324 h 914282"/>
              <a:gd name="connsiteX6" fmla="*/ 846293 w 917413"/>
              <a:gd name="connsiteY6" fmla="*/ 724174 h 914282"/>
              <a:gd name="connsiteX0" fmla="*/ 214468 w 916004"/>
              <a:gd name="connsiteY0" fmla="*/ 76474 h 920778"/>
              <a:gd name="connsiteX1" fmla="*/ 11268 w 916004"/>
              <a:gd name="connsiteY1" fmla="*/ 3449 h 920778"/>
              <a:gd name="connsiteX2" fmla="*/ 46193 w 916004"/>
              <a:gd name="connsiteY2" fmla="*/ 162199 h 920778"/>
              <a:gd name="connsiteX3" fmla="*/ 389093 w 916004"/>
              <a:gd name="connsiteY3" fmla="*/ 578124 h 920778"/>
              <a:gd name="connsiteX4" fmla="*/ 697068 w 916004"/>
              <a:gd name="connsiteY4" fmla="*/ 838474 h 920778"/>
              <a:gd name="connsiteX5" fmla="*/ 906618 w 916004"/>
              <a:gd name="connsiteY5" fmla="*/ 908324 h 920778"/>
              <a:gd name="connsiteX6" fmla="*/ 846293 w 916004"/>
              <a:gd name="connsiteY6" fmla="*/ 724174 h 920778"/>
              <a:gd name="connsiteX0" fmla="*/ 214468 w 916004"/>
              <a:gd name="connsiteY0" fmla="*/ 76474 h 920778"/>
              <a:gd name="connsiteX1" fmla="*/ 11268 w 916004"/>
              <a:gd name="connsiteY1" fmla="*/ 3449 h 920778"/>
              <a:gd name="connsiteX2" fmla="*/ 46193 w 916004"/>
              <a:gd name="connsiteY2" fmla="*/ 162199 h 920778"/>
              <a:gd name="connsiteX3" fmla="*/ 389093 w 916004"/>
              <a:gd name="connsiteY3" fmla="*/ 578124 h 920778"/>
              <a:gd name="connsiteX4" fmla="*/ 697068 w 916004"/>
              <a:gd name="connsiteY4" fmla="*/ 838474 h 920778"/>
              <a:gd name="connsiteX5" fmla="*/ 906618 w 916004"/>
              <a:gd name="connsiteY5" fmla="*/ 908324 h 920778"/>
              <a:gd name="connsiteX6" fmla="*/ 846293 w 916004"/>
              <a:gd name="connsiteY6" fmla="*/ 724174 h 920778"/>
              <a:gd name="connsiteX0" fmla="*/ 214468 w 912184"/>
              <a:gd name="connsiteY0" fmla="*/ 76474 h 915530"/>
              <a:gd name="connsiteX1" fmla="*/ 11268 w 912184"/>
              <a:gd name="connsiteY1" fmla="*/ 3449 h 915530"/>
              <a:gd name="connsiteX2" fmla="*/ 46193 w 912184"/>
              <a:gd name="connsiteY2" fmla="*/ 162199 h 915530"/>
              <a:gd name="connsiteX3" fmla="*/ 389093 w 912184"/>
              <a:gd name="connsiteY3" fmla="*/ 578124 h 915530"/>
              <a:gd name="connsiteX4" fmla="*/ 703418 w 912184"/>
              <a:gd name="connsiteY4" fmla="*/ 844824 h 915530"/>
              <a:gd name="connsiteX5" fmla="*/ 906618 w 912184"/>
              <a:gd name="connsiteY5" fmla="*/ 908324 h 915530"/>
              <a:gd name="connsiteX6" fmla="*/ 846293 w 912184"/>
              <a:gd name="connsiteY6" fmla="*/ 724174 h 915530"/>
              <a:gd name="connsiteX0" fmla="*/ 210949 w 908665"/>
              <a:gd name="connsiteY0" fmla="*/ 78168 h 917224"/>
              <a:gd name="connsiteX1" fmla="*/ 7749 w 908665"/>
              <a:gd name="connsiteY1" fmla="*/ 5143 h 917224"/>
              <a:gd name="connsiteX2" fmla="*/ 58549 w 908665"/>
              <a:gd name="connsiteY2" fmla="*/ 192468 h 917224"/>
              <a:gd name="connsiteX3" fmla="*/ 385574 w 908665"/>
              <a:gd name="connsiteY3" fmla="*/ 579818 h 917224"/>
              <a:gd name="connsiteX4" fmla="*/ 699899 w 908665"/>
              <a:gd name="connsiteY4" fmla="*/ 846518 h 917224"/>
              <a:gd name="connsiteX5" fmla="*/ 903099 w 908665"/>
              <a:gd name="connsiteY5" fmla="*/ 910018 h 917224"/>
              <a:gd name="connsiteX6" fmla="*/ 842774 w 908665"/>
              <a:gd name="connsiteY6" fmla="*/ 725868 h 917224"/>
              <a:gd name="connsiteX0" fmla="*/ 221466 w 919182"/>
              <a:gd name="connsiteY0" fmla="*/ 81814 h 920870"/>
              <a:gd name="connsiteX1" fmla="*/ 18266 w 919182"/>
              <a:gd name="connsiteY1" fmla="*/ 8789 h 920870"/>
              <a:gd name="connsiteX2" fmla="*/ 69066 w 919182"/>
              <a:gd name="connsiteY2" fmla="*/ 196114 h 920870"/>
              <a:gd name="connsiteX3" fmla="*/ 396091 w 919182"/>
              <a:gd name="connsiteY3" fmla="*/ 583464 h 920870"/>
              <a:gd name="connsiteX4" fmla="*/ 710416 w 919182"/>
              <a:gd name="connsiteY4" fmla="*/ 850164 h 920870"/>
              <a:gd name="connsiteX5" fmla="*/ 913616 w 919182"/>
              <a:gd name="connsiteY5" fmla="*/ 913664 h 920870"/>
              <a:gd name="connsiteX6" fmla="*/ 853291 w 919182"/>
              <a:gd name="connsiteY6" fmla="*/ 729514 h 920870"/>
              <a:gd name="connsiteX0" fmla="*/ 224178 w 921894"/>
              <a:gd name="connsiteY0" fmla="*/ 86960 h 926016"/>
              <a:gd name="connsiteX1" fmla="*/ 20978 w 921894"/>
              <a:gd name="connsiteY1" fmla="*/ 13935 h 926016"/>
              <a:gd name="connsiteX2" fmla="*/ 71778 w 921894"/>
              <a:gd name="connsiteY2" fmla="*/ 201260 h 926016"/>
              <a:gd name="connsiteX3" fmla="*/ 398803 w 921894"/>
              <a:gd name="connsiteY3" fmla="*/ 588610 h 926016"/>
              <a:gd name="connsiteX4" fmla="*/ 713128 w 921894"/>
              <a:gd name="connsiteY4" fmla="*/ 855310 h 926016"/>
              <a:gd name="connsiteX5" fmla="*/ 916328 w 921894"/>
              <a:gd name="connsiteY5" fmla="*/ 918810 h 926016"/>
              <a:gd name="connsiteX6" fmla="*/ 856003 w 921894"/>
              <a:gd name="connsiteY6" fmla="*/ 734660 h 926016"/>
              <a:gd name="connsiteX0" fmla="*/ 214805 w 912521"/>
              <a:gd name="connsiteY0" fmla="*/ 83079 h 922135"/>
              <a:gd name="connsiteX1" fmla="*/ 11605 w 912521"/>
              <a:gd name="connsiteY1" fmla="*/ 10054 h 922135"/>
              <a:gd name="connsiteX2" fmla="*/ 62405 w 912521"/>
              <a:gd name="connsiteY2" fmla="*/ 197379 h 922135"/>
              <a:gd name="connsiteX3" fmla="*/ 389430 w 912521"/>
              <a:gd name="connsiteY3" fmla="*/ 584729 h 922135"/>
              <a:gd name="connsiteX4" fmla="*/ 703755 w 912521"/>
              <a:gd name="connsiteY4" fmla="*/ 851429 h 922135"/>
              <a:gd name="connsiteX5" fmla="*/ 906955 w 912521"/>
              <a:gd name="connsiteY5" fmla="*/ 914929 h 922135"/>
              <a:gd name="connsiteX6" fmla="*/ 846630 w 912521"/>
              <a:gd name="connsiteY6" fmla="*/ 730779 h 922135"/>
              <a:gd name="connsiteX0" fmla="*/ 214805 w 918361"/>
              <a:gd name="connsiteY0" fmla="*/ 83079 h 928874"/>
              <a:gd name="connsiteX1" fmla="*/ 11605 w 918361"/>
              <a:gd name="connsiteY1" fmla="*/ 10054 h 928874"/>
              <a:gd name="connsiteX2" fmla="*/ 62405 w 918361"/>
              <a:gd name="connsiteY2" fmla="*/ 197379 h 928874"/>
              <a:gd name="connsiteX3" fmla="*/ 389430 w 918361"/>
              <a:gd name="connsiteY3" fmla="*/ 584729 h 928874"/>
              <a:gd name="connsiteX4" fmla="*/ 703755 w 918361"/>
              <a:gd name="connsiteY4" fmla="*/ 851429 h 928874"/>
              <a:gd name="connsiteX5" fmla="*/ 906955 w 918361"/>
              <a:gd name="connsiteY5" fmla="*/ 914929 h 928874"/>
              <a:gd name="connsiteX6" fmla="*/ 846630 w 918361"/>
              <a:gd name="connsiteY6" fmla="*/ 730779 h 928874"/>
              <a:gd name="connsiteX0" fmla="*/ 214805 w 909951"/>
              <a:gd name="connsiteY0" fmla="*/ 83079 h 922479"/>
              <a:gd name="connsiteX1" fmla="*/ 11605 w 909951"/>
              <a:gd name="connsiteY1" fmla="*/ 10054 h 922479"/>
              <a:gd name="connsiteX2" fmla="*/ 62405 w 909951"/>
              <a:gd name="connsiteY2" fmla="*/ 197379 h 922479"/>
              <a:gd name="connsiteX3" fmla="*/ 389430 w 909951"/>
              <a:gd name="connsiteY3" fmla="*/ 584729 h 922479"/>
              <a:gd name="connsiteX4" fmla="*/ 703755 w 909951"/>
              <a:gd name="connsiteY4" fmla="*/ 851429 h 922479"/>
              <a:gd name="connsiteX5" fmla="*/ 897430 w 909951"/>
              <a:gd name="connsiteY5" fmla="*/ 908579 h 922479"/>
              <a:gd name="connsiteX6" fmla="*/ 846630 w 909951"/>
              <a:gd name="connsiteY6" fmla="*/ 730779 h 922479"/>
              <a:gd name="connsiteX0" fmla="*/ 214805 w 909951"/>
              <a:gd name="connsiteY0" fmla="*/ 83079 h 921087"/>
              <a:gd name="connsiteX1" fmla="*/ 11605 w 909951"/>
              <a:gd name="connsiteY1" fmla="*/ 10054 h 921087"/>
              <a:gd name="connsiteX2" fmla="*/ 62405 w 909951"/>
              <a:gd name="connsiteY2" fmla="*/ 197379 h 921087"/>
              <a:gd name="connsiteX3" fmla="*/ 389430 w 909951"/>
              <a:gd name="connsiteY3" fmla="*/ 584729 h 921087"/>
              <a:gd name="connsiteX4" fmla="*/ 703755 w 909951"/>
              <a:gd name="connsiteY4" fmla="*/ 851429 h 921087"/>
              <a:gd name="connsiteX5" fmla="*/ 897430 w 909951"/>
              <a:gd name="connsiteY5" fmla="*/ 908579 h 921087"/>
              <a:gd name="connsiteX6" fmla="*/ 846630 w 909951"/>
              <a:gd name="connsiteY6" fmla="*/ 730779 h 921087"/>
              <a:gd name="connsiteX0" fmla="*/ 214805 w 909951"/>
              <a:gd name="connsiteY0" fmla="*/ 83079 h 921087"/>
              <a:gd name="connsiteX1" fmla="*/ 11605 w 909951"/>
              <a:gd name="connsiteY1" fmla="*/ 10054 h 921087"/>
              <a:gd name="connsiteX2" fmla="*/ 62405 w 909951"/>
              <a:gd name="connsiteY2" fmla="*/ 197379 h 921087"/>
              <a:gd name="connsiteX3" fmla="*/ 389430 w 909951"/>
              <a:gd name="connsiteY3" fmla="*/ 584729 h 921087"/>
              <a:gd name="connsiteX4" fmla="*/ 703755 w 909951"/>
              <a:gd name="connsiteY4" fmla="*/ 851429 h 921087"/>
              <a:gd name="connsiteX5" fmla="*/ 897430 w 909951"/>
              <a:gd name="connsiteY5" fmla="*/ 908579 h 921087"/>
              <a:gd name="connsiteX6" fmla="*/ 846630 w 909951"/>
              <a:gd name="connsiteY6" fmla="*/ 730779 h 92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951" h="921087">
                <a:moveTo>
                  <a:pt x="214805" y="83079"/>
                </a:moveTo>
                <a:cubicBezTo>
                  <a:pt x="143897" y="26987"/>
                  <a:pt x="46530" y="-21696"/>
                  <a:pt x="11605" y="10054"/>
                </a:cubicBezTo>
                <a:cubicBezTo>
                  <a:pt x="-23320" y="41804"/>
                  <a:pt x="28538" y="140229"/>
                  <a:pt x="62405" y="197379"/>
                </a:cubicBezTo>
                <a:cubicBezTo>
                  <a:pt x="96272" y="254529"/>
                  <a:pt x="342863" y="532871"/>
                  <a:pt x="389430" y="584729"/>
                </a:cubicBezTo>
                <a:cubicBezTo>
                  <a:pt x="435997" y="636587"/>
                  <a:pt x="631788" y="806979"/>
                  <a:pt x="703755" y="851429"/>
                </a:cubicBezTo>
                <a:cubicBezTo>
                  <a:pt x="775722" y="895879"/>
                  <a:pt x="857743" y="944562"/>
                  <a:pt x="897430" y="908579"/>
                </a:cubicBezTo>
                <a:cubicBezTo>
                  <a:pt x="937117" y="872596"/>
                  <a:pt x="872030" y="764646"/>
                  <a:pt x="846630" y="730779"/>
                </a:cubicBezTo>
              </a:path>
            </a:pathLst>
          </a:cu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485561B1-E306-333E-0438-D2E5D660B539}"/>
              </a:ext>
            </a:extLst>
          </p:cNvPr>
          <p:cNvSpPr/>
          <p:nvPr/>
        </p:nvSpPr>
        <p:spPr>
          <a:xfrm rot="16200000">
            <a:off x="7274783" y="668641"/>
            <a:ext cx="909951" cy="921087"/>
          </a:xfrm>
          <a:custGeom>
            <a:avLst/>
            <a:gdLst>
              <a:gd name="connsiteX0" fmla="*/ 203200 w 885825"/>
              <a:gd name="connsiteY0" fmla="*/ 73025 h 908050"/>
              <a:gd name="connsiteX1" fmla="*/ 0 w 885825"/>
              <a:gd name="connsiteY1" fmla="*/ 0 h 908050"/>
              <a:gd name="connsiteX2" fmla="*/ 15875 w 885825"/>
              <a:gd name="connsiteY2" fmla="*/ 130175 h 908050"/>
              <a:gd name="connsiteX3" fmla="*/ 377825 w 885825"/>
              <a:gd name="connsiteY3" fmla="*/ 574675 h 908050"/>
              <a:gd name="connsiteX4" fmla="*/ 685800 w 885825"/>
              <a:gd name="connsiteY4" fmla="*/ 835025 h 908050"/>
              <a:gd name="connsiteX5" fmla="*/ 885825 w 885825"/>
              <a:gd name="connsiteY5" fmla="*/ 908050 h 908050"/>
              <a:gd name="connsiteX6" fmla="*/ 838200 w 885825"/>
              <a:gd name="connsiteY6" fmla="*/ 711200 h 908050"/>
              <a:gd name="connsiteX0" fmla="*/ 203200 w 895808"/>
              <a:gd name="connsiteY0" fmla="*/ 73025 h 908050"/>
              <a:gd name="connsiteX1" fmla="*/ 0 w 895808"/>
              <a:gd name="connsiteY1" fmla="*/ 0 h 908050"/>
              <a:gd name="connsiteX2" fmla="*/ 15875 w 895808"/>
              <a:gd name="connsiteY2" fmla="*/ 130175 h 908050"/>
              <a:gd name="connsiteX3" fmla="*/ 377825 w 895808"/>
              <a:gd name="connsiteY3" fmla="*/ 574675 h 908050"/>
              <a:gd name="connsiteX4" fmla="*/ 685800 w 895808"/>
              <a:gd name="connsiteY4" fmla="*/ 835025 h 908050"/>
              <a:gd name="connsiteX5" fmla="*/ 885825 w 895808"/>
              <a:gd name="connsiteY5" fmla="*/ 908050 h 908050"/>
              <a:gd name="connsiteX6" fmla="*/ 838200 w 895808"/>
              <a:gd name="connsiteY6" fmla="*/ 711200 h 908050"/>
              <a:gd name="connsiteX0" fmla="*/ 203200 w 895808"/>
              <a:gd name="connsiteY0" fmla="*/ 73025 h 910806"/>
              <a:gd name="connsiteX1" fmla="*/ 0 w 895808"/>
              <a:gd name="connsiteY1" fmla="*/ 0 h 910806"/>
              <a:gd name="connsiteX2" fmla="*/ 15875 w 895808"/>
              <a:gd name="connsiteY2" fmla="*/ 130175 h 910806"/>
              <a:gd name="connsiteX3" fmla="*/ 377825 w 895808"/>
              <a:gd name="connsiteY3" fmla="*/ 574675 h 910806"/>
              <a:gd name="connsiteX4" fmla="*/ 685800 w 895808"/>
              <a:gd name="connsiteY4" fmla="*/ 835025 h 910806"/>
              <a:gd name="connsiteX5" fmla="*/ 885825 w 895808"/>
              <a:gd name="connsiteY5" fmla="*/ 908050 h 910806"/>
              <a:gd name="connsiteX6" fmla="*/ 838200 w 895808"/>
              <a:gd name="connsiteY6" fmla="*/ 711200 h 910806"/>
              <a:gd name="connsiteX0" fmla="*/ 203200 w 895808"/>
              <a:gd name="connsiteY0" fmla="*/ 73025 h 910806"/>
              <a:gd name="connsiteX1" fmla="*/ 0 w 895808"/>
              <a:gd name="connsiteY1" fmla="*/ 0 h 910806"/>
              <a:gd name="connsiteX2" fmla="*/ 15875 w 895808"/>
              <a:gd name="connsiteY2" fmla="*/ 130175 h 910806"/>
              <a:gd name="connsiteX3" fmla="*/ 377825 w 895808"/>
              <a:gd name="connsiteY3" fmla="*/ 574675 h 910806"/>
              <a:gd name="connsiteX4" fmla="*/ 685800 w 895808"/>
              <a:gd name="connsiteY4" fmla="*/ 835025 h 910806"/>
              <a:gd name="connsiteX5" fmla="*/ 885825 w 895808"/>
              <a:gd name="connsiteY5" fmla="*/ 908050 h 910806"/>
              <a:gd name="connsiteX6" fmla="*/ 838200 w 895808"/>
              <a:gd name="connsiteY6" fmla="*/ 711200 h 910806"/>
              <a:gd name="connsiteX0" fmla="*/ 203200 w 897606"/>
              <a:gd name="connsiteY0" fmla="*/ 73025 h 910806"/>
              <a:gd name="connsiteX1" fmla="*/ 0 w 897606"/>
              <a:gd name="connsiteY1" fmla="*/ 0 h 910806"/>
              <a:gd name="connsiteX2" fmla="*/ 15875 w 897606"/>
              <a:gd name="connsiteY2" fmla="*/ 130175 h 910806"/>
              <a:gd name="connsiteX3" fmla="*/ 377825 w 897606"/>
              <a:gd name="connsiteY3" fmla="*/ 574675 h 910806"/>
              <a:gd name="connsiteX4" fmla="*/ 685800 w 897606"/>
              <a:gd name="connsiteY4" fmla="*/ 835025 h 910806"/>
              <a:gd name="connsiteX5" fmla="*/ 885825 w 897606"/>
              <a:gd name="connsiteY5" fmla="*/ 908050 h 910806"/>
              <a:gd name="connsiteX6" fmla="*/ 838200 w 897606"/>
              <a:gd name="connsiteY6" fmla="*/ 711200 h 910806"/>
              <a:gd name="connsiteX0" fmla="*/ 203200 w 897166"/>
              <a:gd name="connsiteY0" fmla="*/ 73025 h 910806"/>
              <a:gd name="connsiteX1" fmla="*/ 0 w 897166"/>
              <a:gd name="connsiteY1" fmla="*/ 0 h 910806"/>
              <a:gd name="connsiteX2" fmla="*/ 15875 w 897166"/>
              <a:gd name="connsiteY2" fmla="*/ 130175 h 910806"/>
              <a:gd name="connsiteX3" fmla="*/ 377825 w 897166"/>
              <a:gd name="connsiteY3" fmla="*/ 574675 h 910806"/>
              <a:gd name="connsiteX4" fmla="*/ 685800 w 897166"/>
              <a:gd name="connsiteY4" fmla="*/ 835025 h 910806"/>
              <a:gd name="connsiteX5" fmla="*/ 885825 w 897166"/>
              <a:gd name="connsiteY5" fmla="*/ 908050 h 910806"/>
              <a:gd name="connsiteX6" fmla="*/ 835025 w 897166"/>
              <a:gd name="connsiteY6" fmla="*/ 720725 h 910806"/>
              <a:gd name="connsiteX0" fmla="*/ 203200 w 900471"/>
              <a:gd name="connsiteY0" fmla="*/ 73025 h 910806"/>
              <a:gd name="connsiteX1" fmla="*/ 0 w 900471"/>
              <a:gd name="connsiteY1" fmla="*/ 0 h 910806"/>
              <a:gd name="connsiteX2" fmla="*/ 15875 w 900471"/>
              <a:gd name="connsiteY2" fmla="*/ 130175 h 910806"/>
              <a:gd name="connsiteX3" fmla="*/ 377825 w 900471"/>
              <a:gd name="connsiteY3" fmla="*/ 574675 h 910806"/>
              <a:gd name="connsiteX4" fmla="*/ 685800 w 900471"/>
              <a:gd name="connsiteY4" fmla="*/ 835025 h 910806"/>
              <a:gd name="connsiteX5" fmla="*/ 885825 w 900471"/>
              <a:gd name="connsiteY5" fmla="*/ 908050 h 910806"/>
              <a:gd name="connsiteX6" fmla="*/ 835025 w 900471"/>
              <a:gd name="connsiteY6" fmla="*/ 720725 h 910806"/>
              <a:gd name="connsiteX0" fmla="*/ 203200 w 900471"/>
              <a:gd name="connsiteY0" fmla="*/ 73025 h 911301"/>
              <a:gd name="connsiteX1" fmla="*/ 0 w 900471"/>
              <a:gd name="connsiteY1" fmla="*/ 0 h 911301"/>
              <a:gd name="connsiteX2" fmla="*/ 15875 w 900471"/>
              <a:gd name="connsiteY2" fmla="*/ 130175 h 911301"/>
              <a:gd name="connsiteX3" fmla="*/ 377825 w 900471"/>
              <a:gd name="connsiteY3" fmla="*/ 574675 h 911301"/>
              <a:gd name="connsiteX4" fmla="*/ 685800 w 900471"/>
              <a:gd name="connsiteY4" fmla="*/ 835025 h 911301"/>
              <a:gd name="connsiteX5" fmla="*/ 885825 w 900471"/>
              <a:gd name="connsiteY5" fmla="*/ 908050 h 911301"/>
              <a:gd name="connsiteX6" fmla="*/ 835025 w 900471"/>
              <a:gd name="connsiteY6" fmla="*/ 720725 h 911301"/>
              <a:gd name="connsiteX0" fmla="*/ 203200 w 908256"/>
              <a:gd name="connsiteY0" fmla="*/ 73025 h 908284"/>
              <a:gd name="connsiteX1" fmla="*/ 0 w 908256"/>
              <a:gd name="connsiteY1" fmla="*/ 0 h 908284"/>
              <a:gd name="connsiteX2" fmla="*/ 15875 w 908256"/>
              <a:gd name="connsiteY2" fmla="*/ 130175 h 908284"/>
              <a:gd name="connsiteX3" fmla="*/ 377825 w 908256"/>
              <a:gd name="connsiteY3" fmla="*/ 574675 h 908284"/>
              <a:gd name="connsiteX4" fmla="*/ 685800 w 908256"/>
              <a:gd name="connsiteY4" fmla="*/ 835025 h 908284"/>
              <a:gd name="connsiteX5" fmla="*/ 895350 w 908256"/>
              <a:gd name="connsiteY5" fmla="*/ 904875 h 908284"/>
              <a:gd name="connsiteX6" fmla="*/ 835025 w 908256"/>
              <a:gd name="connsiteY6" fmla="*/ 720725 h 908284"/>
              <a:gd name="connsiteX0" fmla="*/ 203200 w 908256"/>
              <a:gd name="connsiteY0" fmla="*/ 81805 h 917064"/>
              <a:gd name="connsiteX1" fmla="*/ 0 w 908256"/>
              <a:gd name="connsiteY1" fmla="*/ 8780 h 917064"/>
              <a:gd name="connsiteX2" fmla="*/ 15875 w 908256"/>
              <a:gd name="connsiteY2" fmla="*/ 138955 h 917064"/>
              <a:gd name="connsiteX3" fmla="*/ 377825 w 908256"/>
              <a:gd name="connsiteY3" fmla="*/ 583455 h 917064"/>
              <a:gd name="connsiteX4" fmla="*/ 685800 w 908256"/>
              <a:gd name="connsiteY4" fmla="*/ 843805 h 917064"/>
              <a:gd name="connsiteX5" fmla="*/ 895350 w 908256"/>
              <a:gd name="connsiteY5" fmla="*/ 913655 h 917064"/>
              <a:gd name="connsiteX6" fmla="*/ 835025 w 908256"/>
              <a:gd name="connsiteY6" fmla="*/ 729505 h 917064"/>
              <a:gd name="connsiteX0" fmla="*/ 203200 w 908256"/>
              <a:gd name="connsiteY0" fmla="*/ 81805 h 917064"/>
              <a:gd name="connsiteX1" fmla="*/ 0 w 908256"/>
              <a:gd name="connsiteY1" fmla="*/ 8780 h 917064"/>
              <a:gd name="connsiteX2" fmla="*/ 28575 w 908256"/>
              <a:gd name="connsiteY2" fmla="*/ 145305 h 917064"/>
              <a:gd name="connsiteX3" fmla="*/ 377825 w 908256"/>
              <a:gd name="connsiteY3" fmla="*/ 583455 h 917064"/>
              <a:gd name="connsiteX4" fmla="*/ 685800 w 908256"/>
              <a:gd name="connsiteY4" fmla="*/ 843805 h 917064"/>
              <a:gd name="connsiteX5" fmla="*/ 895350 w 908256"/>
              <a:gd name="connsiteY5" fmla="*/ 913655 h 917064"/>
              <a:gd name="connsiteX6" fmla="*/ 835025 w 908256"/>
              <a:gd name="connsiteY6" fmla="*/ 729505 h 917064"/>
              <a:gd name="connsiteX0" fmla="*/ 208230 w 913286"/>
              <a:gd name="connsiteY0" fmla="*/ 81805 h 917064"/>
              <a:gd name="connsiteX1" fmla="*/ 5030 w 913286"/>
              <a:gd name="connsiteY1" fmla="*/ 8780 h 917064"/>
              <a:gd name="connsiteX2" fmla="*/ 33605 w 913286"/>
              <a:gd name="connsiteY2" fmla="*/ 145305 h 917064"/>
              <a:gd name="connsiteX3" fmla="*/ 382855 w 913286"/>
              <a:gd name="connsiteY3" fmla="*/ 583455 h 917064"/>
              <a:gd name="connsiteX4" fmla="*/ 690830 w 913286"/>
              <a:gd name="connsiteY4" fmla="*/ 843805 h 917064"/>
              <a:gd name="connsiteX5" fmla="*/ 900380 w 913286"/>
              <a:gd name="connsiteY5" fmla="*/ 913655 h 917064"/>
              <a:gd name="connsiteX6" fmla="*/ 840055 w 913286"/>
              <a:gd name="connsiteY6" fmla="*/ 729505 h 917064"/>
              <a:gd name="connsiteX0" fmla="*/ 225634 w 930690"/>
              <a:gd name="connsiteY0" fmla="*/ 81805 h 917064"/>
              <a:gd name="connsiteX1" fmla="*/ 22434 w 930690"/>
              <a:gd name="connsiteY1" fmla="*/ 8780 h 917064"/>
              <a:gd name="connsiteX2" fmla="*/ 51009 w 930690"/>
              <a:gd name="connsiteY2" fmla="*/ 145305 h 917064"/>
              <a:gd name="connsiteX3" fmla="*/ 400259 w 930690"/>
              <a:gd name="connsiteY3" fmla="*/ 583455 h 917064"/>
              <a:gd name="connsiteX4" fmla="*/ 708234 w 930690"/>
              <a:gd name="connsiteY4" fmla="*/ 843805 h 917064"/>
              <a:gd name="connsiteX5" fmla="*/ 917784 w 930690"/>
              <a:gd name="connsiteY5" fmla="*/ 913655 h 917064"/>
              <a:gd name="connsiteX6" fmla="*/ 857459 w 930690"/>
              <a:gd name="connsiteY6" fmla="*/ 729505 h 917064"/>
              <a:gd name="connsiteX0" fmla="*/ 216707 w 921763"/>
              <a:gd name="connsiteY0" fmla="*/ 81805 h 917064"/>
              <a:gd name="connsiteX1" fmla="*/ 13507 w 921763"/>
              <a:gd name="connsiteY1" fmla="*/ 8780 h 917064"/>
              <a:gd name="connsiteX2" fmla="*/ 42082 w 921763"/>
              <a:gd name="connsiteY2" fmla="*/ 145305 h 917064"/>
              <a:gd name="connsiteX3" fmla="*/ 391332 w 921763"/>
              <a:gd name="connsiteY3" fmla="*/ 583455 h 917064"/>
              <a:gd name="connsiteX4" fmla="*/ 699307 w 921763"/>
              <a:gd name="connsiteY4" fmla="*/ 843805 h 917064"/>
              <a:gd name="connsiteX5" fmla="*/ 908857 w 921763"/>
              <a:gd name="connsiteY5" fmla="*/ 913655 h 917064"/>
              <a:gd name="connsiteX6" fmla="*/ 848532 w 921763"/>
              <a:gd name="connsiteY6" fmla="*/ 729505 h 917064"/>
              <a:gd name="connsiteX0" fmla="*/ 216707 w 921763"/>
              <a:gd name="connsiteY0" fmla="*/ 84789 h 920048"/>
              <a:gd name="connsiteX1" fmla="*/ 13507 w 921763"/>
              <a:gd name="connsiteY1" fmla="*/ 11764 h 920048"/>
              <a:gd name="connsiteX2" fmla="*/ 42082 w 921763"/>
              <a:gd name="connsiteY2" fmla="*/ 148289 h 920048"/>
              <a:gd name="connsiteX3" fmla="*/ 391332 w 921763"/>
              <a:gd name="connsiteY3" fmla="*/ 586439 h 920048"/>
              <a:gd name="connsiteX4" fmla="*/ 699307 w 921763"/>
              <a:gd name="connsiteY4" fmla="*/ 846789 h 920048"/>
              <a:gd name="connsiteX5" fmla="*/ 908857 w 921763"/>
              <a:gd name="connsiteY5" fmla="*/ 916639 h 920048"/>
              <a:gd name="connsiteX6" fmla="*/ 848532 w 921763"/>
              <a:gd name="connsiteY6" fmla="*/ 732489 h 920048"/>
              <a:gd name="connsiteX0" fmla="*/ 216707 w 921763"/>
              <a:gd name="connsiteY0" fmla="*/ 84789 h 920048"/>
              <a:gd name="connsiteX1" fmla="*/ 13507 w 921763"/>
              <a:gd name="connsiteY1" fmla="*/ 11764 h 920048"/>
              <a:gd name="connsiteX2" fmla="*/ 42082 w 921763"/>
              <a:gd name="connsiteY2" fmla="*/ 148289 h 920048"/>
              <a:gd name="connsiteX3" fmla="*/ 391332 w 921763"/>
              <a:gd name="connsiteY3" fmla="*/ 586439 h 920048"/>
              <a:gd name="connsiteX4" fmla="*/ 699307 w 921763"/>
              <a:gd name="connsiteY4" fmla="*/ 846789 h 920048"/>
              <a:gd name="connsiteX5" fmla="*/ 908857 w 921763"/>
              <a:gd name="connsiteY5" fmla="*/ 916639 h 920048"/>
              <a:gd name="connsiteX6" fmla="*/ 848532 w 921763"/>
              <a:gd name="connsiteY6" fmla="*/ 732489 h 920048"/>
              <a:gd name="connsiteX0" fmla="*/ 216707 w 921763"/>
              <a:gd name="connsiteY0" fmla="*/ 84789 h 920048"/>
              <a:gd name="connsiteX1" fmla="*/ 13507 w 921763"/>
              <a:gd name="connsiteY1" fmla="*/ 11764 h 920048"/>
              <a:gd name="connsiteX2" fmla="*/ 42082 w 921763"/>
              <a:gd name="connsiteY2" fmla="*/ 148289 h 920048"/>
              <a:gd name="connsiteX3" fmla="*/ 391332 w 921763"/>
              <a:gd name="connsiteY3" fmla="*/ 586439 h 920048"/>
              <a:gd name="connsiteX4" fmla="*/ 699307 w 921763"/>
              <a:gd name="connsiteY4" fmla="*/ 846789 h 920048"/>
              <a:gd name="connsiteX5" fmla="*/ 908857 w 921763"/>
              <a:gd name="connsiteY5" fmla="*/ 916639 h 920048"/>
              <a:gd name="connsiteX6" fmla="*/ 848532 w 921763"/>
              <a:gd name="connsiteY6" fmla="*/ 732489 h 920048"/>
              <a:gd name="connsiteX0" fmla="*/ 216707 w 918443"/>
              <a:gd name="connsiteY0" fmla="*/ 84789 h 920048"/>
              <a:gd name="connsiteX1" fmla="*/ 13507 w 918443"/>
              <a:gd name="connsiteY1" fmla="*/ 11764 h 920048"/>
              <a:gd name="connsiteX2" fmla="*/ 42082 w 918443"/>
              <a:gd name="connsiteY2" fmla="*/ 148289 h 920048"/>
              <a:gd name="connsiteX3" fmla="*/ 391332 w 918443"/>
              <a:gd name="connsiteY3" fmla="*/ 586439 h 920048"/>
              <a:gd name="connsiteX4" fmla="*/ 699307 w 918443"/>
              <a:gd name="connsiteY4" fmla="*/ 846789 h 920048"/>
              <a:gd name="connsiteX5" fmla="*/ 908857 w 918443"/>
              <a:gd name="connsiteY5" fmla="*/ 916639 h 920048"/>
              <a:gd name="connsiteX6" fmla="*/ 848532 w 918443"/>
              <a:gd name="connsiteY6" fmla="*/ 732489 h 920048"/>
              <a:gd name="connsiteX0" fmla="*/ 216707 w 918443"/>
              <a:gd name="connsiteY0" fmla="*/ 84789 h 925551"/>
              <a:gd name="connsiteX1" fmla="*/ 13507 w 918443"/>
              <a:gd name="connsiteY1" fmla="*/ 11764 h 925551"/>
              <a:gd name="connsiteX2" fmla="*/ 42082 w 918443"/>
              <a:gd name="connsiteY2" fmla="*/ 148289 h 925551"/>
              <a:gd name="connsiteX3" fmla="*/ 391332 w 918443"/>
              <a:gd name="connsiteY3" fmla="*/ 586439 h 925551"/>
              <a:gd name="connsiteX4" fmla="*/ 699307 w 918443"/>
              <a:gd name="connsiteY4" fmla="*/ 846789 h 925551"/>
              <a:gd name="connsiteX5" fmla="*/ 908857 w 918443"/>
              <a:gd name="connsiteY5" fmla="*/ 916639 h 925551"/>
              <a:gd name="connsiteX6" fmla="*/ 848532 w 918443"/>
              <a:gd name="connsiteY6" fmla="*/ 732489 h 925551"/>
              <a:gd name="connsiteX0" fmla="*/ 216707 w 918443"/>
              <a:gd name="connsiteY0" fmla="*/ 84789 h 943963"/>
              <a:gd name="connsiteX1" fmla="*/ 13507 w 918443"/>
              <a:gd name="connsiteY1" fmla="*/ 11764 h 943963"/>
              <a:gd name="connsiteX2" fmla="*/ 42082 w 918443"/>
              <a:gd name="connsiteY2" fmla="*/ 148289 h 943963"/>
              <a:gd name="connsiteX3" fmla="*/ 391332 w 918443"/>
              <a:gd name="connsiteY3" fmla="*/ 586439 h 943963"/>
              <a:gd name="connsiteX4" fmla="*/ 699307 w 918443"/>
              <a:gd name="connsiteY4" fmla="*/ 846789 h 943963"/>
              <a:gd name="connsiteX5" fmla="*/ 908857 w 918443"/>
              <a:gd name="connsiteY5" fmla="*/ 916639 h 943963"/>
              <a:gd name="connsiteX6" fmla="*/ 848532 w 918443"/>
              <a:gd name="connsiteY6" fmla="*/ 732489 h 943963"/>
              <a:gd name="connsiteX0" fmla="*/ 216707 w 919652"/>
              <a:gd name="connsiteY0" fmla="*/ 84789 h 930452"/>
              <a:gd name="connsiteX1" fmla="*/ 13507 w 919652"/>
              <a:gd name="connsiteY1" fmla="*/ 11764 h 930452"/>
              <a:gd name="connsiteX2" fmla="*/ 42082 w 919652"/>
              <a:gd name="connsiteY2" fmla="*/ 148289 h 930452"/>
              <a:gd name="connsiteX3" fmla="*/ 391332 w 919652"/>
              <a:gd name="connsiteY3" fmla="*/ 586439 h 930452"/>
              <a:gd name="connsiteX4" fmla="*/ 699307 w 919652"/>
              <a:gd name="connsiteY4" fmla="*/ 846789 h 930452"/>
              <a:gd name="connsiteX5" fmla="*/ 908857 w 919652"/>
              <a:gd name="connsiteY5" fmla="*/ 916639 h 930452"/>
              <a:gd name="connsiteX6" fmla="*/ 848532 w 919652"/>
              <a:gd name="connsiteY6" fmla="*/ 732489 h 930452"/>
              <a:gd name="connsiteX0" fmla="*/ 216707 w 919652"/>
              <a:gd name="connsiteY0" fmla="*/ 82235 h 927898"/>
              <a:gd name="connsiteX1" fmla="*/ 13507 w 919652"/>
              <a:gd name="connsiteY1" fmla="*/ 9210 h 927898"/>
              <a:gd name="connsiteX2" fmla="*/ 42082 w 919652"/>
              <a:gd name="connsiteY2" fmla="*/ 145735 h 927898"/>
              <a:gd name="connsiteX3" fmla="*/ 391332 w 919652"/>
              <a:gd name="connsiteY3" fmla="*/ 583885 h 927898"/>
              <a:gd name="connsiteX4" fmla="*/ 699307 w 919652"/>
              <a:gd name="connsiteY4" fmla="*/ 844235 h 927898"/>
              <a:gd name="connsiteX5" fmla="*/ 908857 w 919652"/>
              <a:gd name="connsiteY5" fmla="*/ 914085 h 927898"/>
              <a:gd name="connsiteX6" fmla="*/ 848532 w 919652"/>
              <a:gd name="connsiteY6" fmla="*/ 729935 h 927898"/>
              <a:gd name="connsiteX0" fmla="*/ 220861 w 923806"/>
              <a:gd name="connsiteY0" fmla="*/ 84789 h 930452"/>
              <a:gd name="connsiteX1" fmla="*/ 17661 w 923806"/>
              <a:gd name="connsiteY1" fmla="*/ 11764 h 930452"/>
              <a:gd name="connsiteX2" fmla="*/ 46236 w 923806"/>
              <a:gd name="connsiteY2" fmla="*/ 148289 h 930452"/>
              <a:gd name="connsiteX3" fmla="*/ 395486 w 923806"/>
              <a:gd name="connsiteY3" fmla="*/ 586439 h 930452"/>
              <a:gd name="connsiteX4" fmla="*/ 703461 w 923806"/>
              <a:gd name="connsiteY4" fmla="*/ 846789 h 930452"/>
              <a:gd name="connsiteX5" fmla="*/ 913011 w 923806"/>
              <a:gd name="connsiteY5" fmla="*/ 916639 h 930452"/>
              <a:gd name="connsiteX6" fmla="*/ 852686 w 923806"/>
              <a:gd name="connsiteY6" fmla="*/ 732489 h 930452"/>
              <a:gd name="connsiteX0" fmla="*/ 212713 w 915658"/>
              <a:gd name="connsiteY0" fmla="*/ 76474 h 922137"/>
              <a:gd name="connsiteX1" fmla="*/ 9513 w 915658"/>
              <a:gd name="connsiteY1" fmla="*/ 3449 h 922137"/>
              <a:gd name="connsiteX2" fmla="*/ 44438 w 915658"/>
              <a:gd name="connsiteY2" fmla="*/ 162199 h 922137"/>
              <a:gd name="connsiteX3" fmla="*/ 387338 w 915658"/>
              <a:gd name="connsiteY3" fmla="*/ 578124 h 922137"/>
              <a:gd name="connsiteX4" fmla="*/ 695313 w 915658"/>
              <a:gd name="connsiteY4" fmla="*/ 838474 h 922137"/>
              <a:gd name="connsiteX5" fmla="*/ 904863 w 915658"/>
              <a:gd name="connsiteY5" fmla="*/ 908324 h 922137"/>
              <a:gd name="connsiteX6" fmla="*/ 844538 w 915658"/>
              <a:gd name="connsiteY6" fmla="*/ 724174 h 922137"/>
              <a:gd name="connsiteX0" fmla="*/ 213146 w 916091"/>
              <a:gd name="connsiteY0" fmla="*/ 76474 h 922137"/>
              <a:gd name="connsiteX1" fmla="*/ 9946 w 916091"/>
              <a:gd name="connsiteY1" fmla="*/ 3449 h 922137"/>
              <a:gd name="connsiteX2" fmla="*/ 44871 w 916091"/>
              <a:gd name="connsiteY2" fmla="*/ 162199 h 922137"/>
              <a:gd name="connsiteX3" fmla="*/ 387771 w 916091"/>
              <a:gd name="connsiteY3" fmla="*/ 578124 h 922137"/>
              <a:gd name="connsiteX4" fmla="*/ 695746 w 916091"/>
              <a:gd name="connsiteY4" fmla="*/ 838474 h 922137"/>
              <a:gd name="connsiteX5" fmla="*/ 905296 w 916091"/>
              <a:gd name="connsiteY5" fmla="*/ 908324 h 922137"/>
              <a:gd name="connsiteX6" fmla="*/ 844971 w 916091"/>
              <a:gd name="connsiteY6" fmla="*/ 724174 h 922137"/>
              <a:gd name="connsiteX0" fmla="*/ 253071 w 956016"/>
              <a:gd name="connsiteY0" fmla="*/ 76474 h 922137"/>
              <a:gd name="connsiteX1" fmla="*/ 49871 w 956016"/>
              <a:gd name="connsiteY1" fmla="*/ 3449 h 922137"/>
              <a:gd name="connsiteX2" fmla="*/ 84796 w 956016"/>
              <a:gd name="connsiteY2" fmla="*/ 162199 h 922137"/>
              <a:gd name="connsiteX3" fmla="*/ 427696 w 956016"/>
              <a:gd name="connsiteY3" fmla="*/ 578124 h 922137"/>
              <a:gd name="connsiteX4" fmla="*/ 735671 w 956016"/>
              <a:gd name="connsiteY4" fmla="*/ 838474 h 922137"/>
              <a:gd name="connsiteX5" fmla="*/ 945221 w 956016"/>
              <a:gd name="connsiteY5" fmla="*/ 908324 h 922137"/>
              <a:gd name="connsiteX6" fmla="*/ 884896 w 956016"/>
              <a:gd name="connsiteY6" fmla="*/ 724174 h 922137"/>
              <a:gd name="connsiteX0" fmla="*/ 216275 w 919220"/>
              <a:gd name="connsiteY0" fmla="*/ 76474 h 922137"/>
              <a:gd name="connsiteX1" fmla="*/ 13075 w 919220"/>
              <a:gd name="connsiteY1" fmla="*/ 3449 h 922137"/>
              <a:gd name="connsiteX2" fmla="*/ 48000 w 919220"/>
              <a:gd name="connsiteY2" fmla="*/ 162199 h 922137"/>
              <a:gd name="connsiteX3" fmla="*/ 390900 w 919220"/>
              <a:gd name="connsiteY3" fmla="*/ 578124 h 922137"/>
              <a:gd name="connsiteX4" fmla="*/ 698875 w 919220"/>
              <a:gd name="connsiteY4" fmla="*/ 838474 h 922137"/>
              <a:gd name="connsiteX5" fmla="*/ 908425 w 919220"/>
              <a:gd name="connsiteY5" fmla="*/ 908324 h 922137"/>
              <a:gd name="connsiteX6" fmla="*/ 848100 w 919220"/>
              <a:gd name="connsiteY6" fmla="*/ 724174 h 922137"/>
              <a:gd name="connsiteX0" fmla="*/ 214468 w 917413"/>
              <a:gd name="connsiteY0" fmla="*/ 76474 h 922137"/>
              <a:gd name="connsiteX1" fmla="*/ 11268 w 917413"/>
              <a:gd name="connsiteY1" fmla="*/ 3449 h 922137"/>
              <a:gd name="connsiteX2" fmla="*/ 46193 w 917413"/>
              <a:gd name="connsiteY2" fmla="*/ 162199 h 922137"/>
              <a:gd name="connsiteX3" fmla="*/ 389093 w 917413"/>
              <a:gd name="connsiteY3" fmla="*/ 578124 h 922137"/>
              <a:gd name="connsiteX4" fmla="*/ 697068 w 917413"/>
              <a:gd name="connsiteY4" fmla="*/ 838474 h 922137"/>
              <a:gd name="connsiteX5" fmla="*/ 906618 w 917413"/>
              <a:gd name="connsiteY5" fmla="*/ 908324 h 922137"/>
              <a:gd name="connsiteX6" fmla="*/ 846293 w 917413"/>
              <a:gd name="connsiteY6" fmla="*/ 724174 h 922137"/>
              <a:gd name="connsiteX0" fmla="*/ 214468 w 917413"/>
              <a:gd name="connsiteY0" fmla="*/ 76474 h 922137"/>
              <a:gd name="connsiteX1" fmla="*/ 11268 w 917413"/>
              <a:gd name="connsiteY1" fmla="*/ 3449 h 922137"/>
              <a:gd name="connsiteX2" fmla="*/ 46193 w 917413"/>
              <a:gd name="connsiteY2" fmla="*/ 162199 h 922137"/>
              <a:gd name="connsiteX3" fmla="*/ 389093 w 917413"/>
              <a:gd name="connsiteY3" fmla="*/ 578124 h 922137"/>
              <a:gd name="connsiteX4" fmla="*/ 697068 w 917413"/>
              <a:gd name="connsiteY4" fmla="*/ 838474 h 922137"/>
              <a:gd name="connsiteX5" fmla="*/ 906618 w 917413"/>
              <a:gd name="connsiteY5" fmla="*/ 908324 h 922137"/>
              <a:gd name="connsiteX6" fmla="*/ 846293 w 917413"/>
              <a:gd name="connsiteY6" fmla="*/ 724174 h 922137"/>
              <a:gd name="connsiteX0" fmla="*/ 214468 w 917413"/>
              <a:gd name="connsiteY0" fmla="*/ 76474 h 918046"/>
              <a:gd name="connsiteX1" fmla="*/ 11268 w 917413"/>
              <a:gd name="connsiteY1" fmla="*/ 3449 h 918046"/>
              <a:gd name="connsiteX2" fmla="*/ 46193 w 917413"/>
              <a:gd name="connsiteY2" fmla="*/ 162199 h 918046"/>
              <a:gd name="connsiteX3" fmla="*/ 389093 w 917413"/>
              <a:gd name="connsiteY3" fmla="*/ 578124 h 918046"/>
              <a:gd name="connsiteX4" fmla="*/ 697068 w 917413"/>
              <a:gd name="connsiteY4" fmla="*/ 838474 h 918046"/>
              <a:gd name="connsiteX5" fmla="*/ 906618 w 917413"/>
              <a:gd name="connsiteY5" fmla="*/ 908324 h 918046"/>
              <a:gd name="connsiteX6" fmla="*/ 846293 w 917413"/>
              <a:gd name="connsiteY6" fmla="*/ 724174 h 918046"/>
              <a:gd name="connsiteX0" fmla="*/ 214468 w 917413"/>
              <a:gd name="connsiteY0" fmla="*/ 76474 h 914282"/>
              <a:gd name="connsiteX1" fmla="*/ 11268 w 917413"/>
              <a:gd name="connsiteY1" fmla="*/ 3449 h 914282"/>
              <a:gd name="connsiteX2" fmla="*/ 46193 w 917413"/>
              <a:gd name="connsiteY2" fmla="*/ 162199 h 914282"/>
              <a:gd name="connsiteX3" fmla="*/ 389093 w 917413"/>
              <a:gd name="connsiteY3" fmla="*/ 578124 h 914282"/>
              <a:gd name="connsiteX4" fmla="*/ 697068 w 917413"/>
              <a:gd name="connsiteY4" fmla="*/ 838474 h 914282"/>
              <a:gd name="connsiteX5" fmla="*/ 906618 w 917413"/>
              <a:gd name="connsiteY5" fmla="*/ 908324 h 914282"/>
              <a:gd name="connsiteX6" fmla="*/ 846293 w 917413"/>
              <a:gd name="connsiteY6" fmla="*/ 724174 h 914282"/>
              <a:gd name="connsiteX0" fmla="*/ 214468 w 916004"/>
              <a:gd name="connsiteY0" fmla="*/ 76474 h 920778"/>
              <a:gd name="connsiteX1" fmla="*/ 11268 w 916004"/>
              <a:gd name="connsiteY1" fmla="*/ 3449 h 920778"/>
              <a:gd name="connsiteX2" fmla="*/ 46193 w 916004"/>
              <a:gd name="connsiteY2" fmla="*/ 162199 h 920778"/>
              <a:gd name="connsiteX3" fmla="*/ 389093 w 916004"/>
              <a:gd name="connsiteY3" fmla="*/ 578124 h 920778"/>
              <a:gd name="connsiteX4" fmla="*/ 697068 w 916004"/>
              <a:gd name="connsiteY4" fmla="*/ 838474 h 920778"/>
              <a:gd name="connsiteX5" fmla="*/ 906618 w 916004"/>
              <a:gd name="connsiteY5" fmla="*/ 908324 h 920778"/>
              <a:gd name="connsiteX6" fmla="*/ 846293 w 916004"/>
              <a:gd name="connsiteY6" fmla="*/ 724174 h 920778"/>
              <a:gd name="connsiteX0" fmla="*/ 214468 w 916004"/>
              <a:gd name="connsiteY0" fmla="*/ 76474 h 920778"/>
              <a:gd name="connsiteX1" fmla="*/ 11268 w 916004"/>
              <a:gd name="connsiteY1" fmla="*/ 3449 h 920778"/>
              <a:gd name="connsiteX2" fmla="*/ 46193 w 916004"/>
              <a:gd name="connsiteY2" fmla="*/ 162199 h 920778"/>
              <a:gd name="connsiteX3" fmla="*/ 389093 w 916004"/>
              <a:gd name="connsiteY3" fmla="*/ 578124 h 920778"/>
              <a:gd name="connsiteX4" fmla="*/ 697068 w 916004"/>
              <a:gd name="connsiteY4" fmla="*/ 838474 h 920778"/>
              <a:gd name="connsiteX5" fmla="*/ 906618 w 916004"/>
              <a:gd name="connsiteY5" fmla="*/ 908324 h 920778"/>
              <a:gd name="connsiteX6" fmla="*/ 846293 w 916004"/>
              <a:gd name="connsiteY6" fmla="*/ 724174 h 920778"/>
              <a:gd name="connsiteX0" fmla="*/ 214468 w 912184"/>
              <a:gd name="connsiteY0" fmla="*/ 76474 h 915530"/>
              <a:gd name="connsiteX1" fmla="*/ 11268 w 912184"/>
              <a:gd name="connsiteY1" fmla="*/ 3449 h 915530"/>
              <a:gd name="connsiteX2" fmla="*/ 46193 w 912184"/>
              <a:gd name="connsiteY2" fmla="*/ 162199 h 915530"/>
              <a:gd name="connsiteX3" fmla="*/ 389093 w 912184"/>
              <a:gd name="connsiteY3" fmla="*/ 578124 h 915530"/>
              <a:gd name="connsiteX4" fmla="*/ 703418 w 912184"/>
              <a:gd name="connsiteY4" fmla="*/ 844824 h 915530"/>
              <a:gd name="connsiteX5" fmla="*/ 906618 w 912184"/>
              <a:gd name="connsiteY5" fmla="*/ 908324 h 915530"/>
              <a:gd name="connsiteX6" fmla="*/ 846293 w 912184"/>
              <a:gd name="connsiteY6" fmla="*/ 724174 h 915530"/>
              <a:gd name="connsiteX0" fmla="*/ 210949 w 908665"/>
              <a:gd name="connsiteY0" fmla="*/ 78168 h 917224"/>
              <a:gd name="connsiteX1" fmla="*/ 7749 w 908665"/>
              <a:gd name="connsiteY1" fmla="*/ 5143 h 917224"/>
              <a:gd name="connsiteX2" fmla="*/ 58549 w 908665"/>
              <a:gd name="connsiteY2" fmla="*/ 192468 h 917224"/>
              <a:gd name="connsiteX3" fmla="*/ 385574 w 908665"/>
              <a:gd name="connsiteY3" fmla="*/ 579818 h 917224"/>
              <a:gd name="connsiteX4" fmla="*/ 699899 w 908665"/>
              <a:gd name="connsiteY4" fmla="*/ 846518 h 917224"/>
              <a:gd name="connsiteX5" fmla="*/ 903099 w 908665"/>
              <a:gd name="connsiteY5" fmla="*/ 910018 h 917224"/>
              <a:gd name="connsiteX6" fmla="*/ 842774 w 908665"/>
              <a:gd name="connsiteY6" fmla="*/ 725868 h 917224"/>
              <a:gd name="connsiteX0" fmla="*/ 221466 w 919182"/>
              <a:gd name="connsiteY0" fmla="*/ 81814 h 920870"/>
              <a:gd name="connsiteX1" fmla="*/ 18266 w 919182"/>
              <a:gd name="connsiteY1" fmla="*/ 8789 h 920870"/>
              <a:gd name="connsiteX2" fmla="*/ 69066 w 919182"/>
              <a:gd name="connsiteY2" fmla="*/ 196114 h 920870"/>
              <a:gd name="connsiteX3" fmla="*/ 396091 w 919182"/>
              <a:gd name="connsiteY3" fmla="*/ 583464 h 920870"/>
              <a:gd name="connsiteX4" fmla="*/ 710416 w 919182"/>
              <a:gd name="connsiteY4" fmla="*/ 850164 h 920870"/>
              <a:gd name="connsiteX5" fmla="*/ 913616 w 919182"/>
              <a:gd name="connsiteY5" fmla="*/ 913664 h 920870"/>
              <a:gd name="connsiteX6" fmla="*/ 853291 w 919182"/>
              <a:gd name="connsiteY6" fmla="*/ 729514 h 920870"/>
              <a:gd name="connsiteX0" fmla="*/ 224178 w 921894"/>
              <a:gd name="connsiteY0" fmla="*/ 86960 h 926016"/>
              <a:gd name="connsiteX1" fmla="*/ 20978 w 921894"/>
              <a:gd name="connsiteY1" fmla="*/ 13935 h 926016"/>
              <a:gd name="connsiteX2" fmla="*/ 71778 w 921894"/>
              <a:gd name="connsiteY2" fmla="*/ 201260 h 926016"/>
              <a:gd name="connsiteX3" fmla="*/ 398803 w 921894"/>
              <a:gd name="connsiteY3" fmla="*/ 588610 h 926016"/>
              <a:gd name="connsiteX4" fmla="*/ 713128 w 921894"/>
              <a:gd name="connsiteY4" fmla="*/ 855310 h 926016"/>
              <a:gd name="connsiteX5" fmla="*/ 916328 w 921894"/>
              <a:gd name="connsiteY5" fmla="*/ 918810 h 926016"/>
              <a:gd name="connsiteX6" fmla="*/ 856003 w 921894"/>
              <a:gd name="connsiteY6" fmla="*/ 734660 h 926016"/>
              <a:gd name="connsiteX0" fmla="*/ 214805 w 912521"/>
              <a:gd name="connsiteY0" fmla="*/ 83079 h 922135"/>
              <a:gd name="connsiteX1" fmla="*/ 11605 w 912521"/>
              <a:gd name="connsiteY1" fmla="*/ 10054 h 922135"/>
              <a:gd name="connsiteX2" fmla="*/ 62405 w 912521"/>
              <a:gd name="connsiteY2" fmla="*/ 197379 h 922135"/>
              <a:gd name="connsiteX3" fmla="*/ 389430 w 912521"/>
              <a:gd name="connsiteY3" fmla="*/ 584729 h 922135"/>
              <a:gd name="connsiteX4" fmla="*/ 703755 w 912521"/>
              <a:gd name="connsiteY4" fmla="*/ 851429 h 922135"/>
              <a:gd name="connsiteX5" fmla="*/ 906955 w 912521"/>
              <a:gd name="connsiteY5" fmla="*/ 914929 h 922135"/>
              <a:gd name="connsiteX6" fmla="*/ 846630 w 912521"/>
              <a:gd name="connsiteY6" fmla="*/ 730779 h 922135"/>
              <a:gd name="connsiteX0" fmla="*/ 214805 w 918361"/>
              <a:gd name="connsiteY0" fmla="*/ 83079 h 928874"/>
              <a:gd name="connsiteX1" fmla="*/ 11605 w 918361"/>
              <a:gd name="connsiteY1" fmla="*/ 10054 h 928874"/>
              <a:gd name="connsiteX2" fmla="*/ 62405 w 918361"/>
              <a:gd name="connsiteY2" fmla="*/ 197379 h 928874"/>
              <a:gd name="connsiteX3" fmla="*/ 389430 w 918361"/>
              <a:gd name="connsiteY3" fmla="*/ 584729 h 928874"/>
              <a:gd name="connsiteX4" fmla="*/ 703755 w 918361"/>
              <a:gd name="connsiteY4" fmla="*/ 851429 h 928874"/>
              <a:gd name="connsiteX5" fmla="*/ 906955 w 918361"/>
              <a:gd name="connsiteY5" fmla="*/ 914929 h 928874"/>
              <a:gd name="connsiteX6" fmla="*/ 846630 w 918361"/>
              <a:gd name="connsiteY6" fmla="*/ 730779 h 928874"/>
              <a:gd name="connsiteX0" fmla="*/ 214805 w 909951"/>
              <a:gd name="connsiteY0" fmla="*/ 83079 h 922479"/>
              <a:gd name="connsiteX1" fmla="*/ 11605 w 909951"/>
              <a:gd name="connsiteY1" fmla="*/ 10054 h 922479"/>
              <a:gd name="connsiteX2" fmla="*/ 62405 w 909951"/>
              <a:gd name="connsiteY2" fmla="*/ 197379 h 922479"/>
              <a:gd name="connsiteX3" fmla="*/ 389430 w 909951"/>
              <a:gd name="connsiteY3" fmla="*/ 584729 h 922479"/>
              <a:gd name="connsiteX4" fmla="*/ 703755 w 909951"/>
              <a:gd name="connsiteY4" fmla="*/ 851429 h 922479"/>
              <a:gd name="connsiteX5" fmla="*/ 897430 w 909951"/>
              <a:gd name="connsiteY5" fmla="*/ 908579 h 922479"/>
              <a:gd name="connsiteX6" fmla="*/ 846630 w 909951"/>
              <a:gd name="connsiteY6" fmla="*/ 730779 h 922479"/>
              <a:gd name="connsiteX0" fmla="*/ 214805 w 909951"/>
              <a:gd name="connsiteY0" fmla="*/ 83079 h 921087"/>
              <a:gd name="connsiteX1" fmla="*/ 11605 w 909951"/>
              <a:gd name="connsiteY1" fmla="*/ 10054 h 921087"/>
              <a:gd name="connsiteX2" fmla="*/ 62405 w 909951"/>
              <a:gd name="connsiteY2" fmla="*/ 197379 h 921087"/>
              <a:gd name="connsiteX3" fmla="*/ 389430 w 909951"/>
              <a:gd name="connsiteY3" fmla="*/ 584729 h 921087"/>
              <a:gd name="connsiteX4" fmla="*/ 703755 w 909951"/>
              <a:gd name="connsiteY4" fmla="*/ 851429 h 921087"/>
              <a:gd name="connsiteX5" fmla="*/ 897430 w 909951"/>
              <a:gd name="connsiteY5" fmla="*/ 908579 h 921087"/>
              <a:gd name="connsiteX6" fmla="*/ 846630 w 909951"/>
              <a:gd name="connsiteY6" fmla="*/ 730779 h 921087"/>
              <a:gd name="connsiteX0" fmla="*/ 214805 w 909951"/>
              <a:gd name="connsiteY0" fmla="*/ 83079 h 921087"/>
              <a:gd name="connsiteX1" fmla="*/ 11605 w 909951"/>
              <a:gd name="connsiteY1" fmla="*/ 10054 h 921087"/>
              <a:gd name="connsiteX2" fmla="*/ 62405 w 909951"/>
              <a:gd name="connsiteY2" fmla="*/ 197379 h 921087"/>
              <a:gd name="connsiteX3" fmla="*/ 389430 w 909951"/>
              <a:gd name="connsiteY3" fmla="*/ 584729 h 921087"/>
              <a:gd name="connsiteX4" fmla="*/ 703755 w 909951"/>
              <a:gd name="connsiteY4" fmla="*/ 851429 h 921087"/>
              <a:gd name="connsiteX5" fmla="*/ 897430 w 909951"/>
              <a:gd name="connsiteY5" fmla="*/ 908579 h 921087"/>
              <a:gd name="connsiteX6" fmla="*/ 846630 w 909951"/>
              <a:gd name="connsiteY6" fmla="*/ 730779 h 92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951" h="921087">
                <a:moveTo>
                  <a:pt x="214805" y="83079"/>
                </a:moveTo>
                <a:cubicBezTo>
                  <a:pt x="143897" y="26987"/>
                  <a:pt x="46530" y="-21696"/>
                  <a:pt x="11605" y="10054"/>
                </a:cubicBezTo>
                <a:cubicBezTo>
                  <a:pt x="-23320" y="41804"/>
                  <a:pt x="28538" y="140229"/>
                  <a:pt x="62405" y="197379"/>
                </a:cubicBezTo>
                <a:cubicBezTo>
                  <a:pt x="96272" y="254529"/>
                  <a:pt x="342863" y="532871"/>
                  <a:pt x="389430" y="584729"/>
                </a:cubicBezTo>
                <a:cubicBezTo>
                  <a:pt x="435997" y="636587"/>
                  <a:pt x="631788" y="806979"/>
                  <a:pt x="703755" y="851429"/>
                </a:cubicBezTo>
                <a:cubicBezTo>
                  <a:pt x="775722" y="895879"/>
                  <a:pt x="857743" y="944562"/>
                  <a:pt x="897430" y="908579"/>
                </a:cubicBezTo>
                <a:cubicBezTo>
                  <a:pt x="937117" y="872596"/>
                  <a:pt x="872030" y="764646"/>
                  <a:pt x="846630" y="730779"/>
                </a:cubicBezTo>
              </a:path>
            </a:pathLst>
          </a:cu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Oval 18">
            <a:extLst>
              <a:ext uri="{FF2B5EF4-FFF2-40B4-BE49-F238E27FC236}">
                <a16:creationId xmlns:a16="http://schemas.microsoft.com/office/drawing/2014/main" id="{1868F461-7A5A-6550-4A91-B3BF874BEE53}"/>
              </a:ext>
            </a:extLst>
          </p:cNvPr>
          <p:cNvSpPr/>
          <p:nvPr/>
        </p:nvSpPr>
        <p:spPr>
          <a:xfrm>
            <a:off x="5220778" y="415726"/>
            <a:ext cx="5047013" cy="1380054"/>
          </a:xfrm>
          <a:prstGeom prst="ellipse">
            <a:avLst/>
          </a:prstGeom>
          <a:noFill/>
          <a:ln w="25400">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2" name="Picture 21" descr="A satellite with a satellite antenna&#10;&#10;Description automatically generated">
            <a:extLst>
              <a:ext uri="{FF2B5EF4-FFF2-40B4-BE49-F238E27FC236}">
                <a16:creationId xmlns:a16="http://schemas.microsoft.com/office/drawing/2014/main" id="{8BF8A4F3-71B6-0ACD-07AC-A1F5B32FF819}"/>
              </a:ext>
            </a:extLst>
          </p:cNvPr>
          <p:cNvPicPr>
            <a:picLocks noChangeAspect="1"/>
          </p:cNvPicPr>
          <p:nvPr/>
        </p:nvPicPr>
        <p:blipFill>
          <a:blip r:embed="rId3"/>
          <a:stretch>
            <a:fillRect/>
          </a:stretch>
        </p:blipFill>
        <p:spPr>
          <a:xfrm>
            <a:off x="5116810" y="955674"/>
            <a:ext cx="273388" cy="251989"/>
          </a:xfrm>
          <a:prstGeom prst="rect">
            <a:avLst/>
          </a:prstGeom>
        </p:spPr>
      </p:pic>
      <p:pic>
        <p:nvPicPr>
          <p:cNvPr id="23" name="Picture 22" descr="A satellite with a satellite antenna&#10;&#10;Description automatically generated">
            <a:extLst>
              <a:ext uri="{FF2B5EF4-FFF2-40B4-BE49-F238E27FC236}">
                <a16:creationId xmlns:a16="http://schemas.microsoft.com/office/drawing/2014/main" id="{EE432D1E-AED0-52DD-45A4-21F12F47C20B}"/>
              </a:ext>
            </a:extLst>
          </p:cNvPr>
          <p:cNvPicPr>
            <a:picLocks noChangeAspect="1"/>
          </p:cNvPicPr>
          <p:nvPr/>
        </p:nvPicPr>
        <p:blipFill>
          <a:blip r:embed="rId3"/>
          <a:stretch>
            <a:fillRect/>
          </a:stretch>
        </p:blipFill>
        <p:spPr>
          <a:xfrm rot="5146628">
            <a:off x="8067120" y="584217"/>
            <a:ext cx="206205" cy="190065"/>
          </a:xfrm>
          <a:prstGeom prst="rect">
            <a:avLst/>
          </a:prstGeom>
        </p:spPr>
      </p:pic>
      <p:pic>
        <p:nvPicPr>
          <p:cNvPr id="24" name="Picture 23" descr="A satellite with a satellite antenna&#10;&#10;Description automatically generated">
            <a:extLst>
              <a:ext uri="{FF2B5EF4-FFF2-40B4-BE49-F238E27FC236}">
                <a16:creationId xmlns:a16="http://schemas.microsoft.com/office/drawing/2014/main" id="{A99CF9E2-26C9-24A9-4AA3-BE79DD55C016}"/>
              </a:ext>
            </a:extLst>
          </p:cNvPr>
          <p:cNvPicPr>
            <a:picLocks noChangeAspect="1"/>
          </p:cNvPicPr>
          <p:nvPr/>
        </p:nvPicPr>
        <p:blipFill>
          <a:blip r:embed="rId3"/>
          <a:stretch>
            <a:fillRect/>
          </a:stretch>
        </p:blipFill>
        <p:spPr>
          <a:xfrm>
            <a:off x="8098993" y="1492449"/>
            <a:ext cx="206205" cy="190065"/>
          </a:xfrm>
          <a:prstGeom prst="rect">
            <a:avLst/>
          </a:prstGeom>
        </p:spPr>
      </p:pic>
      <p:sp>
        <p:nvSpPr>
          <p:cNvPr id="26" name="TextBox 25">
            <a:extLst>
              <a:ext uri="{FF2B5EF4-FFF2-40B4-BE49-F238E27FC236}">
                <a16:creationId xmlns:a16="http://schemas.microsoft.com/office/drawing/2014/main" id="{8EC6C482-4DF4-742A-BAE2-EDAAE19D23C8}"/>
              </a:ext>
            </a:extLst>
          </p:cNvPr>
          <p:cNvSpPr txBox="1"/>
          <p:nvPr/>
        </p:nvSpPr>
        <p:spPr>
          <a:xfrm>
            <a:off x="965029" y="2133651"/>
            <a:ext cx="4891669" cy="34778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GEO:</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1" u="none" strike="noStrike" kern="1200" cap="none" spc="0" normalizeH="0" baseline="0" noProof="0" dirty="0" err="1">
                <a:ln>
                  <a:noFill/>
                </a:ln>
                <a:solidFill>
                  <a:srgbClr val="0D009A"/>
                </a:solidFill>
                <a:effectLst/>
                <a:uLnTx/>
                <a:uFillTx/>
                <a:latin typeface="Calibri" panose="020F0502020204030204"/>
                <a:ea typeface="+mn-ea"/>
                <a:cs typeface="+mn-cs"/>
              </a:rPr>
              <a:t>geosynchonous</a:t>
            </a:r>
            <a:r>
              <a:rPr kumimoji="0" lang="en-US" sz="2400" b="0" i="1" u="none" strike="noStrike" kern="1200" cap="none" spc="0" normalizeH="0" baseline="0" noProof="0" dirty="0">
                <a:ln>
                  <a:noFill/>
                </a:ln>
                <a:solidFill>
                  <a:srgbClr val="0D009A"/>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stationary with respect to ground</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35,768 km above earth</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~800 msec RTT</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 area coverage / satellite</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164A7B45-5766-CA94-1ACA-9DBBFA254D23}"/>
              </a:ext>
            </a:extLst>
          </p:cNvPr>
          <p:cNvSpPr/>
          <p:nvPr/>
        </p:nvSpPr>
        <p:spPr>
          <a:xfrm>
            <a:off x="5314720" y="821625"/>
            <a:ext cx="2064809" cy="574606"/>
          </a:xfrm>
          <a:custGeom>
            <a:avLst/>
            <a:gdLst>
              <a:gd name="connsiteX0" fmla="*/ 0 w 2419350"/>
              <a:gd name="connsiteY0" fmla="*/ 444500 h 933450"/>
              <a:gd name="connsiteX1" fmla="*/ 2371725 w 2419350"/>
              <a:gd name="connsiteY1" fmla="*/ 0 h 933450"/>
              <a:gd name="connsiteX2" fmla="*/ 2419350 w 2419350"/>
              <a:gd name="connsiteY2" fmla="*/ 933450 h 933450"/>
              <a:gd name="connsiteX3" fmla="*/ 0 w 2419350"/>
              <a:gd name="connsiteY3" fmla="*/ 444500 h 933450"/>
              <a:gd name="connsiteX0" fmla="*/ 0 w 2419350"/>
              <a:gd name="connsiteY0" fmla="*/ 444500 h 933450"/>
              <a:gd name="connsiteX1" fmla="*/ 2408800 w 2419350"/>
              <a:gd name="connsiteY1" fmla="*/ 0 h 933450"/>
              <a:gd name="connsiteX2" fmla="*/ 2419350 w 2419350"/>
              <a:gd name="connsiteY2" fmla="*/ 933450 h 933450"/>
              <a:gd name="connsiteX3" fmla="*/ 0 w 2419350"/>
              <a:gd name="connsiteY3" fmla="*/ 444500 h 933450"/>
            </a:gdLst>
            <a:ahLst/>
            <a:cxnLst>
              <a:cxn ang="0">
                <a:pos x="connsiteX0" y="connsiteY0"/>
              </a:cxn>
              <a:cxn ang="0">
                <a:pos x="connsiteX1" y="connsiteY1"/>
              </a:cxn>
              <a:cxn ang="0">
                <a:pos x="connsiteX2" y="connsiteY2"/>
              </a:cxn>
              <a:cxn ang="0">
                <a:pos x="connsiteX3" y="connsiteY3"/>
              </a:cxn>
            </a:cxnLst>
            <a:rect l="l" t="t" r="r" b="b"/>
            <a:pathLst>
              <a:path w="2419350" h="933450">
                <a:moveTo>
                  <a:pt x="0" y="444500"/>
                </a:moveTo>
                <a:lnTo>
                  <a:pt x="2408800" y="0"/>
                </a:lnTo>
                <a:lnTo>
                  <a:pt x="2419350" y="933450"/>
                </a:lnTo>
                <a:lnTo>
                  <a:pt x="0" y="444500"/>
                </a:lnTo>
                <a:close/>
              </a:path>
            </a:pathLst>
          </a:custGeom>
          <a:solidFill>
            <a:schemeClr val="accent4">
              <a:lumMod val="60000"/>
              <a:lumOff val="40000"/>
              <a:alpha val="5123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5F31C844-A26C-B63E-FCE1-846F022DC195}"/>
              </a:ext>
            </a:extLst>
          </p:cNvPr>
          <p:cNvSpPr/>
          <p:nvPr/>
        </p:nvSpPr>
        <p:spPr>
          <a:xfrm rot="8184424">
            <a:off x="7992597" y="705858"/>
            <a:ext cx="217084" cy="106353"/>
          </a:xfrm>
          <a:custGeom>
            <a:avLst/>
            <a:gdLst>
              <a:gd name="connsiteX0" fmla="*/ 0 w 2419350"/>
              <a:gd name="connsiteY0" fmla="*/ 444500 h 933450"/>
              <a:gd name="connsiteX1" fmla="*/ 2371725 w 2419350"/>
              <a:gd name="connsiteY1" fmla="*/ 0 h 933450"/>
              <a:gd name="connsiteX2" fmla="*/ 2419350 w 2419350"/>
              <a:gd name="connsiteY2" fmla="*/ 933450 h 933450"/>
              <a:gd name="connsiteX3" fmla="*/ 0 w 2419350"/>
              <a:gd name="connsiteY3" fmla="*/ 444500 h 933450"/>
              <a:gd name="connsiteX0" fmla="*/ 0 w 2419350"/>
              <a:gd name="connsiteY0" fmla="*/ 444500 h 933450"/>
              <a:gd name="connsiteX1" fmla="*/ 2408800 w 2419350"/>
              <a:gd name="connsiteY1" fmla="*/ 0 h 933450"/>
              <a:gd name="connsiteX2" fmla="*/ 2419350 w 2419350"/>
              <a:gd name="connsiteY2" fmla="*/ 933450 h 933450"/>
              <a:gd name="connsiteX3" fmla="*/ 0 w 2419350"/>
              <a:gd name="connsiteY3" fmla="*/ 444500 h 933450"/>
            </a:gdLst>
            <a:ahLst/>
            <a:cxnLst>
              <a:cxn ang="0">
                <a:pos x="connsiteX0" y="connsiteY0"/>
              </a:cxn>
              <a:cxn ang="0">
                <a:pos x="connsiteX1" y="connsiteY1"/>
              </a:cxn>
              <a:cxn ang="0">
                <a:pos x="connsiteX2" y="connsiteY2"/>
              </a:cxn>
              <a:cxn ang="0">
                <a:pos x="connsiteX3" y="connsiteY3"/>
              </a:cxn>
            </a:cxnLst>
            <a:rect l="l" t="t" r="r" b="b"/>
            <a:pathLst>
              <a:path w="2419350" h="933450">
                <a:moveTo>
                  <a:pt x="0" y="444500"/>
                </a:moveTo>
                <a:lnTo>
                  <a:pt x="2408800" y="0"/>
                </a:lnTo>
                <a:lnTo>
                  <a:pt x="2419350" y="933450"/>
                </a:lnTo>
                <a:lnTo>
                  <a:pt x="0" y="444500"/>
                </a:lnTo>
                <a:close/>
              </a:path>
            </a:pathLst>
          </a:custGeom>
          <a:solidFill>
            <a:schemeClr val="accent4">
              <a:lumMod val="60000"/>
              <a:lumOff val="40000"/>
              <a:alpha val="5123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48A87C71-A90C-3005-5A1E-F879134F1E8B}"/>
              </a:ext>
            </a:extLst>
          </p:cNvPr>
          <p:cNvSpPr/>
          <p:nvPr/>
        </p:nvSpPr>
        <p:spPr>
          <a:xfrm rot="13530208">
            <a:off x="7997019" y="1433406"/>
            <a:ext cx="217084" cy="106353"/>
          </a:xfrm>
          <a:custGeom>
            <a:avLst/>
            <a:gdLst>
              <a:gd name="connsiteX0" fmla="*/ 0 w 2419350"/>
              <a:gd name="connsiteY0" fmla="*/ 444500 h 933450"/>
              <a:gd name="connsiteX1" fmla="*/ 2371725 w 2419350"/>
              <a:gd name="connsiteY1" fmla="*/ 0 h 933450"/>
              <a:gd name="connsiteX2" fmla="*/ 2419350 w 2419350"/>
              <a:gd name="connsiteY2" fmla="*/ 933450 h 933450"/>
              <a:gd name="connsiteX3" fmla="*/ 0 w 2419350"/>
              <a:gd name="connsiteY3" fmla="*/ 444500 h 933450"/>
              <a:gd name="connsiteX0" fmla="*/ 0 w 2419350"/>
              <a:gd name="connsiteY0" fmla="*/ 444500 h 933450"/>
              <a:gd name="connsiteX1" fmla="*/ 2408800 w 2419350"/>
              <a:gd name="connsiteY1" fmla="*/ 0 h 933450"/>
              <a:gd name="connsiteX2" fmla="*/ 2419350 w 2419350"/>
              <a:gd name="connsiteY2" fmla="*/ 933450 h 933450"/>
              <a:gd name="connsiteX3" fmla="*/ 0 w 2419350"/>
              <a:gd name="connsiteY3" fmla="*/ 444500 h 933450"/>
            </a:gdLst>
            <a:ahLst/>
            <a:cxnLst>
              <a:cxn ang="0">
                <a:pos x="connsiteX0" y="connsiteY0"/>
              </a:cxn>
              <a:cxn ang="0">
                <a:pos x="connsiteX1" y="connsiteY1"/>
              </a:cxn>
              <a:cxn ang="0">
                <a:pos x="connsiteX2" y="connsiteY2"/>
              </a:cxn>
              <a:cxn ang="0">
                <a:pos x="connsiteX3" y="connsiteY3"/>
              </a:cxn>
            </a:cxnLst>
            <a:rect l="l" t="t" r="r" b="b"/>
            <a:pathLst>
              <a:path w="2419350" h="933450">
                <a:moveTo>
                  <a:pt x="0" y="444500"/>
                </a:moveTo>
                <a:lnTo>
                  <a:pt x="2408800" y="0"/>
                </a:lnTo>
                <a:lnTo>
                  <a:pt x="2419350" y="933450"/>
                </a:lnTo>
                <a:lnTo>
                  <a:pt x="0" y="444500"/>
                </a:lnTo>
                <a:close/>
              </a:path>
            </a:pathLst>
          </a:custGeom>
          <a:solidFill>
            <a:schemeClr val="accent4">
              <a:lumMod val="60000"/>
              <a:lumOff val="40000"/>
              <a:alpha val="5123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EDF8CCE5-5895-F5EF-3220-4365E070FCFD}"/>
              </a:ext>
            </a:extLst>
          </p:cNvPr>
          <p:cNvCxnSpPr>
            <a:cxnSpLocks/>
          </p:cNvCxnSpPr>
          <p:nvPr/>
        </p:nvCxnSpPr>
        <p:spPr>
          <a:xfrm flipV="1">
            <a:off x="1924209" y="1207663"/>
            <a:ext cx="3083213" cy="11978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FABEBD1B-D34F-1489-201C-9D50D8453512}"/>
              </a:ext>
            </a:extLst>
          </p:cNvPr>
          <p:cNvSpPr txBox="1"/>
          <p:nvPr/>
        </p:nvSpPr>
        <p:spPr>
          <a:xfrm>
            <a:off x="6524180" y="2405501"/>
            <a:ext cx="5426520" cy="42165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LEO:</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1" u="none" strike="noStrike" kern="1200" cap="none" spc="0" normalizeH="0" baseline="0" noProof="0" dirty="0">
                <a:ln>
                  <a:noFill/>
                </a:ln>
                <a:solidFill>
                  <a:srgbClr val="0D009A"/>
                </a:solidFill>
                <a:effectLst/>
                <a:uLnTx/>
                <a:uFillTx/>
                <a:latin typeface="Calibri" panose="020F0502020204030204"/>
                <a:ea typeface="+mn-ea"/>
                <a:cs typeface="+mn-cs"/>
              </a:rPr>
              <a:t>Low Earth Orbit: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satellite moves with respect to ground: 27,000 km/hour</a:t>
            </a:r>
          </a:p>
          <a:p>
            <a:pPr marL="685800" marR="0" lvl="1" indent="-228600" algn="l" defTabSz="914400" rtl="0" eaLnBrk="1" fontAlgn="auto" latinLnBrk="0" hangingPunct="1">
              <a:lnSpc>
                <a:spcPct val="100000"/>
              </a:lnSpc>
              <a:spcBef>
                <a:spcPts val="0"/>
              </a:spcBef>
              <a:spcAft>
                <a:spcPts val="0"/>
              </a:spcAft>
              <a:buClr>
                <a:srgbClr val="0D009A"/>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within line of sight (LOS) of ground station for 5-15 mins</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550 - 1200 km above earth</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 msec RTT in practice</a:t>
            </a:r>
          </a:p>
          <a:p>
            <a:pPr marL="234950" marR="0" lvl="0" indent="-234950"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smaller area coverage / satellite</a:t>
            </a:r>
          </a:p>
          <a:p>
            <a:pPr marL="685800" marR="0" lvl="1" indent="-228600" algn="l" defTabSz="914400" rtl="0" eaLnBrk="1" fontAlgn="auto" latinLnBrk="0" hangingPunct="1">
              <a:lnSpc>
                <a:spcPct val="100000"/>
              </a:lnSpc>
              <a:spcBef>
                <a:spcPts val="0"/>
              </a:spcBef>
              <a:spcAft>
                <a:spcPts val="0"/>
              </a:spcAft>
              <a:buClr>
                <a:srgbClr val="0D009A"/>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constellation (network) of multiple LEO satellites to cover wide area</a:t>
            </a:r>
          </a:p>
          <a:p>
            <a:pPr marL="685800" marR="0" lvl="1" indent="-228600" algn="l" defTabSz="914400" rtl="0" eaLnBrk="1" fontAlgn="auto" latinLnBrk="0" hangingPunct="1">
              <a:lnSpc>
                <a:spcPct val="100000"/>
              </a:lnSpc>
              <a:spcBef>
                <a:spcPts val="0"/>
              </a:spcBef>
              <a:spcAft>
                <a:spcPts val="0"/>
              </a:spcAft>
              <a:buClr>
                <a:srgbClr val="0D009A"/>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inter-satellite links (ISL)</a:t>
            </a:r>
          </a:p>
        </p:txBody>
      </p:sp>
      <p:cxnSp>
        <p:nvCxnSpPr>
          <p:cNvPr id="36" name="Straight Connector 35">
            <a:extLst>
              <a:ext uri="{FF2B5EF4-FFF2-40B4-BE49-F238E27FC236}">
                <a16:creationId xmlns:a16="http://schemas.microsoft.com/office/drawing/2014/main" id="{8548AE91-FF68-7532-F9FB-6E9D4DBAC349}"/>
              </a:ext>
            </a:extLst>
          </p:cNvPr>
          <p:cNvCxnSpPr>
            <a:cxnSpLocks/>
          </p:cNvCxnSpPr>
          <p:nvPr/>
        </p:nvCxnSpPr>
        <p:spPr>
          <a:xfrm flipV="1">
            <a:off x="7293709" y="1718650"/>
            <a:ext cx="774146" cy="97097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Picture 40">
            <a:extLst>
              <a:ext uri="{FF2B5EF4-FFF2-40B4-BE49-F238E27FC236}">
                <a16:creationId xmlns:a16="http://schemas.microsoft.com/office/drawing/2014/main" id="{42AD1BF2-CB69-0088-88B8-E71AFD2BCFF4}"/>
              </a:ext>
            </a:extLst>
          </p:cNvPr>
          <p:cNvPicPr>
            <a:picLocks noChangeAspect="1"/>
          </p:cNvPicPr>
          <p:nvPr/>
        </p:nvPicPr>
        <p:blipFill>
          <a:blip r:embed="rId4"/>
          <a:stretch>
            <a:fillRect/>
          </a:stretch>
        </p:blipFill>
        <p:spPr>
          <a:xfrm>
            <a:off x="1244798" y="4581102"/>
            <a:ext cx="3297094" cy="2138470"/>
          </a:xfrm>
          <a:prstGeom prst="rect">
            <a:avLst/>
          </a:prstGeom>
        </p:spPr>
      </p:pic>
      <p:sp>
        <p:nvSpPr>
          <p:cNvPr id="42" name="Oval 41">
            <a:extLst>
              <a:ext uri="{FF2B5EF4-FFF2-40B4-BE49-F238E27FC236}">
                <a16:creationId xmlns:a16="http://schemas.microsoft.com/office/drawing/2014/main" id="{42B9366F-54C4-B85D-7A39-7678403BCE79}"/>
              </a:ext>
            </a:extLst>
          </p:cNvPr>
          <p:cNvSpPr/>
          <p:nvPr/>
        </p:nvSpPr>
        <p:spPr>
          <a:xfrm>
            <a:off x="2094807" y="4976552"/>
            <a:ext cx="2189018" cy="476597"/>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a:extLst>
              <a:ext uri="{FF2B5EF4-FFF2-40B4-BE49-F238E27FC236}">
                <a16:creationId xmlns:a16="http://schemas.microsoft.com/office/drawing/2014/main" id="{05EFFDE7-C659-2A09-7274-39495566AAB7}"/>
              </a:ext>
            </a:extLst>
          </p:cNvPr>
          <p:cNvSpPr/>
          <p:nvPr/>
        </p:nvSpPr>
        <p:spPr>
          <a:xfrm>
            <a:off x="1605554" y="5575958"/>
            <a:ext cx="637309" cy="431018"/>
          </a:xfrm>
          <a:prstGeom prst="ellipse">
            <a:avLst/>
          </a:prstGeom>
          <a:noFill/>
          <a:ln>
            <a:solidFill>
              <a:srgbClr val="15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Slide Number Placeholder 4">
            <a:extLst>
              <a:ext uri="{FF2B5EF4-FFF2-40B4-BE49-F238E27FC236}">
                <a16:creationId xmlns:a16="http://schemas.microsoft.com/office/drawing/2014/main" id="{01188B51-4FE2-663F-5E71-61B2CCB6C88E}"/>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147</a:t>
            </a:fld>
            <a:endParaRPr lang="en-US" dirty="0"/>
          </a:p>
        </p:txBody>
      </p:sp>
    </p:spTree>
    <p:extLst>
      <p:ext uri="{BB962C8B-B14F-4D97-AF65-F5344CB8AC3E}">
        <p14:creationId xmlns:p14="http://schemas.microsoft.com/office/powerpoint/2010/main" val="2442922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xEl>
                                              <p:pRg st="3" end="3"/>
                                            </p:txEl>
                                          </p:spTgt>
                                        </p:tgtEl>
                                        <p:attrNameLst>
                                          <p:attrName>style.visibility</p:attrName>
                                        </p:attrNameLst>
                                      </p:cBhvr>
                                      <p:to>
                                        <p:strVal val="visible"/>
                                      </p:to>
                                    </p:set>
                                    <p:animEffect transition="in" filter="dissolve">
                                      <p:cBhvr>
                                        <p:cTn id="7" dur="500"/>
                                        <p:tgtEl>
                                          <p:spTgt spid="26">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6">
                                            <p:txEl>
                                              <p:pRg st="4" end="4"/>
                                            </p:txEl>
                                          </p:spTgt>
                                        </p:tgtEl>
                                        <p:attrNameLst>
                                          <p:attrName>style.visibility</p:attrName>
                                        </p:attrNameLst>
                                      </p:cBhvr>
                                      <p:to>
                                        <p:strVal val="visible"/>
                                      </p:to>
                                    </p:set>
                                    <p:animEffect transition="in" filter="dissolve">
                                      <p:cBhvr>
                                        <p:cTn id="10" dur="500"/>
                                        <p:tgtEl>
                                          <p:spTgt spid="26">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dissolve">
                                      <p:cBhvr>
                                        <p:cTn id="13" dur="500"/>
                                        <p:tgtEl>
                                          <p:spTgt spid="41"/>
                                        </p:tgtEl>
                                      </p:cBhvr>
                                    </p:animEffect>
                                  </p:childTnLst>
                                </p:cTn>
                              </p:par>
                            </p:childTnLst>
                          </p:cTn>
                        </p:par>
                        <p:par>
                          <p:cTn id="14" fill="hold">
                            <p:stCondLst>
                              <p:cond delay="500"/>
                            </p:stCondLst>
                            <p:childTnLst>
                              <p:par>
                                <p:cTn id="15" presetID="9" presetClass="entr" presetSubtype="0" fill="hold" grpId="0" nodeType="after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dissolve">
                                      <p:cBhvr>
                                        <p:cTn id="22" dur="500"/>
                                        <p:tgtEl>
                                          <p:spTgt spid="36"/>
                                        </p:tgtEl>
                                      </p:cBhvr>
                                    </p:animEffect>
                                  </p:childTnLst>
                                </p:cTn>
                              </p:par>
                              <p:par>
                                <p:cTn id="23" presetID="9" presetClass="exit" presetSubtype="0" fill="hold" nodeType="withEffect">
                                  <p:stCondLst>
                                    <p:cond delay="0"/>
                                  </p:stCondLst>
                                  <p:childTnLst>
                                    <p:animEffect transition="out" filter="dissolve">
                                      <p:cBhvr>
                                        <p:cTn id="24" dur="500"/>
                                        <p:tgtEl>
                                          <p:spTgt spid="32"/>
                                        </p:tgtEl>
                                      </p:cBhvr>
                                    </p:animEffect>
                                    <p:set>
                                      <p:cBhvr>
                                        <p:cTn id="25" dur="1" fill="hold">
                                          <p:stCondLst>
                                            <p:cond delay="499"/>
                                          </p:stCondLst>
                                        </p:cTn>
                                        <p:tgtEl>
                                          <p:spTgt spid="32"/>
                                        </p:tgtEl>
                                        <p:attrNameLst>
                                          <p:attrName>style.visibility</p:attrName>
                                        </p:attrNameLst>
                                      </p:cBhvr>
                                      <p:to>
                                        <p:strVal val="hidden"/>
                                      </p:to>
                                    </p:set>
                                  </p:childTnLst>
                                </p:cTn>
                              </p:par>
                              <p:par>
                                <p:cTn id="26" presetID="9" presetClass="exit" presetSubtype="0" fill="hold" grpId="1" nodeType="withEffect">
                                  <p:stCondLst>
                                    <p:cond delay="0"/>
                                  </p:stCondLst>
                                  <p:childTnLst>
                                    <p:animEffect transition="out" filter="dissolve">
                                      <p:cBhvr>
                                        <p:cTn id="27" dur="500"/>
                                        <p:tgtEl>
                                          <p:spTgt spid="42"/>
                                        </p:tgtEl>
                                      </p:cBhvr>
                                    </p:animEffect>
                                    <p:set>
                                      <p:cBhvr>
                                        <p:cTn id="28" dur="1" fill="hold">
                                          <p:stCondLst>
                                            <p:cond delay="499"/>
                                          </p:stCondLst>
                                        </p:cTn>
                                        <p:tgtEl>
                                          <p:spTgt spid="4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0">
                                            <p:txEl>
                                              <p:pRg st="0" end="0"/>
                                            </p:txEl>
                                          </p:spTgt>
                                        </p:tgtEl>
                                        <p:attrNameLst>
                                          <p:attrName>style.visibility</p:attrName>
                                        </p:attrNameLst>
                                      </p:cBhvr>
                                      <p:to>
                                        <p:strVal val="visible"/>
                                      </p:to>
                                    </p:set>
                                    <p:animEffect transition="in" filter="dissolve">
                                      <p:cBhvr>
                                        <p:cTn id="31" dur="500"/>
                                        <p:tgtEl>
                                          <p:spTgt spid="30">
                                            <p:txEl>
                                              <p:pRg st="0" end="0"/>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0">
                                            <p:txEl>
                                              <p:pRg st="1" end="1"/>
                                            </p:txEl>
                                          </p:spTgt>
                                        </p:tgtEl>
                                        <p:attrNameLst>
                                          <p:attrName>style.visibility</p:attrName>
                                        </p:attrNameLst>
                                      </p:cBhvr>
                                      <p:to>
                                        <p:strVal val="visible"/>
                                      </p:to>
                                    </p:set>
                                    <p:animEffect transition="in" filter="dissolve">
                                      <p:cBhvr>
                                        <p:cTn id="34" dur="500"/>
                                        <p:tgtEl>
                                          <p:spTgt spid="30">
                                            <p:txEl>
                                              <p:pRg st="1" end="1"/>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0">
                                            <p:txEl>
                                              <p:pRg st="2" end="2"/>
                                            </p:txEl>
                                          </p:spTgt>
                                        </p:tgtEl>
                                        <p:attrNameLst>
                                          <p:attrName>style.visibility</p:attrName>
                                        </p:attrNameLst>
                                      </p:cBhvr>
                                      <p:to>
                                        <p:strVal val="visible"/>
                                      </p:to>
                                    </p:set>
                                    <p:animEffect transition="in" filter="dissolve">
                                      <p:cBhvr>
                                        <p:cTn id="37" dur="500"/>
                                        <p:tgtEl>
                                          <p:spTgt spid="30">
                                            <p:txEl>
                                              <p:pRg st="2" end="2"/>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0">
                                            <p:txEl>
                                              <p:pRg st="3" end="3"/>
                                            </p:txEl>
                                          </p:spTgt>
                                        </p:tgtEl>
                                        <p:attrNameLst>
                                          <p:attrName>style.visibility</p:attrName>
                                        </p:attrNameLst>
                                      </p:cBhvr>
                                      <p:to>
                                        <p:strVal val="visible"/>
                                      </p:to>
                                    </p:set>
                                    <p:animEffect transition="in" filter="dissolve">
                                      <p:cBhvr>
                                        <p:cTn id="40" dur="500"/>
                                        <p:tgtEl>
                                          <p:spTgt spid="30">
                                            <p:txEl>
                                              <p:pRg st="3" end="3"/>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30">
                                            <p:txEl>
                                              <p:pRg st="4" end="4"/>
                                            </p:txEl>
                                          </p:spTgt>
                                        </p:tgtEl>
                                        <p:attrNameLst>
                                          <p:attrName>style.visibility</p:attrName>
                                        </p:attrNameLst>
                                      </p:cBhvr>
                                      <p:to>
                                        <p:strVal val="visible"/>
                                      </p:to>
                                    </p:set>
                                    <p:animEffect transition="in" filter="dissolve">
                                      <p:cBhvr>
                                        <p:cTn id="45" dur="500"/>
                                        <p:tgtEl>
                                          <p:spTgt spid="30">
                                            <p:txEl>
                                              <p:pRg st="4" end="4"/>
                                            </p:txEl>
                                          </p:spTgt>
                                        </p:tgtEl>
                                      </p:cBhvr>
                                    </p:animEffect>
                                  </p:childTnLst>
                                </p:cTn>
                              </p:par>
                              <p:par>
                                <p:cTn id="46" presetID="9" presetClass="entr" presetSubtype="0" fill="hold" nodeType="withEffect">
                                  <p:stCondLst>
                                    <p:cond delay="0"/>
                                  </p:stCondLst>
                                  <p:childTnLst>
                                    <p:set>
                                      <p:cBhvr>
                                        <p:cTn id="47" dur="1" fill="hold">
                                          <p:stCondLst>
                                            <p:cond delay="0"/>
                                          </p:stCondLst>
                                        </p:cTn>
                                        <p:tgtEl>
                                          <p:spTgt spid="30">
                                            <p:txEl>
                                              <p:pRg st="5" end="5"/>
                                            </p:txEl>
                                          </p:spTgt>
                                        </p:tgtEl>
                                        <p:attrNameLst>
                                          <p:attrName>style.visibility</p:attrName>
                                        </p:attrNameLst>
                                      </p:cBhvr>
                                      <p:to>
                                        <p:strVal val="visible"/>
                                      </p:to>
                                    </p:set>
                                    <p:animEffect transition="in" filter="dissolve">
                                      <p:cBhvr>
                                        <p:cTn id="48" dur="500"/>
                                        <p:tgtEl>
                                          <p:spTgt spid="30">
                                            <p:txEl>
                                              <p:pRg st="5" end="5"/>
                                            </p:txEl>
                                          </p:spTgt>
                                        </p:tgtEl>
                                      </p:cBhvr>
                                    </p:animEffect>
                                  </p:childTnLst>
                                </p:cTn>
                              </p:par>
                              <p:par>
                                <p:cTn id="49" presetID="9" presetClass="entr" presetSubtype="0" fill="hold" nodeType="withEffect">
                                  <p:stCondLst>
                                    <p:cond delay="0"/>
                                  </p:stCondLst>
                                  <p:childTnLst>
                                    <p:set>
                                      <p:cBhvr>
                                        <p:cTn id="50" dur="1" fill="hold">
                                          <p:stCondLst>
                                            <p:cond delay="0"/>
                                          </p:stCondLst>
                                        </p:cTn>
                                        <p:tgtEl>
                                          <p:spTgt spid="30">
                                            <p:txEl>
                                              <p:pRg st="6" end="6"/>
                                            </p:txEl>
                                          </p:spTgt>
                                        </p:tgtEl>
                                        <p:attrNameLst>
                                          <p:attrName>style.visibility</p:attrName>
                                        </p:attrNameLst>
                                      </p:cBhvr>
                                      <p:to>
                                        <p:strVal val="visible"/>
                                      </p:to>
                                    </p:set>
                                    <p:animEffect transition="in" filter="dissolve">
                                      <p:cBhvr>
                                        <p:cTn id="51" dur="500"/>
                                        <p:tgtEl>
                                          <p:spTgt spid="30">
                                            <p:txEl>
                                              <p:pRg st="6" end="6"/>
                                            </p:txEl>
                                          </p:spTgt>
                                        </p:tgtEl>
                                      </p:cBhvr>
                                    </p:animEffect>
                                  </p:childTnLst>
                                </p:cTn>
                              </p:par>
                              <p:par>
                                <p:cTn id="52" presetID="9" presetClass="entr" presetSubtype="0" fill="hold" nodeType="withEffect">
                                  <p:stCondLst>
                                    <p:cond delay="0"/>
                                  </p:stCondLst>
                                  <p:childTnLst>
                                    <p:set>
                                      <p:cBhvr>
                                        <p:cTn id="53" dur="1" fill="hold">
                                          <p:stCondLst>
                                            <p:cond delay="0"/>
                                          </p:stCondLst>
                                        </p:cTn>
                                        <p:tgtEl>
                                          <p:spTgt spid="30">
                                            <p:txEl>
                                              <p:pRg st="7" end="7"/>
                                            </p:txEl>
                                          </p:spTgt>
                                        </p:tgtEl>
                                        <p:attrNameLst>
                                          <p:attrName>style.visibility</p:attrName>
                                        </p:attrNameLst>
                                      </p:cBhvr>
                                      <p:to>
                                        <p:strVal val="visible"/>
                                      </p:to>
                                    </p:set>
                                    <p:animEffect transition="in" filter="dissolve">
                                      <p:cBhvr>
                                        <p:cTn id="54" dur="500"/>
                                        <p:tgtEl>
                                          <p:spTgt spid="30">
                                            <p:txEl>
                                              <p:pRg st="7" end="7"/>
                                            </p:txEl>
                                          </p:spTgt>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dissolve">
                                      <p:cBhvr>
                                        <p:cTn id="58"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3"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8E33BC-EF33-9E07-BBCE-C98D5AE4886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F37E294-6A1A-C4F5-51AC-93AD8B6D5639}"/>
              </a:ext>
            </a:extLst>
          </p:cNvPr>
          <p:cNvSpPr>
            <a:spLocks noGrp="1"/>
          </p:cNvSpPr>
          <p:nvPr>
            <p:ph type="title"/>
          </p:nvPr>
        </p:nvSpPr>
        <p:spPr>
          <a:xfrm>
            <a:off x="682647" y="437872"/>
            <a:ext cx="10515600" cy="894622"/>
          </a:xfrm>
        </p:spPr>
        <p:txBody>
          <a:bodyPr>
            <a:normAutofit/>
          </a:bodyPr>
          <a:lstStyle/>
          <a:p>
            <a:r>
              <a:rPr lang="en-US" b="1" dirty="0"/>
              <a:t>Satellites: why all the fuss?</a:t>
            </a:r>
            <a:endParaRPr lang="en-US" dirty="0"/>
          </a:p>
        </p:txBody>
      </p:sp>
      <p:pic>
        <p:nvPicPr>
          <p:cNvPr id="3" name="Picture 2">
            <a:extLst>
              <a:ext uri="{FF2B5EF4-FFF2-40B4-BE49-F238E27FC236}">
                <a16:creationId xmlns:a16="http://schemas.microsoft.com/office/drawing/2014/main" id="{AE882BA1-A3EC-FF14-F634-9B40990D9E92}"/>
              </a:ext>
            </a:extLst>
          </p:cNvPr>
          <p:cNvPicPr>
            <a:picLocks noChangeAspect="1"/>
          </p:cNvPicPr>
          <p:nvPr/>
        </p:nvPicPr>
        <p:blipFill>
          <a:blip r:embed="rId3"/>
          <a:stretch>
            <a:fillRect/>
          </a:stretch>
        </p:blipFill>
        <p:spPr>
          <a:xfrm>
            <a:off x="507999" y="2031990"/>
            <a:ext cx="4646056" cy="2333908"/>
          </a:xfrm>
          <a:prstGeom prst="rect">
            <a:avLst/>
          </a:prstGeom>
        </p:spPr>
      </p:pic>
      <p:sp>
        <p:nvSpPr>
          <p:cNvPr id="6" name="TextBox 5">
            <a:extLst>
              <a:ext uri="{FF2B5EF4-FFF2-40B4-BE49-F238E27FC236}">
                <a16:creationId xmlns:a16="http://schemas.microsoft.com/office/drawing/2014/main" id="{4D4BA63D-1F1D-6BAB-2765-7124495AFA92}"/>
              </a:ext>
            </a:extLst>
          </p:cNvPr>
          <p:cNvSpPr txBox="1"/>
          <p:nvPr/>
        </p:nvSpPr>
        <p:spPr>
          <a:xfrm>
            <a:off x="516419" y="6257836"/>
            <a:ext cx="10515600"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a:ea typeface="+mn-ea"/>
                <a:cs typeface="+mn-cs"/>
              </a:rPr>
              <a:t>Sources: A. Raman, LEO Satellite Mega Constellations, </a:t>
            </a:r>
            <a:r>
              <a:rPr kumimoji="0" lang="en-US" sz="1100" b="0" i="0" u="none" strike="noStrike" kern="1200" cap="none" spc="0" normalizeH="0" baseline="0" noProof="0" dirty="0" err="1">
                <a:ln>
                  <a:noFill/>
                </a:ln>
                <a:solidFill>
                  <a:prstClr val="black"/>
                </a:solidFill>
                <a:effectLst/>
                <a:uLnTx/>
                <a:uFillTx/>
                <a:latin typeface="Calibri" panose="020F0502020204030204"/>
                <a:ea typeface="+mn-ea"/>
                <a:cs typeface="+mn-cs"/>
              </a:rPr>
              <a:t>networkingchannel.eu</a:t>
            </a:r>
            <a:r>
              <a:rPr kumimoji="0" lang="en-US" sz="11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100" b="0" i="0" u="none" strike="noStrike" kern="1200" cap="none" spc="0" normalizeH="0" baseline="0" noProof="0" dirty="0" err="1">
                <a:ln>
                  <a:noFill/>
                </a:ln>
                <a:solidFill>
                  <a:prstClr val="black"/>
                </a:solidFill>
                <a:effectLst/>
                <a:uLnTx/>
                <a:uFillTx/>
                <a:latin typeface="Calibri" panose="020F0502020204030204"/>
                <a:ea typeface="+mn-ea"/>
                <a:cs typeface="+mn-cs"/>
              </a:rPr>
              <a:t>N.Pachler</a:t>
            </a:r>
            <a:r>
              <a:rPr kumimoji="0" lang="en-US" sz="1100" b="0" i="0" u="none" strike="noStrike" kern="1200" cap="none" spc="0" normalizeH="0" baseline="0" noProof="0" dirty="0">
                <a:ln>
                  <a:noFill/>
                </a:ln>
                <a:solidFill>
                  <a:prstClr val="black"/>
                </a:solidFill>
                <a:effectLst/>
                <a:uLnTx/>
                <a:uFillTx/>
                <a:latin typeface="Calibri" panose="020F0502020204030204"/>
                <a:ea typeface="+mn-ea"/>
                <a:cs typeface="+mn-cs"/>
              </a:rPr>
              <a:t> et al., An Updated Comparison of Four Low Earth Orbit Satellite Constellation Systems to Provide Global Broadband; company literature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9" name="TextBox 8">
            <a:extLst>
              <a:ext uri="{FF2B5EF4-FFF2-40B4-BE49-F238E27FC236}">
                <a16:creationId xmlns:a16="http://schemas.microsoft.com/office/drawing/2014/main" id="{C9F2161F-1C40-8F7E-C03E-CA3448B02518}"/>
              </a:ext>
            </a:extLst>
          </p:cNvPr>
          <p:cNvSpPr txBox="1"/>
          <p:nvPr/>
        </p:nvSpPr>
        <p:spPr>
          <a:xfrm>
            <a:off x="722772" y="1634777"/>
            <a:ext cx="505144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D009A"/>
                </a:solidFill>
                <a:effectLst/>
                <a:uLnTx/>
                <a:uFillTx/>
                <a:latin typeface="Calibri" panose="020F0502020204030204"/>
                <a:ea typeface="+mn-ea"/>
                <a:cs typeface="+mn-cs"/>
              </a:rPr>
              <a:t>Lots of (LEOS) satellites being launched</a:t>
            </a:r>
          </a:p>
        </p:txBody>
      </p:sp>
      <p:sp>
        <p:nvSpPr>
          <p:cNvPr id="10" name="TextBox 9">
            <a:extLst>
              <a:ext uri="{FF2B5EF4-FFF2-40B4-BE49-F238E27FC236}">
                <a16:creationId xmlns:a16="http://schemas.microsoft.com/office/drawing/2014/main" id="{FB02F304-7783-4F86-E99A-C32AB744A41C}"/>
              </a:ext>
            </a:extLst>
          </p:cNvPr>
          <p:cNvSpPr txBox="1"/>
          <p:nvPr/>
        </p:nvSpPr>
        <p:spPr>
          <a:xfrm>
            <a:off x="5940447" y="2398725"/>
            <a:ext cx="3644900" cy="8002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D009A"/>
                </a:solidFill>
                <a:effectLst/>
                <a:uLnTx/>
                <a:uFillTx/>
                <a:latin typeface="Calibri" panose="020F0502020204030204"/>
                <a:ea typeface="+mn-ea"/>
                <a:cs typeface="+mn-cs"/>
              </a:rPr>
              <a:t>LEOS constellations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 name="Picture 11" descr="A globe with many colored lines around it&#10;&#10;Description automatically generated">
            <a:extLst>
              <a:ext uri="{FF2B5EF4-FFF2-40B4-BE49-F238E27FC236}">
                <a16:creationId xmlns:a16="http://schemas.microsoft.com/office/drawing/2014/main" id="{02E7A2D3-73FA-E833-6BA3-103CE82DA3CC}"/>
              </a:ext>
            </a:extLst>
          </p:cNvPr>
          <p:cNvPicPr>
            <a:picLocks noChangeAspect="1"/>
          </p:cNvPicPr>
          <p:nvPr/>
        </p:nvPicPr>
        <p:blipFill>
          <a:blip r:embed="rId4"/>
          <a:stretch>
            <a:fillRect/>
          </a:stretch>
        </p:blipFill>
        <p:spPr>
          <a:xfrm>
            <a:off x="9548024" y="437872"/>
            <a:ext cx="2541248" cy="2333908"/>
          </a:xfrm>
          <a:prstGeom prst="rect">
            <a:avLst/>
          </a:prstGeom>
        </p:spPr>
      </p:pic>
      <p:graphicFrame>
        <p:nvGraphicFramePr>
          <p:cNvPr id="13" name="Table 12">
            <a:extLst>
              <a:ext uri="{FF2B5EF4-FFF2-40B4-BE49-F238E27FC236}">
                <a16:creationId xmlns:a16="http://schemas.microsoft.com/office/drawing/2014/main" id="{769F31F2-B1C7-8453-E23C-DEE3E76A7866}"/>
              </a:ext>
            </a:extLst>
          </p:cNvPr>
          <p:cNvGraphicFramePr>
            <a:graphicFrameLocks noGrp="1"/>
          </p:cNvGraphicFramePr>
          <p:nvPr/>
        </p:nvGraphicFramePr>
        <p:xfrm>
          <a:off x="6096000" y="3014875"/>
          <a:ext cx="5588001" cy="2743200"/>
        </p:xfrm>
        <a:graphic>
          <a:graphicData uri="http://schemas.openxmlformats.org/drawingml/2006/table">
            <a:tbl>
              <a:tblPr firstRow="1" firstCol="1" bandRow="1">
                <a:tableStyleId>{5C22544A-7EE6-4342-B048-85BDC9FD1C3A}</a:tableStyleId>
              </a:tblPr>
              <a:tblGrid>
                <a:gridCol w="1363234">
                  <a:extLst>
                    <a:ext uri="{9D8B030D-6E8A-4147-A177-3AD203B41FA5}">
                      <a16:colId xmlns:a16="http://schemas.microsoft.com/office/drawing/2014/main" val="2086296339"/>
                    </a:ext>
                  </a:extLst>
                </a:gridCol>
                <a:gridCol w="1329166">
                  <a:extLst>
                    <a:ext uri="{9D8B030D-6E8A-4147-A177-3AD203B41FA5}">
                      <a16:colId xmlns:a16="http://schemas.microsoft.com/office/drawing/2014/main" val="2974945139"/>
                    </a:ext>
                  </a:extLst>
                </a:gridCol>
                <a:gridCol w="1399093">
                  <a:extLst>
                    <a:ext uri="{9D8B030D-6E8A-4147-A177-3AD203B41FA5}">
                      <a16:colId xmlns:a16="http://schemas.microsoft.com/office/drawing/2014/main" val="294942135"/>
                    </a:ext>
                  </a:extLst>
                </a:gridCol>
                <a:gridCol w="1496508">
                  <a:extLst>
                    <a:ext uri="{9D8B030D-6E8A-4147-A177-3AD203B41FA5}">
                      <a16:colId xmlns:a16="http://schemas.microsoft.com/office/drawing/2014/main" val="600498502"/>
                    </a:ext>
                  </a:extLst>
                </a:gridCol>
              </a:tblGrid>
              <a:tr h="0">
                <a:tc>
                  <a:txBody>
                    <a:bodyPr/>
                    <a:lstStyle/>
                    <a:p>
                      <a:pPr marL="0" marR="0">
                        <a:spcBef>
                          <a:spcPts val="0"/>
                        </a:spcBef>
                        <a:spcAft>
                          <a:spcPts val="0"/>
                        </a:spcAft>
                      </a:pPr>
                      <a:r>
                        <a:rPr lang="en-US" sz="2000" b="0" kern="100">
                          <a:effectLst/>
                        </a:rPr>
                        <a:t> </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dirty="0">
                          <a:effectLst/>
                        </a:rPr>
                        <a:t># deployed (2025)</a:t>
                      </a:r>
                      <a:endParaRPr lang="en-US" sz="2000" b="0" kern="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 planned</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dirty="0">
                          <a:effectLst/>
                        </a:rPr>
                        <a:t>ISL planned?</a:t>
                      </a:r>
                      <a:endParaRPr lang="en-US" sz="2000" b="0" kern="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139745514"/>
                  </a:ext>
                </a:extLst>
              </a:tr>
              <a:tr h="0">
                <a:tc>
                  <a:txBody>
                    <a:bodyPr/>
                    <a:lstStyle/>
                    <a:p>
                      <a:pPr marL="0" marR="0">
                        <a:spcBef>
                          <a:spcPts val="0"/>
                        </a:spcBef>
                        <a:spcAft>
                          <a:spcPts val="0"/>
                        </a:spcAft>
                      </a:pPr>
                      <a:r>
                        <a:rPr lang="en-US" sz="2000" b="0" kern="100">
                          <a:effectLst/>
                        </a:rPr>
                        <a:t>Starlink</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dirty="0">
                          <a:effectLst/>
                        </a:rPr>
                        <a:t>7,239</a:t>
                      </a:r>
                      <a:endParaRPr lang="en-US" sz="2000" b="0" kern="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12,000 - 42,000</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Yes</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797427621"/>
                  </a:ext>
                </a:extLst>
              </a:tr>
              <a:tr h="0">
                <a:tc>
                  <a:txBody>
                    <a:bodyPr/>
                    <a:lstStyle/>
                    <a:p>
                      <a:pPr marL="0" marR="0">
                        <a:spcBef>
                          <a:spcPts val="0"/>
                        </a:spcBef>
                        <a:spcAft>
                          <a:spcPts val="0"/>
                        </a:spcAft>
                      </a:pPr>
                      <a:r>
                        <a:rPr lang="en-US" sz="2000" b="0" kern="100">
                          <a:effectLst/>
                        </a:rPr>
                        <a:t>EutelSat  Oneweb</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dirty="0">
                          <a:effectLst/>
                        </a:rPr>
                        <a:t>648</a:t>
                      </a:r>
                      <a:endParaRPr lang="en-US" sz="2000" b="0" kern="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716 – 6,372</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No</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122663021"/>
                  </a:ext>
                </a:extLst>
              </a:tr>
              <a:tr h="0">
                <a:tc>
                  <a:txBody>
                    <a:bodyPr/>
                    <a:lstStyle/>
                    <a:p>
                      <a:pPr marL="0" marR="0">
                        <a:spcBef>
                          <a:spcPts val="0"/>
                        </a:spcBef>
                        <a:spcAft>
                          <a:spcPts val="0"/>
                        </a:spcAft>
                      </a:pPr>
                      <a:r>
                        <a:rPr lang="en-US" sz="2000" b="0" kern="100">
                          <a:effectLst/>
                        </a:rPr>
                        <a:t>Kuipers (Amazon)</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dirty="0">
                          <a:effectLst/>
                        </a:rPr>
                        <a:t>27</a:t>
                      </a:r>
                      <a:endParaRPr lang="en-US" sz="2000" b="0" kern="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3,236</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844304848"/>
                  </a:ext>
                </a:extLst>
              </a:tr>
              <a:tr h="0">
                <a:tc>
                  <a:txBody>
                    <a:bodyPr/>
                    <a:lstStyle/>
                    <a:p>
                      <a:pPr marL="0" marR="0">
                        <a:spcBef>
                          <a:spcPts val="0"/>
                        </a:spcBef>
                        <a:spcAft>
                          <a:spcPts val="0"/>
                        </a:spcAft>
                      </a:pPr>
                      <a:r>
                        <a:rPr lang="en-US" sz="2000" b="0" kern="100">
                          <a:effectLst/>
                        </a:rPr>
                        <a:t>Telesat</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1</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a:effectLst/>
                        </a:rPr>
                        <a:t>298 - 1671</a:t>
                      </a:r>
                      <a:endParaRPr lang="en-US" sz="2000" b="0" kern="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b="0" kern="100" dirty="0">
                          <a:effectLst/>
                        </a:rPr>
                        <a:t>Yes</a:t>
                      </a:r>
                      <a:endParaRPr lang="en-US" sz="2000" b="0" kern="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2127038144"/>
                  </a:ext>
                </a:extLst>
              </a:tr>
            </a:tbl>
          </a:graphicData>
        </a:graphic>
      </p:graphicFrame>
      <p:sp>
        <p:nvSpPr>
          <p:cNvPr id="7" name="Slide Number Placeholder 6">
            <a:extLst>
              <a:ext uri="{FF2B5EF4-FFF2-40B4-BE49-F238E27FC236}">
                <a16:creationId xmlns:a16="http://schemas.microsoft.com/office/drawing/2014/main" id="{94AF0A41-E78D-0C3A-603F-729BCE70040E}"/>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148</a:t>
            </a:fld>
            <a:endParaRPr lang="en-US" dirty="0"/>
          </a:p>
        </p:txBody>
      </p:sp>
    </p:spTree>
    <p:extLst>
      <p:ext uri="{BB962C8B-B14F-4D97-AF65-F5344CB8AC3E}">
        <p14:creationId xmlns:p14="http://schemas.microsoft.com/office/powerpoint/2010/main" val="22269614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1" name="Down Arrow 2060">
            <a:extLst>
              <a:ext uri="{FF2B5EF4-FFF2-40B4-BE49-F238E27FC236}">
                <a16:creationId xmlns:a16="http://schemas.microsoft.com/office/drawing/2014/main" id="{BEF7D450-4173-B6F2-DC38-B0633C76298E}"/>
              </a:ext>
            </a:extLst>
          </p:cNvPr>
          <p:cNvSpPr/>
          <p:nvPr/>
        </p:nvSpPr>
        <p:spPr>
          <a:xfrm rot="6934560">
            <a:off x="6867250" y="2211855"/>
            <a:ext cx="242518" cy="999486"/>
          </a:xfrm>
          <a:prstGeom prst="downArrow">
            <a:avLst/>
          </a:prstGeom>
          <a:gradFill>
            <a:gsLst>
              <a:gs pos="0">
                <a:schemeClr val="accent1">
                  <a:lumMod val="5000"/>
                  <a:lumOff val="95000"/>
                </a:schemeClr>
              </a:gs>
              <a:gs pos="32000">
                <a:schemeClr val="bg1">
                  <a:lumMod val="95000"/>
                </a:schemeClr>
              </a:gs>
              <a:gs pos="68000">
                <a:srgbClr val="C00000"/>
              </a:gs>
              <a:gs pos="99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0" name="Down Arrow 2059">
            <a:extLst>
              <a:ext uri="{FF2B5EF4-FFF2-40B4-BE49-F238E27FC236}">
                <a16:creationId xmlns:a16="http://schemas.microsoft.com/office/drawing/2014/main" id="{54590A85-FFE3-B9E8-9666-C7D9D363F8C9}"/>
              </a:ext>
            </a:extLst>
          </p:cNvPr>
          <p:cNvSpPr/>
          <p:nvPr/>
        </p:nvSpPr>
        <p:spPr>
          <a:xfrm rot="17139741">
            <a:off x="8287494" y="1591382"/>
            <a:ext cx="242518" cy="999486"/>
          </a:xfrm>
          <a:prstGeom prst="downArrow">
            <a:avLst/>
          </a:prstGeom>
          <a:gradFill>
            <a:gsLst>
              <a:gs pos="0">
                <a:schemeClr val="accent1">
                  <a:lumMod val="5000"/>
                  <a:lumOff val="95000"/>
                </a:schemeClr>
              </a:gs>
              <a:gs pos="32000">
                <a:schemeClr val="bg1">
                  <a:lumMod val="95000"/>
                </a:schemeClr>
              </a:gs>
              <a:gs pos="68000">
                <a:srgbClr val="C00000"/>
              </a:gs>
              <a:gs pos="99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8" name="Down Arrow 2057">
            <a:extLst>
              <a:ext uri="{FF2B5EF4-FFF2-40B4-BE49-F238E27FC236}">
                <a16:creationId xmlns:a16="http://schemas.microsoft.com/office/drawing/2014/main" id="{D49BC3B0-8BF3-802F-6AC1-717F5283C2B5}"/>
              </a:ext>
            </a:extLst>
          </p:cNvPr>
          <p:cNvSpPr/>
          <p:nvPr/>
        </p:nvSpPr>
        <p:spPr>
          <a:xfrm rot="14026471">
            <a:off x="5095649" y="1484964"/>
            <a:ext cx="242518" cy="999486"/>
          </a:xfrm>
          <a:prstGeom prst="downArrow">
            <a:avLst/>
          </a:prstGeom>
          <a:gradFill>
            <a:gsLst>
              <a:gs pos="0">
                <a:schemeClr val="accent1">
                  <a:lumMod val="5000"/>
                  <a:lumOff val="95000"/>
                </a:schemeClr>
              </a:gs>
              <a:gs pos="32000">
                <a:schemeClr val="bg1">
                  <a:lumMod val="95000"/>
                </a:schemeClr>
              </a:gs>
              <a:gs pos="68000">
                <a:srgbClr val="C00000"/>
              </a:gs>
              <a:gs pos="99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Down Arrow 62">
            <a:extLst>
              <a:ext uri="{FF2B5EF4-FFF2-40B4-BE49-F238E27FC236}">
                <a16:creationId xmlns:a16="http://schemas.microsoft.com/office/drawing/2014/main" id="{EB0B0500-183E-F1C7-A55F-50DD80AF47A8}"/>
              </a:ext>
            </a:extLst>
          </p:cNvPr>
          <p:cNvSpPr/>
          <p:nvPr/>
        </p:nvSpPr>
        <p:spPr>
          <a:xfrm rot="14026471">
            <a:off x="3703220" y="1859064"/>
            <a:ext cx="242518" cy="999486"/>
          </a:xfrm>
          <a:prstGeom prst="downArrow">
            <a:avLst/>
          </a:prstGeom>
          <a:gradFill>
            <a:gsLst>
              <a:gs pos="0">
                <a:schemeClr val="accent1">
                  <a:lumMod val="5000"/>
                  <a:lumOff val="95000"/>
                </a:schemeClr>
              </a:gs>
              <a:gs pos="32000">
                <a:schemeClr val="bg1">
                  <a:lumMod val="95000"/>
                </a:schemeClr>
              </a:gs>
              <a:gs pos="68000">
                <a:srgbClr val="C00000"/>
              </a:gs>
              <a:gs pos="99000">
                <a:srgbClr val="C00000"/>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058AFA0A-5A8B-6238-4D5C-C9A072EAA855}"/>
              </a:ext>
            </a:extLst>
          </p:cNvPr>
          <p:cNvSpPr>
            <a:spLocks noGrp="1"/>
          </p:cNvSpPr>
          <p:nvPr>
            <p:ph type="title"/>
          </p:nvPr>
        </p:nvSpPr>
        <p:spPr/>
        <p:txBody>
          <a:bodyPr/>
          <a:lstStyle/>
          <a:p>
            <a:r>
              <a:rPr lang="en-US" dirty="0"/>
              <a:t>Components of a LEO satellite network</a:t>
            </a:r>
          </a:p>
        </p:txBody>
      </p:sp>
      <p:pic>
        <p:nvPicPr>
          <p:cNvPr id="2054" name="Picture 6" descr="Satellite icon - Free download on Iconfinder">
            <a:extLst>
              <a:ext uri="{FF2B5EF4-FFF2-40B4-BE49-F238E27FC236}">
                <a16:creationId xmlns:a16="http://schemas.microsoft.com/office/drawing/2014/main" id="{7E7CB834-0126-87DE-0C21-2EB73E9B5E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127342">
            <a:off x="3709328" y="2079208"/>
            <a:ext cx="864160" cy="864160"/>
          </a:xfrm>
          <a:prstGeom prst="rect">
            <a:avLst/>
          </a:prstGeom>
          <a:noFill/>
          <a:extLst>
            <a:ext uri="{909E8E84-426E-40DD-AFC4-6F175D3DCCD1}">
              <a14:hiddenFill xmlns:a14="http://schemas.microsoft.com/office/drawing/2010/main">
                <a:solidFill>
                  <a:srgbClr val="FFFFFF"/>
                </a:solidFill>
              </a14:hiddenFill>
            </a:ext>
          </a:extLst>
        </p:spPr>
      </p:pic>
      <p:pic>
        <p:nvPicPr>
          <p:cNvPr id="2048" name="Picture 6" descr="Satellite icon - Free download on Iconfinder">
            <a:extLst>
              <a:ext uri="{FF2B5EF4-FFF2-40B4-BE49-F238E27FC236}">
                <a16:creationId xmlns:a16="http://schemas.microsoft.com/office/drawing/2014/main" id="{7AD40966-27AC-F357-60C0-848ABEFC19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127342">
            <a:off x="5197231" y="1637733"/>
            <a:ext cx="864160" cy="864160"/>
          </a:xfrm>
          <a:prstGeom prst="rect">
            <a:avLst/>
          </a:prstGeom>
          <a:noFill/>
          <a:extLst>
            <a:ext uri="{909E8E84-426E-40DD-AFC4-6F175D3DCCD1}">
              <a14:hiddenFill xmlns:a14="http://schemas.microsoft.com/office/drawing/2010/main">
                <a:solidFill>
                  <a:srgbClr val="FFFFFF"/>
                </a:solidFill>
              </a14:hiddenFill>
            </a:ext>
          </a:extLst>
        </p:spPr>
      </p:pic>
      <p:pic>
        <p:nvPicPr>
          <p:cNvPr id="2049" name="Picture 6" descr="Satellite icon - Free download on Iconfinder">
            <a:extLst>
              <a:ext uri="{FF2B5EF4-FFF2-40B4-BE49-F238E27FC236}">
                <a16:creationId xmlns:a16="http://schemas.microsoft.com/office/drawing/2014/main" id="{03E8D0D5-5552-15EB-0A39-75E4067FD3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127342">
            <a:off x="7730044" y="1863738"/>
            <a:ext cx="864160" cy="864160"/>
          </a:xfrm>
          <a:prstGeom prst="rect">
            <a:avLst/>
          </a:prstGeom>
          <a:noFill/>
          <a:extLst>
            <a:ext uri="{909E8E84-426E-40DD-AFC4-6F175D3DCCD1}">
              <a14:hiddenFill xmlns:a14="http://schemas.microsoft.com/office/drawing/2010/main">
                <a:solidFill>
                  <a:srgbClr val="FFFFFF"/>
                </a:solidFill>
              </a14:hiddenFill>
            </a:ext>
          </a:extLst>
        </p:spPr>
      </p:pic>
      <p:pic>
        <p:nvPicPr>
          <p:cNvPr id="2051" name="Picture 6" descr="Satellite icon - Free download on Iconfinder">
            <a:extLst>
              <a:ext uri="{FF2B5EF4-FFF2-40B4-BE49-F238E27FC236}">
                <a16:creationId xmlns:a16="http://schemas.microsoft.com/office/drawing/2014/main" id="{2F5034C1-75D0-EFDB-7025-06296D02D5E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127342">
            <a:off x="6138648" y="2375773"/>
            <a:ext cx="864160" cy="864160"/>
          </a:xfrm>
          <a:prstGeom prst="rect">
            <a:avLst/>
          </a:prstGeom>
          <a:noFill/>
          <a:extLst>
            <a:ext uri="{909E8E84-426E-40DD-AFC4-6F175D3DCCD1}">
              <a14:hiddenFill xmlns:a14="http://schemas.microsoft.com/office/drawing/2010/main">
                <a:solidFill>
                  <a:srgbClr val="FFFFFF"/>
                </a:solidFill>
              </a14:hiddenFill>
            </a:ext>
          </a:extLst>
        </p:spPr>
      </p:pic>
      <p:grpSp>
        <p:nvGrpSpPr>
          <p:cNvPr id="2101" name="Group 2100">
            <a:extLst>
              <a:ext uri="{FF2B5EF4-FFF2-40B4-BE49-F238E27FC236}">
                <a16:creationId xmlns:a16="http://schemas.microsoft.com/office/drawing/2014/main" id="{EA30D945-6ECD-F298-449E-52CAB566F781}"/>
              </a:ext>
            </a:extLst>
          </p:cNvPr>
          <p:cNvGrpSpPr/>
          <p:nvPr/>
        </p:nvGrpSpPr>
        <p:grpSpPr>
          <a:xfrm>
            <a:off x="8612420" y="2254217"/>
            <a:ext cx="3327671" cy="369332"/>
            <a:chOff x="8612420" y="2254217"/>
            <a:chExt cx="3327671" cy="369332"/>
          </a:xfrm>
        </p:grpSpPr>
        <p:sp>
          <p:nvSpPr>
            <p:cNvPr id="2062" name="TextBox 2061">
              <a:extLst>
                <a:ext uri="{FF2B5EF4-FFF2-40B4-BE49-F238E27FC236}">
                  <a16:creationId xmlns:a16="http://schemas.microsoft.com/office/drawing/2014/main" id="{7BF8BB21-62B9-47B4-88B5-7F88791CF738}"/>
                </a:ext>
              </a:extLst>
            </p:cNvPr>
            <p:cNvSpPr txBox="1"/>
            <p:nvPr/>
          </p:nvSpPr>
          <p:spPr>
            <a:xfrm>
              <a:off x="9557195" y="2254217"/>
              <a:ext cx="23828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LEO satellites in motion</a:t>
              </a:r>
            </a:p>
          </p:txBody>
        </p:sp>
        <p:cxnSp>
          <p:nvCxnSpPr>
            <p:cNvPr id="2064" name="Straight Connector 2063">
              <a:extLst>
                <a:ext uri="{FF2B5EF4-FFF2-40B4-BE49-F238E27FC236}">
                  <a16:creationId xmlns:a16="http://schemas.microsoft.com/office/drawing/2014/main" id="{1A91C3BB-A43A-ECE5-992B-C103D8C81987}"/>
                </a:ext>
              </a:extLst>
            </p:cNvPr>
            <p:cNvCxnSpPr>
              <a:cxnSpLocks/>
              <a:stCxn id="2062" idx="1"/>
            </p:cNvCxnSpPr>
            <p:nvPr/>
          </p:nvCxnSpPr>
          <p:spPr>
            <a:xfrm flipH="1">
              <a:off x="8612420" y="2438883"/>
              <a:ext cx="9447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 2105">
            <a:extLst>
              <a:ext uri="{FF2B5EF4-FFF2-40B4-BE49-F238E27FC236}">
                <a16:creationId xmlns:a16="http://schemas.microsoft.com/office/drawing/2014/main" id="{8D331727-C485-0D56-7D8D-685CF394B016}"/>
              </a:ext>
            </a:extLst>
          </p:cNvPr>
          <p:cNvGrpSpPr/>
          <p:nvPr/>
        </p:nvGrpSpPr>
        <p:grpSpPr>
          <a:xfrm>
            <a:off x="6800044" y="2356834"/>
            <a:ext cx="3706079" cy="3335199"/>
            <a:chOff x="6800044" y="2356834"/>
            <a:chExt cx="3706079" cy="3335199"/>
          </a:xfrm>
        </p:grpSpPr>
        <p:grpSp>
          <p:nvGrpSpPr>
            <p:cNvPr id="2098" name="Group 2097">
              <a:extLst>
                <a:ext uri="{FF2B5EF4-FFF2-40B4-BE49-F238E27FC236}">
                  <a16:creationId xmlns:a16="http://schemas.microsoft.com/office/drawing/2014/main" id="{F2DC78D6-658A-FCB2-F8D4-BF7337773D19}"/>
                </a:ext>
              </a:extLst>
            </p:cNvPr>
            <p:cNvGrpSpPr/>
            <p:nvPr/>
          </p:nvGrpSpPr>
          <p:grpSpPr>
            <a:xfrm>
              <a:off x="6800044" y="2356834"/>
              <a:ext cx="3119959" cy="3335199"/>
              <a:chOff x="6800044" y="2356834"/>
              <a:chExt cx="3119959" cy="3335199"/>
            </a:xfrm>
          </p:grpSpPr>
          <p:sp>
            <p:nvSpPr>
              <p:cNvPr id="52" name="Freeform 51">
                <a:extLst>
                  <a:ext uri="{FF2B5EF4-FFF2-40B4-BE49-F238E27FC236}">
                    <a16:creationId xmlns:a16="http://schemas.microsoft.com/office/drawing/2014/main" id="{E32603DA-68BC-773F-D5FF-C9DCD544310D}"/>
                  </a:ext>
                </a:extLst>
              </p:cNvPr>
              <p:cNvSpPr/>
              <p:nvPr/>
            </p:nvSpPr>
            <p:spPr>
              <a:xfrm>
                <a:off x="6800044" y="2356834"/>
                <a:ext cx="3116687" cy="2897747"/>
              </a:xfrm>
              <a:custGeom>
                <a:avLst/>
                <a:gdLst>
                  <a:gd name="connsiteX0" fmla="*/ 1378040 w 3116687"/>
                  <a:gd name="connsiteY0" fmla="*/ 0 h 2897747"/>
                  <a:gd name="connsiteX1" fmla="*/ 0 w 3116687"/>
                  <a:gd name="connsiteY1" fmla="*/ 2897747 h 2897747"/>
                  <a:gd name="connsiteX2" fmla="*/ 3116687 w 3116687"/>
                  <a:gd name="connsiteY2" fmla="*/ 2846231 h 2897747"/>
                  <a:gd name="connsiteX3" fmla="*/ 1378040 w 3116687"/>
                  <a:gd name="connsiteY3" fmla="*/ 0 h 2897747"/>
                </a:gdLst>
                <a:ahLst/>
                <a:cxnLst>
                  <a:cxn ang="0">
                    <a:pos x="connsiteX0" y="connsiteY0"/>
                  </a:cxn>
                  <a:cxn ang="0">
                    <a:pos x="connsiteX1" y="connsiteY1"/>
                  </a:cxn>
                  <a:cxn ang="0">
                    <a:pos x="connsiteX2" y="connsiteY2"/>
                  </a:cxn>
                  <a:cxn ang="0">
                    <a:pos x="connsiteX3" y="connsiteY3"/>
                  </a:cxn>
                </a:cxnLst>
                <a:rect l="l" t="t" r="r" b="b"/>
                <a:pathLst>
                  <a:path w="3116687" h="2897747">
                    <a:moveTo>
                      <a:pt x="1378040" y="0"/>
                    </a:moveTo>
                    <a:lnTo>
                      <a:pt x="0" y="2897747"/>
                    </a:lnTo>
                    <a:lnTo>
                      <a:pt x="3116687" y="2846231"/>
                    </a:lnTo>
                    <a:lnTo>
                      <a:pt x="1378040" y="0"/>
                    </a:lnTo>
                    <a:close/>
                  </a:path>
                </a:pathLst>
              </a:custGeom>
              <a:solidFill>
                <a:schemeClr val="accent1">
                  <a:alpha val="19017"/>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2" name="Group 61">
                <a:extLst>
                  <a:ext uri="{FF2B5EF4-FFF2-40B4-BE49-F238E27FC236}">
                    <a16:creationId xmlns:a16="http://schemas.microsoft.com/office/drawing/2014/main" id="{B556627F-4178-3E11-D3C8-431C02A3FA13}"/>
                  </a:ext>
                </a:extLst>
              </p:cNvPr>
              <p:cNvGrpSpPr/>
              <p:nvPr/>
            </p:nvGrpSpPr>
            <p:grpSpPr>
              <a:xfrm>
                <a:off x="6839689" y="4317973"/>
                <a:ext cx="3080314" cy="1374060"/>
                <a:chOff x="7341966" y="3777060"/>
                <a:chExt cx="3080314" cy="1374060"/>
              </a:xfrm>
            </p:grpSpPr>
            <p:sp>
              <p:nvSpPr>
                <p:cNvPr id="25" name="Oval 24">
                  <a:extLst>
                    <a:ext uri="{FF2B5EF4-FFF2-40B4-BE49-F238E27FC236}">
                      <a16:creationId xmlns:a16="http://schemas.microsoft.com/office/drawing/2014/main" id="{B37FBAEC-8ADD-E62F-F72D-75BF12456C92}"/>
                    </a:ext>
                  </a:extLst>
                </p:cNvPr>
                <p:cNvSpPr/>
                <p:nvPr/>
              </p:nvSpPr>
              <p:spPr>
                <a:xfrm>
                  <a:off x="7341966" y="4171069"/>
                  <a:ext cx="3080314" cy="980051"/>
                </a:xfrm>
                <a:prstGeom prst="ellipse">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4" name="Picture 13" descr="A map of a park with trees and water&#10;&#10;Description automatically generated">
                  <a:extLst>
                    <a:ext uri="{FF2B5EF4-FFF2-40B4-BE49-F238E27FC236}">
                      <a16:creationId xmlns:a16="http://schemas.microsoft.com/office/drawing/2014/main" id="{90B5E4D7-C9A3-F79F-21A1-FE6A241A5856}"/>
                    </a:ext>
                  </a:extLst>
                </p:cNvPr>
                <p:cNvPicPr>
                  <a:picLocks noChangeAspect="1"/>
                </p:cNvPicPr>
                <p:nvPr/>
              </p:nvPicPr>
              <p:blipFill>
                <a:blip r:embed="rId3"/>
                <a:stretch>
                  <a:fillRect/>
                </a:stretch>
              </p:blipFill>
              <p:spPr>
                <a:xfrm>
                  <a:off x="7851869" y="3777060"/>
                  <a:ext cx="2025409" cy="1360022"/>
                </a:xfrm>
                <a:prstGeom prst="rect">
                  <a:avLst/>
                </a:prstGeom>
              </p:spPr>
            </p:pic>
          </p:grpSp>
          <p:cxnSp>
            <p:nvCxnSpPr>
              <p:cNvPr id="2070" name="Straight Arrow Connector 2069">
                <a:extLst>
                  <a:ext uri="{FF2B5EF4-FFF2-40B4-BE49-F238E27FC236}">
                    <a16:creationId xmlns:a16="http://schemas.microsoft.com/office/drawing/2014/main" id="{037430D9-29FC-AD40-BE19-C7B983DF530E}"/>
                  </a:ext>
                </a:extLst>
              </p:cNvPr>
              <p:cNvCxnSpPr>
                <a:cxnSpLocks/>
              </p:cNvCxnSpPr>
              <p:nvPr/>
            </p:nvCxnSpPr>
            <p:spPr>
              <a:xfrm flipH="1">
                <a:off x="7559528" y="2684181"/>
                <a:ext cx="602596" cy="2136165"/>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89" name="Straight Arrow Connector 2088">
                <a:extLst>
                  <a:ext uri="{FF2B5EF4-FFF2-40B4-BE49-F238E27FC236}">
                    <a16:creationId xmlns:a16="http://schemas.microsoft.com/office/drawing/2014/main" id="{F628B5BE-D51F-DEB3-3367-8877C68534A3}"/>
                  </a:ext>
                </a:extLst>
              </p:cNvPr>
              <p:cNvCxnSpPr>
                <a:cxnSpLocks/>
              </p:cNvCxnSpPr>
              <p:nvPr/>
            </p:nvCxnSpPr>
            <p:spPr>
              <a:xfrm>
                <a:off x="8231862" y="2711598"/>
                <a:ext cx="690815" cy="2000384"/>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2093" name="TextBox 2092">
              <a:extLst>
                <a:ext uri="{FF2B5EF4-FFF2-40B4-BE49-F238E27FC236}">
                  <a16:creationId xmlns:a16="http://schemas.microsoft.com/office/drawing/2014/main" id="{E6FE4AAF-DA1F-BCB0-3E51-D6360E06856C}"/>
                </a:ext>
              </a:extLst>
            </p:cNvPr>
            <p:cNvSpPr txBox="1"/>
            <p:nvPr/>
          </p:nvSpPr>
          <p:spPr>
            <a:xfrm>
              <a:off x="8946657" y="3728556"/>
              <a:ext cx="1559466" cy="688202"/>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rural,</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remote </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communications</a:t>
              </a:r>
            </a:p>
          </p:txBody>
        </p:sp>
      </p:grpSp>
      <p:grpSp>
        <p:nvGrpSpPr>
          <p:cNvPr id="2122" name="Group 2121">
            <a:extLst>
              <a:ext uri="{FF2B5EF4-FFF2-40B4-BE49-F238E27FC236}">
                <a16:creationId xmlns:a16="http://schemas.microsoft.com/office/drawing/2014/main" id="{3C86D725-FD15-511B-6B27-C4FD0ED422AE}"/>
              </a:ext>
            </a:extLst>
          </p:cNvPr>
          <p:cNvGrpSpPr/>
          <p:nvPr/>
        </p:nvGrpSpPr>
        <p:grpSpPr>
          <a:xfrm>
            <a:off x="2372490" y="2836421"/>
            <a:ext cx="3101873" cy="3319125"/>
            <a:chOff x="2372490" y="2836421"/>
            <a:chExt cx="3101873" cy="3319125"/>
          </a:xfrm>
        </p:grpSpPr>
        <p:sp>
          <p:nvSpPr>
            <p:cNvPr id="49" name="Freeform 48">
              <a:extLst>
                <a:ext uri="{FF2B5EF4-FFF2-40B4-BE49-F238E27FC236}">
                  <a16:creationId xmlns:a16="http://schemas.microsoft.com/office/drawing/2014/main" id="{CECC855A-4346-596E-87F1-6A49FD2DFC19}"/>
                </a:ext>
              </a:extLst>
            </p:cNvPr>
            <p:cNvSpPr/>
            <p:nvPr/>
          </p:nvSpPr>
          <p:spPr>
            <a:xfrm>
              <a:off x="2422639" y="2836421"/>
              <a:ext cx="3051724" cy="2987899"/>
            </a:xfrm>
            <a:custGeom>
              <a:avLst/>
              <a:gdLst>
                <a:gd name="connsiteX0" fmla="*/ 0 w 3065171"/>
                <a:gd name="connsiteY0" fmla="*/ 2949262 h 2987899"/>
                <a:gd name="connsiteX1" fmla="*/ 1815921 w 3065171"/>
                <a:gd name="connsiteY1" fmla="*/ 0 h 2987899"/>
                <a:gd name="connsiteX2" fmla="*/ 3065171 w 3065171"/>
                <a:gd name="connsiteY2" fmla="*/ 2987899 h 2987899"/>
                <a:gd name="connsiteX3" fmla="*/ 0 w 3065171"/>
                <a:gd name="connsiteY3" fmla="*/ 2949262 h 2987899"/>
                <a:gd name="connsiteX0" fmla="*/ 0 w 3051724"/>
                <a:gd name="connsiteY0" fmla="*/ 2707215 h 2987899"/>
                <a:gd name="connsiteX1" fmla="*/ 1802474 w 3051724"/>
                <a:gd name="connsiteY1" fmla="*/ 0 h 2987899"/>
                <a:gd name="connsiteX2" fmla="*/ 3051724 w 3051724"/>
                <a:gd name="connsiteY2" fmla="*/ 2987899 h 2987899"/>
                <a:gd name="connsiteX3" fmla="*/ 0 w 3051724"/>
                <a:gd name="connsiteY3" fmla="*/ 2707215 h 2987899"/>
              </a:gdLst>
              <a:ahLst/>
              <a:cxnLst>
                <a:cxn ang="0">
                  <a:pos x="connsiteX0" y="connsiteY0"/>
                </a:cxn>
                <a:cxn ang="0">
                  <a:pos x="connsiteX1" y="connsiteY1"/>
                </a:cxn>
                <a:cxn ang="0">
                  <a:pos x="connsiteX2" y="connsiteY2"/>
                </a:cxn>
                <a:cxn ang="0">
                  <a:pos x="connsiteX3" y="connsiteY3"/>
                </a:cxn>
              </a:cxnLst>
              <a:rect l="l" t="t" r="r" b="b"/>
              <a:pathLst>
                <a:path w="3051724" h="2987899">
                  <a:moveTo>
                    <a:pt x="0" y="2707215"/>
                  </a:moveTo>
                  <a:lnTo>
                    <a:pt x="1802474" y="0"/>
                  </a:lnTo>
                  <a:lnTo>
                    <a:pt x="3051724" y="2987899"/>
                  </a:lnTo>
                  <a:lnTo>
                    <a:pt x="0" y="2707215"/>
                  </a:lnTo>
                  <a:close/>
                </a:path>
              </a:pathLst>
            </a:custGeom>
            <a:solidFill>
              <a:schemeClr val="accent1">
                <a:alpha val="8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25">
              <a:extLst>
                <a:ext uri="{FF2B5EF4-FFF2-40B4-BE49-F238E27FC236}">
                  <a16:creationId xmlns:a16="http://schemas.microsoft.com/office/drawing/2014/main" id="{33473189-11E3-596D-D49E-7A61AB3A522F}"/>
                </a:ext>
              </a:extLst>
            </p:cNvPr>
            <p:cNvSpPr/>
            <p:nvPr/>
          </p:nvSpPr>
          <p:spPr>
            <a:xfrm>
              <a:off x="2372490" y="5175495"/>
              <a:ext cx="3080314" cy="980051"/>
            </a:xfrm>
            <a:prstGeom prst="ellipse">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123" name="Group 2122">
            <a:extLst>
              <a:ext uri="{FF2B5EF4-FFF2-40B4-BE49-F238E27FC236}">
                <a16:creationId xmlns:a16="http://schemas.microsoft.com/office/drawing/2014/main" id="{62E7D5EC-DC52-5457-775C-028EF33D3220}"/>
              </a:ext>
            </a:extLst>
          </p:cNvPr>
          <p:cNvGrpSpPr/>
          <p:nvPr/>
        </p:nvGrpSpPr>
        <p:grpSpPr>
          <a:xfrm>
            <a:off x="3656008" y="2898414"/>
            <a:ext cx="555698" cy="2689467"/>
            <a:chOff x="3656008" y="2898414"/>
            <a:chExt cx="555698" cy="2689467"/>
          </a:xfrm>
        </p:grpSpPr>
        <p:cxnSp>
          <p:nvCxnSpPr>
            <p:cNvPr id="2074" name="Straight Arrow Connector 2073">
              <a:extLst>
                <a:ext uri="{FF2B5EF4-FFF2-40B4-BE49-F238E27FC236}">
                  <a16:creationId xmlns:a16="http://schemas.microsoft.com/office/drawing/2014/main" id="{341AB790-975B-A164-8C06-EFDC0BBAD68A}"/>
                </a:ext>
              </a:extLst>
            </p:cNvPr>
            <p:cNvCxnSpPr>
              <a:cxnSpLocks/>
            </p:cNvCxnSpPr>
            <p:nvPr/>
          </p:nvCxnSpPr>
          <p:spPr>
            <a:xfrm flipH="1">
              <a:off x="3656008" y="2898414"/>
              <a:ext cx="438502" cy="907293"/>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76" name="Straight Arrow Connector 2075">
              <a:extLst>
                <a:ext uri="{FF2B5EF4-FFF2-40B4-BE49-F238E27FC236}">
                  <a16:creationId xmlns:a16="http://schemas.microsoft.com/office/drawing/2014/main" id="{C592DC45-9901-CFCA-9084-49C5ACFF16A2}"/>
                </a:ext>
              </a:extLst>
            </p:cNvPr>
            <p:cNvCxnSpPr>
              <a:cxnSpLocks/>
            </p:cNvCxnSpPr>
            <p:nvPr/>
          </p:nvCxnSpPr>
          <p:spPr>
            <a:xfrm flipH="1">
              <a:off x="3978454" y="2898414"/>
              <a:ext cx="233252" cy="2689467"/>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79" name="Straight Arrow Connector 2078">
              <a:extLst>
                <a:ext uri="{FF2B5EF4-FFF2-40B4-BE49-F238E27FC236}">
                  <a16:creationId xmlns:a16="http://schemas.microsoft.com/office/drawing/2014/main" id="{B650740C-A10A-1A03-6134-CB0EC2323971}"/>
                </a:ext>
              </a:extLst>
            </p:cNvPr>
            <p:cNvCxnSpPr>
              <a:cxnSpLocks/>
            </p:cNvCxnSpPr>
            <p:nvPr/>
          </p:nvCxnSpPr>
          <p:spPr>
            <a:xfrm flipH="1">
              <a:off x="3658056" y="2923730"/>
              <a:ext cx="463094" cy="1719993"/>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grpSp>
      <p:grpSp>
        <p:nvGrpSpPr>
          <p:cNvPr id="2121" name="Group 2120">
            <a:extLst>
              <a:ext uri="{FF2B5EF4-FFF2-40B4-BE49-F238E27FC236}">
                <a16:creationId xmlns:a16="http://schemas.microsoft.com/office/drawing/2014/main" id="{8767A49D-B5A6-C8E3-4FB7-EE6F52AE9ED1}"/>
              </a:ext>
            </a:extLst>
          </p:cNvPr>
          <p:cNvGrpSpPr/>
          <p:nvPr/>
        </p:nvGrpSpPr>
        <p:grpSpPr>
          <a:xfrm>
            <a:off x="2005620" y="3431778"/>
            <a:ext cx="2233650" cy="2610970"/>
            <a:chOff x="2005620" y="3431778"/>
            <a:chExt cx="2233650" cy="2610970"/>
          </a:xfrm>
        </p:grpSpPr>
        <p:pic>
          <p:nvPicPr>
            <p:cNvPr id="16" name="Picture 2" descr="White Cruise Ship PNG Clipart - Best WEB Clipart">
              <a:extLst>
                <a:ext uri="{FF2B5EF4-FFF2-40B4-BE49-F238E27FC236}">
                  <a16:creationId xmlns:a16="http://schemas.microsoft.com/office/drawing/2014/main" id="{EFBE90D1-84CD-D4F3-5887-8B9E1ABAA1F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3637" y="5353649"/>
              <a:ext cx="1117234" cy="689099"/>
            </a:xfrm>
            <a:prstGeom prst="rect">
              <a:avLst/>
            </a:prstGeom>
            <a:noFill/>
            <a:extLst>
              <a:ext uri="{909E8E84-426E-40DD-AFC4-6F175D3DCCD1}">
                <a14:hiddenFill xmlns:a14="http://schemas.microsoft.com/office/drawing/2010/main">
                  <a:solidFill>
                    <a:srgbClr val="FFFFFF"/>
                  </a:solidFill>
                </a14:hiddenFill>
              </a:ext>
            </a:extLst>
          </p:spPr>
        </p:pic>
        <p:pic>
          <p:nvPicPr>
            <p:cNvPr id="58" name="Picture 57" descr="A plane in the sky&#10;&#10;Description automatically generated">
              <a:extLst>
                <a:ext uri="{FF2B5EF4-FFF2-40B4-BE49-F238E27FC236}">
                  <a16:creationId xmlns:a16="http://schemas.microsoft.com/office/drawing/2014/main" id="{69BE6F5C-D5A2-B29F-19E9-D286FC5B0E6C}"/>
                </a:ext>
              </a:extLst>
            </p:cNvPr>
            <p:cNvPicPr>
              <a:picLocks noChangeAspect="1"/>
            </p:cNvPicPr>
            <p:nvPr/>
          </p:nvPicPr>
          <p:blipFill>
            <a:blip r:embed="rId5"/>
            <a:stretch>
              <a:fillRect/>
            </a:stretch>
          </p:blipFill>
          <p:spPr>
            <a:xfrm>
              <a:off x="2533351" y="3431778"/>
              <a:ext cx="1563829" cy="1017431"/>
            </a:xfrm>
            <a:prstGeom prst="rect">
              <a:avLst/>
            </a:prstGeom>
          </p:spPr>
        </p:pic>
        <p:pic>
          <p:nvPicPr>
            <p:cNvPr id="60" name="Picture 59" descr="A silhouette of a drone&#10;&#10;Description automatically generated">
              <a:extLst>
                <a:ext uri="{FF2B5EF4-FFF2-40B4-BE49-F238E27FC236}">
                  <a16:creationId xmlns:a16="http://schemas.microsoft.com/office/drawing/2014/main" id="{BA44CCAB-1E2F-38FB-0C4F-9036090A93C4}"/>
                </a:ext>
              </a:extLst>
            </p:cNvPr>
            <p:cNvPicPr>
              <a:picLocks noChangeAspect="1"/>
            </p:cNvPicPr>
            <p:nvPr/>
          </p:nvPicPr>
          <p:blipFill>
            <a:blip r:embed="rId6"/>
            <a:stretch>
              <a:fillRect/>
            </a:stretch>
          </p:blipFill>
          <p:spPr>
            <a:xfrm>
              <a:off x="3072747" y="4557934"/>
              <a:ext cx="1166523" cy="427549"/>
            </a:xfrm>
            <a:prstGeom prst="rect">
              <a:avLst/>
            </a:prstGeom>
          </p:spPr>
        </p:pic>
        <p:sp>
          <p:nvSpPr>
            <p:cNvPr id="2092" name="TextBox 2091">
              <a:extLst>
                <a:ext uri="{FF2B5EF4-FFF2-40B4-BE49-F238E27FC236}">
                  <a16:creationId xmlns:a16="http://schemas.microsoft.com/office/drawing/2014/main" id="{C91B2B91-A140-72B2-9F02-514FFD56D824}"/>
                </a:ext>
              </a:extLst>
            </p:cNvPr>
            <p:cNvSpPr txBox="1"/>
            <p:nvPr/>
          </p:nvSpPr>
          <p:spPr>
            <a:xfrm>
              <a:off x="2005620" y="4620458"/>
              <a:ext cx="946093" cy="688202"/>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airborne,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maritime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vehicles</a:t>
              </a:r>
            </a:p>
          </p:txBody>
        </p:sp>
      </p:grpSp>
      <p:grpSp>
        <p:nvGrpSpPr>
          <p:cNvPr id="2105" name="Group 2104">
            <a:extLst>
              <a:ext uri="{FF2B5EF4-FFF2-40B4-BE49-F238E27FC236}">
                <a16:creationId xmlns:a16="http://schemas.microsoft.com/office/drawing/2014/main" id="{E0E987D6-0AC6-F099-7A85-FB306E74ED26}"/>
              </a:ext>
            </a:extLst>
          </p:cNvPr>
          <p:cNvGrpSpPr/>
          <p:nvPr/>
        </p:nvGrpSpPr>
        <p:grpSpPr>
          <a:xfrm>
            <a:off x="4562941" y="1440517"/>
            <a:ext cx="4786073" cy="1238289"/>
            <a:chOff x="4562941" y="1440517"/>
            <a:chExt cx="4786073" cy="1238289"/>
          </a:xfrm>
        </p:grpSpPr>
        <p:cxnSp>
          <p:nvCxnSpPr>
            <p:cNvPr id="34" name="Straight Connector 33">
              <a:extLst>
                <a:ext uri="{FF2B5EF4-FFF2-40B4-BE49-F238E27FC236}">
                  <a16:creationId xmlns:a16="http://schemas.microsoft.com/office/drawing/2014/main" id="{577C7724-5FCE-E7C4-45CD-6FB21A9C6833}"/>
                </a:ext>
              </a:extLst>
            </p:cNvPr>
            <p:cNvCxnSpPr>
              <a:cxnSpLocks/>
            </p:cNvCxnSpPr>
            <p:nvPr/>
          </p:nvCxnSpPr>
          <p:spPr>
            <a:xfrm flipV="1">
              <a:off x="4562941" y="2302763"/>
              <a:ext cx="3156441" cy="145927"/>
            </a:xfrm>
            <a:prstGeom prst="line">
              <a:avLst/>
            </a:prstGeom>
            <a:ln w="127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9ED6B6F-E3E6-E1C6-354F-7998874002BC}"/>
                </a:ext>
              </a:extLst>
            </p:cNvPr>
            <p:cNvCxnSpPr>
              <a:cxnSpLocks/>
            </p:cNvCxnSpPr>
            <p:nvPr/>
          </p:nvCxnSpPr>
          <p:spPr>
            <a:xfrm>
              <a:off x="4641292" y="2521991"/>
              <a:ext cx="1449952" cy="156815"/>
            </a:xfrm>
            <a:prstGeom prst="line">
              <a:avLst/>
            </a:prstGeom>
            <a:ln w="127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D5FB52C-50F4-3CBA-1493-1277DF8BA6B8}"/>
                </a:ext>
              </a:extLst>
            </p:cNvPr>
            <p:cNvCxnSpPr>
              <a:cxnSpLocks/>
            </p:cNvCxnSpPr>
            <p:nvPr/>
          </p:nvCxnSpPr>
          <p:spPr>
            <a:xfrm flipV="1">
              <a:off x="7092606" y="2363885"/>
              <a:ext cx="733355" cy="284393"/>
            </a:xfrm>
            <a:prstGeom prst="line">
              <a:avLst/>
            </a:prstGeom>
            <a:ln w="127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21A0945-E1FE-C858-1603-904D5083F7B7}"/>
                </a:ext>
              </a:extLst>
            </p:cNvPr>
            <p:cNvCxnSpPr>
              <a:cxnSpLocks/>
            </p:cNvCxnSpPr>
            <p:nvPr/>
          </p:nvCxnSpPr>
          <p:spPr>
            <a:xfrm>
              <a:off x="6164646" y="2065826"/>
              <a:ext cx="1554736" cy="125393"/>
            </a:xfrm>
            <a:prstGeom prst="line">
              <a:avLst/>
            </a:prstGeom>
            <a:ln w="127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798899C-21C9-5178-16FE-B910ABCD2C0F}"/>
                </a:ext>
              </a:extLst>
            </p:cNvPr>
            <p:cNvCxnSpPr>
              <a:cxnSpLocks/>
            </p:cNvCxnSpPr>
            <p:nvPr/>
          </p:nvCxnSpPr>
          <p:spPr>
            <a:xfrm>
              <a:off x="5798289" y="2074420"/>
              <a:ext cx="824289" cy="501134"/>
            </a:xfrm>
            <a:prstGeom prst="line">
              <a:avLst/>
            </a:prstGeom>
            <a:ln w="12700">
              <a:solidFill>
                <a:srgbClr val="C00000"/>
              </a:solidFill>
              <a:prstDash val="sysDash"/>
            </a:ln>
          </p:spPr>
          <p:style>
            <a:lnRef idx="1">
              <a:schemeClr val="accent1"/>
            </a:lnRef>
            <a:fillRef idx="0">
              <a:schemeClr val="accent1"/>
            </a:fillRef>
            <a:effectRef idx="0">
              <a:schemeClr val="accent1"/>
            </a:effectRef>
            <a:fontRef idx="minor">
              <a:schemeClr val="tx1"/>
            </a:fontRef>
          </p:style>
        </p:cxnSp>
        <p:grpSp>
          <p:nvGrpSpPr>
            <p:cNvPr id="2102" name="Group 2101">
              <a:extLst>
                <a:ext uri="{FF2B5EF4-FFF2-40B4-BE49-F238E27FC236}">
                  <a16:creationId xmlns:a16="http://schemas.microsoft.com/office/drawing/2014/main" id="{5CC27B0E-5631-DE4F-21BA-0A4F7A4C321B}"/>
                </a:ext>
              </a:extLst>
            </p:cNvPr>
            <p:cNvGrpSpPr/>
            <p:nvPr/>
          </p:nvGrpSpPr>
          <p:grpSpPr>
            <a:xfrm>
              <a:off x="6777229" y="1440517"/>
              <a:ext cx="2571785" cy="636532"/>
              <a:chOff x="6777229" y="1440517"/>
              <a:chExt cx="2571785" cy="636532"/>
            </a:xfrm>
          </p:grpSpPr>
          <p:sp>
            <p:nvSpPr>
              <p:cNvPr id="2066" name="TextBox 2065">
                <a:extLst>
                  <a:ext uri="{FF2B5EF4-FFF2-40B4-BE49-F238E27FC236}">
                    <a16:creationId xmlns:a16="http://schemas.microsoft.com/office/drawing/2014/main" id="{B92B26A4-CD59-1FA7-C163-08377EA92472}"/>
                  </a:ext>
                </a:extLst>
              </p:cNvPr>
              <p:cNvSpPr txBox="1"/>
              <p:nvPr/>
            </p:nvSpPr>
            <p:spPr>
              <a:xfrm>
                <a:off x="7061400" y="1440517"/>
                <a:ext cx="22876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intersatellite links (ISL)</a:t>
                </a:r>
              </a:p>
            </p:txBody>
          </p:sp>
          <p:cxnSp>
            <p:nvCxnSpPr>
              <p:cNvPr id="2067" name="Straight Connector 2066">
                <a:extLst>
                  <a:ext uri="{FF2B5EF4-FFF2-40B4-BE49-F238E27FC236}">
                    <a16:creationId xmlns:a16="http://schemas.microsoft.com/office/drawing/2014/main" id="{82BCFD57-B7BC-2981-7375-D029F726B414}"/>
                  </a:ext>
                </a:extLst>
              </p:cNvPr>
              <p:cNvCxnSpPr>
                <a:cxnSpLocks/>
                <a:stCxn id="2066" idx="1"/>
              </p:cNvCxnSpPr>
              <p:nvPr/>
            </p:nvCxnSpPr>
            <p:spPr>
              <a:xfrm flipH="1">
                <a:off x="6777229" y="1625183"/>
                <a:ext cx="284171" cy="45186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03" name="Straight Connector 2102">
              <a:extLst>
                <a:ext uri="{FF2B5EF4-FFF2-40B4-BE49-F238E27FC236}">
                  <a16:creationId xmlns:a16="http://schemas.microsoft.com/office/drawing/2014/main" id="{FAB3CF9F-7F42-7F79-9F75-8B567AAA9181}"/>
                </a:ext>
              </a:extLst>
            </p:cNvPr>
            <p:cNvCxnSpPr>
              <a:cxnSpLocks/>
            </p:cNvCxnSpPr>
            <p:nvPr/>
          </p:nvCxnSpPr>
          <p:spPr>
            <a:xfrm flipV="1">
              <a:off x="4641292" y="1993156"/>
              <a:ext cx="646625" cy="349641"/>
            </a:xfrm>
            <a:prstGeom prst="line">
              <a:avLst/>
            </a:prstGeom>
            <a:ln w="12700">
              <a:solidFill>
                <a:srgbClr val="C00000"/>
              </a:solidFill>
              <a:prstDash val="sysDash"/>
            </a:ln>
          </p:spPr>
          <p:style>
            <a:lnRef idx="1">
              <a:schemeClr val="accent1"/>
            </a:lnRef>
            <a:fillRef idx="0">
              <a:schemeClr val="accent1"/>
            </a:fillRef>
            <a:effectRef idx="0">
              <a:schemeClr val="accent1"/>
            </a:effectRef>
            <a:fontRef idx="minor">
              <a:schemeClr val="tx1"/>
            </a:fontRef>
          </p:style>
        </p:cxnSp>
      </p:grpSp>
      <p:grpSp>
        <p:nvGrpSpPr>
          <p:cNvPr id="2114" name="Group 2113">
            <a:extLst>
              <a:ext uri="{FF2B5EF4-FFF2-40B4-BE49-F238E27FC236}">
                <a16:creationId xmlns:a16="http://schemas.microsoft.com/office/drawing/2014/main" id="{375230B7-CD4A-665E-A58C-D732E2FD1113}"/>
              </a:ext>
            </a:extLst>
          </p:cNvPr>
          <p:cNvGrpSpPr/>
          <p:nvPr/>
        </p:nvGrpSpPr>
        <p:grpSpPr>
          <a:xfrm>
            <a:off x="790214" y="2606970"/>
            <a:ext cx="3084490" cy="928282"/>
            <a:chOff x="790214" y="2606970"/>
            <a:chExt cx="3084490" cy="928282"/>
          </a:xfrm>
        </p:grpSpPr>
        <p:sp>
          <p:nvSpPr>
            <p:cNvPr id="2111" name="TextBox 2110">
              <a:extLst>
                <a:ext uri="{FF2B5EF4-FFF2-40B4-BE49-F238E27FC236}">
                  <a16:creationId xmlns:a16="http://schemas.microsoft.com/office/drawing/2014/main" id="{E0B53CFD-D92C-1BF0-6D0A-61FB6BA87B17}"/>
                </a:ext>
              </a:extLst>
            </p:cNvPr>
            <p:cNvSpPr txBox="1"/>
            <p:nvPr/>
          </p:nvSpPr>
          <p:spPr>
            <a:xfrm>
              <a:off x="790214" y="2606970"/>
              <a:ext cx="3035639"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satellite channel</a:t>
              </a:r>
            </a:p>
            <a:p>
              <a:pPr marL="285750" marR="0" lvl="0" indent="-166688"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Broadcast (multicast) down</a:t>
              </a:r>
            </a:p>
            <a:p>
              <a:pPr marL="285750" marR="0" lvl="0" indent="-166688"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unicast up</a:t>
              </a:r>
            </a:p>
          </p:txBody>
        </p:sp>
        <p:cxnSp>
          <p:nvCxnSpPr>
            <p:cNvPr id="2113" name="Straight Connector 2112">
              <a:extLst>
                <a:ext uri="{FF2B5EF4-FFF2-40B4-BE49-F238E27FC236}">
                  <a16:creationId xmlns:a16="http://schemas.microsoft.com/office/drawing/2014/main" id="{B322C282-9208-53CA-03C0-2867739E89DD}"/>
                </a:ext>
              </a:extLst>
            </p:cNvPr>
            <p:cNvCxnSpPr>
              <a:stCxn id="2111" idx="3"/>
            </p:cNvCxnSpPr>
            <p:nvPr/>
          </p:nvCxnSpPr>
          <p:spPr>
            <a:xfrm>
              <a:off x="3825853" y="3068635"/>
              <a:ext cx="48851" cy="4666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5" name="Group 2114">
            <a:extLst>
              <a:ext uri="{FF2B5EF4-FFF2-40B4-BE49-F238E27FC236}">
                <a16:creationId xmlns:a16="http://schemas.microsoft.com/office/drawing/2014/main" id="{FEDA6FF1-00D6-51D8-D72E-EDBA7AF0CA15}"/>
              </a:ext>
            </a:extLst>
          </p:cNvPr>
          <p:cNvGrpSpPr/>
          <p:nvPr/>
        </p:nvGrpSpPr>
        <p:grpSpPr>
          <a:xfrm>
            <a:off x="477408" y="5477904"/>
            <a:ext cx="1802666" cy="369332"/>
            <a:chOff x="787289" y="2859551"/>
            <a:chExt cx="1802666" cy="369332"/>
          </a:xfrm>
        </p:grpSpPr>
        <p:sp>
          <p:nvSpPr>
            <p:cNvPr id="2116" name="TextBox 2115">
              <a:extLst>
                <a:ext uri="{FF2B5EF4-FFF2-40B4-BE49-F238E27FC236}">
                  <a16:creationId xmlns:a16="http://schemas.microsoft.com/office/drawing/2014/main" id="{80C9A1B2-A33A-C79C-8762-E994F0391814}"/>
                </a:ext>
              </a:extLst>
            </p:cNvPr>
            <p:cNvSpPr txBox="1"/>
            <p:nvPr/>
          </p:nvSpPr>
          <p:spPr>
            <a:xfrm>
              <a:off x="787289" y="2859551"/>
              <a:ext cx="122283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“footprint”</a:t>
              </a:r>
            </a:p>
          </p:txBody>
        </p:sp>
        <p:cxnSp>
          <p:nvCxnSpPr>
            <p:cNvPr id="2117" name="Straight Connector 2116">
              <a:extLst>
                <a:ext uri="{FF2B5EF4-FFF2-40B4-BE49-F238E27FC236}">
                  <a16:creationId xmlns:a16="http://schemas.microsoft.com/office/drawing/2014/main" id="{08D4E9E8-3155-3796-B652-59272B54D2E4}"/>
                </a:ext>
              </a:extLst>
            </p:cNvPr>
            <p:cNvCxnSpPr>
              <a:cxnSpLocks/>
            </p:cNvCxnSpPr>
            <p:nvPr/>
          </p:nvCxnSpPr>
          <p:spPr>
            <a:xfrm>
              <a:off x="1889315" y="3083585"/>
              <a:ext cx="7006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1" name="Group 2130">
            <a:extLst>
              <a:ext uri="{FF2B5EF4-FFF2-40B4-BE49-F238E27FC236}">
                <a16:creationId xmlns:a16="http://schemas.microsoft.com/office/drawing/2014/main" id="{1A30A07D-C0F1-7E0C-C2BF-1A1E8515CFD9}"/>
              </a:ext>
            </a:extLst>
          </p:cNvPr>
          <p:cNvGrpSpPr/>
          <p:nvPr/>
        </p:nvGrpSpPr>
        <p:grpSpPr>
          <a:xfrm>
            <a:off x="4118490" y="2326251"/>
            <a:ext cx="3103808" cy="3293172"/>
            <a:chOff x="10302935" y="3173760"/>
            <a:chExt cx="3103808" cy="3293172"/>
          </a:xfrm>
        </p:grpSpPr>
        <p:sp>
          <p:nvSpPr>
            <p:cNvPr id="50" name="Freeform 49">
              <a:extLst>
                <a:ext uri="{FF2B5EF4-FFF2-40B4-BE49-F238E27FC236}">
                  <a16:creationId xmlns:a16="http://schemas.microsoft.com/office/drawing/2014/main" id="{1C782071-A7D3-8B11-3ECD-628952BF525B}"/>
                </a:ext>
              </a:extLst>
            </p:cNvPr>
            <p:cNvSpPr/>
            <p:nvPr/>
          </p:nvSpPr>
          <p:spPr>
            <a:xfrm>
              <a:off x="10302935" y="3173760"/>
              <a:ext cx="3103808" cy="2794716"/>
            </a:xfrm>
            <a:custGeom>
              <a:avLst/>
              <a:gdLst>
                <a:gd name="connsiteX0" fmla="*/ 1352281 w 2923504"/>
                <a:gd name="connsiteY0" fmla="*/ 0 h 2871989"/>
                <a:gd name="connsiteX1" fmla="*/ 0 w 2923504"/>
                <a:gd name="connsiteY1" fmla="*/ 2871989 h 2871989"/>
                <a:gd name="connsiteX2" fmla="*/ 2923504 w 2923504"/>
                <a:gd name="connsiteY2" fmla="*/ 2781837 h 2871989"/>
                <a:gd name="connsiteX3" fmla="*/ 1352281 w 2923504"/>
                <a:gd name="connsiteY3" fmla="*/ 0 h 2871989"/>
                <a:gd name="connsiteX0" fmla="*/ 1468191 w 3039414"/>
                <a:gd name="connsiteY0" fmla="*/ 0 h 2781837"/>
                <a:gd name="connsiteX1" fmla="*/ 0 w 3039414"/>
                <a:gd name="connsiteY1" fmla="*/ 2768958 h 2781837"/>
                <a:gd name="connsiteX2" fmla="*/ 3039414 w 3039414"/>
                <a:gd name="connsiteY2" fmla="*/ 2781837 h 2781837"/>
                <a:gd name="connsiteX3" fmla="*/ 1468191 w 3039414"/>
                <a:gd name="connsiteY3" fmla="*/ 0 h 2781837"/>
                <a:gd name="connsiteX0" fmla="*/ 1468191 w 3103808"/>
                <a:gd name="connsiteY0" fmla="*/ 0 h 2794716"/>
                <a:gd name="connsiteX1" fmla="*/ 0 w 3103808"/>
                <a:gd name="connsiteY1" fmla="*/ 2768958 h 2794716"/>
                <a:gd name="connsiteX2" fmla="*/ 3103808 w 3103808"/>
                <a:gd name="connsiteY2" fmla="*/ 2794716 h 2794716"/>
                <a:gd name="connsiteX3" fmla="*/ 1468191 w 3103808"/>
                <a:gd name="connsiteY3" fmla="*/ 0 h 2794716"/>
              </a:gdLst>
              <a:ahLst/>
              <a:cxnLst>
                <a:cxn ang="0">
                  <a:pos x="connsiteX0" y="connsiteY0"/>
                </a:cxn>
                <a:cxn ang="0">
                  <a:pos x="connsiteX1" y="connsiteY1"/>
                </a:cxn>
                <a:cxn ang="0">
                  <a:pos x="connsiteX2" y="connsiteY2"/>
                </a:cxn>
                <a:cxn ang="0">
                  <a:pos x="connsiteX3" y="connsiteY3"/>
                </a:cxn>
              </a:cxnLst>
              <a:rect l="l" t="t" r="r" b="b"/>
              <a:pathLst>
                <a:path w="3103808" h="2794716">
                  <a:moveTo>
                    <a:pt x="1468191" y="0"/>
                  </a:moveTo>
                  <a:lnTo>
                    <a:pt x="0" y="2768958"/>
                  </a:lnTo>
                  <a:lnTo>
                    <a:pt x="3103808" y="2794716"/>
                  </a:lnTo>
                  <a:lnTo>
                    <a:pt x="1468191" y="0"/>
                  </a:lnTo>
                  <a:close/>
                </a:path>
              </a:pathLst>
            </a:custGeom>
            <a:solidFill>
              <a:schemeClr val="accent1">
                <a:alpha val="14673"/>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a:extLst>
                <a:ext uri="{FF2B5EF4-FFF2-40B4-BE49-F238E27FC236}">
                  <a16:creationId xmlns:a16="http://schemas.microsoft.com/office/drawing/2014/main" id="{E6004147-254B-E406-E9E5-D9B2F697A3B7}"/>
                </a:ext>
              </a:extLst>
            </p:cNvPr>
            <p:cNvSpPr/>
            <p:nvPr/>
          </p:nvSpPr>
          <p:spPr>
            <a:xfrm>
              <a:off x="10303215" y="5486881"/>
              <a:ext cx="3080314" cy="980051"/>
            </a:xfrm>
            <a:prstGeom prst="ellipse">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30" name="Picture 29" descr="A white building with windows&#10;&#10;Description automatically generated with medium confidence">
              <a:extLst>
                <a:ext uri="{FF2B5EF4-FFF2-40B4-BE49-F238E27FC236}">
                  <a16:creationId xmlns:a16="http://schemas.microsoft.com/office/drawing/2014/main" id="{A7D56118-1355-31E1-2034-76ED4FBA1597}"/>
                </a:ext>
              </a:extLst>
            </p:cNvPr>
            <p:cNvPicPr>
              <a:picLocks noChangeAspect="1"/>
            </p:cNvPicPr>
            <p:nvPr/>
          </p:nvPicPr>
          <p:blipFill>
            <a:blip r:embed="rId7"/>
            <a:stretch>
              <a:fillRect/>
            </a:stretch>
          </p:blipFill>
          <p:spPr>
            <a:xfrm>
              <a:off x="11223705" y="5522615"/>
              <a:ext cx="767371" cy="842413"/>
            </a:xfrm>
            <a:prstGeom prst="rect">
              <a:avLst/>
            </a:prstGeom>
          </p:spPr>
        </p:pic>
        <p:cxnSp>
          <p:nvCxnSpPr>
            <p:cNvPr id="2072" name="Straight Arrow Connector 2071">
              <a:extLst>
                <a:ext uri="{FF2B5EF4-FFF2-40B4-BE49-F238E27FC236}">
                  <a16:creationId xmlns:a16="http://schemas.microsoft.com/office/drawing/2014/main" id="{EB8F3A5D-92BB-3BDA-342C-EC8AF6EA7B8B}"/>
                </a:ext>
              </a:extLst>
            </p:cNvPr>
            <p:cNvCxnSpPr>
              <a:cxnSpLocks/>
              <a:endCxn id="32" idx="0"/>
            </p:cNvCxnSpPr>
            <p:nvPr/>
          </p:nvCxnSpPr>
          <p:spPr>
            <a:xfrm flipH="1">
              <a:off x="11488224" y="3429000"/>
              <a:ext cx="290635" cy="1715273"/>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96" name="TextBox 2095">
              <a:extLst>
                <a:ext uri="{FF2B5EF4-FFF2-40B4-BE49-F238E27FC236}">
                  <a16:creationId xmlns:a16="http://schemas.microsoft.com/office/drawing/2014/main" id="{7694E86D-7BCB-06F3-6CA6-18CD349F4DCF}"/>
                </a:ext>
              </a:extLst>
            </p:cNvPr>
            <p:cNvSpPr txBox="1"/>
            <p:nvPr/>
          </p:nvSpPr>
          <p:spPr>
            <a:xfrm>
              <a:off x="10464742" y="5722863"/>
              <a:ext cx="836768" cy="491225"/>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ground</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stations</a:t>
              </a:r>
            </a:p>
          </p:txBody>
        </p:sp>
        <p:pic>
          <p:nvPicPr>
            <p:cNvPr id="32" name="Picture 31" descr="A satellite dish with a black background&#10;&#10;Description automatically generated">
              <a:extLst>
                <a:ext uri="{FF2B5EF4-FFF2-40B4-BE49-F238E27FC236}">
                  <a16:creationId xmlns:a16="http://schemas.microsoft.com/office/drawing/2014/main" id="{474969B7-4DC8-8421-E56D-8951590154E2}"/>
                </a:ext>
              </a:extLst>
            </p:cNvPr>
            <p:cNvPicPr>
              <a:picLocks noChangeAspect="1"/>
            </p:cNvPicPr>
            <p:nvPr/>
          </p:nvPicPr>
          <p:blipFill>
            <a:blip r:embed="rId8"/>
            <a:stretch>
              <a:fillRect/>
            </a:stretch>
          </p:blipFill>
          <p:spPr>
            <a:xfrm flipH="1">
              <a:off x="11261856" y="5144273"/>
              <a:ext cx="452736" cy="443608"/>
            </a:xfrm>
            <a:prstGeom prst="rect">
              <a:avLst/>
            </a:prstGeom>
          </p:spPr>
        </p:pic>
        <p:cxnSp>
          <p:nvCxnSpPr>
            <p:cNvPr id="2129" name="Straight Connector 2128">
              <a:extLst>
                <a:ext uri="{FF2B5EF4-FFF2-40B4-BE49-F238E27FC236}">
                  <a16:creationId xmlns:a16="http://schemas.microsoft.com/office/drawing/2014/main" id="{28C039FE-658D-6964-4111-1EE52B8AE3E6}"/>
                </a:ext>
              </a:extLst>
            </p:cNvPr>
            <p:cNvCxnSpPr/>
            <p:nvPr/>
          </p:nvCxnSpPr>
          <p:spPr>
            <a:xfrm>
              <a:off x="11918985" y="6055936"/>
              <a:ext cx="2730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7" name="Group 2126">
              <a:extLst>
                <a:ext uri="{FF2B5EF4-FFF2-40B4-BE49-F238E27FC236}">
                  <a16:creationId xmlns:a16="http://schemas.microsoft.com/office/drawing/2014/main" id="{83C0DEB7-14CC-DB6B-5A25-34474310CFE3}"/>
                </a:ext>
              </a:extLst>
            </p:cNvPr>
            <p:cNvGrpSpPr/>
            <p:nvPr/>
          </p:nvGrpSpPr>
          <p:grpSpPr>
            <a:xfrm>
              <a:off x="12114651" y="5720890"/>
              <a:ext cx="1133890" cy="491225"/>
              <a:chOff x="11993628" y="5720890"/>
              <a:chExt cx="1133890" cy="491225"/>
            </a:xfrm>
          </p:grpSpPr>
          <p:sp>
            <p:nvSpPr>
              <p:cNvPr id="2125" name="Freeform 2124">
                <a:extLst>
                  <a:ext uri="{FF2B5EF4-FFF2-40B4-BE49-F238E27FC236}">
                    <a16:creationId xmlns:a16="http://schemas.microsoft.com/office/drawing/2014/main" id="{7F5C9775-31FE-9165-3358-3F1C373E37EF}"/>
                  </a:ext>
                </a:extLst>
              </p:cNvPr>
              <p:cNvSpPr/>
              <p:nvPr/>
            </p:nvSpPr>
            <p:spPr>
              <a:xfrm>
                <a:off x="11993628" y="5720890"/>
                <a:ext cx="1133890" cy="491225"/>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solidFill>
                  <a:srgbClr val="0200A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a:ea typeface="+mn-ea"/>
                  <a:cs typeface="+mn-cs"/>
                </a:endParaRPr>
              </a:p>
            </p:txBody>
          </p:sp>
          <p:sp>
            <p:nvSpPr>
              <p:cNvPr id="2126" name="TextBox 2125">
                <a:extLst>
                  <a:ext uri="{FF2B5EF4-FFF2-40B4-BE49-F238E27FC236}">
                    <a16:creationId xmlns:a16="http://schemas.microsoft.com/office/drawing/2014/main" id="{E19F2680-D07B-5C6A-E0A7-56CB67A5532C}"/>
                  </a:ext>
                </a:extLst>
              </p:cNvPr>
              <p:cNvSpPr txBox="1"/>
              <p:nvPr/>
            </p:nvSpPr>
            <p:spPr>
              <a:xfrm>
                <a:off x="12106415" y="5797419"/>
                <a:ext cx="94506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Internet</a:t>
                </a:r>
              </a:p>
            </p:txBody>
          </p:sp>
        </p:grpSp>
      </p:grpSp>
      <p:grpSp>
        <p:nvGrpSpPr>
          <p:cNvPr id="2099" name="Group 2098">
            <a:extLst>
              <a:ext uri="{FF2B5EF4-FFF2-40B4-BE49-F238E27FC236}">
                <a16:creationId xmlns:a16="http://schemas.microsoft.com/office/drawing/2014/main" id="{78B99177-48F7-2915-4E65-D06C883A4681}"/>
              </a:ext>
            </a:extLst>
          </p:cNvPr>
          <p:cNvGrpSpPr/>
          <p:nvPr/>
        </p:nvGrpSpPr>
        <p:grpSpPr>
          <a:xfrm>
            <a:off x="5151548" y="3078050"/>
            <a:ext cx="3708622" cy="3384912"/>
            <a:chOff x="5151548" y="3078050"/>
            <a:chExt cx="3708622" cy="3384912"/>
          </a:xfrm>
        </p:grpSpPr>
        <p:sp>
          <p:nvSpPr>
            <p:cNvPr id="51" name="Freeform 50">
              <a:extLst>
                <a:ext uri="{FF2B5EF4-FFF2-40B4-BE49-F238E27FC236}">
                  <a16:creationId xmlns:a16="http://schemas.microsoft.com/office/drawing/2014/main" id="{B4609587-8BCC-B61A-B64C-5274CFDE6BE8}"/>
                </a:ext>
              </a:extLst>
            </p:cNvPr>
            <p:cNvSpPr/>
            <p:nvPr/>
          </p:nvSpPr>
          <p:spPr>
            <a:xfrm>
              <a:off x="5151548" y="3078050"/>
              <a:ext cx="2987898" cy="2781837"/>
            </a:xfrm>
            <a:custGeom>
              <a:avLst/>
              <a:gdLst>
                <a:gd name="connsiteX0" fmla="*/ 1390918 w 3039414"/>
                <a:gd name="connsiteY0" fmla="*/ 0 h 2949262"/>
                <a:gd name="connsiteX1" fmla="*/ 0 w 3039414"/>
                <a:gd name="connsiteY1" fmla="*/ 2884868 h 2949262"/>
                <a:gd name="connsiteX2" fmla="*/ 3039414 w 3039414"/>
                <a:gd name="connsiteY2" fmla="*/ 2949262 h 2949262"/>
                <a:gd name="connsiteX3" fmla="*/ 1390918 w 3039414"/>
                <a:gd name="connsiteY3" fmla="*/ 0 h 2949262"/>
                <a:gd name="connsiteX0" fmla="*/ 1416675 w 3065171"/>
                <a:gd name="connsiteY0" fmla="*/ 0 h 2949262"/>
                <a:gd name="connsiteX1" fmla="*/ 0 w 3065171"/>
                <a:gd name="connsiteY1" fmla="*/ 2756079 h 2949262"/>
                <a:gd name="connsiteX2" fmla="*/ 3065171 w 3065171"/>
                <a:gd name="connsiteY2" fmla="*/ 2949262 h 2949262"/>
                <a:gd name="connsiteX3" fmla="*/ 1416675 w 3065171"/>
                <a:gd name="connsiteY3" fmla="*/ 0 h 2949262"/>
                <a:gd name="connsiteX0" fmla="*/ 1416675 w 2987898"/>
                <a:gd name="connsiteY0" fmla="*/ 0 h 2781837"/>
                <a:gd name="connsiteX1" fmla="*/ 0 w 2987898"/>
                <a:gd name="connsiteY1" fmla="*/ 2756079 h 2781837"/>
                <a:gd name="connsiteX2" fmla="*/ 2987898 w 2987898"/>
                <a:gd name="connsiteY2" fmla="*/ 2781837 h 2781837"/>
                <a:gd name="connsiteX3" fmla="*/ 1416675 w 2987898"/>
                <a:gd name="connsiteY3" fmla="*/ 0 h 2781837"/>
              </a:gdLst>
              <a:ahLst/>
              <a:cxnLst>
                <a:cxn ang="0">
                  <a:pos x="connsiteX0" y="connsiteY0"/>
                </a:cxn>
                <a:cxn ang="0">
                  <a:pos x="connsiteX1" y="connsiteY1"/>
                </a:cxn>
                <a:cxn ang="0">
                  <a:pos x="connsiteX2" y="connsiteY2"/>
                </a:cxn>
                <a:cxn ang="0">
                  <a:pos x="connsiteX3" y="connsiteY3"/>
                </a:cxn>
              </a:cxnLst>
              <a:rect l="l" t="t" r="r" b="b"/>
              <a:pathLst>
                <a:path w="2987898" h="2781837">
                  <a:moveTo>
                    <a:pt x="1416675" y="0"/>
                  </a:moveTo>
                  <a:lnTo>
                    <a:pt x="0" y="2756079"/>
                  </a:lnTo>
                  <a:lnTo>
                    <a:pt x="2987898" y="2781837"/>
                  </a:lnTo>
                  <a:lnTo>
                    <a:pt x="1416675" y="0"/>
                  </a:lnTo>
                  <a:close/>
                </a:path>
              </a:pathLst>
            </a:custGeom>
            <a:solidFill>
              <a:schemeClr val="accent1">
                <a:alpha val="1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1" name="Group 60">
              <a:extLst>
                <a:ext uri="{FF2B5EF4-FFF2-40B4-BE49-F238E27FC236}">
                  <a16:creationId xmlns:a16="http://schemas.microsoft.com/office/drawing/2014/main" id="{30F791D8-AAF4-0284-B32A-4013E7042D5C}"/>
                </a:ext>
              </a:extLst>
            </p:cNvPr>
            <p:cNvGrpSpPr/>
            <p:nvPr/>
          </p:nvGrpSpPr>
          <p:grpSpPr>
            <a:xfrm>
              <a:off x="5151548" y="5448545"/>
              <a:ext cx="3080314" cy="980051"/>
              <a:chOff x="5653825" y="4907632"/>
              <a:chExt cx="3080314" cy="980051"/>
            </a:xfrm>
          </p:grpSpPr>
          <p:sp>
            <p:nvSpPr>
              <p:cNvPr id="23" name="Oval 22">
                <a:extLst>
                  <a:ext uri="{FF2B5EF4-FFF2-40B4-BE49-F238E27FC236}">
                    <a16:creationId xmlns:a16="http://schemas.microsoft.com/office/drawing/2014/main" id="{5FC252A2-6FB8-F454-7238-C2A9698C314F}"/>
                  </a:ext>
                </a:extLst>
              </p:cNvPr>
              <p:cNvSpPr/>
              <p:nvPr/>
            </p:nvSpPr>
            <p:spPr>
              <a:xfrm>
                <a:off x="5653825" y="4907632"/>
                <a:ext cx="3080314" cy="980051"/>
              </a:xfrm>
              <a:prstGeom prst="ellipse">
                <a:avLst/>
              </a:prstGeom>
              <a:solidFill>
                <a:schemeClr val="accent5">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59418F6B-7D63-9D63-8D63-AE787D583FF5}"/>
                  </a:ext>
                </a:extLst>
              </p:cNvPr>
              <p:cNvGrpSpPr/>
              <p:nvPr/>
            </p:nvGrpSpPr>
            <p:grpSpPr>
              <a:xfrm>
                <a:off x="5888189" y="5028788"/>
                <a:ext cx="2395648" cy="838967"/>
                <a:chOff x="5888189" y="5028788"/>
                <a:chExt cx="2395648" cy="838967"/>
              </a:xfrm>
            </p:grpSpPr>
            <p:pic>
              <p:nvPicPr>
                <p:cNvPr id="19" name="Picture 18" descr="A white rv with a solar panel&#10;&#10;Description automatically generated">
                  <a:extLst>
                    <a:ext uri="{FF2B5EF4-FFF2-40B4-BE49-F238E27FC236}">
                      <a16:creationId xmlns:a16="http://schemas.microsoft.com/office/drawing/2014/main" id="{C8C05B36-59DF-07CD-47D8-B4E1F4F4D8C2}"/>
                    </a:ext>
                  </a:extLst>
                </p:cNvPr>
                <p:cNvPicPr>
                  <a:picLocks noChangeAspect="1"/>
                </p:cNvPicPr>
                <p:nvPr/>
              </p:nvPicPr>
              <p:blipFill>
                <a:blip r:embed="rId9"/>
                <a:stretch>
                  <a:fillRect/>
                </a:stretch>
              </p:blipFill>
              <p:spPr>
                <a:xfrm>
                  <a:off x="5888189" y="5028788"/>
                  <a:ext cx="764735" cy="838967"/>
                </a:xfrm>
                <a:prstGeom prst="rect">
                  <a:avLst/>
                </a:prstGeom>
              </p:spPr>
            </p:pic>
            <p:pic>
              <p:nvPicPr>
                <p:cNvPr id="21" name="Picture 20" descr="A black case with a white paper on top&#10;&#10;Description automatically generated">
                  <a:extLst>
                    <a:ext uri="{FF2B5EF4-FFF2-40B4-BE49-F238E27FC236}">
                      <a16:creationId xmlns:a16="http://schemas.microsoft.com/office/drawing/2014/main" id="{5B777E6B-2657-EB79-7EFB-2AD68EE0BB0B}"/>
                    </a:ext>
                  </a:extLst>
                </p:cNvPr>
                <p:cNvPicPr>
                  <a:picLocks noChangeAspect="1"/>
                </p:cNvPicPr>
                <p:nvPr/>
              </p:nvPicPr>
              <p:blipFill>
                <a:blip r:embed="rId10"/>
                <a:stretch>
                  <a:fillRect/>
                </a:stretch>
              </p:blipFill>
              <p:spPr>
                <a:xfrm>
                  <a:off x="6769732" y="5209902"/>
                  <a:ext cx="764735" cy="610243"/>
                </a:xfrm>
                <a:prstGeom prst="rect">
                  <a:avLst/>
                </a:prstGeom>
              </p:spPr>
            </p:pic>
            <p:pic>
              <p:nvPicPr>
                <p:cNvPr id="22" name="Picture 4" descr="Starlink | Specifications">
                  <a:extLst>
                    <a:ext uri="{FF2B5EF4-FFF2-40B4-BE49-F238E27FC236}">
                      <a16:creationId xmlns:a16="http://schemas.microsoft.com/office/drawing/2014/main" id="{879FBABA-7379-2EB7-8E02-31AEBC19C395}"/>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62837" y="5087158"/>
                  <a:ext cx="621000" cy="621000"/>
                </a:xfrm>
                <a:prstGeom prst="rect">
                  <a:avLst/>
                </a:prstGeom>
                <a:noFill/>
                <a:extLst>
                  <a:ext uri="{909E8E84-426E-40DD-AFC4-6F175D3DCCD1}">
                    <a14:hiddenFill xmlns:a14="http://schemas.microsoft.com/office/drawing/2010/main">
                      <a:solidFill>
                        <a:srgbClr val="FFFFFF"/>
                      </a:solidFill>
                    </a14:hiddenFill>
                  </a:ext>
                </a:extLst>
              </p:spPr>
            </p:pic>
          </p:grpSp>
        </p:grpSp>
        <p:cxnSp>
          <p:nvCxnSpPr>
            <p:cNvPr id="2082" name="Straight Arrow Connector 2081">
              <a:extLst>
                <a:ext uri="{FF2B5EF4-FFF2-40B4-BE49-F238E27FC236}">
                  <a16:creationId xmlns:a16="http://schemas.microsoft.com/office/drawing/2014/main" id="{C7AF4110-CD96-5CFC-E596-80A7DBA6E96A}"/>
                </a:ext>
              </a:extLst>
            </p:cNvPr>
            <p:cNvCxnSpPr>
              <a:cxnSpLocks/>
              <a:endCxn id="22" idx="0"/>
            </p:cNvCxnSpPr>
            <p:nvPr/>
          </p:nvCxnSpPr>
          <p:spPr>
            <a:xfrm>
              <a:off x="6627947" y="3255250"/>
              <a:ext cx="843113" cy="2372821"/>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84" name="Straight Arrow Connector 2083">
              <a:extLst>
                <a:ext uri="{FF2B5EF4-FFF2-40B4-BE49-F238E27FC236}">
                  <a16:creationId xmlns:a16="http://schemas.microsoft.com/office/drawing/2014/main" id="{48343F43-A3E3-CA3F-9158-243CA5068CA5}"/>
                </a:ext>
              </a:extLst>
            </p:cNvPr>
            <p:cNvCxnSpPr>
              <a:cxnSpLocks/>
              <a:endCxn id="21" idx="0"/>
            </p:cNvCxnSpPr>
            <p:nvPr/>
          </p:nvCxnSpPr>
          <p:spPr>
            <a:xfrm>
              <a:off x="6590308" y="3253942"/>
              <a:ext cx="59515" cy="2496873"/>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86" name="Straight Arrow Connector 2085">
              <a:extLst>
                <a:ext uri="{FF2B5EF4-FFF2-40B4-BE49-F238E27FC236}">
                  <a16:creationId xmlns:a16="http://schemas.microsoft.com/office/drawing/2014/main" id="{A39BF9FD-56B8-4523-D774-19AA21C4DDD1}"/>
                </a:ext>
              </a:extLst>
            </p:cNvPr>
            <p:cNvCxnSpPr>
              <a:cxnSpLocks/>
            </p:cNvCxnSpPr>
            <p:nvPr/>
          </p:nvCxnSpPr>
          <p:spPr>
            <a:xfrm flipH="1">
              <a:off x="6030506" y="3343086"/>
              <a:ext cx="489008" cy="2322434"/>
            </a:xfrm>
            <a:prstGeom prst="straightConnector1">
              <a:avLst/>
            </a:prstGeom>
            <a:ln w="12700">
              <a:solidFill>
                <a:srgbClr val="0200A3"/>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95" name="TextBox 2094">
              <a:extLst>
                <a:ext uri="{FF2B5EF4-FFF2-40B4-BE49-F238E27FC236}">
                  <a16:creationId xmlns:a16="http://schemas.microsoft.com/office/drawing/2014/main" id="{2A4CD4CC-10FB-EF38-E3A1-3AFFB5A9E44C}"/>
                </a:ext>
              </a:extLst>
            </p:cNvPr>
            <p:cNvSpPr txBox="1"/>
            <p:nvPr/>
          </p:nvSpPr>
          <p:spPr>
            <a:xfrm>
              <a:off x="6861481" y="6168714"/>
              <a:ext cx="1998689" cy="294248"/>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mobile user terminals</a:t>
              </a:r>
            </a:p>
          </p:txBody>
        </p:sp>
      </p:grpSp>
      <p:grpSp>
        <p:nvGrpSpPr>
          <p:cNvPr id="2137" name="Group 2136">
            <a:extLst>
              <a:ext uri="{FF2B5EF4-FFF2-40B4-BE49-F238E27FC236}">
                <a16:creationId xmlns:a16="http://schemas.microsoft.com/office/drawing/2014/main" id="{12CB5184-98EE-46E6-F59B-0E018725DC00}"/>
              </a:ext>
            </a:extLst>
          </p:cNvPr>
          <p:cNvGrpSpPr/>
          <p:nvPr/>
        </p:nvGrpSpPr>
        <p:grpSpPr>
          <a:xfrm>
            <a:off x="7663495" y="5803633"/>
            <a:ext cx="4051097" cy="491225"/>
            <a:chOff x="7663495" y="5803633"/>
            <a:chExt cx="4051097" cy="491225"/>
          </a:xfrm>
        </p:grpSpPr>
        <p:sp>
          <p:nvSpPr>
            <p:cNvPr id="2133" name="TextBox 2132">
              <a:extLst>
                <a:ext uri="{FF2B5EF4-FFF2-40B4-BE49-F238E27FC236}">
                  <a16:creationId xmlns:a16="http://schemas.microsoft.com/office/drawing/2014/main" id="{5E0FCE0A-0C0F-FC2C-B3A5-B82E047890A0}"/>
                </a:ext>
              </a:extLst>
            </p:cNvPr>
            <p:cNvSpPr txBox="1"/>
            <p:nvPr/>
          </p:nvSpPr>
          <p:spPr>
            <a:xfrm>
              <a:off x="9331696" y="5803633"/>
              <a:ext cx="2382896" cy="491225"/>
            </a:xfrm>
            <a:prstGeom prst="rect">
              <a:avLst/>
            </a:prstGeom>
            <a:noFill/>
          </p:spPr>
          <p:txBody>
            <a:bodyPr wrap="square">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Starlink satellite dish: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Dishy</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McFlatface</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2135" name="Straight Connector 2134">
              <a:extLst>
                <a:ext uri="{FF2B5EF4-FFF2-40B4-BE49-F238E27FC236}">
                  <a16:creationId xmlns:a16="http://schemas.microsoft.com/office/drawing/2014/main" id="{D659935F-B593-88CD-2CE6-7CAD7064A0B7}"/>
                </a:ext>
              </a:extLst>
            </p:cNvPr>
            <p:cNvCxnSpPr>
              <a:cxnSpLocks/>
            </p:cNvCxnSpPr>
            <p:nvPr/>
          </p:nvCxnSpPr>
          <p:spPr>
            <a:xfrm>
              <a:off x="7663495" y="5906688"/>
              <a:ext cx="1723309"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 name="Slide Number Placeholder 4">
            <a:extLst>
              <a:ext uri="{FF2B5EF4-FFF2-40B4-BE49-F238E27FC236}">
                <a16:creationId xmlns:a16="http://schemas.microsoft.com/office/drawing/2014/main" id="{A43962F9-5CF9-BAF4-F3BF-2A01148426A8}"/>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149</a:t>
            </a:fld>
            <a:endParaRPr lang="en-US" dirty="0"/>
          </a:p>
        </p:txBody>
      </p:sp>
    </p:spTree>
    <p:extLst>
      <p:ext uri="{BB962C8B-B14F-4D97-AF65-F5344CB8AC3E}">
        <p14:creationId xmlns:p14="http://schemas.microsoft.com/office/powerpoint/2010/main" val="3666019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05"/>
                                        </p:tgtEl>
                                        <p:attrNameLst>
                                          <p:attrName>style.visibility</p:attrName>
                                        </p:attrNameLst>
                                      </p:cBhvr>
                                      <p:to>
                                        <p:strVal val="visible"/>
                                      </p:to>
                                    </p:set>
                                    <p:animEffect transition="in" filter="dissolve">
                                      <p:cBhvr>
                                        <p:cTn id="7" dur="500"/>
                                        <p:tgtEl>
                                          <p:spTgt spid="2105"/>
                                        </p:tgtEl>
                                      </p:cBhvr>
                                    </p:animEffect>
                                  </p:childTnLst>
                                </p:cTn>
                              </p:par>
                              <p:par>
                                <p:cTn id="8" presetID="9" presetClass="entr" presetSubtype="0" fill="hold" nodeType="withEffect">
                                  <p:stCondLst>
                                    <p:cond delay="0"/>
                                  </p:stCondLst>
                                  <p:childTnLst>
                                    <p:set>
                                      <p:cBhvr>
                                        <p:cTn id="9" dur="1" fill="hold">
                                          <p:stCondLst>
                                            <p:cond delay="0"/>
                                          </p:stCondLst>
                                        </p:cTn>
                                        <p:tgtEl>
                                          <p:spTgt spid="2101"/>
                                        </p:tgtEl>
                                        <p:attrNameLst>
                                          <p:attrName>style.visibility</p:attrName>
                                        </p:attrNameLst>
                                      </p:cBhvr>
                                      <p:to>
                                        <p:strVal val="visible"/>
                                      </p:to>
                                    </p:set>
                                    <p:animEffect transition="in" filter="dissolve">
                                      <p:cBhvr>
                                        <p:cTn id="10" dur="500"/>
                                        <p:tgtEl>
                                          <p:spTgt spid="210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2122"/>
                                        </p:tgtEl>
                                        <p:attrNameLst>
                                          <p:attrName>style.visibility</p:attrName>
                                        </p:attrNameLst>
                                      </p:cBhvr>
                                      <p:to>
                                        <p:strVal val="visible"/>
                                      </p:to>
                                    </p:set>
                                    <p:animEffect transition="in" filter="wipe(up)">
                                      <p:cBhvr>
                                        <p:cTn id="15" dur="500"/>
                                        <p:tgtEl>
                                          <p:spTgt spid="2122"/>
                                        </p:tgtEl>
                                      </p:cBhvr>
                                    </p:animEffect>
                                  </p:childTnLst>
                                </p:cTn>
                              </p:par>
                              <p:par>
                                <p:cTn id="16" presetID="9" presetClass="entr" presetSubtype="0" fill="hold" nodeType="withEffect">
                                  <p:stCondLst>
                                    <p:cond delay="0"/>
                                  </p:stCondLst>
                                  <p:childTnLst>
                                    <p:set>
                                      <p:cBhvr>
                                        <p:cTn id="17" dur="1" fill="hold">
                                          <p:stCondLst>
                                            <p:cond delay="0"/>
                                          </p:stCondLst>
                                        </p:cTn>
                                        <p:tgtEl>
                                          <p:spTgt spid="2114"/>
                                        </p:tgtEl>
                                        <p:attrNameLst>
                                          <p:attrName>style.visibility</p:attrName>
                                        </p:attrNameLst>
                                      </p:cBhvr>
                                      <p:to>
                                        <p:strVal val="visible"/>
                                      </p:to>
                                    </p:set>
                                    <p:animEffect transition="in" filter="dissolve">
                                      <p:cBhvr>
                                        <p:cTn id="18" dur="500"/>
                                        <p:tgtEl>
                                          <p:spTgt spid="2114"/>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2115"/>
                                        </p:tgtEl>
                                        <p:attrNameLst>
                                          <p:attrName>style.visibility</p:attrName>
                                        </p:attrNameLst>
                                      </p:cBhvr>
                                      <p:to>
                                        <p:strVal val="visible"/>
                                      </p:to>
                                    </p:set>
                                    <p:animEffect transition="in" filter="dissolve">
                                      <p:cBhvr>
                                        <p:cTn id="22" dur="500"/>
                                        <p:tgtEl>
                                          <p:spTgt spid="211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121"/>
                                        </p:tgtEl>
                                        <p:attrNameLst>
                                          <p:attrName>style.visibility</p:attrName>
                                        </p:attrNameLst>
                                      </p:cBhvr>
                                      <p:to>
                                        <p:strVal val="visible"/>
                                      </p:to>
                                    </p:set>
                                    <p:animEffect transition="in" filter="dissolve">
                                      <p:cBhvr>
                                        <p:cTn id="27" dur="500"/>
                                        <p:tgtEl>
                                          <p:spTgt spid="2121"/>
                                        </p:tgtEl>
                                      </p:cBhvr>
                                    </p:animEffect>
                                  </p:childTnLst>
                                </p:cTn>
                              </p:par>
                              <p:par>
                                <p:cTn id="28" presetID="9" presetClass="entr" presetSubtype="0" fill="hold" nodeType="withEffect">
                                  <p:stCondLst>
                                    <p:cond delay="0"/>
                                  </p:stCondLst>
                                  <p:childTnLst>
                                    <p:set>
                                      <p:cBhvr>
                                        <p:cTn id="29" dur="1" fill="hold">
                                          <p:stCondLst>
                                            <p:cond delay="0"/>
                                          </p:stCondLst>
                                        </p:cTn>
                                        <p:tgtEl>
                                          <p:spTgt spid="2123"/>
                                        </p:tgtEl>
                                        <p:attrNameLst>
                                          <p:attrName>style.visibility</p:attrName>
                                        </p:attrNameLst>
                                      </p:cBhvr>
                                      <p:to>
                                        <p:strVal val="visible"/>
                                      </p:to>
                                    </p:set>
                                    <p:animEffect transition="in" filter="dissolve">
                                      <p:cBhvr>
                                        <p:cTn id="30" dur="500"/>
                                        <p:tgtEl>
                                          <p:spTgt spid="2123"/>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2099"/>
                                        </p:tgtEl>
                                        <p:attrNameLst>
                                          <p:attrName>style.visibility</p:attrName>
                                        </p:attrNameLst>
                                      </p:cBhvr>
                                      <p:to>
                                        <p:strVal val="visible"/>
                                      </p:to>
                                    </p:set>
                                    <p:animEffect transition="in" filter="wipe(up)">
                                      <p:cBhvr>
                                        <p:cTn id="35" dur="500"/>
                                        <p:tgtEl>
                                          <p:spTgt spid="209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106"/>
                                        </p:tgtEl>
                                        <p:attrNameLst>
                                          <p:attrName>style.visibility</p:attrName>
                                        </p:attrNameLst>
                                      </p:cBhvr>
                                      <p:to>
                                        <p:strVal val="visible"/>
                                      </p:to>
                                    </p:set>
                                    <p:animEffect transition="in" filter="wipe(up)">
                                      <p:cBhvr>
                                        <p:cTn id="40" dur="500"/>
                                        <p:tgtEl>
                                          <p:spTgt spid="210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nodeType="clickEffect">
                                  <p:stCondLst>
                                    <p:cond delay="0"/>
                                  </p:stCondLst>
                                  <p:childTnLst>
                                    <p:set>
                                      <p:cBhvr>
                                        <p:cTn id="44" dur="1" fill="hold">
                                          <p:stCondLst>
                                            <p:cond delay="0"/>
                                          </p:stCondLst>
                                        </p:cTn>
                                        <p:tgtEl>
                                          <p:spTgt spid="2131"/>
                                        </p:tgtEl>
                                        <p:attrNameLst>
                                          <p:attrName>style.visibility</p:attrName>
                                        </p:attrNameLst>
                                      </p:cBhvr>
                                      <p:to>
                                        <p:strVal val="visible"/>
                                      </p:to>
                                    </p:set>
                                    <p:animEffect transition="in" filter="wipe(up)">
                                      <p:cBhvr>
                                        <p:cTn id="45" dur="500"/>
                                        <p:tgtEl>
                                          <p:spTgt spid="2131"/>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37"/>
                                        </p:tgtEl>
                                        <p:attrNameLst>
                                          <p:attrName>style.visibility</p:attrName>
                                        </p:attrNameLst>
                                      </p:cBhvr>
                                      <p:to>
                                        <p:strVal val="visible"/>
                                      </p:to>
                                    </p:set>
                                    <p:animEffect transition="in" filter="dissolve">
                                      <p:cBhvr>
                                        <p:cTn id="50" dur="500"/>
                                        <p:tgtEl>
                                          <p:spTgt spid="2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CF2355-3201-50F5-BB39-D1A4419A08DC}"/>
            </a:ext>
          </a:extLst>
        </p:cNvPr>
        <p:cNvGrpSpPr/>
        <p:nvPr/>
      </p:nvGrpSpPr>
      <p:grpSpPr>
        <a:xfrm>
          <a:off x="0" y="0"/>
          <a:ext cx="0" cy="0"/>
          <a:chOff x="0" y="0"/>
          <a:chExt cx="0" cy="0"/>
        </a:xfrm>
      </p:grpSpPr>
      <p:grpSp>
        <p:nvGrpSpPr>
          <p:cNvPr id="36" name="Group 35">
            <a:extLst>
              <a:ext uri="{FF2B5EF4-FFF2-40B4-BE49-F238E27FC236}">
                <a16:creationId xmlns:a16="http://schemas.microsoft.com/office/drawing/2014/main" id="{B6499F9A-E7DB-9EEE-5DAB-867ECDF6E091}"/>
              </a:ext>
            </a:extLst>
          </p:cNvPr>
          <p:cNvGrpSpPr/>
          <p:nvPr/>
        </p:nvGrpSpPr>
        <p:grpSpPr>
          <a:xfrm>
            <a:off x="5417962" y="2798797"/>
            <a:ext cx="4963009" cy="2105395"/>
            <a:chOff x="8462315" y="3624551"/>
            <a:chExt cx="4963009" cy="2603500"/>
          </a:xfrm>
        </p:grpSpPr>
        <p:pic>
          <p:nvPicPr>
            <p:cNvPr id="37" name="Picture 2" descr="Matrix - Electronic Circuits and Components | Electricity / Voltage and  Current">
              <a:extLst>
                <a:ext uri="{FF2B5EF4-FFF2-40B4-BE49-F238E27FC236}">
                  <a16:creationId xmlns:a16="http://schemas.microsoft.com/office/drawing/2014/main" id="{2E946B45-5577-5914-20B0-65A41906E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75129" y="3624551"/>
              <a:ext cx="4533900" cy="260350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37">
              <a:extLst>
                <a:ext uri="{FF2B5EF4-FFF2-40B4-BE49-F238E27FC236}">
                  <a16:creationId xmlns:a16="http://schemas.microsoft.com/office/drawing/2014/main" id="{F66EC5F4-D3A6-7BFA-D7B3-ACE680EDAFF7}"/>
                </a:ext>
              </a:extLst>
            </p:cNvPr>
            <p:cNvSpPr/>
            <p:nvPr/>
          </p:nvSpPr>
          <p:spPr>
            <a:xfrm>
              <a:off x="8462315" y="3671868"/>
              <a:ext cx="1581713" cy="247370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0F4CBBD2-1A1E-6567-4E98-E5F2B8E4397E}"/>
                </a:ext>
              </a:extLst>
            </p:cNvPr>
            <p:cNvSpPr/>
            <p:nvPr/>
          </p:nvSpPr>
          <p:spPr>
            <a:xfrm>
              <a:off x="11843611" y="3754347"/>
              <a:ext cx="1581713" cy="22482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44ECFB6A-1136-9A8F-D91E-98C391A135C7}"/>
                </a:ext>
              </a:extLst>
            </p:cNvPr>
            <p:cNvSpPr/>
            <p:nvPr/>
          </p:nvSpPr>
          <p:spPr>
            <a:xfrm rot="16200000">
              <a:off x="10489769" y="2893218"/>
              <a:ext cx="690950" cy="22482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957DC823-35B0-E614-0B62-24B94D900E77}"/>
                </a:ext>
              </a:extLst>
            </p:cNvPr>
            <p:cNvSpPr/>
            <p:nvPr/>
          </p:nvSpPr>
          <p:spPr>
            <a:xfrm rot="16200000">
              <a:off x="10882257" y="4832217"/>
              <a:ext cx="372985" cy="22482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93604E68-596B-1E25-1DE4-BD5A403F547F}"/>
                </a:ext>
              </a:extLst>
            </p:cNvPr>
            <p:cNvSpPr/>
            <p:nvPr/>
          </p:nvSpPr>
          <p:spPr>
            <a:xfrm>
              <a:off x="10721888" y="4536103"/>
              <a:ext cx="1987494" cy="141640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 name="Group 34">
            <a:extLst>
              <a:ext uri="{FF2B5EF4-FFF2-40B4-BE49-F238E27FC236}">
                <a16:creationId xmlns:a16="http://schemas.microsoft.com/office/drawing/2014/main" id="{9C4971E2-86DF-A34E-2BC5-9E24DF8AB2A9}"/>
              </a:ext>
            </a:extLst>
          </p:cNvPr>
          <p:cNvGrpSpPr/>
          <p:nvPr/>
        </p:nvGrpSpPr>
        <p:grpSpPr>
          <a:xfrm>
            <a:off x="388745" y="4711560"/>
            <a:ext cx="4963009" cy="2105395"/>
            <a:chOff x="8462315" y="3624551"/>
            <a:chExt cx="4963009" cy="2603500"/>
          </a:xfrm>
        </p:grpSpPr>
        <p:pic>
          <p:nvPicPr>
            <p:cNvPr id="3074" name="Picture 2" descr="Matrix - Electronic Circuits and Components | Electricity / Voltage and  Current">
              <a:extLst>
                <a:ext uri="{FF2B5EF4-FFF2-40B4-BE49-F238E27FC236}">
                  <a16:creationId xmlns:a16="http://schemas.microsoft.com/office/drawing/2014/main" id="{006AEFF0-5520-CA00-84C4-0D24DA00BF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75129" y="3624551"/>
              <a:ext cx="4533900" cy="2603500"/>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a:extLst>
                <a:ext uri="{FF2B5EF4-FFF2-40B4-BE49-F238E27FC236}">
                  <a16:creationId xmlns:a16="http://schemas.microsoft.com/office/drawing/2014/main" id="{3EAA75FC-B940-12E4-0BF3-370F242659CE}"/>
                </a:ext>
              </a:extLst>
            </p:cNvPr>
            <p:cNvSpPr/>
            <p:nvPr/>
          </p:nvSpPr>
          <p:spPr>
            <a:xfrm>
              <a:off x="8462315" y="3671868"/>
              <a:ext cx="1581713" cy="247370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C512D849-A633-B713-2B07-63031090944C}"/>
                </a:ext>
              </a:extLst>
            </p:cNvPr>
            <p:cNvSpPr/>
            <p:nvPr/>
          </p:nvSpPr>
          <p:spPr>
            <a:xfrm>
              <a:off x="11843611" y="3754347"/>
              <a:ext cx="1581713" cy="22482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8F7786DF-EF58-2072-2BD0-C5FBC0DA4307}"/>
                </a:ext>
              </a:extLst>
            </p:cNvPr>
            <p:cNvSpPr/>
            <p:nvPr/>
          </p:nvSpPr>
          <p:spPr>
            <a:xfrm rot="16200000">
              <a:off x="10489769" y="2893218"/>
              <a:ext cx="690950" cy="22482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id="{E2822C8A-2F93-86E0-D617-6253C2124054}"/>
                </a:ext>
              </a:extLst>
            </p:cNvPr>
            <p:cNvSpPr/>
            <p:nvPr/>
          </p:nvSpPr>
          <p:spPr>
            <a:xfrm rot="16200000">
              <a:off x="10882257" y="4832217"/>
              <a:ext cx="372985" cy="22482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 name="Picture 2">
            <a:extLst>
              <a:ext uri="{FF2B5EF4-FFF2-40B4-BE49-F238E27FC236}">
                <a16:creationId xmlns:a16="http://schemas.microsoft.com/office/drawing/2014/main" id="{F4E22869-CA3E-4CDC-D68A-2C56108FFD10}"/>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445474" y="777846"/>
            <a:ext cx="8123009" cy="4531445"/>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extLst>
              <a:ext uri="{FF2B5EF4-FFF2-40B4-BE49-F238E27FC236}">
                <a16:creationId xmlns:a16="http://schemas.microsoft.com/office/drawing/2014/main" id="{D7D274F0-366C-52E8-F252-01D3C914437A}"/>
              </a:ext>
            </a:extLst>
          </p:cNvPr>
          <p:cNvSpPr/>
          <p:nvPr/>
        </p:nvSpPr>
        <p:spPr>
          <a:xfrm>
            <a:off x="-474970" y="646517"/>
            <a:ext cx="8270493" cy="49645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BC3AE026-C6EE-FF41-716F-063DABB8F1F6}"/>
              </a:ext>
            </a:extLst>
          </p:cNvPr>
          <p:cNvSpPr/>
          <p:nvPr/>
        </p:nvSpPr>
        <p:spPr>
          <a:xfrm>
            <a:off x="-470051" y="4809071"/>
            <a:ext cx="8265574" cy="49645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a:extLst>
              <a:ext uri="{FF2B5EF4-FFF2-40B4-BE49-F238E27FC236}">
                <a16:creationId xmlns:a16="http://schemas.microsoft.com/office/drawing/2014/main" id="{71A11FC7-18FD-52D6-E18B-A74735A93548}"/>
              </a:ext>
            </a:extLst>
          </p:cNvPr>
          <p:cNvSpPr/>
          <p:nvPr/>
        </p:nvSpPr>
        <p:spPr>
          <a:xfrm>
            <a:off x="-563461" y="1157719"/>
            <a:ext cx="1186192" cy="366233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DF91D1F-9AE9-9699-4DC7-88E9AC0CA8E5}"/>
              </a:ext>
            </a:extLst>
          </p:cNvPr>
          <p:cNvSpPr/>
          <p:nvPr/>
        </p:nvSpPr>
        <p:spPr>
          <a:xfrm>
            <a:off x="6833641" y="1131988"/>
            <a:ext cx="859534" cy="38121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F15C91A6-052A-7047-0662-709D10B67C6D}"/>
              </a:ext>
            </a:extLst>
          </p:cNvPr>
          <p:cNvSpPr txBox="1"/>
          <p:nvPr/>
        </p:nvSpPr>
        <p:spPr>
          <a:xfrm>
            <a:off x="6822924" y="3413439"/>
            <a:ext cx="1255087" cy="461665"/>
          </a:xfrm>
          <a:prstGeom prst="rect">
            <a:avLst/>
          </a:prstGeom>
          <a:noFill/>
        </p:spPr>
        <p:txBody>
          <a:bodyPr wrap="none" rtlCol="0">
            <a:spAutoFit/>
          </a:bodyPr>
          <a:lstStyle/>
          <a:p>
            <a:r>
              <a:rPr lang="en-US" sz="2400" dirty="0"/>
              <a:t>receptor</a:t>
            </a:r>
          </a:p>
        </p:txBody>
      </p:sp>
      <p:cxnSp>
        <p:nvCxnSpPr>
          <p:cNvPr id="44" name="Straight Connector 43">
            <a:extLst>
              <a:ext uri="{FF2B5EF4-FFF2-40B4-BE49-F238E27FC236}">
                <a16:creationId xmlns:a16="http://schemas.microsoft.com/office/drawing/2014/main" id="{7DECC951-A191-3B4E-08CC-461A01498B7D}"/>
              </a:ext>
            </a:extLst>
          </p:cNvPr>
          <p:cNvCxnSpPr/>
          <p:nvPr/>
        </p:nvCxnSpPr>
        <p:spPr>
          <a:xfrm flipH="1">
            <a:off x="8042263" y="3472102"/>
            <a:ext cx="1106258" cy="0"/>
          </a:xfrm>
          <a:prstGeom prst="line">
            <a:avLst/>
          </a:prstGeom>
          <a:ln w="15875">
            <a:solidFill>
              <a:srgbClr val="C00000"/>
            </a:solidFill>
            <a:headEnd type="stealth"/>
            <a:tailEnd type="non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1BD43E0-4ECE-5FDE-C1B5-8B2FE6AAC49B}"/>
              </a:ext>
            </a:extLst>
          </p:cNvPr>
          <p:cNvSpPr>
            <a:spLocks noGrp="1"/>
          </p:cNvSpPr>
          <p:nvPr>
            <p:ph type="title"/>
          </p:nvPr>
        </p:nvSpPr>
        <p:spPr>
          <a:xfrm>
            <a:off x="605636" y="212985"/>
            <a:ext cx="10515600" cy="894622"/>
          </a:xfrm>
        </p:spPr>
        <p:txBody>
          <a:bodyPr>
            <a:normAutofit/>
          </a:bodyPr>
          <a:lstStyle/>
          <a:p>
            <a:r>
              <a:rPr lang="en-US" dirty="0" err="1"/>
              <a:t>Eletromagnetismo</a:t>
            </a:r>
            <a:r>
              <a:rPr lang="en-US" dirty="0"/>
              <a:t>: </a:t>
            </a:r>
            <a:r>
              <a:rPr lang="en-US" dirty="0" err="1"/>
              <a:t>permitindo</a:t>
            </a:r>
            <a:r>
              <a:rPr lang="en-US" dirty="0"/>
              <a:t> a </a:t>
            </a:r>
            <a:r>
              <a:rPr lang="en-US" dirty="0" err="1"/>
              <a:t>comunicação</a:t>
            </a:r>
            <a:endParaRPr lang="en-US" dirty="0"/>
          </a:p>
        </p:txBody>
      </p:sp>
      <p:sp>
        <p:nvSpPr>
          <p:cNvPr id="46" name="TextBox 45">
            <a:extLst>
              <a:ext uri="{FF2B5EF4-FFF2-40B4-BE49-F238E27FC236}">
                <a16:creationId xmlns:a16="http://schemas.microsoft.com/office/drawing/2014/main" id="{060D6DD9-408F-E426-D1B8-C55615C0DF87}"/>
              </a:ext>
            </a:extLst>
          </p:cNvPr>
          <p:cNvSpPr txBox="1"/>
          <p:nvPr/>
        </p:nvSpPr>
        <p:spPr>
          <a:xfrm>
            <a:off x="5819760" y="4916582"/>
            <a:ext cx="6386364" cy="523220"/>
          </a:xfrm>
          <a:prstGeom prst="rect">
            <a:avLst/>
          </a:prstGeom>
          <a:noFill/>
        </p:spPr>
        <p:txBody>
          <a:bodyPr wrap="none" rtlCol="0">
            <a:spAutoFit/>
          </a:bodyPr>
          <a:lstStyle/>
          <a:p>
            <a:r>
              <a:rPr lang="en-US" sz="2800" dirty="0">
                <a:solidFill>
                  <a:srgbClr val="0E00A3"/>
                </a:solidFill>
              </a:rPr>
              <a:t>(1) </a:t>
            </a:r>
            <a:r>
              <a:rPr lang="pt-BR" sz="2800" dirty="0">
                <a:solidFill>
                  <a:srgbClr val="0E00A3"/>
                </a:solidFill>
              </a:rPr>
              <a:t>corrente em um local (transmissor)</a:t>
            </a:r>
            <a:r>
              <a:rPr lang="en-US" sz="2800" dirty="0">
                <a:solidFill>
                  <a:srgbClr val="0E00A3"/>
                </a:solidFill>
              </a:rPr>
              <a:t> ....</a:t>
            </a:r>
          </a:p>
        </p:txBody>
      </p:sp>
      <p:sp>
        <p:nvSpPr>
          <p:cNvPr id="47" name="TextBox 46">
            <a:extLst>
              <a:ext uri="{FF2B5EF4-FFF2-40B4-BE49-F238E27FC236}">
                <a16:creationId xmlns:a16="http://schemas.microsoft.com/office/drawing/2014/main" id="{3A7F826B-2A6F-2EDE-8C08-33681BA4C2D1}"/>
              </a:ext>
            </a:extLst>
          </p:cNvPr>
          <p:cNvSpPr txBox="1"/>
          <p:nvPr/>
        </p:nvSpPr>
        <p:spPr>
          <a:xfrm>
            <a:off x="6161382" y="5338635"/>
            <a:ext cx="5394938" cy="523220"/>
          </a:xfrm>
          <a:prstGeom prst="rect">
            <a:avLst/>
          </a:prstGeom>
          <a:noFill/>
        </p:spPr>
        <p:txBody>
          <a:bodyPr wrap="none" rtlCol="0">
            <a:spAutoFit/>
          </a:bodyPr>
          <a:lstStyle/>
          <a:p>
            <a:r>
              <a:rPr lang="en-US" sz="2800" dirty="0">
                <a:solidFill>
                  <a:srgbClr val="0E00A3"/>
                </a:solidFill>
              </a:rPr>
              <a:t>(2) </a:t>
            </a:r>
            <a:r>
              <a:rPr lang="pt-BR" sz="2800" dirty="0">
                <a:solidFill>
                  <a:srgbClr val="0E00A3"/>
                </a:solidFill>
              </a:rPr>
              <a:t>cria um campo EM no espaço</a:t>
            </a:r>
            <a:r>
              <a:rPr lang="en-US" sz="2800" dirty="0">
                <a:solidFill>
                  <a:srgbClr val="0E00A3"/>
                </a:solidFill>
              </a:rPr>
              <a:t> ....</a:t>
            </a:r>
          </a:p>
        </p:txBody>
      </p:sp>
      <p:sp>
        <p:nvSpPr>
          <p:cNvPr id="52" name="TextBox 51">
            <a:extLst>
              <a:ext uri="{FF2B5EF4-FFF2-40B4-BE49-F238E27FC236}">
                <a16:creationId xmlns:a16="http://schemas.microsoft.com/office/drawing/2014/main" id="{5758E4A0-B233-401D-F6E9-15F515A359F9}"/>
              </a:ext>
            </a:extLst>
          </p:cNvPr>
          <p:cNvSpPr txBox="1"/>
          <p:nvPr/>
        </p:nvSpPr>
        <p:spPr>
          <a:xfrm>
            <a:off x="6161382" y="5793935"/>
            <a:ext cx="4909255" cy="954107"/>
          </a:xfrm>
          <a:prstGeom prst="rect">
            <a:avLst/>
          </a:prstGeom>
          <a:noFill/>
        </p:spPr>
        <p:txBody>
          <a:bodyPr wrap="square" rtlCol="0">
            <a:spAutoFit/>
          </a:bodyPr>
          <a:lstStyle/>
          <a:p>
            <a:pPr algn="r"/>
            <a:r>
              <a:rPr lang="en-US" sz="2800" dirty="0">
                <a:solidFill>
                  <a:srgbClr val="0E00A3"/>
                </a:solidFill>
              </a:rPr>
              <a:t>(3) </a:t>
            </a:r>
            <a:r>
              <a:rPr lang="pt-BR" sz="2800" dirty="0">
                <a:solidFill>
                  <a:srgbClr val="0E00A3"/>
                </a:solidFill>
              </a:rPr>
              <a:t>induz uma corrente em um local remoto (receptor)</a:t>
            </a:r>
            <a:r>
              <a:rPr lang="en-US" sz="2800" dirty="0">
                <a:solidFill>
                  <a:srgbClr val="0E00A3"/>
                </a:solidFill>
              </a:rPr>
              <a:t>....</a:t>
            </a:r>
          </a:p>
        </p:txBody>
      </p:sp>
      <p:sp>
        <p:nvSpPr>
          <p:cNvPr id="53" name="Rectangle 52">
            <a:extLst>
              <a:ext uri="{FF2B5EF4-FFF2-40B4-BE49-F238E27FC236}">
                <a16:creationId xmlns:a16="http://schemas.microsoft.com/office/drawing/2014/main" id="{75A5C00E-F9A8-42BC-7638-2CA05F2CF10E}"/>
              </a:ext>
            </a:extLst>
          </p:cNvPr>
          <p:cNvSpPr/>
          <p:nvPr/>
        </p:nvSpPr>
        <p:spPr>
          <a:xfrm>
            <a:off x="1013739" y="5179610"/>
            <a:ext cx="3054077" cy="138006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E290DE35-96CA-85D9-67FC-3ACC54D1729F}"/>
              </a:ext>
            </a:extLst>
          </p:cNvPr>
          <p:cNvSpPr txBox="1"/>
          <p:nvPr/>
        </p:nvSpPr>
        <p:spPr>
          <a:xfrm>
            <a:off x="3791888" y="4911374"/>
            <a:ext cx="1643527" cy="461665"/>
          </a:xfrm>
          <a:prstGeom prst="rect">
            <a:avLst/>
          </a:prstGeom>
          <a:noFill/>
        </p:spPr>
        <p:txBody>
          <a:bodyPr wrap="none" rtlCol="0">
            <a:spAutoFit/>
          </a:bodyPr>
          <a:lstStyle/>
          <a:p>
            <a:r>
              <a:rPr lang="en-US" sz="2400" dirty="0" err="1"/>
              <a:t>transmissor</a:t>
            </a:r>
            <a:endParaRPr lang="en-US" sz="2400" dirty="0"/>
          </a:p>
        </p:txBody>
      </p:sp>
      <p:sp>
        <p:nvSpPr>
          <p:cNvPr id="54" name="Rectangle 53">
            <a:extLst>
              <a:ext uri="{FF2B5EF4-FFF2-40B4-BE49-F238E27FC236}">
                <a16:creationId xmlns:a16="http://schemas.microsoft.com/office/drawing/2014/main" id="{5A72FC83-C887-0FC5-50AA-F130BB98D18D}"/>
              </a:ext>
            </a:extLst>
          </p:cNvPr>
          <p:cNvSpPr/>
          <p:nvPr/>
        </p:nvSpPr>
        <p:spPr>
          <a:xfrm>
            <a:off x="569035" y="1096141"/>
            <a:ext cx="6318302" cy="37961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6E61FB24-F11E-9124-0447-272DA02D7E3D}"/>
              </a:ext>
            </a:extLst>
          </p:cNvPr>
          <p:cNvGrpSpPr/>
          <p:nvPr/>
        </p:nvGrpSpPr>
        <p:grpSpPr>
          <a:xfrm>
            <a:off x="5988558" y="1225297"/>
            <a:ext cx="1057576" cy="2287468"/>
            <a:chOff x="3585986" y="1924270"/>
            <a:chExt cx="468358" cy="1695944"/>
          </a:xfrm>
        </p:grpSpPr>
        <p:sp>
          <p:nvSpPr>
            <p:cNvPr id="24" name="Rectangle 23">
              <a:extLst>
                <a:ext uri="{FF2B5EF4-FFF2-40B4-BE49-F238E27FC236}">
                  <a16:creationId xmlns:a16="http://schemas.microsoft.com/office/drawing/2014/main" id="{D600A1E4-C640-75ED-C2ED-891362FEC3C4}"/>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BB510E10-5566-ED36-4236-D52EF7050F1C}"/>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4152FF53-CC30-DBAC-DD6F-5A7D3483A5C5}"/>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CD466030-3434-12B5-AF2E-8D25AC74439D}"/>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43" name="Straight Connector 42">
            <a:extLst>
              <a:ext uri="{FF2B5EF4-FFF2-40B4-BE49-F238E27FC236}">
                <a16:creationId xmlns:a16="http://schemas.microsoft.com/office/drawing/2014/main" id="{3CAAC270-8DD6-97DD-7851-E88D6DDAABBC}"/>
              </a:ext>
            </a:extLst>
          </p:cNvPr>
          <p:cNvCxnSpPr/>
          <p:nvPr/>
        </p:nvCxnSpPr>
        <p:spPr>
          <a:xfrm flipH="1">
            <a:off x="6577626" y="3472102"/>
            <a:ext cx="110625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617B18FE-EF9E-DC40-2817-4EFFB74565B1}"/>
              </a:ext>
            </a:extLst>
          </p:cNvPr>
          <p:cNvGrpSpPr/>
          <p:nvPr/>
        </p:nvGrpSpPr>
        <p:grpSpPr>
          <a:xfrm>
            <a:off x="3212111" y="2948965"/>
            <a:ext cx="1057576" cy="2774166"/>
            <a:chOff x="3585986" y="1924270"/>
            <a:chExt cx="468358" cy="1695944"/>
          </a:xfrm>
        </p:grpSpPr>
        <p:sp>
          <p:nvSpPr>
            <p:cNvPr id="8" name="Rectangle 7">
              <a:extLst>
                <a:ext uri="{FF2B5EF4-FFF2-40B4-BE49-F238E27FC236}">
                  <a16:creationId xmlns:a16="http://schemas.microsoft.com/office/drawing/2014/main" id="{D429DFB8-BBE4-F9E1-A912-040B3FB34C5C}"/>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8C22C4C7-B77E-9A5D-3453-C47BBE06837C}"/>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C9742BF3-BDA3-4F6C-EA8D-C198ACAC8D5E}"/>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4C26896D-3E0E-8087-1FC2-0980B4C51DDB}"/>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C90092F9-00B4-A0B9-4355-72DA2A4F74D1}"/>
              </a:ext>
            </a:extLst>
          </p:cNvPr>
          <p:cNvSpPr/>
          <p:nvPr/>
        </p:nvSpPr>
        <p:spPr>
          <a:xfrm>
            <a:off x="7639479" y="3134065"/>
            <a:ext cx="1826563" cy="42462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E8A30415-32D8-47F9-E294-C300D48D403C}"/>
              </a:ext>
            </a:extLst>
          </p:cNvPr>
          <p:cNvSpPr txBox="1"/>
          <p:nvPr/>
        </p:nvSpPr>
        <p:spPr>
          <a:xfrm>
            <a:off x="263607" y="6477266"/>
            <a:ext cx="6529038" cy="307777"/>
          </a:xfrm>
          <a:prstGeom prst="rect">
            <a:avLst/>
          </a:prstGeom>
          <a:noFill/>
        </p:spPr>
        <p:txBody>
          <a:bodyPr wrap="square">
            <a:spAutoFit/>
          </a:bodyPr>
          <a:lstStyle/>
          <a:p>
            <a:r>
              <a:rPr lang="pt-BR" sz="1400" dirty="0">
                <a:solidFill>
                  <a:schemeClr val="bg2">
                    <a:lumMod val="50000"/>
                  </a:schemeClr>
                </a:solidFill>
                <a:ea typeface="Fira Sans Light"/>
                <a:cs typeface="Fira Sans Light"/>
                <a:sym typeface="Fira Sans Light"/>
              </a:rPr>
              <a:t>conceito de slide</a:t>
            </a:r>
            <a:r>
              <a:rPr lang="en" sz="1400" dirty="0">
                <a:solidFill>
                  <a:schemeClr val="bg2">
                    <a:lumMod val="50000"/>
                  </a:schemeClr>
                </a:solidFill>
                <a:ea typeface="Fira Sans Light"/>
                <a:cs typeface="Fira Sans Light"/>
                <a:sym typeface="Fira Sans Light"/>
              </a:rPr>
              <a:t>: S. </a:t>
            </a:r>
            <a:r>
              <a:rPr lang="en" sz="1400" dirty="0" err="1">
                <a:solidFill>
                  <a:schemeClr val="bg2">
                    <a:lumMod val="50000"/>
                  </a:schemeClr>
                </a:solidFill>
                <a:ea typeface="Fira Sans Light"/>
                <a:cs typeface="Fira Sans Light"/>
                <a:sym typeface="Fira Sans Light"/>
              </a:rPr>
              <a:t>Rangan</a:t>
            </a:r>
            <a:r>
              <a:rPr lang="en" sz="1400" dirty="0">
                <a:solidFill>
                  <a:schemeClr val="bg2">
                    <a:lumMod val="50000"/>
                  </a:schemeClr>
                </a:solidFill>
                <a:ea typeface="Fira Sans Light"/>
                <a:cs typeface="Fira Sans Light"/>
                <a:sym typeface="Fira Sans Light"/>
              </a:rPr>
              <a:t>  (NYU)</a:t>
            </a:r>
            <a:endParaRPr lang="en-US" sz="1400" dirty="0">
              <a:solidFill>
                <a:schemeClr val="bg2">
                  <a:lumMod val="50000"/>
                </a:schemeClr>
              </a:solidFill>
            </a:endParaRPr>
          </a:p>
        </p:txBody>
      </p:sp>
      <p:sp>
        <p:nvSpPr>
          <p:cNvPr id="5" name="Slide Number Placeholder 4">
            <a:extLst>
              <a:ext uri="{FF2B5EF4-FFF2-40B4-BE49-F238E27FC236}">
                <a16:creationId xmlns:a16="http://schemas.microsoft.com/office/drawing/2014/main" id="{2107455A-76E5-37D1-ADEB-E7A7BA875596}"/>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15</a:t>
            </a:fld>
            <a:endParaRPr lang="en-US" dirty="0"/>
          </a:p>
        </p:txBody>
      </p:sp>
    </p:spTree>
    <p:extLst>
      <p:ext uri="{BB962C8B-B14F-4D97-AF65-F5344CB8AC3E}">
        <p14:creationId xmlns:p14="http://schemas.microsoft.com/office/powerpoint/2010/main" val="24383363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53"/>
                                        </p:tgtEl>
                                      </p:cBhvr>
                                    </p:animEffect>
                                    <p:set>
                                      <p:cBhvr>
                                        <p:cTn id="12" dur="1" fill="hold">
                                          <p:stCondLst>
                                            <p:cond delay="499"/>
                                          </p:stCondLst>
                                        </p:cTn>
                                        <p:tgtEl>
                                          <p:spTgt spid="5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animEffect transition="in" filter="dissolve">
                                      <p:cBhvr>
                                        <p:cTn id="15" dur="500"/>
                                        <p:tgtEl>
                                          <p:spTgt spid="46"/>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4"/>
                                        </p:tgtEl>
                                      </p:cBhvr>
                                    </p:animEffect>
                                    <p:set>
                                      <p:cBhvr>
                                        <p:cTn id="20" dur="1" fill="hold">
                                          <p:stCondLst>
                                            <p:cond delay="499"/>
                                          </p:stCondLst>
                                        </p:cTn>
                                        <p:tgtEl>
                                          <p:spTgt spid="54"/>
                                        </p:tgtEl>
                                        <p:attrNameLst>
                                          <p:attrName>style.visibility</p:attrName>
                                        </p:attrNameLst>
                                      </p:cBhvr>
                                      <p:to>
                                        <p:strVal val="hidden"/>
                                      </p:to>
                                    </p:set>
                                  </p:childTnLst>
                                </p:cTn>
                              </p:par>
                              <p:par>
                                <p:cTn id="21" presetID="9" presetClass="entr" presetSubtype="0" fill="hold" grpId="0" nodeType="with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dissolve">
                                      <p:cBhvr>
                                        <p:cTn id="23" dur="500"/>
                                        <p:tgtEl>
                                          <p:spTgt spid="47"/>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grpId="0" nodeType="clickEffect">
                                  <p:stCondLst>
                                    <p:cond delay="0"/>
                                  </p:stCondLst>
                                  <p:childTnLst>
                                    <p:animEffect transition="out" filter="dissolve">
                                      <p:cBhvr>
                                        <p:cTn id="27" dur="500"/>
                                        <p:tgtEl>
                                          <p:spTgt spid="55"/>
                                        </p:tgtEl>
                                      </p:cBhvr>
                                    </p:animEffect>
                                    <p:set>
                                      <p:cBhvr>
                                        <p:cTn id="28" dur="1" fill="hold">
                                          <p:stCondLst>
                                            <p:cond delay="499"/>
                                          </p:stCondLst>
                                        </p:cTn>
                                        <p:tgtEl>
                                          <p:spTgt spid="55"/>
                                        </p:tgtEl>
                                        <p:attrNameLst>
                                          <p:attrName>style.visibility</p:attrName>
                                        </p:attrNameLst>
                                      </p:cBhvr>
                                      <p:to>
                                        <p:strVal val="hidden"/>
                                      </p:to>
                                    </p:set>
                                  </p:childTnLst>
                                </p:cTn>
                              </p:par>
                              <p:par>
                                <p:cTn id="29" presetID="9" presetClass="entr" presetSubtype="0"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dissolve">
                                      <p:cBhvr>
                                        <p:cTn id="31"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52" grpId="0"/>
      <p:bldP spid="53" grpId="0" animBg="1"/>
      <p:bldP spid="54" grpId="0" animBg="1"/>
      <p:bldP spid="55"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7D4937-C0BB-95F8-3BF2-9C4790C480E7}"/>
            </a:ext>
          </a:extLst>
        </p:cNvPr>
        <p:cNvGrpSpPr/>
        <p:nvPr/>
      </p:nvGrpSpPr>
      <p:grpSpPr>
        <a:xfrm>
          <a:off x="0" y="0"/>
          <a:ext cx="0" cy="0"/>
          <a:chOff x="0" y="0"/>
          <a:chExt cx="0" cy="0"/>
        </a:xfrm>
      </p:grpSpPr>
      <p:pic>
        <p:nvPicPr>
          <p:cNvPr id="51" name="Picture 50" descr="A close-up of the earth&#10;&#10;Description automatically generated">
            <a:extLst>
              <a:ext uri="{FF2B5EF4-FFF2-40B4-BE49-F238E27FC236}">
                <a16:creationId xmlns:a16="http://schemas.microsoft.com/office/drawing/2014/main" id="{DF5629E6-E375-9A39-34E6-161760DFCB67}"/>
              </a:ext>
            </a:extLst>
          </p:cNvPr>
          <p:cNvPicPr>
            <a:picLocks noChangeAspect="1"/>
          </p:cNvPicPr>
          <p:nvPr/>
        </p:nvPicPr>
        <p:blipFill>
          <a:blip r:embed="rId3"/>
          <a:stretch>
            <a:fillRect/>
          </a:stretch>
        </p:blipFill>
        <p:spPr>
          <a:xfrm>
            <a:off x="882406" y="3116976"/>
            <a:ext cx="4675851" cy="1890371"/>
          </a:xfrm>
          <a:prstGeom prst="rect">
            <a:avLst/>
          </a:prstGeom>
        </p:spPr>
      </p:pic>
      <p:sp>
        <p:nvSpPr>
          <p:cNvPr id="2" name="Title 1">
            <a:extLst>
              <a:ext uri="{FF2B5EF4-FFF2-40B4-BE49-F238E27FC236}">
                <a16:creationId xmlns:a16="http://schemas.microsoft.com/office/drawing/2014/main" id="{9EB3742B-EB48-4EF0-284A-A7E0DC8CC141}"/>
              </a:ext>
            </a:extLst>
          </p:cNvPr>
          <p:cNvSpPr>
            <a:spLocks noGrp="1"/>
          </p:cNvSpPr>
          <p:nvPr>
            <p:ph type="title"/>
          </p:nvPr>
        </p:nvSpPr>
        <p:spPr>
          <a:xfrm>
            <a:off x="838200" y="520093"/>
            <a:ext cx="10515600" cy="894622"/>
          </a:xfrm>
        </p:spPr>
        <p:txBody>
          <a:bodyPr>
            <a:normAutofit/>
          </a:bodyPr>
          <a:lstStyle/>
          <a:p>
            <a:r>
              <a:rPr lang="en-US" b="1" dirty="0"/>
              <a:t>Satellite networking: a </a:t>
            </a:r>
            <a:r>
              <a:rPr lang="en-US" b="1" i="1" dirty="0"/>
              <a:t>link</a:t>
            </a:r>
            <a:r>
              <a:rPr lang="en-US" b="1" dirty="0"/>
              <a:t> or a </a:t>
            </a:r>
            <a:r>
              <a:rPr lang="en-US" b="1" i="1" dirty="0"/>
              <a:t>network?</a:t>
            </a:r>
            <a:endParaRPr lang="en-US" dirty="0"/>
          </a:p>
        </p:txBody>
      </p:sp>
      <p:sp>
        <p:nvSpPr>
          <p:cNvPr id="4" name="TextBox 3">
            <a:extLst>
              <a:ext uri="{FF2B5EF4-FFF2-40B4-BE49-F238E27FC236}">
                <a16:creationId xmlns:a16="http://schemas.microsoft.com/office/drawing/2014/main" id="{56767AAA-366A-D982-6C49-FBE9DDE5A0CB}"/>
              </a:ext>
            </a:extLst>
          </p:cNvPr>
          <p:cNvSpPr txBox="1"/>
          <p:nvPr/>
        </p:nvSpPr>
        <p:spPr>
          <a:xfrm>
            <a:off x="935274" y="1457184"/>
            <a:ext cx="230851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links in the sky</a:t>
            </a:r>
          </a:p>
        </p:txBody>
      </p:sp>
      <p:sp>
        <p:nvSpPr>
          <p:cNvPr id="9" name="TextBox 8">
            <a:extLst>
              <a:ext uri="{FF2B5EF4-FFF2-40B4-BE49-F238E27FC236}">
                <a16:creationId xmlns:a16="http://schemas.microsoft.com/office/drawing/2014/main" id="{4A731065-32CE-17C4-A3A9-ABE16DD44FB4}"/>
              </a:ext>
            </a:extLst>
          </p:cNvPr>
          <p:cNvSpPr txBox="1"/>
          <p:nvPr/>
        </p:nvSpPr>
        <p:spPr>
          <a:xfrm>
            <a:off x="915747" y="5263282"/>
            <a:ext cx="5014827" cy="1200329"/>
          </a:xfrm>
          <a:prstGeom prst="rect">
            <a:avLst/>
          </a:prstGeom>
          <a:noFill/>
        </p:spPr>
        <p:txBody>
          <a:bodyPr wrap="square" rtlCol="0">
            <a:spAutoFit/>
          </a:bodyPr>
          <a:lstStyle/>
          <a:p>
            <a:pPr marL="238125" marR="0" lvl="0" indent="-238125"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single satellite hop between base stations</a:t>
            </a:r>
          </a:p>
          <a:p>
            <a:pPr marL="238125" marR="0" lvl="0" indent="-238125"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AKA “bent pipe” architecture</a:t>
            </a:r>
          </a:p>
        </p:txBody>
      </p:sp>
      <p:grpSp>
        <p:nvGrpSpPr>
          <p:cNvPr id="61" name="Group 60">
            <a:extLst>
              <a:ext uri="{FF2B5EF4-FFF2-40B4-BE49-F238E27FC236}">
                <a16:creationId xmlns:a16="http://schemas.microsoft.com/office/drawing/2014/main" id="{D5C408E8-0278-30A9-8F0D-308D793EFB42}"/>
              </a:ext>
            </a:extLst>
          </p:cNvPr>
          <p:cNvGrpSpPr/>
          <p:nvPr/>
        </p:nvGrpSpPr>
        <p:grpSpPr>
          <a:xfrm>
            <a:off x="944216" y="4047119"/>
            <a:ext cx="441078" cy="540355"/>
            <a:chOff x="1649549" y="2940559"/>
            <a:chExt cx="441078" cy="540355"/>
          </a:xfrm>
        </p:grpSpPr>
        <p:sp>
          <p:nvSpPr>
            <p:cNvPr id="53" name="Freeform 52">
              <a:extLst>
                <a:ext uri="{FF2B5EF4-FFF2-40B4-BE49-F238E27FC236}">
                  <a16:creationId xmlns:a16="http://schemas.microsoft.com/office/drawing/2014/main" id="{294C7153-4F2C-E46A-F5FA-A83765980DA1}"/>
                </a:ext>
              </a:extLst>
            </p:cNvPr>
            <p:cNvSpPr/>
            <p:nvPr/>
          </p:nvSpPr>
          <p:spPr>
            <a:xfrm>
              <a:off x="1649549" y="3413587"/>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4" name="Straight Connector 53">
              <a:extLst>
                <a:ext uri="{FF2B5EF4-FFF2-40B4-BE49-F238E27FC236}">
                  <a16:creationId xmlns:a16="http://schemas.microsoft.com/office/drawing/2014/main" id="{861F2F92-B022-6B61-631E-CD9C03B33863}"/>
                </a:ext>
              </a:extLst>
            </p:cNvPr>
            <p:cNvCxnSpPr>
              <a:cxnSpLocks/>
            </p:cNvCxnSpPr>
            <p:nvPr/>
          </p:nvCxnSpPr>
          <p:spPr>
            <a:xfrm flipV="1">
              <a:off x="1712927" y="3270153"/>
              <a:ext cx="34311" cy="149906"/>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70C108B8-10FE-362E-C017-89FB9842C692}"/>
                </a:ext>
              </a:extLst>
            </p:cNvPr>
            <p:cNvCxnSpPr>
              <a:cxnSpLocks/>
            </p:cNvCxnSpPr>
            <p:nvPr/>
          </p:nvCxnSpPr>
          <p:spPr>
            <a:xfrm flipH="1" flipV="1">
              <a:off x="1837525" y="3328697"/>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7A2894F1-175C-48EA-DEE7-1B1C0023BE2C}"/>
                </a:ext>
              </a:extLst>
            </p:cNvPr>
            <p:cNvSpPr/>
            <p:nvPr/>
          </p:nvSpPr>
          <p:spPr>
            <a:xfrm rot="20676622">
              <a:off x="1681623" y="2942302"/>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3A11E71F-68EB-9614-0862-82639ABC67B1}"/>
                </a:ext>
              </a:extLst>
            </p:cNvPr>
            <p:cNvGrpSpPr/>
            <p:nvPr/>
          </p:nvGrpSpPr>
          <p:grpSpPr>
            <a:xfrm rot="20664097">
              <a:off x="1728585" y="2940559"/>
              <a:ext cx="352764" cy="355873"/>
              <a:chOff x="1738110" y="2940559"/>
              <a:chExt cx="352764" cy="355873"/>
            </a:xfrm>
          </p:grpSpPr>
          <p:cxnSp>
            <p:nvCxnSpPr>
              <p:cNvPr id="57" name="Straight Connector 56">
                <a:extLst>
                  <a:ext uri="{FF2B5EF4-FFF2-40B4-BE49-F238E27FC236}">
                    <a16:creationId xmlns:a16="http://schemas.microsoft.com/office/drawing/2014/main" id="{3C61DD22-4C55-FB26-F27F-530BC08A1BF3}"/>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Oval 57">
                <a:extLst>
                  <a:ext uri="{FF2B5EF4-FFF2-40B4-BE49-F238E27FC236}">
                    <a16:creationId xmlns:a16="http://schemas.microsoft.com/office/drawing/2014/main" id="{9AFB7703-05F1-3B1F-AFEF-021A917AA98C}"/>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9" name="Straight Connector 58">
                <a:extLst>
                  <a:ext uri="{FF2B5EF4-FFF2-40B4-BE49-F238E27FC236}">
                    <a16:creationId xmlns:a16="http://schemas.microsoft.com/office/drawing/2014/main" id="{3F55ECB9-2D83-A021-CA97-2BF308EF5C09}"/>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58" name="Group 5157">
            <a:extLst>
              <a:ext uri="{FF2B5EF4-FFF2-40B4-BE49-F238E27FC236}">
                <a16:creationId xmlns:a16="http://schemas.microsoft.com/office/drawing/2014/main" id="{6EAC812D-A6FE-0771-9FF9-5FC703B24D36}"/>
              </a:ext>
            </a:extLst>
          </p:cNvPr>
          <p:cNvGrpSpPr/>
          <p:nvPr/>
        </p:nvGrpSpPr>
        <p:grpSpPr>
          <a:xfrm>
            <a:off x="3017419" y="3250088"/>
            <a:ext cx="406755" cy="559093"/>
            <a:chOff x="2589774" y="3009589"/>
            <a:chExt cx="406755" cy="559093"/>
          </a:xfrm>
        </p:grpSpPr>
        <p:sp>
          <p:nvSpPr>
            <p:cNvPr id="63" name="Freeform 62">
              <a:extLst>
                <a:ext uri="{FF2B5EF4-FFF2-40B4-BE49-F238E27FC236}">
                  <a16:creationId xmlns:a16="http://schemas.microsoft.com/office/drawing/2014/main" id="{E250D413-C2CD-4E23-6C44-C341BBA2FB0A}"/>
                </a:ext>
              </a:extLst>
            </p:cNvPr>
            <p:cNvSpPr/>
            <p:nvPr/>
          </p:nvSpPr>
          <p:spPr>
            <a:xfrm>
              <a:off x="2656024" y="3501355"/>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0" name="Straight Connector 5119">
              <a:extLst>
                <a:ext uri="{FF2B5EF4-FFF2-40B4-BE49-F238E27FC236}">
                  <a16:creationId xmlns:a16="http://schemas.microsoft.com/office/drawing/2014/main" id="{477D08CA-90E5-E43A-AD26-94283E9DFD34}"/>
                </a:ext>
              </a:extLst>
            </p:cNvPr>
            <p:cNvCxnSpPr>
              <a:cxnSpLocks/>
            </p:cNvCxnSpPr>
            <p:nvPr/>
          </p:nvCxnSpPr>
          <p:spPr>
            <a:xfrm flipV="1">
              <a:off x="2719402" y="3398792"/>
              <a:ext cx="32298" cy="109035"/>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21" name="Straight Connector 5120">
              <a:extLst>
                <a:ext uri="{FF2B5EF4-FFF2-40B4-BE49-F238E27FC236}">
                  <a16:creationId xmlns:a16="http://schemas.microsoft.com/office/drawing/2014/main" id="{6F5866F8-4138-027F-401E-A229ED71D6C9}"/>
                </a:ext>
              </a:extLst>
            </p:cNvPr>
            <p:cNvCxnSpPr>
              <a:cxnSpLocks/>
            </p:cNvCxnSpPr>
            <p:nvPr/>
          </p:nvCxnSpPr>
          <p:spPr>
            <a:xfrm flipH="1" flipV="1">
              <a:off x="2844000" y="3416465"/>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23" name="Freeform 5122">
              <a:extLst>
                <a:ext uri="{FF2B5EF4-FFF2-40B4-BE49-F238E27FC236}">
                  <a16:creationId xmlns:a16="http://schemas.microsoft.com/office/drawing/2014/main" id="{46D64531-2038-6837-FB92-9E9DD0FFB5B2}"/>
                </a:ext>
              </a:extLst>
            </p:cNvPr>
            <p:cNvSpPr/>
            <p:nvPr/>
          </p:nvSpPr>
          <p:spPr>
            <a:xfrm rot="18807367">
              <a:off x="2588650" y="3022757"/>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24" name="Group 5123">
              <a:extLst>
                <a:ext uri="{FF2B5EF4-FFF2-40B4-BE49-F238E27FC236}">
                  <a16:creationId xmlns:a16="http://schemas.microsoft.com/office/drawing/2014/main" id="{99873D6B-8374-3F3A-0509-A1CCDC6D3946}"/>
                </a:ext>
              </a:extLst>
            </p:cNvPr>
            <p:cNvGrpSpPr/>
            <p:nvPr/>
          </p:nvGrpSpPr>
          <p:grpSpPr>
            <a:xfrm rot="18879022">
              <a:off x="2616769" y="3008034"/>
              <a:ext cx="352764" cy="355873"/>
              <a:chOff x="1738110" y="2940559"/>
              <a:chExt cx="352764" cy="355873"/>
            </a:xfrm>
          </p:grpSpPr>
          <p:cxnSp>
            <p:nvCxnSpPr>
              <p:cNvPr id="5125" name="Straight Connector 5124">
                <a:extLst>
                  <a:ext uri="{FF2B5EF4-FFF2-40B4-BE49-F238E27FC236}">
                    <a16:creationId xmlns:a16="http://schemas.microsoft.com/office/drawing/2014/main" id="{9B24266B-8CC5-88B0-7453-22D9FF227C49}"/>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26" name="Oval 5125">
                <a:extLst>
                  <a:ext uri="{FF2B5EF4-FFF2-40B4-BE49-F238E27FC236}">
                    <a16:creationId xmlns:a16="http://schemas.microsoft.com/office/drawing/2014/main" id="{2B170C66-ED56-FD28-FCDE-64075BFD7FB1}"/>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7" name="Straight Connector 5126">
                <a:extLst>
                  <a:ext uri="{FF2B5EF4-FFF2-40B4-BE49-F238E27FC236}">
                    <a16:creationId xmlns:a16="http://schemas.microsoft.com/office/drawing/2014/main" id="{838E4F59-FC04-11D7-EABA-7ECD631302C9}"/>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28" name="Group 5127">
            <a:extLst>
              <a:ext uri="{FF2B5EF4-FFF2-40B4-BE49-F238E27FC236}">
                <a16:creationId xmlns:a16="http://schemas.microsoft.com/office/drawing/2014/main" id="{6FC86B66-208D-2323-06B8-5A5A6B024567}"/>
              </a:ext>
            </a:extLst>
          </p:cNvPr>
          <p:cNvGrpSpPr/>
          <p:nvPr/>
        </p:nvGrpSpPr>
        <p:grpSpPr>
          <a:xfrm flipH="1">
            <a:off x="5099717" y="3986938"/>
            <a:ext cx="441078" cy="540355"/>
            <a:chOff x="1649549" y="2940559"/>
            <a:chExt cx="441078" cy="540355"/>
          </a:xfrm>
        </p:grpSpPr>
        <p:sp>
          <p:nvSpPr>
            <p:cNvPr id="5129" name="Freeform 5128">
              <a:extLst>
                <a:ext uri="{FF2B5EF4-FFF2-40B4-BE49-F238E27FC236}">
                  <a16:creationId xmlns:a16="http://schemas.microsoft.com/office/drawing/2014/main" id="{6FE5318A-9B2E-BEE7-2574-75EBEFD063CB}"/>
                </a:ext>
              </a:extLst>
            </p:cNvPr>
            <p:cNvSpPr/>
            <p:nvPr/>
          </p:nvSpPr>
          <p:spPr>
            <a:xfrm>
              <a:off x="1649549" y="3413587"/>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30" name="Straight Connector 5129">
              <a:extLst>
                <a:ext uri="{FF2B5EF4-FFF2-40B4-BE49-F238E27FC236}">
                  <a16:creationId xmlns:a16="http://schemas.microsoft.com/office/drawing/2014/main" id="{20C4AD9A-3BD7-CF4D-1CEA-6B7FF6F57DFB}"/>
                </a:ext>
              </a:extLst>
            </p:cNvPr>
            <p:cNvCxnSpPr>
              <a:cxnSpLocks/>
            </p:cNvCxnSpPr>
            <p:nvPr/>
          </p:nvCxnSpPr>
          <p:spPr>
            <a:xfrm flipV="1">
              <a:off x="1712927" y="3270153"/>
              <a:ext cx="34311" cy="149906"/>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31" name="Straight Connector 5130">
              <a:extLst>
                <a:ext uri="{FF2B5EF4-FFF2-40B4-BE49-F238E27FC236}">
                  <a16:creationId xmlns:a16="http://schemas.microsoft.com/office/drawing/2014/main" id="{55F26711-82CB-7C8E-2A4F-5CBCD8A42C27}"/>
                </a:ext>
              </a:extLst>
            </p:cNvPr>
            <p:cNvCxnSpPr>
              <a:cxnSpLocks/>
            </p:cNvCxnSpPr>
            <p:nvPr/>
          </p:nvCxnSpPr>
          <p:spPr>
            <a:xfrm flipH="1" flipV="1">
              <a:off x="1837525" y="3328697"/>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32" name="Freeform 5131">
              <a:extLst>
                <a:ext uri="{FF2B5EF4-FFF2-40B4-BE49-F238E27FC236}">
                  <a16:creationId xmlns:a16="http://schemas.microsoft.com/office/drawing/2014/main" id="{B5FD613A-E462-E9B6-EB52-482382404C49}"/>
                </a:ext>
              </a:extLst>
            </p:cNvPr>
            <p:cNvSpPr/>
            <p:nvPr/>
          </p:nvSpPr>
          <p:spPr>
            <a:xfrm rot="20676622">
              <a:off x="1681623" y="2942302"/>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33" name="Group 5132">
              <a:extLst>
                <a:ext uri="{FF2B5EF4-FFF2-40B4-BE49-F238E27FC236}">
                  <a16:creationId xmlns:a16="http://schemas.microsoft.com/office/drawing/2014/main" id="{F25FF8AB-E7AB-9D16-052A-F35C96E4B6F9}"/>
                </a:ext>
              </a:extLst>
            </p:cNvPr>
            <p:cNvGrpSpPr/>
            <p:nvPr/>
          </p:nvGrpSpPr>
          <p:grpSpPr>
            <a:xfrm rot="20664097">
              <a:off x="1728585" y="2940559"/>
              <a:ext cx="352764" cy="355873"/>
              <a:chOff x="1738110" y="2940559"/>
              <a:chExt cx="352764" cy="355873"/>
            </a:xfrm>
          </p:grpSpPr>
          <p:cxnSp>
            <p:nvCxnSpPr>
              <p:cNvPr id="5134" name="Straight Connector 5133">
                <a:extLst>
                  <a:ext uri="{FF2B5EF4-FFF2-40B4-BE49-F238E27FC236}">
                    <a16:creationId xmlns:a16="http://schemas.microsoft.com/office/drawing/2014/main" id="{4D017EA9-3273-1FA2-DEDA-9A40D7C42316}"/>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35" name="Oval 5134">
                <a:extLst>
                  <a:ext uri="{FF2B5EF4-FFF2-40B4-BE49-F238E27FC236}">
                    <a16:creationId xmlns:a16="http://schemas.microsoft.com/office/drawing/2014/main" id="{BA708831-635D-8990-B417-489A856588E4}"/>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36" name="Straight Connector 5135">
                <a:extLst>
                  <a:ext uri="{FF2B5EF4-FFF2-40B4-BE49-F238E27FC236}">
                    <a16:creationId xmlns:a16="http://schemas.microsoft.com/office/drawing/2014/main" id="{35D24EC4-FB49-8A65-80C8-7FA69BDB9D7A}"/>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47" name="Group 5146">
            <a:extLst>
              <a:ext uri="{FF2B5EF4-FFF2-40B4-BE49-F238E27FC236}">
                <a16:creationId xmlns:a16="http://schemas.microsoft.com/office/drawing/2014/main" id="{0093EB3E-0A43-EBEF-67CC-D282BC54A653}"/>
              </a:ext>
            </a:extLst>
          </p:cNvPr>
          <p:cNvGrpSpPr/>
          <p:nvPr/>
        </p:nvGrpSpPr>
        <p:grpSpPr>
          <a:xfrm>
            <a:off x="1897078" y="3696009"/>
            <a:ext cx="409004" cy="556230"/>
            <a:chOff x="2921362" y="2097843"/>
            <a:chExt cx="409004" cy="556230"/>
          </a:xfrm>
        </p:grpSpPr>
        <p:sp>
          <p:nvSpPr>
            <p:cNvPr id="5138" name="Freeform 5137">
              <a:extLst>
                <a:ext uri="{FF2B5EF4-FFF2-40B4-BE49-F238E27FC236}">
                  <a16:creationId xmlns:a16="http://schemas.microsoft.com/office/drawing/2014/main" id="{30662008-BBD1-A705-FE4A-3DD7EF8C35D7}"/>
                </a:ext>
              </a:extLst>
            </p:cNvPr>
            <p:cNvSpPr/>
            <p:nvPr/>
          </p:nvSpPr>
          <p:spPr>
            <a:xfrm>
              <a:off x="2940818" y="2586746"/>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39" name="Straight Connector 5138">
              <a:extLst>
                <a:ext uri="{FF2B5EF4-FFF2-40B4-BE49-F238E27FC236}">
                  <a16:creationId xmlns:a16="http://schemas.microsoft.com/office/drawing/2014/main" id="{1E2159C2-D9F9-8A81-07DD-4D55918BA66D}"/>
                </a:ext>
              </a:extLst>
            </p:cNvPr>
            <p:cNvCxnSpPr>
              <a:cxnSpLocks/>
            </p:cNvCxnSpPr>
            <p:nvPr/>
          </p:nvCxnSpPr>
          <p:spPr>
            <a:xfrm flipV="1">
              <a:off x="3004196" y="2483921"/>
              <a:ext cx="40903" cy="109297"/>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40" name="Straight Connector 5139">
              <a:extLst>
                <a:ext uri="{FF2B5EF4-FFF2-40B4-BE49-F238E27FC236}">
                  <a16:creationId xmlns:a16="http://schemas.microsoft.com/office/drawing/2014/main" id="{513BB5A2-8A1F-A074-51A1-8AB8AF656814}"/>
                </a:ext>
              </a:extLst>
            </p:cNvPr>
            <p:cNvCxnSpPr>
              <a:cxnSpLocks/>
            </p:cNvCxnSpPr>
            <p:nvPr/>
          </p:nvCxnSpPr>
          <p:spPr>
            <a:xfrm flipH="1" flipV="1">
              <a:off x="3128794" y="2501856"/>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41" name="Freeform 5140">
              <a:extLst>
                <a:ext uri="{FF2B5EF4-FFF2-40B4-BE49-F238E27FC236}">
                  <a16:creationId xmlns:a16="http://schemas.microsoft.com/office/drawing/2014/main" id="{60C65A32-2C98-A1C9-E4C3-61C1B96CE09F}"/>
                </a:ext>
              </a:extLst>
            </p:cNvPr>
            <p:cNvSpPr/>
            <p:nvPr/>
          </p:nvSpPr>
          <p:spPr>
            <a:xfrm rot="19480449">
              <a:off x="2921362" y="2109240"/>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42" name="Group 5141">
              <a:extLst>
                <a:ext uri="{FF2B5EF4-FFF2-40B4-BE49-F238E27FC236}">
                  <a16:creationId xmlns:a16="http://schemas.microsoft.com/office/drawing/2014/main" id="{1437684E-426B-5E56-792A-65D3DB062627}"/>
                </a:ext>
              </a:extLst>
            </p:cNvPr>
            <p:cNvGrpSpPr/>
            <p:nvPr/>
          </p:nvGrpSpPr>
          <p:grpSpPr>
            <a:xfrm rot="19474138">
              <a:off x="2959529" y="2097843"/>
              <a:ext cx="352764" cy="355873"/>
              <a:chOff x="1738110" y="2940559"/>
              <a:chExt cx="352764" cy="355873"/>
            </a:xfrm>
          </p:grpSpPr>
          <p:cxnSp>
            <p:nvCxnSpPr>
              <p:cNvPr id="5143" name="Straight Connector 5142">
                <a:extLst>
                  <a:ext uri="{FF2B5EF4-FFF2-40B4-BE49-F238E27FC236}">
                    <a16:creationId xmlns:a16="http://schemas.microsoft.com/office/drawing/2014/main" id="{A3992438-59B1-25A2-146A-F233C386EA9A}"/>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44" name="Oval 5143">
                <a:extLst>
                  <a:ext uri="{FF2B5EF4-FFF2-40B4-BE49-F238E27FC236}">
                    <a16:creationId xmlns:a16="http://schemas.microsoft.com/office/drawing/2014/main" id="{C79100C3-12D7-DF80-34E1-96BD482F8902}"/>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45" name="Straight Connector 5144">
                <a:extLst>
                  <a:ext uri="{FF2B5EF4-FFF2-40B4-BE49-F238E27FC236}">
                    <a16:creationId xmlns:a16="http://schemas.microsoft.com/office/drawing/2014/main" id="{FF1BE440-DC8C-B604-123D-4A43E2C050DF}"/>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48" name="Group 5147">
            <a:extLst>
              <a:ext uri="{FF2B5EF4-FFF2-40B4-BE49-F238E27FC236}">
                <a16:creationId xmlns:a16="http://schemas.microsoft.com/office/drawing/2014/main" id="{705BBE5C-1AAC-76D0-275D-C75BB2438176}"/>
              </a:ext>
            </a:extLst>
          </p:cNvPr>
          <p:cNvGrpSpPr/>
          <p:nvPr/>
        </p:nvGrpSpPr>
        <p:grpSpPr>
          <a:xfrm flipH="1">
            <a:off x="4102288" y="3681623"/>
            <a:ext cx="409004" cy="556230"/>
            <a:chOff x="2921362" y="2097843"/>
            <a:chExt cx="409004" cy="556230"/>
          </a:xfrm>
        </p:grpSpPr>
        <p:sp>
          <p:nvSpPr>
            <p:cNvPr id="5149" name="Freeform 5148">
              <a:extLst>
                <a:ext uri="{FF2B5EF4-FFF2-40B4-BE49-F238E27FC236}">
                  <a16:creationId xmlns:a16="http://schemas.microsoft.com/office/drawing/2014/main" id="{61DCA8BD-966F-03D7-2C14-E6880FD10CA0}"/>
                </a:ext>
              </a:extLst>
            </p:cNvPr>
            <p:cNvSpPr/>
            <p:nvPr/>
          </p:nvSpPr>
          <p:spPr>
            <a:xfrm>
              <a:off x="2940818" y="2586746"/>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50" name="Straight Connector 5149">
              <a:extLst>
                <a:ext uri="{FF2B5EF4-FFF2-40B4-BE49-F238E27FC236}">
                  <a16:creationId xmlns:a16="http://schemas.microsoft.com/office/drawing/2014/main" id="{40CCDFAB-7F3D-30AC-1EFA-E79F9C74324A}"/>
                </a:ext>
              </a:extLst>
            </p:cNvPr>
            <p:cNvCxnSpPr>
              <a:cxnSpLocks/>
            </p:cNvCxnSpPr>
            <p:nvPr/>
          </p:nvCxnSpPr>
          <p:spPr>
            <a:xfrm flipV="1">
              <a:off x="3004196" y="2483921"/>
              <a:ext cx="40903" cy="109297"/>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51" name="Straight Connector 5150">
              <a:extLst>
                <a:ext uri="{FF2B5EF4-FFF2-40B4-BE49-F238E27FC236}">
                  <a16:creationId xmlns:a16="http://schemas.microsoft.com/office/drawing/2014/main" id="{F7221C39-D0D1-CC3D-A4F9-7D7596D8F8CE}"/>
                </a:ext>
              </a:extLst>
            </p:cNvPr>
            <p:cNvCxnSpPr>
              <a:cxnSpLocks/>
            </p:cNvCxnSpPr>
            <p:nvPr/>
          </p:nvCxnSpPr>
          <p:spPr>
            <a:xfrm flipH="1" flipV="1">
              <a:off x="3128794" y="2501856"/>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52" name="Freeform 5151">
              <a:extLst>
                <a:ext uri="{FF2B5EF4-FFF2-40B4-BE49-F238E27FC236}">
                  <a16:creationId xmlns:a16="http://schemas.microsoft.com/office/drawing/2014/main" id="{1156A528-AF2F-E7BE-880D-347CDB7CA0A2}"/>
                </a:ext>
              </a:extLst>
            </p:cNvPr>
            <p:cNvSpPr/>
            <p:nvPr/>
          </p:nvSpPr>
          <p:spPr>
            <a:xfrm rot="19480449">
              <a:off x="2921362" y="2109240"/>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53" name="Group 5152">
              <a:extLst>
                <a:ext uri="{FF2B5EF4-FFF2-40B4-BE49-F238E27FC236}">
                  <a16:creationId xmlns:a16="http://schemas.microsoft.com/office/drawing/2014/main" id="{93437A76-3C57-B90F-077E-B920D2BCF2E8}"/>
                </a:ext>
              </a:extLst>
            </p:cNvPr>
            <p:cNvGrpSpPr/>
            <p:nvPr/>
          </p:nvGrpSpPr>
          <p:grpSpPr>
            <a:xfrm rot="19474138">
              <a:off x="2959529" y="2097843"/>
              <a:ext cx="352764" cy="355873"/>
              <a:chOff x="1738110" y="2940559"/>
              <a:chExt cx="352764" cy="355873"/>
            </a:xfrm>
          </p:grpSpPr>
          <p:cxnSp>
            <p:nvCxnSpPr>
              <p:cNvPr id="5154" name="Straight Connector 5153">
                <a:extLst>
                  <a:ext uri="{FF2B5EF4-FFF2-40B4-BE49-F238E27FC236}">
                    <a16:creationId xmlns:a16="http://schemas.microsoft.com/office/drawing/2014/main" id="{0068EF35-18A3-0ADA-2947-943DE8BFC958}"/>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55" name="Oval 5154">
                <a:extLst>
                  <a:ext uri="{FF2B5EF4-FFF2-40B4-BE49-F238E27FC236}">
                    <a16:creationId xmlns:a16="http://schemas.microsoft.com/office/drawing/2014/main" id="{0C60351E-B602-9720-934E-54DA0888D6BA}"/>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56" name="Straight Connector 5155">
                <a:extLst>
                  <a:ext uri="{FF2B5EF4-FFF2-40B4-BE49-F238E27FC236}">
                    <a16:creationId xmlns:a16="http://schemas.microsoft.com/office/drawing/2014/main" id="{A8879288-04A3-B50D-73EC-76C13173D1AD}"/>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pic>
        <p:nvPicPr>
          <p:cNvPr id="5161" name="Picture 5160" descr="A satellite with a satellite antenna&#10;&#10;Description automatically generated">
            <a:extLst>
              <a:ext uri="{FF2B5EF4-FFF2-40B4-BE49-F238E27FC236}">
                <a16:creationId xmlns:a16="http://schemas.microsoft.com/office/drawing/2014/main" id="{EAD99450-572B-CEB3-DF9F-43C202FC9721}"/>
              </a:ext>
            </a:extLst>
          </p:cNvPr>
          <p:cNvPicPr>
            <a:picLocks noChangeAspect="1"/>
          </p:cNvPicPr>
          <p:nvPr/>
        </p:nvPicPr>
        <p:blipFill>
          <a:blip r:embed="rId4"/>
          <a:stretch>
            <a:fillRect/>
          </a:stretch>
        </p:blipFill>
        <p:spPr>
          <a:xfrm>
            <a:off x="1070542" y="3031465"/>
            <a:ext cx="566407" cy="522072"/>
          </a:xfrm>
          <a:prstGeom prst="rect">
            <a:avLst/>
          </a:prstGeom>
        </p:spPr>
      </p:pic>
      <p:pic>
        <p:nvPicPr>
          <p:cNvPr id="5162" name="Picture 5161" descr="A satellite with a satellite antenna&#10;&#10;Description automatically generated">
            <a:extLst>
              <a:ext uri="{FF2B5EF4-FFF2-40B4-BE49-F238E27FC236}">
                <a16:creationId xmlns:a16="http://schemas.microsoft.com/office/drawing/2014/main" id="{DE52E7B5-CBE1-66D9-847C-D03450378984}"/>
              </a:ext>
            </a:extLst>
          </p:cNvPr>
          <p:cNvPicPr>
            <a:picLocks noChangeAspect="1"/>
          </p:cNvPicPr>
          <p:nvPr/>
        </p:nvPicPr>
        <p:blipFill>
          <a:blip r:embed="rId4"/>
          <a:stretch>
            <a:fillRect/>
          </a:stretch>
        </p:blipFill>
        <p:spPr>
          <a:xfrm rot="1959690">
            <a:off x="2136047" y="2597212"/>
            <a:ext cx="566407" cy="522072"/>
          </a:xfrm>
          <a:prstGeom prst="rect">
            <a:avLst/>
          </a:prstGeom>
        </p:spPr>
      </p:pic>
      <p:pic>
        <p:nvPicPr>
          <p:cNvPr id="5163" name="Picture 5162" descr="A satellite with a satellite antenna&#10;&#10;Description automatically generated">
            <a:extLst>
              <a:ext uri="{FF2B5EF4-FFF2-40B4-BE49-F238E27FC236}">
                <a16:creationId xmlns:a16="http://schemas.microsoft.com/office/drawing/2014/main" id="{C32910FB-F19A-4644-B6A1-FB9C7F0B66E6}"/>
              </a:ext>
            </a:extLst>
          </p:cNvPr>
          <p:cNvPicPr>
            <a:picLocks noChangeAspect="1"/>
          </p:cNvPicPr>
          <p:nvPr/>
        </p:nvPicPr>
        <p:blipFill>
          <a:blip r:embed="rId4"/>
          <a:stretch>
            <a:fillRect/>
          </a:stretch>
        </p:blipFill>
        <p:spPr>
          <a:xfrm rot="19640310" flipH="1">
            <a:off x="3690167" y="2605936"/>
            <a:ext cx="566407" cy="522072"/>
          </a:xfrm>
          <a:prstGeom prst="rect">
            <a:avLst/>
          </a:prstGeom>
        </p:spPr>
      </p:pic>
      <p:pic>
        <p:nvPicPr>
          <p:cNvPr id="5164" name="Picture 5163" descr="A satellite with a satellite antenna&#10;&#10;Description automatically generated">
            <a:extLst>
              <a:ext uri="{FF2B5EF4-FFF2-40B4-BE49-F238E27FC236}">
                <a16:creationId xmlns:a16="http://schemas.microsoft.com/office/drawing/2014/main" id="{A8708C46-EA8D-62CB-6943-A1BAD32AAF96}"/>
              </a:ext>
            </a:extLst>
          </p:cNvPr>
          <p:cNvPicPr>
            <a:picLocks noChangeAspect="1"/>
          </p:cNvPicPr>
          <p:nvPr/>
        </p:nvPicPr>
        <p:blipFill>
          <a:blip r:embed="rId4"/>
          <a:stretch>
            <a:fillRect/>
          </a:stretch>
        </p:blipFill>
        <p:spPr>
          <a:xfrm flipH="1">
            <a:off x="4774207" y="3040845"/>
            <a:ext cx="566407" cy="522072"/>
          </a:xfrm>
          <a:prstGeom prst="rect">
            <a:avLst/>
          </a:prstGeom>
        </p:spPr>
      </p:pic>
      <p:sp>
        <p:nvSpPr>
          <p:cNvPr id="5165" name="Freeform 5164">
            <a:extLst>
              <a:ext uri="{FF2B5EF4-FFF2-40B4-BE49-F238E27FC236}">
                <a16:creationId xmlns:a16="http://schemas.microsoft.com/office/drawing/2014/main" id="{B68D0301-75B0-0DD4-E339-7B88DC2A4678}"/>
              </a:ext>
            </a:extLst>
          </p:cNvPr>
          <p:cNvSpPr/>
          <p:nvPr/>
        </p:nvSpPr>
        <p:spPr>
          <a:xfrm>
            <a:off x="1219199" y="2769708"/>
            <a:ext cx="4041913" cy="1391478"/>
          </a:xfrm>
          <a:custGeom>
            <a:avLst/>
            <a:gdLst>
              <a:gd name="connsiteX0" fmla="*/ 0 w 4041913"/>
              <a:gd name="connsiteY0" fmla="*/ 1391478 h 1391478"/>
              <a:gd name="connsiteX1" fmla="*/ 198782 w 4041913"/>
              <a:gd name="connsiteY1" fmla="*/ 543339 h 1391478"/>
              <a:gd name="connsiteX2" fmla="*/ 901147 w 4041913"/>
              <a:gd name="connsiteY2" fmla="*/ 1099930 h 1391478"/>
              <a:gd name="connsiteX3" fmla="*/ 1232452 w 4041913"/>
              <a:gd name="connsiteY3" fmla="*/ 53009 h 1391478"/>
              <a:gd name="connsiteX4" fmla="*/ 2001078 w 4041913"/>
              <a:gd name="connsiteY4" fmla="*/ 649356 h 1391478"/>
              <a:gd name="connsiteX5" fmla="*/ 2756452 w 4041913"/>
              <a:gd name="connsiteY5" fmla="*/ 0 h 1391478"/>
              <a:gd name="connsiteX6" fmla="*/ 3087756 w 4041913"/>
              <a:gd name="connsiteY6" fmla="*/ 1086678 h 1391478"/>
              <a:gd name="connsiteX7" fmla="*/ 3856382 w 4041913"/>
              <a:gd name="connsiteY7" fmla="*/ 503582 h 1391478"/>
              <a:gd name="connsiteX8" fmla="*/ 4041913 w 4041913"/>
              <a:gd name="connsiteY8" fmla="*/ 1378226 h 139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1913" h="1391478">
                <a:moveTo>
                  <a:pt x="0" y="1391478"/>
                </a:moveTo>
                <a:lnTo>
                  <a:pt x="198782" y="543339"/>
                </a:lnTo>
                <a:lnTo>
                  <a:pt x="901147" y="1099930"/>
                </a:lnTo>
                <a:lnTo>
                  <a:pt x="1232452" y="53009"/>
                </a:lnTo>
                <a:lnTo>
                  <a:pt x="2001078" y="649356"/>
                </a:lnTo>
                <a:lnTo>
                  <a:pt x="2756452" y="0"/>
                </a:lnTo>
                <a:lnTo>
                  <a:pt x="3087756" y="1086678"/>
                </a:lnTo>
                <a:lnTo>
                  <a:pt x="3856382" y="503582"/>
                </a:lnTo>
                <a:lnTo>
                  <a:pt x="4041913" y="1378226"/>
                </a:lnTo>
              </a:path>
            </a:pathLst>
          </a:custGeom>
          <a:noFill/>
          <a:ln w="31750">
            <a:solidFill>
              <a:srgbClr val="01C7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22" name="Group 5221">
            <a:extLst>
              <a:ext uri="{FF2B5EF4-FFF2-40B4-BE49-F238E27FC236}">
                <a16:creationId xmlns:a16="http://schemas.microsoft.com/office/drawing/2014/main" id="{AC23654F-5045-6E4C-310F-0549AA90C304}"/>
              </a:ext>
            </a:extLst>
          </p:cNvPr>
          <p:cNvGrpSpPr/>
          <p:nvPr/>
        </p:nvGrpSpPr>
        <p:grpSpPr>
          <a:xfrm>
            <a:off x="1453436" y="2247359"/>
            <a:ext cx="3660609" cy="813631"/>
            <a:chOff x="1453436" y="2247359"/>
            <a:chExt cx="3660609" cy="813631"/>
          </a:xfrm>
        </p:grpSpPr>
        <p:pic>
          <p:nvPicPr>
            <p:cNvPr id="5217" name="Picture 5216" descr="A satellite with a satellite antenna&#10;&#10;Description automatically generated">
              <a:extLst>
                <a:ext uri="{FF2B5EF4-FFF2-40B4-BE49-F238E27FC236}">
                  <a16:creationId xmlns:a16="http://schemas.microsoft.com/office/drawing/2014/main" id="{6C10DD5C-9ACD-0C11-B9C2-6C9A7DFFF104}"/>
                </a:ext>
              </a:extLst>
            </p:cNvPr>
            <p:cNvPicPr>
              <a:picLocks noChangeAspect="1"/>
            </p:cNvPicPr>
            <p:nvPr/>
          </p:nvPicPr>
          <p:blipFill>
            <a:blip r:embed="rId4"/>
            <a:stretch>
              <a:fillRect/>
            </a:stretch>
          </p:blipFill>
          <p:spPr>
            <a:xfrm rot="1959690">
              <a:off x="2943791" y="2247359"/>
              <a:ext cx="566407" cy="522072"/>
            </a:xfrm>
            <a:prstGeom prst="rect">
              <a:avLst/>
            </a:prstGeom>
          </p:spPr>
        </p:pic>
        <p:pic>
          <p:nvPicPr>
            <p:cNvPr id="5219" name="Picture 5218" descr="A satellite with a satellite antenna&#10;&#10;Description automatically generated">
              <a:extLst>
                <a:ext uri="{FF2B5EF4-FFF2-40B4-BE49-F238E27FC236}">
                  <a16:creationId xmlns:a16="http://schemas.microsoft.com/office/drawing/2014/main" id="{223D22E3-9E5C-9DA9-EE3C-F2FBEA87D487}"/>
                </a:ext>
              </a:extLst>
            </p:cNvPr>
            <p:cNvPicPr>
              <a:picLocks noChangeAspect="1"/>
            </p:cNvPicPr>
            <p:nvPr/>
          </p:nvPicPr>
          <p:blipFill>
            <a:blip r:embed="rId4"/>
            <a:stretch>
              <a:fillRect/>
            </a:stretch>
          </p:blipFill>
          <p:spPr>
            <a:xfrm rot="1959690">
              <a:off x="1453436" y="2439842"/>
              <a:ext cx="566407" cy="522072"/>
            </a:xfrm>
            <a:prstGeom prst="rect">
              <a:avLst/>
            </a:prstGeom>
          </p:spPr>
        </p:pic>
        <p:pic>
          <p:nvPicPr>
            <p:cNvPr id="5220" name="Picture 5219" descr="A satellite with a satellite antenna&#10;&#10;Description automatically generated">
              <a:extLst>
                <a:ext uri="{FF2B5EF4-FFF2-40B4-BE49-F238E27FC236}">
                  <a16:creationId xmlns:a16="http://schemas.microsoft.com/office/drawing/2014/main" id="{FD3634E7-4659-CA46-A6F8-BFF1CD378581}"/>
                </a:ext>
              </a:extLst>
            </p:cNvPr>
            <p:cNvPicPr>
              <a:picLocks noChangeAspect="1"/>
            </p:cNvPicPr>
            <p:nvPr/>
          </p:nvPicPr>
          <p:blipFill>
            <a:blip r:embed="rId4"/>
            <a:stretch>
              <a:fillRect/>
            </a:stretch>
          </p:blipFill>
          <p:spPr>
            <a:xfrm rot="1959690">
              <a:off x="4547638" y="2538918"/>
              <a:ext cx="566407" cy="522072"/>
            </a:xfrm>
            <a:prstGeom prst="rect">
              <a:avLst/>
            </a:prstGeom>
          </p:spPr>
        </p:pic>
      </p:grpSp>
      <p:sp>
        <p:nvSpPr>
          <p:cNvPr id="5216" name="Freeform 5215">
            <a:extLst>
              <a:ext uri="{FF2B5EF4-FFF2-40B4-BE49-F238E27FC236}">
                <a16:creationId xmlns:a16="http://schemas.microsoft.com/office/drawing/2014/main" id="{22559A6B-164F-D5FA-D5B1-9CF101C28544}"/>
              </a:ext>
            </a:extLst>
          </p:cNvPr>
          <p:cNvSpPr/>
          <p:nvPr/>
        </p:nvSpPr>
        <p:spPr>
          <a:xfrm>
            <a:off x="6833534" y="2358668"/>
            <a:ext cx="4041913" cy="1749286"/>
          </a:xfrm>
          <a:custGeom>
            <a:avLst/>
            <a:gdLst>
              <a:gd name="connsiteX0" fmla="*/ 0 w 4041913"/>
              <a:gd name="connsiteY0" fmla="*/ 1391478 h 1391478"/>
              <a:gd name="connsiteX1" fmla="*/ 198782 w 4041913"/>
              <a:gd name="connsiteY1" fmla="*/ 543339 h 1391478"/>
              <a:gd name="connsiteX2" fmla="*/ 901147 w 4041913"/>
              <a:gd name="connsiteY2" fmla="*/ 1099930 h 1391478"/>
              <a:gd name="connsiteX3" fmla="*/ 1232452 w 4041913"/>
              <a:gd name="connsiteY3" fmla="*/ 53009 h 1391478"/>
              <a:gd name="connsiteX4" fmla="*/ 2001078 w 4041913"/>
              <a:gd name="connsiteY4" fmla="*/ 649356 h 1391478"/>
              <a:gd name="connsiteX5" fmla="*/ 2756452 w 4041913"/>
              <a:gd name="connsiteY5" fmla="*/ 0 h 1391478"/>
              <a:gd name="connsiteX6" fmla="*/ 3087756 w 4041913"/>
              <a:gd name="connsiteY6" fmla="*/ 1086678 h 1391478"/>
              <a:gd name="connsiteX7" fmla="*/ 3856382 w 4041913"/>
              <a:gd name="connsiteY7" fmla="*/ 503582 h 1391478"/>
              <a:gd name="connsiteX8" fmla="*/ 4041913 w 4041913"/>
              <a:gd name="connsiteY8" fmla="*/ 1378226 h 1391478"/>
              <a:gd name="connsiteX0" fmla="*/ 0 w 4041913"/>
              <a:gd name="connsiteY0" fmla="*/ 1391478 h 1391478"/>
              <a:gd name="connsiteX1" fmla="*/ 198782 w 4041913"/>
              <a:gd name="connsiteY1" fmla="*/ 543339 h 1391478"/>
              <a:gd name="connsiteX2" fmla="*/ 1232452 w 4041913"/>
              <a:gd name="connsiteY2" fmla="*/ 53009 h 1391478"/>
              <a:gd name="connsiteX3" fmla="*/ 2001078 w 4041913"/>
              <a:gd name="connsiteY3" fmla="*/ 649356 h 1391478"/>
              <a:gd name="connsiteX4" fmla="*/ 2756452 w 4041913"/>
              <a:gd name="connsiteY4" fmla="*/ 0 h 1391478"/>
              <a:gd name="connsiteX5" fmla="*/ 3087756 w 4041913"/>
              <a:gd name="connsiteY5" fmla="*/ 1086678 h 1391478"/>
              <a:gd name="connsiteX6" fmla="*/ 3856382 w 4041913"/>
              <a:gd name="connsiteY6" fmla="*/ 503582 h 1391478"/>
              <a:gd name="connsiteX7" fmla="*/ 4041913 w 4041913"/>
              <a:gd name="connsiteY7" fmla="*/ 1378226 h 1391478"/>
              <a:gd name="connsiteX0" fmla="*/ 0 w 4041913"/>
              <a:gd name="connsiteY0" fmla="*/ 1391478 h 1391478"/>
              <a:gd name="connsiteX1" fmla="*/ 198782 w 4041913"/>
              <a:gd name="connsiteY1" fmla="*/ 543339 h 1391478"/>
              <a:gd name="connsiteX2" fmla="*/ 1232452 w 4041913"/>
              <a:gd name="connsiteY2" fmla="*/ 53009 h 1391478"/>
              <a:gd name="connsiteX3" fmla="*/ 2756452 w 4041913"/>
              <a:gd name="connsiteY3" fmla="*/ 0 h 1391478"/>
              <a:gd name="connsiteX4" fmla="*/ 3087756 w 4041913"/>
              <a:gd name="connsiteY4" fmla="*/ 1086678 h 1391478"/>
              <a:gd name="connsiteX5" fmla="*/ 3856382 w 4041913"/>
              <a:gd name="connsiteY5" fmla="*/ 503582 h 1391478"/>
              <a:gd name="connsiteX6" fmla="*/ 4041913 w 4041913"/>
              <a:gd name="connsiteY6" fmla="*/ 1378226 h 1391478"/>
              <a:gd name="connsiteX0" fmla="*/ 0 w 4041913"/>
              <a:gd name="connsiteY0" fmla="*/ 1391478 h 1391478"/>
              <a:gd name="connsiteX1" fmla="*/ 198782 w 4041913"/>
              <a:gd name="connsiteY1" fmla="*/ 543339 h 1391478"/>
              <a:gd name="connsiteX2" fmla="*/ 1232452 w 4041913"/>
              <a:gd name="connsiteY2" fmla="*/ 53009 h 1391478"/>
              <a:gd name="connsiteX3" fmla="*/ 2756452 w 4041913"/>
              <a:gd name="connsiteY3" fmla="*/ 0 h 1391478"/>
              <a:gd name="connsiteX4" fmla="*/ 3856382 w 4041913"/>
              <a:gd name="connsiteY4" fmla="*/ 503582 h 1391478"/>
              <a:gd name="connsiteX5" fmla="*/ 4041913 w 4041913"/>
              <a:gd name="connsiteY5" fmla="*/ 1378226 h 1391478"/>
              <a:gd name="connsiteX0" fmla="*/ 0 w 4041913"/>
              <a:gd name="connsiteY0" fmla="*/ 1484243 h 1484243"/>
              <a:gd name="connsiteX1" fmla="*/ 198782 w 4041913"/>
              <a:gd name="connsiteY1" fmla="*/ 636104 h 1484243"/>
              <a:gd name="connsiteX2" fmla="*/ 609600 w 4041913"/>
              <a:gd name="connsiteY2" fmla="*/ 0 h 1484243"/>
              <a:gd name="connsiteX3" fmla="*/ 2756452 w 4041913"/>
              <a:gd name="connsiteY3" fmla="*/ 92765 h 1484243"/>
              <a:gd name="connsiteX4" fmla="*/ 3856382 w 4041913"/>
              <a:gd name="connsiteY4" fmla="*/ 596347 h 1484243"/>
              <a:gd name="connsiteX5" fmla="*/ 4041913 w 4041913"/>
              <a:gd name="connsiteY5" fmla="*/ 1470991 h 1484243"/>
              <a:gd name="connsiteX0" fmla="*/ 0 w 4041913"/>
              <a:gd name="connsiteY0" fmla="*/ 1669773 h 1669773"/>
              <a:gd name="connsiteX1" fmla="*/ 198782 w 4041913"/>
              <a:gd name="connsiteY1" fmla="*/ 821634 h 1669773"/>
              <a:gd name="connsiteX2" fmla="*/ 609600 w 4041913"/>
              <a:gd name="connsiteY2" fmla="*/ 185530 h 1669773"/>
              <a:gd name="connsiteX3" fmla="*/ 2054087 w 4041913"/>
              <a:gd name="connsiteY3" fmla="*/ 0 h 1669773"/>
              <a:gd name="connsiteX4" fmla="*/ 3856382 w 4041913"/>
              <a:gd name="connsiteY4" fmla="*/ 781877 h 1669773"/>
              <a:gd name="connsiteX5" fmla="*/ 4041913 w 4041913"/>
              <a:gd name="connsiteY5" fmla="*/ 1656521 h 1669773"/>
              <a:gd name="connsiteX0" fmla="*/ 0 w 4041913"/>
              <a:gd name="connsiteY0" fmla="*/ 1669773 h 1669773"/>
              <a:gd name="connsiteX1" fmla="*/ 198782 w 4041913"/>
              <a:gd name="connsiteY1" fmla="*/ 821634 h 1669773"/>
              <a:gd name="connsiteX2" fmla="*/ 609600 w 4041913"/>
              <a:gd name="connsiteY2" fmla="*/ 185530 h 1669773"/>
              <a:gd name="connsiteX3" fmla="*/ 2054087 w 4041913"/>
              <a:gd name="connsiteY3" fmla="*/ 0 h 1669773"/>
              <a:gd name="connsiteX4" fmla="*/ 3856382 w 4041913"/>
              <a:gd name="connsiteY4" fmla="*/ 781877 h 1669773"/>
              <a:gd name="connsiteX5" fmla="*/ 4041913 w 4041913"/>
              <a:gd name="connsiteY5" fmla="*/ 1656521 h 1669773"/>
              <a:gd name="connsiteX0" fmla="*/ 0 w 4041913"/>
              <a:gd name="connsiteY0" fmla="*/ 1669773 h 1669773"/>
              <a:gd name="connsiteX1" fmla="*/ 198782 w 4041913"/>
              <a:gd name="connsiteY1" fmla="*/ 821634 h 1669773"/>
              <a:gd name="connsiteX2" fmla="*/ 543339 w 4041913"/>
              <a:gd name="connsiteY2" fmla="*/ 79513 h 1669773"/>
              <a:gd name="connsiteX3" fmla="*/ 2054087 w 4041913"/>
              <a:gd name="connsiteY3" fmla="*/ 0 h 1669773"/>
              <a:gd name="connsiteX4" fmla="*/ 3856382 w 4041913"/>
              <a:gd name="connsiteY4" fmla="*/ 781877 h 1669773"/>
              <a:gd name="connsiteX5" fmla="*/ 4041913 w 4041913"/>
              <a:gd name="connsiteY5" fmla="*/ 1656521 h 1669773"/>
              <a:gd name="connsiteX0" fmla="*/ 0 w 4041913"/>
              <a:gd name="connsiteY0" fmla="*/ 1749286 h 1749286"/>
              <a:gd name="connsiteX1" fmla="*/ 198782 w 4041913"/>
              <a:gd name="connsiteY1" fmla="*/ 901147 h 1749286"/>
              <a:gd name="connsiteX2" fmla="*/ 543339 w 4041913"/>
              <a:gd name="connsiteY2" fmla="*/ 159026 h 1749286"/>
              <a:gd name="connsiteX3" fmla="*/ 2040835 w 4041913"/>
              <a:gd name="connsiteY3" fmla="*/ 0 h 1749286"/>
              <a:gd name="connsiteX4" fmla="*/ 3856382 w 4041913"/>
              <a:gd name="connsiteY4" fmla="*/ 861390 h 1749286"/>
              <a:gd name="connsiteX5" fmla="*/ 4041913 w 4041913"/>
              <a:gd name="connsiteY5" fmla="*/ 1736034 h 1749286"/>
              <a:gd name="connsiteX0" fmla="*/ 0 w 4041913"/>
              <a:gd name="connsiteY0" fmla="*/ 1749286 h 1749286"/>
              <a:gd name="connsiteX1" fmla="*/ 198782 w 4041913"/>
              <a:gd name="connsiteY1" fmla="*/ 901147 h 1749286"/>
              <a:gd name="connsiteX2" fmla="*/ 543339 w 4041913"/>
              <a:gd name="connsiteY2" fmla="*/ 159026 h 1749286"/>
              <a:gd name="connsiteX3" fmla="*/ 2040835 w 4041913"/>
              <a:gd name="connsiteY3" fmla="*/ 0 h 1749286"/>
              <a:gd name="connsiteX4" fmla="*/ 2785558 w 4041913"/>
              <a:gd name="connsiteY4" fmla="*/ 361718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198782 w 4041913"/>
              <a:gd name="connsiteY1" fmla="*/ 901147 h 1749286"/>
              <a:gd name="connsiteX2" fmla="*/ 543339 w 4041913"/>
              <a:gd name="connsiteY2" fmla="*/ 159026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6260 w 4041913"/>
              <a:gd name="connsiteY1" fmla="*/ 742121 h 1749286"/>
              <a:gd name="connsiteX2" fmla="*/ 543339 w 4041913"/>
              <a:gd name="connsiteY2" fmla="*/ 159026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6260 w 4041913"/>
              <a:gd name="connsiteY1" fmla="*/ 742121 h 1749286"/>
              <a:gd name="connsiteX2" fmla="*/ 543339 w 4041913"/>
              <a:gd name="connsiteY2" fmla="*/ 159026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6260 w 4041913"/>
              <a:gd name="connsiteY1" fmla="*/ 742121 h 1749286"/>
              <a:gd name="connsiteX2" fmla="*/ 543339 w 4041913"/>
              <a:gd name="connsiteY2" fmla="*/ 159026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1906 w 4041913"/>
              <a:gd name="connsiteY1" fmla="*/ 816144 h 1749286"/>
              <a:gd name="connsiteX2" fmla="*/ 543339 w 4041913"/>
              <a:gd name="connsiteY2" fmla="*/ 159026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1906 w 4041913"/>
              <a:gd name="connsiteY1" fmla="*/ 816144 h 1749286"/>
              <a:gd name="connsiteX2" fmla="*/ 543339 w 4041913"/>
              <a:gd name="connsiteY2" fmla="*/ 159026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1906 w 4041913"/>
              <a:gd name="connsiteY1" fmla="*/ 816144 h 1749286"/>
              <a:gd name="connsiteX2" fmla="*/ 525922 w 4041913"/>
              <a:gd name="connsiteY2" fmla="*/ 224341 h 1749286"/>
              <a:gd name="connsiteX3" fmla="*/ 2040835 w 4041913"/>
              <a:gd name="connsiteY3" fmla="*/ 0 h 1749286"/>
              <a:gd name="connsiteX4" fmla="*/ 2706045 w 4041913"/>
              <a:gd name="connsiteY4" fmla="*/ 533996 h 1749286"/>
              <a:gd name="connsiteX5" fmla="*/ 3856382 w 4041913"/>
              <a:gd name="connsiteY5" fmla="*/ 861390 h 1749286"/>
              <a:gd name="connsiteX6" fmla="*/ 4041913 w 4041913"/>
              <a:gd name="connsiteY6" fmla="*/ 1736034 h 1749286"/>
              <a:gd name="connsiteX0" fmla="*/ 0 w 4041913"/>
              <a:gd name="connsiteY0" fmla="*/ 1749286 h 1749286"/>
              <a:gd name="connsiteX1" fmla="*/ 61906 w 4041913"/>
              <a:gd name="connsiteY1" fmla="*/ 816144 h 1749286"/>
              <a:gd name="connsiteX2" fmla="*/ 525922 w 4041913"/>
              <a:gd name="connsiteY2" fmla="*/ 224341 h 1749286"/>
              <a:gd name="connsiteX3" fmla="*/ 2040835 w 4041913"/>
              <a:gd name="connsiteY3" fmla="*/ 0 h 1749286"/>
              <a:gd name="connsiteX4" fmla="*/ 2706045 w 4041913"/>
              <a:gd name="connsiteY4" fmla="*/ 533996 h 1749286"/>
              <a:gd name="connsiteX5" fmla="*/ 3812839 w 4041913"/>
              <a:gd name="connsiteY5" fmla="*/ 935413 h 1749286"/>
              <a:gd name="connsiteX6" fmla="*/ 4041913 w 4041913"/>
              <a:gd name="connsiteY6" fmla="*/ 1736034 h 1749286"/>
              <a:gd name="connsiteX0" fmla="*/ 0 w 4041913"/>
              <a:gd name="connsiteY0" fmla="*/ 1749286 h 1749286"/>
              <a:gd name="connsiteX1" fmla="*/ 61906 w 4041913"/>
              <a:gd name="connsiteY1" fmla="*/ 816144 h 1749286"/>
              <a:gd name="connsiteX2" fmla="*/ 525922 w 4041913"/>
              <a:gd name="connsiteY2" fmla="*/ 224341 h 1749286"/>
              <a:gd name="connsiteX3" fmla="*/ 2040835 w 4041913"/>
              <a:gd name="connsiteY3" fmla="*/ 0 h 1749286"/>
              <a:gd name="connsiteX4" fmla="*/ 2706045 w 4041913"/>
              <a:gd name="connsiteY4" fmla="*/ 533996 h 1749286"/>
              <a:gd name="connsiteX5" fmla="*/ 3812839 w 4041913"/>
              <a:gd name="connsiteY5" fmla="*/ 935413 h 1749286"/>
              <a:gd name="connsiteX6" fmla="*/ 4041913 w 4041913"/>
              <a:gd name="connsiteY6" fmla="*/ 1736034 h 174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41913" h="1749286">
                <a:moveTo>
                  <a:pt x="0" y="1749286"/>
                </a:moveTo>
                <a:cubicBezTo>
                  <a:pt x="26505" y="936486"/>
                  <a:pt x="0" y="1560411"/>
                  <a:pt x="61906" y="816144"/>
                </a:cubicBezTo>
                <a:lnTo>
                  <a:pt x="525922" y="224341"/>
                </a:lnTo>
                <a:lnTo>
                  <a:pt x="2040835" y="0"/>
                </a:lnTo>
                <a:lnTo>
                  <a:pt x="2706045" y="533996"/>
                </a:lnTo>
                <a:lnTo>
                  <a:pt x="3812839" y="935413"/>
                </a:lnTo>
                <a:cubicBezTo>
                  <a:pt x="3953816" y="1425744"/>
                  <a:pt x="3980069" y="1444486"/>
                  <a:pt x="4041913" y="1736034"/>
                </a:cubicBezTo>
              </a:path>
            </a:pathLst>
          </a:custGeom>
          <a:noFill/>
          <a:ln w="31750">
            <a:solidFill>
              <a:srgbClr val="01C7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29" name="Group 5228">
            <a:extLst>
              <a:ext uri="{FF2B5EF4-FFF2-40B4-BE49-F238E27FC236}">
                <a16:creationId xmlns:a16="http://schemas.microsoft.com/office/drawing/2014/main" id="{AF005CF2-F210-1F55-D931-A7B81EA38909}"/>
              </a:ext>
            </a:extLst>
          </p:cNvPr>
          <p:cNvGrpSpPr/>
          <p:nvPr/>
        </p:nvGrpSpPr>
        <p:grpSpPr>
          <a:xfrm>
            <a:off x="6477308" y="1468212"/>
            <a:ext cx="5112058" cy="5008325"/>
            <a:chOff x="6477308" y="1468212"/>
            <a:chExt cx="5112058" cy="5008325"/>
          </a:xfrm>
        </p:grpSpPr>
        <p:sp>
          <p:nvSpPr>
            <p:cNvPr id="11" name="TextBox 10">
              <a:extLst>
                <a:ext uri="{FF2B5EF4-FFF2-40B4-BE49-F238E27FC236}">
                  <a16:creationId xmlns:a16="http://schemas.microsoft.com/office/drawing/2014/main" id="{0A173A66-9258-6B24-81ED-07B3019C5444}"/>
                </a:ext>
              </a:extLst>
            </p:cNvPr>
            <p:cNvSpPr txBox="1"/>
            <p:nvPr/>
          </p:nvSpPr>
          <p:spPr>
            <a:xfrm>
              <a:off x="6477308" y="1468212"/>
              <a:ext cx="293349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 in the sky:</a:t>
              </a:r>
            </a:p>
          </p:txBody>
        </p:sp>
        <p:pic>
          <p:nvPicPr>
            <p:cNvPr id="5166" name="Picture 5165" descr="A close-up of the earth&#10;&#10;Description automatically generated">
              <a:extLst>
                <a:ext uri="{FF2B5EF4-FFF2-40B4-BE49-F238E27FC236}">
                  <a16:creationId xmlns:a16="http://schemas.microsoft.com/office/drawing/2014/main" id="{7F826C19-3834-7F48-8FC1-9C5076D0B696}"/>
                </a:ext>
              </a:extLst>
            </p:cNvPr>
            <p:cNvPicPr>
              <a:picLocks noChangeAspect="1"/>
            </p:cNvPicPr>
            <p:nvPr/>
          </p:nvPicPr>
          <p:blipFill>
            <a:blip r:embed="rId3"/>
            <a:stretch>
              <a:fillRect/>
            </a:stretch>
          </p:blipFill>
          <p:spPr>
            <a:xfrm>
              <a:off x="6511979" y="3126316"/>
              <a:ext cx="4675851" cy="1890371"/>
            </a:xfrm>
            <a:prstGeom prst="rect">
              <a:avLst/>
            </a:prstGeom>
          </p:spPr>
        </p:pic>
        <p:grpSp>
          <p:nvGrpSpPr>
            <p:cNvPr id="5167" name="Group 5166">
              <a:extLst>
                <a:ext uri="{FF2B5EF4-FFF2-40B4-BE49-F238E27FC236}">
                  <a16:creationId xmlns:a16="http://schemas.microsoft.com/office/drawing/2014/main" id="{FB099266-A238-9231-1CDC-DC9C14E8C4AB}"/>
                </a:ext>
              </a:extLst>
            </p:cNvPr>
            <p:cNvGrpSpPr/>
            <p:nvPr/>
          </p:nvGrpSpPr>
          <p:grpSpPr>
            <a:xfrm>
              <a:off x="6573789" y="4056459"/>
              <a:ext cx="441078" cy="540355"/>
              <a:chOff x="1649549" y="2940559"/>
              <a:chExt cx="441078" cy="540355"/>
            </a:xfrm>
          </p:grpSpPr>
          <p:sp>
            <p:nvSpPr>
              <p:cNvPr id="5168" name="Freeform 5167">
                <a:extLst>
                  <a:ext uri="{FF2B5EF4-FFF2-40B4-BE49-F238E27FC236}">
                    <a16:creationId xmlns:a16="http://schemas.microsoft.com/office/drawing/2014/main" id="{6F1689BE-2DDF-2800-9BB3-94486F6B3556}"/>
                  </a:ext>
                </a:extLst>
              </p:cNvPr>
              <p:cNvSpPr/>
              <p:nvPr/>
            </p:nvSpPr>
            <p:spPr>
              <a:xfrm>
                <a:off x="1649549" y="3413587"/>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69" name="Straight Connector 5168">
                <a:extLst>
                  <a:ext uri="{FF2B5EF4-FFF2-40B4-BE49-F238E27FC236}">
                    <a16:creationId xmlns:a16="http://schemas.microsoft.com/office/drawing/2014/main" id="{CE666431-2FE9-F6AE-5BCA-799E2C5AC66B}"/>
                  </a:ext>
                </a:extLst>
              </p:cNvPr>
              <p:cNvCxnSpPr>
                <a:cxnSpLocks/>
              </p:cNvCxnSpPr>
              <p:nvPr/>
            </p:nvCxnSpPr>
            <p:spPr>
              <a:xfrm flipV="1">
                <a:off x="1712927" y="3270153"/>
                <a:ext cx="34311" cy="149906"/>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70" name="Straight Connector 5169">
                <a:extLst>
                  <a:ext uri="{FF2B5EF4-FFF2-40B4-BE49-F238E27FC236}">
                    <a16:creationId xmlns:a16="http://schemas.microsoft.com/office/drawing/2014/main" id="{B465325D-9BC0-F45E-2DBD-F64257D02D0F}"/>
                  </a:ext>
                </a:extLst>
              </p:cNvPr>
              <p:cNvCxnSpPr>
                <a:cxnSpLocks/>
              </p:cNvCxnSpPr>
              <p:nvPr/>
            </p:nvCxnSpPr>
            <p:spPr>
              <a:xfrm flipH="1" flipV="1">
                <a:off x="1837525" y="3328697"/>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71" name="Freeform 5170">
                <a:extLst>
                  <a:ext uri="{FF2B5EF4-FFF2-40B4-BE49-F238E27FC236}">
                    <a16:creationId xmlns:a16="http://schemas.microsoft.com/office/drawing/2014/main" id="{DA34EBF9-6B9D-B2C7-4F70-BA7DA52E413D}"/>
                  </a:ext>
                </a:extLst>
              </p:cNvPr>
              <p:cNvSpPr/>
              <p:nvPr/>
            </p:nvSpPr>
            <p:spPr>
              <a:xfrm rot="20676622">
                <a:off x="1681623" y="2942302"/>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72" name="Group 5171">
                <a:extLst>
                  <a:ext uri="{FF2B5EF4-FFF2-40B4-BE49-F238E27FC236}">
                    <a16:creationId xmlns:a16="http://schemas.microsoft.com/office/drawing/2014/main" id="{10860E77-FB47-6B22-061F-51708334EE1B}"/>
                  </a:ext>
                </a:extLst>
              </p:cNvPr>
              <p:cNvGrpSpPr/>
              <p:nvPr/>
            </p:nvGrpSpPr>
            <p:grpSpPr>
              <a:xfrm rot="20664097">
                <a:off x="1728585" y="2940559"/>
                <a:ext cx="352764" cy="355873"/>
                <a:chOff x="1738110" y="2940559"/>
                <a:chExt cx="352764" cy="355873"/>
              </a:xfrm>
            </p:grpSpPr>
            <p:cxnSp>
              <p:nvCxnSpPr>
                <p:cNvPr id="5173" name="Straight Connector 5172">
                  <a:extLst>
                    <a:ext uri="{FF2B5EF4-FFF2-40B4-BE49-F238E27FC236}">
                      <a16:creationId xmlns:a16="http://schemas.microsoft.com/office/drawing/2014/main" id="{C33C125E-FA51-D8E6-2C8F-A24AC28E2979}"/>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74" name="Oval 5173">
                  <a:extLst>
                    <a:ext uri="{FF2B5EF4-FFF2-40B4-BE49-F238E27FC236}">
                      <a16:creationId xmlns:a16="http://schemas.microsoft.com/office/drawing/2014/main" id="{571F6060-97CF-B4B6-98C3-48F09A444021}"/>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75" name="Straight Connector 5174">
                  <a:extLst>
                    <a:ext uri="{FF2B5EF4-FFF2-40B4-BE49-F238E27FC236}">
                      <a16:creationId xmlns:a16="http://schemas.microsoft.com/office/drawing/2014/main" id="{B606CAB0-FD17-08F3-9321-87D15DA51BBA}"/>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76" name="Group 5175">
              <a:extLst>
                <a:ext uri="{FF2B5EF4-FFF2-40B4-BE49-F238E27FC236}">
                  <a16:creationId xmlns:a16="http://schemas.microsoft.com/office/drawing/2014/main" id="{FE1A9CEE-BADB-5133-9807-5A3AFE1BF2FB}"/>
                </a:ext>
              </a:extLst>
            </p:cNvPr>
            <p:cNvGrpSpPr/>
            <p:nvPr/>
          </p:nvGrpSpPr>
          <p:grpSpPr>
            <a:xfrm>
              <a:off x="8646992" y="3259428"/>
              <a:ext cx="406755" cy="559093"/>
              <a:chOff x="2589774" y="3009589"/>
              <a:chExt cx="406755" cy="559093"/>
            </a:xfrm>
          </p:grpSpPr>
          <p:sp>
            <p:nvSpPr>
              <p:cNvPr id="5177" name="Freeform 5176">
                <a:extLst>
                  <a:ext uri="{FF2B5EF4-FFF2-40B4-BE49-F238E27FC236}">
                    <a16:creationId xmlns:a16="http://schemas.microsoft.com/office/drawing/2014/main" id="{C3502DB5-7930-ED7B-5B59-9FD06FC96544}"/>
                  </a:ext>
                </a:extLst>
              </p:cNvPr>
              <p:cNvSpPr/>
              <p:nvPr/>
            </p:nvSpPr>
            <p:spPr>
              <a:xfrm>
                <a:off x="2656024" y="3501355"/>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78" name="Straight Connector 5177">
                <a:extLst>
                  <a:ext uri="{FF2B5EF4-FFF2-40B4-BE49-F238E27FC236}">
                    <a16:creationId xmlns:a16="http://schemas.microsoft.com/office/drawing/2014/main" id="{FC28747F-5B18-FDB2-9BEE-188CDDB8E63D}"/>
                  </a:ext>
                </a:extLst>
              </p:cNvPr>
              <p:cNvCxnSpPr>
                <a:cxnSpLocks/>
              </p:cNvCxnSpPr>
              <p:nvPr/>
            </p:nvCxnSpPr>
            <p:spPr>
              <a:xfrm flipV="1">
                <a:off x="2719402" y="3398792"/>
                <a:ext cx="32298" cy="109035"/>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79" name="Straight Connector 5178">
                <a:extLst>
                  <a:ext uri="{FF2B5EF4-FFF2-40B4-BE49-F238E27FC236}">
                    <a16:creationId xmlns:a16="http://schemas.microsoft.com/office/drawing/2014/main" id="{99368CD8-01FF-BA10-A6AA-9B06C1D8D6FA}"/>
                  </a:ext>
                </a:extLst>
              </p:cNvPr>
              <p:cNvCxnSpPr>
                <a:cxnSpLocks/>
              </p:cNvCxnSpPr>
              <p:nvPr/>
            </p:nvCxnSpPr>
            <p:spPr>
              <a:xfrm flipH="1" flipV="1">
                <a:off x="2844000" y="3416465"/>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80" name="Freeform 5179">
                <a:extLst>
                  <a:ext uri="{FF2B5EF4-FFF2-40B4-BE49-F238E27FC236}">
                    <a16:creationId xmlns:a16="http://schemas.microsoft.com/office/drawing/2014/main" id="{8AB50C1B-710D-888C-4887-662A88F665A0}"/>
                  </a:ext>
                </a:extLst>
              </p:cNvPr>
              <p:cNvSpPr/>
              <p:nvPr/>
            </p:nvSpPr>
            <p:spPr>
              <a:xfrm rot="18807367">
                <a:off x="2588650" y="3022757"/>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81" name="Group 5180">
                <a:extLst>
                  <a:ext uri="{FF2B5EF4-FFF2-40B4-BE49-F238E27FC236}">
                    <a16:creationId xmlns:a16="http://schemas.microsoft.com/office/drawing/2014/main" id="{0CDE28E8-2373-B908-AD6E-C2C2A79BD1E7}"/>
                  </a:ext>
                </a:extLst>
              </p:cNvPr>
              <p:cNvGrpSpPr/>
              <p:nvPr/>
            </p:nvGrpSpPr>
            <p:grpSpPr>
              <a:xfrm rot="18879022">
                <a:off x="2616769" y="3008034"/>
                <a:ext cx="352764" cy="355873"/>
                <a:chOff x="1738110" y="2940559"/>
                <a:chExt cx="352764" cy="355873"/>
              </a:xfrm>
            </p:grpSpPr>
            <p:cxnSp>
              <p:nvCxnSpPr>
                <p:cNvPr id="5182" name="Straight Connector 5181">
                  <a:extLst>
                    <a:ext uri="{FF2B5EF4-FFF2-40B4-BE49-F238E27FC236}">
                      <a16:creationId xmlns:a16="http://schemas.microsoft.com/office/drawing/2014/main" id="{31C88251-78BC-3B19-4834-439399385B1C}"/>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83" name="Oval 5182">
                  <a:extLst>
                    <a:ext uri="{FF2B5EF4-FFF2-40B4-BE49-F238E27FC236}">
                      <a16:creationId xmlns:a16="http://schemas.microsoft.com/office/drawing/2014/main" id="{5C7B3D69-8975-8A00-09EB-39E12239E715}"/>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84" name="Straight Connector 5183">
                  <a:extLst>
                    <a:ext uri="{FF2B5EF4-FFF2-40B4-BE49-F238E27FC236}">
                      <a16:creationId xmlns:a16="http://schemas.microsoft.com/office/drawing/2014/main" id="{89A5C52B-95D2-E85F-58B1-3608387E9095}"/>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85" name="Group 5184">
              <a:extLst>
                <a:ext uri="{FF2B5EF4-FFF2-40B4-BE49-F238E27FC236}">
                  <a16:creationId xmlns:a16="http://schemas.microsoft.com/office/drawing/2014/main" id="{DD834D03-847A-C513-E3F7-CC7B8ED7C6BD}"/>
                </a:ext>
              </a:extLst>
            </p:cNvPr>
            <p:cNvGrpSpPr/>
            <p:nvPr/>
          </p:nvGrpSpPr>
          <p:grpSpPr>
            <a:xfrm flipH="1">
              <a:off x="10729290" y="3996278"/>
              <a:ext cx="441078" cy="540355"/>
              <a:chOff x="1649549" y="2940559"/>
              <a:chExt cx="441078" cy="540355"/>
            </a:xfrm>
          </p:grpSpPr>
          <p:sp>
            <p:nvSpPr>
              <p:cNvPr id="5186" name="Freeform 5185">
                <a:extLst>
                  <a:ext uri="{FF2B5EF4-FFF2-40B4-BE49-F238E27FC236}">
                    <a16:creationId xmlns:a16="http://schemas.microsoft.com/office/drawing/2014/main" id="{DCE2EF64-4FD0-76E4-C3D7-7A4760CF8067}"/>
                  </a:ext>
                </a:extLst>
              </p:cNvPr>
              <p:cNvSpPr/>
              <p:nvPr/>
            </p:nvSpPr>
            <p:spPr>
              <a:xfrm>
                <a:off x="1649549" y="3413587"/>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87" name="Straight Connector 5186">
                <a:extLst>
                  <a:ext uri="{FF2B5EF4-FFF2-40B4-BE49-F238E27FC236}">
                    <a16:creationId xmlns:a16="http://schemas.microsoft.com/office/drawing/2014/main" id="{8BDDC5E6-552D-FADA-AB59-95EC8A7F361A}"/>
                  </a:ext>
                </a:extLst>
              </p:cNvPr>
              <p:cNvCxnSpPr>
                <a:cxnSpLocks/>
              </p:cNvCxnSpPr>
              <p:nvPr/>
            </p:nvCxnSpPr>
            <p:spPr>
              <a:xfrm flipV="1">
                <a:off x="1712927" y="3270153"/>
                <a:ext cx="34311" cy="149906"/>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88" name="Straight Connector 5187">
                <a:extLst>
                  <a:ext uri="{FF2B5EF4-FFF2-40B4-BE49-F238E27FC236}">
                    <a16:creationId xmlns:a16="http://schemas.microsoft.com/office/drawing/2014/main" id="{FE550172-630B-6CB9-0227-40CE8C7BB49A}"/>
                  </a:ext>
                </a:extLst>
              </p:cNvPr>
              <p:cNvCxnSpPr>
                <a:cxnSpLocks/>
              </p:cNvCxnSpPr>
              <p:nvPr/>
            </p:nvCxnSpPr>
            <p:spPr>
              <a:xfrm flipH="1" flipV="1">
                <a:off x="1837525" y="3328697"/>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89" name="Freeform 5188">
                <a:extLst>
                  <a:ext uri="{FF2B5EF4-FFF2-40B4-BE49-F238E27FC236}">
                    <a16:creationId xmlns:a16="http://schemas.microsoft.com/office/drawing/2014/main" id="{F132BD6E-B33F-994F-8E27-2FD2E0F8A4AF}"/>
                  </a:ext>
                </a:extLst>
              </p:cNvPr>
              <p:cNvSpPr/>
              <p:nvPr/>
            </p:nvSpPr>
            <p:spPr>
              <a:xfrm rot="20676622">
                <a:off x="1681623" y="2942302"/>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90" name="Group 5189">
                <a:extLst>
                  <a:ext uri="{FF2B5EF4-FFF2-40B4-BE49-F238E27FC236}">
                    <a16:creationId xmlns:a16="http://schemas.microsoft.com/office/drawing/2014/main" id="{8061CAC1-5735-BFC1-52CF-454FB3CC620F}"/>
                  </a:ext>
                </a:extLst>
              </p:cNvPr>
              <p:cNvGrpSpPr/>
              <p:nvPr/>
            </p:nvGrpSpPr>
            <p:grpSpPr>
              <a:xfrm rot="20664097">
                <a:off x="1728585" y="2940559"/>
                <a:ext cx="352764" cy="355873"/>
                <a:chOff x="1738110" y="2940559"/>
                <a:chExt cx="352764" cy="355873"/>
              </a:xfrm>
            </p:grpSpPr>
            <p:cxnSp>
              <p:nvCxnSpPr>
                <p:cNvPr id="5191" name="Straight Connector 5190">
                  <a:extLst>
                    <a:ext uri="{FF2B5EF4-FFF2-40B4-BE49-F238E27FC236}">
                      <a16:creationId xmlns:a16="http://schemas.microsoft.com/office/drawing/2014/main" id="{EC346458-46F9-491C-02F5-84E8AE938C3B}"/>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92" name="Oval 5191">
                  <a:extLst>
                    <a:ext uri="{FF2B5EF4-FFF2-40B4-BE49-F238E27FC236}">
                      <a16:creationId xmlns:a16="http://schemas.microsoft.com/office/drawing/2014/main" id="{0A20CA85-78D2-1AA7-3AE3-05ABD26B47DC}"/>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93" name="Straight Connector 5192">
                  <a:extLst>
                    <a:ext uri="{FF2B5EF4-FFF2-40B4-BE49-F238E27FC236}">
                      <a16:creationId xmlns:a16="http://schemas.microsoft.com/office/drawing/2014/main" id="{73501E77-60F6-5118-DBBD-515B7AFCEA97}"/>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194" name="Group 5193">
              <a:extLst>
                <a:ext uri="{FF2B5EF4-FFF2-40B4-BE49-F238E27FC236}">
                  <a16:creationId xmlns:a16="http://schemas.microsoft.com/office/drawing/2014/main" id="{60E9D85E-2E59-4523-ED66-031DE89E292D}"/>
                </a:ext>
              </a:extLst>
            </p:cNvPr>
            <p:cNvGrpSpPr/>
            <p:nvPr/>
          </p:nvGrpSpPr>
          <p:grpSpPr>
            <a:xfrm>
              <a:off x="7526651" y="3705349"/>
              <a:ext cx="409004" cy="556230"/>
              <a:chOff x="2921362" y="2097843"/>
              <a:chExt cx="409004" cy="556230"/>
            </a:xfrm>
          </p:grpSpPr>
          <p:sp>
            <p:nvSpPr>
              <p:cNvPr id="5195" name="Freeform 5194">
                <a:extLst>
                  <a:ext uri="{FF2B5EF4-FFF2-40B4-BE49-F238E27FC236}">
                    <a16:creationId xmlns:a16="http://schemas.microsoft.com/office/drawing/2014/main" id="{69E27F2C-EBB9-8689-D676-CFFB825999F0}"/>
                  </a:ext>
                </a:extLst>
              </p:cNvPr>
              <p:cNvSpPr/>
              <p:nvPr/>
            </p:nvSpPr>
            <p:spPr>
              <a:xfrm>
                <a:off x="2940818" y="2586746"/>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96" name="Straight Connector 5195">
                <a:extLst>
                  <a:ext uri="{FF2B5EF4-FFF2-40B4-BE49-F238E27FC236}">
                    <a16:creationId xmlns:a16="http://schemas.microsoft.com/office/drawing/2014/main" id="{426EEC20-685C-C580-54BA-57FEC9F4E20E}"/>
                  </a:ext>
                </a:extLst>
              </p:cNvPr>
              <p:cNvCxnSpPr>
                <a:cxnSpLocks/>
              </p:cNvCxnSpPr>
              <p:nvPr/>
            </p:nvCxnSpPr>
            <p:spPr>
              <a:xfrm flipV="1">
                <a:off x="3004196" y="2483921"/>
                <a:ext cx="40903" cy="109297"/>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97" name="Straight Connector 5196">
                <a:extLst>
                  <a:ext uri="{FF2B5EF4-FFF2-40B4-BE49-F238E27FC236}">
                    <a16:creationId xmlns:a16="http://schemas.microsoft.com/office/drawing/2014/main" id="{61ED15D5-EB53-437B-20B7-0531721F3962}"/>
                  </a:ext>
                </a:extLst>
              </p:cNvPr>
              <p:cNvCxnSpPr>
                <a:cxnSpLocks/>
              </p:cNvCxnSpPr>
              <p:nvPr/>
            </p:nvCxnSpPr>
            <p:spPr>
              <a:xfrm flipH="1" flipV="1">
                <a:off x="3128794" y="2501856"/>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198" name="Freeform 5197">
                <a:extLst>
                  <a:ext uri="{FF2B5EF4-FFF2-40B4-BE49-F238E27FC236}">
                    <a16:creationId xmlns:a16="http://schemas.microsoft.com/office/drawing/2014/main" id="{13A5F0E0-C0CC-966A-07CF-4F9A64CCA66D}"/>
                  </a:ext>
                </a:extLst>
              </p:cNvPr>
              <p:cNvSpPr/>
              <p:nvPr/>
            </p:nvSpPr>
            <p:spPr>
              <a:xfrm rot="19480449">
                <a:off x="2921362" y="2109240"/>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99" name="Group 5198">
                <a:extLst>
                  <a:ext uri="{FF2B5EF4-FFF2-40B4-BE49-F238E27FC236}">
                    <a16:creationId xmlns:a16="http://schemas.microsoft.com/office/drawing/2014/main" id="{FDE300FD-884C-F097-E018-02618794A6B3}"/>
                  </a:ext>
                </a:extLst>
              </p:cNvPr>
              <p:cNvGrpSpPr/>
              <p:nvPr/>
            </p:nvGrpSpPr>
            <p:grpSpPr>
              <a:xfrm rot="19474138">
                <a:off x="2959529" y="2097843"/>
                <a:ext cx="352764" cy="355873"/>
                <a:chOff x="1738110" y="2940559"/>
                <a:chExt cx="352764" cy="355873"/>
              </a:xfrm>
            </p:grpSpPr>
            <p:cxnSp>
              <p:nvCxnSpPr>
                <p:cNvPr id="5200" name="Straight Connector 5199">
                  <a:extLst>
                    <a:ext uri="{FF2B5EF4-FFF2-40B4-BE49-F238E27FC236}">
                      <a16:creationId xmlns:a16="http://schemas.microsoft.com/office/drawing/2014/main" id="{39F8A2AE-03CD-D948-6F38-1F2E0BF184DF}"/>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201" name="Oval 5200">
                  <a:extLst>
                    <a:ext uri="{FF2B5EF4-FFF2-40B4-BE49-F238E27FC236}">
                      <a16:creationId xmlns:a16="http://schemas.microsoft.com/office/drawing/2014/main" id="{22B81314-D9C3-964E-616E-A9334ABEA045}"/>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02" name="Straight Connector 5201">
                  <a:extLst>
                    <a:ext uri="{FF2B5EF4-FFF2-40B4-BE49-F238E27FC236}">
                      <a16:creationId xmlns:a16="http://schemas.microsoft.com/office/drawing/2014/main" id="{D88D020C-475C-E895-8D9B-BC2258A43DB9}"/>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5203" name="Group 5202">
              <a:extLst>
                <a:ext uri="{FF2B5EF4-FFF2-40B4-BE49-F238E27FC236}">
                  <a16:creationId xmlns:a16="http://schemas.microsoft.com/office/drawing/2014/main" id="{CB29539A-251B-C2C6-CF32-8F63D567B59B}"/>
                </a:ext>
              </a:extLst>
            </p:cNvPr>
            <p:cNvGrpSpPr/>
            <p:nvPr/>
          </p:nvGrpSpPr>
          <p:grpSpPr>
            <a:xfrm flipH="1">
              <a:off x="9731861" y="3690963"/>
              <a:ext cx="409004" cy="556230"/>
              <a:chOff x="2921362" y="2097843"/>
              <a:chExt cx="409004" cy="556230"/>
            </a:xfrm>
          </p:grpSpPr>
          <p:sp>
            <p:nvSpPr>
              <p:cNvPr id="5204" name="Freeform 5203">
                <a:extLst>
                  <a:ext uri="{FF2B5EF4-FFF2-40B4-BE49-F238E27FC236}">
                    <a16:creationId xmlns:a16="http://schemas.microsoft.com/office/drawing/2014/main" id="{81D11599-04AB-1801-42E4-AAA046273F6E}"/>
                  </a:ext>
                </a:extLst>
              </p:cNvPr>
              <p:cNvSpPr/>
              <p:nvPr/>
            </p:nvSpPr>
            <p:spPr>
              <a:xfrm>
                <a:off x="2940818" y="2586746"/>
                <a:ext cx="264943" cy="67327"/>
              </a:xfrm>
              <a:custGeom>
                <a:avLst/>
                <a:gdLst>
                  <a:gd name="connsiteX0" fmla="*/ 0 w 206375"/>
                  <a:gd name="connsiteY0" fmla="*/ 57150 h 60325"/>
                  <a:gd name="connsiteX1" fmla="*/ 22225 w 206375"/>
                  <a:gd name="connsiteY1" fmla="*/ 0 h 60325"/>
                  <a:gd name="connsiteX2" fmla="*/ 180975 w 206375"/>
                  <a:gd name="connsiteY2" fmla="*/ 6350 h 60325"/>
                  <a:gd name="connsiteX3" fmla="*/ 206375 w 206375"/>
                  <a:gd name="connsiteY3" fmla="*/ 60325 h 60325"/>
                  <a:gd name="connsiteX4" fmla="*/ 0 w 206375"/>
                  <a:gd name="connsiteY4" fmla="*/ 57150 h 60325"/>
                  <a:gd name="connsiteX0" fmla="*/ 0 w 568325"/>
                  <a:gd name="connsiteY0" fmla="*/ 57150 h 60325"/>
                  <a:gd name="connsiteX1" fmla="*/ 22225 w 568325"/>
                  <a:gd name="connsiteY1" fmla="*/ 0 h 60325"/>
                  <a:gd name="connsiteX2" fmla="*/ 180975 w 568325"/>
                  <a:gd name="connsiteY2" fmla="*/ 6350 h 60325"/>
                  <a:gd name="connsiteX3" fmla="*/ 568325 w 568325"/>
                  <a:gd name="connsiteY3" fmla="*/ 60325 h 60325"/>
                  <a:gd name="connsiteX4" fmla="*/ 0 w 568325"/>
                  <a:gd name="connsiteY4" fmla="*/ 57150 h 60325"/>
                  <a:gd name="connsiteX0" fmla="*/ 0 w 568325"/>
                  <a:gd name="connsiteY0" fmla="*/ 130175 h 133350"/>
                  <a:gd name="connsiteX1" fmla="*/ 22225 w 568325"/>
                  <a:gd name="connsiteY1" fmla="*/ 73025 h 133350"/>
                  <a:gd name="connsiteX2" fmla="*/ 511175 w 568325"/>
                  <a:gd name="connsiteY2" fmla="*/ 0 h 133350"/>
                  <a:gd name="connsiteX3" fmla="*/ 568325 w 568325"/>
                  <a:gd name="connsiteY3" fmla="*/ 133350 h 133350"/>
                  <a:gd name="connsiteX4" fmla="*/ 0 w 568325"/>
                  <a:gd name="connsiteY4" fmla="*/ 130175 h 133350"/>
                  <a:gd name="connsiteX0" fmla="*/ 0 w 568325"/>
                  <a:gd name="connsiteY0" fmla="*/ 142875 h 146050"/>
                  <a:gd name="connsiteX1" fmla="*/ 6985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2875 h 146050"/>
                  <a:gd name="connsiteX1" fmla="*/ 76200 w 568325"/>
                  <a:gd name="connsiteY1" fmla="*/ 0 h 146050"/>
                  <a:gd name="connsiteX2" fmla="*/ 511175 w 568325"/>
                  <a:gd name="connsiteY2" fmla="*/ 12700 h 146050"/>
                  <a:gd name="connsiteX3" fmla="*/ 568325 w 568325"/>
                  <a:gd name="connsiteY3" fmla="*/ 146050 h 146050"/>
                  <a:gd name="connsiteX4" fmla="*/ 0 w 568325"/>
                  <a:gd name="connsiteY4" fmla="*/ 142875 h 146050"/>
                  <a:gd name="connsiteX0" fmla="*/ 0 w 568325"/>
                  <a:gd name="connsiteY0" fmla="*/ 149225 h 152400"/>
                  <a:gd name="connsiteX1" fmla="*/ 76200 w 568325"/>
                  <a:gd name="connsiteY1" fmla="*/ 6350 h 152400"/>
                  <a:gd name="connsiteX2" fmla="*/ 504825 w 568325"/>
                  <a:gd name="connsiteY2" fmla="*/ 0 h 152400"/>
                  <a:gd name="connsiteX3" fmla="*/ 568325 w 568325"/>
                  <a:gd name="connsiteY3" fmla="*/ 152400 h 152400"/>
                  <a:gd name="connsiteX4" fmla="*/ 0 w 568325"/>
                  <a:gd name="connsiteY4" fmla="*/ 149225 h 152400"/>
                  <a:gd name="connsiteX0" fmla="*/ 0 w 568325"/>
                  <a:gd name="connsiteY0" fmla="*/ 142875 h 146050"/>
                  <a:gd name="connsiteX1" fmla="*/ 76200 w 568325"/>
                  <a:gd name="connsiteY1" fmla="*/ 0 h 146050"/>
                  <a:gd name="connsiteX2" fmla="*/ 501650 w 568325"/>
                  <a:gd name="connsiteY2" fmla="*/ 0 h 146050"/>
                  <a:gd name="connsiteX3" fmla="*/ 568325 w 568325"/>
                  <a:gd name="connsiteY3" fmla="*/ 146050 h 146050"/>
                  <a:gd name="connsiteX4" fmla="*/ 0 w 568325"/>
                  <a:gd name="connsiteY4" fmla="*/ 142875 h 146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25" h="146050">
                    <a:moveTo>
                      <a:pt x="0" y="142875"/>
                    </a:moveTo>
                    <a:lnTo>
                      <a:pt x="76200" y="0"/>
                    </a:lnTo>
                    <a:lnTo>
                      <a:pt x="501650" y="0"/>
                    </a:lnTo>
                    <a:lnTo>
                      <a:pt x="568325" y="146050"/>
                    </a:lnTo>
                    <a:lnTo>
                      <a:pt x="0" y="142875"/>
                    </a:lnTo>
                    <a:close/>
                  </a:path>
                </a:pathLst>
              </a:custGeom>
              <a:solidFill>
                <a:schemeClr val="bg1"/>
              </a:solid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205" name="Straight Connector 5204">
                <a:extLst>
                  <a:ext uri="{FF2B5EF4-FFF2-40B4-BE49-F238E27FC236}">
                    <a16:creationId xmlns:a16="http://schemas.microsoft.com/office/drawing/2014/main" id="{D1115C08-F370-F9BD-D564-A697E0CFA2D7}"/>
                  </a:ext>
                </a:extLst>
              </p:cNvPr>
              <p:cNvCxnSpPr>
                <a:cxnSpLocks/>
              </p:cNvCxnSpPr>
              <p:nvPr/>
            </p:nvCxnSpPr>
            <p:spPr>
              <a:xfrm flipV="1">
                <a:off x="3004196" y="2483921"/>
                <a:ext cx="40903" cy="109297"/>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206" name="Straight Connector 5205">
                <a:extLst>
                  <a:ext uri="{FF2B5EF4-FFF2-40B4-BE49-F238E27FC236}">
                    <a16:creationId xmlns:a16="http://schemas.microsoft.com/office/drawing/2014/main" id="{A35C5D02-9655-1C7A-BC81-2655B5E4864A}"/>
                  </a:ext>
                </a:extLst>
              </p:cNvPr>
              <p:cNvCxnSpPr>
                <a:cxnSpLocks/>
              </p:cNvCxnSpPr>
              <p:nvPr/>
            </p:nvCxnSpPr>
            <p:spPr>
              <a:xfrm flipH="1" flipV="1">
                <a:off x="3128794" y="2501856"/>
                <a:ext cx="17209" cy="84890"/>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207" name="Freeform 5206">
                <a:extLst>
                  <a:ext uri="{FF2B5EF4-FFF2-40B4-BE49-F238E27FC236}">
                    <a16:creationId xmlns:a16="http://schemas.microsoft.com/office/drawing/2014/main" id="{D334BDDF-1D2F-48F0-2254-84D7078EDADE}"/>
                  </a:ext>
                </a:extLst>
              </p:cNvPr>
              <p:cNvSpPr/>
              <p:nvPr/>
            </p:nvSpPr>
            <p:spPr>
              <a:xfrm rot="19480449">
                <a:off x="2921362" y="2109240"/>
                <a:ext cx="409004" cy="406755"/>
              </a:xfrm>
              <a:custGeom>
                <a:avLst/>
                <a:gdLst>
                  <a:gd name="connsiteX0" fmla="*/ 0 w 717550"/>
                  <a:gd name="connsiteY0" fmla="*/ 0 h 733425"/>
                  <a:gd name="connsiteX1" fmla="*/ 361950 w 717550"/>
                  <a:gd name="connsiteY1" fmla="*/ 368300 h 733425"/>
                  <a:gd name="connsiteX2" fmla="*/ 717550 w 717550"/>
                  <a:gd name="connsiteY2" fmla="*/ 733425 h 733425"/>
                  <a:gd name="connsiteX0" fmla="*/ 0 w 717550"/>
                  <a:gd name="connsiteY0" fmla="*/ 0 h 828977"/>
                  <a:gd name="connsiteX1" fmla="*/ 57150 w 717550"/>
                  <a:gd name="connsiteY1" fmla="*/ 800100 h 828977"/>
                  <a:gd name="connsiteX2" fmla="*/ 717550 w 717550"/>
                  <a:gd name="connsiteY2" fmla="*/ 733425 h 828977"/>
                  <a:gd name="connsiteX0" fmla="*/ 27456 w 745006"/>
                  <a:gd name="connsiteY0" fmla="*/ 0 h 828977"/>
                  <a:gd name="connsiteX1" fmla="*/ 84606 w 745006"/>
                  <a:gd name="connsiteY1" fmla="*/ 800100 h 828977"/>
                  <a:gd name="connsiteX2" fmla="*/ 745006 w 745006"/>
                  <a:gd name="connsiteY2" fmla="*/ 733425 h 828977"/>
                  <a:gd name="connsiteX0" fmla="*/ 27456 w 745006"/>
                  <a:gd name="connsiteY0" fmla="*/ 0 h 832358"/>
                  <a:gd name="connsiteX1" fmla="*/ 84606 w 745006"/>
                  <a:gd name="connsiteY1" fmla="*/ 800100 h 832358"/>
                  <a:gd name="connsiteX2" fmla="*/ 745006 w 745006"/>
                  <a:gd name="connsiteY2" fmla="*/ 733425 h 832358"/>
                  <a:gd name="connsiteX0" fmla="*/ 27456 w 745006"/>
                  <a:gd name="connsiteY0" fmla="*/ 0 h 848676"/>
                  <a:gd name="connsiteX1" fmla="*/ 84606 w 745006"/>
                  <a:gd name="connsiteY1" fmla="*/ 800100 h 848676"/>
                  <a:gd name="connsiteX2" fmla="*/ 745006 w 745006"/>
                  <a:gd name="connsiteY2" fmla="*/ 733425 h 848676"/>
                  <a:gd name="connsiteX0" fmla="*/ 50006 w 767556"/>
                  <a:gd name="connsiteY0" fmla="*/ 0 h 848676"/>
                  <a:gd name="connsiteX1" fmla="*/ 107156 w 767556"/>
                  <a:gd name="connsiteY1" fmla="*/ 800100 h 848676"/>
                  <a:gd name="connsiteX2" fmla="*/ 767556 w 767556"/>
                  <a:gd name="connsiteY2" fmla="*/ 733425 h 848676"/>
                  <a:gd name="connsiteX0" fmla="*/ 83761 w 801311"/>
                  <a:gd name="connsiteY0" fmla="*/ 0 h 802024"/>
                  <a:gd name="connsiteX1" fmla="*/ 83761 w 801311"/>
                  <a:gd name="connsiteY1" fmla="*/ 739775 h 802024"/>
                  <a:gd name="connsiteX2" fmla="*/ 801311 w 801311"/>
                  <a:gd name="connsiteY2" fmla="*/ 733425 h 802024"/>
                  <a:gd name="connsiteX0" fmla="*/ 121901 w 839451"/>
                  <a:gd name="connsiteY0" fmla="*/ 0 h 802024"/>
                  <a:gd name="connsiteX1" fmla="*/ 121901 w 839451"/>
                  <a:gd name="connsiteY1" fmla="*/ 739775 h 802024"/>
                  <a:gd name="connsiteX2" fmla="*/ 839451 w 839451"/>
                  <a:gd name="connsiteY2" fmla="*/ 733425 h 802024"/>
                  <a:gd name="connsiteX0" fmla="*/ 169638 w 887188"/>
                  <a:gd name="connsiteY0" fmla="*/ 0 h 875312"/>
                  <a:gd name="connsiteX1" fmla="*/ 169638 w 887188"/>
                  <a:gd name="connsiteY1" fmla="*/ 739775 h 875312"/>
                  <a:gd name="connsiteX2" fmla="*/ 887188 w 887188"/>
                  <a:gd name="connsiteY2" fmla="*/ 733425 h 875312"/>
                  <a:gd name="connsiteX0" fmla="*/ 159798 w 877348"/>
                  <a:gd name="connsiteY0" fmla="*/ 0 h 882364"/>
                  <a:gd name="connsiteX1" fmla="*/ 159798 w 877348"/>
                  <a:gd name="connsiteY1" fmla="*/ 739775 h 882364"/>
                  <a:gd name="connsiteX2" fmla="*/ 877348 w 877348"/>
                  <a:gd name="connsiteY2" fmla="*/ 733425 h 882364"/>
                </a:gdLst>
                <a:ahLst/>
                <a:cxnLst>
                  <a:cxn ang="0">
                    <a:pos x="connsiteX0" y="connsiteY0"/>
                  </a:cxn>
                  <a:cxn ang="0">
                    <a:pos x="connsiteX1" y="connsiteY1"/>
                  </a:cxn>
                  <a:cxn ang="0">
                    <a:pos x="connsiteX2" y="connsiteY2"/>
                  </a:cxn>
                </a:cxnLst>
                <a:rect l="l" t="t" r="r" b="b"/>
                <a:pathLst>
                  <a:path w="877348" h="882364">
                    <a:moveTo>
                      <a:pt x="159798" y="0"/>
                    </a:moveTo>
                    <a:cubicBezTo>
                      <a:pt x="112173" y="38100"/>
                      <a:pt x="-174635" y="427567"/>
                      <a:pt x="159798" y="739775"/>
                    </a:cubicBezTo>
                    <a:cubicBezTo>
                      <a:pt x="494231" y="1051983"/>
                      <a:pt x="844540" y="757767"/>
                      <a:pt x="877348" y="733425"/>
                    </a:cubicBezTo>
                  </a:path>
                </a:pathLst>
              </a:cu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208" name="Group 5207">
                <a:extLst>
                  <a:ext uri="{FF2B5EF4-FFF2-40B4-BE49-F238E27FC236}">
                    <a16:creationId xmlns:a16="http://schemas.microsoft.com/office/drawing/2014/main" id="{7BD385F4-14A8-09BA-255D-8954531D9621}"/>
                  </a:ext>
                </a:extLst>
              </p:cNvPr>
              <p:cNvGrpSpPr/>
              <p:nvPr/>
            </p:nvGrpSpPr>
            <p:grpSpPr>
              <a:xfrm rot="19474138">
                <a:off x="2959529" y="2097843"/>
                <a:ext cx="352764" cy="355873"/>
                <a:chOff x="1738110" y="2940559"/>
                <a:chExt cx="352764" cy="355873"/>
              </a:xfrm>
            </p:grpSpPr>
            <p:cxnSp>
              <p:nvCxnSpPr>
                <p:cNvPr id="5209" name="Straight Connector 5208">
                  <a:extLst>
                    <a:ext uri="{FF2B5EF4-FFF2-40B4-BE49-F238E27FC236}">
                      <a16:creationId xmlns:a16="http://schemas.microsoft.com/office/drawing/2014/main" id="{FAE2ABE5-50EC-1FDA-51A5-A138E6EC284C}"/>
                    </a:ext>
                  </a:extLst>
                </p:cNvPr>
                <p:cNvCxnSpPr>
                  <a:cxnSpLocks/>
                </p:cNvCxnSpPr>
                <p:nvPr/>
              </p:nvCxnSpPr>
              <p:spPr>
                <a:xfrm>
                  <a:off x="1738110" y="2940559"/>
                  <a:ext cx="352764" cy="355873"/>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sp>
              <p:nvSpPr>
                <p:cNvPr id="5210" name="Oval 5209">
                  <a:extLst>
                    <a:ext uri="{FF2B5EF4-FFF2-40B4-BE49-F238E27FC236}">
                      <a16:creationId xmlns:a16="http://schemas.microsoft.com/office/drawing/2014/main" id="{56C3B7CD-019D-6668-A57A-55EF7E016A67}"/>
                    </a:ext>
                  </a:extLst>
                </p:cNvPr>
                <p:cNvSpPr/>
                <p:nvPr/>
              </p:nvSpPr>
              <p:spPr>
                <a:xfrm>
                  <a:off x="1972216" y="2985556"/>
                  <a:ext cx="72526" cy="71717"/>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211" name="Straight Connector 5210">
                  <a:extLst>
                    <a:ext uri="{FF2B5EF4-FFF2-40B4-BE49-F238E27FC236}">
                      <a16:creationId xmlns:a16="http://schemas.microsoft.com/office/drawing/2014/main" id="{D5809C43-BAED-5956-2148-049E75504656}"/>
                    </a:ext>
                  </a:extLst>
                </p:cNvPr>
                <p:cNvCxnSpPr>
                  <a:cxnSpLocks/>
                </p:cNvCxnSpPr>
                <p:nvPr/>
              </p:nvCxnSpPr>
              <p:spPr>
                <a:xfrm flipV="1">
                  <a:off x="1914492" y="3044845"/>
                  <a:ext cx="71516" cy="65838"/>
                </a:xfrm>
                <a:prstGeom prst="line">
                  <a:avLst/>
                </a:prstGeom>
                <a:ln w="34925">
                  <a:solidFill>
                    <a:srgbClr val="FF0000"/>
                  </a:solidFill>
                </a:ln>
              </p:spPr>
              <p:style>
                <a:lnRef idx="1">
                  <a:schemeClr val="accent1"/>
                </a:lnRef>
                <a:fillRef idx="0">
                  <a:schemeClr val="accent1"/>
                </a:fillRef>
                <a:effectRef idx="0">
                  <a:schemeClr val="accent1"/>
                </a:effectRef>
                <a:fontRef idx="minor">
                  <a:schemeClr val="tx1"/>
                </a:fontRef>
              </p:style>
            </p:cxnSp>
          </p:grpSp>
        </p:grpSp>
        <p:pic>
          <p:nvPicPr>
            <p:cNvPr id="5212" name="Picture 5211" descr="A satellite with a satellite antenna&#10;&#10;Description automatically generated">
              <a:extLst>
                <a:ext uri="{FF2B5EF4-FFF2-40B4-BE49-F238E27FC236}">
                  <a16:creationId xmlns:a16="http://schemas.microsoft.com/office/drawing/2014/main" id="{DBD84178-BC8C-07B2-3204-438AD0B44901}"/>
                </a:ext>
              </a:extLst>
            </p:cNvPr>
            <p:cNvPicPr>
              <a:picLocks noChangeAspect="1"/>
            </p:cNvPicPr>
            <p:nvPr/>
          </p:nvPicPr>
          <p:blipFill>
            <a:blip r:embed="rId4"/>
            <a:stretch>
              <a:fillRect/>
            </a:stretch>
          </p:blipFill>
          <p:spPr>
            <a:xfrm>
              <a:off x="6700115" y="3040805"/>
              <a:ext cx="566407" cy="522072"/>
            </a:xfrm>
            <a:prstGeom prst="rect">
              <a:avLst/>
            </a:prstGeom>
          </p:spPr>
        </p:pic>
        <p:pic>
          <p:nvPicPr>
            <p:cNvPr id="5213" name="Picture 5212" descr="A satellite with a satellite antenna&#10;&#10;Description automatically generated">
              <a:extLst>
                <a:ext uri="{FF2B5EF4-FFF2-40B4-BE49-F238E27FC236}">
                  <a16:creationId xmlns:a16="http://schemas.microsoft.com/office/drawing/2014/main" id="{1586AA67-0192-E934-17BA-A69BC9981CD2}"/>
                </a:ext>
              </a:extLst>
            </p:cNvPr>
            <p:cNvPicPr>
              <a:picLocks noChangeAspect="1"/>
            </p:cNvPicPr>
            <p:nvPr/>
          </p:nvPicPr>
          <p:blipFill>
            <a:blip r:embed="rId4"/>
            <a:stretch>
              <a:fillRect/>
            </a:stretch>
          </p:blipFill>
          <p:spPr>
            <a:xfrm rot="1959690">
              <a:off x="7765620" y="2606552"/>
              <a:ext cx="566407" cy="522072"/>
            </a:xfrm>
            <a:prstGeom prst="rect">
              <a:avLst/>
            </a:prstGeom>
          </p:spPr>
        </p:pic>
        <p:pic>
          <p:nvPicPr>
            <p:cNvPr id="5214" name="Picture 5213" descr="A satellite with a satellite antenna&#10;&#10;Description automatically generated">
              <a:extLst>
                <a:ext uri="{FF2B5EF4-FFF2-40B4-BE49-F238E27FC236}">
                  <a16:creationId xmlns:a16="http://schemas.microsoft.com/office/drawing/2014/main" id="{8844A722-E88C-DD74-0033-588520A5A142}"/>
                </a:ext>
              </a:extLst>
            </p:cNvPr>
            <p:cNvPicPr>
              <a:picLocks noChangeAspect="1"/>
            </p:cNvPicPr>
            <p:nvPr/>
          </p:nvPicPr>
          <p:blipFill>
            <a:blip r:embed="rId4"/>
            <a:stretch>
              <a:fillRect/>
            </a:stretch>
          </p:blipFill>
          <p:spPr>
            <a:xfrm rot="19640310" flipH="1">
              <a:off x="9319740" y="2615276"/>
              <a:ext cx="566407" cy="522072"/>
            </a:xfrm>
            <a:prstGeom prst="rect">
              <a:avLst/>
            </a:prstGeom>
          </p:spPr>
        </p:pic>
        <p:pic>
          <p:nvPicPr>
            <p:cNvPr id="5215" name="Picture 5214" descr="A satellite with a satellite antenna&#10;&#10;Description automatically generated">
              <a:extLst>
                <a:ext uri="{FF2B5EF4-FFF2-40B4-BE49-F238E27FC236}">
                  <a16:creationId xmlns:a16="http://schemas.microsoft.com/office/drawing/2014/main" id="{4246FF84-A055-537C-F4B0-48206E5192E9}"/>
                </a:ext>
              </a:extLst>
            </p:cNvPr>
            <p:cNvPicPr>
              <a:picLocks noChangeAspect="1"/>
            </p:cNvPicPr>
            <p:nvPr/>
          </p:nvPicPr>
          <p:blipFill>
            <a:blip r:embed="rId4"/>
            <a:stretch>
              <a:fillRect/>
            </a:stretch>
          </p:blipFill>
          <p:spPr>
            <a:xfrm flipH="1">
              <a:off x="10403780" y="3050185"/>
              <a:ext cx="566407" cy="522072"/>
            </a:xfrm>
            <a:prstGeom prst="rect">
              <a:avLst/>
            </a:prstGeom>
          </p:spPr>
        </p:pic>
        <p:grpSp>
          <p:nvGrpSpPr>
            <p:cNvPr id="5223" name="Group 5222">
              <a:extLst>
                <a:ext uri="{FF2B5EF4-FFF2-40B4-BE49-F238E27FC236}">
                  <a16:creationId xmlns:a16="http://schemas.microsoft.com/office/drawing/2014/main" id="{4C2FCFDA-2CDB-61EB-37A7-513ECC6E921E}"/>
                </a:ext>
              </a:extLst>
            </p:cNvPr>
            <p:cNvGrpSpPr/>
            <p:nvPr/>
          </p:nvGrpSpPr>
          <p:grpSpPr>
            <a:xfrm>
              <a:off x="7088122" y="2253956"/>
              <a:ext cx="3660609" cy="813631"/>
              <a:chOff x="1453436" y="2247359"/>
              <a:chExt cx="3660609" cy="813631"/>
            </a:xfrm>
          </p:grpSpPr>
          <p:pic>
            <p:nvPicPr>
              <p:cNvPr id="5224" name="Picture 5223" descr="A satellite with a satellite antenna&#10;&#10;Description automatically generated">
                <a:extLst>
                  <a:ext uri="{FF2B5EF4-FFF2-40B4-BE49-F238E27FC236}">
                    <a16:creationId xmlns:a16="http://schemas.microsoft.com/office/drawing/2014/main" id="{88C6D591-8B9E-D4BB-5C40-BE39B2AB78E7}"/>
                  </a:ext>
                </a:extLst>
              </p:cNvPr>
              <p:cNvPicPr>
                <a:picLocks noChangeAspect="1"/>
              </p:cNvPicPr>
              <p:nvPr/>
            </p:nvPicPr>
            <p:blipFill>
              <a:blip r:embed="rId4"/>
              <a:stretch>
                <a:fillRect/>
              </a:stretch>
            </p:blipFill>
            <p:spPr>
              <a:xfrm rot="1959690">
                <a:off x="2943791" y="2247359"/>
                <a:ext cx="566407" cy="522072"/>
              </a:xfrm>
              <a:prstGeom prst="rect">
                <a:avLst/>
              </a:prstGeom>
            </p:spPr>
          </p:pic>
          <p:pic>
            <p:nvPicPr>
              <p:cNvPr id="5225" name="Picture 5224" descr="A satellite with a satellite antenna&#10;&#10;Description automatically generated">
                <a:extLst>
                  <a:ext uri="{FF2B5EF4-FFF2-40B4-BE49-F238E27FC236}">
                    <a16:creationId xmlns:a16="http://schemas.microsoft.com/office/drawing/2014/main" id="{5BB10585-06D3-918D-FCCA-3F4775172FE3}"/>
                  </a:ext>
                </a:extLst>
              </p:cNvPr>
              <p:cNvPicPr>
                <a:picLocks noChangeAspect="1"/>
              </p:cNvPicPr>
              <p:nvPr/>
            </p:nvPicPr>
            <p:blipFill>
              <a:blip r:embed="rId4"/>
              <a:stretch>
                <a:fillRect/>
              </a:stretch>
            </p:blipFill>
            <p:spPr>
              <a:xfrm rot="1959690">
                <a:off x="1453436" y="2439842"/>
                <a:ext cx="566407" cy="522072"/>
              </a:xfrm>
              <a:prstGeom prst="rect">
                <a:avLst/>
              </a:prstGeom>
            </p:spPr>
          </p:pic>
          <p:pic>
            <p:nvPicPr>
              <p:cNvPr id="5226" name="Picture 5225" descr="A satellite with a satellite antenna&#10;&#10;Description automatically generated">
                <a:extLst>
                  <a:ext uri="{FF2B5EF4-FFF2-40B4-BE49-F238E27FC236}">
                    <a16:creationId xmlns:a16="http://schemas.microsoft.com/office/drawing/2014/main" id="{B9AAD935-98DB-C0A6-0D4B-E02D0A1E53AD}"/>
                  </a:ext>
                </a:extLst>
              </p:cNvPr>
              <p:cNvPicPr>
                <a:picLocks noChangeAspect="1"/>
              </p:cNvPicPr>
              <p:nvPr/>
            </p:nvPicPr>
            <p:blipFill>
              <a:blip r:embed="rId4"/>
              <a:stretch>
                <a:fillRect/>
              </a:stretch>
            </p:blipFill>
            <p:spPr>
              <a:xfrm rot="1959690">
                <a:off x="4547638" y="2538918"/>
                <a:ext cx="566407" cy="522072"/>
              </a:xfrm>
              <a:prstGeom prst="rect">
                <a:avLst/>
              </a:prstGeom>
            </p:spPr>
          </p:pic>
        </p:grpSp>
        <p:sp>
          <p:nvSpPr>
            <p:cNvPr id="5227" name="TextBox 5226">
              <a:extLst>
                <a:ext uri="{FF2B5EF4-FFF2-40B4-BE49-F238E27FC236}">
                  <a16:creationId xmlns:a16="http://schemas.microsoft.com/office/drawing/2014/main" id="{BEDFF3FC-1790-0B36-4115-188F79602944}"/>
                </a:ext>
              </a:extLst>
            </p:cNvPr>
            <p:cNvSpPr txBox="1"/>
            <p:nvPr/>
          </p:nvSpPr>
          <p:spPr>
            <a:xfrm>
              <a:off x="6574539" y="5276208"/>
              <a:ext cx="5014827" cy="1200329"/>
            </a:xfrm>
            <a:prstGeom prst="rect">
              <a:avLst/>
            </a:prstGeom>
            <a:noFill/>
          </p:spPr>
          <p:txBody>
            <a:bodyPr wrap="square" rtlCol="0">
              <a:spAutoFit/>
            </a:bodyPr>
            <a:lstStyle/>
            <a:p>
              <a:pPr marL="238125" marR="0" lvl="0" indent="-238125"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multiple satellite hops between base stations</a:t>
              </a:r>
            </a:p>
            <a:p>
              <a:pPr marL="238125" marR="0" lvl="0" indent="-238125"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routing among satellites</a:t>
              </a:r>
            </a:p>
          </p:txBody>
        </p:sp>
      </p:grpSp>
      <p:grpSp>
        <p:nvGrpSpPr>
          <p:cNvPr id="5255" name="Group 5254">
            <a:extLst>
              <a:ext uri="{FF2B5EF4-FFF2-40B4-BE49-F238E27FC236}">
                <a16:creationId xmlns:a16="http://schemas.microsoft.com/office/drawing/2014/main" id="{76F84D9D-8701-2361-4A9C-DCE381CDF9A1}"/>
              </a:ext>
            </a:extLst>
          </p:cNvPr>
          <p:cNvGrpSpPr/>
          <p:nvPr/>
        </p:nvGrpSpPr>
        <p:grpSpPr>
          <a:xfrm>
            <a:off x="7046938" y="2492400"/>
            <a:ext cx="3594957" cy="810737"/>
            <a:chOff x="7046938" y="2492400"/>
            <a:chExt cx="3594957" cy="810737"/>
          </a:xfrm>
        </p:grpSpPr>
        <p:cxnSp>
          <p:nvCxnSpPr>
            <p:cNvPr id="5231" name="Straight Connector 5230">
              <a:extLst>
                <a:ext uri="{FF2B5EF4-FFF2-40B4-BE49-F238E27FC236}">
                  <a16:creationId xmlns:a16="http://schemas.microsoft.com/office/drawing/2014/main" id="{51021405-7E8A-759E-F557-29B557D3CEC0}"/>
                </a:ext>
              </a:extLst>
            </p:cNvPr>
            <p:cNvCxnSpPr>
              <a:cxnSpLocks/>
            </p:cNvCxnSpPr>
            <p:nvPr/>
          </p:nvCxnSpPr>
          <p:spPr>
            <a:xfrm flipV="1">
              <a:off x="7046939" y="2880993"/>
              <a:ext cx="1025907" cy="367917"/>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33" name="Straight Connector 5232">
              <a:extLst>
                <a:ext uri="{FF2B5EF4-FFF2-40B4-BE49-F238E27FC236}">
                  <a16:creationId xmlns:a16="http://schemas.microsoft.com/office/drawing/2014/main" id="{C64241BA-F9B5-8097-9412-430BCA34A3D1}"/>
                </a:ext>
              </a:extLst>
            </p:cNvPr>
            <p:cNvCxnSpPr>
              <a:cxnSpLocks/>
            </p:cNvCxnSpPr>
            <p:nvPr/>
          </p:nvCxnSpPr>
          <p:spPr>
            <a:xfrm flipV="1">
              <a:off x="7046938" y="2694854"/>
              <a:ext cx="339191" cy="527729"/>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35" name="Straight Connector 5234">
              <a:extLst>
                <a:ext uri="{FF2B5EF4-FFF2-40B4-BE49-F238E27FC236}">
                  <a16:creationId xmlns:a16="http://schemas.microsoft.com/office/drawing/2014/main" id="{146831EC-5186-DC2A-3AEE-6B88ADBC4947}"/>
                </a:ext>
              </a:extLst>
            </p:cNvPr>
            <p:cNvCxnSpPr>
              <a:cxnSpLocks/>
            </p:cNvCxnSpPr>
            <p:nvPr/>
          </p:nvCxnSpPr>
          <p:spPr>
            <a:xfrm flipH="1" flipV="1">
              <a:off x="7386129" y="2694854"/>
              <a:ext cx="676518" cy="175405"/>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37" name="Straight Connector 5236">
              <a:extLst>
                <a:ext uri="{FF2B5EF4-FFF2-40B4-BE49-F238E27FC236}">
                  <a16:creationId xmlns:a16="http://schemas.microsoft.com/office/drawing/2014/main" id="{D47CD246-9057-812E-460F-E7EFA1A14124}"/>
                </a:ext>
              </a:extLst>
            </p:cNvPr>
            <p:cNvCxnSpPr>
              <a:cxnSpLocks/>
            </p:cNvCxnSpPr>
            <p:nvPr/>
          </p:nvCxnSpPr>
          <p:spPr>
            <a:xfrm flipH="1">
              <a:off x="7412292" y="2493808"/>
              <a:ext cx="1477674" cy="198624"/>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39" name="Straight Connector 5238">
              <a:extLst>
                <a:ext uri="{FF2B5EF4-FFF2-40B4-BE49-F238E27FC236}">
                  <a16:creationId xmlns:a16="http://schemas.microsoft.com/office/drawing/2014/main" id="{16C5FAF3-8387-9E85-AE54-2338866A517E}"/>
                </a:ext>
              </a:extLst>
            </p:cNvPr>
            <p:cNvCxnSpPr>
              <a:cxnSpLocks/>
            </p:cNvCxnSpPr>
            <p:nvPr/>
          </p:nvCxnSpPr>
          <p:spPr>
            <a:xfrm flipH="1">
              <a:off x="8053932" y="2492400"/>
              <a:ext cx="825117" cy="378750"/>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41" name="Straight Connector 5240">
              <a:extLst>
                <a:ext uri="{FF2B5EF4-FFF2-40B4-BE49-F238E27FC236}">
                  <a16:creationId xmlns:a16="http://schemas.microsoft.com/office/drawing/2014/main" id="{331B4DA5-96F2-7BA0-A2B0-08C8E3E91715}"/>
                </a:ext>
              </a:extLst>
            </p:cNvPr>
            <p:cNvCxnSpPr>
              <a:cxnSpLocks/>
            </p:cNvCxnSpPr>
            <p:nvPr/>
          </p:nvCxnSpPr>
          <p:spPr>
            <a:xfrm flipH="1" flipV="1">
              <a:off x="8082542" y="2880993"/>
              <a:ext cx="1515917" cy="1783"/>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43" name="Straight Connector 5242">
              <a:extLst>
                <a:ext uri="{FF2B5EF4-FFF2-40B4-BE49-F238E27FC236}">
                  <a16:creationId xmlns:a16="http://schemas.microsoft.com/office/drawing/2014/main" id="{AE2A99E9-D31C-2F24-6AE4-CF8632E08546}"/>
                </a:ext>
              </a:extLst>
            </p:cNvPr>
            <p:cNvCxnSpPr>
              <a:cxnSpLocks/>
            </p:cNvCxnSpPr>
            <p:nvPr/>
          </p:nvCxnSpPr>
          <p:spPr>
            <a:xfrm flipH="1" flipV="1">
              <a:off x="8887863" y="2494929"/>
              <a:ext cx="674669" cy="362051"/>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45" name="Straight Connector 5244">
              <a:extLst>
                <a:ext uri="{FF2B5EF4-FFF2-40B4-BE49-F238E27FC236}">
                  <a16:creationId xmlns:a16="http://schemas.microsoft.com/office/drawing/2014/main" id="{362DEFF2-3F9A-9AAF-E778-4F5D3C48E96C}"/>
                </a:ext>
              </a:extLst>
            </p:cNvPr>
            <p:cNvCxnSpPr>
              <a:cxnSpLocks/>
            </p:cNvCxnSpPr>
            <p:nvPr/>
          </p:nvCxnSpPr>
          <p:spPr>
            <a:xfrm flipH="1" flipV="1">
              <a:off x="8923263" y="2500135"/>
              <a:ext cx="1552570" cy="291851"/>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47" name="Straight Connector 5246">
              <a:extLst>
                <a:ext uri="{FF2B5EF4-FFF2-40B4-BE49-F238E27FC236}">
                  <a16:creationId xmlns:a16="http://schemas.microsoft.com/office/drawing/2014/main" id="{5BBB07D9-EAFF-5716-219D-C0C2F3253B45}"/>
                </a:ext>
              </a:extLst>
            </p:cNvPr>
            <p:cNvCxnSpPr>
              <a:cxnSpLocks/>
            </p:cNvCxnSpPr>
            <p:nvPr/>
          </p:nvCxnSpPr>
          <p:spPr>
            <a:xfrm flipH="1">
              <a:off x="9598459" y="2788039"/>
              <a:ext cx="874453" cy="97161"/>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50" name="Straight Connector 5249">
              <a:extLst>
                <a:ext uri="{FF2B5EF4-FFF2-40B4-BE49-F238E27FC236}">
                  <a16:creationId xmlns:a16="http://schemas.microsoft.com/office/drawing/2014/main" id="{72ECA5C0-C612-21C3-3910-560DC441739C}"/>
                </a:ext>
              </a:extLst>
            </p:cNvPr>
            <p:cNvCxnSpPr>
              <a:cxnSpLocks/>
            </p:cNvCxnSpPr>
            <p:nvPr/>
          </p:nvCxnSpPr>
          <p:spPr>
            <a:xfrm flipH="1" flipV="1">
              <a:off x="9627894" y="2891412"/>
              <a:ext cx="1014001" cy="411725"/>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cxnSp>
          <p:nvCxnSpPr>
            <p:cNvPr id="5252" name="Straight Connector 5251">
              <a:extLst>
                <a:ext uri="{FF2B5EF4-FFF2-40B4-BE49-F238E27FC236}">
                  <a16:creationId xmlns:a16="http://schemas.microsoft.com/office/drawing/2014/main" id="{0D76A2DF-DBA9-9064-01BE-AB4D4BE4A4D5}"/>
                </a:ext>
              </a:extLst>
            </p:cNvPr>
            <p:cNvCxnSpPr>
              <a:cxnSpLocks/>
            </p:cNvCxnSpPr>
            <p:nvPr/>
          </p:nvCxnSpPr>
          <p:spPr>
            <a:xfrm flipH="1" flipV="1">
              <a:off x="10465527" y="2797192"/>
              <a:ext cx="166052" cy="495309"/>
            </a:xfrm>
            <a:prstGeom prst="line">
              <a:avLst/>
            </a:prstGeom>
            <a:ln w="12700">
              <a:solidFill>
                <a:srgbClr val="1500FF"/>
              </a:solidFill>
              <a:prstDash val="dash"/>
            </a:ln>
          </p:spPr>
          <p:style>
            <a:lnRef idx="1">
              <a:schemeClr val="accent1"/>
            </a:lnRef>
            <a:fillRef idx="0">
              <a:schemeClr val="accent1"/>
            </a:fillRef>
            <a:effectRef idx="0">
              <a:schemeClr val="accent1"/>
            </a:effectRef>
            <a:fontRef idx="minor">
              <a:schemeClr val="tx1"/>
            </a:fontRef>
          </p:style>
        </p:cxnSp>
      </p:grpSp>
      <p:sp>
        <p:nvSpPr>
          <p:cNvPr id="6" name="Slide Number Placeholder 5">
            <a:extLst>
              <a:ext uri="{FF2B5EF4-FFF2-40B4-BE49-F238E27FC236}">
                <a16:creationId xmlns:a16="http://schemas.microsoft.com/office/drawing/2014/main" id="{F828D433-273D-94F8-7E97-1EB6D9F03D1D}"/>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150</a:t>
            </a:fld>
            <a:endParaRPr lang="en-US" dirty="0"/>
          </a:p>
        </p:txBody>
      </p:sp>
    </p:spTree>
    <p:extLst>
      <p:ext uri="{BB962C8B-B14F-4D97-AF65-F5344CB8AC3E}">
        <p14:creationId xmlns:p14="http://schemas.microsoft.com/office/powerpoint/2010/main" val="11107902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165"/>
                                        </p:tgtEl>
                                        <p:attrNameLst>
                                          <p:attrName>style.visibility</p:attrName>
                                        </p:attrNameLst>
                                      </p:cBhvr>
                                      <p:to>
                                        <p:strVal val="visible"/>
                                      </p:to>
                                    </p:set>
                                    <p:animEffect transition="in" filter="wipe(left)">
                                      <p:cBhvr>
                                        <p:cTn id="7" dur="1000"/>
                                        <p:tgtEl>
                                          <p:spTgt spid="51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229"/>
                                        </p:tgtEl>
                                        <p:attrNameLst>
                                          <p:attrName>style.visibility</p:attrName>
                                        </p:attrNameLst>
                                      </p:cBhvr>
                                      <p:to>
                                        <p:strVal val="visible"/>
                                      </p:to>
                                    </p:set>
                                    <p:animEffect transition="in" filter="dissolve">
                                      <p:cBhvr>
                                        <p:cTn id="12" dur="500"/>
                                        <p:tgtEl>
                                          <p:spTgt spid="522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255"/>
                                        </p:tgtEl>
                                        <p:attrNameLst>
                                          <p:attrName>style.visibility</p:attrName>
                                        </p:attrNameLst>
                                      </p:cBhvr>
                                      <p:to>
                                        <p:strVal val="visible"/>
                                      </p:to>
                                    </p:set>
                                    <p:animEffect transition="in" filter="dissolve">
                                      <p:cBhvr>
                                        <p:cTn id="17" dur="500"/>
                                        <p:tgtEl>
                                          <p:spTgt spid="525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216"/>
                                        </p:tgtEl>
                                        <p:attrNameLst>
                                          <p:attrName>style.visibility</p:attrName>
                                        </p:attrNameLst>
                                      </p:cBhvr>
                                      <p:to>
                                        <p:strVal val="visible"/>
                                      </p:to>
                                    </p:set>
                                    <p:animEffect transition="in" filter="wipe(left)">
                                      <p:cBhvr>
                                        <p:cTn id="22" dur="500"/>
                                        <p:tgtEl>
                                          <p:spTgt spid="5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5" grpId="0" animBg="1"/>
      <p:bldP spid="5216"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50AEAD-BB75-AF97-2270-4A36EA147154}"/>
            </a:ext>
          </a:extLst>
        </p:cNvPr>
        <p:cNvGrpSpPr/>
        <p:nvPr/>
      </p:nvGrpSpPr>
      <p:grpSpPr>
        <a:xfrm>
          <a:off x="0" y="0"/>
          <a:ext cx="0" cy="0"/>
          <a:chOff x="0" y="0"/>
          <a:chExt cx="0" cy="0"/>
        </a:xfrm>
      </p:grpSpPr>
      <p:sp>
        <p:nvSpPr>
          <p:cNvPr id="6" name="Rectangle 3">
            <a:extLst>
              <a:ext uri="{FF2B5EF4-FFF2-40B4-BE49-F238E27FC236}">
                <a16:creationId xmlns:a16="http://schemas.microsoft.com/office/drawing/2014/main" id="{62C142EE-F2B2-7370-F169-1A03C07582AE}"/>
              </a:ext>
            </a:extLst>
          </p:cNvPr>
          <p:cNvSpPr>
            <a:spLocks noChangeArrowheads="1"/>
          </p:cNvSpPr>
          <p:nvPr/>
        </p:nvSpPr>
        <p:spPr bwMode="auto">
          <a:xfrm>
            <a:off x="609822" y="245696"/>
            <a:ext cx="10972356" cy="1121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n-cs"/>
              </a:rPr>
              <a:t>Starlink</a:t>
            </a:r>
          </a:p>
        </p:txBody>
      </p:sp>
      <p:sp>
        <p:nvSpPr>
          <p:cNvPr id="4" name="Rectangle 4">
            <a:extLst>
              <a:ext uri="{FF2B5EF4-FFF2-40B4-BE49-F238E27FC236}">
                <a16:creationId xmlns:a16="http://schemas.microsoft.com/office/drawing/2014/main" id="{31DDF70A-A8E0-B33B-3AC7-B15F1A87DBA2}"/>
              </a:ext>
            </a:extLst>
          </p:cNvPr>
          <p:cNvSpPr txBox="1">
            <a:spLocks noChangeArrowheads="1"/>
          </p:cNvSpPr>
          <p:nvPr/>
        </p:nvSpPr>
        <p:spPr>
          <a:xfrm>
            <a:off x="392853" y="1245366"/>
            <a:ext cx="7560267" cy="4367267"/>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April 2025: ~7,239 operational LEO satellites (planned: 12K, requesetd:30K)</a:t>
            </a:r>
          </a:p>
          <a:p>
            <a:pPr marL="803275" marR="0" lvl="1"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first launches: 2019</a:t>
            </a:r>
          </a:p>
          <a:p>
            <a:pPr marL="803275" marR="0" lvl="1"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three low-Earth-orbit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hlinkClick r:id="rId3" tooltip="Orbital shell"/>
              </a:rPr>
              <a:t>orbital shells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525, 530, 535 km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803275" marR="0" lvl="1"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satellites: 500 – 2700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lbs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2288" marR="0" lvl="1" indent="-284163"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endParaRPr kumimoji="0" lang="en-US" sz="2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024F0401-4454-1A29-6449-974E0756CF4B}"/>
              </a:ext>
            </a:extLst>
          </p:cNvPr>
          <p:cNvPicPr>
            <a:picLocks noChangeAspect="1"/>
          </p:cNvPicPr>
          <p:nvPr/>
        </p:nvPicPr>
        <p:blipFill>
          <a:blip r:embed="rId4"/>
          <a:stretch>
            <a:fillRect/>
          </a:stretch>
        </p:blipFill>
        <p:spPr>
          <a:xfrm>
            <a:off x="8019014" y="985439"/>
            <a:ext cx="3937000" cy="2679700"/>
          </a:xfrm>
          <a:prstGeom prst="rect">
            <a:avLst/>
          </a:prstGeom>
        </p:spPr>
      </p:pic>
      <p:sp>
        <p:nvSpPr>
          <p:cNvPr id="9" name="Rectangle 4">
            <a:extLst>
              <a:ext uri="{FF2B5EF4-FFF2-40B4-BE49-F238E27FC236}">
                <a16:creationId xmlns:a16="http://schemas.microsoft.com/office/drawing/2014/main" id="{4528C6F2-083D-A665-8997-2BD174868485}"/>
              </a:ext>
            </a:extLst>
          </p:cNvPr>
          <p:cNvSpPr txBox="1">
            <a:spLocks noChangeArrowheads="1"/>
          </p:cNvSpPr>
          <p:nvPr/>
        </p:nvSpPr>
        <p:spPr>
          <a:xfrm>
            <a:off x="495522" y="3645478"/>
            <a:ext cx="10972357" cy="251802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services:</a:t>
            </a:r>
          </a:p>
          <a:p>
            <a:pPr marL="803275" marR="0" lvl="1"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service: 4M subscribers in Sept 2024 (residential US: $120/</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mo</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803275" marR="0" lvl="1"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in Ukraine (terrestrial networks damaged)</a:t>
            </a:r>
          </a:p>
          <a:p>
            <a:pPr marL="803275" marR="0" lvl="1" indent="-230188"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2024: testing direct-to-smartphone tests would use cellular spectrum from SpaceX’s U.S. mobile partner T-Mobile</a:t>
            </a:r>
          </a:p>
          <a:p>
            <a:pPr marL="522288" marR="0" lvl="1" indent="-284163" algn="l" defTabSz="914400" rtl="0" eaLnBrk="1" fontAlgn="auto" latinLnBrk="0" hangingPunct="1">
              <a:lnSpc>
                <a:spcPct val="100000"/>
              </a:lnSpc>
              <a:spcBef>
                <a:spcPts val="0"/>
              </a:spcBef>
              <a:spcAft>
                <a:spcPts val="0"/>
              </a:spcAft>
              <a:buClr>
                <a:srgbClr val="0D009A"/>
              </a:buClr>
              <a:buSzTx/>
              <a:buFont typeface="Wingdings" pitchFamily="2" charset="2"/>
              <a:buChar char="§"/>
              <a:tabLst/>
              <a:defRPr/>
            </a:pPr>
            <a:endParaRPr kumimoji="0" lang="en-US" sz="28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Slide Number Placeholder 4">
            <a:extLst>
              <a:ext uri="{FF2B5EF4-FFF2-40B4-BE49-F238E27FC236}">
                <a16:creationId xmlns:a16="http://schemas.microsoft.com/office/drawing/2014/main" id="{EF683B6F-1945-A993-952D-DF3643C14890}"/>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151</a:t>
            </a:fld>
            <a:endParaRPr lang="en-US" dirty="0"/>
          </a:p>
        </p:txBody>
      </p:sp>
    </p:spTree>
    <p:extLst>
      <p:ext uri="{BB962C8B-B14F-4D97-AF65-F5344CB8AC3E}">
        <p14:creationId xmlns:p14="http://schemas.microsoft.com/office/powerpoint/2010/main" val="3252532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Effect transition="in" filter="dissolve">
                                      <p:cBhvr>
                                        <p:cTn id="7" dur="500"/>
                                        <p:tgtEl>
                                          <p:spTgt spid="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
                                            <p:txEl>
                                              <p:pRg st="1" end="1"/>
                                            </p:txEl>
                                          </p:spTgt>
                                        </p:tgtEl>
                                        <p:attrNameLst>
                                          <p:attrName>style.visibility</p:attrName>
                                        </p:attrNameLst>
                                      </p:cBhvr>
                                      <p:to>
                                        <p:strVal val="visible"/>
                                      </p:to>
                                    </p:set>
                                    <p:animEffect transition="in" filter="dissolve">
                                      <p:cBhvr>
                                        <p:cTn id="10" dur="500"/>
                                        <p:tgtEl>
                                          <p:spTgt spid="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
                                            <p:txEl>
                                              <p:pRg st="2" end="2"/>
                                            </p:txEl>
                                          </p:spTgt>
                                        </p:tgtEl>
                                        <p:attrNameLst>
                                          <p:attrName>style.visibility</p:attrName>
                                        </p:attrNameLst>
                                      </p:cBhvr>
                                      <p:to>
                                        <p:strVal val="visible"/>
                                      </p:to>
                                    </p:set>
                                    <p:animEffect transition="in" filter="dissolve">
                                      <p:cBhvr>
                                        <p:cTn id="13" dur="500"/>
                                        <p:tgtEl>
                                          <p:spTgt spid="9">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
                                            <p:txEl>
                                              <p:pRg st="3" end="3"/>
                                            </p:txEl>
                                          </p:spTgt>
                                        </p:tgtEl>
                                        <p:attrNameLst>
                                          <p:attrName>style.visibility</p:attrName>
                                        </p:attrNameLst>
                                      </p:cBhvr>
                                      <p:to>
                                        <p:strVal val="visible"/>
                                      </p:to>
                                    </p:set>
                                    <p:animEffect transition="in" filter="dissolve">
                                      <p:cBhvr>
                                        <p:cTn id="16" dur="500"/>
                                        <p:tgtEl>
                                          <p:spTgt spid="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a:xfrm>
            <a:off x="666750" y="265645"/>
            <a:ext cx="10515600" cy="894622"/>
          </a:xfrm>
        </p:spPr>
        <p:txBody>
          <a:bodyPr/>
          <a:lstStyle/>
          <a:p>
            <a:r>
              <a:rPr lang="en-US" dirty="0"/>
              <a:t>IoT: many, many use cases!</a:t>
            </a:r>
          </a:p>
        </p:txBody>
      </p:sp>
      <p:sp>
        <p:nvSpPr>
          <p:cNvPr id="10" name="Rectangle 9">
            <a:extLst>
              <a:ext uri="{FF2B5EF4-FFF2-40B4-BE49-F238E27FC236}">
                <a16:creationId xmlns:a16="http://schemas.microsoft.com/office/drawing/2014/main" id="{ECFFB514-2407-C4E3-7D01-2F4DD2397BC0}"/>
              </a:ext>
            </a:extLst>
          </p:cNvPr>
          <p:cNvSpPr/>
          <p:nvPr/>
        </p:nvSpPr>
        <p:spPr>
          <a:xfrm>
            <a:off x="1047750" y="3167622"/>
            <a:ext cx="2696844" cy="59935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BA2745C3-B834-450B-F665-926658D01A34}"/>
              </a:ext>
            </a:extLst>
          </p:cNvPr>
          <p:cNvPicPr>
            <a:picLocks noChangeAspect="1"/>
          </p:cNvPicPr>
          <p:nvPr/>
        </p:nvPicPr>
        <p:blipFill>
          <a:blip r:embed="rId3"/>
          <a:stretch>
            <a:fillRect/>
          </a:stretch>
        </p:blipFill>
        <p:spPr>
          <a:xfrm>
            <a:off x="1047750" y="1370423"/>
            <a:ext cx="2696844" cy="1822983"/>
          </a:xfrm>
          <a:prstGeom prst="rect">
            <a:avLst/>
          </a:prstGeom>
        </p:spPr>
      </p:pic>
      <p:sp>
        <p:nvSpPr>
          <p:cNvPr id="9" name="TextBox 8">
            <a:extLst>
              <a:ext uri="{FF2B5EF4-FFF2-40B4-BE49-F238E27FC236}">
                <a16:creationId xmlns:a16="http://schemas.microsoft.com/office/drawing/2014/main" id="{69CEBC11-CEF2-E3C2-9796-B94F4824943D}"/>
              </a:ext>
            </a:extLst>
          </p:cNvPr>
          <p:cNvSpPr txBox="1"/>
          <p:nvPr/>
        </p:nvSpPr>
        <p:spPr>
          <a:xfrm>
            <a:off x="1047750" y="2582527"/>
            <a:ext cx="2925717" cy="117018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alibri" panose="020F0502020204030204"/>
                <a:ea typeface="+mn-ea"/>
                <a:cs typeface="+mn-cs"/>
              </a:rPr>
              <a:t>Monitoring: </a:t>
            </a: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pressure, vibration, 3D tilt, temperature, humidity, switches, openings, battery charge, voltage, leaks, cracks, strain gauges, fill levels ...</a:t>
            </a:r>
          </a:p>
        </p:txBody>
      </p:sp>
      <p:pic>
        <p:nvPicPr>
          <p:cNvPr id="11" name="Picture 10">
            <a:extLst>
              <a:ext uri="{FF2B5EF4-FFF2-40B4-BE49-F238E27FC236}">
                <a16:creationId xmlns:a16="http://schemas.microsoft.com/office/drawing/2014/main" id="{72F87DAA-D353-BB5E-5E81-2885F12D1828}"/>
              </a:ext>
            </a:extLst>
          </p:cNvPr>
          <p:cNvPicPr>
            <a:picLocks noChangeAspect="1"/>
          </p:cNvPicPr>
          <p:nvPr/>
        </p:nvPicPr>
        <p:blipFill>
          <a:blip r:embed="rId4"/>
          <a:stretch>
            <a:fillRect/>
          </a:stretch>
        </p:blipFill>
        <p:spPr>
          <a:xfrm>
            <a:off x="4113167" y="1370423"/>
            <a:ext cx="2696844" cy="1832144"/>
          </a:xfrm>
          <a:prstGeom prst="rect">
            <a:avLst/>
          </a:prstGeom>
        </p:spPr>
      </p:pic>
      <p:sp>
        <p:nvSpPr>
          <p:cNvPr id="13" name="Rectangle 12">
            <a:extLst>
              <a:ext uri="{FF2B5EF4-FFF2-40B4-BE49-F238E27FC236}">
                <a16:creationId xmlns:a16="http://schemas.microsoft.com/office/drawing/2014/main" id="{AE18CCFB-7D2C-0925-10C2-8811C6307C18}"/>
              </a:ext>
            </a:extLst>
          </p:cNvPr>
          <p:cNvSpPr/>
          <p:nvPr/>
        </p:nvSpPr>
        <p:spPr>
          <a:xfrm>
            <a:off x="4113167" y="3193406"/>
            <a:ext cx="2696844" cy="59935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D322DE00-BB5F-520D-5884-A4E4FA471473}"/>
              </a:ext>
            </a:extLst>
          </p:cNvPr>
          <p:cNvSpPr txBox="1"/>
          <p:nvPr/>
        </p:nvSpPr>
        <p:spPr>
          <a:xfrm>
            <a:off x="4057747" y="2610480"/>
            <a:ext cx="2816991" cy="954153"/>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Asset geolocation, tracking warehouse security, monitoring transport conditions, e.g., for food safety  ... </a:t>
            </a:r>
          </a:p>
        </p:txBody>
      </p:sp>
      <p:pic>
        <p:nvPicPr>
          <p:cNvPr id="14" name="Picture 13">
            <a:extLst>
              <a:ext uri="{FF2B5EF4-FFF2-40B4-BE49-F238E27FC236}">
                <a16:creationId xmlns:a16="http://schemas.microsoft.com/office/drawing/2014/main" id="{A8F3FCEC-F428-2DBD-711B-9F8F4F4FCBBA}"/>
              </a:ext>
            </a:extLst>
          </p:cNvPr>
          <p:cNvPicPr>
            <a:picLocks noChangeAspect="1"/>
          </p:cNvPicPr>
          <p:nvPr/>
        </p:nvPicPr>
        <p:blipFill>
          <a:blip r:embed="rId5"/>
          <a:stretch>
            <a:fillRect/>
          </a:stretch>
        </p:blipFill>
        <p:spPr>
          <a:xfrm>
            <a:off x="7103611" y="1370423"/>
            <a:ext cx="2720827" cy="1832144"/>
          </a:xfrm>
          <a:prstGeom prst="rect">
            <a:avLst/>
          </a:prstGeom>
        </p:spPr>
      </p:pic>
      <p:sp>
        <p:nvSpPr>
          <p:cNvPr id="15" name="Rectangle 14">
            <a:extLst>
              <a:ext uri="{FF2B5EF4-FFF2-40B4-BE49-F238E27FC236}">
                <a16:creationId xmlns:a16="http://schemas.microsoft.com/office/drawing/2014/main" id="{448E0B35-67C0-042B-FCD8-C537964CB158}"/>
              </a:ext>
            </a:extLst>
          </p:cNvPr>
          <p:cNvSpPr/>
          <p:nvPr/>
        </p:nvSpPr>
        <p:spPr>
          <a:xfrm>
            <a:off x="7103611" y="3197421"/>
            <a:ext cx="2696844" cy="59935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7802110-9FEA-5FB2-F370-6C448515A133}"/>
              </a:ext>
            </a:extLst>
          </p:cNvPr>
          <p:cNvSpPr txBox="1"/>
          <p:nvPr/>
        </p:nvSpPr>
        <p:spPr>
          <a:xfrm>
            <a:off x="7048191" y="2614496"/>
            <a:ext cx="2816991" cy="954153"/>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Monitoring: sound, air, water, weather, lighting, traffic, crowds, </a:t>
            </a: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infrastrcuture</a:t>
            </a: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 sharing (bikes) ...  </a:t>
            </a:r>
          </a:p>
        </p:txBody>
      </p:sp>
      <p:grpSp>
        <p:nvGrpSpPr>
          <p:cNvPr id="29" name="Group 28">
            <a:extLst>
              <a:ext uri="{FF2B5EF4-FFF2-40B4-BE49-F238E27FC236}">
                <a16:creationId xmlns:a16="http://schemas.microsoft.com/office/drawing/2014/main" id="{7EEE9E0D-ADAF-B03E-3176-22407A701D0E}"/>
              </a:ext>
            </a:extLst>
          </p:cNvPr>
          <p:cNvGrpSpPr/>
          <p:nvPr/>
        </p:nvGrpSpPr>
        <p:grpSpPr>
          <a:xfrm>
            <a:off x="1047750" y="3974648"/>
            <a:ext cx="8903158" cy="2444461"/>
            <a:chOff x="1047750" y="3974648"/>
            <a:chExt cx="8903158" cy="2444461"/>
          </a:xfrm>
        </p:grpSpPr>
        <p:pic>
          <p:nvPicPr>
            <p:cNvPr id="17" name="Picture 16">
              <a:extLst>
                <a:ext uri="{FF2B5EF4-FFF2-40B4-BE49-F238E27FC236}">
                  <a16:creationId xmlns:a16="http://schemas.microsoft.com/office/drawing/2014/main" id="{573BF9DD-9DF5-0CE1-E619-246B4CBF5338}"/>
                </a:ext>
              </a:extLst>
            </p:cNvPr>
            <p:cNvPicPr>
              <a:picLocks noChangeAspect="1"/>
            </p:cNvPicPr>
            <p:nvPr/>
          </p:nvPicPr>
          <p:blipFill>
            <a:blip r:embed="rId6"/>
            <a:stretch>
              <a:fillRect/>
            </a:stretch>
          </p:blipFill>
          <p:spPr>
            <a:xfrm>
              <a:off x="1047751" y="3974648"/>
              <a:ext cx="2730165" cy="1851959"/>
            </a:xfrm>
            <a:prstGeom prst="rect">
              <a:avLst/>
            </a:prstGeom>
          </p:spPr>
        </p:pic>
        <p:sp>
          <p:nvSpPr>
            <p:cNvPr id="18" name="Rectangle 17">
              <a:extLst>
                <a:ext uri="{FF2B5EF4-FFF2-40B4-BE49-F238E27FC236}">
                  <a16:creationId xmlns:a16="http://schemas.microsoft.com/office/drawing/2014/main" id="{AFB5734F-7AFB-0A42-89C2-40F116A0B8E2}"/>
                </a:ext>
              </a:extLst>
            </p:cNvPr>
            <p:cNvSpPr/>
            <p:nvPr/>
          </p:nvSpPr>
          <p:spPr>
            <a:xfrm>
              <a:off x="1047750" y="5809845"/>
              <a:ext cx="2730165" cy="59935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B6FCC27A-32E9-AF0A-5B89-F9213579A3C3}"/>
                </a:ext>
              </a:extLst>
            </p:cNvPr>
            <p:cNvSpPr txBox="1"/>
            <p:nvPr/>
          </p:nvSpPr>
          <p:spPr>
            <a:xfrm>
              <a:off x="1078056" y="5236276"/>
              <a:ext cx="2816991" cy="117018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Smart metering, service (de)activation ,  efficiency monitoring, remote diagnosis, asset surveillance, quality monitoring ...</a:t>
              </a:r>
            </a:p>
          </p:txBody>
        </p:sp>
        <p:pic>
          <p:nvPicPr>
            <p:cNvPr id="20" name="Picture 19">
              <a:extLst>
                <a:ext uri="{FF2B5EF4-FFF2-40B4-BE49-F238E27FC236}">
                  <a16:creationId xmlns:a16="http://schemas.microsoft.com/office/drawing/2014/main" id="{06218BE6-0F29-382E-961F-E89FFD517056}"/>
                </a:ext>
              </a:extLst>
            </p:cNvPr>
            <p:cNvPicPr>
              <a:picLocks noChangeAspect="1"/>
            </p:cNvPicPr>
            <p:nvPr/>
          </p:nvPicPr>
          <p:blipFill>
            <a:blip r:embed="rId7"/>
            <a:stretch>
              <a:fillRect/>
            </a:stretch>
          </p:blipFill>
          <p:spPr>
            <a:xfrm>
              <a:off x="4088520" y="4002915"/>
              <a:ext cx="2730165" cy="1823693"/>
            </a:xfrm>
            <a:prstGeom prst="rect">
              <a:avLst/>
            </a:prstGeom>
          </p:spPr>
        </p:pic>
        <p:sp>
          <p:nvSpPr>
            <p:cNvPr id="22" name="Rectangle 21">
              <a:extLst>
                <a:ext uri="{FF2B5EF4-FFF2-40B4-BE49-F238E27FC236}">
                  <a16:creationId xmlns:a16="http://schemas.microsoft.com/office/drawing/2014/main" id="{2B4F40C2-C6E8-E4D9-17A6-EA2B79B17BC5}"/>
                </a:ext>
              </a:extLst>
            </p:cNvPr>
            <p:cNvSpPr/>
            <p:nvPr/>
          </p:nvSpPr>
          <p:spPr>
            <a:xfrm>
              <a:off x="4088521" y="5819756"/>
              <a:ext cx="2730165" cy="59935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BA289CAD-8589-3342-C237-29A4AB442C9F}"/>
                </a:ext>
              </a:extLst>
            </p:cNvPr>
            <p:cNvSpPr txBox="1"/>
            <p:nvPr/>
          </p:nvSpPr>
          <p:spPr>
            <a:xfrm>
              <a:off x="4118827" y="5246188"/>
              <a:ext cx="2816991" cy="954153"/>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rainfall, temperature, wind, humidity, animal tracking and health, soil condition, infrastructure monitoring ...</a:t>
              </a:r>
            </a:p>
          </p:txBody>
        </p:sp>
        <p:pic>
          <p:nvPicPr>
            <p:cNvPr id="24" name="Picture 23">
              <a:extLst>
                <a:ext uri="{FF2B5EF4-FFF2-40B4-BE49-F238E27FC236}">
                  <a16:creationId xmlns:a16="http://schemas.microsoft.com/office/drawing/2014/main" id="{86B816B2-8412-3F7C-2BA1-8B8F6320C72C}"/>
                </a:ext>
              </a:extLst>
            </p:cNvPr>
            <p:cNvPicPr>
              <a:picLocks noChangeAspect="1"/>
            </p:cNvPicPr>
            <p:nvPr/>
          </p:nvPicPr>
          <p:blipFill>
            <a:blip r:embed="rId8"/>
            <a:stretch>
              <a:fillRect/>
            </a:stretch>
          </p:blipFill>
          <p:spPr>
            <a:xfrm>
              <a:off x="7103611" y="4002915"/>
              <a:ext cx="2696844" cy="1835775"/>
            </a:xfrm>
            <a:prstGeom prst="rect">
              <a:avLst/>
            </a:prstGeom>
          </p:spPr>
        </p:pic>
        <p:sp>
          <p:nvSpPr>
            <p:cNvPr id="25" name="Rectangle 24">
              <a:extLst>
                <a:ext uri="{FF2B5EF4-FFF2-40B4-BE49-F238E27FC236}">
                  <a16:creationId xmlns:a16="http://schemas.microsoft.com/office/drawing/2014/main" id="{68EBF7FE-92F8-DC52-E685-A840DD405B89}"/>
                </a:ext>
              </a:extLst>
            </p:cNvPr>
            <p:cNvSpPr/>
            <p:nvPr/>
          </p:nvSpPr>
          <p:spPr>
            <a:xfrm>
              <a:off x="7103611" y="5816122"/>
              <a:ext cx="2730165" cy="59935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4093B8FB-2505-D428-7F8C-D7745D157EC4}"/>
                </a:ext>
              </a:extLst>
            </p:cNvPr>
            <p:cNvSpPr txBox="1"/>
            <p:nvPr/>
          </p:nvSpPr>
          <p:spPr>
            <a:xfrm>
              <a:off x="7133917" y="5242553"/>
              <a:ext cx="2816991" cy="954153"/>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Security, enviro conditions (temp., air, lights, power),  predictive infrastructure monitoring,   ...</a:t>
              </a:r>
            </a:p>
          </p:txBody>
        </p:sp>
      </p:grpSp>
      <p:sp>
        <p:nvSpPr>
          <p:cNvPr id="28" name="TextBox 27">
            <a:extLst>
              <a:ext uri="{FF2B5EF4-FFF2-40B4-BE49-F238E27FC236}">
                <a16:creationId xmlns:a16="http://schemas.microsoft.com/office/drawing/2014/main" id="{CE3166EB-EBAF-DF90-2AC9-A812B8A1C029}"/>
              </a:ext>
            </a:extLst>
          </p:cNvPr>
          <p:cNvSpPr txBox="1"/>
          <p:nvPr/>
        </p:nvSpPr>
        <p:spPr>
          <a:xfrm>
            <a:off x="10306050" y="3974648"/>
            <a:ext cx="1257300"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D009A"/>
                </a:solidFill>
                <a:effectLst/>
                <a:uLnTx/>
                <a:uFillTx/>
                <a:latin typeface="Calibri" panose="020F0502020204030204"/>
                <a:ea typeface="+mn-ea"/>
                <a:cs typeface="+mn-cs"/>
              </a:rPr>
              <a:t>.... and there’s many more!</a:t>
            </a:r>
          </a:p>
        </p:txBody>
      </p:sp>
      <p:sp>
        <p:nvSpPr>
          <p:cNvPr id="4" name="Slide Number Placeholder 3">
            <a:extLst>
              <a:ext uri="{FF2B5EF4-FFF2-40B4-BE49-F238E27FC236}">
                <a16:creationId xmlns:a16="http://schemas.microsoft.com/office/drawing/2014/main" id="{213F6C6B-E1FF-42A2-55C3-B9210A3B3C3A}"/>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152</a:t>
            </a:fld>
            <a:endParaRPr lang="en-US" dirty="0"/>
          </a:p>
        </p:txBody>
      </p:sp>
    </p:spTree>
    <p:extLst>
      <p:ext uri="{BB962C8B-B14F-4D97-AF65-F5344CB8AC3E}">
        <p14:creationId xmlns:p14="http://schemas.microsoft.com/office/powerpoint/2010/main" val="1103077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dissolve">
                                      <p:cBhvr>
                                        <p:cTn id="7" dur="5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dissolve">
                                      <p:cBhvr>
                                        <p:cTn id="1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FBCA155-3E80-3F9A-E827-9ED6B3BCC5C9}"/>
              </a:ext>
            </a:extLst>
          </p:cNvPr>
          <p:cNvSpPr>
            <a:spLocks noGrp="1"/>
          </p:cNvSpPr>
          <p:nvPr>
            <p:ph type="title"/>
          </p:nvPr>
        </p:nvSpPr>
        <p:spPr/>
        <p:txBody>
          <a:bodyPr>
            <a:normAutofit/>
          </a:bodyPr>
          <a:lstStyle/>
          <a:p>
            <a:r>
              <a:rPr lang="en-US" dirty="0"/>
              <a:t>Lots of connected IoT devices, and more soon!</a:t>
            </a:r>
          </a:p>
        </p:txBody>
      </p:sp>
      <p:pic>
        <p:nvPicPr>
          <p:cNvPr id="7" name="Picture 6">
            <a:extLst>
              <a:ext uri="{FF2B5EF4-FFF2-40B4-BE49-F238E27FC236}">
                <a16:creationId xmlns:a16="http://schemas.microsoft.com/office/drawing/2014/main" id="{9C7ADB2D-7CE3-251B-1E03-46FDC3C91276}"/>
              </a:ext>
            </a:extLst>
          </p:cNvPr>
          <p:cNvPicPr>
            <a:picLocks noChangeAspect="1"/>
          </p:cNvPicPr>
          <p:nvPr/>
        </p:nvPicPr>
        <p:blipFill>
          <a:blip r:embed="rId2"/>
          <a:stretch>
            <a:fillRect/>
          </a:stretch>
        </p:blipFill>
        <p:spPr>
          <a:xfrm>
            <a:off x="1200150" y="1653045"/>
            <a:ext cx="7772400" cy="4972606"/>
          </a:xfrm>
          <a:prstGeom prst="rect">
            <a:avLst/>
          </a:prstGeom>
        </p:spPr>
      </p:pic>
      <p:sp>
        <p:nvSpPr>
          <p:cNvPr id="8" name="TextBox 7">
            <a:extLst>
              <a:ext uri="{FF2B5EF4-FFF2-40B4-BE49-F238E27FC236}">
                <a16:creationId xmlns:a16="http://schemas.microsoft.com/office/drawing/2014/main" id="{0ADB3120-1319-D7B7-AD45-8A893451E982}"/>
              </a:ext>
            </a:extLst>
          </p:cNvPr>
          <p:cNvSpPr txBox="1"/>
          <p:nvPr/>
        </p:nvSpPr>
        <p:spPr>
          <a:xfrm>
            <a:off x="560543" y="6487151"/>
            <a:ext cx="544020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https://</a:t>
            </a:r>
            <a:r>
              <a:rPr kumimoji="0" lang="en-US" sz="1200" b="0" i="0" u="none" strike="noStrike" kern="1200" cap="none" spc="0" normalizeH="0" baseline="0" noProof="0" dirty="0" err="1">
                <a:ln>
                  <a:noFill/>
                </a:ln>
                <a:solidFill>
                  <a:prstClr val="black"/>
                </a:solidFill>
                <a:effectLst/>
                <a:uLnTx/>
                <a:uFillTx/>
                <a:latin typeface="Calibri" panose="020F0502020204030204"/>
                <a:ea typeface="+mn-ea"/>
                <a:cs typeface="+mn-cs"/>
              </a:rPr>
              <a:t>www.statista.com</a:t>
            </a: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/statistics/512650/worldwide-connected-devices-amount/</a:t>
            </a:r>
          </a:p>
        </p:txBody>
      </p:sp>
      <p:grpSp>
        <p:nvGrpSpPr>
          <p:cNvPr id="19" name="Group 18">
            <a:extLst>
              <a:ext uri="{FF2B5EF4-FFF2-40B4-BE49-F238E27FC236}">
                <a16:creationId xmlns:a16="http://schemas.microsoft.com/office/drawing/2014/main" id="{1D3AF868-5797-8795-4A76-CB90CAB465C2}"/>
              </a:ext>
            </a:extLst>
          </p:cNvPr>
          <p:cNvGrpSpPr/>
          <p:nvPr/>
        </p:nvGrpSpPr>
        <p:grpSpPr>
          <a:xfrm>
            <a:off x="8934450" y="2971800"/>
            <a:ext cx="2232314" cy="2694400"/>
            <a:chOff x="8934450" y="2971800"/>
            <a:chExt cx="2232314" cy="2694400"/>
          </a:xfrm>
        </p:grpSpPr>
        <p:sp>
          <p:nvSpPr>
            <p:cNvPr id="9" name="Right Brace 8">
              <a:extLst>
                <a:ext uri="{FF2B5EF4-FFF2-40B4-BE49-F238E27FC236}">
                  <a16:creationId xmlns:a16="http://schemas.microsoft.com/office/drawing/2014/main" id="{9AF5F044-6C87-994F-1981-D126B42D2166}"/>
                </a:ext>
              </a:extLst>
            </p:cNvPr>
            <p:cNvSpPr/>
            <p:nvPr/>
          </p:nvSpPr>
          <p:spPr>
            <a:xfrm>
              <a:off x="8934450" y="2971800"/>
              <a:ext cx="179069" cy="205740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34C68FE9-EFC1-FFF5-6792-8702D23B2BA0}"/>
                </a:ext>
              </a:extLst>
            </p:cNvPr>
            <p:cNvSpPr txBox="1"/>
            <p:nvPr/>
          </p:nvSpPr>
          <p:spPr>
            <a:xfrm>
              <a:off x="9113519" y="3738890"/>
              <a:ext cx="63831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IoT</a:t>
              </a:r>
            </a:p>
          </p:txBody>
        </p:sp>
        <p:sp>
          <p:nvSpPr>
            <p:cNvPr id="11" name="Right Brace 10">
              <a:extLst>
                <a:ext uri="{FF2B5EF4-FFF2-40B4-BE49-F238E27FC236}">
                  <a16:creationId xmlns:a16="http://schemas.microsoft.com/office/drawing/2014/main" id="{F1DE4D58-022C-A304-1D33-EEFA3DE85E3F}"/>
                </a:ext>
              </a:extLst>
            </p:cNvPr>
            <p:cNvSpPr/>
            <p:nvPr/>
          </p:nvSpPr>
          <p:spPr>
            <a:xfrm>
              <a:off x="8934450" y="5029200"/>
              <a:ext cx="179069" cy="63700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D099B585-D5FD-B366-2675-A39D619BBBF0}"/>
                </a:ext>
              </a:extLst>
            </p:cNvPr>
            <p:cNvSpPr txBox="1"/>
            <p:nvPr/>
          </p:nvSpPr>
          <p:spPr>
            <a:xfrm>
              <a:off x="9113519" y="5048339"/>
              <a:ext cx="2053245" cy="617861"/>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PC, laptops,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tablets, phones</a:t>
              </a:r>
            </a:p>
          </p:txBody>
        </p:sp>
      </p:grpSp>
      <p:sp>
        <p:nvSpPr>
          <p:cNvPr id="2" name="TextBox 1">
            <a:extLst>
              <a:ext uri="{FF2B5EF4-FFF2-40B4-BE49-F238E27FC236}">
                <a16:creationId xmlns:a16="http://schemas.microsoft.com/office/drawing/2014/main" id="{D92B7D3D-B669-74EF-6343-229A28A9D01B}"/>
              </a:ext>
            </a:extLst>
          </p:cNvPr>
          <p:cNvSpPr txBox="1"/>
          <p:nvPr/>
        </p:nvSpPr>
        <p:spPr>
          <a:xfrm rot="16200000">
            <a:off x="-135216" y="3470171"/>
            <a:ext cx="3040063"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number of devices (in billions)</a:t>
            </a:r>
          </a:p>
        </p:txBody>
      </p:sp>
      <p:sp>
        <p:nvSpPr>
          <p:cNvPr id="4" name="TextBox 3">
            <a:extLst>
              <a:ext uri="{FF2B5EF4-FFF2-40B4-BE49-F238E27FC236}">
                <a16:creationId xmlns:a16="http://schemas.microsoft.com/office/drawing/2014/main" id="{1CBE0EBF-8621-11D3-7F45-6947D5F04F98}"/>
              </a:ext>
            </a:extLst>
          </p:cNvPr>
          <p:cNvSpPr txBox="1"/>
          <p:nvPr/>
        </p:nvSpPr>
        <p:spPr>
          <a:xfrm>
            <a:off x="1487829" y="1828203"/>
            <a:ext cx="393056"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60</a:t>
            </a:r>
          </a:p>
        </p:txBody>
      </p:sp>
      <p:sp>
        <p:nvSpPr>
          <p:cNvPr id="5" name="TextBox 4">
            <a:extLst>
              <a:ext uri="{FF2B5EF4-FFF2-40B4-BE49-F238E27FC236}">
                <a16:creationId xmlns:a16="http://schemas.microsoft.com/office/drawing/2014/main" id="{5D26152E-9E6C-716D-B7D3-D02473634E26}"/>
              </a:ext>
            </a:extLst>
          </p:cNvPr>
          <p:cNvSpPr txBox="1"/>
          <p:nvPr/>
        </p:nvSpPr>
        <p:spPr>
          <a:xfrm>
            <a:off x="1500842" y="2415609"/>
            <a:ext cx="393056"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50</a:t>
            </a:r>
          </a:p>
        </p:txBody>
      </p:sp>
      <p:sp>
        <p:nvSpPr>
          <p:cNvPr id="6" name="TextBox 5">
            <a:extLst>
              <a:ext uri="{FF2B5EF4-FFF2-40B4-BE49-F238E27FC236}">
                <a16:creationId xmlns:a16="http://schemas.microsoft.com/office/drawing/2014/main" id="{D59B46F8-57A1-9146-5A0C-BF68F68165F9}"/>
              </a:ext>
            </a:extLst>
          </p:cNvPr>
          <p:cNvSpPr txBox="1"/>
          <p:nvPr/>
        </p:nvSpPr>
        <p:spPr>
          <a:xfrm>
            <a:off x="1513855" y="3051844"/>
            <a:ext cx="393056"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40</a:t>
            </a:r>
          </a:p>
        </p:txBody>
      </p:sp>
      <p:sp>
        <p:nvSpPr>
          <p:cNvPr id="14" name="TextBox 13">
            <a:extLst>
              <a:ext uri="{FF2B5EF4-FFF2-40B4-BE49-F238E27FC236}">
                <a16:creationId xmlns:a16="http://schemas.microsoft.com/office/drawing/2014/main" id="{DA89957C-2ACB-841B-4F73-FD2E7E93AACF}"/>
              </a:ext>
            </a:extLst>
          </p:cNvPr>
          <p:cNvSpPr txBox="1"/>
          <p:nvPr/>
        </p:nvSpPr>
        <p:spPr>
          <a:xfrm>
            <a:off x="1526868" y="3665884"/>
            <a:ext cx="393056"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30</a:t>
            </a:r>
          </a:p>
        </p:txBody>
      </p:sp>
      <p:sp>
        <p:nvSpPr>
          <p:cNvPr id="15" name="TextBox 14">
            <a:extLst>
              <a:ext uri="{FF2B5EF4-FFF2-40B4-BE49-F238E27FC236}">
                <a16:creationId xmlns:a16="http://schemas.microsoft.com/office/drawing/2014/main" id="{99F33BAC-169B-06E0-05A0-F2FE9964DCB6}"/>
              </a:ext>
            </a:extLst>
          </p:cNvPr>
          <p:cNvSpPr txBox="1"/>
          <p:nvPr/>
        </p:nvSpPr>
        <p:spPr>
          <a:xfrm>
            <a:off x="1535746" y="4270988"/>
            <a:ext cx="393056"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20</a:t>
            </a:r>
          </a:p>
        </p:txBody>
      </p:sp>
      <p:sp>
        <p:nvSpPr>
          <p:cNvPr id="16" name="TextBox 15">
            <a:extLst>
              <a:ext uri="{FF2B5EF4-FFF2-40B4-BE49-F238E27FC236}">
                <a16:creationId xmlns:a16="http://schemas.microsoft.com/office/drawing/2014/main" id="{BBA6CB26-C301-DBC7-8E84-24F7E319A21C}"/>
              </a:ext>
            </a:extLst>
          </p:cNvPr>
          <p:cNvSpPr txBox="1"/>
          <p:nvPr/>
        </p:nvSpPr>
        <p:spPr>
          <a:xfrm>
            <a:off x="1535746" y="4836315"/>
            <a:ext cx="393056"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10</a:t>
            </a:r>
          </a:p>
        </p:txBody>
      </p:sp>
      <p:sp>
        <p:nvSpPr>
          <p:cNvPr id="17" name="TextBox 16">
            <a:extLst>
              <a:ext uri="{FF2B5EF4-FFF2-40B4-BE49-F238E27FC236}">
                <a16:creationId xmlns:a16="http://schemas.microsoft.com/office/drawing/2014/main" id="{D62B78DB-8C4C-A9E8-C224-5C201E969D01}"/>
              </a:ext>
            </a:extLst>
          </p:cNvPr>
          <p:cNvSpPr txBox="1"/>
          <p:nvPr/>
        </p:nvSpPr>
        <p:spPr>
          <a:xfrm>
            <a:off x="1880885" y="5666200"/>
            <a:ext cx="550151"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2014</a:t>
            </a: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126319F6-1C19-1209-C93B-8DFF3B31015F}"/>
              </a:ext>
            </a:extLst>
          </p:cNvPr>
          <p:cNvSpPr txBox="1"/>
          <p:nvPr/>
        </p:nvSpPr>
        <p:spPr>
          <a:xfrm>
            <a:off x="8371599" y="5669222"/>
            <a:ext cx="550151"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2028</a:t>
            </a: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Slide Number Placeholder 20">
            <a:extLst>
              <a:ext uri="{FF2B5EF4-FFF2-40B4-BE49-F238E27FC236}">
                <a16:creationId xmlns:a16="http://schemas.microsoft.com/office/drawing/2014/main" id="{7331C62D-1784-D1EC-DB5E-8F64D9018D8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153</a:t>
            </a:fld>
            <a:endParaRPr lang="en-US" dirty="0"/>
          </a:p>
        </p:txBody>
      </p:sp>
    </p:spTree>
    <p:extLst>
      <p:ext uri="{BB962C8B-B14F-4D97-AF65-F5344CB8AC3E}">
        <p14:creationId xmlns:p14="http://schemas.microsoft.com/office/powerpoint/2010/main" val="1860999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176C7B8-D8BD-3E60-066A-29B03E4AB4F6}"/>
              </a:ext>
            </a:extLst>
          </p:cNvPr>
          <p:cNvSpPr>
            <a:spLocks noGrp="1"/>
          </p:cNvSpPr>
          <p:nvPr>
            <p:ph idx="1"/>
          </p:nvPr>
        </p:nvSpPr>
        <p:spPr>
          <a:xfrm>
            <a:off x="838199" y="1724027"/>
            <a:ext cx="5322711" cy="4351338"/>
          </a:xfrm>
        </p:spPr>
        <p:txBody>
          <a:bodyPr/>
          <a:lstStyle/>
          <a:p>
            <a:r>
              <a:rPr lang="en-US" dirty="0">
                <a:solidFill>
                  <a:srgbClr val="C00000"/>
                </a:solidFill>
              </a:rPr>
              <a:t>wireless</a:t>
            </a:r>
          </a:p>
          <a:p>
            <a:r>
              <a:rPr lang="en-US" dirty="0">
                <a:solidFill>
                  <a:srgbClr val="C00000"/>
                </a:solidFill>
              </a:rPr>
              <a:t>distance: </a:t>
            </a:r>
            <a:r>
              <a:rPr lang="en-US" dirty="0"/>
              <a:t>from meters to kilometers</a:t>
            </a:r>
          </a:p>
          <a:p>
            <a:r>
              <a:rPr lang="en-US" dirty="0">
                <a:solidFill>
                  <a:srgbClr val="C00000"/>
                </a:solidFill>
              </a:rPr>
              <a:t>data rate: </a:t>
            </a:r>
            <a:r>
              <a:rPr lang="en-US" dirty="0"/>
              <a:t>100’s bps when active (metering) to ~1 Mbps (video surveillance)</a:t>
            </a:r>
          </a:p>
          <a:p>
            <a:r>
              <a:rPr lang="en-US" dirty="0">
                <a:solidFill>
                  <a:srgbClr val="C00000"/>
                </a:solidFill>
              </a:rPr>
              <a:t>energy: </a:t>
            </a:r>
            <a:r>
              <a:rPr lang="en-US" dirty="0"/>
              <a:t>always a consideration</a:t>
            </a:r>
          </a:p>
          <a:p>
            <a:pPr lvl="1"/>
            <a:r>
              <a:rPr lang="en-US" dirty="0"/>
              <a:t>up ~10 years without external power</a:t>
            </a:r>
          </a:p>
          <a:p>
            <a:pPr lvl="1"/>
            <a:r>
              <a:rPr lang="en-US" dirty="0"/>
              <a:t>local energy harvesting </a:t>
            </a:r>
          </a:p>
          <a:p>
            <a:endParaRPr lang="en-US" dirty="0"/>
          </a:p>
        </p:txBody>
      </p:sp>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p:txBody>
          <a:bodyPr/>
          <a:lstStyle/>
          <a:p>
            <a:r>
              <a:rPr lang="en-US" dirty="0"/>
              <a:t>IoT communication requirements</a:t>
            </a:r>
          </a:p>
        </p:txBody>
      </p:sp>
      <p:grpSp>
        <p:nvGrpSpPr>
          <p:cNvPr id="29" name="Group 28">
            <a:extLst>
              <a:ext uri="{FF2B5EF4-FFF2-40B4-BE49-F238E27FC236}">
                <a16:creationId xmlns:a16="http://schemas.microsoft.com/office/drawing/2014/main" id="{835F112F-190F-0438-F429-2DAF2DE8B47B}"/>
              </a:ext>
            </a:extLst>
          </p:cNvPr>
          <p:cNvGrpSpPr/>
          <p:nvPr/>
        </p:nvGrpSpPr>
        <p:grpSpPr>
          <a:xfrm>
            <a:off x="7162305" y="1479098"/>
            <a:ext cx="3798742" cy="4449007"/>
            <a:chOff x="7048005" y="1724027"/>
            <a:chExt cx="3798742" cy="4449007"/>
          </a:xfrm>
        </p:grpSpPr>
        <p:grpSp>
          <p:nvGrpSpPr>
            <p:cNvPr id="27" name="Group 26">
              <a:extLst>
                <a:ext uri="{FF2B5EF4-FFF2-40B4-BE49-F238E27FC236}">
                  <a16:creationId xmlns:a16="http://schemas.microsoft.com/office/drawing/2014/main" id="{293272E3-6299-DA83-F5E1-A212E942320E}"/>
                </a:ext>
              </a:extLst>
            </p:cNvPr>
            <p:cNvGrpSpPr/>
            <p:nvPr/>
          </p:nvGrpSpPr>
          <p:grpSpPr>
            <a:xfrm>
              <a:off x="7048005" y="1724027"/>
              <a:ext cx="3798742" cy="3936755"/>
              <a:chOff x="7439891" y="1837704"/>
              <a:chExt cx="3798742" cy="3936755"/>
            </a:xfrm>
          </p:grpSpPr>
          <p:sp>
            <p:nvSpPr>
              <p:cNvPr id="11" name="Freeform 10">
                <a:extLst>
                  <a:ext uri="{FF2B5EF4-FFF2-40B4-BE49-F238E27FC236}">
                    <a16:creationId xmlns:a16="http://schemas.microsoft.com/office/drawing/2014/main" id="{33E9C405-17B7-9CDE-49E2-053D11A9FB37}"/>
                  </a:ext>
                </a:extLst>
              </p:cNvPr>
              <p:cNvSpPr/>
              <p:nvPr/>
            </p:nvSpPr>
            <p:spPr>
              <a:xfrm>
                <a:off x="8383154" y="1943677"/>
                <a:ext cx="1931265" cy="2143414"/>
              </a:xfrm>
              <a:custGeom>
                <a:avLst/>
                <a:gdLst>
                  <a:gd name="connsiteX0" fmla="*/ 955963 w 1953490"/>
                  <a:gd name="connsiteY0" fmla="*/ 0 h 2175164"/>
                  <a:gd name="connsiteX1" fmla="*/ 1953490 w 1953490"/>
                  <a:gd name="connsiteY1" fmla="*/ 1717964 h 2175164"/>
                  <a:gd name="connsiteX2" fmla="*/ 983672 w 1953490"/>
                  <a:gd name="connsiteY2" fmla="*/ 2175164 h 2175164"/>
                  <a:gd name="connsiteX3" fmla="*/ 0 w 1953490"/>
                  <a:gd name="connsiteY3" fmla="*/ 1690255 h 2175164"/>
                  <a:gd name="connsiteX4" fmla="*/ 955963 w 1953490"/>
                  <a:gd name="connsiteY4" fmla="*/ 0 h 2175164"/>
                  <a:gd name="connsiteX0" fmla="*/ 955963 w 1918565"/>
                  <a:gd name="connsiteY0" fmla="*/ 0 h 2175164"/>
                  <a:gd name="connsiteX1" fmla="*/ 1918565 w 1918565"/>
                  <a:gd name="connsiteY1" fmla="*/ 1743364 h 2175164"/>
                  <a:gd name="connsiteX2" fmla="*/ 983672 w 1918565"/>
                  <a:gd name="connsiteY2" fmla="*/ 2175164 h 2175164"/>
                  <a:gd name="connsiteX3" fmla="*/ 0 w 1918565"/>
                  <a:gd name="connsiteY3" fmla="*/ 1690255 h 2175164"/>
                  <a:gd name="connsiteX4" fmla="*/ 955963 w 1918565"/>
                  <a:gd name="connsiteY4" fmla="*/ 0 h 2175164"/>
                  <a:gd name="connsiteX0" fmla="*/ 946438 w 1909040"/>
                  <a:gd name="connsiteY0" fmla="*/ 0 h 2175164"/>
                  <a:gd name="connsiteX1" fmla="*/ 1909040 w 1909040"/>
                  <a:gd name="connsiteY1" fmla="*/ 1743364 h 2175164"/>
                  <a:gd name="connsiteX2" fmla="*/ 974147 w 1909040"/>
                  <a:gd name="connsiteY2" fmla="*/ 2175164 h 2175164"/>
                  <a:gd name="connsiteX3" fmla="*/ 0 w 1909040"/>
                  <a:gd name="connsiteY3" fmla="*/ 1661680 h 2175164"/>
                  <a:gd name="connsiteX4" fmla="*/ 946438 w 1909040"/>
                  <a:gd name="connsiteY4" fmla="*/ 0 h 2175164"/>
                  <a:gd name="connsiteX0" fmla="*/ 968663 w 1931265"/>
                  <a:gd name="connsiteY0" fmla="*/ 0 h 2175164"/>
                  <a:gd name="connsiteX1" fmla="*/ 1931265 w 1931265"/>
                  <a:gd name="connsiteY1" fmla="*/ 1743364 h 2175164"/>
                  <a:gd name="connsiteX2" fmla="*/ 996372 w 1931265"/>
                  <a:gd name="connsiteY2" fmla="*/ 2175164 h 2175164"/>
                  <a:gd name="connsiteX3" fmla="*/ 0 w 1931265"/>
                  <a:gd name="connsiteY3" fmla="*/ 1690255 h 2175164"/>
                  <a:gd name="connsiteX4" fmla="*/ 968663 w 1931265"/>
                  <a:gd name="connsiteY4" fmla="*/ 0 h 2175164"/>
                  <a:gd name="connsiteX0" fmla="*/ 965488 w 1931265"/>
                  <a:gd name="connsiteY0" fmla="*/ 0 h 2118014"/>
                  <a:gd name="connsiteX1" fmla="*/ 1931265 w 1931265"/>
                  <a:gd name="connsiteY1" fmla="*/ 1686214 h 2118014"/>
                  <a:gd name="connsiteX2" fmla="*/ 996372 w 1931265"/>
                  <a:gd name="connsiteY2" fmla="*/ 2118014 h 2118014"/>
                  <a:gd name="connsiteX3" fmla="*/ 0 w 1931265"/>
                  <a:gd name="connsiteY3" fmla="*/ 1633105 h 2118014"/>
                  <a:gd name="connsiteX4" fmla="*/ 965488 w 1931265"/>
                  <a:gd name="connsiteY4" fmla="*/ 0 h 2118014"/>
                  <a:gd name="connsiteX0" fmla="*/ 946438 w 1931265"/>
                  <a:gd name="connsiteY0" fmla="*/ 0 h 2143414"/>
                  <a:gd name="connsiteX1" fmla="*/ 1931265 w 1931265"/>
                  <a:gd name="connsiteY1" fmla="*/ 1711614 h 2143414"/>
                  <a:gd name="connsiteX2" fmla="*/ 996372 w 1931265"/>
                  <a:gd name="connsiteY2" fmla="*/ 2143414 h 2143414"/>
                  <a:gd name="connsiteX3" fmla="*/ 0 w 1931265"/>
                  <a:gd name="connsiteY3" fmla="*/ 1658505 h 2143414"/>
                  <a:gd name="connsiteX4" fmla="*/ 946438 w 1931265"/>
                  <a:gd name="connsiteY4" fmla="*/ 0 h 214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1265" h="2143414">
                    <a:moveTo>
                      <a:pt x="946438" y="0"/>
                    </a:moveTo>
                    <a:lnTo>
                      <a:pt x="1931265" y="1711614"/>
                    </a:lnTo>
                    <a:lnTo>
                      <a:pt x="996372" y="2143414"/>
                    </a:lnTo>
                    <a:lnTo>
                      <a:pt x="0" y="1658505"/>
                    </a:lnTo>
                    <a:lnTo>
                      <a:pt x="946438" y="0"/>
                    </a:lnTo>
                    <a:close/>
                  </a:path>
                </a:pathLst>
              </a:cu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4F2F5497-C06E-AF63-FA81-66761933F53F}"/>
                  </a:ext>
                </a:extLst>
              </p:cNvPr>
              <p:cNvSpPr/>
              <p:nvPr/>
            </p:nvSpPr>
            <p:spPr>
              <a:xfrm>
                <a:off x="9373176" y="3654136"/>
                <a:ext cx="1865457" cy="1590387"/>
              </a:xfrm>
              <a:custGeom>
                <a:avLst/>
                <a:gdLst>
                  <a:gd name="connsiteX0" fmla="*/ 955964 w 1925782"/>
                  <a:gd name="connsiteY0" fmla="*/ 0 h 1648691"/>
                  <a:gd name="connsiteX1" fmla="*/ 13855 w 1925782"/>
                  <a:gd name="connsiteY1" fmla="*/ 484909 h 1648691"/>
                  <a:gd name="connsiteX2" fmla="*/ 0 w 1925782"/>
                  <a:gd name="connsiteY2" fmla="*/ 1634837 h 1648691"/>
                  <a:gd name="connsiteX3" fmla="*/ 1925782 w 1925782"/>
                  <a:gd name="connsiteY3" fmla="*/ 1648691 h 1648691"/>
                  <a:gd name="connsiteX4" fmla="*/ 955964 w 1925782"/>
                  <a:gd name="connsiteY4" fmla="*/ 0 h 1648691"/>
                  <a:gd name="connsiteX0" fmla="*/ 962314 w 1932132"/>
                  <a:gd name="connsiteY0" fmla="*/ 0 h 1648691"/>
                  <a:gd name="connsiteX1" fmla="*/ 20205 w 1932132"/>
                  <a:gd name="connsiteY1" fmla="*/ 484909 h 1648691"/>
                  <a:gd name="connsiteX2" fmla="*/ 0 w 1932132"/>
                  <a:gd name="connsiteY2" fmla="*/ 1628487 h 1648691"/>
                  <a:gd name="connsiteX3" fmla="*/ 1932132 w 1932132"/>
                  <a:gd name="connsiteY3" fmla="*/ 1648691 h 1648691"/>
                  <a:gd name="connsiteX4" fmla="*/ 962314 w 1932132"/>
                  <a:gd name="connsiteY4" fmla="*/ 0 h 1648691"/>
                  <a:gd name="connsiteX0" fmla="*/ 962314 w 1881332"/>
                  <a:gd name="connsiteY0" fmla="*/ 0 h 1628487"/>
                  <a:gd name="connsiteX1" fmla="*/ 20205 w 1881332"/>
                  <a:gd name="connsiteY1" fmla="*/ 484909 h 1628487"/>
                  <a:gd name="connsiteX2" fmla="*/ 0 w 1881332"/>
                  <a:gd name="connsiteY2" fmla="*/ 1628487 h 1628487"/>
                  <a:gd name="connsiteX3" fmla="*/ 1881332 w 1881332"/>
                  <a:gd name="connsiteY3" fmla="*/ 1626466 h 1628487"/>
                  <a:gd name="connsiteX4" fmla="*/ 962314 w 1881332"/>
                  <a:gd name="connsiteY4" fmla="*/ 0 h 1628487"/>
                  <a:gd name="connsiteX0" fmla="*/ 962314 w 1821007"/>
                  <a:gd name="connsiteY0" fmla="*/ 0 h 1628487"/>
                  <a:gd name="connsiteX1" fmla="*/ 20205 w 1821007"/>
                  <a:gd name="connsiteY1" fmla="*/ 484909 h 1628487"/>
                  <a:gd name="connsiteX2" fmla="*/ 0 w 1821007"/>
                  <a:gd name="connsiteY2" fmla="*/ 1628487 h 1628487"/>
                  <a:gd name="connsiteX3" fmla="*/ 1821007 w 1821007"/>
                  <a:gd name="connsiteY3" fmla="*/ 1610591 h 1628487"/>
                  <a:gd name="connsiteX4" fmla="*/ 962314 w 1821007"/>
                  <a:gd name="connsiteY4" fmla="*/ 0 h 1628487"/>
                  <a:gd name="connsiteX0" fmla="*/ 962314 w 1865457"/>
                  <a:gd name="connsiteY0" fmla="*/ 0 h 1628487"/>
                  <a:gd name="connsiteX1" fmla="*/ 20205 w 1865457"/>
                  <a:gd name="connsiteY1" fmla="*/ 484909 h 1628487"/>
                  <a:gd name="connsiteX2" fmla="*/ 0 w 1865457"/>
                  <a:gd name="connsiteY2" fmla="*/ 1628487 h 1628487"/>
                  <a:gd name="connsiteX3" fmla="*/ 1865457 w 1865457"/>
                  <a:gd name="connsiteY3" fmla="*/ 1626466 h 1628487"/>
                  <a:gd name="connsiteX4" fmla="*/ 962314 w 1865457"/>
                  <a:gd name="connsiteY4" fmla="*/ 0 h 1628487"/>
                  <a:gd name="connsiteX0" fmla="*/ 971839 w 1865457"/>
                  <a:gd name="connsiteY0" fmla="*/ 0 h 1609437"/>
                  <a:gd name="connsiteX1" fmla="*/ 20205 w 1865457"/>
                  <a:gd name="connsiteY1" fmla="*/ 465859 h 1609437"/>
                  <a:gd name="connsiteX2" fmla="*/ 0 w 1865457"/>
                  <a:gd name="connsiteY2" fmla="*/ 1609437 h 1609437"/>
                  <a:gd name="connsiteX3" fmla="*/ 1865457 w 1865457"/>
                  <a:gd name="connsiteY3" fmla="*/ 1607416 h 1609437"/>
                  <a:gd name="connsiteX4" fmla="*/ 971839 w 1865457"/>
                  <a:gd name="connsiteY4" fmla="*/ 0 h 1609437"/>
                  <a:gd name="connsiteX0" fmla="*/ 994064 w 1865457"/>
                  <a:gd name="connsiteY0" fmla="*/ 0 h 1574512"/>
                  <a:gd name="connsiteX1" fmla="*/ 20205 w 1865457"/>
                  <a:gd name="connsiteY1" fmla="*/ 430934 h 1574512"/>
                  <a:gd name="connsiteX2" fmla="*/ 0 w 1865457"/>
                  <a:gd name="connsiteY2" fmla="*/ 1574512 h 1574512"/>
                  <a:gd name="connsiteX3" fmla="*/ 1865457 w 1865457"/>
                  <a:gd name="connsiteY3" fmla="*/ 1572491 h 1574512"/>
                  <a:gd name="connsiteX4" fmla="*/ 994064 w 1865457"/>
                  <a:gd name="connsiteY4" fmla="*/ 0 h 1574512"/>
                  <a:gd name="connsiteX0" fmla="*/ 949614 w 1865457"/>
                  <a:gd name="connsiteY0" fmla="*/ 0 h 1593562"/>
                  <a:gd name="connsiteX1" fmla="*/ 20205 w 1865457"/>
                  <a:gd name="connsiteY1" fmla="*/ 449984 h 1593562"/>
                  <a:gd name="connsiteX2" fmla="*/ 0 w 1865457"/>
                  <a:gd name="connsiteY2" fmla="*/ 1593562 h 1593562"/>
                  <a:gd name="connsiteX3" fmla="*/ 1865457 w 1865457"/>
                  <a:gd name="connsiteY3" fmla="*/ 1591541 h 1593562"/>
                  <a:gd name="connsiteX4" fmla="*/ 949614 w 1865457"/>
                  <a:gd name="connsiteY4" fmla="*/ 0 h 1593562"/>
                  <a:gd name="connsiteX0" fmla="*/ 949614 w 1865457"/>
                  <a:gd name="connsiteY0" fmla="*/ 0 h 1593562"/>
                  <a:gd name="connsiteX1" fmla="*/ 48780 w 1865457"/>
                  <a:gd name="connsiteY1" fmla="*/ 488084 h 1593562"/>
                  <a:gd name="connsiteX2" fmla="*/ 0 w 1865457"/>
                  <a:gd name="connsiteY2" fmla="*/ 1593562 h 1593562"/>
                  <a:gd name="connsiteX3" fmla="*/ 1865457 w 1865457"/>
                  <a:gd name="connsiteY3" fmla="*/ 1591541 h 1593562"/>
                  <a:gd name="connsiteX4" fmla="*/ 949614 w 1865457"/>
                  <a:gd name="connsiteY4" fmla="*/ 0 h 1593562"/>
                  <a:gd name="connsiteX0" fmla="*/ 949614 w 1865457"/>
                  <a:gd name="connsiteY0" fmla="*/ 0 h 1593562"/>
                  <a:gd name="connsiteX1" fmla="*/ 10680 w 1865457"/>
                  <a:gd name="connsiteY1" fmla="*/ 437284 h 1593562"/>
                  <a:gd name="connsiteX2" fmla="*/ 0 w 1865457"/>
                  <a:gd name="connsiteY2" fmla="*/ 1593562 h 1593562"/>
                  <a:gd name="connsiteX3" fmla="*/ 1865457 w 1865457"/>
                  <a:gd name="connsiteY3" fmla="*/ 1591541 h 1593562"/>
                  <a:gd name="connsiteX4" fmla="*/ 949614 w 1865457"/>
                  <a:gd name="connsiteY4" fmla="*/ 0 h 1593562"/>
                  <a:gd name="connsiteX0" fmla="*/ 975014 w 1865457"/>
                  <a:gd name="connsiteY0" fmla="*/ 0 h 1606262"/>
                  <a:gd name="connsiteX1" fmla="*/ 10680 w 1865457"/>
                  <a:gd name="connsiteY1" fmla="*/ 449984 h 1606262"/>
                  <a:gd name="connsiteX2" fmla="*/ 0 w 1865457"/>
                  <a:gd name="connsiteY2" fmla="*/ 1606262 h 1606262"/>
                  <a:gd name="connsiteX3" fmla="*/ 1865457 w 1865457"/>
                  <a:gd name="connsiteY3" fmla="*/ 1604241 h 1606262"/>
                  <a:gd name="connsiteX4" fmla="*/ 975014 w 1865457"/>
                  <a:gd name="connsiteY4" fmla="*/ 0 h 1606262"/>
                  <a:gd name="connsiteX0" fmla="*/ 997239 w 1865457"/>
                  <a:gd name="connsiteY0" fmla="*/ 0 h 1561812"/>
                  <a:gd name="connsiteX1" fmla="*/ 10680 w 1865457"/>
                  <a:gd name="connsiteY1" fmla="*/ 405534 h 1561812"/>
                  <a:gd name="connsiteX2" fmla="*/ 0 w 1865457"/>
                  <a:gd name="connsiteY2" fmla="*/ 1561812 h 1561812"/>
                  <a:gd name="connsiteX3" fmla="*/ 1865457 w 1865457"/>
                  <a:gd name="connsiteY3" fmla="*/ 1559791 h 1561812"/>
                  <a:gd name="connsiteX4" fmla="*/ 997239 w 1865457"/>
                  <a:gd name="connsiteY4" fmla="*/ 0 h 1561812"/>
                  <a:gd name="connsiteX0" fmla="*/ 940089 w 1865457"/>
                  <a:gd name="connsiteY0" fmla="*/ 0 h 1590387"/>
                  <a:gd name="connsiteX1" fmla="*/ 10680 w 1865457"/>
                  <a:gd name="connsiteY1" fmla="*/ 434109 h 1590387"/>
                  <a:gd name="connsiteX2" fmla="*/ 0 w 1865457"/>
                  <a:gd name="connsiteY2" fmla="*/ 1590387 h 1590387"/>
                  <a:gd name="connsiteX3" fmla="*/ 1865457 w 1865457"/>
                  <a:gd name="connsiteY3" fmla="*/ 1588366 h 1590387"/>
                  <a:gd name="connsiteX4" fmla="*/ 940089 w 1865457"/>
                  <a:gd name="connsiteY4" fmla="*/ 0 h 1590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457" h="1590387">
                    <a:moveTo>
                      <a:pt x="940089" y="0"/>
                    </a:moveTo>
                    <a:lnTo>
                      <a:pt x="10680" y="434109"/>
                    </a:lnTo>
                    <a:lnTo>
                      <a:pt x="0" y="1590387"/>
                    </a:lnTo>
                    <a:lnTo>
                      <a:pt x="1865457" y="1588366"/>
                    </a:lnTo>
                    <a:lnTo>
                      <a:pt x="940089" y="0"/>
                    </a:lnTo>
                    <a:close/>
                  </a:path>
                </a:pathLst>
              </a:cu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2CF2562-EC53-8921-A31C-141F37CAEFF2}"/>
                  </a:ext>
                </a:extLst>
              </p:cNvPr>
              <p:cNvSpPr/>
              <p:nvPr/>
            </p:nvSpPr>
            <p:spPr>
              <a:xfrm>
                <a:off x="7443068" y="3608532"/>
                <a:ext cx="1937616" cy="1633970"/>
              </a:xfrm>
              <a:custGeom>
                <a:avLst/>
                <a:gdLst>
                  <a:gd name="connsiteX0" fmla="*/ 928254 w 1953491"/>
                  <a:gd name="connsiteY0" fmla="*/ 0 h 1676400"/>
                  <a:gd name="connsiteX1" fmla="*/ 1953491 w 1953491"/>
                  <a:gd name="connsiteY1" fmla="*/ 484909 h 1676400"/>
                  <a:gd name="connsiteX2" fmla="*/ 1939636 w 1953491"/>
                  <a:gd name="connsiteY2" fmla="*/ 1662545 h 1676400"/>
                  <a:gd name="connsiteX3" fmla="*/ 0 w 1953491"/>
                  <a:gd name="connsiteY3" fmla="*/ 1676400 h 1676400"/>
                  <a:gd name="connsiteX4" fmla="*/ 928254 w 1953491"/>
                  <a:gd name="connsiteY4" fmla="*/ 0 h 1676400"/>
                  <a:gd name="connsiteX0" fmla="*/ 928254 w 1953491"/>
                  <a:gd name="connsiteY0" fmla="*/ 0 h 1676400"/>
                  <a:gd name="connsiteX1" fmla="*/ 1953491 w 1953491"/>
                  <a:gd name="connsiteY1" fmla="*/ 484909 h 1676400"/>
                  <a:gd name="connsiteX2" fmla="*/ 1914236 w 1953491"/>
                  <a:gd name="connsiteY2" fmla="*/ 1637145 h 1676400"/>
                  <a:gd name="connsiteX3" fmla="*/ 0 w 1953491"/>
                  <a:gd name="connsiteY3" fmla="*/ 1676400 h 1676400"/>
                  <a:gd name="connsiteX4" fmla="*/ 928254 w 1953491"/>
                  <a:gd name="connsiteY4" fmla="*/ 0 h 1676400"/>
                  <a:gd name="connsiteX0" fmla="*/ 925079 w 1950316"/>
                  <a:gd name="connsiteY0" fmla="*/ 0 h 1638300"/>
                  <a:gd name="connsiteX1" fmla="*/ 1950316 w 1950316"/>
                  <a:gd name="connsiteY1" fmla="*/ 484909 h 1638300"/>
                  <a:gd name="connsiteX2" fmla="*/ 1911061 w 1950316"/>
                  <a:gd name="connsiteY2" fmla="*/ 1637145 h 1638300"/>
                  <a:gd name="connsiteX3" fmla="*/ 0 w 1950316"/>
                  <a:gd name="connsiteY3" fmla="*/ 1638300 h 1638300"/>
                  <a:gd name="connsiteX4" fmla="*/ 925079 w 1950316"/>
                  <a:gd name="connsiteY4" fmla="*/ 0 h 1638300"/>
                  <a:gd name="connsiteX0" fmla="*/ 925079 w 1950316"/>
                  <a:gd name="connsiteY0" fmla="*/ 0 h 1640320"/>
                  <a:gd name="connsiteX1" fmla="*/ 1950316 w 1950316"/>
                  <a:gd name="connsiteY1" fmla="*/ 484909 h 1640320"/>
                  <a:gd name="connsiteX2" fmla="*/ 1936461 w 1950316"/>
                  <a:gd name="connsiteY2" fmla="*/ 1640320 h 1640320"/>
                  <a:gd name="connsiteX3" fmla="*/ 0 w 1950316"/>
                  <a:gd name="connsiteY3" fmla="*/ 1638300 h 1640320"/>
                  <a:gd name="connsiteX4" fmla="*/ 925079 w 1950316"/>
                  <a:gd name="connsiteY4" fmla="*/ 0 h 1640320"/>
                  <a:gd name="connsiteX0" fmla="*/ 969529 w 1950316"/>
                  <a:gd name="connsiteY0" fmla="*/ 0 h 1599045"/>
                  <a:gd name="connsiteX1" fmla="*/ 1950316 w 1950316"/>
                  <a:gd name="connsiteY1" fmla="*/ 443634 h 1599045"/>
                  <a:gd name="connsiteX2" fmla="*/ 1936461 w 1950316"/>
                  <a:gd name="connsiteY2" fmla="*/ 1599045 h 1599045"/>
                  <a:gd name="connsiteX3" fmla="*/ 0 w 1950316"/>
                  <a:gd name="connsiteY3" fmla="*/ 1597025 h 1599045"/>
                  <a:gd name="connsiteX4" fmla="*/ 969529 w 1950316"/>
                  <a:gd name="connsiteY4" fmla="*/ 0 h 1599045"/>
                  <a:gd name="connsiteX0" fmla="*/ 934604 w 1950316"/>
                  <a:gd name="connsiteY0" fmla="*/ 0 h 1633970"/>
                  <a:gd name="connsiteX1" fmla="*/ 1950316 w 1950316"/>
                  <a:gd name="connsiteY1" fmla="*/ 478559 h 1633970"/>
                  <a:gd name="connsiteX2" fmla="*/ 1936461 w 1950316"/>
                  <a:gd name="connsiteY2" fmla="*/ 1633970 h 1633970"/>
                  <a:gd name="connsiteX3" fmla="*/ 0 w 1950316"/>
                  <a:gd name="connsiteY3" fmla="*/ 1631950 h 1633970"/>
                  <a:gd name="connsiteX4" fmla="*/ 934604 w 1950316"/>
                  <a:gd name="connsiteY4" fmla="*/ 0 h 1633970"/>
                  <a:gd name="connsiteX0" fmla="*/ 934604 w 1959841"/>
                  <a:gd name="connsiteY0" fmla="*/ 0 h 1633970"/>
                  <a:gd name="connsiteX1" fmla="*/ 1959841 w 1959841"/>
                  <a:gd name="connsiteY1" fmla="*/ 494434 h 1633970"/>
                  <a:gd name="connsiteX2" fmla="*/ 1936461 w 1959841"/>
                  <a:gd name="connsiteY2" fmla="*/ 1633970 h 1633970"/>
                  <a:gd name="connsiteX3" fmla="*/ 0 w 1959841"/>
                  <a:gd name="connsiteY3" fmla="*/ 1631950 h 1633970"/>
                  <a:gd name="connsiteX4" fmla="*/ 934604 w 1959841"/>
                  <a:gd name="connsiteY4" fmla="*/ 0 h 1633970"/>
                  <a:gd name="connsiteX0" fmla="*/ 934604 w 1936461"/>
                  <a:gd name="connsiteY0" fmla="*/ 0 h 1633970"/>
                  <a:gd name="connsiteX1" fmla="*/ 1902691 w 1936461"/>
                  <a:gd name="connsiteY1" fmla="*/ 500784 h 1633970"/>
                  <a:gd name="connsiteX2" fmla="*/ 1936461 w 1936461"/>
                  <a:gd name="connsiteY2" fmla="*/ 1633970 h 1633970"/>
                  <a:gd name="connsiteX3" fmla="*/ 0 w 1936461"/>
                  <a:gd name="connsiteY3" fmla="*/ 1631950 h 1633970"/>
                  <a:gd name="connsiteX4" fmla="*/ 934604 w 1936461"/>
                  <a:gd name="connsiteY4" fmla="*/ 0 h 1633970"/>
                  <a:gd name="connsiteX0" fmla="*/ 934604 w 1937616"/>
                  <a:gd name="connsiteY0" fmla="*/ 0 h 1633970"/>
                  <a:gd name="connsiteX1" fmla="*/ 1937616 w 1937616"/>
                  <a:gd name="connsiteY1" fmla="*/ 481734 h 1633970"/>
                  <a:gd name="connsiteX2" fmla="*/ 1936461 w 1937616"/>
                  <a:gd name="connsiteY2" fmla="*/ 1633970 h 1633970"/>
                  <a:gd name="connsiteX3" fmla="*/ 0 w 1937616"/>
                  <a:gd name="connsiteY3" fmla="*/ 1631950 h 1633970"/>
                  <a:gd name="connsiteX4" fmla="*/ 934604 w 1937616"/>
                  <a:gd name="connsiteY4" fmla="*/ 0 h 1633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616" h="1633970">
                    <a:moveTo>
                      <a:pt x="934604" y="0"/>
                    </a:moveTo>
                    <a:lnTo>
                      <a:pt x="1937616" y="481734"/>
                    </a:lnTo>
                    <a:lnTo>
                      <a:pt x="1936461" y="1633970"/>
                    </a:lnTo>
                    <a:lnTo>
                      <a:pt x="0" y="1631950"/>
                    </a:lnTo>
                    <a:lnTo>
                      <a:pt x="934604" y="0"/>
                    </a:lnTo>
                    <a:close/>
                  </a:path>
                </a:pathLst>
              </a:cu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riangle 8">
                <a:extLst>
                  <a:ext uri="{FF2B5EF4-FFF2-40B4-BE49-F238E27FC236}">
                    <a16:creationId xmlns:a16="http://schemas.microsoft.com/office/drawing/2014/main" id="{ED630088-A931-476F-1046-2DD011151F4B}"/>
                  </a:ext>
                </a:extLst>
              </p:cNvPr>
              <p:cNvSpPr/>
              <p:nvPr/>
            </p:nvSpPr>
            <p:spPr>
              <a:xfrm>
                <a:off x="7439891" y="1939637"/>
                <a:ext cx="3796145" cy="3297382"/>
              </a:xfrm>
              <a:prstGeom prst="triangle">
                <a:avLst/>
              </a:prstGeom>
              <a:noFill/>
              <a:ln w="190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65798867-30FA-47C5-7155-81DC52E5B743}"/>
                  </a:ext>
                </a:extLst>
              </p:cNvPr>
              <p:cNvSpPr txBox="1"/>
              <p:nvPr/>
            </p:nvSpPr>
            <p:spPr>
              <a:xfrm>
                <a:off x="8071090" y="5312794"/>
                <a:ext cx="26030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 area coverage</a:t>
                </a:r>
              </a:p>
            </p:txBody>
          </p:sp>
          <p:sp>
            <p:nvSpPr>
              <p:cNvPr id="15" name="TextBox 14">
                <a:extLst>
                  <a:ext uri="{FF2B5EF4-FFF2-40B4-BE49-F238E27FC236}">
                    <a16:creationId xmlns:a16="http://schemas.microsoft.com/office/drawing/2014/main" id="{3732B7EE-7F93-7BB8-79CE-8659C8315742}"/>
                  </a:ext>
                </a:extLst>
              </p:cNvPr>
              <p:cNvSpPr txBox="1"/>
              <p:nvPr/>
            </p:nvSpPr>
            <p:spPr>
              <a:xfrm rot="3533481">
                <a:off x="9665782" y="3230126"/>
                <a:ext cx="194322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high data rate</a:t>
                </a:r>
              </a:p>
            </p:txBody>
          </p:sp>
          <p:sp>
            <p:nvSpPr>
              <p:cNvPr id="16" name="TextBox 15">
                <a:extLst>
                  <a:ext uri="{FF2B5EF4-FFF2-40B4-BE49-F238E27FC236}">
                    <a16:creationId xmlns:a16="http://schemas.microsoft.com/office/drawing/2014/main" id="{52997D95-3981-AB60-2D70-D3838ABB7F8B}"/>
                  </a:ext>
                </a:extLst>
              </p:cNvPr>
              <p:cNvSpPr txBox="1"/>
              <p:nvPr/>
            </p:nvSpPr>
            <p:spPr>
              <a:xfrm rot="17966655">
                <a:off x="6528654" y="3239818"/>
                <a:ext cx="32658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low energy consumption</a:t>
                </a:r>
              </a:p>
            </p:txBody>
          </p:sp>
          <p:sp>
            <p:nvSpPr>
              <p:cNvPr id="17" name="TextBox 16">
                <a:extLst>
                  <a:ext uri="{FF2B5EF4-FFF2-40B4-BE49-F238E27FC236}">
                    <a16:creationId xmlns:a16="http://schemas.microsoft.com/office/drawing/2014/main" id="{E912097B-2100-D1F0-5DCE-FACB7CEE1878}"/>
                  </a:ext>
                </a:extLst>
              </p:cNvPr>
              <p:cNvSpPr txBox="1"/>
              <p:nvPr/>
            </p:nvSpPr>
            <p:spPr>
              <a:xfrm>
                <a:off x="8716725" y="2700201"/>
                <a:ext cx="1357808"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short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range: WiFi,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BLE, Zigbee</a:t>
                </a:r>
              </a:p>
            </p:txBody>
          </p:sp>
          <p:sp>
            <p:nvSpPr>
              <p:cNvPr id="18" name="TextBox 17">
                <a:extLst>
                  <a:ext uri="{FF2B5EF4-FFF2-40B4-BE49-F238E27FC236}">
                    <a16:creationId xmlns:a16="http://schemas.microsoft.com/office/drawing/2014/main" id="{2E6D4629-20A4-4372-F184-6DFE37710613}"/>
                  </a:ext>
                </a:extLst>
              </p:cNvPr>
              <p:cNvSpPr txBox="1"/>
              <p:nvPr/>
            </p:nvSpPr>
            <p:spPr>
              <a:xfrm>
                <a:off x="9471613" y="4178453"/>
                <a:ext cx="1159355"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traditional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4/5G</a:t>
                </a:r>
              </a:p>
            </p:txBody>
          </p:sp>
          <p:sp>
            <p:nvSpPr>
              <p:cNvPr id="19" name="TextBox 18">
                <a:extLst>
                  <a:ext uri="{FF2B5EF4-FFF2-40B4-BE49-F238E27FC236}">
                    <a16:creationId xmlns:a16="http://schemas.microsoft.com/office/drawing/2014/main" id="{E96889C4-9381-9B69-D8F3-8608B37E7C44}"/>
                  </a:ext>
                </a:extLst>
              </p:cNvPr>
              <p:cNvSpPr txBox="1"/>
              <p:nvPr/>
            </p:nvSpPr>
            <p:spPr>
              <a:xfrm>
                <a:off x="8107177" y="4011490"/>
                <a:ext cx="1230786" cy="12003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low power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wide area: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LoRaWAN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LTE-M </a:t>
                </a:r>
              </a:p>
            </p:txBody>
          </p:sp>
          <p:cxnSp>
            <p:nvCxnSpPr>
              <p:cNvPr id="21" name="Straight Connector 20">
                <a:extLst>
                  <a:ext uri="{FF2B5EF4-FFF2-40B4-BE49-F238E27FC236}">
                    <a16:creationId xmlns:a16="http://schemas.microsoft.com/office/drawing/2014/main" id="{0DA56C5D-B766-AE2E-774F-D480352A871D}"/>
                  </a:ext>
                </a:extLst>
              </p:cNvPr>
              <p:cNvCxnSpPr>
                <a:cxnSpLocks/>
                <a:stCxn id="11" idx="3"/>
                <a:endCxn id="12" idx="1"/>
              </p:cNvCxnSpPr>
              <p:nvPr/>
            </p:nvCxnSpPr>
            <p:spPr>
              <a:xfrm>
                <a:off x="8383154" y="3602182"/>
                <a:ext cx="1000702" cy="486063"/>
              </a:xfrm>
              <a:prstGeom prst="line">
                <a:avLst/>
              </a:prstGeom>
              <a:ln w="1905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D94D5E6-4AA4-49A9-DC6E-180902CE6F9C}"/>
                  </a:ext>
                </a:extLst>
              </p:cNvPr>
              <p:cNvCxnSpPr>
                <a:cxnSpLocks/>
                <a:stCxn id="13" idx="1"/>
              </p:cNvCxnSpPr>
              <p:nvPr/>
            </p:nvCxnSpPr>
            <p:spPr>
              <a:xfrm flipV="1">
                <a:off x="9380684" y="3647973"/>
                <a:ext cx="940623" cy="442293"/>
              </a:xfrm>
              <a:prstGeom prst="line">
                <a:avLst/>
              </a:prstGeom>
              <a:ln w="1905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1542A9DF-0ECE-69E2-D8F5-EE4128385D7F}"/>
                  </a:ext>
                </a:extLst>
              </p:cNvPr>
              <p:cNvCxnSpPr>
                <a:cxnSpLocks/>
                <a:stCxn id="12" idx="2"/>
              </p:cNvCxnSpPr>
              <p:nvPr/>
            </p:nvCxnSpPr>
            <p:spPr>
              <a:xfrm flipV="1">
                <a:off x="9373176" y="4086979"/>
                <a:ext cx="11498" cy="1157544"/>
              </a:xfrm>
              <a:prstGeom prst="line">
                <a:avLst/>
              </a:prstGeom>
              <a:ln w="19050">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A7E60F56-7ADD-F488-7C5F-0EE95FF380BA}"/>
                </a:ext>
              </a:extLst>
            </p:cNvPr>
            <p:cNvSpPr txBox="1"/>
            <p:nvPr/>
          </p:nvSpPr>
          <p:spPr>
            <a:xfrm>
              <a:off x="7473961" y="5711369"/>
              <a:ext cx="296587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IoT technical tradeoffs</a:t>
              </a:r>
            </a:p>
          </p:txBody>
        </p:sp>
      </p:grpSp>
      <p:grpSp>
        <p:nvGrpSpPr>
          <p:cNvPr id="2" name="Group 1">
            <a:extLst>
              <a:ext uri="{FF2B5EF4-FFF2-40B4-BE49-F238E27FC236}">
                <a16:creationId xmlns:a16="http://schemas.microsoft.com/office/drawing/2014/main" id="{31F9F44A-3414-A328-E29C-86A212A6DCE6}"/>
              </a:ext>
            </a:extLst>
          </p:cNvPr>
          <p:cNvGrpSpPr/>
          <p:nvPr/>
        </p:nvGrpSpPr>
        <p:grpSpPr>
          <a:xfrm>
            <a:off x="7588261" y="2716520"/>
            <a:ext cx="2728736" cy="1936182"/>
            <a:chOff x="2577603" y="2900650"/>
            <a:chExt cx="2141131" cy="1319016"/>
          </a:xfrm>
        </p:grpSpPr>
        <p:sp>
          <p:nvSpPr>
            <p:cNvPr id="4" name="Right Arrow 3">
              <a:extLst>
                <a:ext uri="{FF2B5EF4-FFF2-40B4-BE49-F238E27FC236}">
                  <a16:creationId xmlns:a16="http://schemas.microsoft.com/office/drawing/2014/main" id="{334CE7AE-0DF2-C56A-44B4-7FB8F698C202}"/>
                </a:ext>
              </a:extLst>
            </p:cNvPr>
            <p:cNvSpPr/>
            <p:nvPr/>
          </p:nvSpPr>
          <p:spPr>
            <a:xfrm>
              <a:off x="2577603" y="3971925"/>
              <a:ext cx="237506" cy="130629"/>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Right Arrow 4">
              <a:extLst>
                <a:ext uri="{FF2B5EF4-FFF2-40B4-BE49-F238E27FC236}">
                  <a16:creationId xmlns:a16="http://schemas.microsoft.com/office/drawing/2014/main" id="{FF1565BB-B935-EFC9-27B1-0058014A4AE3}"/>
                </a:ext>
              </a:extLst>
            </p:cNvPr>
            <p:cNvSpPr/>
            <p:nvPr/>
          </p:nvSpPr>
          <p:spPr>
            <a:xfrm>
              <a:off x="3065502" y="3072672"/>
              <a:ext cx="237506" cy="130629"/>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ight Arrow 6">
              <a:extLst>
                <a:ext uri="{FF2B5EF4-FFF2-40B4-BE49-F238E27FC236}">
                  <a16:creationId xmlns:a16="http://schemas.microsoft.com/office/drawing/2014/main" id="{3CDC8217-23E9-819C-5D68-DEAAFE9B9607}"/>
                </a:ext>
              </a:extLst>
            </p:cNvPr>
            <p:cNvSpPr/>
            <p:nvPr/>
          </p:nvSpPr>
          <p:spPr>
            <a:xfrm rot="10800000">
              <a:off x="4481228" y="4089037"/>
              <a:ext cx="237506" cy="130629"/>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ight Arrow 7">
              <a:extLst>
                <a:ext uri="{FF2B5EF4-FFF2-40B4-BE49-F238E27FC236}">
                  <a16:creationId xmlns:a16="http://schemas.microsoft.com/office/drawing/2014/main" id="{B6C67E77-5867-5FD8-628D-CBBD5E05EB89}"/>
                </a:ext>
              </a:extLst>
            </p:cNvPr>
            <p:cNvSpPr/>
            <p:nvPr/>
          </p:nvSpPr>
          <p:spPr>
            <a:xfrm rot="10800000">
              <a:off x="4174803" y="2900650"/>
              <a:ext cx="237506" cy="130629"/>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 name="Slide Number Placeholder 21">
            <a:extLst>
              <a:ext uri="{FF2B5EF4-FFF2-40B4-BE49-F238E27FC236}">
                <a16:creationId xmlns:a16="http://schemas.microsoft.com/office/drawing/2014/main" id="{515672A4-3DAB-B3C1-1A64-35E7604BDF1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154</a:t>
            </a:fld>
            <a:endParaRPr lang="en-US" dirty="0"/>
          </a:p>
        </p:txBody>
      </p:sp>
    </p:spTree>
    <p:extLst>
      <p:ext uri="{BB962C8B-B14F-4D97-AF65-F5344CB8AC3E}">
        <p14:creationId xmlns:p14="http://schemas.microsoft.com/office/powerpoint/2010/main" val="35077424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dissolve">
                                      <p:cBhvr>
                                        <p:cTn id="7" dur="5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5BE461-CF7E-8CBA-B185-48FA0B12BBC6}"/>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id="{E7CB6F65-BD9B-0241-0B2D-606D3FB74E15}"/>
              </a:ext>
            </a:extLst>
          </p:cNvPr>
          <p:cNvPicPr>
            <a:picLocks noChangeAspect="1"/>
          </p:cNvPicPr>
          <p:nvPr/>
        </p:nvPicPr>
        <p:blipFill>
          <a:blip r:embed="rId3"/>
          <a:stretch>
            <a:fillRect/>
          </a:stretch>
        </p:blipFill>
        <p:spPr>
          <a:xfrm>
            <a:off x="7079363" y="2203330"/>
            <a:ext cx="4313946" cy="2758910"/>
          </a:xfrm>
          <a:prstGeom prst="rect">
            <a:avLst/>
          </a:prstGeom>
        </p:spPr>
      </p:pic>
      <p:sp>
        <p:nvSpPr>
          <p:cNvPr id="4" name="Title 1">
            <a:extLst>
              <a:ext uri="{FF2B5EF4-FFF2-40B4-BE49-F238E27FC236}">
                <a16:creationId xmlns:a16="http://schemas.microsoft.com/office/drawing/2014/main" id="{980CBEDE-AA1C-DFBB-6BC3-433F3D5CBA35}"/>
              </a:ext>
            </a:extLst>
          </p:cNvPr>
          <p:cNvSpPr>
            <a:spLocks noGrp="1"/>
          </p:cNvSpPr>
          <p:nvPr>
            <p:ph type="title"/>
          </p:nvPr>
        </p:nvSpPr>
        <p:spPr/>
        <p:txBody>
          <a:bodyPr>
            <a:normAutofit/>
          </a:bodyPr>
          <a:lstStyle/>
          <a:p>
            <a:r>
              <a:rPr lang="en-US" altLang="en-US" sz="4400" dirty="0">
                <a:cs typeface="Calibri" panose="020F0502020204030204" pitchFamily="34" charset="0"/>
              </a:rPr>
              <a:t>Wireless and mobile networks: Summary</a:t>
            </a:r>
            <a:endParaRPr lang="en-US" sz="4400" dirty="0"/>
          </a:p>
        </p:txBody>
      </p:sp>
      <p:sp>
        <p:nvSpPr>
          <p:cNvPr id="5" name="Rectangle 3">
            <a:extLst>
              <a:ext uri="{FF2B5EF4-FFF2-40B4-BE49-F238E27FC236}">
                <a16:creationId xmlns:a16="http://schemas.microsoft.com/office/drawing/2014/main" id="{C1B9A128-59B4-02E5-673A-5C372D514584}"/>
              </a:ext>
            </a:extLst>
          </p:cNvPr>
          <p:cNvSpPr txBox="1">
            <a:spLocks noChangeArrowheads="1"/>
          </p:cNvSpPr>
          <p:nvPr/>
        </p:nvSpPr>
        <p:spPr>
          <a:xfrm>
            <a:off x="863356" y="1544896"/>
            <a:ext cx="6216007" cy="48981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11199"/>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The physical layer: radio</a:t>
            </a:r>
          </a:p>
          <a:p>
            <a:pPr marL="352425" marR="0" lvl="0" indent="-222250" algn="l" defTabSz="914400" rtl="0" eaLnBrk="1" fontAlgn="auto" latinLnBrk="0" hangingPunct="1">
              <a:lnSpc>
                <a:spcPct val="100000"/>
              </a:lnSpc>
              <a:spcBef>
                <a:spcPts val="1000"/>
              </a:spcBef>
              <a:spcAft>
                <a:spcPts val="0"/>
              </a:spcAft>
              <a:buClr>
                <a:srgbClr val="0012A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The wireless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access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network</a:t>
            </a:r>
          </a:p>
          <a:p>
            <a:pPr marL="695325" marR="0" lvl="1" indent="-231775" algn="l" defTabSz="914400" rtl="0" eaLnBrk="1" fontAlgn="auto" latinLnBrk="0" hangingPunct="1">
              <a:lnSpc>
                <a:spcPct val="100000"/>
              </a:lnSpc>
              <a:spcBef>
                <a:spcPts val="500"/>
              </a:spcBef>
              <a:spcAft>
                <a:spcPts val="0"/>
              </a:spcAft>
              <a:buClr>
                <a:srgbClr val="0012A0"/>
              </a:buClr>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principles, WiFi, 5G</a:t>
            </a:r>
          </a:p>
          <a:p>
            <a:pPr marL="352425" marR="0" lvl="0" indent="-222250" algn="l" defTabSz="914400" rtl="0" eaLnBrk="1" fontAlgn="auto" latinLnBrk="0" hangingPunct="1">
              <a:lnSpc>
                <a:spcPct val="90000"/>
              </a:lnSpc>
              <a:spcBef>
                <a:spcPts val="1000"/>
              </a:spcBef>
              <a:spcAft>
                <a:spcPts val="0"/>
              </a:spcAft>
              <a:buClr>
                <a:srgbClr val="011199"/>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The wireless core network</a:t>
            </a:r>
          </a:p>
          <a:p>
            <a:pPr marL="695325" marR="0" lvl="1" indent="-231775" algn="l" defTabSz="914400" rtl="0" eaLnBrk="1" fontAlgn="auto" latinLnBrk="0" hangingPunct="1">
              <a:lnSpc>
                <a:spcPct val="90000"/>
              </a:lnSpc>
              <a:spcBef>
                <a:spcPts val="500"/>
              </a:spcBef>
              <a:spcAft>
                <a:spcPts val="0"/>
              </a:spcAft>
              <a:buClr>
                <a:srgbClr val="011199"/>
              </a:buClr>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principles, 5G</a:t>
            </a:r>
          </a:p>
          <a:p>
            <a:pPr marL="352425" marR="0" lvl="0" indent="-222250" algn="l" defTabSz="914400" rtl="0" eaLnBrk="1" fontAlgn="auto" latinLnBrk="0" hangingPunct="1">
              <a:lnSpc>
                <a:spcPct val="90000"/>
              </a:lnSpc>
              <a:spcBef>
                <a:spcPts val="1000"/>
              </a:spcBef>
              <a:spcAft>
                <a:spcPts val="0"/>
              </a:spcAft>
              <a:buClr>
                <a:srgbClr val="011199"/>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Mobility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Bluetooth, satellite, IoT wireless networks</a:t>
            </a:r>
          </a:p>
        </p:txBody>
      </p:sp>
      <p:sp>
        <p:nvSpPr>
          <p:cNvPr id="7" name="Slide Number Placeholder 6">
            <a:extLst>
              <a:ext uri="{FF2B5EF4-FFF2-40B4-BE49-F238E27FC236}">
                <a16:creationId xmlns:a16="http://schemas.microsoft.com/office/drawing/2014/main" id="{809B54D1-F641-B4BD-82C7-8BDD69811E93}"/>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155</a:t>
            </a:fld>
            <a:endParaRPr lang="en-US" dirty="0"/>
          </a:p>
        </p:txBody>
      </p:sp>
      <p:sp>
        <p:nvSpPr>
          <p:cNvPr id="8" name="TextBox 7">
            <a:extLst>
              <a:ext uri="{FF2B5EF4-FFF2-40B4-BE49-F238E27FC236}">
                <a16:creationId xmlns:a16="http://schemas.microsoft.com/office/drawing/2014/main" id="{B3B4262B-2F2E-E366-AA3C-8468FCB8B0FF}"/>
              </a:ext>
            </a:extLst>
          </p:cNvPr>
          <p:cNvSpPr txBox="1"/>
          <p:nvPr/>
        </p:nvSpPr>
        <p:spPr>
          <a:xfrm>
            <a:off x="838200" y="6140507"/>
            <a:ext cx="9578712" cy="307777"/>
          </a:xfrm>
          <a:prstGeom prst="rect">
            <a:avLst/>
          </a:prstGeom>
          <a:noFill/>
        </p:spPr>
        <p:txBody>
          <a:bodyPr wrap="none" rtlCol="0">
            <a:spAutoFit/>
          </a:bodyPr>
          <a:lstStyle/>
          <a:p>
            <a:r>
              <a:rPr lang="en-US" sz="1400" dirty="0"/>
              <a:t>For a more extensive treatment of wireless and mobile networks visit:  </a:t>
            </a:r>
            <a:r>
              <a:rPr lang="en-US" sz="1400" dirty="0">
                <a:hlinkClick r:id="rId4"/>
              </a:rPr>
              <a:t>https://gaia.cs.umass.edu/wireless_and_mobile_networks</a:t>
            </a:r>
            <a:r>
              <a:rPr lang="en-US" sz="1400" dirty="0"/>
              <a:t> </a:t>
            </a:r>
          </a:p>
        </p:txBody>
      </p:sp>
    </p:spTree>
    <p:extLst>
      <p:ext uri="{BB962C8B-B14F-4D97-AF65-F5344CB8AC3E}">
        <p14:creationId xmlns:p14="http://schemas.microsoft.com/office/powerpoint/2010/main" val="38886170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Leitura Recomendada e Complementar</a:t>
            </a:r>
            <a:endParaRPr lang="pt-BR" dirty="0"/>
          </a:p>
        </p:txBody>
      </p:sp>
      <p:sp>
        <p:nvSpPr>
          <p:cNvPr id="4" name="Espaço Reservado para Número de Slide 3"/>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2119D8CF-8DEC-4D9F-84EE-ADF04DFF3391}" type="slidenum">
              <a:rPr kumimoji="0" lang="pt-BR" sz="1400" b="0" i="0" u="none" strike="noStrike" kern="1200" cap="none" spc="0" normalizeH="0" baseline="0" noProof="0" smtClean="0">
                <a:ln>
                  <a:noFill/>
                </a:ln>
                <a:solidFill>
                  <a:srgbClr val="FFFFFF"/>
                </a:solidFill>
                <a:effectLst/>
                <a:uLnTx/>
                <a:uFillTx/>
                <a:latin typeface="Calibri"/>
                <a:ea typeface="+mj-ea"/>
                <a:cs typeface="+mj-cs"/>
              </a:rPr>
              <a:pPr marL="0" marR="0" lvl="0" indent="0" algn="ctr" defTabSz="914400" rtl="0" eaLnBrk="1" fontAlgn="auto" latinLnBrk="0" hangingPunct="1">
                <a:lnSpc>
                  <a:spcPct val="100000"/>
                </a:lnSpc>
                <a:spcBef>
                  <a:spcPts val="0"/>
                </a:spcBef>
                <a:spcAft>
                  <a:spcPts val="0"/>
                </a:spcAft>
                <a:buClrTx/>
                <a:buSzTx/>
                <a:buFontTx/>
                <a:buNone/>
                <a:tabLst/>
                <a:defRPr/>
              </a:pPr>
              <a:t>156</a:t>
            </a:fld>
            <a:endParaRPr kumimoji="0" lang="pt-BR" sz="1400" b="0" i="0" u="none" strike="noStrike" kern="1200" cap="none" spc="0" normalizeH="0" baseline="0" noProof="0">
              <a:ln>
                <a:noFill/>
              </a:ln>
              <a:solidFill>
                <a:srgbClr val="FFFFFF"/>
              </a:solidFill>
              <a:effectLst/>
              <a:uLnTx/>
              <a:uFillTx/>
              <a:latin typeface="Calibri"/>
              <a:ea typeface="+mj-ea"/>
              <a:cs typeface="+mj-cs"/>
            </a:endParaRPr>
          </a:p>
        </p:txBody>
      </p:sp>
      <p:sp>
        <p:nvSpPr>
          <p:cNvPr id="3" name="Espaço Reservado para Conteúdo 2"/>
          <p:cNvSpPr>
            <a:spLocks noGrp="1"/>
          </p:cNvSpPr>
          <p:nvPr>
            <p:ph sz="quarter" idx="1"/>
          </p:nvPr>
        </p:nvSpPr>
        <p:spPr>
          <a:xfrm>
            <a:off x="1219200" y="1447800"/>
            <a:ext cx="8382000" cy="4572000"/>
          </a:xfrm>
        </p:spPr>
        <p:txBody>
          <a:bodyPr>
            <a:normAutofit fontScale="62500" lnSpcReduction="20000"/>
          </a:bodyPr>
          <a:lstStyle/>
          <a:p>
            <a:r>
              <a:rPr lang="pt-BR" dirty="0"/>
              <a:t>Leitura Recomendada:</a:t>
            </a:r>
          </a:p>
          <a:p>
            <a:pPr lvl="1"/>
            <a:r>
              <a:rPr lang="pt-BR" dirty="0">
                <a:hlinkClick r:id="rId3"/>
              </a:rPr>
              <a:t>KUROSE, James F. e ROSS, Keith W. Redes de computadores e a Internet</a:t>
            </a:r>
            <a:r>
              <a:rPr lang="en-US" dirty="0">
                <a:hlinkClick r:id="rId3"/>
              </a:rPr>
              <a:t>: </a:t>
            </a:r>
            <a:r>
              <a:rPr lang="pt-BR" dirty="0">
                <a:hlinkClick r:id="rId3"/>
              </a:rPr>
              <a:t>Uma abordagem top-</a:t>
            </a:r>
            <a:r>
              <a:rPr lang="pt-BR" dirty="0" err="1">
                <a:hlinkClick r:id="rId3"/>
              </a:rPr>
              <a:t>down</a:t>
            </a:r>
            <a:r>
              <a:rPr lang="pt-BR" dirty="0">
                <a:hlinkClick r:id="rId3"/>
              </a:rPr>
              <a:t>. 8ª Edição. Bookman, 2021.</a:t>
            </a:r>
            <a:endParaRPr lang="pt-BR" dirty="0"/>
          </a:p>
          <a:p>
            <a:pPr lvl="2"/>
            <a:r>
              <a:rPr lang="pt-BR" dirty="0"/>
              <a:t>Capítulo 7 – Redes Sem Fio e Redes Móveis.</a:t>
            </a:r>
          </a:p>
          <a:p>
            <a:pPr lvl="1"/>
            <a:r>
              <a:rPr lang="pt-BR" dirty="0">
                <a:hlinkClick r:id="rId4"/>
              </a:rPr>
              <a:t>TANENBAUM, Andrew S., FEAMSTER, Nick e WETHERALL, David. Redes de Computadores. 6ª Edição. São Paulo: Bookman, 2021.</a:t>
            </a:r>
            <a:endParaRPr lang="pt-BR" dirty="0"/>
          </a:p>
          <a:p>
            <a:pPr marL="822960" lvl="2" eaLnBrk="1" fontAlgn="auto" hangingPunct="1">
              <a:spcBef>
                <a:spcPts val="370"/>
              </a:spcBef>
              <a:spcAft>
                <a:spcPts val="0"/>
              </a:spcAft>
              <a:buClr>
                <a:schemeClr val="accent1">
                  <a:tint val="60000"/>
                </a:schemeClr>
              </a:buClr>
              <a:buFont typeface="Wingdings 2"/>
              <a:buChar char=""/>
              <a:defRPr/>
            </a:pPr>
            <a:r>
              <a:rPr lang="pt-BR" dirty="0"/>
              <a:t>Capítulo 3 – A Camada de Enlace de Dados.</a:t>
            </a:r>
          </a:p>
          <a:p>
            <a:pPr marL="822960" lvl="2" eaLnBrk="1" fontAlgn="auto" hangingPunct="1">
              <a:spcBef>
                <a:spcPts val="370"/>
              </a:spcBef>
              <a:spcAft>
                <a:spcPts val="0"/>
              </a:spcAft>
              <a:buClr>
                <a:schemeClr val="accent1">
                  <a:tint val="60000"/>
                </a:schemeClr>
              </a:buClr>
              <a:buFont typeface="Wingdings 2"/>
              <a:buChar char=""/>
              <a:defRPr/>
            </a:pPr>
            <a:r>
              <a:rPr lang="pt-BR" dirty="0"/>
              <a:t>Capítulo 4 – A Subcamada de Controle de Acesso ao Meio.</a:t>
            </a:r>
          </a:p>
          <a:p>
            <a:pPr>
              <a:buClr>
                <a:schemeClr val="accent1">
                  <a:tint val="60000"/>
                </a:schemeClr>
              </a:buClr>
              <a:defRPr/>
            </a:pPr>
            <a:r>
              <a:rPr lang="pt-BR" dirty="0"/>
              <a:t>Leitura Complementar:</a:t>
            </a:r>
          </a:p>
          <a:p>
            <a:pPr lvl="1"/>
            <a:r>
              <a:rPr lang="pt-BR" dirty="0">
                <a:hlinkClick r:id="rId5"/>
              </a:rPr>
              <a:t>FOUROUZAN, </a:t>
            </a:r>
            <a:r>
              <a:rPr lang="pt-BR" dirty="0" err="1">
                <a:hlinkClick r:id="rId5"/>
              </a:rPr>
              <a:t>Behrouz</a:t>
            </a:r>
            <a:r>
              <a:rPr lang="pt-BR" dirty="0">
                <a:hlinkClick r:id="rId5"/>
              </a:rPr>
              <a:t> A. e FIROUZ, </a:t>
            </a:r>
            <a:r>
              <a:rPr lang="pt-BR" dirty="0" err="1">
                <a:hlinkClick r:id="rId5"/>
              </a:rPr>
              <a:t>Mosharraf</a:t>
            </a:r>
            <a:r>
              <a:rPr lang="pt-BR" dirty="0">
                <a:hlinkClick r:id="rId5"/>
              </a:rPr>
              <a:t>. Redes de Computadores: uma abordagem top-</a:t>
            </a:r>
            <a:r>
              <a:rPr lang="pt-BR" dirty="0" err="1">
                <a:hlinkClick r:id="rId5"/>
              </a:rPr>
              <a:t>down</a:t>
            </a:r>
            <a:r>
              <a:rPr lang="pt-BR" dirty="0">
                <a:hlinkClick r:id="rId5"/>
              </a:rPr>
              <a:t>. Porto Alegre: AMGH, 2013.</a:t>
            </a:r>
            <a:endParaRPr lang="pt-BR" dirty="0"/>
          </a:p>
          <a:p>
            <a:pPr lvl="2">
              <a:defRPr/>
            </a:pPr>
            <a:r>
              <a:rPr lang="pt-BR" dirty="0"/>
              <a:t>Capítulo 6 – Redes sem Fio e IP Móvel.</a:t>
            </a:r>
          </a:p>
          <a:p>
            <a:pPr lvl="1"/>
            <a:r>
              <a:rPr lang="pt-BR" dirty="0">
                <a:hlinkClick r:id="rId6"/>
              </a:rPr>
              <a:t>TORRES, Gabriel. Redes de Computadores: Versão Revista e Atualizada. Clube do Hardware, 2018.</a:t>
            </a:r>
            <a:endParaRPr lang="pt-BR" dirty="0"/>
          </a:p>
          <a:p>
            <a:pPr lvl="2">
              <a:defRPr/>
            </a:pPr>
            <a:r>
              <a:rPr lang="pt-BR" dirty="0"/>
              <a:t>Capítulos 12 </a:t>
            </a:r>
            <a:r>
              <a:rPr lang="pt-BR"/>
              <a:t>e  14.</a:t>
            </a:r>
            <a:endParaRPr lang="pt-BR" dirty="0"/>
          </a:p>
          <a:p>
            <a:pPr lvl="1"/>
            <a:r>
              <a:rPr lang="pt-BR" dirty="0">
                <a:hlinkClick r:id="rId7"/>
              </a:rPr>
              <a:t>COMER, Douglas E. Interligação de Redes com TCP/IP. Volume 1: Princípios, protocolos e arquitetura. 6ª Edição. Rio de Janeiro: Elsevier, 2015.</a:t>
            </a:r>
            <a:endParaRPr lang="pt-BR" dirty="0"/>
          </a:p>
          <a:p>
            <a:pPr lvl="2">
              <a:defRPr/>
            </a:pPr>
            <a:r>
              <a:rPr lang="pt-BR" dirty="0"/>
              <a:t>Capítulo 2 – Revisão das tecnologias de rede básicas.</a:t>
            </a:r>
          </a:p>
          <a:p>
            <a:pPr lvl="1">
              <a:defRPr/>
            </a:pPr>
            <a:r>
              <a:rPr lang="pt-BR" dirty="0">
                <a:hlinkClick r:id="rId8"/>
              </a:rPr>
              <a:t>MAIA, Luiz Paulo. </a:t>
            </a:r>
            <a:r>
              <a:rPr lang="pt-BR" i="1" dirty="0">
                <a:hlinkClick r:id="rId8"/>
              </a:rPr>
              <a:t>Arquitetura de Redes de Computadores.</a:t>
            </a:r>
            <a:r>
              <a:rPr lang="pt-BR" dirty="0">
                <a:hlinkClick r:id="rId8"/>
              </a:rPr>
              <a:t> 2ª edição. LTC, 2013.</a:t>
            </a:r>
            <a:endParaRPr lang="pt-BR" dirty="0"/>
          </a:p>
          <a:p>
            <a:pPr lvl="2">
              <a:defRPr/>
            </a:pPr>
            <a:r>
              <a:rPr lang="pt-BR" dirty="0"/>
              <a:t>Capítulos 4 e 5.</a:t>
            </a:r>
          </a:p>
        </p:txBody>
      </p:sp>
      <p:pic>
        <p:nvPicPr>
          <p:cNvPr id="56324" name="Picture 4" descr="Redes de Computadores: Uma Abordagem Top-Down">
            <a:hlinkClick r:id="rId5"/>
            <a:extLst>
              <a:ext uri="{FF2B5EF4-FFF2-40B4-BE49-F238E27FC236}">
                <a16:creationId xmlns:a16="http://schemas.microsoft.com/office/drawing/2014/main" id="{1B624E5A-111C-46EE-963C-7A9E158F8D2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815729" y="2910102"/>
            <a:ext cx="965613" cy="1385633"/>
          </a:xfrm>
          <a:prstGeom prst="rect">
            <a:avLst/>
          </a:prstGeom>
          <a:noFill/>
          <a:extLst>
            <a:ext uri="{909E8E84-426E-40DD-AFC4-6F175D3DCCD1}">
              <a14:hiddenFill xmlns:a14="http://schemas.microsoft.com/office/drawing/2010/main">
                <a:solidFill>
                  <a:srgbClr val="FFFFFF"/>
                </a:solidFill>
              </a14:hiddenFill>
            </a:ext>
          </a:extLst>
        </p:spPr>
      </p:pic>
      <p:pic>
        <p:nvPicPr>
          <p:cNvPr id="56326" name="Picture 6" descr="Interligação de redes com TCP/IP - Volume 1: Princípios, Protocolos e Arquitetura">
            <a:hlinkClick r:id="rId7"/>
            <a:extLst>
              <a:ext uri="{FF2B5EF4-FFF2-40B4-BE49-F238E27FC236}">
                <a16:creationId xmlns:a16="http://schemas.microsoft.com/office/drawing/2014/main" id="{7DD0A819-FE67-4261-B332-87E7D417C54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813359" y="4432662"/>
            <a:ext cx="967983" cy="1340888"/>
          </a:xfrm>
          <a:prstGeom prst="rect">
            <a:avLst/>
          </a:prstGeom>
          <a:noFill/>
          <a:extLst>
            <a:ext uri="{909E8E84-426E-40DD-AFC4-6F175D3DCCD1}">
              <a14:hiddenFill xmlns:a14="http://schemas.microsoft.com/office/drawing/2010/main">
                <a:solidFill>
                  <a:srgbClr val="FFFFFF"/>
                </a:solidFill>
              </a14:hiddenFill>
            </a:ext>
          </a:extLst>
        </p:spPr>
      </p:pic>
      <p:pic>
        <p:nvPicPr>
          <p:cNvPr id="56328" name="Picture 8">
            <a:hlinkClick r:id="rId6"/>
            <a:extLst>
              <a:ext uri="{FF2B5EF4-FFF2-40B4-BE49-F238E27FC236}">
                <a16:creationId xmlns:a16="http://schemas.microsoft.com/office/drawing/2014/main" id="{C84ED36B-ED24-486E-A6B4-F212DCF04431}"/>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903966" y="2910102"/>
            <a:ext cx="965613" cy="1393700"/>
          </a:xfrm>
          <a:prstGeom prst="rect">
            <a:avLst/>
          </a:prstGeom>
          <a:noFill/>
          <a:extLst>
            <a:ext uri="{909E8E84-426E-40DD-AFC4-6F175D3DCCD1}">
              <a14:hiddenFill xmlns:a14="http://schemas.microsoft.com/office/drawing/2010/main">
                <a:solidFill>
                  <a:srgbClr val="FFFFFF"/>
                </a:solidFill>
              </a14:hiddenFill>
            </a:ext>
          </a:extLst>
        </p:spPr>
      </p:pic>
      <p:pic>
        <p:nvPicPr>
          <p:cNvPr id="23554" name="Picture 2" descr="https://images-na.ssl-images-amazon.com/images/I/51wy-dJ5l1L._SX376_BO1,204,203,200_.jpg">
            <a:hlinkClick r:id="rId3"/>
            <a:extLst>
              <a:ext uri="{FF2B5EF4-FFF2-40B4-BE49-F238E27FC236}">
                <a16:creationId xmlns:a16="http://schemas.microsoft.com/office/drawing/2014/main" id="{EB983475-ACB1-4995-9F01-BF6C1A1B865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815729" y="1498465"/>
            <a:ext cx="965613" cy="1274711"/>
          </a:xfrm>
          <a:prstGeom prst="rect">
            <a:avLst/>
          </a:prstGeom>
          <a:noFill/>
          <a:extLst>
            <a:ext uri="{909E8E84-426E-40DD-AFC4-6F175D3DCCD1}">
              <a14:hiddenFill xmlns:a14="http://schemas.microsoft.com/office/drawing/2010/main">
                <a:solidFill>
                  <a:srgbClr val="FFFFFF"/>
                </a:solidFill>
              </a14:hiddenFill>
            </a:ext>
          </a:extLst>
        </p:spPr>
      </p:pic>
      <p:pic>
        <p:nvPicPr>
          <p:cNvPr id="50178" name="Picture 2" descr="https://images-na.ssl-images-amazon.com/images/I/51QZmHd0UGL._SX376_BO1,204,203,200_.jpg">
            <a:hlinkClick r:id="rId4"/>
            <a:extLst>
              <a:ext uri="{FF2B5EF4-FFF2-40B4-BE49-F238E27FC236}">
                <a16:creationId xmlns:a16="http://schemas.microsoft.com/office/drawing/2014/main" id="{2B64DC8F-650D-4ECF-BB96-3C0FFFAF81F1}"/>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903965" y="1498465"/>
            <a:ext cx="965613" cy="1274711"/>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a:hlinkClick r:id="rId8"/>
            <a:extLst>
              <a:ext uri="{FF2B5EF4-FFF2-40B4-BE49-F238E27FC236}">
                <a16:creationId xmlns:a16="http://schemas.microsoft.com/office/drawing/2014/main" id="{85DBA8FE-0236-483D-865D-6CDCC06AB25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903966" y="4432662"/>
            <a:ext cx="965613" cy="12772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5576543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ítulo 4">
            <a:extLst>
              <a:ext uri="{FF2B5EF4-FFF2-40B4-BE49-F238E27FC236}">
                <a16:creationId xmlns:a16="http://schemas.microsoft.com/office/drawing/2014/main" id="{70E97B1B-56CB-31B7-E73A-4FA6B10D1675}"/>
              </a:ext>
            </a:extLst>
          </p:cNvPr>
          <p:cNvSpPr>
            <a:spLocks noGrp="1"/>
          </p:cNvSpPr>
          <p:nvPr>
            <p:ph type="title"/>
          </p:nvPr>
        </p:nvSpPr>
        <p:spPr/>
        <p:txBody>
          <a:bodyPr/>
          <a:lstStyle/>
          <a:p>
            <a:r>
              <a:rPr lang="pt-BR" dirty="0"/>
              <a:t>Slides de 2024</a:t>
            </a:r>
          </a:p>
        </p:txBody>
      </p:sp>
      <p:sp>
        <p:nvSpPr>
          <p:cNvPr id="6" name="Espaço Reservado para Texto 5">
            <a:extLst>
              <a:ext uri="{FF2B5EF4-FFF2-40B4-BE49-F238E27FC236}">
                <a16:creationId xmlns:a16="http://schemas.microsoft.com/office/drawing/2014/main" id="{30646109-A0E4-DE11-D3BF-D93F7848C4D6}"/>
              </a:ext>
            </a:extLst>
          </p:cNvPr>
          <p:cNvSpPr>
            <a:spLocks noGrp="1"/>
          </p:cNvSpPr>
          <p:nvPr>
            <p:ph type="body" idx="1"/>
          </p:nvPr>
        </p:nvSpPr>
        <p:spPr/>
        <p:txBody>
          <a:bodyPr/>
          <a:lstStyle/>
          <a:p>
            <a:r>
              <a:rPr lang="pt-BR" dirty="0"/>
              <a:t>Baseados no v8 de </a:t>
            </a:r>
            <a:r>
              <a:rPr lang="pt-BR" dirty="0" err="1"/>
              <a:t>Kurose</a:t>
            </a:r>
            <a:r>
              <a:rPr lang="pt-BR" dirty="0"/>
              <a:t> &amp; Ross</a:t>
            </a:r>
          </a:p>
        </p:txBody>
      </p:sp>
      <p:sp>
        <p:nvSpPr>
          <p:cNvPr id="4" name="Espaço Reservado para Número de Slide 3">
            <a:extLst>
              <a:ext uri="{FF2B5EF4-FFF2-40B4-BE49-F238E27FC236}">
                <a16:creationId xmlns:a16="http://schemas.microsoft.com/office/drawing/2014/main" id="{203F0FE8-D039-1180-95E8-08FEEA86F07B}"/>
              </a:ext>
            </a:extLst>
          </p:cNvPr>
          <p:cNvSpPr>
            <a:spLocks noGrp="1"/>
          </p:cNvSpPr>
          <p:nvPr>
            <p:ph type="sldNum" sz="quarter" idx="12"/>
          </p:nvPr>
        </p:nvSpPr>
        <p:spPr/>
        <p:txBody>
          <a:bodyPr/>
          <a:lstStyle/>
          <a:p>
            <a:r>
              <a:rPr lang="en-US" dirty="0"/>
              <a:t>Wireless and Mobile Networks: 7- </a:t>
            </a:r>
            <a:fld id="{C4204591-24BD-A542-B9D5-F8D8A88D2FEE}" type="slidenum">
              <a:rPr lang="en-US" smtClean="0"/>
              <a:pPr/>
              <a:t>157</a:t>
            </a:fld>
            <a:endParaRPr lang="en-US" dirty="0"/>
          </a:p>
        </p:txBody>
      </p:sp>
    </p:spTree>
    <p:extLst>
      <p:ext uri="{BB962C8B-B14F-4D97-AF65-F5344CB8AC3E}">
        <p14:creationId xmlns:p14="http://schemas.microsoft.com/office/powerpoint/2010/main" val="30034855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a:xfrm>
            <a:off x="685800" y="381483"/>
            <a:ext cx="10515600" cy="894622"/>
          </a:xfrm>
        </p:spPr>
        <p:txBody>
          <a:bodyPr/>
          <a:lstStyle/>
          <a:p>
            <a:r>
              <a:rPr lang="pt-BR" altLang="en-US">
                <a:cs typeface="Calibri" panose="020F0502020204030204" pitchFamily="34" charset="0"/>
              </a:rPr>
              <a:t>Redes Sem Fio e Redes Móveis: contexto</a:t>
            </a:r>
            <a:endParaRPr lang="pt-BR"/>
          </a:p>
        </p:txBody>
      </p:sp>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pt-BR"/>
              <a:t>Wireless and Mobile Networks: 7-</a:t>
            </a:r>
            <a:fld id="{C4204591-24BD-A542-B9D5-F8D8A88D2FEE}" type="slidenum">
              <a:rPr lang="pt-BR" smtClean="0"/>
              <a:pPr/>
              <a:t>158</a:t>
            </a:fld>
            <a:endParaRPr lang="pt-BR"/>
          </a:p>
        </p:txBody>
      </p:sp>
      <p:sp>
        <p:nvSpPr>
          <p:cNvPr id="11" name="Rectangle 3">
            <a:extLst>
              <a:ext uri="{FF2B5EF4-FFF2-40B4-BE49-F238E27FC236}">
                <a16:creationId xmlns:a16="http://schemas.microsoft.com/office/drawing/2014/main" id="{592D269B-6551-E844-AC6B-E29655639EED}"/>
              </a:ext>
            </a:extLst>
          </p:cNvPr>
          <p:cNvSpPr txBox="1">
            <a:spLocks noChangeArrowheads="1"/>
          </p:cNvSpPr>
          <p:nvPr/>
        </p:nvSpPr>
        <p:spPr>
          <a:xfrm>
            <a:off x="533400" y="1371600"/>
            <a:ext cx="112014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indent="-276225">
              <a:defRPr/>
            </a:pPr>
            <a:r>
              <a:rPr lang="pt-BR" dirty="0"/>
              <a:t>mais assinantes de telefones sem fio (móveis) do que assinantes de telefones fixos (com fio) </a:t>
            </a:r>
            <a:r>
              <a:rPr lang="pt-BR" sz="2400" dirty="0"/>
              <a:t>(10 para 1 em 2019)!</a:t>
            </a:r>
          </a:p>
          <a:p>
            <a:pPr marL="406400" indent="-276225">
              <a:defRPr/>
            </a:pPr>
            <a:r>
              <a:rPr lang="pt-BR" dirty="0"/>
              <a:t>mais dispositivos conectados por banda larga móvel do que dispositivos conectados por banda larga fixa </a:t>
            </a:r>
            <a:r>
              <a:rPr lang="pt-BR" sz="2400" dirty="0"/>
              <a:t>(5 para 1 em 2019)</a:t>
            </a:r>
            <a:r>
              <a:rPr lang="pt-BR" dirty="0"/>
              <a:t>!</a:t>
            </a:r>
            <a:endParaRPr lang="pt-BR" sz="3200" dirty="0"/>
          </a:p>
          <a:p>
            <a:pPr lvl="1">
              <a:defRPr/>
            </a:pPr>
            <a:r>
              <a:rPr lang="pt-BR" sz="2800" dirty="0"/>
              <a:t>Redes celulares 4G/5G agora adotando a pilha de protocolos da Internet, incluindo SDN</a:t>
            </a:r>
          </a:p>
          <a:p>
            <a:pPr marL="406400" indent="-276225">
              <a:defRPr/>
            </a:pPr>
            <a:r>
              <a:rPr lang="pt-BR" dirty="0"/>
              <a:t>dois desafios importantes (mas diferentes)</a:t>
            </a:r>
          </a:p>
          <a:p>
            <a:pPr lvl="1">
              <a:defRPr/>
            </a:pPr>
            <a:r>
              <a:rPr lang="pt-BR" sz="2800" dirty="0">
                <a:solidFill>
                  <a:srgbClr val="C00000"/>
                </a:solidFill>
              </a:rPr>
              <a:t>sem fio: </a:t>
            </a:r>
            <a:r>
              <a:rPr lang="pt-BR" sz="2800" dirty="0"/>
              <a:t>comunicação por enlace sem fio</a:t>
            </a:r>
          </a:p>
          <a:p>
            <a:pPr lvl="1">
              <a:defRPr/>
            </a:pPr>
            <a:r>
              <a:rPr lang="pt-BR" sz="2800" dirty="0">
                <a:solidFill>
                  <a:srgbClr val="C00000"/>
                </a:solidFill>
              </a:rPr>
              <a:t>mobilidade: </a:t>
            </a:r>
            <a:r>
              <a:rPr lang="pt-BR" sz="2800" dirty="0"/>
              <a:t>lidar com o usuário móvel que muda o ponto de conexão com a rede</a:t>
            </a:r>
          </a:p>
        </p:txBody>
      </p:sp>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xEl>
                                              <p:pRg st="1" end="1"/>
                                            </p:txEl>
                                          </p:spTgt>
                                        </p:tgtEl>
                                        <p:attrNameLst>
                                          <p:attrName>style.visibility</p:attrName>
                                        </p:attrNameLst>
                                      </p:cBhvr>
                                      <p:to>
                                        <p:strVal val="visible"/>
                                      </p:to>
                                    </p:set>
                                    <p:animEffect transition="in" filter="dissolve">
                                      <p:cBhvr>
                                        <p:cTn id="12" dur="500"/>
                                        <p:tgtEl>
                                          <p:spTgt spid="1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1">
                                            <p:txEl>
                                              <p:pRg st="3" end="3"/>
                                            </p:txEl>
                                          </p:spTgt>
                                        </p:tgtEl>
                                        <p:attrNameLst>
                                          <p:attrName>style.visibility</p:attrName>
                                        </p:attrNameLst>
                                      </p:cBhvr>
                                      <p:to>
                                        <p:strVal val="visible"/>
                                      </p:to>
                                    </p:set>
                                    <p:animEffect transition="in" filter="dissolve">
                                      <p:cBhvr>
                                        <p:cTn id="20" dur="500"/>
                                        <p:tgtEl>
                                          <p:spTgt spid="11">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
                                            <p:txEl>
                                              <p:pRg st="4" end="4"/>
                                            </p:txEl>
                                          </p:spTgt>
                                        </p:tgtEl>
                                        <p:attrNameLst>
                                          <p:attrName>style.visibility</p:attrName>
                                        </p:attrNameLst>
                                      </p:cBhvr>
                                      <p:to>
                                        <p:strVal val="visible"/>
                                      </p:to>
                                    </p:set>
                                    <p:animEffect transition="in" filter="dissolve">
                                      <p:cBhvr>
                                        <p:cTn id="23" dur="500"/>
                                        <p:tgtEl>
                                          <p:spTgt spid="11">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1">
                                            <p:txEl>
                                              <p:pRg st="5" end="5"/>
                                            </p:txEl>
                                          </p:spTgt>
                                        </p:tgtEl>
                                        <p:attrNameLst>
                                          <p:attrName>style.visibility</p:attrName>
                                        </p:attrNameLst>
                                      </p:cBhvr>
                                      <p:to>
                                        <p:strVal val="visible"/>
                                      </p:to>
                                    </p:set>
                                    <p:animEffect transition="in" filter="dissolve">
                                      <p:cBhvr>
                                        <p:cTn id="26" dur="500"/>
                                        <p:tgtEl>
                                          <p:spTgt spid="1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pt-BR"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867338" y="2227006"/>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rgbClr val="0000A8"/>
              </a:buClr>
            </a:pPr>
            <a:r>
              <a:rPr lang="pt-BR" altLang="en-US" sz="3200">
                <a:solidFill>
                  <a:srgbClr val="C00000"/>
                </a:solidFill>
                <a:ea typeface="ＭＳ Ｐゴシック" panose="020B0600070205080204" pitchFamily="34" charset="-128"/>
                <a:cs typeface="Arial" panose="020B0604020202020204" pitchFamily="34" charset="0"/>
              </a:rPr>
              <a:t>Introdução</a:t>
            </a:r>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3603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pt-BR" sz="3200" dirty="0">
                <a:solidFill>
                  <a:srgbClr val="000099"/>
                </a:solidFill>
              </a:rPr>
              <a:t>Sem Fio</a:t>
            </a:r>
          </a:p>
          <a:p>
            <a:pPr>
              <a:buClr>
                <a:srgbClr val="0000A8"/>
              </a:buClr>
              <a:defRPr/>
            </a:pPr>
            <a:r>
              <a:rPr lang="pt-BR" dirty="0"/>
              <a:t>Enlaces Sem Fio e características de rede </a:t>
            </a:r>
          </a:p>
          <a:p>
            <a:pPr>
              <a:buClr>
                <a:srgbClr val="0000A8"/>
              </a:buClr>
              <a:defRPr/>
            </a:pPr>
            <a:r>
              <a:rPr lang="pt-BR" dirty="0"/>
              <a:t>WiFi: </a:t>
            </a:r>
            <a:r>
              <a:rPr lang="pt-BR" dirty="0" err="1"/>
              <a:t>LANs</a:t>
            </a:r>
            <a:r>
              <a:rPr lang="pt-BR" dirty="0"/>
              <a:t> sem fio 802.11</a:t>
            </a:r>
          </a:p>
          <a:p>
            <a:pPr>
              <a:buClr>
                <a:srgbClr val="0000A8"/>
              </a:buClr>
              <a:defRPr/>
            </a:pPr>
            <a:r>
              <a:rPr lang="pt-BR" dirty="0"/>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604091"/>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000099"/>
                </a:solidFill>
              </a:rPr>
              <a:t>Mobilidade</a:t>
            </a:r>
          </a:p>
          <a:p>
            <a:pPr marL="393700" indent="-279400">
              <a:buClr>
                <a:srgbClr val="0000A8"/>
              </a:buClr>
              <a:defRPr/>
            </a:pPr>
            <a:r>
              <a:rPr lang="pt-BR" sz="3000" dirty="0"/>
              <a:t>Gestão da mobilidade: princípios</a:t>
            </a:r>
          </a:p>
          <a:p>
            <a:pPr marL="393700" indent="-279400">
              <a:buClr>
                <a:srgbClr val="0000A8"/>
              </a:buClr>
              <a:defRPr/>
            </a:pPr>
            <a:r>
              <a:rPr lang="pt-BR" sz="3000" dirty="0"/>
              <a:t>Gestão da mobilidade: prática</a:t>
            </a:r>
          </a:p>
          <a:p>
            <a:pPr marL="736600" lvl="1" indent="-279400">
              <a:defRPr/>
            </a:pPr>
            <a:r>
              <a:rPr lang="pt-BR" sz="3000" dirty="0"/>
              <a:t>Redes 4G/5G</a:t>
            </a:r>
          </a:p>
          <a:p>
            <a:pPr marL="736600" lvl="1" indent="-279400">
              <a:defRPr/>
            </a:pPr>
            <a:r>
              <a:rPr lang="pt-BR" sz="3000" dirty="0"/>
              <a:t>IP Móvel</a:t>
            </a:r>
          </a:p>
          <a:p>
            <a:pPr marL="393700" indent="-279400">
              <a:defRPr/>
            </a:pPr>
            <a:r>
              <a:rPr lang="pt-BR" sz="3600" dirty="0"/>
              <a:t>Mobilidade: impacto em protocolos de camadas superiores</a:t>
            </a:r>
          </a:p>
        </p:txBody>
      </p:sp>
      <p:sp>
        <p:nvSpPr>
          <p:cNvPr id="12" name="Slide Number Placeholder 3">
            <a:extLst>
              <a:ext uri="{FF2B5EF4-FFF2-40B4-BE49-F238E27FC236}">
                <a16:creationId xmlns:a16="http://schemas.microsoft.com/office/drawing/2014/main" id="{363B252E-B5AF-BD4D-8DC3-4FE3280F1987}"/>
              </a:ext>
            </a:extLst>
          </p:cNvPr>
          <p:cNvSpPr>
            <a:spLocks noGrp="1"/>
          </p:cNvSpPr>
          <p:nvPr>
            <p:ph type="sldNum" sz="quarter" idx="4"/>
          </p:nvPr>
        </p:nvSpPr>
        <p:spPr>
          <a:xfrm>
            <a:off x="9219616" y="6443089"/>
            <a:ext cx="2743200" cy="365125"/>
          </a:xfrm>
        </p:spPr>
        <p:txBody>
          <a:bodyPr/>
          <a:lstStyle/>
          <a:p>
            <a:r>
              <a:rPr lang="pt-BR"/>
              <a:t>Wireless and Mobile Networks: 7- </a:t>
            </a:r>
            <a:fld id="{C4204591-24BD-A542-B9D5-F8D8A88D2FEE}" type="slidenum">
              <a:rPr lang="pt-BR" smtClean="0"/>
              <a:pPr/>
              <a:t>159</a:t>
            </a:fld>
            <a:endParaRPr lang="pt-BR"/>
          </a:p>
        </p:txBody>
      </p:sp>
      <p:sp>
        <p:nvSpPr>
          <p:cNvPr id="5" name="Rectangle 4">
            <a:extLst>
              <a:ext uri="{FF2B5EF4-FFF2-40B4-BE49-F238E27FC236}">
                <a16:creationId xmlns:a16="http://schemas.microsoft.com/office/drawing/2014/main" id="{0F9BEEC5-F59F-F1B4-7190-D3D7DD2C54BB}"/>
              </a:ext>
            </a:extLst>
          </p:cNvPr>
          <p:cNvSpPr txBox="1">
            <a:spLocks noChangeArrowheads="1"/>
          </p:cNvSpPr>
          <p:nvPr/>
        </p:nvSpPr>
        <p:spPr>
          <a:xfrm>
            <a:off x="771638" y="5855239"/>
            <a:ext cx="10975862" cy="706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79400">
              <a:buClr>
                <a:srgbClr val="0000A8"/>
              </a:buClr>
              <a:defRPr/>
            </a:pPr>
            <a:endParaRPr lang="pt-BR" sz="3000" dirty="0"/>
          </a:p>
        </p:txBody>
      </p:sp>
    </p:spTree>
    <p:extLst>
      <p:ext uri="{BB962C8B-B14F-4D97-AF65-F5344CB8AC3E}">
        <p14:creationId xmlns:p14="http://schemas.microsoft.com/office/powerpoint/2010/main" val="679897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nodePh="1">
                                  <p:stCondLst>
                                    <p:cond delay="0"/>
                                  </p:stCondLst>
                                  <p:endCondLst>
                                    <p:cond evt="begin" delay="0">
                                      <p:tn val="15"/>
                                    </p:cond>
                                  </p:end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706AB5-630F-387C-08E6-1305C872D35B}"/>
              </a:ext>
            </a:extLst>
          </p:cNvPr>
          <p:cNvSpPr>
            <a:spLocks noGrp="1"/>
          </p:cNvSpPr>
          <p:nvPr>
            <p:ph type="title"/>
          </p:nvPr>
        </p:nvSpPr>
        <p:spPr>
          <a:xfrm>
            <a:off x="803716" y="272351"/>
            <a:ext cx="10515600" cy="894622"/>
          </a:xfrm>
        </p:spPr>
        <p:txBody>
          <a:bodyPr>
            <a:normAutofit fontScale="90000"/>
          </a:bodyPr>
          <a:lstStyle/>
          <a:p>
            <a:r>
              <a:rPr lang="pt-BR" dirty="0"/>
              <a:t>Noções básicas de rádio: ondas eletromagnéticas</a:t>
            </a:r>
            <a:endParaRPr lang="en-US" dirty="0"/>
          </a:p>
        </p:txBody>
      </p:sp>
      <p:pic>
        <p:nvPicPr>
          <p:cNvPr id="1026" name="Picture 2" descr="Figure shows the positive x direction as the direction of propagation. The positive y direction is labeled electric field and the positive z direction is labeled magnetic field. A sine wave in the xy plane is labeled E. The electric field arrows have their bases on the x axis and their tips on wave E. Another sine wave labeled B is in the xz plane. The magnetic field arrows have their bases on the x axis and their tips on wave B. Waves E and B have the same wavelength and are in phase with each other.">
            <a:extLst>
              <a:ext uri="{FF2B5EF4-FFF2-40B4-BE49-F238E27FC236}">
                <a16:creationId xmlns:a16="http://schemas.microsoft.com/office/drawing/2014/main" id="{7BDB8A4B-A5A9-75B8-BCBB-0D48DDA9DB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73096" y="1394985"/>
            <a:ext cx="6229867" cy="246705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58EDE8E9-E259-E2CF-1EC6-B5E937BBB137}"/>
              </a:ext>
            </a:extLst>
          </p:cNvPr>
          <p:cNvSpPr/>
          <p:nvPr/>
        </p:nvSpPr>
        <p:spPr>
          <a:xfrm>
            <a:off x="1967653" y="1552538"/>
            <a:ext cx="2420376" cy="25968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6CC9CC83-7BA3-3791-A993-5F3749A80248}"/>
              </a:ext>
            </a:extLst>
          </p:cNvPr>
          <p:cNvGrpSpPr/>
          <p:nvPr/>
        </p:nvGrpSpPr>
        <p:grpSpPr>
          <a:xfrm>
            <a:off x="2033311" y="1494114"/>
            <a:ext cx="2234729" cy="553998"/>
            <a:chOff x="1575271" y="4655477"/>
            <a:chExt cx="2234729" cy="553998"/>
          </a:xfrm>
        </p:grpSpPr>
        <p:grpSp>
          <p:nvGrpSpPr>
            <p:cNvPr id="9" name="Group 8">
              <a:extLst>
                <a:ext uri="{FF2B5EF4-FFF2-40B4-BE49-F238E27FC236}">
                  <a16:creationId xmlns:a16="http://schemas.microsoft.com/office/drawing/2014/main" id="{40217534-BCCA-1B0B-5D51-1753888A3011}"/>
                </a:ext>
              </a:extLst>
            </p:cNvPr>
            <p:cNvGrpSpPr/>
            <p:nvPr/>
          </p:nvGrpSpPr>
          <p:grpSpPr>
            <a:xfrm>
              <a:off x="1575271" y="4655477"/>
              <a:ext cx="2234729" cy="553998"/>
              <a:chOff x="1532757" y="4990649"/>
              <a:chExt cx="2234729" cy="553998"/>
            </a:xfrm>
          </p:grpSpPr>
          <p:cxnSp>
            <p:nvCxnSpPr>
              <p:cNvPr id="7" name="Straight Arrow Connector 6">
                <a:extLst>
                  <a:ext uri="{FF2B5EF4-FFF2-40B4-BE49-F238E27FC236}">
                    <a16:creationId xmlns:a16="http://schemas.microsoft.com/office/drawing/2014/main" id="{5791CDE6-7D6C-C030-6E2F-7178AD9A5DB2}"/>
                  </a:ext>
                </a:extLst>
              </p:cNvPr>
              <p:cNvCxnSpPr>
                <a:cxnSpLocks/>
              </p:cNvCxnSpPr>
              <p:nvPr/>
            </p:nvCxnSpPr>
            <p:spPr>
              <a:xfrm>
                <a:off x="1532757" y="5171649"/>
                <a:ext cx="2234729"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14E5779A-0E87-E924-B452-417A0C481B14}"/>
                  </a:ext>
                </a:extLst>
              </p:cNvPr>
              <p:cNvSpPr txBox="1"/>
              <p:nvPr/>
            </p:nvSpPr>
            <p:spPr>
              <a:xfrm>
                <a:off x="2028093" y="4990649"/>
                <a:ext cx="1386855" cy="553998"/>
              </a:xfrm>
              <a:prstGeom prst="rect">
                <a:avLst/>
              </a:prstGeom>
              <a:solidFill>
                <a:schemeClr val="bg1"/>
              </a:solidFill>
            </p:spPr>
            <p:txBody>
              <a:bodyPr wrap="none" rtlCol="0">
                <a:spAutoFit/>
              </a:bodyPr>
              <a:lstStyle/>
              <a:p>
                <a:r>
                  <a:rPr lang="en-US" sz="1600" dirty="0">
                    <a:latin typeface="Symbol" pitchFamily="2" charset="2"/>
                  </a:rPr>
                  <a:t>l</a:t>
                </a:r>
                <a:r>
                  <a:rPr lang="en-US" sz="1600" dirty="0"/>
                  <a:t>: </a:t>
                </a:r>
                <a:r>
                  <a:rPr lang="en-US" sz="1400" dirty="0" err="1">
                    <a:solidFill>
                      <a:srgbClr val="C00000"/>
                    </a:solidFill>
                  </a:rPr>
                  <a:t>comprimento</a:t>
                </a:r>
                <a:br>
                  <a:rPr lang="en-US" sz="1400" dirty="0">
                    <a:solidFill>
                      <a:srgbClr val="C00000"/>
                    </a:solidFill>
                  </a:rPr>
                </a:br>
                <a:r>
                  <a:rPr lang="en-US" sz="1400" dirty="0">
                    <a:solidFill>
                      <a:srgbClr val="C00000"/>
                    </a:solidFill>
                  </a:rPr>
                  <a:t>     de </a:t>
                </a:r>
                <a:r>
                  <a:rPr lang="en-US" sz="1400" dirty="0" err="1">
                    <a:solidFill>
                      <a:srgbClr val="C00000"/>
                    </a:solidFill>
                  </a:rPr>
                  <a:t>onda</a:t>
                </a:r>
                <a:endParaRPr lang="en-US" sz="1600" dirty="0">
                  <a:solidFill>
                    <a:srgbClr val="C00000"/>
                  </a:solidFill>
                </a:endParaRPr>
              </a:p>
            </p:txBody>
          </p:sp>
        </p:grpSp>
        <p:cxnSp>
          <p:nvCxnSpPr>
            <p:cNvPr id="12" name="Straight Connector 11">
              <a:extLst>
                <a:ext uri="{FF2B5EF4-FFF2-40B4-BE49-F238E27FC236}">
                  <a16:creationId xmlns:a16="http://schemas.microsoft.com/office/drawing/2014/main" id="{B6405D89-823F-14D1-DD68-8DC1D4D5067A}"/>
                </a:ext>
              </a:extLst>
            </p:cNvPr>
            <p:cNvCxnSpPr/>
            <p:nvPr/>
          </p:nvCxnSpPr>
          <p:spPr>
            <a:xfrm>
              <a:off x="3810000" y="4747846"/>
              <a:ext cx="0" cy="18756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30D3E4B-678A-6B9F-64D9-1E48A4D53DB7}"/>
                </a:ext>
              </a:extLst>
            </p:cNvPr>
            <p:cNvCxnSpPr/>
            <p:nvPr/>
          </p:nvCxnSpPr>
          <p:spPr>
            <a:xfrm>
              <a:off x="1579019" y="4735196"/>
              <a:ext cx="0" cy="18756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15" name="Picture 2">
            <a:extLst>
              <a:ext uri="{FF2B5EF4-FFF2-40B4-BE49-F238E27FC236}">
                <a16:creationId xmlns:a16="http://schemas.microsoft.com/office/drawing/2014/main" id="{FB64DECB-755B-9E91-A060-6D3EEEBC2A76}"/>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773432" y="2966594"/>
            <a:ext cx="4175790" cy="3476495"/>
          </a:xfrm>
          <a:prstGeom prst="rect">
            <a:avLst/>
          </a:prstGeom>
          <a:noFill/>
          <a:extLst>
            <a:ext uri="{909E8E84-426E-40DD-AFC4-6F175D3DCCD1}">
              <a14:hiddenFill xmlns:a14="http://schemas.microsoft.com/office/drawing/2010/main">
                <a:solidFill>
                  <a:srgbClr val="FFFFFF"/>
                </a:solidFill>
              </a14:hiddenFill>
            </a:ext>
          </a:extLst>
        </p:spPr>
      </p:pic>
      <p:grpSp>
        <p:nvGrpSpPr>
          <p:cNvPr id="25" name="Group 24">
            <a:extLst>
              <a:ext uri="{FF2B5EF4-FFF2-40B4-BE49-F238E27FC236}">
                <a16:creationId xmlns:a16="http://schemas.microsoft.com/office/drawing/2014/main" id="{C5EDCF6D-A110-92E0-7F75-40501308D6F4}"/>
              </a:ext>
            </a:extLst>
          </p:cNvPr>
          <p:cNvGrpSpPr/>
          <p:nvPr/>
        </p:nvGrpSpPr>
        <p:grpSpPr>
          <a:xfrm>
            <a:off x="803716" y="1718651"/>
            <a:ext cx="1770783" cy="1660165"/>
            <a:chOff x="368820" y="1852463"/>
            <a:chExt cx="1770783" cy="1660165"/>
          </a:xfrm>
        </p:grpSpPr>
        <p:grpSp>
          <p:nvGrpSpPr>
            <p:cNvPr id="23" name="Group 22">
              <a:extLst>
                <a:ext uri="{FF2B5EF4-FFF2-40B4-BE49-F238E27FC236}">
                  <a16:creationId xmlns:a16="http://schemas.microsoft.com/office/drawing/2014/main" id="{7D3BEFB6-1A47-9EA2-F176-16BC283408C9}"/>
                </a:ext>
              </a:extLst>
            </p:cNvPr>
            <p:cNvGrpSpPr/>
            <p:nvPr/>
          </p:nvGrpSpPr>
          <p:grpSpPr>
            <a:xfrm>
              <a:off x="368820" y="1852463"/>
              <a:ext cx="1198731" cy="1660165"/>
              <a:chOff x="3953133" y="4192859"/>
              <a:chExt cx="1198731" cy="1660165"/>
            </a:xfrm>
          </p:grpSpPr>
          <p:sp>
            <p:nvSpPr>
              <p:cNvPr id="22" name="Rectangle 21">
                <a:extLst>
                  <a:ext uri="{FF2B5EF4-FFF2-40B4-BE49-F238E27FC236}">
                    <a16:creationId xmlns:a16="http://schemas.microsoft.com/office/drawing/2014/main" id="{BA25E70C-4311-0367-133E-D0F208A47465}"/>
                  </a:ext>
                </a:extLst>
              </p:cNvPr>
              <p:cNvSpPr/>
              <p:nvPr/>
            </p:nvSpPr>
            <p:spPr>
              <a:xfrm>
                <a:off x="3953134" y="4192859"/>
                <a:ext cx="1198730" cy="16601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Arrow Connector 17">
                <a:extLst>
                  <a:ext uri="{FF2B5EF4-FFF2-40B4-BE49-F238E27FC236}">
                    <a16:creationId xmlns:a16="http://schemas.microsoft.com/office/drawing/2014/main" id="{F2A4E3E3-2F08-B389-5354-1C8F6904D219}"/>
                  </a:ext>
                </a:extLst>
              </p:cNvPr>
              <p:cNvCxnSpPr/>
              <p:nvPr/>
            </p:nvCxnSpPr>
            <p:spPr>
              <a:xfrm>
                <a:off x="4463348" y="4309239"/>
                <a:ext cx="0" cy="1042496"/>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DC716B6F-3697-098A-28FA-73F4EDD7A30D}"/>
                  </a:ext>
                </a:extLst>
              </p:cNvPr>
              <p:cNvSpPr txBox="1"/>
              <p:nvPr/>
            </p:nvSpPr>
            <p:spPr>
              <a:xfrm>
                <a:off x="3953133" y="4661210"/>
                <a:ext cx="1032655" cy="338554"/>
              </a:xfrm>
              <a:prstGeom prst="rect">
                <a:avLst/>
              </a:prstGeom>
              <a:solidFill>
                <a:schemeClr val="bg1"/>
              </a:solidFill>
            </p:spPr>
            <p:txBody>
              <a:bodyPr wrap="none" rtlCol="0">
                <a:spAutoFit/>
              </a:bodyPr>
              <a:lstStyle/>
              <a:p>
                <a:r>
                  <a:rPr lang="en-US" sz="1600" dirty="0">
                    <a:solidFill>
                      <a:srgbClr val="C00000"/>
                    </a:solidFill>
                  </a:rPr>
                  <a:t>amplitude</a:t>
                </a:r>
                <a:endParaRPr lang="en-US" dirty="0">
                  <a:solidFill>
                    <a:srgbClr val="C00000"/>
                  </a:solidFill>
                </a:endParaRPr>
              </a:p>
            </p:txBody>
          </p:sp>
          <p:cxnSp>
            <p:nvCxnSpPr>
              <p:cNvPr id="20" name="Straight Connector 19">
                <a:extLst>
                  <a:ext uri="{FF2B5EF4-FFF2-40B4-BE49-F238E27FC236}">
                    <a16:creationId xmlns:a16="http://schemas.microsoft.com/office/drawing/2014/main" id="{D7E21FF7-97FA-63C7-9323-642183DD44F3}"/>
                  </a:ext>
                </a:extLst>
              </p:cNvPr>
              <p:cNvCxnSpPr>
                <a:cxnSpLocks/>
              </p:cNvCxnSpPr>
              <p:nvPr/>
            </p:nvCxnSpPr>
            <p:spPr>
              <a:xfrm>
                <a:off x="4360127" y="4309239"/>
                <a:ext cx="6256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23EAA38-EFD6-4843-FDB1-83857F544FE8}"/>
                  </a:ext>
                </a:extLst>
              </p:cNvPr>
              <p:cNvCxnSpPr>
                <a:cxnSpLocks/>
              </p:cNvCxnSpPr>
              <p:nvPr/>
            </p:nvCxnSpPr>
            <p:spPr>
              <a:xfrm>
                <a:off x="4360126" y="5329433"/>
                <a:ext cx="6256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00DB5DBD-6C2B-05D7-3D84-6263B728E751}"/>
                </a:ext>
              </a:extLst>
            </p:cNvPr>
            <p:cNvSpPr/>
            <p:nvPr/>
          </p:nvSpPr>
          <p:spPr>
            <a:xfrm>
              <a:off x="1405053" y="2999678"/>
              <a:ext cx="734550" cy="25326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 name="TextBox 29">
            <a:extLst>
              <a:ext uri="{FF2B5EF4-FFF2-40B4-BE49-F238E27FC236}">
                <a16:creationId xmlns:a16="http://schemas.microsoft.com/office/drawing/2014/main" id="{100BCCF9-F93E-C6F1-0DCC-021B002D024C}"/>
              </a:ext>
            </a:extLst>
          </p:cNvPr>
          <p:cNvSpPr txBox="1"/>
          <p:nvPr/>
        </p:nvSpPr>
        <p:spPr>
          <a:xfrm>
            <a:off x="891455" y="3998589"/>
            <a:ext cx="5988204" cy="2308324"/>
          </a:xfrm>
          <a:prstGeom prst="rect">
            <a:avLst/>
          </a:prstGeom>
          <a:noFill/>
        </p:spPr>
        <p:txBody>
          <a:bodyPr wrap="square" rtlCol="0">
            <a:spAutoFit/>
          </a:bodyPr>
          <a:lstStyle/>
          <a:p>
            <a:r>
              <a:rPr lang="en-US" sz="2400" dirty="0"/>
              <a:t>A </a:t>
            </a:r>
            <a:r>
              <a:rPr lang="en-US" sz="2400" dirty="0" err="1"/>
              <a:t>onda</a:t>
            </a:r>
            <a:r>
              <a:rPr lang="en-US" sz="2400" dirty="0"/>
              <a:t> </a:t>
            </a:r>
            <a:r>
              <a:rPr lang="en-US" sz="2400" dirty="0" err="1"/>
              <a:t>eletromagnética</a:t>
            </a:r>
            <a:r>
              <a:rPr lang="en-US" sz="2400" dirty="0"/>
              <a:t> </a:t>
            </a:r>
            <a:r>
              <a:rPr lang="en-US" sz="2400" dirty="0" err="1"/>
              <a:t>tem</a:t>
            </a:r>
            <a:r>
              <a:rPr lang="en-US" sz="2400" dirty="0"/>
              <a:t>:</a:t>
            </a:r>
          </a:p>
          <a:p>
            <a:pPr marL="285750" indent="-219075">
              <a:buClr>
                <a:srgbClr val="0E00A3"/>
              </a:buClr>
              <a:buFont typeface="Wingdings" pitchFamily="2" charset="2"/>
              <a:buChar char="§"/>
            </a:pPr>
            <a:r>
              <a:rPr lang="en-US" sz="2400" dirty="0" err="1">
                <a:solidFill>
                  <a:srgbClr val="C00000"/>
                </a:solidFill>
              </a:rPr>
              <a:t>comprimento</a:t>
            </a:r>
            <a:r>
              <a:rPr lang="en-US" sz="2400" dirty="0">
                <a:solidFill>
                  <a:srgbClr val="C00000"/>
                </a:solidFill>
              </a:rPr>
              <a:t> de </a:t>
            </a:r>
            <a:r>
              <a:rPr lang="en-US" sz="2400" dirty="0" err="1">
                <a:solidFill>
                  <a:srgbClr val="C00000"/>
                </a:solidFill>
              </a:rPr>
              <a:t>onda</a:t>
            </a:r>
            <a:r>
              <a:rPr lang="en-US" sz="2400" dirty="0"/>
              <a:t> (</a:t>
            </a:r>
            <a:r>
              <a:rPr lang="en-US" sz="2400" dirty="0">
                <a:latin typeface="Symbol" pitchFamily="2" charset="2"/>
              </a:rPr>
              <a:t>l</a:t>
            </a:r>
            <a:r>
              <a:rPr lang="en-US" sz="2400" dirty="0"/>
              <a:t>)</a:t>
            </a:r>
          </a:p>
          <a:p>
            <a:pPr marL="285750" indent="-219075">
              <a:buClr>
                <a:srgbClr val="0E00A3"/>
              </a:buClr>
              <a:buFont typeface="Wingdings" pitchFamily="2" charset="2"/>
              <a:buChar char="§"/>
            </a:pPr>
            <a:r>
              <a:rPr lang="en-US" sz="2400" dirty="0" err="1">
                <a:solidFill>
                  <a:srgbClr val="C00000"/>
                </a:solidFill>
              </a:rPr>
              <a:t>frequência</a:t>
            </a:r>
            <a:r>
              <a:rPr lang="en-US" sz="2400" dirty="0"/>
              <a:t>: </a:t>
            </a:r>
            <a:r>
              <a:rPr lang="en-US" sz="2400" dirty="0" err="1"/>
              <a:t>velocidade</a:t>
            </a:r>
            <a:r>
              <a:rPr lang="en-US" sz="2400" dirty="0"/>
              <a:t> da luz/ </a:t>
            </a:r>
            <a:r>
              <a:rPr lang="en-US" sz="2400" dirty="0" err="1"/>
              <a:t>comprimento</a:t>
            </a:r>
            <a:r>
              <a:rPr lang="en-US" sz="2400" dirty="0"/>
              <a:t> de </a:t>
            </a:r>
            <a:r>
              <a:rPr lang="en-US" sz="2400" dirty="0" err="1"/>
              <a:t>onda</a:t>
            </a:r>
            <a:r>
              <a:rPr lang="en-US" sz="2400" dirty="0"/>
              <a:t> = c/</a:t>
            </a:r>
            <a:r>
              <a:rPr lang="en-US" sz="2400" dirty="0">
                <a:latin typeface="Symbol" pitchFamily="2" charset="2"/>
              </a:rPr>
              <a:t>l</a:t>
            </a:r>
          </a:p>
          <a:p>
            <a:pPr marL="285750" indent="-219075">
              <a:buClr>
                <a:srgbClr val="0E00A3"/>
              </a:buClr>
              <a:buFont typeface="Wingdings" pitchFamily="2" charset="2"/>
              <a:buChar char="§"/>
            </a:pPr>
            <a:r>
              <a:rPr lang="en-US" sz="2400" dirty="0" err="1">
                <a:solidFill>
                  <a:srgbClr val="C00000"/>
                </a:solidFill>
              </a:rPr>
              <a:t>direcionalidade</a:t>
            </a:r>
            <a:r>
              <a:rPr lang="en-US" sz="2400" dirty="0"/>
              <a:t> (de </a:t>
            </a:r>
            <a:r>
              <a:rPr lang="en-US" sz="2400" dirty="0" err="1"/>
              <a:t>propagação</a:t>
            </a:r>
            <a:r>
              <a:rPr lang="en-US" sz="2400" dirty="0"/>
              <a:t>)</a:t>
            </a:r>
          </a:p>
          <a:p>
            <a:pPr marL="285750" indent="-219075">
              <a:buClr>
                <a:srgbClr val="0E00A3"/>
              </a:buClr>
              <a:buFont typeface="Wingdings" pitchFamily="2" charset="2"/>
              <a:buChar char="§"/>
            </a:pPr>
            <a:r>
              <a:rPr lang="en-US" sz="2400" dirty="0">
                <a:solidFill>
                  <a:srgbClr val="C00000"/>
                </a:solidFill>
              </a:rPr>
              <a:t>amplitude </a:t>
            </a:r>
            <a:r>
              <a:rPr lang="en-US" sz="2400" dirty="0" err="1"/>
              <a:t>variável</a:t>
            </a:r>
            <a:r>
              <a:rPr lang="en-US" sz="2400" dirty="0"/>
              <a:t> no tempo</a:t>
            </a:r>
            <a:endParaRPr lang="en-US" sz="2400" dirty="0">
              <a:solidFill>
                <a:srgbClr val="C00000"/>
              </a:solidFill>
            </a:endParaRPr>
          </a:p>
        </p:txBody>
      </p:sp>
      <p:sp>
        <p:nvSpPr>
          <p:cNvPr id="31" name="TextBox 30">
            <a:extLst>
              <a:ext uri="{FF2B5EF4-FFF2-40B4-BE49-F238E27FC236}">
                <a16:creationId xmlns:a16="http://schemas.microsoft.com/office/drawing/2014/main" id="{C251B509-9004-E998-4604-987DEC7DD827}"/>
              </a:ext>
            </a:extLst>
          </p:cNvPr>
          <p:cNvSpPr txBox="1"/>
          <p:nvPr/>
        </p:nvSpPr>
        <p:spPr>
          <a:xfrm>
            <a:off x="8642194" y="2659368"/>
            <a:ext cx="2252220" cy="369332"/>
          </a:xfrm>
          <a:prstGeom prst="rect">
            <a:avLst/>
          </a:prstGeom>
          <a:noFill/>
        </p:spPr>
        <p:txBody>
          <a:bodyPr wrap="none" rtlCol="0">
            <a:spAutoFit/>
          </a:bodyPr>
          <a:lstStyle/>
          <a:p>
            <a:r>
              <a:rPr lang="en-US" dirty="0" err="1"/>
              <a:t>propagação</a:t>
            </a:r>
            <a:r>
              <a:rPr lang="en-US" dirty="0"/>
              <a:t> de </a:t>
            </a:r>
            <a:r>
              <a:rPr lang="en-US" dirty="0" err="1"/>
              <a:t>ondas</a:t>
            </a:r>
            <a:r>
              <a:rPr lang="en-US" dirty="0"/>
              <a:t>:</a:t>
            </a:r>
          </a:p>
        </p:txBody>
      </p:sp>
      <p:sp>
        <p:nvSpPr>
          <p:cNvPr id="32" name="Rectangle 31">
            <a:extLst>
              <a:ext uri="{FF2B5EF4-FFF2-40B4-BE49-F238E27FC236}">
                <a16:creationId xmlns:a16="http://schemas.microsoft.com/office/drawing/2014/main" id="{D4A96838-435D-7407-8FC6-0A389627B522}"/>
              </a:ext>
            </a:extLst>
          </p:cNvPr>
          <p:cNvSpPr/>
          <p:nvPr/>
        </p:nvSpPr>
        <p:spPr>
          <a:xfrm>
            <a:off x="7773432" y="3081708"/>
            <a:ext cx="4175790" cy="3316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CF5429A6-1F39-4DB0-96CB-1CA0739705C5}"/>
              </a:ext>
            </a:extLst>
          </p:cNvPr>
          <p:cNvSpPr txBox="1"/>
          <p:nvPr/>
        </p:nvSpPr>
        <p:spPr>
          <a:xfrm>
            <a:off x="263607" y="6477266"/>
            <a:ext cx="6529038" cy="307777"/>
          </a:xfrm>
          <a:prstGeom prst="rect">
            <a:avLst/>
          </a:prstGeom>
          <a:noFill/>
        </p:spPr>
        <p:txBody>
          <a:bodyPr wrap="square">
            <a:spAutoFit/>
          </a:bodyPr>
          <a:lstStyle/>
          <a:p>
            <a:r>
              <a:rPr lang="en" sz="1400" dirty="0">
                <a:solidFill>
                  <a:schemeClr val="bg2">
                    <a:lumMod val="50000"/>
                  </a:schemeClr>
                </a:solidFill>
                <a:ea typeface="Fira Sans Light"/>
                <a:cs typeface="Fira Sans Light"/>
                <a:sym typeface="Fira Sans Light"/>
              </a:rPr>
              <a:t>s</a:t>
            </a:r>
            <a:r>
              <a:rPr lang="en-US" sz="1400" dirty="0">
                <a:solidFill>
                  <a:schemeClr val="bg2">
                    <a:lumMod val="50000"/>
                  </a:schemeClr>
                </a:solidFill>
                <a:ea typeface="Fira Sans Light"/>
                <a:cs typeface="Fira Sans Light"/>
                <a:sym typeface="Fira Sans Light"/>
              </a:rPr>
              <a:t>l</a:t>
            </a:r>
            <a:r>
              <a:rPr lang="en" sz="1400" dirty="0">
                <a:solidFill>
                  <a:schemeClr val="bg2">
                    <a:lumMod val="50000"/>
                  </a:schemeClr>
                </a:solidFill>
                <a:ea typeface="Fira Sans Light"/>
                <a:cs typeface="Fira Sans Light"/>
                <a:sym typeface="Fira Sans Light"/>
              </a:rPr>
              <a:t>ide concept: S. </a:t>
            </a:r>
            <a:r>
              <a:rPr lang="en" sz="1400" dirty="0" err="1">
                <a:solidFill>
                  <a:schemeClr val="bg2">
                    <a:lumMod val="50000"/>
                  </a:schemeClr>
                </a:solidFill>
                <a:ea typeface="Fira Sans Light"/>
                <a:cs typeface="Fira Sans Light"/>
                <a:sym typeface="Fira Sans Light"/>
              </a:rPr>
              <a:t>Rangan</a:t>
            </a:r>
            <a:r>
              <a:rPr lang="en" sz="1400" dirty="0">
                <a:solidFill>
                  <a:schemeClr val="bg2">
                    <a:lumMod val="50000"/>
                  </a:schemeClr>
                </a:solidFill>
                <a:ea typeface="Fira Sans Light"/>
                <a:cs typeface="Fira Sans Light"/>
                <a:sym typeface="Fira Sans Light"/>
              </a:rPr>
              <a:t>  (NYU)</a:t>
            </a:r>
            <a:endParaRPr lang="en-US" sz="1400" dirty="0">
              <a:solidFill>
                <a:schemeClr val="bg2">
                  <a:lumMod val="50000"/>
                </a:schemeClr>
              </a:solidFill>
            </a:endParaRPr>
          </a:p>
        </p:txBody>
      </p:sp>
      <p:sp>
        <p:nvSpPr>
          <p:cNvPr id="4" name="Slide Number Placeholder 3">
            <a:extLst>
              <a:ext uri="{FF2B5EF4-FFF2-40B4-BE49-F238E27FC236}">
                <a16:creationId xmlns:a16="http://schemas.microsoft.com/office/drawing/2014/main" id="{D52AE375-737C-3F14-FFCA-C42B46CC25B5}"/>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16</a:t>
            </a:fld>
            <a:endParaRPr lang="en-US" dirty="0"/>
          </a:p>
        </p:txBody>
      </p:sp>
    </p:spTree>
    <p:extLst>
      <p:ext uri="{BB962C8B-B14F-4D97-AF65-F5344CB8AC3E}">
        <p14:creationId xmlns:p14="http://schemas.microsoft.com/office/powerpoint/2010/main" val="3815954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
                                            <p:txEl>
                                              <p:pRg st="1" end="1"/>
                                            </p:txEl>
                                          </p:spTgt>
                                        </p:tgtEl>
                                        <p:attrNameLst>
                                          <p:attrName>style.visibility</p:attrName>
                                        </p:attrNameLst>
                                      </p:cBhvr>
                                      <p:to>
                                        <p:strVal val="visible"/>
                                      </p:to>
                                    </p:set>
                                    <p:animEffect transition="in" filter="dissolve">
                                      <p:cBhvr>
                                        <p:cTn id="7" dur="500"/>
                                        <p:tgtEl>
                                          <p:spTgt spid="30">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0">
                                            <p:txEl>
                                              <p:pRg st="2" end="2"/>
                                            </p:txEl>
                                          </p:spTgt>
                                        </p:tgtEl>
                                        <p:attrNameLst>
                                          <p:attrName>style.visibility</p:attrName>
                                        </p:attrNameLst>
                                      </p:cBhvr>
                                      <p:to>
                                        <p:strVal val="visible"/>
                                      </p:to>
                                    </p:set>
                                    <p:animEffect transition="in" filter="dissolve">
                                      <p:cBhvr>
                                        <p:cTn id="15" dur="500"/>
                                        <p:tgtEl>
                                          <p:spTgt spid="3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30">
                                            <p:txEl>
                                              <p:pRg st="3" end="3"/>
                                            </p:txEl>
                                          </p:spTgt>
                                        </p:tgtEl>
                                        <p:attrNameLst>
                                          <p:attrName>style.visibility</p:attrName>
                                        </p:attrNameLst>
                                      </p:cBhvr>
                                      <p:to>
                                        <p:strVal val="visible"/>
                                      </p:to>
                                    </p:set>
                                    <p:animEffect transition="in" filter="dissolve">
                                      <p:cBhvr>
                                        <p:cTn id="20" dur="500"/>
                                        <p:tgtEl>
                                          <p:spTgt spid="30">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dissolve">
                                      <p:cBhvr>
                                        <p:cTn id="23" dur="500"/>
                                        <p:tgtEl>
                                          <p:spTgt spid="31"/>
                                        </p:tgtEl>
                                      </p:cBhvr>
                                    </p:animEffect>
                                  </p:childTnLst>
                                </p:cTn>
                              </p:par>
                              <p:par>
                                <p:cTn id="24" presetID="9" presetClass="exit" presetSubtype="0" fill="hold" grpId="0" nodeType="withEffect">
                                  <p:stCondLst>
                                    <p:cond delay="0"/>
                                  </p:stCondLst>
                                  <p:childTnLst>
                                    <p:animEffect transition="out" filter="dissolve">
                                      <p:cBhvr>
                                        <p:cTn id="25" dur="500"/>
                                        <p:tgtEl>
                                          <p:spTgt spid="32"/>
                                        </p:tgtEl>
                                      </p:cBhvr>
                                    </p:animEffect>
                                    <p:set>
                                      <p:cBhvr>
                                        <p:cTn id="26" dur="1" fill="hold">
                                          <p:stCondLst>
                                            <p:cond delay="499"/>
                                          </p:stCondLst>
                                        </p:cTn>
                                        <p:tgtEl>
                                          <p:spTgt spid="32"/>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0">
                                            <p:txEl>
                                              <p:pRg st="4" end="4"/>
                                            </p:txEl>
                                          </p:spTgt>
                                        </p:tgtEl>
                                        <p:attrNameLst>
                                          <p:attrName>style.visibility</p:attrName>
                                        </p:attrNameLst>
                                      </p:cBhvr>
                                      <p:to>
                                        <p:strVal val="visible"/>
                                      </p:to>
                                    </p:set>
                                    <p:animEffect transition="in" filter="dissolve">
                                      <p:cBhvr>
                                        <p:cTn id="31" dur="500"/>
                                        <p:tgtEl>
                                          <p:spTgt spid="30">
                                            <p:txEl>
                                              <p:pRg st="4" end="4"/>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dissolve">
                                      <p:cBhvr>
                                        <p:cTn id="3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animBg="1"/>
    </p:bldLst>
  </p:timing>
</p:sld>
</file>

<file path=ppt/slides/slide1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160</a:t>
            </a:fld>
            <a:endParaRPr lang="pt-BR"/>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pt-BR">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p>
            <a:p>
              <a:pPr algn="ctr" fontAlgn="base">
                <a:spcBef>
                  <a:spcPct val="0"/>
                </a:spcBef>
                <a:spcAft>
                  <a:spcPct val="0"/>
                </a:spcAft>
                <a:defRPr/>
              </a:pPr>
              <a:r>
                <a:rPr lang="pt-BR" dirty="0">
                  <a:solidFill>
                    <a:srgbClr val="000000"/>
                  </a:solidFill>
                  <a:latin typeface="Arial" charset="0"/>
                  <a:cs typeface="Arial" charset="0"/>
                </a:rPr>
                <a:t>rede cabeada</a:t>
              </a:r>
            </a:p>
          </p:txBody>
        </p:sp>
      </p:grpSp>
    </p:spTree>
    <p:extLst>
      <p:ext uri="{BB962C8B-B14F-4D97-AF65-F5344CB8AC3E}">
        <p14:creationId xmlns:p14="http://schemas.microsoft.com/office/powerpoint/2010/main" val="14165815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161</a:t>
            </a:fld>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p>
            <a:p>
              <a:pPr algn="ctr" fontAlgn="base">
                <a:spcBef>
                  <a:spcPct val="0"/>
                </a:spcBef>
                <a:spcAft>
                  <a:spcPct val="0"/>
                </a:spcAft>
                <a:defRPr/>
              </a:pPr>
              <a:r>
                <a:rPr lang="pt-BR" dirty="0">
                  <a:solidFill>
                    <a:srgbClr val="000000"/>
                  </a:solidFill>
                  <a:latin typeface="Arial" charset="0"/>
                  <a:cs typeface="Arial" charset="0"/>
                </a:rPr>
                <a:t>rede cabeada</a:t>
              </a:r>
            </a:p>
          </p:txBody>
        </p:sp>
      </p:grpSp>
      <p:sp>
        <p:nvSpPr>
          <p:cNvPr id="245" name="Rectangle 84">
            <a:extLst>
              <a:ext uri="{FF2B5EF4-FFF2-40B4-BE49-F238E27FC236}">
                <a16:creationId xmlns:a16="http://schemas.microsoft.com/office/drawing/2014/main" id="{08CF2C46-CB87-3E41-835B-3548E5B9F21B}"/>
              </a:ext>
            </a:extLst>
          </p:cNvPr>
          <p:cNvSpPr>
            <a:spLocks noChangeArrowheads="1"/>
          </p:cNvSpPr>
          <p:nvPr/>
        </p:nvSpPr>
        <p:spPr bwMode="auto">
          <a:xfrm>
            <a:off x="5881688" y="1658937"/>
            <a:ext cx="5903912" cy="2260058"/>
          </a:xfrm>
          <a:prstGeom prst="rect">
            <a:avLst/>
          </a:prstGeom>
          <a:noFill/>
          <a:ln w="28575">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6" name="Rectangle 85">
            <a:extLst>
              <a:ext uri="{FF2B5EF4-FFF2-40B4-BE49-F238E27FC236}">
                <a16:creationId xmlns:a16="http://schemas.microsoft.com/office/drawing/2014/main" id="{14EB31E7-C9BF-C544-834A-4A0984C48F29}"/>
              </a:ext>
            </a:extLst>
          </p:cNvPr>
          <p:cNvSpPr>
            <a:spLocks noChangeArrowheads="1"/>
          </p:cNvSpPr>
          <p:nvPr/>
        </p:nvSpPr>
        <p:spPr bwMode="auto">
          <a:xfrm>
            <a:off x="6029324" y="1587500"/>
            <a:ext cx="3050421" cy="2238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7" name="Rectangle 83">
            <a:extLst>
              <a:ext uri="{FF2B5EF4-FFF2-40B4-BE49-F238E27FC236}">
                <a16:creationId xmlns:a16="http://schemas.microsoft.com/office/drawing/2014/main" id="{AF0C97F5-B4B5-814D-A857-F9DECE153B6A}"/>
              </a:ext>
            </a:extLst>
          </p:cNvPr>
          <p:cNvSpPr>
            <a:spLocks noChangeArrowheads="1"/>
          </p:cNvSpPr>
          <p:nvPr/>
        </p:nvSpPr>
        <p:spPr bwMode="auto">
          <a:xfrm>
            <a:off x="6018212" y="1458912"/>
            <a:ext cx="5780087" cy="2084389"/>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238125">
              <a:lnSpc>
                <a:spcPct val="90000"/>
              </a:lnSpc>
              <a:spcBef>
                <a:spcPct val="20000"/>
              </a:spcBef>
              <a:buClr>
                <a:srgbClr val="000099"/>
              </a:buClr>
              <a:buSzPct val="75000"/>
              <a:buFont typeface="Wingdings" charset="0"/>
              <a:buNone/>
              <a:defRPr/>
            </a:pPr>
            <a:r>
              <a:rPr lang="en-US" sz="2800" dirty="0" err="1">
                <a:cs typeface="+mn-cs"/>
              </a:rPr>
              <a:t>hospedeiros</a:t>
            </a:r>
            <a:r>
              <a:rPr lang="en-US" sz="2800" dirty="0">
                <a:cs typeface="+mn-cs"/>
              </a:rPr>
              <a:t> </a:t>
            </a:r>
            <a:r>
              <a:rPr lang="en-US" sz="2800" dirty="0" err="1">
                <a:cs typeface="+mn-cs"/>
              </a:rPr>
              <a:t>sem</a:t>
            </a:r>
            <a:r>
              <a:rPr lang="en-US" sz="2800" dirty="0">
                <a:cs typeface="+mn-cs"/>
              </a:rPr>
              <a:t> </a:t>
            </a:r>
            <a:r>
              <a:rPr lang="en-US" sz="2800" dirty="0" err="1">
                <a:cs typeface="+mn-cs"/>
              </a:rPr>
              <a:t>fio</a:t>
            </a:r>
            <a:endParaRPr lang="en-US" sz="2800" dirty="0">
              <a:cs typeface="+mn-cs"/>
            </a:endParaRPr>
          </a:p>
          <a:p>
            <a:pPr marL="238125" indent="-238125">
              <a:lnSpc>
                <a:spcPct val="90000"/>
              </a:lnSpc>
              <a:spcBef>
                <a:spcPct val="20000"/>
              </a:spcBef>
              <a:buClr>
                <a:srgbClr val="000099"/>
              </a:buClr>
              <a:buSzPct val="100000"/>
              <a:buFont typeface="Wingdings" charset="2"/>
              <a:buChar char="§"/>
              <a:defRPr/>
            </a:pPr>
            <a:r>
              <a:rPr lang="en-US" sz="2400" dirty="0">
                <a:cs typeface="+mn-cs"/>
              </a:rPr>
              <a:t>laptop, smartphone, IoT</a:t>
            </a:r>
          </a:p>
          <a:p>
            <a:pPr marL="238125" indent="-238125">
              <a:lnSpc>
                <a:spcPct val="90000"/>
              </a:lnSpc>
              <a:spcBef>
                <a:spcPct val="20000"/>
              </a:spcBef>
              <a:buClr>
                <a:srgbClr val="000099"/>
              </a:buClr>
              <a:buSzPct val="100000"/>
              <a:buFont typeface="Wingdings" charset="2"/>
              <a:buChar char="§"/>
              <a:defRPr/>
            </a:pPr>
            <a:r>
              <a:rPr lang="en-US" sz="2400" dirty="0" err="1">
                <a:cs typeface="+mn-cs"/>
              </a:rPr>
              <a:t>executam</a:t>
            </a:r>
            <a:r>
              <a:rPr lang="en-US" sz="2400" dirty="0">
                <a:cs typeface="+mn-cs"/>
              </a:rPr>
              <a:t> </a:t>
            </a:r>
            <a:r>
              <a:rPr lang="en-US" sz="2400" dirty="0" err="1">
                <a:cs typeface="+mn-cs"/>
              </a:rPr>
              <a:t>aplicações</a:t>
            </a:r>
            <a:endParaRPr lang="en-US" sz="2400" dirty="0">
              <a:cs typeface="+mn-cs"/>
            </a:endParaRPr>
          </a:p>
          <a:p>
            <a:pPr marL="238125" indent="-238125">
              <a:lnSpc>
                <a:spcPct val="90000"/>
              </a:lnSpc>
              <a:spcBef>
                <a:spcPct val="20000"/>
              </a:spcBef>
              <a:buClr>
                <a:srgbClr val="000099"/>
              </a:buClr>
              <a:buSzPct val="100000"/>
              <a:buFont typeface="Wingdings" charset="2"/>
              <a:buChar char="§"/>
              <a:defRPr/>
            </a:pPr>
            <a:r>
              <a:rPr lang="pt-BR" sz="2400" dirty="0">
                <a:cs typeface="+mn-cs"/>
              </a:rPr>
              <a:t>pode ser estacionário (não móvel) ou móvel</a:t>
            </a:r>
            <a:endParaRPr lang="en-US" sz="2400" dirty="0">
              <a:cs typeface="+mn-cs"/>
            </a:endParaRPr>
          </a:p>
          <a:p>
            <a:pPr marL="635000" lvl="1" indent="-177800">
              <a:lnSpc>
                <a:spcPct val="90000"/>
              </a:lnSpc>
              <a:spcBef>
                <a:spcPct val="20000"/>
              </a:spcBef>
              <a:buClr>
                <a:srgbClr val="000099"/>
              </a:buClr>
              <a:buFont typeface="Arial"/>
              <a:buChar char="•"/>
              <a:defRPr/>
            </a:pPr>
            <a:r>
              <a:rPr lang="pt-BR" sz="2000" dirty="0">
                <a:cs typeface="+mn-cs"/>
              </a:rPr>
              <a:t>sem fio </a:t>
            </a:r>
            <a:r>
              <a:rPr lang="pt-BR" sz="2000" i="1" dirty="0">
                <a:cs typeface="+mn-cs"/>
              </a:rPr>
              <a:t>nem</a:t>
            </a:r>
            <a:r>
              <a:rPr lang="pt-BR" sz="2000" dirty="0">
                <a:cs typeface="+mn-cs"/>
              </a:rPr>
              <a:t> sempre significa mobilidade!</a:t>
            </a:r>
            <a:endParaRPr lang="en-US" sz="2000" dirty="0">
              <a:cs typeface="+mn-cs"/>
            </a:endParaRPr>
          </a:p>
        </p:txBody>
      </p:sp>
      <p:sp>
        <p:nvSpPr>
          <p:cNvPr id="248" name="Line 86">
            <a:extLst>
              <a:ext uri="{FF2B5EF4-FFF2-40B4-BE49-F238E27FC236}">
                <a16:creationId xmlns:a16="http://schemas.microsoft.com/office/drawing/2014/main" id="{1AFC5C88-325B-ED46-A1F7-AC0CB2BE2835}"/>
              </a:ext>
            </a:extLst>
          </p:cNvPr>
          <p:cNvSpPr>
            <a:spLocks noChangeShapeType="1"/>
          </p:cNvSpPr>
          <p:nvPr/>
        </p:nvSpPr>
        <p:spPr bwMode="auto">
          <a:xfrm flipH="1">
            <a:off x="6189662" y="3918995"/>
            <a:ext cx="719137" cy="1876968"/>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r>
              <a:rPr lang="en-US" dirty="0">
                <a:cs typeface="+mn-cs"/>
              </a:rPr>
              <a:t>       </a:t>
            </a:r>
          </a:p>
        </p:txBody>
      </p:sp>
      <p:sp>
        <p:nvSpPr>
          <p:cNvPr id="249" name="Line 87">
            <a:extLst>
              <a:ext uri="{FF2B5EF4-FFF2-40B4-BE49-F238E27FC236}">
                <a16:creationId xmlns:a16="http://schemas.microsoft.com/office/drawing/2014/main" id="{56D9D167-3C00-4D48-9D10-52117EAC26C8}"/>
              </a:ext>
            </a:extLst>
          </p:cNvPr>
          <p:cNvSpPr>
            <a:spLocks noChangeShapeType="1"/>
          </p:cNvSpPr>
          <p:nvPr/>
        </p:nvSpPr>
        <p:spPr bwMode="auto">
          <a:xfrm flipH="1">
            <a:off x="5257800" y="3910014"/>
            <a:ext cx="1651000" cy="1349374"/>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r>
              <a:rPr lang="en-US" dirty="0">
                <a:cs typeface="+mn-cs"/>
              </a:rPr>
              <a:t>          </a:t>
            </a:r>
          </a:p>
        </p:txBody>
      </p:sp>
      <p:grpSp>
        <p:nvGrpSpPr>
          <p:cNvPr id="250" name="Group 356">
            <a:extLst>
              <a:ext uri="{FF2B5EF4-FFF2-40B4-BE49-F238E27FC236}">
                <a16:creationId xmlns:a16="http://schemas.microsoft.com/office/drawing/2014/main" id="{01A65E57-B0FD-9A46-B720-C71660C1A5E7}"/>
              </a:ext>
            </a:extLst>
          </p:cNvPr>
          <p:cNvGrpSpPr>
            <a:grpSpLocks/>
          </p:cNvGrpSpPr>
          <p:nvPr/>
        </p:nvGrpSpPr>
        <p:grpSpPr bwMode="auto">
          <a:xfrm>
            <a:off x="10753725" y="1857375"/>
            <a:ext cx="762000" cy="771525"/>
            <a:chOff x="313" y="1497"/>
            <a:chExt cx="1152" cy="1014"/>
          </a:xfrm>
        </p:grpSpPr>
        <p:pic>
          <p:nvPicPr>
            <p:cNvPr id="251" name="Picture 354" descr="laptop_stylized_small">
              <a:extLst>
                <a:ext uri="{FF2B5EF4-FFF2-40B4-BE49-F238E27FC236}">
                  <a16:creationId xmlns:a16="http://schemas.microsoft.com/office/drawing/2014/main" id="{3A58384A-4E81-1340-98E9-92C6375DDAB4}"/>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52" name="Picture 355" descr="antenna_stylized">
              <a:extLst>
                <a:ext uri="{FF2B5EF4-FFF2-40B4-BE49-F238E27FC236}">
                  <a16:creationId xmlns:a16="http://schemas.microsoft.com/office/drawing/2014/main" id="{83C4FC22-C297-3047-9776-EBE241DEDB26}"/>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53" name="Group 403">
            <a:extLst>
              <a:ext uri="{FF2B5EF4-FFF2-40B4-BE49-F238E27FC236}">
                <a16:creationId xmlns:a16="http://schemas.microsoft.com/office/drawing/2014/main" id="{F0441C14-0EBC-A24F-BD4C-E12173B024B8}"/>
              </a:ext>
            </a:extLst>
          </p:cNvPr>
          <p:cNvGrpSpPr>
            <a:grpSpLocks/>
          </p:cNvGrpSpPr>
          <p:nvPr/>
        </p:nvGrpSpPr>
        <p:grpSpPr bwMode="auto">
          <a:xfrm>
            <a:off x="9982200" y="1778000"/>
            <a:ext cx="598488" cy="514350"/>
            <a:chOff x="2751" y="1851"/>
            <a:chExt cx="462" cy="478"/>
          </a:xfrm>
        </p:grpSpPr>
        <p:pic>
          <p:nvPicPr>
            <p:cNvPr id="254" name="Picture 364" descr="iphone_stylized_small">
              <a:extLst>
                <a:ext uri="{FF2B5EF4-FFF2-40B4-BE49-F238E27FC236}">
                  <a16:creationId xmlns:a16="http://schemas.microsoft.com/office/drawing/2014/main" id="{880564B7-D055-9F4A-BDED-B43CB43E904E}"/>
                </a:ext>
              </a:extLst>
            </p:cNvPr>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55" name="Picture 402" descr="antenna_radiation_stylized">
              <a:extLst>
                <a:ext uri="{FF2B5EF4-FFF2-40B4-BE49-F238E27FC236}">
                  <a16:creationId xmlns:a16="http://schemas.microsoft.com/office/drawing/2014/main" id="{04CFB053-353C-684D-90C6-18048F6104DA}"/>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59" name="Group 258">
            <a:extLst>
              <a:ext uri="{FF2B5EF4-FFF2-40B4-BE49-F238E27FC236}">
                <a16:creationId xmlns:a16="http://schemas.microsoft.com/office/drawing/2014/main" id="{C33668E5-7FCA-404E-B876-F39735723001}"/>
              </a:ext>
            </a:extLst>
          </p:cNvPr>
          <p:cNvGrpSpPr/>
          <p:nvPr/>
        </p:nvGrpSpPr>
        <p:grpSpPr>
          <a:xfrm>
            <a:off x="9429035" y="1895968"/>
            <a:ext cx="616665" cy="796431"/>
            <a:chOff x="7797061" y="3296104"/>
            <a:chExt cx="347997" cy="396620"/>
          </a:xfrm>
        </p:grpSpPr>
        <p:pic>
          <p:nvPicPr>
            <p:cNvPr id="260" name="Picture 571" descr="fridge2.png">
              <a:extLst>
                <a:ext uri="{FF2B5EF4-FFF2-40B4-BE49-F238E27FC236}">
                  <a16:creationId xmlns:a16="http://schemas.microsoft.com/office/drawing/2014/main" id="{E130FE84-F44D-5448-810A-9B4F142834B1}"/>
                </a:ext>
              </a:extLst>
            </p:cNvPr>
            <p:cNvPicPr>
              <a:picLocks noChangeAspect="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1115" descr="antenna_stylized">
              <a:extLst>
                <a:ext uri="{FF2B5EF4-FFF2-40B4-BE49-F238E27FC236}">
                  <a16:creationId xmlns:a16="http://schemas.microsoft.com/office/drawing/2014/main" id="{4C6F1F56-F16C-9D41-905E-FAB32E1ABB86}"/>
                </a:ext>
              </a:extLst>
            </p:cNvPr>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659027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162</a:t>
            </a:fld>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25775" y="2541588"/>
            <a:ext cx="2362200" cy="1762125"/>
            <a:chOff x="3831" y="172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1" y="172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p>
            <a:p>
              <a:pPr algn="ctr" fontAlgn="base">
                <a:spcBef>
                  <a:spcPct val="0"/>
                </a:spcBef>
                <a:spcAft>
                  <a:spcPct val="0"/>
                </a:spcAft>
                <a:defRPr/>
              </a:pPr>
              <a:r>
                <a:rPr lang="pt-BR" dirty="0">
                  <a:solidFill>
                    <a:srgbClr val="000000"/>
                  </a:solidFill>
                  <a:latin typeface="Arial" charset="0"/>
                  <a:cs typeface="Arial" charset="0"/>
                </a:rPr>
                <a:t>rede cabeada</a:t>
              </a: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621631"/>
            <a:ext cx="5486399" cy="2451811"/>
          </a:xfrm>
          <a:prstGeom prst="rect">
            <a:avLst/>
          </a:prstGeom>
          <a:noFill/>
          <a:ln w="28575">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8" y="1485900"/>
            <a:ext cx="2030412" cy="3127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8" name="Rectangle 66">
            <a:extLst>
              <a:ext uri="{FF2B5EF4-FFF2-40B4-BE49-F238E27FC236}">
                <a16:creationId xmlns:a16="http://schemas.microsoft.com/office/drawing/2014/main" id="{AFF8804D-A907-D64D-B296-CED28A197CBD}"/>
              </a:ext>
            </a:extLst>
          </p:cNvPr>
          <p:cNvSpPr>
            <a:spLocks noChangeArrowheads="1"/>
          </p:cNvSpPr>
          <p:nvPr/>
        </p:nvSpPr>
        <p:spPr bwMode="auto">
          <a:xfrm>
            <a:off x="6159500" y="1412875"/>
            <a:ext cx="5397500" cy="2579688"/>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800" dirty="0" err="1">
                <a:cs typeface="+mn-cs"/>
              </a:rPr>
              <a:t>estação</a:t>
            </a:r>
            <a:r>
              <a:rPr lang="en-US" sz="2800" dirty="0">
                <a:cs typeface="+mn-cs"/>
              </a:rPr>
              <a:t> base</a:t>
            </a:r>
          </a:p>
          <a:p>
            <a:pPr marL="277813" indent="-277813">
              <a:lnSpc>
                <a:spcPct val="90000"/>
              </a:lnSpc>
              <a:spcBef>
                <a:spcPct val="20000"/>
              </a:spcBef>
              <a:buClr>
                <a:srgbClr val="000099"/>
              </a:buClr>
              <a:buSzPct val="100000"/>
              <a:buFont typeface="Wingdings" charset="2"/>
              <a:buChar char="§"/>
              <a:defRPr/>
            </a:pPr>
            <a:r>
              <a:rPr lang="pt-BR" sz="2400" dirty="0">
                <a:cs typeface="+mn-cs"/>
              </a:rPr>
              <a:t>normalmente conectada à rede com fio</a:t>
            </a:r>
            <a:endParaRPr lang="en-US" sz="2400" dirty="0">
              <a:cs typeface="+mn-cs"/>
            </a:endParaRPr>
          </a:p>
          <a:p>
            <a:pPr marL="277813" indent="-277813">
              <a:lnSpc>
                <a:spcPct val="90000"/>
              </a:lnSpc>
              <a:spcBef>
                <a:spcPct val="20000"/>
              </a:spcBef>
              <a:buClr>
                <a:srgbClr val="000099"/>
              </a:buClr>
              <a:buSzPct val="100000"/>
              <a:buFont typeface="Wingdings" charset="2"/>
              <a:buChar char="§"/>
              <a:defRPr/>
            </a:pPr>
            <a:r>
              <a:rPr lang="en-US" sz="2400" dirty="0">
                <a:cs typeface="+mn-cs"/>
              </a:rPr>
              <a:t>relay - </a:t>
            </a:r>
            <a:r>
              <a:rPr lang="pt-BR" sz="2400" dirty="0">
                <a:cs typeface="+mn-cs"/>
              </a:rPr>
              <a:t>responsável pelo envio de pacotes entre a rede cabeada e o(s) hospedeiro(s) sem fio em sua “área”</a:t>
            </a:r>
            <a:endParaRPr lang="en-US" sz="2400" dirty="0">
              <a:cs typeface="+mn-cs"/>
            </a:endParaRPr>
          </a:p>
          <a:p>
            <a:pPr marL="508000" lvl="1" indent="-228600">
              <a:lnSpc>
                <a:spcPct val="90000"/>
              </a:lnSpc>
              <a:spcBef>
                <a:spcPct val="20000"/>
              </a:spcBef>
              <a:buClr>
                <a:srgbClr val="000099"/>
              </a:buClr>
              <a:buFont typeface="Arial"/>
              <a:buChar char="•"/>
              <a:defRPr/>
            </a:pPr>
            <a:r>
              <a:rPr lang="pt-BR" sz="2400" dirty="0">
                <a:cs typeface="+mn-cs"/>
              </a:rPr>
              <a:t>por exemplo, torres de celular, pontos de acesso 802.11</a:t>
            </a:r>
            <a:r>
              <a:rPr lang="en-US" sz="2400" dirty="0">
                <a:cs typeface="+mn-cs"/>
              </a:rPr>
              <a:t> </a:t>
            </a: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5930898" y="4063968"/>
            <a:ext cx="1429433" cy="1282731"/>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9525000" y="1587500"/>
            <a:ext cx="1358900" cy="3127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grpSp>
        <p:nvGrpSpPr>
          <p:cNvPr id="263" name="Group 190">
            <a:extLst>
              <a:ext uri="{FF2B5EF4-FFF2-40B4-BE49-F238E27FC236}">
                <a16:creationId xmlns:a16="http://schemas.microsoft.com/office/drawing/2014/main" id="{AF5699E1-B44D-5047-9954-D0A83ED44246}"/>
              </a:ext>
            </a:extLst>
          </p:cNvPr>
          <p:cNvGrpSpPr>
            <a:grpSpLocks/>
          </p:cNvGrpSpPr>
          <p:nvPr/>
        </p:nvGrpSpPr>
        <p:grpSpPr bwMode="auto">
          <a:xfrm>
            <a:off x="10258425" y="1214438"/>
            <a:ext cx="458788" cy="620712"/>
            <a:chOff x="5955030" y="3031808"/>
            <a:chExt cx="914400" cy="1398587"/>
          </a:xfrm>
        </p:grpSpPr>
        <p:grpSp>
          <p:nvGrpSpPr>
            <p:cNvPr id="264" name="Group 398">
              <a:extLst>
                <a:ext uri="{FF2B5EF4-FFF2-40B4-BE49-F238E27FC236}">
                  <a16:creationId xmlns:a16="http://schemas.microsoft.com/office/drawing/2014/main" id="{806484FB-7958-7247-8BEE-0D5BFB63A5E5}"/>
                </a:ext>
              </a:extLst>
            </p:cNvPr>
            <p:cNvGrpSpPr>
              <a:grpSpLocks/>
            </p:cNvGrpSpPr>
            <p:nvPr/>
          </p:nvGrpSpPr>
          <p:grpSpPr bwMode="auto">
            <a:xfrm>
              <a:off x="6097905" y="3403283"/>
              <a:ext cx="596900" cy="1027112"/>
              <a:chOff x="3130" y="3288"/>
              <a:chExt cx="410" cy="742"/>
            </a:xfrm>
          </p:grpSpPr>
          <p:sp>
            <p:nvSpPr>
              <p:cNvPr id="266" name="Line 270">
                <a:extLst>
                  <a:ext uri="{FF2B5EF4-FFF2-40B4-BE49-F238E27FC236}">
                    <a16:creationId xmlns:a16="http://schemas.microsoft.com/office/drawing/2014/main" id="{27275B54-E4E9-344E-8181-84B435A41D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67" name="Line 271">
                <a:extLst>
                  <a:ext uri="{FF2B5EF4-FFF2-40B4-BE49-F238E27FC236}">
                    <a16:creationId xmlns:a16="http://schemas.microsoft.com/office/drawing/2014/main" id="{DC4A4B3B-4463-644E-9D78-B5EEEB6FB5A0}"/>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68" name="Line 272">
                <a:extLst>
                  <a:ext uri="{FF2B5EF4-FFF2-40B4-BE49-F238E27FC236}">
                    <a16:creationId xmlns:a16="http://schemas.microsoft.com/office/drawing/2014/main" id="{C6633AAF-EE07-0142-99BC-CEFF96A95CE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69" name="Line 273">
                <a:extLst>
                  <a:ext uri="{FF2B5EF4-FFF2-40B4-BE49-F238E27FC236}">
                    <a16:creationId xmlns:a16="http://schemas.microsoft.com/office/drawing/2014/main" id="{6AA78A1D-1234-4745-9F8E-4BAE67844BE2}"/>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0" name="Line 274">
                <a:extLst>
                  <a:ext uri="{FF2B5EF4-FFF2-40B4-BE49-F238E27FC236}">
                    <a16:creationId xmlns:a16="http://schemas.microsoft.com/office/drawing/2014/main" id="{CEACD629-D460-A245-8055-9AC8BE599EA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1" name="Line 275">
                <a:extLst>
                  <a:ext uri="{FF2B5EF4-FFF2-40B4-BE49-F238E27FC236}">
                    <a16:creationId xmlns:a16="http://schemas.microsoft.com/office/drawing/2014/main" id="{BB8181ED-9DB7-1442-B504-9A5F576CD217}"/>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2" name="Line 276">
                <a:extLst>
                  <a:ext uri="{FF2B5EF4-FFF2-40B4-BE49-F238E27FC236}">
                    <a16:creationId xmlns:a16="http://schemas.microsoft.com/office/drawing/2014/main" id="{0BB66F43-5CAC-FB42-9429-881A63DB42FE}"/>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3" name="Line 277">
                <a:extLst>
                  <a:ext uri="{FF2B5EF4-FFF2-40B4-BE49-F238E27FC236}">
                    <a16:creationId xmlns:a16="http://schemas.microsoft.com/office/drawing/2014/main" id="{FCBD4696-D541-BF42-A408-8BA8358A3C80}"/>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4" name="Line 278">
                <a:extLst>
                  <a:ext uri="{FF2B5EF4-FFF2-40B4-BE49-F238E27FC236}">
                    <a16:creationId xmlns:a16="http://schemas.microsoft.com/office/drawing/2014/main" id="{EC238CC5-8B26-7944-8E06-E739A295B346}"/>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5" name="Line 279">
                <a:extLst>
                  <a:ext uri="{FF2B5EF4-FFF2-40B4-BE49-F238E27FC236}">
                    <a16:creationId xmlns:a16="http://schemas.microsoft.com/office/drawing/2014/main" id="{E7C21F0C-FC09-1E48-B777-76DA61D20CC5}"/>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6" name="Line 280">
                <a:extLst>
                  <a:ext uri="{FF2B5EF4-FFF2-40B4-BE49-F238E27FC236}">
                    <a16:creationId xmlns:a16="http://schemas.microsoft.com/office/drawing/2014/main" id="{1D2DA39A-CC3C-0645-B501-BC54F65CD309}"/>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7" name="Line 281">
                <a:extLst>
                  <a:ext uri="{FF2B5EF4-FFF2-40B4-BE49-F238E27FC236}">
                    <a16:creationId xmlns:a16="http://schemas.microsoft.com/office/drawing/2014/main" id="{EA2D075B-81E5-784B-9EF8-3CBF0544360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8" name="Line 282">
                <a:extLst>
                  <a:ext uri="{FF2B5EF4-FFF2-40B4-BE49-F238E27FC236}">
                    <a16:creationId xmlns:a16="http://schemas.microsoft.com/office/drawing/2014/main" id="{575FE7C0-166B-0641-9079-0E45C715168C}"/>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79" name="Line 283">
                <a:extLst>
                  <a:ext uri="{FF2B5EF4-FFF2-40B4-BE49-F238E27FC236}">
                    <a16:creationId xmlns:a16="http://schemas.microsoft.com/office/drawing/2014/main" id="{DCF71BEB-82A4-7D44-B7BE-5FF6363BBE43}"/>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sp>
            <p:nvSpPr>
              <p:cNvPr id="280" name="Line 284">
                <a:extLst>
                  <a:ext uri="{FF2B5EF4-FFF2-40B4-BE49-F238E27FC236}">
                    <a16:creationId xmlns:a16="http://schemas.microsoft.com/office/drawing/2014/main" id="{D40A2DA9-2533-2040-92F4-233F8B92E0B3}"/>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lstStyle/>
              <a:p>
                <a:endParaRPr lang="en-US" sz="2000" dirty="0"/>
              </a:p>
            </p:txBody>
          </p:sp>
        </p:grpSp>
        <p:pic>
          <p:nvPicPr>
            <p:cNvPr id="265" name="Picture 399" descr="cell_tower_radiation copy">
              <a:extLst>
                <a:ext uri="{FF2B5EF4-FFF2-40B4-BE49-F238E27FC236}">
                  <a16:creationId xmlns:a16="http://schemas.microsoft.com/office/drawing/2014/main" id="{931FB936-CE8A-944F-A035-21C703FD2AF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81" name="Group 361">
            <a:extLst>
              <a:ext uri="{FF2B5EF4-FFF2-40B4-BE49-F238E27FC236}">
                <a16:creationId xmlns:a16="http://schemas.microsoft.com/office/drawing/2014/main" id="{4A514C10-36AD-C047-9DCA-0C60D7FFD481}"/>
              </a:ext>
            </a:extLst>
          </p:cNvPr>
          <p:cNvGrpSpPr>
            <a:grpSpLocks/>
          </p:cNvGrpSpPr>
          <p:nvPr/>
        </p:nvGrpSpPr>
        <p:grpSpPr bwMode="auto">
          <a:xfrm>
            <a:off x="9648825" y="1355725"/>
            <a:ext cx="590550" cy="501650"/>
            <a:chOff x="2967" y="478"/>
            <a:chExt cx="788" cy="625"/>
          </a:xfrm>
        </p:grpSpPr>
        <p:pic>
          <p:nvPicPr>
            <p:cNvPr id="282" name="Picture 358" descr="access_point_stylized_small">
              <a:extLst>
                <a:ext uri="{FF2B5EF4-FFF2-40B4-BE49-F238E27FC236}">
                  <a16:creationId xmlns:a16="http://schemas.microsoft.com/office/drawing/2014/main" id="{F5572894-4F42-B145-A40E-F9233C4CA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 name="Picture 360" descr="antenna_radiation_stylized">
              <a:extLst>
                <a:ext uri="{FF2B5EF4-FFF2-40B4-BE49-F238E27FC236}">
                  <a16:creationId xmlns:a16="http://schemas.microsoft.com/office/drawing/2014/main" id="{A24360A3-C842-C243-846B-4B82E967F024}"/>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2349497" y="4084638"/>
            <a:ext cx="4970645" cy="411161"/>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Tree>
    <p:extLst>
      <p:ext uri="{BB962C8B-B14F-4D97-AF65-F5344CB8AC3E}">
        <p14:creationId xmlns:p14="http://schemas.microsoft.com/office/powerpoint/2010/main" val="1661817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163</a:t>
            </a:fld>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p>
            <a:p>
              <a:pPr algn="ctr" fontAlgn="base">
                <a:spcBef>
                  <a:spcPct val="0"/>
                </a:spcBef>
                <a:spcAft>
                  <a:spcPct val="0"/>
                </a:spcAft>
                <a:defRPr/>
              </a:pPr>
              <a:r>
                <a:rPr lang="pt-BR" dirty="0">
                  <a:solidFill>
                    <a:srgbClr val="000000"/>
                  </a:solidFill>
                  <a:latin typeface="Arial" charset="0"/>
                  <a:cs typeface="Arial" charset="0"/>
                </a:rPr>
                <a:t>rede cabeada</a:t>
              </a: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329531"/>
            <a:ext cx="5740400" cy="2757186"/>
          </a:xfrm>
          <a:prstGeom prst="rect">
            <a:avLst/>
          </a:prstGeom>
          <a:noFill/>
          <a:ln w="28575">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7" y="1193800"/>
            <a:ext cx="2284413" cy="3127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6108699" y="4094052"/>
            <a:ext cx="519934" cy="909749"/>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9525000" y="1295400"/>
            <a:ext cx="1358900" cy="31273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6568273" y="4094052"/>
            <a:ext cx="65934" cy="1251671"/>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grpSp>
        <p:nvGrpSpPr>
          <p:cNvPr id="245" name="Group 137">
            <a:extLst>
              <a:ext uri="{FF2B5EF4-FFF2-40B4-BE49-F238E27FC236}">
                <a16:creationId xmlns:a16="http://schemas.microsoft.com/office/drawing/2014/main" id="{88B7DCAA-0CB9-F545-9DFF-1E8694423511}"/>
              </a:ext>
            </a:extLst>
          </p:cNvPr>
          <p:cNvGrpSpPr>
            <a:grpSpLocks/>
          </p:cNvGrpSpPr>
          <p:nvPr/>
        </p:nvGrpSpPr>
        <p:grpSpPr bwMode="auto">
          <a:xfrm>
            <a:off x="9740900" y="952500"/>
            <a:ext cx="955675" cy="508000"/>
            <a:chOff x="4750" y="264"/>
            <a:chExt cx="455" cy="191"/>
          </a:xfrm>
        </p:grpSpPr>
        <p:sp>
          <p:nvSpPr>
            <p:cNvPr id="246" name="Freeform 89">
              <a:extLst>
                <a:ext uri="{FF2B5EF4-FFF2-40B4-BE49-F238E27FC236}">
                  <a16:creationId xmlns:a16="http://schemas.microsoft.com/office/drawing/2014/main" id="{73DB9F87-D415-6743-A1D6-32BB86A40D5B}"/>
                </a:ext>
              </a:extLst>
            </p:cNvPr>
            <p:cNvSpPr>
              <a:spLocks/>
            </p:cNvSpPr>
            <p:nvPr/>
          </p:nvSpPr>
          <p:spPr bwMode="auto">
            <a:xfrm>
              <a:off x="4872" y="298"/>
              <a:ext cx="82" cy="104"/>
            </a:xfrm>
            <a:custGeom>
              <a:avLst/>
              <a:gdLst>
                <a:gd name="T0" fmla="*/ 0 w 247"/>
                <a:gd name="T1" fmla="*/ 0 h 209"/>
                <a:gd name="T2" fmla="*/ 0 w 247"/>
                <a:gd name="T3" fmla="*/ 0 h 209"/>
                <a:gd name="T4" fmla="*/ 0 w 247"/>
                <a:gd name="T5" fmla="*/ 0 h 209"/>
                <a:gd name="T6" fmla="*/ 0 w 247"/>
                <a:gd name="T7" fmla="*/ 0 h 209"/>
                <a:gd name="T8" fmla="*/ 0 w 247"/>
                <a:gd name="T9" fmla="*/ 1 h 209"/>
                <a:gd name="T10" fmla="*/ 0 w 247"/>
                <a:gd name="T11" fmla="*/ 1 h 209"/>
                <a:gd name="T12" fmla="*/ 0 w 247"/>
                <a:gd name="T13" fmla="*/ 1 h 209"/>
                <a:gd name="T14" fmla="*/ 0 w 247"/>
                <a:gd name="T15" fmla="*/ 1 h 209"/>
                <a:gd name="T16" fmla="*/ 0 w 247"/>
                <a:gd name="T17" fmla="*/ 2 h 209"/>
                <a:gd name="T18" fmla="*/ 0 w 247"/>
                <a:gd name="T19" fmla="*/ 2 h 209"/>
                <a:gd name="T20" fmla="*/ 0 w 247"/>
                <a:gd name="T21" fmla="*/ 2 h 209"/>
                <a:gd name="T22" fmla="*/ 0 w 247"/>
                <a:gd name="T23" fmla="*/ 2 h 209"/>
                <a:gd name="T24" fmla="*/ 0 w 247"/>
                <a:gd name="T25" fmla="*/ 3 h 209"/>
                <a:gd name="T26" fmla="*/ 0 w 247"/>
                <a:gd name="T27" fmla="*/ 3 h 209"/>
                <a:gd name="T28" fmla="*/ 0 w 247"/>
                <a:gd name="T29" fmla="*/ 3 h 209"/>
                <a:gd name="T30" fmla="*/ 0 w 247"/>
                <a:gd name="T31" fmla="*/ 3 h 209"/>
                <a:gd name="T32" fmla="*/ 0 w 247"/>
                <a:gd name="T33" fmla="*/ 3 h 209"/>
                <a:gd name="T34" fmla="*/ 0 w 247"/>
                <a:gd name="T35" fmla="*/ 3 h 209"/>
                <a:gd name="T36" fmla="*/ 0 w 247"/>
                <a:gd name="T37" fmla="*/ 3 h 209"/>
                <a:gd name="T38" fmla="*/ 0 w 247"/>
                <a:gd name="T39" fmla="*/ 3 h 209"/>
                <a:gd name="T40" fmla="*/ 0 w 247"/>
                <a:gd name="T41" fmla="*/ 3 h 209"/>
                <a:gd name="T42" fmla="*/ 0 w 247"/>
                <a:gd name="T43" fmla="*/ 2 h 209"/>
                <a:gd name="T44" fmla="*/ 0 w 247"/>
                <a:gd name="T45" fmla="*/ 2 h 209"/>
                <a:gd name="T46" fmla="*/ 0 w 247"/>
                <a:gd name="T47" fmla="*/ 2 h 209"/>
                <a:gd name="T48" fmla="*/ 0 w 247"/>
                <a:gd name="T49" fmla="*/ 2 h 209"/>
                <a:gd name="T50" fmla="*/ 0 w 247"/>
                <a:gd name="T51" fmla="*/ 2 h 209"/>
                <a:gd name="T52" fmla="*/ 0 w 247"/>
                <a:gd name="T53" fmla="*/ 2 h 209"/>
                <a:gd name="T54" fmla="*/ 0 w 247"/>
                <a:gd name="T55" fmla="*/ 2 h 209"/>
                <a:gd name="T56" fmla="*/ 0 w 247"/>
                <a:gd name="T57" fmla="*/ 2 h 209"/>
                <a:gd name="T58" fmla="*/ 0 w 247"/>
                <a:gd name="T59" fmla="*/ 2 h 209"/>
                <a:gd name="T60" fmla="*/ 0 w 247"/>
                <a:gd name="T61" fmla="*/ 2 h 209"/>
                <a:gd name="T62" fmla="*/ 0 w 247"/>
                <a:gd name="T63" fmla="*/ 2 h 209"/>
                <a:gd name="T64" fmla="*/ 0 w 247"/>
                <a:gd name="T65" fmla="*/ 2 h 209"/>
                <a:gd name="T66" fmla="*/ 0 w 247"/>
                <a:gd name="T67" fmla="*/ 1 h 209"/>
                <a:gd name="T68" fmla="*/ 0 w 247"/>
                <a:gd name="T69" fmla="*/ 1 h 209"/>
                <a:gd name="T70" fmla="*/ 0 w 247"/>
                <a:gd name="T71" fmla="*/ 1 h 209"/>
                <a:gd name="T72" fmla="*/ 0 w 247"/>
                <a:gd name="T73" fmla="*/ 0 h 209"/>
                <a:gd name="T74" fmla="*/ 0 w 247"/>
                <a:gd name="T75" fmla="*/ 0 h 209"/>
                <a:gd name="T76" fmla="*/ 0 w 247"/>
                <a:gd name="T77" fmla="*/ 0 h 209"/>
                <a:gd name="T78" fmla="*/ 0 w 247"/>
                <a:gd name="T79" fmla="*/ 0 h 209"/>
                <a:gd name="T80" fmla="*/ 0 w 247"/>
                <a:gd name="T81" fmla="*/ 0 h 209"/>
                <a:gd name="T82" fmla="*/ 0 w 247"/>
                <a:gd name="T83" fmla="*/ 0 h 209"/>
                <a:gd name="T84" fmla="*/ 0 w 247"/>
                <a:gd name="T85" fmla="*/ 0 h 209"/>
                <a:gd name="T86" fmla="*/ 0 w 247"/>
                <a:gd name="T87" fmla="*/ 0 h 209"/>
                <a:gd name="T88" fmla="*/ 0 w 247"/>
                <a:gd name="T89" fmla="*/ 0 h 209"/>
                <a:gd name="T90" fmla="*/ 0 w 247"/>
                <a:gd name="T91" fmla="*/ 0 h 209"/>
                <a:gd name="T92" fmla="*/ 0 w 247"/>
                <a:gd name="T93" fmla="*/ 0 h 209"/>
                <a:gd name="T94" fmla="*/ 0 w 247"/>
                <a:gd name="T95" fmla="*/ 0 h 209"/>
                <a:gd name="T96" fmla="*/ 0 w 247"/>
                <a:gd name="T97" fmla="*/ 0 h 2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7" h="209">
                  <a:moveTo>
                    <a:pt x="87" y="27"/>
                  </a:moveTo>
                  <a:lnTo>
                    <a:pt x="68" y="35"/>
                  </a:lnTo>
                  <a:lnTo>
                    <a:pt x="52" y="46"/>
                  </a:lnTo>
                  <a:lnTo>
                    <a:pt x="37" y="57"/>
                  </a:lnTo>
                  <a:lnTo>
                    <a:pt x="24" y="69"/>
                  </a:lnTo>
                  <a:lnTo>
                    <a:pt x="14" y="83"/>
                  </a:lnTo>
                  <a:lnTo>
                    <a:pt x="7" y="97"/>
                  </a:lnTo>
                  <a:lnTo>
                    <a:pt x="2" y="113"/>
                  </a:lnTo>
                  <a:lnTo>
                    <a:pt x="0" y="128"/>
                  </a:lnTo>
                  <a:lnTo>
                    <a:pt x="2" y="150"/>
                  </a:lnTo>
                  <a:lnTo>
                    <a:pt x="14" y="167"/>
                  </a:lnTo>
                  <a:lnTo>
                    <a:pt x="32" y="183"/>
                  </a:lnTo>
                  <a:lnTo>
                    <a:pt x="55" y="194"/>
                  </a:lnTo>
                  <a:lnTo>
                    <a:pt x="81" y="203"/>
                  </a:lnTo>
                  <a:lnTo>
                    <a:pt x="109" y="208"/>
                  </a:lnTo>
                  <a:lnTo>
                    <a:pt x="138" y="209"/>
                  </a:lnTo>
                  <a:lnTo>
                    <a:pt x="165" y="206"/>
                  </a:lnTo>
                  <a:lnTo>
                    <a:pt x="171" y="206"/>
                  </a:lnTo>
                  <a:lnTo>
                    <a:pt x="177" y="203"/>
                  </a:lnTo>
                  <a:lnTo>
                    <a:pt x="181" y="200"/>
                  </a:lnTo>
                  <a:lnTo>
                    <a:pt x="183" y="196"/>
                  </a:lnTo>
                  <a:lnTo>
                    <a:pt x="180" y="191"/>
                  </a:lnTo>
                  <a:lnTo>
                    <a:pt x="174" y="187"/>
                  </a:lnTo>
                  <a:lnTo>
                    <a:pt x="167" y="183"/>
                  </a:lnTo>
                  <a:lnTo>
                    <a:pt x="159" y="181"/>
                  </a:lnTo>
                  <a:lnTo>
                    <a:pt x="145" y="178"/>
                  </a:lnTo>
                  <a:lnTo>
                    <a:pt x="130" y="176"/>
                  </a:lnTo>
                  <a:lnTo>
                    <a:pt x="116" y="174"/>
                  </a:lnTo>
                  <a:lnTo>
                    <a:pt x="103" y="171"/>
                  </a:lnTo>
                  <a:lnTo>
                    <a:pt x="90" y="168"/>
                  </a:lnTo>
                  <a:lnTo>
                    <a:pt x="77" y="164"/>
                  </a:lnTo>
                  <a:lnTo>
                    <a:pt x="65" y="159"/>
                  </a:lnTo>
                  <a:lnTo>
                    <a:pt x="53" y="151"/>
                  </a:lnTo>
                  <a:lnTo>
                    <a:pt x="49" y="116"/>
                  </a:lnTo>
                  <a:lnTo>
                    <a:pt x="61" y="87"/>
                  </a:lnTo>
                  <a:lnTo>
                    <a:pt x="84" y="64"/>
                  </a:lnTo>
                  <a:lnTo>
                    <a:pt x="116" y="46"/>
                  </a:lnTo>
                  <a:lnTo>
                    <a:pt x="151" y="31"/>
                  </a:lnTo>
                  <a:lnTo>
                    <a:pt x="187" y="20"/>
                  </a:lnTo>
                  <a:lnTo>
                    <a:pt x="220" y="12"/>
                  </a:lnTo>
                  <a:lnTo>
                    <a:pt x="247" y="5"/>
                  </a:lnTo>
                  <a:lnTo>
                    <a:pt x="231" y="1"/>
                  </a:lnTo>
                  <a:lnTo>
                    <a:pt x="213" y="0"/>
                  </a:lnTo>
                  <a:lnTo>
                    <a:pt x="193" y="2"/>
                  </a:lnTo>
                  <a:lnTo>
                    <a:pt x="171" y="5"/>
                  </a:lnTo>
                  <a:lnTo>
                    <a:pt x="149" y="10"/>
                  </a:lnTo>
                  <a:lnTo>
                    <a:pt x="127" y="15"/>
                  </a:lnTo>
                  <a:lnTo>
                    <a:pt x="106" y="21"/>
                  </a:lnTo>
                  <a:lnTo>
                    <a:pt x="87" y="27"/>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7" name="Freeform 90">
              <a:extLst>
                <a:ext uri="{FF2B5EF4-FFF2-40B4-BE49-F238E27FC236}">
                  <a16:creationId xmlns:a16="http://schemas.microsoft.com/office/drawing/2014/main" id="{4F4B0FF5-138A-D643-BB7F-D4B66697912A}"/>
                </a:ext>
              </a:extLst>
            </p:cNvPr>
            <p:cNvSpPr>
              <a:spLocks/>
            </p:cNvSpPr>
            <p:nvPr/>
          </p:nvSpPr>
          <p:spPr bwMode="auto">
            <a:xfrm>
              <a:off x="5012" y="297"/>
              <a:ext cx="53" cy="81"/>
            </a:xfrm>
            <a:custGeom>
              <a:avLst/>
              <a:gdLst>
                <a:gd name="T0" fmla="*/ 0 w 158"/>
                <a:gd name="T1" fmla="*/ 1 h 162"/>
                <a:gd name="T2" fmla="*/ 0 w 158"/>
                <a:gd name="T3" fmla="*/ 2 h 162"/>
                <a:gd name="T4" fmla="*/ 0 w 158"/>
                <a:gd name="T5" fmla="*/ 2 h 162"/>
                <a:gd name="T6" fmla="*/ 0 w 158"/>
                <a:gd name="T7" fmla="*/ 2 h 162"/>
                <a:gd name="T8" fmla="*/ 0 w 158"/>
                <a:gd name="T9" fmla="*/ 2 h 162"/>
                <a:gd name="T10" fmla="*/ 0 w 158"/>
                <a:gd name="T11" fmla="*/ 2 h 162"/>
                <a:gd name="T12" fmla="*/ 0 w 158"/>
                <a:gd name="T13" fmla="*/ 3 h 162"/>
                <a:gd name="T14" fmla="*/ 0 w 158"/>
                <a:gd name="T15" fmla="*/ 3 h 162"/>
                <a:gd name="T16" fmla="*/ 0 w 158"/>
                <a:gd name="T17" fmla="*/ 3 h 162"/>
                <a:gd name="T18" fmla="*/ 0 w 158"/>
                <a:gd name="T19" fmla="*/ 3 h 162"/>
                <a:gd name="T20" fmla="*/ 0 w 158"/>
                <a:gd name="T21" fmla="*/ 3 h 162"/>
                <a:gd name="T22" fmla="*/ 0 w 158"/>
                <a:gd name="T23" fmla="*/ 3 h 162"/>
                <a:gd name="T24" fmla="*/ 0 w 158"/>
                <a:gd name="T25" fmla="*/ 3 h 162"/>
                <a:gd name="T26" fmla="*/ 0 w 158"/>
                <a:gd name="T27" fmla="*/ 3 h 162"/>
                <a:gd name="T28" fmla="*/ 0 w 158"/>
                <a:gd name="T29" fmla="*/ 3 h 162"/>
                <a:gd name="T30" fmla="*/ 0 w 158"/>
                <a:gd name="T31" fmla="*/ 3 h 162"/>
                <a:gd name="T32" fmla="*/ 0 w 158"/>
                <a:gd name="T33" fmla="*/ 3 h 162"/>
                <a:gd name="T34" fmla="*/ 0 w 158"/>
                <a:gd name="T35" fmla="*/ 3 h 162"/>
                <a:gd name="T36" fmla="*/ 0 w 158"/>
                <a:gd name="T37" fmla="*/ 3 h 162"/>
                <a:gd name="T38" fmla="*/ 0 w 158"/>
                <a:gd name="T39" fmla="*/ 3 h 162"/>
                <a:gd name="T40" fmla="*/ 0 w 158"/>
                <a:gd name="T41" fmla="*/ 2 h 162"/>
                <a:gd name="T42" fmla="*/ 0 w 158"/>
                <a:gd name="T43" fmla="*/ 2 h 162"/>
                <a:gd name="T44" fmla="*/ 0 w 158"/>
                <a:gd name="T45" fmla="*/ 2 h 162"/>
                <a:gd name="T46" fmla="*/ 0 w 158"/>
                <a:gd name="T47" fmla="*/ 2 h 162"/>
                <a:gd name="T48" fmla="*/ 0 w 158"/>
                <a:gd name="T49" fmla="*/ 1 h 162"/>
                <a:gd name="T50" fmla="*/ 0 w 158"/>
                <a:gd name="T51" fmla="*/ 1 h 162"/>
                <a:gd name="T52" fmla="*/ 0 w 158"/>
                <a:gd name="T53" fmla="*/ 1 h 162"/>
                <a:gd name="T54" fmla="*/ 0 w 158"/>
                <a:gd name="T55" fmla="*/ 1 h 162"/>
                <a:gd name="T56" fmla="*/ 0 w 158"/>
                <a:gd name="T57" fmla="*/ 1 h 162"/>
                <a:gd name="T58" fmla="*/ 0 w 158"/>
                <a:gd name="T59" fmla="*/ 1 h 162"/>
                <a:gd name="T60" fmla="*/ 0 w 158"/>
                <a:gd name="T61" fmla="*/ 0 h 162"/>
                <a:gd name="T62" fmla="*/ 0 w 158"/>
                <a:gd name="T63" fmla="*/ 0 h 162"/>
                <a:gd name="T64" fmla="*/ 0 w 158"/>
                <a:gd name="T65" fmla="*/ 1 h 162"/>
                <a:gd name="T66" fmla="*/ 0 w 158"/>
                <a:gd name="T67" fmla="*/ 1 h 162"/>
                <a:gd name="T68" fmla="*/ 0 w 158"/>
                <a:gd name="T69" fmla="*/ 1 h 162"/>
                <a:gd name="T70" fmla="*/ 0 w 158"/>
                <a:gd name="T71" fmla="*/ 1 h 162"/>
                <a:gd name="T72" fmla="*/ 0 w 158"/>
                <a:gd name="T73" fmla="*/ 1 h 162"/>
                <a:gd name="T74" fmla="*/ 0 w 158"/>
                <a:gd name="T75" fmla="*/ 1 h 162"/>
                <a:gd name="T76" fmla="*/ 0 w 158"/>
                <a:gd name="T77" fmla="*/ 1 h 162"/>
                <a:gd name="T78" fmla="*/ 0 w 158"/>
                <a:gd name="T79" fmla="*/ 1 h 162"/>
                <a:gd name="T80" fmla="*/ 0 w 158"/>
                <a:gd name="T81" fmla="*/ 1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2">
                  <a:moveTo>
                    <a:pt x="134" y="53"/>
                  </a:moveTo>
                  <a:lnTo>
                    <a:pt x="140" y="69"/>
                  </a:lnTo>
                  <a:lnTo>
                    <a:pt x="138" y="85"/>
                  </a:lnTo>
                  <a:lnTo>
                    <a:pt x="128" y="97"/>
                  </a:lnTo>
                  <a:lnTo>
                    <a:pt x="113" y="109"/>
                  </a:lnTo>
                  <a:lnTo>
                    <a:pt x="96" y="119"/>
                  </a:lnTo>
                  <a:lnTo>
                    <a:pt x="76" y="129"/>
                  </a:lnTo>
                  <a:lnTo>
                    <a:pt x="55" y="138"/>
                  </a:lnTo>
                  <a:lnTo>
                    <a:pt x="38" y="148"/>
                  </a:lnTo>
                  <a:lnTo>
                    <a:pt x="35" y="151"/>
                  </a:lnTo>
                  <a:lnTo>
                    <a:pt x="33" y="153"/>
                  </a:lnTo>
                  <a:lnTo>
                    <a:pt x="33" y="156"/>
                  </a:lnTo>
                  <a:lnTo>
                    <a:pt x="35" y="159"/>
                  </a:lnTo>
                  <a:lnTo>
                    <a:pt x="39" y="161"/>
                  </a:lnTo>
                  <a:lnTo>
                    <a:pt x="44" y="162"/>
                  </a:lnTo>
                  <a:lnTo>
                    <a:pt x="46" y="162"/>
                  </a:lnTo>
                  <a:lnTo>
                    <a:pt x="51" y="161"/>
                  </a:lnTo>
                  <a:lnTo>
                    <a:pt x="74" y="152"/>
                  </a:lnTo>
                  <a:lnTo>
                    <a:pt x="96" y="142"/>
                  </a:lnTo>
                  <a:lnTo>
                    <a:pt x="116" y="130"/>
                  </a:lnTo>
                  <a:lnTo>
                    <a:pt x="135" y="117"/>
                  </a:lnTo>
                  <a:lnTo>
                    <a:pt x="148" y="102"/>
                  </a:lnTo>
                  <a:lnTo>
                    <a:pt x="157" y="86"/>
                  </a:lnTo>
                  <a:lnTo>
                    <a:pt x="158" y="68"/>
                  </a:lnTo>
                  <a:lnTo>
                    <a:pt x="153" y="50"/>
                  </a:lnTo>
                  <a:lnTo>
                    <a:pt x="140" y="35"/>
                  </a:lnTo>
                  <a:lnTo>
                    <a:pt x="121" y="23"/>
                  </a:lnTo>
                  <a:lnTo>
                    <a:pt x="97" y="14"/>
                  </a:lnTo>
                  <a:lnTo>
                    <a:pt x="71" y="6"/>
                  </a:lnTo>
                  <a:lnTo>
                    <a:pt x="45" y="2"/>
                  </a:lnTo>
                  <a:lnTo>
                    <a:pt x="23" y="0"/>
                  </a:lnTo>
                  <a:lnTo>
                    <a:pt x="7" y="0"/>
                  </a:lnTo>
                  <a:lnTo>
                    <a:pt x="0" y="3"/>
                  </a:lnTo>
                  <a:lnTo>
                    <a:pt x="17" y="9"/>
                  </a:lnTo>
                  <a:lnTo>
                    <a:pt x="36" y="13"/>
                  </a:lnTo>
                  <a:lnTo>
                    <a:pt x="57" y="17"/>
                  </a:lnTo>
                  <a:lnTo>
                    <a:pt x="76" y="21"/>
                  </a:lnTo>
                  <a:lnTo>
                    <a:pt x="94" y="26"/>
                  </a:lnTo>
                  <a:lnTo>
                    <a:pt x="110" y="33"/>
                  </a:lnTo>
                  <a:lnTo>
                    <a:pt x="124" y="42"/>
                  </a:lnTo>
                  <a:lnTo>
                    <a:pt x="134" y="53"/>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8" name="Freeform 91">
              <a:extLst>
                <a:ext uri="{FF2B5EF4-FFF2-40B4-BE49-F238E27FC236}">
                  <a16:creationId xmlns:a16="http://schemas.microsoft.com/office/drawing/2014/main" id="{28837DE4-B3C2-2648-B8CC-EE71BC8F53ED}"/>
                </a:ext>
              </a:extLst>
            </p:cNvPr>
            <p:cNvSpPr>
              <a:spLocks/>
            </p:cNvSpPr>
            <p:nvPr/>
          </p:nvSpPr>
          <p:spPr bwMode="auto">
            <a:xfrm>
              <a:off x="4820" y="278"/>
              <a:ext cx="133" cy="169"/>
            </a:xfrm>
            <a:custGeom>
              <a:avLst/>
              <a:gdLst>
                <a:gd name="T0" fmla="*/ 0 w 400"/>
                <a:gd name="T1" fmla="*/ 0 h 339"/>
                <a:gd name="T2" fmla="*/ 0 w 400"/>
                <a:gd name="T3" fmla="*/ 1 h 339"/>
                <a:gd name="T4" fmla="*/ 0 w 400"/>
                <a:gd name="T5" fmla="*/ 2 h 339"/>
                <a:gd name="T6" fmla="*/ 0 w 400"/>
                <a:gd name="T7" fmla="*/ 3 h 339"/>
                <a:gd name="T8" fmla="*/ 0 w 400"/>
                <a:gd name="T9" fmla="*/ 3 h 339"/>
                <a:gd name="T10" fmla="*/ 0 w 400"/>
                <a:gd name="T11" fmla="*/ 3 h 339"/>
                <a:gd name="T12" fmla="*/ 0 w 400"/>
                <a:gd name="T13" fmla="*/ 4 h 339"/>
                <a:gd name="T14" fmla="*/ 0 w 400"/>
                <a:gd name="T15" fmla="*/ 4 h 339"/>
                <a:gd name="T16" fmla="*/ 0 w 400"/>
                <a:gd name="T17" fmla="*/ 4 h 339"/>
                <a:gd name="T18" fmla="*/ 0 w 400"/>
                <a:gd name="T19" fmla="*/ 4 h 339"/>
                <a:gd name="T20" fmla="*/ 0 w 400"/>
                <a:gd name="T21" fmla="*/ 4 h 339"/>
                <a:gd name="T22" fmla="*/ 0 w 400"/>
                <a:gd name="T23" fmla="*/ 5 h 339"/>
                <a:gd name="T24" fmla="*/ 0 w 400"/>
                <a:gd name="T25" fmla="*/ 5 h 339"/>
                <a:gd name="T26" fmla="*/ 0 w 400"/>
                <a:gd name="T27" fmla="*/ 5 h 339"/>
                <a:gd name="T28" fmla="*/ 0 w 400"/>
                <a:gd name="T29" fmla="*/ 5 h 339"/>
                <a:gd name="T30" fmla="*/ 0 w 400"/>
                <a:gd name="T31" fmla="*/ 5 h 339"/>
                <a:gd name="T32" fmla="*/ 1 w 400"/>
                <a:gd name="T33" fmla="*/ 5 h 339"/>
                <a:gd name="T34" fmla="*/ 1 w 400"/>
                <a:gd name="T35" fmla="*/ 5 h 339"/>
                <a:gd name="T36" fmla="*/ 1 w 400"/>
                <a:gd name="T37" fmla="*/ 5 h 339"/>
                <a:gd name="T38" fmla="*/ 1 w 400"/>
                <a:gd name="T39" fmla="*/ 4 h 339"/>
                <a:gd name="T40" fmla="*/ 0 w 400"/>
                <a:gd name="T41" fmla="*/ 4 h 339"/>
                <a:gd name="T42" fmla="*/ 0 w 400"/>
                <a:gd name="T43" fmla="*/ 4 h 339"/>
                <a:gd name="T44" fmla="*/ 0 w 400"/>
                <a:gd name="T45" fmla="*/ 4 h 339"/>
                <a:gd name="T46" fmla="*/ 0 w 400"/>
                <a:gd name="T47" fmla="*/ 4 h 339"/>
                <a:gd name="T48" fmla="*/ 0 w 400"/>
                <a:gd name="T49" fmla="*/ 4 h 339"/>
                <a:gd name="T50" fmla="*/ 0 w 400"/>
                <a:gd name="T51" fmla="*/ 4 h 339"/>
                <a:gd name="T52" fmla="*/ 0 w 400"/>
                <a:gd name="T53" fmla="*/ 4 h 339"/>
                <a:gd name="T54" fmla="*/ 0 w 400"/>
                <a:gd name="T55" fmla="*/ 4 h 339"/>
                <a:gd name="T56" fmla="*/ 0 w 400"/>
                <a:gd name="T57" fmla="*/ 3 h 339"/>
                <a:gd name="T58" fmla="*/ 0 w 400"/>
                <a:gd name="T59" fmla="*/ 3 h 339"/>
                <a:gd name="T60" fmla="*/ 0 w 400"/>
                <a:gd name="T61" fmla="*/ 3 h 339"/>
                <a:gd name="T62" fmla="*/ 0 w 400"/>
                <a:gd name="T63" fmla="*/ 2 h 339"/>
                <a:gd name="T64" fmla="*/ 0 w 400"/>
                <a:gd name="T65" fmla="*/ 2 h 339"/>
                <a:gd name="T66" fmla="*/ 0 w 400"/>
                <a:gd name="T67" fmla="*/ 1 h 339"/>
                <a:gd name="T68" fmla="*/ 0 w 400"/>
                <a:gd name="T69" fmla="*/ 1 h 339"/>
                <a:gd name="T70" fmla="*/ 0 w 400"/>
                <a:gd name="T71" fmla="*/ 1 h 339"/>
                <a:gd name="T72" fmla="*/ 0 w 400"/>
                <a:gd name="T73" fmla="*/ 0 h 339"/>
                <a:gd name="T74" fmla="*/ 0 w 400"/>
                <a:gd name="T75" fmla="*/ 0 h 339"/>
                <a:gd name="T76" fmla="*/ 0 w 400"/>
                <a:gd name="T77" fmla="*/ 0 h 339"/>
                <a:gd name="T78" fmla="*/ 0 w 400"/>
                <a:gd name="T79" fmla="*/ 0 h 339"/>
                <a:gd name="T80" fmla="*/ 0 w 400"/>
                <a:gd name="T81" fmla="*/ 0 h 339"/>
                <a:gd name="T82" fmla="*/ 0 w 400"/>
                <a:gd name="T83" fmla="*/ 0 h 339"/>
                <a:gd name="T84" fmla="*/ 0 w 400"/>
                <a:gd name="T85" fmla="*/ 0 h 339"/>
                <a:gd name="T86" fmla="*/ 0 w 400"/>
                <a:gd name="T87" fmla="*/ 0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39">
                  <a:moveTo>
                    <a:pt x="156" y="44"/>
                  </a:moveTo>
                  <a:lnTo>
                    <a:pt x="125" y="63"/>
                  </a:lnTo>
                  <a:lnTo>
                    <a:pt x="95" y="82"/>
                  </a:lnTo>
                  <a:lnTo>
                    <a:pt x="67" y="103"/>
                  </a:lnTo>
                  <a:lnTo>
                    <a:pt x="42" y="126"/>
                  </a:lnTo>
                  <a:lnTo>
                    <a:pt x="22" y="150"/>
                  </a:lnTo>
                  <a:lnTo>
                    <a:pt x="7" y="175"/>
                  </a:lnTo>
                  <a:lnTo>
                    <a:pt x="0" y="203"/>
                  </a:lnTo>
                  <a:lnTo>
                    <a:pt x="2" y="232"/>
                  </a:lnTo>
                  <a:lnTo>
                    <a:pt x="4" y="239"/>
                  </a:lnTo>
                  <a:lnTo>
                    <a:pt x="7" y="248"/>
                  </a:lnTo>
                  <a:lnTo>
                    <a:pt x="12" y="254"/>
                  </a:lnTo>
                  <a:lnTo>
                    <a:pt x="18" y="261"/>
                  </a:lnTo>
                  <a:lnTo>
                    <a:pt x="25" y="267"/>
                  </a:lnTo>
                  <a:lnTo>
                    <a:pt x="33" y="273"/>
                  </a:lnTo>
                  <a:lnTo>
                    <a:pt x="41" y="278"/>
                  </a:lnTo>
                  <a:lnTo>
                    <a:pt x="51" y="283"/>
                  </a:lnTo>
                  <a:lnTo>
                    <a:pt x="70" y="291"/>
                  </a:lnTo>
                  <a:lnTo>
                    <a:pt x="89" y="298"/>
                  </a:lnTo>
                  <a:lnTo>
                    <a:pt x="108" y="304"/>
                  </a:lnTo>
                  <a:lnTo>
                    <a:pt x="128" y="309"/>
                  </a:lnTo>
                  <a:lnTo>
                    <a:pt x="148" y="315"/>
                  </a:lnTo>
                  <a:lnTo>
                    <a:pt x="169" y="319"/>
                  </a:lnTo>
                  <a:lnTo>
                    <a:pt x="189" y="323"/>
                  </a:lnTo>
                  <a:lnTo>
                    <a:pt x="209" y="326"/>
                  </a:lnTo>
                  <a:lnTo>
                    <a:pt x="231" y="329"/>
                  </a:lnTo>
                  <a:lnTo>
                    <a:pt x="251" y="331"/>
                  </a:lnTo>
                  <a:lnTo>
                    <a:pt x="273" y="333"/>
                  </a:lnTo>
                  <a:lnTo>
                    <a:pt x="295" y="335"/>
                  </a:lnTo>
                  <a:lnTo>
                    <a:pt x="315" y="336"/>
                  </a:lnTo>
                  <a:lnTo>
                    <a:pt x="337" y="337"/>
                  </a:lnTo>
                  <a:lnTo>
                    <a:pt x="359" y="338"/>
                  </a:lnTo>
                  <a:lnTo>
                    <a:pt x="379" y="339"/>
                  </a:lnTo>
                  <a:lnTo>
                    <a:pt x="387" y="339"/>
                  </a:lnTo>
                  <a:lnTo>
                    <a:pt x="392" y="337"/>
                  </a:lnTo>
                  <a:lnTo>
                    <a:pt x="397" y="333"/>
                  </a:lnTo>
                  <a:lnTo>
                    <a:pt x="400" y="329"/>
                  </a:lnTo>
                  <a:lnTo>
                    <a:pt x="400" y="324"/>
                  </a:lnTo>
                  <a:lnTo>
                    <a:pt x="397" y="320"/>
                  </a:lnTo>
                  <a:lnTo>
                    <a:pt x="391" y="317"/>
                  </a:lnTo>
                  <a:lnTo>
                    <a:pt x="384" y="315"/>
                  </a:lnTo>
                  <a:lnTo>
                    <a:pt x="365" y="311"/>
                  </a:lnTo>
                  <a:lnTo>
                    <a:pt x="346" y="309"/>
                  </a:lnTo>
                  <a:lnTo>
                    <a:pt x="327" y="306"/>
                  </a:lnTo>
                  <a:lnTo>
                    <a:pt x="307" y="304"/>
                  </a:lnTo>
                  <a:lnTo>
                    <a:pt x="288" y="302"/>
                  </a:lnTo>
                  <a:lnTo>
                    <a:pt x="269" y="300"/>
                  </a:lnTo>
                  <a:lnTo>
                    <a:pt x="249" y="298"/>
                  </a:lnTo>
                  <a:lnTo>
                    <a:pt x="230" y="295"/>
                  </a:lnTo>
                  <a:lnTo>
                    <a:pt x="211" y="293"/>
                  </a:lnTo>
                  <a:lnTo>
                    <a:pt x="192" y="290"/>
                  </a:lnTo>
                  <a:lnTo>
                    <a:pt x="173" y="286"/>
                  </a:lnTo>
                  <a:lnTo>
                    <a:pt x="154" y="283"/>
                  </a:lnTo>
                  <a:lnTo>
                    <a:pt x="137" y="277"/>
                  </a:lnTo>
                  <a:lnTo>
                    <a:pt x="118" y="272"/>
                  </a:lnTo>
                  <a:lnTo>
                    <a:pt x="100" y="267"/>
                  </a:lnTo>
                  <a:lnTo>
                    <a:pt x="83" y="260"/>
                  </a:lnTo>
                  <a:lnTo>
                    <a:pt x="68" y="253"/>
                  </a:lnTo>
                  <a:lnTo>
                    <a:pt x="57" y="243"/>
                  </a:lnTo>
                  <a:lnTo>
                    <a:pt x="48" y="233"/>
                  </a:lnTo>
                  <a:lnTo>
                    <a:pt x="44" y="221"/>
                  </a:lnTo>
                  <a:lnTo>
                    <a:pt x="42" y="208"/>
                  </a:lnTo>
                  <a:lnTo>
                    <a:pt x="44" y="194"/>
                  </a:lnTo>
                  <a:lnTo>
                    <a:pt x="48" y="180"/>
                  </a:lnTo>
                  <a:lnTo>
                    <a:pt x="54" y="168"/>
                  </a:lnTo>
                  <a:lnTo>
                    <a:pt x="64" y="153"/>
                  </a:lnTo>
                  <a:lnTo>
                    <a:pt x="76" y="137"/>
                  </a:lnTo>
                  <a:lnTo>
                    <a:pt x="89" y="124"/>
                  </a:lnTo>
                  <a:lnTo>
                    <a:pt x="103" y="111"/>
                  </a:lnTo>
                  <a:lnTo>
                    <a:pt x="118" y="99"/>
                  </a:lnTo>
                  <a:lnTo>
                    <a:pt x="134" y="87"/>
                  </a:lnTo>
                  <a:lnTo>
                    <a:pt x="153" y="74"/>
                  </a:lnTo>
                  <a:lnTo>
                    <a:pt x="172" y="62"/>
                  </a:lnTo>
                  <a:lnTo>
                    <a:pt x="190" y="52"/>
                  </a:lnTo>
                  <a:lnTo>
                    <a:pt x="215" y="42"/>
                  </a:lnTo>
                  <a:lnTo>
                    <a:pt x="243" y="34"/>
                  </a:lnTo>
                  <a:lnTo>
                    <a:pt x="270" y="26"/>
                  </a:lnTo>
                  <a:lnTo>
                    <a:pt x="295" y="19"/>
                  </a:lnTo>
                  <a:lnTo>
                    <a:pt x="315" y="13"/>
                  </a:lnTo>
                  <a:lnTo>
                    <a:pt x="328" y="6"/>
                  </a:lnTo>
                  <a:lnTo>
                    <a:pt x="333" y="2"/>
                  </a:lnTo>
                  <a:lnTo>
                    <a:pt x="318" y="0"/>
                  </a:lnTo>
                  <a:lnTo>
                    <a:pt x="298" y="1"/>
                  </a:lnTo>
                  <a:lnTo>
                    <a:pt x="275" y="4"/>
                  </a:lnTo>
                  <a:lnTo>
                    <a:pt x="250" y="9"/>
                  </a:lnTo>
                  <a:lnTo>
                    <a:pt x="224" y="17"/>
                  </a:lnTo>
                  <a:lnTo>
                    <a:pt x="199" y="25"/>
                  </a:lnTo>
                  <a:lnTo>
                    <a:pt x="176" y="34"/>
                  </a:lnTo>
                  <a:lnTo>
                    <a:pt x="156" y="44"/>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49" name="Freeform 92">
              <a:extLst>
                <a:ext uri="{FF2B5EF4-FFF2-40B4-BE49-F238E27FC236}">
                  <a16:creationId xmlns:a16="http://schemas.microsoft.com/office/drawing/2014/main" id="{87C30CE3-162D-CD4D-9C1A-80D7C9307D5C}"/>
                </a:ext>
              </a:extLst>
            </p:cNvPr>
            <p:cNvSpPr>
              <a:spLocks/>
            </p:cNvSpPr>
            <p:nvPr/>
          </p:nvSpPr>
          <p:spPr bwMode="auto">
            <a:xfrm>
              <a:off x="5007" y="272"/>
              <a:ext cx="117" cy="113"/>
            </a:xfrm>
            <a:custGeom>
              <a:avLst/>
              <a:gdLst>
                <a:gd name="T0" fmla="*/ 0 w 351"/>
                <a:gd name="T1" fmla="*/ 2 h 226"/>
                <a:gd name="T2" fmla="*/ 0 w 351"/>
                <a:gd name="T3" fmla="*/ 2 h 226"/>
                <a:gd name="T4" fmla="*/ 0 w 351"/>
                <a:gd name="T5" fmla="*/ 2 h 226"/>
                <a:gd name="T6" fmla="*/ 0 w 351"/>
                <a:gd name="T7" fmla="*/ 2 h 226"/>
                <a:gd name="T8" fmla="*/ 0 w 351"/>
                <a:gd name="T9" fmla="*/ 2 h 226"/>
                <a:gd name="T10" fmla="*/ 0 w 351"/>
                <a:gd name="T11" fmla="*/ 3 h 226"/>
                <a:gd name="T12" fmla="*/ 0 w 351"/>
                <a:gd name="T13" fmla="*/ 3 h 226"/>
                <a:gd name="T14" fmla="*/ 0 w 351"/>
                <a:gd name="T15" fmla="*/ 3 h 226"/>
                <a:gd name="T16" fmla="*/ 0 w 351"/>
                <a:gd name="T17" fmla="*/ 3 h 226"/>
                <a:gd name="T18" fmla="*/ 0 w 351"/>
                <a:gd name="T19" fmla="*/ 3 h 226"/>
                <a:gd name="T20" fmla="*/ 0 w 351"/>
                <a:gd name="T21" fmla="*/ 3 h 226"/>
                <a:gd name="T22" fmla="*/ 0 w 351"/>
                <a:gd name="T23" fmla="*/ 4 h 226"/>
                <a:gd name="T24" fmla="*/ 0 w 351"/>
                <a:gd name="T25" fmla="*/ 4 h 226"/>
                <a:gd name="T26" fmla="*/ 0 w 351"/>
                <a:gd name="T27" fmla="*/ 4 h 226"/>
                <a:gd name="T28" fmla="*/ 0 w 351"/>
                <a:gd name="T29" fmla="*/ 4 h 226"/>
                <a:gd name="T30" fmla="*/ 0 w 351"/>
                <a:gd name="T31" fmla="*/ 4 h 226"/>
                <a:gd name="T32" fmla="*/ 0 w 351"/>
                <a:gd name="T33" fmla="*/ 4 h 226"/>
                <a:gd name="T34" fmla="*/ 0 w 351"/>
                <a:gd name="T35" fmla="*/ 4 h 226"/>
                <a:gd name="T36" fmla="*/ 0 w 351"/>
                <a:gd name="T37" fmla="*/ 4 h 226"/>
                <a:gd name="T38" fmla="*/ 0 w 351"/>
                <a:gd name="T39" fmla="*/ 4 h 226"/>
                <a:gd name="T40" fmla="*/ 0 w 351"/>
                <a:gd name="T41" fmla="*/ 4 h 226"/>
                <a:gd name="T42" fmla="*/ 0 w 351"/>
                <a:gd name="T43" fmla="*/ 4 h 226"/>
                <a:gd name="T44" fmla="*/ 0 w 351"/>
                <a:gd name="T45" fmla="*/ 3 h 226"/>
                <a:gd name="T46" fmla="*/ 0 w 351"/>
                <a:gd name="T47" fmla="*/ 3 h 226"/>
                <a:gd name="T48" fmla="*/ 0 w 351"/>
                <a:gd name="T49" fmla="*/ 3 h 226"/>
                <a:gd name="T50" fmla="*/ 0 w 351"/>
                <a:gd name="T51" fmla="*/ 2 h 226"/>
                <a:gd name="T52" fmla="*/ 0 w 351"/>
                <a:gd name="T53" fmla="*/ 2 h 226"/>
                <a:gd name="T54" fmla="*/ 0 w 351"/>
                <a:gd name="T55" fmla="*/ 2 h 226"/>
                <a:gd name="T56" fmla="*/ 0 w 351"/>
                <a:gd name="T57" fmla="*/ 1 h 226"/>
                <a:gd name="T58" fmla="*/ 0 w 351"/>
                <a:gd name="T59" fmla="*/ 1 h 226"/>
                <a:gd name="T60" fmla="*/ 0 w 351"/>
                <a:gd name="T61" fmla="*/ 1 h 226"/>
                <a:gd name="T62" fmla="*/ 0 w 351"/>
                <a:gd name="T63" fmla="*/ 1 h 226"/>
                <a:gd name="T64" fmla="*/ 0 w 351"/>
                <a:gd name="T65" fmla="*/ 1 h 226"/>
                <a:gd name="T66" fmla="*/ 0 w 351"/>
                <a:gd name="T67" fmla="*/ 1 h 226"/>
                <a:gd name="T68" fmla="*/ 0 w 351"/>
                <a:gd name="T69" fmla="*/ 1 h 226"/>
                <a:gd name="T70" fmla="*/ 0 w 351"/>
                <a:gd name="T71" fmla="*/ 1 h 226"/>
                <a:gd name="T72" fmla="*/ 0 w 351"/>
                <a:gd name="T73" fmla="*/ 1 h 226"/>
                <a:gd name="T74" fmla="*/ 0 w 351"/>
                <a:gd name="T75" fmla="*/ 1 h 226"/>
                <a:gd name="T76" fmla="*/ 0 w 351"/>
                <a:gd name="T77" fmla="*/ 1 h 226"/>
                <a:gd name="T78" fmla="*/ 0 w 351"/>
                <a:gd name="T79" fmla="*/ 0 h 226"/>
                <a:gd name="T80" fmla="*/ 0 w 351"/>
                <a:gd name="T81" fmla="*/ 0 h 226"/>
                <a:gd name="T82" fmla="*/ 0 w 351"/>
                <a:gd name="T83" fmla="*/ 0 h 226"/>
                <a:gd name="T84" fmla="*/ 0 w 351"/>
                <a:gd name="T85" fmla="*/ 0 h 226"/>
                <a:gd name="T86" fmla="*/ 0 w 351"/>
                <a:gd name="T87" fmla="*/ 1 h 226"/>
                <a:gd name="T88" fmla="*/ 0 w 351"/>
                <a:gd name="T89" fmla="*/ 1 h 226"/>
                <a:gd name="T90" fmla="*/ 0 w 351"/>
                <a:gd name="T91" fmla="*/ 1 h 226"/>
                <a:gd name="T92" fmla="*/ 0 w 351"/>
                <a:gd name="T93" fmla="*/ 1 h 226"/>
                <a:gd name="T94" fmla="*/ 0 w 351"/>
                <a:gd name="T95" fmla="*/ 1 h 226"/>
                <a:gd name="T96" fmla="*/ 0 w 351"/>
                <a:gd name="T97" fmla="*/ 1 h 226"/>
                <a:gd name="T98" fmla="*/ 0 w 351"/>
                <a:gd name="T99" fmla="*/ 1 h 226"/>
                <a:gd name="T100" fmla="*/ 0 w 351"/>
                <a:gd name="T101" fmla="*/ 1 h 226"/>
                <a:gd name="T102" fmla="*/ 0 w 351"/>
                <a:gd name="T103" fmla="*/ 1 h 226"/>
                <a:gd name="T104" fmla="*/ 0 w 351"/>
                <a:gd name="T105" fmla="*/ 1 h 226"/>
                <a:gd name="T106" fmla="*/ 0 w 351"/>
                <a:gd name="T107" fmla="*/ 1 h 226"/>
                <a:gd name="T108" fmla="*/ 0 w 351"/>
                <a:gd name="T109" fmla="*/ 1 h 226"/>
                <a:gd name="T110" fmla="*/ 0 w 351"/>
                <a:gd name="T111" fmla="*/ 1 h 226"/>
                <a:gd name="T112" fmla="*/ 0 w 351"/>
                <a:gd name="T113" fmla="*/ 1 h 226"/>
                <a:gd name="T114" fmla="*/ 0 w 351"/>
                <a:gd name="T115" fmla="*/ 1 h 226"/>
                <a:gd name="T116" fmla="*/ 0 w 351"/>
                <a:gd name="T117" fmla="*/ 1 h 226"/>
                <a:gd name="T118" fmla="*/ 0 w 351"/>
                <a:gd name="T119" fmla="*/ 1 h 226"/>
                <a:gd name="T120" fmla="*/ 0 w 351"/>
                <a:gd name="T121" fmla="*/ 2 h 2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51" h="226">
                  <a:moveTo>
                    <a:pt x="291" y="69"/>
                  </a:moveTo>
                  <a:lnTo>
                    <a:pt x="307" y="81"/>
                  </a:lnTo>
                  <a:lnTo>
                    <a:pt x="317" y="96"/>
                  </a:lnTo>
                  <a:lnTo>
                    <a:pt x="322" y="111"/>
                  </a:lnTo>
                  <a:lnTo>
                    <a:pt x="322" y="128"/>
                  </a:lnTo>
                  <a:lnTo>
                    <a:pt x="319" y="141"/>
                  </a:lnTo>
                  <a:lnTo>
                    <a:pt x="313" y="152"/>
                  </a:lnTo>
                  <a:lnTo>
                    <a:pt x="303" y="164"/>
                  </a:lnTo>
                  <a:lnTo>
                    <a:pt x="293" y="173"/>
                  </a:lnTo>
                  <a:lnTo>
                    <a:pt x="279" y="183"/>
                  </a:lnTo>
                  <a:lnTo>
                    <a:pt x="266" y="192"/>
                  </a:lnTo>
                  <a:lnTo>
                    <a:pt x="253" y="201"/>
                  </a:lnTo>
                  <a:lnTo>
                    <a:pt x="240" y="210"/>
                  </a:lnTo>
                  <a:lnTo>
                    <a:pt x="237" y="213"/>
                  </a:lnTo>
                  <a:lnTo>
                    <a:pt x="237" y="216"/>
                  </a:lnTo>
                  <a:lnTo>
                    <a:pt x="237" y="219"/>
                  </a:lnTo>
                  <a:lnTo>
                    <a:pt x="240" y="222"/>
                  </a:lnTo>
                  <a:lnTo>
                    <a:pt x="245" y="225"/>
                  </a:lnTo>
                  <a:lnTo>
                    <a:pt x="250" y="226"/>
                  </a:lnTo>
                  <a:lnTo>
                    <a:pt x="255" y="225"/>
                  </a:lnTo>
                  <a:lnTo>
                    <a:pt x="259" y="222"/>
                  </a:lnTo>
                  <a:lnTo>
                    <a:pt x="288" y="209"/>
                  </a:lnTo>
                  <a:lnTo>
                    <a:pt x="313" y="192"/>
                  </a:lnTo>
                  <a:lnTo>
                    <a:pt x="332" y="172"/>
                  </a:lnTo>
                  <a:lnTo>
                    <a:pt x="345" y="149"/>
                  </a:lnTo>
                  <a:lnTo>
                    <a:pt x="351" y="127"/>
                  </a:lnTo>
                  <a:lnTo>
                    <a:pt x="348" y="103"/>
                  </a:lnTo>
                  <a:lnTo>
                    <a:pt x="336" y="81"/>
                  </a:lnTo>
                  <a:lnTo>
                    <a:pt x="313" y="62"/>
                  </a:lnTo>
                  <a:lnTo>
                    <a:pt x="295" y="51"/>
                  </a:lnTo>
                  <a:lnTo>
                    <a:pt x="275" y="43"/>
                  </a:lnTo>
                  <a:lnTo>
                    <a:pt x="253" y="35"/>
                  </a:lnTo>
                  <a:lnTo>
                    <a:pt x="229" y="28"/>
                  </a:lnTo>
                  <a:lnTo>
                    <a:pt x="204" y="20"/>
                  </a:lnTo>
                  <a:lnTo>
                    <a:pt x="179" y="15"/>
                  </a:lnTo>
                  <a:lnTo>
                    <a:pt x="153" y="11"/>
                  </a:lnTo>
                  <a:lnTo>
                    <a:pt x="128" y="7"/>
                  </a:lnTo>
                  <a:lnTo>
                    <a:pt x="104" y="4"/>
                  </a:lnTo>
                  <a:lnTo>
                    <a:pt x="82" y="2"/>
                  </a:lnTo>
                  <a:lnTo>
                    <a:pt x="60" y="0"/>
                  </a:lnTo>
                  <a:lnTo>
                    <a:pt x="43" y="0"/>
                  </a:lnTo>
                  <a:lnTo>
                    <a:pt x="27" y="0"/>
                  </a:lnTo>
                  <a:lnTo>
                    <a:pt x="14" y="0"/>
                  </a:lnTo>
                  <a:lnTo>
                    <a:pt x="5" y="2"/>
                  </a:lnTo>
                  <a:lnTo>
                    <a:pt x="0" y="4"/>
                  </a:lnTo>
                  <a:lnTo>
                    <a:pt x="15" y="6"/>
                  </a:lnTo>
                  <a:lnTo>
                    <a:pt x="30" y="7"/>
                  </a:lnTo>
                  <a:lnTo>
                    <a:pt x="47" y="9"/>
                  </a:lnTo>
                  <a:lnTo>
                    <a:pt x="64" y="11"/>
                  </a:lnTo>
                  <a:lnTo>
                    <a:pt x="82" y="14"/>
                  </a:lnTo>
                  <a:lnTo>
                    <a:pt x="102" y="16"/>
                  </a:lnTo>
                  <a:lnTo>
                    <a:pt x="121" y="19"/>
                  </a:lnTo>
                  <a:lnTo>
                    <a:pt x="141" y="23"/>
                  </a:lnTo>
                  <a:lnTo>
                    <a:pt x="160" y="27"/>
                  </a:lnTo>
                  <a:lnTo>
                    <a:pt x="181" y="31"/>
                  </a:lnTo>
                  <a:lnTo>
                    <a:pt x="201" y="35"/>
                  </a:lnTo>
                  <a:lnTo>
                    <a:pt x="220" y="40"/>
                  </a:lnTo>
                  <a:lnTo>
                    <a:pt x="239" y="46"/>
                  </a:lnTo>
                  <a:lnTo>
                    <a:pt x="258" y="53"/>
                  </a:lnTo>
                  <a:lnTo>
                    <a:pt x="275" y="61"/>
                  </a:lnTo>
                  <a:lnTo>
                    <a:pt x="291" y="69"/>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0" name="Freeform 93">
              <a:extLst>
                <a:ext uri="{FF2B5EF4-FFF2-40B4-BE49-F238E27FC236}">
                  <a16:creationId xmlns:a16="http://schemas.microsoft.com/office/drawing/2014/main" id="{0C797A02-92B0-854A-ADF5-34DAD321762C}"/>
                </a:ext>
              </a:extLst>
            </p:cNvPr>
            <p:cNvSpPr>
              <a:spLocks/>
            </p:cNvSpPr>
            <p:nvPr/>
          </p:nvSpPr>
          <p:spPr bwMode="auto">
            <a:xfrm>
              <a:off x="4769" y="324"/>
              <a:ext cx="48" cy="107"/>
            </a:xfrm>
            <a:custGeom>
              <a:avLst/>
              <a:gdLst>
                <a:gd name="T0" fmla="*/ 0 w 142"/>
                <a:gd name="T1" fmla="*/ 2 h 213"/>
                <a:gd name="T2" fmla="*/ 0 w 142"/>
                <a:gd name="T3" fmla="*/ 3 h 213"/>
                <a:gd name="T4" fmla="*/ 0 w 142"/>
                <a:gd name="T5" fmla="*/ 3 h 213"/>
                <a:gd name="T6" fmla="*/ 0 w 142"/>
                <a:gd name="T7" fmla="*/ 3 h 213"/>
                <a:gd name="T8" fmla="*/ 0 w 142"/>
                <a:gd name="T9" fmla="*/ 3 h 213"/>
                <a:gd name="T10" fmla="*/ 0 w 142"/>
                <a:gd name="T11" fmla="*/ 3 h 213"/>
                <a:gd name="T12" fmla="*/ 0 w 142"/>
                <a:gd name="T13" fmla="*/ 4 h 213"/>
                <a:gd name="T14" fmla="*/ 0 w 142"/>
                <a:gd name="T15" fmla="*/ 4 h 213"/>
                <a:gd name="T16" fmla="*/ 0 w 142"/>
                <a:gd name="T17" fmla="*/ 4 h 213"/>
                <a:gd name="T18" fmla="*/ 0 w 142"/>
                <a:gd name="T19" fmla="*/ 4 h 213"/>
                <a:gd name="T20" fmla="*/ 0 w 142"/>
                <a:gd name="T21" fmla="*/ 4 h 213"/>
                <a:gd name="T22" fmla="*/ 0 w 142"/>
                <a:gd name="T23" fmla="*/ 4 h 213"/>
                <a:gd name="T24" fmla="*/ 0 w 142"/>
                <a:gd name="T25" fmla="*/ 4 h 213"/>
                <a:gd name="T26" fmla="*/ 0 w 142"/>
                <a:gd name="T27" fmla="*/ 4 h 213"/>
                <a:gd name="T28" fmla="*/ 0 w 142"/>
                <a:gd name="T29" fmla="*/ 4 h 213"/>
                <a:gd name="T30" fmla="*/ 0 w 142"/>
                <a:gd name="T31" fmla="*/ 3 h 213"/>
                <a:gd name="T32" fmla="*/ 0 w 142"/>
                <a:gd name="T33" fmla="*/ 3 h 213"/>
                <a:gd name="T34" fmla="*/ 0 w 142"/>
                <a:gd name="T35" fmla="*/ 3 h 213"/>
                <a:gd name="T36" fmla="*/ 0 w 142"/>
                <a:gd name="T37" fmla="*/ 3 h 213"/>
                <a:gd name="T38" fmla="*/ 0 w 142"/>
                <a:gd name="T39" fmla="*/ 3 h 213"/>
                <a:gd name="T40" fmla="*/ 0 w 142"/>
                <a:gd name="T41" fmla="*/ 3 h 213"/>
                <a:gd name="T42" fmla="*/ 0 w 142"/>
                <a:gd name="T43" fmla="*/ 3 h 213"/>
                <a:gd name="T44" fmla="*/ 0 w 142"/>
                <a:gd name="T45" fmla="*/ 2 h 213"/>
                <a:gd name="T46" fmla="*/ 0 w 142"/>
                <a:gd name="T47" fmla="*/ 2 h 213"/>
                <a:gd name="T48" fmla="*/ 0 w 142"/>
                <a:gd name="T49" fmla="*/ 2 h 213"/>
                <a:gd name="T50" fmla="*/ 0 w 142"/>
                <a:gd name="T51" fmla="*/ 2 h 213"/>
                <a:gd name="T52" fmla="*/ 0 w 142"/>
                <a:gd name="T53" fmla="*/ 1 h 213"/>
                <a:gd name="T54" fmla="*/ 0 w 142"/>
                <a:gd name="T55" fmla="*/ 1 h 213"/>
                <a:gd name="T56" fmla="*/ 0 w 142"/>
                <a:gd name="T57" fmla="*/ 1 h 213"/>
                <a:gd name="T58" fmla="*/ 0 w 142"/>
                <a:gd name="T59" fmla="*/ 1 h 213"/>
                <a:gd name="T60" fmla="*/ 0 w 142"/>
                <a:gd name="T61" fmla="*/ 1 h 213"/>
                <a:gd name="T62" fmla="*/ 0 w 142"/>
                <a:gd name="T63" fmla="*/ 1 h 213"/>
                <a:gd name="T64" fmla="*/ 0 w 142"/>
                <a:gd name="T65" fmla="*/ 1 h 213"/>
                <a:gd name="T66" fmla="*/ 0 w 142"/>
                <a:gd name="T67" fmla="*/ 0 h 213"/>
                <a:gd name="T68" fmla="*/ 0 w 142"/>
                <a:gd name="T69" fmla="*/ 1 h 213"/>
                <a:gd name="T70" fmla="*/ 0 w 142"/>
                <a:gd name="T71" fmla="*/ 1 h 213"/>
                <a:gd name="T72" fmla="*/ 0 w 142"/>
                <a:gd name="T73" fmla="*/ 1 h 213"/>
                <a:gd name="T74" fmla="*/ 0 w 142"/>
                <a:gd name="T75" fmla="*/ 1 h 213"/>
                <a:gd name="T76" fmla="*/ 0 w 142"/>
                <a:gd name="T77" fmla="*/ 2 h 213"/>
                <a:gd name="T78" fmla="*/ 0 w 142"/>
                <a:gd name="T79" fmla="*/ 2 h 213"/>
                <a:gd name="T80" fmla="*/ 0 w 142"/>
                <a:gd name="T81" fmla="*/ 2 h 2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2" h="213">
                  <a:moveTo>
                    <a:pt x="0" y="116"/>
                  </a:moveTo>
                  <a:lnTo>
                    <a:pt x="0" y="134"/>
                  </a:lnTo>
                  <a:lnTo>
                    <a:pt x="6" y="150"/>
                  </a:lnTo>
                  <a:lnTo>
                    <a:pt x="16" y="166"/>
                  </a:lnTo>
                  <a:lnTo>
                    <a:pt x="30" y="179"/>
                  </a:lnTo>
                  <a:lnTo>
                    <a:pt x="48" y="191"/>
                  </a:lnTo>
                  <a:lnTo>
                    <a:pt x="68" y="201"/>
                  </a:lnTo>
                  <a:lnTo>
                    <a:pt x="91" y="208"/>
                  </a:lnTo>
                  <a:lnTo>
                    <a:pt x="115" y="212"/>
                  </a:lnTo>
                  <a:lnTo>
                    <a:pt x="122" y="213"/>
                  </a:lnTo>
                  <a:lnTo>
                    <a:pt x="129" y="211"/>
                  </a:lnTo>
                  <a:lnTo>
                    <a:pt x="135" y="208"/>
                  </a:lnTo>
                  <a:lnTo>
                    <a:pt x="138" y="204"/>
                  </a:lnTo>
                  <a:lnTo>
                    <a:pt x="138" y="199"/>
                  </a:lnTo>
                  <a:lnTo>
                    <a:pt x="137" y="194"/>
                  </a:lnTo>
                  <a:lnTo>
                    <a:pt x="132" y="190"/>
                  </a:lnTo>
                  <a:lnTo>
                    <a:pt x="125" y="188"/>
                  </a:lnTo>
                  <a:lnTo>
                    <a:pt x="102" y="181"/>
                  </a:lnTo>
                  <a:lnTo>
                    <a:pt x="80" y="173"/>
                  </a:lnTo>
                  <a:lnTo>
                    <a:pt x="62" y="162"/>
                  </a:lnTo>
                  <a:lnTo>
                    <a:pt x="49" y="149"/>
                  </a:lnTo>
                  <a:lnTo>
                    <a:pt x="41" y="134"/>
                  </a:lnTo>
                  <a:lnTo>
                    <a:pt x="36" y="117"/>
                  </a:lnTo>
                  <a:lnTo>
                    <a:pt x="36" y="100"/>
                  </a:lnTo>
                  <a:lnTo>
                    <a:pt x="44" y="81"/>
                  </a:lnTo>
                  <a:lnTo>
                    <a:pt x="52" y="68"/>
                  </a:lnTo>
                  <a:lnTo>
                    <a:pt x="64" y="56"/>
                  </a:lnTo>
                  <a:lnTo>
                    <a:pt x="77" y="44"/>
                  </a:lnTo>
                  <a:lnTo>
                    <a:pt x="91" y="34"/>
                  </a:lnTo>
                  <a:lnTo>
                    <a:pt x="105" y="25"/>
                  </a:lnTo>
                  <a:lnTo>
                    <a:pt x="119" y="16"/>
                  </a:lnTo>
                  <a:lnTo>
                    <a:pt x="132" y="8"/>
                  </a:lnTo>
                  <a:lnTo>
                    <a:pt x="142" y="1"/>
                  </a:lnTo>
                  <a:lnTo>
                    <a:pt x="132" y="0"/>
                  </a:lnTo>
                  <a:lnTo>
                    <a:pt x="116" y="5"/>
                  </a:lnTo>
                  <a:lnTo>
                    <a:pt x="94" y="16"/>
                  </a:lnTo>
                  <a:lnTo>
                    <a:pt x="70" y="32"/>
                  </a:lnTo>
                  <a:lnTo>
                    <a:pt x="46" y="51"/>
                  </a:lnTo>
                  <a:lnTo>
                    <a:pt x="25" y="72"/>
                  </a:lnTo>
                  <a:lnTo>
                    <a:pt x="9" y="95"/>
                  </a:lnTo>
                  <a:lnTo>
                    <a:pt x="0" y="116"/>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1" name="Freeform 94">
              <a:extLst>
                <a:ext uri="{FF2B5EF4-FFF2-40B4-BE49-F238E27FC236}">
                  <a16:creationId xmlns:a16="http://schemas.microsoft.com/office/drawing/2014/main" id="{34C534AB-F22B-4A41-9360-94568C2BC57B}"/>
                </a:ext>
              </a:extLst>
            </p:cNvPr>
            <p:cNvSpPr>
              <a:spLocks/>
            </p:cNvSpPr>
            <p:nvPr/>
          </p:nvSpPr>
          <p:spPr bwMode="auto">
            <a:xfrm>
              <a:off x="5104" y="264"/>
              <a:ext cx="101" cy="139"/>
            </a:xfrm>
            <a:custGeom>
              <a:avLst/>
              <a:gdLst>
                <a:gd name="T0" fmla="*/ 0 w 305"/>
                <a:gd name="T1" fmla="*/ 1 h 279"/>
                <a:gd name="T2" fmla="*/ 0 w 305"/>
                <a:gd name="T3" fmla="*/ 2 h 279"/>
                <a:gd name="T4" fmla="*/ 0 w 305"/>
                <a:gd name="T5" fmla="*/ 2 h 279"/>
                <a:gd name="T6" fmla="*/ 0 w 305"/>
                <a:gd name="T7" fmla="*/ 2 h 279"/>
                <a:gd name="T8" fmla="*/ 0 w 305"/>
                <a:gd name="T9" fmla="*/ 2 h 279"/>
                <a:gd name="T10" fmla="*/ 0 w 305"/>
                <a:gd name="T11" fmla="*/ 3 h 279"/>
                <a:gd name="T12" fmla="*/ 0 w 305"/>
                <a:gd name="T13" fmla="*/ 3 h 279"/>
                <a:gd name="T14" fmla="*/ 0 w 305"/>
                <a:gd name="T15" fmla="*/ 3 h 279"/>
                <a:gd name="T16" fmla="*/ 0 w 305"/>
                <a:gd name="T17" fmla="*/ 3 h 279"/>
                <a:gd name="T18" fmla="*/ 0 w 305"/>
                <a:gd name="T19" fmla="*/ 4 h 279"/>
                <a:gd name="T20" fmla="*/ 0 w 305"/>
                <a:gd name="T21" fmla="*/ 4 h 279"/>
                <a:gd name="T22" fmla="*/ 0 w 305"/>
                <a:gd name="T23" fmla="*/ 4 h 279"/>
                <a:gd name="T24" fmla="*/ 0 w 305"/>
                <a:gd name="T25" fmla="*/ 4 h 279"/>
                <a:gd name="T26" fmla="*/ 0 w 305"/>
                <a:gd name="T27" fmla="*/ 4 h 279"/>
                <a:gd name="T28" fmla="*/ 0 w 305"/>
                <a:gd name="T29" fmla="*/ 4 h 279"/>
                <a:gd name="T30" fmla="*/ 0 w 305"/>
                <a:gd name="T31" fmla="*/ 3 h 279"/>
                <a:gd name="T32" fmla="*/ 0 w 305"/>
                <a:gd name="T33" fmla="*/ 3 h 279"/>
                <a:gd name="T34" fmla="*/ 0 w 305"/>
                <a:gd name="T35" fmla="*/ 3 h 279"/>
                <a:gd name="T36" fmla="*/ 0 w 305"/>
                <a:gd name="T37" fmla="*/ 2 h 279"/>
                <a:gd name="T38" fmla="*/ 0 w 305"/>
                <a:gd name="T39" fmla="*/ 2 h 279"/>
                <a:gd name="T40" fmla="*/ 0 w 305"/>
                <a:gd name="T41" fmla="*/ 1 h 279"/>
                <a:gd name="T42" fmla="*/ 0 w 305"/>
                <a:gd name="T43" fmla="*/ 1 h 279"/>
                <a:gd name="T44" fmla="*/ 0 w 305"/>
                <a:gd name="T45" fmla="*/ 1 h 279"/>
                <a:gd name="T46" fmla="*/ 0 w 305"/>
                <a:gd name="T47" fmla="*/ 0 h 279"/>
                <a:gd name="T48" fmla="*/ 0 w 305"/>
                <a:gd name="T49" fmla="*/ 0 h 279"/>
                <a:gd name="T50" fmla="*/ 0 w 305"/>
                <a:gd name="T51" fmla="*/ 0 h 279"/>
                <a:gd name="T52" fmla="*/ 0 w 305"/>
                <a:gd name="T53" fmla="*/ 0 h 279"/>
                <a:gd name="T54" fmla="*/ 0 w 305"/>
                <a:gd name="T55" fmla="*/ 0 h 279"/>
                <a:gd name="T56" fmla="*/ 0 w 305"/>
                <a:gd name="T57" fmla="*/ 0 h 279"/>
                <a:gd name="T58" fmla="*/ 0 w 305"/>
                <a:gd name="T59" fmla="*/ 0 h 279"/>
                <a:gd name="T60" fmla="*/ 0 w 305"/>
                <a:gd name="T61" fmla="*/ 0 h 279"/>
                <a:gd name="T62" fmla="*/ 0 w 305"/>
                <a:gd name="T63" fmla="*/ 0 h 279"/>
                <a:gd name="T64" fmla="*/ 0 w 305"/>
                <a:gd name="T65" fmla="*/ 0 h 279"/>
                <a:gd name="T66" fmla="*/ 0 w 305"/>
                <a:gd name="T67" fmla="*/ 0 h 279"/>
                <a:gd name="T68" fmla="*/ 0 w 305"/>
                <a:gd name="T69" fmla="*/ 0 h 279"/>
                <a:gd name="T70" fmla="*/ 0 w 305"/>
                <a:gd name="T71" fmla="*/ 0 h 279"/>
                <a:gd name="T72" fmla="*/ 0 w 305"/>
                <a:gd name="T73" fmla="*/ 1 h 279"/>
                <a:gd name="T74" fmla="*/ 0 w 305"/>
                <a:gd name="T75" fmla="*/ 1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5" h="279">
                  <a:moveTo>
                    <a:pt x="247" y="104"/>
                  </a:moveTo>
                  <a:lnTo>
                    <a:pt x="257" y="112"/>
                  </a:lnTo>
                  <a:lnTo>
                    <a:pt x="266" y="120"/>
                  </a:lnTo>
                  <a:lnTo>
                    <a:pt x="271" y="129"/>
                  </a:lnTo>
                  <a:lnTo>
                    <a:pt x="277" y="138"/>
                  </a:lnTo>
                  <a:lnTo>
                    <a:pt x="279" y="148"/>
                  </a:lnTo>
                  <a:lnTo>
                    <a:pt x="279" y="158"/>
                  </a:lnTo>
                  <a:lnTo>
                    <a:pt x="274" y="168"/>
                  </a:lnTo>
                  <a:lnTo>
                    <a:pt x="268" y="178"/>
                  </a:lnTo>
                  <a:lnTo>
                    <a:pt x="258" y="188"/>
                  </a:lnTo>
                  <a:lnTo>
                    <a:pt x="247" y="197"/>
                  </a:lnTo>
                  <a:lnTo>
                    <a:pt x="234" y="205"/>
                  </a:lnTo>
                  <a:lnTo>
                    <a:pt x="219" y="214"/>
                  </a:lnTo>
                  <a:lnTo>
                    <a:pt x="206" y="221"/>
                  </a:lnTo>
                  <a:lnTo>
                    <a:pt x="191" y="229"/>
                  </a:lnTo>
                  <a:lnTo>
                    <a:pt x="177" y="237"/>
                  </a:lnTo>
                  <a:lnTo>
                    <a:pt x="164" y="247"/>
                  </a:lnTo>
                  <a:lnTo>
                    <a:pt x="160" y="250"/>
                  </a:lnTo>
                  <a:lnTo>
                    <a:pt x="157" y="254"/>
                  </a:lnTo>
                  <a:lnTo>
                    <a:pt x="154" y="258"/>
                  </a:lnTo>
                  <a:lnTo>
                    <a:pt x="151" y="262"/>
                  </a:lnTo>
                  <a:lnTo>
                    <a:pt x="149" y="266"/>
                  </a:lnTo>
                  <a:lnTo>
                    <a:pt x="149" y="270"/>
                  </a:lnTo>
                  <a:lnTo>
                    <a:pt x="151" y="275"/>
                  </a:lnTo>
                  <a:lnTo>
                    <a:pt x="155" y="278"/>
                  </a:lnTo>
                  <a:lnTo>
                    <a:pt x="161" y="279"/>
                  </a:lnTo>
                  <a:lnTo>
                    <a:pt x="167" y="279"/>
                  </a:lnTo>
                  <a:lnTo>
                    <a:pt x="173" y="278"/>
                  </a:lnTo>
                  <a:lnTo>
                    <a:pt x="177" y="275"/>
                  </a:lnTo>
                  <a:lnTo>
                    <a:pt x="191" y="263"/>
                  </a:lnTo>
                  <a:lnTo>
                    <a:pt x="207" y="252"/>
                  </a:lnTo>
                  <a:lnTo>
                    <a:pt x="223" y="242"/>
                  </a:lnTo>
                  <a:lnTo>
                    <a:pt x="241" y="231"/>
                  </a:lnTo>
                  <a:lnTo>
                    <a:pt x="257" y="221"/>
                  </a:lnTo>
                  <a:lnTo>
                    <a:pt x="271" y="210"/>
                  </a:lnTo>
                  <a:lnTo>
                    <a:pt x="286" y="197"/>
                  </a:lnTo>
                  <a:lnTo>
                    <a:pt x="296" y="184"/>
                  </a:lnTo>
                  <a:lnTo>
                    <a:pt x="303" y="168"/>
                  </a:lnTo>
                  <a:lnTo>
                    <a:pt x="305" y="153"/>
                  </a:lnTo>
                  <a:lnTo>
                    <a:pt x="300" y="137"/>
                  </a:lnTo>
                  <a:lnTo>
                    <a:pt x="293" y="123"/>
                  </a:lnTo>
                  <a:lnTo>
                    <a:pt x="282" y="109"/>
                  </a:lnTo>
                  <a:lnTo>
                    <a:pt x="267" y="96"/>
                  </a:lnTo>
                  <a:lnTo>
                    <a:pt x="250" y="85"/>
                  </a:lnTo>
                  <a:lnTo>
                    <a:pt x="232" y="75"/>
                  </a:lnTo>
                  <a:lnTo>
                    <a:pt x="219" y="67"/>
                  </a:lnTo>
                  <a:lnTo>
                    <a:pt x="205" y="61"/>
                  </a:lnTo>
                  <a:lnTo>
                    <a:pt x="189" y="54"/>
                  </a:lnTo>
                  <a:lnTo>
                    <a:pt x="173" y="47"/>
                  </a:lnTo>
                  <a:lnTo>
                    <a:pt x="157" y="40"/>
                  </a:lnTo>
                  <a:lnTo>
                    <a:pt x="139" y="32"/>
                  </a:lnTo>
                  <a:lnTo>
                    <a:pt x="122" y="26"/>
                  </a:lnTo>
                  <a:lnTo>
                    <a:pt x="106" y="20"/>
                  </a:lnTo>
                  <a:lnTo>
                    <a:pt x="90" y="15"/>
                  </a:lnTo>
                  <a:lnTo>
                    <a:pt x="74" y="10"/>
                  </a:lnTo>
                  <a:lnTo>
                    <a:pt x="58" y="7"/>
                  </a:lnTo>
                  <a:lnTo>
                    <a:pt x="43" y="3"/>
                  </a:lnTo>
                  <a:lnTo>
                    <a:pt x="30" y="1"/>
                  </a:lnTo>
                  <a:lnTo>
                    <a:pt x="19" y="0"/>
                  </a:lnTo>
                  <a:lnTo>
                    <a:pt x="8" y="1"/>
                  </a:lnTo>
                  <a:lnTo>
                    <a:pt x="0" y="3"/>
                  </a:lnTo>
                  <a:lnTo>
                    <a:pt x="10" y="6"/>
                  </a:lnTo>
                  <a:lnTo>
                    <a:pt x="21" y="9"/>
                  </a:lnTo>
                  <a:lnTo>
                    <a:pt x="35" y="13"/>
                  </a:lnTo>
                  <a:lnTo>
                    <a:pt x="48" y="17"/>
                  </a:lnTo>
                  <a:lnTo>
                    <a:pt x="64" y="22"/>
                  </a:lnTo>
                  <a:lnTo>
                    <a:pt x="80" y="27"/>
                  </a:lnTo>
                  <a:lnTo>
                    <a:pt x="97" y="33"/>
                  </a:lnTo>
                  <a:lnTo>
                    <a:pt x="114" y="40"/>
                  </a:lnTo>
                  <a:lnTo>
                    <a:pt x="132" y="47"/>
                  </a:lnTo>
                  <a:lnTo>
                    <a:pt x="149" y="54"/>
                  </a:lnTo>
                  <a:lnTo>
                    <a:pt x="167" y="62"/>
                  </a:lnTo>
                  <a:lnTo>
                    <a:pt x="184" y="70"/>
                  </a:lnTo>
                  <a:lnTo>
                    <a:pt x="202" y="79"/>
                  </a:lnTo>
                  <a:lnTo>
                    <a:pt x="218" y="87"/>
                  </a:lnTo>
                  <a:lnTo>
                    <a:pt x="232" y="95"/>
                  </a:lnTo>
                  <a:lnTo>
                    <a:pt x="247" y="104"/>
                  </a:lnTo>
                  <a:close/>
                </a:path>
              </a:pathLst>
            </a:custGeom>
            <a:solidFill>
              <a:srgbClr val="C9E8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2" name="Freeform 99">
              <a:extLst>
                <a:ext uri="{FF2B5EF4-FFF2-40B4-BE49-F238E27FC236}">
                  <a16:creationId xmlns:a16="http://schemas.microsoft.com/office/drawing/2014/main" id="{428FC368-1047-1340-A112-E31C32E88DC3}"/>
                </a:ext>
              </a:extLst>
            </p:cNvPr>
            <p:cNvSpPr>
              <a:spLocks/>
            </p:cNvSpPr>
            <p:nvPr/>
          </p:nvSpPr>
          <p:spPr bwMode="auto">
            <a:xfrm>
              <a:off x="4976" y="382"/>
              <a:ext cx="18" cy="42"/>
            </a:xfrm>
            <a:custGeom>
              <a:avLst/>
              <a:gdLst>
                <a:gd name="T0" fmla="*/ 0 w 54"/>
                <a:gd name="T1" fmla="*/ 0 h 85"/>
                <a:gd name="T2" fmla="*/ 0 w 54"/>
                <a:gd name="T3" fmla="*/ 0 h 85"/>
                <a:gd name="T4" fmla="*/ 0 w 54"/>
                <a:gd name="T5" fmla="*/ 0 h 85"/>
                <a:gd name="T6" fmla="*/ 0 w 54"/>
                <a:gd name="T7" fmla="*/ 0 h 85"/>
                <a:gd name="T8" fmla="*/ 0 w 54"/>
                <a:gd name="T9" fmla="*/ 0 h 85"/>
                <a:gd name="T10" fmla="*/ 0 w 54"/>
                <a:gd name="T11" fmla="*/ 0 h 85"/>
                <a:gd name="T12" fmla="*/ 0 w 54"/>
                <a:gd name="T13" fmla="*/ 0 h 85"/>
                <a:gd name="T14" fmla="*/ 0 w 54"/>
                <a:gd name="T15" fmla="*/ 0 h 85"/>
                <a:gd name="T16" fmla="*/ 0 w 54"/>
                <a:gd name="T17" fmla="*/ 0 h 85"/>
                <a:gd name="T18" fmla="*/ 0 w 54"/>
                <a:gd name="T19" fmla="*/ 0 h 85"/>
                <a:gd name="T20" fmla="*/ 0 w 54"/>
                <a:gd name="T21" fmla="*/ 0 h 85"/>
                <a:gd name="T22" fmla="*/ 0 w 54"/>
                <a:gd name="T23" fmla="*/ 0 h 85"/>
                <a:gd name="T24" fmla="*/ 0 w 54"/>
                <a:gd name="T25" fmla="*/ 0 h 85"/>
                <a:gd name="T26" fmla="*/ 0 w 54"/>
                <a:gd name="T27" fmla="*/ 1 h 85"/>
                <a:gd name="T28" fmla="*/ 0 w 54"/>
                <a:gd name="T29" fmla="*/ 1 h 85"/>
                <a:gd name="T30" fmla="*/ 0 w 54"/>
                <a:gd name="T31" fmla="*/ 1 h 85"/>
                <a:gd name="T32" fmla="*/ 0 w 54"/>
                <a:gd name="T33" fmla="*/ 1 h 85"/>
                <a:gd name="T34" fmla="*/ 0 w 54"/>
                <a:gd name="T35" fmla="*/ 1 h 85"/>
                <a:gd name="T36" fmla="*/ 0 w 54"/>
                <a:gd name="T37" fmla="*/ 0 h 85"/>
                <a:gd name="T38" fmla="*/ 0 w 54"/>
                <a:gd name="T39" fmla="*/ 0 h 85"/>
                <a:gd name="T40" fmla="*/ 0 w 54"/>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4" h="85">
                  <a:moveTo>
                    <a:pt x="28" y="10"/>
                  </a:moveTo>
                  <a:lnTo>
                    <a:pt x="27" y="6"/>
                  </a:lnTo>
                  <a:lnTo>
                    <a:pt x="22" y="2"/>
                  </a:lnTo>
                  <a:lnTo>
                    <a:pt x="18" y="0"/>
                  </a:lnTo>
                  <a:lnTo>
                    <a:pt x="12" y="0"/>
                  </a:lnTo>
                  <a:lnTo>
                    <a:pt x="8" y="1"/>
                  </a:lnTo>
                  <a:lnTo>
                    <a:pt x="3" y="3"/>
                  </a:lnTo>
                  <a:lnTo>
                    <a:pt x="0" y="7"/>
                  </a:lnTo>
                  <a:lnTo>
                    <a:pt x="0" y="11"/>
                  </a:lnTo>
                  <a:lnTo>
                    <a:pt x="0" y="22"/>
                  </a:lnTo>
                  <a:lnTo>
                    <a:pt x="5" y="34"/>
                  </a:lnTo>
                  <a:lnTo>
                    <a:pt x="11" y="47"/>
                  </a:lnTo>
                  <a:lnTo>
                    <a:pt x="18" y="59"/>
                  </a:lnTo>
                  <a:lnTo>
                    <a:pt x="27" y="70"/>
                  </a:lnTo>
                  <a:lnTo>
                    <a:pt x="35" y="79"/>
                  </a:lnTo>
                  <a:lnTo>
                    <a:pt x="46" y="84"/>
                  </a:lnTo>
                  <a:lnTo>
                    <a:pt x="53" y="85"/>
                  </a:lnTo>
                  <a:lnTo>
                    <a:pt x="54" y="68"/>
                  </a:lnTo>
                  <a:lnTo>
                    <a:pt x="47" y="49"/>
                  </a:lnTo>
                  <a:lnTo>
                    <a:pt x="38" y="29"/>
                  </a:lnTo>
                  <a:lnTo>
                    <a:pt x="28" y="10"/>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3" name="Freeform 100">
              <a:extLst>
                <a:ext uri="{FF2B5EF4-FFF2-40B4-BE49-F238E27FC236}">
                  <a16:creationId xmlns:a16="http://schemas.microsoft.com/office/drawing/2014/main" id="{AB9C1CAC-5A46-BA41-BBAA-685BAA6C6613}"/>
                </a:ext>
              </a:extLst>
            </p:cNvPr>
            <p:cNvSpPr>
              <a:spLocks/>
            </p:cNvSpPr>
            <p:nvPr/>
          </p:nvSpPr>
          <p:spPr bwMode="auto">
            <a:xfrm>
              <a:off x="4962" y="351"/>
              <a:ext cx="15" cy="24"/>
            </a:xfrm>
            <a:custGeom>
              <a:avLst/>
              <a:gdLst>
                <a:gd name="T0" fmla="*/ 0 w 46"/>
                <a:gd name="T1" fmla="*/ 1 h 48"/>
                <a:gd name="T2" fmla="*/ 0 w 46"/>
                <a:gd name="T3" fmla="*/ 1 h 48"/>
                <a:gd name="T4" fmla="*/ 0 w 46"/>
                <a:gd name="T5" fmla="*/ 1 h 48"/>
                <a:gd name="T6" fmla="*/ 0 w 46"/>
                <a:gd name="T7" fmla="*/ 1 h 48"/>
                <a:gd name="T8" fmla="*/ 0 w 46"/>
                <a:gd name="T9" fmla="*/ 1 h 48"/>
                <a:gd name="T10" fmla="*/ 0 w 46"/>
                <a:gd name="T11" fmla="*/ 1 h 48"/>
                <a:gd name="T12" fmla="*/ 0 w 46"/>
                <a:gd name="T13" fmla="*/ 1 h 48"/>
                <a:gd name="T14" fmla="*/ 0 w 46"/>
                <a:gd name="T15" fmla="*/ 0 h 48"/>
                <a:gd name="T16" fmla="*/ 0 w 46"/>
                <a:gd name="T17" fmla="*/ 0 h 48"/>
                <a:gd name="T18" fmla="*/ 0 w 46"/>
                <a:gd name="T19" fmla="*/ 1 h 48"/>
                <a:gd name="T20" fmla="*/ 0 w 46"/>
                <a:gd name="T21" fmla="*/ 1 h 48"/>
                <a:gd name="T22" fmla="*/ 0 w 46"/>
                <a:gd name="T23" fmla="*/ 1 h 48"/>
                <a:gd name="T24" fmla="*/ 0 w 46"/>
                <a:gd name="T25" fmla="*/ 1 h 48"/>
                <a:gd name="T26" fmla="*/ 0 w 46"/>
                <a:gd name="T27" fmla="*/ 1 h 48"/>
                <a:gd name="T28" fmla="*/ 0 w 46"/>
                <a:gd name="T29" fmla="*/ 1 h 48"/>
                <a:gd name="T30" fmla="*/ 0 w 46"/>
                <a:gd name="T31" fmla="*/ 1 h 48"/>
                <a:gd name="T32" fmla="*/ 0 w 46"/>
                <a:gd name="T33" fmla="*/ 1 h 48"/>
                <a:gd name="T34" fmla="*/ 0 w 46"/>
                <a:gd name="T35" fmla="*/ 1 h 48"/>
                <a:gd name="T36" fmla="*/ 0 w 46"/>
                <a:gd name="T37" fmla="*/ 1 h 48"/>
                <a:gd name="T38" fmla="*/ 0 w 46"/>
                <a:gd name="T39" fmla="*/ 1 h 48"/>
                <a:gd name="T40" fmla="*/ 0 w 46"/>
                <a:gd name="T41" fmla="*/ 1 h 48"/>
                <a:gd name="T42" fmla="*/ 0 w 46"/>
                <a:gd name="T43" fmla="*/ 1 h 48"/>
                <a:gd name="T44" fmla="*/ 0 w 46"/>
                <a:gd name="T45" fmla="*/ 1 h 48"/>
                <a:gd name="T46" fmla="*/ 0 w 46"/>
                <a:gd name="T47" fmla="*/ 1 h 48"/>
                <a:gd name="T48" fmla="*/ 0 w 46"/>
                <a:gd name="T49" fmla="*/ 1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6" h="48">
                  <a:moveTo>
                    <a:pt x="25" y="6"/>
                  </a:moveTo>
                  <a:lnTo>
                    <a:pt x="25" y="7"/>
                  </a:lnTo>
                  <a:lnTo>
                    <a:pt x="23" y="4"/>
                  </a:lnTo>
                  <a:lnTo>
                    <a:pt x="19" y="1"/>
                  </a:lnTo>
                  <a:lnTo>
                    <a:pt x="14" y="0"/>
                  </a:lnTo>
                  <a:lnTo>
                    <a:pt x="9" y="0"/>
                  </a:lnTo>
                  <a:lnTo>
                    <a:pt x="4" y="1"/>
                  </a:lnTo>
                  <a:lnTo>
                    <a:pt x="1" y="4"/>
                  </a:lnTo>
                  <a:lnTo>
                    <a:pt x="0" y="7"/>
                  </a:lnTo>
                  <a:lnTo>
                    <a:pt x="0" y="10"/>
                  </a:lnTo>
                  <a:lnTo>
                    <a:pt x="1" y="15"/>
                  </a:lnTo>
                  <a:lnTo>
                    <a:pt x="4" y="21"/>
                  </a:lnTo>
                  <a:lnTo>
                    <a:pt x="10" y="28"/>
                  </a:lnTo>
                  <a:lnTo>
                    <a:pt x="17" y="35"/>
                  </a:lnTo>
                  <a:lnTo>
                    <a:pt x="25" y="41"/>
                  </a:lnTo>
                  <a:lnTo>
                    <a:pt x="33" y="45"/>
                  </a:lnTo>
                  <a:lnTo>
                    <a:pt x="41" y="48"/>
                  </a:lnTo>
                  <a:lnTo>
                    <a:pt x="46" y="48"/>
                  </a:lnTo>
                  <a:lnTo>
                    <a:pt x="45" y="38"/>
                  </a:lnTo>
                  <a:lnTo>
                    <a:pt x="39" y="25"/>
                  </a:lnTo>
                  <a:lnTo>
                    <a:pt x="30" y="14"/>
                  </a:lnTo>
                  <a:lnTo>
                    <a:pt x="25" y="6"/>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4" name="Freeform 101">
              <a:extLst>
                <a:ext uri="{FF2B5EF4-FFF2-40B4-BE49-F238E27FC236}">
                  <a16:creationId xmlns:a16="http://schemas.microsoft.com/office/drawing/2014/main" id="{DAA1389C-22E9-514C-862D-56CAB77890AD}"/>
                </a:ext>
              </a:extLst>
            </p:cNvPr>
            <p:cNvSpPr>
              <a:spLocks/>
            </p:cNvSpPr>
            <p:nvPr/>
          </p:nvSpPr>
          <p:spPr bwMode="auto">
            <a:xfrm>
              <a:off x="4949" y="331"/>
              <a:ext cx="21" cy="16"/>
            </a:xfrm>
            <a:custGeom>
              <a:avLst/>
              <a:gdLst>
                <a:gd name="T0" fmla="*/ 0 w 64"/>
                <a:gd name="T1" fmla="*/ 1 h 32"/>
                <a:gd name="T2" fmla="*/ 0 w 64"/>
                <a:gd name="T3" fmla="*/ 1 h 32"/>
                <a:gd name="T4" fmla="*/ 0 w 64"/>
                <a:gd name="T5" fmla="*/ 1 h 32"/>
                <a:gd name="T6" fmla="*/ 0 w 64"/>
                <a:gd name="T7" fmla="*/ 1 h 32"/>
                <a:gd name="T8" fmla="*/ 0 w 64"/>
                <a:gd name="T9" fmla="*/ 1 h 32"/>
                <a:gd name="T10" fmla="*/ 0 w 64"/>
                <a:gd name="T11" fmla="*/ 1 h 32"/>
                <a:gd name="T12" fmla="*/ 0 w 64"/>
                <a:gd name="T13" fmla="*/ 1 h 32"/>
                <a:gd name="T14" fmla="*/ 0 w 64"/>
                <a:gd name="T15" fmla="*/ 0 h 32"/>
                <a:gd name="T16" fmla="*/ 0 w 64"/>
                <a:gd name="T17" fmla="*/ 0 h 32"/>
                <a:gd name="T18" fmla="*/ 0 w 64"/>
                <a:gd name="T19" fmla="*/ 0 h 32"/>
                <a:gd name="T20" fmla="*/ 0 w 64"/>
                <a:gd name="T21" fmla="*/ 1 h 32"/>
                <a:gd name="T22" fmla="*/ 0 w 64"/>
                <a:gd name="T23" fmla="*/ 1 h 32"/>
                <a:gd name="T24" fmla="*/ 0 w 64"/>
                <a:gd name="T25" fmla="*/ 1 h 32"/>
                <a:gd name="T26" fmla="*/ 0 w 64"/>
                <a:gd name="T27" fmla="*/ 1 h 32"/>
                <a:gd name="T28" fmla="*/ 0 w 64"/>
                <a:gd name="T29" fmla="*/ 1 h 32"/>
                <a:gd name="T30" fmla="*/ 0 w 64"/>
                <a:gd name="T31" fmla="*/ 1 h 32"/>
                <a:gd name="T32" fmla="*/ 0 w 64"/>
                <a:gd name="T33" fmla="*/ 1 h 32"/>
                <a:gd name="T34" fmla="*/ 0 w 64"/>
                <a:gd name="T35" fmla="*/ 1 h 32"/>
                <a:gd name="T36" fmla="*/ 0 w 64"/>
                <a:gd name="T37" fmla="*/ 1 h 32"/>
                <a:gd name="T38" fmla="*/ 0 w 64"/>
                <a:gd name="T39" fmla="*/ 1 h 32"/>
                <a:gd name="T40" fmla="*/ 0 w 64"/>
                <a:gd name="T41" fmla="*/ 1 h 32"/>
                <a:gd name="T42" fmla="*/ 0 w 64"/>
                <a:gd name="T43" fmla="*/ 1 h 32"/>
                <a:gd name="T44" fmla="*/ 0 w 64"/>
                <a:gd name="T45" fmla="*/ 1 h 32"/>
                <a:gd name="T46" fmla="*/ 0 w 64"/>
                <a:gd name="T47" fmla="*/ 1 h 32"/>
                <a:gd name="T48" fmla="*/ 0 w 64"/>
                <a:gd name="T49" fmla="*/ 1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32">
                  <a:moveTo>
                    <a:pt x="50" y="24"/>
                  </a:moveTo>
                  <a:lnTo>
                    <a:pt x="56" y="22"/>
                  </a:lnTo>
                  <a:lnTo>
                    <a:pt x="62" y="19"/>
                  </a:lnTo>
                  <a:lnTo>
                    <a:pt x="64" y="15"/>
                  </a:lnTo>
                  <a:lnTo>
                    <a:pt x="64" y="11"/>
                  </a:lnTo>
                  <a:lnTo>
                    <a:pt x="61" y="6"/>
                  </a:lnTo>
                  <a:lnTo>
                    <a:pt x="56" y="2"/>
                  </a:lnTo>
                  <a:lnTo>
                    <a:pt x="50" y="0"/>
                  </a:lnTo>
                  <a:lnTo>
                    <a:pt x="43" y="0"/>
                  </a:lnTo>
                  <a:lnTo>
                    <a:pt x="40" y="0"/>
                  </a:lnTo>
                  <a:lnTo>
                    <a:pt x="35" y="1"/>
                  </a:lnTo>
                  <a:lnTo>
                    <a:pt x="26" y="3"/>
                  </a:lnTo>
                  <a:lnTo>
                    <a:pt x="16" y="8"/>
                  </a:lnTo>
                  <a:lnTo>
                    <a:pt x="7" y="14"/>
                  </a:lnTo>
                  <a:lnTo>
                    <a:pt x="3" y="20"/>
                  </a:lnTo>
                  <a:lnTo>
                    <a:pt x="0" y="26"/>
                  </a:lnTo>
                  <a:lnTo>
                    <a:pt x="0" y="28"/>
                  </a:lnTo>
                  <a:lnTo>
                    <a:pt x="4" y="30"/>
                  </a:lnTo>
                  <a:lnTo>
                    <a:pt x="10" y="32"/>
                  </a:lnTo>
                  <a:lnTo>
                    <a:pt x="16" y="32"/>
                  </a:lnTo>
                  <a:lnTo>
                    <a:pt x="21" y="32"/>
                  </a:lnTo>
                  <a:lnTo>
                    <a:pt x="29" y="30"/>
                  </a:lnTo>
                  <a:lnTo>
                    <a:pt x="36" y="29"/>
                  </a:lnTo>
                  <a:lnTo>
                    <a:pt x="43" y="27"/>
                  </a:lnTo>
                  <a:lnTo>
                    <a:pt x="50" y="24"/>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5" name="Freeform 130">
              <a:extLst>
                <a:ext uri="{FF2B5EF4-FFF2-40B4-BE49-F238E27FC236}">
                  <a16:creationId xmlns:a16="http://schemas.microsoft.com/office/drawing/2014/main" id="{3332B559-5B8E-2F43-BCAF-A43653382BCC}"/>
                </a:ext>
              </a:extLst>
            </p:cNvPr>
            <p:cNvSpPr>
              <a:spLocks/>
            </p:cNvSpPr>
            <p:nvPr/>
          </p:nvSpPr>
          <p:spPr bwMode="auto">
            <a:xfrm>
              <a:off x="4849" y="304"/>
              <a:ext cx="82" cy="106"/>
            </a:xfrm>
            <a:custGeom>
              <a:avLst/>
              <a:gdLst>
                <a:gd name="T0" fmla="*/ 0 w 246"/>
                <a:gd name="T1" fmla="*/ 1 h 211"/>
                <a:gd name="T2" fmla="*/ 0 w 246"/>
                <a:gd name="T3" fmla="*/ 1 h 211"/>
                <a:gd name="T4" fmla="*/ 0 w 246"/>
                <a:gd name="T5" fmla="*/ 1 h 211"/>
                <a:gd name="T6" fmla="*/ 0 w 246"/>
                <a:gd name="T7" fmla="*/ 1 h 211"/>
                <a:gd name="T8" fmla="*/ 0 w 246"/>
                <a:gd name="T9" fmla="*/ 2 h 211"/>
                <a:gd name="T10" fmla="*/ 0 w 246"/>
                <a:gd name="T11" fmla="*/ 2 h 211"/>
                <a:gd name="T12" fmla="*/ 0 w 246"/>
                <a:gd name="T13" fmla="*/ 2 h 211"/>
                <a:gd name="T14" fmla="*/ 0 w 246"/>
                <a:gd name="T15" fmla="*/ 2 h 211"/>
                <a:gd name="T16" fmla="*/ 0 w 246"/>
                <a:gd name="T17" fmla="*/ 3 h 211"/>
                <a:gd name="T18" fmla="*/ 0 w 246"/>
                <a:gd name="T19" fmla="*/ 3 h 211"/>
                <a:gd name="T20" fmla="*/ 0 w 246"/>
                <a:gd name="T21" fmla="*/ 3 h 211"/>
                <a:gd name="T22" fmla="*/ 0 w 246"/>
                <a:gd name="T23" fmla="*/ 3 h 211"/>
                <a:gd name="T24" fmla="*/ 0 w 246"/>
                <a:gd name="T25" fmla="*/ 4 h 211"/>
                <a:gd name="T26" fmla="*/ 0 w 246"/>
                <a:gd name="T27" fmla="*/ 4 h 211"/>
                <a:gd name="T28" fmla="*/ 0 w 246"/>
                <a:gd name="T29" fmla="*/ 4 h 211"/>
                <a:gd name="T30" fmla="*/ 0 w 246"/>
                <a:gd name="T31" fmla="*/ 4 h 211"/>
                <a:gd name="T32" fmla="*/ 0 w 246"/>
                <a:gd name="T33" fmla="*/ 4 h 211"/>
                <a:gd name="T34" fmla="*/ 0 w 246"/>
                <a:gd name="T35" fmla="*/ 4 h 211"/>
                <a:gd name="T36" fmla="*/ 0 w 246"/>
                <a:gd name="T37" fmla="*/ 4 h 211"/>
                <a:gd name="T38" fmla="*/ 0 w 246"/>
                <a:gd name="T39" fmla="*/ 4 h 211"/>
                <a:gd name="T40" fmla="*/ 0 w 246"/>
                <a:gd name="T41" fmla="*/ 4 h 211"/>
                <a:gd name="T42" fmla="*/ 0 w 246"/>
                <a:gd name="T43" fmla="*/ 4 h 211"/>
                <a:gd name="T44" fmla="*/ 0 w 246"/>
                <a:gd name="T45" fmla="*/ 4 h 211"/>
                <a:gd name="T46" fmla="*/ 0 w 246"/>
                <a:gd name="T47" fmla="*/ 4 h 211"/>
                <a:gd name="T48" fmla="*/ 0 w 246"/>
                <a:gd name="T49" fmla="*/ 4 h 211"/>
                <a:gd name="T50" fmla="*/ 0 w 246"/>
                <a:gd name="T51" fmla="*/ 4 h 211"/>
                <a:gd name="T52" fmla="*/ 0 w 246"/>
                <a:gd name="T53" fmla="*/ 4 h 211"/>
                <a:gd name="T54" fmla="*/ 0 w 246"/>
                <a:gd name="T55" fmla="*/ 4 h 211"/>
                <a:gd name="T56" fmla="*/ 0 w 246"/>
                <a:gd name="T57" fmla="*/ 4 h 211"/>
                <a:gd name="T58" fmla="*/ 0 w 246"/>
                <a:gd name="T59" fmla="*/ 4 h 211"/>
                <a:gd name="T60" fmla="*/ 0 w 246"/>
                <a:gd name="T61" fmla="*/ 4 h 211"/>
                <a:gd name="T62" fmla="*/ 0 w 246"/>
                <a:gd name="T63" fmla="*/ 3 h 211"/>
                <a:gd name="T64" fmla="*/ 0 w 246"/>
                <a:gd name="T65" fmla="*/ 3 h 211"/>
                <a:gd name="T66" fmla="*/ 0 w 246"/>
                <a:gd name="T67" fmla="*/ 3 h 211"/>
                <a:gd name="T68" fmla="*/ 0 w 246"/>
                <a:gd name="T69" fmla="*/ 3 h 211"/>
                <a:gd name="T70" fmla="*/ 0 w 246"/>
                <a:gd name="T71" fmla="*/ 3 h 211"/>
                <a:gd name="T72" fmla="*/ 0 w 246"/>
                <a:gd name="T73" fmla="*/ 3 h 211"/>
                <a:gd name="T74" fmla="*/ 0 w 246"/>
                <a:gd name="T75" fmla="*/ 3 h 211"/>
                <a:gd name="T76" fmla="*/ 0 w 246"/>
                <a:gd name="T77" fmla="*/ 2 h 211"/>
                <a:gd name="T78" fmla="*/ 0 w 246"/>
                <a:gd name="T79" fmla="*/ 2 h 211"/>
                <a:gd name="T80" fmla="*/ 0 w 246"/>
                <a:gd name="T81" fmla="*/ 2 h 211"/>
                <a:gd name="T82" fmla="*/ 0 w 246"/>
                <a:gd name="T83" fmla="*/ 2 h 211"/>
                <a:gd name="T84" fmla="*/ 0 w 246"/>
                <a:gd name="T85" fmla="*/ 2 h 211"/>
                <a:gd name="T86" fmla="*/ 0 w 246"/>
                <a:gd name="T87" fmla="*/ 1 h 211"/>
                <a:gd name="T88" fmla="*/ 0 w 246"/>
                <a:gd name="T89" fmla="*/ 1 h 211"/>
                <a:gd name="T90" fmla="*/ 0 w 246"/>
                <a:gd name="T91" fmla="*/ 1 h 211"/>
                <a:gd name="T92" fmla="*/ 0 w 246"/>
                <a:gd name="T93" fmla="*/ 1 h 211"/>
                <a:gd name="T94" fmla="*/ 0 w 246"/>
                <a:gd name="T95" fmla="*/ 1 h 211"/>
                <a:gd name="T96" fmla="*/ 0 w 246"/>
                <a:gd name="T97" fmla="*/ 1 h 211"/>
                <a:gd name="T98" fmla="*/ 0 w 246"/>
                <a:gd name="T99" fmla="*/ 1 h 211"/>
                <a:gd name="T100" fmla="*/ 0 w 246"/>
                <a:gd name="T101" fmla="*/ 1 h 211"/>
                <a:gd name="T102" fmla="*/ 0 w 246"/>
                <a:gd name="T103" fmla="*/ 1 h 211"/>
                <a:gd name="T104" fmla="*/ 0 w 246"/>
                <a:gd name="T105" fmla="*/ 1 h 211"/>
                <a:gd name="T106" fmla="*/ 0 w 246"/>
                <a:gd name="T107" fmla="*/ 1 h 211"/>
                <a:gd name="T108" fmla="*/ 0 w 246"/>
                <a:gd name="T109" fmla="*/ 0 h 211"/>
                <a:gd name="T110" fmla="*/ 0 w 246"/>
                <a:gd name="T111" fmla="*/ 1 h 211"/>
                <a:gd name="T112" fmla="*/ 0 w 246"/>
                <a:gd name="T113" fmla="*/ 1 h 211"/>
                <a:gd name="T114" fmla="*/ 0 w 246"/>
                <a:gd name="T115" fmla="*/ 1 h 211"/>
                <a:gd name="T116" fmla="*/ 0 w 246"/>
                <a:gd name="T117" fmla="*/ 1 h 211"/>
                <a:gd name="T118" fmla="*/ 0 w 246"/>
                <a:gd name="T119" fmla="*/ 1 h 211"/>
                <a:gd name="T120" fmla="*/ 0 w 246"/>
                <a:gd name="T121" fmla="*/ 1 h 2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46" h="211">
                  <a:moveTo>
                    <a:pt x="90" y="32"/>
                  </a:moveTo>
                  <a:lnTo>
                    <a:pt x="73" y="41"/>
                  </a:lnTo>
                  <a:lnTo>
                    <a:pt x="57" y="51"/>
                  </a:lnTo>
                  <a:lnTo>
                    <a:pt x="41" y="64"/>
                  </a:lnTo>
                  <a:lnTo>
                    <a:pt x="28" y="76"/>
                  </a:lnTo>
                  <a:lnTo>
                    <a:pt x="18" y="89"/>
                  </a:lnTo>
                  <a:lnTo>
                    <a:pt x="9" y="103"/>
                  </a:lnTo>
                  <a:lnTo>
                    <a:pt x="3" y="116"/>
                  </a:lnTo>
                  <a:lnTo>
                    <a:pt x="0" y="131"/>
                  </a:lnTo>
                  <a:lnTo>
                    <a:pt x="3" y="152"/>
                  </a:lnTo>
                  <a:lnTo>
                    <a:pt x="15" y="170"/>
                  </a:lnTo>
                  <a:lnTo>
                    <a:pt x="32" y="185"/>
                  </a:lnTo>
                  <a:lnTo>
                    <a:pt x="54" y="197"/>
                  </a:lnTo>
                  <a:lnTo>
                    <a:pt x="80" y="205"/>
                  </a:lnTo>
                  <a:lnTo>
                    <a:pt x="109" y="210"/>
                  </a:lnTo>
                  <a:lnTo>
                    <a:pt x="137" y="211"/>
                  </a:lnTo>
                  <a:lnTo>
                    <a:pt x="164" y="208"/>
                  </a:lnTo>
                  <a:lnTo>
                    <a:pt x="170" y="208"/>
                  </a:lnTo>
                  <a:lnTo>
                    <a:pt x="176" y="206"/>
                  </a:lnTo>
                  <a:lnTo>
                    <a:pt x="180" y="202"/>
                  </a:lnTo>
                  <a:lnTo>
                    <a:pt x="182" y="198"/>
                  </a:lnTo>
                  <a:lnTo>
                    <a:pt x="180" y="196"/>
                  </a:lnTo>
                  <a:lnTo>
                    <a:pt x="176" y="196"/>
                  </a:lnTo>
                  <a:lnTo>
                    <a:pt x="170" y="195"/>
                  </a:lnTo>
                  <a:lnTo>
                    <a:pt x="163" y="195"/>
                  </a:lnTo>
                  <a:lnTo>
                    <a:pt x="154" y="195"/>
                  </a:lnTo>
                  <a:lnTo>
                    <a:pt x="147" y="195"/>
                  </a:lnTo>
                  <a:lnTo>
                    <a:pt x="140" y="195"/>
                  </a:lnTo>
                  <a:lnTo>
                    <a:pt x="135" y="195"/>
                  </a:lnTo>
                  <a:lnTo>
                    <a:pt x="121" y="194"/>
                  </a:lnTo>
                  <a:lnTo>
                    <a:pt x="108" y="193"/>
                  </a:lnTo>
                  <a:lnTo>
                    <a:pt x="93" y="191"/>
                  </a:lnTo>
                  <a:lnTo>
                    <a:pt x="79" y="188"/>
                  </a:lnTo>
                  <a:lnTo>
                    <a:pt x="64" y="185"/>
                  </a:lnTo>
                  <a:lnTo>
                    <a:pt x="50" y="178"/>
                  </a:lnTo>
                  <a:lnTo>
                    <a:pt x="37" y="169"/>
                  </a:lnTo>
                  <a:lnTo>
                    <a:pt x="22" y="155"/>
                  </a:lnTo>
                  <a:lnTo>
                    <a:pt x="19" y="140"/>
                  </a:lnTo>
                  <a:lnTo>
                    <a:pt x="21" y="126"/>
                  </a:lnTo>
                  <a:lnTo>
                    <a:pt x="26" y="111"/>
                  </a:lnTo>
                  <a:lnTo>
                    <a:pt x="35" y="98"/>
                  </a:lnTo>
                  <a:lnTo>
                    <a:pt x="48" y="85"/>
                  </a:lnTo>
                  <a:lnTo>
                    <a:pt x="63" y="73"/>
                  </a:lnTo>
                  <a:lnTo>
                    <a:pt x="79" y="63"/>
                  </a:lnTo>
                  <a:lnTo>
                    <a:pt x="98" y="52"/>
                  </a:lnTo>
                  <a:lnTo>
                    <a:pt x="117" y="43"/>
                  </a:lnTo>
                  <a:lnTo>
                    <a:pt x="137" y="35"/>
                  </a:lnTo>
                  <a:lnTo>
                    <a:pt x="157" y="28"/>
                  </a:lnTo>
                  <a:lnTo>
                    <a:pt x="176" y="21"/>
                  </a:lnTo>
                  <a:lnTo>
                    <a:pt x="196" y="16"/>
                  </a:lnTo>
                  <a:lnTo>
                    <a:pt x="214" y="11"/>
                  </a:lnTo>
                  <a:lnTo>
                    <a:pt x="231" y="8"/>
                  </a:lnTo>
                  <a:lnTo>
                    <a:pt x="246" y="6"/>
                  </a:lnTo>
                  <a:lnTo>
                    <a:pt x="236" y="2"/>
                  </a:lnTo>
                  <a:lnTo>
                    <a:pt x="220" y="0"/>
                  </a:lnTo>
                  <a:lnTo>
                    <a:pt x="201" y="2"/>
                  </a:lnTo>
                  <a:lnTo>
                    <a:pt x="179" y="5"/>
                  </a:lnTo>
                  <a:lnTo>
                    <a:pt x="154" y="10"/>
                  </a:lnTo>
                  <a:lnTo>
                    <a:pt x="131" y="16"/>
                  </a:lnTo>
                  <a:lnTo>
                    <a:pt x="109" y="24"/>
                  </a:lnTo>
                  <a:lnTo>
                    <a:pt x="90" y="32"/>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59" name="Freeform 131">
              <a:extLst>
                <a:ext uri="{FF2B5EF4-FFF2-40B4-BE49-F238E27FC236}">
                  <a16:creationId xmlns:a16="http://schemas.microsoft.com/office/drawing/2014/main" id="{BE351027-A1EB-894A-9E56-6DC4C0E523CE}"/>
                </a:ext>
              </a:extLst>
            </p:cNvPr>
            <p:cNvSpPr>
              <a:spLocks/>
            </p:cNvSpPr>
            <p:nvPr/>
          </p:nvSpPr>
          <p:spPr bwMode="auto">
            <a:xfrm>
              <a:off x="4989" y="303"/>
              <a:ext cx="53" cy="82"/>
            </a:xfrm>
            <a:custGeom>
              <a:avLst/>
              <a:gdLst>
                <a:gd name="T0" fmla="*/ 0 w 158"/>
                <a:gd name="T1" fmla="*/ 1 h 164"/>
                <a:gd name="T2" fmla="*/ 0 w 158"/>
                <a:gd name="T3" fmla="*/ 2 h 164"/>
                <a:gd name="T4" fmla="*/ 0 w 158"/>
                <a:gd name="T5" fmla="*/ 2 h 164"/>
                <a:gd name="T6" fmla="*/ 0 w 158"/>
                <a:gd name="T7" fmla="*/ 2 h 164"/>
                <a:gd name="T8" fmla="*/ 0 w 158"/>
                <a:gd name="T9" fmla="*/ 2 h 164"/>
                <a:gd name="T10" fmla="*/ 0 w 158"/>
                <a:gd name="T11" fmla="*/ 2 h 164"/>
                <a:gd name="T12" fmla="*/ 0 w 158"/>
                <a:gd name="T13" fmla="*/ 3 h 164"/>
                <a:gd name="T14" fmla="*/ 0 w 158"/>
                <a:gd name="T15" fmla="*/ 3 h 164"/>
                <a:gd name="T16" fmla="*/ 0 w 158"/>
                <a:gd name="T17" fmla="*/ 3 h 164"/>
                <a:gd name="T18" fmla="*/ 0 w 158"/>
                <a:gd name="T19" fmla="*/ 3 h 164"/>
                <a:gd name="T20" fmla="*/ 0 w 158"/>
                <a:gd name="T21" fmla="*/ 3 h 164"/>
                <a:gd name="T22" fmla="*/ 0 w 158"/>
                <a:gd name="T23" fmla="*/ 3 h 164"/>
                <a:gd name="T24" fmla="*/ 0 w 158"/>
                <a:gd name="T25" fmla="*/ 3 h 164"/>
                <a:gd name="T26" fmla="*/ 0 w 158"/>
                <a:gd name="T27" fmla="*/ 3 h 164"/>
                <a:gd name="T28" fmla="*/ 0 w 158"/>
                <a:gd name="T29" fmla="*/ 3 h 164"/>
                <a:gd name="T30" fmla="*/ 0 w 158"/>
                <a:gd name="T31" fmla="*/ 3 h 164"/>
                <a:gd name="T32" fmla="*/ 0 w 158"/>
                <a:gd name="T33" fmla="*/ 3 h 164"/>
                <a:gd name="T34" fmla="*/ 0 w 158"/>
                <a:gd name="T35" fmla="*/ 3 h 164"/>
                <a:gd name="T36" fmla="*/ 0 w 158"/>
                <a:gd name="T37" fmla="*/ 3 h 164"/>
                <a:gd name="T38" fmla="*/ 0 w 158"/>
                <a:gd name="T39" fmla="*/ 3 h 164"/>
                <a:gd name="T40" fmla="*/ 0 w 158"/>
                <a:gd name="T41" fmla="*/ 2 h 164"/>
                <a:gd name="T42" fmla="*/ 0 w 158"/>
                <a:gd name="T43" fmla="*/ 2 h 164"/>
                <a:gd name="T44" fmla="*/ 0 w 158"/>
                <a:gd name="T45" fmla="*/ 2 h 164"/>
                <a:gd name="T46" fmla="*/ 0 w 158"/>
                <a:gd name="T47" fmla="*/ 2 h 164"/>
                <a:gd name="T48" fmla="*/ 0 w 158"/>
                <a:gd name="T49" fmla="*/ 1 h 164"/>
                <a:gd name="T50" fmla="*/ 0 w 158"/>
                <a:gd name="T51" fmla="*/ 1 h 164"/>
                <a:gd name="T52" fmla="*/ 0 w 158"/>
                <a:gd name="T53" fmla="*/ 1 h 164"/>
                <a:gd name="T54" fmla="*/ 0 w 158"/>
                <a:gd name="T55" fmla="*/ 1 h 164"/>
                <a:gd name="T56" fmla="*/ 0 w 158"/>
                <a:gd name="T57" fmla="*/ 1 h 164"/>
                <a:gd name="T58" fmla="*/ 0 w 158"/>
                <a:gd name="T59" fmla="*/ 1 h 164"/>
                <a:gd name="T60" fmla="*/ 0 w 158"/>
                <a:gd name="T61" fmla="*/ 0 h 164"/>
                <a:gd name="T62" fmla="*/ 0 w 158"/>
                <a:gd name="T63" fmla="*/ 1 h 164"/>
                <a:gd name="T64" fmla="*/ 0 w 158"/>
                <a:gd name="T65" fmla="*/ 1 h 164"/>
                <a:gd name="T66" fmla="*/ 0 w 158"/>
                <a:gd name="T67" fmla="*/ 1 h 164"/>
                <a:gd name="T68" fmla="*/ 0 w 158"/>
                <a:gd name="T69" fmla="*/ 1 h 164"/>
                <a:gd name="T70" fmla="*/ 0 w 158"/>
                <a:gd name="T71" fmla="*/ 1 h 164"/>
                <a:gd name="T72" fmla="*/ 0 w 158"/>
                <a:gd name="T73" fmla="*/ 1 h 164"/>
                <a:gd name="T74" fmla="*/ 0 w 158"/>
                <a:gd name="T75" fmla="*/ 1 h 164"/>
                <a:gd name="T76" fmla="*/ 0 w 158"/>
                <a:gd name="T77" fmla="*/ 1 h 164"/>
                <a:gd name="T78" fmla="*/ 0 w 158"/>
                <a:gd name="T79" fmla="*/ 1 h 164"/>
                <a:gd name="T80" fmla="*/ 0 w 158"/>
                <a:gd name="T81" fmla="*/ 1 h 1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8" h="164">
                  <a:moveTo>
                    <a:pt x="133" y="54"/>
                  </a:moveTo>
                  <a:lnTo>
                    <a:pt x="138" y="72"/>
                  </a:lnTo>
                  <a:lnTo>
                    <a:pt x="135" y="86"/>
                  </a:lnTo>
                  <a:lnTo>
                    <a:pt x="125" y="99"/>
                  </a:lnTo>
                  <a:lnTo>
                    <a:pt x="110" y="110"/>
                  </a:lnTo>
                  <a:lnTo>
                    <a:pt x="93" y="120"/>
                  </a:lnTo>
                  <a:lnTo>
                    <a:pt x="74" y="130"/>
                  </a:lnTo>
                  <a:lnTo>
                    <a:pt x="53" y="140"/>
                  </a:lnTo>
                  <a:lnTo>
                    <a:pt x="36" y="149"/>
                  </a:lnTo>
                  <a:lnTo>
                    <a:pt x="33" y="152"/>
                  </a:lnTo>
                  <a:lnTo>
                    <a:pt x="32" y="154"/>
                  </a:lnTo>
                  <a:lnTo>
                    <a:pt x="32" y="157"/>
                  </a:lnTo>
                  <a:lnTo>
                    <a:pt x="35" y="160"/>
                  </a:lnTo>
                  <a:lnTo>
                    <a:pt x="37" y="163"/>
                  </a:lnTo>
                  <a:lnTo>
                    <a:pt x="42" y="164"/>
                  </a:lnTo>
                  <a:lnTo>
                    <a:pt x="46" y="164"/>
                  </a:lnTo>
                  <a:lnTo>
                    <a:pt x="51" y="163"/>
                  </a:lnTo>
                  <a:lnTo>
                    <a:pt x="72" y="153"/>
                  </a:lnTo>
                  <a:lnTo>
                    <a:pt x="94" y="143"/>
                  </a:lnTo>
                  <a:lnTo>
                    <a:pt x="114" y="132"/>
                  </a:lnTo>
                  <a:lnTo>
                    <a:pt x="133" y="118"/>
                  </a:lnTo>
                  <a:lnTo>
                    <a:pt x="146" y="104"/>
                  </a:lnTo>
                  <a:lnTo>
                    <a:pt x="155" y="87"/>
                  </a:lnTo>
                  <a:lnTo>
                    <a:pt x="158" y="70"/>
                  </a:lnTo>
                  <a:lnTo>
                    <a:pt x="152" y="51"/>
                  </a:lnTo>
                  <a:lnTo>
                    <a:pt x="139" y="37"/>
                  </a:lnTo>
                  <a:lnTo>
                    <a:pt x="122" y="24"/>
                  </a:lnTo>
                  <a:lnTo>
                    <a:pt x="99" y="14"/>
                  </a:lnTo>
                  <a:lnTo>
                    <a:pt x="75" y="7"/>
                  </a:lnTo>
                  <a:lnTo>
                    <a:pt x="51" y="2"/>
                  </a:lnTo>
                  <a:lnTo>
                    <a:pt x="29" y="0"/>
                  </a:lnTo>
                  <a:lnTo>
                    <a:pt x="11" y="1"/>
                  </a:lnTo>
                  <a:lnTo>
                    <a:pt x="0" y="5"/>
                  </a:lnTo>
                  <a:lnTo>
                    <a:pt x="20" y="9"/>
                  </a:lnTo>
                  <a:lnTo>
                    <a:pt x="40" y="12"/>
                  </a:lnTo>
                  <a:lnTo>
                    <a:pt x="59" y="15"/>
                  </a:lnTo>
                  <a:lnTo>
                    <a:pt x="78" y="19"/>
                  </a:lnTo>
                  <a:lnTo>
                    <a:pt x="96" y="24"/>
                  </a:lnTo>
                  <a:lnTo>
                    <a:pt x="112" y="32"/>
                  </a:lnTo>
                  <a:lnTo>
                    <a:pt x="125" y="41"/>
                  </a:lnTo>
                  <a:lnTo>
                    <a:pt x="133" y="54"/>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60" name="Freeform 132">
              <a:extLst>
                <a:ext uri="{FF2B5EF4-FFF2-40B4-BE49-F238E27FC236}">
                  <a16:creationId xmlns:a16="http://schemas.microsoft.com/office/drawing/2014/main" id="{F8644A5A-017F-394F-8B35-EE84D2563CF6}"/>
                </a:ext>
              </a:extLst>
            </p:cNvPr>
            <p:cNvSpPr>
              <a:spLocks/>
            </p:cNvSpPr>
            <p:nvPr/>
          </p:nvSpPr>
          <p:spPr bwMode="auto">
            <a:xfrm>
              <a:off x="4796" y="285"/>
              <a:ext cx="134" cy="170"/>
            </a:xfrm>
            <a:custGeom>
              <a:avLst/>
              <a:gdLst>
                <a:gd name="T0" fmla="*/ 0 w 400"/>
                <a:gd name="T1" fmla="*/ 1 h 340"/>
                <a:gd name="T2" fmla="*/ 0 w 400"/>
                <a:gd name="T3" fmla="*/ 2 h 340"/>
                <a:gd name="T4" fmla="*/ 0 w 400"/>
                <a:gd name="T5" fmla="*/ 3 h 340"/>
                <a:gd name="T6" fmla="*/ 0 w 400"/>
                <a:gd name="T7" fmla="*/ 4 h 340"/>
                <a:gd name="T8" fmla="*/ 0 w 400"/>
                <a:gd name="T9" fmla="*/ 4 h 340"/>
                <a:gd name="T10" fmla="*/ 0 w 400"/>
                <a:gd name="T11" fmla="*/ 4 h 340"/>
                <a:gd name="T12" fmla="*/ 0 w 400"/>
                <a:gd name="T13" fmla="*/ 5 h 340"/>
                <a:gd name="T14" fmla="*/ 0 w 400"/>
                <a:gd name="T15" fmla="*/ 5 h 340"/>
                <a:gd name="T16" fmla="*/ 0 w 400"/>
                <a:gd name="T17" fmla="*/ 5 h 340"/>
                <a:gd name="T18" fmla="*/ 0 w 400"/>
                <a:gd name="T19" fmla="*/ 5 h 340"/>
                <a:gd name="T20" fmla="*/ 0 w 400"/>
                <a:gd name="T21" fmla="*/ 5 h 340"/>
                <a:gd name="T22" fmla="*/ 0 w 400"/>
                <a:gd name="T23" fmla="*/ 6 h 340"/>
                <a:gd name="T24" fmla="*/ 0 w 400"/>
                <a:gd name="T25" fmla="*/ 6 h 340"/>
                <a:gd name="T26" fmla="*/ 0 w 400"/>
                <a:gd name="T27" fmla="*/ 6 h 340"/>
                <a:gd name="T28" fmla="*/ 0 w 400"/>
                <a:gd name="T29" fmla="*/ 6 h 340"/>
                <a:gd name="T30" fmla="*/ 0 w 400"/>
                <a:gd name="T31" fmla="*/ 6 h 340"/>
                <a:gd name="T32" fmla="*/ 1 w 400"/>
                <a:gd name="T33" fmla="*/ 6 h 340"/>
                <a:gd name="T34" fmla="*/ 1 w 400"/>
                <a:gd name="T35" fmla="*/ 6 h 340"/>
                <a:gd name="T36" fmla="*/ 1 w 400"/>
                <a:gd name="T37" fmla="*/ 6 h 340"/>
                <a:gd name="T38" fmla="*/ 1 w 400"/>
                <a:gd name="T39" fmla="*/ 5 h 340"/>
                <a:gd name="T40" fmla="*/ 1 w 400"/>
                <a:gd name="T41" fmla="*/ 5 h 340"/>
                <a:gd name="T42" fmla="*/ 0 w 400"/>
                <a:gd name="T43" fmla="*/ 5 h 340"/>
                <a:gd name="T44" fmla="*/ 0 w 400"/>
                <a:gd name="T45" fmla="*/ 5 h 340"/>
                <a:gd name="T46" fmla="*/ 0 w 400"/>
                <a:gd name="T47" fmla="*/ 5 h 340"/>
                <a:gd name="T48" fmla="*/ 0 w 400"/>
                <a:gd name="T49" fmla="*/ 5 h 340"/>
                <a:gd name="T50" fmla="*/ 0 w 400"/>
                <a:gd name="T51" fmla="*/ 5 h 340"/>
                <a:gd name="T52" fmla="*/ 0 w 400"/>
                <a:gd name="T53" fmla="*/ 5 h 340"/>
                <a:gd name="T54" fmla="*/ 0 w 400"/>
                <a:gd name="T55" fmla="*/ 5 h 340"/>
                <a:gd name="T56" fmla="*/ 0 w 400"/>
                <a:gd name="T57" fmla="*/ 5 h 340"/>
                <a:gd name="T58" fmla="*/ 0 w 400"/>
                <a:gd name="T59" fmla="*/ 4 h 340"/>
                <a:gd name="T60" fmla="*/ 0 w 400"/>
                <a:gd name="T61" fmla="*/ 4 h 340"/>
                <a:gd name="T62" fmla="*/ 0 w 400"/>
                <a:gd name="T63" fmla="*/ 3 h 340"/>
                <a:gd name="T64" fmla="*/ 0 w 400"/>
                <a:gd name="T65" fmla="*/ 3 h 340"/>
                <a:gd name="T66" fmla="*/ 0 w 400"/>
                <a:gd name="T67" fmla="*/ 2 h 340"/>
                <a:gd name="T68" fmla="*/ 0 w 400"/>
                <a:gd name="T69" fmla="*/ 2 h 340"/>
                <a:gd name="T70" fmla="*/ 0 w 400"/>
                <a:gd name="T71" fmla="*/ 2 h 340"/>
                <a:gd name="T72" fmla="*/ 0 w 400"/>
                <a:gd name="T73" fmla="*/ 1 h 340"/>
                <a:gd name="T74" fmla="*/ 0 w 400"/>
                <a:gd name="T75" fmla="*/ 1 h 340"/>
                <a:gd name="T76" fmla="*/ 0 w 400"/>
                <a:gd name="T77" fmla="*/ 1 h 340"/>
                <a:gd name="T78" fmla="*/ 0 w 400"/>
                <a:gd name="T79" fmla="*/ 1 h 340"/>
                <a:gd name="T80" fmla="*/ 0 w 400"/>
                <a:gd name="T81" fmla="*/ 0 h 340"/>
                <a:gd name="T82" fmla="*/ 0 w 400"/>
                <a:gd name="T83" fmla="*/ 1 h 340"/>
                <a:gd name="T84" fmla="*/ 0 w 400"/>
                <a:gd name="T85" fmla="*/ 1 h 340"/>
                <a:gd name="T86" fmla="*/ 0 w 400"/>
                <a:gd name="T87" fmla="*/ 1 h 3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0" h="340">
                  <a:moveTo>
                    <a:pt x="156" y="45"/>
                  </a:moveTo>
                  <a:lnTo>
                    <a:pt x="125" y="62"/>
                  </a:lnTo>
                  <a:lnTo>
                    <a:pt x="95" y="82"/>
                  </a:lnTo>
                  <a:lnTo>
                    <a:pt x="67" y="103"/>
                  </a:lnTo>
                  <a:lnTo>
                    <a:pt x="42" y="125"/>
                  </a:lnTo>
                  <a:lnTo>
                    <a:pt x="22" y="150"/>
                  </a:lnTo>
                  <a:lnTo>
                    <a:pt x="8" y="176"/>
                  </a:lnTo>
                  <a:lnTo>
                    <a:pt x="0" y="204"/>
                  </a:lnTo>
                  <a:lnTo>
                    <a:pt x="2" y="233"/>
                  </a:lnTo>
                  <a:lnTo>
                    <a:pt x="5" y="240"/>
                  </a:lnTo>
                  <a:lnTo>
                    <a:pt x="9" y="248"/>
                  </a:lnTo>
                  <a:lnTo>
                    <a:pt x="13" y="254"/>
                  </a:lnTo>
                  <a:lnTo>
                    <a:pt x="19" y="261"/>
                  </a:lnTo>
                  <a:lnTo>
                    <a:pt x="26" y="268"/>
                  </a:lnTo>
                  <a:lnTo>
                    <a:pt x="34" y="274"/>
                  </a:lnTo>
                  <a:lnTo>
                    <a:pt x="42" y="279"/>
                  </a:lnTo>
                  <a:lnTo>
                    <a:pt x="51" y="283"/>
                  </a:lnTo>
                  <a:lnTo>
                    <a:pt x="70" y="291"/>
                  </a:lnTo>
                  <a:lnTo>
                    <a:pt x="89" y="298"/>
                  </a:lnTo>
                  <a:lnTo>
                    <a:pt x="108" y="305"/>
                  </a:lnTo>
                  <a:lnTo>
                    <a:pt x="128" y="310"/>
                  </a:lnTo>
                  <a:lnTo>
                    <a:pt x="149" y="315"/>
                  </a:lnTo>
                  <a:lnTo>
                    <a:pt x="169" y="319"/>
                  </a:lnTo>
                  <a:lnTo>
                    <a:pt x="189" y="323"/>
                  </a:lnTo>
                  <a:lnTo>
                    <a:pt x="210" y="326"/>
                  </a:lnTo>
                  <a:lnTo>
                    <a:pt x="231" y="329"/>
                  </a:lnTo>
                  <a:lnTo>
                    <a:pt x="253" y="331"/>
                  </a:lnTo>
                  <a:lnTo>
                    <a:pt x="274" y="334"/>
                  </a:lnTo>
                  <a:lnTo>
                    <a:pt x="295" y="336"/>
                  </a:lnTo>
                  <a:lnTo>
                    <a:pt x="317" y="337"/>
                  </a:lnTo>
                  <a:lnTo>
                    <a:pt x="339" y="338"/>
                  </a:lnTo>
                  <a:lnTo>
                    <a:pt x="359" y="339"/>
                  </a:lnTo>
                  <a:lnTo>
                    <a:pt x="381" y="340"/>
                  </a:lnTo>
                  <a:lnTo>
                    <a:pt x="387" y="340"/>
                  </a:lnTo>
                  <a:lnTo>
                    <a:pt x="393" y="337"/>
                  </a:lnTo>
                  <a:lnTo>
                    <a:pt x="397" y="334"/>
                  </a:lnTo>
                  <a:lnTo>
                    <a:pt x="400" y="328"/>
                  </a:lnTo>
                  <a:lnTo>
                    <a:pt x="400" y="323"/>
                  </a:lnTo>
                  <a:lnTo>
                    <a:pt x="397" y="319"/>
                  </a:lnTo>
                  <a:lnTo>
                    <a:pt x="391" y="316"/>
                  </a:lnTo>
                  <a:lnTo>
                    <a:pt x="385" y="315"/>
                  </a:lnTo>
                  <a:lnTo>
                    <a:pt x="365" y="315"/>
                  </a:lnTo>
                  <a:lnTo>
                    <a:pt x="346" y="315"/>
                  </a:lnTo>
                  <a:lnTo>
                    <a:pt x="326" y="314"/>
                  </a:lnTo>
                  <a:lnTo>
                    <a:pt x="307" y="313"/>
                  </a:lnTo>
                  <a:lnTo>
                    <a:pt x="287" y="312"/>
                  </a:lnTo>
                  <a:lnTo>
                    <a:pt x="266" y="310"/>
                  </a:lnTo>
                  <a:lnTo>
                    <a:pt x="247" y="308"/>
                  </a:lnTo>
                  <a:lnTo>
                    <a:pt x="227" y="306"/>
                  </a:lnTo>
                  <a:lnTo>
                    <a:pt x="208" y="303"/>
                  </a:lnTo>
                  <a:lnTo>
                    <a:pt x="188" y="300"/>
                  </a:lnTo>
                  <a:lnTo>
                    <a:pt x="169" y="295"/>
                  </a:lnTo>
                  <a:lnTo>
                    <a:pt x="150" y="291"/>
                  </a:lnTo>
                  <a:lnTo>
                    <a:pt x="131" y="287"/>
                  </a:lnTo>
                  <a:lnTo>
                    <a:pt x="114" y="281"/>
                  </a:lnTo>
                  <a:lnTo>
                    <a:pt x="95" y="275"/>
                  </a:lnTo>
                  <a:lnTo>
                    <a:pt x="77" y="269"/>
                  </a:lnTo>
                  <a:lnTo>
                    <a:pt x="63" y="261"/>
                  </a:lnTo>
                  <a:lnTo>
                    <a:pt x="51" y="251"/>
                  </a:lnTo>
                  <a:lnTo>
                    <a:pt x="44" y="241"/>
                  </a:lnTo>
                  <a:lnTo>
                    <a:pt x="38" y="228"/>
                  </a:lnTo>
                  <a:lnTo>
                    <a:pt x="38" y="214"/>
                  </a:lnTo>
                  <a:lnTo>
                    <a:pt x="41" y="195"/>
                  </a:lnTo>
                  <a:lnTo>
                    <a:pt x="47" y="177"/>
                  </a:lnTo>
                  <a:lnTo>
                    <a:pt x="53" y="163"/>
                  </a:lnTo>
                  <a:lnTo>
                    <a:pt x="63" y="148"/>
                  </a:lnTo>
                  <a:lnTo>
                    <a:pt x="74" y="135"/>
                  </a:lnTo>
                  <a:lnTo>
                    <a:pt x="85" y="122"/>
                  </a:lnTo>
                  <a:lnTo>
                    <a:pt x="98" y="111"/>
                  </a:lnTo>
                  <a:lnTo>
                    <a:pt x="111" y="100"/>
                  </a:lnTo>
                  <a:lnTo>
                    <a:pt x="125" y="89"/>
                  </a:lnTo>
                  <a:lnTo>
                    <a:pt x="141" y="79"/>
                  </a:lnTo>
                  <a:lnTo>
                    <a:pt x="160" y="68"/>
                  </a:lnTo>
                  <a:lnTo>
                    <a:pt x="179" y="57"/>
                  </a:lnTo>
                  <a:lnTo>
                    <a:pt x="201" y="47"/>
                  </a:lnTo>
                  <a:lnTo>
                    <a:pt x="224" y="37"/>
                  </a:lnTo>
                  <a:lnTo>
                    <a:pt x="249" y="27"/>
                  </a:lnTo>
                  <a:lnTo>
                    <a:pt x="272" y="19"/>
                  </a:lnTo>
                  <a:lnTo>
                    <a:pt x="294" y="12"/>
                  </a:lnTo>
                  <a:lnTo>
                    <a:pt x="314" y="6"/>
                  </a:lnTo>
                  <a:lnTo>
                    <a:pt x="332" y="1"/>
                  </a:lnTo>
                  <a:lnTo>
                    <a:pt x="316" y="0"/>
                  </a:lnTo>
                  <a:lnTo>
                    <a:pt x="295" y="1"/>
                  </a:lnTo>
                  <a:lnTo>
                    <a:pt x="274" y="5"/>
                  </a:lnTo>
                  <a:lnTo>
                    <a:pt x="249" y="10"/>
                  </a:lnTo>
                  <a:lnTo>
                    <a:pt x="224" y="17"/>
                  </a:lnTo>
                  <a:lnTo>
                    <a:pt x="199" y="25"/>
                  </a:lnTo>
                  <a:lnTo>
                    <a:pt x="176" y="35"/>
                  </a:lnTo>
                  <a:lnTo>
                    <a:pt x="156" y="45"/>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61" name="Freeform 133">
              <a:extLst>
                <a:ext uri="{FF2B5EF4-FFF2-40B4-BE49-F238E27FC236}">
                  <a16:creationId xmlns:a16="http://schemas.microsoft.com/office/drawing/2014/main" id="{C6EC1324-7077-4440-B83C-C489FCCD35F1}"/>
                </a:ext>
              </a:extLst>
            </p:cNvPr>
            <p:cNvSpPr>
              <a:spLocks/>
            </p:cNvSpPr>
            <p:nvPr/>
          </p:nvSpPr>
          <p:spPr bwMode="auto">
            <a:xfrm>
              <a:off x="4984" y="279"/>
              <a:ext cx="117" cy="114"/>
            </a:xfrm>
            <a:custGeom>
              <a:avLst/>
              <a:gdLst>
                <a:gd name="T0" fmla="*/ 0 w 349"/>
                <a:gd name="T1" fmla="*/ 2 h 227"/>
                <a:gd name="T2" fmla="*/ 0 w 349"/>
                <a:gd name="T3" fmla="*/ 2 h 227"/>
                <a:gd name="T4" fmla="*/ 0 w 349"/>
                <a:gd name="T5" fmla="*/ 2 h 227"/>
                <a:gd name="T6" fmla="*/ 0 w 349"/>
                <a:gd name="T7" fmla="*/ 2 h 227"/>
                <a:gd name="T8" fmla="*/ 0 w 349"/>
                <a:gd name="T9" fmla="*/ 3 h 227"/>
                <a:gd name="T10" fmla="*/ 0 w 349"/>
                <a:gd name="T11" fmla="*/ 3 h 227"/>
                <a:gd name="T12" fmla="*/ 0 w 349"/>
                <a:gd name="T13" fmla="*/ 3 h 227"/>
                <a:gd name="T14" fmla="*/ 0 w 349"/>
                <a:gd name="T15" fmla="*/ 3 h 227"/>
                <a:gd name="T16" fmla="*/ 0 w 349"/>
                <a:gd name="T17" fmla="*/ 3 h 227"/>
                <a:gd name="T18" fmla="*/ 0 w 349"/>
                <a:gd name="T19" fmla="*/ 3 h 227"/>
                <a:gd name="T20" fmla="*/ 0 w 349"/>
                <a:gd name="T21" fmla="*/ 4 h 227"/>
                <a:gd name="T22" fmla="*/ 0 w 349"/>
                <a:gd name="T23" fmla="*/ 4 h 227"/>
                <a:gd name="T24" fmla="*/ 0 w 349"/>
                <a:gd name="T25" fmla="*/ 4 h 227"/>
                <a:gd name="T26" fmla="*/ 0 w 349"/>
                <a:gd name="T27" fmla="*/ 4 h 227"/>
                <a:gd name="T28" fmla="*/ 0 w 349"/>
                <a:gd name="T29" fmla="*/ 4 h 227"/>
                <a:gd name="T30" fmla="*/ 0 w 349"/>
                <a:gd name="T31" fmla="*/ 4 h 227"/>
                <a:gd name="T32" fmla="*/ 0 w 349"/>
                <a:gd name="T33" fmla="*/ 4 h 227"/>
                <a:gd name="T34" fmla="*/ 0 w 349"/>
                <a:gd name="T35" fmla="*/ 4 h 227"/>
                <a:gd name="T36" fmla="*/ 0 w 349"/>
                <a:gd name="T37" fmla="*/ 4 h 227"/>
                <a:gd name="T38" fmla="*/ 0 w 349"/>
                <a:gd name="T39" fmla="*/ 4 h 227"/>
                <a:gd name="T40" fmla="*/ 0 w 349"/>
                <a:gd name="T41" fmla="*/ 4 h 227"/>
                <a:gd name="T42" fmla="*/ 0 w 349"/>
                <a:gd name="T43" fmla="*/ 4 h 227"/>
                <a:gd name="T44" fmla="*/ 0 w 349"/>
                <a:gd name="T45" fmla="*/ 4 h 227"/>
                <a:gd name="T46" fmla="*/ 0 w 349"/>
                <a:gd name="T47" fmla="*/ 3 h 227"/>
                <a:gd name="T48" fmla="*/ 0 w 349"/>
                <a:gd name="T49" fmla="*/ 3 h 227"/>
                <a:gd name="T50" fmla="*/ 0 w 349"/>
                <a:gd name="T51" fmla="*/ 2 h 227"/>
                <a:gd name="T52" fmla="*/ 0 w 349"/>
                <a:gd name="T53" fmla="*/ 2 h 227"/>
                <a:gd name="T54" fmla="*/ 0 w 349"/>
                <a:gd name="T55" fmla="*/ 2 h 227"/>
                <a:gd name="T56" fmla="*/ 0 w 349"/>
                <a:gd name="T57" fmla="*/ 1 h 227"/>
                <a:gd name="T58" fmla="*/ 0 w 349"/>
                <a:gd name="T59" fmla="*/ 1 h 227"/>
                <a:gd name="T60" fmla="*/ 0 w 349"/>
                <a:gd name="T61" fmla="*/ 1 h 227"/>
                <a:gd name="T62" fmla="*/ 0 w 349"/>
                <a:gd name="T63" fmla="*/ 1 h 227"/>
                <a:gd name="T64" fmla="*/ 0 w 349"/>
                <a:gd name="T65" fmla="*/ 1 h 227"/>
                <a:gd name="T66" fmla="*/ 0 w 349"/>
                <a:gd name="T67" fmla="*/ 1 h 227"/>
                <a:gd name="T68" fmla="*/ 0 w 349"/>
                <a:gd name="T69" fmla="*/ 1 h 227"/>
                <a:gd name="T70" fmla="*/ 0 w 349"/>
                <a:gd name="T71" fmla="*/ 1 h 227"/>
                <a:gd name="T72" fmla="*/ 0 w 349"/>
                <a:gd name="T73" fmla="*/ 1 h 227"/>
                <a:gd name="T74" fmla="*/ 0 w 349"/>
                <a:gd name="T75" fmla="*/ 1 h 227"/>
                <a:gd name="T76" fmla="*/ 0 w 349"/>
                <a:gd name="T77" fmla="*/ 1 h 227"/>
                <a:gd name="T78" fmla="*/ 0 w 349"/>
                <a:gd name="T79" fmla="*/ 0 h 227"/>
                <a:gd name="T80" fmla="*/ 0 w 349"/>
                <a:gd name="T81" fmla="*/ 0 h 227"/>
                <a:gd name="T82" fmla="*/ 0 w 349"/>
                <a:gd name="T83" fmla="*/ 0 h 227"/>
                <a:gd name="T84" fmla="*/ 0 w 349"/>
                <a:gd name="T85" fmla="*/ 1 h 227"/>
                <a:gd name="T86" fmla="*/ 0 w 349"/>
                <a:gd name="T87" fmla="*/ 1 h 227"/>
                <a:gd name="T88" fmla="*/ 0 w 349"/>
                <a:gd name="T89" fmla="*/ 1 h 227"/>
                <a:gd name="T90" fmla="*/ 0 w 349"/>
                <a:gd name="T91" fmla="*/ 1 h 227"/>
                <a:gd name="T92" fmla="*/ 0 w 349"/>
                <a:gd name="T93" fmla="*/ 1 h 227"/>
                <a:gd name="T94" fmla="*/ 0 w 349"/>
                <a:gd name="T95" fmla="*/ 1 h 227"/>
                <a:gd name="T96" fmla="*/ 0 w 349"/>
                <a:gd name="T97" fmla="*/ 1 h 227"/>
                <a:gd name="T98" fmla="*/ 0 w 349"/>
                <a:gd name="T99" fmla="*/ 1 h 227"/>
                <a:gd name="T100" fmla="*/ 0 w 349"/>
                <a:gd name="T101" fmla="*/ 1 h 227"/>
                <a:gd name="T102" fmla="*/ 0 w 349"/>
                <a:gd name="T103" fmla="*/ 1 h 227"/>
                <a:gd name="T104" fmla="*/ 0 w 349"/>
                <a:gd name="T105" fmla="*/ 1 h 227"/>
                <a:gd name="T106" fmla="*/ 0 w 349"/>
                <a:gd name="T107" fmla="*/ 1 h 227"/>
                <a:gd name="T108" fmla="*/ 0 w 349"/>
                <a:gd name="T109" fmla="*/ 1 h 227"/>
                <a:gd name="T110" fmla="*/ 0 w 349"/>
                <a:gd name="T111" fmla="*/ 1 h 227"/>
                <a:gd name="T112" fmla="*/ 0 w 349"/>
                <a:gd name="T113" fmla="*/ 1 h 227"/>
                <a:gd name="T114" fmla="*/ 0 w 349"/>
                <a:gd name="T115" fmla="*/ 1 h 227"/>
                <a:gd name="T116" fmla="*/ 0 w 349"/>
                <a:gd name="T117" fmla="*/ 1 h 227"/>
                <a:gd name="T118" fmla="*/ 0 w 349"/>
                <a:gd name="T119" fmla="*/ 1 h 227"/>
                <a:gd name="T120" fmla="*/ 0 w 349"/>
                <a:gd name="T121" fmla="*/ 2 h 2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9" h="227">
                  <a:moveTo>
                    <a:pt x="291" y="70"/>
                  </a:moveTo>
                  <a:lnTo>
                    <a:pt x="307" y="83"/>
                  </a:lnTo>
                  <a:lnTo>
                    <a:pt x="316" y="97"/>
                  </a:lnTo>
                  <a:lnTo>
                    <a:pt x="321" y="113"/>
                  </a:lnTo>
                  <a:lnTo>
                    <a:pt x="321" y="129"/>
                  </a:lnTo>
                  <a:lnTo>
                    <a:pt x="318" y="142"/>
                  </a:lnTo>
                  <a:lnTo>
                    <a:pt x="313" y="154"/>
                  </a:lnTo>
                  <a:lnTo>
                    <a:pt x="302" y="165"/>
                  </a:lnTo>
                  <a:lnTo>
                    <a:pt x="292" y="174"/>
                  </a:lnTo>
                  <a:lnTo>
                    <a:pt x="279" y="185"/>
                  </a:lnTo>
                  <a:lnTo>
                    <a:pt x="266" y="193"/>
                  </a:lnTo>
                  <a:lnTo>
                    <a:pt x="253" y="202"/>
                  </a:lnTo>
                  <a:lnTo>
                    <a:pt x="240" y="212"/>
                  </a:lnTo>
                  <a:lnTo>
                    <a:pt x="237" y="215"/>
                  </a:lnTo>
                  <a:lnTo>
                    <a:pt x="236" y="218"/>
                  </a:lnTo>
                  <a:lnTo>
                    <a:pt x="237" y="221"/>
                  </a:lnTo>
                  <a:lnTo>
                    <a:pt x="240" y="224"/>
                  </a:lnTo>
                  <a:lnTo>
                    <a:pt x="244" y="226"/>
                  </a:lnTo>
                  <a:lnTo>
                    <a:pt x="249" y="227"/>
                  </a:lnTo>
                  <a:lnTo>
                    <a:pt x="254" y="226"/>
                  </a:lnTo>
                  <a:lnTo>
                    <a:pt x="259" y="224"/>
                  </a:lnTo>
                  <a:lnTo>
                    <a:pt x="288" y="211"/>
                  </a:lnTo>
                  <a:lnTo>
                    <a:pt x="311" y="193"/>
                  </a:lnTo>
                  <a:lnTo>
                    <a:pt x="331" y="172"/>
                  </a:lnTo>
                  <a:lnTo>
                    <a:pt x="345" y="151"/>
                  </a:lnTo>
                  <a:lnTo>
                    <a:pt x="349" y="127"/>
                  </a:lnTo>
                  <a:lnTo>
                    <a:pt x="346" y="104"/>
                  </a:lnTo>
                  <a:lnTo>
                    <a:pt x="334" y="83"/>
                  </a:lnTo>
                  <a:lnTo>
                    <a:pt x="311" y="63"/>
                  </a:lnTo>
                  <a:lnTo>
                    <a:pt x="294" y="53"/>
                  </a:lnTo>
                  <a:lnTo>
                    <a:pt x="273" y="44"/>
                  </a:lnTo>
                  <a:lnTo>
                    <a:pt x="250" y="35"/>
                  </a:lnTo>
                  <a:lnTo>
                    <a:pt x="227" y="28"/>
                  </a:lnTo>
                  <a:lnTo>
                    <a:pt x="202" y="22"/>
                  </a:lnTo>
                  <a:lnTo>
                    <a:pt x="176" y="17"/>
                  </a:lnTo>
                  <a:lnTo>
                    <a:pt x="151" y="12"/>
                  </a:lnTo>
                  <a:lnTo>
                    <a:pt x="125" y="7"/>
                  </a:lnTo>
                  <a:lnTo>
                    <a:pt x="102" y="4"/>
                  </a:lnTo>
                  <a:lnTo>
                    <a:pt x="79" y="2"/>
                  </a:lnTo>
                  <a:lnTo>
                    <a:pt x="58" y="0"/>
                  </a:lnTo>
                  <a:lnTo>
                    <a:pt x="39" y="0"/>
                  </a:lnTo>
                  <a:lnTo>
                    <a:pt x="23" y="0"/>
                  </a:lnTo>
                  <a:lnTo>
                    <a:pt x="12" y="1"/>
                  </a:lnTo>
                  <a:lnTo>
                    <a:pt x="5" y="3"/>
                  </a:lnTo>
                  <a:lnTo>
                    <a:pt x="0" y="5"/>
                  </a:lnTo>
                  <a:lnTo>
                    <a:pt x="15" y="7"/>
                  </a:lnTo>
                  <a:lnTo>
                    <a:pt x="31" y="9"/>
                  </a:lnTo>
                  <a:lnTo>
                    <a:pt x="47" y="11"/>
                  </a:lnTo>
                  <a:lnTo>
                    <a:pt x="64" y="13"/>
                  </a:lnTo>
                  <a:lnTo>
                    <a:pt x="83" y="15"/>
                  </a:lnTo>
                  <a:lnTo>
                    <a:pt x="102" y="17"/>
                  </a:lnTo>
                  <a:lnTo>
                    <a:pt x="121" y="20"/>
                  </a:lnTo>
                  <a:lnTo>
                    <a:pt x="141" y="23"/>
                  </a:lnTo>
                  <a:lnTo>
                    <a:pt x="160" y="27"/>
                  </a:lnTo>
                  <a:lnTo>
                    <a:pt x="180" y="31"/>
                  </a:lnTo>
                  <a:lnTo>
                    <a:pt x="201" y="36"/>
                  </a:lnTo>
                  <a:lnTo>
                    <a:pt x="220" y="41"/>
                  </a:lnTo>
                  <a:lnTo>
                    <a:pt x="238" y="48"/>
                  </a:lnTo>
                  <a:lnTo>
                    <a:pt x="257" y="54"/>
                  </a:lnTo>
                  <a:lnTo>
                    <a:pt x="275" y="62"/>
                  </a:lnTo>
                  <a:lnTo>
                    <a:pt x="291" y="70"/>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86" name="Freeform 134">
              <a:extLst>
                <a:ext uri="{FF2B5EF4-FFF2-40B4-BE49-F238E27FC236}">
                  <a16:creationId xmlns:a16="http://schemas.microsoft.com/office/drawing/2014/main" id="{EC8CAC83-2A4D-AF47-9DDF-A50A222CC53D}"/>
                </a:ext>
              </a:extLst>
            </p:cNvPr>
            <p:cNvSpPr>
              <a:spLocks/>
            </p:cNvSpPr>
            <p:nvPr/>
          </p:nvSpPr>
          <p:spPr bwMode="auto">
            <a:xfrm>
              <a:off x="4750" y="340"/>
              <a:ext cx="48" cy="107"/>
            </a:xfrm>
            <a:custGeom>
              <a:avLst/>
              <a:gdLst>
                <a:gd name="T0" fmla="*/ 0 w 143"/>
                <a:gd name="T1" fmla="*/ 2 h 212"/>
                <a:gd name="T2" fmla="*/ 0 w 143"/>
                <a:gd name="T3" fmla="*/ 3 h 212"/>
                <a:gd name="T4" fmla="*/ 0 w 143"/>
                <a:gd name="T5" fmla="*/ 3 h 212"/>
                <a:gd name="T6" fmla="*/ 0 w 143"/>
                <a:gd name="T7" fmla="*/ 3 h 212"/>
                <a:gd name="T8" fmla="*/ 0 w 143"/>
                <a:gd name="T9" fmla="*/ 3 h 212"/>
                <a:gd name="T10" fmla="*/ 0 w 143"/>
                <a:gd name="T11" fmla="*/ 3 h 212"/>
                <a:gd name="T12" fmla="*/ 0 w 143"/>
                <a:gd name="T13" fmla="*/ 4 h 212"/>
                <a:gd name="T14" fmla="*/ 0 w 143"/>
                <a:gd name="T15" fmla="*/ 4 h 212"/>
                <a:gd name="T16" fmla="*/ 0 w 143"/>
                <a:gd name="T17" fmla="*/ 4 h 212"/>
                <a:gd name="T18" fmla="*/ 0 w 143"/>
                <a:gd name="T19" fmla="*/ 4 h 212"/>
                <a:gd name="T20" fmla="*/ 0 w 143"/>
                <a:gd name="T21" fmla="*/ 4 h 212"/>
                <a:gd name="T22" fmla="*/ 0 w 143"/>
                <a:gd name="T23" fmla="*/ 4 h 212"/>
                <a:gd name="T24" fmla="*/ 0 w 143"/>
                <a:gd name="T25" fmla="*/ 4 h 212"/>
                <a:gd name="T26" fmla="*/ 0 w 143"/>
                <a:gd name="T27" fmla="*/ 4 h 212"/>
                <a:gd name="T28" fmla="*/ 0 w 143"/>
                <a:gd name="T29" fmla="*/ 4 h 212"/>
                <a:gd name="T30" fmla="*/ 0 w 143"/>
                <a:gd name="T31" fmla="*/ 3 h 212"/>
                <a:gd name="T32" fmla="*/ 0 w 143"/>
                <a:gd name="T33" fmla="*/ 3 h 212"/>
                <a:gd name="T34" fmla="*/ 0 w 143"/>
                <a:gd name="T35" fmla="*/ 3 h 212"/>
                <a:gd name="T36" fmla="*/ 0 w 143"/>
                <a:gd name="T37" fmla="*/ 3 h 212"/>
                <a:gd name="T38" fmla="*/ 0 w 143"/>
                <a:gd name="T39" fmla="*/ 3 h 212"/>
                <a:gd name="T40" fmla="*/ 0 w 143"/>
                <a:gd name="T41" fmla="*/ 3 h 212"/>
                <a:gd name="T42" fmla="*/ 0 w 143"/>
                <a:gd name="T43" fmla="*/ 3 h 212"/>
                <a:gd name="T44" fmla="*/ 0 w 143"/>
                <a:gd name="T45" fmla="*/ 2 h 212"/>
                <a:gd name="T46" fmla="*/ 0 w 143"/>
                <a:gd name="T47" fmla="*/ 2 h 212"/>
                <a:gd name="T48" fmla="*/ 0 w 143"/>
                <a:gd name="T49" fmla="*/ 2 h 212"/>
                <a:gd name="T50" fmla="*/ 0 w 143"/>
                <a:gd name="T51" fmla="*/ 2 h 212"/>
                <a:gd name="T52" fmla="*/ 0 w 143"/>
                <a:gd name="T53" fmla="*/ 1 h 212"/>
                <a:gd name="T54" fmla="*/ 0 w 143"/>
                <a:gd name="T55" fmla="*/ 1 h 212"/>
                <a:gd name="T56" fmla="*/ 0 w 143"/>
                <a:gd name="T57" fmla="*/ 1 h 212"/>
                <a:gd name="T58" fmla="*/ 0 w 143"/>
                <a:gd name="T59" fmla="*/ 1 h 212"/>
                <a:gd name="T60" fmla="*/ 0 w 143"/>
                <a:gd name="T61" fmla="*/ 1 h 212"/>
                <a:gd name="T62" fmla="*/ 0 w 143"/>
                <a:gd name="T63" fmla="*/ 1 h 212"/>
                <a:gd name="T64" fmla="*/ 0 w 143"/>
                <a:gd name="T65" fmla="*/ 0 h 212"/>
                <a:gd name="T66" fmla="*/ 0 w 143"/>
                <a:gd name="T67" fmla="*/ 1 h 212"/>
                <a:gd name="T68" fmla="*/ 0 w 143"/>
                <a:gd name="T69" fmla="*/ 1 h 212"/>
                <a:gd name="T70" fmla="*/ 0 w 143"/>
                <a:gd name="T71" fmla="*/ 1 h 212"/>
                <a:gd name="T72" fmla="*/ 0 w 143"/>
                <a:gd name="T73" fmla="*/ 1 h 212"/>
                <a:gd name="T74" fmla="*/ 0 w 143"/>
                <a:gd name="T75" fmla="*/ 1 h 212"/>
                <a:gd name="T76" fmla="*/ 0 w 143"/>
                <a:gd name="T77" fmla="*/ 2 h 212"/>
                <a:gd name="T78" fmla="*/ 0 w 143"/>
                <a:gd name="T79" fmla="*/ 2 h 212"/>
                <a:gd name="T80" fmla="*/ 0 w 143"/>
                <a:gd name="T81" fmla="*/ 2 h 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3" h="212">
                  <a:moveTo>
                    <a:pt x="0" y="115"/>
                  </a:moveTo>
                  <a:lnTo>
                    <a:pt x="0" y="133"/>
                  </a:lnTo>
                  <a:lnTo>
                    <a:pt x="6" y="149"/>
                  </a:lnTo>
                  <a:lnTo>
                    <a:pt x="16" y="165"/>
                  </a:lnTo>
                  <a:lnTo>
                    <a:pt x="31" y="178"/>
                  </a:lnTo>
                  <a:lnTo>
                    <a:pt x="48" y="190"/>
                  </a:lnTo>
                  <a:lnTo>
                    <a:pt x="69" y="200"/>
                  </a:lnTo>
                  <a:lnTo>
                    <a:pt x="92" y="207"/>
                  </a:lnTo>
                  <a:lnTo>
                    <a:pt x="115" y="211"/>
                  </a:lnTo>
                  <a:lnTo>
                    <a:pt x="122" y="212"/>
                  </a:lnTo>
                  <a:lnTo>
                    <a:pt x="130" y="210"/>
                  </a:lnTo>
                  <a:lnTo>
                    <a:pt x="135" y="207"/>
                  </a:lnTo>
                  <a:lnTo>
                    <a:pt x="138" y="203"/>
                  </a:lnTo>
                  <a:lnTo>
                    <a:pt x="138" y="198"/>
                  </a:lnTo>
                  <a:lnTo>
                    <a:pt x="137" y="193"/>
                  </a:lnTo>
                  <a:lnTo>
                    <a:pt x="133" y="189"/>
                  </a:lnTo>
                  <a:lnTo>
                    <a:pt x="125" y="186"/>
                  </a:lnTo>
                  <a:lnTo>
                    <a:pt x="102" y="180"/>
                  </a:lnTo>
                  <a:lnTo>
                    <a:pt x="80" y="172"/>
                  </a:lnTo>
                  <a:lnTo>
                    <a:pt x="63" y="161"/>
                  </a:lnTo>
                  <a:lnTo>
                    <a:pt x="50" y="148"/>
                  </a:lnTo>
                  <a:lnTo>
                    <a:pt x="41" y="133"/>
                  </a:lnTo>
                  <a:lnTo>
                    <a:pt x="37" y="116"/>
                  </a:lnTo>
                  <a:lnTo>
                    <a:pt x="37" y="99"/>
                  </a:lnTo>
                  <a:lnTo>
                    <a:pt x="44" y="80"/>
                  </a:lnTo>
                  <a:lnTo>
                    <a:pt x="54" y="67"/>
                  </a:lnTo>
                  <a:lnTo>
                    <a:pt x="70" y="54"/>
                  </a:lnTo>
                  <a:lnTo>
                    <a:pt x="87" y="41"/>
                  </a:lnTo>
                  <a:lnTo>
                    <a:pt x="106" y="30"/>
                  </a:lnTo>
                  <a:lnTo>
                    <a:pt x="122" y="21"/>
                  </a:lnTo>
                  <a:lnTo>
                    <a:pt x="135" y="11"/>
                  </a:lnTo>
                  <a:lnTo>
                    <a:pt x="143" y="5"/>
                  </a:lnTo>
                  <a:lnTo>
                    <a:pt x="143" y="0"/>
                  </a:lnTo>
                  <a:lnTo>
                    <a:pt x="127" y="4"/>
                  </a:lnTo>
                  <a:lnTo>
                    <a:pt x="106" y="11"/>
                  </a:lnTo>
                  <a:lnTo>
                    <a:pt x="85" y="24"/>
                  </a:lnTo>
                  <a:lnTo>
                    <a:pt x="61" y="38"/>
                  </a:lnTo>
                  <a:lnTo>
                    <a:pt x="40" y="55"/>
                  </a:lnTo>
                  <a:lnTo>
                    <a:pt x="22" y="74"/>
                  </a:lnTo>
                  <a:lnTo>
                    <a:pt x="8" y="95"/>
                  </a:lnTo>
                  <a:lnTo>
                    <a:pt x="0" y="115"/>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sp>
          <p:nvSpPr>
            <p:cNvPr id="287" name="Freeform 135">
              <a:extLst>
                <a:ext uri="{FF2B5EF4-FFF2-40B4-BE49-F238E27FC236}">
                  <a16:creationId xmlns:a16="http://schemas.microsoft.com/office/drawing/2014/main" id="{06031132-C2BD-B24C-B4C1-99B2F3F2E7E3}"/>
                </a:ext>
              </a:extLst>
            </p:cNvPr>
            <p:cNvSpPr>
              <a:spLocks/>
            </p:cNvSpPr>
            <p:nvPr/>
          </p:nvSpPr>
          <p:spPr bwMode="auto">
            <a:xfrm>
              <a:off x="5081" y="272"/>
              <a:ext cx="101" cy="139"/>
            </a:xfrm>
            <a:custGeom>
              <a:avLst/>
              <a:gdLst>
                <a:gd name="T0" fmla="*/ 0 w 304"/>
                <a:gd name="T1" fmla="*/ 2 h 278"/>
                <a:gd name="T2" fmla="*/ 0 w 304"/>
                <a:gd name="T3" fmla="*/ 3 h 278"/>
                <a:gd name="T4" fmla="*/ 0 w 304"/>
                <a:gd name="T5" fmla="*/ 3 h 278"/>
                <a:gd name="T6" fmla="*/ 0 w 304"/>
                <a:gd name="T7" fmla="*/ 3 h 278"/>
                <a:gd name="T8" fmla="*/ 0 w 304"/>
                <a:gd name="T9" fmla="*/ 3 h 278"/>
                <a:gd name="T10" fmla="*/ 0 w 304"/>
                <a:gd name="T11" fmla="*/ 4 h 278"/>
                <a:gd name="T12" fmla="*/ 0 w 304"/>
                <a:gd name="T13" fmla="*/ 4 h 278"/>
                <a:gd name="T14" fmla="*/ 0 w 304"/>
                <a:gd name="T15" fmla="*/ 4 h 278"/>
                <a:gd name="T16" fmla="*/ 0 w 304"/>
                <a:gd name="T17" fmla="*/ 4 h 278"/>
                <a:gd name="T18" fmla="*/ 0 w 304"/>
                <a:gd name="T19" fmla="*/ 5 h 278"/>
                <a:gd name="T20" fmla="*/ 0 w 304"/>
                <a:gd name="T21" fmla="*/ 5 h 278"/>
                <a:gd name="T22" fmla="*/ 0 w 304"/>
                <a:gd name="T23" fmla="*/ 5 h 278"/>
                <a:gd name="T24" fmla="*/ 0 w 304"/>
                <a:gd name="T25" fmla="*/ 5 h 278"/>
                <a:gd name="T26" fmla="*/ 0 w 304"/>
                <a:gd name="T27" fmla="*/ 5 h 278"/>
                <a:gd name="T28" fmla="*/ 0 w 304"/>
                <a:gd name="T29" fmla="*/ 5 h 278"/>
                <a:gd name="T30" fmla="*/ 0 w 304"/>
                <a:gd name="T31" fmla="*/ 4 h 278"/>
                <a:gd name="T32" fmla="*/ 0 w 304"/>
                <a:gd name="T33" fmla="*/ 4 h 278"/>
                <a:gd name="T34" fmla="*/ 0 w 304"/>
                <a:gd name="T35" fmla="*/ 4 h 278"/>
                <a:gd name="T36" fmla="*/ 0 w 304"/>
                <a:gd name="T37" fmla="*/ 3 h 278"/>
                <a:gd name="T38" fmla="*/ 0 w 304"/>
                <a:gd name="T39" fmla="*/ 3 h 278"/>
                <a:gd name="T40" fmla="*/ 0 w 304"/>
                <a:gd name="T41" fmla="*/ 2 h 278"/>
                <a:gd name="T42" fmla="*/ 0 w 304"/>
                <a:gd name="T43" fmla="*/ 2 h 278"/>
                <a:gd name="T44" fmla="*/ 0 w 304"/>
                <a:gd name="T45" fmla="*/ 2 h 278"/>
                <a:gd name="T46" fmla="*/ 0 w 304"/>
                <a:gd name="T47" fmla="*/ 1 h 278"/>
                <a:gd name="T48" fmla="*/ 0 w 304"/>
                <a:gd name="T49" fmla="*/ 1 h 278"/>
                <a:gd name="T50" fmla="*/ 0 w 304"/>
                <a:gd name="T51" fmla="*/ 1 h 278"/>
                <a:gd name="T52" fmla="*/ 0 w 304"/>
                <a:gd name="T53" fmla="*/ 1 h 278"/>
                <a:gd name="T54" fmla="*/ 0 w 304"/>
                <a:gd name="T55" fmla="*/ 1 h 278"/>
                <a:gd name="T56" fmla="*/ 0 w 304"/>
                <a:gd name="T57" fmla="*/ 1 h 278"/>
                <a:gd name="T58" fmla="*/ 0 w 304"/>
                <a:gd name="T59" fmla="*/ 0 h 278"/>
                <a:gd name="T60" fmla="*/ 0 w 304"/>
                <a:gd name="T61" fmla="*/ 1 h 278"/>
                <a:gd name="T62" fmla="*/ 0 w 304"/>
                <a:gd name="T63" fmla="*/ 1 h 278"/>
                <a:gd name="T64" fmla="*/ 0 w 304"/>
                <a:gd name="T65" fmla="*/ 1 h 278"/>
                <a:gd name="T66" fmla="*/ 0 w 304"/>
                <a:gd name="T67" fmla="*/ 1 h 278"/>
                <a:gd name="T68" fmla="*/ 0 w 304"/>
                <a:gd name="T69" fmla="*/ 1 h 278"/>
                <a:gd name="T70" fmla="*/ 0 w 304"/>
                <a:gd name="T71" fmla="*/ 1 h 278"/>
                <a:gd name="T72" fmla="*/ 0 w 304"/>
                <a:gd name="T73" fmla="*/ 2 h 278"/>
                <a:gd name="T74" fmla="*/ 0 w 304"/>
                <a:gd name="T75" fmla="*/ 2 h 2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4" h="278">
                  <a:moveTo>
                    <a:pt x="247" y="104"/>
                  </a:moveTo>
                  <a:lnTo>
                    <a:pt x="258" y="111"/>
                  </a:lnTo>
                  <a:lnTo>
                    <a:pt x="265" y="119"/>
                  </a:lnTo>
                  <a:lnTo>
                    <a:pt x="272" y="129"/>
                  </a:lnTo>
                  <a:lnTo>
                    <a:pt x="276" y="138"/>
                  </a:lnTo>
                  <a:lnTo>
                    <a:pt x="279" y="147"/>
                  </a:lnTo>
                  <a:lnTo>
                    <a:pt x="278" y="158"/>
                  </a:lnTo>
                  <a:lnTo>
                    <a:pt x="275" y="168"/>
                  </a:lnTo>
                  <a:lnTo>
                    <a:pt x="268" y="177"/>
                  </a:lnTo>
                  <a:lnTo>
                    <a:pt x="258" y="187"/>
                  </a:lnTo>
                  <a:lnTo>
                    <a:pt x="246" y="197"/>
                  </a:lnTo>
                  <a:lnTo>
                    <a:pt x="233" y="205"/>
                  </a:lnTo>
                  <a:lnTo>
                    <a:pt x="220" y="213"/>
                  </a:lnTo>
                  <a:lnTo>
                    <a:pt x="205" y="220"/>
                  </a:lnTo>
                  <a:lnTo>
                    <a:pt x="191" y="229"/>
                  </a:lnTo>
                  <a:lnTo>
                    <a:pt x="176" y="237"/>
                  </a:lnTo>
                  <a:lnTo>
                    <a:pt x="163" y="246"/>
                  </a:lnTo>
                  <a:lnTo>
                    <a:pt x="159" y="249"/>
                  </a:lnTo>
                  <a:lnTo>
                    <a:pt x="156" y="253"/>
                  </a:lnTo>
                  <a:lnTo>
                    <a:pt x="153" y="258"/>
                  </a:lnTo>
                  <a:lnTo>
                    <a:pt x="150" y="262"/>
                  </a:lnTo>
                  <a:lnTo>
                    <a:pt x="149" y="266"/>
                  </a:lnTo>
                  <a:lnTo>
                    <a:pt x="149" y="270"/>
                  </a:lnTo>
                  <a:lnTo>
                    <a:pt x="151" y="274"/>
                  </a:lnTo>
                  <a:lnTo>
                    <a:pt x="156" y="277"/>
                  </a:lnTo>
                  <a:lnTo>
                    <a:pt x="162" y="278"/>
                  </a:lnTo>
                  <a:lnTo>
                    <a:pt x="167" y="278"/>
                  </a:lnTo>
                  <a:lnTo>
                    <a:pt x="172" y="277"/>
                  </a:lnTo>
                  <a:lnTo>
                    <a:pt x="176" y="274"/>
                  </a:lnTo>
                  <a:lnTo>
                    <a:pt x="191" y="262"/>
                  </a:lnTo>
                  <a:lnTo>
                    <a:pt x="207" y="251"/>
                  </a:lnTo>
                  <a:lnTo>
                    <a:pt x="223" y="241"/>
                  </a:lnTo>
                  <a:lnTo>
                    <a:pt x="240" y="231"/>
                  </a:lnTo>
                  <a:lnTo>
                    <a:pt x="256" y="220"/>
                  </a:lnTo>
                  <a:lnTo>
                    <a:pt x="272" y="209"/>
                  </a:lnTo>
                  <a:lnTo>
                    <a:pt x="285" y="197"/>
                  </a:lnTo>
                  <a:lnTo>
                    <a:pt x="295" y="183"/>
                  </a:lnTo>
                  <a:lnTo>
                    <a:pt x="303" y="167"/>
                  </a:lnTo>
                  <a:lnTo>
                    <a:pt x="304" y="151"/>
                  </a:lnTo>
                  <a:lnTo>
                    <a:pt x="301" y="136"/>
                  </a:lnTo>
                  <a:lnTo>
                    <a:pt x="294" y="120"/>
                  </a:lnTo>
                  <a:lnTo>
                    <a:pt x="282" y="107"/>
                  </a:lnTo>
                  <a:lnTo>
                    <a:pt x="269" y="94"/>
                  </a:lnTo>
                  <a:lnTo>
                    <a:pt x="252" y="83"/>
                  </a:lnTo>
                  <a:lnTo>
                    <a:pt x="233" y="74"/>
                  </a:lnTo>
                  <a:lnTo>
                    <a:pt x="218" y="68"/>
                  </a:lnTo>
                  <a:lnTo>
                    <a:pt x="202" y="62"/>
                  </a:lnTo>
                  <a:lnTo>
                    <a:pt x="186" y="54"/>
                  </a:lnTo>
                  <a:lnTo>
                    <a:pt x="169" y="48"/>
                  </a:lnTo>
                  <a:lnTo>
                    <a:pt x="151" y="41"/>
                  </a:lnTo>
                  <a:lnTo>
                    <a:pt x="133" y="35"/>
                  </a:lnTo>
                  <a:lnTo>
                    <a:pt x="115" y="28"/>
                  </a:lnTo>
                  <a:lnTo>
                    <a:pt x="98" y="21"/>
                  </a:lnTo>
                  <a:lnTo>
                    <a:pt x="82" y="16"/>
                  </a:lnTo>
                  <a:lnTo>
                    <a:pt x="66" y="11"/>
                  </a:lnTo>
                  <a:lnTo>
                    <a:pt x="50" y="7"/>
                  </a:lnTo>
                  <a:lnTo>
                    <a:pt x="37" y="4"/>
                  </a:lnTo>
                  <a:lnTo>
                    <a:pt x="25" y="1"/>
                  </a:lnTo>
                  <a:lnTo>
                    <a:pt x="15" y="0"/>
                  </a:lnTo>
                  <a:lnTo>
                    <a:pt x="6" y="0"/>
                  </a:lnTo>
                  <a:lnTo>
                    <a:pt x="0" y="2"/>
                  </a:lnTo>
                  <a:lnTo>
                    <a:pt x="13" y="7"/>
                  </a:lnTo>
                  <a:lnTo>
                    <a:pt x="28" y="12"/>
                  </a:lnTo>
                  <a:lnTo>
                    <a:pt x="44" y="17"/>
                  </a:lnTo>
                  <a:lnTo>
                    <a:pt x="58" y="23"/>
                  </a:lnTo>
                  <a:lnTo>
                    <a:pt x="74" y="28"/>
                  </a:lnTo>
                  <a:lnTo>
                    <a:pt x="90" y="33"/>
                  </a:lnTo>
                  <a:lnTo>
                    <a:pt x="106" y="39"/>
                  </a:lnTo>
                  <a:lnTo>
                    <a:pt x="122" y="45"/>
                  </a:lnTo>
                  <a:lnTo>
                    <a:pt x="140" y="51"/>
                  </a:lnTo>
                  <a:lnTo>
                    <a:pt x="156" y="58"/>
                  </a:lnTo>
                  <a:lnTo>
                    <a:pt x="172" y="64"/>
                  </a:lnTo>
                  <a:lnTo>
                    <a:pt x="188" y="71"/>
                  </a:lnTo>
                  <a:lnTo>
                    <a:pt x="204" y="79"/>
                  </a:lnTo>
                  <a:lnTo>
                    <a:pt x="218" y="86"/>
                  </a:lnTo>
                  <a:lnTo>
                    <a:pt x="233" y="95"/>
                  </a:lnTo>
                  <a:lnTo>
                    <a:pt x="247" y="104"/>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dirty="0"/>
            </a:p>
          </p:txBody>
        </p:sp>
      </p:grpSp>
      <p:sp>
        <p:nvSpPr>
          <p:cNvPr id="288" name="Rectangle 66">
            <a:extLst>
              <a:ext uri="{FF2B5EF4-FFF2-40B4-BE49-F238E27FC236}">
                <a16:creationId xmlns:a16="http://schemas.microsoft.com/office/drawing/2014/main" id="{FBD709F5-577B-5D47-8CCC-53923E118B69}"/>
              </a:ext>
            </a:extLst>
          </p:cNvPr>
          <p:cNvSpPr>
            <a:spLocks noChangeArrowheads="1"/>
          </p:cNvSpPr>
          <p:nvPr/>
        </p:nvSpPr>
        <p:spPr bwMode="auto">
          <a:xfrm>
            <a:off x="6239328" y="1080861"/>
            <a:ext cx="5635172" cy="2579688"/>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000" dirty="0">
                <a:cs typeface="+mn-cs"/>
              </a:rPr>
              <a:t> </a:t>
            </a:r>
            <a:r>
              <a:rPr lang="en-US" sz="2800" dirty="0">
                <a:cs typeface="+mn-cs"/>
              </a:rPr>
              <a:t>enlace </a:t>
            </a:r>
            <a:r>
              <a:rPr lang="en-US" sz="2800" dirty="0" err="1">
                <a:cs typeface="+mn-cs"/>
              </a:rPr>
              <a:t>sem</a:t>
            </a:r>
            <a:r>
              <a:rPr lang="en-US" sz="2800" dirty="0">
                <a:cs typeface="+mn-cs"/>
              </a:rPr>
              <a:t> </a:t>
            </a:r>
            <a:r>
              <a:rPr lang="en-US" sz="2800" dirty="0" err="1">
                <a:cs typeface="+mn-cs"/>
              </a:rPr>
              <a:t>fio</a:t>
            </a:r>
            <a:endParaRPr lang="en-US" sz="2800" dirty="0">
              <a:cs typeface="+mn-cs"/>
            </a:endParaRPr>
          </a:p>
          <a:p>
            <a:pPr marL="238125" indent="-238125">
              <a:lnSpc>
                <a:spcPct val="90000"/>
              </a:lnSpc>
              <a:spcBef>
                <a:spcPct val="20000"/>
              </a:spcBef>
              <a:buClr>
                <a:srgbClr val="0000A8"/>
              </a:buClr>
              <a:buSzPct val="100000"/>
              <a:buFont typeface="Wingdings" charset="2"/>
              <a:buChar char="§"/>
              <a:defRPr/>
            </a:pPr>
            <a:r>
              <a:rPr lang="pt-BR" sz="2400" dirty="0">
                <a:cs typeface="+mn-cs"/>
              </a:rPr>
              <a:t>normalmente usado para conectar dispositivos móveis à estação base, também usado como enlace de </a:t>
            </a:r>
            <a:r>
              <a:rPr lang="pt-BR" sz="2400" dirty="0" err="1">
                <a:cs typeface="+mn-cs"/>
              </a:rPr>
              <a:t>backbone</a:t>
            </a:r>
            <a:endParaRPr lang="en-US" sz="2400" dirty="0">
              <a:cs typeface="+mn-cs"/>
            </a:endParaRPr>
          </a:p>
          <a:p>
            <a:pPr marL="238125" indent="-238125">
              <a:lnSpc>
                <a:spcPct val="90000"/>
              </a:lnSpc>
              <a:spcBef>
                <a:spcPct val="20000"/>
              </a:spcBef>
              <a:buClr>
                <a:srgbClr val="0000A8"/>
              </a:buClr>
              <a:buSzPct val="100000"/>
              <a:buFont typeface="Wingdings" charset="2"/>
              <a:buChar char="§"/>
              <a:defRPr/>
            </a:pPr>
            <a:r>
              <a:rPr lang="pt-BR" sz="2400" dirty="0">
                <a:cs typeface="+mn-cs"/>
              </a:rPr>
              <a:t>protocolo de acesso múltiplo coordena acesso ao enlace</a:t>
            </a:r>
            <a:r>
              <a:rPr lang="en-US" sz="2400" dirty="0">
                <a:cs typeface="+mn-cs"/>
              </a:rPr>
              <a:t> </a:t>
            </a:r>
          </a:p>
          <a:p>
            <a:pPr marL="238125" indent="-238125">
              <a:lnSpc>
                <a:spcPct val="90000"/>
              </a:lnSpc>
              <a:spcBef>
                <a:spcPct val="20000"/>
              </a:spcBef>
              <a:buClr>
                <a:srgbClr val="0000A8"/>
              </a:buClr>
              <a:buSzPct val="100000"/>
              <a:buFont typeface="Wingdings" charset="2"/>
              <a:buChar char="§"/>
              <a:defRPr/>
            </a:pPr>
            <a:r>
              <a:rPr lang="pt-BR" sz="2400" dirty="0">
                <a:cs typeface="+mn-cs"/>
              </a:rPr>
              <a:t>várias taxas de transmissão, distâncias, e bandas de frequência</a:t>
            </a:r>
            <a:endParaRPr lang="en-US" sz="2000" dirty="0">
              <a:cs typeface="+mn-cs"/>
            </a:endParaRPr>
          </a:p>
        </p:txBody>
      </p:sp>
      <p:sp>
        <p:nvSpPr>
          <p:cNvPr id="289" name="Line 75">
            <a:extLst>
              <a:ext uri="{FF2B5EF4-FFF2-40B4-BE49-F238E27FC236}">
                <a16:creationId xmlns:a16="http://schemas.microsoft.com/office/drawing/2014/main" id="{E03537F9-DF3E-6243-BDEE-EB2475A342CA}"/>
              </a:ext>
            </a:extLst>
          </p:cNvPr>
          <p:cNvSpPr>
            <a:spLocks noChangeShapeType="1"/>
          </p:cNvSpPr>
          <p:nvPr/>
        </p:nvSpPr>
        <p:spPr bwMode="auto">
          <a:xfrm flipH="1">
            <a:off x="2108197" y="4093666"/>
            <a:ext cx="4520435" cy="579934"/>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Tree>
    <p:extLst>
      <p:ext uri="{BB962C8B-B14F-4D97-AF65-F5344CB8AC3E}">
        <p14:creationId xmlns:p14="http://schemas.microsoft.com/office/powerpoint/2010/main" val="2691412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a:t>Características de enlaces sem </a:t>
            </a:r>
            <a:r>
              <a:rPr lang="pt-BR"/>
              <a:t>fio selecionados</a:t>
            </a:r>
            <a:endParaRPr lang="pt-BR"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164</a:t>
            </a:fld>
            <a:endParaRPr lang="pt-BR" dirty="0"/>
          </a:p>
        </p:txBody>
      </p:sp>
      <p:sp>
        <p:nvSpPr>
          <p:cNvPr id="311" name="Rectangle 310">
            <a:extLst>
              <a:ext uri="{FF2B5EF4-FFF2-40B4-BE49-F238E27FC236}">
                <a16:creationId xmlns:a16="http://schemas.microsoft.com/office/drawing/2014/main" id="{A44EDA04-068E-3B42-A494-5C9068D9A40F}"/>
              </a:ext>
            </a:extLst>
          </p:cNvPr>
          <p:cNvSpPr/>
          <p:nvPr/>
        </p:nvSpPr>
        <p:spPr>
          <a:xfrm>
            <a:off x="2773087" y="1353412"/>
            <a:ext cx="7805489" cy="3730148"/>
          </a:xfrm>
          <a:prstGeom prst="rect">
            <a:avLst/>
          </a:prstGeom>
          <a:gradFill flip="none" rotWithShape="1">
            <a:gsLst>
              <a:gs pos="1000">
                <a:schemeClr val="accent5">
                  <a:lumMod val="20000"/>
                  <a:lumOff val="80000"/>
                </a:schemeClr>
              </a:gs>
              <a:gs pos="100000">
                <a:prstClr val="white"/>
              </a:gs>
            </a:gsLst>
            <a:lin ang="10800000" scaled="0"/>
            <a:tileRect/>
          </a:gra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12" name="TextBox 311">
            <a:extLst>
              <a:ext uri="{FF2B5EF4-FFF2-40B4-BE49-F238E27FC236}">
                <a16:creationId xmlns:a16="http://schemas.microsoft.com/office/drawing/2014/main" id="{98ACCA7C-345E-314E-AB98-39C61AD2934C}"/>
              </a:ext>
            </a:extLst>
          </p:cNvPr>
          <p:cNvSpPr txBox="1"/>
          <p:nvPr/>
        </p:nvSpPr>
        <p:spPr>
          <a:xfrm>
            <a:off x="3200852" y="5119273"/>
            <a:ext cx="880369"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Interno</a:t>
            </a:r>
            <a:endParaRPr kumimoji="0" lang="pt-BR" b="0" i="0" u="none" strike="noStrike" kern="0" cap="none" spc="0" normalizeH="0" baseline="0" noProof="0" dirty="0">
              <a:ln>
                <a:noFill/>
              </a:ln>
              <a:solidFill>
                <a:prstClr val="black"/>
              </a:solidFill>
              <a:effectLst/>
              <a:uLnTx/>
              <a:uFillTx/>
            </a:endParaRPr>
          </a:p>
        </p:txBody>
      </p:sp>
      <p:sp>
        <p:nvSpPr>
          <p:cNvPr id="313" name="TextBox 312">
            <a:extLst>
              <a:ext uri="{FF2B5EF4-FFF2-40B4-BE49-F238E27FC236}">
                <a16:creationId xmlns:a16="http://schemas.microsoft.com/office/drawing/2014/main" id="{BB99AD61-03FB-5D4F-A4E4-4B7D9B3621B7}"/>
              </a:ext>
            </a:extLst>
          </p:cNvPr>
          <p:cNvSpPr txBox="1"/>
          <p:nvPr/>
        </p:nvSpPr>
        <p:spPr>
          <a:xfrm>
            <a:off x="5121770" y="5118959"/>
            <a:ext cx="912429"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Externo</a:t>
            </a:r>
            <a:endParaRPr kumimoji="0" lang="pt-BR" b="0" i="0" u="none" strike="noStrike" kern="0" cap="none" spc="0" normalizeH="0" baseline="0" noProof="0" dirty="0">
              <a:ln>
                <a:noFill/>
              </a:ln>
              <a:solidFill>
                <a:prstClr val="black"/>
              </a:solidFill>
              <a:effectLst/>
              <a:uLnTx/>
              <a:uFillTx/>
            </a:endParaRPr>
          </a:p>
        </p:txBody>
      </p:sp>
      <p:sp>
        <p:nvSpPr>
          <p:cNvPr id="314" name="TextBox 313">
            <a:extLst>
              <a:ext uri="{FF2B5EF4-FFF2-40B4-BE49-F238E27FC236}">
                <a16:creationId xmlns:a16="http://schemas.microsoft.com/office/drawing/2014/main" id="{1A1F7179-DCFA-F947-89D9-11B31CD1EC42}"/>
              </a:ext>
            </a:extLst>
          </p:cNvPr>
          <p:cNvSpPr txBox="1"/>
          <p:nvPr/>
        </p:nvSpPr>
        <p:spPr>
          <a:xfrm>
            <a:off x="6841564" y="5118661"/>
            <a:ext cx="1710725" cy="646331"/>
          </a:xfrm>
          <a:prstGeom prst="rect">
            <a:avLst/>
          </a:prstGeom>
          <a:solidFill>
            <a:sysClr val="window" lastClr="FFFFFF"/>
          </a:solidFill>
        </p:spPr>
        <p:txBody>
          <a:bodyPr wrap="non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Externo </a:t>
            </a:r>
            <a:r>
              <a:rPr lang="pt-BR" kern="0">
                <a:solidFill>
                  <a:prstClr val="black"/>
                </a:solidFill>
              </a:rPr>
              <a:t>de</a:t>
            </a:r>
          </a:p>
          <a:p>
            <a:pPr marL="0" marR="0" lvl="0" indent="0" algn="ctr" defTabSz="457200" eaLnBrk="1" fontAlgn="auto" latinLnBrk="0" hangingPunct="1">
              <a:lnSpc>
                <a:spcPct val="100000"/>
              </a:lnSpc>
              <a:spcBef>
                <a:spcPts val="0"/>
              </a:spcBef>
              <a:spcAft>
                <a:spcPts val="0"/>
              </a:spcAft>
              <a:buClrTx/>
              <a:buSzTx/>
              <a:buFontTx/>
              <a:buNone/>
              <a:tabLst/>
              <a:defRPr/>
            </a:pPr>
            <a:r>
              <a:rPr lang="pt-BR" kern="0">
                <a:solidFill>
                  <a:prstClr val="black"/>
                </a:solidFill>
              </a:rPr>
              <a:t>média distância</a:t>
            </a:r>
            <a:endParaRPr kumimoji="0" lang="pt-BR" b="0" i="0" u="none" strike="noStrike" kern="0" cap="none" spc="0" normalizeH="0" baseline="0" noProof="0" dirty="0">
              <a:ln>
                <a:noFill/>
              </a:ln>
              <a:solidFill>
                <a:prstClr val="black"/>
              </a:solidFill>
              <a:effectLst/>
              <a:uLnTx/>
              <a:uFillTx/>
            </a:endParaRPr>
          </a:p>
        </p:txBody>
      </p:sp>
      <p:sp>
        <p:nvSpPr>
          <p:cNvPr id="315" name="TextBox 314">
            <a:extLst>
              <a:ext uri="{FF2B5EF4-FFF2-40B4-BE49-F238E27FC236}">
                <a16:creationId xmlns:a16="http://schemas.microsoft.com/office/drawing/2014/main" id="{24182A1C-7EC9-3942-A026-387D2706F572}"/>
              </a:ext>
            </a:extLst>
          </p:cNvPr>
          <p:cNvSpPr txBox="1"/>
          <p:nvPr/>
        </p:nvSpPr>
        <p:spPr>
          <a:xfrm>
            <a:off x="8823374" y="5118343"/>
            <a:ext cx="1588897" cy="646331"/>
          </a:xfrm>
          <a:prstGeom prst="rect">
            <a:avLst/>
          </a:prstGeom>
          <a:solidFill>
            <a:sysClr val="window" lastClr="FFFFFF"/>
          </a:solidFill>
        </p:spPr>
        <p:txBody>
          <a:bodyPr wrap="non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Externo de</a:t>
            </a:r>
          </a:p>
          <a:p>
            <a:pPr marL="0" marR="0" lvl="0" indent="0" algn="ctr" defTabSz="457200" eaLnBrk="1" fontAlgn="auto" latinLnBrk="0" hangingPunct="1">
              <a:lnSpc>
                <a:spcPct val="100000"/>
              </a:lnSpc>
              <a:spcBef>
                <a:spcPts val="0"/>
              </a:spcBef>
              <a:spcAft>
                <a:spcPts val="0"/>
              </a:spcAft>
              <a:buClrTx/>
              <a:buSzTx/>
              <a:buFontTx/>
              <a:buNone/>
              <a:tabLst/>
              <a:defRPr/>
            </a:pPr>
            <a:r>
              <a:rPr lang="pt-BR" kern="0">
                <a:solidFill>
                  <a:prstClr val="black"/>
                </a:solidFill>
              </a:rPr>
              <a:t>longa distância</a:t>
            </a:r>
            <a:endParaRPr kumimoji="0" lang="pt-BR" b="0" i="0" u="none" strike="noStrike" kern="0" cap="none" spc="0" normalizeH="0" baseline="0" noProof="0" dirty="0">
              <a:ln>
                <a:noFill/>
              </a:ln>
              <a:solidFill>
                <a:prstClr val="black"/>
              </a:solidFill>
              <a:effectLst/>
              <a:uLnTx/>
              <a:uFillTx/>
            </a:endParaRPr>
          </a:p>
        </p:txBody>
      </p:sp>
      <p:sp>
        <p:nvSpPr>
          <p:cNvPr id="316" name="TextBox 315">
            <a:extLst>
              <a:ext uri="{FF2B5EF4-FFF2-40B4-BE49-F238E27FC236}">
                <a16:creationId xmlns:a16="http://schemas.microsoft.com/office/drawing/2014/main" id="{CBC5DE18-98B0-5F4F-9D16-D6207F682E21}"/>
              </a:ext>
            </a:extLst>
          </p:cNvPr>
          <p:cNvSpPr txBox="1"/>
          <p:nvPr/>
        </p:nvSpPr>
        <p:spPr>
          <a:xfrm>
            <a:off x="3155486" y="5700942"/>
            <a:ext cx="907621"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10-30m</a:t>
            </a:r>
            <a:endParaRPr kumimoji="0" lang="pt-BR" b="0" i="0" u="none" strike="noStrike" kern="0" cap="none" spc="0" normalizeH="0" baseline="0" noProof="0" dirty="0">
              <a:ln>
                <a:noFill/>
              </a:ln>
              <a:solidFill>
                <a:prstClr val="black"/>
              </a:solidFill>
              <a:effectLst/>
              <a:uLnTx/>
              <a:uFillTx/>
            </a:endParaRPr>
          </a:p>
        </p:txBody>
      </p:sp>
      <p:sp>
        <p:nvSpPr>
          <p:cNvPr id="317" name="TextBox 316">
            <a:extLst>
              <a:ext uri="{FF2B5EF4-FFF2-40B4-BE49-F238E27FC236}">
                <a16:creationId xmlns:a16="http://schemas.microsoft.com/office/drawing/2014/main" id="{6F063B18-CAD6-C243-B2C4-9602DCADB40C}"/>
              </a:ext>
            </a:extLst>
          </p:cNvPr>
          <p:cNvSpPr txBox="1"/>
          <p:nvPr/>
        </p:nvSpPr>
        <p:spPr>
          <a:xfrm>
            <a:off x="5095454" y="5678478"/>
            <a:ext cx="1024640"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50-200m</a:t>
            </a:r>
            <a:endParaRPr kumimoji="0" lang="pt-BR" b="0" i="0" u="none" strike="noStrike" kern="0" cap="none" spc="0" normalizeH="0" baseline="0" noProof="0" dirty="0">
              <a:ln>
                <a:noFill/>
              </a:ln>
              <a:solidFill>
                <a:prstClr val="black"/>
              </a:solidFill>
              <a:effectLst/>
              <a:uLnTx/>
              <a:uFillTx/>
            </a:endParaRPr>
          </a:p>
        </p:txBody>
      </p:sp>
      <p:sp>
        <p:nvSpPr>
          <p:cNvPr id="318" name="TextBox 317">
            <a:extLst>
              <a:ext uri="{FF2B5EF4-FFF2-40B4-BE49-F238E27FC236}">
                <a16:creationId xmlns:a16="http://schemas.microsoft.com/office/drawing/2014/main" id="{B4346EBB-CDE2-9F48-876C-4AD996BD671D}"/>
              </a:ext>
            </a:extLst>
          </p:cNvPr>
          <p:cNvSpPr txBox="1"/>
          <p:nvPr/>
        </p:nvSpPr>
        <p:spPr>
          <a:xfrm>
            <a:off x="7102508" y="5700266"/>
            <a:ext cx="1212191"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200m-4Km</a:t>
            </a:r>
            <a:endParaRPr kumimoji="0" lang="pt-BR" b="0" i="0" u="none" strike="noStrike" kern="0" cap="none" spc="0" normalizeH="0" baseline="0" noProof="0" dirty="0">
              <a:ln>
                <a:noFill/>
              </a:ln>
              <a:solidFill>
                <a:prstClr val="black"/>
              </a:solidFill>
              <a:effectLst/>
              <a:uLnTx/>
              <a:uFillTx/>
            </a:endParaRPr>
          </a:p>
        </p:txBody>
      </p:sp>
      <p:sp>
        <p:nvSpPr>
          <p:cNvPr id="319" name="TextBox 318">
            <a:extLst>
              <a:ext uri="{FF2B5EF4-FFF2-40B4-BE49-F238E27FC236}">
                <a16:creationId xmlns:a16="http://schemas.microsoft.com/office/drawing/2014/main" id="{E2935B9E-0175-8144-8BB5-BF49B201D9B5}"/>
              </a:ext>
            </a:extLst>
          </p:cNvPr>
          <p:cNvSpPr txBox="1"/>
          <p:nvPr/>
        </p:nvSpPr>
        <p:spPr>
          <a:xfrm>
            <a:off x="9028727" y="5700266"/>
            <a:ext cx="1215396"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4Km-15Km</a:t>
            </a:r>
            <a:endParaRPr kumimoji="0" lang="pt-BR" b="0" i="0" u="none" strike="noStrike" kern="0" cap="none" spc="0" normalizeH="0" baseline="0" noProof="0" dirty="0">
              <a:ln>
                <a:noFill/>
              </a:ln>
              <a:solidFill>
                <a:prstClr val="black"/>
              </a:solidFill>
              <a:effectLst/>
              <a:uLnTx/>
              <a:uFillTx/>
            </a:endParaRPr>
          </a:p>
        </p:txBody>
      </p:sp>
      <p:cxnSp>
        <p:nvCxnSpPr>
          <p:cNvPr id="320" name="Straight Arrow Connector 319">
            <a:extLst>
              <a:ext uri="{FF2B5EF4-FFF2-40B4-BE49-F238E27FC236}">
                <a16:creationId xmlns:a16="http://schemas.microsoft.com/office/drawing/2014/main" id="{2DC986FD-135A-9A4C-8BA9-9755178FE60C}"/>
              </a:ext>
            </a:extLst>
          </p:cNvPr>
          <p:cNvCxnSpPr/>
          <p:nvPr/>
        </p:nvCxnSpPr>
        <p:spPr>
          <a:xfrm flipV="1">
            <a:off x="2830067" y="5103388"/>
            <a:ext cx="8053833" cy="3898"/>
          </a:xfrm>
          <a:prstGeom prst="straightConnector1">
            <a:avLst/>
          </a:prstGeom>
          <a:noFill/>
          <a:ln w="12700" cap="flat" cmpd="sng" algn="ctr">
            <a:solidFill>
              <a:sysClr val="windowText" lastClr="000000"/>
            </a:solidFill>
            <a:prstDash val="solid"/>
            <a:tailEnd type="arrow"/>
          </a:ln>
          <a:effectLst/>
        </p:spPr>
      </p:cxnSp>
      <p:sp>
        <p:nvSpPr>
          <p:cNvPr id="321" name="TextBox 320">
            <a:extLst>
              <a:ext uri="{FF2B5EF4-FFF2-40B4-BE49-F238E27FC236}">
                <a16:creationId xmlns:a16="http://schemas.microsoft.com/office/drawing/2014/main" id="{5A471DF8-36B6-1E40-82BF-B2215B7C2F3D}"/>
              </a:ext>
            </a:extLst>
          </p:cNvPr>
          <p:cNvSpPr txBox="1"/>
          <p:nvPr/>
        </p:nvSpPr>
        <p:spPr>
          <a:xfrm>
            <a:off x="1268349" y="4745282"/>
            <a:ext cx="885178" cy="646331"/>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2 Mbps</a:t>
            </a:r>
          </a:p>
          <a:p>
            <a:pPr marL="0" marR="0" lvl="0" indent="0" defTabSz="457200" eaLnBrk="1" fontAlgn="auto" latinLnBrk="0" hangingPunct="1">
              <a:lnSpc>
                <a:spcPct val="100000"/>
              </a:lnSpc>
              <a:spcBef>
                <a:spcPts val="0"/>
              </a:spcBef>
              <a:spcAft>
                <a:spcPts val="0"/>
              </a:spcAft>
              <a:buClrTx/>
              <a:buSzTx/>
              <a:buFontTx/>
              <a:buNone/>
              <a:tabLst/>
              <a:defRPr/>
            </a:pPr>
            <a:endParaRPr kumimoji="0" lang="pt-BR" b="0" i="0" u="none" strike="noStrike" kern="0" cap="none" spc="0" normalizeH="0" baseline="0" noProof="0" dirty="0">
              <a:ln>
                <a:noFill/>
              </a:ln>
              <a:solidFill>
                <a:prstClr val="black"/>
              </a:solidFill>
              <a:effectLst/>
              <a:uLnTx/>
              <a:uFillTx/>
            </a:endParaRPr>
          </a:p>
        </p:txBody>
      </p:sp>
      <p:sp>
        <p:nvSpPr>
          <p:cNvPr id="322" name="Rectangle 321">
            <a:extLst>
              <a:ext uri="{FF2B5EF4-FFF2-40B4-BE49-F238E27FC236}">
                <a16:creationId xmlns:a16="http://schemas.microsoft.com/office/drawing/2014/main" id="{A41B8E29-A400-AA4E-9C9E-612B59F4006E}"/>
              </a:ext>
            </a:extLst>
          </p:cNvPr>
          <p:cNvSpPr/>
          <p:nvPr/>
        </p:nvSpPr>
        <p:spPr>
          <a:xfrm>
            <a:off x="2840676" y="3588594"/>
            <a:ext cx="4845968" cy="489381"/>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23" name="Rectangle 322">
            <a:extLst>
              <a:ext uri="{FF2B5EF4-FFF2-40B4-BE49-F238E27FC236}">
                <a16:creationId xmlns:a16="http://schemas.microsoft.com/office/drawing/2014/main" id="{4E0EB526-4A23-104C-8223-95B8B18C3897}"/>
              </a:ext>
            </a:extLst>
          </p:cNvPr>
          <p:cNvSpPr/>
          <p:nvPr/>
        </p:nvSpPr>
        <p:spPr>
          <a:xfrm>
            <a:off x="2840679" y="3683322"/>
            <a:ext cx="7045618" cy="299515"/>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24" name="TextBox 323">
            <a:extLst>
              <a:ext uri="{FF2B5EF4-FFF2-40B4-BE49-F238E27FC236}">
                <a16:creationId xmlns:a16="http://schemas.microsoft.com/office/drawing/2014/main" id="{8B1A470C-3991-464B-BD3F-2A8B25EEB300}"/>
              </a:ext>
            </a:extLst>
          </p:cNvPr>
          <p:cNvSpPr txBox="1"/>
          <p:nvPr/>
        </p:nvSpPr>
        <p:spPr>
          <a:xfrm>
            <a:off x="8729724" y="3654195"/>
            <a:ext cx="891591" cy="4001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4G LTE</a:t>
            </a:r>
            <a:endParaRPr kumimoji="0" lang="pt-BR" sz="2400" b="0" i="0" u="none" strike="noStrike" kern="0" cap="none" spc="0" normalizeH="0" baseline="0" noProof="0" dirty="0">
              <a:ln>
                <a:noFill/>
              </a:ln>
              <a:solidFill>
                <a:prstClr val="black"/>
              </a:solidFill>
              <a:effectLst/>
              <a:uLnTx/>
              <a:uFillTx/>
            </a:endParaRPr>
          </a:p>
        </p:txBody>
      </p:sp>
      <p:grpSp>
        <p:nvGrpSpPr>
          <p:cNvPr id="325" name="Group 324">
            <a:extLst>
              <a:ext uri="{FF2B5EF4-FFF2-40B4-BE49-F238E27FC236}">
                <a16:creationId xmlns:a16="http://schemas.microsoft.com/office/drawing/2014/main" id="{045005FD-AE61-C148-853F-1121FC487B80}"/>
              </a:ext>
            </a:extLst>
          </p:cNvPr>
          <p:cNvGrpSpPr/>
          <p:nvPr/>
        </p:nvGrpSpPr>
        <p:grpSpPr>
          <a:xfrm>
            <a:off x="2826866" y="2958920"/>
            <a:ext cx="2502239" cy="400111"/>
            <a:chOff x="1532480" y="2933848"/>
            <a:chExt cx="1331008" cy="327410"/>
          </a:xfrm>
        </p:grpSpPr>
        <p:sp>
          <p:nvSpPr>
            <p:cNvPr id="326" name="Rectangle 325">
              <a:extLst>
                <a:ext uri="{FF2B5EF4-FFF2-40B4-BE49-F238E27FC236}">
                  <a16:creationId xmlns:a16="http://schemas.microsoft.com/office/drawing/2014/main" id="{E0DA3370-7464-214B-AEC0-D9EE25AF9A84}"/>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27" name="TextBox 326">
              <a:extLst>
                <a:ext uri="{FF2B5EF4-FFF2-40B4-BE49-F238E27FC236}">
                  <a16:creationId xmlns:a16="http://schemas.microsoft.com/office/drawing/2014/main" id="{3506552A-C5C5-EF4A-9FC1-573002207B95}"/>
                </a:ext>
              </a:extLst>
            </p:cNvPr>
            <p:cNvSpPr txBox="1"/>
            <p:nvPr/>
          </p:nvSpPr>
          <p:spPr>
            <a:xfrm>
              <a:off x="1770300" y="2933848"/>
              <a:ext cx="601310" cy="3274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802.11ac</a:t>
              </a:r>
              <a:endParaRPr kumimoji="0" lang="pt-BR" sz="2400" b="0" i="0" u="none" strike="noStrike" kern="0" cap="none" spc="0" normalizeH="0" baseline="0" noProof="0" dirty="0">
                <a:ln>
                  <a:noFill/>
                </a:ln>
                <a:solidFill>
                  <a:prstClr val="black"/>
                </a:solidFill>
                <a:effectLst/>
                <a:uLnTx/>
                <a:uFillTx/>
              </a:endParaRPr>
            </a:p>
          </p:txBody>
        </p:sp>
      </p:grpSp>
      <p:grpSp>
        <p:nvGrpSpPr>
          <p:cNvPr id="328" name="Group 327">
            <a:extLst>
              <a:ext uri="{FF2B5EF4-FFF2-40B4-BE49-F238E27FC236}">
                <a16:creationId xmlns:a16="http://schemas.microsoft.com/office/drawing/2014/main" id="{9F3A583D-15EC-CC46-9395-28FB26694B7D}"/>
              </a:ext>
            </a:extLst>
          </p:cNvPr>
          <p:cNvGrpSpPr/>
          <p:nvPr/>
        </p:nvGrpSpPr>
        <p:grpSpPr>
          <a:xfrm>
            <a:off x="2826866" y="3430306"/>
            <a:ext cx="2502239" cy="400110"/>
            <a:chOff x="1532480" y="2929994"/>
            <a:chExt cx="1331008" cy="355992"/>
          </a:xfrm>
        </p:grpSpPr>
        <p:sp>
          <p:nvSpPr>
            <p:cNvPr id="329" name="Rectangle 328">
              <a:extLst>
                <a:ext uri="{FF2B5EF4-FFF2-40B4-BE49-F238E27FC236}">
                  <a16:creationId xmlns:a16="http://schemas.microsoft.com/office/drawing/2014/main" id="{C30C697A-81DA-714A-80C1-76DBE9F6574A}"/>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30" name="TextBox 329">
              <a:extLst>
                <a:ext uri="{FF2B5EF4-FFF2-40B4-BE49-F238E27FC236}">
                  <a16:creationId xmlns:a16="http://schemas.microsoft.com/office/drawing/2014/main" id="{0D6EE909-8090-4E49-9B40-3B01E9548D2A}"/>
                </a:ext>
              </a:extLst>
            </p:cNvPr>
            <p:cNvSpPr txBox="1"/>
            <p:nvPr/>
          </p:nvSpPr>
          <p:spPr>
            <a:xfrm>
              <a:off x="1876434" y="2929994"/>
              <a:ext cx="549297"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802.11n</a:t>
              </a:r>
              <a:endParaRPr kumimoji="0" lang="pt-BR" sz="2400" b="0" i="0" u="none" strike="noStrike" kern="0" cap="none" spc="0" normalizeH="0" baseline="0" noProof="0" dirty="0">
                <a:ln>
                  <a:noFill/>
                </a:ln>
                <a:solidFill>
                  <a:prstClr val="black"/>
                </a:solidFill>
                <a:effectLst/>
                <a:uLnTx/>
                <a:uFillTx/>
              </a:endParaRPr>
            </a:p>
          </p:txBody>
        </p:sp>
      </p:grpSp>
      <p:grpSp>
        <p:nvGrpSpPr>
          <p:cNvPr id="331" name="Group 330">
            <a:extLst>
              <a:ext uri="{FF2B5EF4-FFF2-40B4-BE49-F238E27FC236}">
                <a16:creationId xmlns:a16="http://schemas.microsoft.com/office/drawing/2014/main" id="{A1331FDB-AEA0-774C-A9EA-C8676B647602}"/>
              </a:ext>
            </a:extLst>
          </p:cNvPr>
          <p:cNvGrpSpPr/>
          <p:nvPr/>
        </p:nvGrpSpPr>
        <p:grpSpPr>
          <a:xfrm>
            <a:off x="2827930" y="4080433"/>
            <a:ext cx="1569608" cy="400110"/>
            <a:chOff x="1532480" y="2918323"/>
            <a:chExt cx="1331008" cy="355992"/>
          </a:xfrm>
        </p:grpSpPr>
        <p:sp>
          <p:nvSpPr>
            <p:cNvPr id="332" name="Rectangle 331">
              <a:extLst>
                <a:ext uri="{FF2B5EF4-FFF2-40B4-BE49-F238E27FC236}">
                  <a16:creationId xmlns:a16="http://schemas.microsoft.com/office/drawing/2014/main" id="{AB46FA29-20DF-B145-9493-92268F1348B5}"/>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33" name="TextBox 332">
              <a:extLst>
                <a:ext uri="{FF2B5EF4-FFF2-40B4-BE49-F238E27FC236}">
                  <a16:creationId xmlns:a16="http://schemas.microsoft.com/office/drawing/2014/main" id="{16BD9F7B-2651-5C40-ADDB-ACDE4C51962D}"/>
                </a:ext>
              </a:extLst>
            </p:cNvPr>
            <p:cNvSpPr txBox="1"/>
            <p:nvPr/>
          </p:nvSpPr>
          <p:spPr>
            <a:xfrm>
              <a:off x="1649067" y="2918323"/>
              <a:ext cx="863444"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802.11g</a:t>
              </a:r>
              <a:endParaRPr kumimoji="0" lang="pt-BR" sz="2400" b="0" i="0" u="none" strike="noStrike" kern="0" cap="none" spc="0" normalizeH="0" baseline="0" noProof="0" dirty="0">
                <a:ln>
                  <a:noFill/>
                </a:ln>
                <a:solidFill>
                  <a:prstClr val="black"/>
                </a:solidFill>
                <a:effectLst/>
                <a:uLnTx/>
                <a:uFillTx/>
              </a:endParaRPr>
            </a:p>
          </p:txBody>
        </p:sp>
      </p:grpSp>
      <p:grpSp>
        <p:nvGrpSpPr>
          <p:cNvPr id="334" name="Group 333">
            <a:extLst>
              <a:ext uri="{FF2B5EF4-FFF2-40B4-BE49-F238E27FC236}">
                <a16:creationId xmlns:a16="http://schemas.microsoft.com/office/drawing/2014/main" id="{AE3D5A25-69CC-0D4D-86CC-185860DE69A3}"/>
              </a:ext>
            </a:extLst>
          </p:cNvPr>
          <p:cNvGrpSpPr/>
          <p:nvPr/>
        </p:nvGrpSpPr>
        <p:grpSpPr>
          <a:xfrm>
            <a:off x="2827932" y="4377291"/>
            <a:ext cx="1578709" cy="400110"/>
            <a:chOff x="1532480" y="2921428"/>
            <a:chExt cx="917147" cy="355992"/>
          </a:xfrm>
        </p:grpSpPr>
        <p:sp>
          <p:nvSpPr>
            <p:cNvPr id="335" name="Rectangle 334">
              <a:extLst>
                <a:ext uri="{FF2B5EF4-FFF2-40B4-BE49-F238E27FC236}">
                  <a16:creationId xmlns:a16="http://schemas.microsoft.com/office/drawing/2014/main" id="{851DAA26-CF3C-1242-8190-ADD7935C740C}"/>
                </a:ext>
              </a:extLst>
            </p:cNvPr>
            <p:cNvSpPr/>
            <p:nvPr/>
          </p:nvSpPr>
          <p:spPr>
            <a:xfrm>
              <a:off x="1532480" y="2966630"/>
              <a:ext cx="917147"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36" name="TextBox 335">
              <a:extLst>
                <a:ext uri="{FF2B5EF4-FFF2-40B4-BE49-F238E27FC236}">
                  <a16:creationId xmlns:a16="http://schemas.microsoft.com/office/drawing/2014/main" id="{A218A2AF-BA6A-4E4F-8D3C-672FC63DF84C}"/>
                </a:ext>
              </a:extLst>
            </p:cNvPr>
            <p:cNvSpPr txBox="1"/>
            <p:nvPr/>
          </p:nvSpPr>
          <p:spPr>
            <a:xfrm>
              <a:off x="1614325" y="2921428"/>
              <a:ext cx="599918"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802.11b</a:t>
              </a:r>
              <a:endParaRPr kumimoji="0" lang="pt-BR" sz="2400" b="0" i="0" u="none" strike="noStrike" kern="0" cap="none" spc="0" normalizeH="0" baseline="0" noProof="0" dirty="0">
                <a:ln>
                  <a:noFill/>
                </a:ln>
                <a:solidFill>
                  <a:prstClr val="black"/>
                </a:solidFill>
                <a:effectLst/>
                <a:uLnTx/>
                <a:uFillTx/>
              </a:endParaRPr>
            </a:p>
          </p:txBody>
        </p:sp>
      </p:grpSp>
      <p:sp>
        <p:nvSpPr>
          <p:cNvPr id="337" name="TextBox 336">
            <a:extLst>
              <a:ext uri="{FF2B5EF4-FFF2-40B4-BE49-F238E27FC236}">
                <a16:creationId xmlns:a16="http://schemas.microsoft.com/office/drawing/2014/main" id="{0F402A10-6FD0-9B4F-86F7-F806A641DFED}"/>
              </a:ext>
            </a:extLst>
          </p:cNvPr>
          <p:cNvSpPr txBox="1"/>
          <p:nvPr/>
        </p:nvSpPr>
        <p:spPr>
          <a:xfrm>
            <a:off x="1303853" y="2947357"/>
            <a:ext cx="1008609"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3.5 Gbps</a:t>
            </a:r>
            <a:endParaRPr kumimoji="0" lang="pt-BR" b="0" i="0" u="none" strike="noStrike" kern="0" cap="none" spc="0" normalizeH="0" baseline="0" noProof="0" dirty="0">
              <a:ln>
                <a:noFill/>
              </a:ln>
              <a:solidFill>
                <a:prstClr val="black"/>
              </a:solidFill>
              <a:effectLst/>
              <a:uLnTx/>
              <a:uFillTx/>
            </a:endParaRPr>
          </a:p>
        </p:txBody>
      </p:sp>
      <p:sp>
        <p:nvSpPr>
          <p:cNvPr id="338" name="TextBox 337">
            <a:extLst>
              <a:ext uri="{FF2B5EF4-FFF2-40B4-BE49-F238E27FC236}">
                <a16:creationId xmlns:a16="http://schemas.microsoft.com/office/drawing/2014/main" id="{E976E4C8-80B6-C24A-8A1A-03271253CE6C}"/>
              </a:ext>
            </a:extLst>
          </p:cNvPr>
          <p:cNvSpPr txBox="1"/>
          <p:nvPr/>
        </p:nvSpPr>
        <p:spPr>
          <a:xfrm>
            <a:off x="1291168" y="3433503"/>
            <a:ext cx="1119217"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600 Mbps</a:t>
            </a:r>
            <a:endParaRPr kumimoji="0" lang="pt-BR" b="0" i="0" u="none" strike="noStrike" kern="0" cap="none" spc="0" normalizeH="0" baseline="0" noProof="0" dirty="0">
              <a:ln>
                <a:noFill/>
              </a:ln>
              <a:solidFill>
                <a:prstClr val="black"/>
              </a:solidFill>
              <a:effectLst/>
              <a:uLnTx/>
              <a:uFillTx/>
            </a:endParaRPr>
          </a:p>
        </p:txBody>
      </p:sp>
      <p:sp>
        <p:nvSpPr>
          <p:cNvPr id="339" name="TextBox 338">
            <a:extLst>
              <a:ext uri="{FF2B5EF4-FFF2-40B4-BE49-F238E27FC236}">
                <a16:creationId xmlns:a16="http://schemas.microsoft.com/office/drawing/2014/main" id="{94385C9E-ED62-4D48-8D01-B6C7481DAF80}"/>
              </a:ext>
            </a:extLst>
          </p:cNvPr>
          <p:cNvSpPr txBox="1"/>
          <p:nvPr/>
        </p:nvSpPr>
        <p:spPr>
          <a:xfrm>
            <a:off x="1265819" y="4077973"/>
            <a:ext cx="1002198"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54 Mbps</a:t>
            </a:r>
            <a:endParaRPr kumimoji="0" lang="pt-BR" b="0" i="0" u="none" strike="noStrike" kern="0" cap="none" spc="0" normalizeH="0" baseline="0" noProof="0" dirty="0">
              <a:ln>
                <a:noFill/>
              </a:ln>
              <a:solidFill>
                <a:prstClr val="black"/>
              </a:solidFill>
              <a:effectLst/>
              <a:uLnTx/>
              <a:uFillTx/>
            </a:endParaRPr>
          </a:p>
        </p:txBody>
      </p:sp>
      <p:sp>
        <p:nvSpPr>
          <p:cNvPr id="340" name="TextBox 339">
            <a:extLst>
              <a:ext uri="{FF2B5EF4-FFF2-40B4-BE49-F238E27FC236}">
                <a16:creationId xmlns:a16="http://schemas.microsoft.com/office/drawing/2014/main" id="{F4E39943-F576-C041-8A66-0E93476330F1}"/>
              </a:ext>
            </a:extLst>
          </p:cNvPr>
          <p:cNvSpPr txBox="1"/>
          <p:nvPr/>
        </p:nvSpPr>
        <p:spPr>
          <a:xfrm>
            <a:off x="1265819" y="4380813"/>
            <a:ext cx="1002198"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11 Mbps</a:t>
            </a:r>
            <a:endParaRPr kumimoji="0" lang="pt-BR" b="0" i="0" u="none" strike="noStrike" kern="0" cap="none" spc="0" normalizeH="0" baseline="0" noProof="0" dirty="0">
              <a:ln>
                <a:noFill/>
              </a:ln>
              <a:solidFill>
                <a:prstClr val="black"/>
              </a:solidFill>
              <a:effectLst/>
              <a:uLnTx/>
              <a:uFillTx/>
            </a:endParaRPr>
          </a:p>
        </p:txBody>
      </p:sp>
      <p:grpSp>
        <p:nvGrpSpPr>
          <p:cNvPr id="341" name="Group 340">
            <a:extLst>
              <a:ext uri="{FF2B5EF4-FFF2-40B4-BE49-F238E27FC236}">
                <a16:creationId xmlns:a16="http://schemas.microsoft.com/office/drawing/2014/main" id="{7F24FD35-187D-1D46-AC2A-2A1CA8FCACEB}"/>
              </a:ext>
            </a:extLst>
          </p:cNvPr>
          <p:cNvGrpSpPr/>
          <p:nvPr/>
        </p:nvGrpSpPr>
        <p:grpSpPr>
          <a:xfrm>
            <a:off x="2816146" y="4727041"/>
            <a:ext cx="1231538" cy="400110"/>
            <a:chOff x="1521586" y="2918342"/>
            <a:chExt cx="1138679" cy="355992"/>
          </a:xfrm>
        </p:grpSpPr>
        <p:sp>
          <p:nvSpPr>
            <p:cNvPr id="342" name="Rectangle 341">
              <a:extLst>
                <a:ext uri="{FF2B5EF4-FFF2-40B4-BE49-F238E27FC236}">
                  <a16:creationId xmlns:a16="http://schemas.microsoft.com/office/drawing/2014/main" id="{AF3C8963-1507-954C-B253-1DB41D77D268}"/>
                </a:ext>
              </a:extLst>
            </p:cNvPr>
            <p:cNvSpPr/>
            <p:nvPr/>
          </p:nvSpPr>
          <p:spPr>
            <a:xfrm>
              <a:off x="1532480" y="2966630"/>
              <a:ext cx="1127785"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43" name="TextBox 342">
              <a:extLst>
                <a:ext uri="{FF2B5EF4-FFF2-40B4-BE49-F238E27FC236}">
                  <a16:creationId xmlns:a16="http://schemas.microsoft.com/office/drawing/2014/main" id="{7ECE36E8-A989-4A4A-A0BB-FEF4B0CE313E}"/>
                </a:ext>
              </a:extLst>
            </p:cNvPr>
            <p:cNvSpPr txBox="1"/>
            <p:nvPr/>
          </p:nvSpPr>
          <p:spPr>
            <a:xfrm>
              <a:off x="1521586" y="2918342"/>
              <a:ext cx="1131169" cy="35599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Bluetooth</a:t>
              </a:r>
              <a:endParaRPr kumimoji="0" lang="pt-BR" sz="2400" b="0" i="0" u="none" strike="noStrike" kern="0" cap="none" spc="0" normalizeH="0" baseline="0" noProof="0" dirty="0">
                <a:ln>
                  <a:noFill/>
                </a:ln>
                <a:solidFill>
                  <a:prstClr val="black"/>
                </a:solidFill>
                <a:effectLst/>
                <a:uLnTx/>
                <a:uFillTx/>
              </a:endParaRPr>
            </a:p>
          </p:txBody>
        </p:sp>
      </p:grpSp>
      <p:grpSp>
        <p:nvGrpSpPr>
          <p:cNvPr id="344" name="Group 343">
            <a:extLst>
              <a:ext uri="{FF2B5EF4-FFF2-40B4-BE49-F238E27FC236}">
                <a16:creationId xmlns:a16="http://schemas.microsoft.com/office/drawing/2014/main" id="{6760BB77-C23E-ED44-91B8-05A2342BE33C}"/>
              </a:ext>
            </a:extLst>
          </p:cNvPr>
          <p:cNvGrpSpPr/>
          <p:nvPr/>
        </p:nvGrpSpPr>
        <p:grpSpPr>
          <a:xfrm>
            <a:off x="2840692" y="1990874"/>
            <a:ext cx="2488414" cy="400110"/>
            <a:chOff x="1532480" y="2933848"/>
            <a:chExt cx="1331008" cy="344437"/>
          </a:xfrm>
        </p:grpSpPr>
        <p:sp>
          <p:nvSpPr>
            <p:cNvPr id="345" name="Rectangle 344">
              <a:extLst>
                <a:ext uri="{FF2B5EF4-FFF2-40B4-BE49-F238E27FC236}">
                  <a16:creationId xmlns:a16="http://schemas.microsoft.com/office/drawing/2014/main" id="{ADFD30A0-5943-CE43-B324-8106D6695244}"/>
                </a:ext>
              </a:extLst>
            </p:cNvPr>
            <p:cNvSpPr/>
            <p:nvPr/>
          </p:nvSpPr>
          <p:spPr>
            <a:xfrm>
              <a:off x="1532480" y="2966630"/>
              <a:ext cx="1331008" cy="254000"/>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46" name="TextBox 345">
              <a:extLst>
                <a:ext uri="{FF2B5EF4-FFF2-40B4-BE49-F238E27FC236}">
                  <a16:creationId xmlns:a16="http://schemas.microsoft.com/office/drawing/2014/main" id="{79B3F892-6627-9640-B085-BE9EE6603AD8}"/>
                </a:ext>
              </a:extLst>
            </p:cNvPr>
            <p:cNvSpPr txBox="1"/>
            <p:nvPr/>
          </p:nvSpPr>
          <p:spPr>
            <a:xfrm>
              <a:off x="1839189" y="2933848"/>
              <a:ext cx="605508" cy="344437"/>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802.11ax</a:t>
              </a:r>
              <a:endParaRPr kumimoji="0" lang="pt-BR" sz="2400" b="0" i="0" u="none" strike="noStrike" kern="0" cap="none" spc="0" normalizeH="0" baseline="0" noProof="0" dirty="0">
                <a:ln>
                  <a:noFill/>
                </a:ln>
                <a:solidFill>
                  <a:prstClr val="black"/>
                </a:solidFill>
                <a:effectLst/>
                <a:uLnTx/>
                <a:uFillTx/>
              </a:endParaRPr>
            </a:p>
          </p:txBody>
        </p:sp>
      </p:grpSp>
      <p:sp>
        <p:nvSpPr>
          <p:cNvPr id="347" name="TextBox 346">
            <a:extLst>
              <a:ext uri="{FF2B5EF4-FFF2-40B4-BE49-F238E27FC236}">
                <a16:creationId xmlns:a16="http://schemas.microsoft.com/office/drawing/2014/main" id="{33E0151E-8CE8-2A41-8B51-C9664BC622E3}"/>
              </a:ext>
            </a:extLst>
          </p:cNvPr>
          <p:cNvSpPr txBox="1"/>
          <p:nvPr/>
        </p:nvSpPr>
        <p:spPr>
          <a:xfrm>
            <a:off x="1317677" y="1990877"/>
            <a:ext cx="950901" cy="369332"/>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14 Gbps</a:t>
            </a:r>
            <a:endParaRPr kumimoji="0" lang="pt-BR" b="0" i="0" u="none" strike="noStrike" kern="0" cap="none" spc="0" normalizeH="0" baseline="0" noProof="0" dirty="0">
              <a:ln>
                <a:noFill/>
              </a:ln>
              <a:solidFill>
                <a:prstClr val="black"/>
              </a:solidFill>
              <a:effectLst/>
              <a:uLnTx/>
              <a:uFillTx/>
            </a:endParaRPr>
          </a:p>
        </p:txBody>
      </p:sp>
      <p:sp>
        <p:nvSpPr>
          <p:cNvPr id="348" name="Rectangle 347">
            <a:extLst>
              <a:ext uri="{FF2B5EF4-FFF2-40B4-BE49-F238E27FC236}">
                <a16:creationId xmlns:a16="http://schemas.microsoft.com/office/drawing/2014/main" id="{768B9DED-7771-2345-AC0E-BA3248DE4DA0}"/>
              </a:ext>
            </a:extLst>
          </p:cNvPr>
          <p:cNvSpPr/>
          <p:nvPr/>
        </p:nvSpPr>
        <p:spPr>
          <a:xfrm>
            <a:off x="2840678" y="2348407"/>
            <a:ext cx="4526141" cy="264901"/>
          </a:xfrm>
          <a:prstGeom prst="rect">
            <a:avLst/>
          </a:prstGeom>
          <a:solidFill>
            <a:srgbClr val="1F497D">
              <a:lumMod val="40000"/>
              <a:lumOff val="60000"/>
            </a:srgbClr>
          </a:solidFill>
          <a:ln w="1905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2800" b="0" i="0" u="none" strike="noStrike" kern="0" cap="none" spc="0" normalizeH="0" baseline="0" noProof="0" dirty="0">
              <a:ln>
                <a:noFill/>
              </a:ln>
              <a:solidFill>
                <a:prstClr val="white"/>
              </a:solidFill>
              <a:effectLst/>
              <a:uLnTx/>
              <a:uFillTx/>
              <a:ea typeface="+mn-ea"/>
              <a:cs typeface="+mn-cs"/>
            </a:endParaRPr>
          </a:p>
        </p:txBody>
      </p:sp>
      <p:sp>
        <p:nvSpPr>
          <p:cNvPr id="349" name="TextBox 348">
            <a:extLst>
              <a:ext uri="{FF2B5EF4-FFF2-40B4-BE49-F238E27FC236}">
                <a16:creationId xmlns:a16="http://schemas.microsoft.com/office/drawing/2014/main" id="{D739FFD6-58B0-544B-90D6-1F321AE925E0}"/>
              </a:ext>
            </a:extLst>
          </p:cNvPr>
          <p:cNvSpPr txBox="1"/>
          <p:nvPr/>
        </p:nvSpPr>
        <p:spPr>
          <a:xfrm>
            <a:off x="6658504" y="2297321"/>
            <a:ext cx="476411" cy="4001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5G</a:t>
            </a:r>
            <a:endParaRPr kumimoji="0" lang="pt-BR" sz="2400" b="0" i="0" u="none" strike="noStrike" kern="0" cap="none" spc="0" normalizeH="0" baseline="0" noProof="0" dirty="0">
              <a:ln>
                <a:noFill/>
              </a:ln>
              <a:solidFill>
                <a:prstClr val="black"/>
              </a:solidFill>
              <a:effectLst/>
              <a:uLnTx/>
              <a:uFillTx/>
            </a:endParaRPr>
          </a:p>
        </p:txBody>
      </p:sp>
      <p:sp>
        <p:nvSpPr>
          <p:cNvPr id="350" name="TextBox 349">
            <a:extLst>
              <a:ext uri="{FF2B5EF4-FFF2-40B4-BE49-F238E27FC236}">
                <a16:creationId xmlns:a16="http://schemas.microsoft.com/office/drawing/2014/main" id="{58265561-FD3C-2248-9DD2-282AE799A38D}"/>
              </a:ext>
            </a:extLst>
          </p:cNvPr>
          <p:cNvSpPr txBox="1"/>
          <p:nvPr/>
        </p:nvSpPr>
        <p:spPr>
          <a:xfrm>
            <a:off x="1311995" y="2301465"/>
            <a:ext cx="950901" cy="369332"/>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b="0" i="0" u="none" strike="noStrike" kern="0" cap="none" spc="0" normalizeH="0" baseline="0" noProof="0">
                <a:ln>
                  <a:noFill/>
                </a:ln>
                <a:solidFill>
                  <a:prstClr val="black"/>
                </a:solidFill>
                <a:effectLst/>
                <a:uLnTx/>
                <a:uFillTx/>
              </a:rPr>
              <a:t>10 Gbps</a:t>
            </a:r>
            <a:endParaRPr kumimoji="0" lang="pt-BR" b="0" i="0" u="none" strike="noStrike" kern="0" cap="none" spc="0" normalizeH="0" baseline="0" noProof="0" dirty="0">
              <a:ln>
                <a:noFill/>
              </a:ln>
              <a:solidFill>
                <a:prstClr val="black"/>
              </a:solidFill>
              <a:effectLst/>
              <a:uLnTx/>
              <a:uFillTx/>
            </a:endParaRPr>
          </a:p>
        </p:txBody>
      </p:sp>
      <p:sp>
        <p:nvSpPr>
          <p:cNvPr id="351" name="TextBox 350">
            <a:extLst>
              <a:ext uri="{FF2B5EF4-FFF2-40B4-BE49-F238E27FC236}">
                <a16:creationId xmlns:a16="http://schemas.microsoft.com/office/drawing/2014/main" id="{848EB939-C446-B14F-956B-444135D753F7}"/>
              </a:ext>
            </a:extLst>
          </p:cNvPr>
          <p:cNvSpPr txBox="1"/>
          <p:nvPr/>
        </p:nvSpPr>
        <p:spPr>
          <a:xfrm>
            <a:off x="6112771" y="3162137"/>
            <a:ext cx="1479892" cy="4001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a:ln>
                  <a:noFill/>
                </a:ln>
                <a:solidFill>
                  <a:prstClr val="black"/>
                </a:solidFill>
                <a:effectLst/>
                <a:uLnTx/>
                <a:uFillTx/>
              </a:rPr>
              <a:t>802.11 af,ah</a:t>
            </a:r>
            <a:endParaRPr kumimoji="0" lang="pt-BR" sz="2400" b="0" i="0" u="none" strike="noStrike" kern="0" cap="none" spc="0" normalizeH="0" baseline="0" noProof="0" dirty="0">
              <a:ln>
                <a:noFill/>
              </a:ln>
              <a:solidFill>
                <a:prstClr val="black"/>
              </a:solidFill>
              <a:effectLst/>
              <a:uLnTx/>
              <a:uFillTx/>
            </a:endParaRPr>
          </a:p>
        </p:txBody>
      </p:sp>
      <p:cxnSp>
        <p:nvCxnSpPr>
          <p:cNvPr id="352" name="Straight Connector 351">
            <a:extLst>
              <a:ext uri="{FF2B5EF4-FFF2-40B4-BE49-F238E27FC236}">
                <a16:creationId xmlns:a16="http://schemas.microsoft.com/office/drawing/2014/main" id="{18B62895-3CCA-A64D-82D9-14F8140CC733}"/>
              </a:ext>
            </a:extLst>
          </p:cNvPr>
          <p:cNvCxnSpPr/>
          <p:nvPr/>
        </p:nvCxnSpPr>
        <p:spPr>
          <a:xfrm flipH="1">
            <a:off x="6745831" y="3458924"/>
            <a:ext cx="2" cy="180642"/>
          </a:xfrm>
          <a:prstGeom prst="line">
            <a:avLst/>
          </a:prstGeom>
          <a:noFill/>
          <a:ln w="12700" cap="flat" cmpd="sng" algn="ctr">
            <a:solidFill>
              <a:sysClr val="windowText" lastClr="000000"/>
            </a:solidFill>
            <a:prstDash val="solid"/>
          </a:ln>
          <a:effectLst/>
        </p:spPr>
      </p:cxnSp>
      <p:cxnSp>
        <p:nvCxnSpPr>
          <p:cNvPr id="353" name="Straight Arrow Connector 352">
            <a:extLst>
              <a:ext uri="{FF2B5EF4-FFF2-40B4-BE49-F238E27FC236}">
                <a16:creationId xmlns:a16="http://schemas.microsoft.com/office/drawing/2014/main" id="{B395DFEF-C276-7E49-A8E3-052287931078}"/>
              </a:ext>
            </a:extLst>
          </p:cNvPr>
          <p:cNvCxnSpPr/>
          <p:nvPr/>
        </p:nvCxnSpPr>
        <p:spPr>
          <a:xfrm flipV="1">
            <a:off x="2822750" y="1878388"/>
            <a:ext cx="0" cy="3230556"/>
          </a:xfrm>
          <a:prstGeom prst="straightConnector1">
            <a:avLst/>
          </a:prstGeom>
          <a:noFill/>
          <a:ln w="12700" cap="flat" cmpd="sng" algn="ctr">
            <a:solidFill>
              <a:sysClr val="windowText" lastClr="000000"/>
            </a:solidFill>
            <a:prstDash val="solid"/>
            <a:tailEnd type="arrow"/>
          </a:ln>
          <a:effectLst/>
        </p:spPr>
      </p:cxnSp>
    </p:spTree>
    <p:extLst>
      <p:ext uri="{BB962C8B-B14F-4D97-AF65-F5344CB8AC3E}">
        <p14:creationId xmlns:p14="http://schemas.microsoft.com/office/powerpoint/2010/main" val="9318928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165</a:t>
            </a:fld>
            <a:endParaRPr lang="pt-BR"/>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pt-BR">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a:solidFill>
                    <a:srgbClr val="000000"/>
                  </a:solidFill>
                  <a:latin typeface="Arial" charset="0"/>
                  <a:cs typeface="Arial" charset="0"/>
                </a:rPr>
                <a:t>infraestrutura de</a:t>
              </a:r>
            </a:p>
            <a:p>
              <a:pPr algn="ctr" fontAlgn="base">
                <a:spcBef>
                  <a:spcPct val="0"/>
                </a:spcBef>
                <a:spcAft>
                  <a:spcPct val="0"/>
                </a:spcAft>
                <a:defRPr/>
              </a:pPr>
              <a:r>
                <a:rPr lang="pt-BR">
                  <a:solidFill>
                    <a:srgbClr val="000000"/>
                  </a:solidFill>
                  <a:latin typeface="Arial" charset="0"/>
                  <a:cs typeface="Arial" charset="0"/>
                </a:rPr>
                <a:t>rede cabeada</a:t>
              </a:r>
            </a:p>
          </p:txBody>
        </p:sp>
      </p:gr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5905500" y="3769102"/>
            <a:ext cx="1447800" cy="1524000"/>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5372097" y="3768025"/>
            <a:ext cx="1981202" cy="1447799"/>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89" name="Line 75">
            <a:extLst>
              <a:ext uri="{FF2B5EF4-FFF2-40B4-BE49-F238E27FC236}">
                <a16:creationId xmlns:a16="http://schemas.microsoft.com/office/drawing/2014/main" id="{E03537F9-DF3E-6243-BDEE-EB2475A342CA}"/>
              </a:ext>
            </a:extLst>
          </p:cNvPr>
          <p:cNvSpPr>
            <a:spLocks noChangeShapeType="1"/>
          </p:cNvSpPr>
          <p:nvPr/>
        </p:nvSpPr>
        <p:spPr bwMode="auto">
          <a:xfrm flipH="1">
            <a:off x="4386448" y="3764151"/>
            <a:ext cx="2959101" cy="1485900"/>
          </a:xfrm>
          <a:prstGeom prst="line">
            <a:avLst/>
          </a:prstGeom>
          <a:noFill/>
          <a:ln w="9525">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58" name="Rectangle 63">
            <a:extLst>
              <a:ext uri="{FF2B5EF4-FFF2-40B4-BE49-F238E27FC236}">
                <a16:creationId xmlns:a16="http://schemas.microsoft.com/office/drawing/2014/main" id="{2E264414-55C6-964D-A7A6-D994B443E46C}"/>
              </a:ext>
            </a:extLst>
          </p:cNvPr>
          <p:cNvSpPr>
            <a:spLocks noChangeArrowheads="1"/>
          </p:cNvSpPr>
          <p:nvPr/>
        </p:nvSpPr>
        <p:spPr bwMode="auto">
          <a:xfrm>
            <a:off x="6284912" y="1582738"/>
            <a:ext cx="5462587" cy="2176462"/>
          </a:xfrm>
          <a:prstGeom prst="rect">
            <a:avLst/>
          </a:prstGeom>
          <a:noFill/>
          <a:ln w="28575">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pt-BR">
              <a:cs typeface="+mn-cs"/>
            </a:endParaRPr>
          </a:p>
        </p:txBody>
      </p:sp>
      <p:sp>
        <p:nvSpPr>
          <p:cNvPr id="263" name="Rectangle 64">
            <a:extLst>
              <a:ext uri="{FF2B5EF4-FFF2-40B4-BE49-F238E27FC236}">
                <a16:creationId xmlns:a16="http://schemas.microsoft.com/office/drawing/2014/main" id="{9189415B-37F7-7B49-B670-15B4A38B8966}"/>
              </a:ext>
            </a:extLst>
          </p:cNvPr>
          <p:cNvSpPr>
            <a:spLocks noChangeArrowheads="1"/>
          </p:cNvSpPr>
          <p:nvPr/>
        </p:nvSpPr>
        <p:spPr bwMode="auto">
          <a:xfrm>
            <a:off x="6364289" y="1447800"/>
            <a:ext cx="3262312" cy="18256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pt-BR">
              <a:cs typeface="+mn-cs"/>
            </a:endParaRPr>
          </a:p>
        </p:txBody>
      </p:sp>
      <p:sp>
        <p:nvSpPr>
          <p:cNvPr id="264" name="Rectangle 65">
            <a:extLst>
              <a:ext uri="{FF2B5EF4-FFF2-40B4-BE49-F238E27FC236}">
                <a16:creationId xmlns:a16="http://schemas.microsoft.com/office/drawing/2014/main" id="{5517F4DF-0905-2A4E-A645-CE0CFAEF69DB}"/>
              </a:ext>
            </a:extLst>
          </p:cNvPr>
          <p:cNvSpPr>
            <a:spLocks noChangeArrowheads="1"/>
          </p:cNvSpPr>
          <p:nvPr/>
        </p:nvSpPr>
        <p:spPr bwMode="auto">
          <a:xfrm>
            <a:off x="6362699" y="1336675"/>
            <a:ext cx="5397501" cy="2579688"/>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pt-BR" sz="2400">
                <a:cs typeface="+mn-cs"/>
              </a:rPr>
              <a:t>modo infraestrutura</a:t>
            </a:r>
            <a:endParaRPr lang="pt-BR" sz="2800">
              <a:cs typeface="+mn-cs"/>
            </a:endParaRPr>
          </a:p>
          <a:p>
            <a:pPr marL="393700" indent="-228600">
              <a:lnSpc>
                <a:spcPct val="90000"/>
              </a:lnSpc>
              <a:spcBef>
                <a:spcPct val="20000"/>
              </a:spcBef>
              <a:buClr>
                <a:srgbClr val="000099"/>
              </a:buClr>
              <a:buSzPct val="100000"/>
              <a:buFont typeface="Wingdings" charset="2"/>
              <a:buChar char="§"/>
              <a:defRPr/>
            </a:pPr>
            <a:r>
              <a:rPr lang="pt-BR" sz="2400">
                <a:cs typeface="+mn-cs"/>
              </a:rPr>
              <a:t>estação base conecta dispositivos móveis em rede cabeada</a:t>
            </a:r>
          </a:p>
          <a:p>
            <a:pPr marL="393700" indent="-228600">
              <a:lnSpc>
                <a:spcPct val="90000"/>
              </a:lnSpc>
              <a:spcBef>
                <a:spcPct val="20000"/>
              </a:spcBef>
              <a:buClr>
                <a:srgbClr val="000099"/>
              </a:buClr>
              <a:buSzPct val="100000"/>
              <a:buFont typeface="Wingdings" charset="2"/>
              <a:buChar char="§"/>
              <a:defRPr/>
            </a:pPr>
            <a:r>
              <a:rPr lang="pt-BR" sz="2400">
                <a:cs typeface="+mn-cs"/>
              </a:rPr>
              <a:t>handoff: dispositivo móvel muda de estação base que está fornecendo conexão em rede cabeada</a:t>
            </a:r>
          </a:p>
        </p:txBody>
      </p:sp>
    </p:spTree>
    <p:extLst>
      <p:ext uri="{BB962C8B-B14F-4D97-AF65-F5344CB8AC3E}">
        <p14:creationId xmlns:p14="http://schemas.microsoft.com/office/powerpoint/2010/main" val="2444000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166</a:t>
            </a:fld>
            <a:endParaRPr lang="en-US" dirty="0"/>
          </a:p>
        </p:txBody>
      </p:sp>
      <p:sp>
        <p:nvSpPr>
          <p:cNvPr id="245" name="Rectangle 64">
            <a:extLst>
              <a:ext uri="{FF2B5EF4-FFF2-40B4-BE49-F238E27FC236}">
                <a16:creationId xmlns:a16="http://schemas.microsoft.com/office/drawing/2014/main" id="{DA9A657C-AC03-F04D-B9F7-9711F9776B58}"/>
              </a:ext>
            </a:extLst>
          </p:cNvPr>
          <p:cNvSpPr>
            <a:spLocks noChangeArrowheads="1"/>
          </p:cNvSpPr>
          <p:nvPr/>
        </p:nvSpPr>
        <p:spPr bwMode="auto">
          <a:xfrm>
            <a:off x="5345112" y="1595439"/>
            <a:ext cx="5132387" cy="3294062"/>
          </a:xfrm>
          <a:prstGeom prst="rect">
            <a:avLst/>
          </a:prstGeom>
          <a:noFill/>
          <a:ln w="28575">
            <a:solidFill>
              <a:srgbClr val="C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6" name="Rectangle 240">
            <a:extLst>
              <a:ext uri="{FF2B5EF4-FFF2-40B4-BE49-F238E27FC236}">
                <a16:creationId xmlns:a16="http://schemas.microsoft.com/office/drawing/2014/main" id="{43C41177-25FF-8943-8D62-A29490067B54}"/>
              </a:ext>
            </a:extLst>
          </p:cNvPr>
          <p:cNvSpPr>
            <a:spLocks noChangeArrowheads="1"/>
          </p:cNvSpPr>
          <p:nvPr/>
        </p:nvSpPr>
        <p:spPr bwMode="auto">
          <a:xfrm>
            <a:off x="5562600" y="1447800"/>
            <a:ext cx="2184400" cy="31750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8" name="Oval 209">
            <a:extLst>
              <a:ext uri="{FF2B5EF4-FFF2-40B4-BE49-F238E27FC236}">
                <a16:creationId xmlns:a16="http://schemas.microsoft.com/office/drawing/2014/main" id="{1EDC778A-AC7B-264A-B399-D6572D3F0958}"/>
              </a:ext>
            </a:extLst>
          </p:cNvPr>
          <p:cNvSpPr>
            <a:spLocks noChangeArrowheads="1"/>
          </p:cNvSpPr>
          <p:nvPr/>
        </p:nvSpPr>
        <p:spPr bwMode="auto">
          <a:xfrm>
            <a:off x="1460500" y="1438275"/>
            <a:ext cx="1755775" cy="1625600"/>
          </a:xfrm>
          <a:prstGeom prst="ellipse">
            <a:avLst/>
          </a:prstGeom>
          <a:gradFill rotWithShape="1">
            <a:gsLst>
              <a:gs pos="0">
                <a:schemeClr val="accent5">
                  <a:lumMod val="75000"/>
                </a:schemeClr>
              </a:gs>
              <a:gs pos="100000">
                <a:schemeClr val="accent5">
                  <a:lumMod val="20000"/>
                  <a:lumOff val="80000"/>
                  <a:alpha val="50000"/>
                </a:schemeClr>
              </a:gs>
            </a:gsLst>
            <a:path path="shape">
              <a:fillToRect l="50000" t="50000" r="50000" b="50000"/>
            </a:path>
          </a:gradFill>
          <a:ln w="12700">
            <a:solidFill>
              <a:srgbClr val="3333CC"/>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52" name="Rectangle 66">
            <a:extLst>
              <a:ext uri="{FF2B5EF4-FFF2-40B4-BE49-F238E27FC236}">
                <a16:creationId xmlns:a16="http://schemas.microsoft.com/office/drawing/2014/main" id="{B30DAB90-2707-4C46-A737-D247EE3BF912}"/>
              </a:ext>
            </a:extLst>
          </p:cNvPr>
          <p:cNvSpPr>
            <a:spLocks noChangeArrowheads="1"/>
          </p:cNvSpPr>
          <p:nvPr/>
        </p:nvSpPr>
        <p:spPr bwMode="auto">
          <a:xfrm>
            <a:off x="5537200" y="1362075"/>
            <a:ext cx="4787900" cy="2579688"/>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800" dirty="0">
                <a:cs typeface="+mn-cs"/>
              </a:rPr>
              <a:t>modo ad hoc</a:t>
            </a:r>
          </a:p>
          <a:p>
            <a:pPr marL="277813" indent="-277813">
              <a:lnSpc>
                <a:spcPct val="90000"/>
              </a:lnSpc>
              <a:spcBef>
                <a:spcPct val="20000"/>
              </a:spcBef>
              <a:buClr>
                <a:srgbClr val="000099"/>
              </a:buClr>
              <a:buSzPct val="100000"/>
              <a:buFont typeface="Wingdings" charset="2"/>
              <a:buChar char="§"/>
              <a:defRPr/>
            </a:pPr>
            <a:r>
              <a:rPr lang="en-US" sz="2800" dirty="0" err="1">
                <a:cs typeface="+mn-cs"/>
              </a:rPr>
              <a:t>sem</a:t>
            </a:r>
            <a:r>
              <a:rPr lang="en-US" sz="2800" dirty="0">
                <a:cs typeface="+mn-cs"/>
              </a:rPr>
              <a:t> </a:t>
            </a:r>
            <a:r>
              <a:rPr lang="en-US" sz="2800" dirty="0" err="1">
                <a:cs typeface="+mn-cs"/>
              </a:rPr>
              <a:t>estações</a:t>
            </a:r>
            <a:r>
              <a:rPr lang="en-US" sz="2800" dirty="0">
                <a:cs typeface="+mn-cs"/>
              </a:rPr>
              <a:t> base</a:t>
            </a:r>
          </a:p>
          <a:p>
            <a:pPr marL="277813" indent="-277813">
              <a:lnSpc>
                <a:spcPct val="90000"/>
              </a:lnSpc>
              <a:spcBef>
                <a:spcPct val="20000"/>
              </a:spcBef>
              <a:buClr>
                <a:srgbClr val="000099"/>
              </a:buClr>
              <a:buSzPct val="100000"/>
              <a:buFont typeface="Wingdings" charset="2"/>
              <a:buChar char="§"/>
              <a:defRPr/>
            </a:pPr>
            <a:r>
              <a:rPr lang="pt-BR" sz="2800" dirty="0">
                <a:cs typeface="+mn-cs"/>
              </a:rPr>
              <a:t>os nós só podem transmitir para outros nós dentro da cobertura do enlace</a:t>
            </a:r>
            <a:endParaRPr lang="en-US" sz="2800" dirty="0">
              <a:cs typeface="+mn-cs"/>
            </a:endParaRPr>
          </a:p>
          <a:p>
            <a:pPr marL="277813" indent="-277813">
              <a:lnSpc>
                <a:spcPct val="90000"/>
              </a:lnSpc>
              <a:spcBef>
                <a:spcPct val="20000"/>
              </a:spcBef>
              <a:buClr>
                <a:srgbClr val="000099"/>
              </a:buClr>
              <a:buSzPct val="100000"/>
              <a:buFont typeface="Wingdings" charset="2"/>
              <a:buChar char="§"/>
              <a:defRPr/>
            </a:pPr>
            <a:r>
              <a:rPr lang="pt-BR" sz="2800" dirty="0">
                <a:cs typeface="+mn-cs"/>
              </a:rPr>
              <a:t>nós se </a:t>
            </a:r>
            <a:r>
              <a:rPr lang="pt-BR" sz="2800" dirty="0"/>
              <a:t>auto </a:t>
            </a:r>
            <a:r>
              <a:rPr lang="pt-BR" sz="2800" dirty="0">
                <a:cs typeface="+mn-cs"/>
              </a:rPr>
              <a:t>organizam em uma rede: roteiam entre si</a:t>
            </a:r>
            <a:endParaRPr lang="en-US" sz="2800" dirty="0">
              <a:cs typeface="+mn-cs"/>
            </a:endParaRPr>
          </a:p>
        </p:txBody>
      </p:sp>
      <p:sp>
        <p:nvSpPr>
          <p:cNvPr id="254" name="Oval 138">
            <a:extLst>
              <a:ext uri="{FF2B5EF4-FFF2-40B4-BE49-F238E27FC236}">
                <a16:creationId xmlns:a16="http://schemas.microsoft.com/office/drawing/2014/main" id="{BD44C8B3-32AC-6B46-A7A9-6DD429734404}"/>
              </a:ext>
            </a:extLst>
          </p:cNvPr>
          <p:cNvSpPr>
            <a:spLocks noChangeArrowheads="1"/>
          </p:cNvSpPr>
          <p:nvPr/>
        </p:nvSpPr>
        <p:spPr bwMode="auto">
          <a:xfrm>
            <a:off x="2740025" y="2749550"/>
            <a:ext cx="1755775" cy="1625600"/>
          </a:xfrm>
          <a:prstGeom prst="ellipse">
            <a:avLst/>
          </a:prstGeom>
          <a:gradFill rotWithShape="1">
            <a:gsLst>
              <a:gs pos="0">
                <a:schemeClr val="accent5">
                  <a:lumMod val="75000"/>
                </a:schemeClr>
              </a:gs>
              <a:gs pos="100000">
                <a:schemeClr val="accent5">
                  <a:lumMod val="20000"/>
                  <a:lumOff val="80000"/>
                </a:schemeClr>
              </a:gs>
            </a:gsLst>
            <a:path path="shape">
              <a:fillToRect l="50000" t="50000" r="50000" b="50000"/>
            </a:path>
          </a:gradFill>
          <a:ln w="12700">
            <a:solidFill>
              <a:srgbClr val="3333CC"/>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0" name="Oval 199">
            <a:extLst>
              <a:ext uri="{FF2B5EF4-FFF2-40B4-BE49-F238E27FC236}">
                <a16:creationId xmlns:a16="http://schemas.microsoft.com/office/drawing/2014/main" id="{2F8821B8-EFF5-6E4F-8654-F698AC810C4F}"/>
              </a:ext>
            </a:extLst>
          </p:cNvPr>
          <p:cNvSpPr>
            <a:spLocks noChangeArrowheads="1"/>
          </p:cNvSpPr>
          <p:nvPr/>
        </p:nvSpPr>
        <p:spPr bwMode="auto">
          <a:xfrm>
            <a:off x="2492375" y="4457700"/>
            <a:ext cx="1755775" cy="1625600"/>
          </a:xfrm>
          <a:prstGeom prst="ellipse">
            <a:avLst/>
          </a:prstGeom>
          <a:gradFill rotWithShape="1">
            <a:gsLst>
              <a:gs pos="0">
                <a:schemeClr val="accent5">
                  <a:lumMod val="75000"/>
                </a:schemeClr>
              </a:gs>
              <a:gs pos="100000">
                <a:schemeClr val="accent5">
                  <a:lumMod val="20000"/>
                  <a:lumOff val="80000"/>
                  <a:alpha val="39000"/>
                </a:schemeClr>
              </a:gs>
            </a:gsLst>
            <a:path path="shape">
              <a:fillToRect l="50000" t="50000" r="50000" b="50000"/>
            </a:path>
          </a:gradFill>
          <a:ln w="12700">
            <a:solidFill>
              <a:srgbClr val="3333CC"/>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8" name="Oval 204">
            <a:extLst>
              <a:ext uri="{FF2B5EF4-FFF2-40B4-BE49-F238E27FC236}">
                <a16:creationId xmlns:a16="http://schemas.microsoft.com/office/drawing/2014/main" id="{1C4FE5F4-8165-D74B-BDA5-4D3EF9ADA535}"/>
              </a:ext>
            </a:extLst>
          </p:cNvPr>
          <p:cNvSpPr>
            <a:spLocks noChangeArrowheads="1"/>
          </p:cNvSpPr>
          <p:nvPr/>
        </p:nvSpPr>
        <p:spPr bwMode="auto">
          <a:xfrm>
            <a:off x="1581150" y="2139950"/>
            <a:ext cx="1755775" cy="1625600"/>
          </a:xfrm>
          <a:prstGeom prst="ellipse">
            <a:avLst/>
          </a:prstGeom>
          <a:gradFill rotWithShape="1">
            <a:gsLst>
              <a:gs pos="0">
                <a:schemeClr val="accent5">
                  <a:lumMod val="75000"/>
                </a:schemeClr>
              </a:gs>
              <a:gs pos="100000">
                <a:schemeClr val="accent5">
                  <a:lumMod val="20000"/>
                  <a:lumOff val="80000"/>
                  <a:alpha val="50000"/>
                </a:schemeClr>
              </a:gs>
            </a:gsLst>
            <a:path path="shape">
              <a:fillToRect l="50000" t="50000" r="50000" b="50000"/>
            </a:path>
          </a:gradFill>
          <a:ln w="12700">
            <a:solidFill>
              <a:srgbClr val="3333CC"/>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73" name="Oval 113">
            <a:extLst>
              <a:ext uri="{FF2B5EF4-FFF2-40B4-BE49-F238E27FC236}">
                <a16:creationId xmlns:a16="http://schemas.microsoft.com/office/drawing/2014/main" id="{3778A1BA-9BF3-E345-86CF-21975A80E3E1}"/>
              </a:ext>
            </a:extLst>
          </p:cNvPr>
          <p:cNvSpPr>
            <a:spLocks noChangeArrowheads="1"/>
          </p:cNvSpPr>
          <p:nvPr/>
        </p:nvSpPr>
        <p:spPr bwMode="auto">
          <a:xfrm>
            <a:off x="2205038" y="2474913"/>
            <a:ext cx="1755775" cy="1625600"/>
          </a:xfrm>
          <a:prstGeom prst="ellipse">
            <a:avLst/>
          </a:prstGeom>
          <a:gradFill rotWithShape="1">
            <a:gsLst>
              <a:gs pos="0">
                <a:schemeClr val="accent5">
                  <a:lumMod val="75000"/>
                </a:schemeClr>
              </a:gs>
              <a:gs pos="100000">
                <a:schemeClr val="accent5">
                  <a:lumMod val="20000"/>
                  <a:lumOff val="80000"/>
                  <a:alpha val="47000"/>
                </a:schemeClr>
              </a:gs>
            </a:gsLst>
            <a:path path="shape">
              <a:fillToRect l="50000" t="50000" r="50000" b="50000"/>
            </a:path>
          </a:gradFill>
          <a:ln w="12700">
            <a:solidFill>
              <a:srgbClr val="3333CC"/>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83" name="Group 356">
            <a:extLst>
              <a:ext uri="{FF2B5EF4-FFF2-40B4-BE49-F238E27FC236}">
                <a16:creationId xmlns:a16="http://schemas.microsoft.com/office/drawing/2014/main" id="{7DE2B05B-BBD1-534C-A7D3-09A4213CB831}"/>
              </a:ext>
            </a:extLst>
          </p:cNvPr>
          <p:cNvGrpSpPr>
            <a:grpSpLocks/>
          </p:cNvGrpSpPr>
          <p:nvPr/>
        </p:nvGrpSpPr>
        <p:grpSpPr bwMode="auto">
          <a:xfrm>
            <a:off x="2100263" y="1943100"/>
            <a:ext cx="465137" cy="481013"/>
            <a:chOff x="313" y="1497"/>
            <a:chExt cx="1152" cy="1014"/>
          </a:xfrm>
        </p:grpSpPr>
        <p:pic>
          <p:nvPicPr>
            <p:cNvPr id="284" name="Picture 354" descr="laptop_stylized_small">
              <a:extLst>
                <a:ext uri="{FF2B5EF4-FFF2-40B4-BE49-F238E27FC236}">
                  <a16:creationId xmlns:a16="http://schemas.microsoft.com/office/drawing/2014/main" id="{1E9A52B6-0C8C-4E47-BA11-C995B09091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6" name="Picture 355" descr="antenna_stylized">
              <a:extLst>
                <a:ext uri="{FF2B5EF4-FFF2-40B4-BE49-F238E27FC236}">
                  <a16:creationId xmlns:a16="http://schemas.microsoft.com/office/drawing/2014/main" id="{6040645B-733C-AE41-9620-6494BFEA47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87" name="Group 356">
            <a:extLst>
              <a:ext uri="{FF2B5EF4-FFF2-40B4-BE49-F238E27FC236}">
                <a16:creationId xmlns:a16="http://schemas.microsoft.com/office/drawing/2014/main" id="{F36C93BD-9BF3-3F4E-8CD4-55DBEB6A744D}"/>
              </a:ext>
            </a:extLst>
          </p:cNvPr>
          <p:cNvGrpSpPr>
            <a:grpSpLocks/>
          </p:cNvGrpSpPr>
          <p:nvPr/>
        </p:nvGrpSpPr>
        <p:grpSpPr bwMode="auto">
          <a:xfrm>
            <a:off x="3076575" y="5032375"/>
            <a:ext cx="463550" cy="479425"/>
            <a:chOff x="313" y="1497"/>
            <a:chExt cx="1152" cy="1014"/>
          </a:xfrm>
        </p:grpSpPr>
        <p:pic>
          <p:nvPicPr>
            <p:cNvPr id="288" name="Picture 354" descr="laptop_stylized_small">
              <a:extLst>
                <a:ext uri="{FF2B5EF4-FFF2-40B4-BE49-F238E27FC236}">
                  <a16:creationId xmlns:a16="http://schemas.microsoft.com/office/drawing/2014/main" id="{CC9FDE05-9B65-6F49-80C8-F46EE30BC6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0" name="Picture 355" descr="antenna_stylized">
              <a:extLst>
                <a:ext uri="{FF2B5EF4-FFF2-40B4-BE49-F238E27FC236}">
                  <a16:creationId xmlns:a16="http://schemas.microsoft.com/office/drawing/2014/main" id="{0C0D98A3-8050-5940-87C7-BEDAAA54A70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91" name="Group 356">
            <a:extLst>
              <a:ext uri="{FF2B5EF4-FFF2-40B4-BE49-F238E27FC236}">
                <a16:creationId xmlns:a16="http://schemas.microsoft.com/office/drawing/2014/main" id="{766DA1A5-A136-4F40-A6BE-E3DCECF417F7}"/>
              </a:ext>
            </a:extLst>
          </p:cNvPr>
          <p:cNvGrpSpPr>
            <a:grpSpLocks/>
          </p:cNvGrpSpPr>
          <p:nvPr/>
        </p:nvGrpSpPr>
        <p:grpSpPr bwMode="auto">
          <a:xfrm>
            <a:off x="3360738" y="3335338"/>
            <a:ext cx="465137" cy="481012"/>
            <a:chOff x="313" y="1497"/>
            <a:chExt cx="1152" cy="1014"/>
          </a:xfrm>
        </p:grpSpPr>
        <p:pic>
          <p:nvPicPr>
            <p:cNvPr id="292" name="Picture 354" descr="laptop_stylized_small">
              <a:extLst>
                <a:ext uri="{FF2B5EF4-FFF2-40B4-BE49-F238E27FC236}">
                  <a16:creationId xmlns:a16="http://schemas.microsoft.com/office/drawing/2014/main" id="{0FDFE9E9-D8C3-1A45-AEE0-A19C8A41FA2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3" name="Picture 355" descr="antenna_stylized">
              <a:extLst>
                <a:ext uri="{FF2B5EF4-FFF2-40B4-BE49-F238E27FC236}">
                  <a16:creationId xmlns:a16="http://schemas.microsoft.com/office/drawing/2014/main" id="{5C69B4A4-0272-B548-BE67-8A11CA471F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94" name="Group 356">
            <a:extLst>
              <a:ext uri="{FF2B5EF4-FFF2-40B4-BE49-F238E27FC236}">
                <a16:creationId xmlns:a16="http://schemas.microsoft.com/office/drawing/2014/main" id="{821DDC33-9CB9-7543-A59D-E92EE0ED5696}"/>
              </a:ext>
            </a:extLst>
          </p:cNvPr>
          <p:cNvGrpSpPr>
            <a:grpSpLocks/>
          </p:cNvGrpSpPr>
          <p:nvPr/>
        </p:nvGrpSpPr>
        <p:grpSpPr bwMode="auto">
          <a:xfrm>
            <a:off x="2201863" y="2695575"/>
            <a:ext cx="465137" cy="479425"/>
            <a:chOff x="313" y="1497"/>
            <a:chExt cx="1152" cy="1014"/>
          </a:xfrm>
        </p:grpSpPr>
        <p:pic>
          <p:nvPicPr>
            <p:cNvPr id="295" name="Picture 354" descr="laptop_stylized_small">
              <a:extLst>
                <a:ext uri="{FF2B5EF4-FFF2-40B4-BE49-F238E27FC236}">
                  <a16:creationId xmlns:a16="http://schemas.microsoft.com/office/drawing/2014/main" id="{5EE72A75-8CB3-F94F-8BD7-11DAB32543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6" name="Picture 355" descr="antenna_stylized">
              <a:extLst>
                <a:ext uri="{FF2B5EF4-FFF2-40B4-BE49-F238E27FC236}">
                  <a16:creationId xmlns:a16="http://schemas.microsoft.com/office/drawing/2014/main" id="{C14EC012-9D55-BE43-8D63-A7BA03F11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97" name="Group 356">
            <a:extLst>
              <a:ext uri="{FF2B5EF4-FFF2-40B4-BE49-F238E27FC236}">
                <a16:creationId xmlns:a16="http://schemas.microsoft.com/office/drawing/2014/main" id="{82E6E498-27DF-2145-967A-9862570F401A}"/>
              </a:ext>
            </a:extLst>
          </p:cNvPr>
          <p:cNvGrpSpPr>
            <a:grpSpLocks/>
          </p:cNvGrpSpPr>
          <p:nvPr/>
        </p:nvGrpSpPr>
        <p:grpSpPr bwMode="auto">
          <a:xfrm>
            <a:off x="2841625" y="3019425"/>
            <a:ext cx="465138" cy="481013"/>
            <a:chOff x="313" y="1497"/>
            <a:chExt cx="1152" cy="1014"/>
          </a:xfrm>
        </p:grpSpPr>
        <p:pic>
          <p:nvPicPr>
            <p:cNvPr id="298" name="Picture 354" descr="laptop_stylized_small">
              <a:extLst>
                <a:ext uri="{FF2B5EF4-FFF2-40B4-BE49-F238E27FC236}">
                  <a16:creationId xmlns:a16="http://schemas.microsoft.com/office/drawing/2014/main" id="{292769D9-F795-D44D-8184-87EA87FB72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9" name="Picture 355" descr="antenna_stylized">
              <a:extLst>
                <a:ext uri="{FF2B5EF4-FFF2-40B4-BE49-F238E27FC236}">
                  <a16:creationId xmlns:a16="http://schemas.microsoft.com/office/drawing/2014/main" id="{ECD800F7-6594-4541-8CB2-EE2D3340F74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645906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Taxonomia de rede sem fio</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167</a:t>
            </a:fld>
            <a:endParaRPr lang="en-US" dirty="0"/>
          </a:p>
        </p:txBody>
      </p:sp>
      <p:sp>
        <p:nvSpPr>
          <p:cNvPr id="27" name="Text Box 4">
            <a:extLst>
              <a:ext uri="{FF2B5EF4-FFF2-40B4-BE49-F238E27FC236}">
                <a16:creationId xmlns:a16="http://schemas.microsoft.com/office/drawing/2014/main" id="{E9C337A3-3F6C-6649-A8BB-4DEBE6EE81BD}"/>
              </a:ext>
            </a:extLst>
          </p:cNvPr>
          <p:cNvSpPr txBox="1">
            <a:spLocks noChangeArrowheads="1"/>
          </p:cNvSpPr>
          <p:nvPr/>
        </p:nvSpPr>
        <p:spPr bwMode="auto">
          <a:xfrm>
            <a:off x="4378325" y="1546225"/>
            <a:ext cx="1765163"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en-US" sz="2800" dirty="0" err="1">
                <a:solidFill>
                  <a:srgbClr val="000099"/>
                </a:solidFill>
                <a:latin typeface="+mn-lt"/>
                <a:cs typeface="+mn-cs"/>
              </a:rPr>
              <a:t>único</a:t>
            </a:r>
            <a:r>
              <a:rPr lang="en-US" sz="2800" dirty="0">
                <a:solidFill>
                  <a:srgbClr val="000099"/>
                </a:solidFill>
                <a:latin typeface="+mn-lt"/>
                <a:cs typeface="+mn-cs"/>
              </a:rPr>
              <a:t> </a:t>
            </a:r>
            <a:r>
              <a:rPr lang="en-US" sz="2800" dirty="0" err="1">
                <a:solidFill>
                  <a:srgbClr val="000099"/>
                </a:solidFill>
                <a:latin typeface="+mn-lt"/>
                <a:cs typeface="+mn-cs"/>
              </a:rPr>
              <a:t>salto</a:t>
            </a:r>
            <a:endParaRPr lang="en-US" sz="2800" dirty="0">
              <a:solidFill>
                <a:srgbClr val="000099"/>
              </a:solidFill>
              <a:latin typeface="+mn-lt"/>
              <a:cs typeface="+mn-cs"/>
            </a:endParaRPr>
          </a:p>
        </p:txBody>
      </p:sp>
      <p:sp>
        <p:nvSpPr>
          <p:cNvPr id="28" name="Text Box 5">
            <a:extLst>
              <a:ext uri="{FF2B5EF4-FFF2-40B4-BE49-F238E27FC236}">
                <a16:creationId xmlns:a16="http://schemas.microsoft.com/office/drawing/2014/main" id="{74801575-8E58-4A46-B572-E478431F02BD}"/>
              </a:ext>
            </a:extLst>
          </p:cNvPr>
          <p:cNvSpPr txBox="1">
            <a:spLocks noChangeArrowheads="1"/>
          </p:cNvSpPr>
          <p:nvPr/>
        </p:nvSpPr>
        <p:spPr bwMode="auto">
          <a:xfrm>
            <a:off x="7505700" y="1565275"/>
            <a:ext cx="2468625"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en-US" sz="2800" dirty="0" err="1">
                <a:solidFill>
                  <a:srgbClr val="000099"/>
                </a:solidFill>
                <a:latin typeface="+mn-lt"/>
              </a:rPr>
              <a:t>m</a:t>
            </a:r>
            <a:r>
              <a:rPr lang="en-US" sz="2800" dirty="0" err="1">
                <a:solidFill>
                  <a:srgbClr val="000099"/>
                </a:solidFill>
                <a:latin typeface="+mn-lt"/>
                <a:cs typeface="+mn-cs"/>
              </a:rPr>
              <a:t>últiplos</a:t>
            </a:r>
            <a:r>
              <a:rPr lang="en-US" sz="2800" dirty="0">
                <a:solidFill>
                  <a:srgbClr val="000099"/>
                </a:solidFill>
                <a:latin typeface="+mn-lt"/>
                <a:cs typeface="+mn-cs"/>
              </a:rPr>
              <a:t> </a:t>
            </a:r>
            <a:r>
              <a:rPr lang="en-US" sz="2800" dirty="0" err="1">
                <a:solidFill>
                  <a:srgbClr val="000099"/>
                </a:solidFill>
                <a:latin typeface="+mn-lt"/>
                <a:cs typeface="+mn-cs"/>
              </a:rPr>
              <a:t>saltos</a:t>
            </a:r>
            <a:endParaRPr lang="en-US" sz="2800" dirty="0">
              <a:solidFill>
                <a:srgbClr val="000099"/>
              </a:solidFill>
              <a:latin typeface="+mn-lt"/>
              <a:cs typeface="+mn-cs"/>
            </a:endParaRPr>
          </a:p>
        </p:txBody>
      </p:sp>
      <p:sp>
        <p:nvSpPr>
          <p:cNvPr id="29" name="Text Box 7">
            <a:extLst>
              <a:ext uri="{FF2B5EF4-FFF2-40B4-BE49-F238E27FC236}">
                <a16:creationId xmlns:a16="http://schemas.microsoft.com/office/drawing/2014/main" id="{91749A92-0633-0C45-B7EA-7B3C6FB2968A}"/>
              </a:ext>
            </a:extLst>
          </p:cNvPr>
          <p:cNvSpPr txBox="1">
            <a:spLocks noChangeArrowheads="1"/>
          </p:cNvSpPr>
          <p:nvPr/>
        </p:nvSpPr>
        <p:spPr bwMode="auto">
          <a:xfrm>
            <a:off x="1110013" y="2387600"/>
            <a:ext cx="2199578"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a:defRPr/>
            </a:pPr>
            <a:r>
              <a:rPr lang="en-US" sz="2800" dirty="0" err="1">
                <a:solidFill>
                  <a:srgbClr val="000099"/>
                </a:solidFill>
                <a:latin typeface="+mn-lt"/>
                <a:cs typeface="+mn-cs"/>
              </a:rPr>
              <a:t>infraestrutura</a:t>
            </a:r>
            <a:endParaRPr lang="en-US" sz="2800" dirty="0">
              <a:solidFill>
                <a:srgbClr val="000099"/>
              </a:solidFill>
              <a:latin typeface="+mn-lt"/>
              <a:cs typeface="+mn-cs"/>
            </a:endParaRPr>
          </a:p>
          <a:p>
            <a:pPr algn="ctr">
              <a:defRPr/>
            </a:pPr>
            <a:r>
              <a:rPr lang="en-US" sz="2800" dirty="0">
                <a:solidFill>
                  <a:srgbClr val="000099"/>
                </a:solidFill>
                <a:latin typeface="+mn-lt"/>
                <a:cs typeface="+mn-cs"/>
              </a:rPr>
              <a:t>(ex.: APs)</a:t>
            </a:r>
          </a:p>
        </p:txBody>
      </p:sp>
      <p:sp>
        <p:nvSpPr>
          <p:cNvPr id="30" name="Text Box 8">
            <a:extLst>
              <a:ext uri="{FF2B5EF4-FFF2-40B4-BE49-F238E27FC236}">
                <a16:creationId xmlns:a16="http://schemas.microsoft.com/office/drawing/2014/main" id="{D4C42E79-CAEE-8948-AFA5-6E7FCDFCF260}"/>
              </a:ext>
            </a:extLst>
          </p:cNvPr>
          <p:cNvSpPr txBox="1">
            <a:spLocks noChangeArrowheads="1"/>
          </p:cNvSpPr>
          <p:nvPr/>
        </p:nvSpPr>
        <p:spPr bwMode="auto">
          <a:xfrm>
            <a:off x="1254287" y="4057650"/>
            <a:ext cx="1930080"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a:defRPr/>
            </a:pPr>
            <a:r>
              <a:rPr lang="en-US" sz="2400" i="1" dirty="0" err="1">
                <a:solidFill>
                  <a:srgbClr val="000099"/>
                </a:solidFill>
                <a:latin typeface="+mn-lt"/>
                <a:cs typeface="+mn-cs"/>
              </a:rPr>
              <a:t>sem</a:t>
            </a:r>
            <a:br>
              <a:rPr lang="en-US" sz="2400" i="1" dirty="0">
                <a:solidFill>
                  <a:srgbClr val="000099"/>
                </a:solidFill>
                <a:latin typeface="+mn-lt"/>
                <a:cs typeface="+mn-cs"/>
              </a:rPr>
            </a:br>
            <a:r>
              <a:rPr lang="en-US" sz="2400" dirty="0" err="1">
                <a:solidFill>
                  <a:srgbClr val="000099"/>
                </a:solidFill>
                <a:latin typeface="+mn-lt"/>
                <a:cs typeface="+mn-cs"/>
              </a:rPr>
              <a:t>infraestrutura</a:t>
            </a:r>
            <a:endParaRPr lang="en-US" sz="2400" dirty="0">
              <a:solidFill>
                <a:srgbClr val="000099"/>
              </a:solidFill>
              <a:latin typeface="+mn-lt"/>
              <a:cs typeface="+mn-cs"/>
            </a:endParaRPr>
          </a:p>
        </p:txBody>
      </p:sp>
      <p:sp>
        <p:nvSpPr>
          <p:cNvPr id="31" name="Text Box 14">
            <a:extLst>
              <a:ext uri="{FF2B5EF4-FFF2-40B4-BE49-F238E27FC236}">
                <a16:creationId xmlns:a16="http://schemas.microsoft.com/office/drawing/2014/main" id="{E12DF38D-DF5A-EC4E-96EF-6F349268E5B4}"/>
              </a:ext>
            </a:extLst>
          </p:cNvPr>
          <p:cNvSpPr txBox="1">
            <a:spLocks noChangeArrowheads="1"/>
          </p:cNvSpPr>
          <p:nvPr/>
        </p:nvSpPr>
        <p:spPr bwMode="auto">
          <a:xfrm>
            <a:off x="3543300" y="2243138"/>
            <a:ext cx="3022599" cy="12003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000" dirty="0">
                <a:latin typeface="+mn-lt"/>
                <a:cs typeface="+mn-cs"/>
              </a:rPr>
              <a:t>hospedeiro se conecta à estação base (WiFi, celular) que se conecta à Internet maior</a:t>
            </a:r>
            <a:endParaRPr lang="en-US" sz="2000" dirty="0">
              <a:latin typeface="+mn-lt"/>
              <a:cs typeface="+mn-cs"/>
            </a:endParaRPr>
          </a:p>
        </p:txBody>
      </p:sp>
      <p:sp>
        <p:nvSpPr>
          <p:cNvPr id="32" name="Text Box 15">
            <a:extLst>
              <a:ext uri="{FF2B5EF4-FFF2-40B4-BE49-F238E27FC236}">
                <a16:creationId xmlns:a16="http://schemas.microsoft.com/office/drawing/2014/main" id="{D8E79475-6576-1E43-9BA7-1EEFD95A33FD}"/>
              </a:ext>
            </a:extLst>
          </p:cNvPr>
          <p:cNvSpPr txBox="1">
            <a:spLocks noChangeArrowheads="1"/>
          </p:cNvSpPr>
          <p:nvPr/>
        </p:nvSpPr>
        <p:spPr bwMode="auto">
          <a:xfrm>
            <a:off x="3517900" y="3854450"/>
            <a:ext cx="3365500" cy="923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000" dirty="0">
                <a:latin typeface="+mn-lt"/>
                <a:cs typeface="+mn-cs"/>
              </a:rPr>
              <a:t>sem estação base, sem conexão com Internet maior (Bluetooth, redes ad hoc)</a:t>
            </a:r>
            <a:endParaRPr lang="en-US" sz="2000" dirty="0">
              <a:latin typeface="+mn-lt"/>
              <a:cs typeface="+mn-cs"/>
            </a:endParaRPr>
          </a:p>
        </p:txBody>
      </p:sp>
      <p:sp>
        <p:nvSpPr>
          <p:cNvPr id="33" name="Text Box 16">
            <a:extLst>
              <a:ext uri="{FF2B5EF4-FFF2-40B4-BE49-F238E27FC236}">
                <a16:creationId xmlns:a16="http://schemas.microsoft.com/office/drawing/2014/main" id="{924FB8C5-34AC-E24B-8B7D-397CCD0CF99C}"/>
              </a:ext>
            </a:extLst>
          </p:cNvPr>
          <p:cNvSpPr txBox="1">
            <a:spLocks noChangeArrowheads="1"/>
          </p:cNvSpPr>
          <p:nvPr/>
        </p:nvSpPr>
        <p:spPr bwMode="auto">
          <a:xfrm>
            <a:off x="7083114" y="2247900"/>
            <a:ext cx="3826186" cy="120032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000" dirty="0">
                <a:latin typeface="+mn-lt"/>
                <a:cs typeface="+mn-cs"/>
              </a:rPr>
              <a:t>hospedeiro pode ter que retransmitir através de vários nós sem fio para se conectar à Internet maior: </a:t>
            </a:r>
            <a:r>
              <a:rPr lang="pt-BR" sz="2000" i="1" dirty="0">
                <a:latin typeface="+mn-lt"/>
                <a:cs typeface="+mn-cs"/>
              </a:rPr>
              <a:t>rede </a:t>
            </a:r>
            <a:r>
              <a:rPr lang="pt-BR" sz="2000" i="1" dirty="0" err="1">
                <a:latin typeface="+mn-lt"/>
                <a:cs typeface="+mn-cs"/>
              </a:rPr>
              <a:t>mesh</a:t>
            </a:r>
            <a:endParaRPr lang="en-US" sz="2000" i="1" dirty="0">
              <a:latin typeface="+mn-lt"/>
              <a:cs typeface="+mn-cs"/>
            </a:endParaRPr>
          </a:p>
        </p:txBody>
      </p:sp>
      <p:sp>
        <p:nvSpPr>
          <p:cNvPr id="34" name="Text Box 17">
            <a:extLst>
              <a:ext uri="{FF2B5EF4-FFF2-40B4-BE49-F238E27FC236}">
                <a16:creationId xmlns:a16="http://schemas.microsoft.com/office/drawing/2014/main" id="{A50FC177-8B9B-B248-81C3-7A00A82FDDCD}"/>
              </a:ext>
            </a:extLst>
          </p:cNvPr>
          <p:cNvSpPr txBox="1">
            <a:spLocks noChangeArrowheads="1"/>
          </p:cNvSpPr>
          <p:nvPr/>
        </p:nvSpPr>
        <p:spPr bwMode="auto">
          <a:xfrm>
            <a:off x="7082411" y="3856038"/>
            <a:ext cx="4004689" cy="14773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000" dirty="0">
                <a:latin typeface="+mn-lt"/>
                <a:cs typeface="+mn-cs"/>
              </a:rPr>
              <a:t>sem estação base, sem conexão com a Internet maior. Pode ter que retransmitir para alcançar outro determinado nó sem fio</a:t>
            </a:r>
          </a:p>
          <a:p>
            <a:pPr>
              <a:lnSpc>
                <a:spcPct val="90000"/>
              </a:lnSpc>
              <a:defRPr/>
            </a:pPr>
            <a:r>
              <a:rPr lang="pt-BR" sz="2000" dirty="0">
                <a:latin typeface="+mn-lt"/>
                <a:cs typeface="+mn-cs"/>
              </a:rPr>
              <a:t>MANET, VANET</a:t>
            </a:r>
            <a:endParaRPr lang="en-US" sz="2000" i="1" dirty="0">
              <a:latin typeface="+mn-lt"/>
              <a:cs typeface="+mn-cs"/>
            </a:endParaRPr>
          </a:p>
        </p:txBody>
      </p:sp>
      <p:sp>
        <p:nvSpPr>
          <p:cNvPr id="35" name="Rectangle 19">
            <a:extLst>
              <a:ext uri="{FF2B5EF4-FFF2-40B4-BE49-F238E27FC236}">
                <a16:creationId xmlns:a16="http://schemas.microsoft.com/office/drawing/2014/main" id="{21335B3E-8162-0F4F-A86C-CBE3E11A3499}"/>
              </a:ext>
            </a:extLst>
          </p:cNvPr>
          <p:cNvSpPr>
            <a:spLocks noChangeArrowheads="1"/>
          </p:cNvSpPr>
          <p:nvPr/>
        </p:nvSpPr>
        <p:spPr bwMode="auto">
          <a:xfrm>
            <a:off x="1041400" y="1568450"/>
            <a:ext cx="10172700" cy="3849688"/>
          </a:xfrm>
          <a:prstGeom prst="rect">
            <a:avLst/>
          </a:prstGeom>
          <a:noFill/>
          <a:ln w="19050">
            <a:solidFill>
              <a:srgbClr val="0000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37" name="Line 21">
            <a:extLst>
              <a:ext uri="{FF2B5EF4-FFF2-40B4-BE49-F238E27FC236}">
                <a16:creationId xmlns:a16="http://schemas.microsoft.com/office/drawing/2014/main" id="{4010207F-2940-344B-A406-A02574FF6B71}"/>
              </a:ext>
            </a:extLst>
          </p:cNvPr>
          <p:cNvSpPr>
            <a:spLocks noChangeShapeType="1"/>
          </p:cNvSpPr>
          <p:nvPr/>
        </p:nvSpPr>
        <p:spPr bwMode="auto">
          <a:xfrm>
            <a:off x="3390900" y="1592263"/>
            <a:ext cx="0" cy="3817937"/>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38" name="Line 22">
            <a:extLst>
              <a:ext uri="{FF2B5EF4-FFF2-40B4-BE49-F238E27FC236}">
                <a16:creationId xmlns:a16="http://schemas.microsoft.com/office/drawing/2014/main" id="{AFA39635-7847-5C4B-B2E1-0D66A2052657}"/>
              </a:ext>
            </a:extLst>
          </p:cNvPr>
          <p:cNvSpPr>
            <a:spLocks noChangeShapeType="1"/>
          </p:cNvSpPr>
          <p:nvPr/>
        </p:nvSpPr>
        <p:spPr bwMode="auto">
          <a:xfrm>
            <a:off x="6916738" y="1592263"/>
            <a:ext cx="30162" cy="3843337"/>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cxnSp>
        <p:nvCxnSpPr>
          <p:cNvPr id="5" name="Straight Connector 4">
            <a:extLst>
              <a:ext uri="{FF2B5EF4-FFF2-40B4-BE49-F238E27FC236}">
                <a16:creationId xmlns:a16="http://schemas.microsoft.com/office/drawing/2014/main" id="{72FC7BB0-5513-464C-90E1-4FAF50AD495D}"/>
              </a:ext>
            </a:extLst>
          </p:cNvPr>
          <p:cNvCxnSpPr>
            <a:cxnSpLocks/>
          </p:cNvCxnSpPr>
          <p:nvPr/>
        </p:nvCxnSpPr>
        <p:spPr>
          <a:xfrm>
            <a:off x="1028700" y="2058194"/>
            <a:ext cx="10185400" cy="0"/>
          </a:xfrm>
          <a:prstGeom prst="line">
            <a:avLst/>
          </a:prstGeom>
          <a:ln w="22225">
            <a:solidFill>
              <a:srgbClr val="0000A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6504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rgbClr val="D9D9D9"/>
              </a:buClr>
            </a:pPr>
            <a:r>
              <a:rPr lang="en-US" altLang="en-US" dirty="0" err="1">
                <a:solidFill>
                  <a:srgbClr val="D9D9D9"/>
                </a:solidFill>
                <a:ea typeface="ＭＳ Ｐゴシック" panose="020B0600070205080204" pitchFamily="34" charset="-128"/>
                <a:cs typeface="Arial" panose="020B0604020202020204" pitchFamily="34" charset="0"/>
              </a:rPr>
              <a:t>Introdução</a:t>
            </a:r>
            <a:endParaRPr lang="en-US" altLang="en-US" dirty="0">
              <a:solidFill>
                <a:srgbClr val="D9D9D9"/>
              </a:solidFill>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168</a:t>
            </a:fld>
            <a:endParaRPr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en-US" sz="3200" dirty="0">
                <a:solidFill>
                  <a:srgbClr val="000099"/>
                </a:solidFill>
              </a:rPr>
              <a:t>Sem </a:t>
            </a:r>
            <a:r>
              <a:rPr lang="en-US" sz="3200" dirty="0" err="1">
                <a:solidFill>
                  <a:srgbClr val="000099"/>
                </a:solidFill>
              </a:rPr>
              <a:t>Fio</a:t>
            </a:r>
            <a:endParaRPr lang="en-US" sz="3200" dirty="0">
              <a:solidFill>
                <a:srgbClr val="000099"/>
              </a:solidFill>
            </a:endParaRPr>
          </a:p>
          <a:p>
            <a:pPr>
              <a:buClr>
                <a:srgbClr val="0000A8"/>
              </a:buClr>
              <a:defRPr/>
            </a:pPr>
            <a:r>
              <a:rPr lang="pt-BR" dirty="0"/>
              <a:t>Enlaces Sem Fio e características de rede </a:t>
            </a:r>
          </a:p>
          <a:p>
            <a:pPr>
              <a:buClr>
                <a:srgbClr val="D9D9D9"/>
              </a:buClr>
              <a:defRPr/>
            </a:pPr>
            <a:r>
              <a:rPr lang="pt-BR" dirty="0">
                <a:solidFill>
                  <a:srgbClr val="D9D9D9"/>
                </a:solidFill>
              </a:rPr>
              <a:t>WiFi: </a:t>
            </a:r>
            <a:r>
              <a:rPr lang="pt-BR" dirty="0" err="1">
                <a:solidFill>
                  <a:srgbClr val="D9D9D9"/>
                </a:solidFill>
              </a:rPr>
              <a:t>LANs</a:t>
            </a:r>
            <a:r>
              <a:rPr lang="pt-BR" dirty="0">
                <a:solidFill>
                  <a:srgbClr val="D9D9D9"/>
                </a:solidFill>
              </a:rPr>
              <a:t> sem fio 802.11</a:t>
            </a:r>
          </a:p>
          <a:p>
            <a:pPr>
              <a:buClr>
                <a:srgbClr val="D9D9D9"/>
              </a:buClr>
              <a:defRPr/>
            </a:pPr>
            <a:r>
              <a:rPr lang="pt-BR" dirty="0">
                <a:solidFill>
                  <a:srgbClr val="D9D9D9"/>
                </a:solidFill>
              </a:rPr>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7"/>
            <a:ext cx="5702300" cy="350099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D9D9D9"/>
                </a:solidFill>
              </a:rPr>
              <a:t>Mobilidade</a:t>
            </a:r>
          </a:p>
          <a:p>
            <a:pPr marL="393700" indent="-279400">
              <a:buClr>
                <a:srgbClr val="D9D9D9"/>
              </a:buClr>
              <a:defRPr/>
            </a:pPr>
            <a:r>
              <a:rPr lang="pt-BR" sz="3000" dirty="0">
                <a:solidFill>
                  <a:srgbClr val="D9D9D9"/>
                </a:solidFill>
              </a:rPr>
              <a:t>Gestão da mobilidade: princípios</a:t>
            </a:r>
          </a:p>
          <a:p>
            <a:pPr marL="393700" indent="-279400">
              <a:buClr>
                <a:srgbClr val="D9D9D9"/>
              </a:buClr>
              <a:defRPr/>
            </a:pPr>
            <a:r>
              <a:rPr lang="pt-BR" sz="3000" dirty="0">
                <a:solidFill>
                  <a:srgbClr val="D9D9D9"/>
                </a:solidFill>
              </a:rPr>
              <a:t>Gestão da mobilidade: prática</a:t>
            </a:r>
          </a:p>
          <a:p>
            <a:pPr marL="736600" lvl="1" indent="-279400">
              <a:buClr>
                <a:srgbClr val="D9D9D9"/>
              </a:buClr>
              <a:defRPr/>
            </a:pPr>
            <a:r>
              <a:rPr lang="pt-BR" sz="3000" dirty="0">
                <a:solidFill>
                  <a:srgbClr val="D9D9D9"/>
                </a:solidFill>
              </a:rPr>
              <a:t>Redes 4G/5G</a:t>
            </a:r>
          </a:p>
          <a:p>
            <a:pPr marL="736600" lvl="1" indent="-279400">
              <a:buClr>
                <a:srgbClr val="D9D9D9"/>
              </a:buClr>
              <a:defRPr/>
            </a:pPr>
            <a:r>
              <a:rPr lang="pt-BR" sz="3000" dirty="0">
                <a:solidFill>
                  <a:srgbClr val="D9D9D9"/>
                </a:solidFill>
              </a:rPr>
              <a:t>IP Móvel</a:t>
            </a:r>
          </a:p>
          <a:p>
            <a:pPr marL="393700" indent="-279400">
              <a:buClr>
                <a:srgbClr val="D9D9D9"/>
              </a:buClr>
              <a:defRPr/>
            </a:pPr>
            <a:r>
              <a:rPr lang="pt-BR" sz="3400" dirty="0">
                <a:solidFill>
                  <a:srgbClr val="D9D9D9"/>
                </a:solidFill>
              </a:rPr>
              <a:t>Mobilidade: impacto em protocolos de camadas superiores</a:t>
            </a:r>
          </a:p>
          <a:p>
            <a:pPr marL="736600" lvl="1" indent="-279400">
              <a:buClr>
                <a:srgbClr val="D9D9D9"/>
              </a:buClr>
              <a:defRPr/>
            </a:pPr>
            <a:endParaRPr lang="pt-BR" sz="3000" dirty="0">
              <a:solidFill>
                <a:srgbClr val="D9D9D9"/>
              </a:solidFill>
            </a:endParaRPr>
          </a:p>
        </p:txBody>
      </p:sp>
    </p:spTree>
    <p:extLst>
      <p:ext uri="{BB962C8B-B14F-4D97-AF65-F5344CB8AC3E}">
        <p14:creationId xmlns:p14="http://schemas.microsoft.com/office/powerpoint/2010/main" val="10782233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a:t>Características de enlaces sem fio: desvanecimento (atenuação)</a:t>
            </a:r>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433741" y="1414430"/>
            <a:ext cx="10869259" cy="374468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pt-BR" sz="2800" dirty="0"/>
              <a:t>O sinal de rádio </a:t>
            </a:r>
            <a:r>
              <a:rPr lang="pt-BR" sz="2800" dirty="0">
                <a:solidFill>
                  <a:srgbClr val="FF0000"/>
                </a:solidFill>
              </a:rPr>
              <a:t>sem fio </a:t>
            </a:r>
            <a:r>
              <a:rPr lang="pt-BR" sz="2800" dirty="0"/>
              <a:t>atenua (perde energia) à medida que se propaga (“perda de caminho” no espaço livre)</a:t>
            </a:r>
          </a:p>
        </p:txBody>
      </p:sp>
      <p:pic>
        <p:nvPicPr>
          <p:cNvPr id="8" name="Picture 7">
            <a:extLst>
              <a:ext uri="{FF2B5EF4-FFF2-40B4-BE49-F238E27FC236}">
                <a16:creationId xmlns:a16="http://schemas.microsoft.com/office/drawing/2014/main" id="{57ADDFDD-3CF5-A22A-F50F-529BC4411F48}"/>
              </a:ext>
            </a:extLst>
          </p:cNvPr>
          <p:cNvPicPr>
            <a:picLocks noChangeAspect="1"/>
          </p:cNvPicPr>
          <p:nvPr/>
        </p:nvPicPr>
        <p:blipFill>
          <a:blip r:embed="rId3"/>
          <a:stretch>
            <a:fillRect/>
          </a:stretch>
        </p:blipFill>
        <p:spPr>
          <a:xfrm>
            <a:off x="6620302" y="3020917"/>
            <a:ext cx="2755900" cy="1816100"/>
          </a:xfrm>
          <a:prstGeom prst="rect">
            <a:avLst/>
          </a:prstGeom>
        </p:spPr>
      </p:pic>
      <p:grpSp>
        <p:nvGrpSpPr>
          <p:cNvPr id="57" name="Group 56">
            <a:extLst>
              <a:ext uri="{FF2B5EF4-FFF2-40B4-BE49-F238E27FC236}">
                <a16:creationId xmlns:a16="http://schemas.microsoft.com/office/drawing/2014/main" id="{1E62C16F-F999-600F-4676-2F748A0FFF20}"/>
              </a:ext>
            </a:extLst>
          </p:cNvPr>
          <p:cNvGrpSpPr/>
          <p:nvPr/>
        </p:nvGrpSpPr>
        <p:grpSpPr>
          <a:xfrm>
            <a:off x="510989" y="2763553"/>
            <a:ext cx="6046975" cy="1448571"/>
            <a:chOff x="1924776" y="2763553"/>
            <a:chExt cx="4901096" cy="1448571"/>
          </a:xfrm>
        </p:grpSpPr>
        <p:sp>
          <p:nvSpPr>
            <p:cNvPr id="9" name="TextBox 8">
              <a:extLst>
                <a:ext uri="{FF2B5EF4-FFF2-40B4-BE49-F238E27FC236}">
                  <a16:creationId xmlns:a16="http://schemas.microsoft.com/office/drawing/2014/main" id="{23992289-5B65-1928-CDA5-2E8CFBA7E123}"/>
                </a:ext>
              </a:extLst>
            </p:cNvPr>
            <p:cNvSpPr txBox="1"/>
            <p:nvPr/>
          </p:nvSpPr>
          <p:spPr>
            <a:xfrm>
              <a:off x="1924776" y="2763553"/>
              <a:ext cx="4901096" cy="523220"/>
            </a:xfrm>
            <a:prstGeom prst="rect">
              <a:avLst/>
            </a:prstGeom>
            <a:noFill/>
          </p:spPr>
          <p:txBody>
            <a:bodyPr wrap="none" rtlCol="0">
              <a:spAutoFit/>
            </a:bodyPr>
            <a:lstStyle/>
            <a:p>
              <a:r>
                <a:rPr lang="pt-BR" sz="2800" dirty="0"/>
                <a:t>Perda de caminho no espaço livre ~ (</a:t>
              </a:r>
              <a:r>
                <a:rPr lang="pt-BR" sz="2800" i="1" dirty="0" err="1"/>
                <a:t>fd</a:t>
              </a:r>
              <a:r>
                <a:rPr lang="pt-BR" sz="2800" dirty="0"/>
                <a:t>)</a:t>
              </a:r>
              <a:r>
                <a:rPr lang="pt-BR" sz="2800" baseline="30000" dirty="0"/>
                <a:t>2</a:t>
              </a:r>
            </a:p>
          </p:txBody>
        </p:sp>
        <p:sp>
          <p:nvSpPr>
            <p:cNvPr id="10" name="TextBox 9">
              <a:extLst>
                <a:ext uri="{FF2B5EF4-FFF2-40B4-BE49-F238E27FC236}">
                  <a16:creationId xmlns:a16="http://schemas.microsoft.com/office/drawing/2014/main" id="{C677B75D-C988-23AB-9954-FB50845321BD}"/>
                </a:ext>
              </a:extLst>
            </p:cNvPr>
            <p:cNvSpPr txBox="1"/>
            <p:nvPr/>
          </p:nvSpPr>
          <p:spPr>
            <a:xfrm>
              <a:off x="3254628" y="3381127"/>
              <a:ext cx="1433945" cy="830997"/>
            </a:xfrm>
            <a:prstGeom prst="rect">
              <a:avLst/>
            </a:prstGeom>
            <a:noFill/>
          </p:spPr>
          <p:txBody>
            <a:bodyPr wrap="none" rtlCol="0">
              <a:spAutoFit/>
            </a:bodyPr>
            <a:lstStyle/>
            <a:p>
              <a:r>
                <a:rPr lang="pt-BR" sz="2400" i="1" dirty="0"/>
                <a:t>f</a:t>
              </a:r>
              <a:r>
                <a:rPr lang="pt-BR" sz="2400" dirty="0"/>
                <a:t>: frequência</a:t>
              </a:r>
            </a:p>
            <a:p>
              <a:r>
                <a:rPr lang="pt-BR" sz="2400" i="1" dirty="0"/>
                <a:t>d</a:t>
              </a:r>
              <a:r>
                <a:rPr lang="pt-BR" sz="2400" dirty="0"/>
                <a:t>: distância</a:t>
              </a:r>
            </a:p>
          </p:txBody>
        </p:sp>
      </p:grpSp>
      <p:grpSp>
        <p:nvGrpSpPr>
          <p:cNvPr id="58" name="Group 57">
            <a:extLst>
              <a:ext uri="{FF2B5EF4-FFF2-40B4-BE49-F238E27FC236}">
                <a16:creationId xmlns:a16="http://schemas.microsoft.com/office/drawing/2014/main" id="{998A6B95-643E-EABD-75D5-02CB8BDECFCD}"/>
              </a:ext>
            </a:extLst>
          </p:cNvPr>
          <p:cNvGrpSpPr/>
          <p:nvPr/>
        </p:nvGrpSpPr>
        <p:grpSpPr>
          <a:xfrm>
            <a:off x="2999798" y="3391947"/>
            <a:ext cx="5092884" cy="2791309"/>
            <a:chOff x="2999798" y="3391947"/>
            <a:chExt cx="5092884" cy="2791309"/>
          </a:xfrm>
        </p:grpSpPr>
        <p:cxnSp>
          <p:nvCxnSpPr>
            <p:cNvPr id="13" name="Straight Connector 12">
              <a:extLst>
                <a:ext uri="{FF2B5EF4-FFF2-40B4-BE49-F238E27FC236}">
                  <a16:creationId xmlns:a16="http://schemas.microsoft.com/office/drawing/2014/main" id="{0023E265-D9B3-C9EF-4BEF-2C1E376FC406}"/>
                </a:ext>
              </a:extLst>
            </p:cNvPr>
            <p:cNvCxnSpPr/>
            <p:nvPr/>
          </p:nvCxnSpPr>
          <p:spPr>
            <a:xfrm>
              <a:off x="5546035" y="3391947"/>
              <a:ext cx="0" cy="1496591"/>
            </a:xfrm>
            <a:prstGeom prst="line">
              <a:avLst/>
            </a:prstGeom>
          </p:spPr>
          <p:style>
            <a:lnRef idx="1">
              <a:schemeClr val="accent1"/>
            </a:lnRef>
            <a:fillRef idx="0">
              <a:schemeClr val="accent1"/>
            </a:fillRef>
            <a:effectRef idx="0">
              <a:schemeClr val="accent1"/>
            </a:effectRef>
            <a:fontRef idx="minor">
              <a:schemeClr val="tx1"/>
            </a:fontRef>
          </p:style>
        </p:cxnSp>
        <p:grpSp>
          <p:nvGrpSpPr>
            <p:cNvPr id="17" name="Group 16">
              <a:extLst>
                <a:ext uri="{FF2B5EF4-FFF2-40B4-BE49-F238E27FC236}">
                  <a16:creationId xmlns:a16="http://schemas.microsoft.com/office/drawing/2014/main" id="{4E886CF2-5BFE-02C8-C773-895AFF72EB03}"/>
                </a:ext>
              </a:extLst>
            </p:cNvPr>
            <p:cNvGrpSpPr/>
            <p:nvPr/>
          </p:nvGrpSpPr>
          <p:grpSpPr>
            <a:xfrm>
              <a:off x="2999798" y="5249300"/>
              <a:ext cx="5092884" cy="933956"/>
              <a:chOff x="4839751" y="4930304"/>
              <a:chExt cx="5092884" cy="933956"/>
            </a:xfrm>
          </p:grpSpPr>
          <p:sp>
            <p:nvSpPr>
              <p:cNvPr id="11" name="TextBox 10">
                <a:extLst>
                  <a:ext uri="{FF2B5EF4-FFF2-40B4-BE49-F238E27FC236}">
                    <a16:creationId xmlns:a16="http://schemas.microsoft.com/office/drawing/2014/main" id="{8FC1D407-9BA2-C7D6-E49B-0A8DE40BF36E}"/>
                  </a:ext>
                </a:extLst>
              </p:cNvPr>
              <p:cNvSpPr txBox="1"/>
              <p:nvPr/>
            </p:nvSpPr>
            <p:spPr>
              <a:xfrm>
                <a:off x="4839751" y="4930304"/>
                <a:ext cx="2057238" cy="923330"/>
              </a:xfrm>
              <a:prstGeom prst="rect">
                <a:avLst/>
              </a:prstGeom>
              <a:noFill/>
            </p:spPr>
            <p:txBody>
              <a:bodyPr wrap="square" rtlCol="0">
                <a:spAutoFit/>
              </a:bodyPr>
              <a:lstStyle/>
              <a:p>
                <a:pPr algn="r"/>
                <a:r>
                  <a:rPr lang="pt-BR" dirty="0"/>
                  <a:t>frequência mais alta ou distância mais longa</a:t>
                </a:r>
              </a:p>
            </p:txBody>
          </p:sp>
          <p:sp>
            <p:nvSpPr>
              <p:cNvPr id="14" name="TextBox 13">
                <a:extLst>
                  <a:ext uri="{FF2B5EF4-FFF2-40B4-BE49-F238E27FC236}">
                    <a16:creationId xmlns:a16="http://schemas.microsoft.com/office/drawing/2014/main" id="{82E008E2-EA41-C8B3-C1D2-E134B481048B}"/>
                  </a:ext>
                </a:extLst>
              </p:cNvPr>
              <p:cNvSpPr txBox="1"/>
              <p:nvPr/>
            </p:nvSpPr>
            <p:spPr>
              <a:xfrm>
                <a:off x="7973107" y="4940930"/>
                <a:ext cx="1959528" cy="923330"/>
              </a:xfrm>
              <a:prstGeom prst="rect">
                <a:avLst/>
              </a:prstGeom>
              <a:noFill/>
            </p:spPr>
            <p:txBody>
              <a:bodyPr wrap="square" rtlCol="0">
                <a:spAutoFit/>
              </a:bodyPr>
              <a:lstStyle/>
              <a:p>
                <a:r>
                  <a:rPr lang="pt-BR" dirty="0"/>
                  <a:t>maior perda de caminho no espaço livre</a:t>
                </a:r>
              </a:p>
            </p:txBody>
          </p:sp>
          <p:sp>
            <p:nvSpPr>
              <p:cNvPr id="15" name="Right Arrow 14">
                <a:extLst>
                  <a:ext uri="{FF2B5EF4-FFF2-40B4-BE49-F238E27FC236}">
                    <a16:creationId xmlns:a16="http://schemas.microsoft.com/office/drawing/2014/main" id="{001DDF10-8A10-C376-413D-90EBE12A26FC}"/>
                  </a:ext>
                </a:extLst>
              </p:cNvPr>
              <p:cNvSpPr/>
              <p:nvPr/>
            </p:nvSpPr>
            <p:spPr>
              <a:xfrm>
                <a:off x="6896989" y="5116645"/>
                <a:ext cx="978408" cy="29490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sp>
        <p:nvSpPr>
          <p:cNvPr id="2" name="Slide Number Placeholder 3">
            <a:extLst>
              <a:ext uri="{FF2B5EF4-FFF2-40B4-BE49-F238E27FC236}">
                <a16:creationId xmlns:a16="http://schemas.microsoft.com/office/drawing/2014/main" id="{C429DC39-0818-E11C-67D0-EA6B1DED6454}"/>
              </a:ext>
            </a:extLst>
          </p:cNvPr>
          <p:cNvSpPr>
            <a:spLocks noGrp="1"/>
          </p:cNvSpPr>
          <p:nvPr>
            <p:ph type="sldNum" sz="quarter" idx="4"/>
          </p:nvPr>
        </p:nvSpPr>
        <p:spPr>
          <a:xfrm>
            <a:off x="9219616" y="6443089"/>
            <a:ext cx="2743200" cy="365125"/>
          </a:xfrm>
        </p:spPr>
        <p:txBody>
          <a:bodyPr/>
          <a:lstStyle/>
          <a:p>
            <a:r>
              <a:rPr lang="pt-BR" dirty="0"/>
              <a:t>Wireless </a:t>
            </a:r>
            <a:r>
              <a:rPr lang="pt-BR" dirty="0" err="1"/>
              <a:t>and</a:t>
            </a:r>
            <a:r>
              <a:rPr lang="pt-BR" dirty="0"/>
              <a:t> Mobile Networks: 7- </a:t>
            </a:r>
            <a:fld id="{C4204591-24BD-A542-B9D5-F8D8A88D2FEE}" type="slidenum">
              <a:rPr lang="pt-BR" smtClean="0"/>
              <a:pPr/>
              <a:t>169</a:t>
            </a:fld>
            <a:endParaRPr lang="pt-BR" dirty="0"/>
          </a:p>
        </p:txBody>
      </p:sp>
    </p:spTree>
    <p:extLst>
      <p:ext uri="{BB962C8B-B14F-4D97-AF65-F5344CB8AC3E}">
        <p14:creationId xmlns:p14="http://schemas.microsoft.com/office/powerpoint/2010/main" val="684290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dissolve">
                                      <p:cBhvr>
                                        <p:cTn id="7" dur="500"/>
                                        <p:tgtEl>
                                          <p:spTgt spid="5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1BD292-08F5-A997-4249-53E3EC818CF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2F45DE2-0FBC-E9AD-4926-C69E9E6FC555}"/>
              </a:ext>
            </a:extLst>
          </p:cNvPr>
          <p:cNvSpPr>
            <a:spLocks noGrp="1"/>
          </p:cNvSpPr>
          <p:nvPr>
            <p:ph type="title"/>
          </p:nvPr>
        </p:nvSpPr>
        <p:spPr>
          <a:xfrm>
            <a:off x="803716" y="272351"/>
            <a:ext cx="10515600" cy="894622"/>
          </a:xfrm>
        </p:spPr>
        <p:txBody>
          <a:bodyPr/>
          <a:lstStyle/>
          <a:p>
            <a:r>
              <a:rPr lang="pt-BR" dirty="0"/>
              <a:t>Noções básicas de rádio: fase</a:t>
            </a:r>
            <a:endParaRPr lang="en-US" dirty="0"/>
          </a:p>
        </p:txBody>
      </p:sp>
      <p:sp>
        <p:nvSpPr>
          <p:cNvPr id="10" name="TextBox 9">
            <a:extLst>
              <a:ext uri="{FF2B5EF4-FFF2-40B4-BE49-F238E27FC236}">
                <a16:creationId xmlns:a16="http://schemas.microsoft.com/office/drawing/2014/main" id="{E43AC524-4F3F-0450-429C-C812565E141B}"/>
              </a:ext>
            </a:extLst>
          </p:cNvPr>
          <p:cNvSpPr txBox="1"/>
          <p:nvPr/>
        </p:nvSpPr>
        <p:spPr>
          <a:xfrm>
            <a:off x="859473" y="1373943"/>
            <a:ext cx="4719236" cy="2123658"/>
          </a:xfrm>
          <a:prstGeom prst="rect">
            <a:avLst/>
          </a:prstGeom>
          <a:noFill/>
        </p:spPr>
        <p:txBody>
          <a:bodyPr wrap="square">
            <a:spAutoFit/>
          </a:bodyPr>
          <a:lstStyle/>
          <a:p>
            <a:r>
              <a:rPr lang="pt-BR" sz="2800" dirty="0"/>
              <a:t>A fase de um sinal periódico representa a fração do período coberto até o tempo </a:t>
            </a:r>
            <a:r>
              <a:rPr lang="pt-BR" sz="2800" i="1" dirty="0"/>
              <a:t>t</a:t>
            </a:r>
            <a:endParaRPr lang="en-US" sz="2800" i="1" dirty="0"/>
          </a:p>
          <a:p>
            <a:pPr marL="295275" indent="-236538">
              <a:buClr>
                <a:srgbClr val="0E00A3"/>
              </a:buClr>
              <a:buFont typeface="Wingdings" pitchFamily="2" charset="2"/>
              <a:buChar char="§"/>
            </a:pPr>
            <a:r>
              <a:rPr lang="pt-BR" sz="2400" dirty="0"/>
              <a:t>frequentemente medido em unidades angulares</a:t>
            </a:r>
            <a:r>
              <a:rPr lang="en-US" sz="2400" dirty="0"/>
              <a:t> (0  a 360)</a:t>
            </a:r>
          </a:p>
        </p:txBody>
      </p:sp>
      <p:sp>
        <p:nvSpPr>
          <p:cNvPr id="17" name="AutoShape 2" descr="{\displaystyle t}">
            <a:extLst>
              <a:ext uri="{FF2B5EF4-FFF2-40B4-BE49-F238E27FC236}">
                <a16:creationId xmlns:a16="http://schemas.microsoft.com/office/drawing/2014/main" id="{CBF1058C-9A67-49FD-908B-F43E5306BE73}"/>
              </a:ext>
            </a:extLst>
          </p:cNvPr>
          <p:cNvSpPr>
            <a:spLocks noChangeAspect="1" noChangeArrowheads="1"/>
          </p:cNvSpPr>
          <p:nvPr/>
        </p:nvSpPr>
        <p:spPr bwMode="auto">
          <a:xfrm>
            <a:off x="990600"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AutoShape 5" descr="{\displaystyle t}">
            <a:extLst>
              <a:ext uri="{FF2B5EF4-FFF2-40B4-BE49-F238E27FC236}">
                <a16:creationId xmlns:a16="http://schemas.microsoft.com/office/drawing/2014/main" id="{570F03E7-521E-348A-AEF8-F43754F39B77}"/>
              </a:ext>
            </a:extLst>
          </p:cNvPr>
          <p:cNvSpPr>
            <a:spLocks noChangeAspect="1" noChangeArrowheads="1"/>
          </p:cNvSpPr>
          <p:nvPr/>
        </p:nvSpPr>
        <p:spPr bwMode="auto">
          <a:xfrm>
            <a:off x="1143000"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62" name="Group 61">
            <a:extLst>
              <a:ext uri="{FF2B5EF4-FFF2-40B4-BE49-F238E27FC236}">
                <a16:creationId xmlns:a16="http://schemas.microsoft.com/office/drawing/2014/main" id="{2BEA8933-08A6-DC8D-D524-888D69277587}"/>
              </a:ext>
            </a:extLst>
          </p:cNvPr>
          <p:cNvGrpSpPr/>
          <p:nvPr/>
        </p:nvGrpSpPr>
        <p:grpSpPr>
          <a:xfrm>
            <a:off x="6863961" y="1166973"/>
            <a:ext cx="4266036" cy="2482038"/>
            <a:chOff x="6891670" y="870133"/>
            <a:chExt cx="4266036" cy="2992816"/>
          </a:xfrm>
        </p:grpSpPr>
        <p:cxnSp>
          <p:nvCxnSpPr>
            <p:cNvPr id="6" name="Straight Connector 5">
              <a:extLst>
                <a:ext uri="{FF2B5EF4-FFF2-40B4-BE49-F238E27FC236}">
                  <a16:creationId xmlns:a16="http://schemas.microsoft.com/office/drawing/2014/main" id="{21E096DE-73E8-3D02-88CB-9F1070082602}"/>
                </a:ext>
              </a:extLst>
            </p:cNvPr>
            <p:cNvCxnSpPr>
              <a:cxnSpLocks/>
            </p:cNvCxnSpPr>
            <p:nvPr/>
          </p:nvCxnSpPr>
          <p:spPr>
            <a:xfrm>
              <a:off x="7267351" y="870133"/>
              <a:ext cx="0" cy="257968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8F9A198-0F5F-3774-537A-E5091ACCF6B6}"/>
                </a:ext>
              </a:extLst>
            </p:cNvPr>
            <p:cNvCxnSpPr>
              <a:cxnSpLocks/>
            </p:cNvCxnSpPr>
            <p:nvPr/>
          </p:nvCxnSpPr>
          <p:spPr>
            <a:xfrm flipH="1">
              <a:off x="6891670" y="2224676"/>
              <a:ext cx="3628182" cy="0"/>
            </a:xfrm>
            <a:prstGeom prst="line">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5" name="Freeform 34">
              <a:extLst>
                <a:ext uri="{FF2B5EF4-FFF2-40B4-BE49-F238E27FC236}">
                  <a16:creationId xmlns:a16="http://schemas.microsoft.com/office/drawing/2014/main" id="{C6AF410E-EF0A-7190-B43F-C6635124602B}"/>
                </a:ext>
              </a:extLst>
            </p:cNvPr>
            <p:cNvSpPr/>
            <p:nvPr/>
          </p:nvSpPr>
          <p:spPr>
            <a:xfrm>
              <a:off x="7267394" y="1024046"/>
              <a:ext cx="2517569" cy="238955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55">
                  <a:moveTo>
                    <a:pt x="0" y="1199415"/>
                  </a:moveTo>
                  <a:cubicBezTo>
                    <a:pt x="128168" y="661923"/>
                    <a:pt x="385575" y="2574"/>
                    <a:pt x="635170" y="7"/>
                  </a:cubicBezTo>
                  <a:cubicBezTo>
                    <a:pt x="884765" y="-2560"/>
                    <a:pt x="1112001" y="764577"/>
                    <a:pt x="1264562" y="1205194"/>
                  </a:cubicBezTo>
                  <a:cubicBezTo>
                    <a:pt x="1448897" y="1719952"/>
                    <a:pt x="1645320" y="2395560"/>
                    <a:pt x="1892991" y="2389515"/>
                  </a:cubicBezTo>
                  <a:cubicBezTo>
                    <a:pt x="2140662" y="2383470"/>
                    <a:pt x="2279955" y="1798210"/>
                    <a:pt x="2517569" y="1211290"/>
                  </a:cubicBezTo>
                </a:path>
              </a:pathLst>
            </a:custGeom>
            <a:noFill/>
            <a:ln w="317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6">
              <a:extLst>
                <a:ext uri="{FF2B5EF4-FFF2-40B4-BE49-F238E27FC236}">
                  <a16:creationId xmlns:a16="http://schemas.microsoft.com/office/drawing/2014/main" id="{CAAA85EB-F194-86FF-F04F-BF63BE54EF5E}"/>
                </a:ext>
              </a:extLst>
            </p:cNvPr>
            <p:cNvCxnSpPr>
              <a:stCxn id="35" idx="1"/>
            </p:cNvCxnSpPr>
            <p:nvPr/>
          </p:nvCxnSpPr>
          <p:spPr>
            <a:xfrm flipH="1">
              <a:off x="7896054" y="1024053"/>
              <a:ext cx="6510" cy="2430296"/>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57ABCEA-CA33-E474-4D3B-889FE9D9CC56}"/>
                </a:ext>
              </a:extLst>
            </p:cNvPr>
            <p:cNvCxnSpPr>
              <a:cxnSpLocks/>
            </p:cNvCxnSpPr>
            <p:nvPr/>
          </p:nvCxnSpPr>
          <p:spPr>
            <a:xfrm>
              <a:off x="8537660" y="2224676"/>
              <a:ext cx="0" cy="1225137"/>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D96D85D-3CA5-8FE9-479D-8DB4B7857682}"/>
                </a:ext>
              </a:extLst>
            </p:cNvPr>
            <p:cNvCxnSpPr>
              <a:cxnSpLocks/>
            </p:cNvCxnSpPr>
            <p:nvPr/>
          </p:nvCxnSpPr>
          <p:spPr>
            <a:xfrm>
              <a:off x="9173003" y="2224676"/>
              <a:ext cx="0" cy="1225137"/>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A00578-BCBC-640A-839D-EA1A556ADA13}"/>
                </a:ext>
              </a:extLst>
            </p:cNvPr>
            <p:cNvCxnSpPr/>
            <p:nvPr/>
          </p:nvCxnSpPr>
          <p:spPr>
            <a:xfrm flipH="1">
              <a:off x="9778453" y="983305"/>
              <a:ext cx="6510" cy="2430296"/>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FD49275F-F2DF-D14E-7C26-7DC365E5AC46}"/>
                </a:ext>
              </a:extLst>
            </p:cNvPr>
            <p:cNvSpPr txBox="1"/>
            <p:nvPr/>
          </p:nvSpPr>
          <p:spPr>
            <a:xfrm>
              <a:off x="7109869" y="3433743"/>
              <a:ext cx="301686" cy="369332"/>
            </a:xfrm>
            <a:prstGeom prst="rect">
              <a:avLst/>
            </a:prstGeom>
            <a:noFill/>
          </p:spPr>
          <p:txBody>
            <a:bodyPr wrap="none" rtlCol="0">
              <a:spAutoFit/>
            </a:bodyPr>
            <a:lstStyle/>
            <a:p>
              <a:r>
                <a:rPr lang="en-US" dirty="0"/>
                <a:t>0</a:t>
              </a:r>
            </a:p>
          </p:txBody>
        </p:sp>
        <p:sp>
          <p:nvSpPr>
            <p:cNvPr id="43" name="TextBox 42">
              <a:extLst>
                <a:ext uri="{FF2B5EF4-FFF2-40B4-BE49-F238E27FC236}">
                  <a16:creationId xmlns:a16="http://schemas.microsoft.com/office/drawing/2014/main" id="{DAF00C80-F829-9E50-BF47-8BB4DBF9ECF8}"/>
                </a:ext>
              </a:extLst>
            </p:cNvPr>
            <p:cNvSpPr txBox="1"/>
            <p:nvPr/>
          </p:nvSpPr>
          <p:spPr>
            <a:xfrm>
              <a:off x="7609321" y="3440091"/>
              <a:ext cx="564889" cy="369332"/>
            </a:xfrm>
            <a:prstGeom prst="rect">
              <a:avLst/>
            </a:prstGeom>
            <a:noFill/>
          </p:spPr>
          <p:txBody>
            <a:bodyPr wrap="square" rtlCol="0">
              <a:spAutoFit/>
            </a:bodyPr>
            <a:lstStyle/>
            <a:p>
              <a:pPr algn="ctr"/>
              <a:r>
                <a:rPr lang="en-US" dirty="0"/>
                <a:t>90</a:t>
              </a:r>
            </a:p>
          </p:txBody>
        </p:sp>
        <p:sp>
          <p:nvSpPr>
            <p:cNvPr id="44" name="TextBox 43">
              <a:extLst>
                <a:ext uri="{FF2B5EF4-FFF2-40B4-BE49-F238E27FC236}">
                  <a16:creationId xmlns:a16="http://schemas.microsoft.com/office/drawing/2014/main" id="{735B1FC7-A129-7EF8-7530-141D497673DE}"/>
                </a:ext>
              </a:extLst>
            </p:cNvPr>
            <p:cNvSpPr txBox="1"/>
            <p:nvPr/>
          </p:nvSpPr>
          <p:spPr>
            <a:xfrm>
              <a:off x="8259085" y="3446439"/>
              <a:ext cx="564889" cy="369332"/>
            </a:xfrm>
            <a:prstGeom prst="rect">
              <a:avLst/>
            </a:prstGeom>
            <a:noFill/>
          </p:spPr>
          <p:txBody>
            <a:bodyPr wrap="square" rtlCol="0">
              <a:spAutoFit/>
            </a:bodyPr>
            <a:lstStyle/>
            <a:p>
              <a:pPr algn="ctr"/>
              <a:r>
                <a:rPr lang="en-US" dirty="0"/>
                <a:t>180</a:t>
              </a:r>
            </a:p>
          </p:txBody>
        </p:sp>
        <p:sp>
          <p:nvSpPr>
            <p:cNvPr id="45" name="TextBox 44">
              <a:extLst>
                <a:ext uri="{FF2B5EF4-FFF2-40B4-BE49-F238E27FC236}">
                  <a16:creationId xmlns:a16="http://schemas.microsoft.com/office/drawing/2014/main" id="{6C3CD3CC-9F57-FD8F-101B-BCCB030FACDC}"/>
                </a:ext>
              </a:extLst>
            </p:cNvPr>
            <p:cNvSpPr txBox="1"/>
            <p:nvPr/>
          </p:nvSpPr>
          <p:spPr>
            <a:xfrm>
              <a:off x="8896323" y="3452787"/>
              <a:ext cx="564889" cy="369332"/>
            </a:xfrm>
            <a:prstGeom prst="rect">
              <a:avLst/>
            </a:prstGeom>
            <a:noFill/>
          </p:spPr>
          <p:txBody>
            <a:bodyPr wrap="square" rtlCol="0">
              <a:spAutoFit/>
            </a:bodyPr>
            <a:lstStyle/>
            <a:p>
              <a:pPr algn="ctr"/>
              <a:r>
                <a:rPr lang="en-US" dirty="0"/>
                <a:t>270</a:t>
              </a:r>
            </a:p>
          </p:txBody>
        </p:sp>
        <p:sp>
          <p:nvSpPr>
            <p:cNvPr id="46" name="TextBox 45">
              <a:extLst>
                <a:ext uri="{FF2B5EF4-FFF2-40B4-BE49-F238E27FC236}">
                  <a16:creationId xmlns:a16="http://schemas.microsoft.com/office/drawing/2014/main" id="{4A3BA8FC-4F18-56A6-B67B-39FAF71AB10B}"/>
                </a:ext>
              </a:extLst>
            </p:cNvPr>
            <p:cNvSpPr txBox="1"/>
            <p:nvPr/>
          </p:nvSpPr>
          <p:spPr>
            <a:xfrm>
              <a:off x="9489720" y="3440346"/>
              <a:ext cx="564889" cy="369332"/>
            </a:xfrm>
            <a:prstGeom prst="rect">
              <a:avLst/>
            </a:prstGeom>
            <a:noFill/>
          </p:spPr>
          <p:txBody>
            <a:bodyPr wrap="square" rtlCol="0">
              <a:spAutoFit/>
            </a:bodyPr>
            <a:lstStyle/>
            <a:p>
              <a:pPr algn="ctr"/>
              <a:r>
                <a:rPr lang="en-US" dirty="0"/>
                <a:t>360</a:t>
              </a:r>
            </a:p>
          </p:txBody>
        </p:sp>
        <p:sp>
          <p:nvSpPr>
            <p:cNvPr id="47" name="TextBox 46">
              <a:extLst>
                <a:ext uri="{FF2B5EF4-FFF2-40B4-BE49-F238E27FC236}">
                  <a16:creationId xmlns:a16="http://schemas.microsoft.com/office/drawing/2014/main" id="{E5587CCB-1438-B5FF-EB2F-C5B9BAACB54D}"/>
                </a:ext>
              </a:extLst>
            </p:cNvPr>
            <p:cNvSpPr txBox="1"/>
            <p:nvPr/>
          </p:nvSpPr>
          <p:spPr>
            <a:xfrm>
              <a:off x="9881998" y="3454724"/>
              <a:ext cx="1275708" cy="408225"/>
            </a:xfrm>
            <a:prstGeom prst="rect">
              <a:avLst/>
            </a:prstGeom>
            <a:noFill/>
          </p:spPr>
          <p:txBody>
            <a:bodyPr wrap="square" rtlCol="0">
              <a:spAutoFit/>
            </a:bodyPr>
            <a:lstStyle/>
            <a:p>
              <a:pPr algn="ctr"/>
              <a:r>
                <a:rPr lang="en-US" sz="1600" dirty="0" err="1"/>
                <a:t>graus</a:t>
              </a:r>
              <a:endParaRPr lang="en-US" dirty="0"/>
            </a:p>
          </p:txBody>
        </p:sp>
        <p:sp>
          <p:nvSpPr>
            <p:cNvPr id="48" name="TextBox 47">
              <a:extLst>
                <a:ext uri="{FF2B5EF4-FFF2-40B4-BE49-F238E27FC236}">
                  <a16:creationId xmlns:a16="http://schemas.microsoft.com/office/drawing/2014/main" id="{80E5D7FA-A5AC-844D-AC50-B377C0AFB2EE}"/>
                </a:ext>
              </a:extLst>
            </p:cNvPr>
            <p:cNvSpPr txBox="1"/>
            <p:nvPr/>
          </p:nvSpPr>
          <p:spPr>
            <a:xfrm>
              <a:off x="9563498" y="2197724"/>
              <a:ext cx="1275708" cy="371114"/>
            </a:xfrm>
            <a:prstGeom prst="rect">
              <a:avLst/>
            </a:prstGeom>
            <a:noFill/>
          </p:spPr>
          <p:txBody>
            <a:bodyPr wrap="square" rtlCol="0">
              <a:spAutoFit/>
            </a:bodyPr>
            <a:lstStyle/>
            <a:p>
              <a:pPr algn="ctr"/>
              <a:r>
                <a:rPr lang="en-US" sz="1400" i="1" dirty="0"/>
                <a:t>tempo</a:t>
              </a:r>
              <a:endParaRPr lang="en-US" i="1" dirty="0"/>
            </a:p>
          </p:txBody>
        </p:sp>
      </p:grpSp>
      <p:cxnSp>
        <p:nvCxnSpPr>
          <p:cNvPr id="53" name="Straight Arrow Connector 52">
            <a:extLst>
              <a:ext uri="{FF2B5EF4-FFF2-40B4-BE49-F238E27FC236}">
                <a16:creationId xmlns:a16="http://schemas.microsoft.com/office/drawing/2014/main" id="{898C041B-93C7-FDD9-A82C-BF3BAD31B2AC}"/>
              </a:ext>
            </a:extLst>
          </p:cNvPr>
          <p:cNvCxnSpPr>
            <a:cxnSpLocks/>
            <a:stCxn id="54" idx="5"/>
            <a:endCxn id="42" idx="1"/>
          </p:cNvCxnSpPr>
          <p:nvPr/>
        </p:nvCxnSpPr>
        <p:spPr>
          <a:xfrm>
            <a:off x="1792260" y="1822309"/>
            <a:ext cx="5289900" cy="1623897"/>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E648ABA6-399D-F6D7-195E-24E1F7265F15}"/>
              </a:ext>
            </a:extLst>
          </p:cNvPr>
          <p:cNvSpPr/>
          <p:nvPr/>
        </p:nvSpPr>
        <p:spPr>
          <a:xfrm>
            <a:off x="1179576" y="1373943"/>
            <a:ext cx="717804" cy="525294"/>
          </a:xfrm>
          <a:prstGeom prst="ellipse">
            <a:avLst/>
          </a:pr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TextBox 62">
            <a:extLst>
              <a:ext uri="{FF2B5EF4-FFF2-40B4-BE49-F238E27FC236}">
                <a16:creationId xmlns:a16="http://schemas.microsoft.com/office/drawing/2014/main" id="{659DB617-B7A4-24FE-611A-A767F5EFC22B}"/>
              </a:ext>
            </a:extLst>
          </p:cNvPr>
          <p:cNvSpPr txBox="1"/>
          <p:nvPr/>
        </p:nvSpPr>
        <p:spPr>
          <a:xfrm>
            <a:off x="563388" y="4270491"/>
            <a:ext cx="4719236" cy="2246769"/>
          </a:xfrm>
          <a:prstGeom prst="rect">
            <a:avLst/>
          </a:prstGeom>
          <a:noFill/>
        </p:spPr>
        <p:txBody>
          <a:bodyPr wrap="square">
            <a:spAutoFit/>
          </a:bodyPr>
          <a:lstStyle/>
          <a:p>
            <a:pPr marL="58737" algn="ctr">
              <a:buClr>
                <a:srgbClr val="0E00A3"/>
              </a:buClr>
            </a:pPr>
            <a:r>
              <a:rPr lang="pt-BR" sz="2800" i="1" dirty="0"/>
              <a:t>podemos codificar informações em um sinal alterando a sua fase (e mantendo a mesma frequência!)</a:t>
            </a:r>
            <a:endParaRPr lang="en-US" sz="2000" i="1" dirty="0"/>
          </a:p>
        </p:txBody>
      </p:sp>
      <p:grpSp>
        <p:nvGrpSpPr>
          <p:cNvPr id="1047" name="Group 1046">
            <a:extLst>
              <a:ext uri="{FF2B5EF4-FFF2-40B4-BE49-F238E27FC236}">
                <a16:creationId xmlns:a16="http://schemas.microsoft.com/office/drawing/2014/main" id="{3A4CEA45-8C62-F322-31B8-DD7CBE3986C8}"/>
              </a:ext>
            </a:extLst>
          </p:cNvPr>
          <p:cNvGrpSpPr/>
          <p:nvPr/>
        </p:nvGrpSpPr>
        <p:grpSpPr>
          <a:xfrm>
            <a:off x="5230174" y="4309100"/>
            <a:ext cx="4616099" cy="1777273"/>
            <a:chOff x="5230174" y="4309100"/>
            <a:chExt cx="4616099" cy="1777273"/>
          </a:xfrm>
        </p:grpSpPr>
        <p:sp>
          <p:nvSpPr>
            <p:cNvPr id="1031" name="Rectangle 1030">
              <a:extLst>
                <a:ext uri="{FF2B5EF4-FFF2-40B4-BE49-F238E27FC236}">
                  <a16:creationId xmlns:a16="http://schemas.microsoft.com/office/drawing/2014/main" id="{B1DBA0D7-F2F4-7FE9-8BFF-C063D689A96A}"/>
                </a:ext>
              </a:extLst>
            </p:cNvPr>
            <p:cNvSpPr/>
            <p:nvPr/>
          </p:nvSpPr>
          <p:spPr>
            <a:xfrm>
              <a:off x="9263404" y="4317898"/>
              <a:ext cx="582869" cy="1768475"/>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2" name="Rectangle 1031">
              <a:extLst>
                <a:ext uri="{FF2B5EF4-FFF2-40B4-BE49-F238E27FC236}">
                  <a16:creationId xmlns:a16="http://schemas.microsoft.com/office/drawing/2014/main" id="{F9EBD373-D4C7-6B95-3143-E536ED9B1387}"/>
                </a:ext>
              </a:extLst>
            </p:cNvPr>
            <p:cNvSpPr/>
            <p:nvPr/>
          </p:nvSpPr>
          <p:spPr>
            <a:xfrm>
              <a:off x="8664861" y="4317898"/>
              <a:ext cx="595569" cy="176847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Rectangle 1028">
              <a:extLst>
                <a:ext uri="{FF2B5EF4-FFF2-40B4-BE49-F238E27FC236}">
                  <a16:creationId xmlns:a16="http://schemas.microsoft.com/office/drawing/2014/main" id="{B6448A4C-E5F2-D1C0-E3DE-D4733E6EEA17}"/>
                </a:ext>
              </a:extLst>
            </p:cNvPr>
            <p:cNvSpPr/>
            <p:nvPr/>
          </p:nvSpPr>
          <p:spPr>
            <a:xfrm>
              <a:off x="8085054" y="4317898"/>
              <a:ext cx="582869" cy="1768475"/>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Rectangle 1029">
              <a:extLst>
                <a:ext uri="{FF2B5EF4-FFF2-40B4-BE49-F238E27FC236}">
                  <a16:creationId xmlns:a16="http://schemas.microsoft.com/office/drawing/2014/main" id="{5C808B04-6020-2185-69D8-6E17ED317B99}"/>
                </a:ext>
              </a:extLst>
            </p:cNvPr>
            <p:cNvSpPr/>
            <p:nvPr/>
          </p:nvSpPr>
          <p:spPr>
            <a:xfrm>
              <a:off x="7486511" y="4317898"/>
              <a:ext cx="595569" cy="176847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Rectangle 1027">
              <a:extLst>
                <a:ext uri="{FF2B5EF4-FFF2-40B4-BE49-F238E27FC236}">
                  <a16:creationId xmlns:a16="http://schemas.microsoft.com/office/drawing/2014/main" id="{DF6A9638-0CD7-FF1F-9429-111D216C1034}"/>
                </a:ext>
              </a:extLst>
            </p:cNvPr>
            <p:cNvSpPr/>
            <p:nvPr/>
          </p:nvSpPr>
          <p:spPr>
            <a:xfrm>
              <a:off x="6906704" y="4317898"/>
              <a:ext cx="582869" cy="1768475"/>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7" name="Rectangle 1026">
              <a:extLst>
                <a:ext uri="{FF2B5EF4-FFF2-40B4-BE49-F238E27FC236}">
                  <a16:creationId xmlns:a16="http://schemas.microsoft.com/office/drawing/2014/main" id="{CBBFB737-CD70-2D82-BD09-785DC0074F86}"/>
                </a:ext>
              </a:extLst>
            </p:cNvPr>
            <p:cNvSpPr/>
            <p:nvPr/>
          </p:nvSpPr>
          <p:spPr>
            <a:xfrm>
              <a:off x="6308161" y="4317898"/>
              <a:ext cx="595569" cy="176847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34" name="Straight Connector 1033">
              <a:extLst>
                <a:ext uri="{FF2B5EF4-FFF2-40B4-BE49-F238E27FC236}">
                  <a16:creationId xmlns:a16="http://schemas.microsoft.com/office/drawing/2014/main" id="{B757B762-AD0A-380E-BBD6-FC2C248042C3}"/>
                </a:ext>
              </a:extLst>
            </p:cNvPr>
            <p:cNvCxnSpPr/>
            <p:nvPr/>
          </p:nvCxnSpPr>
          <p:spPr>
            <a:xfrm>
              <a:off x="6308161" y="4678071"/>
              <a:ext cx="3538112"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038" name="TextBox 1037">
              <a:extLst>
                <a:ext uri="{FF2B5EF4-FFF2-40B4-BE49-F238E27FC236}">
                  <a16:creationId xmlns:a16="http://schemas.microsoft.com/office/drawing/2014/main" id="{F80B85AD-7ED1-6297-26C9-803F8D3A8AA5}"/>
                </a:ext>
              </a:extLst>
            </p:cNvPr>
            <p:cNvSpPr txBox="1"/>
            <p:nvPr/>
          </p:nvSpPr>
          <p:spPr>
            <a:xfrm>
              <a:off x="5230174" y="4328708"/>
              <a:ext cx="1130438" cy="338554"/>
            </a:xfrm>
            <a:prstGeom prst="rect">
              <a:avLst/>
            </a:prstGeom>
            <a:noFill/>
          </p:spPr>
          <p:txBody>
            <a:bodyPr wrap="none" rtlCol="0">
              <a:spAutoFit/>
            </a:bodyPr>
            <a:lstStyle/>
            <a:p>
              <a:r>
                <a:rPr lang="en-US" sz="1600" i="1" dirty="0"/>
                <a:t>valor do bit</a:t>
              </a:r>
            </a:p>
          </p:txBody>
        </p:sp>
        <p:sp>
          <p:nvSpPr>
            <p:cNvPr id="1040" name="TextBox 1039">
              <a:extLst>
                <a:ext uri="{FF2B5EF4-FFF2-40B4-BE49-F238E27FC236}">
                  <a16:creationId xmlns:a16="http://schemas.microsoft.com/office/drawing/2014/main" id="{9E3908E2-2D9D-3897-A9E6-B2FDA4DA5D94}"/>
                </a:ext>
              </a:extLst>
            </p:cNvPr>
            <p:cNvSpPr txBox="1"/>
            <p:nvPr/>
          </p:nvSpPr>
          <p:spPr>
            <a:xfrm>
              <a:off x="6448478" y="4309100"/>
              <a:ext cx="314510" cy="400110"/>
            </a:xfrm>
            <a:prstGeom prst="rect">
              <a:avLst/>
            </a:prstGeom>
            <a:noFill/>
          </p:spPr>
          <p:txBody>
            <a:bodyPr wrap="none" rtlCol="0">
              <a:spAutoFit/>
            </a:bodyPr>
            <a:lstStyle/>
            <a:p>
              <a:r>
                <a:rPr lang="en-US" sz="2000" dirty="0"/>
                <a:t>0</a:t>
              </a:r>
            </a:p>
          </p:txBody>
        </p:sp>
        <p:sp>
          <p:nvSpPr>
            <p:cNvPr id="1041" name="TextBox 1040">
              <a:extLst>
                <a:ext uri="{FF2B5EF4-FFF2-40B4-BE49-F238E27FC236}">
                  <a16:creationId xmlns:a16="http://schemas.microsoft.com/office/drawing/2014/main" id="{44B064AC-1FBC-F689-21FE-FADB289B7A04}"/>
                </a:ext>
              </a:extLst>
            </p:cNvPr>
            <p:cNvSpPr txBox="1"/>
            <p:nvPr/>
          </p:nvSpPr>
          <p:spPr>
            <a:xfrm>
              <a:off x="7047023" y="4311184"/>
              <a:ext cx="314510" cy="400110"/>
            </a:xfrm>
            <a:prstGeom prst="rect">
              <a:avLst/>
            </a:prstGeom>
            <a:noFill/>
          </p:spPr>
          <p:txBody>
            <a:bodyPr wrap="none" rtlCol="0">
              <a:spAutoFit/>
            </a:bodyPr>
            <a:lstStyle/>
            <a:p>
              <a:r>
                <a:rPr lang="en-US" sz="2000" dirty="0"/>
                <a:t>0</a:t>
              </a:r>
            </a:p>
          </p:txBody>
        </p:sp>
        <p:sp>
          <p:nvSpPr>
            <p:cNvPr id="1042" name="TextBox 1041">
              <a:extLst>
                <a:ext uri="{FF2B5EF4-FFF2-40B4-BE49-F238E27FC236}">
                  <a16:creationId xmlns:a16="http://schemas.microsoft.com/office/drawing/2014/main" id="{0800D1ED-F547-3E61-9E32-615E1997118D}"/>
                </a:ext>
              </a:extLst>
            </p:cNvPr>
            <p:cNvSpPr txBox="1"/>
            <p:nvPr/>
          </p:nvSpPr>
          <p:spPr>
            <a:xfrm>
              <a:off x="7645568" y="4313268"/>
              <a:ext cx="314510" cy="400110"/>
            </a:xfrm>
            <a:prstGeom prst="rect">
              <a:avLst/>
            </a:prstGeom>
            <a:noFill/>
          </p:spPr>
          <p:txBody>
            <a:bodyPr wrap="none" rtlCol="0">
              <a:spAutoFit/>
            </a:bodyPr>
            <a:lstStyle/>
            <a:p>
              <a:r>
                <a:rPr lang="en-US" sz="2000" dirty="0"/>
                <a:t>1</a:t>
              </a:r>
            </a:p>
          </p:txBody>
        </p:sp>
        <p:sp>
          <p:nvSpPr>
            <p:cNvPr id="1043" name="TextBox 1042">
              <a:extLst>
                <a:ext uri="{FF2B5EF4-FFF2-40B4-BE49-F238E27FC236}">
                  <a16:creationId xmlns:a16="http://schemas.microsoft.com/office/drawing/2014/main" id="{B654FDAE-A404-65F5-9738-6729CB783760}"/>
                </a:ext>
              </a:extLst>
            </p:cNvPr>
            <p:cNvSpPr txBox="1"/>
            <p:nvPr/>
          </p:nvSpPr>
          <p:spPr>
            <a:xfrm>
              <a:off x="8244113" y="4315352"/>
              <a:ext cx="314510" cy="400110"/>
            </a:xfrm>
            <a:prstGeom prst="rect">
              <a:avLst/>
            </a:prstGeom>
            <a:noFill/>
          </p:spPr>
          <p:txBody>
            <a:bodyPr wrap="none" rtlCol="0">
              <a:spAutoFit/>
            </a:bodyPr>
            <a:lstStyle/>
            <a:p>
              <a:r>
                <a:rPr lang="en-US" sz="2000" dirty="0"/>
                <a:t>0</a:t>
              </a:r>
            </a:p>
          </p:txBody>
        </p:sp>
        <p:sp>
          <p:nvSpPr>
            <p:cNvPr id="1044" name="TextBox 1043">
              <a:extLst>
                <a:ext uri="{FF2B5EF4-FFF2-40B4-BE49-F238E27FC236}">
                  <a16:creationId xmlns:a16="http://schemas.microsoft.com/office/drawing/2014/main" id="{44E90E0A-7D6C-6B80-B0EB-DC4A288ACE2D}"/>
                </a:ext>
              </a:extLst>
            </p:cNvPr>
            <p:cNvSpPr txBox="1"/>
            <p:nvPr/>
          </p:nvSpPr>
          <p:spPr>
            <a:xfrm>
              <a:off x="8842658" y="4317436"/>
              <a:ext cx="314510" cy="400110"/>
            </a:xfrm>
            <a:prstGeom prst="rect">
              <a:avLst/>
            </a:prstGeom>
            <a:noFill/>
          </p:spPr>
          <p:txBody>
            <a:bodyPr wrap="none" rtlCol="0">
              <a:spAutoFit/>
            </a:bodyPr>
            <a:lstStyle/>
            <a:p>
              <a:r>
                <a:rPr lang="en-US" sz="2000" dirty="0"/>
                <a:t>1</a:t>
              </a:r>
            </a:p>
          </p:txBody>
        </p:sp>
        <p:sp>
          <p:nvSpPr>
            <p:cNvPr id="1045" name="TextBox 1044">
              <a:extLst>
                <a:ext uri="{FF2B5EF4-FFF2-40B4-BE49-F238E27FC236}">
                  <a16:creationId xmlns:a16="http://schemas.microsoft.com/office/drawing/2014/main" id="{045969DF-8758-1367-C399-1F647126165B}"/>
                </a:ext>
              </a:extLst>
            </p:cNvPr>
            <p:cNvSpPr txBox="1"/>
            <p:nvPr/>
          </p:nvSpPr>
          <p:spPr>
            <a:xfrm>
              <a:off x="9441203" y="4319520"/>
              <a:ext cx="314510" cy="400110"/>
            </a:xfrm>
            <a:prstGeom prst="rect">
              <a:avLst/>
            </a:prstGeom>
            <a:noFill/>
          </p:spPr>
          <p:txBody>
            <a:bodyPr wrap="none" rtlCol="0">
              <a:spAutoFit/>
            </a:bodyPr>
            <a:lstStyle/>
            <a:p>
              <a:r>
                <a:rPr lang="en-US" sz="2000" dirty="0"/>
                <a:t>1</a:t>
              </a:r>
            </a:p>
          </p:txBody>
        </p:sp>
      </p:grpSp>
      <p:grpSp>
        <p:nvGrpSpPr>
          <p:cNvPr id="1046" name="Group 1045">
            <a:extLst>
              <a:ext uri="{FF2B5EF4-FFF2-40B4-BE49-F238E27FC236}">
                <a16:creationId xmlns:a16="http://schemas.microsoft.com/office/drawing/2014/main" id="{5D149BE6-9ED9-93B8-E08D-F189259B24EC}"/>
              </a:ext>
            </a:extLst>
          </p:cNvPr>
          <p:cNvGrpSpPr/>
          <p:nvPr/>
        </p:nvGrpSpPr>
        <p:grpSpPr>
          <a:xfrm>
            <a:off x="5578709" y="5007262"/>
            <a:ext cx="5005147" cy="1009185"/>
            <a:chOff x="6564457" y="5092577"/>
            <a:chExt cx="5005147" cy="1009185"/>
          </a:xfrm>
        </p:grpSpPr>
        <p:grpSp>
          <p:nvGrpSpPr>
            <p:cNvPr id="1025" name="Group 1024">
              <a:extLst>
                <a:ext uri="{FF2B5EF4-FFF2-40B4-BE49-F238E27FC236}">
                  <a16:creationId xmlns:a16="http://schemas.microsoft.com/office/drawing/2014/main" id="{148F2515-9939-F66B-4487-07054ABA17E0}"/>
                </a:ext>
              </a:extLst>
            </p:cNvPr>
            <p:cNvGrpSpPr/>
            <p:nvPr/>
          </p:nvGrpSpPr>
          <p:grpSpPr>
            <a:xfrm>
              <a:off x="7296883" y="5092577"/>
              <a:ext cx="3527866" cy="1009185"/>
              <a:chOff x="3855980" y="4273744"/>
              <a:chExt cx="2251642" cy="2420624"/>
            </a:xfrm>
          </p:grpSpPr>
          <p:sp>
            <p:nvSpPr>
              <p:cNvPr id="56" name="Freeform 55">
                <a:extLst>
                  <a:ext uri="{FF2B5EF4-FFF2-40B4-BE49-F238E27FC236}">
                    <a16:creationId xmlns:a16="http://schemas.microsoft.com/office/drawing/2014/main" id="{936002EC-C9F3-A34F-F1C1-5EB44A54477A}"/>
                  </a:ext>
                </a:extLst>
              </p:cNvPr>
              <p:cNvSpPr/>
              <p:nvPr/>
            </p:nvSpPr>
            <p:spPr>
              <a:xfrm>
                <a:off x="3855980" y="4273744"/>
                <a:ext cx="376052" cy="2389514"/>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15">
                    <a:moveTo>
                      <a:pt x="0" y="1199415"/>
                    </a:moveTo>
                    <a:cubicBezTo>
                      <a:pt x="128168" y="661923"/>
                      <a:pt x="66740" y="2574"/>
                      <a:pt x="635170" y="7"/>
                    </a:cubicBezTo>
                    <a:cubicBezTo>
                      <a:pt x="1203600" y="-2560"/>
                      <a:pt x="1112001" y="764577"/>
                      <a:pt x="1264562" y="1205194"/>
                    </a:cubicBezTo>
                    <a:cubicBezTo>
                      <a:pt x="1448897" y="1719952"/>
                      <a:pt x="1475274" y="2389210"/>
                      <a:pt x="1892991" y="2389515"/>
                    </a:cubicBezTo>
                    <a:cubicBezTo>
                      <a:pt x="2310708" y="2389820"/>
                      <a:pt x="2279955" y="1798210"/>
                      <a:pt x="2517569"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56">
                <a:extLst>
                  <a:ext uri="{FF2B5EF4-FFF2-40B4-BE49-F238E27FC236}">
                    <a16:creationId xmlns:a16="http://schemas.microsoft.com/office/drawing/2014/main" id="{08E60F42-992C-20B9-A8F8-BE594DF60BF8}"/>
                  </a:ext>
                </a:extLst>
              </p:cNvPr>
              <p:cNvSpPr/>
              <p:nvPr/>
            </p:nvSpPr>
            <p:spPr>
              <a:xfrm>
                <a:off x="4232032" y="4289299"/>
                <a:ext cx="376052" cy="23895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15">
                    <a:moveTo>
                      <a:pt x="0" y="1199415"/>
                    </a:moveTo>
                    <a:cubicBezTo>
                      <a:pt x="128168" y="661923"/>
                      <a:pt x="66740" y="2574"/>
                      <a:pt x="635170" y="7"/>
                    </a:cubicBezTo>
                    <a:cubicBezTo>
                      <a:pt x="1203600" y="-2560"/>
                      <a:pt x="1112001" y="764577"/>
                      <a:pt x="1264562" y="1205194"/>
                    </a:cubicBezTo>
                    <a:cubicBezTo>
                      <a:pt x="1448897" y="1719952"/>
                      <a:pt x="1475274" y="2389210"/>
                      <a:pt x="1892991" y="2389515"/>
                    </a:cubicBezTo>
                    <a:cubicBezTo>
                      <a:pt x="2310708" y="2389820"/>
                      <a:pt x="2279955" y="1798210"/>
                      <a:pt x="2517569"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57">
                <a:extLst>
                  <a:ext uri="{FF2B5EF4-FFF2-40B4-BE49-F238E27FC236}">
                    <a16:creationId xmlns:a16="http://schemas.microsoft.com/office/drawing/2014/main" id="{5CAE1769-43CA-AADB-A330-658827973C4B}"/>
                  </a:ext>
                </a:extLst>
              </p:cNvPr>
              <p:cNvSpPr/>
              <p:nvPr/>
            </p:nvSpPr>
            <p:spPr>
              <a:xfrm flipH="1">
                <a:off x="4608084" y="4304853"/>
                <a:ext cx="376052" cy="23895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15">
                    <a:moveTo>
                      <a:pt x="0" y="1199415"/>
                    </a:moveTo>
                    <a:cubicBezTo>
                      <a:pt x="128168" y="661923"/>
                      <a:pt x="66740" y="2574"/>
                      <a:pt x="635170" y="7"/>
                    </a:cubicBezTo>
                    <a:cubicBezTo>
                      <a:pt x="1203600" y="-2560"/>
                      <a:pt x="1112001" y="764577"/>
                      <a:pt x="1264562" y="1205194"/>
                    </a:cubicBezTo>
                    <a:cubicBezTo>
                      <a:pt x="1448897" y="1719952"/>
                      <a:pt x="1475274" y="2389210"/>
                      <a:pt x="1892991" y="2389515"/>
                    </a:cubicBezTo>
                    <a:cubicBezTo>
                      <a:pt x="2310708" y="2389820"/>
                      <a:pt x="2279955" y="1798210"/>
                      <a:pt x="2517569"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58">
                <a:extLst>
                  <a:ext uri="{FF2B5EF4-FFF2-40B4-BE49-F238E27FC236}">
                    <a16:creationId xmlns:a16="http://schemas.microsoft.com/office/drawing/2014/main" id="{404E04E3-7C4A-D142-2E70-830BCB5A0B78}"/>
                  </a:ext>
                </a:extLst>
              </p:cNvPr>
              <p:cNvSpPr/>
              <p:nvPr/>
            </p:nvSpPr>
            <p:spPr>
              <a:xfrm>
                <a:off x="4984136" y="4304853"/>
                <a:ext cx="376052" cy="23895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15">
                    <a:moveTo>
                      <a:pt x="0" y="1199415"/>
                    </a:moveTo>
                    <a:cubicBezTo>
                      <a:pt x="128168" y="661923"/>
                      <a:pt x="66740" y="2574"/>
                      <a:pt x="635170" y="7"/>
                    </a:cubicBezTo>
                    <a:cubicBezTo>
                      <a:pt x="1203600" y="-2560"/>
                      <a:pt x="1112001" y="764577"/>
                      <a:pt x="1264562" y="1205194"/>
                    </a:cubicBezTo>
                    <a:cubicBezTo>
                      <a:pt x="1448897" y="1719952"/>
                      <a:pt x="1475274" y="2389210"/>
                      <a:pt x="1892991" y="2389515"/>
                    </a:cubicBezTo>
                    <a:cubicBezTo>
                      <a:pt x="2310708" y="2389820"/>
                      <a:pt x="2279955" y="1798210"/>
                      <a:pt x="2517569"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59">
                <a:extLst>
                  <a:ext uri="{FF2B5EF4-FFF2-40B4-BE49-F238E27FC236}">
                    <a16:creationId xmlns:a16="http://schemas.microsoft.com/office/drawing/2014/main" id="{3E5E9511-705A-327C-AF76-BBF7A1D31936}"/>
                  </a:ext>
                </a:extLst>
              </p:cNvPr>
              <p:cNvSpPr/>
              <p:nvPr/>
            </p:nvSpPr>
            <p:spPr>
              <a:xfrm flipH="1">
                <a:off x="5357687" y="4304853"/>
                <a:ext cx="376052" cy="23895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15">
                    <a:moveTo>
                      <a:pt x="0" y="1199415"/>
                    </a:moveTo>
                    <a:cubicBezTo>
                      <a:pt x="128168" y="661923"/>
                      <a:pt x="66740" y="2574"/>
                      <a:pt x="635170" y="7"/>
                    </a:cubicBezTo>
                    <a:cubicBezTo>
                      <a:pt x="1203600" y="-2560"/>
                      <a:pt x="1112001" y="764577"/>
                      <a:pt x="1264562" y="1205194"/>
                    </a:cubicBezTo>
                    <a:cubicBezTo>
                      <a:pt x="1448897" y="1719952"/>
                      <a:pt x="1475274" y="2389210"/>
                      <a:pt x="1892991" y="2389515"/>
                    </a:cubicBezTo>
                    <a:cubicBezTo>
                      <a:pt x="2310708" y="2389820"/>
                      <a:pt x="2279955" y="1798210"/>
                      <a:pt x="2517569"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a:extLst>
                  <a:ext uri="{FF2B5EF4-FFF2-40B4-BE49-F238E27FC236}">
                    <a16:creationId xmlns:a16="http://schemas.microsoft.com/office/drawing/2014/main" id="{02D6B697-8444-C448-2C30-D99944E918A4}"/>
                  </a:ext>
                </a:extLst>
              </p:cNvPr>
              <p:cNvSpPr/>
              <p:nvPr/>
            </p:nvSpPr>
            <p:spPr>
              <a:xfrm flipH="1">
                <a:off x="5731570" y="4273744"/>
                <a:ext cx="376052" cy="23895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7569" h="2389515">
                    <a:moveTo>
                      <a:pt x="0" y="1199415"/>
                    </a:moveTo>
                    <a:cubicBezTo>
                      <a:pt x="128168" y="661923"/>
                      <a:pt x="66740" y="2574"/>
                      <a:pt x="635170" y="7"/>
                    </a:cubicBezTo>
                    <a:cubicBezTo>
                      <a:pt x="1203600" y="-2560"/>
                      <a:pt x="1112001" y="764577"/>
                      <a:pt x="1264562" y="1205194"/>
                    </a:cubicBezTo>
                    <a:cubicBezTo>
                      <a:pt x="1448897" y="1719952"/>
                      <a:pt x="1475274" y="2389210"/>
                      <a:pt x="1892991" y="2389515"/>
                    </a:cubicBezTo>
                    <a:cubicBezTo>
                      <a:pt x="2310708" y="2389820"/>
                      <a:pt x="2279955" y="1798210"/>
                      <a:pt x="2517569"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035" name="Straight Connector 1034">
              <a:extLst>
                <a:ext uri="{FF2B5EF4-FFF2-40B4-BE49-F238E27FC236}">
                  <a16:creationId xmlns:a16="http://schemas.microsoft.com/office/drawing/2014/main" id="{258172F1-ACFC-6907-0F97-071CC91D8F58}"/>
                </a:ext>
              </a:extLst>
            </p:cNvPr>
            <p:cNvCxnSpPr>
              <a:cxnSpLocks/>
            </p:cNvCxnSpPr>
            <p:nvPr/>
          </p:nvCxnSpPr>
          <p:spPr>
            <a:xfrm>
              <a:off x="7281965" y="5597169"/>
              <a:ext cx="4097368"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7" name="TextBox 1036">
              <a:extLst>
                <a:ext uri="{FF2B5EF4-FFF2-40B4-BE49-F238E27FC236}">
                  <a16:creationId xmlns:a16="http://schemas.microsoft.com/office/drawing/2014/main" id="{2C674121-5D50-E5FA-CF88-9A4F13AC441E}"/>
                </a:ext>
              </a:extLst>
            </p:cNvPr>
            <p:cNvSpPr txBox="1"/>
            <p:nvPr/>
          </p:nvSpPr>
          <p:spPr>
            <a:xfrm>
              <a:off x="10846906" y="5565438"/>
              <a:ext cx="722698" cy="338554"/>
            </a:xfrm>
            <a:prstGeom prst="rect">
              <a:avLst/>
            </a:prstGeom>
            <a:noFill/>
          </p:spPr>
          <p:txBody>
            <a:bodyPr wrap="none" rtlCol="0">
              <a:spAutoFit/>
            </a:bodyPr>
            <a:lstStyle/>
            <a:p>
              <a:r>
                <a:rPr lang="en-US" sz="1600" i="1" dirty="0"/>
                <a:t>tempo</a:t>
              </a:r>
            </a:p>
          </p:txBody>
        </p:sp>
        <p:sp>
          <p:nvSpPr>
            <p:cNvPr id="1039" name="TextBox 1038">
              <a:extLst>
                <a:ext uri="{FF2B5EF4-FFF2-40B4-BE49-F238E27FC236}">
                  <a16:creationId xmlns:a16="http://schemas.microsoft.com/office/drawing/2014/main" id="{52BF50B9-4365-748A-2F19-8DCB10A9C8E1}"/>
                </a:ext>
              </a:extLst>
            </p:cNvPr>
            <p:cNvSpPr txBox="1"/>
            <p:nvPr/>
          </p:nvSpPr>
          <p:spPr>
            <a:xfrm>
              <a:off x="6564457" y="5287450"/>
              <a:ext cx="569387" cy="338554"/>
            </a:xfrm>
            <a:prstGeom prst="rect">
              <a:avLst/>
            </a:prstGeom>
            <a:noFill/>
          </p:spPr>
          <p:txBody>
            <a:bodyPr wrap="none" rtlCol="0">
              <a:spAutoFit/>
            </a:bodyPr>
            <a:lstStyle/>
            <a:p>
              <a:r>
                <a:rPr lang="en-US" sz="1600" i="1" dirty="0" err="1"/>
                <a:t>sinal</a:t>
              </a:r>
              <a:endParaRPr lang="en-US" sz="1600" i="1" dirty="0"/>
            </a:p>
          </p:txBody>
        </p:sp>
      </p:grpSp>
      <p:sp>
        <p:nvSpPr>
          <p:cNvPr id="4" name="Slide Number Placeholder 3">
            <a:extLst>
              <a:ext uri="{FF2B5EF4-FFF2-40B4-BE49-F238E27FC236}">
                <a16:creationId xmlns:a16="http://schemas.microsoft.com/office/drawing/2014/main" id="{D0A99FB1-A406-F562-E602-7AD7A2A51D32}"/>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17</a:t>
            </a:fld>
            <a:endParaRPr lang="en-US" dirty="0"/>
          </a:p>
        </p:txBody>
      </p:sp>
    </p:spTree>
    <p:extLst>
      <p:ext uri="{BB962C8B-B14F-4D97-AF65-F5344CB8AC3E}">
        <p14:creationId xmlns:p14="http://schemas.microsoft.com/office/powerpoint/2010/main" val="14631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47"/>
                                        </p:tgtEl>
                                        <p:attrNameLst>
                                          <p:attrName>style.visibility</p:attrName>
                                        </p:attrNameLst>
                                      </p:cBhvr>
                                      <p:to>
                                        <p:strVal val="visible"/>
                                      </p:to>
                                    </p:set>
                                    <p:animEffect transition="in" filter="dissolve">
                                      <p:cBhvr>
                                        <p:cTn id="12" dur="500"/>
                                        <p:tgtEl>
                                          <p:spTgt spid="104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46"/>
                                        </p:tgtEl>
                                        <p:attrNameLst>
                                          <p:attrName>style.visibility</p:attrName>
                                        </p:attrNameLst>
                                      </p:cBhvr>
                                      <p:to>
                                        <p:strVal val="visible"/>
                                      </p:to>
                                    </p:set>
                                    <p:animEffect transition="in" filter="dissolve">
                                      <p:cBhvr>
                                        <p:cTn id="17" dur="500"/>
                                        <p:tgtEl>
                                          <p:spTgt spid="1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1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a:t>Características de enlaces sem fio: </a:t>
            </a:r>
            <a:r>
              <a:rPr lang="pt-BR" dirty="0" err="1"/>
              <a:t>multicaminho</a:t>
            </a:r>
            <a:endParaRPr lang="en-US" dirty="0"/>
          </a:p>
        </p:txBody>
      </p:sp>
      <p:sp>
        <p:nvSpPr>
          <p:cNvPr id="11" name="Rectangle 3">
            <a:extLst>
              <a:ext uri="{FF2B5EF4-FFF2-40B4-BE49-F238E27FC236}">
                <a16:creationId xmlns:a16="http://schemas.microsoft.com/office/drawing/2014/main" id="{FAB7767E-A3AF-B615-1E24-16E4721F5562}"/>
              </a:ext>
            </a:extLst>
          </p:cNvPr>
          <p:cNvSpPr txBox="1">
            <a:spLocks noChangeArrowheads="1"/>
          </p:cNvSpPr>
          <p:nvPr/>
        </p:nvSpPr>
        <p:spPr>
          <a:xfrm>
            <a:off x="433741" y="1130543"/>
            <a:ext cx="10869259" cy="13728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en-US" sz="2800" dirty="0" err="1">
                <a:solidFill>
                  <a:srgbClr val="C00000"/>
                </a:solidFill>
              </a:rPr>
              <a:t>propagação</a:t>
            </a:r>
            <a:r>
              <a:rPr lang="en-US" sz="2800" dirty="0">
                <a:solidFill>
                  <a:srgbClr val="C00000"/>
                </a:solidFill>
              </a:rPr>
              <a:t> </a:t>
            </a:r>
            <a:r>
              <a:rPr lang="en-US" sz="2800" dirty="0" err="1">
                <a:solidFill>
                  <a:srgbClr val="C00000"/>
                </a:solidFill>
              </a:rPr>
              <a:t>multipercurso</a:t>
            </a:r>
            <a:r>
              <a:rPr lang="en-US" sz="2800" dirty="0">
                <a:solidFill>
                  <a:srgbClr val="C00000"/>
                </a:solidFill>
              </a:rPr>
              <a:t>: </a:t>
            </a:r>
            <a:r>
              <a:rPr lang="pt-BR" sz="2800" dirty="0"/>
              <a:t>o sinal de rádio reflete nos objetos, no solo, no ambiente construído, chegando ao destino em momentos ligeiramente diferentes</a:t>
            </a:r>
            <a:endParaRPr lang="en-US" dirty="0">
              <a:latin typeface="Gill Sans MT" charset="0"/>
            </a:endParaRPr>
          </a:p>
          <a:p>
            <a:pPr marL="407987" lvl="1" indent="0">
              <a:lnSpc>
                <a:spcPct val="100000"/>
              </a:lnSpc>
              <a:spcBef>
                <a:spcPts val="600"/>
              </a:spcBef>
              <a:buNone/>
              <a:defRPr/>
            </a:pPr>
            <a:endParaRPr lang="en-US" sz="2800" dirty="0"/>
          </a:p>
        </p:txBody>
      </p:sp>
      <p:grpSp>
        <p:nvGrpSpPr>
          <p:cNvPr id="262" name="Group 261">
            <a:extLst>
              <a:ext uri="{FF2B5EF4-FFF2-40B4-BE49-F238E27FC236}">
                <a16:creationId xmlns:a16="http://schemas.microsoft.com/office/drawing/2014/main" id="{C7163DF3-8582-3897-7E78-9CCFD3ABC4B8}"/>
              </a:ext>
            </a:extLst>
          </p:cNvPr>
          <p:cNvGrpSpPr/>
          <p:nvPr/>
        </p:nvGrpSpPr>
        <p:grpSpPr>
          <a:xfrm flipH="1">
            <a:off x="5760437" y="4298161"/>
            <a:ext cx="1120967" cy="365125"/>
            <a:chOff x="8493165" y="2029804"/>
            <a:chExt cx="849312" cy="226109"/>
          </a:xfrm>
        </p:grpSpPr>
        <p:pic>
          <p:nvPicPr>
            <p:cNvPr id="263" name="Picture 603" descr="car_icon_small">
              <a:extLst>
                <a:ext uri="{FF2B5EF4-FFF2-40B4-BE49-F238E27FC236}">
                  <a16:creationId xmlns:a16="http://schemas.microsoft.com/office/drawing/2014/main" id="{6ED5674B-43DC-9997-C361-FC9D338199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 name="Picture 1017" descr="antenna_stylized">
              <a:extLst>
                <a:ext uri="{FF2B5EF4-FFF2-40B4-BE49-F238E27FC236}">
                  <a16:creationId xmlns:a16="http://schemas.microsoft.com/office/drawing/2014/main" id="{03F97D3A-958E-566F-68F2-CECAE6D76F1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8" name="Group 457">
            <a:extLst>
              <a:ext uri="{FF2B5EF4-FFF2-40B4-BE49-F238E27FC236}">
                <a16:creationId xmlns:a16="http://schemas.microsoft.com/office/drawing/2014/main" id="{175F49D0-0D01-256A-0CD7-B6B6CF0BEC23}"/>
              </a:ext>
            </a:extLst>
          </p:cNvPr>
          <p:cNvGrpSpPr/>
          <p:nvPr/>
        </p:nvGrpSpPr>
        <p:grpSpPr>
          <a:xfrm>
            <a:off x="4055467" y="3827615"/>
            <a:ext cx="457200" cy="848265"/>
            <a:chOff x="2392033" y="2938550"/>
            <a:chExt cx="457200" cy="848265"/>
          </a:xfrm>
        </p:grpSpPr>
        <p:pic>
          <p:nvPicPr>
            <p:cNvPr id="59" name="Picture 799" descr="cell_tower_radiation copy">
              <a:extLst>
                <a:ext uri="{FF2B5EF4-FFF2-40B4-BE49-F238E27FC236}">
                  <a16:creationId xmlns:a16="http://schemas.microsoft.com/office/drawing/2014/main" id="{78B7D071-EBD1-94DA-3C10-8A06472D251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92033" y="2938550"/>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Oval 800">
              <a:extLst>
                <a:ext uri="{FF2B5EF4-FFF2-40B4-BE49-F238E27FC236}">
                  <a16:creationId xmlns:a16="http://schemas.microsoft.com/office/drawing/2014/main" id="{66E36809-A4F1-E415-7E26-9AB8223F2BBA}"/>
                </a:ext>
              </a:extLst>
            </p:cNvPr>
            <p:cNvSpPr>
              <a:spLocks noChangeArrowheads="1"/>
            </p:cNvSpPr>
            <p:nvPr/>
          </p:nvSpPr>
          <p:spPr bwMode="auto">
            <a:xfrm>
              <a:off x="2585708" y="3073378"/>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94" name="Group 783">
              <a:extLst>
                <a:ext uri="{FF2B5EF4-FFF2-40B4-BE49-F238E27FC236}">
                  <a16:creationId xmlns:a16="http://schemas.microsoft.com/office/drawing/2014/main" id="{751CDA7E-472F-5EE3-F8F6-9C85ABF2F83F}"/>
                </a:ext>
              </a:extLst>
            </p:cNvPr>
            <p:cNvGrpSpPr>
              <a:grpSpLocks/>
            </p:cNvGrpSpPr>
            <p:nvPr/>
          </p:nvGrpSpPr>
          <p:grpSpPr bwMode="auto">
            <a:xfrm>
              <a:off x="2484451" y="3089758"/>
              <a:ext cx="260874" cy="697057"/>
              <a:chOff x="3130" y="3288"/>
              <a:chExt cx="410" cy="742"/>
            </a:xfrm>
          </p:grpSpPr>
          <p:sp>
            <p:nvSpPr>
              <p:cNvPr id="441" name="Line 270">
                <a:extLst>
                  <a:ext uri="{FF2B5EF4-FFF2-40B4-BE49-F238E27FC236}">
                    <a16:creationId xmlns:a16="http://schemas.microsoft.com/office/drawing/2014/main" id="{F17E4B8D-DFDF-CAC6-A143-30AE3A3E0224}"/>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2" name="Line 271">
                <a:extLst>
                  <a:ext uri="{FF2B5EF4-FFF2-40B4-BE49-F238E27FC236}">
                    <a16:creationId xmlns:a16="http://schemas.microsoft.com/office/drawing/2014/main" id="{791ACE4A-5DEE-6DB5-66DC-09E2FB53B4D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3" name="Line 272">
                <a:extLst>
                  <a:ext uri="{FF2B5EF4-FFF2-40B4-BE49-F238E27FC236}">
                    <a16:creationId xmlns:a16="http://schemas.microsoft.com/office/drawing/2014/main" id="{42AECBF6-97A8-731D-EFC1-08DEC004E5F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4" name="Line 273">
                <a:extLst>
                  <a:ext uri="{FF2B5EF4-FFF2-40B4-BE49-F238E27FC236}">
                    <a16:creationId xmlns:a16="http://schemas.microsoft.com/office/drawing/2014/main" id="{14C9C70F-D6DA-CE9A-5A1A-892678CDB7C9}"/>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5" name="Line 274">
                <a:extLst>
                  <a:ext uri="{FF2B5EF4-FFF2-40B4-BE49-F238E27FC236}">
                    <a16:creationId xmlns:a16="http://schemas.microsoft.com/office/drawing/2014/main" id="{F6ECA830-1C69-A8CB-96F2-2192A532484E}"/>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6" name="Line 275">
                <a:extLst>
                  <a:ext uri="{FF2B5EF4-FFF2-40B4-BE49-F238E27FC236}">
                    <a16:creationId xmlns:a16="http://schemas.microsoft.com/office/drawing/2014/main" id="{C2F3E90C-F8AB-633D-6DF8-C08D3334DF69}"/>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7" name="Line 276">
                <a:extLst>
                  <a:ext uri="{FF2B5EF4-FFF2-40B4-BE49-F238E27FC236}">
                    <a16:creationId xmlns:a16="http://schemas.microsoft.com/office/drawing/2014/main" id="{8B2D4235-76EF-6619-6ABB-5BA101A8F437}"/>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8" name="Line 277">
                <a:extLst>
                  <a:ext uri="{FF2B5EF4-FFF2-40B4-BE49-F238E27FC236}">
                    <a16:creationId xmlns:a16="http://schemas.microsoft.com/office/drawing/2014/main" id="{9CC57805-653E-1AF4-CB55-910DFF482CFB}"/>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49" name="Line 278">
                <a:extLst>
                  <a:ext uri="{FF2B5EF4-FFF2-40B4-BE49-F238E27FC236}">
                    <a16:creationId xmlns:a16="http://schemas.microsoft.com/office/drawing/2014/main" id="{08942CFD-69B5-19E2-A662-8E307C7ABDE2}"/>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0" name="Line 279">
                <a:extLst>
                  <a:ext uri="{FF2B5EF4-FFF2-40B4-BE49-F238E27FC236}">
                    <a16:creationId xmlns:a16="http://schemas.microsoft.com/office/drawing/2014/main" id="{B06C3075-4737-C73A-65B2-1FEC2F4BE722}"/>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1" name="Line 280">
                <a:extLst>
                  <a:ext uri="{FF2B5EF4-FFF2-40B4-BE49-F238E27FC236}">
                    <a16:creationId xmlns:a16="http://schemas.microsoft.com/office/drawing/2014/main" id="{2F686B90-F1EA-85A2-F8C9-2336A9D0B801}"/>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2" name="Line 281">
                <a:extLst>
                  <a:ext uri="{FF2B5EF4-FFF2-40B4-BE49-F238E27FC236}">
                    <a16:creationId xmlns:a16="http://schemas.microsoft.com/office/drawing/2014/main" id="{1964F2B7-34E7-5B6C-3EA7-20276C4F3F8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3" name="Line 282">
                <a:extLst>
                  <a:ext uri="{FF2B5EF4-FFF2-40B4-BE49-F238E27FC236}">
                    <a16:creationId xmlns:a16="http://schemas.microsoft.com/office/drawing/2014/main" id="{6676524B-8638-C41B-4C8B-07C943BDD4F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4" name="Line 283">
                <a:extLst>
                  <a:ext uri="{FF2B5EF4-FFF2-40B4-BE49-F238E27FC236}">
                    <a16:creationId xmlns:a16="http://schemas.microsoft.com/office/drawing/2014/main" id="{13EF8D29-EF5E-3F38-7C10-5D0FE81D97C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455" name="Line 284">
                <a:extLst>
                  <a:ext uri="{FF2B5EF4-FFF2-40B4-BE49-F238E27FC236}">
                    <a16:creationId xmlns:a16="http://schemas.microsoft.com/office/drawing/2014/main" id="{4A09CA93-38FB-076B-BE2C-7E448B05830E}"/>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grpSp>
      <p:pic>
        <p:nvPicPr>
          <p:cNvPr id="460" name="Picture 459">
            <a:extLst>
              <a:ext uri="{FF2B5EF4-FFF2-40B4-BE49-F238E27FC236}">
                <a16:creationId xmlns:a16="http://schemas.microsoft.com/office/drawing/2014/main" id="{9D969351-9DBB-D5B0-0D6F-351526A9B288}"/>
              </a:ext>
            </a:extLst>
          </p:cNvPr>
          <p:cNvPicPr>
            <a:picLocks noChangeAspect="1"/>
          </p:cNvPicPr>
          <p:nvPr/>
        </p:nvPicPr>
        <p:blipFill>
          <a:blip r:embed="rId6"/>
          <a:stretch>
            <a:fillRect/>
          </a:stretch>
        </p:blipFill>
        <p:spPr>
          <a:xfrm>
            <a:off x="6505575" y="2466372"/>
            <a:ext cx="1034924" cy="1287905"/>
          </a:xfrm>
          <a:prstGeom prst="rect">
            <a:avLst/>
          </a:prstGeom>
        </p:spPr>
      </p:pic>
      <p:pic>
        <p:nvPicPr>
          <p:cNvPr id="461" name="Picture 460">
            <a:extLst>
              <a:ext uri="{FF2B5EF4-FFF2-40B4-BE49-F238E27FC236}">
                <a16:creationId xmlns:a16="http://schemas.microsoft.com/office/drawing/2014/main" id="{D32EC732-52D6-C783-8C36-D5F33C913BEF}"/>
              </a:ext>
            </a:extLst>
          </p:cNvPr>
          <p:cNvPicPr>
            <a:picLocks noChangeAspect="1"/>
          </p:cNvPicPr>
          <p:nvPr/>
        </p:nvPicPr>
        <p:blipFill>
          <a:blip r:embed="rId7"/>
          <a:stretch>
            <a:fillRect/>
          </a:stretch>
        </p:blipFill>
        <p:spPr>
          <a:xfrm>
            <a:off x="8470171" y="3335979"/>
            <a:ext cx="1430167" cy="1127120"/>
          </a:xfrm>
          <a:prstGeom prst="rect">
            <a:avLst/>
          </a:prstGeom>
        </p:spPr>
      </p:pic>
      <p:sp>
        <p:nvSpPr>
          <p:cNvPr id="462" name="Freeform 461">
            <a:extLst>
              <a:ext uri="{FF2B5EF4-FFF2-40B4-BE49-F238E27FC236}">
                <a16:creationId xmlns:a16="http://schemas.microsoft.com/office/drawing/2014/main" id="{D2672AE7-FDD2-D557-2F8E-6CD10CFC3972}"/>
              </a:ext>
            </a:extLst>
          </p:cNvPr>
          <p:cNvSpPr/>
          <p:nvPr/>
        </p:nvSpPr>
        <p:spPr>
          <a:xfrm>
            <a:off x="4332157" y="3478655"/>
            <a:ext cx="2358765" cy="778552"/>
          </a:xfrm>
          <a:custGeom>
            <a:avLst/>
            <a:gdLst>
              <a:gd name="connsiteX0" fmla="*/ 0 w 2263515"/>
              <a:gd name="connsiteY0" fmla="*/ 824459 h 1064302"/>
              <a:gd name="connsiteX1" fmla="*/ 2263515 w 2263515"/>
              <a:gd name="connsiteY1" fmla="*/ 0 h 1064302"/>
              <a:gd name="connsiteX2" fmla="*/ 1933732 w 2263515"/>
              <a:gd name="connsiteY2" fmla="*/ 1064302 h 106430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Lst>
            <a:ahLst/>
            <a:cxnLst>
              <a:cxn ang="0">
                <a:pos x="connsiteX0" y="connsiteY0"/>
              </a:cxn>
              <a:cxn ang="0">
                <a:pos x="connsiteX1" y="connsiteY1"/>
              </a:cxn>
              <a:cxn ang="0">
                <a:pos x="connsiteX2" y="connsiteY2"/>
              </a:cxn>
            </a:cxnLst>
            <a:rect l="l" t="t" r="r" b="b"/>
            <a:pathLst>
              <a:path w="2358765" h="778552">
                <a:moveTo>
                  <a:pt x="0" y="538709"/>
                </a:moveTo>
                <a:lnTo>
                  <a:pt x="2358765" y="0"/>
                </a:lnTo>
                <a:cubicBezTo>
                  <a:pt x="2036989" y="612080"/>
                  <a:pt x="2323611" y="78563"/>
                  <a:pt x="1933732" y="778552"/>
                </a:cubicBezTo>
              </a:path>
            </a:pathLst>
          </a:custGeom>
          <a:noFill/>
          <a:ln w="25400">
            <a:solidFill>
              <a:srgbClr val="CC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3" name="Freeform 462">
            <a:extLst>
              <a:ext uri="{FF2B5EF4-FFF2-40B4-BE49-F238E27FC236}">
                <a16:creationId xmlns:a16="http://schemas.microsoft.com/office/drawing/2014/main" id="{DE1B1550-C495-966D-A5F2-CC17AB4D5476}"/>
              </a:ext>
            </a:extLst>
          </p:cNvPr>
          <p:cNvSpPr/>
          <p:nvPr/>
        </p:nvSpPr>
        <p:spPr>
          <a:xfrm>
            <a:off x="4400550" y="4019550"/>
            <a:ext cx="4133850" cy="342900"/>
          </a:xfrm>
          <a:custGeom>
            <a:avLst/>
            <a:gdLst>
              <a:gd name="connsiteX0" fmla="*/ 0 w 4133850"/>
              <a:gd name="connsiteY0" fmla="*/ 0 h 342900"/>
              <a:gd name="connsiteX1" fmla="*/ 4133850 w 4133850"/>
              <a:gd name="connsiteY1" fmla="*/ 171450 h 342900"/>
              <a:gd name="connsiteX2" fmla="*/ 2305050 w 4133850"/>
              <a:gd name="connsiteY2" fmla="*/ 342900 h 342900"/>
            </a:gdLst>
            <a:ahLst/>
            <a:cxnLst>
              <a:cxn ang="0">
                <a:pos x="connsiteX0" y="connsiteY0"/>
              </a:cxn>
              <a:cxn ang="0">
                <a:pos x="connsiteX1" y="connsiteY1"/>
              </a:cxn>
              <a:cxn ang="0">
                <a:pos x="connsiteX2" y="connsiteY2"/>
              </a:cxn>
            </a:cxnLst>
            <a:rect l="l" t="t" r="r" b="b"/>
            <a:pathLst>
              <a:path w="4133850" h="342900">
                <a:moveTo>
                  <a:pt x="0" y="0"/>
                </a:moveTo>
                <a:lnTo>
                  <a:pt x="4133850" y="171450"/>
                </a:lnTo>
                <a:lnTo>
                  <a:pt x="2305050" y="342900"/>
                </a:lnTo>
              </a:path>
            </a:pathLst>
          </a:custGeom>
          <a:noFill/>
          <a:ln w="25400">
            <a:solidFill>
              <a:srgbClr val="7030A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465" name="Straight Arrow Connector 464">
            <a:extLst>
              <a:ext uri="{FF2B5EF4-FFF2-40B4-BE49-F238E27FC236}">
                <a16:creationId xmlns:a16="http://schemas.microsoft.com/office/drawing/2014/main" id="{01B2E45D-7B77-590F-F0E0-7C98865A067F}"/>
              </a:ext>
            </a:extLst>
          </p:cNvPr>
          <p:cNvCxnSpPr>
            <a:stCxn id="462" idx="0"/>
          </p:cNvCxnSpPr>
          <p:nvPr/>
        </p:nvCxnSpPr>
        <p:spPr>
          <a:xfrm>
            <a:off x="4332157" y="4017364"/>
            <a:ext cx="1569676" cy="370111"/>
          </a:xfrm>
          <a:prstGeom prst="straightConnector1">
            <a:avLst/>
          </a:prstGeom>
          <a:ln w="25400">
            <a:solidFill>
              <a:schemeClr val="accent6">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6" name="TextBox 465">
            <a:extLst>
              <a:ext uri="{FF2B5EF4-FFF2-40B4-BE49-F238E27FC236}">
                <a16:creationId xmlns:a16="http://schemas.microsoft.com/office/drawing/2014/main" id="{2BA97D04-E685-871B-A52A-8D53972A5F88}"/>
              </a:ext>
            </a:extLst>
          </p:cNvPr>
          <p:cNvSpPr txBox="1"/>
          <p:nvPr/>
        </p:nvSpPr>
        <p:spPr>
          <a:xfrm>
            <a:off x="4437939" y="4277690"/>
            <a:ext cx="1184772" cy="786049"/>
          </a:xfrm>
          <a:prstGeom prst="rect">
            <a:avLst/>
          </a:prstGeom>
          <a:noFill/>
        </p:spPr>
        <p:txBody>
          <a:bodyPr wrap="square" rtlCol="0">
            <a:spAutoFit/>
          </a:bodyPr>
          <a:lstStyle/>
          <a:p>
            <a:pPr algn="ctr">
              <a:lnSpc>
                <a:spcPct val="80000"/>
              </a:lnSpc>
            </a:pPr>
            <a:r>
              <a:rPr lang="pt-BR" sz="1400" dirty="0">
                <a:solidFill>
                  <a:schemeClr val="accent6">
                    <a:lumMod val="75000"/>
                  </a:schemeClr>
                </a:solidFill>
              </a:rPr>
              <a:t>caminho da linha de visão (LOS – </a:t>
            </a:r>
            <a:r>
              <a:rPr lang="pt-BR" sz="1400" dirty="0" err="1">
                <a:solidFill>
                  <a:schemeClr val="accent6">
                    <a:lumMod val="75000"/>
                  </a:schemeClr>
                </a:solidFill>
              </a:rPr>
              <a:t>line</a:t>
            </a:r>
            <a:r>
              <a:rPr lang="pt-BR" sz="1400" dirty="0">
                <a:solidFill>
                  <a:schemeClr val="accent6">
                    <a:lumMod val="75000"/>
                  </a:schemeClr>
                </a:solidFill>
              </a:rPr>
              <a:t> </a:t>
            </a:r>
            <a:r>
              <a:rPr lang="pt-BR" sz="1400" dirty="0" err="1">
                <a:solidFill>
                  <a:schemeClr val="accent6">
                    <a:lumMod val="75000"/>
                  </a:schemeClr>
                </a:solidFill>
              </a:rPr>
              <a:t>of</a:t>
            </a:r>
            <a:r>
              <a:rPr lang="pt-BR" sz="1400" dirty="0">
                <a:solidFill>
                  <a:schemeClr val="accent6">
                    <a:lumMod val="75000"/>
                  </a:schemeClr>
                </a:solidFill>
              </a:rPr>
              <a:t> </a:t>
            </a:r>
            <a:r>
              <a:rPr lang="pt-BR" sz="1400" dirty="0" err="1">
                <a:solidFill>
                  <a:schemeClr val="accent6">
                    <a:lumMod val="75000"/>
                  </a:schemeClr>
                </a:solidFill>
              </a:rPr>
              <a:t>sight</a:t>
            </a:r>
            <a:r>
              <a:rPr lang="pt-BR" sz="1400" dirty="0">
                <a:solidFill>
                  <a:schemeClr val="accent6">
                    <a:lumMod val="75000"/>
                  </a:schemeClr>
                </a:solidFill>
              </a:rPr>
              <a:t>)</a:t>
            </a:r>
            <a:endParaRPr lang="en-US" sz="1400" dirty="0">
              <a:solidFill>
                <a:schemeClr val="accent6">
                  <a:lumMod val="75000"/>
                </a:schemeClr>
              </a:solidFill>
            </a:endParaRPr>
          </a:p>
        </p:txBody>
      </p:sp>
      <p:sp>
        <p:nvSpPr>
          <p:cNvPr id="467" name="TextBox 466">
            <a:extLst>
              <a:ext uri="{FF2B5EF4-FFF2-40B4-BE49-F238E27FC236}">
                <a16:creationId xmlns:a16="http://schemas.microsoft.com/office/drawing/2014/main" id="{F625F961-6209-4343-89DD-6AB099FC92F3}"/>
              </a:ext>
            </a:extLst>
          </p:cNvPr>
          <p:cNvSpPr txBox="1"/>
          <p:nvPr/>
        </p:nvSpPr>
        <p:spPr>
          <a:xfrm>
            <a:off x="5278829" y="3260795"/>
            <a:ext cx="1478290" cy="268984"/>
          </a:xfrm>
          <a:prstGeom prst="rect">
            <a:avLst/>
          </a:prstGeom>
          <a:noFill/>
        </p:spPr>
        <p:txBody>
          <a:bodyPr wrap="none" rtlCol="0">
            <a:spAutoFit/>
          </a:bodyPr>
          <a:lstStyle/>
          <a:p>
            <a:pPr algn="ctr">
              <a:lnSpc>
                <a:spcPct val="80000"/>
              </a:lnSpc>
            </a:pPr>
            <a:r>
              <a:rPr lang="en-US" sz="1400" dirty="0" err="1">
                <a:solidFill>
                  <a:srgbClr val="CC0000"/>
                </a:solidFill>
              </a:rPr>
              <a:t>caminho</a:t>
            </a:r>
            <a:r>
              <a:rPr lang="en-US" sz="1400" dirty="0">
                <a:solidFill>
                  <a:srgbClr val="CC0000"/>
                </a:solidFill>
              </a:rPr>
              <a:t> </a:t>
            </a:r>
            <a:r>
              <a:rPr lang="en-US" sz="1400" dirty="0" err="1">
                <a:solidFill>
                  <a:srgbClr val="CC0000"/>
                </a:solidFill>
              </a:rPr>
              <a:t>refletido</a:t>
            </a:r>
            <a:endParaRPr lang="en-US" sz="1400" dirty="0">
              <a:solidFill>
                <a:srgbClr val="CC0000"/>
              </a:solidFill>
            </a:endParaRPr>
          </a:p>
        </p:txBody>
      </p:sp>
      <p:sp>
        <p:nvSpPr>
          <p:cNvPr id="468" name="TextBox 467">
            <a:extLst>
              <a:ext uri="{FF2B5EF4-FFF2-40B4-BE49-F238E27FC236}">
                <a16:creationId xmlns:a16="http://schemas.microsoft.com/office/drawing/2014/main" id="{3525C1E0-5E56-0EB3-A4A2-63BDC2CE5932}"/>
              </a:ext>
            </a:extLst>
          </p:cNvPr>
          <p:cNvSpPr txBox="1"/>
          <p:nvPr/>
        </p:nvSpPr>
        <p:spPr>
          <a:xfrm>
            <a:off x="7020413" y="4338503"/>
            <a:ext cx="1478290" cy="268984"/>
          </a:xfrm>
          <a:prstGeom prst="rect">
            <a:avLst/>
          </a:prstGeom>
          <a:noFill/>
        </p:spPr>
        <p:txBody>
          <a:bodyPr wrap="none" rtlCol="0">
            <a:spAutoFit/>
          </a:bodyPr>
          <a:lstStyle/>
          <a:p>
            <a:pPr algn="ctr">
              <a:lnSpc>
                <a:spcPct val="80000"/>
              </a:lnSpc>
            </a:pPr>
            <a:r>
              <a:rPr lang="en-US" sz="1400" dirty="0" err="1">
                <a:solidFill>
                  <a:srgbClr val="7030A0"/>
                </a:solidFill>
              </a:rPr>
              <a:t>caminho</a:t>
            </a:r>
            <a:r>
              <a:rPr lang="en-US" sz="1400" dirty="0">
                <a:solidFill>
                  <a:srgbClr val="7030A0"/>
                </a:solidFill>
              </a:rPr>
              <a:t> </a:t>
            </a:r>
            <a:r>
              <a:rPr lang="en-US" sz="1400" dirty="0" err="1">
                <a:solidFill>
                  <a:srgbClr val="7030A0"/>
                </a:solidFill>
              </a:rPr>
              <a:t>refletido</a:t>
            </a:r>
            <a:endParaRPr lang="en-US" sz="1400" dirty="0">
              <a:solidFill>
                <a:srgbClr val="0000A3"/>
              </a:solidFill>
            </a:endParaRPr>
          </a:p>
        </p:txBody>
      </p:sp>
      <p:sp>
        <p:nvSpPr>
          <p:cNvPr id="2" name="Slide Number Placeholder 3">
            <a:extLst>
              <a:ext uri="{FF2B5EF4-FFF2-40B4-BE49-F238E27FC236}">
                <a16:creationId xmlns:a16="http://schemas.microsoft.com/office/drawing/2014/main" id="{069C25D3-3B3E-DFF1-9DE4-D4C1E6D4F321}"/>
              </a:ext>
            </a:extLst>
          </p:cNvPr>
          <p:cNvSpPr>
            <a:spLocks noGrp="1"/>
          </p:cNvSpPr>
          <p:nvPr>
            <p:ph type="sldNum" sz="quarter" idx="4"/>
          </p:nvPr>
        </p:nvSpPr>
        <p:spPr>
          <a:xfrm>
            <a:off x="9219616" y="6443089"/>
            <a:ext cx="2743200" cy="365125"/>
          </a:xfrm>
        </p:spPr>
        <p:txBody>
          <a:bodyPr/>
          <a:lstStyle/>
          <a:p>
            <a:r>
              <a:rPr lang="en-US" dirty="0"/>
              <a:t>Wireless and Mobile Networks: 7- </a:t>
            </a:r>
            <a:fld id="{C4204591-24BD-A542-B9D5-F8D8A88D2FEE}" type="slidenum">
              <a:rPr lang="en-US" smtClean="0"/>
              <a:pPr/>
              <a:t>170</a:t>
            </a:fld>
            <a:endParaRPr lang="en-US" dirty="0"/>
          </a:p>
        </p:txBody>
      </p:sp>
    </p:spTree>
    <p:extLst>
      <p:ext uri="{BB962C8B-B14F-4D97-AF65-F5344CB8AC3E}">
        <p14:creationId xmlns:p14="http://schemas.microsoft.com/office/powerpoint/2010/main" val="2446087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a:t>Características de enlaces sem fio: </a:t>
            </a:r>
            <a:r>
              <a:rPr lang="pt-BR" dirty="0" err="1"/>
              <a:t>multicaminho</a:t>
            </a:r>
            <a:endParaRPr lang="pt-BR" dirty="0"/>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433741" y="1130543"/>
            <a:ext cx="10869259" cy="13728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kumimoji="0" lang="pt-BR" sz="2800" b="0" i="0" u="none" strike="noStrike" kern="1200" cap="none" spc="0" normalizeH="0" baseline="0" noProof="0" dirty="0">
                <a:ln>
                  <a:noFill/>
                </a:ln>
                <a:solidFill>
                  <a:srgbClr val="C00000"/>
                </a:solidFill>
                <a:effectLst/>
                <a:uLnTx/>
                <a:uFillTx/>
                <a:latin typeface="Calibri" panose="020F0502020204030204"/>
                <a:ea typeface="+mn-ea"/>
                <a:cs typeface="+mn-cs"/>
              </a:rPr>
              <a:t>propagação </a:t>
            </a:r>
            <a:r>
              <a:rPr kumimoji="0" lang="pt-BR" sz="2800" b="0" i="0" u="none" strike="noStrike" kern="1200" cap="none" spc="0" normalizeH="0" baseline="0" noProof="0" dirty="0" err="1">
                <a:ln>
                  <a:noFill/>
                </a:ln>
                <a:solidFill>
                  <a:srgbClr val="C00000"/>
                </a:solidFill>
                <a:effectLst/>
                <a:uLnTx/>
                <a:uFillTx/>
                <a:latin typeface="Calibri" panose="020F0502020204030204"/>
                <a:ea typeface="+mn-ea"/>
                <a:cs typeface="+mn-cs"/>
              </a:rPr>
              <a:t>multipercurso</a:t>
            </a:r>
            <a:r>
              <a:rPr kumimoji="0" lang="pt-BR"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lang="pt-BR" sz="2800" dirty="0"/>
              <a:t>o sinal de rádio reflete nos objetos, no solo, no ambiente construído, chegando ao destino em momentos ligeiramente diferentes</a:t>
            </a:r>
            <a:endParaRPr lang="pt-BR" sz="2000" dirty="0">
              <a:latin typeface="Gill Sans MT" charset="0"/>
            </a:endParaRPr>
          </a:p>
          <a:p>
            <a:pPr marL="407987"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pt-BR" sz="2400" b="0" i="0" u="none" strike="noStrike" kern="1200" cap="none" spc="0" normalizeH="0" baseline="0" noProof="0" dirty="0">
              <a:ln>
                <a:noFill/>
              </a:ln>
              <a:solidFill>
                <a:prstClr val="black"/>
              </a:solidFill>
              <a:effectLst/>
              <a:uLnTx/>
              <a:uFillTx/>
              <a:latin typeface="Gill Sans MT" charset="0"/>
              <a:ea typeface="+mn-ea"/>
              <a:cs typeface="+mn-cs"/>
            </a:endParaRPr>
          </a:p>
          <a:p>
            <a:pPr marL="407987"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 name="Straight Arrow Connector 5">
            <a:extLst>
              <a:ext uri="{FF2B5EF4-FFF2-40B4-BE49-F238E27FC236}">
                <a16:creationId xmlns:a16="http://schemas.microsoft.com/office/drawing/2014/main" id="{17AC6375-0CE5-2A21-E9E0-1C3FDC55F6E2}"/>
              </a:ext>
            </a:extLst>
          </p:cNvPr>
          <p:cNvCxnSpPr>
            <a:cxnSpLocks/>
          </p:cNvCxnSpPr>
          <p:nvPr/>
        </p:nvCxnSpPr>
        <p:spPr>
          <a:xfrm>
            <a:off x="2725647" y="5246002"/>
            <a:ext cx="1576978"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49D9B310-BD4D-4FB2-2ACC-0676A025BD5D}"/>
              </a:ext>
            </a:extLst>
          </p:cNvPr>
          <p:cNvSpPr txBox="1"/>
          <p:nvPr/>
        </p:nvSpPr>
        <p:spPr>
          <a:xfrm>
            <a:off x="2651431" y="5258429"/>
            <a:ext cx="2083904" cy="338554"/>
          </a:xfrm>
          <a:prstGeom prst="rect">
            <a:avLst/>
          </a:prstGeom>
          <a:noFill/>
        </p:spPr>
        <p:txBody>
          <a:bodyPr wrap="none" rtlCol="0">
            <a:spAutoFit/>
          </a:bodyPr>
          <a:lstStyle/>
          <a:p>
            <a:pPr lvl="0">
              <a:defRPr/>
            </a:pPr>
            <a:r>
              <a:rPr kumimoji="0" lang="pt-BR" sz="1600" b="0" i="0" u="none" strike="noStrike" kern="1200" cap="none" spc="0" normalizeH="0" baseline="0" noProof="0" dirty="0" err="1">
                <a:ln>
                  <a:noFill/>
                </a:ln>
                <a:solidFill>
                  <a:prstClr val="black"/>
                </a:solidFill>
                <a:effectLst/>
                <a:uLnTx/>
                <a:uFillTx/>
                <a:latin typeface="Calibri" panose="020F0502020204030204"/>
                <a:ea typeface="+mn-ea"/>
                <a:cs typeface="+mn-cs"/>
              </a:rPr>
              <a:t>T</a:t>
            </a:r>
            <a:r>
              <a:rPr kumimoji="0" lang="pt-BR" sz="1600" b="0" i="0" u="none" strike="noStrike" kern="1200" cap="none" spc="0" normalizeH="0" baseline="-25000" noProof="0" dirty="0" err="1">
                <a:ln>
                  <a:noFill/>
                </a:ln>
                <a:solidFill>
                  <a:prstClr val="black"/>
                </a:solidFill>
                <a:effectLst/>
                <a:uLnTx/>
                <a:uFillTx/>
                <a:latin typeface="Calibri" panose="020F0502020204030204"/>
                <a:ea typeface="+mn-ea"/>
                <a:cs typeface="+mn-cs"/>
              </a:rPr>
              <a:t>c</a:t>
            </a:r>
            <a:r>
              <a:rPr kumimoji="0" lang="pt-BR" sz="1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sz="1600" dirty="0">
                <a:solidFill>
                  <a:prstClr val="black"/>
                </a:solidFill>
              </a:rPr>
              <a:t>tempo de coerência</a:t>
            </a:r>
            <a:endParaRPr kumimoji="0" lang="pt-BR"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8C1545AE-4562-A983-A277-617194C33FEA}"/>
              </a:ext>
            </a:extLst>
          </p:cNvPr>
          <p:cNvSpPr txBox="1"/>
          <p:nvPr/>
        </p:nvSpPr>
        <p:spPr>
          <a:xfrm>
            <a:off x="6953250" y="2220874"/>
            <a:ext cx="4966736" cy="4154984"/>
          </a:xfrm>
          <a:prstGeom prst="rect">
            <a:avLst/>
          </a:prstGeom>
          <a:noFill/>
        </p:spPr>
        <p:txBody>
          <a:bodyPr wrap="square" rtlCol="0">
            <a:spAutoFit/>
          </a:bodyPr>
          <a:lstStyle/>
          <a:p>
            <a:pPr lvl="0">
              <a:buClr>
                <a:srgbClr val="0000A3"/>
              </a:buClr>
              <a:defRPr/>
            </a:pPr>
            <a:r>
              <a:rPr lang="pt-BR" sz="2400" dirty="0">
                <a:solidFill>
                  <a:srgbClr val="C00000"/>
                </a:solidFill>
              </a:rPr>
              <a:t>Tempo de coerência</a:t>
            </a:r>
            <a:r>
              <a:rPr kumimoji="0" lang="pt-BR" sz="2400" b="0" i="0" u="none" strike="noStrike" kern="1200" cap="none" spc="0" normalizeH="0" baseline="0" noProof="0" dirty="0">
                <a:ln>
                  <a:noFill/>
                </a:ln>
                <a:solidFill>
                  <a:srgbClr val="C00000"/>
                </a:solidFill>
                <a:effectLst/>
                <a:uLnTx/>
                <a:uFillTx/>
                <a:latin typeface="Calibri" panose="020F0502020204030204"/>
              </a:rPr>
              <a:t>:</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457200" lvl="0" indent="-457200">
              <a:buClr>
                <a:srgbClr val="0000A3"/>
              </a:buClr>
              <a:buFont typeface="Wingdings" pitchFamily="2" charset="2"/>
              <a:buChar char="§"/>
              <a:defRPr/>
            </a:pPr>
            <a:r>
              <a:rPr lang="pt-BR" sz="2400" dirty="0">
                <a:solidFill>
                  <a:prstClr val="black"/>
                </a:solidFill>
              </a:rPr>
              <a:t>quantidade de tempo que o bit está presente no canal para ser recebido</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457200" lvl="0" indent="-457200">
              <a:buClr>
                <a:srgbClr val="0000A3"/>
              </a:buClr>
              <a:buFont typeface="Wingdings" pitchFamily="2" charset="2"/>
              <a:buChar char="§"/>
              <a:defRPr/>
            </a:pPr>
            <a:r>
              <a:rPr lang="pt-BR" sz="2400" dirty="0">
                <a:solidFill>
                  <a:prstClr val="black"/>
                </a:solidFill>
              </a:rPr>
              <a:t>influencia a taxa de transmissão máxima possível, uma vez que os tempos de coerência não podem se sobrepor</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342900" lvl="0" indent="-342900">
              <a:buClr>
                <a:srgbClr val="0000A3"/>
              </a:buClr>
              <a:buFont typeface="Wingdings" pitchFamily="2" charset="2"/>
              <a:buChar char="§"/>
              <a:defRPr/>
            </a:pPr>
            <a:r>
              <a:rPr lang="pt-BR" sz="2400" dirty="0">
                <a:solidFill>
                  <a:prstClr val="black"/>
                </a:solidFill>
              </a:rPr>
              <a:t>inversamente proporcional a</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742950" lvl="1" indent="-228600">
              <a:buFont typeface="Arial" panose="020B0604020202020204" pitchFamily="34" charset="0"/>
              <a:buChar char="•"/>
              <a:defRPr/>
            </a:pPr>
            <a:r>
              <a:rPr lang="pt-BR" sz="2400" dirty="0">
                <a:solidFill>
                  <a:prstClr val="black"/>
                </a:solidFill>
              </a:rPr>
              <a:t>frequência</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742950" lvl="1" indent="-228600">
              <a:buFont typeface="Arial" panose="020B0604020202020204" pitchFamily="34" charset="0"/>
              <a:buChar char="•"/>
              <a:defRPr/>
            </a:pPr>
            <a:r>
              <a:rPr lang="pt-BR" sz="2400" dirty="0">
                <a:solidFill>
                  <a:prstClr val="black"/>
                </a:solidFill>
              </a:rPr>
              <a:t>velocidade do receptor</a:t>
            </a:r>
            <a:endParaRPr kumimoji="0" lang="pt-BR"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548AF5A5-B067-526D-4F78-449DE705F24D}"/>
              </a:ext>
            </a:extLst>
          </p:cNvPr>
          <p:cNvSpPr/>
          <p:nvPr/>
        </p:nvSpPr>
        <p:spPr>
          <a:xfrm>
            <a:off x="2076805" y="3046250"/>
            <a:ext cx="200025" cy="644526"/>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0000A3"/>
          </a:solidFill>
          <a:ln w="63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A3D21B0-18C7-7B16-24D4-D15F7CA420FA}"/>
              </a:ext>
            </a:extLst>
          </p:cNvPr>
          <p:cNvSpPr/>
          <p:nvPr/>
        </p:nvSpPr>
        <p:spPr>
          <a:xfrm>
            <a:off x="3648430" y="3042494"/>
            <a:ext cx="200025" cy="644526"/>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0000A3"/>
          </a:solidFill>
          <a:ln w="63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C5737B68-3FCF-6B41-C272-5BAED2A5B688}"/>
              </a:ext>
            </a:extLst>
          </p:cNvPr>
          <p:cNvSpPr txBox="1"/>
          <p:nvPr/>
        </p:nvSpPr>
        <p:spPr>
          <a:xfrm>
            <a:off x="813969" y="3181501"/>
            <a:ext cx="1102738" cy="441339"/>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t>pulsos </a:t>
            </a:r>
            <a:b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t>transmitidos</a:t>
            </a:r>
          </a:p>
        </p:txBody>
      </p:sp>
      <p:sp>
        <p:nvSpPr>
          <p:cNvPr id="23" name="TextBox 22">
            <a:extLst>
              <a:ext uri="{FF2B5EF4-FFF2-40B4-BE49-F238E27FC236}">
                <a16:creationId xmlns:a16="http://schemas.microsoft.com/office/drawing/2014/main" id="{5FA80B1F-938A-244C-2B6A-94DE5B3F612A}"/>
              </a:ext>
            </a:extLst>
          </p:cNvPr>
          <p:cNvSpPr txBox="1"/>
          <p:nvPr/>
        </p:nvSpPr>
        <p:spPr>
          <a:xfrm>
            <a:off x="926541" y="4588478"/>
            <a:ext cx="825098" cy="441339"/>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t>pulsos</a:t>
            </a:r>
            <a:b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t>recebido</a:t>
            </a:r>
          </a:p>
        </p:txBody>
      </p:sp>
      <p:grpSp>
        <p:nvGrpSpPr>
          <p:cNvPr id="2" name="Group 1">
            <a:extLst>
              <a:ext uri="{FF2B5EF4-FFF2-40B4-BE49-F238E27FC236}">
                <a16:creationId xmlns:a16="http://schemas.microsoft.com/office/drawing/2014/main" id="{2AE422FF-7F2C-B25B-A003-F1254A01CB47}"/>
              </a:ext>
            </a:extLst>
          </p:cNvPr>
          <p:cNvGrpSpPr/>
          <p:nvPr/>
        </p:nvGrpSpPr>
        <p:grpSpPr>
          <a:xfrm>
            <a:off x="2101932" y="3705101"/>
            <a:ext cx="1885195" cy="1401289"/>
            <a:chOff x="2101932" y="3705101"/>
            <a:chExt cx="1885195" cy="1401289"/>
          </a:xfrm>
        </p:grpSpPr>
        <p:sp>
          <p:nvSpPr>
            <p:cNvPr id="41" name="Freeform 40">
              <a:extLst>
                <a:ext uri="{FF2B5EF4-FFF2-40B4-BE49-F238E27FC236}">
                  <a16:creationId xmlns:a16="http://schemas.microsoft.com/office/drawing/2014/main" id="{1EF99848-80E6-28F5-1478-85540401DD8D}"/>
                </a:ext>
              </a:extLst>
            </p:cNvPr>
            <p:cNvSpPr/>
            <p:nvPr/>
          </p:nvSpPr>
          <p:spPr>
            <a:xfrm>
              <a:off x="2101932" y="3705101"/>
              <a:ext cx="1603169" cy="1401289"/>
            </a:xfrm>
            <a:custGeom>
              <a:avLst/>
              <a:gdLst>
                <a:gd name="connsiteX0" fmla="*/ 629393 w 1603169"/>
                <a:gd name="connsiteY0" fmla="*/ 1377538 h 1401289"/>
                <a:gd name="connsiteX1" fmla="*/ 0 w 1603169"/>
                <a:gd name="connsiteY1" fmla="*/ 0 h 1401289"/>
                <a:gd name="connsiteX2" fmla="*/ 201881 w 1603169"/>
                <a:gd name="connsiteY2" fmla="*/ 0 h 1401289"/>
                <a:gd name="connsiteX3" fmla="*/ 1555668 w 1603169"/>
                <a:gd name="connsiteY3" fmla="*/ 1045029 h 1401289"/>
                <a:gd name="connsiteX4" fmla="*/ 1603169 w 1603169"/>
                <a:gd name="connsiteY4" fmla="*/ 1401289 h 1401289"/>
                <a:gd name="connsiteX5" fmla="*/ 629393 w 1603169"/>
                <a:gd name="connsiteY5" fmla="*/ 1377538 h 140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169" h="1401289">
                  <a:moveTo>
                    <a:pt x="629393" y="1377538"/>
                  </a:moveTo>
                  <a:lnTo>
                    <a:pt x="0" y="0"/>
                  </a:lnTo>
                  <a:lnTo>
                    <a:pt x="201881" y="0"/>
                  </a:lnTo>
                  <a:lnTo>
                    <a:pt x="1555668" y="1045029"/>
                  </a:lnTo>
                  <a:lnTo>
                    <a:pt x="1603169" y="1401289"/>
                  </a:lnTo>
                  <a:lnTo>
                    <a:pt x="629393" y="137753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67010563-B53D-5A8B-2237-96D04929E5AB}"/>
                </a:ext>
              </a:extLst>
            </p:cNvPr>
            <p:cNvGrpSpPr/>
            <p:nvPr/>
          </p:nvGrpSpPr>
          <p:grpSpPr>
            <a:xfrm>
              <a:off x="2720845" y="4574226"/>
              <a:ext cx="961407" cy="523875"/>
              <a:chOff x="1978510" y="4514850"/>
              <a:chExt cx="961407" cy="523875"/>
            </a:xfrm>
          </p:grpSpPr>
          <p:sp>
            <p:nvSpPr>
              <p:cNvPr id="14" name="Freeform 13">
                <a:extLst>
                  <a:ext uri="{FF2B5EF4-FFF2-40B4-BE49-F238E27FC236}">
                    <a16:creationId xmlns:a16="http://schemas.microsoft.com/office/drawing/2014/main" id="{378BB6F1-7563-9DE9-1193-B7E0251604CA}"/>
                  </a:ext>
                </a:extLst>
              </p:cNvPr>
              <p:cNvSpPr/>
              <p:nvPr/>
            </p:nvSpPr>
            <p:spPr>
              <a:xfrm>
                <a:off x="1978510" y="4514850"/>
                <a:ext cx="200025" cy="523875"/>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chemeClr val="accent6">
                  <a:lumMod val="60000"/>
                  <a:lumOff val="40000"/>
                </a:schemeClr>
              </a:solidFill>
              <a:ln w="63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87C26B72-170E-567B-2F63-AD5DBB7AD5BA}"/>
                  </a:ext>
                </a:extLst>
              </p:cNvPr>
              <p:cNvSpPr/>
              <p:nvPr/>
            </p:nvSpPr>
            <p:spPr>
              <a:xfrm>
                <a:off x="2359510" y="4775201"/>
                <a:ext cx="164615" cy="263523"/>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CC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0E2A91B7-F240-C413-E490-4DF85521D437}"/>
                  </a:ext>
                </a:extLst>
              </p:cNvPr>
              <p:cNvSpPr/>
              <p:nvPr/>
            </p:nvSpPr>
            <p:spPr>
              <a:xfrm>
                <a:off x="2739892" y="4654563"/>
                <a:ext cx="200025" cy="384162"/>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7030A0"/>
              </a:solidFill>
              <a:ln w="635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 name="TextBox 23">
              <a:extLst>
                <a:ext uri="{FF2B5EF4-FFF2-40B4-BE49-F238E27FC236}">
                  <a16:creationId xmlns:a16="http://schemas.microsoft.com/office/drawing/2014/main" id="{9F1ED6F0-ED81-2167-C837-6C9B418AAA40}"/>
                </a:ext>
              </a:extLst>
            </p:cNvPr>
            <p:cNvSpPr txBox="1"/>
            <p:nvPr/>
          </p:nvSpPr>
          <p:spPr>
            <a:xfrm>
              <a:off x="2377715" y="4163731"/>
              <a:ext cx="740908" cy="366575"/>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pulso LOS</a:t>
              </a:r>
              <a:b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recebido</a:t>
              </a:r>
            </a:p>
          </p:txBody>
        </p:sp>
        <p:grpSp>
          <p:nvGrpSpPr>
            <p:cNvPr id="35" name="Group 34">
              <a:extLst>
                <a:ext uri="{FF2B5EF4-FFF2-40B4-BE49-F238E27FC236}">
                  <a16:creationId xmlns:a16="http://schemas.microsoft.com/office/drawing/2014/main" id="{A661DFEE-1044-E444-F262-AAEE92095C97}"/>
                </a:ext>
              </a:extLst>
            </p:cNvPr>
            <p:cNvGrpSpPr/>
            <p:nvPr/>
          </p:nvGrpSpPr>
          <p:grpSpPr>
            <a:xfrm>
              <a:off x="3000960" y="4066532"/>
              <a:ext cx="986167" cy="645822"/>
              <a:chOff x="2258625" y="4007156"/>
              <a:chExt cx="986167" cy="645822"/>
            </a:xfrm>
          </p:grpSpPr>
          <p:sp>
            <p:nvSpPr>
              <p:cNvPr id="26" name="Right Brace 25">
                <a:extLst>
                  <a:ext uri="{FF2B5EF4-FFF2-40B4-BE49-F238E27FC236}">
                    <a16:creationId xmlns:a16="http://schemas.microsoft.com/office/drawing/2014/main" id="{1EBEFE9B-C63F-8389-1780-9A86C8F08DDD}"/>
                  </a:ext>
                </a:extLst>
              </p:cNvPr>
              <p:cNvSpPr/>
              <p:nvPr/>
            </p:nvSpPr>
            <p:spPr>
              <a:xfrm rot="16200000">
                <a:off x="2571001" y="4225101"/>
                <a:ext cx="184208" cy="671545"/>
              </a:xfrm>
              <a:prstGeom prst="rightBrace">
                <a:avLst/>
              </a:prstGeom>
              <a:ln w="95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BD198516-A0F9-9794-9531-8CA89843F5A4}"/>
                  </a:ext>
                </a:extLst>
              </p:cNvPr>
              <p:cNvSpPr txBox="1"/>
              <p:nvPr/>
            </p:nvSpPr>
            <p:spPr>
              <a:xfrm>
                <a:off x="2258625" y="4007156"/>
                <a:ext cx="986167" cy="501997"/>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pulsos </a:t>
                </a:r>
                <a:b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100" b="0" i="0" u="none" strike="noStrike" kern="1200" cap="none" spc="0" normalizeH="0" baseline="0" noProof="0" dirty="0" err="1">
                    <a:ln>
                      <a:noFill/>
                    </a:ln>
                    <a:solidFill>
                      <a:prstClr val="black"/>
                    </a:solidFill>
                    <a:effectLst/>
                    <a:uLnTx/>
                    <a:uFillTx/>
                    <a:latin typeface="Calibri" panose="020F0502020204030204"/>
                    <a:ea typeface="+mn-ea"/>
                    <a:cs typeface="+mn-cs"/>
                  </a:rPr>
                  <a:t>multipercurso</a:t>
                </a:r>
                <a:b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 recebidos</a:t>
                </a:r>
              </a:p>
            </p:txBody>
          </p:sp>
        </p:grpSp>
      </p:grpSp>
      <p:cxnSp>
        <p:nvCxnSpPr>
          <p:cNvPr id="30" name="Straight Arrow Connector 29">
            <a:extLst>
              <a:ext uri="{FF2B5EF4-FFF2-40B4-BE49-F238E27FC236}">
                <a16:creationId xmlns:a16="http://schemas.microsoft.com/office/drawing/2014/main" id="{280194B8-A739-3F3D-ED0C-971BE014F591}"/>
              </a:ext>
            </a:extLst>
          </p:cNvPr>
          <p:cNvCxnSpPr>
            <a:cxnSpLocks/>
          </p:cNvCxnSpPr>
          <p:nvPr/>
        </p:nvCxnSpPr>
        <p:spPr>
          <a:xfrm>
            <a:off x="1951703" y="3687020"/>
            <a:ext cx="4144297" cy="779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F9E1E3B0-181A-F2DC-A713-211C1A662AB1}"/>
              </a:ext>
            </a:extLst>
          </p:cNvPr>
          <p:cNvCxnSpPr>
            <a:cxnSpLocks/>
          </p:cNvCxnSpPr>
          <p:nvPr/>
        </p:nvCxnSpPr>
        <p:spPr>
          <a:xfrm>
            <a:off x="1951702" y="5092617"/>
            <a:ext cx="4144297" cy="779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D9FCD19D-3AD1-24A0-DF2C-74B335EAB1BA}"/>
              </a:ext>
            </a:extLst>
          </p:cNvPr>
          <p:cNvSpPr txBox="1"/>
          <p:nvPr/>
        </p:nvSpPr>
        <p:spPr>
          <a:xfrm>
            <a:off x="5524246" y="3696596"/>
            <a:ext cx="561372" cy="231154"/>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tempo</a:t>
            </a:r>
          </a:p>
        </p:txBody>
      </p:sp>
      <p:sp>
        <p:nvSpPr>
          <p:cNvPr id="34" name="TextBox 33">
            <a:extLst>
              <a:ext uri="{FF2B5EF4-FFF2-40B4-BE49-F238E27FC236}">
                <a16:creationId xmlns:a16="http://schemas.microsoft.com/office/drawing/2014/main" id="{81764AE7-199E-E457-741A-C30A27A186CE}"/>
              </a:ext>
            </a:extLst>
          </p:cNvPr>
          <p:cNvSpPr txBox="1"/>
          <p:nvPr/>
        </p:nvSpPr>
        <p:spPr>
          <a:xfrm>
            <a:off x="5519805" y="5101209"/>
            <a:ext cx="561372" cy="231154"/>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tempo</a:t>
            </a:r>
          </a:p>
        </p:txBody>
      </p:sp>
      <p:grpSp>
        <p:nvGrpSpPr>
          <p:cNvPr id="4" name="Group 3">
            <a:extLst>
              <a:ext uri="{FF2B5EF4-FFF2-40B4-BE49-F238E27FC236}">
                <a16:creationId xmlns:a16="http://schemas.microsoft.com/office/drawing/2014/main" id="{25EB1D7E-6E80-1D34-90A6-981EFF5D9934}"/>
              </a:ext>
            </a:extLst>
          </p:cNvPr>
          <p:cNvGrpSpPr/>
          <p:nvPr/>
        </p:nvGrpSpPr>
        <p:grpSpPr>
          <a:xfrm>
            <a:off x="3677415" y="3704704"/>
            <a:ext cx="1915842" cy="1401289"/>
            <a:chOff x="3677415" y="3704704"/>
            <a:chExt cx="1915842" cy="1401289"/>
          </a:xfrm>
        </p:grpSpPr>
        <p:sp>
          <p:nvSpPr>
            <p:cNvPr id="42" name="Freeform 41">
              <a:extLst>
                <a:ext uri="{FF2B5EF4-FFF2-40B4-BE49-F238E27FC236}">
                  <a16:creationId xmlns:a16="http://schemas.microsoft.com/office/drawing/2014/main" id="{A404176C-D023-2986-E121-AE60769FA143}"/>
                </a:ext>
              </a:extLst>
            </p:cNvPr>
            <p:cNvSpPr/>
            <p:nvPr/>
          </p:nvSpPr>
          <p:spPr>
            <a:xfrm>
              <a:off x="3677415" y="3704704"/>
              <a:ext cx="1603169" cy="1401289"/>
            </a:xfrm>
            <a:custGeom>
              <a:avLst/>
              <a:gdLst>
                <a:gd name="connsiteX0" fmla="*/ 629393 w 1603169"/>
                <a:gd name="connsiteY0" fmla="*/ 1377538 h 1401289"/>
                <a:gd name="connsiteX1" fmla="*/ 0 w 1603169"/>
                <a:gd name="connsiteY1" fmla="*/ 0 h 1401289"/>
                <a:gd name="connsiteX2" fmla="*/ 201881 w 1603169"/>
                <a:gd name="connsiteY2" fmla="*/ 0 h 1401289"/>
                <a:gd name="connsiteX3" fmla="*/ 1555668 w 1603169"/>
                <a:gd name="connsiteY3" fmla="*/ 1045029 h 1401289"/>
                <a:gd name="connsiteX4" fmla="*/ 1603169 w 1603169"/>
                <a:gd name="connsiteY4" fmla="*/ 1401289 h 1401289"/>
                <a:gd name="connsiteX5" fmla="*/ 629393 w 1603169"/>
                <a:gd name="connsiteY5" fmla="*/ 1377538 h 140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169" h="1401289">
                  <a:moveTo>
                    <a:pt x="629393" y="1377538"/>
                  </a:moveTo>
                  <a:lnTo>
                    <a:pt x="0" y="0"/>
                  </a:lnTo>
                  <a:lnTo>
                    <a:pt x="201881" y="0"/>
                  </a:lnTo>
                  <a:lnTo>
                    <a:pt x="1555668" y="1045029"/>
                  </a:lnTo>
                  <a:lnTo>
                    <a:pt x="1603169" y="1401289"/>
                  </a:lnTo>
                  <a:lnTo>
                    <a:pt x="629393" y="137753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795F74C7-4CB3-F0C4-60C0-3313C956CCF5}"/>
                </a:ext>
              </a:extLst>
            </p:cNvPr>
            <p:cNvGrpSpPr/>
            <p:nvPr/>
          </p:nvGrpSpPr>
          <p:grpSpPr>
            <a:xfrm>
              <a:off x="3980110" y="4121766"/>
              <a:ext cx="1613147" cy="974748"/>
              <a:chOff x="3136175" y="4062390"/>
              <a:chExt cx="1613147" cy="974748"/>
            </a:xfrm>
          </p:grpSpPr>
          <p:grpSp>
            <p:nvGrpSpPr>
              <p:cNvPr id="18" name="Group 17">
                <a:extLst>
                  <a:ext uri="{FF2B5EF4-FFF2-40B4-BE49-F238E27FC236}">
                    <a16:creationId xmlns:a16="http://schemas.microsoft.com/office/drawing/2014/main" id="{E8CB807C-64BA-3560-7D2C-B1BF60509A59}"/>
                  </a:ext>
                </a:extLst>
              </p:cNvPr>
              <p:cNvGrpSpPr/>
              <p:nvPr/>
            </p:nvGrpSpPr>
            <p:grpSpPr>
              <a:xfrm>
                <a:off x="3458690" y="4513263"/>
                <a:ext cx="961407" cy="523875"/>
                <a:chOff x="1978510" y="4514850"/>
                <a:chExt cx="961407" cy="523875"/>
              </a:xfrm>
            </p:grpSpPr>
            <p:sp>
              <p:nvSpPr>
                <p:cNvPr id="19" name="Freeform 18">
                  <a:extLst>
                    <a:ext uri="{FF2B5EF4-FFF2-40B4-BE49-F238E27FC236}">
                      <a16:creationId xmlns:a16="http://schemas.microsoft.com/office/drawing/2014/main" id="{737A0058-7C92-5C00-27B6-DB675CB65506}"/>
                    </a:ext>
                  </a:extLst>
                </p:cNvPr>
                <p:cNvSpPr/>
                <p:nvPr/>
              </p:nvSpPr>
              <p:spPr>
                <a:xfrm>
                  <a:off x="1978510" y="4514850"/>
                  <a:ext cx="200025" cy="523875"/>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chemeClr val="accent6">
                    <a:lumMod val="60000"/>
                    <a:lumOff val="40000"/>
                  </a:schemeClr>
                </a:solidFill>
                <a:ln w="63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A69D7BC0-8024-DDBD-49A0-02C6E3576B44}"/>
                    </a:ext>
                  </a:extLst>
                </p:cNvPr>
                <p:cNvSpPr/>
                <p:nvPr/>
              </p:nvSpPr>
              <p:spPr>
                <a:xfrm>
                  <a:off x="2359510" y="4775201"/>
                  <a:ext cx="164615" cy="263523"/>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CC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FD40AEFF-FF9F-D0DD-CF06-E59CED081B30}"/>
                    </a:ext>
                  </a:extLst>
                </p:cNvPr>
                <p:cNvSpPr/>
                <p:nvPr/>
              </p:nvSpPr>
              <p:spPr>
                <a:xfrm>
                  <a:off x="2739892" y="4654563"/>
                  <a:ext cx="200025" cy="384162"/>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7030A0"/>
                </a:solidFill>
                <a:ln w="635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5" name="TextBox 24">
                <a:extLst>
                  <a:ext uri="{FF2B5EF4-FFF2-40B4-BE49-F238E27FC236}">
                    <a16:creationId xmlns:a16="http://schemas.microsoft.com/office/drawing/2014/main" id="{B04E191C-CEF1-E3D0-CC89-F8CDA6C84D71}"/>
                  </a:ext>
                </a:extLst>
              </p:cNvPr>
              <p:cNvSpPr txBox="1"/>
              <p:nvPr/>
            </p:nvSpPr>
            <p:spPr>
              <a:xfrm>
                <a:off x="3136175" y="4146752"/>
                <a:ext cx="737702" cy="36651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pulso LOS</a:t>
                </a:r>
                <a:b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recebido</a:t>
                </a:r>
              </a:p>
            </p:txBody>
          </p:sp>
          <p:grpSp>
            <p:nvGrpSpPr>
              <p:cNvPr id="36" name="Group 35">
                <a:extLst>
                  <a:ext uri="{FF2B5EF4-FFF2-40B4-BE49-F238E27FC236}">
                    <a16:creationId xmlns:a16="http://schemas.microsoft.com/office/drawing/2014/main" id="{78DD52A8-7B03-C545-7C07-96E620692AC6}"/>
                  </a:ext>
                </a:extLst>
              </p:cNvPr>
              <p:cNvGrpSpPr/>
              <p:nvPr/>
            </p:nvGrpSpPr>
            <p:grpSpPr>
              <a:xfrm>
                <a:off x="3763155" y="4062390"/>
                <a:ext cx="986167" cy="650098"/>
                <a:chOff x="2287190" y="4002880"/>
                <a:chExt cx="986167" cy="650098"/>
              </a:xfrm>
            </p:grpSpPr>
            <p:sp>
              <p:nvSpPr>
                <p:cNvPr id="37" name="Right Brace 36">
                  <a:extLst>
                    <a:ext uri="{FF2B5EF4-FFF2-40B4-BE49-F238E27FC236}">
                      <a16:creationId xmlns:a16="http://schemas.microsoft.com/office/drawing/2014/main" id="{1AEBED80-B8B3-E365-20D5-A07B5F60575E}"/>
                    </a:ext>
                  </a:extLst>
                </p:cNvPr>
                <p:cNvSpPr/>
                <p:nvPr/>
              </p:nvSpPr>
              <p:spPr>
                <a:xfrm rot="16200000">
                  <a:off x="2571001" y="4225101"/>
                  <a:ext cx="184208" cy="671545"/>
                </a:xfrm>
                <a:prstGeom prst="rightBrace">
                  <a:avLst/>
                </a:prstGeom>
                <a:ln w="95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DF2DB092-EBBA-2CA5-DF83-8152099FEBCC}"/>
                    </a:ext>
                  </a:extLst>
                </p:cNvPr>
                <p:cNvSpPr txBox="1"/>
                <p:nvPr/>
              </p:nvSpPr>
              <p:spPr>
                <a:xfrm>
                  <a:off x="2287190" y="4002880"/>
                  <a:ext cx="986167" cy="501997"/>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pulsos </a:t>
                  </a:r>
                  <a:b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100" b="0" i="0" u="none" strike="noStrike" kern="1200" cap="none" spc="0" normalizeH="0" baseline="0" noProof="0" dirty="0" err="1">
                      <a:ln>
                        <a:noFill/>
                      </a:ln>
                      <a:solidFill>
                        <a:prstClr val="black"/>
                      </a:solidFill>
                      <a:effectLst/>
                      <a:uLnTx/>
                      <a:uFillTx/>
                      <a:latin typeface="Calibri" panose="020F0502020204030204"/>
                      <a:ea typeface="+mn-ea"/>
                      <a:cs typeface="+mn-cs"/>
                    </a:rPr>
                    <a:t>multipercurso</a:t>
                  </a:r>
                  <a:b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 recebidos</a:t>
                  </a:r>
                </a:p>
              </p:txBody>
            </p:sp>
          </p:grpSp>
        </p:grpSp>
      </p:grpSp>
      <p:sp>
        <p:nvSpPr>
          <p:cNvPr id="10" name="Slide Number Placeholder 3">
            <a:extLst>
              <a:ext uri="{FF2B5EF4-FFF2-40B4-BE49-F238E27FC236}">
                <a16:creationId xmlns:a16="http://schemas.microsoft.com/office/drawing/2014/main" id="{EB239C98-00CE-C36E-A0AE-7156397A82AE}"/>
              </a:ext>
            </a:extLst>
          </p:cNvPr>
          <p:cNvSpPr>
            <a:spLocks noGrp="1"/>
          </p:cNvSpPr>
          <p:nvPr>
            <p:ph type="sldNum" sz="quarter" idx="4"/>
          </p:nvPr>
        </p:nvSpPr>
        <p:spPr>
          <a:xfrm>
            <a:off x="9219616" y="6443089"/>
            <a:ext cx="2743200" cy="365125"/>
          </a:xfrm>
        </p:spPr>
        <p:txBody>
          <a:bodyPr/>
          <a:lstStyle/>
          <a:p>
            <a:r>
              <a:rPr lang="pt-BR" dirty="0"/>
              <a:t>Wireless </a:t>
            </a:r>
            <a:r>
              <a:rPr lang="pt-BR" dirty="0" err="1"/>
              <a:t>and</a:t>
            </a:r>
            <a:r>
              <a:rPr lang="pt-BR" dirty="0"/>
              <a:t> Mobile Networks: 7- </a:t>
            </a:r>
            <a:fld id="{C4204591-24BD-A542-B9D5-F8D8A88D2FEE}" type="slidenum">
              <a:rPr lang="pt-BR" smtClean="0"/>
              <a:pPr/>
              <a:t>171</a:t>
            </a:fld>
            <a:endParaRPr lang="pt-BR" dirty="0"/>
          </a:p>
        </p:txBody>
      </p:sp>
    </p:spTree>
    <p:extLst>
      <p:ext uri="{BB962C8B-B14F-4D97-AF65-F5344CB8AC3E}">
        <p14:creationId xmlns:p14="http://schemas.microsoft.com/office/powerpoint/2010/main" val="114351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3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trips(downRigh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3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strips(downRight)">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dissolve">
                                      <p:cBhvr>
                                        <p:cTn id="27" dur="500"/>
                                        <p:tgtEl>
                                          <p:spTgt spid="6"/>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dissolve">
                                      <p:cBhvr>
                                        <p:cTn id="30" dur="500"/>
                                        <p:tgtEl>
                                          <p:spTgt spid="8"/>
                                        </p:tgtEl>
                                      </p:cBhvr>
                                    </p:animEffect>
                                  </p:childTnLst>
                                </p:cTn>
                              </p:par>
                              <p:par>
                                <p:cTn id="31" presetID="9" presetClass="entr" presetSubtype="0" fill="hold" nodeType="withEffect">
                                  <p:stCondLst>
                                    <p:cond delay="0"/>
                                  </p:stCondLst>
                                  <p:childTnLst>
                                    <p:set>
                                      <p:cBhvr>
                                        <p:cTn id="32" dur="1" fill="hold">
                                          <p:stCondLst>
                                            <p:cond delay="0"/>
                                          </p:stCondLst>
                                        </p:cTn>
                                        <p:tgtEl>
                                          <p:spTgt spid="9">
                                            <p:txEl>
                                              <p:pRg st="0" end="0"/>
                                            </p:txEl>
                                          </p:spTgt>
                                        </p:tgtEl>
                                        <p:attrNameLst>
                                          <p:attrName>style.visibility</p:attrName>
                                        </p:attrNameLst>
                                      </p:cBhvr>
                                      <p:to>
                                        <p:strVal val="visible"/>
                                      </p:to>
                                    </p:set>
                                    <p:animEffect transition="in" filter="dissolve">
                                      <p:cBhvr>
                                        <p:cTn id="33" dur="500"/>
                                        <p:tgtEl>
                                          <p:spTgt spid="9">
                                            <p:txEl>
                                              <p:pRg st="0" end="0"/>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9">
                                            <p:txEl>
                                              <p:pRg st="1" end="1"/>
                                            </p:txEl>
                                          </p:spTgt>
                                        </p:tgtEl>
                                        <p:attrNameLst>
                                          <p:attrName>style.visibility</p:attrName>
                                        </p:attrNameLst>
                                      </p:cBhvr>
                                      <p:to>
                                        <p:strVal val="visible"/>
                                      </p:to>
                                    </p:set>
                                    <p:animEffect transition="in" filter="dissolve">
                                      <p:cBhvr>
                                        <p:cTn id="36" dur="500"/>
                                        <p:tgtEl>
                                          <p:spTgt spid="9">
                                            <p:txEl>
                                              <p:pRg st="1" end="1"/>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9">
                                            <p:txEl>
                                              <p:pRg st="2" end="2"/>
                                            </p:txEl>
                                          </p:spTgt>
                                        </p:tgtEl>
                                        <p:attrNameLst>
                                          <p:attrName>style.visibility</p:attrName>
                                        </p:attrNameLst>
                                      </p:cBhvr>
                                      <p:to>
                                        <p:strVal val="visible"/>
                                      </p:to>
                                    </p:set>
                                    <p:animEffect transition="in" filter="dissolve">
                                      <p:cBhvr>
                                        <p:cTn id="41" dur="500"/>
                                        <p:tgtEl>
                                          <p:spTgt spid="9">
                                            <p:txEl>
                                              <p:pRg st="2" end="2"/>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9">
                                            <p:txEl>
                                              <p:pRg st="3" end="3"/>
                                            </p:txEl>
                                          </p:spTgt>
                                        </p:tgtEl>
                                        <p:attrNameLst>
                                          <p:attrName>style.visibility</p:attrName>
                                        </p:attrNameLst>
                                      </p:cBhvr>
                                      <p:to>
                                        <p:strVal val="visible"/>
                                      </p:to>
                                    </p:set>
                                    <p:animEffect transition="in" filter="dissolve">
                                      <p:cBhvr>
                                        <p:cTn id="46" dur="500"/>
                                        <p:tgtEl>
                                          <p:spTgt spid="9">
                                            <p:txEl>
                                              <p:pRg st="3" end="3"/>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9">
                                            <p:txEl>
                                              <p:pRg st="4" end="4"/>
                                            </p:txEl>
                                          </p:spTgt>
                                        </p:tgtEl>
                                        <p:attrNameLst>
                                          <p:attrName>style.visibility</p:attrName>
                                        </p:attrNameLst>
                                      </p:cBhvr>
                                      <p:to>
                                        <p:strVal val="visible"/>
                                      </p:to>
                                    </p:set>
                                    <p:animEffect transition="in" filter="dissolve">
                                      <p:cBhvr>
                                        <p:cTn id="49" dur="500"/>
                                        <p:tgtEl>
                                          <p:spTgt spid="9">
                                            <p:txEl>
                                              <p:pRg st="4" end="4"/>
                                            </p:txEl>
                                          </p:spTgt>
                                        </p:tgtEl>
                                      </p:cBhvr>
                                    </p:animEffect>
                                  </p:childTnLst>
                                </p:cTn>
                              </p:par>
                              <p:par>
                                <p:cTn id="50" presetID="9" presetClass="entr" presetSubtype="0" fill="hold" nodeType="withEffect">
                                  <p:stCondLst>
                                    <p:cond delay="0"/>
                                  </p:stCondLst>
                                  <p:childTnLst>
                                    <p:set>
                                      <p:cBhvr>
                                        <p:cTn id="51" dur="1" fill="hold">
                                          <p:stCondLst>
                                            <p:cond delay="0"/>
                                          </p:stCondLst>
                                        </p:cTn>
                                        <p:tgtEl>
                                          <p:spTgt spid="9">
                                            <p:txEl>
                                              <p:pRg st="5" end="5"/>
                                            </p:txEl>
                                          </p:spTgt>
                                        </p:tgtEl>
                                        <p:attrNameLst>
                                          <p:attrName>style.visibility</p:attrName>
                                        </p:attrNameLst>
                                      </p:cBhvr>
                                      <p:to>
                                        <p:strVal val="visible"/>
                                      </p:to>
                                    </p:set>
                                    <p:animEffect transition="in" filter="dissolve">
                                      <p:cBhvr>
                                        <p:cTn id="52" dur="500"/>
                                        <p:tgtEl>
                                          <p:spTgt spid="9">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animBg="1"/>
      <p:bldP spid="13" grpId="0" animBg="1"/>
    </p:bldLst>
  </p:timing>
</p:sld>
</file>

<file path=ppt/slides/slide1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Características de enlaces sem fio: ruído</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172</a:t>
            </a:fld>
            <a:endParaRPr lang="en-US" dirty="0"/>
          </a:p>
        </p:txBody>
      </p:sp>
      <p:sp>
        <p:nvSpPr>
          <p:cNvPr id="38" name="Rectangle 3">
            <a:extLst>
              <a:ext uri="{FF2B5EF4-FFF2-40B4-BE49-F238E27FC236}">
                <a16:creationId xmlns:a16="http://schemas.microsoft.com/office/drawing/2014/main" id="{71B6FDCD-1AF4-6E4D-B4AA-12EEF293AE60}"/>
              </a:ext>
            </a:extLst>
          </p:cNvPr>
          <p:cNvSpPr txBox="1">
            <a:spLocks noChangeArrowheads="1"/>
          </p:cNvSpPr>
          <p:nvPr/>
        </p:nvSpPr>
        <p:spPr bwMode="auto">
          <a:xfrm>
            <a:off x="889000" y="1349375"/>
            <a:ext cx="6502400" cy="5197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pt-BR" dirty="0">
                <a:solidFill>
                  <a:srgbClr val="C00000"/>
                </a:solidFill>
              </a:rPr>
              <a:t>interferência de outras fontes </a:t>
            </a:r>
            <a:r>
              <a:rPr lang="pt-BR" dirty="0"/>
              <a:t>nas frequências da rede sem fio: motores, eletrodomésticos</a:t>
            </a:r>
            <a:endParaRPr lang="en-US" dirty="0"/>
          </a:p>
          <a:p>
            <a:pPr>
              <a:defRPr/>
            </a:pPr>
            <a:r>
              <a:rPr lang="en-US" kern="0" dirty="0">
                <a:cs typeface="+mn-cs"/>
              </a:rPr>
              <a:t>SNR: signal-to-noise ratio (</a:t>
            </a:r>
            <a:r>
              <a:rPr lang="en-US" kern="0" dirty="0" err="1">
                <a:cs typeface="+mn-cs"/>
              </a:rPr>
              <a:t>relação</a:t>
            </a:r>
            <a:r>
              <a:rPr lang="en-US" kern="0" dirty="0">
                <a:cs typeface="+mn-cs"/>
              </a:rPr>
              <a:t> </a:t>
            </a:r>
            <a:r>
              <a:rPr lang="en-US" kern="0" dirty="0" err="1">
                <a:cs typeface="+mn-cs"/>
              </a:rPr>
              <a:t>sinal-ruído</a:t>
            </a:r>
            <a:r>
              <a:rPr lang="en-US" kern="0" dirty="0">
                <a:cs typeface="+mn-cs"/>
              </a:rPr>
              <a:t>)</a:t>
            </a:r>
          </a:p>
          <a:p>
            <a:pPr lvl="1">
              <a:defRPr/>
            </a:pPr>
            <a:r>
              <a:rPr lang="pt-BR" kern="0" dirty="0"/>
              <a:t>SNR maior – mais fácil de extrair sinal do ruído (uma “coisa boa”)</a:t>
            </a:r>
            <a:endParaRPr lang="en-US" kern="0" dirty="0"/>
          </a:p>
          <a:p>
            <a:pPr>
              <a:defRPr/>
            </a:pPr>
            <a:r>
              <a:rPr lang="en-US" kern="0" dirty="0" err="1">
                <a:solidFill>
                  <a:srgbClr val="C00000"/>
                </a:solidFill>
                <a:cs typeface="+mn-cs"/>
              </a:rPr>
              <a:t>Comprometimento</a:t>
            </a:r>
            <a:r>
              <a:rPr lang="en-US" kern="0" dirty="0">
                <a:solidFill>
                  <a:srgbClr val="C00000"/>
                </a:solidFill>
                <a:cs typeface="+mn-cs"/>
              </a:rPr>
              <a:t> SNR versus BER</a:t>
            </a:r>
          </a:p>
          <a:p>
            <a:pPr lvl="1">
              <a:defRPr/>
            </a:pPr>
            <a:r>
              <a:rPr lang="en-US" i="1" kern="0" dirty="0">
                <a:solidFill>
                  <a:srgbClr val="000099"/>
                </a:solidFill>
              </a:rPr>
              <a:t>dada </a:t>
            </a:r>
            <a:r>
              <a:rPr lang="en-US" i="1" kern="0" dirty="0" err="1">
                <a:solidFill>
                  <a:srgbClr val="000099"/>
                </a:solidFill>
              </a:rPr>
              <a:t>camada</a:t>
            </a:r>
            <a:r>
              <a:rPr lang="en-US" i="1" kern="0" dirty="0">
                <a:solidFill>
                  <a:srgbClr val="000099"/>
                </a:solidFill>
              </a:rPr>
              <a:t> </a:t>
            </a:r>
            <a:r>
              <a:rPr lang="en-US" i="1" kern="0" dirty="0" err="1">
                <a:solidFill>
                  <a:srgbClr val="000099"/>
                </a:solidFill>
              </a:rPr>
              <a:t>física</a:t>
            </a:r>
            <a:r>
              <a:rPr lang="en-US" i="1" kern="0" dirty="0">
                <a:solidFill>
                  <a:srgbClr val="000099"/>
                </a:solidFill>
              </a:rPr>
              <a:t>:</a:t>
            </a:r>
            <a:r>
              <a:rPr lang="en-US" kern="0" dirty="0"/>
              <a:t> </a:t>
            </a:r>
            <a:r>
              <a:rPr lang="pt-BR" kern="0" dirty="0"/>
              <a:t>aumentar potência -&gt; aumenta SNR -&gt; diminui BER</a:t>
            </a:r>
            <a:endParaRPr lang="en-US" kern="0" dirty="0"/>
          </a:p>
          <a:p>
            <a:pPr lvl="1">
              <a:lnSpc>
                <a:spcPct val="90000"/>
              </a:lnSpc>
              <a:defRPr/>
            </a:pPr>
            <a:r>
              <a:rPr lang="pt-BR" kern="0" dirty="0">
                <a:latin typeface="+mn-lt"/>
              </a:rPr>
              <a:t>A SNR pode mudar com a mobilidade: adaptar dinamicamente a camada física (técnica de modulação, taxa)</a:t>
            </a:r>
            <a:endParaRPr lang="en-US" sz="2200" kern="0" dirty="0">
              <a:latin typeface="Gill Sans MT" charset="0"/>
            </a:endParaRPr>
          </a:p>
        </p:txBody>
      </p:sp>
      <p:sp>
        <p:nvSpPr>
          <p:cNvPr id="39" name="Freeform 4">
            <a:extLst>
              <a:ext uri="{FF2B5EF4-FFF2-40B4-BE49-F238E27FC236}">
                <a16:creationId xmlns:a16="http://schemas.microsoft.com/office/drawing/2014/main" id="{5B8682A8-7209-3B47-904A-F06713C49065}"/>
              </a:ext>
            </a:extLst>
          </p:cNvPr>
          <p:cNvSpPr>
            <a:spLocks/>
          </p:cNvSpPr>
          <p:nvPr/>
        </p:nvSpPr>
        <p:spPr bwMode="auto">
          <a:xfrm>
            <a:off x="8480425" y="1819275"/>
            <a:ext cx="609600" cy="2527300"/>
          </a:xfrm>
          <a:custGeom>
            <a:avLst/>
            <a:gdLst>
              <a:gd name="T0" fmla="*/ 0 w 384"/>
              <a:gd name="T1" fmla="*/ 0 h 1592"/>
              <a:gd name="T2" fmla="*/ 2147483647 w 384"/>
              <a:gd name="T3" fmla="*/ 2147483647 h 1592"/>
              <a:gd name="T4" fmla="*/ 2147483647 w 384"/>
              <a:gd name="T5" fmla="*/ 2147483647 h 1592"/>
              <a:gd name="T6" fmla="*/ 2147483647 w 384"/>
              <a:gd name="T7" fmla="*/ 2147483647 h 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4" h="1592">
                <a:moveTo>
                  <a:pt x="0" y="0"/>
                </a:moveTo>
                <a:cubicBezTo>
                  <a:pt x="66" y="110"/>
                  <a:pt x="133" y="220"/>
                  <a:pt x="184" y="384"/>
                </a:cubicBezTo>
                <a:cubicBezTo>
                  <a:pt x="235" y="548"/>
                  <a:pt x="271" y="783"/>
                  <a:pt x="304" y="984"/>
                </a:cubicBezTo>
                <a:cubicBezTo>
                  <a:pt x="337" y="1185"/>
                  <a:pt x="371" y="1492"/>
                  <a:pt x="384" y="1592"/>
                </a:cubicBezTo>
              </a:path>
            </a:pathLst>
          </a:custGeom>
          <a:noFill/>
          <a:ln w="28575" cmpd="sng">
            <a:solidFill>
              <a:srgbClr val="0000FF"/>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 name="Freeform 5">
            <a:extLst>
              <a:ext uri="{FF2B5EF4-FFF2-40B4-BE49-F238E27FC236}">
                <a16:creationId xmlns:a16="http://schemas.microsoft.com/office/drawing/2014/main" id="{1D9FAFC2-50CD-0540-87F0-600BB959D61D}"/>
              </a:ext>
            </a:extLst>
          </p:cNvPr>
          <p:cNvSpPr>
            <a:spLocks/>
          </p:cNvSpPr>
          <p:nvPr/>
        </p:nvSpPr>
        <p:spPr bwMode="auto">
          <a:xfrm>
            <a:off x="9128125" y="1489075"/>
            <a:ext cx="685800" cy="2857500"/>
          </a:xfrm>
          <a:custGeom>
            <a:avLst/>
            <a:gdLst>
              <a:gd name="T0" fmla="*/ 0 w 432"/>
              <a:gd name="T1" fmla="*/ 0 h 1800"/>
              <a:gd name="T2" fmla="*/ 2147483647 w 432"/>
              <a:gd name="T3" fmla="*/ 2147483647 h 1800"/>
              <a:gd name="T4" fmla="*/ 2147483647 w 432"/>
              <a:gd name="T5" fmla="*/ 2147483647 h 1800"/>
              <a:gd name="T6" fmla="*/ 2147483647 w 432"/>
              <a:gd name="T7" fmla="*/ 2147483647 h 1800"/>
              <a:gd name="T8" fmla="*/ 2147483647 w 432"/>
              <a:gd name="T9" fmla="*/ 2147483647 h 18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1800">
                <a:moveTo>
                  <a:pt x="0" y="0"/>
                </a:moveTo>
                <a:cubicBezTo>
                  <a:pt x="62" y="98"/>
                  <a:pt x="125" y="196"/>
                  <a:pt x="168" y="296"/>
                </a:cubicBezTo>
                <a:cubicBezTo>
                  <a:pt x="211" y="396"/>
                  <a:pt x="224" y="451"/>
                  <a:pt x="256" y="600"/>
                </a:cubicBezTo>
                <a:cubicBezTo>
                  <a:pt x="288" y="749"/>
                  <a:pt x="331" y="992"/>
                  <a:pt x="360" y="1192"/>
                </a:cubicBezTo>
                <a:cubicBezTo>
                  <a:pt x="389" y="1392"/>
                  <a:pt x="410" y="1596"/>
                  <a:pt x="432" y="1800"/>
                </a:cubicBezTo>
              </a:path>
            </a:pathLst>
          </a:custGeom>
          <a:noFill/>
          <a:ln w="28575" cap="flat" cmpd="sng">
            <a:solidFill>
              <a:srgbClr val="FF0000"/>
            </a:solidFill>
            <a:prstDash val="dash"/>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 name="Freeform 6">
            <a:extLst>
              <a:ext uri="{FF2B5EF4-FFF2-40B4-BE49-F238E27FC236}">
                <a16:creationId xmlns:a16="http://schemas.microsoft.com/office/drawing/2014/main" id="{5B8D6423-9870-F34C-8480-531C6E14A904}"/>
              </a:ext>
            </a:extLst>
          </p:cNvPr>
          <p:cNvSpPr>
            <a:spLocks/>
          </p:cNvSpPr>
          <p:nvPr/>
        </p:nvSpPr>
        <p:spPr bwMode="auto">
          <a:xfrm>
            <a:off x="10042525" y="1489075"/>
            <a:ext cx="647700" cy="2844800"/>
          </a:xfrm>
          <a:custGeom>
            <a:avLst/>
            <a:gdLst>
              <a:gd name="T0" fmla="*/ 0 w 408"/>
              <a:gd name="T1" fmla="*/ 0 h 1792"/>
              <a:gd name="T2" fmla="*/ 2147483647 w 408"/>
              <a:gd name="T3" fmla="*/ 2147483647 h 1792"/>
              <a:gd name="T4" fmla="*/ 2147483647 w 408"/>
              <a:gd name="T5" fmla="*/ 2147483647 h 1792"/>
              <a:gd name="T6" fmla="*/ 2147483647 w 408"/>
              <a:gd name="T7" fmla="*/ 2147483647 h 1792"/>
              <a:gd name="T8" fmla="*/ 2147483647 w 408"/>
              <a:gd name="T9" fmla="*/ 2147483647 h 1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8" h="1792">
                <a:moveTo>
                  <a:pt x="0" y="0"/>
                </a:moveTo>
                <a:cubicBezTo>
                  <a:pt x="56" y="98"/>
                  <a:pt x="113" y="197"/>
                  <a:pt x="152" y="296"/>
                </a:cubicBezTo>
                <a:cubicBezTo>
                  <a:pt x="191" y="395"/>
                  <a:pt x="200" y="443"/>
                  <a:pt x="232" y="592"/>
                </a:cubicBezTo>
                <a:cubicBezTo>
                  <a:pt x="264" y="741"/>
                  <a:pt x="315" y="992"/>
                  <a:pt x="344" y="1192"/>
                </a:cubicBezTo>
                <a:cubicBezTo>
                  <a:pt x="373" y="1392"/>
                  <a:pt x="397" y="1691"/>
                  <a:pt x="408" y="1792"/>
                </a:cubicBezTo>
              </a:path>
            </a:pathLst>
          </a:custGeom>
          <a:noFill/>
          <a:ln w="28575" cap="flat" cmpd="sng">
            <a:solidFill>
              <a:srgbClr val="009900"/>
            </a:solidFill>
            <a:prstDash val="sysDot"/>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 name="Rectangle 7">
            <a:extLst>
              <a:ext uri="{FF2B5EF4-FFF2-40B4-BE49-F238E27FC236}">
                <a16:creationId xmlns:a16="http://schemas.microsoft.com/office/drawing/2014/main" id="{FBA0B285-0D28-2740-88F9-AAFB4AFE93CC}"/>
              </a:ext>
            </a:extLst>
          </p:cNvPr>
          <p:cNvSpPr>
            <a:spLocks noChangeArrowheads="1"/>
          </p:cNvSpPr>
          <p:nvPr/>
        </p:nvSpPr>
        <p:spPr bwMode="auto">
          <a:xfrm>
            <a:off x="8472488" y="1476375"/>
            <a:ext cx="2862262" cy="2878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 name="Line 8">
            <a:extLst>
              <a:ext uri="{FF2B5EF4-FFF2-40B4-BE49-F238E27FC236}">
                <a16:creationId xmlns:a16="http://schemas.microsoft.com/office/drawing/2014/main" id="{B42481EF-5DC2-4B46-9AFD-7606B6464738}"/>
              </a:ext>
            </a:extLst>
          </p:cNvPr>
          <p:cNvSpPr>
            <a:spLocks noChangeShapeType="1"/>
          </p:cNvSpPr>
          <p:nvPr/>
        </p:nvSpPr>
        <p:spPr bwMode="auto">
          <a:xfrm>
            <a:off x="8472488" y="1970088"/>
            <a:ext cx="28479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 name="Line 9">
            <a:extLst>
              <a:ext uri="{FF2B5EF4-FFF2-40B4-BE49-F238E27FC236}">
                <a16:creationId xmlns:a16="http://schemas.microsoft.com/office/drawing/2014/main" id="{77CEC585-4DE2-9A4B-BBEE-7533C9C5948B}"/>
              </a:ext>
            </a:extLst>
          </p:cNvPr>
          <p:cNvSpPr>
            <a:spLocks noChangeShapeType="1"/>
          </p:cNvSpPr>
          <p:nvPr/>
        </p:nvSpPr>
        <p:spPr bwMode="auto">
          <a:xfrm>
            <a:off x="8482013" y="2436813"/>
            <a:ext cx="28479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5" name="Line 10">
            <a:extLst>
              <a:ext uri="{FF2B5EF4-FFF2-40B4-BE49-F238E27FC236}">
                <a16:creationId xmlns:a16="http://schemas.microsoft.com/office/drawing/2014/main" id="{4E5FFB2C-66C8-0844-9DF2-513B96782159}"/>
              </a:ext>
            </a:extLst>
          </p:cNvPr>
          <p:cNvSpPr>
            <a:spLocks noChangeShapeType="1"/>
          </p:cNvSpPr>
          <p:nvPr/>
        </p:nvSpPr>
        <p:spPr bwMode="auto">
          <a:xfrm>
            <a:off x="8491538" y="2917825"/>
            <a:ext cx="28479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 name="Line 11">
            <a:extLst>
              <a:ext uri="{FF2B5EF4-FFF2-40B4-BE49-F238E27FC236}">
                <a16:creationId xmlns:a16="http://schemas.microsoft.com/office/drawing/2014/main" id="{E1C82F87-F20A-2046-A065-4E55FFBFD6B7}"/>
              </a:ext>
            </a:extLst>
          </p:cNvPr>
          <p:cNvSpPr>
            <a:spLocks noChangeShapeType="1"/>
          </p:cNvSpPr>
          <p:nvPr/>
        </p:nvSpPr>
        <p:spPr bwMode="auto">
          <a:xfrm>
            <a:off x="8501063" y="3384550"/>
            <a:ext cx="28479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 name="Line 12">
            <a:extLst>
              <a:ext uri="{FF2B5EF4-FFF2-40B4-BE49-F238E27FC236}">
                <a16:creationId xmlns:a16="http://schemas.microsoft.com/office/drawing/2014/main" id="{3649C4A2-8308-2247-B2BA-0944DDFD0A1F}"/>
              </a:ext>
            </a:extLst>
          </p:cNvPr>
          <p:cNvSpPr>
            <a:spLocks noChangeShapeType="1"/>
          </p:cNvSpPr>
          <p:nvPr/>
        </p:nvSpPr>
        <p:spPr bwMode="auto">
          <a:xfrm>
            <a:off x="8510588" y="3865563"/>
            <a:ext cx="28479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 name="Line 13">
            <a:extLst>
              <a:ext uri="{FF2B5EF4-FFF2-40B4-BE49-F238E27FC236}">
                <a16:creationId xmlns:a16="http://schemas.microsoft.com/office/drawing/2014/main" id="{42E77EF7-A008-404D-84B2-6A872340E01E}"/>
              </a:ext>
            </a:extLst>
          </p:cNvPr>
          <p:cNvSpPr>
            <a:spLocks noChangeShapeType="1"/>
          </p:cNvSpPr>
          <p:nvPr/>
        </p:nvSpPr>
        <p:spPr bwMode="auto">
          <a:xfrm>
            <a:off x="9221788" y="1476375"/>
            <a:ext cx="0" cy="2878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Line 14">
            <a:extLst>
              <a:ext uri="{FF2B5EF4-FFF2-40B4-BE49-F238E27FC236}">
                <a16:creationId xmlns:a16="http://schemas.microsoft.com/office/drawing/2014/main" id="{2845D7CE-0C65-784F-8D5D-49239BACDD43}"/>
              </a:ext>
            </a:extLst>
          </p:cNvPr>
          <p:cNvSpPr>
            <a:spLocks noChangeShapeType="1"/>
          </p:cNvSpPr>
          <p:nvPr/>
        </p:nvSpPr>
        <p:spPr bwMode="auto">
          <a:xfrm>
            <a:off x="9928225" y="1493838"/>
            <a:ext cx="0" cy="28781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0" name="Line 15">
            <a:extLst>
              <a:ext uri="{FF2B5EF4-FFF2-40B4-BE49-F238E27FC236}">
                <a16:creationId xmlns:a16="http://schemas.microsoft.com/office/drawing/2014/main" id="{06AF85C3-F88D-3E4D-9F48-9A671EACA830}"/>
              </a:ext>
            </a:extLst>
          </p:cNvPr>
          <p:cNvSpPr>
            <a:spLocks noChangeShapeType="1"/>
          </p:cNvSpPr>
          <p:nvPr/>
        </p:nvSpPr>
        <p:spPr bwMode="auto">
          <a:xfrm>
            <a:off x="10634663" y="1482725"/>
            <a:ext cx="0" cy="2878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 name="Text Box 16">
            <a:extLst>
              <a:ext uri="{FF2B5EF4-FFF2-40B4-BE49-F238E27FC236}">
                <a16:creationId xmlns:a16="http://schemas.microsoft.com/office/drawing/2014/main" id="{1BE63A17-CE4A-8C4C-9AF4-E8B1FBA8B180}"/>
              </a:ext>
            </a:extLst>
          </p:cNvPr>
          <p:cNvSpPr txBox="1">
            <a:spLocks noChangeArrowheads="1"/>
          </p:cNvSpPr>
          <p:nvPr/>
        </p:nvSpPr>
        <p:spPr bwMode="auto">
          <a:xfrm>
            <a:off x="9034463" y="4332288"/>
            <a:ext cx="352425"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endParaRPr lang="en-US" sz="1200" baseline="30000" dirty="0">
              <a:solidFill>
                <a:srgbClr val="000000"/>
              </a:solidFill>
              <a:latin typeface="Arial" charset="0"/>
            </a:endParaRPr>
          </a:p>
        </p:txBody>
      </p:sp>
      <p:sp>
        <p:nvSpPr>
          <p:cNvPr id="52" name="Text Box 17">
            <a:extLst>
              <a:ext uri="{FF2B5EF4-FFF2-40B4-BE49-F238E27FC236}">
                <a16:creationId xmlns:a16="http://schemas.microsoft.com/office/drawing/2014/main" id="{F184BB6B-0A95-C542-B733-A9D4C4C91735}"/>
              </a:ext>
            </a:extLst>
          </p:cNvPr>
          <p:cNvSpPr txBox="1">
            <a:spLocks noChangeArrowheads="1"/>
          </p:cNvSpPr>
          <p:nvPr/>
        </p:nvSpPr>
        <p:spPr bwMode="auto">
          <a:xfrm>
            <a:off x="9742488" y="4333875"/>
            <a:ext cx="352425"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20</a:t>
            </a:r>
            <a:endParaRPr lang="en-US" sz="1200" baseline="30000" dirty="0">
              <a:solidFill>
                <a:srgbClr val="000000"/>
              </a:solidFill>
              <a:latin typeface="Arial" charset="0"/>
            </a:endParaRPr>
          </a:p>
        </p:txBody>
      </p:sp>
      <p:sp>
        <p:nvSpPr>
          <p:cNvPr id="53" name="Text Box 18">
            <a:extLst>
              <a:ext uri="{FF2B5EF4-FFF2-40B4-BE49-F238E27FC236}">
                <a16:creationId xmlns:a16="http://schemas.microsoft.com/office/drawing/2014/main" id="{152FDE73-AF23-A64E-8F33-865BB32CAC1A}"/>
              </a:ext>
            </a:extLst>
          </p:cNvPr>
          <p:cNvSpPr txBox="1">
            <a:spLocks noChangeArrowheads="1"/>
          </p:cNvSpPr>
          <p:nvPr/>
        </p:nvSpPr>
        <p:spPr bwMode="auto">
          <a:xfrm>
            <a:off x="10433050" y="4337050"/>
            <a:ext cx="352425"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30</a:t>
            </a:r>
            <a:endParaRPr lang="en-US" sz="1200" baseline="30000" dirty="0">
              <a:solidFill>
                <a:srgbClr val="000000"/>
              </a:solidFill>
              <a:latin typeface="Arial" charset="0"/>
            </a:endParaRPr>
          </a:p>
        </p:txBody>
      </p:sp>
      <p:sp>
        <p:nvSpPr>
          <p:cNvPr id="54" name="Text Box 19">
            <a:extLst>
              <a:ext uri="{FF2B5EF4-FFF2-40B4-BE49-F238E27FC236}">
                <a16:creationId xmlns:a16="http://schemas.microsoft.com/office/drawing/2014/main" id="{9B0BA42F-8985-8C46-983D-CA29F0C15716}"/>
              </a:ext>
            </a:extLst>
          </p:cNvPr>
          <p:cNvSpPr txBox="1">
            <a:spLocks noChangeArrowheads="1"/>
          </p:cNvSpPr>
          <p:nvPr/>
        </p:nvSpPr>
        <p:spPr bwMode="auto">
          <a:xfrm>
            <a:off x="11155363" y="4340225"/>
            <a:ext cx="352425"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40</a:t>
            </a:r>
            <a:endParaRPr lang="en-US" sz="1200" baseline="30000" dirty="0">
              <a:solidFill>
                <a:srgbClr val="000000"/>
              </a:solidFill>
              <a:latin typeface="Arial" charset="0"/>
            </a:endParaRPr>
          </a:p>
        </p:txBody>
      </p:sp>
      <p:sp>
        <p:nvSpPr>
          <p:cNvPr id="55" name="Line 20">
            <a:extLst>
              <a:ext uri="{FF2B5EF4-FFF2-40B4-BE49-F238E27FC236}">
                <a16:creationId xmlns:a16="http://schemas.microsoft.com/office/drawing/2014/main" id="{8B190D8C-185B-ED4F-8544-7CFC4BC482B3}"/>
              </a:ext>
            </a:extLst>
          </p:cNvPr>
          <p:cNvSpPr>
            <a:spLocks noChangeShapeType="1"/>
          </p:cNvSpPr>
          <p:nvPr/>
        </p:nvSpPr>
        <p:spPr bwMode="auto">
          <a:xfrm>
            <a:off x="8332788" y="5965825"/>
            <a:ext cx="431800" cy="0"/>
          </a:xfrm>
          <a:prstGeom prst="line">
            <a:avLst/>
          </a:prstGeom>
          <a:noFill/>
          <a:ln w="28575">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eaLnBrk="0" fontAlgn="base" hangingPunct="0">
              <a:spcBef>
                <a:spcPct val="0"/>
              </a:spcBef>
              <a:spcAft>
                <a:spcPct val="0"/>
              </a:spcAft>
              <a:defRPr/>
            </a:pPr>
            <a:endParaRPr lang="en-US" sz="2400" dirty="0">
              <a:solidFill>
                <a:srgbClr val="000000"/>
              </a:solidFill>
              <a:ea typeface="ＭＳ Ｐゴシック" charset="0"/>
            </a:endParaRPr>
          </a:p>
        </p:txBody>
      </p:sp>
      <p:sp>
        <p:nvSpPr>
          <p:cNvPr id="56" name="Line 21">
            <a:extLst>
              <a:ext uri="{FF2B5EF4-FFF2-40B4-BE49-F238E27FC236}">
                <a16:creationId xmlns:a16="http://schemas.microsoft.com/office/drawing/2014/main" id="{C945C919-55A8-BA4F-BC4C-58D1C6C2B739}"/>
              </a:ext>
            </a:extLst>
          </p:cNvPr>
          <p:cNvSpPr>
            <a:spLocks noChangeShapeType="1"/>
          </p:cNvSpPr>
          <p:nvPr/>
        </p:nvSpPr>
        <p:spPr bwMode="auto">
          <a:xfrm>
            <a:off x="8332788" y="5572125"/>
            <a:ext cx="431800" cy="0"/>
          </a:xfrm>
          <a:prstGeom prst="line">
            <a:avLst/>
          </a:prstGeom>
          <a:noFill/>
          <a:ln w="28575">
            <a:solidFill>
              <a:srgbClr val="FF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eaLnBrk="0" fontAlgn="base" hangingPunct="0">
              <a:spcBef>
                <a:spcPct val="0"/>
              </a:spcBef>
              <a:spcAft>
                <a:spcPct val="0"/>
              </a:spcAft>
              <a:defRPr/>
            </a:pPr>
            <a:endParaRPr lang="en-US" sz="2400" dirty="0">
              <a:solidFill>
                <a:srgbClr val="000000"/>
              </a:solidFill>
              <a:ea typeface="ＭＳ Ｐゴシック" charset="0"/>
            </a:endParaRPr>
          </a:p>
        </p:txBody>
      </p:sp>
      <p:sp>
        <p:nvSpPr>
          <p:cNvPr id="57" name="Line 22">
            <a:extLst>
              <a:ext uri="{FF2B5EF4-FFF2-40B4-BE49-F238E27FC236}">
                <a16:creationId xmlns:a16="http://schemas.microsoft.com/office/drawing/2014/main" id="{44FE8DFE-9A35-B642-9A42-6462254DA98B}"/>
              </a:ext>
            </a:extLst>
          </p:cNvPr>
          <p:cNvSpPr>
            <a:spLocks noChangeShapeType="1"/>
          </p:cNvSpPr>
          <p:nvPr/>
        </p:nvSpPr>
        <p:spPr bwMode="auto">
          <a:xfrm>
            <a:off x="8345488" y="5153025"/>
            <a:ext cx="393700" cy="0"/>
          </a:xfrm>
          <a:prstGeom prst="line">
            <a:avLst/>
          </a:prstGeom>
          <a:noFill/>
          <a:ln w="28575">
            <a:solidFill>
              <a:srgbClr val="0099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eaLnBrk="0" fontAlgn="base" hangingPunct="0">
              <a:spcBef>
                <a:spcPct val="0"/>
              </a:spcBef>
              <a:spcAft>
                <a:spcPct val="0"/>
              </a:spcAft>
              <a:defRPr/>
            </a:pPr>
            <a:endParaRPr lang="en-US" sz="2400" dirty="0">
              <a:solidFill>
                <a:srgbClr val="000000"/>
              </a:solidFill>
              <a:ea typeface="ＭＳ Ｐゴシック" charset="0"/>
            </a:endParaRPr>
          </a:p>
        </p:txBody>
      </p:sp>
      <p:sp>
        <p:nvSpPr>
          <p:cNvPr id="58" name="Text Box 23">
            <a:extLst>
              <a:ext uri="{FF2B5EF4-FFF2-40B4-BE49-F238E27FC236}">
                <a16:creationId xmlns:a16="http://schemas.microsoft.com/office/drawing/2014/main" id="{38769337-5036-AF4D-9171-711BCBEF4960}"/>
              </a:ext>
            </a:extLst>
          </p:cNvPr>
          <p:cNvSpPr txBox="1">
            <a:spLocks noChangeArrowheads="1"/>
          </p:cNvSpPr>
          <p:nvPr/>
        </p:nvSpPr>
        <p:spPr bwMode="auto">
          <a:xfrm>
            <a:off x="8769350" y="4968875"/>
            <a:ext cx="1914755"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dirty="0">
                <a:solidFill>
                  <a:srgbClr val="000000"/>
                </a:solidFill>
                <a:latin typeface="+mn-lt"/>
              </a:rPr>
              <a:t>QAM256 (8 Mbps)</a:t>
            </a:r>
          </a:p>
        </p:txBody>
      </p:sp>
      <p:sp>
        <p:nvSpPr>
          <p:cNvPr id="59" name="Text Box 24">
            <a:extLst>
              <a:ext uri="{FF2B5EF4-FFF2-40B4-BE49-F238E27FC236}">
                <a16:creationId xmlns:a16="http://schemas.microsoft.com/office/drawing/2014/main" id="{DA76F3A9-7F83-7E46-9C12-F2F39B85AB4B}"/>
              </a:ext>
            </a:extLst>
          </p:cNvPr>
          <p:cNvSpPr txBox="1">
            <a:spLocks noChangeArrowheads="1"/>
          </p:cNvSpPr>
          <p:nvPr/>
        </p:nvSpPr>
        <p:spPr bwMode="auto">
          <a:xfrm>
            <a:off x="8756650" y="5360988"/>
            <a:ext cx="1797736"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dirty="0">
                <a:solidFill>
                  <a:srgbClr val="000000"/>
                </a:solidFill>
                <a:latin typeface="+mn-lt"/>
              </a:rPr>
              <a:t>QAM16 (4 Mbps)</a:t>
            </a:r>
          </a:p>
        </p:txBody>
      </p:sp>
      <p:sp>
        <p:nvSpPr>
          <p:cNvPr id="60" name="Text Box 25">
            <a:extLst>
              <a:ext uri="{FF2B5EF4-FFF2-40B4-BE49-F238E27FC236}">
                <a16:creationId xmlns:a16="http://schemas.microsoft.com/office/drawing/2014/main" id="{54D444F1-892D-634A-B728-5FE0BD48924D}"/>
              </a:ext>
            </a:extLst>
          </p:cNvPr>
          <p:cNvSpPr txBox="1">
            <a:spLocks noChangeArrowheads="1"/>
          </p:cNvSpPr>
          <p:nvPr/>
        </p:nvSpPr>
        <p:spPr bwMode="auto">
          <a:xfrm>
            <a:off x="8772525" y="5767388"/>
            <a:ext cx="1547668"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dirty="0">
                <a:solidFill>
                  <a:srgbClr val="000000"/>
                </a:solidFill>
                <a:latin typeface="+mn-lt"/>
              </a:rPr>
              <a:t>BPSK (1 Mbps)</a:t>
            </a:r>
          </a:p>
        </p:txBody>
      </p:sp>
      <p:sp>
        <p:nvSpPr>
          <p:cNvPr id="61" name="Text Box 26">
            <a:extLst>
              <a:ext uri="{FF2B5EF4-FFF2-40B4-BE49-F238E27FC236}">
                <a16:creationId xmlns:a16="http://schemas.microsoft.com/office/drawing/2014/main" id="{1BBEDD80-E636-8C4A-B61F-E171132598B5}"/>
              </a:ext>
            </a:extLst>
          </p:cNvPr>
          <p:cNvSpPr txBox="1">
            <a:spLocks noChangeArrowheads="1"/>
          </p:cNvSpPr>
          <p:nvPr/>
        </p:nvSpPr>
        <p:spPr bwMode="auto">
          <a:xfrm>
            <a:off x="9442450" y="4532313"/>
            <a:ext cx="8953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400" dirty="0">
                <a:solidFill>
                  <a:srgbClr val="000000"/>
                </a:solidFill>
                <a:latin typeface="Arial" charset="0"/>
              </a:rPr>
              <a:t>SNR(dB)</a:t>
            </a:r>
          </a:p>
        </p:txBody>
      </p:sp>
      <p:sp>
        <p:nvSpPr>
          <p:cNvPr id="62" name="Text Box 27">
            <a:extLst>
              <a:ext uri="{FF2B5EF4-FFF2-40B4-BE49-F238E27FC236}">
                <a16:creationId xmlns:a16="http://schemas.microsoft.com/office/drawing/2014/main" id="{11AEAEBB-6242-D44D-9FCF-E8DCD25F4500}"/>
              </a:ext>
            </a:extLst>
          </p:cNvPr>
          <p:cNvSpPr txBox="1">
            <a:spLocks noChangeArrowheads="1"/>
          </p:cNvSpPr>
          <p:nvPr/>
        </p:nvSpPr>
        <p:spPr bwMode="auto">
          <a:xfrm rot="-5400000">
            <a:off x="7633494" y="2805906"/>
            <a:ext cx="484188" cy="3079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400" dirty="0">
                <a:solidFill>
                  <a:srgbClr val="000000"/>
                </a:solidFill>
                <a:latin typeface="Gill Sans MT" charset="0"/>
              </a:rPr>
              <a:t>BER</a:t>
            </a:r>
          </a:p>
        </p:txBody>
      </p:sp>
      <p:sp>
        <p:nvSpPr>
          <p:cNvPr id="63" name="Text Box 28">
            <a:extLst>
              <a:ext uri="{FF2B5EF4-FFF2-40B4-BE49-F238E27FC236}">
                <a16:creationId xmlns:a16="http://schemas.microsoft.com/office/drawing/2014/main" id="{70A96C28-360B-3040-ADE5-06DB3A42ECCA}"/>
              </a:ext>
            </a:extLst>
          </p:cNvPr>
          <p:cNvSpPr txBox="1">
            <a:spLocks noChangeArrowheads="1"/>
          </p:cNvSpPr>
          <p:nvPr/>
        </p:nvSpPr>
        <p:spPr bwMode="auto">
          <a:xfrm>
            <a:off x="7958138" y="1339850"/>
            <a:ext cx="442912"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-1</a:t>
            </a:r>
          </a:p>
        </p:txBody>
      </p:sp>
      <p:sp>
        <p:nvSpPr>
          <p:cNvPr id="64" name="Text Box 29">
            <a:extLst>
              <a:ext uri="{FF2B5EF4-FFF2-40B4-BE49-F238E27FC236}">
                <a16:creationId xmlns:a16="http://schemas.microsoft.com/office/drawing/2014/main" id="{14CB9254-377A-9244-A09F-176D06F4A80A}"/>
              </a:ext>
            </a:extLst>
          </p:cNvPr>
          <p:cNvSpPr txBox="1">
            <a:spLocks noChangeArrowheads="1"/>
          </p:cNvSpPr>
          <p:nvPr/>
        </p:nvSpPr>
        <p:spPr bwMode="auto">
          <a:xfrm>
            <a:off x="7977188" y="1820863"/>
            <a:ext cx="442912"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-2</a:t>
            </a:r>
          </a:p>
        </p:txBody>
      </p:sp>
      <p:sp>
        <p:nvSpPr>
          <p:cNvPr id="65" name="Text Box 30">
            <a:extLst>
              <a:ext uri="{FF2B5EF4-FFF2-40B4-BE49-F238E27FC236}">
                <a16:creationId xmlns:a16="http://schemas.microsoft.com/office/drawing/2014/main" id="{0661603A-4807-5940-A6AB-653D44251929}"/>
              </a:ext>
            </a:extLst>
          </p:cNvPr>
          <p:cNvSpPr txBox="1">
            <a:spLocks noChangeArrowheads="1"/>
          </p:cNvSpPr>
          <p:nvPr/>
        </p:nvSpPr>
        <p:spPr bwMode="auto">
          <a:xfrm>
            <a:off x="7967663" y="2287588"/>
            <a:ext cx="442912"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-3</a:t>
            </a:r>
          </a:p>
        </p:txBody>
      </p:sp>
      <p:sp>
        <p:nvSpPr>
          <p:cNvPr id="66" name="Text Box 31">
            <a:extLst>
              <a:ext uri="{FF2B5EF4-FFF2-40B4-BE49-F238E27FC236}">
                <a16:creationId xmlns:a16="http://schemas.microsoft.com/office/drawing/2014/main" id="{0CBE2E9B-A618-174D-B54E-02933CFC57C3}"/>
              </a:ext>
            </a:extLst>
          </p:cNvPr>
          <p:cNvSpPr txBox="1">
            <a:spLocks noChangeArrowheads="1"/>
          </p:cNvSpPr>
          <p:nvPr/>
        </p:nvSpPr>
        <p:spPr bwMode="auto">
          <a:xfrm>
            <a:off x="7977188" y="3221038"/>
            <a:ext cx="442912"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-5</a:t>
            </a:r>
          </a:p>
        </p:txBody>
      </p:sp>
      <p:sp>
        <p:nvSpPr>
          <p:cNvPr id="67" name="Text Box 32">
            <a:extLst>
              <a:ext uri="{FF2B5EF4-FFF2-40B4-BE49-F238E27FC236}">
                <a16:creationId xmlns:a16="http://schemas.microsoft.com/office/drawing/2014/main" id="{2F47C752-CDB3-6340-9553-8FA9012BFD9D}"/>
              </a:ext>
            </a:extLst>
          </p:cNvPr>
          <p:cNvSpPr txBox="1">
            <a:spLocks noChangeArrowheads="1"/>
          </p:cNvSpPr>
          <p:nvPr/>
        </p:nvSpPr>
        <p:spPr bwMode="auto">
          <a:xfrm>
            <a:off x="7981950" y="3702050"/>
            <a:ext cx="442913"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-6</a:t>
            </a:r>
          </a:p>
        </p:txBody>
      </p:sp>
      <p:sp>
        <p:nvSpPr>
          <p:cNvPr id="68" name="Text Box 33">
            <a:extLst>
              <a:ext uri="{FF2B5EF4-FFF2-40B4-BE49-F238E27FC236}">
                <a16:creationId xmlns:a16="http://schemas.microsoft.com/office/drawing/2014/main" id="{B61A1625-A7FB-AE4B-82B4-2E399E4906FD}"/>
              </a:ext>
            </a:extLst>
          </p:cNvPr>
          <p:cNvSpPr txBox="1">
            <a:spLocks noChangeArrowheads="1"/>
          </p:cNvSpPr>
          <p:nvPr/>
        </p:nvSpPr>
        <p:spPr bwMode="auto">
          <a:xfrm>
            <a:off x="7972425" y="4197350"/>
            <a:ext cx="442913"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-7</a:t>
            </a:r>
          </a:p>
        </p:txBody>
      </p:sp>
      <p:sp>
        <p:nvSpPr>
          <p:cNvPr id="69" name="Text Box 34">
            <a:extLst>
              <a:ext uri="{FF2B5EF4-FFF2-40B4-BE49-F238E27FC236}">
                <a16:creationId xmlns:a16="http://schemas.microsoft.com/office/drawing/2014/main" id="{4F955F7F-CA2C-4945-B2CC-104D334EEAE8}"/>
              </a:ext>
            </a:extLst>
          </p:cNvPr>
          <p:cNvSpPr txBox="1">
            <a:spLocks noChangeArrowheads="1"/>
          </p:cNvSpPr>
          <p:nvPr/>
        </p:nvSpPr>
        <p:spPr bwMode="auto">
          <a:xfrm>
            <a:off x="7959725" y="2776538"/>
            <a:ext cx="442913" cy="2746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200" dirty="0">
                <a:solidFill>
                  <a:srgbClr val="000000"/>
                </a:solidFill>
                <a:latin typeface="Arial" charset="0"/>
              </a:rPr>
              <a:t>10</a:t>
            </a:r>
            <a:r>
              <a:rPr lang="en-US" sz="1200" baseline="30000" dirty="0">
                <a:solidFill>
                  <a:srgbClr val="000000"/>
                </a:solidFill>
                <a:latin typeface="Arial" charset="0"/>
              </a:rPr>
              <a:t>-4</a:t>
            </a:r>
          </a:p>
        </p:txBody>
      </p:sp>
    </p:spTree>
    <p:extLst>
      <p:ext uri="{BB962C8B-B14F-4D97-AF65-F5344CB8AC3E}">
        <p14:creationId xmlns:p14="http://schemas.microsoft.com/office/powerpoint/2010/main" val="3177236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
                                            <p:txEl>
                                              <p:pRg st="0" end="0"/>
                                            </p:txEl>
                                          </p:spTgt>
                                        </p:tgtEl>
                                        <p:attrNameLst>
                                          <p:attrName>style.visibility</p:attrName>
                                        </p:attrNameLst>
                                      </p:cBhvr>
                                      <p:to>
                                        <p:strVal val="visible"/>
                                      </p:to>
                                    </p:set>
                                    <p:animEffect transition="in" filter="dissolve">
                                      <p:cBhvr>
                                        <p:cTn id="7" dur="500"/>
                                        <p:tgtEl>
                                          <p:spTgt spid="3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8">
                                            <p:txEl>
                                              <p:pRg st="1" end="1"/>
                                            </p:txEl>
                                          </p:spTgt>
                                        </p:tgtEl>
                                        <p:attrNameLst>
                                          <p:attrName>style.visibility</p:attrName>
                                        </p:attrNameLst>
                                      </p:cBhvr>
                                      <p:to>
                                        <p:strVal val="visible"/>
                                      </p:to>
                                    </p:set>
                                    <p:animEffect transition="in" filter="dissolve">
                                      <p:cBhvr>
                                        <p:cTn id="12" dur="500"/>
                                        <p:tgtEl>
                                          <p:spTgt spid="38">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8">
                                            <p:txEl>
                                              <p:pRg st="2" end="2"/>
                                            </p:txEl>
                                          </p:spTgt>
                                        </p:tgtEl>
                                        <p:attrNameLst>
                                          <p:attrName>style.visibility</p:attrName>
                                        </p:attrNameLst>
                                      </p:cBhvr>
                                      <p:to>
                                        <p:strVal val="visible"/>
                                      </p:to>
                                    </p:set>
                                    <p:animEffect transition="in" filter="dissolve">
                                      <p:cBhvr>
                                        <p:cTn id="15" dur="500"/>
                                        <p:tgtEl>
                                          <p:spTgt spid="38">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38">
                                            <p:txEl>
                                              <p:pRg st="3" end="3"/>
                                            </p:txEl>
                                          </p:spTgt>
                                        </p:tgtEl>
                                        <p:attrNameLst>
                                          <p:attrName>style.visibility</p:attrName>
                                        </p:attrNameLst>
                                      </p:cBhvr>
                                      <p:to>
                                        <p:strVal val="visible"/>
                                      </p:to>
                                    </p:set>
                                    <p:animEffect transition="in" filter="dissolve">
                                      <p:cBhvr>
                                        <p:cTn id="20" dur="500"/>
                                        <p:tgtEl>
                                          <p:spTgt spid="38">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38">
                                            <p:txEl>
                                              <p:pRg st="4" end="4"/>
                                            </p:txEl>
                                          </p:spTgt>
                                        </p:tgtEl>
                                        <p:attrNameLst>
                                          <p:attrName>style.visibility</p:attrName>
                                        </p:attrNameLst>
                                      </p:cBhvr>
                                      <p:to>
                                        <p:strVal val="visible"/>
                                      </p:to>
                                    </p:set>
                                    <p:animEffect transition="in" filter="dissolve">
                                      <p:cBhvr>
                                        <p:cTn id="23" dur="500"/>
                                        <p:tgtEl>
                                          <p:spTgt spid="38">
                                            <p:txEl>
                                              <p:pRg st="4" end="4"/>
                                            </p:txEl>
                                          </p:spTgt>
                                        </p:tgtEl>
                                      </p:cBhvr>
                                    </p:animEffect>
                                  </p:childTnLst>
                                </p:cTn>
                              </p:par>
                              <p:par>
                                <p:cTn id="24" presetID="1" presetClass="entr" presetSubtype="0" fill="hold" nodeType="withEffect">
                                  <p:stCondLst>
                                    <p:cond delay="0"/>
                                  </p:stCondLst>
                                  <p:childTnLst>
                                    <p:set>
                                      <p:cBhvr>
                                        <p:cTn id="25" dur="1" fill="hold">
                                          <p:stCondLst>
                                            <p:cond delay="0"/>
                                          </p:stCondLst>
                                        </p:cTn>
                                        <p:tgtEl>
                                          <p:spTgt spid="38">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6" name="Rectangle 70">
            <a:extLst>
              <a:ext uri="{FF2B5EF4-FFF2-40B4-BE49-F238E27FC236}">
                <a16:creationId xmlns:a16="http://schemas.microsoft.com/office/drawing/2014/main" id="{74CC21E7-8D8F-BE42-B6A9-4A812307A735}"/>
              </a:ext>
            </a:extLst>
          </p:cNvPr>
          <p:cNvSpPr>
            <a:spLocks noChangeArrowheads="1"/>
          </p:cNvSpPr>
          <p:nvPr/>
        </p:nvSpPr>
        <p:spPr bwMode="auto">
          <a:xfrm>
            <a:off x="6517532" y="1346255"/>
            <a:ext cx="5591537" cy="5096834"/>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800" dirty="0" err="1">
                <a:solidFill>
                  <a:srgbClr val="C00000"/>
                </a:solidFill>
                <a:cs typeface="+mn-cs"/>
              </a:rPr>
              <a:t>Atenuação</a:t>
            </a:r>
            <a:r>
              <a:rPr lang="en-US" sz="2400" dirty="0">
                <a:solidFill>
                  <a:srgbClr val="C00000"/>
                </a:solidFill>
                <a:cs typeface="+mn-cs"/>
              </a:rPr>
              <a:t> </a:t>
            </a:r>
            <a:r>
              <a:rPr lang="en-US" sz="2400" dirty="0" err="1">
                <a:solidFill>
                  <a:srgbClr val="C00000"/>
                </a:solidFill>
                <a:cs typeface="+mn-cs"/>
              </a:rPr>
              <a:t>também</a:t>
            </a:r>
            <a:r>
              <a:rPr lang="en-US" sz="2400" dirty="0">
                <a:solidFill>
                  <a:srgbClr val="C00000"/>
                </a:solidFill>
                <a:cs typeface="+mn-cs"/>
              </a:rPr>
              <a:t> causa “</a:t>
            </a:r>
            <a:r>
              <a:rPr lang="en-US" sz="2400" dirty="0" err="1">
                <a:solidFill>
                  <a:srgbClr val="C00000"/>
                </a:solidFill>
                <a:cs typeface="+mn-cs"/>
              </a:rPr>
              <a:t>terminais</a:t>
            </a:r>
            <a:r>
              <a:rPr lang="en-US" sz="2400" dirty="0">
                <a:solidFill>
                  <a:srgbClr val="C00000"/>
                </a:solidFill>
                <a:cs typeface="+mn-cs"/>
              </a:rPr>
              <a:t> </a:t>
            </a:r>
            <a:r>
              <a:rPr lang="en-US" sz="2400" dirty="0" err="1">
                <a:solidFill>
                  <a:srgbClr val="C00000"/>
                </a:solidFill>
                <a:cs typeface="+mn-cs"/>
              </a:rPr>
              <a:t>ocultos</a:t>
            </a:r>
            <a:r>
              <a:rPr lang="en-US" sz="2400" dirty="0">
                <a:solidFill>
                  <a:srgbClr val="C00000"/>
                </a:solidFill>
                <a:cs typeface="+mn-cs"/>
              </a:rPr>
              <a:t>”</a:t>
            </a: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B e A ouvem um ao outro</a:t>
            </a: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B e C ouvem um ao outro</a:t>
            </a:r>
          </a:p>
          <a:p>
            <a:pPr marL="277813" indent="-277813">
              <a:lnSpc>
                <a:spcPct val="90000"/>
              </a:lnSpc>
              <a:spcBef>
                <a:spcPct val="20000"/>
              </a:spcBef>
              <a:buClr>
                <a:srgbClr val="000099"/>
              </a:buClr>
              <a:buSzPct val="100000"/>
              <a:buFont typeface="Wingdings" charset="2"/>
              <a:buChar char="§"/>
              <a:defRPr/>
            </a:pPr>
            <a:r>
              <a:rPr lang="pt-BR" sz="2400" dirty="0"/>
              <a:t>A e C não podem ouvir um ao outro interferindo em B</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173</a:t>
            </a:fld>
            <a:endParaRPr lang="en-US" dirty="0"/>
          </a:p>
        </p:txBody>
      </p:sp>
      <p:grpSp>
        <p:nvGrpSpPr>
          <p:cNvPr id="107" name="Group 356">
            <a:extLst>
              <a:ext uri="{FF2B5EF4-FFF2-40B4-BE49-F238E27FC236}">
                <a16:creationId xmlns:a16="http://schemas.microsoft.com/office/drawing/2014/main" id="{58A73542-A8C2-3747-8963-FA5E2C4C09C5}"/>
              </a:ext>
            </a:extLst>
          </p:cNvPr>
          <p:cNvGrpSpPr>
            <a:grpSpLocks/>
          </p:cNvGrpSpPr>
          <p:nvPr/>
        </p:nvGrpSpPr>
        <p:grpSpPr bwMode="auto">
          <a:xfrm>
            <a:off x="3567113" y="2183416"/>
            <a:ext cx="627062" cy="642937"/>
            <a:chOff x="313" y="1497"/>
            <a:chExt cx="1152" cy="1014"/>
          </a:xfrm>
        </p:grpSpPr>
        <p:pic>
          <p:nvPicPr>
            <p:cNvPr id="108" name="Picture 354" descr="laptop_stylized_small">
              <a:extLst>
                <a:ext uri="{FF2B5EF4-FFF2-40B4-BE49-F238E27FC236}">
                  <a16:creationId xmlns:a16="http://schemas.microsoft.com/office/drawing/2014/main" id="{B2EACC5A-1F17-F14E-B327-E3058A6142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9" name="Picture 355" descr="antenna_stylized">
              <a:extLst>
                <a:ext uri="{FF2B5EF4-FFF2-40B4-BE49-F238E27FC236}">
                  <a16:creationId xmlns:a16="http://schemas.microsoft.com/office/drawing/2014/main" id="{3DC5A5D2-F456-6C4C-B076-22D375BC329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11" name="Freeform 7">
            <a:extLst>
              <a:ext uri="{FF2B5EF4-FFF2-40B4-BE49-F238E27FC236}">
                <a16:creationId xmlns:a16="http://schemas.microsoft.com/office/drawing/2014/main" id="{F64D421C-A8EA-AA46-9CF6-1F440BA24764}"/>
              </a:ext>
            </a:extLst>
          </p:cNvPr>
          <p:cNvSpPr>
            <a:spLocks/>
          </p:cNvSpPr>
          <p:nvPr/>
        </p:nvSpPr>
        <p:spPr bwMode="auto">
          <a:xfrm>
            <a:off x="2101850" y="2026253"/>
            <a:ext cx="2020888" cy="1085850"/>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Line 26">
            <a:extLst>
              <a:ext uri="{FF2B5EF4-FFF2-40B4-BE49-F238E27FC236}">
                <a16:creationId xmlns:a16="http://schemas.microsoft.com/office/drawing/2014/main" id="{21069D36-C753-C94F-A501-02B3B81CDA05}"/>
              </a:ext>
            </a:extLst>
          </p:cNvPr>
          <p:cNvSpPr>
            <a:spLocks noChangeShapeType="1"/>
          </p:cNvSpPr>
          <p:nvPr/>
        </p:nvSpPr>
        <p:spPr bwMode="auto">
          <a:xfrm flipV="1">
            <a:off x="3375025" y="3240691"/>
            <a:ext cx="998538" cy="169862"/>
          </a:xfrm>
          <a:prstGeom prst="line">
            <a:avLst/>
          </a:prstGeom>
          <a:noFill/>
          <a:ln w="38100">
            <a:solidFill>
              <a:srgbClr val="FF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13" name="Line 27">
            <a:extLst>
              <a:ext uri="{FF2B5EF4-FFF2-40B4-BE49-F238E27FC236}">
                <a16:creationId xmlns:a16="http://schemas.microsoft.com/office/drawing/2014/main" id="{D088846B-014D-2C40-A52B-2FC53A963A1E}"/>
              </a:ext>
            </a:extLst>
          </p:cNvPr>
          <p:cNvSpPr>
            <a:spLocks noChangeShapeType="1"/>
          </p:cNvSpPr>
          <p:nvPr/>
        </p:nvSpPr>
        <p:spPr bwMode="auto">
          <a:xfrm>
            <a:off x="4048125" y="2761266"/>
            <a:ext cx="407988" cy="322262"/>
          </a:xfrm>
          <a:prstGeom prst="line">
            <a:avLst/>
          </a:prstGeom>
          <a:noFill/>
          <a:ln w="38100">
            <a:solidFill>
              <a:srgbClr val="FF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14" name="Text Box 28">
            <a:extLst>
              <a:ext uri="{FF2B5EF4-FFF2-40B4-BE49-F238E27FC236}">
                <a16:creationId xmlns:a16="http://schemas.microsoft.com/office/drawing/2014/main" id="{BB572165-F49B-6548-85B2-DCB2FAF23288}"/>
              </a:ext>
            </a:extLst>
          </p:cNvPr>
          <p:cNvSpPr txBox="1">
            <a:spLocks noChangeArrowheads="1"/>
          </p:cNvSpPr>
          <p:nvPr/>
        </p:nvSpPr>
        <p:spPr bwMode="auto">
          <a:xfrm>
            <a:off x="2493963" y="3132741"/>
            <a:ext cx="350837"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A</a:t>
            </a:r>
          </a:p>
        </p:txBody>
      </p:sp>
      <p:sp>
        <p:nvSpPr>
          <p:cNvPr id="115" name="Text Box 29">
            <a:extLst>
              <a:ext uri="{FF2B5EF4-FFF2-40B4-BE49-F238E27FC236}">
                <a16:creationId xmlns:a16="http://schemas.microsoft.com/office/drawing/2014/main" id="{F727CB4B-B31D-B44A-8126-9A73973F15B9}"/>
              </a:ext>
            </a:extLst>
          </p:cNvPr>
          <p:cNvSpPr txBox="1">
            <a:spLocks noChangeArrowheads="1"/>
          </p:cNvSpPr>
          <p:nvPr/>
        </p:nvSpPr>
        <p:spPr bwMode="auto">
          <a:xfrm>
            <a:off x="4967288" y="2905728"/>
            <a:ext cx="3381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B</a:t>
            </a:r>
          </a:p>
        </p:txBody>
      </p:sp>
      <p:sp>
        <p:nvSpPr>
          <p:cNvPr id="116" name="Text Box 30">
            <a:extLst>
              <a:ext uri="{FF2B5EF4-FFF2-40B4-BE49-F238E27FC236}">
                <a16:creationId xmlns:a16="http://schemas.microsoft.com/office/drawing/2014/main" id="{E7687122-B847-5F42-A300-D5553034D21E}"/>
              </a:ext>
            </a:extLst>
          </p:cNvPr>
          <p:cNvSpPr txBox="1">
            <a:spLocks noChangeArrowheads="1"/>
          </p:cNvSpPr>
          <p:nvPr/>
        </p:nvSpPr>
        <p:spPr bwMode="auto">
          <a:xfrm>
            <a:off x="4144963" y="2200878"/>
            <a:ext cx="3508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C</a:t>
            </a:r>
          </a:p>
        </p:txBody>
      </p:sp>
      <p:sp>
        <p:nvSpPr>
          <p:cNvPr id="117" name="Rectangle 32">
            <a:extLst>
              <a:ext uri="{FF2B5EF4-FFF2-40B4-BE49-F238E27FC236}">
                <a16:creationId xmlns:a16="http://schemas.microsoft.com/office/drawing/2014/main" id="{849DF770-B526-8044-9F6D-6C14557B6ABD}"/>
              </a:ext>
            </a:extLst>
          </p:cNvPr>
          <p:cNvSpPr>
            <a:spLocks noChangeArrowheads="1"/>
          </p:cNvSpPr>
          <p:nvPr/>
        </p:nvSpPr>
        <p:spPr bwMode="auto">
          <a:xfrm>
            <a:off x="881063" y="1346255"/>
            <a:ext cx="5372099" cy="4529733"/>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75000"/>
              <a:buFont typeface="Wingdings" charset="0"/>
              <a:buNone/>
              <a:defRPr/>
            </a:pPr>
            <a:r>
              <a:rPr lang="pt-BR" sz="2800" dirty="0">
                <a:solidFill>
                  <a:srgbClr val="C00000"/>
                </a:solidFill>
                <a:ea typeface="ＭＳ Ｐゴシック" charset="0"/>
              </a:rPr>
              <a:t>Problema do terminal oculto</a:t>
            </a: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B e A ouvem um ao outro</a:t>
            </a: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B e C ouvem um ao outro</a:t>
            </a: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A e C não podem ouvir um ao outro, o que significa que A e C podem causar interferência em B</a:t>
            </a:r>
          </a:p>
        </p:txBody>
      </p:sp>
      <p:grpSp>
        <p:nvGrpSpPr>
          <p:cNvPr id="131" name="Group 356">
            <a:extLst>
              <a:ext uri="{FF2B5EF4-FFF2-40B4-BE49-F238E27FC236}">
                <a16:creationId xmlns:a16="http://schemas.microsoft.com/office/drawing/2014/main" id="{4CA07968-03D3-0041-BCA1-C9FDA0B76EA9}"/>
              </a:ext>
            </a:extLst>
          </p:cNvPr>
          <p:cNvGrpSpPr>
            <a:grpSpLocks/>
          </p:cNvGrpSpPr>
          <p:nvPr/>
        </p:nvGrpSpPr>
        <p:grpSpPr bwMode="auto">
          <a:xfrm>
            <a:off x="4329113" y="2732691"/>
            <a:ext cx="627062" cy="642937"/>
            <a:chOff x="313" y="1497"/>
            <a:chExt cx="1152" cy="1014"/>
          </a:xfrm>
        </p:grpSpPr>
        <p:pic>
          <p:nvPicPr>
            <p:cNvPr id="132" name="Picture 354" descr="laptop_stylized_small">
              <a:extLst>
                <a:ext uri="{FF2B5EF4-FFF2-40B4-BE49-F238E27FC236}">
                  <a16:creationId xmlns:a16="http://schemas.microsoft.com/office/drawing/2014/main" id="{7306B260-74E1-5346-A521-CA70EAD7E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 name="Picture 355" descr="antenna_stylized">
              <a:extLst>
                <a:ext uri="{FF2B5EF4-FFF2-40B4-BE49-F238E27FC236}">
                  <a16:creationId xmlns:a16="http://schemas.microsoft.com/office/drawing/2014/main" id="{C6C0BA51-6B06-3B4F-AAD9-C22224D558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4" name="Group 356">
            <a:extLst>
              <a:ext uri="{FF2B5EF4-FFF2-40B4-BE49-F238E27FC236}">
                <a16:creationId xmlns:a16="http://schemas.microsoft.com/office/drawing/2014/main" id="{CB4DEA0C-C72B-0346-A94A-CBBD910F3304}"/>
              </a:ext>
            </a:extLst>
          </p:cNvPr>
          <p:cNvGrpSpPr>
            <a:grpSpLocks/>
          </p:cNvGrpSpPr>
          <p:nvPr/>
        </p:nvGrpSpPr>
        <p:grpSpPr bwMode="auto">
          <a:xfrm>
            <a:off x="2805113" y="2873978"/>
            <a:ext cx="627062" cy="644525"/>
            <a:chOff x="313" y="1497"/>
            <a:chExt cx="1152" cy="1014"/>
          </a:xfrm>
        </p:grpSpPr>
        <p:pic>
          <p:nvPicPr>
            <p:cNvPr id="135" name="Picture 354" descr="laptop_stylized_small">
              <a:extLst>
                <a:ext uri="{FF2B5EF4-FFF2-40B4-BE49-F238E27FC236}">
                  <a16:creationId xmlns:a16="http://schemas.microsoft.com/office/drawing/2014/main" id="{A761A985-95DE-D44A-832C-B5DA904846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6" name="Picture 355" descr="antenna_stylized">
              <a:extLst>
                <a:ext uri="{FF2B5EF4-FFF2-40B4-BE49-F238E27FC236}">
                  <a16:creationId xmlns:a16="http://schemas.microsoft.com/office/drawing/2014/main" id="{446B3308-57E8-114D-BAF3-DDE4A94E2A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7" name="Group 6">
            <a:extLst>
              <a:ext uri="{FF2B5EF4-FFF2-40B4-BE49-F238E27FC236}">
                <a16:creationId xmlns:a16="http://schemas.microsoft.com/office/drawing/2014/main" id="{3F96E813-63D5-E389-F72E-7F852312C567}"/>
              </a:ext>
            </a:extLst>
          </p:cNvPr>
          <p:cNvGrpSpPr/>
          <p:nvPr/>
        </p:nvGrpSpPr>
        <p:grpSpPr>
          <a:xfrm>
            <a:off x="7153275" y="2333908"/>
            <a:ext cx="3681697" cy="2233612"/>
            <a:chOff x="7153275" y="1989138"/>
            <a:chExt cx="3681697" cy="2233612"/>
          </a:xfrm>
        </p:grpSpPr>
        <p:sp>
          <p:nvSpPr>
            <p:cNvPr id="118" name="Text Box 47">
              <a:extLst>
                <a:ext uri="{FF2B5EF4-FFF2-40B4-BE49-F238E27FC236}">
                  <a16:creationId xmlns:a16="http://schemas.microsoft.com/office/drawing/2014/main" id="{B8F31A07-848A-D74E-8DBD-79B37EA17F6E}"/>
                </a:ext>
              </a:extLst>
            </p:cNvPr>
            <p:cNvSpPr txBox="1">
              <a:spLocks noChangeArrowheads="1"/>
            </p:cNvSpPr>
            <p:nvPr/>
          </p:nvSpPr>
          <p:spPr bwMode="auto">
            <a:xfrm>
              <a:off x="7153275" y="2127250"/>
              <a:ext cx="350838"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FF0000"/>
                  </a:solidFill>
                  <a:latin typeface="Arial" charset="0"/>
                  <a:cs typeface="Arial" charset="0"/>
                </a:rPr>
                <a:t>A</a:t>
              </a:r>
            </a:p>
          </p:txBody>
        </p:sp>
        <p:sp>
          <p:nvSpPr>
            <p:cNvPr id="119" name="Text Box 48">
              <a:extLst>
                <a:ext uri="{FF2B5EF4-FFF2-40B4-BE49-F238E27FC236}">
                  <a16:creationId xmlns:a16="http://schemas.microsoft.com/office/drawing/2014/main" id="{C56F1E10-F34C-5843-B22F-044D7AE1A8FE}"/>
                </a:ext>
              </a:extLst>
            </p:cNvPr>
            <p:cNvSpPr txBox="1">
              <a:spLocks noChangeArrowheads="1"/>
            </p:cNvSpPr>
            <p:nvPr/>
          </p:nvSpPr>
          <p:spPr bwMode="auto">
            <a:xfrm>
              <a:off x="9063038" y="2124075"/>
              <a:ext cx="328612"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B</a:t>
              </a:r>
            </a:p>
          </p:txBody>
        </p:sp>
        <p:sp>
          <p:nvSpPr>
            <p:cNvPr id="120" name="Text Box 49">
              <a:extLst>
                <a:ext uri="{FF2B5EF4-FFF2-40B4-BE49-F238E27FC236}">
                  <a16:creationId xmlns:a16="http://schemas.microsoft.com/office/drawing/2014/main" id="{8E660AD6-612A-EF49-8651-60E1F656847F}"/>
                </a:ext>
              </a:extLst>
            </p:cNvPr>
            <p:cNvSpPr txBox="1">
              <a:spLocks noChangeArrowheads="1"/>
            </p:cNvSpPr>
            <p:nvPr/>
          </p:nvSpPr>
          <p:spPr bwMode="auto">
            <a:xfrm>
              <a:off x="10244138" y="2166938"/>
              <a:ext cx="350837"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C</a:t>
              </a:r>
            </a:p>
          </p:txBody>
        </p:sp>
        <p:sp>
          <p:nvSpPr>
            <p:cNvPr id="121" name="Text Box 55">
              <a:extLst>
                <a:ext uri="{FF2B5EF4-FFF2-40B4-BE49-F238E27FC236}">
                  <a16:creationId xmlns:a16="http://schemas.microsoft.com/office/drawing/2014/main" id="{64FC93FB-1EDD-AE49-90C3-D92B5ADF991E}"/>
                </a:ext>
              </a:extLst>
            </p:cNvPr>
            <p:cNvSpPr txBox="1">
              <a:spLocks noChangeArrowheads="1"/>
            </p:cNvSpPr>
            <p:nvPr/>
          </p:nvSpPr>
          <p:spPr bwMode="auto">
            <a:xfrm>
              <a:off x="7226300" y="2954338"/>
              <a:ext cx="96186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1400" dirty="0">
                  <a:solidFill>
                    <a:srgbClr val="FF0000"/>
                  </a:solidFill>
                  <a:latin typeface="Arial" charset="0"/>
                  <a:cs typeface="Arial" charset="0"/>
                </a:rPr>
                <a:t>força do</a:t>
              </a:r>
            </a:p>
            <a:p>
              <a:pPr eaLnBrk="0" fontAlgn="base" hangingPunct="0">
                <a:spcBef>
                  <a:spcPct val="0"/>
                </a:spcBef>
                <a:spcAft>
                  <a:spcPct val="0"/>
                </a:spcAft>
                <a:defRPr/>
              </a:pPr>
              <a:r>
                <a:rPr lang="pt-BR" sz="1400" dirty="0">
                  <a:solidFill>
                    <a:srgbClr val="FF0000"/>
                  </a:solidFill>
                  <a:latin typeface="Arial" charset="0"/>
                  <a:cs typeface="Arial" charset="0"/>
                </a:rPr>
                <a:t>sinal de A</a:t>
              </a:r>
            </a:p>
          </p:txBody>
        </p:sp>
        <p:sp>
          <p:nvSpPr>
            <p:cNvPr id="122" name="Line 60">
              <a:extLst>
                <a:ext uri="{FF2B5EF4-FFF2-40B4-BE49-F238E27FC236}">
                  <a16:creationId xmlns:a16="http://schemas.microsoft.com/office/drawing/2014/main" id="{FABA226A-B439-064D-8234-9686E55063BC}"/>
                </a:ext>
              </a:extLst>
            </p:cNvPr>
            <p:cNvSpPr>
              <a:spLocks noChangeShapeType="1"/>
            </p:cNvSpPr>
            <p:nvPr/>
          </p:nvSpPr>
          <p:spPr bwMode="auto">
            <a:xfrm>
              <a:off x="7288213" y="3983038"/>
              <a:ext cx="32639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Line 61">
              <a:extLst>
                <a:ext uri="{FF2B5EF4-FFF2-40B4-BE49-F238E27FC236}">
                  <a16:creationId xmlns:a16="http://schemas.microsoft.com/office/drawing/2014/main" id="{22C32468-EE2B-2E4C-B22A-60D2BC6BFF8E}"/>
                </a:ext>
              </a:extLst>
            </p:cNvPr>
            <p:cNvSpPr>
              <a:spLocks noChangeShapeType="1"/>
            </p:cNvSpPr>
            <p:nvPr/>
          </p:nvSpPr>
          <p:spPr bwMode="auto">
            <a:xfrm>
              <a:off x="7234238" y="2803525"/>
              <a:ext cx="0" cy="11382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4" name="Freeform 62">
              <a:extLst>
                <a:ext uri="{FF2B5EF4-FFF2-40B4-BE49-F238E27FC236}">
                  <a16:creationId xmlns:a16="http://schemas.microsoft.com/office/drawing/2014/main" id="{4A0B08BE-766C-DE4A-820F-57A89FD06857}"/>
                </a:ext>
              </a:extLst>
            </p:cNvPr>
            <p:cNvSpPr>
              <a:spLocks/>
            </p:cNvSpPr>
            <p:nvPr/>
          </p:nvSpPr>
          <p:spPr bwMode="auto">
            <a:xfrm>
              <a:off x="7316788" y="2859088"/>
              <a:ext cx="2995612" cy="1081087"/>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FF0000"/>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25" name="Text Box 63">
              <a:extLst>
                <a:ext uri="{FF2B5EF4-FFF2-40B4-BE49-F238E27FC236}">
                  <a16:creationId xmlns:a16="http://schemas.microsoft.com/office/drawing/2014/main" id="{F540644C-8058-2E44-97EC-92D26AD8F85A}"/>
                </a:ext>
              </a:extLst>
            </p:cNvPr>
            <p:cNvSpPr txBox="1">
              <a:spLocks noChangeArrowheads="1"/>
            </p:cNvSpPr>
            <p:nvPr/>
          </p:nvSpPr>
          <p:spPr bwMode="auto">
            <a:xfrm>
              <a:off x="8572500" y="3946525"/>
              <a:ext cx="593725" cy="276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200" dirty="0">
                  <a:solidFill>
                    <a:srgbClr val="000000"/>
                  </a:solidFill>
                  <a:latin typeface="Arial" charset="0"/>
                  <a:cs typeface="Arial" charset="0"/>
                </a:rPr>
                <a:t>space</a:t>
              </a:r>
            </a:p>
          </p:txBody>
        </p:sp>
        <p:sp>
          <p:nvSpPr>
            <p:cNvPr id="126" name="Freeform 65">
              <a:extLst>
                <a:ext uri="{FF2B5EF4-FFF2-40B4-BE49-F238E27FC236}">
                  <a16:creationId xmlns:a16="http://schemas.microsoft.com/office/drawing/2014/main" id="{C12F975E-D1B5-414F-8341-03DCBA174B3E}"/>
                </a:ext>
              </a:extLst>
            </p:cNvPr>
            <p:cNvSpPr>
              <a:spLocks/>
            </p:cNvSpPr>
            <p:nvPr/>
          </p:nvSpPr>
          <p:spPr bwMode="auto">
            <a:xfrm flipH="1">
              <a:off x="7412038" y="2828925"/>
              <a:ext cx="2995612" cy="1081088"/>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3333CC"/>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Text Box 66">
              <a:extLst>
                <a:ext uri="{FF2B5EF4-FFF2-40B4-BE49-F238E27FC236}">
                  <a16:creationId xmlns:a16="http://schemas.microsoft.com/office/drawing/2014/main" id="{65ACABD3-44F1-4A49-8D29-DA46DD5FE78A}"/>
                </a:ext>
              </a:extLst>
            </p:cNvPr>
            <p:cNvSpPr txBox="1">
              <a:spLocks noChangeArrowheads="1"/>
            </p:cNvSpPr>
            <p:nvPr/>
          </p:nvSpPr>
          <p:spPr bwMode="auto">
            <a:xfrm>
              <a:off x="9853613" y="2882900"/>
              <a:ext cx="981359"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1400" dirty="0">
                  <a:solidFill>
                    <a:srgbClr val="3333CC"/>
                  </a:solidFill>
                  <a:latin typeface="Arial" charset="0"/>
                  <a:cs typeface="Arial" charset="0"/>
                </a:rPr>
                <a:t>força do</a:t>
              </a:r>
            </a:p>
            <a:p>
              <a:pPr eaLnBrk="0" fontAlgn="base" hangingPunct="0">
                <a:spcBef>
                  <a:spcPct val="0"/>
                </a:spcBef>
                <a:spcAft>
                  <a:spcPct val="0"/>
                </a:spcAft>
                <a:defRPr/>
              </a:pPr>
              <a:r>
                <a:rPr lang="pt-BR" sz="1400" dirty="0">
                  <a:solidFill>
                    <a:srgbClr val="3333CC"/>
                  </a:solidFill>
                  <a:latin typeface="Arial" charset="0"/>
                  <a:cs typeface="Arial" charset="0"/>
                </a:rPr>
                <a:t>sinal de C</a:t>
              </a:r>
            </a:p>
          </p:txBody>
        </p:sp>
        <p:sp>
          <p:nvSpPr>
            <p:cNvPr id="128" name="Line 67">
              <a:extLst>
                <a:ext uri="{FF2B5EF4-FFF2-40B4-BE49-F238E27FC236}">
                  <a16:creationId xmlns:a16="http://schemas.microsoft.com/office/drawing/2014/main" id="{FA65E92F-3E66-5349-83A8-F1F9788C646B}"/>
                </a:ext>
              </a:extLst>
            </p:cNvPr>
            <p:cNvSpPr>
              <a:spLocks noChangeShapeType="1"/>
            </p:cNvSpPr>
            <p:nvPr/>
          </p:nvSpPr>
          <p:spPr bwMode="auto">
            <a:xfrm flipH="1">
              <a:off x="7613650" y="2690813"/>
              <a:ext cx="26988" cy="1263650"/>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68">
              <a:extLst>
                <a:ext uri="{FF2B5EF4-FFF2-40B4-BE49-F238E27FC236}">
                  <a16:creationId xmlns:a16="http://schemas.microsoft.com/office/drawing/2014/main" id="{FC263470-E015-7A4B-8414-9AF10F248EA8}"/>
                </a:ext>
              </a:extLst>
            </p:cNvPr>
            <p:cNvSpPr>
              <a:spLocks noChangeShapeType="1"/>
            </p:cNvSpPr>
            <p:nvPr/>
          </p:nvSpPr>
          <p:spPr bwMode="auto">
            <a:xfrm>
              <a:off x="8834438" y="2759075"/>
              <a:ext cx="0" cy="12080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69">
              <a:extLst>
                <a:ext uri="{FF2B5EF4-FFF2-40B4-BE49-F238E27FC236}">
                  <a16:creationId xmlns:a16="http://schemas.microsoft.com/office/drawing/2014/main" id="{582AF92B-D547-DD40-BF8A-97F1F22001C1}"/>
                </a:ext>
              </a:extLst>
            </p:cNvPr>
            <p:cNvSpPr>
              <a:spLocks noChangeShapeType="1"/>
            </p:cNvSpPr>
            <p:nvPr/>
          </p:nvSpPr>
          <p:spPr bwMode="auto">
            <a:xfrm>
              <a:off x="9915525" y="2743200"/>
              <a:ext cx="0" cy="1181100"/>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 name="Group 356">
              <a:extLst>
                <a:ext uri="{FF2B5EF4-FFF2-40B4-BE49-F238E27FC236}">
                  <a16:creationId xmlns:a16="http://schemas.microsoft.com/office/drawing/2014/main" id="{CB7E2FE1-4A7B-C84A-BAD4-7D682114705F}"/>
                </a:ext>
              </a:extLst>
            </p:cNvPr>
            <p:cNvGrpSpPr>
              <a:grpSpLocks/>
            </p:cNvGrpSpPr>
            <p:nvPr/>
          </p:nvGrpSpPr>
          <p:grpSpPr bwMode="auto">
            <a:xfrm>
              <a:off x="7340600" y="1989138"/>
              <a:ext cx="627063" cy="642937"/>
              <a:chOff x="313" y="1497"/>
              <a:chExt cx="1152" cy="1014"/>
            </a:xfrm>
          </p:grpSpPr>
          <p:pic>
            <p:nvPicPr>
              <p:cNvPr id="138" name="Picture 354" descr="laptop_stylized_small">
                <a:extLst>
                  <a:ext uri="{FF2B5EF4-FFF2-40B4-BE49-F238E27FC236}">
                    <a16:creationId xmlns:a16="http://schemas.microsoft.com/office/drawing/2014/main" id="{AA79C3F4-46C7-0349-85E1-BA552B997E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9" name="Picture 355" descr="antenna_stylized">
                <a:extLst>
                  <a:ext uri="{FF2B5EF4-FFF2-40B4-BE49-F238E27FC236}">
                    <a16:creationId xmlns:a16="http://schemas.microsoft.com/office/drawing/2014/main" id="{4E6FF8B2-4F7E-B945-BE46-C86EBBCBE2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0" name="Group 356">
              <a:extLst>
                <a:ext uri="{FF2B5EF4-FFF2-40B4-BE49-F238E27FC236}">
                  <a16:creationId xmlns:a16="http://schemas.microsoft.com/office/drawing/2014/main" id="{D72B8EE2-805B-4341-8FF7-2156BB1248A0}"/>
                </a:ext>
              </a:extLst>
            </p:cNvPr>
            <p:cNvGrpSpPr>
              <a:grpSpLocks/>
            </p:cNvGrpSpPr>
            <p:nvPr/>
          </p:nvGrpSpPr>
          <p:grpSpPr bwMode="auto">
            <a:xfrm>
              <a:off x="8529638" y="2028825"/>
              <a:ext cx="627062" cy="644525"/>
              <a:chOff x="313" y="1497"/>
              <a:chExt cx="1152" cy="1014"/>
            </a:xfrm>
          </p:grpSpPr>
          <p:pic>
            <p:nvPicPr>
              <p:cNvPr id="141" name="Picture 354" descr="laptop_stylized_small">
                <a:extLst>
                  <a:ext uri="{FF2B5EF4-FFF2-40B4-BE49-F238E27FC236}">
                    <a16:creationId xmlns:a16="http://schemas.microsoft.com/office/drawing/2014/main" id="{293E3A24-0E7E-C64F-AE1D-F2A4EBBDD6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2" name="Picture 355" descr="antenna_stylized">
                <a:extLst>
                  <a:ext uri="{FF2B5EF4-FFF2-40B4-BE49-F238E27FC236}">
                    <a16:creationId xmlns:a16="http://schemas.microsoft.com/office/drawing/2014/main" id="{456A11D2-A09B-574E-BA78-CF1896EC17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143" name="Group 356">
            <a:extLst>
              <a:ext uri="{FF2B5EF4-FFF2-40B4-BE49-F238E27FC236}">
                <a16:creationId xmlns:a16="http://schemas.microsoft.com/office/drawing/2014/main" id="{5473C3B0-61A5-E547-88B5-91B90BF959BC}"/>
              </a:ext>
            </a:extLst>
          </p:cNvPr>
          <p:cNvGrpSpPr>
            <a:grpSpLocks/>
          </p:cNvGrpSpPr>
          <p:nvPr/>
        </p:nvGrpSpPr>
        <p:grpSpPr bwMode="auto">
          <a:xfrm>
            <a:off x="9605963" y="1958975"/>
            <a:ext cx="627062" cy="642938"/>
            <a:chOff x="313" y="1497"/>
            <a:chExt cx="1152" cy="1014"/>
          </a:xfrm>
        </p:grpSpPr>
        <p:pic>
          <p:nvPicPr>
            <p:cNvPr id="144" name="Picture 354" descr="laptop_stylized_small">
              <a:extLst>
                <a:ext uri="{FF2B5EF4-FFF2-40B4-BE49-F238E27FC236}">
                  <a16:creationId xmlns:a16="http://schemas.microsoft.com/office/drawing/2014/main" id="{ACC81BEE-6A25-1047-B556-F5C390402B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5" name="Picture 355" descr="antenna_stylized">
              <a:extLst>
                <a:ext uri="{FF2B5EF4-FFF2-40B4-BE49-F238E27FC236}">
                  <a16:creationId xmlns:a16="http://schemas.microsoft.com/office/drawing/2014/main" id="{13857146-FCD5-1B4A-A5AA-EB8B2F5A6D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6" name="Title 2">
            <a:extLst>
              <a:ext uri="{FF2B5EF4-FFF2-40B4-BE49-F238E27FC236}">
                <a16:creationId xmlns:a16="http://schemas.microsoft.com/office/drawing/2014/main" id="{60D8960B-043D-F875-3096-F0FE30791A06}"/>
              </a:ext>
            </a:extLst>
          </p:cNvPr>
          <p:cNvSpPr>
            <a:spLocks noGrp="1"/>
          </p:cNvSpPr>
          <p:nvPr>
            <p:ph type="title"/>
          </p:nvPr>
        </p:nvSpPr>
        <p:spPr>
          <a:xfrm>
            <a:off x="804863" y="251553"/>
            <a:ext cx="10515600" cy="894622"/>
          </a:xfrm>
        </p:spPr>
        <p:txBody>
          <a:bodyPr>
            <a:normAutofit fontScale="90000"/>
          </a:bodyPr>
          <a:lstStyle/>
          <a:p>
            <a:r>
              <a:rPr lang="pt-BR" dirty="0"/>
              <a:t>Características de enlaces sem fio: terminais ocultos</a:t>
            </a:r>
            <a:endParaRPr lang="en-US" dirty="0"/>
          </a:p>
        </p:txBody>
      </p:sp>
    </p:spTree>
    <p:extLst>
      <p:ext uri="{BB962C8B-B14F-4D97-AF65-F5344CB8AC3E}">
        <p14:creationId xmlns:p14="http://schemas.microsoft.com/office/powerpoint/2010/main" val="429290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43"/>
                                        </p:tgtEl>
                                        <p:attrNameLst>
                                          <p:attrName>style.visibility</p:attrName>
                                        </p:attrNameLst>
                                      </p:cBhvr>
                                      <p:to>
                                        <p:strVal val="visible"/>
                                      </p:to>
                                    </p:set>
                                    <p:animEffect transition="in" filter="fade">
                                      <p:cBhvr>
                                        <p:cTn id="7" dur="500"/>
                                        <p:tgtEl>
                                          <p:spTgt spid="14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6"/>
                                        </p:tgtEl>
                                        <p:attrNameLst>
                                          <p:attrName>style.visibility</p:attrName>
                                        </p:attrNameLst>
                                      </p:cBhvr>
                                      <p:to>
                                        <p:strVal val="visible"/>
                                      </p:to>
                                    </p:set>
                                    <p:animEffect transition="in" filter="fade">
                                      <p:cBhvr>
                                        <p:cTn id="10" dur="5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1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chemeClr val="bg1">
                  <a:lumMod val="75000"/>
                </a:schemeClr>
              </a:buClr>
            </a:pPr>
            <a:r>
              <a:rPr lang="en-US" altLang="en-US" dirty="0" err="1">
                <a:solidFill>
                  <a:schemeClr val="bg1">
                    <a:lumMod val="85000"/>
                  </a:schemeClr>
                </a:solidFill>
                <a:ea typeface="ＭＳ Ｐゴシック" panose="020B0600070205080204" pitchFamily="34" charset="-128"/>
                <a:cs typeface="Arial" panose="020B0604020202020204" pitchFamily="34" charset="0"/>
              </a:rPr>
              <a:t>Introdução</a:t>
            </a:r>
            <a:endParaRPr lang="en-US" altLang="en-US" dirty="0">
              <a:solidFill>
                <a:schemeClr val="bg1">
                  <a:lumMod val="85000"/>
                </a:schemeClr>
              </a:solidFill>
              <a:ea typeface="ＭＳ Ｐゴシック" panose="020B0600070205080204" pitchFamily="34" charset="-128"/>
              <a:cs typeface="Arial" panose="020B0604020202020204" pitchFamily="34" charset="0"/>
            </a:endParaRPr>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en-US" sz="3200" dirty="0">
                <a:solidFill>
                  <a:srgbClr val="000099"/>
                </a:solidFill>
              </a:rPr>
              <a:t>Sem </a:t>
            </a:r>
            <a:r>
              <a:rPr lang="en-US" sz="3200" dirty="0" err="1">
                <a:solidFill>
                  <a:srgbClr val="000099"/>
                </a:solidFill>
              </a:rPr>
              <a:t>Fio</a:t>
            </a:r>
            <a:endParaRPr lang="en-US" sz="3200" dirty="0">
              <a:solidFill>
                <a:srgbClr val="000099"/>
              </a:solidFill>
            </a:endParaRPr>
          </a:p>
          <a:p>
            <a:pPr>
              <a:buClr>
                <a:schemeClr val="bg1">
                  <a:lumMod val="85000"/>
                </a:schemeClr>
              </a:buClr>
              <a:defRPr/>
            </a:pPr>
            <a:r>
              <a:rPr lang="pt-BR" dirty="0">
                <a:solidFill>
                  <a:schemeClr val="bg2">
                    <a:lumMod val="90000"/>
                  </a:schemeClr>
                </a:solidFill>
              </a:rPr>
              <a:t>Enlaces Sem Fio e características de rede </a:t>
            </a:r>
          </a:p>
          <a:p>
            <a:pPr>
              <a:buClr>
                <a:srgbClr val="0000A8"/>
              </a:buClr>
              <a:defRPr/>
            </a:pPr>
            <a:r>
              <a:rPr lang="en-US" dirty="0"/>
              <a:t>CDMA: code division multiple access</a:t>
            </a:r>
          </a:p>
          <a:p>
            <a:pPr>
              <a:buClr>
                <a:srgbClr val="D9D9D9"/>
              </a:buClr>
              <a:defRPr/>
            </a:pPr>
            <a:r>
              <a:rPr lang="pt-BR" dirty="0">
                <a:solidFill>
                  <a:srgbClr val="D9D9D9"/>
                </a:solidFill>
              </a:rPr>
              <a:t>WiFi: </a:t>
            </a:r>
            <a:r>
              <a:rPr lang="pt-BR" dirty="0" err="1">
                <a:solidFill>
                  <a:srgbClr val="D9D9D9"/>
                </a:solidFill>
              </a:rPr>
              <a:t>LANs</a:t>
            </a:r>
            <a:r>
              <a:rPr lang="pt-BR" dirty="0">
                <a:solidFill>
                  <a:srgbClr val="D9D9D9"/>
                </a:solidFill>
              </a:rPr>
              <a:t> sem fio 802.11</a:t>
            </a:r>
          </a:p>
          <a:p>
            <a:pPr>
              <a:buClr>
                <a:schemeClr val="bg1">
                  <a:lumMod val="85000"/>
                </a:schemeClr>
              </a:buClr>
              <a:defRPr/>
            </a:pPr>
            <a:r>
              <a:rPr lang="en-US" dirty="0">
                <a:solidFill>
                  <a:schemeClr val="bg1">
                    <a:lumMod val="85000"/>
                  </a:schemeClr>
                </a:solidFill>
              </a:rPr>
              <a:t>Bluetooth</a:t>
            </a:r>
          </a:p>
        </p:txBody>
      </p:sp>
      <p:sp>
        <p:nvSpPr>
          <p:cNvPr id="3" name="Slide Number Placeholder 2">
            <a:extLst>
              <a:ext uri="{FF2B5EF4-FFF2-40B4-BE49-F238E27FC236}">
                <a16:creationId xmlns:a16="http://schemas.microsoft.com/office/drawing/2014/main" id="{D62A7DF8-8BCB-2DFD-C001-1DD9D1E05F21}"/>
              </a:ext>
            </a:extLst>
          </p:cNvPr>
          <p:cNvSpPr>
            <a:spLocks noGrp="1"/>
          </p:cNvSpPr>
          <p:nvPr>
            <p:ph type="sldNum" sz="quarter" idx="4"/>
          </p:nvPr>
        </p:nvSpPr>
        <p:spPr/>
        <p:txBody>
          <a:bodyPr/>
          <a:lstStyle/>
          <a:p>
            <a:r>
              <a:rPr lang="en-US" dirty="0"/>
              <a:t>Class 22: </a:t>
            </a:r>
            <a:fld id="{C4204591-24BD-A542-B9D5-F8D8A88D2FEE}" type="slidenum">
              <a:rPr lang="en-US" smtClean="0"/>
              <a:pPr/>
              <a:t>174</a:t>
            </a:fld>
            <a:endParaRPr lang="en-US" dirty="0"/>
          </a:p>
        </p:txBody>
      </p:sp>
    </p:spTree>
    <p:extLst>
      <p:ext uri="{BB962C8B-B14F-4D97-AF65-F5344CB8AC3E}">
        <p14:creationId xmlns:p14="http://schemas.microsoft.com/office/powerpoint/2010/main" val="36534726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err="1"/>
              <a:t>Code</a:t>
            </a:r>
            <a:r>
              <a:rPr lang="pt-BR" dirty="0"/>
              <a:t> Division </a:t>
            </a:r>
            <a:r>
              <a:rPr lang="pt-BR" dirty="0" err="1"/>
              <a:t>Multiple</a:t>
            </a:r>
            <a:r>
              <a:rPr lang="pt-BR" dirty="0"/>
              <a:t> Access (CDMA - Acesso Múltiplo por Divisão de Código)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175</a:t>
            </a:fld>
            <a:endParaRPr lang="pt-BR" dirty="0"/>
          </a:p>
        </p:txBody>
      </p:sp>
      <p:sp>
        <p:nvSpPr>
          <p:cNvPr id="718" name="Rectangle 3">
            <a:extLst>
              <a:ext uri="{FF2B5EF4-FFF2-40B4-BE49-F238E27FC236}">
                <a16:creationId xmlns:a16="http://schemas.microsoft.com/office/drawing/2014/main" id="{953F996D-330A-8747-94AD-947138A1EE45}"/>
              </a:ext>
            </a:extLst>
          </p:cNvPr>
          <p:cNvSpPr txBox="1">
            <a:spLocks noChangeArrowheads="1"/>
          </p:cNvSpPr>
          <p:nvPr/>
        </p:nvSpPr>
        <p:spPr>
          <a:xfrm>
            <a:off x="762289" y="1306802"/>
            <a:ext cx="10626148" cy="464820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93688">
              <a:lnSpc>
                <a:spcPct val="100000"/>
              </a:lnSpc>
              <a:defRPr/>
            </a:pPr>
            <a:r>
              <a:rPr lang="pt-BR" sz="3200" dirty="0"/>
              <a:t>“código” único atribuído a cada usuário; ou seja, particionamento por conjunto de códigos</a:t>
            </a:r>
          </a:p>
          <a:p>
            <a:pPr lvl="1">
              <a:lnSpc>
                <a:spcPct val="100000"/>
              </a:lnSpc>
              <a:defRPr/>
            </a:pPr>
            <a:r>
              <a:rPr lang="pt-BR" sz="2800" dirty="0"/>
              <a:t>todos os usuários compartilham a mesma frequência, mas cada usuário tem sua própria sequência de “</a:t>
            </a:r>
            <a:r>
              <a:rPr lang="pt-BR" sz="2800" dirty="0" err="1"/>
              <a:t>chipping</a:t>
            </a:r>
            <a:r>
              <a:rPr lang="pt-BR" sz="2800" dirty="0"/>
              <a:t>” (ou seja, código) para codificar dados</a:t>
            </a:r>
          </a:p>
          <a:p>
            <a:pPr lvl="1">
              <a:lnSpc>
                <a:spcPct val="100000"/>
              </a:lnSpc>
              <a:defRPr/>
            </a:pPr>
            <a:r>
              <a:rPr lang="pt-BR" sz="2800" dirty="0"/>
              <a:t>permite que vários usuários “coexistam” e transmitam simultaneamente com o mínimo de interferência (se os códigos forem “ortogonais”)</a:t>
            </a:r>
          </a:p>
          <a:p>
            <a:pPr indent="-341313">
              <a:lnSpc>
                <a:spcPct val="100000"/>
              </a:lnSpc>
              <a:defRPr/>
            </a:pPr>
            <a:r>
              <a:rPr lang="pt-BR" sz="3200" dirty="0">
                <a:solidFill>
                  <a:srgbClr val="C00000"/>
                </a:solidFill>
              </a:rPr>
              <a:t>codificação: </a:t>
            </a:r>
            <a:r>
              <a:rPr lang="pt-BR" sz="3200" dirty="0"/>
              <a:t>produto interno: </a:t>
            </a:r>
            <a:r>
              <a:rPr lang="pt-BR" dirty="0"/>
              <a:t>(dados originais) X (sequência de </a:t>
            </a:r>
            <a:r>
              <a:rPr lang="pt-BR" dirty="0" err="1"/>
              <a:t>chipping</a:t>
            </a:r>
            <a:r>
              <a:rPr lang="pt-BR" dirty="0"/>
              <a:t>)</a:t>
            </a:r>
            <a:endParaRPr lang="pt-BR" sz="3200" dirty="0"/>
          </a:p>
          <a:p>
            <a:pPr marL="354013" indent="-354013">
              <a:lnSpc>
                <a:spcPct val="100000"/>
              </a:lnSpc>
              <a:defRPr/>
            </a:pPr>
            <a:r>
              <a:rPr lang="pt-BR" sz="3200" dirty="0">
                <a:solidFill>
                  <a:srgbClr val="C00000"/>
                </a:solidFill>
              </a:rPr>
              <a:t>decodificação: </a:t>
            </a:r>
            <a:r>
              <a:rPr lang="pt-BR" sz="3200" dirty="0"/>
              <a:t>produto interno </a:t>
            </a:r>
            <a:r>
              <a:rPr lang="pt-BR" sz="2600" dirty="0"/>
              <a:t>somado</a:t>
            </a:r>
            <a:r>
              <a:rPr lang="pt-BR" sz="3200" dirty="0"/>
              <a:t>: </a:t>
            </a:r>
            <a:r>
              <a:rPr lang="pt-BR" dirty="0"/>
              <a:t>(dados codificados) X (sequência de </a:t>
            </a:r>
            <a:r>
              <a:rPr lang="pt-BR" dirty="0" err="1"/>
              <a:t>chipping</a:t>
            </a:r>
            <a:r>
              <a:rPr lang="pt-BR" dirty="0"/>
              <a:t>)</a:t>
            </a:r>
            <a:endParaRPr lang="pt-BR" sz="4800" dirty="0"/>
          </a:p>
          <a:p>
            <a:pPr indent="-341313">
              <a:lnSpc>
                <a:spcPct val="100000"/>
              </a:lnSpc>
              <a:defRPr/>
            </a:pPr>
            <a:endParaRPr lang="pt-BR" sz="3200" dirty="0"/>
          </a:p>
          <a:p>
            <a:pPr>
              <a:lnSpc>
                <a:spcPct val="80000"/>
              </a:lnSpc>
              <a:defRPr/>
            </a:pPr>
            <a:endParaRPr lang="pt-BR" sz="3200" dirty="0">
              <a:latin typeface="Gill Sans MT" charset="0"/>
            </a:endParaRPr>
          </a:p>
        </p:txBody>
      </p:sp>
    </p:spTree>
    <p:extLst>
      <p:ext uri="{BB962C8B-B14F-4D97-AF65-F5344CB8AC3E}">
        <p14:creationId xmlns:p14="http://schemas.microsoft.com/office/powerpoint/2010/main" val="19612850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8">
                                            <p:txEl>
                                              <p:pRg st="0" end="0"/>
                                            </p:txEl>
                                          </p:spTgt>
                                        </p:tgtEl>
                                        <p:attrNameLst>
                                          <p:attrName>style.visibility</p:attrName>
                                        </p:attrNameLst>
                                      </p:cBhvr>
                                      <p:to>
                                        <p:strVal val="visible"/>
                                      </p:to>
                                    </p:set>
                                    <p:animEffect transition="in" filter="dissolve">
                                      <p:cBhvr>
                                        <p:cTn id="7" dur="500"/>
                                        <p:tgtEl>
                                          <p:spTgt spid="71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18">
                                            <p:txEl>
                                              <p:pRg st="1" end="1"/>
                                            </p:txEl>
                                          </p:spTgt>
                                        </p:tgtEl>
                                        <p:attrNameLst>
                                          <p:attrName>style.visibility</p:attrName>
                                        </p:attrNameLst>
                                      </p:cBhvr>
                                      <p:to>
                                        <p:strVal val="visible"/>
                                      </p:to>
                                    </p:set>
                                    <p:animEffect transition="in" filter="dissolve">
                                      <p:cBhvr>
                                        <p:cTn id="10" dur="500"/>
                                        <p:tgtEl>
                                          <p:spTgt spid="71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18">
                                            <p:txEl>
                                              <p:pRg st="2" end="2"/>
                                            </p:txEl>
                                          </p:spTgt>
                                        </p:tgtEl>
                                        <p:attrNameLst>
                                          <p:attrName>style.visibility</p:attrName>
                                        </p:attrNameLst>
                                      </p:cBhvr>
                                      <p:to>
                                        <p:strVal val="visible"/>
                                      </p:to>
                                    </p:set>
                                    <p:animEffect transition="in" filter="dissolve">
                                      <p:cBhvr>
                                        <p:cTn id="13" dur="500"/>
                                        <p:tgtEl>
                                          <p:spTgt spid="71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718">
                                            <p:txEl>
                                              <p:pRg st="3" end="3"/>
                                            </p:txEl>
                                          </p:spTgt>
                                        </p:tgtEl>
                                        <p:attrNameLst>
                                          <p:attrName>style.visibility</p:attrName>
                                        </p:attrNameLst>
                                      </p:cBhvr>
                                      <p:to>
                                        <p:strVal val="visible"/>
                                      </p:to>
                                    </p:set>
                                    <p:animEffect transition="in" filter="dissolve">
                                      <p:cBhvr>
                                        <p:cTn id="18" dur="500"/>
                                        <p:tgtEl>
                                          <p:spTgt spid="718">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18">
                                            <p:txEl>
                                              <p:pRg st="4" end="4"/>
                                            </p:txEl>
                                          </p:spTgt>
                                        </p:tgtEl>
                                        <p:attrNameLst>
                                          <p:attrName>style.visibility</p:attrName>
                                        </p:attrNameLst>
                                      </p:cBhvr>
                                      <p:to>
                                        <p:strVal val="visible"/>
                                      </p:to>
                                    </p:set>
                                    <p:animEffect transition="in" filter="dissolve">
                                      <p:cBhvr>
                                        <p:cTn id="23" dur="500"/>
                                        <p:tgtEl>
                                          <p:spTgt spid="71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dirty="0"/>
              <a:t>Codificação/decodificação do CDMA</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176</a:t>
            </a:fld>
            <a:endParaRPr lang="pt-BR" dirty="0"/>
          </a:p>
        </p:txBody>
      </p:sp>
      <p:sp>
        <p:nvSpPr>
          <p:cNvPr id="433" name="Line 6">
            <a:extLst>
              <a:ext uri="{FF2B5EF4-FFF2-40B4-BE49-F238E27FC236}">
                <a16:creationId xmlns:a16="http://schemas.microsoft.com/office/drawing/2014/main" id="{7762FDF6-2446-3E43-8720-E7B7AA18D678}"/>
              </a:ext>
            </a:extLst>
          </p:cNvPr>
          <p:cNvSpPr>
            <a:spLocks noChangeShapeType="1"/>
          </p:cNvSpPr>
          <p:nvPr/>
        </p:nvSpPr>
        <p:spPr bwMode="auto">
          <a:xfrm>
            <a:off x="4451350" y="1410795"/>
            <a:ext cx="0" cy="1624013"/>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34" name="Line 9">
            <a:extLst>
              <a:ext uri="{FF2B5EF4-FFF2-40B4-BE49-F238E27FC236}">
                <a16:creationId xmlns:a16="http://schemas.microsoft.com/office/drawing/2014/main" id="{7FF576EE-0D7F-AC4E-AD6B-1AACED8038C9}"/>
              </a:ext>
            </a:extLst>
          </p:cNvPr>
          <p:cNvSpPr>
            <a:spLocks noChangeShapeType="1"/>
          </p:cNvSpPr>
          <p:nvPr/>
        </p:nvSpPr>
        <p:spPr bwMode="auto">
          <a:xfrm>
            <a:off x="5508625" y="1386983"/>
            <a:ext cx="0" cy="1624012"/>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35" name="Text Box 10">
            <a:extLst>
              <a:ext uri="{FF2B5EF4-FFF2-40B4-BE49-F238E27FC236}">
                <a16:creationId xmlns:a16="http://schemas.microsoft.com/office/drawing/2014/main" id="{F21423CE-6E23-864D-AE72-4B27CF5194E0}"/>
              </a:ext>
            </a:extLst>
          </p:cNvPr>
          <p:cNvSpPr txBox="1">
            <a:spLocks noChangeArrowheads="1"/>
          </p:cNvSpPr>
          <p:nvPr/>
        </p:nvSpPr>
        <p:spPr bwMode="auto">
          <a:xfrm>
            <a:off x="3390833" y="2818908"/>
            <a:ext cx="113043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intervalo 1</a:t>
            </a:r>
          </a:p>
        </p:txBody>
      </p:sp>
      <p:sp>
        <p:nvSpPr>
          <p:cNvPr id="436" name="Text Box 11">
            <a:extLst>
              <a:ext uri="{FF2B5EF4-FFF2-40B4-BE49-F238E27FC236}">
                <a16:creationId xmlns:a16="http://schemas.microsoft.com/office/drawing/2014/main" id="{A41B6EA9-EE6C-C949-81EA-16B63EA5A754}"/>
              </a:ext>
            </a:extLst>
          </p:cNvPr>
          <p:cNvSpPr txBox="1">
            <a:spLocks noChangeArrowheads="1"/>
          </p:cNvSpPr>
          <p:nvPr/>
        </p:nvSpPr>
        <p:spPr bwMode="auto">
          <a:xfrm>
            <a:off x="4410008" y="2823670"/>
            <a:ext cx="113043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intervalo 0</a:t>
            </a:r>
          </a:p>
        </p:txBody>
      </p:sp>
      <p:grpSp>
        <p:nvGrpSpPr>
          <p:cNvPr id="437" name="Group 150">
            <a:extLst>
              <a:ext uri="{FF2B5EF4-FFF2-40B4-BE49-F238E27FC236}">
                <a16:creationId xmlns:a16="http://schemas.microsoft.com/office/drawing/2014/main" id="{6846776D-29A4-C047-BD8B-B36F67C3A5FE}"/>
              </a:ext>
            </a:extLst>
          </p:cNvPr>
          <p:cNvGrpSpPr>
            <a:grpSpLocks/>
          </p:cNvGrpSpPr>
          <p:nvPr/>
        </p:nvGrpSpPr>
        <p:grpSpPr bwMode="auto">
          <a:xfrm>
            <a:off x="3316288" y="1320308"/>
            <a:ext cx="1254125" cy="1624012"/>
            <a:chOff x="1313" y="921"/>
            <a:chExt cx="790" cy="1023"/>
          </a:xfrm>
        </p:grpSpPr>
        <p:sp>
          <p:nvSpPr>
            <p:cNvPr id="438" name="Line 5">
              <a:extLst>
                <a:ext uri="{FF2B5EF4-FFF2-40B4-BE49-F238E27FC236}">
                  <a16:creationId xmlns:a16="http://schemas.microsoft.com/office/drawing/2014/main" id="{298CDB05-EA65-C643-BE8E-B0FC9ED106B0}"/>
                </a:ext>
              </a:extLst>
            </p:cNvPr>
            <p:cNvSpPr>
              <a:spLocks noChangeShapeType="1"/>
            </p:cNvSpPr>
            <p:nvPr/>
          </p:nvSpPr>
          <p:spPr bwMode="auto">
            <a:xfrm>
              <a:off x="1350" y="921"/>
              <a:ext cx="0" cy="1023"/>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39" name="Rectangle 12">
              <a:extLst>
                <a:ext uri="{FF2B5EF4-FFF2-40B4-BE49-F238E27FC236}">
                  <a16:creationId xmlns:a16="http://schemas.microsoft.com/office/drawing/2014/main" id="{73F94AD3-1AF6-7648-ACBC-E99C830414B1}"/>
                </a:ext>
              </a:extLst>
            </p:cNvPr>
            <p:cNvSpPr>
              <a:spLocks noChangeArrowheads="1"/>
            </p:cNvSpPr>
            <p:nvPr/>
          </p:nvSpPr>
          <p:spPr bwMode="auto">
            <a:xfrm>
              <a:off x="1350" y="1218"/>
              <a:ext cx="678" cy="135"/>
            </a:xfrm>
            <a:prstGeom prst="rect">
              <a:avLst/>
            </a:prstGeom>
            <a:noFill/>
            <a:ln w="19050">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40" name="Text Box 15">
              <a:extLst>
                <a:ext uri="{FF2B5EF4-FFF2-40B4-BE49-F238E27FC236}">
                  <a16:creationId xmlns:a16="http://schemas.microsoft.com/office/drawing/2014/main" id="{FDFC6C2A-B275-2E40-AB84-586BF299A51C}"/>
                </a:ext>
              </a:extLst>
            </p:cNvPr>
            <p:cNvSpPr txBox="1">
              <a:spLocks noChangeArrowheads="1"/>
            </p:cNvSpPr>
            <p:nvPr/>
          </p:nvSpPr>
          <p:spPr bwMode="auto">
            <a:xfrm>
              <a:off x="1436" y="1194"/>
              <a:ext cx="400"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d</a:t>
              </a:r>
              <a:r>
                <a:rPr kumimoji="0" lang="pt-BR" sz="1200" b="0" i="0" u="none" strike="noStrike" kern="0" cap="none" spc="0" normalizeH="0" baseline="-25000" dirty="0">
                  <a:ln>
                    <a:noFill/>
                  </a:ln>
                  <a:solidFill>
                    <a:srgbClr val="000000"/>
                  </a:solidFill>
                  <a:effectLst/>
                  <a:uLnTx/>
                  <a:uFillTx/>
                  <a:latin typeface="Arial" charset="0"/>
                  <a:ea typeface="ＭＳ Ｐゴシック" charset="0"/>
                  <a:cs typeface="Arial" charset="0"/>
                </a:rPr>
                <a:t>1</a:t>
              </a: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 = -1</a:t>
              </a:r>
            </a:p>
          </p:txBody>
        </p:sp>
        <p:grpSp>
          <p:nvGrpSpPr>
            <p:cNvPr id="441" name="Group 44">
              <a:extLst>
                <a:ext uri="{FF2B5EF4-FFF2-40B4-BE49-F238E27FC236}">
                  <a16:creationId xmlns:a16="http://schemas.microsoft.com/office/drawing/2014/main" id="{620B35C5-24A4-114D-85B0-D738F3EFE14B}"/>
                </a:ext>
              </a:extLst>
            </p:cNvPr>
            <p:cNvGrpSpPr>
              <a:grpSpLocks/>
            </p:cNvGrpSpPr>
            <p:nvPr/>
          </p:nvGrpSpPr>
          <p:grpSpPr bwMode="auto">
            <a:xfrm>
              <a:off x="1313" y="1534"/>
              <a:ext cx="790" cy="307"/>
              <a:chOff x="1313" y="1534"/>
              <a:chExt cx="790" cy="307"/>
            </a:xfrm>
          </p:grpSpPr>
          <p:sp>
            <p:nvSpPr>
              <p:cNvPr id="442" name="Text Box 17">
                <a:extLst>
                  <a:ext uri="{FF2B5EF4-FFF2-40B4-BE49-F238E27FC236}">
                    <a16:creationId xmlns:a16="http://schemas.microsoft.com/office/drawing/2014/main" id="{D9299C94-75F7-9140-809B-1C978D457BB7}"/>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443" name="Group 22">
                <a:extLst>
                  <a:ext uri="{FF2B5EF4-FFF2-40B4-BE49-F238E27FC236}">
                    <a16:creationId xmlns:a16="http://schemas.microsoft.com/office/drawing/2014/main" id="{214F67F6-3FDE-8047-BC27-C89C3A746BC0}"/>
                  </a:ext>
                </a:extLst>
              </p:cNvPr>
              <p:cNvGrpSpPr>
                <a:grpSpLocks/>
              </p:cNvGrpSpPr>
              <p:nvPr/>
            </p:nvGrpSpPr>
            <p:grpSpPr bwMode="auto">
              <a:xfrm>
                <a:off x="1353" y="1539"/>
                <a:ext cx="258" cy="147"/>
                <a:chOff x="1353" y="1539"/>
                <a:chExt cx="258" cy="144"/>
              </a:xfrm>
            </p:grpSpPr>
            <p:sp>
              <p:nvSpPr>
                <p:cNvPr id="465" name="Rectangle 18">
                  <a:extLst>
                    <a:ext uri="{FF2B5EF4-FFF2-40B4-BE49-F238E27FC236}">
                      <a16:creationId xmlns:a16="http://schemas.microsoft.com/office/drawing/2014/main" id="{F33FF9ED-6258-7C4C-8407-7E51888430C4}"/>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66" name="Line 20">
                  <a:extLst>
                    <a:ext uri="{FF2B5EF4-FFF2-40B4-BE49-F238E27FC236}">
                      <a16:creationId xmlns:a16="http://schemas.microsoft.com/office/drawing/2014/main" id="{8DAF169B-00F5-C44B-BE4B-053B39BF6543}"/>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67" name="Line 21">
                  <a:extLst>
                    <a:ext uri="{FF2B5EF4-FFF2-40B4-BE49-F238E27FC236}">
                      <a16:creationId xmlns:a16="http://schemas.microsoft.com/office/drawing/2014/main" id="{4E33F495-B46C-9241-A64D-B0EF942E31D3}"/>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444" name="Group 23">
                <a:extLst>
                  <a:ext uri="{FF2B5EF4-FFF2-40B4-BE49-F238E27FC236}">
                    <a16:creationId xmlns:a16="http://schemas.microsoft.com/office/drawing/2014/main" id="{FAA1AE6D-1DD4-9945-A0CB-C68D4A34886C}"/>
                  </a:ext>
                </a:extLst>
              </p:cNvPr>
              <p:cNvGrpSpPr>
                <a:grpSpLocks/>
              </p:cNvGrpSpPr>
              <p:nvPr/>
            </p:nvGrpSpPr>
            <p:grpSpPr bwMode="auto">
              <a:xfrm>
                <a:off x="1773" y="1686"/>
                <a:ext cx="258" cy="144"/>
                <a:chOff x="1353" y="1539"/>
                <a:chExt cx="258" cy="144"/>
              </a:xfrm>
            </p:grpSpPr>
            <p:sp>
              <p:nvSpPr>
                <p:cNvPr id="462" name="Rectangle 24">
                  <a:extLst>
                    <a:ext uri="{FF2B5EF4-FFF2-40B4-BE49-F238E27FC236}">
                      <a16:creationId xmlns:a16="http://schemas.microsoft.com/office/drawing/2014/main" id="{1FCDE583-D600-254E-99DE-D2181719DDE1}"/>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63" name="Line 25">
                  <a:extLst>
                    <a:ext uri="{FF2B5EF4-FFF2-40B4-BE49-F238E27FC236}">
                      <a16:creationId xmlns:a16="http://schemas.microsoft.com/office/drawing/2014/main" id="{C2051F1D-3C16-E547-A5D4-D8A4430C4276}"/>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64" name="Line 26">
                  <a:extLst>
                    <a:ext uri="{FF2B5EF4-FFF2-40B4-BE49-F238E27FC236}">
                      <a16:creationId xmlns:a16="http://schemas.microsoft.com/office/drawing/2014/main" id="{17BF4814-60F3-AF49-9AB3-8BF777875C3A}"/>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445" name="Rectangle 27">
                <a:extLst>
                  <a:ext uri="{FF2B5EF4-FFF2-40B4-BE49-F238E27FC236}">
                    <a16:creationId xmlns:a16="http://schemas.microsoft.com/office/drawing/2014/main" id="{2F9F07B4-F807-DC43-81F3-2B98B5DD38C8}"/>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46" name="Rectangle 28">
                <a:extLst>
                  <a:ext uri="{FF2B5EF4-FFF2-40B4-BE49-F238E27FC236}">
                    <a16:creationId xmlns:a16="http://schemas.microsoft.com/office/drawing/2014/main" id="{5D5AE67B-DA7D-4148-A6F1-6F2DAC8E5306}"/>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47" name="Text Box 29">
                <a:extLst>
                  <a:ext uri="{FF2B5EF4-FFF2-40B4-BE49-F238E27FC236}">
                    <a16:creationId xmlns:a16="http://schemas.microsoft.com/office/drawing/2014/main" id="{7D4ABC69-0943-C04C-8F80-0C2C27F9745B}"/>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48" name="Text Box 30">
                <a:extLst>
                  <a:ext uri="{FF2B5EF4-FFF2-40B4-BE49-F238E27FC236}">
                    <a16:creationId xmlns:a16="http://schemas.microsoft.com/office/drawing/2014/main" id="{FCAC0F1B-7D40-4D48-988E-62CA122B3B40}"/>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49" name="Text Box 31">
                <a:extLst>
                  <a:ext uri="{FF2B5EF4-FFF2-40B4-BE49-F238E27FC236}">
                    <a16:creationId xmlns:a16="http://schemas.microsoft.com/office/drawing/2014/main" id="{58D710FC-A6D0-DE48-8114-5D123595EDF1}"/>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450" name="Group 34">
                <a:extLst>
                  <a:ext uri="{FF2B5EF4-FFF2-40B4-BE49-F238E27FC236}">
                    <a16:creationId xmlns:a16="http://schemas.microsoft.com/office/drawing/2014/main" id="{501B0E84-8694-EB45-A55B-2EC8DA94C28E}"/>
                  </a:ext>
                </a:extLst>
              </p:cNvPr>
              <p:cNvGrpSpPr>
                <a:grpSpLocks/>
              </p:cNvGrpSpPr>
              <p:nvPr/>
            </p:nvGrpSpPr>
            <p:grpSpPr bwMode="auto">
              <a:xfrm>
                <a:off x="1565" y="1684"/>
                <a:ext cx="211" cy="157"/>
                <a:chOff x="857" y="1909"/>
                <a:chExt cx="211" cy="157"/>
              </a:xfrm>
            </p:grpSpPr>
            <p:sp>
              <p:nvSpPr>
                <p:cNvPr id="460" name="Text Box 32">
                  <a:extLst>
                    <a:ext uri="{FF2B5EF4-FFF2-40B4-BE49-F238E27FC236}">
                      <a16:creationId xmlns:a16="http://schemas.microsoft.com/office/drawing/2014/main" id="{8089FA46-9789-8647-BC35-547EC427960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61" name="Text Box 33">
                  <a:extLst>
                    <a:ext uri="{FF2B5EF4-FFF2-40B4-BE49-F238E27FC236}">
                      <a16:creationId xmlns:a16="http://schemas.microsoft.com/office/drawing/2014/main" id="{D95592B2-E1FA-C74C-A9D9-834ECBACDAFD}"/>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451" name="Group 35">
                <a:extLst>
                  <a:ext uri="{FF2B5EF4-FFF2-40B4-BE49-F238E27FC236}">
                    <a16:creationId xmlns:a16="http://schemas.microsoft.com/office/drawing/2014/main" id="{63E295A7-CAC4-F042-A8A0-CCC2561BAD75}"/>
                  </a:ext>
                </a:extLst>
              </p:cNvPr>
              <p:cNvGrpSpPr>
                <a:grpSpLocks/>
              </p:cNvGrpSpPr>
              <p:nvPr/>
            </p:nvGrpSpPr>
            <p:grpSpPr bwMode="auto">
              <a:xfrm>
                <a:off x="1730" y="1684"/>
                <a:ext cx="211" cy="157"/>
                <a:chOff x="857" y="1909"/>
                <a:chExt cx="211" cy="157"/>
              </a:xfrm>
            </p:grpSpPr>
            <p:sp>
              <p:nvSpPr>
                <p:cNvPr id="458" name="Text Box 36">
                  <a:extLst>
                    <a:ext uri="{FF2B5EF4-FFF2-40B4-BE49-F238E27FC236}">
                      <a16:creationId xmlns:a16="http://schemas.microsoft.com/office/drawing/2014/main" id="{76BB4A8D-686F-7549-90E4-A7A49206877D}"/>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59" name="Text Box 37">
                  <a:extLst>
                    <a:ext uri="{FF2B5EF4-FFF2-40B4-BE49-F238E27FC236}">
                      <a16:creationId xmlns:a16="http://schemas.microsoft.com/office/drawing/2014/main" id="{8B0DB3A2-A517-2745-8A5A-F945D68DA2A5}"/>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452" name="Group 38">
                <a:extLst>
                  <a:ext uri="{FF2B5EF4-FFF2-40B4-BE49-F238E27FC236}">
                    <a16:creationId xmlns:a16="http://schemas.microsoft.com/office/drawing/2014/main" id="{F32C298A-F2D4-554C-BB2B-99BB42898582}"/>
                  </a:ext>
                </a:extLst>
              </p:cNvPr>
              <p:cNvGrpSpPr>
                <a:grpSpLocks/>
              </p:cNvGrpSpPr>
              <p:nvPr/>
            </p:nvGrpSpPr>
            <p:grpSpPr bwMode="auto">
              <a:xfrm>
                <a:off x="1808" y="1684"/>
                <a:ext cx="211" cy="157"/>
                <a:chOff x="857" y="1909"/>
                <a:chExt cx="211" cy="157"/>
              </a:xfrm>
            </p:grpSpPr>
            <p:sp>
              <p:nvSpPr>
                <p:cNvPr id="456" name="Text Box 39">
                  <a:extLst>
                    <a:ext uri="{FF2B5EF4-FFF2-40B4-BE49-F238E27FC236}">
                      <a16:creationId xmlns:a16="http://schemas.microsoft.com/office/drawing/2014/main" id="{8FF829E5-BFCB-0044-9F06-4F7E546B13C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57" name="Text Box 40">
                  <a:extLst>
                    <a:ext uri="{FF2B5EF4-FFF2-40B4-BE49-F238E27FC236}">
                      <a16:creationId xmlns:a16="http://schemas.microsoft.com/office/drawing/2014/main" id="{7C871CD8-B8EC-7543-B152-F90DC3DD4A68}"/>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453" name="Group 41">
                <a:extLst>
                  <a:ext uri="{FF2B5EF4-FFF2-40B4-BE49-F238E27FC236}">
                    <a16:creationId xmlns:a16="http://schemas.microsoft.com/office/drawing/2014/main" id="{F7ECB9A7-BD9E-5E4C-8270-1B0BCAEC87A5}"/>
                  </a:ext>
                </a:extLst>
              </p:cNvPr>
              <p:cNvGrpSpPr>
                <a:grpSpLocks/>
              </p:cNvGrpSpPr>
              <p:nvPr/>
            </p:nvGrpSpPr>
            <p:grpSpPr bwMode="auto">
              <a:xfrm>
                <a:off x="1892" y="1681"/>
                <a:ext cx="211" cy="157"/>
                <a:chOff x="857" y="1909"/>
                <a:chExt cx="211" cy="157"/>
              </a:xfrm>
            </p:grpSpPr>
            <p:sp>
              <p:nvSpPr>
                <p:cNvPr id="454" name="Text Box 42">
                  <a:extLst>
                    <a:ext uri="{FF2B5EF4-FFF2-40B4-BE49-F238E27FC236}">
                      <a16:creationId xmlns:a16="http://schemas.microsoft.com/office/drawing/2014/main" id="{C7316287-4A39-D14E-8F12-0DA18DE1546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55" name="Text Box 43">
                  <a:extLst>
                    <a:ext uri="{FF2B5EF4-FFF2-40B4-BE49-F238E27FC236}">
                      <a16:creationId xmlns:a16="http://schemas.microsoft.com/office/drawing/2014/main" id="{90338192-1AC0-F541-8076-9A2DA0983589}"/>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sp>
        <p:nvSpPr>
          <p:cNvPr id="468" name="Oval 74">
            <a:extLst>
              <a:ext uri="{FF2B5EF4-FFF2-40B4-BE49-F238E27FC236}">
                <a16:creationId xmlns:a16="http://schemas.microsoft.com/office/drawing/2014/main" id="{2E9A3032-BE8B-1C49-B0F1-EC8B694AF6E4}"/>
              </a:ext>
            </a:extLst>
          </p:cNvPr>
          <p:cNvSpPr>
            <a:spLocks noChangeArrowheads="1"/>
          </p:cNvSpPr>
          <p:nvPr/>
        </p:nvSpPr>
        <p:spPr bwMode="auto">
          <a:xfrm>
            <a:off x="5903913" y="1714008"/>
            <a:ext cx="419100" cy="423862"/>
          </a:xfrm>
          <a:prstGeom prst="ellipse">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69" name="Text Box 75">
            <a:extLst>
              <a:ext uri="{FF2B5EF4-FFF2-40B4-BE49-F238E27FC236}">
                <a16:creationId xmlns:a16="http://schemas.microsoft.com/office/drawing/2014/main" id="{0BB37E38-B9DF-9E49-B766-E2CC92FA5C9A}"/>
              </a:ext>
            </a:extLst>
          </p:cNvPr>
          <p:cNvSpPr txBox="1">
            <a:spLocks noChangeArrowheads="1"/>
          </p:cNvSpPr>
          <p:nvPr/>
        </p:nvSpPr>
        <p:spPr bwMode="auto">
          <a:xfrm>
            <a:off x="5530850" y="1302845"/>
            <a:ext cx="1197764"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dirty="0" err="1">
                <a:solidFill>
                  <a:srgbClr val="000000"/>
                </a:solidFill>
                <a:latin typeface="Arial" charset="0"/>
                <a:cs typeface="Arial" charset="0"/>
              </a:rPr>
              <a:t>Z</a:t>
            </a:r>
            <a:r>
              <a:rPr lang="pt-BR" baseline="-25000" dirty="0" err="1">
                <a:solidFill>
                  <a:srgbClr val="000000"/>
                </a:solidFill>
                <a:latin typeface="Arial" charset="0"/>
                <a:cs typeface="Arial" charset="0"/>
              </a:rPr>
              <a:t>i,m</a:t>
            </a:r>
            <a:r>
              <a:rPr lang="pt-BR" dirty="0">
                <a:solidFill>
                  <a:srgbClr val="000000"/>
                </a:solidFill>
                <a:latin typeface="Arial" charset="0"/>
                <a:cs typeface="Arial" charset="0"/>
              </a:rPr>
              <a:t>= d</a:t>
            </a:r>
            <a:r>
              <a:rPr lang="pt-BR" baseline="-25000" dirty="0">
                <a:solidFill>
                  <a:srgbClr val="000000"/>
                </a:solidFill>
                <a:latin typeface="Arial" charset="0"/>
                <a:cs typeface="Arial" charset="0"/>
              </a:rPr>
              <a:t>i</a:t>
            </a:r>
            <a:r>
              <a:rPr lang="pt-BR" sz="2400" baseline="30000" dirty="0">
                <a:solidFill>
                  <a:srgbClr val="000000"/>
                </a:solidFill>
                <a:latin typeface="Arial" charset="0"/>
                <a:cs typeface="Arial" charset="0"/>
              </a:rPr>
              <a:t>.</a:t>
            </a:r>
            <a:r>
              <a:rPr lang="pt-BR" dirty="0">
                <a:solidFill>
                  <a:srgbClr val="000000"/>
                </a:solidFill>
                <a:latin typeface="Arial" charset="0"/>
                <a:cs typeface="Arial" charset="0"/>
              </a:rPr>
              <a:t>c</a:t>
            </a:r>
            <a:r>
              <a:rPr lang="pt-BR" baseline="-25000" dirty="0">
                <a:solidFill>
                  <a:srgbClr val="000000"/>
                </a:solidFill>
                <a:latin typeface="Arial" charset="0"/>
                <a:cs typeface="Arial" charset="0"/>
              </a:rPr>
              <a:t>m</a:t>
            </a:r>
          </a:p>
        </p:txBody>
      </p:sp>
      <p:sp>
        <p:nvSpPr>
          <p:cNvPr id="470" name="Line 72">
            <a:extLst>
              <a:ext uri="{FF2B5EF4-FFF2-40B4-BE49-F238E27FC236}">
                <a16:creationId xmlns:a16="http://schemas.microsoft.com/office/drawing/2014/main" id="{BC43B2B9-12AD-EC46-820A-AFE3E55AC0E3}"/>
              </a:ext>
            </a:extLst>
          </p:cNvPr>
          <p:cNvSpPr>
            <a:spLocks noChangeShapeType="1"/>
          </p:cNvSpPr>
          <p:nvPr/>
        </p:nvSpPr>
        <p:spPr bwMode="auto">
          <a:xfrm>
            <a:off x="5551488" y="1844183"/>
            <a:ext cx="319087" cy="4762"/>
          </a:xfrm>
          <a:prstGeom prst="line">
            <a:avLst/>
          </a:prstGeom>
          <a:noFill/>
          <a:ln w="3810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71" name="Line 73">
            <a:extLst>
              <a:ext uri="{FF2B5EF4-FFF2-40B4-BE49-F238E27FC236}">
                <a16:creationId xmlns:a16="http://schemas.microsoft.com/office/drawing/2014/main" id="{85727131-C2E9-C349-8881-7ABC635F15EA}"/>
              </a:ext>
            </a:extLst>
          </p:cNvPr>
          <p:cNvSpPr>
            <a:spLocks noChangeShapeType="1"/>
          </p:cNvSpPr>
          <p:nvPr/>
        </p:nvSpPr>
        <p:spPr bwMode="auto">
          <a:xfrm flipV="1">
            <a:off x="5565775" y="2109295"/>
            <a:ext cx="403225" cy="430213"/>
          </a:xfrm>
          <a:prstGeom prst="line">
            <a:avLst/>
          </a:prstGeom>
          <a:noFill/>
          <a:ln w="3810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472" name="Group 149">
            <a:extLst>
              <a:ext uri="{FF2B5EF4-FFF2-40B4-BE49-F238E27FC236}">
                <a16:creationId xmlns:a16="http://schemas.microsoft.com/office/drawing/2014/main" id="{C585C5CA-68B1-BB4E-9864-EB34280502EA}"/>
              </a:ext>
            </a:extLst>
          </p:cNvPr>
          <p:cNvGrpSpPr>
            <a:grpSpLocks/>
          </p:cNvGrpSpPr>
          <p:nvPr/>
        </p:nvGrpSpPr>
        <p:grpSpPr bwMode="auto">
          <a:xfrm>
            <a:off x="4373563" y="1553670"/>
            <a:ext cx="1254125" cy="1236663"/>
            <a:chOff x="1979" y="1068"/>
            <a:chExt cx="790" cy="779"/>
          </a:xfrm>
        </p:grpSpPr>
        <p:sp>
          <p:nvSpPr>
            <p:cNvPr id="473" name="Rectangle 13">
              <a:extLst>
                <a:ext uri="{FF2B5EF4-FFF2-40B4-BE49-F238E27FC236}">
                  <a16:creationId xmlns:a16="http://schemas.microsoft.com/office/drawing/2014/main" id="{02E9E941-0BA7-764F-8B43-DFBC642E1F83}"/>
                </a:ext>
              </a:extLst>
            </p:cNvPr>
            <p:cNvSpPr>
              <a:spLocks noChangeArrowheads="1"/>
            </p:cNvSpPr>
            <p:nvPr/>
          </p:nvSpPr>
          <p:spPr bwMode="auto">
            <a:xfrm>
              <a:off x="2028" y="1092"/>
              <a:ext cx="669" cy="135"/>
            </a:xfrm>
            <a:prstGeom prst="rect">
              <a:avLst/>
            </a:prstGeom>
            <a:noFill/>
            <a:ln w="19050">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74" name="Text Box 16">
              <a:extLst>
                <a:ext uri="{FF2B5EF4-FFF2-40B4-BE49-F238E27FC236}">
                  <a16:creationId xmlns:a16="http://schemas.microsoft.com/office/drawing/2014/main" id="{0EF61151-3B6A-CE47-8350-806B6069C9C5}"/>
                </a:ext>
              </a:extLst>
            </p:cNvPr>
            <p:cNvSpPr txBox="1">
              <a:spLocks noChangeArrowheads="1"/>
            </p:cNvSpPr>
            <p:nvPr/>
          </p:nvSpPr>
          <p:spPr bwMode="auto">
            <a:xfrm>
              <a:off x="2186" y="1068"/>
              <a:ext cx="368"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d</a:t>
              </a:r>
              <a:r>
                <a:rPr kumimoji="0" lang="pt-BR" sz="1200" b="0" i="0" u="none" strike="noStrike" kern="0" cap="none" spc="0" normalizeH="0" baseline="-25000" dirty="0">
                  <a:ln>
                    <a:noFill/>
                  </a:ln>
                  <a:solidFill>
                    <a:srgbClr val="000000"/>
                  </a:solidFill>
                  <a:effectLst/>
                  <a:uLnTx/>
                  <a:uFillTx/>
                  <a:latin typeface="Arial" charset="0"/>
                  <a:ea typeface="ＭＳ Ｐゴシック" charset="0"/>
                  <a:cs typeface="Arial" charset="0"/>
                </a:rPr>
                <a:t>0</a:t>
              </a: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 = 1</a:t>
              </a:r>
            </a:p>
          </p:txBody>
        </p:sp>
        <p:grpSp>
          <p:nvGrpSpPr>
            <p:cNvPr id="475" name="Group 45">
              <a:extLst>
                <a:ext uri="{FF2B5EF4-FFF2-40B4-BE49-F238E27FC236}">
                  <a16:creationId xmlns:a16="http://schemas.microsoft.com/office/drawing/2014/main" id="{79869314-64B7-E34C-A1B8-757A5CF98737}"/>
                </a:ext>
              </a:extLst>
            </p:cNvPr>
            <p:cNvGrpSpPr>
              <a:grpSpLocks/>
            </p:cNvGrpSpPr>
            <p:nvPr/>
          </p:nvGrpSpPr>
          <p:grpSpPr bwMode="auto">
            <a:xfrm>
              <a:off x="1979" y="1540"/>
              <a:ext cx="790" cy="307"/>
              <a:chOff x="1313" y="1534"/>
              <a:chExt cx="790" cy="307"/>
            </a:xfrm>
          </p:grpSpPr>
          <p:sp>
            <p:nvSpPr>
              <p:cNvPr id="476" name="Text Box 46">
                <a:extLst>
                  <a:ext uri="{FF2B5EF4-FFF2-40B4-BE49-F238E27FC236}">
                    <a16:creationId xmlns:a16="http://schemas.microsoft.com/office/drawing/2014/main" id="{03961088-2A11-7F4E-8842-C9CA2AD64C01}"/>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477" name="Group 47">
                <a:extLst>
                  <a:ext uri="{FF2B5EF4-FFF2-40B4-BE49-F238E27FC236}">
                    <a16:creationId xmlns:a16="http://schemas.microsoft.com/office/drawing/2014/main" id="{397276D5-DAB7-034A-A41F-22ED1B48A108}"/>
                  </a:ext>
                </a:extLst>
              </p:cNvPr>
              <p:cNvGrpSpPr>
                <a:grpSpLocks/>
              </p:cNvGrpSpPr>
              <p:nvPr/>
            </p:nvGrpSpPr>
            <p:grpSpPr bwMode="auto">
              <a:xfrm>
                <a:off x="1353" y="1539"/>
                <a:ext cx="258" cy="147"/>
                <a:chOff x="1353" y="1539"/>
                <a:chExt cx="258" cy="144"/>
              </a:xfrm>
            </p:grpSpPr>
            <p:sp>
              <p:nvSpPr>
                <p:cNvPr id="499" name="Rectangle 48">
                  <a:extLst>
                    <a:ext uri="{FF2B5EF4-FFF2-40B4-BE49-F238E27FC236}">
                      <a16:creationId xmlns:a16="http://schemas.microsoft.com/office/drawing/2014/main" id="{28221CCC-7B2A-F645-AA0B-F0AE733DA46E}"/>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00" name="Line 49">
                  <a:extLst>
                    <a:ext uri="{FF2B5EF4-FFF2-40B4-BE49-F238E27FC236}">
                      <a16:creationId xmlns:a16="http://schemas.microsoft.com/office/drawing/2014/main" id="{26F151E4-8C8C-4744-965D-20575E1C469A}"/>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01" name="Line 50">
                  <a:extLst>
                    <a:ext uri="{FF2B5EF4-FFF2-40B4-BE49-F238E27FC236}">
                      <a16:creationId xmlns:a16="http://schemas.microsoft.com/office/drawing/2014/main" id="{F25B3B25-4EDD-3145-8F9E-1EFDC04008CA}"/>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478" name="Group 51">
                <a:extLst>
                  <a:ext uri="{FF2B5EF4-FFF2-40B4-BE49-F238E27FC236}">
                    <a16:creationId xmlns:a16="http://schemas.microsoft.com/office/drawing/2014/main" id="{9036F2B7-EE94-474F-81F2-0DD9B42B0855}"/>
                  </a:ext>
                </a:extLst>
              </p:cNvPr>
              <p:cNvGrpSpPr>
                <a:grpSpLocks/>
              </p:cNvGrpSpPr>
              <p:nvPr/>
            </p:nvGrpSpPr>
            <p:grpSpPr bwMode="auto">
              <a:xfrm>
                <a:off x="1773" y="1686"/>
                <a:ext cx="258" cy="144"/>
                <a:chOff x="1353" y="1539"/>
                <a:chExt cx="258" cy="144"/>
              </a:xfrm>
            </p:grpSpPr>
            <p:sp>
              <p:nvSpPr>
                <p:cNvPr id="496" name="Rectangle 52">
                  <a:extLst>
                    <a:ext uri="{FF2B5EF4-FFF2-40B4-BE49-F238E27FC236}">
                      <a16:creationId xmlns:a16="http://schemas.microsoft.com/office/drawing/2014/main" id="{A92E2B96-CF33-6641-9757-40AEB75C7028}"/>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97" name="Line 53">
                  <a:extLst>
                    <a:ext uri="{FF2B5EF4-FFF2-40B4-BE49-F238E27FC236}">
                      <a16:creationId xmlns:a16="http://schemas.microsoft.com/office/drawing/2014/main" id="{EAA582F0-6D7C-6349-9FAE-A71623BFB5A5}"/>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98" name="Line 54">
                  <a:extLst>
                    <a:ext uri="{FF2B5EF4-FFF2-40B4-BE49-F238E27FC236}">
                      <a16:creationId xmlns:a16="http://schemas.microsoft.com/office/drawing/2014/main" id="{01BE827C-6C93-254E-8F86-C7B1DBE92012}"/>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479" name="Rectangle 55">
                <a:extLst>
                  <a:ext uri="{FF2B5EF4-FFF2-40B4-BE49-F238E27FC236}">
                    <a16:creationId xmlns:a16="http://schemas.microsoft.com/office/drawing/2014/main" id="{AF7AC18E-87F1-8240-A21F-130D275FA4CA}"/>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80" name="Rectangle 56">
                <a:extLst>
                  <a:ext uri="{FF2B5EF4-FFF2-40B4-BE49-F238E27FC236}">
                    <a16:creationId xmlns:a16="http://schemas.microsoft.com/office/drawing/2014/main" id="{4E20B8E2-3A55-3C43-A84F-5CC765ABF472}"/>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481" name="Text Box 57">
                <a:extLst>
                  <a:ext uri="{FF2B5EF4-FFF2-40B4-BE49-F238E27FC236}">
                    <a16:creationId xmlns:a16="http://schemas.microsoft.com/office/drawing/2014/main" id="{A550B1AC-6F61-F543-AE39-E99A372663B6}"/>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82" name="Text Box 58">
                <a:extLst>
                  <a:ext uri="{FF2B5EF4-FFF2-40B4-BE49-F238E27FC236}">
                    <a16:creationId xmlns:a16="http://schemas.microsoft.com/office/drawing/2014/main" id="{EB75473D-62D9-F443-9E7B-430EAEF0F42D}"/>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83" name="Text Box 59">
                <a:extLst>
                  <a:ext uri="{FF2B5EF4-FFF2-40B4-BE49-F238E27FC236}">
                    <a16:creationId xmlns:a16="http://schemas.microsoft.com/office/drawing/2014/main" id="{AB60BDE7-949C-D445-BB9D-E9BE2FCE1334}"/>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484" name="Group 60">
                <a:extLst>
                  <a:ext uri="{FF2B5EF4-FFF2-40B4-BE49-F238E27FC236}">
                    <a16:creationId xmlns:a16="http://schemas.microsoft.com/office/drawing/2014/main" id="{179F852E-E8A4-4641-9283-1EE99E62EA61}"/>
                  </a:ext>
                </a:extLst>
              </p:cNvPr>
              <p:cNvGrpSpPr>
                <a:grpSpLocks/>
              </p:cNvGrpSpPr>
              <p:nvPr/>
            </p:nvGrpSpPr>
            <p:grpSpPr bwMode="auto">
              <a:xfrm>
                <a:off x="1565" y="1684"/>
                <a:ext cx="211" cy="157"/>
                <a:chOff x="857" y="1909"/>
                <a:chExt cx="211" cy="157"/>
              </a:xfrm>
            </p:grpSpPr>
            <p:sp>
              <p:nvSpPr>
                <p:cNvPr id="494" name="Text Box 61">
                  <a:extLst>
                    <a:ext uri="{FF2B5EF4-FFF2-40B4-BE49-F238E27FC236}">
                      <a16:creationId xmlns:a16="http://schemas.microsoft.com/office/drawing/2014/main" id="{54C4130B-3870-314F-BD3A-D753218D03F3}"/>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95" name="Text Box 62">
                  <a:extLst>
                    <a:ext uri="{FF2B5EF4-FFF2-40B4-BE49-F238E27FC236}">
                      <a16:creationId xmlns:a16="http://schemas.microsoft.com/office/drawing/2014/main" id="{D695BAC2-BA7C-5943-A91C-17B3199593F8}"/>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485" name="Group 63">
                <a:extLst>
                  <a:ext uri="{FF2B5EF4-FFF2-40B4-BE49-F238E27FC236}">
                    <a16:creationId xmlns:a16="http://schemas.microsoft.com/office/drawing/2014/main" id="{C23C5F09-57DF-9341-952D-6ECA49FEEA4E}"/>
                  </a:ext>
                </a:extLst>
              </p:cNvPr>
              <p:cNvGrpSpPr>
                <a:grpSpLocks/>
              </p:cNvGrpSpPr>
              <p:nvPr/>
            </p:nvGrpSpPr>
            <p:grpSpPr bwMode="auto">
              <a:xfrm>
                <a:off x="1730" y="1684"/>
                <a:ext cx="211" cy="157"/>
                <a:chOff x="857" y="1909"/>
                <a:chExt cx="211" cy="157"/>
              </a:xfrm>
            </p:grpSpPr>
            <p:sp>
              <p:nvSpPr>
                <p:cNvPr id="492" name="Text Box 64">
                  <a:extLst>
                    <a:ext uri="{FF2B5EF4-FFF2-40B4-BE49-F238E27FC236}">
                      <a16:creationId xmlns:a16="http://schemas.microsoft.com/office/drawing/2014/main" id="{7DC2EED0-74D1-DC40-B394-CBB37DA6C80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93" name="Text Box 65">
                  <a:extLst>
                    <a:ext uri="{FF2B5EF4-FFF2-40B4-BE49-F238E27FC236}">
                      <a16:creationId xmlns:a16="http://schemas.microsoft.com/office/drawing/2014/main" id="{292F6DEC-C557-9145-8A8A-19E2E9B27515}"/>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486" name="Group 66">
                <a:extLst>
                  <a:ext uri="{FF2B5EF4-FFF2-40B4-BE49-F238E27FC236}">
                    <a16:creationId xmlns:a16="http://schemas.microsoft.com/office/drawing/2014/main" id="{8C21A7E2-D5AD-9F48-A061-6DB80E85042F}"/>
                  </a:ext>
                </a:extLst>
              </p:cNvPr>
              <p:cNvGrpSpPr>
                <a:grpSpLocks/>
              </p:cNvGrpSpPr>
              <p:nvPr/>
            </p:nvGrpSpPr>
            <p:grpSpPr bwMode="auto">
              <a:xfrm>
                <a:off x="1808" y="1684"/>
                <a:ext cx="211" cy="157"/>
                <a:chOff x="857" y="1909"/>
                <a:chExt cx="211" cy="157"/>
              </a:xfrm>
            </p:grpSpPr>
            <p:sp>
              <p:nvSpPr>
                <p:cNvPr id="490" name="Text Box 67">
                  <a:extLst>
                    <a:ext uri="{FF2B5EF4-FFF2-40B4-BE49-F238E27FC236}">
                      <a16:creationId xmlns:a16="http://schemas.microsoft.com/office/drawing/2014/main" id="{AAA02C61-C7E2-5342-B256-30B490BB7E57}"/>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91" name="Text Box 68">
                  <a:extLst>
                    <a:ext uri="{FF2B5EF4-FFF2-40B4-BE49-F238E27FC236}">
                      <a16:creationId xmlns:a16="http://schemas.microsoft.com/office/drawing/2014/main" id="{715A50D5-39D5-D64C-BF57-F3524495D617}"/>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487" name="Group 69">
                <a:extLst>
                  <a:ext uri="{FF2B5EF4-FFF2-40B4-BE49-F238E27FC236}">
                    <a16:creationId xmlns:a16="http://schemas.microsoft.com/office/drawing/2014/main" id="{E7996A31-06BD-0449-9DF3-FB1EABAC1EB7}"/>
                  </a:ext>
                </a:extLst>
              </p:cNvPr>
              <p:cNvGrpSpPr>
                <a:grpSpLocks/>
              </p:cNvGrpSpPr>
              <p:nvPr/>
            </p:nvGrpSpPr>
            <p:grpSpPr bwMode="auto">
              <a:xfrm>
                <a:off x="1892" y="1681"/>
                <a:ext cx="211" cy="157"/>
                <a:chOff x="857" y="1909"/>
                <a:chExt cx="211" cy="157"/>
              </a:xfrm>
            </p:grpSpPr>
            <p:sp>
              <p:nvSpPr>
                <p:cNvPr id="488" name="Text Box 70">
                  <a:extLst>
                    <a:ext uri="{FF2B5EF4-FFF2-40B4-BE49-F238E27FC236}">
                      <a16:creationId xmlns:a16="http://schemas.microsoft.com/office/drawing/2014/main" id="{7D8F55AA-BD89-4B4F-8657-D53FEE683598}"/>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489" name="Text Box 71">
                  <a:extLst>
                    <a:ext uri="{FF2B5EF4-FFF2-40B4-BE49-F238E27FC236}">
                      <a16:creationId xmlns:a16="http://schemas.microsoft.com/office/drawing/2014/main" id="{6164D5ED-940F-494E-B970-3FDD51FDC9C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grpSp>
        <p:nvGrpSpPr>
          <p:cNvPr id="502" name="Group 76">
            <a:extLst>
              <a:ext uri="{FF2B5EF4-FFF2-40B4-BE49-F238E27FC236}">
                <a16:creationId xmlns:a16="http://schemas.microsoft.com/office/drawing/2014/main" id="{20334438-8464-EB47-86A8-A2BC8FF64C06}"/>
              </a:ext>
            </a:extLst>
          </p:cNvPr>
          <p:cNvGrpSpPr>
            <a:grpSpLocks/>
          </p:cNvGrpSpPr>
          <p:nvPr/>
        </p:nvGrpSpPr>
        <p:grpSpPr bwMode="auto">
          <a:xfrm>
            <a:off x="7693025" y="1688608"/>
            <a:ext cx="1254125" cy="487362"/>
            <a:chOff x="1313" y="1534"/>
            <a:chExt cx="790" cy="307"/>
          </a:xfrm>
        </p:grpSpPr>
        <p:sp>
          <p:nvSpPr>
            <p:cNvPr id="503" name="Text Box 77">
              <a:extLst>
                <a:ext uri="{FF2B5EF4-FFF2-40B4-BE49-F238E27FC236}">
                  <a16:creationId xmlns:a16="http://schemas.microsoft.com/office/drawing/2014/main" id="{81128549-1A49-FB42-A2FB-218DBDC0A944}"/>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504" name="Group 78">
              <a:extLst>
                <a:ext uri="{FF2B5EF4-FFF2-40B4-BE49-F238E27FC236}">
                  <a16:creationId xmlns:a16="http://schemas.microsoft.com/office/drawing/2014/main" id="{2964FBCD-8FB9-E945-8C3B-8E6F872D1C0D}"/>
                </a:ext>
              </a:extLst>
            </p:cNvPr>
            <p:cNvGrpSpPr>
              <a:grpSpLocks/>
            </p:cNvGrpSpPr>
            <p:nvPr/>
          </p:nvGrpSpPr>
          <p:grpSpPr bwMode="auto">
            <a:xfrm>
              <a:off x="1353" y="1539"/>
              <a:ext cx="258" cy="147"/>
              <a:chOff x="1353" y="1539"/>
              <a:chExt cx="258" cy="144"/>
            </a:xfrm>
          </p:grpSpPr>
          <p:sp>
            <p:nvSpPr>
              <p:cNvPr id="526" name="Rectangle 79">
                <a:extLst>
                  <a:ext uri="{FF2B5EF4-FFF2-40B4-BE49-F238E27FC236}">
                    <a16:creationId xmlns:a16="http://schemas.microsoft.com/office/drawing/2014/main" id="{7462FA7C-D3CE-054D-A069-C279CDBA83A6}"/>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27" name="Line 80">
                <a:extLst>
                  <a:ext uri="{FF2B5EF4-FFF2-40B4-BE49-F238E27FC236}">
                    <a16:creationId xmlns:a16="http://schemas.microsoft.com/office/drawing/2014/main" id="{81522AC7-2848-4D4C-8E38-AEA52C27A0B4}"/>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28" name="Line 81">
                <a:extLst>
                  <a:ext uri="{FF2B5EF4-FFF2-40B4-BE49-F238E27FC236}">
                    <a16:creationId xmlns:a16="http://schemas.microsoft.com/office/drawing/2014/main" id="{27ADB89D-E952-3A44-8E4A-9EC0AE0AA252}"/>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505" name="Group 82">
              <a:extLst>
                <a:ext uri="{FF2B5EF4-FFF2-40B4-BE49-F238E27FC236}">
                  <a16:creationId xmlns:a16="http://schemas.microsoft.com/office/drawing/2014/main" id="{BE7695F2-15F5-5C41-9BB6-23E6B6839040}"/>
                </a:ext>
              </a:extLst>
            </p:cNvPr>
            <p:cNvGrpSpPr>
              <a:grpSpLocks/>
            </p:cNvGrpSpPr>
            <p:nvPr/>
          </p:nvGrpSpPr>
          <p:grpSpPr bwMode="auto">
            <a:xfrm>
              <a:off x="1773" y="1686"/>
              <a:ext cx="258" cy="144"/>
              <a:chOff x="1353" y="1539"/>
              <a:chExt cx="258" cy="144"/>
            </a:xfrm>
          </p:grpSpPr>
          <p:sp>
            <p:nvSpPr>
              <p:cNvPr id="523" name="Rectangle 83">
                <a:extLst>
                  <a:ext uri="{FF2B5EF4-FFF2-40B4-BE49-F238E27FC236}">
                    <a16:creationId xmlns:a16="http://schemas.microsoft.com/office/drawing/2014/main" id="{95B7CA97-1A34-BF42-8D2E-A12DBFD0AA15}"/>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24" name="Line 84">
                <a:extLst>
                  <a:ext uri="{FF2B5EF4-FFF2-40B4-BE49-F238E27FC236}">
                    <a16:creationId xmlns:a16="http://schemas.microsoft.com/office/drawing/2014/main" id="{02868D5B-3B0F-2B4E-A4CA-E6D61E74712A}"/>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25" name="Line 85">
                <a:extLst>
                  <a:ext uri="{FF2B5EF4-FFF2-40B4-BE49-F238E27FC236}">
                    <a16:creationId xmlns:a16="http://schemas.microsoft.com/office/drawing/2014/main" id="{E9F7A247-BC82-CF4E-A9AE-71550C1034E1}"/>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506" name="Rectangle 86">
              <a:extLst>
                <a:ext uri="{FF2B5EF4-FFF2-40B4-BE49-F238E27FC236}">
                  <a16:creationId xmlns:a16="http://schemas.microsoft.com/office/drawing/2014/main" id="{165BCFD4-54CD-9A4C-B35D-F307B944F0DE}"/>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07" name="Rectangle 87">
              <a:extLst>
                <a:ext uri="{FF2B5EF4-FFF2-40B4-BE49-F238E27FC236}">
                  <a16:creationId xmlns:a16="http://schemas.microsoft.com/office/drawing/2014/main" id="{103C25CA-8C85-EF45-9DE3-9AC9FAAB18BD}"/>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08" name="Text Box 88">
              <a:extLst>
                <a:ext uri="{FF2B5EF4-FFF2-40B4-BE49-F238E27FC236}">
                  <a16:creationId xmlns:a16="http://schemas.microsoft.com/office/drawing/2014/main" id="{CBC34993-830F-2342-A03E-C8D4DC40A61A}"/>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09" name="Text Box 89">
              <a:extLst>
                <a:ext uri="{FF2B5EF4-FFF2-40B4-BE49-F238E27FC236}">
                  <a16:creationId xmlns:a16="http://schemas.microsoft.com/office/drawing/2014/main" id="{580E6E69-B86A-E843-AAEB-15A177CA90EE}"/>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10" name="Text Box 90">
              <a:extLst>
                <a:ext uri="{FF2B5EF4-FFF2-40B4-BE49-F238E27FC236}">
                  <a16:creationId xmlns:a16="http://schemas.microsoft.com/office/drawing/2014/main" id="{646B9041-5953-8445-B1C1-10B646ECB491}"/>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511" name="Group 91">
              <a:extLst>
                <a:ext uri="{FF2B5EF4-FFF2-40B4-BE49-F238E27FC236}">
                  <a16:creationId xmlns:a16="http://schemas.microsoft.com/office/drawing/2014/main" id="{DBD42B90-F279-4E42-A664-F0D2882FD5B3}"/>
                </a:ext>
              </a:extLst>
            </p:cNvPr>
            <p:cNvGrpSpPr>
              <a:grpSpLocks/>
            </p:cNvGrpSpPr>
            <p:nvPr/>
          </p:nvGrpSpPr>
          <p:grpSpPr bwMode="auto">
            <a:xfrm>
              <a:off x="1565" y="1684"/>
              <a:ext cx="211" cy="157"/>
              <a:chOff x="857" y="1909"/>
              <a:chExt cx="211" cy="157"/>
            </a:xfrm>
          </p:grpSpPr>
          <p:sp>
            <p:nvSpPr>
              <p:cNvPr id="521" name="Text Box 92">
                <a:extLst>
                  <a:ext uri="{FF2B5EF4-FFF2-40B4-BE49-F238E27FC236}">
                    <a16:creationId xmlns:a16="http://schemas.microsoft.com/office/drawing/2014/main" id="{4873413D-A202-AD4D-AC40-069B24901B6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22" name="Text Box 93">
                <a:extLst>
                  <a:ext uri="{FF2B5EF4-FFF2-40B4-BE49-F238E27FC236}">
                    <a16:creationId xmlns:a16="http://schemas.microsoft.com/office/drawing/2014/main" id="{FF361EE3-8FAD-9741-818B-BB44D303E1A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12" name="Group 94">
              <a:extLst>
                <a:ext uri="{FF2B5EF4-FFF2-40B4-BE49-F238E27FC236}">
                  <a16:creationId xmlns:a16="http://schemas.microsoft.com/office/drawing/2014/main" id="{3988F06B-533E-C24B-ABD6-D3816676F17D}"/>
                </a:ext>
              </a:extLst>
            </p:cNvPr>
            <p:cNvGrpSpPr>
              <a:grpSpLocks/>
            </p:cNvGrpSpPr>
            <p:nvPr/>
          </p:nvGrpSpPr>
          <p:grpSpPr bwMode="auto">
            <a:xfrm>
              <a:off x="1730" y="1684"/>
              <a:ext cx="211" cy="157"/>
              <a:chOff x="857" y="1909"/>
              <a:chExt cx="211" cy="157"/>
            </a:xfrm>
          </p:grpSpPr>
          <p:sp>
            <p:nvSpPr>
              <p:cNvPr id="519" name="Text Box 95">
                <a:extLst>
                  <a:ext uri="{FF2B5EF4-FFF2-40B4-BE49-F238E27FC236}">
                    <a16:creationId xmlns:a16="http://schemas.microsoft.com/office/drawing/2014/main" id="{A9E9C5EE-DA49-0D4B-9C69-9BB0109B9C87}"/>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20" name="Text Box 96">
                <a:extLst>
                  <a:ext uri="{FF2B5EF4-FFF2-40B4-BE49-F238E27FC236}">
                    <a16:creationId xmlns:a16="http://schemas.microsoft.com/office/drawing/2014/main" id="{1AB2FC4D-C0AF-D145-9017-465A0E6BC6C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13" name="Group 97">
              <a:extLst>
                <a:ext uri="{FF2B5EF4-FFF2-40B4-BE49-F238E27FC236}">
                  <a16:creationId xmlns:a16="http://schemas.microsoft.com/office/drawing/2014/main" id="{857827E8-E8CA-7F44-9A6E-6FECEA9A4CF6}"/>
                </a:ext>
              </a:extLst>
            </p:cNvPr>
            <p:cNvGrpSpPr>
              <a:grpSpLocks/>
            </p:cNvGrpSpPr>
            <p:nvPr/>
          </p:nvGrpSpPr>
          <p:grpSpPr bwMode="auto">
            <a:xfrm>
              <a:off x="1808" y="1684"/>
              <a:ext cx="211" cy="157"/>
              <a:chOff x="857" y="1909"/>
              <a:chExt cx="211" cy="157"/>
            </a:xfrm>
          </p:grpSpPr>
          <p:sp>
            <p:nvSpPr>
              <p:cNvPr id="517" name="Text Box 98">
                <a:extLst>
                  <a:ext uri="{FF2B5EF4-FFF2-40B4-BE49-F238E27FC236}">
                    <a16:creationId xmlns:a16="http://schemas.microsoft.com/office/drawing/2014/main" id="{E9AF4070-3C34-144F-9D97-14D02A9FB3D4}"/>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18" name="Text Box 99">
                <a:extLst>
                  <a:ext uri="{FF2B5EF4-FFF2-40B4-BE49-F238E27FC236}">
                    <a16:creationId xmlns:a16="http://schemas.microsoft.com/office/drawing/2014/main" id="{B1F5DEFC-BF2D-FA47-B0D4-EFC262D9950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14" name="Group 100">
              <a:extLst>
                <a:ext uri="{FF2B5EF4-FFF2-40B4-BE49-F238E27FC236}">
                  <a16:creationId xmlns:a16="http://schemas.microsoft.com/office/drawing/2014/main" id="{101C42A5-8BBE-0245-AFF1-1A49EA34E763}"/>
                </a:ext>
              </a:extLst>
            </p:cNvPr>
            <p:cNvGrpSpPr>
              <a:grpSpLocks/>
            </p:cNvGrpSpPr>
            <p:nvPr/>
          </p:nvGrpSpPr>
          <p:grpSpPr bwMode="auto">
            <a:xfrm>
              <a:off x="1892" y="1681"/>
              <a:ext cx="211" cy="157"/>
              <a:chOff x="857" y="1909"/>
              <a:chExt cx="211" cy="157"/>
            </a:xfrm>
          </p:grpSpPr>
          <p:sp>
            <p:nvSpPr>
              <p:cNvPr id="515" name="Text Box 101">
                <a:extLst>
                  <a:ext uri="{FF2B5EF4-FFF2-40B4-BE49-F238E27FC236}">
                    <a16:creationId xmlns:a16="http://schemas.microsoft.com/office/drawing/2014/main" id="{43732278-0AA5-BC43-BEE0-855D65A24A17}"/>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16" name="Text Box 102">
                <a:extLst>
                  <a:ext uri="{FF2B5EF4-FFF2-40B4-BE49-F238E27FC236}">
                    <a16:creationId xmlns:a16="http://schemas.microsoft.com/office/drawing/2014/main" id="{2E2F7175-E8E8-1146-B7EC-BAFBB11FC40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nvGrpSpPr>
          <p:cNvPr id="529" name="Group 136">
            <a:extLst>
              <a:ext uri="{FF2B5EF4-FFF2-40B4-BE49-F238E27FC236}">
                <a16:creationId xmlns:a16="http://schemas.microsoft.com/office/drawing/2014/main" id="{E786556A-EED0-5E48-B839-F5A27E677A23}"/>
              </a:ext>
            </a:extLst>
          </p:cNvPr>
          <p:cNvGrpSpPr>
            <a:grpSpLocks/>
          </p:cNvGrpSpPr>
          <p:nvPr/>
        </p:nvGrpSpPr>
        <p:grpSpPr bwMode="auto">
          <a:xfrm>
            <a:off x="6592888" y="1688608"/>
            <a:ext cx="1249362" cy="487362"/>
            <a:chOff x="4928" y="1534"/>
            <a:chExt cx="787" cy="307"/>
          </a:xfrm>
        </p:grpSpPr>
        <p:grpSp>
          <p:nvGrpSpPr>
            <p:cNvPr id="530" name="Group 134">
              <a:extLst>
                <a:ext uri="{FF2B5EF4-FFF2-40B4-BE49-F238E27FC236}">
                  <a16:creationId xmlns:a16="http://schemas.microsoft.com/office/drawing/2014/main" id="{FA82BDD8-A025-A84F-8E06-391A9412EDBD}"/>
                </a:ext>
              </a:extLst>
            </p:cNvPr>
            <p:cNvGrpSpPr>
              <a:grpSpLocks/>
            </p:cNvGrpSpPr>
            <p:nvPr/>
          </p:nvGrpSpPr>
          <p:grpSpPr bwMode="auto">
            <a:xfrm>
              <a:off x="5354" y="1534"/>
              <a:ext cx="361" cy="154"/>
              <a:chOff x="5009" y="1132"/>
              <a:chExt cx="361" cy="154"/>
            </a:xfrm>
          </p:grpSpPr>
          <p:sp>
            <p:nvSpPr>
              <p:cNvPr id="554" name="Text Box 104">
                <a:extLst>
                  <a:ext uri="{FF2B5EF4-FFF2-40B4-BE49-F238E27FC236}">
                    <a16:creationId xmlns:a16="http://schemas.microsoft.com/office/drawing/2014/main" id="{BBB2F421-CBF5-5D41-A3EF-DECCF5FE96B3}"/>
                  </a:ext>
                </a:extLst>
              </p:cNvPr>
              <p:cNvSpPr txBox="1">
                <a:spLocks noChangeArrowheads="1"/>
              </p:cNvSpPr>
              <p:nvPr/>
            </p:nvSpPr>
            <p:spPr bwMode="auto">
              <a:xfrm>
                <a:off x="5009" y="113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555" name="Group 105">
                <a:extLst>
                  <a:ext uri="{FF2B5EF4-FFF2-40B4-BE49-F238E27FC236}">
                    <a16:creationId xmlns:a16="http://schemas.microsoft.com/office/drawing/2014/main" id="{815F5BC5-BC28-FE47-818A-8500111A312C}"/>
                  </a:ext>
                </a:extLst>
              </p:cNvPr>
              <p:cNvGrpSpPr>
                <a:grpSpLocks/>
              </p:cNvGrpSpPr>
              <p:nvPr/>
            </p:nvGrpSpPr>
            <p:grpSpPr bwMode="auto">
              <a:xfrm>
                <a:off x="5049" y="1137"/>
                <a:ext cx="258" cy="147"/>
                <a:chOff x="1353" y="1539"/>
                <a:chExt cx="258" cy="144"/>
              </a:xfrm>
            </p:grpSpPr>
            <p:sp>
              <p:nvSpPr>
                <p:cNvPr id="558" name="Rectangle 106">
                  <a:extLst>
                    <a:ext uri="{FF2B5EF4-FFF2-40B4-BE49-F238E27FC236}">
                      <a16:creationId xmlns:a16="http://schemas.microsoft.com/office/drawing/2014/main" id="{0EF76842-BB61-1042-83C7-A553FB5171C4}"/>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59" name="Line 107">
                  <a:extLst>
                    <a:ext uri="{FF2B5EF4-FFF2-40B4-BE49-F238E27FC236}">
                      <a16:creationId xmlns:a16="http://schemas.microsoft.com/office/drawing/2014/main" id="{9DD04AD7-763B-5949-97D2-3A1EE5AF42D1}"/>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0" name="Line 108">
                  <a:extLst>
                    <a:ext uri="{FF2B5EF4-FFF2-40B4-BE49-F238E27FC236}">
                      <a16:creationId xmlns:a16="http://schemas.microsoft.com/office/drawing/2014/main" id="{533BA7DD-1709-AB4F-B454-CC797B849475}"/>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556" name="Text Box 115">
                <a:extLst>
                  <a:ext uri="{FF2B5EF4-FFF2-40B4-BE49-F238E27FC236}">
                    <a16:creationId xmlns:a16="http://schemas.microsoft.com/office/drawing/2014/main" id="{4B107C4F-F407-0340-AFB4-7931923DA393}"/>
                  </a:ext>
                </a:extLst>
              </p:cNvPr>
              <p:cNvSpPr txBox="1">
                <a:spLocks noChangeArrowheads="1"/>
              </p:cNvSpPr>
              <p:nvPr/>
            </p:nvSpPr>
            <p:spPr bwMode="auto">
              <a:xfrm>
                <a:off x="5087" y="113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57" name="Text Box 116">
                <a:extLst>
                  <a:ext uri="{FF2B5EF4-FFF2-40B4-BE49-F238E27FC236}">
                    <a16:creationId xmlns:a16="http://schemas.microsoft.com/office/drawing/2014/main" id="{C85C4C92-3D0A-9947-8AB1-F1215B786ECA}"/>
                  </a:ext>
                </a:extLst>
              </p:cNvPr>
              <p:cNvSpPr txBox="1">
                <a:spLocks noChangeArrowheads="1"/>
              </p:cNvSpPr>
              <p:nvPr/>
            </p:nvSpPr>
            <p:spPr bwMode="auto">
              <a:xfrm>
                <a:off x="5174" y="113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grpSp>
          <p:nvGrpSpPr>
            <p:cNvPr id="531" name="Group 135">
              <a:extLst>
                <a:ext uri="{FF2B5EF4-FFF2-40B4-BE49-F238E27FC236}">
                  <a16:creationId xmlns:a16="http://schemas.microsoft.com/office/drawing/2014/main" id="{4BA4797B-938A-7C4B-850B-191D7A39F4D9}"/>
                </a:ext>
              </a:extLst>
            </p:cNvPr>
            <p:cNvGrpSpPr>
              <a:grpSpLocks/>
            </p:cNvGrpSpPr>
            <p:nvPr/>
          </p:nvGrpSpPr>
          <p:grpSpPr bwMode="auto">
            <a:xfrm>
              <a:off x="4928" y="1536"/>
              <a:ext cx="550" cy="305"/>
              <a:chOff x="5114" y="1518"/>
              <a:chExt cx="550" cy="305"/>
            </a:xfrm>
          </p:grpSpPr>
          <p:grpSp>
            <p:nvGrpSpPr>
              <p:cNvPr id="532" name="Group 133">
                <a:extLst>
                  <a:ext uri="{FF2B5EF4-FFF2-40B4-BE49-F238E27FC236}">
                    <a16:creationId xmlns:a16="http://schemas.microsoft.com/office/drawing/2014/main" id="{345CEB76-F75D-2142-8293-819C82E8D3DE}"/>
                  </a:ext>
                </a:extLst>
              </p:cNvPr>
              <p:cNvGrpSpPr>
                <a:grpSpLocks/>
              </p:cNvGrpSpPr>
              <p:nvPr/>
            </p:nvGrpSpPr>
            <p:grpSpPr bwMode="auto">
              <a:xfrm>
                <a:off x="5375" y="1518"/>
                <a:ext cx="196" cy="158"/>
                <a:chOff x="5378" y="1518"/>
                <a:chExt cx="196" cy="158"/>
              </a:xfrm>
            </p:grpSpPr>
            <p:sp>
              <p:nvSpPr>
                <p:cNvPr id="552" name="Rectangle 114">
                  <a:extLst>
                    <a:ext uri="{FF2B5EF4-FFF2-40B4-BE49-F238E27FC236}">
                      <a16:creationId xmlns:a16="http://schemas.microsoft.com/office/drawing/2014/main" id="{2F941C58-3CB3-9047-A5F0-149962782705}"/>
                    </a:ext>
                  </a:extLst>
                </p:cNvPr>
                <p:cNvSpPr>
                  <a:spLocks noChangeArrowheads="1"/>
                </p:cNvSpPr>
                <p:nvPr/>
              </p:nvSpPr>
              <p:spPr bwMode="auto">
                <a:xfrm>
                  <a:off x="5418" y="1518"/>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53" name="Text Box 117">
                  <a:extLst>
                    <a:ext uri="{FF2B5EF4-FFF2-40B4-BE49-F238E27FC236}">
                      <a16:creationId xmlns:a16="http://schemas.microsoft.com/office/drawing/2014/main" id="{860F801A-D77B-C14B-A39A-0736C1A8835F}"/>
                    </a:ext>
                  </a:extLst>
                </p:cNvPr>
                <p:cNvSpPr txBox="1">
                  <a:spLocks noChangeArrowheads="1"/>
                </p:cNvSpPr>
                <p:nvPr/>
              </p:nvSpPr>
              <p:spPr bwMode="auto">
                <a:xfrm>
                  <a:off x="5378" y="152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grpSp>
            <p:nvGrpSpPr>
              <p:cNvPr id="533" name="Group 132">
                <a:extLst>
                  <a:ext uri="{FF2B5EF4-FFF2-40B4-BE49-F238E27FC236}">
                    <a16:creationId xmlns:a16="http://schemas.microsoft.com/office/drawing/2014/main" id="{27398D20-7D9A-3B42-8EC2-857F5AC89062}"/>
                  </a:ext>
                </a:extLst>
              </p:cNvPr>
              <p:cNvGrpSpPr>
                <a:grpSpLocks/>
              </p:cNvGrpSpPr>
              <p:nvPr/>
            </p:nvGrpSpPr>
            <p:grpSpPr bwMode="auto">
              <a:xfrm>
                <a:off x="5453" y="1666"/>
                <a:ext cx="211" cy="157"/>
                <a:chOff x="5261" y="1282"/>
                <a:chExt cx="211" cy="157"/>
              </a:xfrm>
            </p:grpSpPr>
            <p:sp>
              <p:nvSpPr>
                <p:cNvPr id="548" name="Rectangle 113">
                  <a:extLst>
                    <a:ext uri="{FF2B5EF4-FFF2-40B4-BE49-F238E27FC236}">
                      <a16:creationId xmlns:a16="http://schemas.microsoft.com/office/drawing/2014/main" id="{59A6F49B-16F9-7643-9420-32D099D27A10}"/>
                    </a:ext>
                  </a:extLst>
                </p:cNvPr>
                <p:cNvSpPr>
                  <a:spLocks noChangeArrowheads="1"/>
                </p:cNvSpPr>
                <p:nvPr/>
              </p:nvSpPr>
              <p:spPr bwMode="auto">
                <a:xfrm>
                  <a:off x="5307" y="1284"/>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549" name="Group 118">
                  <a:extLst>
                    <a:ext uri="{FF2B5EF4-FFF2-40B4-BE49-F238E27FC236}">
                      <a16:creationId xmlns:a16="http://schemas.microsoft.com/office/drawing/2014/main" id="{0F9DF7FD-68BD-7C4F-9795-E77C083A7B84}"/>
                    </a:ext>
                  </a:extLst>
                </p:cNvPr>
                <p:cNvGrpSpPr>
                  <a:grpSpLocks/>
                </p:cNvGrpSpPr>
                <p:nvPr/>
              </p:nvGrpSpPr>
              <p:grpSpPr bwMode="auto">
                <a:xfrm>
                  <a:off x="5261" y="1282"/>
                  <a:ext cx="211" cy="157"/>
                  <a:chOff x="857" y="1909"/>
                  <a:chExt cx="211" cy="157"/>
                </a:xfrm>
              </p:grpSpPr>
              <p:sp>
                <p:nvSpPr>
                  <p:cNvPr id="550" name="Text Box 119">
                    <a:extLst>
                      <a:ext uri="{FF2B5EF4-FFF2-40B4-BE49-F238E27FC236}">
                        <a16:creationId xmlns:a16="http://schemas.microsoft.com/office/drawing/2014/main" id="{0F798B47-0AAE-0A4A-B69C-2E1EFD2F0F4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51" name="Text Box 120">
                    <a:extLst>
                      <a:ext uri="{FF2B5EF4-FFF2-40B4-BE49-F238E27FC236}">
                        <a16:creationId xmlns:a16="http://schemas.microsoft.com/office/drawing/2014/main" id="{04A6FD11-6247-9447-93C6-498F0987DA74}"/>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nvGrpSpPr>
              <p:cNvPr id="534" name="Group 131">
                <a:extLst>
                  <a:ext uri="{FF2B5EF4-FFF2-40B4-BE49-F238E27FC236}">
                    <a16:creationId xmlns:a16="http://schemas.microsoft.com/office/drawing/2014/main" id="{F0E11C15-14BF-804E-B7A6-DD15A9082ECB}"/>
                  </a:ext>
                </a:extLst>
              </p:cNvPr>
              <p:cNvGrpSpPr>
                <a:grpSpLocks/>
              </p:cNvGrpSpPr>
              <p:nvPr/>
            </p:nvGrpSpPr>
            <p:grpSpPr bwMode="auto">
              <a:xfrm>
                <a:off x="5114" y="1663"/>
                <a:ext cx="373" cy="160"/>
                <a:chOff x="5426" y="1279"/>
                <a:chExt cx="373" cy="160"/>
              </a:xfrm>
            </p:grpSpPr>
            <p:grpSp>
              <p:nvGrpSpPr>
                <p:cNvPr id="535" name="Group 109">
                  <a:extLst>
                    <a:ext uri="{FF2B5EF4-FFF2-40B4-BE49-F238E27FC236}">
                      <a16:creationId xmlns:a16="http://schemas.microsoft.com/office/drawing/2014/main" id="{0596732D-3330-1F45-9C8F-11B96D28A240}"/>
                    </a:ext>
                  </a:extLst>
                </p:cNvPr>
                <p:cNvGrpSpPr>
                  <a:grpSpLocks/>
                </p:cNvGrpSpPr>
                <p:nvPr/>
              </p:nvGrpSpPr>
              <p:grpSpPr bwMode="auto">
                <a:xfrm>
                  <a:off x="5469" y="1284"/>
                  <a:ext cx="258" cy="144"/>
                  <a:chOff x="1353" y="1539"/>
                  <a:chExt cx="258" cy="144"/>
                </a:xfrm>
              </p:grpSpPr>
              <p:sp>
                <p:nvSpPr>
                  <p:cNvPr id="545" name="Rectangle 110">
                    <a:extLst>
                      <a:ext uri="{FF2B5EF4-FFF2-40B4-BE49-F238E27FC236}">
                        <a16:creationId xmlns:a16="http://schemas.microsoft.com/office/drawing/2014/main" id="{2B890018-F3CD-ED43-85A9-CA03439C9DC1}"/>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46" name="Line 111">
                    <a:extLst>
                      <a:ext uri="{FF2B5EF4-FFF2-40B4-BE49-F238E27FC236}">
                        <a16:creationId xmlns:a16="http://schemas.microsoft.com/office/drawing/2014/main" id="{18B6F1CE-A78D-AC45-99C7-EA4C397F9C93}"/>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47" name="Line 112">
                    <a:extLst>
                      <a:ext uri="{FF2B5EF4-FFF2-40B4-BE49-F238E27FC236}">
                        <a16:creationId xmlns:a16="http://schemas.microsoft.com/office/drawing/2014/main" id="{88ED4488-FFB5-7C44-A803-B17B5C5EFF40}"/>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536" name="Group 121">
                  <a:extLst>
                    <a:ext uri="{FF2B5EF4-FFF2-40B4-BE49-F238E27FC236}">
                      <a16:creationId xmlns:a16="http://schemas.microsoft.com/office/drawing/2014/main" id="{80189D77-6A61-FB4B-8316-E594A637FAEA}"/>
                    </a:ext>
                  </a:extLst>
                </p:cNvPr>
                <p:cNvGrpSpPr>
                  <a:grpSpLocks/>
                </p:cNvGrpSpPr>
                <p:nvPr/>
              </p:nvGrpSpPr>
              <p:grpSpPr bwMode="auto">
                <a:xfrm>
                  <a:off x="5426" y="1282"/>
                  <a:ext cx="211" cy="157"/>
                  <a:chOff x="857" y="1909"/>
                  <a:chExt cx="211" cy="157"/>
                </a:xfrm>
              </p:grpSpPr>
              <p:sp>
                <p:nvSpPr>
                  <p:cNvPr id="543" name="Text Box 122">
                    <a:extLst>
                      <a:ext uri="{FF2B5EF4-FFF2-40B4-BE49-F238E27FC236}">
                        <a16:creationId xmlns:a16="http://schemas.microsoft.com/office/drawing/2014/main" id="{A10EFA21-0940-F74F-AB9D-BC9A454136B3}"/>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44" name="Text Box 123">
                    <a:extLst>
                      <a:ext uri="{FF2B5EF4-FFF2-40B4-BE49-F238E27FC236}">
                        <a16:creationId xmlns:a16="http://schemas.microsoft.com/office/drawing/2014/main" id="{3810D6A6-FD00-DA4A-9F6C-B46A221C7DAF}"/>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37" name="Group 124">
                  <a:extLst>
                    <a:ext uri="{FF2B5EF4-FFF2-40B4-BE49-F238E27FC236}">
                      <a16:creationId xmlns:a16="http://schemas.microsoft.com/office/drawing/2014/main" id="{2EF77EE7-7AC5-224F-B76E-0D98E4A3FF5B}"/>
                    </a:ext>
                  </a:extLst>
                </p:cNvPr>
                <p:cNvGrpSpPr>
                  <a:grpSpLocks/>
                </p:cNvGrpSpPr>
                <p:nvPr/>
              </p:nvGrpSpPr>
              <p:grpSpPr bwMode="auto">
                <a:xfrm>
                  <a:off x="5504" y="1282"/>
                  <a:ext cx="211" cy="157"/>
                  <a:chOff x="857" y="1909"/>
                  <a:chExt cx="211" cy="157"/>
                </a:xfrm>
              </p:grpSpPr>
              <p:sp>
                <p:nvSpPr>
                  <p:cNvPr id="541" name="Text Box 125">
                    <a:extLst>
                      <a:ext uri="{FF2B5EF4-FFF2-40B4-BE49-F238E27FC236}">
                        <a16:creationId xmlns:a16="http://schemas.microsoft.com/office/drawing/2014/main" id="{742CDD59-5C0D-424D-8FE6-E90550870FD3}"/>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42" name="Text Box 126">
                    <a:extLst>
                      <a:ext uri="{FF2B5EF4-FFF2-40B4-BE49-F238E27FC236}">
                        <a16:creationId xmlns:a16="http://schemas.microsoft.com/office/drawing/2014/main" id="{18E37091-21DF-6E4C-ACC9-8F1C0961142C}"/>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38" name="Group 127">
                  <a:extLst>
                    <a:ext uri="{FF2B5EF4-FFF2-40B4-BE49-F238E27FC236}">
                      <a16:creationId xmlns:a16="http://schemas.microsoft.com/office/drawing/2014/main" id="{CF2DA19C-B3A0-D54E-96F8-0FAB19FB5EEC}"/>
                    </a:ext>
                  </a:extLst>
                </p:cNvPr>
                <p:cNvGrpSpPr>
                  <a:grpSpLocks/>
                </p:cNvGrpSpPr>
                <p:nvPr/>
              </p:nvGrpSpPr>
              <p:grpSpPr bwMode="auto">
                <a:xfrm>
                  <a:off x="5588" y="1279"/>
                  <a:ext cx="211" cy="157"/>
                  <a:chOff x="857" y="1909"/>
                  <a:chExt cx="211" cy="157"/>
                </a:xfrm>
              </p:grpSpPr>
              <p:sp>
                <p:nvSpPr>
                  <p:cNvPr id="539" name="Text Box 128">
                    <a:extLst>
                      <a:ext uri="{FF2B5EF4-FFF2-40B4-BE49-F238E27FC236}">
                        <a16:creationId xmlns:a16="http://schemas.microsoft.com/office/drawing/2014/main" id="{38FE3530-87CE-0C44-B56F-D75D2F8AF032}"/>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40" name="Text Box 129">
                    <a:extLst>
                      <a:ext uri="{FF2B5EF4-FFF2-40B4-BE49-F238E27FC236}">
                        <a16:creationId xmlns:a16="http://schemas.microsoft.com/office/drawing/2014/main" id="{FA2B9EA9-2800-B644-A429-DCBE6FE4E608}"/>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grpSp>
      <p:sp>
        <p:nvSpPr>
          <p:cNvPr id="561" name="Text Box 137">
            <a:extLst>
              <a:ext uri="{FF2B5EF4-FFF2-40B4-BE49-F238E27FC236}">
                <a16:creationId xmlns:a16="http://schemas.microsoft.com/office/drawing/2014/main" id="{061BFEB8-D5B0-1F4C-AADA-2F8D8761CCED}"/>
              </a:ext>
            </a:extLst>
          </p:cNvPr>
          <p:cNvSpPr txBox="1">
            <a:spLocks noChangeArrowheads="1"/>
          </p:cNvSpPr>
          <p:nvPr/>
        </p:nvSpPr>
        <p:spPr bwMode="auto">
          <a:xfrm>
            <a:off x="7669938" y="2166445"/>
            <a:ext cx="1130438"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saída de</a:t>
            </a:r>
          </a:p>
          <a:p>
            <a:pPr algn="ctr" eaLnBrk="0" fontAlgn="base" hangingPunct="0">
              <a:spcBef>
                <a:spcPct val="0"/>
              </a:spcBef>
              <a:spcAft>
                <a:spcPct val="0"/>
              </a:spcAft>
              <a:defRPr/>
            </a:pPr>
            <a:r>
              <a:rPr lang="pt-BR" sz="1600" dirty="0">
                <a:solidFill>
                  <a:srgbClr val="000000"/>
                </a:solidFill>
                <a:latin typeface="Arial" charset="0"/>
                <a:cs typeface="Arial" charset="0"/>
              </a:rPr>
              <a:t>canal do</a:t>
            </a:r>
          </a:p>
          <a:p>
            <a:pPr algn="ctr" eaLnBrk="0" fontAlgn="base" hangingPunct="0">
              <a:spcBef>
                <a:spcPct val="0"/>
              </a:spcBef>
              <a:spcAft>
                <a:spcPct val="0"/>
              </a:spcAft>
              <a:defRPr/>
            </a:pPr>
            <a:r>
              <a:rPr lang="pt-BR" sz="1600" dirty="0">
                <a:solidFill>
                  <a:srgbClr val="000000"/>
                </a:solidFill>
                <a:latin typeface="Arial" charset="0"/>
                <a:cs typeface="Arial" charset="0"/>
              </a:rPr>
              <a:t>intervalo 0</a:t>
            </a:r>
          </a:p>
        </p:txBody>
      </p:sp>
      <p:sp>
        <p:nvSpPr>
          <p:cNvPr id="562" name="Text Box 138">
            <a:extLst>
              <a:ext uri="{FF2B5EF4-FFF2-40B4-BE49-F238E27FC236}">
                <a16:creationId xmlns:a16="http://schemas.microsoft.com/office/drawing/2014/main" id="{4D2BA57A-52EB-AF4B-AC46-680208A6B77E}"/>
              </a:ext>
            </a:extLst>
          </p:cNvPr>
          <p:cNvSpPr txBox="1">
            <a:spLocks noChangeArrowheads="1"/>
          </p:cNvSpPr>
          <p:nvPr/>
        </p:nvSpPr>
        <p:spPr bwMode="auto">
          <a:xfrm>
            <a:off x="6626951" y="2185495"/>
            <a:ext cx="1130438"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saída de</a:t>
            </a:r>
          </a:p>
          <a:p>
            <a:pPr algn="ctr" eaLnBrk="0" fontAlgn="base" hangingPunct="0">
              <a:spcBef>
                <a:spcPct val="0"/>
              </a:spcBef>
              <a:spcAft>
                <a:spcPct val="0"/>
              </a:spcAft>
              <a:defRPr/>
            </a:pPr>
            <a:r>
              <a:rPr lang="pt-BR" sz="1600" dirty="0">
                <a:solidFill>
                  <a:srgbClr val="000000"/>
                </a:solidFill>
                <a:latin typeface="Arial" charset="0"/>
                <a:cs typeface="Arial" charset="0"/>
              </a:rPr>
              <a:t>canal do</a:t>
            </a:r>
          </a:p>
          <a:p>
            <a:pPr algn="ctr" eaLnBrk="0" fontAlgn="base" hangingPunct="0">
              <a:spcBef>
                <a:spcPct val="0"/>
              </a:spcBef>
              <a:spcAft>
                <a:spcPct val="0"/>
              </a:spcAft>
              <a:defRPr/>
            </a:pPr>
            <a:r>
              <a:rPr lang="pt-BR" sz="1600" dirty="0">
                <a:solidFill>
                  <a:srgbClr val="000000"/>
                </a:solidFill>
                <a:latin typeface="Arial" charset="0"/>
                <a:cs typeface="Arial" charset="0"/>
              </a:rPr>
              <a:t>intervalo 1</a:t>
            </a:r>
          </a:p>
        </p:txBody>
      </p:sp>
      <p:sp>
        <p:nvSpPr>
          <p:cNvPr id="563" name="Line 139">
            <a:extLst>
              <a:ext uri="{FF2B5EF4-FFF2-40B4-BE49-F238E27FC236}">
                <a16:creationId xmlns:a16="http://schemas.microsoft.com/office/drawing/2014/main" id="{7BFE1317-2BD7-CB4D-A047-982A4F3E3EA6}"/>
              </a:ext>
            </a:extLst>
          </p:cNvPr>
          <p:cNvSpPr>
            <a:spLocks noChangeShapeType="1"/>
          </p:cNvSpPr>
          <p:nvPr/>
        </p:nvSpPr>
        <p:spPr bwMode="auto">
          <a:xfrm flipH="1">
            <a:off x="6670675" y="1525095"/>
            <a:ext cx="9525" cy="947738"/>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4" name="Line 140">
            <a:extLst>
              <a:ext uri="{FF2B5EF4-FFF2-40B4-BE49-F238E27FC236}">
                <a16:creationId xmlns:a16="http://schemas.microsoft.com/office/drawing/2014/main" id="{4F6E32C6-C926-1945-A6DA-B99D5AAD307E}"/>
              </a:ext>
            </a:extLst>
          </p:cNvPr>
          <p:cNvSpPr>
            <a:spLocks noChangeShapeType="1"/>
          </p:cNvSpPr>
          <p:nvPr/>
        </p:nvSpPr>
        <p:spPr bwMode="auto">
          <a:xfrm flipH="1">
            <a:off x="7742238" y="1506045"/>
            <a:ext cx="9525" cy="947738"/>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5" name="Line 141">
            <a:extLst>
              <a:ext uri="{FF2B5EF4-FFF2-40B4-BE49-F238E27FC236}">
                <a16:creationId xmlns:a16="http://schemas.microsoft.com/office/drawing/2014/main" id="{D4F0AA53-7445-6C4A-9F6B-A2040646880C}"/>
              </a:ext>
            </a:extLst>
          </p:cNvPr>
          <p:cNvSpPr>
            <a:spLocks noChangeShapeType="1"/>
          </p:cNvSpPr>
          <p:nvPr/>
        </p:nvSpPr>
        <p:spPr bwMode="auto">
          <a:xfrm flipH="1">
            <a:off x="8856663" y="1515570"/>
            <a:ext cx="9525" cy="947738"/>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6" name="Text Box 142">
            <a:extLst>
              <a:ext uri="{FF2B5EF4-FFF2-40B4-BE49-F238E27FC236}">
                <a16:creationId xmlns:a16="http://schemas.microsoft.com/office/drawing/2014/main" id="{837276E5-054D-2C49-A826-A2CD5E114FD0}"/>
              </a:ext>
            </a:extLst>
          </p:cNvPr>
          <p:cNvSpPr txBox="1">
            <a:spLocks noChangeArrowheads="1"/>
          </p:cNvSpPr>
          <p:nvPr/>
        </p:nvSpPr>
        <p:spPr bwMode="auto">
          <a:xfrm>
            <a:off x="6650038" y="1042495"/>
            <a:ext cx="2427287"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2000" dirty="0">
                <a:solidFill>
                  <a:srgbClr val="000000"/>
                </a:solidFill>
                <a:latin typeface="Arial" charset="0"/>
                <a:cs typeface="Arial" charset="0"/>
              </a:rPr>
              <a:t>saída do canal </a:t>
            </a:r>
            <a:r>
              <a:rPr lang="pt-BR" sz="2000" dirty="0" err="1">
                <a:solidFill>
                  <a:srgbClr val="000000"/>
                </a:solidFill>
                <a:latin typeface="Arial" charset="0"/>
                <a:cs typeface="Arial" charset="0"/>
              </a:rPr>
              <a:t>Z</a:t>
            </a:r>
            <a:r>
              <a:rPr lang="pt-BR" sz="2000" baseline="-25000" dirty="0" err="1">
                <a:solidFill>
                  <a:srgbClr val="000000"/>
                </a:solidFill>
                <a:latin typeface="Arial" charset="0"/>
                <a:cs typeface="Arial" charset="0"/>
              </a:rPr>
              <a:t>i,m</a:t>
            </a:r>
            <a:endParaRPr lang="pt-BR" sz="2000" baseline="-25000" dirty="0">
              <a:solidFill>
                <a:srgbClr val="000000"/>
              </a:solidFill>
              <a:latin typeface="Arial" charset="0"/>
              <a:cs typeface="Arial" charset="0"/>
            </a:endParaRPr>
          </a:p>
        </p:txBody>
      </p:sp>
      <p:sp>
        <p:nvSpPr>
          <p:cNvPr id="567" name="Text Box 143">
            <a:extLst>
              <a:ext uri="{FF2B5EF4-FFF2-40B4-BE49-F238E27FC236}">
                <a16:creationId xmlns:a16="http://schemas.microsoft.com/office/drawing/2014/main" id="{5A44EFEA-F719-324C-AE3F-692B599FF1B9}"/>
              </a:ext>
            </a:extLst>
          </p:cNvPr>
          <p:cNvSpPr txBox="1">
            <a:spLocks noChangeArrowheads="1"/>
          </p:cNvSpPr>
          <p:nvPr/>
        </p:nvSpPr>
        <p:spPr bwMode="auto">
          <a:xfrm>
            <a:off x="1052513" y="1974358"/>
            <a:ext cx="1327608"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2800" dirty="0">
                <a:solidFill>
                  <a:srgbClr val="C00000"/>
                </a:solidFill>
                <a:latin typeface="+mn-lt"/>
                <a:cs typeface="Arial" charset="0"/>
              </a:rPr>
              <a:t>emissor</a:t>
            </a:r>
            <a:endParaRPr lang="pt-BR" sz="2000" dirty="0">
              <a:solidFill>
                <a:srgbClr val="C00000"/>
              </a:solidFill>
              <a:latin typeface="+mn-lt"/>
              <a:cs typeface="Arial" charset="0"/>
            </a:endParaRPr>
          </a:p>
        </p:txBody>
      </p:sp>
      <p:sp>
        <p:nvSpPr>
          <p:cNvPr id="568" name="Text Box 144">
            <a:extLst>
              <a:ext uri="{FF2B5EF4-FFF2-40B4-BE49-F238E27FC236}">
                <a16:creationId xmlns:a16="http://schemas.microsoft.com/office/drawing/2014/main" id="{13DFCCFC-1D9B-0A4A-8195-644659282C10}"/>
              </a:ext>
            </a:extLst>
          </p:cNvPr>
          <p:cNvSpPr txBox="1">
            <a:spLocks noChangeArrowheads="1"/>
          </p:cNvSpPr>
          <p:nvPr/>
        </p:nvSpPr>
        <p:spPr bwMode="auto">
          <a:xfrm>
            <a:off x="2540056" y="2301842"/>
            <a:ext cx="864339"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dirty="0">
                <a:solidFill>
                  <a:srgbClr val="000000"/>
                </a:solidFill>
                <a:latin typeface="Arial" charset="0"/>
                <a:cs typeface="Arial" charset="0"/>
              </a:rPr>
              <a:t>código</a:t>
            </a:r>
          </a:p>
        </p:txBody>
      </p:sp>
      <p:sp>
        <p:nvSpPr>
          <p:cNvPr id="569" name="Text Box 145">
            <a:extLst>
              <a:ext uri="{FF2B5EF4-FFF2-40B4-BE49-F238E27FC236}">
                <a16:creationId xmlns:a16="http://schemas.microsoft.com/office/drawing/2014/main" id="{F9FF9202-6DE1-964F-BE49-3037B0F38C55}"/>
              </a:ext>
            </a:extLst>
          </p:cNvPr>
          <p:cNvSpPr txBox="1">
            <a:spLocks noChangeArrowheads="1"/>
          </p:cNvSpPr>
          <p:nvPr/>
        </p:nvSpPr>
        <p:spPr bwMode="auto">
          <a:xfrm>
            <a:off x="2549208" y="1537795"/>
            <a:ext cx="864339"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dirty="0">
                <a:solidFill>
                  <a:srgbClr val="000000"/>
                </a:solidFill>
                <a:latin typeface="Arial" charset="0"/>
                <a:cs typeface="Arial" charset="0"/>
              </a:rPr>
              <a:t>bits de</a:t>
            </a:r>
          </a:p>
          <a:p>
            <a:pPr eaLnBrk="0" fontAlgn="base" hangingPunct="0">
              <a:spcBef>
                <a:spcPct val="0"/>
              </a:spcBef>
              <a:spcAft>
                <a:spcPct val="0"/>
              </a:spcAft>
              <a:defRPr/>
            </a:pPr>
            <a:r>
              <a:rPr lang="pt-BR" dirty="0">
                <a:solidFill>
                  <a:srgbClr val="000000"/>
                </a:solidFill>
                <a:latin typeface="Arial" charset="0"/>
                <a:cs typeface="Arial" charset="0"/>
              </a:rPr>
              <a:t>dados</a:t>
            </a:r>
          </a:p>
        </p:txBody>
      </p:sp>
      <p:sp>
        <p:nvSpPr>
          <p:cNvPr id="570" name="Line 146">
            <a:extLst>
              <a:ext uri="{FF2B5EF4-FFF2-40B4-BE49-F238E27FC236}">
                <a16:creationId xmlns:a16="http://schemas.microsoft.com/office/drawing/2014/main" id="{65975003-E9B6-2A46-945F-95C925EEDE93}"/>
              </a:ext>
            </a:extLst>
          </p:cNvPr>
          <p:cNvSpPr>
            <a:spLocks noChangeShapeType="1"/>
          </p:cNvSpPr>
          <p:nvPr/>
        </p:nvSpPr>
        <p:spPr bwMode="auto">
          <a:xfrm>
            <a:off x="6364288" y="1912445"/>
            <a:ext cx="319087" cy="4763"/>
          </a:xfrm>
          <a:prstGeom prst="line">
            <a:avLst/>
          </a:prstGeom>
          <a:noFill/>
          <a:ln w="3810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1" name="Line 151">
            <a:extLst>
              <a:ext uri="{FF2B5EF4-FFF2-40B4-BE49-F238E27FC236}">
                <a16:creationId xmlns:a16="http://schemas.microsoft.com/office/drawing/2014/main" id="{687EB2E0-2878-A24E-B5B0-86765159D363}"/>
              </a:ext>
            </a:extLst>
          </p:cNvPr>
          <p:cNvSpPr>
            <a:spLocks noChangeShapeType="1"/>
          </p:cNvSpPr>
          <p:nvPr/>
        </p:nvSpPr>
        <p:spPr bwMode="auto">
          <a:xfrm>
            <a:off x="5265738" y="4025408"/>
            <a:ext cx="0" cy="1624012"/>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2" name="Line 152">
            <a:extLst>
              <a:ext uri="{FF2B5EF4-FFF2-40B4-BE49-F238E27FC236}">
                <a16:creationId xmlns:a16="http://schemas.microsoft.com/office/drawing/2014/main" id="{44F04041-41B0-9647-ABEA-B04273E4ECD1}"/>
              </a:ext>
            </a:extLst>
          </p:cNvPr>
          <p:cNvSpPr>
            <a:spLocks noChangeShapeType="1"/>
          </p:cNvSpPr>
          <p:nvPr/>
        </p:nvSpPr>
        <p:spPr bwMode="auto">
          <a:xfrm>
            <a:off x="6342063" y="4001595"/>
            <a:ext cx="0" cy="1624013"/>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3" name="Text Box 153">
            <a:extLst>
              <a:ext uri="{FF2B5EF4-FFF2-40B4-BE49-F238E27FC236}">
                <a16:creationId xmlns:a16="http://schemas.microsoft.com/office/drawing/2014/main" id="{D75AE5C7-832E-9043-BD35-9C385016822F}"/>
              </a:ext>
            </a:extLst>
          </p:cNvPr>
          <p:cNvSpPr txBox="1">
            <a:spLocks noChangeArrowheads="1"/>
          </p:cNvSpPr>
          <p:nvPr/>
        </p:nvSpPr>
        <p:spPr bwMode="auto">
          <a:xfrm>
            <a:off x="4224269" y="5433520"/>
            <a:ext cx="113043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intervalo 1</a:t>
            </a:r>
          </a:p>
        </p:txBody>
      </p:sp>
      <p:sp>
        <p:nvSpPr>
          <p:cNvPr id="574" name="Text Box 154">
            <a:extLst>
              <a:ext uri="{FF2B5EF4-FFF2-40B4-BE49-F238E27FC236}">
                <a16:creationId xmlns:a16="http://schemas.microsoft.com/office/drawing/2014/main" id="{D101CD69-4F7D-6742-9A3D-D5CBA7A49BC1}"/>
              </a:ext>
            </a:extLst>
          </p:cNvPr>
          <p:cNvSpPr txBox="1">
            <a:spLocks noChangeArrowheads="1"/>
          </p:cNvSpPr>
          <p:nvPr/>
        </p:nvSpPr>
        <p:spPr bwMode="auto">
          <a:xfrm>
            <a:off x="5243444" y="5438283"/>
            <a:ext cx="113043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intervalo 0</a:t>
            </a:r>
          </a:p>
        </p:txBody>
      </p:sp>
      <p:sp>
        <p:nvSpPr>
          <p:cNvPr id="575" name="Line 156">
            <a:extLst>
              <a:ext uri="{FF2B5EF4-FFF2-40B4-BE49-F238E27FC236}">
                <a16:creationId xmlns:a16="http://schemas.microsoft.com/office/drawing/2014/main" id="{860E044A-6790-6249-A416-96D891D32D75}"/>
              </a:ext>
            </a:extLst>
          </p:cNvPr>
          <p:cNvSpPr>
            <a:spLocks noChangeShapeType="1"/>
          </p:cNvSpPr>
          <p:nvPr/>
        </p:nvSpPr>
        <p:spPr bwMode="auto">
          <a:xfrm>
            <a:off x="4189413" y="4065095"/>
            <a:ext cx="0" cy="1624013"/>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576" name="Group 298">
            <a:extLst>
              <a:ext uri="{FF2B5EF4-FFF2-40B4-BE49-F238E27FC236}">
                <a16:creationId xmlns:a16="http://schemas.microsoft.com/office/drawing/2014/main" id="{F1124BEE-BEF8-3443-910A-CCF6CFA87EA3}"/>
              </a:ext>
            </a:extLst>
          </p:cNvPr>
          <p:cNvGrpSpPr>
            <a:grpSpLocks/>
          </p:cNvGrpSpPr>
          <p:nvPr/>
        </p:nvGrpSpPr>
        <p:grpSpPr bwMode="auto">
          <a:xfrm>
            <a:off x="7521575" y="4496895"/>
            <a:ext cx="1076325" cy="274638"/>
            <a:chOff x="3962" y="2922"/>
            <a:chExt cx="678" cy="173"/>
          </a:xfrm>
        </p:grpSpPr>
        <p:sp>
          <p:nvSpPr>
            <p:cNvPr id="577" name="Rectangle 157">
              <a:extLst>
                <a:ext uri="{FF2B5EF4-FFF2-40B4-BE49-F238E27FC236}">
                  <a16:creationId xmlns:a16="http://schemas.microsoft.com/office/drawing/2014/main" id="{16F78BE2-C4BE-7340-BA32-B6A9B6CD90FC}"/>
                </a:ext>
              </a:extLst>
            </p:cNvPr>
            <p:cNvSpPr>
              <a:spLocks noChangeArrowheads="1"/>
            </p:cNvSpPr>
            <p:nvPr/>
          </p:nvSpPr>
          <p:spPr bwMode="auto">
            <a:xfrm>
              <a:off x="3962" y="2946"/>
              <a:ext cx="678" cy="135"/>
            </a:xfrm>
            <a:prstGeom prst="rect">
              <a:avLst/>
            </a:prstGeom>
            <a:noFill/>
            <a:ln w="19050">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8" name="Text Box 158">
              <a:extLst>
                <a:ext uri="{FF2B5EF4-FFF2-40B4-BE49-F238E27FC236}">
                  <a16:creationId xmlns:a16="http://schemas.microsoft.com/office/drawing/2014/main" id="{B4871B2C-9B75-7441-AD74-FE96225BF1F7}"/>
                </a:ext>
              </a:extLst>
            </p:cNvPr>
            <p:cNvSpPr txBox="1">
              <a:spLocks noChangeArrowheads="1"/>
            </p:cNvSpPr>
            <p:nvPr/>
          </p:nvSpPr>
          <p:spPr bwMode="auto">
            <a:xfrm>
              <a:off x="4048" y="2922"/>
              <a:ext cx="400"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d</a:t>
              </a:r>
              <a:r>
                <a:rPr kumimoji="0" lang="pt-BR" sz="1200" b="0" i="0" u="none" strike="noStrike" kern="0" cap="none" spc="0" normalizeH="0" baseline="-25000" dirty="0">
                  <a:ln>
                    <a:noFill/>
                  </a:ln>
                  <a:solidFill>
                    <a:srgbClr val="000000"/>
                  </a:solidFill>
                  <a:effectLst/>
                  <a:uLnTx/>
                  <a:uFillTx/>
                  <a:latin typeface="Arial" charset="0"/>
                  <a:ea typeface="ＭＳ Ｐゴシック" charset="0"/>
                  <a:cs typeface="Arial" charset="0"/>
                </a:rPr>
                <a:t>1</a:t>
              </a: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 = -1</a:t>
              </a:r>
            </a:p>
          </p:txBody>
        </p:sp>
      </p:grpSp>
      <p:sp>
        <p:nvSpPr>
          <p:cNvPr id="579" name="Oval 186">
            <a:extLst>
              <a:ext uri="{FF2B5EF4-FFF2-40B4-BE49-F238E27FC236}">
                <a16:creationId xmlns:a16="http://schemas.microsoft.com/office/drawing/2014/main" id="{1EF01FB0-9BDB-194E-B1AF-18DBF6318761}"/>
              </a:ext>
            </a:extLst>
          </p:cNvPr>
          <p:cNvSpPr>
            <a:spLocks noChangeArrowheads="1"/>
          </p:cNvSpPr>
          <p:nvPr/>
        </p:nvSpPr>
        <p:spPr bwMode="auto">
          <a:xfrm>
            <a:off x="6737350" y="4328620"/>
            <a:ext cx="419100" cy="423863"/>
          </a:xfrm>
          <a:prstGeom prst="ellipse">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80" name="Line 188">
            <a:extLst>
              <a:ext uri="{FF2B5EF4-FFF2-40B4-BE49-F238E27FC236}">
                <a16:creationId xmlns:a16="http://schemas.microsoft.com/office/drawing/2014/main" id="{803358E4-2F31-8344-AE8E-60FD9B786E9A}"/>
              </a:ext>
            </a:extLst>
          </p:cNvPr>
          <p:cNvSpPr>
            <a:spLocks noChangeShapeType="1"/>
          </p:cNvSpPr>
          <p:nvPr/>
        </p:nvSpPr>
        <p:spPr bwMode="auto">
          <a:xfrm>
            <a:off x="6384925" y="4458795"/>
            <a:ext cx="319088" cy="4763"/>
          </a:xfrm>
          <a:prstGeom prst="line">
            <a:avLst/>
          </a:prstGeom>
          <a:noFill/>
          <a:ln w="3810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81" name="Line 189">
            <a:extLst>
              <a:ext uri="{FF2B5EF4-FFF2-40B4-BE49-F238E27FC236}">
                <a16:creationId xmlns:a16="http://schemas.microsoft.com/office/drawing/2014/main" id="{752E133E-CDD7-6841-99EB-4FB0162E19F7}"/>
              </a:ext>
            </a:extLst>
          </p:cNvPr>
          <p:cNvSpPr>
            <a:spLocks noChangeShapeType="1"/>
          </p:cNvSpPr>
          <p:nvPr/>
        </p:nvSpPr>
        <p:spPr bwMode="auto">
          <a:xfrm flipV="1">
            <a:off x="6399213" y="4723908"/>
            <a:ext cx="403225" cy="430212"/>
          </a:xfrm>
          <a:prstGeom prst="line">
            <a:avLst/>
          </a:prstGeom>
          <a:noFill/>
          <a:ln w="3810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582" name="Group 296">
            <a:extLst>
              <a:ext uri="{FF2B5EF4-FFF2-40B4-BE49-F238E27FC236}">
                <a16:creationId xmlns:a16="http://schemas.microsoft.com/office/drawing/2014/main" id="{D5764CEA-4B45-654B-9F73-3689C10D2D7D}"/>
              </a:ext>
            </a:extLst>
          </p:cNvPr>
          <p:cNvGrpSpPr>
            <a:grpSpLocks/>
          </p:cNvGrpSpPr>
          <p:nvPr/>
        </p:nvGrpSpPr>
        <p:grpSpPr bwMode="auto">
          <a:xfrm>
            <a:off x="8597900" y="4296870"/>
            <a:ext cx="1062038" cy="274638"/>
            <a:chOff x="4640" y="2796"/>
            <a:chExt cx="669" cy="173"/>
          </a:xfrm>
        </p:grpSpPr>
        <p:sp>
          <p:nvSpPr>
            <p:cNvPr id="583" name="Rectangle 191">
              <a:extLst>
                <a:ext uri="{FF2B5EF4-FFF2-40B4-BE49-F238E27FC236}">
                  <a16:creationId xmlns:a16="http://schemas.microsoft.com/office/drawing/2014/main" id="{07FF64CB-B8E0-5943-B080-70CC695B8E98}"/>
                </a:ext>
              </a:extLst>
            </p:cNvPr>
            <p:cNvSpPr>
              <a:spLocks noChangeArrowheads="1"/>
            </p:cNvSpPr>
            <p:nvPr/>
          </p:nvSpPr>
          <p:spPr bwMode="auto">
            <a:xfrm>
              <a:off x="4640" y="2820"/>
              <a:ext cx="669" cy="135"/>
            </a:xfrm>
            <a:prstGeom prst="rect">
              <a:avLst/>
            </a:prstGeom>
            <a:noFill/>
            <a:ln w="19050">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84" name="Text Box 192">
              <a:extLst>
                <a:ext uri="{FF2B5EF4-FFF2-40B4-BE49-F238E27FC236}">
                  <a16:creationId xmlns:a16="http://schemas.microsoft.com/office/drawing/2014/main" id="{D203F2F6-2B48-784A-97D8-4D8635AAD9DC}"/>
                </a:ext>
              </a:extLst>
            </p:cNvPr>
            <p:cNvSpPr txBox="1">
              <a:spLocks noChangeArrowheads="1"/>
            </p:cNvSpPr>
            <p:nvPr/>
          </p:nvSpPr>
          <p:spPr bwMode="auto">
            <a:xfrm>
              <a:off x="4798" y="2796"/>
              <a:ext cx="368"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d</a:t>
              </a:r>
              <a:r>
                <a:rPr kumimoji="0" lang="pt-BR" sz="1200" b="0" i="0" u="none" strike="noStrike" kern="0" cap="none" spc="0" normalizeH="0" baseline="-25000" dirty="0">
                  <a:ln>
                    <a:noFill/>
                  </a:ln>
                  <a:solidFill>
                    <a:srgbClr val="000000"/>
                  </a:solidFill>
                  <a:effectLst/>
                  <a:uLnTx/>
                  <a:uFillTx/>
                  <a:latin typeface="Arial" charset="0"/>
                  <a:ea typeface="ＭＳ Ｐゴシック" charset="0"/>
                  <a:cs typeface="Arial" charset="0"/>
                </a:rPr>
                <a:t>0</a:t>
              </a:r>
              <a:r>
                <a:rPr kumimoji="0" lang="pt-BR" sz="1200" b="0" i="0" u="none" strike="noStrike" kern="0" cap="none" spc="0" normalizeH="0" baseline="0" dirty="0">
                  <a:ln>
                    <a:noFill/>
                  </a:ln>
                  <a:solidFill>
                    <a:srgbClr val="000000"/>
                  </a:solidFill>
                  <a:effectLst/>
                  <a:uLnTx/>
                  <a:uFillTx/>
                  <a:latin typeface="Arial" charset="0"/>
                  <a:ea typeface="ＭＳ Ｐゴシック" charset="0"/>
                  <a:cs typeface="Arial" charset="0"/>
                </a:rPr>
                <a:t> = 1</a:t>
              </a:r>
            </a:p>
          </p:txBody>
        </p:sp>
      </p:grpSp>
      <p:grpSp>
        <p:nvGrpSpPr>
          <p:cNvPr id="585" name="Group 295">
            <a:extLst>
              <a:ext uri="{FF2B5EF4-FFF2-40B4-BE49-F238E27FC236}">
                <a16:creationId xmlns:a16="http://schemas.microsoft.com/office/drawing/2014/main" id="{96D0FB10-C5CF-4749-93DC-1D522CB7DFFD}"/>
              </a:ext>
            </a:extLst>
          </p:cNvPr>
          <p:cNvGrpSpPr>
            <a:grpSpLocks/>
          </p:cNvGrpSpPr>
          <p:nvPr/>
        </p:nvGrpSpPr>
        <p:grpSpPr bwMode="auto">
          <a:xfrm>
            <a:off x="5197475" y="4220670"/>
            <a:ext cx="1263650" cy="1184275"/>
            <a:chOff x="2498" y="2748"/>
            <a:chExt cx="796" cy="746"/>
          </a:xfrm>
        </p:grpSpPr>
        <p:grpSp>
          <p:nvGrpSpPr>
            <p:cNvPr id="586" name="Group 193">
              <a:extLst>
                <a:ext uri="{FF2B5EF4-FFF2-40B4-BE49-F238E27FC236}">
                  <a16:creationId xmlns:a16="http://schemas.microsoft.com/office/drawing/2014/main" id="{97D62F56-6D20-0F47-8EDF-DD272D179F62}"/>
                </a:ext>
              </a:extLst>
            </p:cNvPr>
            <p:cNvGrpSpPr>
              <a:grpSpLocks/>
            </p:cNvGrpSpPr>
            <p:nvPr/>
          </p:nvGrpSpPr>
          <p:grpSpPr bwMode="auto">
            <a:xfrm>
              <a:off x="2504" y="3187"/>
              <a:ext cx="790" cy="307"/>
              <a:chOff x="1313" y="1534"/>
              <a:chExt cx="790" cy="307"/>
            </a:xfrm>
          </p:grpSpPr>
          <p:sp>
            <p:nvSpPr>
              <p:cNvPr id="614" name="Text Box 194">
                <a:extLst>
                  <a:ext uri="{FF2B5EF4-FFF2-40B4-BE49-F238E27FC236}">
                    <a16:creationId xmlns:a16="http://schemas.microsoft.com/office/drawing/2014/main" id="{7B04BAB2-D5CA-3C47-A23B-1681A4FB72BE}"/>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615" name="Group 195">
                <a:extLst>
                  <a:ext uri="{FF2B5EF4-FFF2-40B4-BE49-F238E27FC236}">
                    <a16:creationId xmlns:a16="http://schemas.microsoft.com/office/drawing/2014/main" id="{8ED7550A-0557-CF43-9C1C-7D3004A22914}"/>
                  </a:ext>
                </a:extLst>
              </p:cNvPr>
              <p:cNvGrpSpPr>
                <a:grpSpLocks/>
              </p:cNvGrpSpPr>
              <p:nvPr/>
            </p:nvGrpSpPr>
            <p:grpSpPr bwMode="auto">
              <a:xfrm>
                <a:off x="1353" y="1539"/>
                <a:ext cx="258" cy="147"/>
                <a:chOff x="1353" y="1539"/>
                <a:chExt cx="258" cy="144"/>
              </a:xfrm>
            </p:grpSpPr>
            <p:sp>
              <p:nvSpPr>
                <p:cNvPr id="637" name="Rectangle 196">
                  <a:extLst>
                    <a:ext uri="{FF2B5EF4-FFF2-40B4-BE49-F238E27FC236}">
                      <a16:creationId xmlns:a16="http://schemas.microsoft.com/office/drawing/2014/main" id="{02C2AE0A-AE20-7642-AA73-E04CA5A759DD}"/>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38" name="Line 197">
                  <a:extLst>
                    <a:ext uri="{FF2B5EF4-FFF2-40B4-BE49-F238E27FC236}">
                      <a16:creationId xmlns:a16="http://schemas.microsoft.com/office/drawing/2014/main" id="{4F004783-A8C6-CC45-8B2B-0D951AB328EC}"/>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39" name="Line 198">
                  <a:extLst>
                    <a:ext uri="{FF2B5EF4-FFF2-40B4-BE49-F238E27FC236}">
                      <a16:creationId xmlns:a16="http://schemas.microsoft.com/office/drawing/2014/main" id="{20BA7722-B3E2-6B42-8DE6-D5DBC8D8A491}"/>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616" name="Group 199">
                <a:extLst>
                  <a:ext uri="{FF2B5EF4-FFF2-40B4-BE49-F238E27FC236}">
                    <a16:creationId xmlns:a16="http://schemas.microsoft.com/office/drawing/2014/main" id="{C569B790-8EE2-4743-9C4E-AFC3A451763C}"/>
                  </a:ext>
                </a:extLst>
              </p:cNvPr>
              <p:cNvGrpSpPr>
                <a:grpSpLocks/>
              </p:cNvGrpSpPr>
              <p:nvPr/>
            </p:nvGrpSpPr>
            <p:grpSpPr bwMode="auto">
              <a:xfrm>
                <a:off x="1773" y="1686"/>
                <a:ext cx="258" cy="144"/>
                <a:chOff x="1353" y="1539"/>
                <a:chExt cx="258" cy="144"/>
              </a:xfrm>
            </p:grpSpPr>
            <p:sp>
              <p:nvSpPr>
                <p:cNvPr id="634" name="Rectangle 200">
                  <a:extLst>
                    <a:ext uri="{FF2B5EF4-FFF2-40B4-BE49-F238E27FC236}">
                      <a16:creationId xmlns:a16="http://schemas.microsoft.com/office/drawing/2014/main" id="{C451C7E7-C9EE-A841-BA99-A6207ED30FA8}"/>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35" name="Line 201">
                  <a:extLst>
                    <a:ext uri="{FF2B5EF4-FFF2-40B4-BE49-F238E27FC236}">
                      <a16:creationId xmlns:a16="http://schemas.microsoft.com/office/drawing/2014/main" id="{413C740C-F832-0843-AD6A-172F1B242E0F}"/>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36" name="Line 202">
                  <a:extLst>
                    <a:ext uri="{FF2B5EF4-FFF2-40B4-BE49-F238E27FC236}">
                      <a16:creationId xmlns:a16="http://schemas.microsoft.com/office/drawing/2014/main" id="{BEB5B501-1C3E-D442-AA97-5DEFF6EEAAEC}"/>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617" name="Rectangle 203">
                <a:extLst>
                  <a:ext uri="{FF2B5EF4-FFF2-40B4-BE49-F238E27FC236}">
                    <a16:creationId xmlns:a16="http://schemas.microsoft.com/office/drawing/2014/main" id="{C48382EF-522B-5B45-BC8D-3A8234172B60}"/>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18" name="Rectangle 204">
                <a:extLst>
                  <a:ext uri="{FF2B5EF4-FFF2-40B4-BE49-F238E27FC236}">
                    <a16:creationId xmlns:a16="http://schemas.microsoft.com/office/drawing/2014/main" id="{362C0A22-B587-2B4E-B070-3A316A9554C0}"/>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19" name="Text Box 205">
                <a:extLst>
                  <a:ext uri="{FF2B5EF4-FFF2-40B4-BE49-F238E27FC236}">
                    <a16:creationId xmlns:a16="http://schemas.microsoft.com/office/drawing/2014/main" id="{B824BEFE-65AB-0144-A5F8-65972C2D8996}"/>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20" name="Text Box 206">
                <a:extLst>
                  <a:ext uri="{FF2B5EF4-FFF2-40B4-BE49-F238E27FC236}">
                    <a16:creationId xmlns:a16="http://schemas.microsoft.com/office/drawing/2014/main" id="{3A8873CC-1701-7348-900A-41553E8985AD}"/>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21" name="Text Box 207">
                <a:extLst>
                  <a:ext uri="{FF2B5EF4-FFF2-40B4-BE49-F238E27FC236}">
                    <a16:creationId xmlns:a16="http://schemas.microsoft.com/office/drawing/2014/main" id="{652F9E8B-7806-004B-A4C2-35DA996AEBF8}"/>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622" name="Group 208">
                <a:extLst>
                  <a:ext uri="{FF2B5EF4-FFF2-40B4-BE49-F238E27FC236}">
                    <a16:creationId xmlns:a16="http://schemas.microsoft.com/office/drawing/2014/main" id="{B9E723E2-808F-904C-AA22-8BC245F17DE7}"/>
                  </a:ext>
                </a:extLst>
              </p:cNvPr>
              <p:cNvGrpSpPr>
                <a:grpSpLocks/>
              </p:cNvGrpSpPr>
              <p:nvPr/>
            </p:nvGrpSpPr>
            <p:grpSpPr bwMode="auto">
              <a:xfrm>
                <a:off x="1565" y="1684"/>
                <a:ext cx="211" cy="157"/>
                <a:chOff x="857" y="1909"/>
                <a:chExt cx="211" cy="157"/>
              </a:xfrm>
            </p:grpSpPr>
            <p:sp>
              <p:nvSpPr>
                <p:cNvPr id="632" name="Text Box 209">
                  <a:extLst>
                    <a:ext uri="{FF2B5EF4-FFF2-40B4-BE49-F238E27FC236}">
                      <a16:creationId xmlns:a16="http://schemas.microsoft.com/office/drawing/2014/main" id="{A4E63E50-D6D5-A544-AB9D-0D1BFD00FE8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33" name="Text Box 210">
                  <a:extLst>
                    <a:ext uri="{FF2B5EF4-FFF2-40B4-BE49-F238E27FC236}">
                      <a16:creationId xmlns:a16="http://schemas.microsoft.com/office/drawing/2014/main" id="{542EF4AD-C6C3-9C4C-92FB-3D5D00CB7919}"/>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23" name="Group 211">
                <a:extLst>
                  <a:ext uri="{FF2B5EF4-FFF2-40B4-BE49-F238E27FC236}">
                    <a16:creationId xmlns:a16="http://schemas.microsoft.com/office/drawing/2014/main" id="{11542ED5-26A6-8C49-B296-BD3AB1ED6798}"/>
                  </a:ext>
                </a:extLst>
              </p:cNvPr>
              <p:cNvGrpSpPr>
                <a:grpSpLocks/>
              </p:cNvGrpSpPr>
              <p:nvPr/>
            </p:nvGrpSpPr>
            <p:grpSpPr bwMode="auto">
              <a:xfrm>
                <a:off x="1730" y="1684"/>
                <a:ext cx="211" cy="157"/>
                <a:chOff x="857" y="1909"/>
                <a:chExt cx="211" cy="157"/>
              </a:xfrm>
            </p:grpSpPr>
            <p:sp>
              <p:nvSpPr>
                <p:cNvPr id="630" name="Text Box 212">
                  <a:extLst>
                    <a:ext uri="{FF2B5EF4-FFF2-40B4-BE49-F238E27FC236}">
                      <a16:creationId xmlns:a16="http://schemas.microsoft.com/office/drawing/2014/main" id="{E57DC8C6-3C72-CC44-A603-ECD900349631}"/>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31" name="Text Box 213">
                  <a:extLst>
                    <a:ext uri="{FF2B5EF4-FFF2-40B4-BE49-F238E27FC236}">
                      <a16:creationId xmlns:a16="http://schemas.microsoft.com/office/drawing/2014/main" id="{B3808FCF-A274-FE42-A498-DA95D7B44F7D}"/>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24" name="Group 214">
                <a:extLst>
                  <a:ext uri="{FF2B5EF4-FFF2-40B4-BE49-F238E27FC236}">
                    <a16:creationId xmlns:a16="http://schemas.microsoft.com/office/drawing/2014/main" id="{128465C0-E95E-A343-8DCF-2AC643340F0A}"/>
                  </a:ext>
                </a:extLst>
              </p:cNvPr>
              <p:cNvGrpSpPr>
                <a:grpSpLocks/>
              </p:cNvGrpSpPr>
              <p:nvPr/>
            </p:nvGrpSpPr>
            <p:grpSpPr bwMode="auto">
              <a:xfrm>
                <a:off x="1808" y="1684"/>
                <a:ext cx="211" cy="157"/>
                <a:chOff x="857" y="1909"/>
                <a:chExt cx="211" cy="157"/>
              </a:xfrm>
            </p:grpSpPr>
            <p:sp>
              <p:nvSpPr>
                <p:cNvPr id="628" name="Text Box 215">
                  <a:extLst>
                    <a:ext uri="{FF2B5EF4-FFF2-40B4-BE49-F238E27FC236}">
                      <a16:creationId xmlns:a16="http://schemas.microsoft.com/office/drawing/2014/main" id="{75EA62B0-C320-B94D-B0FF-8D4FF2F0D5E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29" name="Text Box 216">
                  <a:extLst>
                    <a:ext uri="{FF2B5EF4-FFF2-40B4-BE49-F238E27FC236}">
                      <a16:creationId xmlns:a16="http://schemas.microsoft.com/office/drawing/2014/main" id="{367AE304-4E74-034E-A58F-BD99CC97D72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25" name="Group 217">
                <a:extLst>
                  <a:ext uri="{FF2B5EF4-FFF2-40B4-BE49-F238E27FC236}">
                    <a16:creationId xmlns:a16="http://schemas.microsoft.com/office/drawing/2014/main" id="{E43C5D79-33F2-944F-A5A8-AEA20F377EA7}"/>
                  </a:ext>
                </a:extLst>
              </p:cNvPr>
              <p:cNvGrpSpPr>
                <a:grpSpLocks/>
              </p:cNvGrpSpPr>
              <p:nvPr/>
            </p:nvGrpSpPr>
            <p:grpSpPr bwMode="auto">
              <a:xfrm>
                <a:off x="1892" y="1681"/>
                <a:ext cx="211" cy="157"/>
                <a:chOff x="857" y="1909"/>
                <a:chExt cx="211" cy="157"/>
              </a:xfrm>
            </p:grpSpPr>
            <p:sp>
              <p:nvSpPr>
                <p:cNvPr id="626" name="Text Box 218">
                  <a:extLst>
                    <a:ext uri="{FF2B5EF4-FFF2-40B4-BE49-F238E27FC236}">
                      <a16:creationId xmlns:a16="http://schemas.microsoft.com/office/drawing/2014/main" id="{14E538A8-CB0E-DA4F-B83F-1131EC9DE52B}"/>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27" name="Text Box 219">
                  <a:extLst>
                    <a:ext uri="{FF2B5EF4-FFF2-40B4-BE49-F238E27FC236}">
                      <a16:creationId xmlns:a16="http://schemas.microsoft.com/office/drawing/2014/main" id="{DB235DBF-1502-9846-8971-5017A8AC10B4}"/>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nvGrpSpPr>
            <p:cNvPr id="587" name="Group 220">
              <a:extLst>
                <a:ext uri="{FF2B5EF4-FFF2-40B4-BE49-F238E27FC236}">
                  <a16:creationId xmlns:a16="http://schemas.microsoft.com/office/drawing/2014/main" id="{1D3EFF94-D1D7-DB4B-B1BA-54BDE4E51E08}"/>
                </a:ext>
              </a:extLst>
            </p:cNvPr>
            <p:cNvGrpSpPr>
              <a:grpSpLocks/>
            </p:cNvGrpSpPr>
            <p:nvPr/>
          </p:nvGrpSpPr>
          <p:grpSpPr bwMode="auto">
            <a:xfrm>
              <a:off x="2498" y="2748"/>
              <a:ext cx="790" cy="307"/>
              <a:chOff x="1313" y="1534"/>
              <a:chExt cx="790" cy="307"/>
            </a:xfrm>
          </p:grpSpPr>
          <p:sp>
            <p:nvSpPr>
              <p:cNvPr id="588" name="Text Box 221">
                <a:extLst>
                  <a:ext uri="{FF2B5EF4-FFF2-40B4-BE49-F238E27FC236}">
                    <a16:creationId xmlns:a16="http://schemas.microsoft.com/office/drawing/2014/main" id="{418DA683-0DDF-0D40-9EC9-E34F3F02B271}"/>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589" name="Group 222">
                <a:extLst>
                  <a:ext uri="{FF2B5EF4-FFF2-40B4-BE49-F238E27FC236}">
                    <a16:creationId xmlns:a16="http://schemas.microsoft.com/office/drawing/2014/main" id="{756C056E-2AB5-9A43-8637-821F754782C1}"/>
                  </a:ext>
                </a:extLst>
              </p:cNvPr>
              <p:cNvGrpSpPr>
                <a:grpSpLocks/>
              </p:cNvGrpSpPr>
              <p:nvPr/>
            </p:nvGrpSpPr>
            <p:grpSpPr bwMode="auto">
              <a:xfrm>
                <a:off x="1353" y="1539"/>
                <a:ext cx="258" cy="147"/>
                <a:chOff x="1353" y="1539"/>
                <a:chExt cx="258" cy="144"/>
              </a:xfrm>
            </p:grpSpPr>
            <p:sp>
              <p:nvSpPr>
                <p:cNvPr id="611" name="Rectangle 223">
                  <a:extLst>
                    <a:ext uri="{FF2B5EF4-FFF2-40B4-BE49-F238E27FC236}">
                      <a16:creationId xmlns:a16="http://schemas.microsoft.com/office/drawing/2014/main" id="{4239B053-7CD5-1A4D-9C88-8079446DF8ED}"/>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12" name="Line 224">
                  <a:extLst>
                    <a:ext uri="{FF2B5EF4-FFF2-40B4-BE49-F238E27FC236}">
                      <a16:creationId xmlns:a16="http://schemas.microsoft.com/office/drawing/2014/main" id="{E600EE1E-0BD0-F549-9A91-145DC2EED3F5}"/>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13" name="Line 225">
                  <a:extLst>
                    <a:ext uri="{FF2B5EF4-FFF2-40B4-BE49-F238E27FC236}">
                      <a16:creationId xmlns:a16="http://schemas.microsoft.com/office/drawing/2014/main" id="{767368C3-FAA7-E843-8DD6-A1140202E7BB}"/>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590" name="Group 226">
                <a:extLst>
                  <a:ext uri="{FF2B5EF4-FFF2-40B4-BE49-F238E27FC236}">
                    <a16:creationId xmlns:a16="http://schemas.microsoft.com/office/drawing/2014/main" id="{ECC39DED-E285-E54E-BD2B-6E82ABEA371D}"/>
                  </a:ext>
                </a:extLst>
              </p:cNvPr>
              <p:cNvGrpSpPr>
                <a:grpSpLocks/>
              </p:cNvGrpSpPr>
              <p:nvPr/>
            </p:nvGrpSpPr>
            <p:grpSpPr bwMode="auto">
              <a:xfrm>
                <a:off x="1773" y="1686"/>
                <a:ext cx="258" cy="144"/>
                <a:chOff x="1353" y="1539"/>
                <a:chExt cx="258" cy="144"/>
              </a:xfrm>
            </p:grpSpPr>
            <p:sp>
              <p:nvSpPr>
                <p:cNvPr id="608" name="Rectangle 227">
                  <a:extLst>
                    <a:ext uri="{FF2B5EF4-FFF2-40B4-BE49-F238E27FC236}">
                      <a16:creationId xmlns:a16="http://schemas.microsoft.com/office/drawing/2014/main" id="{F5146973-9FBA-7342-87D8-11522ACDC091}"/>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09" name="Line 228">
                  <a:extLst>
                    <a:ext uri="{FF2B5EF4-FFF2-40B4-BE49-F238E27FC236}">
                      <a16:creationId xmlns:a16="http://schemas.microsoft.com/office/drawing/2014/main" id="{A9C0710A-E39A-8F45-A77E-CD458CF173B2}"/>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10" name="Line 229">
                  <a:extLst>
                    <a:ext uri="{FF2B5EF4-FFF2-40B4-BE49-F238E27FC236}">
                      <a16:creationId xmlns:a16="http://schemas.microsoft.com/office/drawing/2014/main" id="{05AB44F9-6DBC-F548-99E1-9F43C8F703A9}"/>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591" name="Rectangle 230">
                <a:extLst>
                  <a:ext uri="{FF2B5EF4-FFF2-40B4-BE49-F238E27FC236}">
                    <a16:creationId xmlns:a16="http://schemas.microsoft.com/office/drawing/2014/main" id="{DCDBD701-60FD-5647-9CAB-CA664E96E8FE}"/>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92" name="Rectangle 231">
                <a:extLst>
                  <a:ext uri="{FF2B5EF4-FFF2-40B4-BE49-F238E27FC236}">
                    <a16:creationId xmlns:a16="http://schemas.microsoft.com/office/drawing/2014/main" id="{6FBE7D8F-D770-CF42-8926-B3290EEDA944}"/>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93" name="Text Box 232">
                <a:extLst>
                  <a:ext uri="{FF2B5EF4-FFF2-40B4-BE49-F238E27FC236}">
                    <a16:creationId xmlns:a16="http://schemas.microsoft.com/office/drawing/2014/main" id="{0BE4D880-E5FF-194F-96F6-31D8F0E8509B}"/>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94" name="Text Box 233">
                <a:extLst>
                  <a:ext uri="{FF2B5EF4-FFF2-40B4-BE49-F238E27FC236}">
                    <a16:creationId xmlns:a16="http://schemas.microsoft.com/office/drawing/2014/main" id="{E1249C8F-8FED-F24A-BC2E-9169132D6501}"/>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595" name="Text Box 234">
                <a:extLst>
                  <a:ext uri="{FF2B5EF4-FFF2-40B4-BE49-F238E27FC236}">
                    <a16:creationId xmlns:a16="http://schemas.microsoft.com/office/drawing/2014/main" id="{E350C3A1-45EC-1A45-831A-8FDA6191A20D}"/>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596" name="Group 235">
                <a:extLst>
                  <a:ext uri="{FF2B5EF4-FFF2-40B4-BE49-F238E27FC236}">
                    <a16:creationId xmlns:a16="http://schemas.microsoft.com/office/drawing/2014/main" id="{166632CA-781C-464F-975C-887578DFEE5B}"/>
                  </a:ext>
                </a:extLst>
              </p:cNvPr>
              <p:cNvGrpSpPr>
                <a:grpSpLocks/>
              </p:cNvGrpSpPr>
              <p:nvPr/>
            </p:nvGrpSpPr>
            <p:grpSpPr bwMode="auto">
              <a:xfrm>
                <a:off x="1565" y="1684"/>
                <a:ext cx="211" cy="157"/>
                <a:chOff x="857" y="1909"/>
                <a:chExt cx="211" cy="157"/>
              </a:xfrm>
            </p:grpSpPr>
            <p:sp>
              <p:nvSpPr>
                <p:cNvPr id="606" name="Text Box 236">
                  <a:extLst>
                    <a:ext uri="{FF2B5EF4-FFF2-40B4-BE49-F238E27FC236}">
                      <a16:creationId xmlns:a16="http://schemas.microsoft.com/office/drawing/2014/main" id="{290DD47F-DE0B-4143-8642-8E484381B77F}"/>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07" name="Text Box 237">
                  <a:extLst>
                    <a:ext uri="{FF2B5EF4-FFF2-40B4-BE49-F238E27FC236}">
                      <a16:creationId xmlns:a16="http://schemas.microsoft.com/office/drawing/2014/main" id="{2C01662B-9FBB-A645-B9A7-4D936FF507BC}"/>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97" name="Group 238">
                <a:extLst>
                  <a:ext uri="{FF2B5EF4-FFF2-40B4-BE49-F238E27FC236}">
                    <a16:creationId xmlns:a16="http://schemas.microsoft.com/office/drawing/2014/main" id="{FB4DBB46-904E-2048-952E-05148A7CE35F}"/>
                  </a:ext>
                </a:extLst>
              </p:cNvPr>
              <p:cNvGrpSpPr>
                <a:grpSpLocks/>
              </p:cNvGrpSpPr>
              <p:nvPr/>
            </p:nvGrpSpPr>
            <p:grpSpPr bwMode="auto">
              <a:xfrm>
                <a:off x="1730" y="1684"/>
                <a:ext cx="211" cy="157"/>
                <a:chOff x="857" y="1909"/>
                <a:chExt cx="211" cy="157"/>
              </a:xfrm>
            </p:grpSpPr>
            <p:sp>
              <p:nvSpPr>
                <p:cNvPr id="604" name="Text Box 239">
                  <a:extLst>
                    <a:ext uri="{FF2B5EF4-FFF2-40B4-BE49-F238E27FC236}">
                      <a16:creationId xmlns:a16="http://schemas.microsoft.com/office/drawing/2014/main" id="{73D40A2E-1395-6C48-A539-9B2FF25E0F2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05" name="Text Box 240">
                  <a:extLst>
                    <a:ext uri="{FF2B5EF4-FFF2-40B4-BE49-F238E27FC236}">
                      <a16:creationId xmlns:a16="http://schemas.microsoft.com/office/drawing/2014/main" id="{89AA3C0B-2C37-1E47-ACD7-7D90CADECB46}"/>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98" name="Group 241">
                <a:extLst>
                  <a:ext uri="{FF2B5EF4-FFF2-40B4-BE49-F238E27FC236}">
                    <a16:creationId xmlns:a16="http://schemas.microsoft.com/office/drawing/2014/main" id="{C0684616-543C-AF4D-8E90-A5245FCA3A46}"/>
                  </a:ext>
                </a:extLst>
              </p:cNvPr>
              <p:cNvGrpSpPr>
                <a:grpSpLocks/>
              </p:cNvGrpSpPr>
              <p:nvPr/>
            </p:nvGrpSpPr>
            <p:grpSpPr bwMode="auto">
              <a:xfrm>
                <a:off x="1808" y="1684"/>
                <a:ext cx="211" cy="157"/>
                <a:chOff x="857" y="1909"/>
                <a:chExt cx="211" cy="157"/>
              </a:xfrm>
            </p:grpSpPr>
            <p:sp>
              <p:nvSpPr>
                <p:cNvPr id="602" name="Text Box 242">
                  <a:extLst>
                    <a:ext uri="{FF2B5EF4-FFF2-40B4-BE49-F238E27FC236}">
                      <a16:creationId xmlns:a16="http://schemas.microsoft.com/office/drawing/2014/main" id="{827BFF19-1594-2B40-BF8C-7ECD58E04C32}"/>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03" name="Text Box 243">
                  <a:extLst>
                    <a:ext uri="{FF2B5EF4-FFF2-40B4-BE49-F238E27FC236}">
                      <a16:creationId xmlns:a16="http://schemas.microsoft.com/office/drawing/2014/main" id="{A2499FEC-1527-C542-91E0-02A8B03B4CF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599" name="Group 244">
                <a:extLst>
                  <a:ext uri="{FF2B5EF4-FFF2-40B4-BE49-F238E27FC236}">
                    <a16:creationId xmlns:a16="http://schemas.microsoft.com/office/drawing/2014/main" id="{79B4FD38-A220-CF4B-B6B4-40FB1E45D967}"/>
                  </a:ext>
                </a:extLst>
              </p:cNvPr>
              <p:cNvGrpSpPr>
                <a:grpSpLocks/>
              </p:cNvGrpSpPr>
              <p:nvPr/>
            </p:nvGrpSpPr>
            <p:grpSpPr bwMode="auto">
              <a:xfrm>
                <a:off x="1892" y="1681"/>
                <a:ext cx="211" cy="157"/>
                <a:chOff x="857" y="1909"/>
                <a:chExt cx="211" cy="157"/>
              </a:xfrm>
            </p:grpSpPr>
            <p:sp>
              <p:nvSpPr>
                <p:cNvPr id="600" name="Text Box 245">
                  <a:extLst>
                    <a:ext uri="{FF2B5EF4-FFF2-40B4-BE49-F238E27FC236}">
                      <a16:creationId xmlns:a16="http://schemas.microsoft.com/office/drawing/2014/main" id="{5F7BF1B8-B80A-4149-BC9C-9A4B7E5158BA}"/>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01" name="Text Box 246">
                  <a:extLst>
                    <a:ext uri="{FF2B5EF4-FFF2-40B4-BE49-F238E27FC236}">
                      <a16:creationId xmlns:a16="http://schemas.microsoft.com/office/drawing/2014/main" id="{A49C4C92-65A5-4C48-9B08-0461762BA6A5}"/>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grpSp>
        <p:nvGrpSpPr>
          <p:cNvPr id="640" name="Group 297">
            <a:extLst>
              <a:ext uri="{FF2B5EF4-FFF2-40B4-BE49-F238E27FC236}">
                <a16:creationId xmlns:a16="http://schemas.microsoft.com/office/drawing/2014/main" id="{82CBAF59-3619-4841-A21A-B1F20F9713F3}"/>
              </a:ext>
            </a:extLst>
          </p:cNvPr>
          <p:cNvGrpSpPr>
            <a:grpSpLocks/>
          </p:cNvGrpSpPr>
          <p:nvPr/>
        </p:nvGrpSpPr>
        <p:grpSpPr bwMode="auto">
          <a:xfrm>
            <a:off x="4106863" y="4220670"/>
            <a:ext cx="1277937" cy="1174750"/>
            <a:chOff x="1811" y="2748"/>
            <a:chExt cx="805" cy="740"/>
          </a:xfrm>
        </p:grpSpPr>
        <p:grpSp>
          <p:nvGrpSpPr>
            <p:cNvPr id="641" name="Group 159">
              <a:extLst>
                <a:ext uri="{FF2B5EF4-FFF2-40B4-BE49-F238E27FC236}">
                  <a16:creationId xmlns:a16="http://schemas.microsoft.com/office/drawing/2014/main" id="{8EF57733-5543-4E4B-8D62-E949AD5AA9C9}"/>
                </a:ext>
              </a:extLst>
            </p:cNvPr>
            <p:cNvGrpSpPr>
              <a:grpSpLocks/>
            </p:cNvGrpSpPr>
            <p:nvPr/>
          </p:nvGrpSpPr>
          <p:grpSpPr bwMode="auto">
            <a:xfrm>
              <a:off x="1826" y="3181"/>
              <a:ext cx="790" cy="307"/>
              <a:chOff x="1313" y="1534"/>
              <a:chExt cx="790" cy="307"/>
            </a:xfrm>
          </p:grpSpPr>
          <p:sp>
            <p:nvSpPr>
              <p:cNvPr id="674" name="Text Box 160">
                <a:extLst>
                  <a:ext uri="{FF2B5EF4-FFF2-40B4-BE49-F238E27FC236}">
                    <a16:creationId xmlns:a16="http://schemas.microsoft.com/office/drawing/2014/main" id="{320DF8EC-2C1D-1447-8093-705AA7757DDF}"/>
                  </a:ext>
                </a:extLst>
              </p:cNvPr>
              <p:cNvSpPr txBox="1">
                <a:spLocks noChangeArrowheads="1"/>
              </p:cNvSpPr>
              <p:nvPr/>
            </p:nvSpPr>
            <p:spPr bwMode="auto">
              <a:xfrm>
                <a:off x="1313"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675" name="Group 161">
                <a:extLst>
                  <a:ext uri="{FF2B5EF4-FFF2-40B4-BE49-F238E27FC236}">
                    <a16:creationId xmlns:a16="http://schemas.microsoft.com/office/drawing/2014/main" id="{88562839-6C05-0344-A288-7F9A715E1A12}"/>
                  </a:ext>
                </a:extLst>
              </p:cNvPr>
              <p:cNvGrpSpPr>
                <a:grpSpLocks/>
              </p:cNvGrpSpPr>
              <p:nvPr/>
            </p:nvGrpSpPr>
            <p:grpSpPr bwMode="auto">
              <a:xfrm>
                <a:off x="1353" y="1539"/>
                <a:ext cx="258" cy="147"/>
                <a:chOff x="1353" y="1539"/>
                <a:chExt cx="258" cy="144"/>
              </a:xfrm>
            </p:grpSpPr>
            <p:sp>
              <p:nvSpPr>
                <p:cNvPr id="697" name="Rectangle 162">
                  <a:extLst>
                    <a:ext uri="{FF2B5EF4-FFF2-40B4-BE49-F238E27FC236}">
                      <a16:creationId xmlns:a16="http://schemas.microsoft.com/office/drawing/2014/main" id="{9F5F7DD1-4A84-CF45-9C2A-53D9BF3427AB}"/>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98" name="Line 163">
                  <a:extLst>
                    <a:ext uri="{FF2B5EF4-FFF2-40B4-BE49-F238E27FC236}">
                      <a16:creationId xmlns:a16="http://schemas.microsoft.com/office/drawing/2014/main" id="{17A98152-A6A3-474D-AB48-44B96AC7137A}"/>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99" name="Line 164">
                  <a:extLst>
                    <a:ext uri="{FF2B5EF4-FFF2-40B4-BE49-F238E27FC236}">
                      <a16:creationId xmlns:a16="http://schemas.microsoft.com/office/drawing/2014/main" id="{244D72D8-03A9-4B4E-8E85-71AAEC03E369}"/>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676" name="Group 165">
                <a:extLst>
                  <a:ext uri="{FF2B5EF4-FFF2-40B4-BE49-F238E27FC236}">
                    <a16:creationId xmlns:a16="http://schemas.microsoft.com/office/drawing/2014/main" id="{DF6E29B7-CE53-1948-9208-5B3F88E71657}"/>
                  </a:ext>
                </a:extLst>
              </p:cNvPr>
              <p:cNvGrpSpPr>
                <a:grpSpLocks/>
              </p:cNvGrpSpPr>
              <p:nvPr/>
            </p:nvGrpSpPr>
            <p:grpSpPr bwMode="auto">
              <a:xfrm>
                <a:off x="1773" y="1686"/>
                <a:ext cx="258" cy="144"/>
                <a:chOff x="1353" y="1539"/>
                <a:chExt cx="258" cy="144"/>
              </a:xfrm>
            </p:grpSpPr>
            <p:sp>
              <p:nvSpPr>
                <p:cNvPr id="694" name="Rectangle 166">
                  <a:extLst>
                    <a:ext uri="{FF2B5EF4-FFF2-40B4-BE49-F238E27FC236}">
                      <a16:creationId xmlns:a16="http://schemas.microsoft.com/office/drawing/2014/main" id="{8A7849D1-C351-FD40-98B3-BD87B1740DFB}"/>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95" name="Line 167">
                  <a:extLst>
                    <a:ext uri="{FF2B5EF4-FFF2-40B4-BE49-F238E27FC236}">
                      <a16:creationId xmlns:a16="http://schemas.microsoft.com/office/drawing/2014/main" id="{2285CD7F-F48B-B74A-8966-EF3AF6087238}"/>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96" name="Line 168">
                  <a:extLst>
                    <a:ext uri="{FF2B5EF4-FFF2-40B4-BE49-F238E27FC236}">
                      <a16:creationId xmlns:a16="http://schemas.microsoft.com/office/drawing/2014/main" id="{36D187F7-01BC-EE4B-831D-E4FF78943372}"/>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677" name="Rectangle 169">
                <a:extLst>
                  <a:ext uri="{FF2B5EF4-FFF2-40B4-BE49-F238E27FC236}">
                    <a16:creationId xmlns:a16="http://schemas.microsoft.com/office/drawing/2014/main" id="{0A53DD91-B0D1-344A-B372-B0C0B50C5082}"/>
                  </a:ext>
                </a:extLst>
              </p:cNvPr>
              <p:cNvSpPr>
                <a:spLocks noChangeArrowheads="1"/>
              </p:cNvSpPr>
              <p:nvPr/>
            </p:nvSpPr>
            <p:spPr bwMode="auto">
              <a:xfrm>
                <a:off x="1611" y="1686"/>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8" name="Rectangle 170">
                <a:extLst>
                  <a:ext uri="{FF2B5EF4-FFF2-40B4-BE49-F238E27FC236}">
                    <a16:creationId xmlns:a16="http://schemas.microsoft.com/office/drawing/2014/main" id="{64AF0494-B917-5340-B8DB-2EB7B56F1681}"/>
                  </a:ext>
                </a:extLst>
              </p:cNvPr>
              <p:cNvSpPr>
                <a:spLocks noChangeArrowheads="1"/>
              </p:cNvSpPr>
              <p:nvPr/>
            </p:nvSpPr>
            <p:spPr bwMode="auto">
              <a:xfrm>
                <a:off x="1692" y="1536"/>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9" name="Text Box 171">
                <a:extLst>
                  <a:ext uri="{FF2B5EF4-FFF2-40B4-BE49-F238E27FC236}">
                    <a16:creationId xmlns:a16="http://schemas.microsoft.com/office/drawing/2014/main" id="{F06B3BFB-C0EC-064D-93C6-CEAED040FBFB}"/>
                  </a:ext>
                </a:extLst>
              </p:cNvPr>
              <p:cNvSpPr txBox="1">
                <a:spLocks noChangeArrowheads="1"/>
              </p:cNvSpPr>
              <p:nvPr/>
            </p:nvSpPr>
            <p:spPr bwMode="auto">
              <a:xfrm>
                <a:off x="1391"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80" name="Text Box 172">
                <a:extLst>
                  <a:ext uri="{FF2B5EF4-FFF2-40B4-BE49-F238E27FC236}">
                    <a16:creationId xmlns:a16="http://schemas.microsoft.com/office/drawing/2014/main" id="{D3600095-733C-B044-AADC-832710831F17}"/>
                  </a:ext>
                </a:extLst>
              </p:cNvPr>
              <p:cNvSpPr txBox="1">
                <a:spLocks noChangeArrowheads="1"/>
              </p:cNvSpPr>
              <p:nvPr/>
            </p:nvSpPr>
            <p:spPr bwMode="auto">
              <a:xfrm>
                <a:off x="1478" y="1534"/>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81" name="Text Box 173">
                <a:extLst>
                  <a:ext uri="{FF2B5EF4-FFF2-40B4-BE49-F238E27FC236}">
                    <a16:creationId xmlns:a16="http://schemas.microsoft.com/office/drawing/2014/main" id="{F4D3DA9E-B028-DF43-B15F-EBC718654074}"/>
                  </a:ext>
                </a:extLst>
              </p:cNvPr>
              <p:cNvSpPr txBox="1">
                <a:spLocks noChangeArrowheads="1"/>
              </p:cNvSpPr>
              <p:nvPr/>
            </p:nvSpPr>
            <p:spPr bwMode="auto">
              <a:xfrm>
                <a:off x="1652" y="1540"/>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682" name="Group 174">
                <a:extLst>
                  <a:ext uri="{FF2B5EF4-FFF2-40B4-BE49-F238E27FC236}">
                    <a16:creationId xmlns:a16="http://schemas.microsoft.com/office/drawing/2014/main" id="{3BA6346A-C37A-1145-93C1-459F9F5B03C3}"/>
                  </a:ext>
                </a:extLst>
              </p:cNvPr>
              <p:cNvGrpSpPr>
                <a:grpSpLocks/>
              </p:cNvGrpSpPr>
              <p:nvPr/>
            </p:nvGrpSpPr>
            <p:grpSpPr bwMode="auto">
              <a:xfrm>
                <a:off x="1565" y="1684"/>
                <a:ext cx="211" cy="157"/>
                <a:chOff x="857" y="1909"/>
                <a:chExt cx="211" cy="157"/>
              </a:xfrm>
            </p:grpSpPr>
            <p:sp>
              <p:nvSpPr>
                <p:cNvPr id="692" name="Text Box 175">
                  <a:extLst>
                    <a:ext uri="{FF2B5EF4-FFF2-40B4-BE49-F238E27FC236}">
                      <a16:creationId xmlns:a16="http://schemas.microsoft.com/office/drawing/2014/main" id="{842D5DED-2CC1-4A4E-A49E-22200EF81458}"/>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93" name="Text Box 176">
                  <a:extLst>
                    <a:ext uri="{FF2B5EF4-FFF2-40B4-BE49-F238E27FC236}">
                      <a16:creationId xmlns:a16="http://schemas.microsoft.com/office/drawing/2014/main" id="{AD8159EE-6AED-B145-9555-43984B0B3250}"/>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83" name="Group 177">
                <a:extLst>
                  <a:ext uri="{FF2B5EF4-FFF2-40B4-BE49-F238E27FC236}">
                    <a16:creationId xmlns:a16="http://schemas.microsoft.com/office/drawing/2014/main" id="{97FF6188-4890-0C49-8BD8-4AD0896FEBD1}"/>
                  </a:ext>
                </a:extLst>
              </p:cNvPr>
              <p:cNvGrpSpPr>
                <a:grpSpLocks/>
              </p:cNvGrpSpPr>
              <p:nvPr/>
            </p:nvGrpSpPr>
            <p:grpSpPr bwMode="auto">
              <a:xfrm>
                <a:off x="1730" y="1684"/>
                <a:ext cx="211" cy="157"/>
                <a:chOff x="857" y="1909"/>
                <a:chExt cx="211" cy="157"/>
              </a:xfrm>
            </p:grpSpPr>
            <p:sp>
              <p:nvSpPr>
                <p:cNvPr id="690" name="Text Box 178">
                  <a:extLst>
                    <a:ext uri="{FF2B5EF4-FFF2-40B4-BE49-F238E27FC236}">
                      <a16:creationId xmlns:a16="http://schemas.microsoft.com/office/drawing/2014/main" id="{27BEBFD9-031E-9841-B5F7-7D386A4A6320}"/>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91" name="Text Box 179">
                  <a:extLst>
                    <a:ext uri="{FF2B5EF4-FFF2-40B4-BE49-F238E27FC236}">
                      <a16:creationId xmlns:a16="http://schemas.microsoft.com/office/drawing/2014/main" id="{E2807452-4E45-A343-A9DB-BCE3AD6EFC12}"/>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84" name="Group 180">
                <a:extLst>
                  <a:ext uri="{FF2B5EF4-FFF2-40B4-BE49-F238E27FC236}">
                    <a16:creationId xmlns:a16="http://schemas.microsoft.com/office/drawing/2014/main" id="{E2862A55-1193-6B42-A461-5A80B3181D5E}"/>
                  </a:ext>
                </a:extLst>
              </p:cNvPr>
              <p:cNvGrpSpPr>
                <a:grpSpLocks/>
              </p:cNvGrpSpPr>
              <p:nvPr/>
            </p:nvGrpSpPr>
            <p:grpSpPr bwMode="auto">
              <a:xfrm>
                <a:off x="1808" y="1684"/>
                <a:ext cx="211" cy="157"/>
                <a:chOff x="857" y="1909"/>
                <a:chExt cx="211" cy="157"/>
              </a:xfrm>
            </p:grpSpPr>
            <p:sp>
              <p:nvSpPr>
                <p:cNvPr id="688" name="Text Box 181">
                  <a:extLst>
                    <a:ext uri="{FF2B5EF4-FFF2-40B4-BE49-F238E27FC236}">
                      <a16:creationId xmlns:a16="http://schemas.microsoft.com/office/drawing/2014/main" id="{01435FAB-F15B-0E45-861B-8EBA32BBBC8C}"/>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89" name="Text Box 182">
                  <a:extLst>
                    <a:ext uri="{FF2B5EF4-FFF2-40B4-BE49-F238E27FC236}">
                      <a16:creationId xmlns:a16="http://schemas.microsoft.com/office/drawing/2014/main" id="{2906B13A-27B9-0148-93DD-FE778E65A75D}"/>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85" name="Group 183">
                <a:extLst>
                  <a:ext uri="{FF2B5EF4-FFF2-40B4-BE49-F238E27FC236}">
                    <a16:creationId xmlns:a16="http://schemas.microsoft.com/office/drawing/2014/main" id="{282D1DA6-C84E-1449-A073-296D39FDF420}"/>
                  </a:ext>
                </a:extLst>
              </p:cNvPr>
              <p:cNvGrpSpPr>
                <a:grpSpLocks/>
              </p:cNvGrpSpPr>
              <p:nvPr/>
            </p:nvGrpSpPr>
            <p:grpSpPr bwMode="auto">
              <a:xfrm>
                <a:off x="1892" y="1681"/>
                <a:ext cx="211" cy="157"/>
                <a:chOff x="857" y="1909"/>
                <a:chExt cx="211" cy="157"/>
              </a:xfrm>
            </p:grpSpPr>
            <p:sp>
              <p:nvSpPr>
                <p:cNvPr id="686" name="Text Box 184">
                  <a:extLst>
                    <a:ext uri="{FF2B5EF4-FFF2-40B4-BE49-F238E27FC236}">
                      <a16:creationId xmlns:a16="http://schemas.microsoft.com/office/drawing/2014/main" id="{73D24F3E-547E-3C40-BF10-82D6BD1ACADF}"/>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87" name="Text Box 185">
                  <a:extLst>
                    <a:ext uri="{FF2B5EF4-FFF2-40B4-BE49-F238E27FC236}">
                      <a16:creationId xmlns:a16="http://schemas.microsoft.com/office/drawing/2014/main" id="{F52A5A57-AC26-F149-A7A1-421A88E60217}"/>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nvGrpSpPr>
            <p:cNvPr id="642" name="Group 247">
              <a:extLst>
                <a:ext uri="{FF2B5EF4-FFF2-40B4-BE49-F238E27FC236}">
                  <a16:creationId xmlns:a16="http://schemas.microsoft.com/office/drawing/2014/main" id="{35F0A701-410D-2F49-B340-79615F469601}"/>
                </a:ext>
              </a:extLst>
            </p:cNvPr>
            <p:cNvGrpSpPr>
              <a:grpSpLocks/>
            </p:cNvGrpSpPr>
            <p:nvPr/>
          </p:nvGrpSpPr>
          <p:grpSpPr bwMode="auto">
            <a:xfrm>
              <a:off x="1811" y="2748"/>
              <a:ext cx="787" cy="307"/>
              <a:chOff x="4928" y="1534"/>
              <a:chExt cx="787" cy="307"/>
            </a:xfrm>
          </p:grpSpPr>
          <p:grpSp>
            <p:nvGrpSpPr>
              <p:cNvPr id="643" name="Group 248">
                <a:extLst>
                  <a:ext uri="{FF2B5EF4-FFF2-40B4-BE49-F238E27FC236}">
                    <a16:creationId xmlns:a16="http://schemas.microsoft.com/office/drawing/2014/main" id="{1DF40E68-42FF-A94A-9BAA-73BCDDCAE5D7}"/>
                  </a:ext>
                </a:extLst>
              </p:cNvPr>
              <p:cNvGrpSpPr>
                <a:grpSpLocks/>
              </p:cNvGrpSpPr>
              <p:nvPr/>
            </p:nvGrpSpPr>
            <p:grpSpPr bwMode="auto">
              <a:xfrm>
                <a:off x="5354" y="1534"/>
                <a:ext cx="361" cy="154"/>
                <a:chOff x="5009" y="1132"/>
                <a:chExt cx="361" cy="154"/>
              </a:xfrm>
            </p:grpSpPr>
            <p:sp>
              <p:nvSpPr>
                <p:cNvPr id="667" name="Text Box 249">
                  <a:extLst>
                    <a:ext uri="{FF2B5EF4-FFF2-40B4-BE49-F238E27FC236}">
                      <a16:creationId xmlns:a16="http://schemas.microsoft.com/office/drawing/2014/main" id="{50315623-CCC4-D04E-94B4-E09CCFE65E10}"/>
                    </a:ext>
                  </a:extLst>
                </p:cNvPr>
                <p:cNvSpPr txBox="1">
                  <a:spLocks noChangeArrowheads="1"/>
                </p:cNvSpPr>
                <p:nvPr/>
              </p:nvSpPr>
              <p:spPr bwMode="auto">
                <a:xfrm>
                  <a:off x="5009" y="113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nvGrpSpPr>
                <p:cNvPr id="668" name="Group 250">
                  <a:extLst>
                    <a:ext uri="{FF2B5EF4-FFF2-40B4-BE49-F238E27FC236}">
                      <a16:creationId xmlns:a16="http://schemas.microsoft.com/office/drawing/2014/main" id="{0423722D-EED6-2C40-96CF-D2B161E50D6D}"/>
                    </a:ext>
                  </a:extLst>
                </p:cNvPr>
                <p:cNvGrpSpPr>
                  <a:grpSpLocks/>
                </p:cNvGrpSpPr>
                <p:nvPr/>
              </p:nvGrpSpPr>
              <p:grpSpPr bwMode="auto">
                <a:xfrm>
                  <a:off x="5049" y="1137"/>
                  <a:ext cx="258" cy="147"/>
                  <a:chOff x="1353" y="1539"/>
                  <a:chExt cx="258" cy="144"/>
                </a:xfrm>
              </p:grpSpPr>
              <p:sp>
                <p:nvSpPr>
                  <p:cNvPr id="671" name="Rectangle 251">
                    <a:extLst>
                      <a:ext uri="{FF2B5EF4-FFF2-40B4-BE49-F238E27FC236}">
                        <a16:creationId xmlns:a16="http://schemas.microsoft.com/office/drawing/2014/main" id="{A86E3B01-C421-EE45-8D3F-1612B8DC39E6}"/>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2" name="Line 252">
                    <a:extLst>
                      <a:ext uri="{FF2B5EF4-FFF2-40B4-BE49-F238E27FC236}">
                        <a16:creationId xmlns:a16="http://schemas.microsoft.com/office/drawing/2014/main" id="{CEF79668-303A-2A42-A173-462E4CD7AE98}"/>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3" name="Line 253">
                    <a:extLst>
                      <a:ext uri="{FF2B5EF4-FFF2-40B4-BE49-F238E27FC236}">
                        <a16:creationId xmlns:a16="http://schemas.microsoft.com/office/drawing/2014/main" id="{45F3942A-DF40-F34A-A548-41C0B8ED7B2C}"/>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669" name="Text Box 254">
                  <a:extLst>
                    <a:ext uri="{FF2B5EF4-FFF2-40B4-BE49-F238E27FC236}">
                      <a16:creationId xmlns:a16="http://schemas.microsoft.com/office/drawing/2014/main" id="{5325936F-8133-6E46-A67B-A6E04108BE43}"/>
                    </a:ext>
                  </a:extLst>
                </p:cNvPr>
                <p:cNvSpPr txBox="1">
                  <a:spLocks noChangeArrowheads="1"/>
                </p:cNvSpPr>
                <p:nvPr/>
              </p:nvSpPr>
              <p:spPr bwMode="auto">
                <a:xfrm>
                  <a:off x="5087" y="113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70" name="Text Box 255">
                  <a:extLst>
                    <a:ext uri="{FF2B5EF4-FFF2-40B4-BE49-F238E27FC236}">
                      <a16:creationId xmlns:a16="http://schemas.microsoft.com/office/drawing/2014/main" id="{1D11D61F-0F30-674D-AF2C-E9B484BE88B7}"/>
                    </a:ext>
                  </a:extLst>
                </p:cNvPr>
                <p:cNvSpPr txBox="1">
                  <a:spLocks noChangeArrowheads="1"/>
                </p:cNvSpPr>
                <p:nvPr/>
              </p:nvSpPr>
              <p:spPr bwMode="auto">
                <a:xfrm>
                  <a:off x="5174" y="113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grpSp>
            <p:nvGrpSpPr>
              <p:cNvPr id="644" name="Group 256">
                <a:extLst>
                  <a:ext uri="{FF2B5EF4-FFF2-40B4-BE49-F238E27FC236}">
                    <a16:creationId xmlns:a16="http://schemas.microsoft.com/office/drawing/2014/main" id="{49255246-CFE1-694B-A5FE-6873DD8506F0}"/>
                  </a:ext>
                </a:extLst>
              </p:cNvPr>
              <p:cNvGrpSpPr>
                <a:grpSpLocks/>
              </p:cNvGrpSpPr>
              <p:nvPr/>
            </p:nvGrpSpPr>
            <p:grpSpPr bwMode="auto">
              <a:xfrm>
                <a:off x="4928" y="1536"/>
                <a:ext cx="550" cy="305"/>
                <a:chOff x="5114" y="1518"/>
                <a:chExt cx="550" cy="305"/>
              </a:xfrm>
            </p:grpSpPr>
            <p:grpSp>
              <p:nvGrpSpPr>
                <p:cNvPr id="645" name="Group 257">
                  <a:extLst>
                    <a:ext uri="{FF2B5EF4-FFF2-40B4-BE49-F238E27FC236}">
                      <a16:creationId xmlns:a16="http://schemas.microsoft.com/office/drawing/2014/main" id="{725A4A1C-0CB7-FC49-85B4-2A8245B69DC9}"/>
                    </a:ext>
                  </a:extLst>
                </p:cNvPr>
                <p:cNvGrpSpPr>
                  <a:grpSpLocks/>
                </p:cNvGrpSpPr>
                <p:nvPr/>
              </p:nvGrpSpPr>
              <p:grpSpPr bwMode="auto">
                <a:xfrm>
                  <a:off x="5375" y="1518"/>
                  <a:ext cx="196" cy="158"/>
                  <a:chOff x="5378" y="1518"/>
                  <a:chExt cx="196" cy="158"/>
                </a:xfrm>
              </p:grpSpPr>
              <p:sp>
                <p:nvSpPr>
                  <p:cNvPr id="665" name="Rectangle 258">
                    <a:extLst>
                      <a:ext uri="{FF2B5EF4-FFF2-40B4-BE49-F238E27FC236}">
                        <a16:creationId xmlns:a16="http://schemas.microsoft.com/office/drawing/2014/main" id="{33BF05F9-8282-9745-9268-4319E1CC13F6}"/>
                      </a:ext>
                    </a:extLst>
                  </p:cNvPr>
                  <p:cNvSpPr>
                    <a:spLocks noChangeArrowheads="1"/>
                  </p:cNvSpPr>
                  <p:nvPr/>
                </p:nvSpPr>
                <p:spPr bwMode="auto">
                  <a:xfrm>
                    <a:off x="5418" y="1518"/>
                    <a:ext cx="81" cy="150"/>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66" name="Text Box 259">
                    <a:extLst>
                      <a:ext uri="{FF2B5EF4-FFF2-40B4-BE49-F238E27FC236}">
                        <a16:creationId xmlns:a16="http://schemas.microsoft.com/office/drawing/2014/main" id="{0152F4B7-7302-7241-9F71-09CCA2E7570E}"/>
                      </a:ext>
                    </a:extLst>
                  </p:cNvPr>
                  <p:cNvSpPr txBox="1">
                    <a:spLocks noChangeArrowheads="1"/>
                  </p:cNvSpPr>
                  <p:nvPr/>
                </p:nvSpPr>
                <p:spPr bwMode="auto">
                  <a:xfrm>
                    <a:off x="5378" y="152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grpSp>
            <p:grpSp>
              <p:nvGrpSpPr>
                <p:cNvPr id="646" name="Group 260">
                  <a:extLst>
                    <a:ext uri="{FF2B5EF4-FFF2-40B4-BE49-F238E27FC236}">
                      <a16:creationId xmlns:a16="http://schemas.microsoft.com/office/drawing/2014/main" id="{3E16CEAF-B7C1-0344-A719-EBE25C77AD7E}"/>
                    </a:ext>
                  </a:extLst>
                </p:cNvPr>
                <p:cNvGrpSpPr>
                  <a:grpSpLocks/>
                </p:cNvGrpSpPr>
                <p:nvPr/>
              </p:nvGrpSpPr>
              <p:grpSpPr bwMode="auto">
                <a:xfrm>
                  <a:off x="5453" y="1666"/>
                  <a:ext cx="211" cy="157"/>
                  <a:chOff x="5261" y="1282"/>
                  <a:chExt cx="211" cy="157"/>
                </a:xfrm>
              </p:grpSpPr>
              <p:sp>
                <p:nvSpPr>
                  <p:cNvPr id="661" name="Rectangle 261">
                    <a:extLst>
                      <a:ext uri="{FF2B5EF4-FFF2-40B4-BE49-F238E27FC236}">
                        <a16:creationId xmlns:a16="http://schemas.microsoft.com/office/drawing/2014/main" id="{347D633B-4770-0B48-91C3-3ED698A1D073}"/>
                      </a:ext>
                    </a:extLst>
                  </p:cNvPr>
                  <p:cNvSpPr>
                    <a:spLocks noChangeArrowheads="1"/>
                  </p:cNvSpPr>
                  <p:nvPr/>
                </p:nvSpPr>
                <p:spPr bwMode="auto">
                  <a:xfrm>
                    <a:off x="5307" y="1284"/>
                    <a:ext cx="81"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662" name="Group 262">
                    <a:extLst>
                      <a:ext uri="{FF2B5EF4-FFF2-40B4-BE49-F238E27FC236}">
                        <a16:creationId xmlns:a16="http://schemas.microsoft.com/office/drawing/2014/main" id="{2679B830-A1BE-F34E-8C84-6BD6A5CE0A50}"/>
                      </a:ext>
                    </a:extLst>
                  </p:cNvPr>
                  <p:cNvGrpSpPr>
                    <a:grpSpLocks/>
                  </p:cNvGrpSpPr>
                  <p:nvPr/>
                </p:nvGrpSpPr>
                <p:grpSpPr bwMode="auto">
                  <a:xfrm>
                    <a:off x="5261" y="1282"/>
                    <a:ext cx="211" cy="157"/>
                    <a:chOff x="857" y="1909"/>
                    <a:chExt cx="211" cy="157"/>
                  </a:xfrm>
                </p:grpSpPr>
                <p:sp>
                  <p:nvSpPr>
                    <p:cNvPr id="663" name="Text Box 263">
                      <a:extLst>
                        <a:ext uri="{FF2B5EF4-FFF2-40B4-BE49-F238E27FC236}">
                          <a16:creationId xmlns:a16="http://schemas.microsoft.com/office/drawing/2014/main" id="{12D2E9D4-6DA4-1F40-8F99-834EF4E2719D}"/>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64" name="Text Box 264">
                      <a:extLst>
                        <a:ext uri="{FF2B5EF4-FFF2-40B4-BE49-F238E27FC236}">
                          <a16:creationId xmlns:a16="http://schemas.microsoft.com/office/drawing/2014/main" id="{D2428074-93A6-7041-9E52-8F24F858003E}"/>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nvGrpSpPr>
                <p:cNvPr id="647" name="Group 265">
                  <a:extLst>
                    <a:ext uri="{FF2B5EF4-FFF2-40B4-BE49-F238E27FC236}">
                      <a16:creationId xmlns:a16="http://schemas.microsoft.com/office/drawing/2014/main" id="{B2923C2C-B32D-B646-81F4-48743D59A830}"/>
                    </a:ext>
                  </a:extLst>
                </p:cNvPr>
                <p:cNvGrpSpPr>
                  <a:grpSpLocks/>
                </p:cNvGrpSpPr>
                <p:nvPr/>
              </p:nvGrpSpPr>
              <p:grpSpPr bwMode="auto">
                <a:xfrm>
                  <a:off x="5114" y="1663"/>
                  <a:ext cx="373" cy="160"/>
                  <a:chOff x="5426" y="1279"/>
                  <a:chExt cx="373" cy="160"/>
                </a:xfrm>
              </p:grpSpPr>
              <p:grpSp>
                <p:nvGrpSpPr>
                  <p:cNvPr id="648" name="Group 266">
                    <a:extLst>
                      <a:ext uri="{FF2B5EF4-FFF2-40B4-BE49-F238E27FC236}">
                        <a16:creationId xmlns:a16="http://schemas.microsoft.com/office/drawing/2014/main" id="{24B1581D-DCB1-DE40-B918-122F06DEBA0D}"/>
                      </a:ext>
                    </a:extLst>
                  </p:cNvPr>
                  <p:cNvGrpSpPr>
                    <a:grpSpLocks/>
                  </p:cNvGrpSpPr>
                  <p:nvPr/>
                </p:nvGrpSpPr>
                <p:grpSpPr bwMode="auto">
                  <a:xfrm>
                    <a:off x="5469" y="1284"/>
                    <a:ext cx="258" cy="144"/>
                    <a:chOff x="1353" y="1539"/>
                    <a:chExt cx="258" cy="144"/>
                  </a:xfrm>
                </p:grpSpPr>
                <p:sp>
                  <p:nvSpPr>
                    <p:cNvPr id="658" name="Rectangle 267">
                      <a:extLst>
                        <a:ext uri="{FF2B5EF4-FFF2-40B4-BE49-F238E27FC236}">
                          <a16:creationId xmlns:a16="http://schemas.microsoft.com/office/drawing/2014/main" id="{DE9B340E-B072-9C48-A98E-4AD255214E65}"/>
                        </a:ext>
                      </a:extLst>
                    </p:cNvPr>
                    <p:cNvSpPr>
                      <a:spLocks noChangeArrowheads="1"/>
                    </p:cNvSpPr>
                    <p:nvPr/>
                  </p:nvSpPr>
                  <p:spPr bwMode="auto">
                    <a:xfrm>
                      <a:off x="1353" y="1539"/>
                      <a:ext cx="258" cy="144"/>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9" name="Line 268">
                      <a:extLst>
                        <a:ext uri="{FF2B5EF4-FFF2-40B4-BE49-F238E27FC236}">
                          <a16:creationId xmlns:a16="http://schemas.microsoft.com/office/drawing/2014/main" id="{E6391330-F505-0B46-BBBF-D0DA3DF6FEF4}"/>
                        </a:ext>
                      </a:extLst>
                    </p:cNvPr>
                    <p:cNvSpPr>
                      <a:spLocks noChangeShapeType="1"/>
                    </p:cNvSpPr>
                    <p:nvPr/>
                  </p:nvSpPr>
                  <p:spPr bwMode="auto">
                    <a:xfrm>
                      <a:off x="1521" y="1542"/>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60" name="Line 269">
                      <a:extLst>
                        <a:ext uri="{FF2B5EF4-FFF2-40B4-BE49-F238E27FC236}">
                          <a16:creationId xmlns:a16="http://schemas.microsoft.com/office/drawing/2014/main" id="{19776BDD-4693-7C41-A5E5-4DCC74C2771C}"/>
                        </a:ext>
                      </a:extLst>
                    </p:cNvPr>
                    <p:cNvSpPr>
                      <a:spLocks noChangeShapeType="1"/>
                    </p:cNvSpPr>
                    <p:nvPr/>
                  </p:nvSpPr>
                  <p:spPr bwMode="auto">
                    <a:xfrm>
                      <a:off x="1437" y="1545"/>
                      <a:ext cx="0" cy="1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649" name="Group 270">
                    <a:extLst>
                      <a:ext uri="{FF2B5EF4-FFF2-40B4-BE49-F238E27FC236}">
                        <a16:creationId xmlns:a16="http://schemas.microsoft.com/office/drawing/2014/main" id="{28D03778-4B65-F44A-A385-77A9FBD6740D}"/>
                      </a:ext>
                    </a:extLst>
                  </p:cNvPr>
                  <p:cNvGrpSpPr>
                    <a:grpSpLocks/>
                  </p:cNvGrpSpPr>
                  <p:nvPr/>
                </p:nvGrpSpPr>
                <p:grpSpPr bwMode="auto">
                  <a:xfrm>
                    <a:off x="5426" y="1282"/>
                    <a:ext cx="211" cy="157"/>
                    <a:chOff x="857" y="1909"/>
                    <a:chExt cx="211" cy="157"/>
                  </a:xfrm>
                </p:grpSpPr>
                <p:sp>
                  <p:nvSpPr>
                    <p:cNvPr id="656" name="Text Box 271">
                      <a:extLst>
                        <a:ext uri="{FF2B5EF4-FFF2-40B4-BE49-F238E27FC236}">
                          <a16:creationId xmlns:a16="http://schemas.microsoft.com/office/drawing/2014/main" id="{81D6076F-5BC3-A148-AB2C-C5D5C389F154}"/>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57" name="Text Box 272">
                      <a:extLst>
                        <a:ext uri="{FF2B5EF4-FFF2-40B4-BE49-F238E27FC236}">
                          <a16:creationId xmlns:a16="http://schemas.microsoft.com/office/drawing/2014/main" id="{6E686EE1-0336-C444-919F-155540BD222C}"/>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50" name="Group 273">
                    <a:extLst>
                      <a:ext uri="{FF2B5EF4-FFF2-40B4-BE49-F238E27FC236}">
                        <a16:creationId xmlns:a16="http://schemas.microsoft.com/office/drawing/2014/main" id="{9AEE3B2A-A33A-FD48-AB98-1762623B3E5E}"/>
                      </a:ext>
                    </a:extLst>
                  </p:cNvPr>
                  <p:cNvGrpSpPr>
                    <a:grpSpLocks/>
                  </p:cNvGrpSpPr>
                  <p:nvPr/>
                </p:nvGrpSpPr>
                <p:grpSpPr bwMode="auto">
                  <a:xfrm>
                    <a:off x="5504" y="1282"/>
                    <a:ext cx="211" cy="157"/>
                    <a:chOff x="857" y="1909"/>
                    <a:chExt cx="211" cy="157"/>
                  </a:xfrm>
                </p:grpSpPr>
                <p:sp>
                  <p:nvSpPr>
                    <p:cNvPr id="654" name="Text Box 274">
                      <a:extLst>
                        <a:ext uri="{FF2B5EF4-FFF2-40B4-BE49-F238E27FC236}">
                          <a16:creationId xmlns:a16="http://schemas.microsoft.com/office/drawing/2014/main" id="{FF78F8BB-1136-384B-87D0-0FABBA77608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55" name="Text Box 275">
                      <a:extLst>
                        <a:ext uri="{FF2B5EF4-FFF2-40B4-BE49-F238E27FC236}">
                          <a16:creationId xmlns:a16="http://schemas.microsoft.com/office/drawing/2014/main" id="{540F050E-7AB6-DE43-9FE2-A8CBB750DA21}"/>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nvGrpSpPr>
                  <p:cNvPr id="651" name="Group 276">
                    <a:extLst>
                      <a:ext uri="{FF2B5EF4-FFF2-40B4-BE49-F238E27FC236}">
                        <a16:creationId xmlns:a16="http://schemas.microsoft.com/office/drawing/2014/main" id="{E953BF9D-1B49-F14E-8125-4E69DC22D474}"/>
                      </a:ext>
                    </a:extLst>
                  </p:cNvPr>
                  <p:cNvGrpSpPr>
                    <a:grpSpLocks/>
                  </p:cNvGrpSpPr>
                  <p:nvPr/>
                </p:nvGrpSpPr>
                <p:grpSpPr bwMode="auto">
                  <a:xfrm>
                    <a:off x="5588" y="1279"/>
                    <a:ext cx="211" cy="157"/>
                    <a:chOff x="857" y="1909"/>
                    <a:chExt cx="211" cy="157"/>
                  </a:xfrm>
                </p:grpSpPr>
                <p:sp>
                  <p:nvSpPr>
                    <p:cNvPr id="652" name="Text Box 277">
                      <a:extLst>
                        <a:ext uri="{FF2B5EF4-FFF2-40B4-BE49-F238E27FC236}">
                          <a16:creationId xmlns:a16="http://schemas.microsoft.com/office/drawing/2014/main" id="{03AC9888-B6B3-2347-BFC8-24FE2B691409}"/>
                        </a:ext>
                      </a:extLst>
                    </p:cNvPr>
                    <p:cNvSpPr txBox="1">
                      <a:spLocks noChangeArrowheads="1"/>
                    </p:cNvSpPr>
                    <p:nvPr/>
                  </p:nvSpPr>
                  <p:spPr bwMode="auto">
                    <a:xfrm>
                      <a:off x="872" y="1912"/>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1</a:t>
                      </a:r>
                    </a:p>
                  </p:txBody>
                </p:sp>
                <p:sp>
                  <p:nvSpPr>
                    <p:cNvPr id="653" name="Text Box 278">
                      <a:extLst>
                        <a:ext uri="{FF2B5EF4-FFF2-40B4-BE49-F238E27FC236}">
                          <a16:creationId xmlns:a16="http://schemas.microsoft.com/office/drawing/2014/main" id="{7B5941A7-A095-C24C-ACAB-2611A8386CC3}"/>
                        </a:ext>
                      </a:extLst>
                    </p:cNvPr>
                    <p:cNvSpPr txBox="1">
                      <a:spLocks noChangeArrowheads="1"/>
                    </p:cNvSpPr>
                    <p:nvPr/>
                  </p:nvSpPr>
                  <p:spPr bwMode="auto">
                    <a:xfrm>
                      <a:off x="857" y="1909"/>
                      <a:ext cx="196"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000" b="0" i="0" u="none" strike="noStrike" kern="0" cap="none" spc="0" normalizeH="0" baseline="0" dirty="0">
                          <a:ln>
                            <a:noFill/>
                          </a:ln>
                          <a:solidFill>
                            <a:srgbClr val="000000"/>
                          </a:solidFill>
                          <a:effectLst/>
                          <a:uLnTx/>
                          <a:uFillTx/>
                          <a:latin typeface="Arial" charset="0"/>
                          <a:ea typeface="ＭＳ Ｐゴシック" charset="0"/>
                          <a:cs typeface="Arial" charset="0"/>
                        </a:rPr>
                        <a:t>-</a:t>
                      </a:r>
                    </a:p>
                  </p:txBody>
                </p:sp>
              </p:grpSp>
            </p:grpSp>
          </p:grpSp>
        </p:grpSp>
      </p:grpSp>
      <p:sp>
        <p:nvSpPr>
          <p:cNvPr id="700" name="Text Box 279">
            <a:extLst>
              <a:ext uri="{FF2B5EF4-FFF2-40B4-BE49-F238E27FC236}">
                <a16:creationId xmlns:a16="http://schemas.microsoft.com/office/drawing/2014/main" id="{C3ADE7CF-6B1B-3A40-9C93-682DC23360EA}"/>
              </a:ext>
            </a:extLst>
          </p:cNvPr>
          <p:cNvSpPr txBox="1">
            <a:spLocks noChangeArrowheads="1"/>
          </p:cNvSpPr>
          <p:nvPr/>
        </p:nvSpPr>
        <p:spPr bwMode="auto">
          <a:xfrm>
            <a:off x="8503375" y="4781058"/>
            <a:ext cx="1130439"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saída de</a:t>
            </a:r>
          </a:p>
          <a:p>
            <a:pPr algn="ctr" eaLnBrk="0" fontAlgn="base" hangingPunct="0">
              <a:spcBef>
                <a:spcPct val="0"/>
              </a:spcBef>
              <a:spcAft>
                <a:spcPct val="0"/>
              </a:spcAft>
              <a:defRPr/>
            </a:pPr>
            <a:r>
              <a:rPr lang="pt-BR" sz="1600" dirty="0">
                <a:solidFill>
                  <a:srgbClr val="000000"/>
                </a:solidFill>
                <a:latin typeface="Arial" charset="0"/>
                <a:cs typeface="Arial" charset="0"/>
              </a:rPr>
              <a:t>canal do</a:t>
            </a:r>
          </a:p>
          <a:p>
            <a:pPr algn="ctr" eaLnBrk="0" fontAlgn="base" hangingPunct="0">
              <a:spcBef>
                <a:spcPct val="0"/>
              </a:spcBef>
              <a:spcAft>
                <a:spcPct val="0"/>
              </a:spcAft>
              <a:defRPr/>
            </a:pPr>
            <a:r>
              <a:rPr lang="pt-BR" sz="1600" dirty="0">
                <a:solidFill>
                  <a:srgbClr val="000000"/>
                </a:solidFill>
                <a:latin typeface="Arial" charset="0"/>
                <a:cs typeface="Arial" charset="0"/>
              </a:rPr>
              <a:t>intervalo 0</a:t>
            </a:r>
          </a:p>
        </p:txBody>
      </p:sp>
      <p:sp>
        <p:nvSpPr>
          <p:cNvPr id="701" name="Text Box 280">
            <a:extLst>
              <a:ext uri="{FF2B5EF4-FFF2-40B4-BE49-F238E27FC236}">
                <a16:creationId xmlns:a16="http://schemas.microsoft.com/office/drawing/2014/main" id="{2DB0E8B8-6D0F-1F45-B1C9-934903F41FF2}"/>
              </a:ext>
            </a:extLst>
          </p:cNvPr>
          <p:cNvSpPr txBox="1">
            <a:spLocks noChangeArrowheads="1"/>
          </p:cNvSpPr>
          <p:nvPr/>
        </p:nvSpPr>
        <p:spPr bwMode="auto">
          <a:xfrm>
            <a:off x="7460387" y="4800108"/>
            <a:ext cx="1130439"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sz="1600" dirty="0">
                <a:solidFill>
                  <a:srgbClr val="000000"/>
                </a:solidFill>
                <a:latin typeface="Arial" charset="0"/>
                <a:cs typeface="Arial" charset="0"/>
              </a:rPr>
              <a:t>saída de</a:t>
            </a:r>
          </a:p>
          <a:p>
            <a:pPr algn="ctr" eaLnBrk="0" fontAlgn="base" hangingPunct="0">
              <a:spcBef>
                <a:spcPct val="0"/>
              </a:spcBef>
              <a:spcAft>
                <a:spcPct val="0"/>
              </a:spcAft>
              <a:defRPr/>
            </a:pPr>
            <a:r>
              <a:rPr lang="pt-BR" sz="1600" dirty="0">
                <a:solidFill>
                  <a:srgbClr val="000000"/>
                </a:solidFill>
                <a:latin typeface="Arial" charset="0"/>
                <a:cs typeface="Arial" charset="0"/>
              </a:rPr>
              <a:t>canal do</a:t>
            </a:r>
          </a:p>
          <a:p>
            <a:pPr algn="ctr" eaLnBrk="0" fontAlgn="base" hangingPunct="0">
              <a:spcBef>
                <a:spcPct val="0"/>
              </a:spcBef>
              <a:spcAft>
                <a:spcPct val="0"/>
              </a:spcAft>
              <a:defRPr/>
            </a:pPr>
            <a:r>
              <a:rPr lang="pt-BR" sz="1600" dirty="0">
                <a:solidFill>
                  <a:srgbClr val="000000"/>
                </a:solidFill>
                <a:latin typeface="Arial" charset="0"/>
                <a:cs typeface="Arial" charset="0"/>
              </a:rPr>
              <a:t>intervalo 1</a:t>
            </a:r>
          </a:p>
        </p:txBody>
      </p:sp>
      <p:sp>
        <p:nvSpPr>
          <p:cNvPr id="702" name="Line 281">
            <a:extLst>
              <a:ext uri="{FF2B5EF4-FFF2-40B4-BE49-F238E27FC236}">
                <a16:creationId xmlns:a16="http://schemas.microsoft.com/office/drawing/2014/main" id="{F43EEBF4-B5EC-504C-A57E-D613795D7AB9}"/>
              </a:ext>
            </a:extLst>
          </p:cNvPr>
          <p:cNvSpPr>
            <a:spLocks noChangeShapeType="1"/>
          </p:cNvSpPr>
          <p:nvPr/>
        </p:nvSpPr>
        <p:spPr bwMode="auto">
          <a:xfrm flipH="1">
            <a:off x="7504113" y="4139708"/>
            <a:ext cx="9525" cy="947737"/>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03" name="Line 282">
            <a:extLst>
              <a:ext uri="{FF2B5EF4-FFF2-40B4-BE49-F238E27FC236}">
                <a16:creationId xmlns:a16="http://schemas.microsoft.com/office/drawing/2014/main" id="{FEAE5ECD-62F9-FA44-9B46-8A7D1041AB7A}"/>
              </a:ext>
            </a:extLst>
          </p:cNvPr>
          <p:cNvSpPr>
            <a:spLocks noChangeShapeType="1"/>
          </p:cNvSpPr>
          <p:nvPr/>
        </p:nvSpPr>
        <p:spPr bwMode="auto">
          <a:xfrm flipH="1">
            <a:off x="8575675" y="4120658"/>
            <a:ext cx="9525" cy="947737"/>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04" name="Line 283">
            <a:extLst>
              <a:ext uri="{FF2B5EF4-FFF2-40B4-BE49-F238E27FC236}">
                <a16:creationId xmlns:a16="http://schemas.microsoft.com/office/drawing/2014/main" id="{7B384DE4-6DB7-454D-B810-D17D965BC0DA}"/>
              </a:ext>
            </a:extLst>
          </p:cNvPr>
          <p:cNvSpPr>
            <a:spLocks noChangeShapeType="1"/>
          </p:cNvSpPr>
          <p:nvPr/>
        </p:nvSpPr>
        <p:spPr bwMode="auto">
          <a:xfrm flipH="1">
            <a:off x="9690100" y="4130183"/>
            <a:ext cx="9525" cy="947737"/>
          </a:xfrm>
          <a:prstGeom prst="line">
            <a:avLst/>
          </a:prstGeom>
          <a:noFill/>
          <a:ln w="12700">
            <a:solidFill>
              <a:srgbClr val="3333CC"/>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05" name="Text Box 285">
            <a:extLst>
              <a:ext uri="{FF2B5EF4-FFF2-40B4-BE49-F238E27FC236}">
                <a16:creationId xmlns:a16="http://schemas.microsoft.com/office/drawing/2014/main" id="{766AAAA2-BFCF-D943-8E92-00703B536CEC}"/>
              </a:ext>
            </a:extLst>
          </p:cNvPr>
          <p:cNvSpPr txBox="1">
            <a:spLocks noChangeArrowheads="1"/>
          </p:cNvSpPr>
          <p:nvPr/>
        </p:nvSpPr>
        <p:spPr bwMode="auto">
          <a:xfrm>
            <a:off x="992188" y="4130510"/>
            <a:ext cx="1431546"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2800" dirty="0">
                <a:solidFill>
                  <a:srgbClr val="C00000"/>
                </a:solidFill>
                <a:latin typeface="+mn-lt"/>
                <a:cs typeface="Arial" charset="0"/>
              </a:rPr>
              <a:t>receptor</a:t>
            </a:r>
            <a:endParaRPr lang="pt-BR" sz="2000" dirty="0">
              <a:solidFill>
                <a:srgbClr val="C00000"/>
              </a:solidFill>
              <a:latin typeface="+mn-lt"/>
              <a:cs typeface="Arial" charset="0"/>
            </a:endParaRPr>
          </a:p>
        </p:txBody>
      </p:sp>
      <p:sp>
        <p:nvSpPr>
          <p:cNvPr id="706" name="Text Box 286">
            <a:extLst>
              <a:ext uri="{FF2B5EF4-FFF2-40B4-BE49-F238E27FC236}">
                <a16:creationId xmlns:a16="http://schemas.microsoft.com/office/drawing/2014/main" id="{4E201B4B-D1A3-B34B-853E-C805C349230E}"/>
              </a:ext>
            </a:extLst>
          </p:cNvPr>
          <p:cNvSpPr txBox="1">
            <a:spLocks noChangeArrowheads="1"/>
          </p:cNvSpPr>
          <p:nvPr/>
        </p:nvSpPr>
        <p:spPr bwMode="auto">
          <a:xfrm>
            <a:off x="3363278" y="4927108"/>
            <a:ext cx="864339"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dirty="0">
                <a:solidFill>
                  <a:srgbClr val="000000"/>
                </a:solidFill>
                <a:latin typeface="Arial" charset="0"/>
                <a:cs typeface="Arial" charset="0"/>
              </a:rPr>
              <a:t>código</a:t>
            </a:r>
          </a:p>
        </p:txBody>
      </p:sp>
      <p:sp>
        <p:nvSpPr>
          <p:cNvPr id="707" name="Text Box 287">
            <a:extLst>
              <a:ext uri="{FF2B5EF4-FFF2-40B4-BE49-F238E27FC236}">
                <a16:creationId xmlns:a16="http://schemas.microsoft.com/office/drawing/2014/main" id="{5FF38D44-BF76-924E-BEA5-D88A3CF1BC12}"/>
              </a:ext>
            </a:extLst>
          </p:cNvPr>
          <p:cNvSpPr txBox="1">
            <a:spLocks noChangeArrowheads="1"/>
          </p:cNvSpPr>
          <p:nvPr/>
        </p:nvSpPr>
        <p:spPr bwMode="auto">
          <a:xfrm>
            <a:off x="2573338" y="4161933"/>
            <a:ext cx="1069524"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dirty="0">
                <a:solidFill>
                  <a:srgbClr val="000000"/>
                </a:solidFill>
                <a:latin typeface="Arial" charset="0"/>
                <a:cs typeface="Arial" charset="0"/>
              </a:rPr>
              <a:t>entrada</a:t>
            </a:r>
          </a:p>
          <a:p>
            <a:pPr eaLnBrk="0" fontAlgn="base" hangingPunct="0">
              <a:spcBef>
                <a:spcPct val="0"/>
              </a:spcBef>
              <a:spcAft>
                <a:spcPct val="0"/>
              </a:spcAft>
              <a:defRPr/>
            </a:pPr>
            <a:r>
              <a:rPr lang="pt-BR" dirty="0">
                <a:solidFill>
                  <a:srgbClr val="000000"/>
                </a:solidFill>
                <a:latin typeface="Arial" charset="0"/>
                <a:cs typeface="Arial" charset="0"/>
              </a:rPr>
              <a:t>recebida</a:t>
            </a:r>
          </a:p>
        </p:txBody>
      </p:sp>
      <p:sp>
        <p:nvSpPr>
          <p:cNvPr id="708" name="Line 288">
            <a:extLst>
              <a:ext uri="{FF2B5EF4-FFF2-40B4-BE49-F238E27FC236}">
                <a16:creationId xmlns:a16="http://schemas.microsoft.com/office/drawing/2014/main" id="{C7275329-6E61-6E46-B56D-07D7F6CE187A}"/>
              </a:ext>
            </a:extLst>
          </p:cNvPr>
          <p:cNvSpPr>
            <a:spLocks noChangeShapeType="1"/>
          </p:cNvSpPr>
          <p:nvPr/>
        </p:nvSpPr>
        <p:spPr bwMode="auto">
          <a:xfrm>
            <a:off x="7197725" y="4527058"/>
            <a:ext cx="319088" cy="4762"/>
          </a:xfrm>
          <a:prstGeom prst="line">
            <a:avLst/>
          </a:prstGeom>
          <a:noFill/>
          <a:ln w="3810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709" name="Group 294">
            <a:extLst>
              <a:ext uri="{FF2B5EF4-FFF2-40B4-BE49-F238E27FC236}">
                <a16:creationId xmlns:a16="http://schemas.microsoft.com/office/drawing/2014/main" id="{B1EAA023-990A-9240-9585-BB2098908379}"/>
              </a:ext>
            </a:extLst>
          </p:cNvPr>
          <p:cNvGrpSpPr>
            <a:grpSpLocks/>
          </p:cNvGrpSpPr>
          <p:nvPr/>
        </p:nvGrpSpPr>
        <p:grpSpPr bwMode="auto">
          <a:xfrm>
            <a:off x="6235700" y="3388820"/>
            <a:ext cx="1517650" cy="977900"/>
            <a:chOff x="4239" y="2007"/>
            <a:chExt cx="956" cy="616"/>
          </a:xfrm>
        </p:grpSpPr>
        <p:sp>
          <p:nvSpPr>
            <p:cNvPr id="710" name="Text Box 187">
              <a:extLst>
                <a:ext uri="{FF2B5EF4-FFF2-40B4-BE49-F238E27FC236}">
                  <a16:creationId xmlns:a16="http://schemas.microsoft.com/office/drawing/2014/main" id="{8AC104B8-3AFC-404A-8890-2A936D10C59B}"/>
                </a:ext>
              </a:extLst>
            </p:cNvPr>
            <p:cNvSpPr txBox="1">
              <a:spLocks noChangeArrowheads="1"/>
            </p:cNvSpPr>
            <p:nvPr/>
          </p:nvSpPr>
          <p:spPr bwMode="auto">
            <a:xfrm>
              <a:off x="4239" y="2047"/>
              <a:ext cx="956" cy="32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cs typeface="Arial" charset="0"/>
                </a:rPr>
                <a:t>D</a:t>
              </a:r>
              <a:r>
                <a:rPr kumimoji="0" lang="pt-BR" sz="1800" b="0" i="0" u="none" strike="noStrike" kern="0" cap="none" spc="0" normalizeH="0" baseline="-25000" dirty="0">
                  <a:ln>
                    <a:noFill/>
                  </a:ln>
                  <a:solidFill>
                    <a:srgbClr val="000000"/>
                  </a:solidFill>
                  <a:effectLst/>
                  <a:uLnTx/>
                  <a:uFillTx/>
                  <a:latin typeface="Arial" charset="0"/>
                  <a:ea typeface="ＭＳ Ｐゴシック" charset="0"/>
                  <a:cs typeface="Arial" charset="0"/>
                </a:rPr>
                <a:t>i </a:t>
              </a:r>
              <a:r>
                <a:rPr kumimoji="0" lang="pt-BR" sz="1800" b="0" i="0" u="none" strike="noStrike" kern="0" cap="none" spc="0" normalizeH="0" baseline="0" dirty="0">
                  <a:ln>
                    <a:noFill/>
                  </a:ln>
                  <a:solidFill>
                    <a:srgbClr val="000000"/>
                  </a:solidFill>
                  <a:effectLst/>
                  <a:uLnTx/>
                  <a:uFillTx/>
                  <a:latin typeface="Arial" charset="0"/>
                  <a:ea typeface="ＭＳ Ｐゴシック" charset="0"/>
                  <a:cs typeface="Arial" charset="0"/>
                </a:rPr>
                <a:t>= </a:t>
              </a:r>
              <a:r>
                <a:rPr kumimoji="0" lang="pt-BR" sz="2800" b="0" i="0" u="none" strike="noStrike" kern="0" cap="none" spc="0" normalizeH="0" baseline="0" dirty="0">
                  <a:ln>
                    <a:noFill/>
                  </a:ln>
                  <a:solidFill>
                    <a:srgbClr val="000000"/>
                  </a:solidFill>
                  <a:effectLst/>
                  <a:uLnTx/>
                  <a:uFillTx/>
                  <a:latin typeface="Symbol" charset="0"/>
                  <a:ea typeface="ＭＳ Ｐゴシック" charset="0"/>
                  <a:cs typeface="Arial" charset="0"/>
                </a:rPr>
                <a:t>S</a:t>
              </a:r>
              <a:r>
                <a:rPr kumimoji="0" lang="pt-BR" sz="1800" b="0" i="0" u="none" strike="noStrike" kern="0" cap="none" spc="0" normalizeH="0" baseline="-25000" dirty="0">
                  <a:ln>
                    <a:noFill/>
                  </a:ln>
                  <a:solidFill>
                    <a:srgbClr val="000000"/>
                  </a:solidFill>
                  <a:effectLst/>
                  <a:uLnTx/>
                  <a:uFillTx/>
                  <a:latin typeface="Arial" charset="0"/>
                  <a:ea typeface="ＭＳ Ｐゴシック" charset="0"/>
                  <a:cs typeface="Arial" charset="0"/>
                </a:rPr>
                <a:t> </a:t>
              </a:r>
              <a:r>
                <a:rPr kumimoji="0" lang="pt-BR" sz="1800" b="0" i="0" u="none" strike="noStrike" kern="0" cap="none" spc="0" normalizeH="0" baseline="0" dirty="0" err="1">
                  <a:ln>
                    <a:noFill/>
                  </a:ln>
                  <a:solidFill>
                    <a:srgbClr val="000000"/>
                  </a:solidFill>
                  <a:effectLst/>
                  <a:uLnTx/>
                  <a:uFillTx/>
                  <a:latin typeface="Arial" charset="0"/>
                  <a:ea typeface="ＭＳ Ｐゴシック" charset="0"/>
                  <a:cs typeface="Arial" charset="0"/>
                </a:rPr>
                <a:t>Z</a:t>
              </a:r>
              <a:r>
                <a:rPr kumimoji="0" lang="pt-BR" sz="1800" b="0" i="0" u="none" strike="noStrike" kern="0" cap="none" spc="0" normalizeH="0" baseline="-25000" dirty="0" err="1">
                  <a:ln>
                    <a:noFill/>
                  </a:ln>
                  <a:solidFill>
                    <a:srgbClr val="000000"/>
                  </a:solidFill>
                  <a:effectLst/>
                  <a:uLnTx/>
                  <a:uFillTx/>
                  <a:latin typeface="Arial" charset="0"/>
                  <a:ea typeface="ＭＳ Ｐゴシック" charset="0"/>
                  <a:cs typeface="Arial" charset="0"/>
                </a:rPr>
                <a:t>i,m</a:t>
              </a:r>
              <a:r>
                <a:rPr kumimoji="0" lang="pt-BR" sz="2400" b="0" i="0" u="none" strike="noStrike" kern="0" cap="none" spc="0" normalizeH="0" baseline="30000" dirty="0" err="1">
                  <a:ln>
                    <a:noFill/>
                  </a:ln>
                  <a:solidFill>
                    <a:srgbClr val="000000"/>
                  </a:solidFill>
                  <a:effectLst/>
                  <a:uLnTx/>
                  <a:uFillTx/>
                  <a:latin typeface="Arial" charset="0"/>
                  <a:ea typeface="ＭＳ Ｐゴシック" charset="0"/>
                  <a:cs typeface="Arial" charset="0"/>
                </a:rPr>
                <a:t>.</a:t>
              </a:r>
              <a:r>
                <a:rPr kumimoji="0" lang="pt-BR" sz="1800" b="0" i="0" u="none" strike="noStrike" kern="0" cap="none" spc="0" normalizeH="0" baseline="0" dirty="0" err="1">
                  <a:ln>
                    <a:noFill/>
                  </a:ln>
                  <a:solidFill>
                    <a:srgbClr val="000000"/>
                  </a:solidFill>
                  <a:effectLst/>
                  <a:uLnTx/>
                  <a:uFillTx/>
                  <a:latin typeface="Arial" charset="0"/>
                  <a:ea typeface="ＭＳ Ｐゴシック" charset="0"/>
                  <a:cs typeface="Arial" charset="0"/>
                </a:rPr>
                <a:t>c</a:t>
              </a:r>
              <a:r>
                <a:rPr kumimoji="0" lang="pt-BR" sz="1800" b="0" i="0" u="none" strike="noStrike" kern="0" cap="none" spc="0" normalizeH="0" baseline="-25000" dirty="0" err="1">
                  <a:ln>
                    <a:noFill/>
                  </a:ln>
                  <a:solidFill>
                    <a:srgbClr val="000000"/>
                  </a:solidFill>
                  <a:effectLst/>
                  <a:uLnTx/>
                  <a:uFillTx/>
                  <a:latin typeface="Arial" charset="0"/>
                  <a:ea typeface="ＭＳ Ｐゴシック" charset="0"/>
                  <a:cs typeface="Arial" charset="0"/>
                </a:rPr>
                <a:t>m</a:t>
              </a:r>
              <a:endParaRPr kumimoji="0" lang="pt-BR" sz="1800" b="0" i="0" u="none" strike="noStrike" kern="0" cap="none" spc="0" normalizeH="0" baseline="-25000" dirty="0">
                <a:ln>
                  <a:noFill/>
                </a:ln>
                <a:solidFill>
                  <a:srgbClr val="000000"/>
                </a:solidFill>
                <a:effectLst/>
                <a:uLnTx/>
                <a:uFillTx/>
                <a:latin typeface="Arial" charset="0"/>
                <a:ea typeface="ＭＳ Ｐゴシック" charset="0"/>
                <a:cs typeface="Arial" charset="0"/>
              </a:endParaRPr>
            </a:p>
          </p:txBody>
        </p:sp>
        <p:sp>
          <p:nvSpPr>
            <p:cNvPr id="711" name="Text Box 289">
              <a:extLst>
                <a:ext uri="{FF2B5EF4-FFF2-40B4-BE49-F238E27FC236}">
                  <a16:creationId xmlns:a16="http://schemas.microsoft.com/office/drawing/2014/main" id="{FCB34A07-4861-174C-8358-8A395B515077}"/>
                </a:ext>
              </a:extLst>
            </p:cNvPr>
            <p:cNvSpPr txBox="1">
              <a:spLocks noChangeArrowheads="1"/>
            </p:cNvSpPr>
            <p:nvPr/>
          </p:nvSpPr>
          <p:spPr bwMode="auto">
            <a:xfrm>
              <a:off x="4498" y="2258"/>
              <a:ext cx="305"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dirty="0">
                  <a:ln>
                    <a:noFill/>
                  </a:ln>
                  <a:solidFill>
                    <a:srgbClr val="000000"/>
                  </a:solidFill>
                  <a:effectLst/>
                  <a:uLnTx/>
                  <a:uFillTx/>
                  <a:latin typeface="Arial" charset="0"/>
                  <a:ea typeface="ＭＳ Ｐゴシック" charset="0"/>
                </a:rPr>
                <a:t>m=1</a:t>
              </a:r>
            </a:p>
          </p:txBody>
        </p:sp>
        <p:sp>
          <p:nvSpPr>
            <p:cNvPr id="712" name="Text Box 290">
              <a:extLst>
                <a:ext uri="{FF2B5EF4-FFF2-40B4-BE49-F238E27FC236}">
                  <a16:creationId xmlns:a16="http://schemas.microsoft.com/office/drawing/2014/main" id="{BF575CBE-6E6F-6E48-BF85-CEA2918EC4A4}"/>
                </a:ext>
              </a:extLst>
            </p:cNvPr>
            <p:cNvSpPr txBox="1">
              <a:spLocks noChangeArrowheads="1"/>
            </p:cNvSpPr>
            <p:nvPr/>
          </p:nvSpPr>
          <p:spPr bwMode="auto">
            <a:xfrm>
              <a:off x="4541" y="2007"/>
              <a:ext cx="196"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dirty="0">
                  <a:ln>
                    <a:noFill/>
                  </a:ln>
                  <a:solidFill>
                    <a:srgbClr val="000000"/>
                  </a:solidFill>
                  <a:effectLst/>
                  <a:uLnTx/>
                  <a:uFillTx/>
                  <a:latin typeface="Arial" charset="0"/>
                  <a:ea typeface="ＭＳ Ｐゴシック" charset="0"/>
                </a:rPr>
                <a:t>M</a:t>
              </a:r>
            </a:p>
          </p:txBody>
        </p:sp>
        <p:sp>
          <p:nvSpPr>
            <p:cNvPr id="713" name="Text Box 291">
              <a:extLst>
                <a:ext uri="{FF2B5EF4-FFF2-40B4-BE49-F238E27FC236}">
                  <a16:creationId xmlns:a16="http://schemas.microsoft.com/office/drawing/2014/main" id="{14D8E7C4-D8A4-D045-B820-AC56F1EA75AF}"/>
                </a:ext>
              </a:extLst>
            </p:cNvPr>
            <p:cNvSpPr txBox="1">
              <a:spLocks noChangeArrowheads="1"/>
            </p:cNvSpPr>
            <p:nvPr/>
          </p:nvSpPr>
          <p:spPr bwMode="auto">
            <a:xfrm>
              <a:off x="4718" y="2392"/>
              <a:ext cx="236"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M</a:t>
              </a:r>
            </a:p>
          </p:txBody>
        </p:sp>
        <p:sp>
          <p:nvSpPr>
            <p:cNvPr id="714" name="Line 293">
              <a:extLst>
                <a:ext uri="{FF2B5EF4-FFF2-40B4-BE49-F238E27FC236}">
                  <a16:creationId xmlns:a16="http://schemas.microsoft.com/office/drawing/2014/main" id="{566C617A-A3D7-A846-9070-9BD1F795DEE7}"/>
                </a:ext>
              </a:extLst>
            </p:cNvPr>
            <p:cNvSpPr>
              <a:spLocks noChangeShapeType="1"/>
            </p:cNvSpPr>
            <p:nvPr/>
          </p:nvSpPr>
          <p:spPr bwMode="auto">
            <a:xfrm>
              <a:off x="4561" y="2410"/>
              <a:ext cx="558"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sp>
        <p:nvSpPr>
          <p:cNvPr id="715" name="Freeform 300">
            <a:extLst>
              <a:ext uri="{FF2B5EF4-FFF2-40B4-BE49-F238E27FC236}">
                <a16:creationId xmlns:a16="http://schemas.microsoft.com/office/drawing/2014/main" id="{58127CAF-8C3E-7847-BB19-ADED23DCC983}"/>
              </a:ext>
            </a:extLst>
          </p:cNvPr>
          <p:cNvSpPr>
            <a:spLocks/>
          </p:cNvSpPr>
          <p:nvPr/>
        </p:nvSpPr>
        <p:spPr bwMode="auto">
          <a:xfrm>
            <a:off x="8977313" y="1918795"/>
            <a:ext cx="341312" cy="1376363"/>
          </a:xfrm>
          <a:custGeom>
            <a:avLst/>
            <a:gdLst>
              <a:gd name="T0" fmla="*/ 0 w 215"/>
              <a:gd name="T1" fmla="*/ 0 h 819"/>
              <a:gd name="T2" fmla="*/ 2147483647 w 215"/>
              <a:gd name="T3" fmla="*/ 0 h 819"/>
              <a:gd name="T4" fmla="*/ 2147483647 w 215"/>
              <a:gd name="T5" fmla="*/ 2147483647 h 819"/>
              <a:gd name="T6" fmla="*/ 0 60000 65536"/>
              <a:gd name="T7" fmla="*/ 0 60000 65536"/>
              <a:gd name="T8" fmla="*/ 0 60000 65536"/>
            </a:gdLst>
            <a:ahLst/>
            <a:cxnLst>
              <a:cxn ang="T6">
                <a:pos x="T0" y="T1"/>
              </a:cxn>
              <a:cxn ang="T7">
                <a:pos x="T2" y="T3"/>
              </a:cxn>
              <a:cxn ang="T8">
                <a:pos x="T4" y="T5"/>
              </a:cxn>
            </a:cxnLst>
            <a:rect l="0" t="0" r="r" b="b"/>
            <a:pathLst>
              <a:path w="215" h="819">
                <a:moveTo>
                  <a:pt x="0" y="0"/>
                </a:moveTo>
                <a:lnTo>
                  <a:pt x="215" y="0"/>
                </a:lnTo>
                <a:lnTo>
                  <a:pt x="215" y="819"/>
                </a:lnTo>
              </a:path>
            </a:pathLst>
          </a:custGeom>
          <a:noFill/>
          <a:ln w="19050" cap="flat" cmpd="sng">
            <a:solidFill>
              <a:srgbClr val="C00000"/>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pt-BR" dirty="0">
              <a:solidFill>
                <a:srgbClr val="000000"/>
              </a:solidFill>
              <a:latin typeface="Arial" charset="0"/>
              <a:ea typeface="ＭＳ Ｐゴシック" charset="0"/>
            </a:endParaRPr>
          </a:p>
        </p:txBody>
      </p:sp>
      <p:sp>
        <p:nvSpPr>
          <p:cNvPr id="716" name="Line 302">
            <a:extLst>
              <a:ext uri="{FF2B5EF4-FFF2-40B4-BE49-F238E27FC236}">
                <a16:creationId xmlns:a16="http://schemas.microsoft.com/office/drawing/2014/main" id="{719F039E-D32E-3D4D-85DB-096D3DA089AE}"/>
              </a:ext>
            </a:extLst>
          </p:cNvPr>
          <p:cNvSpPr>
            <a:spLocks noChangeShapeType="1"/>
          </p:cNvSpPr>
          <p:nvPr/>
        </p:nvSpPr>
        <p:spPr bwMode="auto">
          <a:xfrm flipH="1">
            <a:off x="3754438" y="3295158"/>
            <a:ext cx="5553075" cy="0"/>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sp>
        <p:nvSpPr>
          <p:cNvPr id="717" name="Freeform 303">
            <a:extLst>
              <a:ext uri="{FF2B5EF4-FFF2-40B4-BE49-F238E27FC236}">
                <a16:creationId xmlns:a16="http://schemas.microsoft.com/office/drawing/2014/main" id="{2BEFB13F-083C-094A-802D-56E8B9394E6D}"/>
              </a:ext>
            </a:extLst>
          </p:cNvPr>
          <p:cNvSpPr>
            <a:spLocks/>
          </p:cNvSpPr>
          <p:nvPr/>
        </p:nvSpPr>
        <p:spPr bwMode="auto">
          <a:xfrm>
            <a:off x="3754438" y="3295158"/>
            <a:ext cx="396875" cy="1157287"/>
          </a:xfrm>
          <a:custGeom>
            <a:avLst/>
            <a:gdLst>
              <a:gd name="T0" fmla="*/ 0 w 250"/>
              <a:gd name="T1" fmla="*/ 0 h 729"/>
              <a:gd name="T2" fmla="*/ 0 w 250"/>
              <a:gd name="T3" fmla="*/ 2147483647 h 729"/>
              <a:gd name="T4" fmla="*/ 2147483647 w 250"/>
              <a:gd name="T5" fmla="*/ 2147483647 h 729"/>
              <a:gd name="T6" fmla="*/ 0 60000 65536"/>
              <a:gd name="T7" fmla="*/ 0 60000 65536"/>
              <a:gd name="T8" fmla="*/ 0 60000 65536"/>
            </a:gdLst>
            <a:ahLst/>
            <a:cxnLst>
              <a:cxn ang="T6">
                <a:pos x="T0" y="T1"/>
              </a:cxn>
              <a:cxn ang="T7">
                <a:pos x="T2" y="T3"/>
              </a:cxn>
              <a:cxn ang="T8">
                <a:pos x="T4" y="T5"/>
              </a:cxn>
            </a:cxnLst>
            <a:rect l="0" t="0" r="r" b="b"/>
            <a:pathLst>
              <a:path w="250" h="729">
                <a:moveTo>
                  <a:pt x="0" y="0"/>
                </a:moveTo>
                <a:lnTo>
                  <a:pt x="0" y="729"/>
                </a:lnTo>
                <a:lnTo>
                  <a:pt x="250" y="729"/>
                </a:lnTo>
              </a:path>
            </a:pathLst>
          </a:custGeom>
          <a:noFill/>
          <a:ln w="19050" cap="flat" cmpd="sng">
            <a:solidFill>
              <a:srgbClr val="C00000"/>
            </a:solidFill>
            <a:prstDash val="solid"/>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pt-BR" dirty="0">
              <a:solidFill>
                <a:srgbClr val="000000"/>
              </a:solidFill>
              <a:latin typeface="Arial" charset="0"/>
              <a:ea typeface="ＭＳ Ｐゴシック" charset="0"/>
            </a:endParaRPr>
          </a:p>
        </p:txBody>
      </p:sp>
      <p:sp>
        <p:nvSpPr>
          <p:cNvPr id="2" name="TextBox 1">
            <a:extLst>
              <a:ext uri="{FF2B5EF4-FFF2-40B4-BE49-F238E27FC236}">
                <a16:creationId xmlns:a16="http://schemas.microsoft.com/office/drawing/2014/main" id="{4DFE7C60-9BDB-934C-AED2-4DA7A761AFFC}"/>
              </a:ext>
            </a:extLst>
          </p:cNvPr>
          <p:cNvSpPr txBox="1"/>
          <p:nvPr/>
        </p:nvSpPr>
        <p:spPr>
          <a:xfrm>
            <a:off x="944381" y="5861155"/>
            <a:ext cx="5775235" cy="523220"/>
          </a:xfrm>
          <a:prstGeom prst="rect">
            <a:avLst/>
          </a:prstGeom>
          <a:noFill/>
        </p:spPr>
        <p:txBody>
          <a:bodyPr wrap="none" rtlCol="0">
            <a:spAutoFit/>
          </a:bodyPr>
          <a:lstStyle/>
          <a:p>
            <a:r>
              <a:rPr lang="pt-BR" sz="2800" dirty="0"/>
              <a:t>… mas isso não é realmente útil ainda!</a:t>
            </a:r>
          </a:p>
        </p:txBody>
      </p:sp>
    </p:spTree>
    <p:extLst>
      <p:ext uri="{BB962C8B-B14F-4D97-AF65-F5344CB8AC3E}">
        <p14:creationId xmlns:p14="http://schemas.microsoft.com/office/powerpoint/2010/main" val="2791428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2000"/>
                                        <p:tgtEl>
                                          <p:spTgt spid="472"/>
                                        </p:tgtEl>
                                      </p:cBhvr>
                                    </p:animEffect>
                                  </p:childTnLst>
                                </p:cTn>
                              </p:par>
                            </p:childTnLst>
                          </p:cTn>
                        </p:par>
                        <p:par>
                          <p:cTn id="8" fill="hold">
                            <p:stCondLst>
                              <p:cond delay="2000"/>
                            </p:stCondLst>
                            <p:childTnLst>
                              <p:par>
                                <p:cTn id="9" presetID="22" presetClass="entr" presetSubtype="2" fill="hold" nodeType="afterEffect">
                                  <p:stCondLst>
                                    <p:cond delay="0"/>
                                  </p:stCondLst>
                                  <p:childTnLst>
                                    <p:set>
                                      <p:cBhvr>
                                        <p:cTn id="10" dur="1" fill="hold">
                                          <p:stCondLst>
                                            <p:cond delay="0"/>
                                          </p:stCondLst>
                                        </p:cTn>
                                        <p:tgtEl>
                                          <p:spTgt spid="502"/>
                                        </p:tgtEl>
                                        <p:attrNameLst>
                                          <p:attrName>style.visibility</p:attrName>
                                        </p:attrNameLst>
                                      </p:cBhvr>
                                      <p:to>
                                        <p:strVal val="visible"/>
                                      </p:to>
                                    </p:set>
                                    <p:animEffect transition="in" filter="wipe(right)">
                                      <p:cBhvr>
                                        <p:cTn id="11" dur="2000"/>
                                        <p:tgtEl>
                                          <p:spTgt spid="50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437"/>
                                        </p:tgtEl>
                                        <p:attrNameLst>
                                          <p:attrName>style.visibility</p:attrName>
                                        </p:attrNameLst>
                                      </p:cBhvr>
                                      <p:to>
                                        <p:strVal val="visible"/>
                                      </p:to>
                                    </p:set>
                                    <p:animEffect transition="in" filter="wipe(right)">
                                      <p:cBhvr>
                                        <p:cTn id="16" dur="2000"/>
                                        <p:tgtEl>
                                          <p:spTgt spid="437"/>
                                        </p:tgtEl>
                                      </p:cBhvr>
                                    </p:animEffect>
                                  </p:childTnLst>
                                </p:cTn>
                              </p:par>
                            </p:childTnLst>
                          </p:cTn>
                        </p:par>
                        <p:par>
                          <p:cTn id="17" fill="hold">
                            <p:stCondLst>
                              <p:cond delay="2000"/>
                            </p:stCondLst>
                            <p:childTnLst>
                              <p:par>
                                <p:cTn id="18" presetID="22" presetClass="entr" presetSubtype="2" fill="hold" nodeType="after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wipe(right)">
                                      <p:cBhvr>
                                        <p:cTn id="20" dur="20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715"/>
                                        </p:tgtEl>
                                        <p:attrNameLst>
                                          <p:attrName>style.visibility</p:attrName>
                                        </p:attrNameLst>
                                      </p:cBhvr>
                                      <p:to>
                                        <p:strVal val="visible"/>
                                      </p:to>
                                    </p:set>
                                    <p:animEffect transition="in" filter="wipe(up)">
                                      <p:cBhvr>
                                        <p:cTn id="25" dur="1000"/>
                                        <p:tgtEl>
                                          <p:spTgt spid="715"/>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716"/>
                                        </p:tgtEl>
                                        <p:attrNameLst>
                                          <p:attrName>style.visibility</p:attrName>
                                        </p:attrNameLst>
                                      </p:cBhvr>
                                      <p:to>
                                        <p:strVal val="visible"/>
                                      </p:to>
                                    </p:set>
                                    <p:animEffect transition="in" filter="wipe(right)">
                                      <p:cBhvr>
                                        <p:cTn id="29" dur="1000"/>
                                        <p:tgtEl>
                                          <p:spTgt spid="716"/>
                                        </p:tgtEl>
                                      </p:cBhvr>
                                    </p:animEffect>
                                  </p:childTnLst>
                                </p:cTn>
                              </p:par>
                            </p:childTnLst>
                          </p:cTn>
                        </p:par>
                        <p:par>
                          <p:cTn id="30" fill="hold">
                            <p:stCondLst>
                              <p:cond delay="2000"/>
                            </p:stCondLst>
                            <p:childTnLst>
                              <p:par>
                                <p:cTn id="31" presetID="22" presetClass="entr" presetSubtype="1" fill="hold" grpId="0" nodeType="afterEffect">
                                  <p:stCondLst>
                                    <p:cond delay="0"/>
                                  </p:stCondLst>
                                  <p:childTnLst>
                                    <p:set>
                                      <p:cBhvr>
                                        <p:cTn id="32" dur="1" fill="hold">
                                          <p:stCondLst>
                                            <p:cond delay="0"/>
                                          </p:stCondLst>
                                        </p:cTn>
                                        <p:tgtEl>
                                          <p:spTgt spid="717"/>
                                        </p:tgtEl>
                                        <p:attrNameLst>
                                          <p:attrName>style.visibility</p:attrName>
                                        </p:attrNameLst>
                                      </p:cBhvr>
                                      <p:to>
                                        <p:strVal val="visible"/>
                                      </p:to>
                                    </p:set>
                                    <p:animEffect transition="in" filter="wipe(up)">
                                      <p:cBhvr>
                                        <p:cTn id="33" dur="1000"/>
                                        <p:tgtEl>
                                          <p:spTgt spid="71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2" fill="hold" nodeType="clickEffect">
                                  <p:stCondLst>
                                    <p:cond delay="0"/>
                                  </p:stCondLst>
                                  <p:childTnLst>
                                    <p:set>
                                      <p:cBhvr>
                                        <p:cTn id="37" dur="1" fill="hold">
                                          <p:stCondLst>
                                            <p:cond delay="0"/>
                                          </p:stCondLst>
                                        </p:cTn>
                                        <p:tgtEl>
                                          <p:spTgt spid="585"/>
                                        </p:tgtEl>
                                        <p:attrNameLst>
                                          <p:attrName>style.visibility</p:attrName>
                                        </p:attrNameLst>
                                      </p:cBhvr>
                                      <p:to>
                                        <p:strVal val="visible"/>
                                      </p:to>
                                    </p:set>
                                    <p:animEffect transition="in" filter="wipe(right)">
                                      <p:cBhvr>
                                        <p:cTn id="38" dur="2000"/>
                                        <p:tgtEl>
                                          <p:spTgt spid="585"/>
                                        </p:tgtEl>
                                      </p:cBhvr>
                                    </p:animEffect>
                                  </p:childTnLst>
                                </p:cTn>
                              </p:par>
                            </p:childTnLst>
                          </p:cTn>
                        </p:par>
                        <p:par>
                          <p:cTn id="39" fill="hold">
                            <p:stCondLst>
                              <p:cond delay="2000"/>
                            </p:stCondLst>
                            <p:childTnLst>
                              <p:par>
                                <p:cTn id="40" presetID="22" presetClass="entr" presetSubtype="2" fill="hold" nodeType="afterEffect">
                                  <p:stCondLst>
                                    <p:cond delay="0"/>
                                  </p:stCondLst>
                                  <p:childTnLst>
                                    <p:set>
                                      <p:cBhvr>
                                        <p:cTn id="41" dur="1" fill="hold">
                                          <p:stCondLst>
                                            <p:cond delay="0"/>
                                          </p:stCondLst>
                                        </p:cTn>
                                        <p:tgtEl>
                                          <p:spTgt spid="582"/>
                                        </p:tgtEl>
                                        <p:attrNameLst>
                                          <p:attrName>style.visibility</p:attrName>
                                        </p:attrNameLst>
                                      </p:cBhvr>
                                      <p:to>
                                        <p:strVal val="visible"/>
                                      </p:to>
                                    </p:set>
                                    <p:animEffect transition="in" filter="wipe(right)">
                                      <p:cBhvr>
                                        <p:cTn id="42" dur="2000"/>
                                        <p:tgtEl>
                                          <p:spTgt spid="58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2" fill="hold" nodeType="clickEffect">
                                  <p:stCondLst>
                                    <p:cond delay="0"/>
                                  </p:stCondLst>
                                  <p:childTnLst>
                                    <p:set>
                                      <p:cBhvr>
                                        <p:cTn id="46" dur="1" fill="hold">
                                          <p:stCondLst>
                                            <p:cond delay="0"/>
                                          </p:stCondLst>
                                        </p:cTn>
                                        <p:tgtEl>
                                          <p:spTgt spid="640"/>
                                        </p:tgtEl>
                                        <p:attrNameLst>
                                          <p:attrName>style.visibility</p:attrName>
                                        </p:attrNameLst>
                                      </p:cBhvr>
                                      <p:to>
                                        <p:strVal val="visible"/>
                                      </p:to>
                                    </p:set>
                                    <p:animEffect transition="in" filter="wipe(right)">
                                      <p:cBhvr>
                                        <p:cTn id="47" dur="2000"/>
                                        <p:tgtEl>
                                          <p:spTgt spid="640"/>
                                        </p:tgtEl>
                                      </p:cBhvr>
                                    </p:animEffect>
                                  </p:childTnLst>
                                </p:cTn>
                              </p:par>
                            </p:childTnLst>
                          </p:cTn>
                        </p:par>
                        <p:par>
                          <p:cTn id="48" fill="hold">
                            <p:stCondLst>
                              <p:cond delay="2000"/>
                            </p:stCondLst>
                            <p:childTnLst>
                              <p:par>
                                <p:cTn id="49" presetID="22" presetClass="entr" presetSubtype="2" fill="hold" nodeType="afterEffect">
                                  <p:stCondLst>
                                    <p:cond delay="0"/>
                                  </p:stCondLst>
                                  <p:childTnLst>
                                    <p:set>
                                      <p:cBhvr>
                                        <p:cTn id="50" dur="1" fill="hold">
                                          <p:stCondLst>
                                            <p:cond delay="0"/>
                                          </p:stCondLst>
                                        </p:cTn>
                                        <p:tgtEl>
                                          <p:spTgt spid="576"/>
                                        </p:tgtEl>
                                        <p:attrNameLst>
                                          <p:attrName>style.visibility</p:attrName>
                                        </p:attrNameLst>
                                      </p:cBhvr>
                                      <p:to>
                                        <p:strVal val="visible"/>
                                      </p:to>
                                    </p:set>
                                    <p:animEffect transition="in" filter="wipe(right)">
                                      <p:cBhvr>
                                        <p:cTn id="51" dur="2000"/>
                                        <p:tgtEl>
                                          <p:spTgt spid="576"/>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2"/>
                                        </p:tgtEl>
                                        <p:attrNameLst>
                                          <p:attrName>style.visibility</p:attrName>
                                        </p:attrNameLst>
                                      </p:cBhvr>
                                      <p:to>
                                        <p:strVal val="visible"/>
                                      </p:to>
                                    </p:set>
                                    <p:animEffect transition="in" filter="dissolve">
                                      <p:cBhvr>
                                        <p:cTn id="5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5" grpId="0" animBg="1"/>
      <p:bldP spid="717" grpId="0" animBg="1"/>
      <p:bldP spid="2" grpId="0"/>
    </p:bldLst>
  </p:timing>
</p:sld>
</file>

<file path=ppt/slides/slide1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dirty="0"/>
              <a:t>CDMA: </a:t>
            </a:r>
            <a:r>
              <a:rPr lang="en-US" dirty="0" err="1"/>
              <a:t>interferência</a:t>
            </a:r>
            <a:r>
              <a:rPr lang="en-US" dirty="0"/>
              <a:t> de </a:t>
            </a:r>
            <a:r>
              <a:rPr lang="en-US" dirty="0" err="1"/>
              <a:t>dois</a:t>
            </a:r>
            <a:r>
              <a:rPr lang="en-US" dirty="0"/>
              <a:t> </a:t>
            </a:r>
            <a:r>
              <a:rPr lang="en-US" dirty="0" err="1"/>
              <a:t>remetentes</a:t>
            </a:r>
            <a:endParaRPr lang="en-US" dirty="0"/>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177</a:t>
            </a:fld>
            <a:endParaRPr lang="en-US" dirty="0"/>
          </a:p>
        </p:txBody>
      </p:sp>
      <p:pic>
        <p:nvPicPr>
          <p:cNvPr id="295" name="Picture 3" descr="5">
            <a:extLst>
              <a:ext uri="{FF2B5EF4-FFF2-40B4-BE49-F238E27FC236}">
                <a16:creationId xmlns:a16="http://schemas.microsoft.com/office/drawing/2014/main" id="{36C38E2C-4E51-7349-B2FC-F7572D473A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06750" y="1219200"/>
            <a:ext cx="5026025" cy="5322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6" name="TextBox 1">
            <a:extLst>
              <a:ext uri="{FF2B5EF4-FFF2-40B4-BE49-F238E27FC236}">
                <a16:creationId xmlns:a16="http://schemas.microsoft.com/office/drawing/2014/main" id="{F140E95D-3F84-634C-9A02-B246B2C3804F}"/>
              </a:ext>
            </a:extLst>
          </p:cNvPr>
          <p:cNvSpPr txBox="1">
            <a:spLocks noChangeArrowheads="1"/>
          </p:cNvSpPr>
          <p:nvPr/>
        </p:nvSpPr>
        <p:spPr bwMode="auto">
          <a:xfrm>
            <a:off x="8252372" y="3918262"/>
            <a:ext cx="3709987" cy="17543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eaLnBrk="0" fontAlgn="base" hangingPunct="0">
              <a:lnSpc>
                <a:spcPct val="90000"/>
              </a:lnSpc>
              <a:spcBef>
                <a:spcPct val="0"/>
              </a:spcBef>
              <a:spcAft>
                <a:spcPct val="0"/>
              </a:spcAft>
            </a:pPr>
            <a:r>
              <a:rPr lang="pt-BR" dirty="0">
                <a:solidFill>
                  <a:srgbClr val="000099"/>
                </a:solidFill>
                <a:latin typeface="+mn-lt"/>
                <a:cs typeface="Gill Sans MT" charset="0"/>
              </a:rPr>
              <a:t>usando o mesmo código do remetente 1, o receptor recupera os dados originais do remetente 1 a partir dos dados do canal somado!</a:t>
            </a:r>
            <a:endParaRPr lang="en-US" dirty="0">
              <a:solidFill>
                <a:srgbClr val="000099"/>
              </a:solidFill>
              <a:latin typeface="+mn-lt"/>
              <a:cs typeface="Gill Sans MT" charset="0"/>
            </a:endParaRPr>
          </a:p>
        </p:txBody>
      </p:sp>
      <p:sp>
        <p:nvSpPr>
          <p:cNvPr id="297" name="TextBox 7">
            <a:extLst>
              <a:ext uri="{FF2B5EF4-FFF2-40B4-BE49-F238E27FC236}">
                <a16:creationId xmlns:a16="http://schemas.microsoft.com/office/drawing/2014/main" id="{09EF984F-02A4-AE44-AB15-EDCB93C8FC15}"/>
              </a:ext>
            </a:extLst>
          </p:cNvPr>
          <p:cNvSpPr txBox="1">
            <a:spLocks noChangeArrowheads="1"/>
          </p:cNvSpPr>
          <p:nvPr/>
        </p:nvSpPr>
        <p:spPr bwMode="auto">
          <a:xfrm>
            <a:off x="1461117" y="1798638"/>
            <a:ext cx="1574183"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eaLnBrk="0" fontAlgn="base" hangingPunct="0">
              <a:spcBef>
                <a:spcPct val="0"/>
              </a:spcBef>
              <a:spcAft>
                <a:spcPct val="0"/>
              </a:spcAft>
            </a:pPr>
            <a:r>
              <a:rPr lang="en-US" dirty="0" err="1">
                <a:solidFill>
                  <a:srgbClr val="000099"/>
                </a:solidFill>
                <a:latin typeface="+mj-lt"/>
                <a:cs typeface="Gill Sans MT" charset="0"/>
              </a:rPr>
              <a:t>Emissor</a:t>
            </a:r>
            <a:r>
              <a:rPr lang="en-US" dirty="0">
                <a:solidFill>
                  <a:srgbClr val="000099"/>
                </a:solidFill>
                <a:latin typeface="+mj-lt"/>
                <a:cs typeface="Gill Sans MT" charset="0"/>
              </a:rPr>
              <a:t> 1</a:t>
            </a:r>
          </a:p>
        </p:txBody>
      </p:sp>
      <p:sp>
        <p:nvSpPr>
          <p:cNvPr id="298" name="TextBox 8">
            <a:extLst>
              <a:ext uri="{FF2B5EF4-FFF2-40B4-BE49-F238E27FC236}">
                <a16:creationId xmlns:a16="http://schemas.microsoft.com/office/drawing/2014/main" id="{5FF6A3D7-E543-604B-8421-97434E701F5B}"/>
              </a:ext>
            </a:extLst>
          </p:cNvPr>
          <p:cNvSpPr txBox="1">
            <a:spLocks noChangeArrowheads="1"/>
          </p:cNvSpPr>
          <p:nvPr/>
        </p:nvSpPr>
        <p:spPr bwMode="auto">
          <a:xfrm>
            <a:off x="1478280" y="2865438"/>
            <a:ext cx="1478116"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eaLnBrk="0" fontAlgn="base" hangingPunct="0">
              <a:spcBef>
                <a:spcPct val="0"/>
              </a:spcBef>
              <a:spcAft>
                <a:spcPct val="0"/>
              </a:spcAft>
            </a:pPr>
            <a:r>
              <a:rPr lang="en-US" dirty="0" err="1">
                <a:solidFill>
                  <a:srgbClr val="000099"/>
                </a:solidFill>
                <a:latin typeface="+mj-lt"/>
                <a:cs typeface="Gill Sans MT" charset="0"/>
              </a:rPr>
              <a:t>Emissor</a:t>
            </a:r>
            <a:r>
              <a:rPr lang="en-US" dirty="0">
                <a:solidFill>
                  <a:srgbClr val="000099"/>
                </a:solidFill>
                <a:latin typeface="+mj-lt"/>
                <a:cs typeface="Gill Sans MT" charset="0"/>
              </a:rPr>
              <a:t> 2</a:t>
            </a:r>
          </a:p>
        </p:txBody>
      </p:sp>
      <p:sp>
        <p:nvSpPr>
          <p:cNvPr id="299" name="TextBox 9">
            <a:extLst>
              <a:ext uri="{FF2B5EF4-FFF2-40B4-BE49-F238E27FC236}">
                <a16:creationId xmlns:a16="http://schemas.microsoft.com/office/drawing/2014/main" id="{F8ED1740-EE66-7A44-B101-8A652D0EE9C6}"/>
              </a:ext>
            </a:extLst>
          </p:cNvPr>
          <p:cNvSpPr txBox="1">
            <a:spLocks noChangeArrowheads="1"/>
          </p:cNvSpPr>
          <p:nvPr/>
        </p:nvSpPr>
        <p:spPr bwMode="auto">
          <a:xfrm>
            <a:off x="8215313" y="1165225"/>
            <a:ext cx="3290887" cy="10895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eaLnBrk="0" fontAlgn="base" hangingPunct="0">
              <a:lnSpc>
                <a:spcPct val="90000"/>
              </a:lnSpc>
              <a:spcBef>
                <a:spcPct val="0"/>
              </a:spcBef>
              <a:spcAft>
                <a:spcPct val="0"/>
              </a:spcAft>
            </a:pPr>
            <a:r>
              <a:rPr lang="pt-BR" dirty="0">
                <a:solidFill>
                  <a:srgbClr val="000099"/>
                </a:solidFill>
                <a:latin typeface="+mn-lt"/>
                <a:cs typeface="Gill Sans MT" charset="0"/>
              </a:rPr>
              <a:t>canal soma as transmissões dos remetentes 1 e 2</a:t>
            </a:r>
            <a:endParaRPr lang="en-US" dirty="0">
              <a:solidFill>
                <a:srgbClr val="000099"/>
              </a:solidFill>
              <a:latin typeface="+mn-lt"/>
              <a:cs typeface="Gill Sans MT" charset="0"/>
            </a:endParaRPr>
          </a:p>
        </p:txBody>
      </p:sp>
      <p:cxnSp>
        <p:nvCxnSpPr>
          <p:cNvPr id="300" name="Straight Connector 3">
            <a:extLst>
              <a:ext uri="{FF2B5EF4-FFF2-40B4-BE49-F238E27FC236}">
                <a16:creationId xmlns:a16="http://schemas.microsoft.com/office/drawing/2014/main" id="{23A37B6F-F66B-7B4B-8770-CCC19B929946}"/>
              </a:ext>
            </a:extLst>
          </p:cNvPr>
          <p:cNvCxnSpPr>
            <a:cxnSpLocks noChangeShapeType="1"/>
          </p:cNvCxnSpPr>
          <p:nvPr/>
        </p:nvCxnSpPr>
        <p:spPr bwMode="auto">
          <a:xfrm flipH="1">
            <a:off x="7780338" y="1354138"/>
            <a:ext cx="438150" cy="646112"/>
          </a:xfrm>
          <a:prstGeom prst="line">
            <a:avLst/>
          </a:prstGeom>
          <a:noFill/>
          <a:ln w="25400">
            <a:solidFill>
              <a:srgbClr val="000099"/>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cxnSp>
      <p:sp>
        <p:nvSpPr>
          <p:cNvPr id="2" name="Rectangle 1">
            <a:extLst>
              <a:ext uri="{FF2B5EF4-FFF2-40B4-BE49-F238E27FC236}">
                <a16:creationId xmlns:a16="http://schemas.microsoft.com/office/drawing/2014/main" id="{DE8A350A-A5B1-5E40-B020-BBAE8B171445}"/>
              </a:ext>
            </a:extLst>
          </p:cNvPr>
          <p:cNvSpPr/>
          <p:nvPr/>
        </p:nvSpPr>
        <p:spPr>
          <a:xfrm>
            <a:off x="3200400" y="1168400"/>
            <a:ext cx="1206500" cy="317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10">
            <a:extLst>
              <a:ext uri="{FF2B5EF4-FFF2-40B4-BE49-F238E27FC236}">
                <a16:creationId xmlns:a16="http://schemas.microsoft.com/office/drawing/2014/main" id="{0FCB0485-674A-1545-B66D-393FD9C2F9B6}"/>
              </a:ext>
            </a:extLst>
          </p:cNvPr>
          <p:cNvSpPr txBox="1"/>
          <p:nvPr/>
        </p:nvSpPr>
        <p:spPr>
          <a:xfrm>
            <a:off x="8259581" y="5585272"/>
            <a:ext cx="2854692" cy="523220"/>
          </a:xfrm>
          <a:prstGeom prst="rect">
            <a:avLst/>
          </a:prstGeom>
          <a:noFill/>
        </p:spPr>
        <p:txBody>
          <a:bodyPr wrap="none" rtlCol="0">
            <a:spAutoFit/>
          </a:bodyPr>
          <a:lstStyle/>
          <a:p>
            <a:r>
              <a:rPr lang="en-US" sz="2800" dirty="0"/>
              <a:t>… agora </a:t>
            </a:r>
            <a:r>
              <a:rPr lang="en-US" sz="2800" i="1" dirty="0" err="1">
                <a:solidFill>
                  <a:srgbClr val="0000A8"/>
                </a:solidFill>
              </a:rPr>
              <a:t>isto</a:t>
            </a:r>
            <a:r>
              <a:rPr lang="en-US" sz="2800" i="1" dirty="0">
                <a:solidFill>
                  <a:srgbClr val="0000A8"/>
                </a:solidFill>
              </a:rPr>
              <a:t> é</a:t>
            </a:r>
            <a:r>
              <a:rPr lang="en-US" sz="2800" i="1" dirty="0"/>
              <a:t> </a:t>
            </a:r>
            <a:r>
              <a:rPr lang="en-US" sz="2800" dirty="0" err="1"/>
              <a:t>útil</a:t>
            </a:r>
            <a:r>
              <a:rPr lang="en-US" sz="2800" dirty="0"/>
              <a:t>!</a:t>
            </a:r>
          </a:p>
        </p:txBody>
      </p:sp>
    </p:spTree>
    <p:extLst>
      <p:ext uri="{BB962C8B-B14F-4D97-AF65-F5344CB8AC3E}">
        <p14:creationId xmlns:p14="http://schemas.microsoft.com/office/powerpoint/2010/main" val="14043282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xEl>
                                              <p:pRg st="0" end="0"/>
                                            </p:txEl>
                                          </p:spTgt>
                                        </p:tgtEl>
                                        <p:attrNameLst>
                                          <p:attrName>style.visibility</p:attrName>
                                        </p:attrNameLst>
                                      </p:cBhvr>
                                      <p:to>
                                        <p:strVal val="visible"/>
                                      </p:to>
                                    </p:set>
                                    <p:animEffect transition="in" filter="dissolve">
                                      <p:cBhvr>
                                        <p:cTn id="12"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rgbClr val="D9D9D9"/>
              </a:buClr>
            </a:pPr>
            <a:r>
              <a:rPr lang="en-US" altLang="en-US" dirty="0" err="1">
                <a:solidFill>
                  <a:srgbClr val="D9D9D9"/>
                </a:solidFill>
                <a:ea typeface="ＭＳ Ｐゴシック" panose="020B0600070205080204" pitchFamily="34" charset="-128"/>
                <a:cs typeface="Arial" panose="020B0604020202020204" pitchFamily="34" charset="0"/>
              </a:rPr>
              <a:t>Introdução</a:t>
            </a:r>
            <a:endParaRPr lang="en-US" altLang="en-US" dirty="0">
              <a:solidFill>
                <a:srgbClr val="D9D9D9"/>
              </a:solidFill>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178</a:t>
            </a:fld>
            <a:endParaRPr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en-US" sz="3200" dirty="0">
                <a:solidFill>
                  <a:srgbClr val="000099"/>
                </a:solidFill>
              </a:rPr>
              <a:t>Sem </a:t>
            </a:r>
            <a:r>
              <a:rPr lang="en-US" sz="3200" dirty="0" err="1">
                <a:solidFill>
                  <a:srgbClr val="000099"/>
                </a:solidFill>
              </a:rPr>
              <a:t>Fio</a:t>
            </a:r>
            <a:endParaRPr lang="en-US" sz="3200" dirty="0">
              <a:solidFill>
                <a:srgbClr val="000099"/>
              </a:solidFill>
            </a:endParaRPr>
          </a:p>
          <a:p>
            <a:pPr>
              <a:buClr>
                <a:srgbClr val="D9D9D9"/>
              </a:buClr>
              <a:defRPr/>
            </a:pPr>
            <a:r>
              <a:rPr lang="pt-BR" dirty="0">
                <a:solidFill>
                  <a:srgbClr val="D9D9D9"/>
                </a:solidFill>
              </a:rPr>
              <a:t>Enlaces Sem Fio e características de rede </a:t>
            </a:r>
          </a:p>
          <a:p>
            <a:pPr>
              <a:buClr>
                <a:srgbClr val="0012A0"/>
              </a:buClr>
              <a:defRPr/>
            </a:pPr>
            <a:r>
              <a:rPr lang="pt-BR" dirty="0"/>
              <a:t>WiFi: </a:t>
            </a:r>
            <a:r>
              <a:rPr lang="pt-BR" dirty="0" err="1"/>
              <a:t>LANs</a:t>
            </a:r>
            <a:r>
              <a:rPr lang="pt-BR" dirty="0"/>
              <a:t> sem fio 802.11</a:t>
            </a:r>
          </a:p>
          <a:p>
            <a:pPr>
              <a:buClr>
                <a:srgbClr val="D9D9D9"/>
              </a:buClr>
              <a:defRPr/>
            </a:pPr>
            <a:r>
              <a:rPr lang="pt-BR" dirty="0">
                <a:solidFill>
                  <a:srgbClr val="D9D9D9"/>
                </a:solidFill>
              </a:rPr>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51200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D9D9D9"/>
                </a:solidFill>
              </a:rPr>
              <a:t>Mobilidade</a:t>
            </a:r>
          </a:p>
          <a:p>
            <a:pPr marL="393700" indent="-279400">
              <a:buClr>
                <a:srgbClr val="D9D9D9"/>
              </a:buClr>
              <a:defRPr/>
            </a:pPr>
            <a:r>
              <a:rPr lang="pt-BR" sz="3000" dirty="0">
                <a:solidFill>
                  <a:srgbClr val="D9D9D9"/>
                </a:solidFill>
              </a:rPr>
              <a:t>Gestão da mobilidade: princípios</a:t>
            </a:r>
          </a:p>
          <a:p>
            <a:pPr marL="393700" indent="-279400">
              <a:buClr>
                <a:srgbClr val="D9D9D9"/>
              </a:buClr>
              <a:defRPr/>
            </a:pPr>
            <a:r>
              <a:rPr lang="pt-BR" sz="3000" dirty="0">
                <a:solidFill>
                  <a:srgbClr val="D9D9D9"/>
                </a:solidFill>
              </a:rPr>
              <a:t>Gestão da mobilidade: prática</a:t>
            </a:r>
          </a:p>
          <a:p>
            <a:pPr marL="736600" lvl="1" indent="-279400">
              <a:buClr>
                <a:srgbClr val="D9D9D9"/>
              </a:buClr>
              <a:defRPr/>
            </a:pPr>
            <a:r>
              <a:rPr lang="pt-BR" sz="3000" dirty="0">
                <a:solidFill>
                  <a:srgbClr val="D9D9D9"/>
                </a:solidFill>
              </a:rPr>
              <a:t>Redes 4G/5G</a:t>
            </a:r>
          </a:p>
          <a:p>
            <a:pPr marL="736600" lvl="1" indent="-279400">
              <a:buClr>
                <a:srgbClr val="D9D9D9"/>
              </a:buClr>
              <a:defRPr/>
            </a:pPr>
            <a:r>
              <a:rPr lang="pt-BR" sz="3000" dirty="0">
                <a:solidFill>
                  <a:srgbClr val="D9D9D9"/>
                </a:solidFill>
              </a:rPr>
              <a:t>IP Móvel</a:t>
            </a:r>
          </a:p>
          <a:p>
            <a:pPr marL="393700" indent="-279400">
              <a:buClr>
                <a:srgbClr val="D9D9D9"/>
              </a:buClr>
              <a:defRPr/>
            </a:pPr>
            <a:r>
              <a:rPr lang="pt-BR" sz="3400" dirty="0">
                <a:solidFill>
                  <a:srgbClr val="D9D9D9"/>
                </a:solidFill>
              </a:rPr>
              <a:t>Mobilidade: impacto em protocolos de camadas superiores</a:t>
            </a:r>
          </a:p>
          <a:p>
            <a:pPr marL="736600" lvl="1" indent="-279400">
              <a:buClr>
                <a:srgbClr val="D9D9D9"/>
              </a:buClr>
              <a:defRPr/>
            </a:pPr>
            <a:endParaRPr lang="pt-BR" sz="3000" dirty="0">
              <a:solidFill>
                <a:srgbClr val="D9D9D9"/>
              </a:solidFill>
            </a:endParaRPr>
          </a:p>
        </p:txBody>
      </p:sp>
    </p:spTree>
    <p:extLst>
      <p:ext uri="{BB962C8B-B14F-4D97-AF65-F5344CB8AC3E}">
        <p14:creationId xmlns:p14="http://schemas.microsoft.com/office/powerpoint/2010/main" val="1285421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dirty="0"/>
              <a:t>LAN Sem </a:t>
            </a:r>
            <a:r>
              <a:rPr lang="en-US" dirty="0" err="1"/>
              <a:t>Fio</a:t>
            </a:r>
            <a:r>
              <a:rPr lang="en-US" dirty="0"/>
              <a:t> IEEE 802.11</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179</a:t>
            </a:fld>
            <a:endParaRPr lang="en-US" dirty="0"/>
          </a:p>
        </p:txBody>
      </p:sp>
      <p:graphicFrame>
        <p:nvGraphicFramePr>
          <p:cNvPr id="2" name="Table 1">
            <a:extLst>
              <a:ext uri="{FF2B5EF4-FFF2-40B4-BE49-F238E27FC236}">
                <a16:creationId xmlns:a16="http://schemas.microsoft.com/office/drawing/2014/main" id="{D2CA1ED5-0599-854A-907A-E9C68E3B8873}"/>
              </a:ext>
            </a:extLst>
          </p:cNvPr>
          <p:cNvGraphicFramePr>
            <a:graphicFrameLocks noGrp="1"/>
          </p:cNvGraphicFramePr>
          <p:nvPr>
            <p:extLst>
              <p:ext uri="{D42A27DB-BD31-4B8C-83A1-F6EECF244321}">
                <p14:modId xmlns:p14="http://schemas.microsoft.com/office/powerpoint/2010/main" val="1748738630"/>
              </p:ext>
            </p:extLst>
          </p:nvPr>
        </p:nvGraphicFramePr>
        <p:xfrm>
          <a:off x="650240" y="1346200"/>
          <a:ext cx="10916921" cy="4603752"/>
        </p:xfrm>
        <a:graphic>
          <a:graphicData uri="http://schemas.openxmlformats.org/drawingml/2006/table">
            <a:tbl>
              <a:tblPr firstRow="1" firstCol="1" bandRow="1">
                <a:tableStyleId>{5C22544A-7EE6-4342-B048-85BDC9FD1C3A}</a:tableStyleId>
              </a:tblPr>
              <a:tblGrid>
                <a:gridCol w="2519680">
                  <a:extLst>
                    <a:ext uri="{9D8B030D-6E8A-4147-A177-3AD203B41FA5}">
                      <a16:colId xmlns:a16="http://schemas.microsoft.com/office/drawing/2014/main" val="3216654271"/>
                    </a:ext>
                  </a:extLst>
                </a:gridCol>
                <a:gridCol w="1427480">
                  <a:extLst>
                    <a:ext uri="{9D8B030D-6E8A-4147-A177-3AD203B41FA5}">
                      <a16:colId xmlns:a16="http://schemas.microsoft.com/office/drawing/2014/main" val="3311415253"/>
                    </a:ext>
                  </a:extLst>
                </a:gridCol>
                <a:gridCol w="2326640">
                  <a:extLst>
                    <a:ext uri="{9D8B030D-6E8A-4147-A177-3AD203B41FA5}">
                      <a16:colId xmlns:a16="http://schemas.microsoft.com/office/drawing/2014/main" val="3897866277"/>
                    </a:ext>
                  </a:extLst>
                </a:gridCol>
                <a:gridCol w="1422400">
                  <a:extLst>
                    <a:ext uri="{9D8B030D-6E8A-4147-A177-3AD203B41FA5}">
                      <a16:colId xmlns:a16="http://schemas.microsoft.com/office/drawing/2014/main" val="536041181"/>
                    </a:ext>
                  </a:extLst>
                </a:gridCol>
                <a:gridCol w="3220721">
                  <a:extLst>
                    <a:ext uri="{9D8B030D-6E8A-4147-A177-3AD203B41FA5}">
                      <a16:colId xmlns:a16="http://schemas.microsoft.com/office/drawing/2014/main" val="1367206375"/>
                    </a:ext>
                  </a:extLst>
                </a:gridCol>
              </a:tblGrid>
              <a:tr h="510858">
                <a:tc>
                  <a:txBody>
                    <a:bodyPr/>
                    <a:lstStyle/>
                    <a:p>
                      <a:pPr marL="0" marR="0">
                        <a:lnSpc>
                          <a:spcPct val="90000"/>
                        </a:lnSpc>
                        <a:spcBef>
                          <a:spcPts val="0"/>
                        </a:spcBef>
                        <a:spcAft>
                          <a:spcPts val="0"/>
                        </a:spcAft>
                      </a:pPr>
                      <a:r>
                        <a:rPr lang="en-US" sz="2400" dirty="0" err="1">
                          <a:effectLst/>
                        </a:rPr>
                        <a:t>Padrão</a:t>
                      </a:r>
                      <a:endParaRPr lang="en-US" sz="2400" dirty="0">
                        <a:effectLst/>
                      </a:endParaRPr>
                    </a:p>
                    <a:p>
                      <a:pPr marL="0" marR="0">
                        <a:lnSpc>
                          <a:spcPct val="90000"/>
                        </a:lnSpc>
                        <a:spcBef>
                          <a:spcPts val="0"/>
                        </a:spcBef>
                        <a:spcAft>
                          <a:spcPts val="0"/>
                        </a:spcAft>
                      </a:pPr>
                      <a:r>
                        <a:rPr lang="en-US" sz="2400" dirty="0">
                          <a:effectLst/>
                        </a:rPr>
                        <a:t>IEEE 802.11</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err="1">
                          <a:effectLst/>
                        </a:rPr>
                        <a:t>Ano</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Taxa </a:t>
                      </a:r>
                      <a:r>
                        <a:rPr lang="en-US" sz="2400" dirty="0" err="1">
                          <a:effectLst/>
                        </a:rPr>
                        <a:t>máxima</a:t>
                      </a:r>
                      <a:r>
                        <a:rPr lang="en-US" sz="2400" dirty="0">
                          <a:effectLst/>
                        </a:rPr>
                        <a:t> de dados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err="1">
                          <a:effectLst/>
                        </a:rPr>
                        <a:t>Alcance</a:t>
                      </a:r>
                      <a:r>
                        <a:rPr lang="en-US" sz="2400" dirty="0">
                          <a:effectLst/>
                        </a:rPr>
                        <a:t> </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err="1">
                          <a:effectLst/>
                        </a:rPr>
                        <a:t>Frequência</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071449787"/>
                  </a:ext>
                </a:extLst>
              </a:tr>
              <a:tr h="255429">
                <a:tc>
                  <a:txBody>
                    <a:bodyPr/>
                    <a:lstStyle/>
                    <a:p>
                      <a:pPr marL="0" marR="0">
                        <a:spcBef>
                          <a:spcPts val="0"/>
                        </a:spcBef>
                        <a:spcAft>
                          <a:spcPts val="0"/>
                        </a:spcAft>
                      </a:pPr>
                      <a:r>
                        <a:rPr lang="en-US" sz="2400" b="0" dirty="0">
                          <a:effectLst/>
                        </a:rPr>
                        <a:t>802.11b</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1999</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11 Mbps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30 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2,4 GHz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4011830295"/>
                  </a:ext>
                </a:extLst>
              </a:tr>
              <a:tr h="255429">
                <a:tc>
                  <a:txBody>
                    <a:bodyPr/>
                    <a:lstStyle/>
                    <a:p>
                      <a:pPr marL="0" marR="0">
                        <a:spcBef>
                          <a:spcPts val="0"/>
                        </a:spcBef>
                        <a:spcAft>
                          <a:spcPts val="0"/>
                        </a:spcAft>
                      </a:pPr>
                      <a:r>
                        <a:rPr lang="en-US" sz="2400" b="0" dirty="0">
                          <a:effectLst/>
                        </a:rPr>
                        <a:t>802.11g</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2003</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54 Mbps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30m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2,4 GHz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2601489631"/>
                  </a:ext>
                </a:extLst>
              </a:tr>
              <a:tr h="510858">
                <a:tc>
                  <a:txBody>
                    <a:bodyPr/>
                    <a:lstStyle/>
                    <a:p>
                      <a:pPr marL="0" marR="0">
                        <a:spcBef>
                          <a:spcPts val="0"/>
                        </a:spcBef>
                        <a:spcAft>
                          <a:spcPts val="0"/>
                        </a:spcAft>
                      </a:pPr>
                      <a:r>
                        <a:rPr lang="en-US" sz="2400" b="0" dirty="0">
                          <a:effectLst/>
                        </a:rPr>
                        <a:t>802.11n  (WiFi 4)</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2009</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600 Mbps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70m </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2,4; 5 GHz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531303648"/>
                  </a:ext>
                </a:extLst>
              </a:tr>
              <a:tr h="510858">
                <a:tc>
                  <a:txBody>
                    <a:bodyPr/>
                    <a:lstStyle/>
                    <a:p>
                      <a:pPr marL="0" marR="0">
                        <a:spcBef>
                          <a:spcPts val="0"/>
                        </a:spcBef>
                        <a:spcAft>
                          <a:spcPts val="0"/>
                        </a:spcAft>
                      </a:pPr>
                      <a:r>
                        <a:rPr lang="en-US" sz="2400" b="0" dirty="0">
                          <a:effectLst/>
                        </a:rPr>
                        <a:t>802.11ac (WiFi 5)</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2013</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3,47 </a:t>
                      </a:r>
                      <a:r>
                        <a:rPr lang="en-US" sz="2400" dirty="0" err="1">
                          <a:effectLst/>
                        </a:rPr>
                        <a:t>Gpbs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70m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5 GHz </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488146182"/>
                  </a:ext>
                </a:extLst>
              </a:tr>
              <a:tr h="510858">
                <a:tc>
                  <a:txBody>
                    <a:bodyPr/>
                    <a:lstStyle/>
                    <a:p>
                      <a:pPr marL="0" marR="0">
                        <a:spcBef>
                          <a:spcPts val="0"/>
                        </a:spcBef>
                        <a:spcAft>
                          <a:spcPts val="0"/>
                        </a:spcAft>
                      </a:pPr>
                      <a:r>
                        <a:rPr lang="en-US" sz="2400" b="0" dirty="0">
                          <a:effectLst/>
                        </a:rPr>
                        <a:t>802.11ax (WiFi 6)</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2020</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9,6 Gbps </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70m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2,4; 5 GHz </a:t>
                      </a:r>
                      <a:r>
                        <a:rPr lang="en-US" sz="1800" dirty="0">
                          <a:effectLst/>
                        </a:rPr>
                        <a:t>(</a:t>
                      </a:r>
                      <a:r>
                        <a:rPr lang="en-US" sz="1800" dirty="0" err="1">
                          <a:effectLst/>
                        </a:rPr>
                        <a:t>WiFi</a:t>
                      </a:r>
                      <a:r>
                        <a:rPr lang="en-US" sz="1800" dirty="0">
                          <a:effectLst/>
                        </a:rPr>
                        <a:t> 6E - 6 GHz)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2717794024"/>
                  </a:ext>
                </a:extLst>
              </a:tr>
              <a:tr h="51085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400" b="0" dirty="0">
                          <a:effectLst/>
                        </a:rPr>
                        <a:t>802.11be (</a:t>
                      </a:r>
                      <a:r>
                        <a:rPr lang="en-US" sz="2400" b="0" dirty="0" err="1">
                          <a:effectLst/>
                        </a:rPr>
                        <a:t>WiFi</a:t>
                      </a:r>
                      <a:r>
                        <a:rPr lang="en-US" sz="2400" b="0" dirty="0">
                          <a:effectLst/>
                        </a:rPr>
                        <a:t> 7)</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2024 </a:t>
                      </a:r>
                      <a:r>
                        <a:rPr lang="en-US" sz="1800" dirty="0">
                          <a:effectLst/>
                        </a:rPr>
                        <a:t>(exp)</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23,1 Gbps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400" dirty="0">
                          <a:effectLst/>
                        </a:rPr>
                        <a:t>70m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2,4; 5; 6 GHz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1988375253"/>
                  </a:ext>
                </a:extLst>
              </a:tr>
              <a:tr h="510858">
                <a:tc>
                  <a:txBody>
                    <a:bodyPr/>
                    <a:lstStyle/>
                    <a:p>
                      <a:pPr marL="0" marR="0">
                        <a:spcBef>
                          <a:spcPts val="0"/>
                        </a:spcBef>
                        <a:spcAft>
                          <a:spcPts val="0"/>
                        </a:spcAft>
                      </a:pPr>
                      <a:r>
                        <a:rPr lang="en-US" sz="2400" b="0" dirty="0">
                          <a:effectLst/>
                        </a:rPr>
                        <a:t>802.11af</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2014</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35 – 560 Mbps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1 Km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pt-BR" sz="2400" dirty="0">
                          <a:effectLst/>
                        </a:rPr>
                        <a:t>bandas de TV não utilizadas</a:t>
                      </a:r>
                      <a:r>
                        <a:rPr lang="en-US" sz="2400" dirty="0">
                          <a:effectLst/>
                        </a:rPr>
                        <a:t> (54-790 MHz)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578689878"/>
                  </a:ext>
                </a:extLst>
              </a:tr>
              <a:tr h="255429">
                <a:tc>
                  <a:txBody>
                    <a:bodyPr/>
                    <a:lstStyle/>
                    <a:p>
                      <a:pPr marL="0" marR="0">
                        <a:spcBef>
                          <a:spcPts val="0"/>
                        </a:spcBef>
                        <a:spcAft>
                          <a:spcPts val="0"/>
                        </a:spcAft>
                      </a:pPr>
                      <a:r>
                        <a:rPr lang="en-US" sz="2400" b="0" dirty="0">
                          <a:effectLst/>
                        </a:rPr>
                        <a:t>802.11ah</a:t>
                      </a:r>
                      <a:endParaRPr lang="en-US" sz="2400" b="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2017</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347 Mbps</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1 Km</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tc>
                  <a:txBody>
                    <a:bodyPr/>
                    <a:lstStyle/>
                    <a:p>
                      <a:pPr marL="0" marR="0">
                        <a:spcBef>
                          <a:spcPts val="0"/>
                        </a:spcBef>
                        <a:spcAft>
                          <a:spcPts val="0"/>
                        </a:spcAft>
                      </a:pPr>
                      <a:r>
                        <a:rPr lang="en-US" sz="2400" dirty="0">
                          <a:effectLst/>
                        </a:rPr>
                        <a:t>900 MHz</a:t>
                      </a:r>
                      <a:endParaRPr lang="en-US" sz="2400" dirty="0">
                        <a:effectLst/>
                        <a:latin typeface="Cambria" panose="02040503050406030204" pitchFamily="18" charset="0"/>
                        <a:ea typeface="MS Mincho" panose="02020609040205080304" pitchFamily="49" charset="-128"/>
                        <a:cs typeface="Courier New" panose="02070309020205020404" pitchFamily="49" charset="0"/>
                      </a:endParaRPr>
                    </a:p>
                  </a:txBody>
                  <a:tcPr marL="68580" marR="68580" marT="0" marB="0"/>
                </a:tc>
                <a:extLst>
                  <a:ext uri="{0D108BD9-81ED-4DB2-BD59-A6C34878D82A}">
                    <a16:rowId xmlns:a16="http://schemas.microsoft.com/office/drawing/2014/main" val="2537358628"/>
                  </a:ext>
                </a:extLst>
              </a:tr>
            </a:tbl>
          </a:graphicData>
        </a:graphic>
      </p:graphicFrame>
      <p:sp>
        <p:nvSpPr>
          <p:cNvPr id="291" name="Rectangle 5">
            <a:extLst>
              <a:ext uri="{FF2B5EF4-FFF2-40B4-BE49-F238E27FC236}">
                <a16:creationId xmlns:a16="http://schemas.microsoft.com/office/drawing/2014/main" id="{FF5FCC4D-A86C-074D-AC0E-AED1826D4D81}"/>
              </a:ext>
            </a:extLst>
          </p:cNvPr>
          <p:cNvSpPr>
            <a:spLocks noChangeArrowheads="1"/>
          </p:cNvSpPr>
          <p:nvPr/>
        </p:nvSpPr>
        <p:spPr bwMode="auto">
          <a:xfrm>
            <a:off x="985838" y="6019800"/>
            <a:ext cx="9948862" cy="654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77813" indent="-277813">
              <a:lnSpc>
                <a:spcPct val="90000"/>
              </a:lnSpc>
              <a:spcBef>
                <a:spcPct val="20000"/>
              </a:spcBef>
              <a:buClr>
                <a:srgbClr val="000099"/>
              </a:buClr>
              <a:buSzPct val="100000"/>
              <a:buFont typeface="Wingdings" charset="2"/>
              <a:buChar char="§"/>
              <a:defRPr/>
            </a:pPr>
            <a:r>
              <a:rPr lang="pt-BR" sz="2400" dirty="0">
                <a:cs typeface="+mn-cs"/>
              </a:rPr>
              <a:t>todos usam CSMA/CA para acesso múltiplo e têm versões de estação base e rede </a:t>
            </a:r>
            <a:r>
              <a:rPr lang="pt-BR" sz="2400" dirty="0" err="1">
                <a:cs typeface="+mn-cs"/>
              </a:rPr>
              <a:t>ad-hoc</a:t>
            </a:r>
            <a:endParaRPr lang="en-US" sz="2400" dirty="0">
              <a:cs typeface="+mn-cs"/>
            </a:endParaRPr>
          </a:p>
        </p:txBody>
      </p:sp>
    </p:spTree>
    <p:extLst>
      <p:ext uri="{BB962C8B-B14F-4D97-AF65-F5344CB8AC3E}">
        <p14:creationId xmlns:p14="http://schemas.microsoft.com/office/powerpoint/2010/main" val="3612388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E6EF77-C1AF-E874-117A-A600AD15538C}"/>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ACBE8E44-1189-B6BF-350A-5376A220B563}"/>
              </a:ext>
            </a:extLst>
          </p:cNvPr>
          <p:cNvSpPr>
            <a:spLocks noGrp="1"/>
          </p:cNvSpPr>
          <p:nvPr>
            <p:ph type="title"/>
          </p:nvPr>
        </p:nvSpPr>
        <p:spPr>
          <a:xfrm>
            <a:off x="798691" y="289325"/>
            <a:ext cx="11024714" cy="894622"/>
          </a:xfrm>
        </p:spPr>
        <p:txBody>
          <a:bodyPr>
            <a:normAutofit/>
          </a:bodyPr>
          <a:lstStyle/>
          <a:p>
            <a:r>
              <a:rPr lang="pt-BR" altLang="en-US" dirty="0">
                <a:cs typeface="Calibri" panose="020F0502020204030204" pitchFamily="34" charset="0"/>
              </a:rPr>
              <a:t>Características do sinal de rádio</a:t>
            </a:r>
            <a:endParaRPr lang="en-US" sz="4400" dirty="0"/>
          </a:p>
        </p:txBody>
      </p:sp>
      <p:sp>
        <p:nvSpPr>
          <p:cNvPr id="5" name="TextBox 4">
            <a:extLst>
              <a:ext uri="{FF2B5EF4-FFF2-40B4-BE49-F238E27FC236}">
                <a16:creationId xmlns:a16="http://schemas.microsoft.com/office/drawing/2014/main" id="{8329AE98-D37C-B55D-30BA-E8E1ED8EC276}"/>
              </a:ext>
            </a:extLst>
          </p:cNvPr>
          <p:cNvSpPr txBox="1"/>
          <p:nvPr/>
        </p:nvSpPr>
        <p:spPr>
          <a:xfrm>
            <a:off x="798691" y="1276091"/>
            <a:ext cx="5297309" cy="2508379"/>
          </a:xfrm>
          <a:prstGeom prst="rect">
            <a:avLst/>
          </a:prstGeom>
          <a:noFill/>
        </p:spPr>
        <p:txBody>
          <a:bodyPr wrap="square">
            <a:spAutoFit/>
          </a:bodyPr>
          <a:lstStyle/>
          <a:p>
            <a:r>
              <a:rPr lang="en-US" sz="2800" dirty="0" err="1">
                <a:solidFill>
                  <a:srgbClr val="C00000"/>
                </a:solidFill>
                <a:effectLst/>
              </a:rPr>
              <a:t>Potência</a:t>
            </a:r>
            <a:r>
              <a:rPr lang="en-US" sz="2800" dirty="0">
                <a:solidFill>
                  <a:srgbClr val="C00000"/>
                </a:solidFill>
              </a:rPr>
              <a:t>: </a:t>
            </a:r>
            <a:r>
              <a:rPr lang="en-US" sz="2800" dirty="0" err="1"/>
              <a:t>energia</a:t>
            </a:r>
            <a:r>
              <a:rPr lang="en-US" sz="2800" dirty="0"/>
              <a:t> </a:t>
            </a:r>
            <a:r>
              <a:rPr lang="en-US" sz="2800" dirty="0" err="1"/>
              <a:t>recebida</a:t>
            </a:r>
            <a:r>
              <a:rPr lang="en-US" sz="2800" dirty="0"/>
              <a:t>/</a:t>
            </a:r>
            <a:r>
              <a:rPr lang="en-US" sz="2800" dirty="0" err="1"/>
              <a:t>transmitida</a:t>
            </a:r>
            <a:r>
              <a:rPr lang="en-US" sz="2800" dirty="0"/>
              <a:t> pela </a:t>
            </a:r>
            <a:r>
              <a:rPr lang="en-US" sz="2800" dirty="0" err="1"/>
              <a:t>antena</a:t>
            </a:r>
            <a:r>
              <a:rPr lang="en-US" sz="2800" dirty="0"/>
              <a:t> </a:t>
            </a:r>
            <a:r>
              <a:rPr lang="en-US" sz="2800" dirty="0" err="1"/>
              <a:t>por</a:t>
            </a:r>
            <a:r>
              <a:rPr lang="en-US" sz="2800" dirty="0"/>
              <a:t> </a:t>
            </a:r>
            <a:r>
              <a:rPr lang="en-US" sz="2800" dirty="0" err="1"/>
              <a:t>unidade</a:t>
            </a:r>
            <a:r>
              <a:rPr lang="en-US" sz="2800" dirty="0"/>
              <a:t> de tempo</a:t>
            </a:r>
          </a:p>
          <a:p>
            <a:pPr marL="342900" indent="-220663">
              <a:spcBef>
                <a:spcPts val="600"/>
              </a:spcBef>
              <a:buClr>
                <a:srgbClr val="0E00A3"/>
              </a:buClr>
              <a:buFont typeface="Wingdings" pitchFamily="2" charset="2"/>
              <a:buChar char="§"/>
            </a:pPr>
            <a:r>
              <a:rPr lang="en-US" sz="2400" dirty="0">
                <a:solidFill>
                  <a:srgbClr val="0E00A3"/>
                </a:solidFill>
              </a:rPr>
              <a:t>linear: </a:t>
            </a:r>
            <a:r>
              <a:rPr lang="pt-BR" sz="2400" dirty="0"/>
              <a:t>medida em watts (ou miliwatts)</a:t>
            </a:r>
            <a:endParaRPr lang="en-US" sz="2400" dirty="0"/>
          </a:p>
          <a:p>
            <a:pPr marL="342900" indent="-220663">
              <a:buClr>
                <a:srgbClr val="0E00A3"/>
              </a:buClr>
              <a:buFont typeface="Wingdings" pitchFamily="2" charset="2"/>
              <a:buChar char="§"/>
            </a:pPr>
            <a:r>
              <a:rPr lang="en-US" sz="2400" dirty="0" err="1">
                <a:solidFill>
                  <a:srgbClr val="0E00A3"/>
                </a:solidFill>
              </a:rPr>
              <a:t>logarítmica</a:t>
            </a:r>
            <a:r>
              <a:rPr lang="en-US" sz="2400" dirty="0"/>
              <a:t>: </a:t>
            </a:r>
            <a:r>
              <a:rPr lang="en-US" sz="2400" dirty="0" err="1"/>
              <a:t>medida</a:t>
            </a:r>
            <a:r>
              <a:rPr lang="en-US" sz="2400" dirty="0"/>
              <a:t> </a:t>
            </a:r>
            <a:r>
              <a:rPr lang="en-US" sz="2400" dirty="0" err="1"/>
              <a:t>em</a:t>
            </a:r>
            <a:r>
              <a:rPr lang="en-US" sz="2400" dirty="0"/>
              <a:t> </a:t>
            </a:r>
            <a:r>
              <a:rPr lang="en-US" sz="2400" dirty="0" err="1"/>
              <a:t>decibéis</a:t>
            </a:r>
            <a:r>
              <a:rPr lang="en-US" sz="2400" dirty="0"/>
              <a:t> (</a:t>
            </a:r>
            <a:r>
              <a:rPr lang="en-US" sz="2400" dirty="0" err="1"/>
              <a:t>db</a:t>
            </a:r>
            <a:r>
              <a:rPr lang="en-US" sz="2400" dirty="0"/>
              <a:t>)</a:t>
            </a:r>
          </a:p>
          <a:p>
            <a:pPr>
              <a:buClr>
                <a:srgbClr val="0000A3"/>
              </a:buClr>
            </a:pPr>
            <a:endParaRPr lang="en-US" sz="2000" dirty="0"/>
          </a:p>
        </p:txBody>
      </p:sp>
      <p:grpSp>
        <p:nvGrpSpPr>
          <p:cNvPr id="22" name="Group 21">
            <a:extLst>
              <a:ext uri="{FF2B5EF4-FFF2-40B4-BE49-F238E27FC236}">
                <a16:creationId xmlns:a16="http://schemas.microsoft.com/office/drawing/2014/main" id="{0E93A1AC-7EC6-C6E4-A421-2C415E4EAA00}"/>
              </a:ext>
            </a:extLst>
          </p:cNvPr>
          <p:cNvGrpSpPr/>
          <p:nvPr/>
        </p:nvGrpSpPr>
        <p:grpSpPr>
          <a:xfrm>
            <a:off x="1213292" y="3280039"/>
            <a:ext cx="3152274" cy="1000052"/>
            <a:chOff x="2653990" y="3645971"/>
            <a:chExt cx="3152274" cy="1000052"/>
          </a:xfrm>
        </p:grpSpPr>
        <p:sp>
          <p:nvSpPr>
            <p:cNvPr id="12" name="TextBox 11">
              <a:extLst>
                <a:ext uri="{FF2B5EF4-FFF2-40B4-BE49-F238E27FC236}">
                  <a16:creationId xmlns:a16="http://schemas.microsoft.com/office/drawing/2014/main" id="{24F56EC0-4DB9-61C9-F044-028402592C37}"/>
                </a:ext>
              </a:extLst>
            </p:cNvPr>
            <p:cNvSpPr txBox="1"/>
            <p:nvPr/>
          </p:nvSpPr>
          <p:spPr>
            <a:xfrm>
              <a:off x="2653990" y="3880624"/>
              <a:ext cx="2095958" cy="461665"/>
            </a:xfrm>
            <a:prstGeom prst="rect">
              <a:avLst/>
            </a:prstGeom>
            <a:noFill/>
          </p:spPr>
          <p:txBody>
            <a:bodyPr wrap="none" rtlCol="0">
              <a:spAutoFit/>
            </a:bodyPr>
            <a:lstStyle/>
            <a:p>
              <a:r>
                <a:rPr lang="en-US" sz="2400" dirty="0" err="1">
                  <a:latin typeface="Calibri Light" panose="020F0302020204030204" pitchFamily="34" charset="0"/>
                  <a:cs typeface="Calibri Light" panose="020F0302020204030204" pitchFamily="34" charset="0"/>
                </a:rPr>
                <a:t>P</a:t>
              </a:r>
              <a:r>
                <a:rPr lang="en-US" sz="2400" i="1" baseline="-25000" dirty="0" err="1">
                  <a:latin typeface="Calibri Light" panose="020F0302020204030204" pitchFamily="34" charset="0"/>
                  <a:cs typeface="Calibri Light" panose="020F0302020204030204" pitchFamily="34" charset="0"/>
                </a:rPr>
                <a:t>dBm</a:t>
              </a:r>
              <a:r>
                <a:rPr lang="en-US" sz="2400" dirty="0">
                  <a:latin typeface="Calibri Light" panose="020F0302020204030204" pitchFamily="34" charset="0"/>
                  <a:cs typeface="Calibri Light" panose="020F0302020204030204" pitchFamily="34" charset="0"/>
                </a:rPr>
                <a:t> = 10 </a:t>
              </a:r>
              <a:r>
                <a:rPr lang="en-US" sz="3200" baseline="30000" dirty="0">
                  <a:latin typeface="Calibri Light" panose="020F0302020204030204" pitchFamily="34" charset="0"/>
                  <a:cs typeface="Calibri Light" panose="020F0302020204030204" pitchFamily="34" charset="0"/>
                </a:rPr>
                <a:t>. </a:t>
              </a:r>
              <a:r>
                <a:rPr lang="en-US" sz="2400" dirty="0">
                  <a:latin typeface="Calibri Light" panose="020F0302020204030204" pitchFamily="34" charset="0"/>
                  <a:cs typeface="Calibri Light" panose="020F0302020204030204" pitchFamily="34" charset="0"/>
                </a:rPr>
                <a:t>log</a:t>
              </a:r>
              <a:r>
                <a:rPr lang="en-US" sz="2400" baseline="-25000" dirty="0">
                  <a:latin typeface="Calibri Light" panose="020F0302020204030204" pitchFamily="34" charset="0"/>
                  <a:cs typeface="Calibri Light" panose="020F0302020204030204" pitchFamily="34" charset="0"/>
                </a:rPr>
                <a:t>10</a:t>
              </a:r>
              <a:endParaRPr lang="en-US" sz="2400" dirty="0">
                <a:latin typeface="Calibri Light" panose="020F0302020204030204" pitchFamily="34" charset="0"/>
                <a:cs typeface="Calibri Light" panose="020F0302020204030204" pitchFamily="34" charset="0"/>
              </a:endParaRPr>
            </a:p>
          </p:txBody>
        </p:sp>
        <p:grpSp>
          <p:nvGrpSpPr>
            <p:cNvPr id="21" name="Group 20">
              <a:extLst>
                <a:ext uri="{FF2B5EF4-FFF2-40B4-BE49-F238E27FC236}">
                  <a16:creationId xmlns:a16="http://schemas.microsoft.com/office/drawing/2014/main" id="{4B6FB13E-3DB2-7FE1-D476-B0526533A720}"/>
                </a:ext>
              </a:extLst>
            </p:cNvPr>
            <p:cNvGrpSpPr/>
            <p:nvPr/>
          </p:nvGrpSpPr>
          <p:grpSpPr>
            <a:xfrm>
              <a:off x="4577357" y="3645971"/>
              <a:ext cx="1228907" cy="1000052"/>
              <a:chOff x="6584577" y="3242771"/>
              <a:chExt cx="1228907" cy="1000052"/>
            </a:xfrm>
          </p:grpSpPr>
          <p:sp>
            <p:nvSpPr>
              <p:cNvPr id="13" name="TextBox 12">
                <a:extLst>
                  <a:ext uri="{FF2B5EF4-FFF2-40B4-BE49-F238E27FC236}">
                    <a16:creationId xmlns:a16="http://schemas.microsoft.com/office/drawing/2014/main" id="{1884065A-3174-307E-0E6D-F4B96144DC4D}"/>
                  </a:ext>
                </a:extLst>
              </p:cNvPr>
              <p:cNvSpPr txBox="1"/>
              <p:nvPr/>
            </p:nvSpPr>
            <p:spPr>
              <a:xfrm>
                <a:off x="6820828" y="3242771"/>
                <a:ext cx="710451" cy="523220"/>
              </a:xfrm>
              <a:prstGeom prst="rect">
                <a:avLst/>
              </a:prstGeom>
              <a:noFill/>
            </p:spPr>
            <p:txBody>
              <a:bodyPr wrap="none" rtlCol="0">
                <a:spAutoFit/>
              </a:bodyPr>
              <a:lstStyle/>
              <a:p>
                <a:r>
                  <a:rPr lang="en-US" sz="2800" dirty="0" err="1">
                    <a:latin typeface="Calibri Light" panose="020F0302020204030204" pitchFamily="34" charset="0"/>
                    <a:cs typeface="Calibri Light" panose="020F0302020204030204" pitchFamily="34" charset="0"/>
                  </a:rPr>
                  <a:t>P</a:t>
                </a:r>
                <a:r>
                  <a:rPr lang="en-US" sz="2400" baseline="-25000" dirty="0" err="1">
                    <a:latin typeface="Calibri Light" panose="020F0302020204030204" pitchFamily="34" charset="0"/>
                    <a:cs typeface="Calibri Light" panose="020F0302020204030204" pitchFamily="34" charset="0"/>
                  </a:rPr>
                  <a:t>mW</a:t>
                </a:r>
                <a:endParaRPr lang="en-US" sz="2400" dirty="0">
                  <a:latin typeface="Calibri Light" panose="020F0302020204030204" pitchFamily="34" charset="0"/>
                  <a:cs typeface="Calibri Light" panose="020F0302020204030204" pitchFamily="34" charset="0"/>
                </a:endParaRPr>
              </a:p>
            </p:txBody>
          </p:sp>
          <p:sp>
            <p:nvSpPr>
              <p:cNvPr id="14" name="TextBox 13">
                <a:extLst>
                  <a:ext uri="{FF2B5EF4-FFF2-40B4-BE49-F238E27FC236}">
                    <a16:creationId xmlns:a16="http://schemas.microsoft.com/office/drawing/2014/main" id="{51F03E92-8D47-0AE6-F07F-7CB02B8D3E8E}"/>
                  </a:ext>
                </a:extLst>
              </p:cNvPr>
              <p:cNvSpPr txBox="1"/>
              <p:nvPr/>
            </p:nvSpPr>
            <p:spPr>
              <a:xfrm>
                <a:off x="6772471" y="3781158"/>
                <a:ext cx="853119" cy="461665"/>
              </a:xfrm>
              <a:prstGeom prst="rect">
                <a:avLst/>
              </a:prstGeom>
              <a:noFill/>
            </p:spPr>
            <p:txBody>
              <a:bodyPr wrap="none" rtlCol="0">
                <a:spAutoFit/>
              </a:bodyPr>
              <a:lstStyle/>
              <a:p>
                <a:r>
                  <a:rPr lang="en-US" sz="2400" dirty="0">
                    <a:latin typeface="Calibri Light" panose="020F0302020204030204" pitchFamily="34" charset="0"/>
                    <a:cs typeface="Calibri Light" panose="020F0302020204030204" pitchFamily="34" charset="0"/>
                  </a:rPr>
                  <a:t>1mW</a:t>
                </a:r>
              </a:p>
            </p:txBody>
          </p:sp>
          <p:cxnSp>
            <p:nvCxnSpPr>
              <p:cNvPr id="16" name="Straight Connector 15">
                <a:extLst>
                  <a:ext uri="{FF2B5EF4-FFF2-40B4-BE49-F238E27FC236}">
                    <a16:creationId xmlns:a16="http://schemas.microsoft.com/office/drawing/2014/main" id="{10369BC1-E3DF-94D5-2CCF-54FF1F35E3E2}"/>
                  </a:ext>
                </a:extLst>
              </p:cNvPr>
              <p:cNvCxnSpPr>
                <a:cxnSpLocks/>
              </p:cNvCxnSpPr>
              <p:nvPr/>
            </p:nvCxnSpPr>
            <p:spPr>
              <a:xfrm>
                <a:off x="6815233" y="3784864"/>
                <a:ext cx="76759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82778E86-64EF-9C82-FED8-8156E9D4ACB8}"/>
                  </a:ext>
                </a:extLst>
              </p:cNvPr>
              <p:cNvSpPr txBox="1"/>
              <p:nvPr/>
            </p:nvSpPr>
            <p:spPr>
              <a:xfrm>
                <a:off x="6584577" y="3388249"/>
                <a:ext cx="338554" cy="707886"/>
              </a:xfrm>
              <a:prstGeom prst="rect">
                <a:avLst/>
              </a:prstGeom>
              <a:noFill/>
            </p:spPr>
            <p:txBody>
              <a:bodyPr wrap="none" rtlCol="0">
                <a:spAutoFit/>
              </a:bodyPr>
              <a:lstStyle/>
              <a:p>
                <a:r>
                  <a:rPr lang="en-US" sz="4000" dirty="0">
                    <a:latin typeface="Calibri Light" panose="020F0302020204030204" pitchFamily="34" charset="0"/>
                    <a:cs typeface="Calibri Light" panose="020F0302020204030204" pitchFamily="34" charset="0"/>
                  </a:rPr>
                  <a:t>(</a:t>
                </a:r>
              </a:p>
            </p:txBody>
          </p:sp>
          <p:sp>
            <p:nvSpPr>
              <p:cNvPr id="20" name="TextBox 19">
                <a:extLst>
                  <a:ext uri="{FF2B5EF4-FFF2-40B4-BE49-F238E27FC236}">
                    <a16:creationId xmlns:a16="http://schemas.microsoft.com/office/drawing/2014/main" id="{FBBCA89F-1748-96A7-2230-B9D0042EAF2B}"/>
                  </a:ext>
                </a:extLst>
              </p:cNvPr>
              <p:cNvSpPr txBox="1"/>
              <p:nvPr/>
            </p:nvSpPr>
            <p:spPr>
              <a:xfrm rot="10800000">
                <a:off x="7474930" y="3429895"/>
                <a:ext cx="338554" cy="707886"/>
              </a:xfrm>
              <a:prstGeom prst="rect">
                <a:avLst/>
              </a:prstGeom>
              <a:noFill/>
            </p:spPr>
            <p:txBody>
              <a:bodyPr wrap="none" rtlCol="0">
                <a:spAutoFit/>
              </a:bodyPr>
              <a:lstStyle/>
              <a:p>
                <a:r>
                  <a:rPr lang="en-US" sz="4000" dirty="0">
                    <a:latin typeface="Calibri Light" panose="020F0302020204030204" pitchFamily="34" charset="0"/>
                    <a:cs typeface="Calibri Light" panose="020F0302020204030204" pitchFamily="34" charset="0"/>
                  </a:rPr>
                  <a:t>(</a:t>
                </a:r>
              </a:p>
            </p:txBody>
          </p:sp>
        </p:grpSp>
      </p:grpSp>
      <p:grpSp>
        <p:nvGrpSpPr>
          <p:cNvPr id="68" name="Group 67">
            <a:extLst>
              <a:ext uri="{FF2B5EF4-FFF2-40B4-BE49-F238E27FC236}">
                <a16:creationId xmlns:a16="http://schemas.microsoft.com/office/drawing/2014/main" id="{97B6D023-1768-0A16-A070-7AD95F2902DE}"/>
              </a:ext>
            </a:extLst>
          </p:cNvPr>
          <p:cNvGrpSpPr/>
          <p:nvPr/>
        </p:nvGrpSpPr>
        <p:grpSpPr>
          <a:xfrm>
            <a:off x="881192" y="4236822"/>
            <a:ext cx="4079419" cy="2318977"/>
            <a:chOff x="881192" y="4236822"/>
            <a:chExt cx="4079419" cy="2318977"/>
          </a:xfrm>
        </p:grpSpPr>
        <p:sp>
          <p:nvSpPr>
            <p:cNvPr id="23" name="TextBox 22">
              <a:extLst>
                <a:ext uri="{FF2B5EF4-FFF2-40B4-BE49-F238E27FC236}">
                  <a16:creationId xmlns:a16="http://schemas.microsoft.com/office/drawing/2014/main" id="{4EE0BCD6-7B08-07C8-A800-C35B391AF9C0}"/>
                </a:ext>
              </a:extLst>
            </p:cNvPr>
            <p:cNvSpPr txBox="1"/>
            <p:nvPr/>
          </p:nvSpPr>
          <p:spPr>
            <a:xfrm>
              <a:off x="881192" y="4236822"/>
              <a:ext cx="4079419" cy="1751249"/>
            </a:xfrm>
            <a:prstGeom prst="rect">
              <a:avLst/>
            </a:prstGeom>
            <a:noFill/>
          </p:spPr>
          <p:txBody>
            <a:bodyPr wrap="square" rtlCol="0">
              <a:spAutoFit/>
            </a:bodyPr>
            <a:lstStyle/>
            <a:p>
              <a:pPr marL="342900" indent="-220663">
                <a:buClr>
                  <a:srgbClr val="0E00A3"/>
                </a:buClr>
                <a:buFont typeface="Wingdings" pitchFamily="2" charset="2"/>
                <a:buChar char="§"/>
              </a:pPr>
              <a:r>
                <a:rPr lang="en-US" sz="2400" dirty="0"/>
                <a:t>e</a:t>
              </a:r>
              <a:r>
                <a:rPr lang="en" sz="2400" dirty="0"/>
                <a:t>xemplo:</a:t>
              </a:r>
            </a:p>
            <a:p>
              <a:pPr marL="344488">
                <a:lnSpc>
                  <a:spcPct val="90000"/>
                </a:lnSpc>
                <a:spcBef>
                  <a:spcPts val="600"/>
                </a:spcBef>
              </a:pPr>
              <a:r>
                <a:rPr lang="en" sz="2400" dirty="0">
                  <a:cs typeface="Calibri" panose="020F0502020204030204" pitchFamily="34" charset="0"/>
                </a:rPr>
                <a:t>P</a:t>
              </a:r>
              <a:r>
                <a:rPr lang="en" sz="2400" i="1" baseline="-25000" dirty="0">
                  <a:cs typeface="Calibri" panose="020F0502020204030204" pitchFamily="34" charset="0"/>
                </a:rPr>
                <a:t>mW</a:t>
              </a:r>
              <a:r>
                <a:rPr lang="en" sz="2400" dirty="0">
                  <a:cs typeface="Calibri" panose="020F0502020204030204" pitchFamily="34" charset="0"/>
                </a:rPr>
                <a:t> = 250 mW </a:t>
              </a:r>
              <a:r>
                <a:rPr lang="en" dirty="0"/>
                <a:t>(p</a:t>
              </a:r>
              <a:r>
                <a:rPr lang="pt-BR" dirty="0" err="1"/>
                <a:t>otência</a:t>
              </a:r>
              <a:r>
                <a:rPr lang="pt-BR" dirty="0"/>
                <a:t> máxima de transmissão móvel típica</a:t>
              </a:r>
              <a:r>
                <a:rPr lang="en" dirty="0"/>
                <a:t>)</a:t>
              </a:r>
            </a:p>
            <a:p>
              <a:pPr marL="344488">
                <a:lnSpc>
                  <a:spcPct val="90000"/>
                </a:lnSpc>
                <a:spcBef>
                  <a:spcPts val="600"/>
                </a:spcBef>
              </a:pPr>
              <a:br>
                <a:rPr lang="en" sz="2000" dirty="0"/>
              </a:br>
              <a:endParaRPr lang="en-US" sz="2000" dirty="0"/>
            </a:p>
          </p:txBody>
        </p:sp>
        <p:grpSp>
          <p:nvGrpSpPr>
            <p:cNvPr id="34" name="Group 33">
              <a:extLst>
                <a:ext uri="{FF2B5EF4-FFF2-40B4-BE49-F238E27FC236}">
                  <a16:creationId xmlns:a16="http://schemas.microsoft.com/office/drawing/2014/main" id="{2DF78F34-E27B-8D95-F708-836543F48F2A}"/>
                </a:ext>
              </a:extLst>
            </p:cNvPr>
            <p:cNvGrpSpPr/>
            <p:nvPr/>
          </p:nvGrpSpPr>
          <p:grpSpPr>
            <a:xfrm>
              <a:off x="1250068" y="5414128"/>
              <a:ext cx="3293633" cy="1141671"/>
              <a:chOff x="6056496" y="4280091"/>
              <a:chExt cx="3293633" cy="1141671"/>
            </a:xfrm>
          </p:grpSpPr>
          <p:sp>
            <p:nvSpPr>
              <p:cNvPr id="25" name="TextBox 24">
                <a:extLst>
                  <a:ext uri="{FF2B5EF4-FFF2-40B4-BE49-F238E27FC236}">
                    <a16:creationId xmlns:a16="http://schemas.microsoft.com/office/drawing/2014/main" id="{09FB7895-07FB-5F97-52C7-D77E424C7884}"/>
                  </a:ext>
                </a:extLst>
              </p:cNvPr>
              <p:cNvSpPr txBox="1"/>
              <p:nvPr/>
            </p:nvSpPr>
            <p:spPr>
              <a:xfrm>
                <a:off x="6056496" y="4401509"/>
                <a:ext cx="2095958" cy="461665"/>
              </a:xfrm>
              <a:prstGeom prst="rect">
                <a:avLst/>
              </a:prstGeom>
              <a:noFill/>
            </p:spPr>
            <p:txBody>
              <a:bodyPr wrap="none" rtlCol="0">
                <a:spAutoFit/>
              </a:bodyPr>
              <a:lstStyle/>
              <a:p>
                <a:r>
                  <a:rPr lang="en-US" sz="2400" dirty="0" err="1">
                    <a:latin typeface="Calibri Light" panose="020F0302020204030204" pitchFamily="34" charset="0"/>
                    <a:cs typeface="Calibri Light" panose="020F0302020204030204" pitchFamily="34" charset="0"/>
                  </a:rPr>
                  <a:t>P</a:t>
                </a:r>
                <a:r>
                  <a:rPr lang="en-US" sz="2400" i="1" baseline="-25000" dirty="0" err="1">
                    <a:latin typeface="Calibri Light" panose="020F0302020204030204" pitchFamily="34" charset="0"/>
                    <a:cs typeface="Calibri Light" panose="020F0302020204030204" pitchFamily="34" charset="0"/>
                  </a:rPr>
                  <a:t>dBm</a:t>
                </a:r>
                <a:r>
                  <a:rPr lang="en-US" sz="2400" dirty="0">
                    <a:latin typeface="Calibri Light" panose="020F0302020204030204" pitchFamily="34" charset="0"/>
                    <a:cs typeface="Calibri Light" panose="020F0302020204030204" pitchFamily="34" charset="0"/>
                  </a:rPr>
                  <a:t> = 10 </a:t>
                </a:r>
                <a:r>
                  <a:rPr lang="en-US" sz="3200" baseline="30000" dirty="0">
                    <a:latin typeface="Calibri Light" panose="020F0302020204030204" pitchFamily="34" charset="0"/>
                    <a:cs typeface="Calibri Light" panose="020F0302020204030204" pitchFamily="34" charset="0"/>
                  </a:rPr>
                  <a:t>. </a:t>
                </a:r>
                <a:r>
                  <a:rPr lang="en-US" sz="2400" dirty="0">
                    <a:latin typeface="Calibri Light" panose="020F0302020204030204" pitchFamily="34" charset="0"/>
                    <a:cs typeface="Calibri Light" panose="020F0302020204030204" pitchFamily="34" charset="0"/>
                  </a:rPr>
                  <a:t>log</a:t>
                </a:r>
                <a:r>
                  <a:rPr lang="en-US" sz="2400" baseline="-25000" dirty="0">
                    <a:latin typeface="Calibri Light" panose="020F0302020204030204" pitchFamily="34" charset="0"/>
                    <a:cs typeface="Calibri Light" panose="020F0302020204030204" pitchFamily="34" charset="0"/>
                  </a:rPr>
                  <a:t>10</a:t>
                </a:r>
                <a:endParaRPr lang="en-US" sz="2400" dirty="0">
                  <a:latin typeface="Calibri Light" panose="020F0302020204030204" pitchFamily="34" charset="0"/>
                  <a:cs typeface="Calibri Light" panose="020F0302020204030204" pitchFamily="34" charset="0"/>
                </a:endParaRPr>
              </a:p>
            </p:txBody>
          </p:sp>
          <p:grpSp>
            <p:nvGrpSpPr>
              <p:cNvPr id="32" name="Group 31">
                <a:extLst>
                  <a:ext uri="{FF2B5EF4-FFF2-40B4-BE49-F238E27FC236}">
                    <a16:creationId xmlns:a16="http://schemas.microsoft.com/office/drawing/2014/main" id="{1FC1E3C3-5531-33FE-6940-257A8029E35E}"/>
                  </a:ext>
                </a:extLst>
              </p:cNvPr>
              <p:cNvGrpSpPr/>
              <p:nvPr/>
            </p:nvGrpSpPr>
            <p:grpSpPr>
              <a:xfrm>
                <a:off x="7980004" y="4280091"/>
                <a:ext cx="1370125" cy="792791"/>
                <a:chOff x="7912957" y="4312334"/>
                <a:chExt cx="1370125" cy="792791"/>
              </a:xfrm>
            </p:grpSpPr>
            <p:sp>
              <p:nvSpPr>
                <p:cNvPr id="27" name="TextBox 26">
                  <a:extLst>
                    <a:ext uri="{FF2B5EF4-FFF2-40B4-BE49-F238E27FC236}">
                      <a16:creationId xmlns:a16="http://schemas.microsoft.com/office/drawing/2014/main" id="{68E1CF6D-F29E-29DB-93FC-DD29516FA3E7}"/>
                    </a:ext>
                  </a:extLst>
                </p:cNvPr>
                <p:cNvSpPr txBox="1"/>
                <p:nvPr/>
              </p:nvSpPr>
              <p:spPr>
                <a:xfrm>
                  <a:off x="8126906" y="4345272"/>
                  <a:ext cx="1003801" cy="400110"/>
                </a:xfrm>
                <a:prstGeom prst="rect">
                  <a:avLst/>
                </a:prstGeom>
                <a:noFill/>
              </p:spPr>
              <p:txBody>
                <a:bodyPr wrap="none" rtlCol="0">
                  <a:spAutoFit/>
                </a:bodyPr>
                <a:lstStyle/>
                <a:p>
                  <a:r>
                    <a:rPr lang="en-US" sz="2000" dirty="0">
                      <a:latin typeface="Calibri Light" panose="020F0302020204030204" pitchFamily="34" charset="0"/>
                      <a:cs typeface="Calibri Light" panose="020F0302020204030204" pitchFamily="34" charset="0"/>
                    </a:rPr>
                    <a:t>250mW</a:t>
                  </a:r>
                  <a:endParaRPr lang="en-US" dirty="0">
                    <a:latin typeface="Calibri Light" panose="020F0302020204030204" pitchFamily="34" charset="0"/>
                    <a:cs typeface="Calibri Light" panose="020F0302020204030204" pitchFamily="34" charset="0"/>
                  </a:endParaRPr>
                </a:p>
              </p:txBody>
            </p:sp>
            <p:sp>
              <p:nvSpPr>
                <p:cNvPr id="28" name="TextBox 27">
                  <a:extLst>
                    <a:ext uri="{FF2B5EF4-FFF2-40B4-BE49-F238E27FC236}">
                      <a16:creationId xmlns:a16="http://schemas.microsoft.com/office/drawing/2014/main" id="{9C58BA0C-1517-5411-2BA6-954D6F6B50BC}"/>
                    </a:ext>
                  </a:extLst>
                </p:cNvPr>
                <p:cNvSpPr txBox="1"/>
                <p:nvPr/>
              </p:nvSpPr>
              <p:spPr>
                <a:xfrm>
                  <a:off x="8212361" y="4682941"/>
                  <a:ext cx="744114" cy="400110"/>
                </a:xfrm>
                <a:prstGeom prst="rect">
                  <a:avLst/>
                </a:prstGeom>
                <a:noFill/>
              </p:spPr>
              <p:txBody>
                <a:bodyPr wrap="none" rtlCol="0">
                  <a:spAutoFit/>
                </a:bodyPr>
                <a:lstStyle/>
                <a:p>
                  <a:r>
                    <a:rPr lang="en-US" sz="2000" dirty="0">
                      <a:latin typeface="Calibri Light" panose="020F0302020204030204" pitchFamily="34" charset="0"/>
                      <a:cs typeface="Calibri Light" panose="020F0302020204030204" pitchFamily="34" charset="0"/>
                    </a:rPr>
                    <a:t>1mW</a:t>
                  </a:r>
                </a:p>
              </p:txBody>
            </p:sp>
            <p:cxnSp>
              <p:nvCxnSpPr>
                <p:cNvPr id="29" name="Straight Connector 28">
                  <a:extLst>
                    <a:ext uri="{FF2B5EF4-FFF2-40B4-BE49-F238E27FC236}">
                      <a16:creationId xmlns:a16="http://schemas.microsoft.com/office/drawing/2014/main" id="{22C47E0E-E419-DAFE-C7E0-D4F5B580D26F}"/>
                    </a:ext>
                  </a:extLst>
                </p:cNvPr>
                <p:cNvCxnSpPr>
                  <a:cxnSpLocks/>
                </p:cNvCxnSpPr>
                <p:nvPr/>
              </p:nvCxnSpPr>
              <p:spPr>
                <a:xfrm>
                  <a:off x="8210519" y="4708949"/>
                  <a:ext cx="76759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6E6FAB29-C94F-12F4-A603-1D924D8A760F}"/>
                    </a:ext>
                  </a:extLst>
                </p:cNvPr>
                <p:cNvSpPr txBox="1"/>
                <p:nvPr/>
              </p:nvSpPr>
              <p:spPr>
                <a:xfrm>
                  <a:off x="7912957" y="4312334"/>
                  <a:ext cx="338554" cy="707886"/>
                </a:xfrm>
                <a:prstGeom prst="rect">
                  <a:avLst/>
                </a:prstGeom>
                <a:noFill/>
              </p:spPr>
              <p:txBody>
                <a:bodyPr wrap="none" rtlCol="0">
                  <a:spAutoFit/>
                </a:bodyPr>
                <a:lstStyle/>
                <a:p>
                  <a:r>
                    <a:rPr lang="en-US" sz="4000" dirty="0">
                      <a:latin typeface="Calibri Light" panose="020F0302020204030204" pitchFamily="34" charset="0"/>
                      <a:cs typeface="Calibri Light" panose="020F0302020204030204" pitchFamily="34" charset="0"/>
                    </a:rPr>
                    <a:t>(</a:t>
                  </a:r>
                </a:p>
              </p:txBody>
            </p:sp>
            <p:sp>
              <p:nvSpPr>
                <p:cNvPr id="31" name="TextBox 30">
                  <a:extLst>
                    <a:ext uri="{FF2B5EF4-FFF2-40B4-BE49-F238E27FC236}">
                      <a16:creationId xmlns:a16="http://schemas.microsoft.com/office/drawing/2014/main" id="{14A3BA54-B192-A82C-6847-8542AA0FB6D1}"/>
                    </a:ext>
                  </a:extLst>
                </p:cNvPr>
                <p:cNvSpPr txBox="1"/>
                <p:nvPr/>
              </p:nvSpPr>
              <p:spPr>
                <a:xfrm rot="10800000">
                  <a:off x="8944528" y="4397239"/>
                  <a:ext cx="338554" cy="707886"/>
                </a:xfrm>
                <a:prstGeom prst="rect">
                  <a:avLst/>
                </a:prstGeom>
                <a:noFill/>
              </p:spPr>
              <p:txBody>
                <a:bodyPr wrap="none" rtlCol="0">
                  <a:spAutoFit/>
                </a:bodyPr>
                <a:lstStyle/>
                <a:p>
                  <a:r>
                    <a:rPr lang="en-US" sz="4000" dirty="0">
                      <a:latin typeface="Calibri Light" panose="020F0302020204030204" pitchFamily="34" charset="0"/>
                      <a:cs typeface="Calibri Light" panose="020F0302020204030204" pitchFamily="34" charset="0"/>
                    </a:rPr>
                    <a:t>(</a:t>
                  </a:r>
                </a:p>
              </p:txBody>
            </p:sp>
          </p:grpSp>
          <p:sp>
            <p:nvSpPr>
              <p:cNvPr id="33" name="TextBox 32">
                <a:extLst>
                  <a:ext uri="{FF2B5EF4-FFF2-40B4-BE49-F238E27FC236}">
                    <a16:creationId xmlns:a16="http://schemas.microsoft.com/office/drawing/2014/main" id="{BF6480C8-6101-D750-DA95-738A91EEC0B4}"/>
                  </a:ext>
                </a:extLst>
              </p:cNvPr>
              <p:cNvSpPr txBox="1"/>
              <p:nvPr/>
            </p:nvSpPr>
            <p:spPr>
              <a:xfrm>
                <a:off x="6716335" y="4960097"/>
                <a:ext cx="1356462" cy="461665"/>
              </a:xfrm>
              <a:prstGeom prst="rect">
                <a:avLst/>
              </a:prstGeom>
              <a:noFill/>
            </p:spPr>
            <p:txBody>
              <a:bodyPr wrap="none" rtlCol="0">
                <a:spAutoFit/>
              </a:bodyPr>
              <a:lstStyle/>
              <a:p>
                <a:r>
                  <a:rPr lang="en-US" sz="2400" dirty="0">
                    <a:latin typeface="Calibri Light" panose="020F0302020204030204" pitchFamily="34" charset="0"/>
                    <a:cs typeface="Calibri Light" panose="020F0302020204030204" pitchFamily="34" charset="0"/>
                  </a:rPr>
                  <a:t>= 24 dBm</a:t>
                </a:r>
              </a:p>
            </p:txBody>
          </p:sp>
        </p:grpSp>
      </p:grpSp>
      <p:grpSp>
        <p:nvGrpSpPr>
          <p:cNvPr id="66" name="Group 65">
            <a:extLst>
              <a:ext uri="{FF2B5EF4-FFF2-40B4-BE49-F238E27FC236}">
                <a16:creationId xmlns:a16="http://schemas.microsoft.com/office/drawing/2014/main" id="{B05A1F52-508A-7D88-366B-AE797E46D20D}"/>
              </a:ext>
            </a:extLst>
          </p:cNvPr>
          <p:cNvGrpSpPr/>
          <p:nvPr/>
        </p:nvGrpSpPr>
        <p:grpSpPr>
          <a:xfrm>
            <a:off x="6497041" y="1301223"/>
            <a:ext cx="5266238" cy="4179146"/>
            <a:chOff x="6497041" y="1301223"/>
            <a:chExt cx="5266238" cy="4179146"/>
          </a:xfrm>
        </p:grpSpPr>
        <p:grpSp>
          <p:nvGrpSpPr>
            <p:cNvPr id="48" name="Group 47">
              <a:extLst>
                <a:ext uri="{FF2B5EF4-FFF2-40B4-BE49-F238E27FC236}">
                  <a16:creationId xmlns:a16="http://schemas.microsoft.com/office/drawing/2014/main" id="{CE298245-CC61-08C5-E58E-A417FBD1A13E}"/>
                </a:ext>
              </a:extLst>
            </p:cNvPr>
            <p:cNvGrpSpPr/>
            <p:nvPr/>
          </p:nvGrpSpPr>
          <p:grpSpPr>
            <a:xfrm>
              <a:off x="7356897" y="2860769"/>
              <a:ext cx="4406382" cy="2619600"/>
              <a:chOff x="3403427" y="1605776"/>
              <a:chExt cx="5951794" cy="4764781"/>
            </a:xfrm>
          </p:grpSpPr>
          <p:sp>
            <p:nvSpPr>
              <p:cNvPr id="49" name="Freeform 48">
                <a:extLst>
                  <a:ext uri="{FF2B5EF4-FFF2-40B4-BE49-F238E27FC236}">
                    <a16:creationId xmlns:a16="http://schemas.microsoft.com/office/drawing/2014/main" id="{3CEEE1FA-36B3-E005-0A51-DC25CCC420E1}"/>
                  </a:ext>
                </a:extLst>
              </p:cNvPr>
              <p:cNvSpPr/>
              <p:nvPr/>
            </p:nvSpPr>
            <p:spPr>
              <a:xfrm>
                <a:off x="4273646" y="189975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C2514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50" name="Straight Connector 49">
                <a:extLst>
                  <a:ext uri="{FF2B5EF4-FFF2-40B4-BE49-F238E27FC236}">
                    <a16:creationId xmlns:a16="http://schemas.microsoft.com/office/drawing/2014/main" id="{C209BEAE-D455-F425-1C20-1ED23EDEA80A}"/>
                  </a:ext>
                </a:extLst>
              </p:cNvPr>
              <p:cNvCxnSpPr>
                <a:cxnSpLocks/>
              </p:cNvCxnSpPr>
              <p:nvPr/>
            </p:nvCxnSpPr>
            <p:spPr>
              <a:xfrm>
                <a:off x="3836019" y="5747946"/>
                <a:ext cx="3880625"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369062CC-3832-D630-3985-BC3A42B5A8E3}"/>
                  </a:ext>
                </a:extLst>
              </p:cNvPr>
              <p:cNvCxnSpPr/>
              <p:nvPr/>
            </p:nvCxnSpPr>
            <p:spPr>
              <a:xfrm>
                <a:off x="58569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6E46D7C-B6DD-FFED-3241-45C67433D742}"/>
                  </a:ext>
                </a:extLst>
              </p:cNvPr>
              <p:cNvCxnSpPr/>
              <p:nvPr/>
            </p:nvCxnSpPr>
            <p:spPr>
              <a:xfrm>
                <a:off x="47520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2166EE55-A152-F2D3-8829-4CC4FABC3C9B}"/>
                  </a:ext>
                </a:extLst>
              </p:cNvPr>
              <p:cNvCxnSpPr/>
              <p:nvPr/>
            </p:nvCxnSpPr>
            <p:spPr>
              <a:xfrm>
                <a:off x="69618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B7E5F567-C1A3-0E96-39CD-B324D4791B2D}"/>
                  </a:ext>
                </a:extLst>
              </p:cNvPr>
              <p:cNvSpPr txBox="1"/>
              <p:nvPr/>
            </p:nvSpPr>
            <p:spPr>
              <a:xfrm>
                <a:off x="5564392" y="5894716"/>
                <a:ext cx="589371" cy="475841"/>
              </a:xfrm>
              <a:prstGeom prst="rect">
                <a:avLst/>
              </a:prstGeom>
              <a:noFill/>
            </p:spPr>
            <p:txBody>
              <a:bodyPr wrap="none" rtlCol="0">
                <a:spAutoFit/>
              </a:bodyPr>
              <a:lstStyle/>
              <a:p>
                <a:pPr algn="ctr"/>
                <a:r>
                  <a:rPr lang="en-US" sz="1050" dirty="0"/>
                  <a:t>1.00</a:t>
                </a:r>
              </a:p>
            </p:txBody>
          </p:sp>
          <p:sp>
            <p:nvSpPr>
              <p:cNvPr id="55" name="TextBox 54">
                <a:extLst>
                  <a:ext uri="{FF2B5EF4-FFF2-40B4-BE49-F238E27FC236}">
                    <a16:creationId xmlns:a16="http://schemas.microsoft.com/office/drawing/2014/main" id="{29925E76-2831-2884-2C7B-CEF0A9299528}"/>
                  </a:ext>
                </a:extLst>
              </p:cNvPr>
              <p:cNvSpPr txBox="1"/>
              <p:nvPr/>
            </p:nvSpPr>
            <p:spPr>
              <a:xfrm>
                <a:off x="6571856" y="5891538"/>
                <a:ext cx="784240" cy="475841"/>
              </a:xfrm>
              <a:prstGeom prst="rect">
                <a:avLst/>
              </a:prstGeom>
              <a:noFill/>
            </p:spPr>
            <p:txBody>
              <a:bodyPr wrap="none" rtlCol="0">
                <a:spAutoFit/>
              </a:bodyPr>
              <a:lstStyle/>
              <a:p>
                <a:pPr algn="ctr"/>
                <a:r>
                  <a:rPr lang="en-US" sz="1050" dirty="0"/>
                  <a:t>1.0025</a:t>
                </a:r>
              </a:p>
            </p:txBody>
          </p:sp>
          <p:sp>
            <p:nvSpPr>
              <p:cNvPr id="56" name="TextBox 55">
                <a:extLst>
                  <a:ext uri="{FF2B5EF4-FFF2-40B4-BE49-F238E27FC236}">
                    <a16:creationId xmlns:a16="http://schemas.microsoft.com/office/drawing/2014/main" id="{A328D97A-176A-6A7E-08C0-D738B4675608}"/>
                  </a:ext>
                </a:extLst>
              </p:cNvPr>
              <p:cNvSpPr txBox="1"/>
              <p:nvPr/>
            </p:nvSpPr>
            <p:spPr>
              <a:xfrm>
                <a:off x="4426051" y="5891537"/>
                <a:ext cx="686805" cy="475841"/>
              </a:xfrm>
              <a:prstGeom prst="rect">
                <a:avLst/>
              </a:prstGeom>
              <a:noFill/>
            </p:spPr>
            <p:txBody>
              <a:bodyPr wrap="none" rtlCol="0">
                <a:spAutoFit/>
              </a:bodyPr>
              <a:lstStyle/>
              <a:p>
                <a:pPr algn="ctr"/>
                <a:r>
                  <a:rPr lang="en-US" sz="1050" dirty="0"/>
                  <a:t>.9975</a:t>
                </a:r>
              </a:p>
            </p:txBody>
          </p:sp>
          <p:sp>
            <p:nvSpPr>
              <p:cNvPr id="57" name="TextBox 56">
                <a:extLst>
                  <a:ext uri="{FF2B5EF4-FFF2-40B4-BE49-F238E27FC236}">
                    <a16:creationId xmlns:a16="http://schemas.microsoft.com/office/drawing/2014/main" id="{682FD977-8870-AD2E-7F2E-3EEEF7769DA2}"/>
                  </a:ext>
                </a:extLst>
              </p:cNvPr>
              <p:cNvSpPr txBox="1"/>
              <p:nvPr/>
            </p:nvSpPr>
            <p:spPr>
              <a:xfrm>
                <a:off x="7455895" y="5832487"/>
                <a:ext cx="1899326" cy="475841"/>
              </a:xfrm>
              <a:prstGeom prst="rect">
                <a:avLst/>
              </a:prstGeom>
              <a:noFill/>
            </p:spPr>
            <p:txBody>
              <a:bodyPr wrap="square" rtlCol="0">
                <a:spAutoFit/>
              </a:bodyPr>
              <a:lstStyle/>
              <a:p>
                <a:pPr algn="ctr"/>
                <a:r>
                  <a:rPr lang="en-US" sz="1100" i="1" dirty="0" err="1"/>
                  <a:t>frequência</a:t>
                </a:r>
                <a:r>
                  <a:rPr lang="en-US" sz="1100" i="1" dirty="0"/>
                  <a:t> (GHz)</a:t>
                </a:r>
              </a:p>
            </p:txBody>
          </p:sp>
          <p:cxnSp>
            <p:nvCxnSpPr>
              <p:cNvPr id="58" name="Straight Connector 57">
                <a:extLst>
                  <a:ext uri="{FF2B5EF4-FFF2-40B4-BE49-F238E27FC236}">
                    <a16:creationId xmlns:a16="http://schemas.microsoft.com/office/drawing/2014/main" id="{D83E47F0-06AE-1A75-EA9C-47714B201514}"/>
                  </a:ext>
                </a:extLst>
              </p:cNvPr>
              <p:cNvCxnSpPr/>
              <p:nvPr/>
            </p:nvCxnSpPr>
            <p:spPr>
              <a:xfrm flipV="1">
                <a:off x="3836020" y="1605776"/>
                <a:ext cx="0" cy="412484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149DC31B-BE44-F518-E02D-7CD42BBD9581}"/>
                  </a:ext>
                </a:extLst>
              </p:cNvPr>
              <p:cNvSpPr txBox="1"/>
              <p:nvPr/>
            </p:nvSpPr>
            <p:spPr>
              <a:xfrm rot="16200000">
                <a:off x="1728348" y="3817000"/>
                <a:ext cx="3703519" cy="353362"/>
              </a:xfrm>
              <a:prstGeom prst="rect">
                <a:avLst/>
              </a:prstGeom>
              <a:noFill/>
            </p:spPr>
            <p:txBody>
              <a:bodyPr wrap="none" rtlCol="0">
                <a:spAutoFit/>
              </a:bodyPr>
              <a:lstStyle/>
              <a:p>
                <a:r>
                  <a:rPr lang="en-US" sz="1100" dirty="0" err="1"/>
                  <a:t>densidade</a:t>
                </a:r>
                <a:r>
                  <a:rPr lang="en-US" sz="1100" dirty="0"/>
                  <a:t> </a:t>
                </a:r>
                <a:r>
                  <a:rPr lang="en-US" sz="1100" dirty="0" err="1"/>
                  <a:t>espectral</a:t>
                </a:r>
                <a:r>
                  <a:rPr lang="en-US" sz="1100" dirty="0"/>
                  <a:t> de </a:t>
                </a:r>
                <a:r>
                  <a:rPr lang="en-US" sz="1100" dirty="0" err="1"/>
                  <a:t>potência</a:t>
                </a:r>
                <a:endParaRPr lang="en-US" sz="1100" dirty="0"/>
              </a:p>
            </p:txBody>
          </p:sp>
        </p:grpSp>
        <p:sp>
          <p:nvSpPr>
            <p:cNvPr id="60" name="TextBox 59">
              <a:extLst>
                <a:ext uri="{FF2B5EF4-FFF2-40B4-BE49-F238E27FC236}">
                  <a16:creationId xmlns:a16="http://schemas.microsoft.com/office/drawing/2014/main" id="{65DB44D8-6CAF-119E-F74A-A6CB29C1543C}"/>
                </a:ext>
              </a:extLst>
            </p:cNvPr>
            <p:cNvSpPr txBox="1"/>
            <p:nvPr/>
          </p:nvSpPr>
          <p:spPr>
            <a:xfrm>
              <a:off x="6497041" y="1301223"/>
              <a:ext cx="5159277" cy="1338828"/>
            </a:xfrm>
            <a:prstGeom prst="rect">
              <a:avLst/>
            </a:prstGeom>
            <a:noFill/>
          </p:spPr>
          <p:txBody>
            <a:bodyPr wrap="square" rtlCol="0">
              <a:spAutoFit/>
            </a:bodyPr>
            <a:lstStyle/>
            <a:p>
              <a:r>
                <a:rPr lang="en-US" sz="2800" dirty="0" err="1">
                  <a:solidFill>
                    <a:srgbClr val="C00000"/>
                  </a:solidFill>
                </a:rPr>
                <a:t>Densidade</a:t>
              </a:r>
              <a:r>
                <a:rPr lang="en-US" sz="2800" dirty="0">
                  <a:solidFill>
                    <a:srgbClr val="C00000"/>
                  </a:solidFill>
                </a:rPr>
                <a:t> </a:t>
              </a:r>
              <a:r>
                <a:rPr lang="en-US" sz="2800" dirty="0" err="1">
                  <a:solidFill>
                    <a:srgbClr val="C00000"/>
                  </a:solidFill>
                </a:rPr>
                <a:t>espectral</a:t>
              </a:r>
              <a:r>
                <a:rPr lang="en-US" sz="2800" dirty="0">
                  <a:solidFill>
                    <a:srgbClr val="C00000"/>
                  </a:solidFill>
                </a:rPr>
                <a:t> de </a:t>
              </a:r>
              <a:r>
                <a:rPr lang="en-US" sz="2800" dirty="0" err="1">
                  <a:solidFill>
                    <a:srgbClr val="C00000"/>
                  </a:solidFill>
                </a:rPr>
                <a:t>potência</a:t>
              </a:r>
              <a:r>
                <a:rPr lang="en-US" sz="2800" dirty="0"/>
                <a:t>:</a:t>
              </a:r>
            </a:p>
            <a:p>
              <a:pPr marL="344488" indent="-222250">
                <a:spcBef>
                  <a:spcPts val="600"/>
                </a:spcBef>
                <a:buClr>
                  <a:srgbClr val="0E00A3"/>
                </a:buClr>
                <a:buFont typeface="Wingdings" pitchFamily="2" charset="2"/>
                <a:buChar char="§"/>
              </a:pPr>
              <a:r>
                <a:rPr lang="pt-BR" sz="2400" dirty="0"/>
                <a:t>potência presente no sinal em função da frequência</a:t>
              </a:r>
              <a:endParaRPr lang="en-US" sz="2400" dirty="0"/>
            </a:p>
          </p:txBody>
        </p:sp>
      </p:grpSp>
      <p:grpSp>
        <p:nvGrpSpPr>
          <p:cNvPr id="67" name="Group 66">
            <a:extLst>
              <a:ext uri="{FF2B5EF4-FFF2-40B4-BE49-F238E27FC236}">
                <a16:creationId xmlns:a16="http://schemas.microsoft.com/office/drawing/2014/main" id="{FF4022D1-7338-AC8D-499C-8D0D2C7FED4B}"/>
              </a:ext>
            </a:extLst>
          </p:cNvPr>
          <p:cNvGrpSpPr/>
          <p:nvPr/>
        </p:nvGrpSpPr>
        <p:grpSpPr>
          <a:xfrm>
            <a:off x="7252995" y="2951904"/>
            <a:ext cx="4340419" cy="3276139"/>
            <a:chOff x="7252995" y="2951904"/>
            <a:chExt cx="4340419" cy="3276139"/>
          </a:xfrm>
        </p:grpSpPr>
        <p:sp>
          <p:nvSpPr>
            <p:cNvPr id="63" name="TextBox 62">
              <a:extLst>
                <a:ext uri="{FF2B5EF4-FFF2-40B4-BE49-F238E27FC236}">
                  <a16:creationId xmlns:a16="http://schemas.microsoft.com/office/drawing/2014/main" id="{F21BA3A8-BE95-A8D7-BB44-5D63E0ECAD7C}"/>
                </a:ext>
              </a:extLst>
            </p:cNvPr>
            <p:cNvSpPr txBox="1"/>
            <p:nvPr/>
          </p:nvSpPr>
          <p:spPr>
            <a:xfrm>
              <a:off x="7252995" y="5766378"/>
              <a:ext cx="4340419" cy="461665"/>
            </a:xfrm>
            <a:prstGeom prst="rect">
              <a:avLst/>
            </a:prstGeom>
            <a:noFill/>
          </p:spPr>
          <p:txBody>
            <a:bodyPr wrap="none" rtlCol="0">
              <a:spAutoFit/>
            </a:bodyPr>
            <a:lstStyle/>
            <a:p>
              <a:r>
                <a:rPr lang="en-US" sz="2400" dirty="0" err="1">
                  <a:solidFill>
                    <a:srgbClr val="0E00A3"/>
                  </a:solidFill>
                </a:rPr>
                <a:t>frequência</a:t>
              </a:r>
              <a:r>
                <a:rPr lang="en-US" sz="2400" dirty="0">
                  <a:solidFill>
                    <a:srgbClr val="0E00A3"/>
                  </a:solidFill>
                </a:rPr>
                <a:t> da </a:t>
              </a:r>
              <a:r>
                <a:rPr lang="en-US" sz="2400" dirty="0" err="1">
                  <a:solidFill>
                    <a:srgbClr val="0E00A3"/>
                  </a:solidFill>
                </a:rPr>
                <a:t>portadora</a:t>
              </a:r>
              <a:r>
                <a:rPr lang="en-US" sz="2400" dirty="0">
                  <a:solidFill>
                    <a:srgbClr val="0E00A3"/>
                  </a:solidFill>
                </a:rPr>
                <a:t> (central)</a:t>
              </a:r>
            </a:p>
          </p:txBody>
        </p:sp>
        <p:cxnSp>
          <p:nvCxnSpPr>
            <p:cNvPr id="65" name="Straight Connector 64">
              <a:extLst>
                <a:ext uri="{FF2B5EF4-FFF2-40B4-BE49-F238E27FC236}">
                  <a16:creationId xmlns:a16="http://schemas.microsoft.com/office/drawing/2014/main" id="{BB28A46E-A34A-DF0B-9BE1-B1705995E35A}"/>
                </a:ext>
              </a:extLst>
            </p:cNvPr>
            <p:cNvCxnSpPr/>
            <p:nvPr/>
          </p:nvCxnSpPr>
          <p:spPr>
            <a:xfrm>
              <a:off x="9173362" y="2951904"/>
              <a:ext cx="0" cy="2832831"/>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grpSp>
      <p:sp>
        <p:nvSpPr>
          <p:cNvPr id="3" name="Slide Number Placeholder 2">
            <a:extLst>
              <a:ext uri="{FF2B5EF4-FFF2-40B4-BE49-F238E27FC236}">
                <a16:creationId xmlns:a16="http://schemas.microsoft.com/office/drawing/2014/main" id="{61FFF5AE-E71A-E2AF-8FA6-CD42078F1B2E}"/>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18</a:t>
            </a:fld>
            <a:endParaRPr lang="en-US" dirty="0"/>
          </a:p>
        </p:txBody>
      </p:sp>
    </p:spTree>
    <p:extLst>
      <p:ext uri="{BB962C8B-B14F-4D97-AF65-F5344CB8AC3E}">
        <p14:creationId xmlns:p14="http://schemas.microsoft.com/office/powerpoint/2010/main" val="8632117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2" end="2"/>
                                            </p:txEl>
                                          </p:spTgt>
                                        </p:tgtEl>
                                        <p:attrNameLst>
                                          <p:attrName>style.visibility</p:attrName>
                                        </p:attrNameLst>
                                      </p:cBhvr>
                                      <p:to>
                                        <p:strVal val="visible"/>
                                      </p:to>
                                    </p:set>
                                    <p:animEffect transition="in" filter="dissolve">
                                      <p:cBhvr>
                                        <p:cTn id="7" dur="500"/>
                                        <p:tgtEl>
                                          <p:spTgt spid="5">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dissolve">
                                      <p:cBhvr>
                                        <p:cTn id="10" dur="500"/>
                                        <p:tgtEl>
                                          <p:spTgt spid="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8"/>
                                        </p:tgtEl>
                                        <p:attrNameLst>
                                          <p:attrName>style.visibility</p:attrName>
                                        </p:attrNameLst>
                                      </p:cBhvr>
                                      <p:to>
                                        <p:strVal val="visible"/>
                                      </p:to>
                                    </p:set>
                                    <p:animEffect transition="in" filter="dissolve">
                                      <p:cBhvr>
                                        <p:cTn id="15" dur="500"/>
                                        <p:tgtEl>
                                          <p:spTgt spid="6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67"/>
                                        </p:tgtEl>
                                        <p:attrNameLst>
                                          <p:attrName>style.visibility</p:attrName>
                                        </p:attrNameLst>
                                      </p:cBhvr>
                                      <p:to>
                                        <p:strVal val="visible"/>
                                      </p:to>
                                    </p:set>
                                    <p:animEffect transition="in" filter="dissolve">
                                      <p:cBhvr>
                                        <p:cTn id="25"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a:t>Arquitetura de LAN 802.11</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180</a:t>
            </a:fld>
            <a:endParaRPr lang="pt-BR"/>
          </a:p>
        </p:txBody>
      </p:sp>
      <p:sp>
        <p:nvSpPr>
          <p:cNvPr id="65" name="Rectangle 4">
            <a:extLst>
              <a:ext uri="{FF2B5EF4-FFF2-40B4-BE49-F238E27FC236}">
                <a16:creationId xmlns:a16="http://schemas.microsoft.com/office/drawing/2014/main" id="{522C7583-5DB7-A04E-B444-4C5E2EAAF1EE}"/>
              </a:ext>
            </a:extLst>
          </p:cNvPr>
          <p:cNvSpPr>
            <a:spLocks noChangeArrowheads="1"/>
          </p:cNvSpPr>
          <p:nvPr/>
        </p:nvSpPr>
        <p:spPr bwMode="auto">
          <a:xfrm>
            <a:off x="6087564" y="1251379"/>
            <a:ext cx="5524500" cy="4340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pt-BR" sz="2800">
                <a:solidFill>
                  <a:srgbClr val="000000"/>
                </a:solidFill>
                <a:ea typeface="ＭＳ Ｐゴシック" charset="0"/>
              </a:rPr>
              <a:t>hospedeiro sem fio se comunica com a estação base</a:t>
            </a:r>
          </a:p>
          <a:p>
            <a:pPr marL="800100" lvl="1" indent="-342900" eaLnBrk="0" fontAlgn="base" hangingPunct="0">
              <a:lnSpc>
                <a:spcPct val="90000"/>
              </a:lnSpc>
              <a:spcBef>
                <a:spcPct val="20000"/>
              </a:spcBef>
              <a:spcAft>
                <a:spcPct val="0"/>
              </a:spcAft>
              <a:buClr>
                <a:srgbClr val="000099"/>
              </a:buClr>
              <a:buFont typeface="Arial"/>
              <a:buChar char="•"/>
              <a:defRPr/>
            </a:pPr>
            <a:r>
              <a:rPr lang="pt-BR" sz="2800">
                <a:solidFill>
                  <a:srgbClr val="C00000"/>
                </a:solidFill>
                <a:ea typeface="ＭＳ Ｐゴシック" charset="0"/>
              </a:rPr>
              <a:t>estação base = access point (AP – ponto de acesso</a:t>
            </a:r>
            <a:r>
              <a:rPr lang="pt-BR" sz="2400">
                <a:solidFill>
                  <a:srgbClr val="C00000"/>
                </a:solidFill>
                <a:ea typeface="ＭＳ Ｐゴシック" charset="0"/>
              </a:rPr>
              <a:t>)</a:t>
            </a:r>
          </a:p>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pt-BR" sz="2800">
                <a:solidFill>
                  <a:srgbClr val="C00000"/>
                </a:solidFill>
                <a:ea typeface="ＭＳ Ｐゴシック" charset="0"/>
              </a:rPr>
              <a:t>Basic Service Set (BSS - Conjunto de Serviços Básicos) </a:t>
            </a:r>
            <a:r>
              <a:rPr lang="pt-BR" sz="2800">
                <a:solidFill>
                  <a:srgbClr val="000000"/>
                </a:solidFill>
                <a:ea typeface="ＭＳ Ｐゴシック" charset="0"/>
              </a:rPr>
              <a:t>(também conhecido como “célula”) no modo de infraestrutura contém:</a:t>
            </a:r>
          </a:p>
          <a:p>
            <a:pPr marL="695325" lvl="1" indent="-238125" eaLnBrk="0" fontAlgn="base" hangingPunct="0">
              <a:lnSpc>
                <a:spcPct val="90000"/>
              </a:lnSpc>
              <a:spcBef>
                <a:spcPct val="20000"/>
              </a:spcBef>
              <a:spcAft>
                <a:spcPct val="0"/>
              </a:spcAft>
              <a:buClr>
                <a:srgbClr val="000099"/>
              </a:buClr>
              <a:buFont typeface="Arial"/>
              <a:buChar char="•"/>
              <a:defRPr/>
            </a:pPr>
            <a:r>
              <a:rPr lang="pt-BR" sz="2800">
                <a:solidFill>
                  <a:srgbClr val="000000"/>
                </a:solidFill>
                <a:ea typeface="ＭＳ Ｐゴシック" charset="0"/>
              </a:rPr>
              <a:t>hospedeiros sem fio</a:t>
            </a:r>
          </a:p>
          <a:p>
            <a:pPr marL="695325" lvl="1" indent="-238125" eaLnBrk="0" fontAlgn="base" hangingPunct="0">
              <a:lnSpc>
                <a:spcPct val="90000"/>
              </a:lnSpc>
              <a:spcBef>
                <a:spcPct val="20000"/>
              </a:spcBef>
              <a:spcAft>
                <a:spcPct val="0"/>
              </a:spcAft>
              <a:buClr>
                <a:srgbClr val="000099"/>
              </a:buClr>
              <a:buFont typeface="Arial"/>
              <a:buChar char="•"/>
              <a:defRPr/>
            </a:pPr>
            <a:r>
              <a:rPr lang="pt-BR" sz="2800">
                <a:solidFill>
                  <a:srgbClr val="000000"/>
                </a:solidFill>
                <a:ea typeface="ＭＳ Ｐゴシック" charset="0"/>
              </a:rPr>
              <a:t>ponto de acesso (AP): estação base</a:t>
            </a:r>
          </a:p>
          <a:p>
            <a:pPr marL="695325" lvl="1" indent="-238125" eaLnBrk="0" fontAlgn="base" hangingPunct="0">
              <a:lnSpc>
                <a:spcPct val="90000"/>
              </a:lnSpc>
              <a:spcBef>
                <a:spcPct val="20000"/>
              </a:spcBef>
              <a:spcAft>
                <a:spcPct val="0"/>
              </a:spcAft>
              <a:buClr>
                <a:srgbClr val="000099"/>
              </a:buClr>
              <a:buFont typeface="Arial"/>
              <a:buChar char="•"/>
              <a:defRPr/>
            </a:pPr>
            <a:r>
              <a:rPr lang="pt-BR" sz="2800">
                <a:solidFill>
                  <a:srgbClr val="000000"/>
                </a:solidFill>
                <a:ea typeface="ＭＳ Ｐゴシック" charset="0"/>
              </a:rPr>
              <a:t>modo ad hoc: somente hospedeiros</a:t>
            </a:r>
            <a:endParaRPr lang="pt-BR" sz="2400">
              <a:solidFill>
                <a:srgbClr val="000000"/>
              </a:solidFill>
              <a:ea typeface="ＭＳ Ｐゴシック" charset="0"/>
            </a:endParaRPr>
          </a:p>
        </p:txBody>
      </p:sp>
      <p:sp>
        <p:nvSpPr>
          <p:cNvPr id="80" name="Text Box 24">
            <a:extLst>
              <a:ext uri="{FF2B5EF4-FFF2-40B4-BE49-F238E27FC236}">
                <a16:creationId xmlns:a16="http://schemas.microsoft.com/office/drawing/2014/main" id="{992CA830-F801-5E41-9522-2E52734700DF}"/>
              </a:ext>
            </a:extLst>
          </p:cNvPr>
          <p:cNvSpPr txBox="1">
            <a:spLocks noChangeArrowheads="1"/>
          </p:cNvSpPr>
          <p:nvPr/>
        </p:nvSpPr>
        <p:spPr bwMode="auto">
          <a:xfrm>
            <a:off x="1616075" y="4538663"/>
            <a:ext cx="1054100" cy="3683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a:solidFill>
                  <a:srgbClr val="000000"/>
                </a:solidFill>
                <a:latin typeface="Arial" charset="0"/>
                <a:cs typeface="Arial" charset="0"/>
              </a:rPr>
              <a:t>BSS 1</a:t>
            </a:r>
          </a:p>
        </p:txBody>
      </p:sp>
      <p:sp>
        <p:nvSpPr>
          <p:cNvPr id="81" name="Text Box 27">
            <a:extLst>
              <a:ext uri="{FF2B5EF4-FFF2-40B4-BE49-F238E27FC236}">
                <a16:creationId xmlns:a16="http://schemas.microsoft.com/office/drawing/2014/main" id="{B0546C5A-2746-4344-9C08-4FA6075815FE}"/>
              </a:ext>
            </a:extLst>
          </p:cNvPr>
          <p:cNvSpPr txBox="1">
            <a:spLocks noChangeArrowheads="1"/>
          </p:cNvSpPr>
          <p:nvPr/>
        </p:nvSpPr>
        <p:spPr bwMode="auto">
          <a:xfrm>
            <a:off x="3910013" y="6111875"/>
            <a:ext cx="8540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a:solidFill>
                  <a:srgbClr val="000000"/>
                </a:solidFill>
                <a:latin typeface="Arial" charset="0"/>
                <a:cs typeface="Arial" charset="0"/>
              </a:rPr>
              <a:t>BSS 2</a:t>
            </a:r>
          </a:p>
        </p:txBody>
      </p:sp>
      <p:sp>
        <p:nvSpPr>
          <p:cNvPr id="82" name="Line 28">
            <a:extLst>
              <a:ext uri="{FF2B5EF4-FFF2-40B4-BE49-F238E27FC236}">
                <a16:creationId xmlns:a16="http://schemas.microsoft.com/office/drawing/2014/main" id="{A881C663-D838-244D-B5B5-54FE15109F8E}"/>
              </a:ext>
            </a:extLst>
          </p:cNvPr>
          <p:cNvSpPr>
            <a:spLocks noChangeShapeType="1"/>
          </p:cNvSpPr>
          <p:nvPr/>
        </p:nvSpPr>
        <p:spPr bwMode="auto">
          <a:xfrm flipV="1">
            <a:off x="3875088" y="2570163"/>
            <a:ext cx="214312" cy="9080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83" name="Group 29">
            <a:extLst>
              <a:ext uri="{FF2B5EF4-FFF2-40B4-BE49-F238E27FC236}">
                <a16:creationId xmlns:a16="http://schemas.microsoft.com/office/drawing/2014/main" id="{7A8DA315-E9CE-554E-9F1D-29AAB969A49E}"/>
              </a:ext>
            </a:extLst>
          </p:cNvPr>
          <p:cNvGrpSpPr>
            <a:grpSpLocks/>
          </p:cNvGrpSpPr>
          <p:nvPr/>
        </p:nvGrpSpPr>
        <p:grpSpPr bwMode="auto">
          <a:xfrm>
            <a:off x="3146425" y="1389063"/>
            <a:ext cx="1978025" cy="1444625"/>
            <a:chOff x="3744" y="1392"/>
            <a:chExt cx="1488" cy="1110"/>
          </a:xfrm>
        </p:grpSpPr>
        <p:sp>
          <p:nvSpPr>
            <p:cNvPr id="84" name="Freeform 30">
              <a:extLst>
                <a:ext uri="{FF2B5EF4-FFF2-40B4-BE49-F238E27FC236}">
                  <a16:creationId xmlns:a16="http://schemas.microsoft.com/office/drawing/2014/main" id="{F2E21339-7A8C-5D48-AF8F-C1DAC9B79854}"/>
                </a:ext>
              </a:extLst>
            </p:cNvPr>
            <p:cNvSpPr>
              <a:spLocks/>
            </p:cNvSpPr>
            <p:nvPr/>
          </p:nvSpPr>
          <p:spPr bwMode="auto">
            <a:xfrm>
              <a:off x="3744" y="1392"/>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chemeClr val="accent5">
                <a:lumMod val="20000"/>
                <a:lumOff val="80000"/>
              </a:scheme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pt-BR">
                <a:solidFill>
                  <a:srgbClr val="000000"/>
                </a:solidFill>
                <a:latin typeface="Arial" charset="0"/>
                <a:ea typeface="ＭＳ Ｐゴシック" charset="0"/>
              </a:endParaRPr>
            </a:p>
          </p:txBody>
        </p:sp>
        <p:sp>
          <p:nvSpPr>
            <p:cNvPr id="85" name="Text Box 31">
              <a:extLst>
                <a:ext uri="{FF2B5EF4-FFF2-40B4-BE49-F238E27FC236}">
                  <a16:creationId xmlns:a16="http://schemas.microsoft.com/office/drawing/2014/main" id="{B96C3D36-7A66-4448-A65B-547CD0CB5E84}"/>
                </a:ext>
              </a:extLst>
            </p:cNvPr>
            <p:cNvSpPr txBox="1">
              <a:spLocks noChangeArrowheads="1"/>
            </p:cNvSpPr>
            <p:nvPr/>
          </p:nvSpPr>
          <p:spPr bwMode="auto">
            <a:xfrm>
              <a:off x="4129" y="1776"/>
              <a:ext cx="727" cy="28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a:solidFill>
                    <a:srgbClr val="000000"/>
                  </a:solidFill>
                  <a:latin typeface="Arial" charset="0"/>
                  <a:cs typeface="Arial" charset="0"/>
                </a:rPr>
                <a:t>Internet</a:t>
              </a:r>
            </a:p>
          </p:txBody>
        </p:sp>
      </p:grpSp>
      <p:sp>
        <p:nvSpPr>
          <p:cNvPr id="86" name="Text Box 32">
            <a:extLst>
              <a:ext uri="{FF2B5EF4-FFF2-40B4-BE49-F238E27FC236}">
                <a16:creationId xmlns:a16="http://schemas.microsoft.com/office/drawing/2014/main" id="{53B410B4-2FD8-8541-9CCC-815C6736E370}"/>
              </a:ext>
            </a:extLst>
          </p:cNvPr>
          <p:cNvSpPr txBox="1">
            <a:spLocks noChangeArrowheads="1"/>
          </p:cNvSpPr>
          <p:nvPr/>
        </p:nvSpPr>
        <p:spPr bwMode="auto">
          <a:xfrm>
            <a:off x="4039944" y="3193408"/>
            <a:ext cx="1967050" cy="7229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lnSpc>
                <a:spcPct val="85000"/>
              </a:lnSpc>
              <a:spcBef>
                <a:spcPct val="0"/>
              </a:spcBef>
              <a:spcAft>
                <a:spcPct val="0"/>
              </a:spcAft>
              <a:defRPr/>
            </a:pPr>
            <a:r>
              <a:rPr lang="pt-BR" sz="2400">
                <a:solidFill>
                  <a:srgbClr val="000000"/>
                </a:solidFill>
                <a:latin typeface="+mn-lt"/>
                <a:cs typeface="Arial" charset="0"/>
              </a:rPr>
              <a:t>comutador ou</a:t>
            </a:r>
          </a:p>
          <a:p>
            <a:pPr algn="ctr" fontAlgn="base">
              <a:lnSpc>
                <a:spcPct val="85000"/>
              </a:lnSpc>
              <a:spcBef>
                <a:spcPct val="0"/>
              </a:spcBef>
              <a:spcAft>
                <a:spcPct val="0"/>
              </a:spcAft>
              <a:defRPr/>
            </a:pPr>
            <a:r>
              <a:rPr lang="pt-BR" sz="2400">
                <a:solidFill>
                  <a:srgbClr val="000000"/>
                </a:solidFill>
                <a:latin typeface="+mn-lt"/>
                <a:cs typeface="Arial" charset="0"/>
              </a:rPr>
              <a:t>roteador</a:t>
            </a:r>
          </a:p>
        </p:txBody>
      </p:sp>
      <p:sp>
        <p:nvSpPr>
          <p:cNvPr id="87" name="Oval 23">
            <a:extLst>
              <a:ext uri="{FF2B5EF4-FFF2-40B4-BE49-F238E27FC236}">
                <a16:creationId xmlns:a16="http://schemas.microsoft.com/office/drawing/2014/main" id="{16394D94-38BE-9446-9C90-45DFEB64F584}"/>
              </a:ext>
            </a:extLst>
          </p:cNvPr>
          <p:cNvSpPr>
            <a:spLocks noChangeArrowheads="1"/>
          </p:cNvSpPr>
          <p:nvPr/>
        </p:nvSpPr>
        <p:spPr bwMode="auto">
          <a:xfrm>
            <a:off x="1185863" y="2760663"/>
            <a:ext cx="1960562" cy="1798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grpSp>
        <p:nvGrpSpPr>
          <p:cNvPr id="88" name="Group 361">
            <a:extLst>
              <a:ext uri="{FF2B5EF4-FFF2-40B4-BE49-F238E27FC236}">
                <a16:creationId xmlns:a16="http://schemas.microsoft.com/office/drawing/2014/main" id="{3A07A5C0-AEBD-4C4A-9DA9-838D52E21C0C}"/>
              </a:ext>
            </a:extLst>
          </p:cNvPr>
          <p:cNvGrpSpPr>
            <a:grpSpLocks/>
          </p:cNvGrpSpPr>
          <p:nvPr/>
        </p:nvGrpSpPr>
        <p:grpSpPr bwMode="auto">
          <a:xfrm>
            <a:off x="2252663" y="3187700"/>
            <a:ext cx="639762" cy="581025"/>
            <a:chOff x="2967" y="478"/>
            <a:chExt cx="788" cy="625"/>
          </a:xfrm>
        </p:grpSpPr>
        <p:pic>
          <p:nvPicPr>
            <p:cNvPr id="89" name="Picture 358" descr="access_point_stylized_small">
              <a:extLst>
                <a:ext uri="{FF2B5EF4-FFF2-40B4-BE49-F238E27FC236}">
                  <a16:creationId xmlns:a16="http://schemas.microsoft.com/office/drawing/2014/main" id="{52F74014-97B8-9941-9C75-0884DEE536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0" name="Picture 360" descr="antenna_radiation_stylized">
              <a:extLst>
                <a:ext uri="{FF2B5EF4-FFF2-40B4-BE49-F238E27FC236}">
                  <a16:creationId xmlns:a16="http://schemas.microsoft.com/office/drawing/2014/main" id="{1BB3BA0B-C9DA-9845-A028-30FB7E6E3D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91" name="Group 356">
            <a:extLst>
              <a:ext uri="{FF2B5EF4-FFF2-40B4-BE49-F238E27FC236}">
                <a16:creationId xmlns:a16="http://schemas.microsoft.com/office/drawing/2014/main" id="{FA2AE9C1-F328-EE4D-942E-436A9E52B613}"/>
              </a:ext>
            </a:extLst>
          </p:cNvPr>
          <p:cNvGrpSpPr>
            <a:grpSpLocks/>
          </p:cNvGrpSpPr>
          <p:nvPr/>
        </p:nvGrpSpPr>
        <p:grpSpPr bwMode="auto">
          <a:xfrm>
            <a:off x="2497138" y="3746500"/>
            <a:ext cx="436562" cy="498475"/>
            <a:chOff x="313" y="1497"/>
            <a:chExt cx="1152" cy="1014"/>
          </a:xfrm>
        </p:grpSpPr>
        <p:pic>
          <p:nvPicPr>
            <p:cNvPr id="92" name="Picture 354" descr="laptop_stylized_small">
              <a:extLst>
                <a:ext uri="{FF2B5EF4-FFF2-40B4-BE49-F238E27FC236}">
                  <a16:creationId xmlns:a16="http://schemas.microsoft.com/office/drawing/2014/main" id="{46AA2232-0193-5C47-9B73-A5642D282F3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3" name="Picture 355" descr="antenna_stylized">
              <a:extLst>
                <a:ext uri="{FF2B5EF4-FFF2-40B4-BE49-F238E27FC236}">
                  <a16:creationId xmlns:a16="http://schemas.microsoft.com/office/drawing/2014/main" id="{0C2BE08B-587E-0A48-A0C6-813D76AE095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94" name="Group 403">
            <a:extLst>
              <a:ext uri="{FF2B5EF4-FFF2-40B4-BE49-F238E27FC236}">
                <a16:creationId xmlns:a16="http://schemas.microsoft.com/office/drawing/2014/main" id="{F975DAA7-6D67-DC4A-B1F7-484A12E444AF}"/>
              </a:ext>
            </a:extLst>
          </p:cNvPr>
          <p:cNvGrpSpPr>
            <a:grpSpLocks/>
          </p:cNvGrpSpPr>
          <p:nvPr/>
        </p:nvGrpSpPr>
        <p:grpSpPr bwMode="auto">
          <a:xfrm>
            <a:off x="1825625" y="2954338"/>
            <a:ext cx="446088" cy="382587"/>
            <a:chOff x="2751" y="1851"/>
            <a:chExt cx="462" cy="478"/>
          </a:xfrm>
        </p:grpSpPr>
        <p:pic>
          <p:nvPicPr>
            <p:cNvPr id="95" name="Picture 364" descr="iphone_stylized_small">
              <a:extLst>
                <a:ext uri="{FF2B5EF4-FFF2-40B4-BE49-F238E27FC236}">
                  <a16:creationId xmlns:a16="http://schemas.microsoft.com/office/drawing/2014/main" id="{7E212BAD-8745-8A4C-9209-574283406A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6" name="Picture 402" descr="antenna_radiation_stylized">
              <a:extLst>
                <a:ext uri="{FF2B5EF4-FFF2-40B4-BE49-F238E27FC236}">
                  <a16:creationId xmlns:a16="http://schemas.microsoft.com/office/drawing/2014/main" id="{122C274E-D092-394D-883F-788A799C5D5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97" name="Group 356">
            <a:extLst>
              <a:ext uri="{FF2B5EF4-FFF2-40B4-BE49-F238E27FC236}">
                <a16:creationId xmlns:a16="http://schemas.microsoft.com/office/drawing/2014/main" id="{B73B7092-9FA9-FE49-A984-C67B677659A6}"/>
              </a:ext>
            </a:extLst>
          </p:cNvPr>
          <p:cNvGrpSpPr>
            <a:grpSpLocks/>
          </p:cNvGrpSpPr>
          <p:nvPr/>
        </p:nvGrpSpPr>
        <p:grpSpPr bwMode="auto">
          <a:xfrm>
            <a:off x="1846263" y="3624263"/>
            <a:ext cx="436562" cy="498475"/>
            <a:chOff x="313" y="1497"/>
            <a:chExt cx="1152" cy="1014"/>
          </a:xfrm>
        </p:grpSpPr>
        <p:pic>
          <p:nvPicPr>
            <p:cNvPr id="98" name="Picture 354" descr="laptop_stylized_small">
              <a:extLst>
                <a:ext uri="{FF2B5EF4-FFF2-40B4-BE49-F238E27FC236}">
                  <a16:creationId xmlns:a16="http://schemas.microsoft.com/office/drawing/2014/main" id="{99E83124-2B6C-E948-B41B-343D4C04731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9" name="Picture 355" descr="antenna_stylized">
              <a:extLst>
                <a:ext uri="{FF2B5EF4-FFF2-40B4-BE49-F238E27FC236}">
                  <a16:creationId xmlns:a16="http://schemas.microsoft.com/office/drawing/2014/main" id="{BF9AE632-6D4A-3540-96FA-45E1D43C912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00" name="Group 356">
            <a:extLst>
              <a:ext uri="{FF2B5EF4-FFF2-40B4-BE49-F238E27FC236}">
                <a16:creationId xmlns:a16="http://schemas.microsoft.com/office/drawing/2014/main" id="{BBB2279A-7880-F64F-BEF1-599C422B5DED}"/>
              </a:ext>
            </a:extLst>
          </p:cNvPr>
          <p:cNvGrpSpPr>
            <a:grpSpLocks/>
          </p:cNvGrpSpPr>
          <p:nvPr/>
        </p:nvGrpSpPr>
        <p:grpSpPr bwMode="auto">
          <a:xfrm>
            <a:off x="1419225" y="3238500"/>
            <a:ext cx="438150" cy="498475"/>
            <a:chOff x="313" y="1497"/>
            <a:chExt cx="1152" cy="1014"/>
          </a:xfrm>
        </p:grpSpPr>
        <p:pic>
          <p:nvPicPr>
            <p:cNvPr id="101" name="Picture 354" descr="laptop_stylized_small">
              <a:extLst>
                <a:ext uri="{FF2B5EF4-FFF2-40B4-BE49-F238E27FC236}">
                  <a16:creationId xmlns:a16="http://schemas.microsoft.com/office/drawing/2014/main" id="{378BE288-2CAF-2346-A6D7-9A6CB477A2B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2" name="Picture 355" descr="antenna_stylized">
              <a:extLst>
                <a:ext uri="{FF2B5EF4-FFF2-40B4-BE49-F238E27FC236}">
                  <a16:creationId xmlns:a16="http://schemas.microsoft.com/office/drawing/2014/main" id="{C9FC9F73-A1C3-6D40-B876-2FAE3AD6FD6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03" name="Line 26">
            <a:extLst>
              <a:ext uri="{FF2B5EF4-FFF2-40B4-BE49-F238E27FC236}">
                <a16:creationId xmlns:a16="http://schemas.microsoft.com/office/drawing/2014/main" id="{FFA071D2-8D76-264C-A650-850F6C5543BC}"/>
              </a:ext>
            </a:extLst>
          </p:cNvPr>
          <p:cNvSpPr>
            <a:spLocks noChangeShapeType="1"/>
          </p:cNvSpPr>
          <p:nvPr/>
        </p:nvSpPr>
        <p:spPr bwMode="auto">
          <a:xfrm>
            <a:off x="2689225" y="3617913"/>
            <a:ext cx="10223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104" name="Oval 23">
            <a:extLst>
              <a:ext uri="{FF2B5EF4-FFF2-40B4-BE49-F238E27FC236}">
                <a16:creationId xmlns:a16="http://schemas.microsoft.com/office/drawing/2014/main" id="{C130F34B-FA29-E64C-9FEA-A98310B8238C}"/>
              </a:ext>
            </a:extLst>
          </p:cNvPr>
          <p:cNvSpPr>
            <a:spLocks noChangeArrowheads="1"/>
          </p:cNvSpPr>
          <p:nvPr/>
        </p:nvSpPr>
        <p:spPr bwMode="auto">
          <a:xfrm>
            <a:off x="3381375" y="4221163"/>
            <a:ext cx="1960563" cy="1798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a:solidFill>
                <a:srgbClr val="000000"/>
              </a:solidFill>
              <a:latin typeface="Arial" charset="0"/>
              <a:ea typeface="ＭＳ Ｐゴシック" charset="0"/>
            </a:endParaRPr>
          </a:p>
        </p:txBody>
      </p:sp>
      <p:grpSp>
        <p:nvGrpSpPr>
          <p:cNvPr id="105" name="Group 361">
            <a:extLst>
              <a:ext uri="{FF2B5EF4-FFF2-40B4-BE49-F238E27FC236}">
                <a16:creationId xmlns:a16="http://schemas.microsoft.com/office/drawing/2014/main" id="{BDFB8667-5290-5B43-A841-425499A3D9F5}"/>
              </a:ext>
            </a:extLst>
          </p:cNvPr>
          <p:cNvGrpSpPr>
            <a:grpSpLocks/>
          </p:cNvGrpSpPr>
          <p:nvPr/>
        </p:nvGrpSpPr>
        <p:grpSpPr bwMode="auto">
          <a:xfrm>
            <a:off x="4448175" y="4648200"/>
            <a:ext cx="639763" cy="581025"/>
            <a:chOff x="2967" y="478"/>
            <a:chExt cx="788" cy="625"/>
          </a:xfrm>
        </p:grpSpPr>
        <p:pic>
          <p:nvPicPr>
            <p:cNvPr id="106" name="Picture 358" descr="access_point_stylized_small">
              <a:extLst>
                <a:ext uri="{FF2B5EF4-FFF2-40B4-BE49-F238E27FC236}">
                  <a16:creationId xmlns:a16="http://schemas.microsoft.com/office/drawing/2014/main" id="{42901DE5-3C49-A741-9CBA-DE06E2745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7" name="Picture 360" descr="antenna_radiation_stylized">
              <a:extLst>
                <a:ext uri="{FF2B5EF4-FFF2-40B4-BE49-F238E27FC236}">
                  <a16:creationId xmlns:a16="http://schemas.microsoft.com/office/drawing/2014/main" id="{C7CA1512-DC17-E34A-8EB4-97D5467FDB2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08" name="Group 356">
            <a:extLst>
              <a:ext uri="{FF2B5EF4-FFF2-40B4-BE49-F238E27FC236}">
                <a16:creationId xmlns:a16="http://schemas.microsoft.com/office/drawing/2014/main" id="{26F354D7-2D9B-234A-B2A0-5F2DBA9DEA00}"/>
              </a:ext>
            </a:extLst>
          </p:cNvPr>
          <p:cNvGrpSpPr>
            <a:grpSpLocks/>
          </p:cNvGrpSpPr>
          <p:nvPr/>
        </p:nvGrpSpPr>
        <p:grpSpPr bwMode="auto">
          <a:xfrm>
            <a:off x="4691063" y="5207000"/>
            <a:ext cx="436562" cy="498475"/>
            <a:chOff x="313" y="1497"/>
            <a:chExt cx="1152" cy="1014"/>
          </a:xfrm>
        </p:grpSpPr>
        <p:pic>
          <p:nvPicPr>
            <p:cNvPr id="109" name="Picture 354" descr="laptop_stylized_small">
              <a:extLst>
                <a:ext uri="{FF2B5EF4-FFF2-40B4-BE49-F238E27FC236}">
                  <a16:creationId xmlns:a16="http://schemas.microsoft.com/office/drawing/2014/main" id="{BCB9D968-4DAC-4942-8416-6D02896F4C6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0" name="Picture 355" descr="antenna_stylized">
              <a:extLst>
                <a:ext uri="{FF2B5EF4-FFF2-40B4-BE49-F238E27FC236}">
                  <a16:creationId xmlns:a16="http://schemas.microsoft.com/office/drawing/2014/main" id="{63924E93-C285-0447-87FD-E5D8BE984F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1" name="Group 403">
            <a:extLst>
              <a:ext uri="{FF2B5EF4-FFF2-40B4-BE49-F238E27FC236}">
                <a16:creationId xmlns:a16="http://schemas.microsoft.com/office/drawing/2014/main" id="{B543494D-A929-0A4C-8CF2-88888239E2BE}"/>
              </a:ext>
            </a:extLst>
          </p:cNvPr>
          <p:cNvGrpSpPr>
            <a:grpSpLocks/>
          </p:cNvGrpSpPr>
          <p:nvPr/>
        </p:nvGrpSpPr>
        <p:grpSpPr bwMode="auto">
          <a:xfrm>
            <a:off x="4233863" y="5197475"/>
            <a:ext cx="569912" cy="544513"/>
            <a:chOff x="2751" y="1851"/>
            <a:chExt cx="462" cy="478"/>
          </a:xfrm>
        </p:grpSpPr>
        <p:pic>
          <p:nvPicPr>
            <p:cNvPr id="112" name="Picture 364" descr="iphone_stylized_small">
              <a:extLst>
                <a:ext uri="{FF2B5EF4-FFF2-40B4-BE49-F238E27FC236}">
                  <a16:creationId xmlns:a16="http://schemas.microsoft.com/office/drawing/2014/main" id="{CB5DF627-60A3-8641-B134-B2B81F4D146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3" name="Picture 402" descr="antenna_radiation_stylized">
              <a:extLst>
                <a:ext uri="{FF2B5EF4-FFF2-40B4-BE49-F238E27FC236}">
                  <a16:creationId xmlns:a16="http://schemas.microsoft.com/office/drawing/2014/main" id="{7658C1BB-16FA-B44A-A116-22C44E2E64D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4" name="Group 356">
            <a:extLst>
              <a:ext uri="{FF2B5EF4-FFF2-40B4-BE49-F238E27FC236}">
                <a16:creationId xmlns:a16="http://schemas.microsoft.com/office/drawing/2014/main" id="{7BAEF5AE-1464-9D46-8D44-33FF1AA7FE8C}"/>
              </a:ext>
            </a:extLst>
          </p:cNvPr>
          <p:cNvGrpSpPr>
            <a:grpSpLocks/>
          </p:cNvGrpSpPr>
          <p:nvPr/>
        </p:nvGrpSpPr>
        <p:grpSpPr bwMode="auto">
          <a:xfrm>
            <a:off x="3776663" y="5216525"/>
            <a:ext cx="436562" cy="498475"/>
            <a:chOff x="313" y="1497"/>
            <a:chExt cx="1152" cy="1014"/>
          </a:xfrm>
        </p:grpSpPr>
        <p:pic>
          <p:nvPicPr>
            <p:cNvPr id="115" name="Picture 354" descr="laptop_stylized_small">
              <a:extLst>
                <a:ext uri="{FF2B5EF4-FFF2-40B4-BE49-F238E27FC236}">
                  <a16:creationId xmlns:a16="http://schemas.microsoft.com/office/drawing/2014/main" id="{8450A102-6A2B-DB40-A176-7E0CB094F27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6" name="Picture 355" descr="antenna_stylized">
              <a:extLst>
                <a:ext uri="{FF2B5EF4-FFF2-40B4-BE49-F238E27FC236}">
                  <a16:creationId xmlns:a16="http://schemas.microsoft.com/office/drawing/2014/main" id="{F66C3C9A-BF8E-C049-9C1E-83E292B6130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7" name="Group 356">
            <a:extLst>
              <a:ext uri="{FF2B5EF4-FFF2-40B4-BE49-F238E27FC236}">
                <a16:creationId xmlns:a16="http://schemas.microsoft.com/office/drawing/2014/main" id="{DEC74E59-3402-AE40-B8CF-4B1811DF782E}"/>
              </a:ext>
            </a:extLst>
          </p:cNvPr>
          <p:cNvGrpSpPr>
            <a:grpSpLocks/>
          </p:cNvGrpSpPr>
          <p:nvPr/>
        </p:nvGrpSpPr>
        <p:grpSpPr bwMode="auto">
          <a:xfrm>
            <a:off x="3725863" y="4627563"/>
            <a:ext cx="436562" cy="498475"/>
            <a:chOff x="313" y="1497"/>
            <a:chExt cx="1152" cy="1014"/>
          </a:xfrm>
        </p:grpSpPr>
        <p:pic>
          <p:nvPicPr>
            <p:cNvPr id="118" name="Picture 354" descr="laptop_stylized_small">
              <a:extLst>
                <a:ext uri="{FF2B5EF4-FFF2-40B4-BE49-F238E27FC236}">
                  <a16:creationId xmlns:a16="http://schemas.microsoft.com/office/drawing/2014/main" id="{FF2338BE-BEEA-874A-8AD1-B83706BA729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9" name="Picture 355" descr="antenna_stylized">
              <a:extLst>
                <a:ext uri="{FF2B5EF4-FFF2-40B4-BE49-F238E27FC236}">
                  <a16:creationId xmlns:a16="http://schemas.microsoft.com/office/drawing/2014/main" id="{F923ABF6-F4F2-454D-B1F1-01A242039D3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20" name="Line 25">
            <a:extLst>
              <a:ext uri="{FF2B5EF4-FFF2-40B4-BE49-F238E27FC236}">
                <a16:creationId xmlns:a16="http://schemas.microsoft.com/office/drawing/2014/main" id="{7BA8AD27-3D08-E44D-A38F-C075CB53647F}"/>
              </a:ext>
            </a:extLst>
          </p:cNvPr>
          <p:cNvSpPr>
            <a:spLocks noChangeShapeType="1"/>
          </p:cNvSpPr>
          <p:nvPr/>
        </p:nvSpPr>
        <p:spPr bwMode="auto">
          <a:xfrm>
            <a:off x="3902074" y="3679824"/>
            <a:ext cx="796925" cy="12985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121" name="Group 403">
            <a:extLst>
              <a:ext uri="{FF2B5EF4-FFF2-40B4-BE49-F238E27FC236}">
                <a16:creationId xmlns:a16="http://schemas.microsoft.com/office/drawing/2014/main" id="{3E47EC88-0001-CB43-A7ED-C0289170512A}"/>
              </a:ext>
            </a:extLst>
          </p:cNvPr>
          <p:cNvGrpSpPr>
            <a:grpSpLocks/>
          </p:cNvGrpSpPr>
          <p:nvPr/>
        </p:nvGrpSpPr>
        <p:grpSpPr bwMode="auto">
          <a:xfrm>
            <a:off x="4021138" y="4271963"/>
            <a:ext cx="568325" cy="544512"/>
            <a:chOff x="2751" y="1851"/>
            <a:chExt cx="462" cy="478"/>
          </a:xfrm>
        </p:grpSpPr>
        <p:pic>
          <p:nvPicPr>
            <p:cNvPr id="122" name="Picture 364" descr="iphone_stylized_small">
              <a:extLst>
                <a:ext uri="{FF2B5EF4-FFF2-40B4-BE49-F238E27FC236}">
                  <a16:creationId xmlns:a16="http://schemas.microsoft.com/office/drawing/2014/main" id="{6AEF903B-BDB6-8645-8D02-1DABD42234E3}"/>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23" name="Picture 402" descr="antenna_radiation_stylized">
              <a:extLst>
                <a:ext uri="{FF2B5EF4-FFF2-40B4-BE49-F238E27FC236}">
                  <a16:creationId xmlns:a16="http://schemas.microsoft.com/office/drawing/2014/main" id="{AD441939-A4CA-344C-B792-0F95B7C3CECF}"/>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24" name="Group 123">
            <a:extLst>
              <a:ext uri="{FF2B5EF4-FFF2-40B4-BE49-F238E27FC236}">
                <a16:creationId xmlns:a16="http://schemas.microsoft.com/office/drawing/2014/main" id="{3CED2675-190A-B746-8E41-91D1CAFA5B4D}"/>
              </a:ext>
            </a:extLst>
          </p:cNvPr>
          <p:cNvGrpSpPr/>
          <p:nvPr/>
        </p:nvGrpSpPr>
        <p:grpSpPr>
          <a:xfrm>
            <a:off x="3370124" y="3421492"/>
            <a:ext cx="744676" cy="388508"/>
            <a:chOff x="7493876" y="2774731"/>
            <a:chExt cx="1481958" cy="894622"/>
          </a:xfrm>
        </p:grpSpPr>
        <p:sp>
          <p:nvSpPr>
            <p:cNvPr id="125" name="Freeform 124">
              <a:extLst>
                <a:ext uri="{FF2B5EF4-FFF2-40B4-BE49-F238E27FC236}">
                  <a16:creationId xmlns:a16="http://schemas.microsoft.com/office/drawing/2014/main" id="{1B607571-549B-3244-95A5-8E992DF5EA0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EB12A4B4-C06F-9B48-B23C-8D92C0777D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9A80F69B-AD4C-CC49-A474-B7379EA06173}"/>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C53B4447-0429-CD4A-8613-890A66B938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405FA763-214E-1942-917D-F894C98094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D3C585B2-5EB3-1B49-A37B-C73BE38964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F9927536-F9B1-A849-9472-7C9E39D2E45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931559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
                                            <p:txEl>
                                              <p:pRg st="2" end="2"/>
                                            </p:txEl>
                                          </p:spTgt>
                                        </p:tgtEl>
                                        <p:attrNameLst>
                                          <p:attrName>style.visibility</p:attrName>
                                        </p:attrNameLst>
                                      </p:cBhvr>
                                      <p:to>
                                        <p:strVal val="visible"/>
                                      </p:to>
                                    </p:set>
                                    <p:animEffect transition="in" filter="dissolve">
                                      <p:cBhvr>
                                        <p:cTn id="7" dur="500"/>
                                        <p:tgtEl>
                                          <p:spTgt spid="65">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
                                            <p:txEl>
                                              <p:pRg st="3" end="3"/>
                                            </p:txEl>
                                          </p:spTgt>
                                        </p:tgtEl>
                                        <p:attrNameLst>
                                          <p:attrName>style.visibility</p:attrName>
                                        </p:attrNameLst>
                                      </p:cBhvr>
                                      <p:to>
                                        <p:strVal val="visible"/>
                                      </p:to>
                                    </p:set>
                                    <p:animEffect transition="in" filter="dissolve">
                                      <p:cBhvr>
                                        <p:cTn id="10" dur="500"/>
                                        <p:tgtEl>
                                          <p:spTgt spid="65">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
                                            <p:txEl>
                                              <p:pRg st="4" end="4"/>
                                            </p:txEl>
                                          </p:spTgt>
                                        </p:tgtEl>
                                        <p:attrNameLst>
                                          <p:attrName>style.visibility</p:attrName>
                                        </p:attrNameLst>
                                      </p:cBhvr>
                                      <p:to>
                                        <p:strVal val="visible"/>
                                      </p:to>
                                    </p:set>
                                    <p:animEffect transition="in" filter="dissolve">
                                      <p:cBhvr>
                                        <p:cTn id="13" dur="500"/>
                                        <p:tgtEl>
                                          <p:spTgt spid="65">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5">
                                            <p:txEl>
                                              <p:pRg st="5" end="5"/>
                                            </p:txEl>
                                          </p:spTgt>
                                        </p:tgtEl>
                                        <p:attrNameLst>
                                          <p:attrName>style.visibility</p:attrName>
                                        </p:attrNameLst>
                                      </p:cBhvr>
                                      <p:to>
                                        <p:strVal val="visible"/>
                                      </p:to>
                                    </p:set>
                                    <p:animEffect transition="in" filter="dissolve">
                                      <p:cBhvr>
                                        <p:cTn id="16" dur="500"/>
                                        <p:tgtEl>
                                          <p:spTgt spid="6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dirty="0">
                <a:solidFill>
                  <a:srgbClr val="000099"/>
                </a:solidFill>
                <a:latin typeface="+mn-lt"/>
                <a:ea typeface="ＭＳ Ｐゴシック" charset="0"/>
              </a:rPr>
              <a:t>802.11: Canais</a:t>
            </a:r>
            <a:endParaRPr lang="pt-BR" dirty="0">
              <a:latin typeface="+mn-lt"/>
            </a:endParaRPr>
          </a:p>
        </p:txBody>
      </p:sp>
      <p:sp>
        <p:nvSpPr>
          <p:cNvPr id="57" name="Rectangle 3">
            <a:extLst>
              <a:ext uri="{FF2B5EF4-FFF2-40B4-BE49-F238E27FC236}">
                <a16:creationId xmlns:a16="http://schemas.microsoft.com/office/drawing/2014/main" id="{01092EE6-BC8D-EE40-AD06-948C48B5F56E}"/>
              </a:ext>
            </a:extLst>
          </p:cNvPr>
          <p:cNvSpPr txBox="1">
            <a:spLocks noChangeArrowheads="1"/>
          </p:cNvSpPr>
          <p:nvPr/>
        </p:nvSpPr>
        <p:spPr>
          <a:xfrm>
            <a:off x="812800" y="1373890"/>
            <a:ext cx="9740900" cy="184899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52425">
              <a:defRPr/>
            </a:pPr>
            <a:r>
              <a:rPr lang="pt-BR" sz="3200" dirty="0"/>
              <a:t>espectro </a:t>
            </a:r>
            <a:r>
              <a:rPr lang="pt-BR" sz="3200" dirty="0">
                <a:solidFill>
                  <a:srgbClr val="C00000"/>
                </a:solidFill>
              </a:rPr>
              <a:t>dividido em canais </a:t>
            </a:r>
            <a:r>
              <a:rPr lang="pt-BR" sz="3200" dirty="0"/>
              <a:t>em diferentes frequências</a:t>
            </a:r>
          </a:p>
          <a:p>
            <a:pPr lvl="1">
              <a:defRPr/>
            </a:pPr>
            <a:r>
              <a:rPr lang="pt-BR" sz="2800" dirty="0"/>
              <a:t>administrador do AP escolhe frequências para o AP</a:t>
            </a:r>
          </a:p>
          <a:p>
            <a:pPr lvl="1">
              <a:defRPr/>
            </a:pPr>
            <a:r>
              <a:rPr lang="pt-BR" sz="2800" dirty="0"/>
              <a:t>possível interferência: o canal pode ser o mesmo escolhido por um AP vizinho!</a:t>
            </a:r>
          </a:p>
        </p:txBody>
      </p:sp>
      <p:grpSp>
        <p:nvGrpSpPr>
          <p:cNvPr id="26" name="Group 25">
            <a:extLst>
              <a:ext uri="{FF2B5EF4-FFF2-40B4-BE49-F238E27FC236}">
                <a16:creationId xmlns:a16="http://schemas.microsoft.com/office/drawing/2014/main" id="{67BC3BF3-8486-EECD-9775-6722AD3E9CE0}"/>
              </a:ext>
            </a:extLst>
          </p:cNvPr>
          <p:cNvGrpSpPr/>
          <p:nvPr/>
        </p:nvGrpSpPr>
        <p:grpSpPr>
          <a:xfrm>
            <a:off x="1049867" y="3429000"/>
            <a:ext cx="8234891" cy="3127850"/>
            <a:chOff x="1049867" y="3429000"/>
            <a:chExt cx="8234891" cy="3127850"/>
          </a:xfrm>
        </p:grpSpPr>
        <p:pic>
          <p:nvPicPr>
            <p:cNvPr id="17410" name="Picture 2" descr="Why Channels 1, 6 and 11? | MetaGeek">
              <a:extLst>
                <a:ext uri="{FF2B5EF4-FFF2-40B4-BE49-F238E27FC236}">
                  <a16:creationId xmlns:a16="http://schemas.microsoft.com/office/drawing/2014/main" id="{704098C7-A804-4412-EDBA-9D4D64F069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05641" y="3429000"/>
              <a:ext cx="6479117" cy="3127850"/>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B815A5B8-0CBB-2303-F6D0-FBC8F1C2E687}"/>
                </a:ext>
              </a:extLst>
            </p:cNvPr>
            <p:cNvSpPr txBox="1"/>
            <p:nvPr/>
          </p:nvSpPr>
          <p:spPr>
            <a:xfrm>
              <a:off x="1049867" y="3602150"/>
              <a:ext cx="6096000" cy="400110"/>
            </a:xfrm>
            <a:prstGeom prst="rect">
              <a:avLst/>
            </a:prstGeom>
            <a:noFill/>
          </p:spPr>
          <p:txBody>
            <a:bodyPr wrap="square">
              <a:spAutoFit/>
            </a:bodyPr>
            <a:lstStyle/>
            <a:p>
              <a:r>
                <a:rPr lang="pt-BR" sz="2000" b="1" dirty="0"/>
                <a:t>Exemplo: 2,4 GHz</a:t>
              </a:r>
            </a:p>
          </p:txBody>
        </p:sp>
      </p:grpSp>
      <p:sp>
        <p:nvSpPr>
          <p:cNvPr id="27" name="Slide Number Placeholder 26">
            <a:extLst>
              <a:ext uri="{FF2B5EF4-FFF2-40B4-BE49-F238E27FC236}">
                <a16:creationId xmlns:a16="http://schemas.microsoft.com/office/drawing/2014/main" id="{57055C2D-F2F1-9523-CC19-864553CCDA98}"/>
              </a:ext>
            </a:extLst>
          </p:cNvPr>
          <p:cNvSpPr>
            <a:spLocks noGrp="1"/>
          </p:cNvSpPr>
          <p:nvPr>
            <p:ph type="sldNum" sz="quarter" idx="4"/>
          </p:nvPr>
        </p:nvSpPr>
        <p:spPr/>
        <p:txBody>
          <a:bodyPr/>
          <a:lstStyle/>
          <a:p>
            <a:r>
              <a:rPr lang="pt-BR" dirty="0" err="1"/>
              <a:t>Class</a:t>
            </a:r>
            <a:r>
              <a:rPr lang="pt-BR" dirty="0"/>
              <a:t> 22: </a:t>
            </a:r>
            <a:fld id="{C4204591-24BD-A542-B9D5-F8D8A88D2FEE}" type="slidenum">
              <a:rPr lang="pt-BR" smtClean="0"/>
              <a:pPr/>
              <a:t>181</a:t>
            </a:fld>
            <a:endParaRPr lang="pt-BR" dirty="0"/>
          </a:p>
        </p:txBody>
      </p:sp>
    </p:spTree>
    <p:extLst>
      <p:ext uri="{BB962C8B-B14F-4D97-AF65-F5344CB8AC3E}">
        <p14:creationId xmlns:p14="http://schemas.microsoft.com/office/powerpoint/2010/main" val="2536871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Espaço Reservado para Número de Slide 3">
            <a:extLst>
              <a:ext uri="{FF2B5EF4-FFF2-40B4-BE49-F238E27FC236}">
                <a16:creationId xmlns:a16="http://schemas.microsoft.com/office/drawing/2014/main" id="{16DC4330-B4C2-69F1-813F-B149B00A25FF}"/>
              </a:ext>
            </a:extLst>
          </p:cNvPr>
          <p:cNvSpPr>
            <a:spLocks noGrp="1"/>
          </p:cNvSpPr>
          <p:nvPr>
            <p:ph type="sldNum" sz="quarter" idx="12"/>
          </p:nvPr>
        </p:nvSpPr>
        <p:spPr/>
        <p:txBody>
          <a:bodyPr/>
          <a:lstStyle/>
          <a:p>
            <a:r>
              <a:rPr lang="en-US" dirty="0"/>
              <a:t>7- </a:t>
            </a:r>
            <a:fld id="{C4204591-24BD-A542-B9D5-F8D8A88D2FEE}" type="slidenum">
              <a:rPr lang="en-US" smtClean="0"/>
              <a:pPr/>
              <a:t>182</a:t>
            </a:fld>
            <a:endParaRPr lang="en-US" dirty="0"/>
          </a:p>
        </p:txBody>
      </p:sp>
      <p:pic>
        <p:nvPicPr>
          <p:cNvPr id="3" name="Imagem 2">
            <a:extLst>
              <a:ext uri="{FF2B5EF4-FFF2-40B4-BE49-F238E27FC236}">
                <a16:creationId xmlns:a16="http://schemas.microsoft.com/office/drawing/2014/main" id="{88794DE2-D3CF-2108-2DAE-ABA2313FCD39}"/>
              </a:ext>
            </a:extLst>
          </p:cNvPr>
          <p:cNvPicPr>
            <a:picLocks noChangeAspect="1"/>
          </p:cNvPicPr>
          <p:nvPr/>
        </p:nvPicPr>
        <p:blipFill>
          <a:blip r:embed="rId3"/>
          <a:stretch>
            <a:fillRect/>
          </a:stretch>
        </p:blipFill>
        <p:spPr>
          <a:xfrm>
            <a:off x="0" y="114300"/>
            <a:ext cx="12192000" cy="6629400"/>
          </a:xfrm>
          <a:prstGeom prst="rect">
            <a:avLst/>
          </a:prstGeom>
        </p:spPr>
      </p:pic>
      <p:pic>
        <p:nvPicPr>
          <p:cNvPr id="9" name="Imagem 8">
            <a:extLst>
              <a:ext uri="{FF2B5EF4-FFF2-40B4-BE49-F238E27FC236}">
                <a16:creationId xmlns:a16="http://schemas.microsoft.com/office/drawing/2014/main" id="{E391543B-9D8F-BD14-4676-8EB9A64CA536}"/>
              </a:ext>
            </a:extLst>
          </p:cNvPr>
          <p:cNvPicPr>
            <a:picLocks noChangeAspect="1"/>
          </p:cNvPicPr>
          <p:nvPr/>
        </p:nvPicPr>
        <p:blipFill>
          <a:blip r:embed="rId4"/>
          <a:stretch>
            <a:fillRect/>
          </a:stretch>
        </p:blipFill>
        <p:spPr>
          <a:xfrm>
            <a:off x="0" y="114300"/>
            <a:ext cx="12192000" cy="6629400"/>
          </a:xfrm>
          <a:prstGeom prst="rect">
            <a:avLst/>
          </a:prstGeom>
        </p:spPr>
      </p:pic>
    </p:spTree>
    <p:extLst>
      <p:ext uri="{BB962C8B-B14F-4D97-AF65-F5344CB8AC3E}">
        <p14:creationId xmlns:p14="http://schemas.microsoft.com/office/powerpoint/2010/main" val="3803609061"/>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dirty="0">
                <a:solidFill>
                  <a:srgbClr val="000099"/>
                </a:solidFill>
                <a:latin typeface="+mn-lt"/>
                <a:ea typeface="ＭＳ Ｐゴシック" charset="0"/>
              </a:rPr>
              <a:t>802.11: Associação</a:t>
            </a:r>
            <a:endParaRPr lang="pt-BR" dirty="0">
              <a:latin typeface="+mn-lt"/>
            </a:endParaRPr>
          </a:p>
        </p:txBody>
      </p:sp>
      <p:sp>
        <p:nvSpPr>
          <p:cNvPr id="5" name="Rectangle 3">
            <a:extLst>
              <a:ext uri="{FF2B5EF4-FFF2-40B4-BE49-F238E27FC236}">
                <a16:creationId xmlns:a16="http://schemas.microsoft.com/office/drawing/2014/main" id="{BA15D950-BC83-7C40-B80F-083E2DFE02F8}"/>
              </a:ext>
            </a:extLst>
          </p:cNvPr>
          <p:cNvSpPr txBox="1">
            <a:spLocks noChangeArrowheads="1"/>
          </p:cNvSpPr>
          <p:nvPr/>
        </p:nvSpPr>
        <p:spPr>
          <a:xfrm>
            <a:off x="787400" y="1634277"/>
            <a:ext cx="5664200" cy="460086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52425">
              <a:defRPr/>
            </a:pPr>
            <a:r>
              <a:rPr lang="pt-BR" sz="3200" dirty="0"/>
              <a:t>hospedeiro chegando: precisa se </a:t>
            </a:r>
            <a:r>
              <a:rPr lang="pt-BR" sz="3200" dirty="0">
                <a:solidFill>
                  <a:srgbClr val="C00000"/>
                </a:solidFill>
              </a:rPr>
              <a:t>associar </a:t>
            </a:r>
            <a:r>
              <a:rPr lang="pt-BR" sz="3200" dirty="0"/>
              <a:t>com um AP</a:t>
            </a:r>
          </a:p>
          <a:p>
            <a:pPr lvl="1">
              <a:defRPr/>
            </a:pPr>
            <a:r>
              <a:rPr lang="pt-BR" sz="2800" dirty="0"/>
              <a:t>Varre canais, escutando quadros de </a:t>
            </a:r>
            <a:r>
              <a:rPr lang="pt-BR" sz="2800" i="1" dirty="0"/>
              <a:t>beacon </a:t>
            </a:r>
            <a:r>
              <a:rPr lang="pt-BR" sz="2800" dirty="0"/>
              <a:t>contendo nome do AP (SSID) e o endereço MAC</a:t>
            </a:r>
          </a:p>
          <a:p>
            <a:pPr lvl="1">
              <a:defRPr/>
            </a:pPr>
            <a:r>
              <a:rPr lang="pt-BR" sz="2800" dirty="0"/>
              <a:t>seleciona AP para se associar</a:t>
            </a:r>
          </a:p>
          <a:p>
            <a:pPr lvl="1">
              <a:defRPr/>
            </a:pPr>
            <a:r>
              <a:rPr lang="pt-BR" sz="2800" dirty="0"/>
              <a:t>então pode realizar </a:t>
            </a:r>
            <a:r>
              <a:rPr lang="pt-BR" sz="2800" dirty="0" err="1"/>
              <a:t>autententicação</a:t>
            </a:r>
            <a:r>
              <a:rPr lang="pt-BR" sz="2800" dirty="0"/>
              <a:t> [Capítulo 8]</a:t>
            </a:r>
          </a:p>
          <a:p>
            <a:pPr lvl="1">
              <a:defRPr/>
            </a:pPr>
            <a:r>
              <a:rPr lang="pt-BR" sz="2800" dirty="0"/>
              <a:t>então normalmente executa o DHCP para obter o endereço IP na </a:t>
            </a:r>
            <a:r>
              <a:rPr lang="pt-BR" sz="2800" dirty="0" err="1"/>
              <a:t>sub-rede</a:t>
            </a:r>
            <a:r>
              <a:rPr lang="pt-BR" sz="2800" dirty="0"/>
              <a:t> do AP</a:t>
            </a:r>
          </a:p>
          <a:p>
            <a:pPr>
              <a:defRPr/>
            </a:pPr>
            <a:endParaRPr lang="pt-BR" dirty="0">
              <a:latin typeface="Gill Sans MT" charset="0"/>
            </a:endParaRPr>
          </a:p>
        </p:txBody>
      </p:sp>
      <p:sp>
        <p:nvSpPr>
          <p:cNvPr id="6" name="Text Box 24">
            <a:extLst>
              <a:ext uri="{FF2B5EF4-FFF2-40B4-BE49-F238E27FC236}">
                <a16:creationId xmlns:a16="http://schemas.microsoft.com/office/drawing/2014/main" id="{DCD46FA0-764B-934B-B2AF-0DC228D519E2}"/>
              </a:ext>
            </a:extLst>
          </p:cNvPr>
          <p:cNvSpPr txBox="1">
            <a:spLocks noChangeArrowheads="1"/>
          </p:cNvSpPr>
          <p:nvPr/>
        </p:nvSpPr>
        <p:spPr bwMode="auto">
          <a:xfrm>
            <a:off x="8551524" y="4658775"/>
            <a:ext cx="1054100" cy="3683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BSS</a:t>
            </a:r>
          </a:p>
        </p:txBody>
      </p:sp>
      <p:sp>
        <p:nvSpPr>
          <p:cNvPr id="7" name="Oval 23">
            <a:extLst>
              <a:ext uri="{FF2B5EF4-FFF2-40B4-BE49-F238E27FC236}">
                <a16:creationId xmlns:a16="http://schemas.microsoft.com/office/drawing/2014/main" id="{387CDCFB-6D1C-8249-A4E8-54D6392F7C00}"/>
              </a:ext>
            </a:extLst>
          </p:cNvPr>
          <p:cNvSpPr>
            <a:spLocks noChangeArrowheads="1"/>
          </p:cNvSpPr>
          <p:nvPr/>
        </p:nvSpPr>
        <p:spPr bwMode="auto">
          <a:xfrm>
            <a:off x="8091332" y="2835805"/>
            <a:ext cx="1960562" cy="179863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8" name="Group 361">
            <a:extLst>
              <a:ext uri="{FF2B5EF4-FFF2-40B4-BE49-F238E27FC236}">
                <a16:creationId xmlns:a16="http://schemas.microsoft.com/office/drawing/2014/main" id="{BCBD0969-5626-8149-8F69-710B4CBBEEAA}"/>
              </a:ext>
            </a:extLst>
          </p:cNvPr>
          <p:cNvGrpSpPr>
            <a:grpSpLocks/>
          </p:cNvGrpSpPr>
          <p:nvPr/>
        </p:nvGrpSpPr>
        <p:grpSpPr bwMode="auto">
          <a:xfrm>
            <a:off x="8840632" y="3553354"/>
            <a:ext cx="639762" cy="581025"/>
            <a:chOff x="2967" y="478"/>
            <a:chExt cx="788" cy="625"/>
          </a:xfrm>
        </p:grpSpPr>
        <p:pic>
          <p:nvPicPr>
            <p:cNvPr id="9" name="Picture 358" descr="access_point_stylized_small">
              <a:extLst>
                <a:ext uri="{FF2B5EF4-FFF2-40B4-BE49-F238E27FC236}">
                  <a16:creationId xmlns:a16="http://schemas.microsoft.com/office/drawing/2014/main" id="{967422E4-59DF-D544-8DF3-464077CFF3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 name="Picture 360" descr="antenna_radiation_stylized">
              <a:extLst>
                <a:ext uri="{FF2B5EF4-FFF2-40B4-BE49-F238E27FC236}">
                  <a16:creationId xmlns:a16="http://schemas.microsoft.com/office/drawing/2014/main" id="{57AF0FC7-561D-2542-B331-AF65666B20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 name="Group 356">
            <a:extLst>
              <a:ext uri="{FF2B5EF4-FFF2-40B4-BE49-F238E27FC236}">
                <a16:creationId xmlns:a16="http://schemas.microsoft.com/office/drawing/2014/main" id="{8E5841AB-AA5F-304A-A75C-9B12043A936A}"/>
              </a:ext>
            </a:extLst>
          </p:cNvPr>
          <p:cNvGrpSpPr>
            <a:grpSpLocks/>
          </p:cNvGrpSpPr>
          <p:nvPr/>
        </p:nvGrpSpPr>
        <p:grpSpPr bwMode="auto">
          <a:xfrm>
            <a:off x="9402607" y="3821642"/>
            <a:ext cx="436562" cy="498475"/>
            <a:chOff x="313" y="1497"/>
            <a:chExt cx="1152" cy="1014"/>
          </a:xfrm>
        </p:grpSpPr>
        <p:pic>
          <p:nvPicPr>
            <p:cNvPr id="12" name="Picture 354" descr="laptop_stylized_small">
              <a:extLst>
                <a:ext uri="{FF2B5EF4-FFF2-40B4-BE49-F238E27FC236}">
                  <a16:creationId xmlns:a16="http://schemas.microsoft.com/office/drawing/2014/main" id="{FD25A6B2-3332-2B4E-8FA0-7BA7998209F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 name="Picture 355" descr="antenna_stylized">
              <a:extLst>
                <a:ext uri="{FF2B5EF4-FFF2-40B4-BE49-F238E27FC236}">
                  <a16:creationId xmlns:a16="http://schemas.microsoft.com/office/drawing/2014/main" id="{590C97BE-A942-AA4F-945F-94A9C50A23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 name="Group 403">
            <a:extLst>
              <a:ext uri="{FF2B5EF4-FFF2-40B4-BE49-F238E27FC236}">
                <a16:creationId xmlns:a16="http://schemas.microsoft.com/office/drawing/2014/main" id="{790F23E1-8FB7-1F45-B985-16A0CAFD6642}"/>
              </a:ext>
            </a:extLst>
          </p:cNvPr>
          <p:cNvGrpSpPr>
            <a:grpSpLocks/>
          </p:cNvGrpSpPr>
          <p:nvPr/>
        </p:nvGrpSpPr>
        <p:grpSpPr bwMode="auto">
          <a:xfrm>
            <a:off x="9067800" y="3004080"/>
            <a:ext cx="446088" cy="382587"/>
            <a:chOff x="2751" y="1851"/>
            <a:chExt cx="462" cy="478"/>
          </a:xfrm>
        </p:grpSpPr>
        <p:pic>
          <p:nvPicPr>
            <p:cNvPr id="15" name="Picture 364" descr="iphone_stylized_small">
              <a:extLst>
                <a:ext uri="{FF2B5EF4-FFF2-40B4-BE49-F238E27FC236}">
                  <a16:creationId xmlns:a16="http://schemas.microsoft.com/office/drawing/2014/main" id="{B9A5E50D-6BB1-A046-B7D1-CA3BB3D0E1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 name="Picture 402" descr="antenna_radiation_stylized">
              <a:extLst>
                <a:ext uri="{FF2B5EF4-FFF2-40B4-BE49-F238E27FC236}">
                  <a16:creationId xmlns:a16="http://schemas.microsoft.com/office/drawing/2014/main" id="{B7E8F32D-F33C-144B-8F36-9553BF43E85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 name="Group 356">
            <a:extLst>
              <a:ext uri="{FF2B5EF4-FFF2-40B4-BE49-F238E27FC236}">
                <a16:creationId xmlns:a16="http://schemas.microsoft.com/office/drawing/2014/main" id="{059B4F44-8832-0242-A455-122B40096281}"/>
              </a:ext>
            </a:extLst>
          </p:cNvPr>
          <p:cNvGrpSpPr>
            <a:grpSpLocks/>
          </p:cNvGrpSpPr>
          <p:nvPr/>
        </p:nvGrpSpPr>
        <p:grpSpPr bwMode="auto">
          <a:xfrm>
            <a:off x="8362794" y="3110442"/>
            <a:ext cx="438150" cy="498475"/>
            <a:chOff x="313" y="1497"/>
            <a:chExt cx="1152" cy="1014"/>
          </a:xfrm>
        </p:grpSpPr>
        <p:pic>
          <p:nvPicPr>
            <p:cNvPr id="21" name="Picture 354" descr="laptop_stylized_small">
              <a:extLst>
                <a:ext uri="{FF2B5EF4-FFF2-40B4-BE49-F238E27FC236}">
                  <a16:creationId xmlns:a16="http://schemas.microsoft.com/office/drawing/2014/main" id="{F5FB0D92-9836-8949-854D-C05D5FA0DBF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2" name="Picture 355" descr="antenna_stylized">
              <a:extLst>
                <a:ext uri="{FF2B5EF4-FFF2-40B4-BE49-F238E27FC236}">
                  <a16:creationId xmlns:a16="http://schemas.microsoft.com/office/drawing/2014/main" id="{371132D2-7C64-5F43-8DCE-4AF88C5F2D3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 name="Group 22">
            <a:extLst>
              <a:ext uri="{FF2B5EF4-FFF2-40B4-BE49-F238E27FC236}">
                <a16:creationId xmlns:a16="http://schemas.microsoft.com/office/drawing/2014/main" id="{4E3BB17F-E600-8A4E-9A66-CE1B89E4C278}"/>
              </a:ext>
            </a:extLst>
          </p:cNvPr>
          <p:cNvGrpSpPr/>
          <p:nvPr/>
        </p:nvGrpSpPr>
        <p:grpSpPr>
          <a:xfrm>
            <a:off x="8140699" y="4044178"/>
            <a:ext cx="780829" cy="625189"/>
            <a:chOff x="9359899" y="4467511"/>
            <a:chExt cx="780829" cy="625189"/>
          </a:xfrm>
        </p:grpSpPr>
        <p:grpSp>
          <p:nvGrpSpPr>
            <p:cNvPr id="17" name="Group 356">
              <a:extLst>
                <a:ext uri="{FF2B5EF4-FFF2-40B4-BE49-F238E27FC236}">
                  <a16:creationId xmlns:a16="http://schemas.microsoft.com/office/drawing/2014/main" id="{263A159C-52C7-8648-8564-D99212E45D32}"/>
                </a:ext>
              </a:extLst>
            </p:cNvPr>
            <p:cNvGrpSpPr>
              <a:grpSpLocks/>
            </p:cNvGrpSpPr>
            <p:nvPr/>
          </p:nvGrpSpPr>
          <p:grpSpPr bwMode="auto">
            <a:xfrm>
              <a:off x="9401305" y="4467511"/>
              <a:ext cx="436562" cy="498475"/>
              <a:chOff x="313" y="1497"/>
              <a:chExt cx="1152" cy="1014"/>
            </a:xfrm>
          </p:grpSpPr>
          <p:pic>
            <p:nvPicPr>
              <p:cNvPr id="18" name="Picture 354" descr="laptop_stylized_small">
                <a:extLst>
                  <a:ext uri="{FF2B5EF4-FFF2-40B4-BE49-F238E27FC236}">
                    <a16:creationId xmlns:a16="http://schemas.microsoft.com/office/drawing/2014/main" id="{ACCB280B-B2D9-714A-B2E2-C93C642F01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9" name="Picture 355" descr="antenna_stylized">
                <a:extLst>
                  <a:ext uri="{FF2B5EF4-FFF2-40B4-BE49-F238E27FC236}">
                    <a16:creationId xmlns:a16="http://schemas.microsoft.com/office/drawing/2014/main" id="{93F01B45-1244-4348-8DAE-933491FC145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 name="Right Arrow 1">
              <a:extLst>
                <a:ext uri="{FF2B5EF4-FFF2-40B4-BE49-F238E27FC236}">
                  <a16:creationId xmlns:a16="http://schemas.microsoft.com/office/drawing/2014/main" id="{EAB0A830-EAD2-904D-8909-0696D8E11E5F}"/>
                </a:ext>
              </a:extLst>
            </p:cNvPr>
            <p:cNvSpPr/>
            <p:nvPr/>
          </p:nvSpPr>
          <p:spPr>
            <a:xfrm rot="19467811">
              <a:off x="9359899" y="4902200"/>
              <a:ext cx="780829" cy="190500"/>
            </a:xfrm>
            <a:prstGeom prst="rightArrow">
              <a:avLst/>
            </a:prstGeom>
            <a:gradFill flip="none" rotWithShape="1">
              <a:gsLst>
                <a:gs pos="0">
                  <a:schemeClr val="bg1"/>
                </a:gs>
                <a:gs pos="100000">
                  <a:srgbClr val="0000A8"/>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4" name="Slide Number Placeholder 23">
            <a:extLst>
              <a:ext uri="{FF2B5EF4-FFF2-40B4-BE49-F238E27FC236}">
                <a16:creationId xmlns:a16="http://schemas.microsoft.com/office/drawing/2014/main" id="{4123CE51-9DAB-D136-15EF-F89DA2FD72F8}"/>
              </a:ext>
            </a:extLst>
          </p:cNvPr>
          <p:cNvSpPr>
            <a:spLocks noGrp="1"/>
          </p:cNvSpPr>
          <p:nvPr>
            <p:ph type="sldNum" sz="quarter" idx="4"/>
          </p:nvPr>
        </p:nvSpPr>
        <p:spPr/>
        <p:txBody>
          <a:bodyPr/>
          <a:lstStyle/>
          <a:p>
            <a:r>
              <a:rPr lang="pt-BR" dirty="0" err="1"/>
              <a:t>Class</a:t>
            </a:r>
            <a:r>
              <a:rPr lang="pt-BR" dirty="0"/>
              <a:t> 22: </a:t>
            </a:r>
            <a:fld id="{C4204591-24BD-A542-B9D5-F8D8A88D2FEE}" type="slidenum">
              <a:rPr lang="pt-BR" smtClean="0"/>
              <a:pPr/>
              <a:t>183</a:t>
            </a:fld>
            <a:endParaRPr lang="pt-BR" dirty="0"/>
          </a:p>
        </p:txBody>
      </p:sp>
    </p:spTree>
    <p:extLst>
      <p:ext uri="{BB962C8B-B14F-4D97-AF65-F5344CB8AC3E}">
        <p14:creationId xmlns:p14="http://schemas.microsoft.com/office/powerpoint/2010/main" val="2747076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dissolve">
                                      <p:cBhvr>
                                        <p:cTn id="10" dur="500"/>
                                        <p:tgtEl>
                                          <p:spTgt spid="23"/>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dissolve">
                                      <p:cBhvr>
                                        <p:cTn id="15" dur="500"/>
                                        <p:tgtEl>
                                          <p:spTgt spid="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dissolve">
                                      <p:cBhvr>
                                        <p:cTn id="20" dur="500"/>
                                        <p:tgtEl>
                                          <p:spTgt spid="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Effect transition="in" filter="dissolve">
                                      <p:cBhvr>
                                        <p:cTn id="25" dur="500"/>
                                        <p:tgtEl>
                                          <p:spTgt spid="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5">
                                            <p:txEl>
                                              <p:pRg st="4" end="4"/>
                                            </p:txEl>
                                          </p:spTgt>
                                        </p:tgtEl>
                                        <p:attrNameLst>
                                          <p:attrName>style.visibility</p:attrName>
                                        </p:attrNameLst>
                                      </p:cBhvr>
                                      <p:to>
                                        <p:strVal val="visible"/>
                                      </p:to>
                                    </p:set>
                                    <p:animEffect transition="in" filter="dissolve">
                                      <p:cBhvr>
                                        <p:cTn id="30"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a:solidFill>
                  <a:srgbClr val="000099"/>
                </a:solidFill>
                <a:latin typeface="+mn-lt"/>
                <a:ea typeface="ＭＳ Ｐゴシック" charset="0"/>
              </a:rPr>
              <a:t>802.11: varredura passiva/ativa</a:t>
            </a:r>
            <a:endParaRPr lang="pt-BR"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184</a:t>
            </a:fld>
            <a:endParaRPr lang="pt-BR" dirty="0"/>
          </a:p>
        </p:txBody>
      </p:sp>
      <p:sp>
        <p:nvSpPr>
          <p:cNvPr id="81" name="Oval 80">
            <a:extLst>
              <a:ext uri="{FF2B5EF4-FFF2-40B4-BE49-F238E27FC236}">
                <a16:creationId xmlns:a16="http://schemas.microsoft.com/office/drawing/2014/main" id="{82AF045E-91D7-C143-A074-18F179B2775B}"/>
              </a:ext>
            </a:extLst>
          </p:cNvPr>
          <p:cNvSpPr>
            <a:spLocks noChangeArrowheads="1"/>
          </p:cNvSpPr>
          <p:nvPr/>
        </p:nvSpPr>
        <p:spPr bwMode="auto">
          <a:xfrm>
            <a:off x="2779713" y="1484313"/>
            <a:ext cx="2335212" cy="2224087"/>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fontAlgn="base">
              <a:spcBef>
                <a:spcPct val="0"/>
              </a:spcBef>
              <a:spcAft>
                <a:spcPct val="0"/>
              </a:spcAft>
              <a:defRPr/>
            </a:pPr>
            <a:endParaRPr lang="pt-BR" sz="1600" dirty="0">
              <a:solidFill>
                <a:srgbClr val="000000"/>
              </a:solidFill>
              <a:ea typeface="ＭＳ Ｐゴシック" charset="0"/>
            </a:endParaRPr>
          </a:p>
        </p:txBody>
      </p:sp>
      <p:sp>
        <p:nvSpPr>
          <p:cNvPr id="82" name="Oval 81">
            <a:extLst>
              <a:ext uri="{FF2B5EF4-FFF2-40B4-BE49-F238E27FC236}">
                <a16:creationId xmlns:a16="http://schemas.microsoft.com/office/drawing/2014/main" id="{7CB9B4F0-FE18-304B-AF65-832CD5EC6194}"/>
              </a:ext>
            </a:extLst>
          </p:cNvPr>
          <p:cNvSpPr>
            <a:spLocks noChangeArrowheads="1"/>
          </p:cNvSpPr>
          <p:nvPr/>
        </p:nvSpPr>
        <p:spPr bwMode="auto">
          <a:xfrm>
            <a:off x="923925" y="1419225"/>
            <a:ext cx="2335213" cy="2224088"/>
          </a:xfrm>
          <a:prstGeom prst="ellipse">
            <a:avLst/>
          </a:prstGeom>
          <a:solidFill>
            <a:srgbClr val="9CE0FA">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fontAlgn="base">
              <a:spcBef>
                <a:spcPct val="0"/>
              </a:spcBef>
              <a:spcAft>
                <a:spcPct val="0"/>
              </a:spcAft>
              <a:defRPr/>
            </a:pPr>
            <a:endParaRPr lang="pt-BR" sz="1600" dirty="0">
              <a:solidFill>
                <a:srgbClr val="000000"/>
              </a:solidFill>
              <a:ea typeface="ＭＳ Ｐゴシック" charset="0"/>
            </a:endParaRPr>
          </a:p>
        </p:txBody>
      </p:sp>
      <p:sp>
        <p:nvSpPr>
          <p:cNvPr id="83" name="Text Box 82">
            <a:extLst>
              <a:ext uri="{FF2B5EF4-FFF2-40B4-BE49-F238E27FC236}">
                <a16:creationId xmlns:a16="http://schemas.microsoft.com/office/drawing/2014/main" id="{C3A04720-4931-8F43-8B57-71E31368EECE}"/>
              </a:ext>
            </a:extLst>
          </p:cNvPr>
          <p:cNvSpPr txBox="1">
            <a:spLocks noChangeArrowheads="1"/>
          </p:cNvSpPr>
          <p:nvPr/>
        </p:nvSpPr>
        <p:spPr bwMode="auto">
          <a:xfrm>
            <a:off x="4149725" y="2536825"/>
            <a:ext cx="55976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a:solidFill>
                  <a:srgbClr val="000000"/>
                </a:solidFill>
                <a:latin typeface="+mn-lt"/>
                <a:cs typeface="Arial" charset="0"/>
              </a:rPr>
              <a:t>AP 2</a:t>
            </a:r>
            <a:endParaRPr lang="pt-BR" sz="1600" dirty="0">
              <a:solidFill>
                <a:srgbClr val="000000"/>
              </a:solidFill>
              <a:latin typeface="+mn-lt"/>
              <a:cs typeface="Arial" charset="0"/>
            </a:endParaRPr>
          </a:p>
        </p:txBody>
      </p:sp>
      <p:sp>
        <p:nvSpPr>
          <p:cNvPr id="84" name="Text Box 83">
            <a:extLst>
              <a:ext uri="{FF2B5EF4-FFF2-40B4-BE49-F238E27FC236}">
                <a16:creationId xmlns:a16="http://schemas.microsoft.com/office/drawing/2014/main" id="{00304734-9533-9D45-9AE1-C945064A3171}"/>
              </a:ext>
            </a:extLst>
          </p:cNvPr>
          <p:cNvSpPr txBox="1">
            <a:spLocks noChangeArrowheads="1"/>
          </p:cNvSpPr>
          <p:nvPr/>
        </p:nvSpPr>
        <p:spPr bwMode="auto">
          <a:xfrm>
            <a:off x="2411413" y="2190750"/>
            <a:ext cx="1841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endParaRPr lang="pt-BR" sz="1600" dirty="0">
              <a:solidFill>
                <a:srgbClr val="000000"/>
              </a:solidFill>
              <a:latin typeface="+mn-lt"/>
            </a:endParaRPr>
          </a:p>
        </p:txBody>
      </p:sp>
      <p:sp>
        <p:nvSpPr>
          <p:cNvPr id="85" name="Text Box 84">
            <a:extLst>
              <a:ext uri="{FF2B5EF4-FFF2-40B4-BE49-F238E27FC236}">
                <a16:creationId xmlns:a16="http://schemas.microsoft.com/office/drawing/2014/main" id="{868351C3-223D-B64F-A159-B0572F5BDE8B}"/>
              </a:ext>
            </a:extLst>
          </p:cNvPr>
          <p:cNvSpPr txBox="1">
            <a:spLocks noChangeArrowheads="1"/>
          </p:cNvSpPr>
          <p:nvPr/>
        </p:nvSpPr>
        <p:spPr bwMode="auto">
          <a:xfrm>
            <a:off x="1417638" y="2547938"/>
            <a:ext cx="55976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a:solidFill>
                  <a:srgbClr val="000000"/>
                </a:solidFill>
                <a:latin typeface="+mn-lt"/>
                <a:cs typeface="Arial" charset="0"/>
              </a:rPr>
              <a:t>AP 1</a:t>
            </a:r>
            <a:endParaRPr lang="pt-BR" sz="1600" dirty="0">
              <a:solidFill>
                <a:srgbClr val="000000"/>
              </a:solidFill>
              <a:latin typeface="+mn-lt"/>
              <a:cs typeface="Arial" charset="0"/>
            </a:endParaRPr>
          </a:p>
        </p:txBody>
      </p:sp>
      <p:sp>
        <p:nvSpPr>
          <p:cNvPr id="86" name="Text Box 85">
            <a:extLst>
              <a:ext uri="{FF2B5EF4-FFF2-40B4-BE49-F238E27FC236}">
                <a16:creationId xmlns:a16="http://schemas.microsoft.com/office/drawing/2014/main" id="{0625600F-7E7E-6E4F-B6F1-CEEF00D2744E}"/>
              </a:ext>
            </a:extLst>
          </p:cNvPr>
          <p:cNvSpPr txBox="1">
            <a:spLocks noChangeArrowheads="1"/>
          </p:cNvSpPr>
          <p:nvPr/>
        </p:nvSpPr>
        <p:spPr bwMode="auto">
          <a:xfrm>
            <a:off x="2776538" y="3206750"/>
            <a:ext cx="417102"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a:solidFill>
                  <a:srgbClr val="000000"/>
                </a:solidFill>
                <a:latin typeface="+mn-lt"/>
                <a:cs typeface="Arial" charset="0"/>
              </a:rPr>
              <a:t>H1</a:t>
            </a:r>
            <a:endParaRPr lang="pt-BR" sz="1600" dirty="0">
              <a:solidFill>
                <a:srgbClr val="000000"/>
              </a:solidFill>
              <a:latin typeface="+mn-lt"/>
              <a:cs typeface="Arial" charset="0"/>
            </a:endParaRPr>
          </a:p>
        </p:txBody>
      </p:sp>
      <p:sp>
        <p:nvSpPr>
          <p:cNvPr id="87" name="Text Box 87">
            <a:extLst>
              <a:ext uri="{FF2B5EF4-FFF2-40B4-BE49-F238E27FC236}">
                <a16:creationId xmlns:a16="http://schemas.microsoft.com/office/drawing/2014/main" id="{EBB6CABF-2971-A14F-9B8B-6F0C0F582230}"/>
              </a:ext>
            </a:extLst>
          </p:cNvPr>
          <p:cNvSpPr txBox="1">
            <a:spLocks noChangeArrowheads="1"/>
          </p:cNvSpPr>
          <p:nvPr/>
        </p:nvSpPr>
        <p:spPr bwMode="auto">
          <a:xfrm>
            <a:off x="3567113" y="1541463"/>
            <a:ext cx="65434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a:solidFill>
                  <a:srgbClr val="000000"/>
                </a:solidFill>
                <a:latin typeface="+mn-lt"/>
                <a:cs typeface="Arial" charset="0"/>
              </a:rPr>
              <a:t>BBS 2</a:t>
            </a:r>
            <a:endParaRPr lang="pt-BR" sz="1600" dirty="0">
              <a:solidFill>
                <a:srgbClr val="000000"/>
              </a:solidFill>
              <a:latin typeface="+mn-lt"/>
              <a:cs typeface="Arial" charset="0"/>
            </a:endParaRPr>
          </a:p>
        </p:txBody>
      </p:sp>
      <p:sp>
        <p:nvSpPr>
          <p:cNvPr id="88" name="Text Box 88">
            <a:extLst>
              <a:ext uri="{FF2B5EF4-FFF2-40B4-BE49-F238E27FC236}">
                <a16:creationId xmlns:a16="http://schemas.microsoft.com/office/drawing/2014/main" id="{F75F5B0B-0F3C-6647-AED6-6C76DAFDB750}"/>
              </a:ext>
            </a:extLst>
          </p:cNvPr>
          <p:cNvSpPr txBox="1">
            <a:spLocks noChangeArrowheads="1"/>
          </p:cNvSpPr>
          <p:nvPr/>
        </p:nvSpPr>
        <p:spPr bwMode="auto">
          <a:xfrm>
            <a:off x="1751013" y="1490663"/>
            <a:ext cx="65434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a:solidFill>
                  <a:srgbClr val="000000"/>
                </a:solidFill>
                <a:latin typeface="+mn-lt"/>
                <a:cs typeface="Arial" charset="0"/>
              </a:rPr>
              <a:t>BBS 1</a:t>
            </a:r>
            <a:endParaRPr lang="pt-BR" sz="1600" dirty="0">
              <a:solidFill>
                <a:srgbClr val="000000"/>
              </a:solidFill>
              <a:latin typeface="+mn-lt"/>
              <a:cs typeface="Arial" charset="0"/>
            </a:endParaRPr>
          </a:p>
        </p:txBody>
      </p:sp>
      <p:sp>
        <p:nvSpPr>
          <p:cNvPr id="89" name="Line 130">
            <a:extLst>
              <a:ext uri="{FF2B5EF4-FFF2-40B4-BE49-F238E27FC236}">
                <a16:creationId xmlns:a16="http://schemas.microsoft.com/office/drawing/2014/main" id="{8073CD9C-341A-114B-B97E-11B0B706DBCB}"/>
              </a:ext>
            </a:extLst>
          </p:cNvPr>
          <p:cNvSpPr>
            <a:spLocks noChangeShapeType="1"/>
          </p:cNvSpPr>
          <p:nvPr/>
        </p:nvSpPr>
        <p:spPr bwMode="auto">
          <a:xfrm>
            <a:off x="2273300" y="2571750"/>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90" name="Line 131">
            <a:extLst>
              <a:ext uri="{FF2B5EF4-FFF2-40B4-BE49-F238E27FC236}">
                <a16:creationId xmlns:a16="http://schemas.microsoft.com/office/drawing/2014/main" id="{4EB92289-2E4D-F548-83C5-4A0A32DE751F}"/>
              </a:ext>
            </a:extLst>
          </p:cNvPr>
          <p:cNvSpPr>
            <a:spLocks noChangeShapeType="1"/>
          </p:cNvSpPr>
          <p:nvPr/>
        </p:nvSpPr>
        <p:spPr bwMode="auto">
          <a:xfrm flipH="1">
            <a:off x="3160713" y="2587625"/>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91" name="Line 132">
            <a:extLst>
              <a:ext uri="{FF2B5EF4-FFF2-40B4-BE49-F238E27FC236}">
                <a16:creationId xmlns:a16="http://schemas.microsoft.com/office/drawing/2014/main" id="{3BDB9189-D018-6C4C-AC3E-937752996D4A}"/>
              </a:ext>
            </a:extLst>
          </p:cNvPr>
          <p:cNvSpPr>
            <a:spLocks noChangeShapeType="1"/>
          </p:cNvSpPr>
          <p:nvPr/>
        </p:nvSpPr>
        <p:spPr bwMode="auto">
          <a:xfrm flipH="1">
            <a:off x="3359150" y="2919413"/>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92" name="Line 133">
            <a:extLst>
              <a:ext uri="{FF2B5EF4-FFF2-40B4-BE49-F238E27FC236}">
                <a16:creationId xmlns:a16="http://schemas.microsoft.com/office/drawing/2014/main" id="{FF9D0B69-9AAB-CE4A-8B06-FB00CFD948AD}"/>
              </a:ext>
            </a:extLst>
          </p:cNvPr>
          <p:cNvSpPr>
            <a:spLocks noChangeShapeType="1"/>
          </p:cNvSpPr>
          <p:nvPr/>
        </p:nvSpPr>
        <p:spPr bwMode="auto">
          <a:xfrm flipV="1">
            <a:off x="3314700" y="2740025"/>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grpSp>
        <p:nvGrpSpPr>
          <p:cNvPr id="93" name="Group 134">
            <a:extLst>
              <a:ext uri="{FF2B5EF4-FFF2-40B4-BE49-F238E27FC236}">
                <a16:creationId xmlns:a16="http://schemas.microsoft.com/office/drawing/2014/main" id="{B98DEBD3-FD8E-8745-8316-4D7E094EF678}"/>
              </a:ext>
            </a:extLst>
          </p:cNvPr>
          <p:cNvGrpSpPr>
            <a:grpSpLocks/>
          </p:cNvGrpSpPr>
          <p:nvPr/>
        </p:nvGrpSpPr>
        <p:grpSpPr bwMode="auto">
          <a:xfrm>
            <a:off x="3470275" y="2489200"/>
            <a:ext cx="282575" cy="304800"/>
            <a:chOff x="1255" y="3461"/>
            <a:chExt cx="178" cy="192"/>
          </a:xfrm>
        </p:grpSpPr>
        <p:sp>
          <p:nvSpPr>
            <p:cNvPr id="94" name="Oval 135">
              <a:extLst>
                <a:ext uri="{FF2B5EF4-FFF2-40B4-BE49-F238E27FC236}">
                  <a16:creationId xmlns:a16="http://schemas.microsoft.com/office/drawing/2014/main" id="{5D70F54B-09EA-AA48-AC97-DCA1572E9284}"/>
                </a:ext>
              </a:extLst>
            </p:cNvPr>
            <p:cNvSpPr>
              <a:spLocks noChangeArrowheads="1"/>
            </p:cNvSpPr>
            <p:nvPr/>
          </p:nvSpPr>
          <p:spPr bwMode="auto">
            <a:xfrm>
              <a:off x="1274" y="349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95" name="Text Box 136">
              <a:extLst>
                <a:ext uri="{FF2B5EF4-FFF2-40B4-BE49-F238E27FC236}">
                  <a16:creationId xmlns:a16="http://schemas.microsoft.com/office/drawing/2014/main" id="{9248FBF3-D045-E94D-8A5E-691C60200A1A}"/>
                </a:ext>
              </a:extLst>
            </p:cNvPr>
            <p:cNvSpPr txBox="1">
              <a:spLocks noChangeArrowheads="1"/>
            </p:cNvSpPr>
            <p:nvPr/>
          </p:nvSpPr>
          <p:spPr bwMode="auto">
            <a:xfrm>
              <a:off x="1255" y="3461"/>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1</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96" name="Group 137">
            <a:extLst>
              <a:ext uri="{FF2B5EF4-FFF2-40B4-BE49-F238E27FC236}">
                <a16:creationId xmlns:a16="http://schemas.microsoft.com/office/drawing/2014/main" id="{F3ABB5F1-C9FC-E24A-AA88-F33AE3DBE01C}"/>
              </a:ext>
            </a:extLst>
          </p:cNvPr>
          <p:cNvGrpSpPr>
            <a:grpSpLocks/>
          </p:cNvGrpSpPr>
          <p:nvPr/>
        </p:nvGrpSpPr>
        <p:grpSpPr bwMode="auto">
          <a:xfrm>
            <a:off x="3382963" y="2746375"/>
            <a:ext cx="282575" cy="304800"/>
            <a:chOff x="1851" y="2490"/>
            <a:chExt cx="178" cy="192"/>
          </a:xfrm>
        </p:grpSpPr>
        <p:sp>
          <p:nvSpPr>
            <p:cNvPr id="97" name="Oval 138">
              <a:extLst>
                <a:ext uri="{FF2B5EF4-FFF2-40B4-BE49-F238E27FC236}">
                  <a16:creationId xmlns:a16="http://schemas.microsoft.com/office/drawing/2014/main" id="{2CAFF632-FE2A-8F42-9DF6-4770C143C3AC}"/>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98" name="Text Box 139">
              <a:extLst>
                <a:ext uri="{FF2B5EF4-FFF2-40B4-BE49-F238E27FC236}">
                  <a16:creationId xmlns:a16="http://schemas.microsoft.com/office/drawing/2014/main" id="{2B9CD90C-170D-AF4C-A94F-58E14B458665}"/>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2</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99" name="Group 140">
            <a:extLst>
              <a:ext uri="{FF2B5EF4-FFF2-40B4-BE49-F238E27FC236}">
                <a16:creationId xmlns:a16="http://schemas.microsoft.com/office/drawing/2014/main" id="{EB9E0344-1500-E743-B416-59C55DED0014}"/>
              </a:ext>
            </a:extLst>
          </p:cNvPr>
          <p:cNvGrpSpPr>
            <a:grpSpLocks/>
          </p:cNvGrpSpPr>
          <p:nvPr/>
        </p:nvGrpSpPr>
        <p:grpSpPr bwMode="auto">
          <a:xfrm>
            <a:off x="3668713" y="2852738"/>
            <a:ext cx="282575" cy="304800"/>
            <a:chOff x="1851" y="2490"/>
            <a:chExt cx="178" cy="192"/>
          </a:xfrm>
        </p:grpSpPr>
        <p:sp>
          <p:nvSpPr>
            <p:cNvPr id="100" name="Oval 141">
              <a:extLst>
                <a:ext uri="{FF2B5EF4-FFF2-40B4-BE49-F238E27FC236}">
                  <a16:creationId xmlns:a16="http://schemas.microsoft.com/office/drawing/2014/main" id="{EEBFDDEF-37D1-7F4C-BFEE-DFA2CEB5A452}"/>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01" name="Text Box 142">
              <a:extLst>
                <a:ext uri="{FF2B5EF4-FFF2-40B4-BE49-F238E27FC236}">
                  <a16:creationId xmlns:a16="http://schemas.microsoft.com/office/drawing/2014/main" id="{51F3D4AB-B9FD-FA4B-9A62-A65BBECE06B2}"/>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3</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102" name="Group 143">
            <a:extLst>
              <a:ext uri="{FF2B5EF4-FFF2-40B4-BE49-F238E27FC236}">
                <a16:creationId xmlns:a16="http://schemas.microsoft.com/office/drawing/2014/main" id="{42FBC787-90B8-A24C-8A89-360AF9A8805B}"/>
              </a:ext>
            </a:extLst>
          </p:cNvPr>
          <p:cNvGrpSpPr>
            <a:grpSpLocks/>
          </p:cNvGrpSpPr>
          <p:nvPr/>
        </p:nvGrpSpPr>
        <p:grpSpPr bwMode="auto">
          <a:xfrm>
            <a:off x="2303463" y="2462213"/>
            <a:ext cx="282575" cy="304800"/>
            <a:chOff x="1255" y="3461"/>
            <a:chExt cx="178" cy="192"/>
          </a:xfrm>
        </p:grpSpPr>
        <p:sp>
          <p:nvSpPr>
            <p:cNvPr id="103" name="Oval 144">
              <a:extLst>
                <a:ext uri="{FF2B5EF4-FFF2-40B4-BE49-F238E27FC236}">
                  <a16:creationId xmlns:a16="http://schemas.microsoft.com/office/drawing/2014/main" id="{A7E5DA53-8FBF-9049-941C-3A0A8877BC07}"/>
                </a:ext>
              </a:extLst>
            </p:cNvPr>
            <p:cNvSpPr>
              <a:spLocks noChangeArrowheads="1"/>
            </p:cNvSpPr>
            <p:nvPr/>
          </p:nvSpPr>
          <p:spPr bwMode="auto">
            <a:xfrm>
              <a:off x="1274" y="349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04" name="Text Box 145">
              <a:extLst>
                <a:ext uri="{FF2B5EF4-FFF2-40B4-BE49-F238E27FC236}">
                  <a16:creationId xmlns:a16="http://schemas.microsoft.com/office/drawing/2014/main" id="{F1D577AA-5AFC-C444-8667-DB34E2DD19F0}"/>
                </a:ext>
              </a:extLst>
            </p:cNvPr>
            <p:cNvSpPr txBox="1">
              <a:spLocks noChangeArrowheads="1"/>
            </p:cNvSpPr>
            <p:nvPr/>
          </p:nvSpPr>
          <p:spPr bwMode="auto">
            <a:xfrm>
              <a:off x="1255" y="3461"/>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1</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sp>
        <p:nvSpPr>
          <p:cNvPr id="105" name="Text Box 146">
            <a:extLst>
              <a:ext uri="{FF2B5EF4-FFF2-40B4-BE49-F238E27FC236}">
                <a16:creationId xmlns:a16="http://schemas.microsoft.com/office/drawing/2014/main" id="{6D413089-8DF0-BF4D-BEAF-7C980C79707E}"/>
              </a:ext>
            </a:extLst>
          </p:cNvPr>
          <p:cNvSpPr txBox="1">
            <a:spLocks noChangeArrowheads="1"/>
          </p:cNvSpPr>
          <p:nvPr/>
        </p:nvSpPr>
        <p:spPr bwMode="auto">
          <a:xfrm>
            <a:off x="1408113" y="3894138"/>
            <a:ext cx="4535487" cy="206210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342900" indent="-342900">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2800">
                <a:solidFill>
                  <a:srgbClr val="C00000"/>
                </a:solidFill>
                <a:latin typeface="+mn-lt"/>
              </a:rPr>
              <a:t>varredura passiva: </a:t>
            </a:r>
          </a:p>
          <a:p>
            <a:pPr marL="508000" fontAlgn="base">
              <a:spcBef>
                <a:spcPct val="0"/>
              </a:spcBef>
              <a:spcAft>
                <a:spcPct val="0"/>
              </a:spcAft>
              <a:buFontTx/>
              <a:buAutoNum type="arabicParenBoth"/>
              <a:defRPr/>
            </a:pPr>
            <a:r>
              <a:rPr lang="pt-BR" sz="2000">
                <a:solidFill>
                  <a:srgbClr val="000000"/>
                </a:solidFill>
                <a:latin typeface="+mn-lt"/>
              </a:rPr>
              <a:t>quadros de </a:t>
            </a:r>
            <a:r>
              <a:rPr lang="pt-BR" sz="2000" i="1">
                <a:solidFill>
                  <a:srgbClr val="000000"/>
                </a:solidFill>
                <a:latin typeface="+mn-lt"/>
              </a:rPr>
              <a:t>beacon</a:t>
            </a:r>
            <a:r>
              <a:rPr lang="pt-BR" sz="2000">
                <a:solidFill>
                  <a:srgbClr val="000000"/>
                </a:solidFill>
                <a:latin typeface="+mn-lt"/>
              </a:rPr>
              <a:t> enviados por APs</a:t>
            </a:r>
          </a:p>
          <a:p>
            <a:pPr marL="508000" fontAlgn="base">
              <a:spcBef>
                <a:spcPct val="0"/>
              </a:spcBef>
              <a:spcAft>
                <a:spcPct val="0"/>
              </a:spcAft>
              <a:buFontTx/>
              <a:buAutoNum type="arabicParenBoth"/>
              <a:defRPr/>
            </a:pPr>
            <a:r>
              <a:rPr lang="pt-BR" sz="2000">
                <a:solidFill>
                  <a:srgbClr val="000000"/>
                </a:solidFill>
                <a:latin typeface="+mn-lt"/>
              </a:rPr>
              <a:t>quadro de Requisição de associação enviado: H1 para AP selecionado</a:t>
            </a:r>
          </a:p>
          <a:p>
            <a:pPr marL="508000" fontAlgn="base">
              <a:spcBef>
                <a:spcPct val="0"/>
              </a:spcBef>
              <a:spcAft>
                <a:spcPct val="0"/>
              </a:spcAft>
              <a:buFontTx/>
              <a:buAutoNum type="arabicParenBoth"/>
              <a:defRPr/>
            </a:pPr>
            <a:r>
              <a:rPr lang="pt-BR" sz="2000">
                <a:solidFill>
                  <a:srgbClr val="000000"/>
                </a:solidFill>
                <a:latin typeface="+mn-lt"/>
              </a:rPr>
              <a:t>quadro de Resposta de associação do AP selecionado para o H1</a:t>
            </a:r>
            <a:endParaRPr lang="pt-BR" sz="2000" dirty="0">
              <a:solidFill>
                <a:srgbClr val="000000"/>
              </a:solidFill>
              <a:latin typeface="+mn-lt"/>
            </a:endParaRPr>
          </a:p>
        </p:txBody>
      </p:sp>
      <p:grpSp>
        <p:nvGrpSpPr>
          <p:cNvPr id="106" name="Group 361">
            <a:extLst>
              <a:ext uri="{FF2B5EF4-FFF2-40B4-BE49-F238E27FC236}">
                <a16:creationId xmlns:a16="http://schemas.microsoft.com/office/drawing/2014/main" id="{A1191884-0247-5D4E-9535-2A43774771C5}"/>
              </a:ext>
            </a:extLst>
          </p:cNvPr>
          <p:cNvGrpSpPr>
            <a:grpSpLocks/>
          </p:cNvGrpSpPr>
          <p:nvPr/>
        </p:nvGrpSpPr>
        <p:grpSpPr bwMode="auto">
          <a:xfrm>
            <a:off x="1831975" y="2092325"/>
            <a:ext cx="649288" cy="561975"/>
            <a:chOff x="2967" y="478"/>
            <a:chExt cx="788" cy="625"/>
          </a:xfrm>
        </p:grpSpPr>
        <p:pic>
          <p:nvPicPr>
            <p:cNvPr id="107" name="Picture 358" descr="access_point_stylized_small">
              <a:extLst>
                <a:ext uri="{FF2B5EF4-FFF2-40B4-BE49-F238E27FC236}">
                  <a16:creationId xmlns:a16="http://schemas.microsoft.com/office/drawing/2014/main" id="{7917981D-8002-DA40-856E-A59096F737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8" name="Picture 360" descr="antenna_radiation_stylized">
              <a:extLst>
                <a:ext uri="{FF2B5EF4-FFF2-40B4-BE49-F238E27FC236}">
                  <a16:creationId xmlns:a16="http://schemas.microsoft.com/office/drawing/2014/main" id="{CE306E39-D703-8D4B-A467-437C458004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09" name="Group 361">
            <a:extLst>
              <a:ext uri="{FF2B5EF4-FFF2-40B4-BE49-F238E27FC236}">
                <a16:creationId xmlns:a16="http://schemas.microsoft.com/office/drawing/2014/main" id="{A7B13AE9-3A25-FA4B-A29B-EA448C7FA664}"/>
              </a:ext>
            </a:extLst>
          </p:cNvPr>
          <p:cNvGrpSpPr>
            <a:grpSpLocks/>
          </p:cNvGrpSpPr>
          <p:nvPr/>
        </p:nvGrpSpPr>
        <p:grpSpPr bwMode="auto">
          <a:xfrm>
            <a:off x="3741738" y="2112963"/>
            <a:ext cx="649287" cy="561975"/>
            <a:chOff x="2967" y="478"/>
            <a:chExt cx="788" cy="625"/>
          </a:xfrm>
        </p:grpSpPr>
        <p:pic>
          <p:nvPicPr>
            <p:cNvPr id="110" name="Picture 358" descr="access_point_stylized_small">
              <a:extLst>
                <a:ext uri="{FF2B5EF4-FFF2-40B4-BE49-F238E27FC236}">
                  <a16:creationId xmlns:a16="http://schemas.microsoft.com/office/drawing/2014/main" id="{D487CEA7-B77C-C949-8EE4-ACC606802D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1" name="Picture 360" descr="antenna_radiation_stylized">
              <a:extLst>
                <a:ext uri="{FF2B5EF4-FFF2-40B4-BE49-F238E27FC236}">
                  <a16:creationId xmlns:a16="http://schemas.microsoft.com/office/drawing/2014/main" id="{F6C38FAC-5253-7F40-9E74-D9D1A34F0A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2" name="Group 356">
            <a:extLst>
              <a:ext uri="{FF2B5EF4-FFF2-40B4-BE49-F238E27FC236}">
                <a16:creationId xmlns:a16="http://schemas.microsoft.com/office/drawing/2014/main" id="{D300F214-3254-8D43-9686-B90FC019E14B}"/>
              </a:ext>
            </a:extLst>
          </p:cNvPr>
          <p:cNvGrpSpPr>
            <a:grpSpLocks/>
          </p:cNvGrpSpPr>
          <p:nvPr/>
        </p:nvGrpSpPr>
        <p:grpSpPr bwMode="auto">
          <a:xfrm>
            <a:off x="2776538" y="2519363"/>
            <a:ext cx="436562" cy="498475"/>
            <a:chOff x="313" y="1497"/>
            <a:chExt cx="1152" cy="1014"/>
          </a:xfrm>
        </p:grpSpPr>
        <p:pic>
          <p:nvPicPr>
            <p:cNvPr id="113" name="Picture 354" descr="laptop_stylized_small">
              <a:extLst>
                <a:ext uri="{FF2B5EF4-FFF2-40B4-BE49-F238E27FC236}">
                  <a16:creationId xmlns:a16="http://schemas.microsoft.com/office/drawing/2014/main" id="{0C4AD1B7-DFE7-A34D-9CD6-B9BEE140BA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4" name="Picture 355" descr="antenna_stylized">
              <a:extLst>
                <a:ext uri="{FF2B5EF4-FFF2-40B4-BE49-F238E27FC236}">
                  <a16:creationId xmlns:a16="http://schemas.microsoft.com/office/drawing/2014/main" id="{52E4D8A7-70BD-654D-822E-B09192674AE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5A9E7783-E6BB-744A-8E8C-B57487DED938}"/>
              </a:ext>
            </a:extLst>
          </p:cNvPr>
          <p:cNvGrpSpPr/>
          <p:nvPr/>
        </p:nvGrpSpPr>
        <p:grpSpPr>
          <a:xfrm>
            <a:off x="6540500" y="1428750"/>
            <a:ext cx="5245100" cy="5449233"/>
            <a:chOff x="6540500" y="1428750"/>
            <a:chExt cx="5245100" cy="5449233"/>
          </a:xfrm>
        </p:grpSpPr>
        <p:sp>
          <p:nvSpPr>
            <p:cNvPr id="116" name="Oval 6">
              <a:extLst>
                <a:ext uri="{FF2B5EF4-FFF2-40B4-BE49-F238E27FC236}">
                  <a16:creationId xmlns:a16="http://schemas.microsoft.com/office/drawing/2014/main" id="{AE8B164A-5C4E-D34D-AD1D-CEDDF72CBB18}"/>
                </a:ext>
              </a:extLst>
            </p:cNvPr>
            <p:cNvSpPr>
              <a:spLocks noChangeArrowheads="1"/>
            </p:cNvSpPr>
            <p:nvPr/>
          </p:nvSpPr>
          <p:spPr bwMode="auto">
            <a:xfrm>
              <a:off x="8396288" y="1493838"/>
              <a:ext cx="2335212" cy="2224088"/>
            </a:xfrm>
            <a:prstGeom prst="ellipse">
              <a:avLst/>
            </a:prstGeom>
            <a:solidFill>
              <a:srgbClr val="9CE0FA">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0" i="0" u="none" strike="noStrike" kern="0" cap="none" spc="0" normalizeH="0" baseline="0" noProof="0" dirty="0">
                <a:ln>
                  <a:noFill/>
                </a:ln>
                <a:solidFill>
                  <a:srgbClr val="000000"/>
                </a:solidFill>
                <a:effectLst/>
                <a:uLnTx/>
                <a:uFillTx/>
                <a:ea typeface="ＭＳ Ｐゴシック" charset="0"/>
              </a:endParaRPr>
            </a:p>
          </p:txBody>
        </p:sp>
        <p:sp>
          <p:nvSpPr>
            <p:cNvPr id="117" name="Oval 7">
              <a:extLst>
                <a:ext uri="{FF2B5EF4-FFF2-40B4-BE49-F238E27FC236}">
                  <a16:creationId xmlns:a16="http://schemas.microsoft.com/office/drawing/2014/main" id="{6E028167-6CA0-7E43-88F6-F3BD4921E929}"/>
                </a:ext>
              </a:extLst>
            </p:cNvPr>
            <p:cNvSpPr>
              <a:spLocks noChangeArrowheads="1"/>
            </p:cNvSpPr>
            <p:nvPr/>
          </p:nvSpPr>
          <p:spPr bwMode="auto">
            <a:xfrm>
              <a:off x="6540500" y="1428750"/>
              <a:ext cx="2335213" cy="2224089"/>
            </a:xfrm>
            <a:prstGeom prst="ellipse">
              <a:avLst/>
            </a:prstGeom>
            <a:solidFill>
              <a:srgbClr val="9AE0FF">
                <a:alpha val="49019"/>
              </a:srgb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0" i="0" u="none" strike="noStrike" kern="0" cap="none" spc="0" normalizeH="0" baseline="0" noProof="0" dirty="0">
                <a:ln>
                  <a:noFill/>
                </a:ln>
                <a:solidFill>
                  <a:srgbClr val="000000"/>
                </a:solidFill>
                <a:effectLst/>
                <a:uLnTx/>
                <a:uFillTx/>
                <a:ea typeface="ＭＳ Ｐゴシック" charset="0"/>
              </a:endParaRPr>
            </a:p>
          </p:txBody>
        </p:sp>
        <p:sp>
          <p:nvSpPr>
            <p:cNvPr id="118" name="Text Box 8">
              <a:extLst>
                <a:ext uri="{FF2B5EF4-FFF2-40B4-BE49-F238E27FC236}">
                  <a16:creationId xmlns:a16="http://schemas.microsoft.com/office/drawing/2014/main" id="{7C2C19FD-D78D-8A48-9461-D92F9C435E9E}"/>
                </a:ext>
              </a:extLst>
            </p:cNvPr>
            <p:cNvSpPr txBox="1">
              <a:spLocks noChangeArrowheads="1"/>
            </p:cNvSpPr>
            <p:nvPr/>
          </p:nvSpPr>
          <p:spPr bwMode="auto">
            <a:xfrm>
              <a:off x="9777413" y="2444750"/>
              <a:ext cx="55976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mn-lt"/>
                  <a:ea typeface="ＭＳ Ｐゴシック" charset="0"/>
                  <a:cs typeface="Arial" charset="0"/>
                </a:rPr>
                <a:t>AP 2</a:t>
              </a:r>
              <a:endParaRPr kumimoji="0" lang="pt-BR" sz="16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sp>
          <p:nvSpPr>
            <p:cNvPr id="119" name="Text Box 9">
              <a:extLst>
                <a:ext uri="{FF2B5EF4-FFF2-40B4-BE49-F238E27FC236}">
                  <a16:creationId xmlns:a16="http://schemas.microsoft.com/office/drawing/2014/main" id="{04932C7C-04DC-644F-B15B-2C9DDAE66B11}"/>
                </a:ext>
              </a:extLst>
            </p:cNvPr>
            <p:cNvSpPr txBox="1">
              <a:spLocks noChangeArrowheads="1"/>
            </p:cNvSpPr>
            <p:nvPr/>
          </p:nvSpPr>
          <p:spPr bwMode="auto">
            <a:xfrm>
              <a:off x="8027988" y="2200275"/>
              <a:ext cx="1841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pt-BR" sz="16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0" name="Text Box 10">
              <a:extLst>
                <a:ext uri="{FF2B5EF4-FFF2-40B4-BE49-F238E27FC236}">
                  <a16:creationId xmlns:a16="http://schemas.microsoft.com/office/drawing/2014/main" id="{1B8F00E5-8B25-744C-A4B0-2E3DE0C68BC9}"/>
                </a:ext>
              </a:extLst>
            </p:cNvPr>
            <p:cNvSpPr txBox="1">
              <a:spLocks noChangeArrowheads="1"/>
            </p:cNvSpPr>
            <p:nvPr/>
          </p:nvSpPr>
          <p:spPr bwMode="auto">
            <a:xfrm>
              <a:off x="7105650" y="2628900"/>
              <a:ext cx="55976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mn-lt"/>
                  <a:ea typeface="ＭＳ Ｐゴシック" charset="0"/>
                  <a:cs typeface="Arial" charset="0"/>
                </a:rPr>
                <a:t>AP 1</a:t>
              </a:r>
              <a:endParaRPr kumimoji="0" lang="pt-BR" sz="16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sp>
          <p:nvSpPr>
            <p:cNvPr id="121" name="Text Box 11">
              <a:extLst>
                <a:ext uri="{FF2B5EF4-FFF2-40B4-BE49-F238E27FC236}">
                  <a16:creationId xmlns:a16="http://schemas.microsoft.com/office/drawing/2014/main" id="{A48FD71A-15F3-504B-B13F-1B6D1990B177}"/>
                </a:ext>
              </a:extLst>
            </p:cNvPr>
            <p:cNvSpPr txBox="1">
              <a:spLocks noChangeArrowheads="1"/>
            </p:cNvSpPr>
            <p:nvPr/>
          </p:nvSpPr>
          <p:spPr bwMode="auto">
            <a:xfrm>
              <a:off x="8393113" y="3216275"/>
              <a:ext cx="417102"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mn-lt"/>
                  <a:ea typeface="ＭＳ Ｐゴシック" charset="0"/>
                  <a:cs typeface="Arial" charset="0"/>
                </a:rPr>
                <a:t>H1</a:t>
              </a:r>
              <a:endParaRPr kumimoji="0" lang="pt-BR" sz="16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sp>
          <p:nvSpPr>
            <p:cNvPr id="122" name="Text Box 12">
              <a:extLst>
                <a:ext uri="{FF2B5EF4-FFF2-40B4-BE49-F238E27FC236}">
                  <a16:creationId xmlns:a16="http://schemas.microsoft.com/office/drawing/2014/main" id="{4CBCB42E-3B4C-0041-A801-2748C2C5094E}"/>
                </a:ext>
              </a:extLst>
            </p:cNvPr>
            <p:cNvSpPr txBox="1">
              <a:spLocks noChangeArrowheads="1"/>
            </p:cNvSpPr>
            <p:nvPr/>
          </p:nvSpPr>
          <p:spPr bwMode="auto">
            <a:xfrm>
              <a:off x="10034588" y="3019425"/>
              <a:ext cx="1841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pt-BR" sz="16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3" name="Text Box 13">
              <a:extLst>
                <a:ext uri="{FF2B5EF4-FFF2-40B4-BE49-F238E27FC236}">
                  <a16:creationId xmlns:a16="http://schemas.microsoft.com/office/drawing/2014/main" id="{B160ADB6-B872-0042-BD5A-C4E2C28BCEFE}"/>
                </a:ext>
              </a:extLst>
            </p:cNvPr>
            <p:cNvSpPr txBox="1">
              <a:spLocks noChangeArrowheads="1"/>
            </p:cNvSpPr>
            <p:nvPr/>
          </p:nvSpPr>
          <p:spPr bwMode="auto">
            <a:xfrm>
              <a:off x="9183688" y="1550988"/>
              <a:ext cx="65434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mn-lt"/>
                  <a:ea typeface="ＭＳ Ｐゴシック" charset="0"/>
                  <a:cs typeface="Arial" charset="0"/>
                </a:rPr>
                <a:t>BBS 2</a:t>
              </a:r>
              <a:endParaRPr kumimoji="0" lang="pt-BR" sz="16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sp>
          <p:nvSpPr>
            <p:cNvPr id="124" name="Text Box 14">
              <a:extLst>
                <a:ext uri="{FF2B5EF4-FFF2-40B4-BE49-F238E27FC236}">
                  <a16:creationId xmlns:a16="http://schemas.microsoft.com/office/drawing/2014/main" id="{3D6178A0-DC4C-874C-96D4-3F525F92944D}"/>
                </a:ext>
              </a:extLst>
            </p:cNvPr>
            <p:cNvSpPr txBox="1">
              <a:spLocks noChangeArrowheads="1"/>
            </p:cNvSpPr>
            <p:nvPr/>
          </p:nvSpPr>
          <p:spPr bwMode="auto">
            <a:xfrm>
              <a:off x="7367588" y="1500188"/>
              <a:ext cx="654346"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mn-lt"/>
                  <a:ea typeface="ＭＳ Ｐゴシック" charset="0"/>
                  <a:cs typeface="Arial" charset="0"/>
                </a:rPr>
                <a:t>BBS 1</a:t>
              </a:r>
              <a:endParaRPr kumimoji="0" lang="pt-BR" sz="16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sp>
          <p:nvSpPr>
            <p:cNvPr id="125" name="Freeform 56">
              <a:extLst>
                <a:ext uri="{FF2B5EF4-FFF2-40B4-BE49-F238E27FC236}">
                  <a16:creationId xmlns:a16="http://schemas.microsoft.com/office/drawing/2014/main" id="{6C5FD7C0-C6B8-D541-B152-82D7A43B2EAC}"/>
                </a:ext>
              </a:extLst>
            </p:cNvPr>
            <p:cNvSpPr>
              <a:spLocks/>
            </p:cNvSpPr>
            <p:nvPr/>
          </p:nvSpPr>
          <p:spPr bwMode="auto">
            <a:xfrm>
              <a:off x="8653463" y="2505174"/>
              <a:ext cx="869950" cy="225446"/>
            </a:xfrm>
            <a:custGeom>
              <a:avLst/>
              <a:gdLst>
                <a:gd name="T0" fmla="*/ 0 w 548"/>
                <a:gd name="T1" fmla="*/ 2147483647 h 142"/>
                <a:gd name="T2" fmla="*/ 0 w 548"/>
                <a:gd name="T3" fmla="*/ 0 h 142"/>
                <a:gd name="T4" fmla="*/ 2147483647 w 548"/>
                <a:gd name="T5" fmla="*/ 0 h 142"/>
                <a:gd name="T6" fmla="*/ 0 60000 65536"/>
                <a:gd name="T7" fmla="*/ 0 60000 65536"/>
                <a:gd name="T8" fmla="*/ 0 60000 65536"/>
              </a:gdLst>
              <a:ahLst/>
              <a:cxnLst>
                <a:cxn ang="T6">
                  <a:pos x="T0" y="T1"/>
                </a:cxn>
                <a:cxn ang="T7">
                  <a:pos x="T2" y="T3"/>
                </a:cxn>
                <a:cxn ang="T8">
                  <a:pos x="T4" y="T5"/>
                </a:cxn>
              </a:cxnLst>
              <a:rect l="0" t="0" r="r" b="b"/>
              <a:pathLst>
                <a:path w="548" h="142">
                  <a:moveTo>
                    <a:pt x="0" y="142"/>
                  </a:moveTo>
                  <a:lnTo>
                    <a:pt x="0" y="0"/>
                  </a:lnTo>
                  <a:lnTo>
                    <a:pt x="548" y="0"/>
                  </a:lnTo>
                </a:path>
              </a:pathLst>
            </a:custGeom>
            <a:noFill/>
            <a:ln w="28575" cmpd="sng">
              <a:solidFill>
                <a:srgbClr val="000000"/>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26" name="Line 57">
              <a:extLst>
                <a:ext uri="{FF2B5EF4-FFF2-40B4-BE49-F238E27FC236}">
                  <a16:creationId xmlns:a16="http://schemas.microsoft.com/office/drawing/2014/main" id="{F55C7B1B-88C6-604F-9A02-3B1C2098D9EE}"/>
                </a:ext>
              </a:extLst>
            </p:cNvPr>
            <p:cNvSpPr>
              <a:spLocks noChangeShapeType="1"/>
            </p:cNvSpPr>
            <p:nvPr/>
          </p:nvSpPr>
          <p:spPr bwMode="auto">
            <a:xfrm flipH="1">
              <a:off x="7827963" y="2505075"/>
              <a:ext cx="823912" cy="0"/>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27" name="Line 58">
              <a:extLst>
                <a:ext uri="{FF2B5EF4-FFF2-40B4-BE49-F238E27FC236}">
                  <a16:creationId xmlns:a16="http://schemas.microsoft.com/office/drawing/2014/main" id="{193B7468-5959-8A4C-B5B9-2E27F012E2DD}"/>
                </a:ext>
              </a:extLst>
            </p:cNvPr>
            <p:cNvSpPr>
              <a:spLocks noChangeShapeType="1"/>
            </p:cNvSpPr>
            <p:nvPr/>
          </p:nvSpPr>
          <p:spPr bwMode="auto">
            <a:xfrm>
              <a:off x="7889875" y="2581275"/>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28" name="Line 59">
              <a:extLst>
                <a:ext uri="{FF2B5EF4-FFF2-40B4-BE49-F238E27FC236}">
                  <a16:creationId xmlns:a16="http://schemas.microsoft.com/office/drawing/2014/main" id="{8293AEE0-0CEE-DD45-AED4-903A2C973CB2}"/>
                </a:ext>
              </a:extLst>
            </p:cNvPr>
            <p:cNvSpPr>
              <a:spLocks noChangeShapeType="1"/>
            </p:cNvSpPr>
            <p:nvPr/>
          </p:nvSpPr>
          <p:spPr bwMode="auto">
            <a:xfrm flipH="1">
              <a:off x="8777288" y="2597150"/>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29" name="Line 60">
              <a:extLst>
                <a:ext uri="{FF2B5EF4-FFF2-40B4-BE49-F238E27FC236}">
                  <a16:creationId xmlns:a16="http://schemas.microsoft.com/office/drawing/2014/main" id="{5D4EEE78-D788-DD4A-AA89-0D7843AD8A56}"/>
                </a:ext>
              </a:extLst>
            </p:cNvPr>
            <p:cNvSpPr>
              <a:spLocks noChangeShapeType="1"/>
            </p:cNvSpPr>
            <p:nvPr/>
          </p:nvSpPr>
          <p:spPr bwMode="auto">
            <a:xfrm flipH="1">
              <a:off x="8975725" y="2928938"/>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30" name="Line 61">
              <a:extLst>
                <a:ext uri="{FF2B5EF4-FFF2-40B4-BE49-F238E27FC236}">
                  <a16:creationId xmlns:a16="http://schemas.microsoft.com/office/drawing/2014/main" id="{77852052-721C-EF49-8DAC-9B2813BB717D}"/>
                </a:ext>
              </a:extLst>
            </p:cNvPr>
            <p:cNvSpPr>
              <a:spLocks noChangeShapeType="1"/>
            </p:cNvSpPr>
            <p:nvPr/>
          </p:nvSpPr>
          <p:spPr bwMode="auto">
            <a:xfrm flipV="1">
              <a:off x="8931275" y="2749550"/>
              <a:ext cx="644525" cy="225425"/>
            </a:xfrm>
            <a:prstGeom prst="line">
              <a:avLst/>
            </a:prstGeom>
            <a:noFill/>
            <a:ln w="2857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grpSp>
          <p:nvGrpSpPr>
            <p:cNvPr id="131" name="Group 62">
              <a:extLst>
                <a:ext uri="{FF2B5EF4-FFF2-40B4-BE49-F238E27FC236}">
                  <a16:creationId xmlns:a16="http://schemas.microsoft.com/office/drawing/2014/main" id="{547F5BD4-92D4-AC46-B24A-992DF13A3486}"/>
                </a:ext>
              </a:extLst>
            </p:cNvPr>
            <p:cNvGrpSpPr>
              <a:grpSpLocks/>
            </p:cNvGrpSpPr>
            <p:nvPr/>
          </p:nvGrpSpPr>
          <p:grpSpPr bwMode="auto">
            <a:xfrm>
              <a:off x="8502650" y="2333708"/>
              <a:ext cx="282575" cy="304828"/>
              <a:chOff x="1255" y="3461"/>
              <a:chExt cx="178" cy="192"/>
            </a:xfrm>
          </p:grpSpPr>
          <p:sp>
            <p:nvSpPr>
              <p:cNvPr id="154" name="Oval 63">
                <a:extLst>
                  <a:ext uri="{FF2B5EF4-FFF2-40B4-BE49-F238E27FC236}">
                    <a16:creationId xmlns:a16="http://schemas.microsoft.com/office/drawing/2014/main" id="{2334DE9F-455B-8441-B7BC-654EE8453BDD}"/>
                  </a:ext>
                </a:extLst>
              </p:cNvPr>
              <p:cNvSpPr>
                <a:spLocks noChangeArrowheads="1"/>
              </p:cNvSpPr>
              <p:nvPr/>
            </p:nvSpPr>
            <p:spPr bwMode="auto">
              <a:xfrm>
                <a:off x="1274" y="349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55" name="Text Box 64">
                <a:extLst>
                  <a:ext uri="{FF2B5EF4-FFF2-40B4-BE49-F238E27FC236}">
                    <a16:creationId xmlns:a16="http://schemas.microsoft.com/office/drawing/2014/main" id="{8E7CC57D-CFB3-EF47-8CB5-A65F402C3D5C}"/>
                  </a:ext>
                </a:extLst>
              </p:cNvPr>
              <p:cNvSpPr txBox="1">
                <a:spLocks noChangeArrowheads="1"/>
              </p:cNvSpPr>
              <p:nvPr/>
            </p:nvSpPr>
            <p:spPr bwMode="auto">
              <a:xfrm>
                <a:off x="1255" y="3461"/>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1</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132" name="Group 65">
              <a:extLst>
                <a:ext uri="{FF2B5EF4-FFF2-40B4-BE49-F238E27FC236}">
                  <a16:creationId xmlns:a16="http://schemas.microsoft.com/office/drawing/2014/main" id="{59AE3186-44F1-8C4A-8950-A9D47658D029}"/>
                </a:ext>
              </a:extLst>
            </p:cNvPr>
            <p:cNvGrpSpPr>
              <a:grpSpLocks/>
            </p:cNvGrpSpPr>
            <p:nvPr/>
          </p:nvGrpSpPr>
          <p:grpSpPr bwMode="auto">
            <a:xfrm>
              <a:off x="9074150" y="2530576"/>
              <a:ext cx="282575" cy="304828"/>
              <a:chOff x="1851" y="2490"/>
              <a:chExt cx="178" cy="192"/>
            </a:xfrm>
          </p:grpSpPr>
          <p:sp>
            <p:nvSpPr>
              <p:cNvPr id="152" name="Oval 66">
                <a:extLst>
                  <a:ext uri="{FF2B5EF4-FFF2-40B4-BE49-F238E27FC236}">
                    <a16:creationId xmlns:a16="http://schemas.microsoft.com/office/drawing/2014/main" id="{09E75843-D1E5-AA49-B3C1-C1267C5E6AE9}"/>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53" name="Text Box 67">
                <a:extLst>
                  <a:ext uri="{FF2B5EF4-FFF2-40B4-BE49-F238E27FC236}">
                    <a16:creationId xmlns:a16="http://schemas.microsoft.com/office/drawing/2014/main" id="{545ADBC7-2734-BF4E-A027-C5DDD52DA7C3}"/>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2</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133" name="Group 68">
              <a:extLst>
                <a:ext uri="{FF2B5EF4-FFF2-40B4-BE49-F238E27FC236}">
                  <a16:creationId xmlns:a16="http://schemas.microsoft.com/office/drawing/2014/main" id="{C3DA3B42-1B4F-A542-A773-C4C25C1316F5}"/>
                </a:ext>
              </a:extLst>
            </p:cNvPr>
            <p:cNvGrpSpPr>
              <a:grpSpLocks/>
            </p:cNvGrpSpPr>
            <p:nvPr/>
          </p:nvGrpSpPr>
          <p:grpSpPr bwMode="auto">
            <a:xfrm>
              <a:off x="7996238" y="2548041"/>
              <a:ext cx="282575" cy="304828"/>
              <a:chOff x="1851" y="2490"/>
              <a:chExt cx="178" cy="192"/>
            </a:xfrm>
          </p:grpSpPr>
          <p:sp>
            <p:nvSpPr>
              <p:cNvPr id="150" name="Oval 69">
                <a:extLst>
                  <a:ext uri="{FF2B5EF4-FFF2-40B4-BE49-F238E27FC236}">
                    <a16:creationId xmlns:a16="http://schemas.microsoft.com/office/drawing/2014/main" id="{361FB6A7-B911-2A44-B132-376F2F0F6B55}"/>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51" name="Text Box 70">
                <a:extLst>
                  <a:ext uri="{FF2B5EF4-FFF2-40B4-BE49-F238E27FC236}">
                    <a16:creationId xmlns:a16="http://schemas.microsoft.com/office/drawing/2014/main" id="{70AC3AB0-04A6-D240-BE6F-B7894C952F13}"/>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2</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134" name="Group 71">
              <a:extLst>
                <a:ext uri="{FF2B5EF4-FFF2-40B4-BE49-F238E27FC236}">
                  <a16:creationId xmlns:a16="http://schemas.microsoft.com/office/drawing/2014/main" id="{2A8F9585-4457-5F4D-B16A-6FFEBF364FF4}"/>
                </a:ext>
              </a:extLst>
            </p:cNvPr>
            <p:cNvGrpSpPr>
              <a:grpSpLocks/>
            </p:cNvGrpSpPr>
            <p:nvPr/>
          </p:nvGrpSpPr>
          <p:grpSpPr bwMode="auto">
            <a:xfrm>
              <a:off x="9017000" y="2773487"/>
              <a:ext cx="282575" cy="304828"/>
              <a:chOff x="1851" y="2490"/>
              <a:chExt cx="178" cy="192"/>
            </a:xfrm>
          </p:grpSpPr>
          <p:sp>
            <p:nvSpPr>
              <p:cNvPr id="148" name="Oval 72">
                <a:extLst>
                  <a:ext uri="{FF2B5EF4-FFF2-40B4-BE49-F238E27FC236}">
                    <a16:creationId xmlns:a16="http://schemas.microsoft.com/office/drawing/2014/main" id="{5F32797C-CBCB-8F40-9224-F94F1083ED1D}"/>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49" name="Text Box 73">
                <a:extLst>
                  <a:ext uri="{FF2B5EF4-FFF2-40B4-BE49-F238E27FC236}">
                    <a16:creationId xmlns:a16="http://schemas.microsoft.com/office/drawing/2014/main" id="{9CAEC3EE-2AC6-E148-B2A5-3041FAA5A62C}"/>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3</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135" name="Group 74">
              <a:extLst>
                <a:ext uri="{FF2B5EF4-FFF2-40B4-BE49-F238E27FC236}">
                  <a16:creationId xmlns:a16="http://schemas.microsoft.com/office/drawing/2014/main" id="{968B2C51-FD39-EC45-96C1-D6C06C84D047}"/>
                </a:ext>
              </a:extLst>
            </p:cNvPr>
            <p:cNvGrpSpPr>
              <a:grpSpLocks/>
            </p:cNvGrpSpPr>
            <p:nvPr/>
          </p:nvGrpSpPr>
          <p:grpSpPr bwMode="auto">
            <a:xfrm>
              <a:off x="9305925" y="2865570"/>
              <a:ext cx="282575" cy="304828"/>
              <a:chOff x="1851" y="2490"/>
              <a:chExt cx="178" cy="192"/>
            </a:xfrm>
          </p:grpSpPr>
          <p:sp>
            <p:nvSpPr>
              <p:cNvPr id="146" name="Oval 75">
                <a:extLst>
                  <a:ext uri="{FF2B5EF4-FFF2-40B4-BE49-F238E27FC236}">
                    <a16:creationId xmlns:a16="http://schemas.microsoft.com/office/drawing/2014/main" id="{3224D99B-CD2A-D34F-AF9C-CE6ED91E9FCF}"/>
                  </a:ext>
                </a:extLst>
              </p:cNvPr>
              <p:cNvSpPr>
                <a:spLocks noChangeArrowheads="1"/>
              </p:cNvSpPr>
              <p:nvPr/>
            </p:nvSpPr>
            <p:spPr bwMode="auto">
              <a:xfrm>
                <a:off x="1861" y="2514"/>
                <a:ext cx="151" cy="133"/>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ea typeface="ＭＳ Ｐゴシック" charset="0"/>
                </a:endParaRPr>
              </a:p>
            </p:txBody>
          </p:sp>
          <p:sp>
            <p:nvSpPr>
              <p:cNvPr id="147" name="Text Box 76">
                <a:extLst>
                  <a:ext uri="{FF2B5EF4-FFF2-40B4-BE49-F238E27FC236}">
                    <a16:creationId xmlns:a16="http://schemas.microsoft.com/office/drawing/2014/main" id="{59282B1A-941E-E143-9E63-A60BEB4DC6FD}"/>
                  </a:ext>
                </a:extLst>
              </p:cNvPr>
              <p:cNvSpPr txBox="1">
                <a:spLocks noChangeArrowheads="1"/>
              </p:cNvSpPr>
              <p:nvPr/>
            </p:nvSpPr>
            <p:spPr bwMode="auto">
              <a:xfrm>
                <a:off x="1851" y="2490"/>
                <a:ext cx="178"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400" b="1" i="0" u="none" strike="noStrike" kern="0" cap="none" spc="0" normalizeH="0" baseline="0" noProof="0">
                    <a:ln>
                      <a:noFill/>
                    </a:ln>
                    <a:solidFill>
                      <a:srgbClr val="000000"/>
                    </a:solidFill>
                    <a:effectLst/>
                    <a:uLnTx/>
                    <a:uFillTx/>
                    <a:latin typeface="+mn-lt"/>
                    <a:ea typeface="ＭＳ Ｐゴシック" charset="0"/>
                  </a:rPr>
                  <a:t>4</a:t>
                </a:r>
                <a:endParaRPr kumimoji="0" lang="pt-BR" sz="1400" b="1" i="0" u="none" strike="noStrike" kern="0" cap="none" spc="0" normalizeH="0" baseline="0" noProof="0" dirty="0">
                  <a:ln>
                    <a:noFill/>
                  </a:ln>
                  <a:solidFill>
                    <a:srgbClr val="000000"/>
                  </a:solidFill>
                  <a:effectLst/>
                  <a:uLnTx/>
                  <a:uFillTx/>
                  <a:latin typeface="+mn-lt"/>
                  <a:ea typeface="ＭＳ Ｐゴシック" charset="0"/>
                </a:endParaRPr>
              </a:p>
            </p:txBody>
          </p:sp>
        </p:grpSp>
        <p:sp>
          <p:nvSpPr>
            <p:cNvPr id="136" name="Text Box 77">
              <a:extLst>
                <a:ext uri="{FF2B5EF4-FFF2-40B4-BE49-F238E27FC236}">
                  <a16:creationId xmlns:a16="http://schemas.microsoft.com/office/drawing/2014/main" id="{25D89219-DE02-0245-913B-955A05C37DF0}"/>
                </a:ext>
              </a:extLst>
            </p:cNvPr>
            <p:cNvSpPr txBox="1">
              <a:spLocks noChangeArrowheads="1"/>
            </p:cNvSpPr>
            <p:nvPr/>
          </p:nvSpPr>
          <p:spPr bwMode="auto">
            <a:xfrm>
              <a:off x="6573838" y="3892550"/>
              <a:ext cx="5211762" cy="29854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marL="342900" indent="-342900">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342900" marR="0" lvl="0" indent="-342900" defTabSz="914400" eaLnBrk="1" fontAlgn="base" latinLnBrk="0" hangingPunct="1">
                <a:lnSpc>
                  <a:spcPct val="100000"/>
                </a:lnSpc>
                <a:spcBef>
                  <a:spcPct val="0"/>
                </a:spcBef>
                <a:spcAft>
                  <a:spcPct val="0"/>
                </a:spcAft>
                <a:buClrTx/>
                <a:buSzTx/>
                <a:buFontTx/>
                <a:buNone/>
                <a:tabLst/>
                <a:defRPr/>
              </a:pPr>
              <a:r>
                <a:rPr kumimoji="0" lang="pt-BR" sz="2800" b="0" strike="noStrike" kern="0" cap="none" spc="0" normalizeH="0" baseline="0" noProof="0">
                  <a:ln>
                    <a:noFill/>
                  </a:ln>
                  <a:solidFill>
                    <a:srgbClr val="C00000"/>
                  </a:solidFill>
                  <a:effectLst/>
                  <a:uLnTx/>
                  <a:uFillTx/>
                  <a:latin typeface="+mn-lt"/>
                  <a:ea typeface="ＭＳ Ｐゴシック" charset="0"/>
                </a:rPr>
                <a:t>varredura ativa: </a:t>
              </a:r>
            </a:p>
            <a:p>
              <a:pPr marL="508000" marR="0" lvl="0" defTabSz="914400" eaLnBrk="1" fontAlgn="base" latinLnBrk="0" hangingPunct="1">
                <a:lnSpc>
                  <a:spcPct val="100000"/>
                </a:lnSpc>
                <a:spcBef>
                  <a:spcPct val="0"/>
                </a:spcBef>
                <a:spcAft>
                  <a:spcPct val="0"/>
                </a:spcAft>
                <a:buClrTx/>
                <a:buSzTx/>
                <a:buFontTx/>
                <a:buAutoNum type="arabicParenBoth"/>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quadro de Requisição de Sonda difundido por H1</a:t>
              </a:r>
            </a:p>
            <a:p>
              <a:pPr marL="508000" marR="0" lvl="0" defTabSz="914400" eaLnBrk="1" fontAlgn="base" latinLnBrk="0" hangingPunct="1">
                <a:lnSpc>
                  <a:spcPct val="100000"/>
                </a:lnSpc>
                <a:spcBef>
                  <a:spcPct val="0"/>
                </a:spcBef>
                <a:spcAft>
                  <a:spcPct val="0"/>
                </a:spcAft>
                <a:buClrTx/>
                <a:buSzTx/>
                <a:buFontTx/>
                <a:buAutoNum type="arabicParenBoth"/>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quadros de Resposta de Sonda enviado</a:t>
              </a:r>
              <a:r>
                <a:rPr lang="pt-BR" sz="2000" kern="0">
                  <a:solidFill>
                    <a:srgbClr val="000000"/>
                  </a:solidFill>
                  <a:latin typeface="+mn-lt"/>
                </a:rPr>
                <a:t>s por</a:t>
              </a:r>
              <a:r>
                <a:rPr kumimoji="0" lang="pt-BR" sz="2000" b="0" i="0" u="none" strike="noStrike" kern="0" cap="none" spc="0" normalizeH="0" baseline="0" noProof="0">
                  <a:ln>
                    <a:noFill/>
                  </a:ln>
                  <a:solidFill>
                    <a:srgbClr val="000000"/>
                  </a:solidFill>
                  <a:effectLst/>
                  <a:uLnTx/>
                  <a:uFillTx/>
                  <a:latin typeface="+mn-lt"/>
                  <a:ea typeface="ＭＳ Ｐゴシック" charset="0"/>
                </a:rPr>
                <a:t> APs</a:t>
              </a:r>
            </a:p>
            <a:p>
              <a:pPr marL="508000" fontAlgn="base">
                <a:spcBef>
                  <a:spcPct val="0"/>
                </a:spcBef>
                <a:spcAft>
                  <a:spcPct val="0"/>
                </a:spcAft>
                <a:buFontTx/>
                <a:buAutoNum type="arabicParenBoth"/>
                <a:defRPr/>
              </a:pPr>
              <a:r>
                <a:rPr lang="pt-BR" sz="2000">
                  <a:solidFill>
                    <a:srgbClr val="000000"/>
                  </a:solidFill>
                  <a:latin typeface="+mn-lt"/>
                </a:rPr>
                <a:t>quadro de Requisição de associação enviado: H1 para AP selecionado</a:t>
              </a:r>
            </a:p>
            <a:p>
              <a:pPr marL="508000" fontAlgn="base">
                <a:spcBef>
                  <a:spcPct val="0"/>
                </a:spcBef>
                <a:spcAft>
                  <a:spcPct val="0"/>
                </a:spcAft>
                <a:buFontTx/>
                <a:buAutoNum type="arabicParenBoth"/>
                <a:defRPr/>
              </a:pPr>
              <a:r>
                <a:rPr lang="pt-BR" sz="2000">
                  <a:solidFill>
                    <a:srgbClr val="000000"/>
                  </a:solidFill>
                  <a:latin typeface="+mn-lt"/>
                </a:rPr>
                <a:t>quadro de Resposta de associação do AP selecionado para o H1</a:t>
              </a:r>
              <a:endParaRPr lang="pt-BR" sz="2000" dirty="0">
                <a:solidFill>
                  <a:srgbClr val="000000"/>
                </a:solidFill>
                <a:latin typeface="+mn-lt"/>
              </a:endParaRPr>
            </a:p>
          </p:txBody>
        </p:sp>
        <p:grpSp>
          <p:nvGrpSpPr>
            <p:cNvPr id="137" name="Group 361">
              <a:extLst>
                <a:ext uri="{FF2B5EF4-FFF2-40B4-BE49-F238E27FC236}">
                  <a16:creationId xmlns:a16="http://schemas.microsoft.com/office/drawing/2014/main" id="{82C1B60E-E4DC-8A45-BC6F-0B3E6530DDBE}"/>
                </a:ext>
              </a:extLst>
            </p:cNvPr>
            <p:cNvGrpSpPr>
              <a:grpSpLocks/>
            </p:cNvGrpSpPr>
            <p:nvPr/>
          </p:nvGrpSpPr>
          <p:grpSpPr bwMode="auto">
            <a:xfrm>
              <a:off x="7373620" y="2100642"/>
              <a:ext cx="650240" cy="561392"/>
              <a:chOff x="2967" y="478"/>
              <a:chExt cx="788" cy="625"/>
            </a:xfrm>
          </p:grpSpPr>
          <p:pic>
            <p:nvPicPr>
              <p:cNvPr id="144" name="Picture 358" descr="access_point_stylized_small">
                <a:extLst>
                  <a:ext uri="{FF2B5EF4-FFF2-40B4-BE49-F238E27FC236}">
                    <a16:creationId xmlns:a16="http://schemas.microsoft.com/office/drawing/2014/main" id="{71192914-A211-E141-B65D-0DBD5AA3AB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5" name="Picture 360" descr="antenna_radiation_stylized">
                <a:extLst>
                  <a:ext uri="{FF2B5EF4-FFF2-40B4-BE49-F238E27FC236}">
                    <a16:creationId xmlns:a16="http://schemas.microsoft.com/office/drawing/2014/main" id="{B26AE539-41D8-BB41-A2C6-F559F4485F3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466D69C7-4E4E-D44C-99F2-8B4DF3D5F572}"/>
                </a:ext>
              </a:extLst>
            </p:cNvPr>
            <p:cNvGrpSpPr>
              <a:grpSpLocks/>
            </p:cNvGrpSpPr>
            <p:nvPr/>
          </p:nvGrpSpPr>
          <p:grpSpPr bwMode="auto">
            <a:xfrm>
              <a:off x="9415780" y="2039676"/>
              <a:ext cx="650240" cy="561392"/>
              <a:chOff x="2967" y="478"/>
              <a:chExt cx="788" cy="625"/>
            </a:xfrm>
          </p:grpSpPr>
          <p:pic>
            <p:nvPicPr>
              <p:cNvPr id="142" name="Picture 358" descr="access_point_stylized_small">
                <a:extLst>
                  <a:ext uri="{FF2B5EF4-FFF2-40B4-BE49-F238E27FC236}">
                    <a16:creationId xmlns:a16="http://schemas.microsoft.com/office/drawing/2014/main" id="{1B885618-9A00-3D4E-9B37-B715ABAEBE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3" name="Picture 360" descr="antenna_radiation_stylized">
                <a:extLst>
                  <a:ext uri="{FF2B5EF4-FFF2-40B4-BE49-F238E27FC236}">
                    <a16:creationId xmlns:a16="http://schemas.microsoft.com/office/drawing/2014/main" id="{4AA49A72-6359-7C4C-9D46-E1F69848FA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9" name="Group 356">
              <a:extLst>
                <a:ext uri="{FF2B5EF4-FFF2-40B4-BE49-F238E27FC236}">
                  <a16:creationId xmlns:a16="http://schemas.microsoft.com/office/drawing/2014/main" id="{44C33186-C35F-9641-8B63-1061A46AEDEB}"/>
                </a:ext>
              </a:extLst>
            </p:cNvPr>
            <p:cNvGrpSpPr>
              <a:grpSpLocks/>
            </p:cNvGrpSpPr>
            <p:nvPr/>
          </p:nvGrpSpPr>
          <p:grpSpPr bwMode="auto">
            <a:xfrm>
              <a:off x="8348980" y="2629009"/>
              <a:ext cx="436880" cy="497887"/>
              <a:chOff x="313" y="1497"/>
              <a:chExt cx="1152" cy="1014"/>
            </a:xfrm>
          </p:grpSpPr>
          <p:pic>
            <p:nvPicPr>
              <p:cNvPr id="140" name="Picture 354" descr="laptop_stylized_small">
                <a:extLst>
                  <a:ext uri="{FF2B5EF4-FFF2-40B4-BE49-F238E27FC236}">
                    <a16:creationId xmlns:a16="http://schemas.microsoft.com/office/drawing/2014/main" id="{B5C8A22F-4BEE-8243-AEF5-181C121A8C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41" name="Picture 355" descr="antenna_stylized">
                <a:extLst>
                  <a:ext uri="{FF2B5EF4-FFF2-40B4-BE49-F238E27FC236}">
                    <a16:creationId xmlns:a16="http://schemas.microsoft.com/office/drawing/2014/main" id="{DB29A865-E44B-CF4E-A185-6FA49E16C75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182086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a:solidFill>
                  <a:srgbClr val="000099"/>
                </a:solidFill>
                <a:latin typeface="+mn-lt"/>
                <a:ea typeface="ＭＳ Ｐゴシック" charset="0"/>
              </a:rPr>
              <a:t>IEEE 802.11: acesso múltiplo</a:t>
            </a:r>
            <a:endParaRPr lang="pt-BR"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185</a:t>
            </a:fld>
            <a:endParaRPr lang="pt-BR" dirty="0"/>
          </a:p>
        </p:txBody>
      </p:sp>
      <p:sp>
        <p:nvSpPr>
          <p:cNvPr id="196" name="Rectangle 3">
            <a:extLst>
              <a:ext uri="{FF2B5EF4-FFF2-40B4-BE49-F238E27FC236}">
                <a16:creationId xmlns:a16="http://schemas.microsoft.com/office/drawing/2014/main" id="{A492C35A-994E-064C-B918-4058461067F1}"/>
              </a:ext>
            </a:extLst>
          </p:cNvPr>
          <p:cNvSpPr txBox="1">
            <a:spLocks noChangeArrowheads="1"/>
          </p:cNvSpPr>
          <p:nvPr/>
        </p:nvSpPr>
        <p:spPr bwMode="auto">
          <a:xfrm>
            <a:off x="1219200" y="1236663"/>
            <a:ext cx="10426700" cy="4648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pt-BR" kern="0" dirty="0">
                <a:cs typeface="+mn-cs"/>
              </a:rPr>
              <a:t>evitar colisões: 2</a:t>
            </a:r>
            <a:r>
              <a:rPr lang="pt-BR" kern="0" baseline="30000" dirty="0">
                <a:cs typeface="+mn-cs"/>
              </a:rPr>
              <a:t>+</a:t>
            </a:r>
            <a:r>
              <a:rPr lang="pt-BR" kern="0" dirty="0">
                <a:cs typeface="+mn-cs"/>
              </a:rPr>
              <a:t> nós </a:t>
            </a:r>
            <a:r>
              <a:rPr lang="pt-BR" kern="0" dirty="0">
                <a:cs typeface="+mn-cs"/>
                <a:sym typeface="Symbol" charset="0"/>
              </a:rPr>
              <a:t>transmitindo ao mesmo tempo</a:t>
            </a:r>
          </a:p>
          <a:p>
            <a:pPr>
              <a:defRPr/>
            </a:pPr>
            <a:r>
              <a:rPr lang="pt-BR" kern="0" dirty="0">
                <a:cs typeface="+mn-cs"/>
                <a:sym typeface="Symbol" charset="0"/>
              </a:rPr>
              <a:t>802.11: CSMA – ouça antes de transmitir</a:t>
            </a:r>
          </a:p>
          <a:p>
            <a:pPr lvl="1">
              <a:defRPr/>
            </a:pPr>
            <a:r>
              <a:rPr lang="pt-BR" kern="0" dirty="0"/>
              <a:t>não colide com uma transmissão em andamento de outro nó detectada</a:t>
            </a:r>
          </a:p>
          <a:p>
            <a:pPr>
              <a:defRPr/>
            </a:pPr>
            <a:r>
              <a:rPr lang="pt-BR" kern="0" dirty="0">
                <a:cs typeface="+mn-cs"/>
              </a:rPr>
              <a:t>802.11: </a:t>
            </a:r>
            <a:r>
              <a:rPr lang="pt-BR" i="1" kern="0" dirty="0">
                <a:cs typeface="+mn-cs"/>
              </a:rPr>
              <a:t>sem</a:t>
            </a:r>
            <a:r>
              <a:rPr lang="pt-BR" kern="0" dirty="0">
                <a:cs typeface="+mn-cs"/>
              </a:rPr>
              <a:t> detecção de colisão!</a:t>
            </a:r>
          </a:p>
          <a:p>
            <a:pPr lvl="1">
              <a:defRPr/>
            </a:pPr>
            <a:r>
              <a:rPr lang="pt-BR" kern="0" dirty="0"/>
              <a:t>difícil detectar colisões: sinal de transmissão forte, sinal recebido fraco devido à atenuação</a:t>
            </a:r>
          </a:p>
          <a:p>
            <a:pPr lvl="1">
              <a:defRPr/>
            </a:pPr>
            <a:r>
              <a:rPr lang="pt-BR" kern="0" dirty="0"/>
              <a:t>não pode perceber todas as colisões em qualquer caso: terminal oculto, atenuação</a:t>
            </a:r>
          </a:p>
          <a:p>
            <a:pPr lvl="1">
              <a:defRPr/>
            </a:pPr>
            <a:r>
              <a:rPr lang="pt-BR" kern="0" dirty="0"/>
              <a:t>objetivo: </a:t>
            </a:r>
            <a:r>
              <a:rPr lang="pt-BR" i="1" kern="0" dirty="0">
                <a:solidFill>
                  <a:srgbClr val="0000A8"/>
                </a:solidFill>
              </a:rPr>
              <a:t>evitar colisões:</a:t>
            </a:r>
            <a:r>
              <a:rPr lang="pt-BR" kern="0" dirty="0">
                <a:solidFill>
                  <a:srgbClr val="0000A8"/>
                </a:solidFill>
              </a:rPr>
              <a:t> </a:t>
            </a:r>
            <a:r>
              <a:rPr lang="pt-BR" kern="0" dirty="0"/>
              <a:t>CSMA/</a:t>
            </a:r>
            <a:r>
              <a:rPr lang="pt-BR" u="sng" kern="0" dirty="0" err="1">
                <a:solidFill>
                  <a:srgbClr val="0000A8"/>
                </a:solidFill>
              </a:rPr>
              <a:t>C</a:t>
            </a:r>
            <a:r>
              <a:rPr lang="pt-BR" kern="0" dirty="0" err="1"/>
              <a:t>ollision</a:t>
            </a:r>
            <a:r>
              <a:rPr lang="pt-BR" u="sng" kern="0" dirty="0" err="1">
                <a:solidFill>
                  <a:srgbClr val="0000A8"/>
                </a:solidFill>
              </a:rPr>
              <a:t>A</a:t>
            </a:r>
            <a:r>
              <a:rPr lang="pt-BR" kern="0" dirty="0" err="1"/>
              <a:t>voidance</a:t>
            </a:r>
            <a:endParaRPr lang="pt-BR" sz="2000" kern="0" dirty="0">
              <a:solidFill>
                <a:srgbClr val="FF0000"/>
              </a:solidFill>
            </a:endParaRPr>
          </a:p>
        </p:txBody>
      </p:sp>
      <p:sp>
        <p:nvSpPr>
          <p:cNvPr id="197" name="Text Box 63">
            <a:extLst>
              <a:ext uri="{FF2B5EF4-FFF2-40B4-BE49-F238E27FC236}">
                <a16:creationId xmlns:a16="http://schemas.microsoft.com/office/drawing/2014/main" id="{7326BD09-D43A-DC4E-A90B-C1A4A79218AF}"/>
              </a:ext>
            </a:extLst>
          </p:cNvPr>
          <p:cNvSpPr txBox="1">
            <a:spLocks noChangeArrowheads="1"/>
          </p:cNvSpPr>
          <p:nvPr/>
        </p:nvSpPr>
        <p:spPr bwMode="auto">
          <a:xfrm>
            <a:off x="7069138" y="6273800"/>
            <a:ext cx="67839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1200">
                <a:solidFill>
                  <a:srgbClr val="000000"/>
                </a:solidFill>
                <a:latin typeface="Arial" charset="0"/>
                <a:cs typeface="Arial" charset="0"/>
              </a:rPr>
              <a:t>espaço</a:t>
            </a:r>
            <a:endParaRPr lang="pt-BR" sz="1200" dirty="0">
              <a:solidFill>
                <a:srgbClr val="000000"/>
              </a:solidFill>
              <a:latin typeface="Arial" charset="0"/>
              <a:cs typeface="Arial" charset="0"/>
            </a:endParaRPr>
          </a:p>
        </p:txBody>
      </p:sp>
      <p:grpSp>
        <p:nvGrpSpPr>
          <p:cNvPr id="198" name="Group 1">
            <a:extLst>
              <a:ext uri="{FF2B5EF4-FFF2-40B4-BE49-F238E27FC236}">
                <a16:creationId xmlns:a16="http://schemas.microsoft.com/office/drawing/2014/main" id="{4644F3E7-8E99-754A-BFEF-3CEB45EF70DF}"/>
              </a:ext>
            </a:extLst>
          </p:cNvPr>
          <p:cNvGrpSpPr>
            <a:grpSpLocks/>
          </p:cNvGrpSpPr>
          <p:nvPr/>
        </p:nvGrpSpPr>
        <p:grpSpPr bwMode="auto">
          <a:xfrm>
            <a:off x="2616200" y="4905376"/>
            <a:ext cx="2359116" cy="1071366"/>
            <a:chOff x="576580" y="4516120"/>
            <a:chExt cx="3290009" cy="1553480"/>
          </a:xfrm>
        </p:grpSpPr>
        <p:grpSp>
          <p:nvGrpSpPr>
            <p:cNvPr id="199" name="Group 356">
              <a:extLst>
                <a:ext uri="{FF2B5EF4-FFF2-40B4-BE49-F238E27FC236}">
                  <a16:creationId xmlns:a16="http://schemas.microsoft.com/office/drawing/2014/main" id="{34F4117D-08AE-9F48-96F9-E1ABA3C455BA}"/>
                </a:ext>
              </a:extLst>
            </p:cNvPr>
            <p:cNvGrpSpPr>
              <a:grpSpLocks/>
            </p:cNvGrpSpPr>
            <p:nvPr/>
          </p:nvGrpSpPr>
          <p:grpSpPr bwMode="auto">
            <a:xfrm>
              <a:off x="2042160" y="4673600"/>
              <a:ext cx="627380" cy="643255"/>
              <a:chOff x="313" y="1497"/>
              <a:chExt cx="1152" cy="1014"/>
            </a:xfrm>
          </p:grpSpPr>
          <p:pic>
            <p:nvPicPr>
              <p:cNvPr id="212" name="Picture 354" descr="laptop_stylized_small">
                <a:extLst>
                  <a:ext uri="{FF2B5EF4-FFF2-40B4-BE49-F238E27FC236}">
                    <a16:creationId xmlns:a16="http://schemas.microsoft.com/office/drawing/2014/main" id="{EBFEE52C-F9A1-684A-A171-3433FC7A99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3" name="Picture 355" descr="antenna_stylized">
                <a:extLst>
                  <a:ext uri="{FF2B5EF4-FFF2-40B4-BE49-F238E27FC236}">
                    <a16:creationId xmlns:a16="http://schemas.microsoft.com/office/drawing/2014/main" id="{F194AAE1-3568-2B48-8B43-FC5B6C9E3A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00" name="Freeform 7">
              <a:extLst>
                <a:ext uri="{FF2B5EF4-FFF2-40B4-BE49-F238E27FC236}">
                  <a16:creationId xmlns:a16="http://schemas.microsoft.com/office/drawing/2014/main" id="{CD0A49EF-46E5-D846-9C2A-AE8690B48E7D}"/>
                </a:ext>
              </a:extLst>
            </p:cNvPr>
            <p:cNvSpPr>
              <a:spLocks/>
            </p:cNvSpPr>
            <p:nvPr/>
          </p:nvSpPr>
          <p:spPr bwMode="auto">
            <a:xfrm>
              <a:off x="576580" y="4516120"/>
              <a:ext cx="2020888" cy="1085850"/>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1" name="Line 26">
              <a:extLst>
                <a:ext uri="{FF2B5EF4-FFF2-40B4-BE49-F238E27FC236}">
                  <a16:creationId xmlns:a16="http://schemas.microsoft.com/office/drawing/2014/main" id="{76C2B1AD-68AC-3E43-B204-7A93A10B3439}"/>
                </a:ext>
              </a:extLst>
            </p:cNvPr>
            <p:cNvSpPr>
              <a:spLocks noChangeShapeType="1"/>
            </p:cNvSpPr>
            <p:nvPr/>
          </p:nvSpPr>
          <p:spPr bwMode="auto">
            <a:xfrm flipV="1">
              <a:off x="1849583" y="5731510"/>
              <a:ext cx="998476" cy="168038"/>
            </a:xfrm>
            <a:prstGeom prst="line">
              <a:avLst/>
            </a:prstGeom>
            <a:noFill/>
            <a:ln w="38100">
              <a:solidFill>
                <a:srgbClr val="FF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2" name="Line 27">
              <a:extLst>
                <a:ext uri="{FF2B5EF4-FFF2-40B4-BE49-F238E27FC236}">
                  <a16:creationId xmlns:a16="http://schemas.microsoft.com/office/drawing/2014/main" id="{4BE86F7E-DCF1-E241-A677-361DF198AB64}"/>
                </a:ext>
              </a:extLst>
            </p:cNvPr>
            <p:cNvSpPr>
              <a:spLocks noChangeShapeType="1"/>
            </p:cNvSpPr>
            <p:nvPr/>
          </p:nvSpPr>
          <p:spPr bwMode="auto">
            <a:xfrm>
              <a:off x="2522614" y="5250419"/>
              <a:ext cx="407361" cy="322263"/>
            </a:xfrm>
            <a:prstGeom prst="line">
              <a:avLst/>
            </a:prstGeom>
            <a:noFill/>
            <a:ln w="38100">
              <a:solidFill>
                <a:srgbClr val="FF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3" name="Text Box 28">
              <a:extLst>
                <a:ext uri="{FF2B5EF4-FFF2-40B4-BE49-F238E27FC236}">
                  <a16:creationId xmlns:a16="http://schemas.microsoft.com/office/drawing/2014/main" id="{F8D280B8-C33B-EE46-BE35-25A0A16463CF}"/>
                </a:ext>
              </a:extLst>
            </p:cNvPr>
            <p:cNvSpPr txBox="1">
              <a:spLocks noChangeArrowheads="1"/>
            </p:cNvSpPr>
            <p:nvPr/>
          </p:nvSpPr>
          <p:spPr bwMode="auto">
            <a:xfrm>
              <a:off x="968444" y="5623323"/>
              <a:ext cx="425200" cy="4462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a:ln>
                    <a:noFill/>
                  </a:ln>
                  <a:solidFill>
                    <a:srgbClr val="000000"/>
                  </a:solidFill>
                  <a:effectLst/>
                  <a:uLnTx/>
                  <a:uFillTx/>
                  <a:latin typeface="Arial" charset="0"/>
                  <a:ea typeface="ＭＳ Ｐゴシック" charset="0"/>
                  <a:cs typeface="Arial" charset="0"/>
                </a:rPr>
                <a:t>A</a:t>
              </a:r>
              <a:endPar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4" name="Text Box 29">
              <a:extLst>
                <a:ext uri="{FF2B5EF4-FFF2-40B4-BE49-F238E27FC236}">
                  <a16:creationId xmlns:a16="http://schemas.microsoft.com/office/drawing/2014/main" id="{8D70D046-8490-9C45-95F2-E1E2E11115D3}"/>
                </a:ext>
              </a:extLst>
            </p:cNvPr>
            <p:cNvSpPr txBox="1">
              <a:spLocks noChangeArrowheads="1"/>
            </p:cNvSpPr>
            <p:nvPr/>
          </p:nvSpPr>
          <p:spPr bwMode="auto">
            <a:xfrm>
              <a:off x="3441389" y="5395436"/>
              <a:ext cx="425200" cy="44627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a:ln>
                    <a:noFill/>
                  </a:ln>
                  <a:solidFill>
                    <a:srgbClr val="000000"/>
                  </a:solidFill>
                  <a:effectLst/>
                  <a:uLnTx/>
                  <a:uFillTx/>
                  <a:latin typeface="Arial" charset="0"/>
                  <a:ea typeface="ＭＳ Ｐゴシック" charset="0"/>
                  <a:cs typeface="Arial" charset="0"/>
                </a:rPr>
                <a:t>B</a:t>
              </a:r>
              <a:endPar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Text Box 30">
              <a:extLst>
                <a:ext uri="{FF2B5EF4-FFF2-40B4-BE49-F238E27FC236}">
                  <a16:creationId xmlns:a16="http://schemas.microsoft.com/office/drawing/2014/main" id="{4A8C5018-E79C-ED4A-941F-6091893F16F1}"/>
                </a:ext>
              </a:extLst>
            </p:cNvPr>
            <p:cNvSpPr txBox="1">
              <a:spLocks noChangeArrowheads="1"/>
            </p:cNvSpPr>
            <p:nvPr/>
          </p:nvSpPr>
          <p:spPr bwMode="auto">
            <a:xfrm>
              <a:off x="2620027" y="4691062"/>
              <a:ext cx="438614" cy="44627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a:ln>
                    <a:noFill/>
                  </a:ln>
                  <a:solidFill>
                    <a:srgbClr val="000000"/>
                  </a:solidFill>
                  <a:effectLst/>
                  <a:uLnTx/>
                  <a:uFillTx/>
                  <a:latin typeface="Arial" charset="0"/>
                  <a:ea typeface="ＭＳ Ｐゴシック" charset="0"/>
                  <a:cs typeface="Arial" charset="0"/>
                </a:rPr>
                <a:t>C</a:t>
              </a:r>
              <a:endPar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356">
              <a:extLst>
                <a:ext uri="{FF2B5EF4-FFF2-40B4-BE49-F238E27FC236}">
                  <a16:creationId xmlns:a16="http://schemas.microsoft.com/office/drawing/2014/main" id="{92AFBCB0-6ECF-E140-B653-A8297D54E79A}"/>
                </a:ext>
              </a:extLst>
            </p:cNvPr>
            <p:cNvGrpSpPr>
              <a:grpSpLocks/>
            </p:cNvGrpSpPr>
            <p:nvPr/>
          </p:nvGrpSpPr>
          <p:grpSpPr bwMode="auto">
            <a:xfrm>
              <a:off x="2804160" y="5222240"/>
              <a:ext cx="627380" cy="643255"/>
              <a:chOff x="313" y="1497"/>
              <a:chExt cx="1152" cy="1014"/>
            </a:xfrm>
          </p:grpSpPr>
          <p:pic>
            <p:nvPicPr>
              <p:cNvPr id="210" name="Picture 354" descr="laptop_stylized_small">
                <a:extLst>
                  <a:ext uri="{FF2B5EF4-FFF2-40B4-BE49-F238E27FC236}">
                    <a16:creationId xmlns:a16="http://schemas.microsoft.com/office/drawing/2014/main" id="{0D6B975F-13AD-E043-84ED-707EDE77C3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1" name="Picture 355" descr="antenna_stylized">
                <a:extLst>
                  <a:ext uri="{FF2B5EF4-FFF2-40B4-BE49-F238E27FC236}">
                    <a16:creationId xmlns:a16="http://schemas.microsoft.com/office/drawing/2014/main" id="{A38A3A76-2004-4F4D-8DA7-84CE55AB13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7" name="Group 356">
              <a:extLst>
                <a:ext uri="{FF2B5EF4-FFF2-40B4-BE49-F238E27FC236}">
                  <a16:creationId xmlns:a16="http://schemas.microsoft.com/office/drawing/2014/main" id="{213CCD0C-BB43-CD4E-9E90-46A9AE3B35D1}"/>
                </a:ext>
              </a:extLst>
            </p:cNvPr>
            <p:cNvGrpSpPr>
              <a:grpSpLocks/>
            </p:cNvGrpSpPr>
            <p:nvPr/>
          </p:nvGrpSpPr>
          <p:grpSpPr bwMode="auto">
            <a:xfrm>
              <a:off x="1280160" y="5364480"/>
              <a:ext cx="627380" cy="643255"/>
              <a:chOff x="313" y="1497"/>
              <a:chExt cx="1152" cy="1014"/>
            </a:xfrm>
          </p:grpSpPr>
          <p:pic>
            <p:nvPicPr>
              <p:cNvPr id="208" name="Picture 354" descr="laptop_stylized_small">
                <a:extLst>
                  <a:ext uri="{FF2B5EF4-FFF2-40B4-BE49-F238E27FC236}">
                    <a16:creationId xmlns:a16="http://schemas.microsoft.com/office/drawing/2014/main" id="{E01FC48D-15FA-3B4B-B8D5-B11BDF5B609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09" name="Picture 355" descr="antenna_stylized">
                <a:extLst>
                  <a:ext uri="{FF2B5EF4-FFF2-40B4-BE49-F238E27FC236}">
                    <a16:creationId xmlns:a16="http://schemas.microsoft.com/office/drawing/2014/main" id="{3DB05C2E-4B6B-6A48-80D8-1F036DF46D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214" name="Group 2">
            <a:extLst>
              <a:ext uri="{FF2B5EF4-FFF2-40B4-BE49-F238E27FC236}">
                <a16:creationId xmlns:a16="http://schemas.microsoft.com/office/drawing/2014/main" id="{FBB99A50-E959-6142-BA3A-52AF8F6C998B}"/>
              </a:ext>
            </a:extLst>
          </p:cNvPr>
          <p:cNvGrpSpPr>
            <a:grpSpLocks/>
          </p:cNvGrpSpPr>
          <p:nvPr/>
        </p:nvGrpSpPr>
        <p:grpSpPr bwMode="auto">
          <a:xfrm>
            <a:off x="5969001" y="4702175"/>
            <a:ext cx="3005893" cy="1536700"/>
            <a:chOff x="4821555" y="4226560"/>
            <a:chExt cx="3793252" cy="2024698"/>
          </a:xfrm>
        </p:grpSpPr>
        <p:sp>
          <p:nvSpPr>
            <p:cNvPr id="215" name="Text Box 47">
              <a:extLst>
                <a:ext uri="{FF2B5EF4-FFF2-40B4-BE49-F238E27FC236}">
                  <a16:creationId xmlns:a16="http://schemas.microsoft.com/office/drawing/2014/main" id="{5FA31E1B-FBC4-2A41-ACBE-BD1CEB551A74}"/>
                </a:ext>
              </a:extLst>
            </p:cNvPr>
            <p:cNvSpPr txBox="1">
              <a:spLocks noChangeArrowheads="1"/>
            </p:cNvSpPr>
            <p:nvPr/>
          </p:nvSpPr>
          <p:spPr bwMode="auto">
            <a:xfrm>
              <a:off x="4821555" y="4395983"/>
              <a:ext cx="384755" cy="4055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a:ln>
                    <a:noFill/>
                  </a:ln>
                  <a:solidFill>
                    <a:srgbClr val="FF0000"/>
                  </a:solidFill>
                  <a:effectLst/>
                  <a:uLnTx/>
                  <a:uFillTx/>
                  <a:latin typeface="Arial" charset="0"/>
                  <a:ea typeface="ＭＳ Ｐゴシック" charset="0"/>
                  <a:cs typeface="Arial" charset="0"/>
                </a:rPr>
                <a:t>A</a:t>
              </a:r>
              <a:endParaRPr kumimoji="0" lang="pt-BR" sz="14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6" name="Text Box 48">
              <a:extLst>
                <a:ext uri="{FF2B5EF4-FFF2-40B4-BE49-F238E27FC236}">
                  <a16:creationId xmlns:a16="http://schemas.microsoft.com/office/drawing/2014/main" id="{BA29D456-DFC5-3C41-AED2-2BEF2E70F7CA}"/>
                </a:ext>
              </a:extLst>
            </p:cNvPr>
            <p:cNvSpPr txBox="1">
              <a:spLocks noChangeArrowheads="1"/>
            </p:cNvSpPr>
            <p:nvPr/>
          </p:nvSpPr>
          <p:spPr bwMode="auto">
            <a:xfrm>
              <a:off x="6730727" y="4391799"/>
              <a:ext cx="328546" cy="4055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a:ln>
                    <a:noFill/>
                  </a:ln>
                  <a:solidFill>
                    <a:srgbClr val="000000"/>
                  </a:solidFill>
                  <a:effectLst/>
                  <a:uLnTx/>
                  <a:uFillTx/>
                  <a:latin typeface="Arial" charset="0"/>
                  <a:ea typeface="ＭＳ Ｐゴシック" charset="0"/>
                  <a:cs typeface="Arial" charset="0"/>
                </a:rPr>
                <a:t>B</a:t>
              </a:r>
              <a:endPar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49">
              <a:extLst>
                <a:ext uri="{FF2B5EF4-FFF2-40B4-BE49-F238E27FC236}">
                  <a16:creationId xmlns:a16="http://schemas.microsoft.com/office/drawing/2014/main" id="{475BF790-5035-7347-9875-119C4DA3A918}"/>
                </a:ext>
              </a:extLst>
            </p:cNvPr>
            <p:cNvSpPr txBox="1">
              <a:spLocks noChangeArrowheads="1"/>
            </p:cNvSpPr>
            <p:nvPr/>
          </p:nvSpPr>
          <p:spPr bwMode="auto">
            <a:xfrm>
              <a:off x="7912690" y="4435723"/>
              <a:ext cx="396892" cy="40551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a:ln>
                    <a:noFill/>
                  </a:ln>
                  <a:solidFill>
                    <a:srgbClr val="000000"/>
                  </a:solidFill>
                  <a:effectLst/>
                  <a:uLnTx/>
                  <a:uFillTx/>
                  <a:latin typeface="Arial" charset="0"/>
                  <a:ea typeface="ＭＳ Ｐゴシック" charset="0"/>
                  <a:cs typeface="Arial" charset="0"/>
                </a:rPr>
                <a:t>C</a:t>
              </a:r>
              <a:endPar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8" name="Text Box 55">
              <a:extLst>
                <a:ext uri="{FF2B5EF4-FFF2-40B4-BE49-F238E27FC236}">
                  <a16:creationId xmlns:a16="http://schemas.microsoft.com/office/drawing/2014/main" id="{4F1AE698-EC84-BA4A-9817-8A6FDD080269}"/>
                </a:ext>
              </a:extLst>
            </p:cNvPr>
            <p:cNvSpPr txBox="1">
              <a:spLocks noChangeArrowheads="1"/>
            </p:cNvSpPr>
            <p:nvPr/>
          </p:nvSpPr>
          <p:spPr bwMode="auto">
            <a:xfrm>
              <a:off x="4893675" y="5222176"/>
              <a:ext cx="1082651" cy="6082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noProof="0" dirty="0">
                  <a:ln>
                    <a:noFill/>
                  </a:ln>
                  <a:solidFill>
                    <a:srgbClr val="FF0000"/>
                  </a:solidFill>
                  <a:effectLst/>
                  <a:uLnTx/>
                  <a:uFillTx/>
                  <a:latin typeface="Arial" charset="0"/>
                  <a:ea typeface="ＭＳ Ｐゴシック" charset="0"/>
                  <a:cs typeface="Arial" charset="0"/>
                </a:rPr>
                <a:t>Força do</a:t>
              </a:r>
            </a:p>
            <a:p>
              <a:pPr marL="0" marR="0" lvl="0" indent="0" defTabSz="914400" eaLnBrk="0" fontAlgn="base" latinLnBrk="0" hangingPunct="0">
                <a:lnSpc>
                  <a:spcPct val="100000"/>
                </a:lnSpc>
                <a:spcBef>
                  <a:spcPct val="0"/>
                </a:spcBef>
                <a:spcAft>
                  <a:spcPct val="0"/>
                </a:spcAft>
                <a:buClrTx/>
                <a:buSzTx/>
                <a:buFontTx/>
                <a:buNone/>
                <a:tabLst/>
                <a:defRPr/>
              </a:pPr>
              <a:r>
                <a:rPr lang="pt-BR" sz="1200" kern="0" dirty="0">
                  <a:solidFill>
                    <a:srgbClr val="FF0000"/>
                  </a:solidFill>
                  <a:latin typeface="Arial" charset="0"/>
                  <a:cs typeface="Arial" charset="0"/>
                </a:rPr>
                <a:t>sinal </a:t>
              </a:r>
              <a:r>
                <a:rPr lang="pt-BR" sz="1200" kern="0">
                  <a:solidFill>
                    <a:srgbClr val="FF0000"/>
                  </a:solidFill>
                  <a:latin typeface="Arial" charset="0"/>
                  <a:cs typeface="Arial" charset="0"/>
                </a:rPr>
                <a:t>de A</a:t>
              </a:r>
              <a:endParaRPr kumimoji="0" lang="pt-BR" sz="12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9" name="Line 60">
              <a:extLst>
                <a:ext uri="{FF2B5EF4-FFF2-40B4-BE49-F238E27FC236}">
                  <a16:creationId xmlns:a16="http://schemas.microsoft.com/office/drawing/2014/main" id="{12D38917-6C8C-8343-A011-B3A061BC0591}"/>
                </a:ext>
              </a:extLst>
            </p:cNvPr>
            <p:cNvSpPr>
              <a:spLocks noChangeShapeType="1"/>
            </p:cNvSpPr>
            <p:nvPr/>
          </p:nvSpPr>
          <p:spPr bwMode="auto">
            <a:xfrm>
              <a:off x="4955779" y="6251258"/>
              <a:ext cx="3265424"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61">
              <a:extLst>
                <a:ext uri="{FF2B5EF4-FFF2-40B4-BE49-F238E27FC236}">
                  <a16:creationId xmlns:a16="http://schemas.microsoft.com/office/drawing/2014/main" id="{8402D49A-1618-ED45-AA55-6F6CFAFAD1F5}"/>
                </a:ext>
              </a:extLst>
            </p:cNvPr>
            <p:cNvSpPr>
              <a:spLocks noChangeShapeType="1"/>
            </p:cNvSpPr>
            <p:nvPr/>
          </p:nvSpPr>
          <p:spPr bwMode="auto">
            <a:xfrm>
              <a:off x="4901688" y="5071579"/>
              <a:ext cx="0" cy="113784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Freeform 62">
              <a:extLst>
                <a:ext uri="{FF2B5EF4-FFF2-40B4-BE49-F238E27FC236}">
                  <a16:creationId xmlns:a16="http://schemas.microsoft.com/office/drawing/2014/main" id="{01811282-31AB-1645-AABC-6BEA4EA3298C}"/>
                </a:ext>
              </a:extLst>
            </p:cNvPr>
            <p:cNvSpPr>
              <a:spLocks/>
            </p:cNvSpPr>
            <p:nvPr/>
          </p:nvSpPr>
          <p:spPr bwMode="auto">
            <a:xfrm>
              <a:off x="4985068" y="5127308"/>
              <a:ext cx="2995613" cy="1081088"/>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FF0000"/>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2" name="Freeform 65">
              <a:extLst>
                <a:ext uri="{FF2B5EF4-FFF2-40B4-BE49-F238E27FC236}">
                  <a16:creationId xmlns:a16="http://schemas.microsoft.com/office/drawing/2014/main" id="{23853BFD-C38D-F446-8196-144C09C5D13D}"/>
                </a:ext>
              </a:extLst>
            </p:cNvPr>
            <p:cNvSpPr>
              <a:spLocks/>
            </p:cNvSpPr>
            <p:nvPr/>
          </p:nvSpPr>
          <p:spPr bwMode="auto">
            <a:xfrm flipH="1">
              <a:off x="5080318" y="5097145"/>
              <a:ext cx="2995613" cy="1081088"/>
            </a:xfrm>
            <a:custGeom>
              <a:avLst/>
              <a:gdLst>
                <a:gd name="T0" fmla="*/ 0 w 1887"/>
                <a:gd name="T1" fmla="*/ 0 h 681"/>
                <a:gd name="T2" fmla="*/ 2147483647 w 1887"/>
                <a:gd name="T3" fmla="*/ 2147483647 h 681"/>
                <a:gd name="T4" fmla="*/ 2147483647 w 1887"/>
                <a:gd name="T5" fmla="*/ 2147483647 h 681"/>
                <a:gd name="T6" fmla="*/ 2147483647 w 1887"/>
                <a:gd name="T7" fmla="*/ 2147483647 h 6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7" h="681">
                  <a:moveTo>
                    <a:pt x="0" y="0"/>
                  </a:moveTo>
                  <a:cubicBezTo>
                    <a:pt x="161" y="25"/>
                    <a:pt x="737" y="52"/>
                    <a:pt x="966" y="151"/>
                  </a:cubicBezTo>
                  <a:cubicBezTo>
                    <a:pt x="1195" y="250"/>
                    <a:pt x="1220" y="507"/>
                    <a:pt x="1373" y="594"/>
                  </a:cubicBezTo>
                  <a:cubicBezTo>
                    <a:pt x="1526" y="681"/>
                    <a:pt x="1780" y="657"/>
                    <a:pt x="1887" y="673"/>
                  </a:cubicBezTo>
                </a:path>
              </a:pathLst>
            </a:custGeom>
            <a:noFill/>
            <a:ln w="38100" cap="flat" cmpd="sng">
              <a:solidFill>
                <a:srgbClr val="3333CC"/>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3" name="Text Box 66">
              <a:extLst>
                <a:ext uri="{FF2B5EF4-FFF2-40B4-BE49-F238E27FC236}">
                  <a16:creationId xmlns:a16="http://schemas.microsoft.com/office/drawing/2014/main" id="{499D56C4-FCB9-374D-B01B-E49B8BFC0B9B}"/>
                </a:ext>
              </a:extLst>
            </p:cNvPr>
            <p:cNvSpPr txBox="1">
              <a:spLocks noChangeArrowheads="1"/>
            </p:cNvSpPr>
            <p:nvPr/>
          </p:nvSpPr>
          <p:spPr bwMode="auto">
            <a:xfrm>
              <a:off x="7522040" y="5151061"/>
              <a:ext cx="1092767" cy="6082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200" b="0" i="0" u="none" strike="noStrike" kern="0" cap="none" spc="0" normalizeH="0" baseline="0" noProof="0" dirty="0">
                  <a:ln>
                    <a:noFill/>
                  </a:ln>
                  <a:solidFill>
                    <a:srgbClr val="3333CC"/>
                  </a:solidFill>
                  <a:effectLst/>
                  <a:uLnTx/>
                  <a:uFillTx/>
                  <a:latin typeface="Arial" charset="0"/>
                  <a:ea typeface="ＭＳ Ｐゴシック" charset="0"/>
                  <a:cs typeface="Arial" charset="0"/>
                </a:rPr>
                <a:t>Força do</a:t>
              </a:r>
              <a:br>
                <a:rPr kumimoji="0" lang="pt-BR" sz="1200" b="0" i="0" u="none" strike="noStrike" kern="0" cap="none" spc="0" normalizeH="0" baseline="0" noProof="0" dirty="0">
                  <a:ln>
                    <a:noFill/>
                  </a:ln>
                  <a:solidFill>
                    <a:srgbClr val="3333CC"/>
                  </a:solidFill>
                  <a:effectLst/>
                  <a:uLnTx/>
                  <a:uFillTx/>
                  <a:latin typeface="Arial" charset="0"/>
                  <a:ea typeface="ＭＳ Ｐゴシック" charset="0"/>
                  <a:cs typeface="Arial" charset="0"/>
                </a:rPr>
              </a:br>
              <a:r>
                <a:rPr kumimoji="0" lang="pt-BR" sz="1200" b="0" i="0" u="none" strike="noStrike" kern="0" cap="none" spc="0" normalizeH="0" baseline="0" noProof="0" dirty="0">
                  <a:ln>
                    <a:noFill/>
                  </a:ln>
                  <a:solidFill>
                    <a:srgbClr val="3333CC"/>
                  </a:solidFill>
                  <a:effectLst/>
                  <a:uLnTx/>
                  <a:uFillTx/>
                  <a:latin typeface="Arial" charset="0"/>
                  <a:ea typeface="ＭＳ Ｐゴシック" charset="0"/>
                  <a:cs typeface="Arial" charset="0"/>
                </a:rPr>
                <a:t>sinal </a:t>
              </a:r>
              <a:r>
                <a:rPr kumimoji="0" lang="pt-BR" sz="1200" b="0" i="0" u="none" strike="noStrike" kern="0" cap="none" spc="0" normalizeH="0" baseline="0" noProof="0">
                  <a:ln>
                    <a:noFill/>
                  </a:ln>
                  <a:solidFill>
                    <a:srgbClr val="3333CC"/>
                  </a:solidFill>
                  <a:effectLst/>
                  <a:uLnTx/>
                  <a:uFillTx/>
                  <a:latin typeface="Arial" charset="0"/>
                  <a:ea typeface="ＭＳ Ｐゴシック" charset="0"/>
                  <a:cs typeface="Arial" charset="0"/>
                </a:rPr>
                <a:t>de C</a:t>
              </a:r>
              <a:endParaRPr kumimoji="0" lang="pt-BR" sz="1200" b="0" i="0" u="none" strike="noStrike" kern="0" cap="none" spc="0" normalizeH="0" baseline="0" noProof="0" dirty="0">
                <a:ln>
                  <a:noFill/>
                </a:ln>
                <a:solidFill>
                  <a:srgbClr val="3333CC"/>
                </a:solidFill>
                <a:effectLst/>
                <a:uLnTx/>
                <a:uFillTx/>
                <a:latin typeface="Arial" charset="0"/>
                <a:ea typeface="ＭＳ Ｐゴシック" charset="0"/>
                <a:cs typeface="Arial" charset="0"/>
              </a:endParaRPr>
            </a:p>
          </p:txBody>
        </p:sp>
        <p:sp>
          <p:nvSpPr>
            <p:cNvPr id="224" name="Line 67">
              <a:extLst>
                <a:ext uri="{FF2B5EF4-FFF2-40B4-BE49-F238E27FC236}">
                  <a16:creationId xmlns:a16="http://schemas.microsoft.com/office/drawing/2014/main" id="{0415FD8B-03B3-2A43-8EB2-237EFE1BB227}"/>
                </a:ext>
              </a:extLst>
            </p:cNvPr>
            <p:cNvSpPr>
              <a:spLocks noChangeShapeType="1"/>
            </p:cNvSpPr>
            <p:nvPr/>
          </p:nvSpPr>
          <p:spPr bwMode="auto">
            <a:xfrm flipH="1">
              <a:off x="5282320" y="4958631"/>
              <a:ext cx="26044" cy="1263345"/>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5" name="Line 68">
              <a:extLst>
                <a:ext uri="{FF2B5EF4-FFF2-40B4-BE49-F238E27FC236}">
                  <a16:creationId xmlns:a16="http://schemas.microsoft.com/office/drawing/2014/main" id="{2A0B82D3-EFED-DA43-B9C0-15C3CCD10ED0}"/>
                </a:ext>
              </a:extLst>
            </p:cNvPr>
            <p:cNvSpPr>
              <a:spLocks noChangeShapeType="1"/>
            </p:cNvSpPr>
            <p:nvPr/>
          </p:nvSpPr>
          <p:spPr bwMode="auto">
            <a:xfrm>
              <a:off x="6502348" y="5027655"/>
              <a:ext cx="0" cy="1206870"/>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6" name="Line 69">
              <a:extLst>
                <a:ext uri="{FF2B5EF4-FFF2-40B4-BE49-F238E27FC236}">
                  <a16:creationId xmlns:a16="http://schemas.microsoft.com/office/drawing/2014/main" id="{404E3573-F8C6-5E45-914C-38432DCE3520}"/>
                </a:ext>
              </a:extLst>
            </p:cNvPr>
            <p:cNvSpPr>
              <a:spLocks noChangeShapeType="1"/>
            </p:cNvSpPr>
            <p:nvPr/>
          </p:nvSpPr>
          <p:spPr bwMode="auto">
            <a:xfrm>
              <a:off x="7584145" y="5010922"/>
              <a:ext cx="0" cy="1181770"/>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27" name="Group 356">
              <a:extLst>
                <a:ext uri="{FF2B5EF4-FFF2-40B4-BE49-F238E27FC236}">
                  <a16:creationId xmlns:a16="http://schemas.microsoft.com/office/drawing/2014/main" id="{8D9D842B-1ABC-7A48-A983-FEB9C60E22EC}"/>
                </a:ext>
              </a:extLst>
            </p:cNvPr>
            <p:cNvGrpSpPr>
              <a:grpSpLocks/>
            </p:cNvGrpSpPr>
            <p:nvPr/>
          </p:nvGrpSpPr>
          <p:grpSpPr bwMode="auto">
            <a:xfrm>
              <a:off x="5008880" y="4257040"/>
              <a:ext cx="627380" cy="643255"/>
              <a:chOff x="313" y="1497"/>
              <a:chExt cx="1152" cy="1014"/>
            </a:xfrm>
          </p:grpSpPr>
          <p:pic>
            <p:nvPicPr>
              <p:cNvPr id="234" name="Picture 354" descr="laptop_stylized_small">
                <a:extLst>
                  <a:ext uri="{FF2B5EF4-FFF2-40B4-BE49-F238E27FC236}">
                    <a16:creationId xmlns:a16="http://schemas.microsoft.com/office/drawing/2014/main" id="{0D7E6CBD-2A6D-9043-AC34-9882E71B20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5" name="Picture 355" descr="antenna_stylized">
                <a:extLst>
                  <a:ext uri="{FF2B5EF4-FFF2-40B4-BE49-F238E27FC236}">
                    <a16:creationId xmlns:a16="http://schemas.microsoft.com/office/drawing/2014/main" id="{AA67442E-AB80-A949-A557-DFF2CABE60C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2A495040-484D-F44C-BA9B-15DC83D9F060}"/>
                </a:ext>
              </a:extLst>
            </p:cNvPr>
            <p:cNvGrpSpPr>
              <a:grpSpLocks/>
            </p:cNvGrpSpPr>
            <p:nvPr/>
          </p:nvGrpSpPr>
          <p:grpSpPr bwMode="auto">
            <a:xfrm>
              <a:off x="6197600" y="4297680"/>
              <a:ext cx="627380" cy="643255"/>
              <a:chOff x="313" y="1497"/>
              <a:chExt cx="1152" cy="1014"/>
            </a:xfrm>
          </p:grpSpPr>
          <p:pic>
            <p:nvPicPr>
              <p:cNvPr id="232" name="Picture 354" descr="laptop_stylized_small">
                <a:extLst>
                  <a:ext uri="{FF2B5EF4-FFF2-40B4-BE49-F238E27FC236}">
                    <a16:creationId xmlns:a16="http://schemas.microsoft.com/office/drawing/2014/main" id="{7BA1549E-0EC3-B64D-B067-EC5189B4E1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3" name="Picture 355" descr="antenna_stylized">
                <a:extLst>
                  <a:ext uri="{FF2B5EF4-FFF2-40B4-BE49-F238E27FC236}">
                    <a16:creationId xmlns:a16="http://schemas.microsoft.com/office/drawing/2014/main" id="{3F41AAB7-1902-A04F-9645-A26087CFB6F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9" name="Group 356">
              <a:extLst>
                <a:ext uri="{FF2B5EF4-FFF2-40B4-BE49-F238E27FC236}">
                  <a16:creationId xmlns:a16="http://schemas.microsoft.com/office/drawing/2014/main" id="{16DA2195-14EA-6243-B65C-EC2B27CCBB9A}"/>
                </a:ext>
              </a:extLst>
            </p:cNvPr>
            <p:cNvGrpSpPr>
              <a:grpSpLocks/>
            </p:cNvGrpSpPr>
            <p:nvPr/>
          </p:nvGrpSpPr>
          <p:grpSpPr bwMode="auto">
            <a:xfrm>
              <a:off x="7274560" y="4226560"/>
              <a:ext cx="627380" cy="643255"/>
              <a:chOff x="313" y="1497"/>
              <a:chExt cx="1152" cy="1014"/>
            </a:xfrm>
          </p:grpSpPr>
          <p:pic>
            <p:nvPicPr>
              <p:cNvPr id="230" name="Picture 354" descr="laptop_stylized_small">
                <a:extLst>
                  <a:ext uri="{FF2B5EF4-FFF2-40B4-BE49-F238E27FC236}">
                    <a16:creationId xmlns:a16="http://schemas.microsoft.com/office/drawing/2014/main" id="{1560AA7B-6B93-2945-9630-C07258D72E0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1" name="Picture 355" descr="antenna_stylized">
                <a:extLst>
                  <a:ext uri="{FF2B5EF4-FFF2-40B4-BE49-F238E27FC236}">
                    <a16:creationId xmlns:a16="http://schemas.microsoft.com/office/drawing/2014/main" id="{FF6A7FA0-099E-0D44-B57F-E44DCFA0D25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170373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96">
                                            <p:txEl>
                                              <p:pRg st="1" end="1"/>
                                            </p:txEl>
                                          </p:spTgt>
                                        </p:tgtEl>
                                        <p:attrNameLst>
                                          <p:attrName>style.visibility</p:attrName>
                                        </p:attrNameLst>
                                      </p:cBhvr>
                                      <p:to>
                                        <p:strVal val="visible"/>
                                      </p:to>
                                    </p:set>
                                    <p:animEffect transition="in" filter="dissolve">
                                      <p:cBhvr>
                                        <p:cTn id="7" dur="500"/>
                                        <p:tgtEl>
                                          <p:spTgt spid="19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6">
                                            <p:txEl>
                                              <p:pRg st="2" end="2"/>
                                            </p:txEl>
                                          </p:spTgt>
                                        </p:tgtEl>
                                        <p:attrNameLst>
                                          <p:attrName>style.visibility</p:attrName>
                                        </p:attrNameLst>
                                      </p:cBhvr>
                                      <p:to>
                                        <p:strVal val="visible"/>
                                      </p:to>
                                    </p:set>
                                    <p:animEffect transition="in" filter="dissolve">
                                      <p:cBhvr>
                                        <p:cTn id="12" dur="500"/>
                                        <p:tgtEl>
                                          <p:spTgt spid="19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96">
                                            <p:txEl>
                                              <p:pRg st="3" end="3"/>
                                            </p:txEl>
                                          </p:spTgt>
                                        </p:tgtEl>
                                        <p:attrNameLst>
                                          <p:attrName>style.visibility</p:attrName>
                                        </p:attrNameLst>
                                      </p:cBhvr>
                                      <p:to>
                                        <p:strVal val="visible"/>
                                      </p:to>
                                    </p:set>
                                    <p:animEffect transition="in" filter="dissolve">
                                      <p:cBhvr>
                                        <p:cTn id="17" dur="500"/>
                                        <p:tgtEl>
                                          <p:spTgt spid="196">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196">
                                            <p:txEl>
                                              <p:pRg st="4" end="4"/>
                                            </p:txEl>
                                          </p:spTgt>
                                        </p:tgtEl>
                                        <p:attrNameLst>
                                          <p:attrName>style.visibility</p:attrName>
                                        </p:attrNameLst>
                                      </p:cBhvr>
                                      <p:to>
                                        <p:strVal val="visible"/>
                                      </p:to>
                                    </p:set>
                                    <p:animEffect transition="in" filter="dissolve">
                                      <p:cBhvr>
                                        <p:cTn id="20" dur="500"/>
                                        <p:tgtEl>
                                          <p:spTgt spid="196">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96">
                                            <p:txEl>
                                              <p:pRg st="5" end="5"/>
                                            </p:txEl>
                                          </p:spTgt>
                                        </p:tgtEl>
                                        <p:attrNameLst>
                                          <p:attrName>style.visibility</p:attrName>
                                        </p:attrNameLst>
                                      </p:cBhvr>
                                      <p:to>
                                        <p:strVal val="visible"/>
                                      </p:to>
                                    </p:set>
                                    <p:animEffect transition="in" filter="dissolve">
                                      <p:cBhvr>
                                        <p:cTn id="23" dur="500"/>
                                        <p:tgtEl>
                                          <p:spTgt spid="196">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196">
                                            <p:txEl>
                                              <p:pRg st="6" end="6"/>
                                            </p:txEl>
                                          </p:spTgt>
                                        </p:tgtEl>
                                        <p:attrNameLst>
                                          <p:attrName>style.visibility</p:attrName>
                                        </p:attrNameLst>
                                      </p:cBhvr>
                                      <p:to>
                                        <p:strVal val="visible"/>
                                      </p:to>
                                    </p:set>
                                    <p:animEffect transition="in" filter="dissolve">
                                      <p:cBhvr>
                                        <p:cTn id="26" dur="500"/>
                                        <p:tgtEl>
                                          <p:spTgt spid="19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dirty="0">
                <a:solidFill>
                  <a:srgbClr val="000099"/>
                </a:solidFill>
                <a:latin typeface="+mn-lt"/>
                <a:ea typeface="ＭＳ Ｐゴシック" charset="0"/>
              </a:rPr>
              <a:t>Protocolo MAC IEEE 802.11: CSMA/CA</a:t>
            </a:r>
            <a:endParaRPr lang="pt-BR"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186</a:t>
            </a:fld>
            <a:endParaRPr lang="pt-BR" dirty="0"/>
          </a:p>
        </p:txBody>
      </p:sp>
      <p:sp>
        <p:nvSpPr>
          <p:cNvPr id="62" name="Rectangle 3">
            <a:extLst>
              <a:ext uri="{FF2B5EF4-FFF2-40B4-BE49-F238E27FC236}">
                <a16:creationId xmlns:a16="http://schemas.microsoft.com/office/drawing/2014/main" id="{46F0333A-83DD-F74F-A348-96E3175871E3}"/>
              </a:ext>
            </a:extLst>
          </p:cNvPr>
          <p:cNvSpPr txBox="1">
            <a:spLocks noChangeArrowheads="1"/>
          </p:cNvSpPr>
          <p:nvPr/>
        </p:nvSpPr>
        <p:spPr bwMode="auto">
          <a:xfrm>
            <a:off x="1047750" y="1298575"/>
            <a:ext cx="6686550" cy="1292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1200"/>
              </a:spcAft>
              <a:buClr>
                <a:srgbClr val="000099"/>
              </a:buClr>
              <a:buSzPct val="100000"/>
              <a:buFont typeface="Wingdings" charset="0"/>
              <a:buNone/>
              <a:tabLst/>
              <a:defRPr/>
            </a:pPr>
            <a:r>
              <a:rPr kumimoji="0" lang="pt-BR" sz="2400" b="0" strike="noStrike" kern="0" cap="none" spc="0" normalizeH="0" baseline="0" noProof="0" dirty="0">
                <a:ln>
                  <a:noFill/>
                </a:ln>
                <a:solidFill>
                  <a:srgbClr val="C00000"/>
                </a:solidFill>
                <a:effectLst/>
                <a:uLnTx/>
                <a:uFillTx/>
                <a:latin typeface="Arial" charset="0"/>
                <a:ea typeface="ＭＳ Ｐゴシック" charset="0"/>
                <a:cs typeface="Arial" charset="0"/>
              </a:rPr>
              <a:t>emissor 802.11</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pt-BR" sz="2400" b="0" i="0" u="none" strike="noStrike" kern="0" cap="none" spc="0" normalizeH="0" baseline="0" noProof="0" dirty="0">
                <a:ln>
                  <a:noFill/>
                </a:ln>
                <a:solidFill>
                  <a:srgbClr val="000099"/>
                </a:solidFill>
                <a:effectLst/>
                <a:uLnTx/>
                <a:uFillTx/>
                <a:latin typeface="Arial" charset="0"/>
                <a:ea typeface="ＭＳ Ｐゴシック" charset="0"/>
                <a:cs typeface="Arial" charset="0"/>
              </a:rPr>
              <a:t>1 </a:t>
            </a:r>
            <a:r>
              <a:rPr kumimoji="0" lang="pt-BR" sz="2000" b="0" i="0" u="none" strike="noStrike" kern="0" cap="none" spc="0" normalizeH="0" baseline="0" noProof="0" dirty="0">
                <a:ln>
                  <a:noFill/>
                </a:ln>
                <a:solidFill>
                  <a:srgbClr val="000099"/>
                </a:solidFill>
                <a:effectLst/>
                <a:uLnTx/>
                <a:uFillTx/>
                <a:latin typeface="Arial" charset="0"/>
                <a:ea typeface="ＭＳ Ｐゴシック" charset="0"/>
                <a:cs typeface="Arial" charset="0"/>
              </a:rPr>
              <a:t>se percebe canal ocioso </a:t>
            </a:r>
            <a:r>
              <a:rPr kumimoji="0" lang="pt-BR"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por </a:t>
            </a:r>
            <a:r>
              <a:rPr kumimoji="0" lang="pt-BR" sz="2000" b="1" i="0" u="none" strike="noStrike" kern="0" cap="none" spc="0" normalizeH="0" baseline="0" noProof="0" dirty="0">
                <a:ln>
                  <a:noFill/>
                </a:ln>
                <a:solidFill>
                  <a:srgbClr val="000000"/>
                </a:solidFill>
                <a:effectLst/>
                <a:uLnTx/>
                <a:uFillTx/>
                <a:latin typeface="Arial" charset="0"/>
                <a:ea typeface="ＭＳ Ｐゴシック" charset="0"/>
                <a:cs typeface="Arial" charset="0"/>
              </a:rPr>
              <a:t>DIFS</a:t>
            </a:r>
            <a:r>
              <a:rPr kumimoji="0" lang="pt-BR"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r>
              <a:rPr kumimoji="0" lang="pt-BR" sz="2000" b="0" i="0" u="none" strike="noStrike" kern="0" cap="none" spc="0" normalizeH="0" baseline="0" noProof="0" dirty="0">
                <a:ln>
                  <a:noFill/>
                </a:ln>
                <a:solidFill>
                  <a:srgbClr val="000099"/>
                </a:solidFill>
                <a:effectLst/>
                <a:uLnTx/>
                <a:uFillTx/>
                <a:latin typeface="Arial" charset="0"/>
                <a:ea typeface="ＭＳ Ｐゴシック" charset="0"/>
                <a:cs typeface="Arial" charset="0"/>
              </a:rPr>
              <a:t>então</a:t>
            </a:r>
            <a:r>
              <a:rPr kumimoji="0" lang="pt-BR"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 </a:t>
            </a:r>
          </a:p>
          <a:p>
            <a:pPr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a:rPr kumimoji="0" lang="pt-BR" sz="2000" b="0" i="0" u="none" strike="noStrike" kern="0" cap="none" spc="0" normalizeH="0" baseline="0" noProof="0" dirty="0">
                <a:ln>
                  <a:noFill/>
                </a:ln>
                <a:solidFill>
                  <a:srgbClr val="000000"/>
                </a:solidFill>
                <a:effectLst/>
                <a:uLnTx/>
                <a:uFillTx/>
                <a:latin typeface="Arial" charset="0"/>
                <a:ea typeface="ＭＳ Ｐゴシック" charset="0"/>
                <a:cs typeface="Arial" charset="0"/>
              </a:rPr>
              <a:t>transmita o quadro inteiro (sem detecção de colisão)</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endParaRPr kumimoji="0" lang="pt-BR" sz="20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63" name="Line 5">
            <a:extLst>
              <a:ext uri="{FF2B5EF4-FFF2-40B4-BE49-F238E27FC236}">
                <a16:creationId xmlns:a16="http://schemas.microsoft.com/office/drawing/2014/main" id="{9E2A2F29-B074-5A4D-BB4E-83CB4190D15C}"/>
              </a:ext>
            </a:extLst>
          </p:cNvPr>
          <p:cNvSpPr>
            <a:spLocks noChangeShapeType="1"/>
          </p:cNvSpPr>
          <p:nvPr/>
        </p:nvSpPr>
        <p:spPr bwMode="auto">
          <a:xfrm>
            <a:off x="8731250" y="2092325"/>
            <a:ext cx="0" cy="33385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Line 6">
            <a:extLst>
              <a:ext uri="{FF2B5EF4-FFF2-40B4-BE49-F238E27FC236}">
                <a16:creationId xmlns:a16="http://schemas.microsoft.com/office/drawing/2014/main" id="{73460FF9-273C-2341-A83B-21612A1CBC06}"/>
              </a:ext>
            </a:extLst>
          </p:cNvPr>
          <p:cNvSpPr>
            <a:spLocks noChangeShapeType="1"/>
          </p:cNvSpPr>
          <p:nvPr/>
        </p:nvSpPr>
        <p:spPr bwMode="auto">
          <a:xfrm>
            <a:off x="10650538" y="2079625"/>
            <a:ext cx="0" cy="333851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 name="Text Box 7">
            <a:extLst>
              <a:ext uri="{FF2B5EF4-FFF2-40B4-BE49-F238E27FC236}">
                <a16:creationId xmlns:a16="http://schemas.microsoft.com/office/drawing/2014/main" id="{ED919692-31A8-054F-9C95-2A52F2A135E0}"/>
              </a:ext>
            </a:extLst>
          </p:cNvPr>
          <p:cNvSpPr txBox="1">
            <a:spLocks noChangeArrowheads="1"/>
          </p:cNvSpPr>
          <p:nvPr/>
        </p:nvSpPr>
        <p:spPr bwMode="auto">
          <a:xfrm>
            <a:off x="8321675" y="1735138"/>
            <a:ext cx="902811"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1600" dirty="0">
                <a:solidFill>
                  <a:srgbClr val="000000"/>
                </a:solidFill>
                <a:latin typeface="Arial" charset="0"/>
                <a:cs typeface="Arial" charset="0"/>
              </a:rPr>
              <a:t>emissor</a:t>
            </a:r>
          </a:p>
        </p:txBody>
      </p:sp>
      <p:sp>
        <p:nvSpPr>
          <p:cNvPr id="66" name="Text Box 8">
            <a:extLst>
              <a:ext uri="{FF2B5EF4-FFF2-40B4-BE49-F238E27FC236}">
                <a16:creationId xmlns:a16="http://schemas.microsoft.com/office/drawing/2014/main" id="{9D11CDA0-1D11-3047-9C1E-3B00DB6D29A6}"/>
              </a:ext>
            </a:extLst>
          </p:cNvPr>
          <p:cNvSpPr txBox="1">
            <a:spLocks noChangeArrowheads="1"/>
          </p:cNvSpPr>
          <p:nvPr/>
        </p:nvSpPr>
        <p:spPr bwMode="auto">
          <a:xfrm>
            <a:off x="10160000" y="1744663"/>
            <a:ext cx="93807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1600" dirty="0">
                <a:solidFill>
                  <a:srgbClr val="000000"/>
                </a:solidFill>
                <a:latin typeface="Arial" charset="0"/>
                <a:cs typeface="Arial" charset="0"/>
              </a:rPr>
              <a:t>receptor</a:t>
            </a:r>
          </a:p>
        </p:txBody>
      </p:sp>
      <p:grpSp>
        <p:nvGrpSpPr>
          <p:cNvPr id="67" name="Group 23">
            <a:extLst>
              <a:ext uri="{FF2B5EF4-FFF2-40B4-BE49-F238E27FC236}">
                <a16:creationId xmlns:a16="http://schemas.microsoft.com/office/drawing/2014/main" id="{DB72C6B2-5F42-674D-8FCA-0841D0870691}"/>
              </a:ext>
            </a:extLst>
          </p:cNvPr>
          <p:cNvGrpSpPr>
            <a:grpSpLocks/>
          </p:cNvGrpSpPr>
          <p:nvPr/>
        </p:nvGrpSpPr>
        <p:grpSpPr bwMode="auto">
          <a:xfrm>
            <a:off x="8035925" y="2389188"/>
            <a:ext cx="2616200" cy="1690687"/>
            <a:chOff x="3614" y="1617"/>
            <a:chExt cx="1648" cy="1065"/>
          </a:xfrm>
        </p:grpSpPr>
        <p:grpSp>
          <p:nvGrpSpPr>
            <p:cNvPr id="68" name="Group 22">
              <a:extLst>
                <a:ext uri="{FF2B5EF4-FFF2-40B4-BE49-F238E27FC236}">
                  <a16:creationId xmlns:a16="http://schemas.microsoft.com/office/drawing/2014/main" id="{DD95C74A-C16D-0B47-A0ED-FFDE08168258}"/>
                </a:ext>
              </a:extLst>
            </p:cNvPr>
            <p:cNvGrpSpPr>
              <a:grpSpLocks/>
            </p:cNvGrpSpPr>
            <p:nvPr/>
          </p:nvGrpSpPr>
          <p:grpSpPr bwMode="auto">
            <a:xfrm>
              <a:off x="3614" y="1617"/>
              <a:ext cx="424" cy="194"/>
              <a:chOff x="3614" y="1617"/>
              <a:chExt cx="424" cy="194"/>
            </a:xfrm>
          </p:grpSpPr>
          <p:sp>
            <p:nvSpPr>
              <p:cNvPr id="72" name="AutoShape 11">
                <a:extLst>
                  <a:ext uri="{FF2B5EF4-FFF2-40B4-BE49-F238E27FC236}">
                    <a16:creationId xmlns:a16="http://schemas.microsoft.com/office/drawing/2014/main" id="{D9BC3A4E-3207-B048-A31E-196D97B6925D}"/>
                  </a:ext>
                </a:extLst>
              </p:cNvPr>
              <p:cNvSpPr>
                <a:spLocks/>
              </p:cNvSpPr>
              <p:nvPr/>
            </p:nvSpPr>
            <p:spPr bwMode="auto">
              <a:xfrm>
                <a:off x="3984" y="1620"/>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73" name="Text Box 12">
                <a:extLst>
                  <a:ext uri="{FF2B5EF4-FFF2-40B4-BE49-F238E27FC236}">
                    <a16:creationId xmlns:a16="http://schemas.microsoft.com/office/drawing/2014/main" id="{F79FF5B8-A321-E743-B75F-A96DCDF80B7C}"/>
                  </a:ext>
                </a:extLst>
              </p:cNvPr>
              <p:cNvSpPr txBox="1">
                <a:spLocks noChangeArrowheads="1"/>
              </p:cNvSpPr>
              <p:nvPr/>
            </p:nvSpPr>
            <p:spPr bwMode="auto">
              <a:xfrm>
                <a:off x="3614" y="1617"/>
                <a:ext cx="374"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DIFS</a:t>
                </a:r>
              </a:p>
            </p:txBody>
          </p:sp>
        </p:grpSp>
        <p:grpSp>
          <p:nvGrpSpPr>
            <p:cNvPr id="69" name="Group 20">
              <a:extLst>
                <a:ext uri="{FF2B5EF4-FFF2-40B4-BE49-F238E27FC236}">
                  <a16:creationId xmlns:a16="http://schemas.microsoft.com/office/drawing/2014/main" id="{11B7C547-387E-4B43-9647-F39A2BBF525D}"/>
                </a:ext>
              </a:extLst>
            </p:cNvPr>
            <p:cNvGrpSpPr>
              <a:grpSpLocks/>
            </p:cNvGrpSpPr>
            <p:nvPr/>
          </p:nvGrpSpPr>
          <p:grpSpPr bwMode="auto">
            <a:xfrm>
              <a:off x="4050" y="1782"/>
              <a:ext cx="1212" cy="900"/>
              <a:chOff x="4050" y="1782"/>
              <a:chExt cx="1212" cy="900"/>
            </a:xfrm>
          </p:grpSpPr>
          <p:sp>
            <p:nvSpPr>
              <p:cNvPr id="70" name="Freeform 13">
                <a:extLst>
                  <a:ext uri="{FF2B5EF4-FFF2-40B4-BE49-F238E27FC236}">
                    <a16:creationId xmlns:a16="http://schemas.microsoft.com/office/drawing/2014/main" id="{4D50A1EF-833D-AE4E-A262-4DC95573308E}"/>
                  </a:ext>
                </a:extLst>
              </p:cNvPr>
              <p:cNvSpPr>
                <a:spLocks/>
              </p:cNvSpPr>
              <p:nvPr/>
            </p:nvSpPr>
            <p:spPr bwMode="auto">
              <a:xfrm>
                <a:off x="4050" y="1782"/>
                <a:ext cx="1212" cy="90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rgbClr val="00CC99"/>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Text Box 18">
                <a:extLst>
                  <a:ext uri="{FF2B5EF4-FFF2-40B4-BE49-F238E27FC236}">
                    <a16:creationId xmlns:a16="http://schemas.microsoft.com/office/drawing/2014/main" id="{77E61552-4FF0-FB44-8642-9FAF013E8FA9}"/>
                  </a:ext>
                </a:extLst>
              </p:cNvPr>
              <p:cNvSpPr txBox="1">
                <a:spLocks noChangeArrowheads="1"/>
              </p:cNvSpPr>
              <p:nvPr/>
            </p:nvSpPr>
            <p:spPr bwMode="auto">
              <a:xfrm>
                <a:off x="4394" y="2108"/>
                <a:ext cx="512"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dados</a:t>
                </a:r>
              </a:p>
            </p:txBody>
          </p:sp>
        </p:grpSp>
      </p:grpSp>
      <p:grpSp>
        <p:nvGrpSpPr>
          <p:cNvPr id="74" name="Group 24">
            <a:extLst>
              <a:ext uri="{FF2B5EF4-FFF2-40B4-BE49-F238E27FC236}">
                <a16:creationId xmlns:a16="http://schemas.microsoft.com/office/drawing/2014/main" id="{F39FAC8C-CE88-F844-B77D-4E73F96D7AA0}"/>
              </a:ext>
            </a:extLst>
          </p:cNvPr>
          <p:cNvGrpSpPr>
            <a:grpSpLocks/>
          </p:cNvGrpSpPr>
          <p:nvPr/>
        </p:nvGrpSpPr>
        <p:grpSpPr bwMode="auto">
          <a:xfrm>
            <a:off x="8718550" y="4089400"/>
            <a:ext cx="2511425" cy="923925"/>
            <a:chOff x="4044" y="2688"/>
            <a:chExt cx="1582" cy="582"/>
          </a:xfrm>
        </p:grpSpPr>
        <p:sp>
          <p:nvSpPr>
            <p:cNvPr id="75" name="Text Box 14">
              <a:extLst>
                <a:ext uri="{FF2B5EF4-FFF2-40B4-BE49-F238E27FC236}">
                  <a16:creationId xmlns:a16="http://schemas.microsoft.com/office/drawing/2014/main" id="{121CEDFD-A8A3-3C4E-85EF-92C0E6F784C2}"/>
                </a:ext>
              </a:extLst>
            </p:cNvPr>
            <p:cNvSpPr txBox="1">
              <a:spLocks noChangeArrowheads="1"/>
            </p:cNvSpPr>
            <p:nvPr/>
          </p:nvSpPr>
          <p:spPr bwMode="auto">
            <a:xfrm>
              <a:off x="5258" y="2697"/>
              <a:ext cx="368"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SIFS</a:t>
              </a:r>
            </a:p>
          </p:txBody>
        </p:sp>
        <p:sp>
          <p:nvSpPr>
            <p:cNvPr id="76" name="AutoShape 15">
              <a:extLst>
                <a:ext uri="{FF2B5EF4-FFF2-40B4-BE49-F238E27FC236}">
                  <a16:creationId xmlns:a16="http://schemas.microsoft.com/office/drawing/2014/main" id="{E6E8F24A-63B2-EF45-AC8E-09F08CD03334}"/>
                </a:ext>
              </a:extLst>
            </p:cNvPr>
            <p:cNvSpPr>
              <a:spLocks/>
            </p:cNvSpPr>
            <p:nvPr/>
          </p:nvSpPr>
          <p:spPr bwMode="auto">
            <a:xfrm flipH="1">
              <a:off x="5262" y="2688"/>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77" name="Group 21">
              <a:extLst>
                <a:ext uri="{FF2B5EF4-FFF2-40B4-BE49-F238E27FC236}">
                  <a16:creationId xmlns:a16="http://schemas.microsoft.com/office/drawing/2014/main" id="{22A21D51-0387-824E-9A0B-5EA74DE9E462}"/>
                </a:ext>
              </a:extLst>
            </p:cNvPr>
            <p:cNvGrpSpPr>
              <a:grpSpLocks/>
            </p:cNvGrpSpPr>
            <p:nvPr/>
          </p:nvGrpSpPr>
          <p:grpSpPr bwMode="auto">
            <a:xfrm>
              <a:off x="4044" y="2856"/>
              <a:ext cx="1212" cy="414"/>
              <a:chOff x="4044" y="2856"/>
              <a:chExt cx="1212" cy="414"/>
            </a:xfrm>
          </p:grpSpPr>
          <p:sp>
            <p:nvSpPr>
              <p:cNvPr id="78" name="Freeform 17">
                <a:extLst>
                  <a:ext uri="{FF2B5EF4-FFF2-40B4-BE49-F238E27FC236}">
                    <a16:creationId xmlns:a16="http://schemas.microsoft.com/office/drawing/2014/main" id="{7FAC184E-6A68-7746-9D42-6F57DF8E2C1A}"/>
                  </a:ext>
                </a:extLst>
              </p:cNvPr>
              <p:cNvSpPr>
                <a:spLocks/>
              </p:cNvSpPr>
              <p:nvPr/>
            </p:nvSpPr>
            <p:spPr bwMode="auto">
              <a:xfrm flipV="1">
                <a:off x="4044" y="2856"/>
                <a:ext cx="1212" cy="414"/>
              </a:xfrm>
              <a:custGeom>
                <a:avLst/>
                <a:gdLst>
                  <a:gd name="T0" fmla="*/ 0 w 1212"/>
                  <a:gd name="T1" fmla="*/ 0 h 414"/>
                  <a:gd name="T2" fmla="*/ 1212 w 1212"/>
                  <a:gd name="T3" fmla="*/ 246 h 414"/>
                  <a:gd name="T4" fmla="*/ 1212 w 1212"/>
                  <a:gd name="T5" fmla="*/ 414 h 414"/>
                  <a:gd name="T6" fmla="*/ 6 w 1212"/>
                  <a:gd name="T7" fmla="*/ 174 h 414"/>
                  <a:gd name="T8" fmla="*/ 0 w 1212"/>
                  <a:gd name="T9" fmla="*/ 0 h 4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414">
                    <a:moveTo>
                      <a:pt x="0" y="0"/>
                    </a:moveTo>
                    <a:lnTo>
                      <a:pt x="1212" y="246"/>
                    </a:lnTo>
                    <a:lnTo>
                      <a:pt x="1212" y="414"/>
                    </a:lnTo>
                    <a:lnTo>
                      <a:pt x="6" y="174"/>
                    </a:lnTo>
                    <a:lnTo>
                      <a:pt x="0" y="0"/>
                    </a:lnTo>
                    <a:close/>
                  </a:path>
                </a:pathLst>
              </a:custGeom>
              <a:solidFill>
                <a:srgbClr val="3333CC"/>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 name="Text Box 19">
                <a:extLst>
                  <a:ext uri="{FF2B5EF4-FFF2-40B4-BE49-F238E27FC236}">
                    <a16:creationId xmlns:a16="http://schemas.microsoft.com/office/drawing/2014/main" id="{9873A3A6-6621-884E-A2FD-7CEFD2BCF722}"/>
                  </a:ext>
                </a:extLst>
              </p:cNvPr>
              <p:cNvSpPr txBox="1">
                <a:spLocks noChangeArrowheads="1"/>
              </p:cNvSpPr>
              <p:nvPr/>
            </p:nvSpPr>
            <p:spPr bwMode="auto">
              <a:xfrm>
                <a:off x="4436" y="2954"/>
                <a:ext cx="415"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ACK</a:t>
                </a:r>
              </a:p>
            </p:txBody>
          </p:sp>
        </p:grpSp>
      </p:grpSp>
      <p:sp>
        <p:nvSpPr>
          <p:cNvPr id="80" name="Rectangle 3">
            <a:extLst>
              <a:ext uri="{FF2B5EF4-FFF2-40B4-BE49-F238E27FC236}">
                <a16:creationId xmlns:a16="http://schemas.microsoft.com/office/drawing/2014/main" id="{6F028A54-FC92-ED46-A0E0-E6240E00B0B6}"/>
              </a:ext>
            </a:extLst>
          </p:cNvPr>
          <p:cNvSpPr txBox="1">
            <a:spLocks noChangeArrowheads="1"/>
          </p:cNvSpPr>
          <p:nvPr/>
        </p:nvSpPr>
        <p:spPr bwMode="auto">
          <a:xfrm>
            <a:off x="1085850" y="4828809"/>
            <a:ext cx="6686550" cy="16986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ts val="1776"/>
              </a:spcBef>
              <a:spcAft>
                <a:spcPts val="600"/>
              </a:spcAft>
              <a:buClr>
                <a:srgbClr val="000099"/>
              </a:buClr>
              <a:buSzPct val="100000"/>
              <a:buFont typeface="Wingdings" charset="0"/>
              <a:buNone/>
              <a:tabLst/>
              <a:defRPr/>
            </a:pPr>
            <a:r>
              <a:rPr kumimoji="0" lang="pt-BR" sz="2400" b="0" strike="noStrike" kern="0" cap="none" spc="0" normalizeH="0" baseline="0" noProof="0" dirty="0">
                <a:ln>
                  <a:noFill/>
                </a:ln>
                <a:solidFill>
                  <a:srgbClr val="C00000"/>
                </a:solidFill>
                <a:effectLst/>
                <a:uLnTx/>
                <a:uFillTx/>
                <a:latin typeface="Arial" charset="0"/>
                <a:cs typeface="Arial" charset="0"/>
              </a:rPr>
              <a:t>receptor 802.11</a:t>
            </a:r>
          </a:p>
          <a:p>
            <a:pPr lvl="0">
              <a:spcBef>
                <a:spcPts val="0"/>
              </a:spcBef>
              <a:buNone/>
              <a:defRPr/>
            </a:pPr>
            <a:r>
              <a:rPr lang="pt-BR" sz="2400" kern="0" dirty="0">
                <a:solidFill>
                  <a:srgbClr val="000099"/>
                </a:solidFill>
                <a:latin typeface="Arial" charset="0"/>
                <a:cs typeface="Arial" charset="0"/>
              </a:rPr>
              <a:t> </a:t>
            </a:r>
            <a:r>
              <a:rPr lang="pt-BR" sz="2000" kern="0" dirty="0">
                <a:solidFill>
                  <a:srgbClr val="000099"/>
                </a:solidFill>
                <a:latin typeface="Arial" charset="0"/>
                <a:cs typeface="Arial" charset="0"/>
              </a:rPr>
              <a:t>se o quadro foi recebido OK</a:t>
            </a:r>
            <a:endParaRPr kumimoji="0" lang="pt-BR" sz="2000" b="0" i="0" u="none" strike="noStrike" kern="0" cap="none" spc="0" normalizeH="0" baseline="0" noProof="0" dirty="0">
              <a:ln>
                <a:noFill/>
              </a:ln>
              <a:solidFill>
                <a:srgbClr val="000099"/>
              </a:solidFill>
              <a:effectLst/>
              <a:uLnTx/>
              <a:uFillTx/>
              <a:latin typeface="Arial" charset="0"/>
              <a:cs typeface="Arial" charset="0"/>
            </a:endParaRPr>
          </a:p>
          <a:p>
            <a:pPr lvl="0">
              <a:spcBef>
                <a:spcPts val="0"/>
              </a:spcBef>
              <a:buNone/>
              <a:defRPr/>
            </a:pPr>
            <a:r>
              <a:rPr kumimoji="0" lang="pt-BR" sz="2000" b="0" i="0" u="none" strike="noStrike" kern="0" cap="none" spc="0" normalizeH="0" baseline="0" noProof="0" dirty="0">
                <a:ln>
                  <a:noFill/>
                </a:ln>
                <a:solidFill>
                  <a:srgbClr val="3333CC"/>
                </a:solidFill>
                <a:effectLst/>
                <a:uLnTx/>
                <a:uFillTx/>
                <a:latin typeface="Arial" charset="0"/>
                <a:cs typeface="Arial" charset="0"/>
              </a:rPr>
              <a:t>   </a:t>
            </a:r>
            <a:r>
              <a:rPr kumimoji="0" lang="pt-BR" sz="2000" b="0" i="0" u="none" strike="noStrike" kern="0" cap="none" spc="0" normalizeH="0" baseline="0" noProof="0" dirty="0" err="1">
                <a:ln>
                  <a:noFill/>
                </a:ln>
                <a:solidFill>
                  <a:srgbClr val="000000"/>
                </a:solidFill>
                <a:effectLst/>
                <a:uLnTx/>
                <a:uFillTx/>
                <a:latin typeface="Arial" charset="0"/>
                <a:cs typeface="Arial" charset="0"/>
              </a:rPr>
              <a:t>retorne</a:t>
            </a:r>
            <a:r>
              <a:rPr kumimoji="0" lang="pt-BR" sz="2000" b="0" i="0" u="none" strike="noStrike" kern="0" cap="none" spc="0" normalizeH="0" baseline="0" noProof="0" dirty="0">
                <a:ln>
                  <a:noFill/>
                </a:ln>
                <a:solidFill>
                  <a:srgbClr val="000000"/>
                </a:solidFill>
                <a:effectLst/>
                <a:uLnTx/>
                <a:uFillTx/>
                <a:latin typeface="Arial" charset="0"/>
                <a:cs typeface="Arial" charset="0"/>
              </a:rPr>
              <a:t> ACK </a:t>
            </a:r>
            <a:r>
              <a:rPr kumimoji="0" lang="pt-BR" sz="2000" b="0" i="0" u="none" strike="noStrike" kern="0" cap="none" spc="0" normalizeH="0" baseline="0" noProof="0" dirty="0" err="1">
                <a:ln>
                  <a:noFill/>
                </a:ln>
                <a:solidFill>
                  <a:srgbClr val="000000"/>
                </a:solidFill>
                <a:effectLst/>
                <a:uLnTx/>
                <a:uFillTx/>
                <a:latin typeface="Arial" charset="0"/>
                <a:cs typeface="Arial" charset="0"/>
              </a:rPr>
              <a:t>depois</a:t>
            </a:r>
            <a:r>
              <a:rPr kumimoji="0" lang="pt-BR" sz="2000" b="0" i="0" u="none" strike="noStrike" kern="0" cap="none" spc="0" normalizeH="0" baseline="0" noProof="0" dirty="0">
                <a:ln>
                  <a:noFill/>
                </a:ln>
                <a:solidFill>
                  <a:srgbClr val="000000"/>
                </a:solidFill>
                <a:effectLst/>
                <a:uLnTx/>
                <a:uFillTx/>
                <a:latin typeface="Arial" charset="0"/>
                <a:cs typeface="Arial" charset="0"/>
              </a:rPr>
              <a:t> de </a:t>
            </a:r>
            <a:r>
              <a:rPr kumimoji="0" lang="pt-BR" sz="2000" b="1" i="0" u="none" strike="noStrike" kern="0" cap="none" spc="0" normalizeH="0" baseline="0" noProof="0" dirty="0">
                <a:ln>
                  <a:noFill/>
                </a:ln>
                <a:solidFill>
                  <a:srgbClr val="000000"/>
                </a:solidFill>
                <a:effectLst/>
                <a:uLnTx/>
                <a:uFillTx/>
                <a:latin typeface="Arial" charset="0"/>
                <a:cs typeface="Arial" charset="0"/>
              </a:rPr>
              <a:t>SIFS </a:t>
            </a:r>
            <a:r>
              <a:rPr kumimoji="0" lang="pt-BR" sz="2000" b="0" i="0" u="none" strike="noStrike" kern="0" cap="none" spc="0" normalizeH="0" baseline="0" noProof="0" dirty="0">
                <a:ln>
                  <a:noFill/>
                </a:ln>
                <a:solidFill>
                  <a:srgbClr val="000000"/>
                </a:solidFill>
                <a:effectLst/>
                <a:uLnTx/>
                <a:uFillTx/>
                <a:latin typeface="Arial" charset="0"/>
                <a:cs typeface="Arial" charset="0"/>
              </a:rPr>
              <a:t>(o </a:t>
            </a:r>
            <a:r>
              <a:rPr lang="pt-BR" sz="2000" kern="0" dirty="0">
                <a:solidFill>
                  <a:srgbClr val="000000"/>
                </a:solidFill>
                <a:latin typeface="Arial" charset="0"/>
                <a:cs typeface="Arial" charset="0"/>
              </a:rPr>
              <a:t>ACK é necessário devido ao problema de terminal oculto</a:t>
            </a:r>
            <a:r>
              <a:rPr kumimoji="0" lang="pt-BR" sz="2000" b="0" i="0" u="none" strike="noStrike" kern="0" cap="none" spc="0" normalizeH="0" baseline="0" noProof="0" dirty="0">
                <a:ln>
                  <a:noFill/>
                </a:ln>
                <a:solidFill>
                  <a:srgbClr val="000000"/>
                </a:solidFill>
                <a:effectLst/>
                <a:uLnTx/>
                <a:uFillTx/>
                <a:latin typeface="Arial" charset="0"/>
                <a:cs typeface="Arial" charset="0"/>
              </a:rPr>
              <a:t>) </a:t>
            </a:r>
            <a:endParaRPr kumimoji="0" lang="pt-BR" sz="2400" b="1" i="0" u="none" strike="noStrike" kern="0" cap="none" spc="0" normalizeH="0" baseline="0" noProof="0" dirty="0">
              <a:ln>
                <a:noFill/>
              </a:ln>
              <a:solidFill>
                <a:srgbClr val="000000"/>
              </a:solidFill>
              <a:effectLst/>
              <a:uLnTx/>
              <a:uFillTx/>
              <a:latin typeface="Arial" charset="0"/>
              <a:cs typeface="Arial" charset="0"/>
            </a:endParaRPr>
          </a:p>
        </p:txBody>
      </p:sp>
      <p:sp>
        <p:nvSpPr>
          <p:cNvPr id="23" name="Rectangle 3">
            <a:extLst>
              <a:ext uri="{FF2B5EF4-FFF2-40B4-BE49-F238E27FC236}">
                <a16:creationId xmlns:a16="http://schemas.microsoft.com/office/drawing/2014/main" id="{EE65452D-F042-8F4E-9B73-3034C5D8F110}"/>
              </a:ext>
            </a:extLst>
          </p:cNvPr>
          <p:cNvSpPr txBox="1">
            <a:spLocks noChangeArrowheads="1"/>
          </p:cNvSpPr>
          <p:nvPr/>
        </p:nvSpPr>
        <p:spPr bwMode="auto">
          <a:xfrm>
            <a:off x="1085850" y="2581275"/>
            <a:ext cx="6686550" cy="16986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pt-BR" sz="2000" b="0" i="0" u="none" strike="noStrike" kern="0" cap="none" spc="0" normalizeH="0" baseline="0" noProof="0" dirty="0">
                <a:ln>
                  <a:noFill/>
                </a:ln>
                <a:solidFill>
                  <a:srgbClr val="000099"/>
                </a:solidFill>
                <a:effectLst/>
                <a:uLnTx/>
                <a:uFillTx/>
                <a:latin typeface="Arial" charset="0"/>
                <a:cs typeface="Arial" charset="0"/>
              </a:rPr>
              <a:t>2 se </a:t>
            </a:r>
            <a:r>
              <a:rPr kumimoji="0" lang="pt-BR" sz="2000" b="0" i="0" u="none" strike="noStrike" kern="0" cap="none" spc="0" normalizeH="0" baseline="0" noProof="0" dirty="0" err="1">
                <a:ln>
                  <a:noFill/>
                </a:ln>
                <a:solidFill>
                  <a:srgbClr val="000099"/>
                </a:solidFill>
                <a:effectLst/>
                <a:uLnTx/>
                <a:uFillTx/>
                <a:latin typeface="Arial" charset="0"/>
                <a:cs typeface="Arial" charset="0"/>
              </a:rPr>
              <a:t>percebe</a:t>
            </a:r>
            <a:r>
              <a:rPr kumimoji="0" lang="pt-BR" sz="2000" b="0" i="0" u="none" strike="noStrike" kern="0" cap="none" spc="0" normalizeH="0" baseline="0" noProof="0" dirty="0">
                <a:ln>
                  <a:noFill/>
                </a:ln>
                <a:solidFill>
                  <a:srgbClr val="000099"/>
                </a:solidFill>
                <a:effectLst/>
                <a:uLnTx/>
                <a:uFillTx/>
                <a:latin typeface="Arial" charset="0"/>
                <a:cs typeface="Arial" charset="0"/>
              </a:rPr>
              <a:t> canal </a:t>
            </a:r>
            <a:r>
              <a:rPr kumimoji="0" lang="pt-BR" sz="2000" b="0" i="0" u="none" strike="noStrike" kern="0" cap="none" spc="0" normalizeH="0" baseline="0" noProof="0" dirty="0" err="1">
                <a:ln>
                  <a:noFill/>
                </a:ln>
                <a:solidFill>
                  <a:srgbClr val="000099"/>
                </a:solidFill>
                <a:effectLst/>
                <a:uLnTx/>
                <a:uFillTx/>
                <a:latin typeface="Arial" charset="0"/>
                <a:cs typeface="Arial" charset="0"/>
              </a:rPr>
              <a:t>ocupado</a:t>
            </a:r>
            <a:r>
              <a:rPr kumimoji="0" lang="pt-BR" sz="2000" b="0" i="0" u="none" strike="noStrike" kern="0" cap="none" spc="0" normalizeH="0" baseline="0" noProof="0" dirty="0">
                <a:ln>
                  <a:noFill/>
                </a:ln>
                <a:solidFill>
                  <a:srgbClr val="000099"/>
                </a:solidFill>
                <a:effectLst/>
                <a:uLnTx/>
                <a:uFillTx/>
                <a:latin typeface="Arial" charset="0"/>
                <a:cs typeface="Arial" charset="0"/>
              </a:rPr>
              <a:t> </a:t>
            </a:r>
            <a:r>
              <a:rPr kumimoji="0" lang="pt-BR" sz="2000" b="0" i="0" u="none" strike="noStrike" kern="0" cap="none" spc="0" normalizeH="0" baseline="0" noProof="0" dirty="0" err="1">
                <a:ln>
                  <a:noFill/>
                </a:ln>
                <a:solidFill>
                  <a:srgbClr val="000099"/>
                </a:solidFill>
                <a:effectLst/>
                <a:uLnTx/>
                <a:uFillTx/>
                <a:latin typeface="Arial" charset="0"/>
                <a:cs typeface="Arial" charset="0"/>
              </a:rPr>
              <a:t>então</a:t>
            </a:r>
            <a:endParaRPr kumimoji="0" lang="pt-BR" sz="2000" b="0" i="0" u="none" strike="noStrike" kern="0" cap="none" spc="0" normalizeH="0" baseline="0" noProof="0" dirty="0">
              <a:ln>
                <a:noFill/>
              </a:ln>
              <a:solidFill>
                <a:srgbClr val="000000"/>
              </a:solidFill>
              <a:effectLst/>
              <a:uLnTx/>
              <a:uFillTx/>
              <a:latin typeface="Arial" charset="0"/>
              <a:cs typeface="Arial" charset="0"/>
            </a:endParaRPr>
          </a:p>
          <a:p>
            <a:pPr lvl="1">
              <a:buNone/>
              <a:defRPr/>
            </a:pPr>
            <a:r>
              <a:rPr lang="pt-BR" sz="2000" kern="0" dirty="0">
                <a:solidFill>
                  <a:srgbClr val="000000"/>
                </a:solidFill>
                <a:latin typeface="Arial" charset="0"/>
                <a:cs typeface="Arial" charset="0"/>
              </a:rPr>
              <a:t>inicie o tempo de espera aleatório</a:t>
            </a:r>
            <a:endParaRPr kumimoji="0" lang="pt-BR" sz="2000" b="0" i="0" u="none" strike="noStrike" kern="0" cap="none" spc="0" normalizeH="0" baseline="0" noProof="0" dirty="0">
              <a:ln>
                <a:noFill/>
              </a:ln>
              <a:solidFill>
                <a:srgbClr val="000000"/>
              </a:solidFill>
              <a:effectLst/>
              <a:uLnTx/>
              <a:uFillTx/>
              <a:latin typeface="Arial" charset="0"/>
              <a:cs typeface="Arial" charset="0"/>
            </a:endParaRPr>
          </a:p>
          <a:p>
            <a:pPr lvl="1">
              <a:buNone/>
              <a:defRPr/>
            </a:pPr>
            <a:r>
              <a:rPr lang="pt-BR" sz="2000" kern="0" dirty="0">
                <a:solidFill>
                  <a:srgbClr val="000000"/>
                </a:solidFill>
                <a:latin typeface="Arial" charset="0"/>
                <a:cs typeface="Arial" charset="0"/>
              </a:rPr>
              <a:t>temporizador faz a contagem regressiva enquanto o canal está ocioso</a:t>
            </a:r>
            <a:endParaRPr kumimoji="0" lang="pt-BR" sz="2000" b="0" i="0" u="none" strike="noStrike" kern="0" cap="none" spc="0" normalizeH="0" baseline="0" noProof="0" dirty="0">
              <a:ln>
                <a:noFill/>
              </a:ln>
              <a:solidFill>
                <a:srgbClr val="000000"/>
              </a:solidFill>
              <a:effectLst/>
              <a:uLnTx/>
              <a:uFillTx/>
              <a:latin typeface="Arial" charset="0"/>
              <a:cs typeface="Arial" charset="0"/>
            </a:endParaRPr>
          </a:p>
          <a:p>
            <a:pPr lvl="1">
              <a:buNone/>
              <a:defRPr/>
            </a:pPr>
            <a:r>
              <a:rPr lang="pt-BR" sz="2000" kern="0" dirty="0">
                <a:solidFill>
                  <a:srgbClr val="000000"/>
                </a:solidFill>
                <a:latin typeface="Arial" charset="0"/>
                <a:cs typeface="Arial" charset="0"/>
              </a:rPr>
              <a:t>transmita quando o temporizador expirar</a:t>
            </a:r>
            <a:endParaRPr kumimoji="0" lang="pt-BR" sz="2000" b="0" i="0" u="none" strike="noStrike" kern="0" cap="none" spc="0" normalizeH="0" baseline="0" noProof="0" dirty="0">
              <a:ln>
                <a:noFill/>
              </a:ln>
              <a:solidFill>
                <a:srgbClr val="000000"/>
              </a:solidFill>
              <a:effectLst/>
              <a:uLnTx/>
              <a:uFillTx/>
              <a:latin typeface="Arial" charset="0"/>
              <a:cs typeface="Arial" charset="0"/>
            </a:endParaRPr>
          </a:p>
          <a:p>
            <a:pPr lvl="1">
              <a:buNone/>
              <a:defRPr/>
            </a:pPr>
            <a:r>
              <a:rPr lang="pt-BR" sz="2000" kern="0" dirty="0">
                <a:solidFill>
                  <a:srgbClr val="000000"/>
                </a:solidFill>
                <a:latin typeface="Arial" charset="0"/>
                <a:cs typeface="Arial" charset="0"/>
              </a:rPr>
              <a:t>se não houver ACK, aumente o intervalo de </a:t>
            </a:r>
            <a:r>
              <a:rPr lang="pt-BR" sz="2000" kern="0" dirty="0" err="1">
                <a:solidFill>
                  <a:srgbClr val="000000"/>
                </a:solidFill>
                <a:latin typeface="Arial" charset="0"/>
                <a:cs typeface="Arial" charset="0"/>
              </a:rPr>
              <a:t>backoff</a:t>
            </a:r>
            <a:r>
              <a:rPr lang="pt-BR" sz="2000" kern="0" dirty="0">
                <a:solidFill>
                  <a:srgbClr val="000000"/>
                </a:solidFill>
                <a:latin typeface="Arial" charset="0"/>
                <a:cs typeface="Arial" charset="0"/>
              </a:rPr>
              <a:t> aleatório, repita 2</a:t>
            </a:r>
            <a:endParaRPr kumimoji="0" lang="pt-BR" sz="2000" b="0" i="0" u="none" strike="noStrike" kern="0" cap="none" spc="0" normalizeH="0" baseline="0" noProof="0" dirty="0">
              <a:ln>
                <a:noFill/>
              </a:ln>
              <a:solidFill>
                <a:srgbClr val="000000"/>
              </a:solidFill>
              <a:effectLst/>
              <a:uLnTx/>
              <a:uFillTx/>
              <a:latin typeface="Arial" charset="0"/>
              <a:cs typeface="Arial" charset="0"/>
            </a:endParaRPr>
          </a:p>
        </p:txBody>
      </p:sp>
    </p:spTree>
    <p:extLst>
      <p:ext uri="{BB962C8B-B14F-4D97-AF65-F5344CB8AC3E}">
        <p14:creationId xmlns:p14="http://schemas.microsoft.com/office/powerpoint/2010/main" val="2760853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up)">
                                      <p:cBhvr>
                                        <p:cTn id="7" dur="2000"/>
                                        <p:tgtEl>
                                          <p:spTgt spid="6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dissolve">
                                      <p:cBhvr>
                                        <p:cTn id="12" dur="5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4"/>
                                        </p:tgtEl>
                                        <p:attrNameLst>
                                          <p:attrName>style.visibility</p:attrName>
                                        </p:attrNameLst>
                                      </p:cBhvr>
                                      <p:to>
                                        <p:strVal val="visible"/>
                                      </p:to>
                                    </p:set>
                                    <p:animEffect transition="in" filter="wipe(up)">
                                      <p:cBhvr>
                                        <p:cTn id="17" dur="2000"/>
                                        <p:tgtEl>
                                          <p:spTgt spid="74"/>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80"/>
                                        </p:tgtEl>
                                        <p:attrNameLst>
                                          <p:attrName>style.visibility</p:attrName>
                                        </p:attrNameLst>
                                      </p:cBhvr>
                                      <p:to>
                                        <p:strVal val="visible"/>
                                      </p:to>
                                    </p:set>
                                    <p:animEffect transition="in" filter="dissolve">
                                      <p:cBhvr>
                                        <p:cTn id="2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23" grpId="0"/>
    </p:bldLst>
  </p:timing>
</p:sld>
</file>

<file path=ppt/slides/slide1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a:solidFill>
                  <a:srgbClr val="000099"/>
                </a:solidFill>
                <a:latin typeface="+mn-lt"/>
                <a:ea typeface="ＭＳ Ｐゴシック" charset="0"/>
              </a:rPr>
              <a:t>Evitando colisões (mais)</a:t>
            </a:r>
            <a:endParaRPr lang="pt-BR">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187</a:t>
            </a:fld>
            <a:endParaRPr lang="pt-BR"/>
          </a:p>
        </p:txBody>
      </p:sp>
      <p:sp>
        <p:nvSpPr>
          <p:cNvPr id="24" name="Rectangle 3">
            <a:extLst>
              <a:ext uri="{FF2B5EF4-FFF2-40B4-BE49-F238E27FC236}">
                <a16:creationId xmlns:a16="http://schemas.microsoft.com/office/drawing/2014/main" id="{A36A68D4-8939-1A4D-A6F0-0109DBF73BDB}"/>
              </a:ext>
            </a:extLst>
          </p:cNvPr>
          <p:cNvSpPr txBox="1">
            <a:spLocks noChangeArrowheads="1"/>
          </p:cNvSpPr>
          <p:nvPr/>
        </p:nvSpPr>
        <p:spPr>
          <a:xfrm>
            <a:off x="658958" y="1426008"/>
            <a:ext cx="10909588" cy="4212791"/>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indent="-12700">
              <a:lnSpc>
                <a:spcPct val="110000"/>
              </a:lnSpc>
              <a:buNone/>
              <a:defRPr/>
            </a:pPr>
            <a:r>
              <a:rPr lang="pt-BR">
                <a:solidFill>
                  <a:srgbClr val="C00000"/>
                </a:solidFill>
              </a:rPr>
              <a:t>ideia:</a:t>
            </a:r>
            <a:r>
              <a:rPr lang="pt-BR">
                <a:solidFill>
                  <a:srgbClr val="C00000"/>
                </a:solidFill>
                <a:cs typeface="Arial" charset="0"/>
              </a:rPr>
              <a:t> </a:t>
            </a:r>
            <a:r>
              <a:rPr lang="pt-BR"/>
              <a:t>o emissor “reserva” o uso do canal para quadros de dados usando pequenos pacotes de reserva</a:t>
            </a:r>
          </a:p>
          <a:p>
            <a:pPr marL="409575" indent="-279400">
              <a:lnSpc>
                <a:spcPct val="110000"/>
              </a:lnSpc>
              <a:defRPr/>
            </a:pPr>
            <a:r>
              <a:rPr lang="pt-BR"/>
              <a:t>emissor primeiro transmite um </a:t>
            </a:r>
            <a:r>
              <a:rPr lang="pt-BR" i="1"/>
              <a:t>pequeno </a:t>
            </a:r>
            <a:r>
              <a:rPr lang="pt-BR"/>
              <a:t>pacote </a:t>
            </a:r>
            <a:r>
              <a:rPr lang="pt-BR" sz="2400"/>
              <a:t>request-to-send</a:t>
            </a:r>
            <a:r>
              <a:rPr lang="pt-BR"/>
              <a:t> (RTS – requisição para enviar) para a estação base usando CSMA</a:t>
            </a:r>
          </a:p>
          <a:p>
            <a:pPr lvl="1">
              <a:lnSpc>
                <a:spcPct val="100000"/>
              </a:lnSpc>
              <a:defRPr/>
            </a:pPr>
            <a:r>
              <a:rPr lang="pt-BR" sz="2800"/>
              <a:t>RTSs ainda podem colidir uns com os outros (mas são curtos)</a:t>
            </a:r>
          </a:p>
          <a:p>
            <a:pPr marL="409575" indent="-279400">
              <a:defRPr/>
            </a:pPr>
            <a:r>
              <a:rPr lang="pt-BR"/>
              <a:t>BS difunde (</a:t>
            </a:r>
            <a:r>
              <a:rPr lang="pt-BR" i="1"/>
              <a:t>broadcasts</a:t>
            </a:r>
            <a:r>
              <a:rPr lang="pt-BR"/>
              <a:t>)</a:t>
            </a:r>
            <a:r>
              <a:rPr lang="pt-BR" sz="2400"/>
              <a:t> </a:t>
            </a:r>
            <a:r>
              <a:rPr lang="pt-BR"/>
              <a:t>clear-to-send</a:t>
            </a:r>
            <a:r>
              <a:rPr lang="pt-BR" sz="2400"/>
              <a:t> (</a:t>
            </a:r>
            <a:r>
              <a:rPr lang="pt-BR"/>
              <a:t>CTS – livre para enviar) em resposta ao RTS</a:t>
            </a:r>
          </a:p>
          <a:p>
            <a:pPr marL="409575" indent="-279400">
              <a:defRPr/>
            </a:pPr>
            <a:r>
              <a:rPr lang="pt-BR"/>
              <a:t>CTS é ouvido por todos os nós</a:t>
            </a:r>
          </a:p>
          <a:p>
            <a:pPr lvl="1">
              <a:lnSpc>
                <a:spcPct val="100000"/>
              </a:lnSpc>
              <a:defRPr/>
            </a:pPr>
            <a:r>
              <a:rPr lang="pt-BR" sz="2800"/>
              <a:t>emissor transmite quadro de dados</a:t>
            </a:r>
          </a:p>
          <a:p>
            <a:pPr lvl="1">
              <a:lnSpc>
                <a:spcPct val="100000"/>
              </a:lnSpc>
              <a:defRPr/>
            </a:pPr>
            <a:r>
              <a:rPr lang="pt-BR" sz="2800"/>
              <a:t>outras estações adiam transmissões</a:t>
            </a:r>
          </a:p>
          <a:p>
            <a:pPr lvl="1">
              <a:buFont typeface="Wingdings" charset="0"/>
              <a:buNone/>
              <a:defRPr/>
            </a:pPr>
            <a:endParaRPr lang="pt-BR" sz="2000">
              <a:latin typeface="Gill Sans MT" charset="0"/>
            </a:endParaRPr>
          </a:p>
        </p:txBody>
      </p:sp>
    </p:spTree>
    <p:extLst>
      <p:ext uri="{BB962C8B-B14F-4D97-AF65-F5344CB8AC3E}">
        <p14:creationId xmlns:p14="http://schemas.microsoft.com/office/powerpoint/2010/main" val="1116342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b="0" kern="0">
                <a:solidFill>
                  <a:srgbClr val="000099"/>
                </a:solidFill>
                <a:latin typeface="+mn-lt"/>
                <a:ea typeface="ＭＳ Ｐゴシック" charset="0"/>
              </a:rPr>
              <a:t>Prevenção de Colisão: troca de RTS-CTS</a:t>
            </a:r>
            <a:endParaRPr lang="pt-BR">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188</a:t>
            </a:fld>
            <a:endParaRPr lang="pt-BR"/>
          </a:p>
        </p:txBody>
      </p:sp>
      <p:sp>
        <p:nvSpPr>
          <p:cNvPr id="49" name="Text Box 15">
            <a:extLst>
              <a:ext uri="{FF2B5EF4-FFF2-40B4-BE49-F238E27FC236}">
                <a16:creationId xmlns:a16="http://schemas.microsoft.com/office/drawing/2014/main" id="{B57108CC-F94A-0647-A61D-117249C9CE59}"/>
              </a:ext>
            </a:extLst>
          </p:cNvPr>
          <p:cNvSpPr txBox="1">
            <a:spLocks noChangeArrowheads="1"/>
          </p:cNvSpPr>
          <p:nvPr/>
        </p:nvSpPr>
        <p:spPr bwMode="auto">
          <a:xfrm>
            <a:off x="5363014" y="1476955"/>
            <a:ext cx="49212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a:solidFill>
                  <a:srgbClr val="000000"/>
                </a:solidFill>
                <a:latin typeface="Arial" charset="0"/>
                <a:cs typeface="Arial" charset="0"/>
              </a:rPr>
              <a:t>AP</a:t>
            </a:r>
          </a:p>
        </p:txBody>
      </p:sp>
      <p:sp>
        <p:nvSpPr>
          <p:cNvPr id="50" name="Text Box 41">
            <a:extLst>
              <a:ext uri="{FF2B5EF4-FFF2-40B4-BE49-F238E27FC236}">
                <a16:creationId xmlns:a16="http://schemas.microsoft.com/office/drawing/2014/main" id="{1300CE18-0CEB-194F-B49C-E69348D458C1}"/>
              </a:ext>
            </a:extLst>
          </p:cNvPr>
          <p:cNvSpPr txBox="1">
            <a:spLocks noChangeArrowheads="1"/>
          </p:cNvSpPr>
          <p:nvPr/>
        </p:nvSpPr>
        <p:spPr bwMode="auto">
          <a:xfrm>
            <a:off x="2669026" y="1326143"/>
            <a:ext cx="350838"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a:solidFill>
                  <a:srgbClr val="000000"/>
                </a:solidFill>
                <a:latin typeface="Arial" charset="0"/>
                <a:cs typeface="Arial" charset="0"/>
              </a:rPr>
              <a:t>A</a:t>
            </a:r>
          </a:p>
        </p:txBody>
      </p:sp>
      <p:sp>
        <p:nvSpPr>
          <p:cNvPr id="51" name="Text Box 42">
            <a:extLst>
              <a:ext uri="{FF2B5EF4-FFF2-40B4-BE49-F238E27FC236}">
                <a16:creationId xmlns:a16="http://schemas.microsoft.com/office/drawing/2014/main" id="{C15B4151-D54F-2E43-A559-187F3D2B8CC8}"/>
              </a:ext>
            </a:extLst>
          </p:cNvPr>
          <p:cNvSpPr txBox="1">
            <a:spLocks noChangeArrowheads="1"/>
          </p:cNvSpPr>
          <p:nvPr/>
        </p:nvSpPr>
        <p:spPr bwMode="auto">
          <a:xfrm>
            <a:off x="8266551" y="1324555"/>
            <a:ext cx="338138"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a:solidFill>
                  <a:srgbClr val="000000"/>
                </a:solidFill>
                <a:latin typeface="Arial" charset="0"/>
                <a:cs typeface="Arial" charset="0"/>
              </a:rPr>
              <a:t>B</a:t>
            </a:r>
          </a:p>
        </p:txBody>
      </p:sp>
      <p:sp>
        <p:nvSpPr>
          <p:cNvPr id="54" name="Line 44">
            <a:extLst>
              <a:ext uri="{FF2B5EF4-FFF2-40B4-BE49-F238E27FC236}">
                <a16:creationId xmlns:a16="http://schemas.microsoft.com/office/drawing/2014/main" id="{B0A88798-8C51-824C-BB8B-592E5F75F397}"/>
              </a:ext>
            </a:extLst>
          </p:cNvPr>
          <p:cNvSpPr>
            <a:spLocks noChangeShapeType="1"/>
          </p:cNvSpPr>
          <p:nvPr/>
        </p:nvSpPr>
        <p:spPr bwMode="auto">
          <a:xfrm>
            <a:off x="1340289" y="1811918"/>
            <a:ext cx="7835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nvGrpSpPr>
          <p:cNvPr id="55" name="Group 70">
            <a:extLst>
              <a:ext uri="{FF2B5EF4-FFF2-40B4-BE49-F238E27FC236}">
                <a16:creationId xmlns:a16="http://schemas.microsoft.com/office/drawing/2014/main" id="{B5C9B155-B7CB-1B4C-A43D-E669314D7D9A}"/>
              </a:ext>
            </a:extLst>
          </p:cNvPr>
          <p:cNvGrpSpPr>
            <a:grpSpLocks/>
          </p:cNvGrpSpPr>
          <p:nvPr/>
        </p:nvGrpSpPr>
        <p:grpSpPr bwMode="auto">
          <a:xfrm>
            <a:off x="2386451" y="1978605"/>
            <a:ext cx="6553199" cy="817563"/>
            <a:chOff x="1128" y="1194"/>
            <a:chExt cx="4128" cy="515"/>
          </a:xfrm>
        </p:grpSpPr>
        <p:grpSp>
          <p:nvGrpSpPr>
            <p:cNvPr id="56" name="Group 9">
              <a:extLst>
                <a:ext uri="{FF2B5EF4-FFF2-40B4-BE49-F238E27FC236}">
                  <a16:creationId xmlns:a16="http://schemas.microsoft.com/office/drawing/2014/main" id="{72C745EB-2518-4F4A-A88F-39EDB9D92E84}"/>
                </a:ext>
              </a:extLst>
            </p:cNvPr>
            <p:cNvGrpSpPr>
              <a:grpSpLocks/>
            </p:cNvGrpSpPr>
            <p:nvPr/>
          </p:nvGrpSpPr>
          <p:grpSpPr bwMode="auto">
            <a:xfrm>
              <a:off x="1128" y="1194"/>
              <a:ext cx="4128" cy="515"/>
              <a:chOff x="587" y="1184"/>
              <a:chExt cx="4128" cy="515"/>
            </a:xfrm>
          </p:grpSpPr>
          <p:sp>
            <p:nvSpPr>
              <p:cNvPr id="59" name="Freeform 7">
                <a:extLst>
                  <a:ext uri="{FF2B5EF4-FFF2-40B4-BE49-F238E27FC236}">
                    <a16:creationId xmlns:a16="http://schemas.microsoft.com/office/drawing/2014/main" id="{E1649A62-E270-D04F-9E7D-3B8C12D2A570}"/>
                  </a:ext>
                </a:extLst>
              </p:cNvPr>
              <p:cNvSpPr>
                <a:spLocks/>
              </p:cNvSpPr>
              <p:nvPr/>
            </p:nvSpPr>
            <p:spPr bwMode="auto">
              <a:xfrm>
                <a:off x="594" y="1238"/>
                <a:ext cx="4121"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100000">
                    <a:schemeClr val="accent5">
                      <a:lumMod val="20000"/>
                      <a:lumOff val="80000"/>
                    </a:schemeClr>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60" name="Freeform 8">
                <a:extLst>
                  <a:ext uri="{FF2B5EF4-FFF2-40B4-BE49-F238E27FC236}">
                    <a16:creationId xmlns:a16="http://schemas.microsoft.com/office/drawing/2014/main" id="{1A155B4B-DC60-DB4E-A3D9-598BEE4423F5}"/>
                  </a:ext>
                </a:extLst>
              </p:cNvPr>
              <p:cNvSpPr>
                <a:spLocks/>
              </p:cNvSpPr>
              <p:nvPr/>
            </p:nvSpPr>
            <p:spPr bwMode="auto">
              <a:xfrm flipH="1">
                <a:off x="587" y="1184"/>
                <a:ext cx="4128"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99000">
                    <a:schemeClr val="accent5">
                      <a:lumMod val="20000"/>
                      <a:lumOff val="80000"/>
                    </a:schemeClr>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grpSp>
        <p:sp>
          <p:nvSpPr>
            <p:cNvPr id="57" name="Text Box 51">
              <a:extLst>
                <a:ext uri="{FF2B5EF4-FFF2-40B4-BE49-F238E27FC236}">
                  <a16:creationId xmlns:a16="http://schemas.microsoft.com/office/drawing/2014/main" id="{18042E5E-B8DC-1E40-8C20-81D21EB6E024}"/>
                </a:ext>
              </a:extLst>
            </p:cNvPr>
            <p:cNvSpPr txBox="1">
              <a:spLocks noChangeArrowheads="1"/>
            </p:cNvSpPr>
            <p:nvPr/>
          </p:nvSpPr>
          <p:spPr bwMode="auto">
            <a:xfrm rot="356404">
              <a:off x="1544" y="1279"/>
              <a:ext cx="615" cy="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RTS(A)</a:t>
              </a:r>
            </a:p>
          </p:txBody>
        </p:sp>
        <p:sp>
          <p:nvSpPr>
            <p:cNvPr id="58" name="Text Box 52">
              <a:extLst>
                <a:ext uri="{FF2B5EF4-FFF2-40B4-BE49-F238E27FC236}">
                  <a16:creationId xmlns:a16="http://schemas.microsoft.com/office/drawing/2014/main" id="{5887FEFC-6004-8742-A9EA-B9D54A2D526D}"/>
                </a:ext>
              </a:extLst>
            </p:cNvPr>
            <p:cNvSpPr txBox="1">
              <a:spLocks noChangeArrowheads="1"/>
            </p:cNvSpPr>
            <p:nvPr/>
          </p:nvSpPr>
          <p:spPr bwMode="auto">
            <a:xfrm rot="21245820">
              <a:off x="4490" y="1196"/>
              <a:ext cx="60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RTS(B)</a:t>
              </a:r>
            </a:p>
          </p:txBody>
        </p:sp>
      </p:grpSp>
      <p:grpSp>
        <p:nvGrpSpPr>
          <p:cNvPr id="61" name="Group 68">
            <a:extLst>
              <a:ext uri="{FF2B5EF4-FFF2-40B4-BE49-F238E27FC236}">
                <a16:creationId xmlns:a16="http://schemas.microsoft.com/office/drawing/2014/main" id="{98848F57-B443-D64E-A40E-7A9F1DA9DBED}"/>
              </a:ext>
            </a:extLst>
          </p:cNvPr>
          <p:cNvGrpSpPr>
            <a:grpSpLocks/>
          </p:cNvGrpSpPr>
          <p:nvPr/>
        </p:nvGrpSpPr>
        <p:grpSpPr bwMode="auto">
          <a:xfrm>
            <a:off x="2395976" y="2777118"/>
            <a:ext cx="6486526" cy="1174750"/>
            <a:chOff x="1134" y="1697"/>
            <a:chExt cx="4086" cy="740"/>
          </a:xfrm>
        </p:grpSpPr>
        <p:sp>
          <p:nvSpPr>
            <p:cNvPr id="62" name="Freeform 48">
              <a:extLst>
                <a:ext uri="{FF2B5EF4-FFF2-40B4-BE49-F238E27FC236}">
                  <a16:creationId xmlns:a16="http://schemas.microsoft.com/office/drawing/2014/main" id="{F802FF6E-2848-2A4C-BB8D-931A8FD81ECB}"/>
                </a:ext>
              </a:extLst>
            </p:cNvPr>
            <p:cNvSpPr>
              <a:spLocks/>
            </p:cNvSpPr>
            <p:nvPr/>
          </p:nvSpPr>
          <p:spPr bwMode="auto">
            <a:xfrm>
              <a:off x="1134" y="1697"/>
              <a:ext cx="3642"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99000">
                  <a:schemeClr val="accent5">
                    <a:lumMod val="20000"/>
                    <a:lumOff val="80000"/>
                  </a:schemeClr>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63" name="Text Box 54">
              <a:extLst>
                <a:ext uri="{FF2B5EF4-FFF2-40B4-BE49-F238E27FC236}">
                  <a16:creationId xmlns:a16="http://schemas.microsoft.com/office/drawing/2014/main" id="{209499D7-0BB1-E244-8335-0B09C21461FE}"/>
                </a:ext>
              </a:extLst>
            </p:cNvPr>
            <p:cNvSpPr txBox="1">
              <a:spLocks noChangeArrowheads="1"/>
            </p:cNvSpPr>
            <p:nvPr/>
          </p:nvSpPr>
          <p:spPr bwMode="auto">
            <a:xfrm rot="356404">
              <a:off x="1551" y="1738"/>
              <a:ext cx="615" cy="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RTS(A)</a:t>
              </a:r>
            </a:p>
          </p:txBody>
        </p:sp>
        <p:sp>
          <p:nvSpPr>
            <p:cNvPr id="64" name="Freeform 56">
              <a:extLst>
                <a:ext uri="{FF2B5EF4-FFF2-40B4-BE49-F238E27FC236}">
                  <a16:creationId xmlns:a16="http://schemas.microsoft.com/office/drawing/2014/main" id="{29BE5B68-7534-AE42-894F-FC6E6CB25D79}"/>
                </a:ext>
              </a:extLst>
            </p:cNvPr>
            <p:cNvSpPr>
              <a:spLocks/>
            </p:cNvSpPr>
            <p:nvPr/>
          </p:nvSpPr>
          <p:spPr bwMode="auto">
            <a:xfrm>
              <a:off x="2960" y="2082"/>
              <a:ext cx="2260" cy="355"/>
            </a:xfrm>
            <a:custGeom>
              <a:avLst/>
              <a:gdLst>
                <a:gd name="T0" fmla="*/ 0 w 2260"/>
                <a:gd name="T1" fmla="*/ 0 h 355"/>
                <a:gd name="T2" fmla="*/ 2260 w 2260"/>
                <a:gd name="T3" fmla="*/ 186 h 355"/>
                <a:gd name="T4" fmla="*/ 2260 w 2260"/>
                <a:gd name="T5" fmla="*/ 355 h 355"/>
                <a:gd name="T6" fmla="*/ 0 w 2260"/>
                <a:gd name="T7" fmla="*/ 151 h 355"/>
                <a:gd name="T8" fmla="*/ 0 w 2260"/>
                <a:gd name="T9" fmla="*/ 0 h 3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0" h="355">
                  <a:moveTo>
                    <a:pt x="0" y="0"/>
                  </a:moveTo>
                  <a:lnTo>
                    <a:pt x="2260" y="186"/>
                  </a:lnTo>
                  <a:lnTo>
                    <a:pt x="2260" y="355"/>
                  </a:lnTo>
                  <a:lnTo>
                    <a:pt x="0" y="151"/>
                  </a:lnTo>
                  <a:lnTo>
                    <a:pt x="0" y="0"/>
                  </a:lnTo>
                  <a:close/>
                </a:path>
              </a:pathLst>
            </a:custGeom>
            <a:gradFill>
              <a:gsLst>
                <a:gs pos="100000">
                  <a:srgbClr val="EAE3F5"/>
                </a:gs>
                <a:gs pos="0">
                  <a:srgbClr val="CDBDE8"/>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65" name="Freeform 57">
              <a:extLst>
                <a:ext uri="{FF2B5EF4-FFF2-40B4-BE49-F238E27FC236}">
                  <a16:creationId xmlns:a16="http://schemas.microsoft.com/office/drawing/2014/main" id="{3B1968BC-1529-3D4A-962E-D401C6E5F7A3}"/>
                </a:ext>
              </a:extLst>
            </p:cNvPr>
            <p:cNvSpPr>
              <a:spLocks/>
            </p:cNvSpPr>
            <p:nvPr/>
          </p:nvSpPr>
          <p:spPr bwMode="auto">
            <a:xfrm>
              <a:off x="1137" y="2082"/>
              <a:ext cx="1831" cy="347"/>
            </a:xfrm>
            <a:custGeom>
              <a:avLst/>
              <a:gdLst>
                <a:gd name="T0" fmla="*/ 1860 w 1860"/>
                <a:gd name="T1" fmla="*/ 0 h 347"/>
                <a:gd name="T2" fmla="*/ 0 w 1860"/>
                <a:gd name="T3" fmla="*/ 179 h 347"/>
                <a:gd name="T4" fmla="*/ 0 w 1860"/>
                <a:gd name="T5" fmla="*/ 347 h 347"/>
                <a:gd name="T6" fmla="*/ 1860 w 1860"/>
                <a:gd name="T7" fmla="*/ 151 h 347"/>
                <a:gd name="T8" fmla="*/ 1860 w 1860"/>
                <a:gd name="T9" fmla="*/ 0 h 3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0" h="347">
                  <a:moveTo>
                    <a:pt x="1860" y="0"/>
                  </a:moveTo>
                  <a:lnTo>
                    <a:pt x="0" y="179"/>
                  </a:lnTo>
                  <a:lnTo>
                    <a:pt x="0" y="347"/>
                  </a:lnTo>
                  <a:lnTo>
                    <a:pt x="1860" y="151"/>
                  </a:lnTo>
                  <a:lnTo>
                    <a:pt x="1860" y="0"/>
                  </a:lnTo>
                  <a:close/>
                </a:path>
              </a:pathLst>
            </a:custGeom>
            <a:gradFill>
              <a:gsLst>
                <a:gs pos="0">
                  <a:srgbClr val="E4DBF3"/>
                </a:gs>
                <a:gs pos="100000">
                  <a:srgbClr val="CDBDE8"/>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66" name="Text Box 58">
              <a:extLst>
                <a:ext uri="{FF2B5EF4-FFF2-40B4-BE49-F238E27FC236}">
                  <a16:creationId xmlns:a16="http://schemas.microsoft.com/office/drawing/2014/main" id="{C0C2C1BA-91FF-224E-A246-0B05B1746BEB}"/>
                </a:ext>
              </a:extLst>
            </p:cNvPr>
            <p:cNvSpPr txBox="1">
              <a:spLocks noChangeArrowheads="1"/>
            </p:cNvSpPr>
            <p:nvPr/>
          </p:nvSpPr>
          <p:spPr bwMode="auto">
            <a:xfrm rot="-379204">
              <a:off x="1584" y="2157"/>
              <a:ext cx="612" cy="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CTS(A)</a:t>
              </a:r>
            </a:p>
          </p:txBody>
        </p:sp>
        <p:sp>
          <p:nvSpPr>
            <p:cNvPr id="67" name="Text Box 59">
              <a:extLst>
                <a:ext uri="{FF2B5EF4-FFF2-40B4-BE49-F238E27FC236}">
                  <a16:creationId xmlns:a16="http://schemas.microsoft.com/office/drawing/2014/main" id="{EB9E4AF6-51F3-ED4F-B073-A7D914972F3E}"/>
                </a:ext>
              </a:extLst>
            </p:cNvPr>
            <p:cNvSpPr txBox="1">
              <a:spLocks noChangeArrowheads="1"/>
            </p:cNvSpPr>
            <p:nvPr/>
          </p:nvSpPr>
          <p:spPr bwMode="auto">
            <a:xfrm rot="276164">
              <a:off x="3816" y="2147"/>
              <a:ext cx="612" cy="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CTS(A)</a:t>
              </a:r>
            </a:p>
          </p:txBody>
        </p:sp>
      </p:grpSp>
      <p:grpSp>
        <p:nvGrpSpPr>
          <p:cNvPr id="68" name="Group 69">
            <a:extLst>
              <a:ext uri="{FF2B5EF4-FFF2-40B4-BE49-F238E27FC236}">
                <a16:creationId xmlns:a16="http://schemas.microsoft.com/office/drawing/2014/main" id="{C9129164-32D4-5B48-854B-478611C1D69B}"/>
              </a:ext>
            </a:extLst>
          </p:cNvPr>
          <p:cNvGrpSpPr>
            <a:grpSpLocks/>
          </p:cNvGrpSpPr>
          <p:nvPr/>
        </p:nvGrpSpPr>
        <p:grpSpPr bwMode="auto">
          <a:xfrm>
            <a:off x="2386451" y="4039180"/>
            <a:ext cx="6553201" cy="2174875"/>
            <a:chOff x="1128" y="2492"/>
            <a:chExt cx="4128" cy="1370"/>
          </a:xfrm>
        </p:grpSpPr>
        <p:sp>
          <p:nvSpPr>
            <p:cNvPr id="69" name="Freeform 60">
              <a:extLst>
                <a:ext uri="{FF2B5EF4-FFF2-40B4-BE49-F238E27FC236}">
                  <a16:creationId xmlns:a16="http://schemas.microsoft.com/office/drawing/2014/main" id="{61752D4D-8298-AD4B-B9D2-D2DED1E2F9E2}"/>
                </a:ext>
              </a:extLst>
            </p:cNvPr>
            <p:cNvSpPr>
              <a:spLocks/>
            </p:cNvSpPr>
            <p:nvPr/>
          </p:nvSpPr>
          <p:spPr bwMode="auto">
            <a:xfrm>
              <a:off x="1128" y="2492"/>
              <a:ext cx="4128" cy="1134"/>
            </a:xfrm>
            <a:custGeom>
              <a:avLst/>
              <a:gdLst>
                <a:gd name="T0" fmla="*/ 0 w 3652"/>
                <a:gd name="T1" fmla="*/ 0 h 1134"/>
                <a:gd name="T2" fmla="*/ 3652 w 3652"/>
                <a:gd name="T3" fmla="*/ 318 h 1134"/>
                <a:gd name="T4" fmla="*/ 3652 w 3652"/>
                <a:gd name="T5" fmla="*/ 1134 h 1134"/>
                <a:gd name="T6" fmla="*/ 1 w 3652"/>
                <a:gd name="T7" fmla="*/ 787 h 1134"/>
                <a:gd name="T8" fmla="*/ 0 w 3652"/>
                <a:gd name="T9" fmla="*/ 0 h 11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52" h="1134">
                  <a:moveTo>
                    <a:pt x="0" y="0"/>
                  </a:moveTo>
                  <a:lnTo>
                    <a:pt x="3652" y="318"/>
                  </a:lnTo>
                  <a:lnTo>
                    <a:pt x="3652" y="1134"/>
                  </a:lnTo>
                  <a:lnTo>
                    <a:pt x="1" y="787"/>
                  </a:lnTo>
                  <a:lnTo>
                    <a:pt x="0" y="0"/>
                  </a:lnTo>
                  <a:close/>
                </a:path>
              </a:pathLst>
            </a:custGeom>
            <a:gradFill rotWithShape="1">
              <a:gsLst>
                <a:gs pos="100000">
                  <a:srgbClr val="9BE6CC"/>
                </a:gs>
                <a:gs pos="0">
                  <a:srgbClr val="37CC99"/>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70" name="Text Box 61">
              <a:extLst>
                <a:ext uri="{FF2B5EF4-FFF2-40B4-BE49-F238E27FC236}">
                  <a16:creationId xmlns:a16="http://schemas.microsoft.com/office/drawing/2014/main" id="{1C858E66-F881-2349-9632-3938A5573061}"/>
                </a:ext>
              </a:extLst>
            </p:cNvPr>
            <p:cNvSpPr txBox="1">
              <a:spLocks noChangeArrowheads="1"/>
            </p:cNvSpPr>
            <p:nvPr/>
          </p:nvSpPr>
          <p:spPr bwMode="auto">
            <a:xfrm>
              <a:off x="1594" y="2814"/>
              <a:ext cx="113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5000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DADOS (A)</a:t>
              </a:r>
            </a:p>
          </p:txBody>
        </p:sp>
        <p:sp>
          <p:nvSpPr>
            <p:cNvPr id="71" name="Freeform 62">
              <a:extLst>
                <a:ext uri="{FF2B5EF4-FFF2-40B4-BE49-F238E27FC236}">
                  <a16:creationId xmlns:a16="http://schemas.microsoft.com/office/drawing/2014/main" id="{835BC1D8-E6BA-1941-80A9-2C5FA5DB4213}"/>
                </a:ext>
              </a:extLst>
            </p:cNvPr>
            <p:cNvSpPr>
              <a:spLocks/>
            </p:cNvSpPr>
            <p:nvPr/>
          </p:nvSpPr>
          <p:spPr bwMode="auto">
            <a:xfrm>
              <a:off x="2976" y="3507"/>
              <a:ext cx="2260" cy="355"/>
            </a:xfrm>
            <a:custGeom>
              <a:avLst/>
              <a:gdLst>
                <a:gd name="T0" fmla="*/ 0 w 2260"/>
                <a:gd name="T1" fmla="*/ 0 h 355"/>
                <a:gd name="T2" fmla="*/ 2260 w 2260"/>
                <a:gd name="T3" fmla="*/ 186 h 355"/>
                <a:gd name="T4" fmla="*/ 2260 w 2260"/>
                <a:gd name="T5" fmla="*/ 355 h 355"/>
                <a:gd name="T6" fmla="*/ 0 w 2260"/>
                <a:gd name="T7" fmla="*/ 151 h 355"/>
                <a:gd name="T8" fmla="*/ 0 w 2260"/>
                <a:gd name="T9" fmla="*/ 0 h 3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0" h="355">
                  <a:moveTo>
                    <a:pt x="0" y="0"/>
                  </a:moveTo>
                  <a:lnTo>
                    <a:pt x="2260" y="186"/>
                  </a:lnTo>
                  <a:lnTo>
                    <a:pt x="2260" y="355"/>
                  </a:lnTo>
                  <a:lnTo>
                    <a:pt x="0" y="151"/>
                  </a:lnTo>
                  <a:lnTo>
                    <a:pt x="0" y="0"/>
                  </a:lnTo>
                  <a:close/>
                </a:path>
              </a:pathLst>
            </a:custGeom>
            <a:gradFill>
              <a:gsLst>
                <a:gs pos="100000">
                  <a:srgbClr val="EAE3F5"/>
                </a:gs>
                <a:gs pos="0">
                  <a:srgbClr val="CDBDE8"/>
                </a:gs>
              </a:gsLst>
              <a:lin ang="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72" name="Freeform 63">
              <a:extLst>
                <a:ext uri="{FF2B5EF4-FFF2-40B4-BE49-F238E27FC236}">
                  <a16:creationId xmlns:a16="http://schemas.microsoft.com/office/drawing/2014/main" id="{930C8B83-C511-364F-B285-9B194E178FDB}"/>
                </a:ext>
              </a:extLst>
            </p:cNvPr>
            <p:cNvSpPr>
              <a:spLocks/>
            </p:cNvSpPr>
            <p:nvPr/>
          </p:nvSpPr>
          <p:spPr bwMode="auto">
            <a:xfrm>
              <a:off x="1137" y="3508"/>
              <a:ext cx="1843" cy="347"/>
            </a:xfrm>
            <a:custGeom>
              <a:avLst/>
              <a:gdLst>
                <a:gd name="T0" fmla="*/ 1860 w 1860"/>
                <a:gd name="T1" fmla="*/ 0 h 347"/>
                <a:gd name="T2" fmla="*/ 0 w 1860"/>
                <a:gd name="T3" fmla="*/ 179 h 347"/>
                <a:gd name="T4" fmla="*/ 0 w 1860"/>
                <a:gd name="T5" fmla="*/ 347 h 347"/>
                <a:gd name="T6" fmla="*/ 1860 w 1860"/>
                <a:gd name="T7" fmla="*/ 151 h 347"/>
                <a:gd name="T8" fmla="*/ 1860 w 1860"/>
                <a:gd name="T9" fmla="*/ 0 h 3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0" h="347">
                  <a:moveTo>
                    <a:pt x="1860" y="0"/>
                  </a:moveTo>
                  <a:lnTo>
                    <a:pt x="0" y="179"/>
                  </a:lnTo>
                  <a:lnTo>
                    <a:pt x="0" y="347"/>
                  </a:lnTo>
                  <a:lnTo>
                    <a:pt x="1860" y="151"/>
                  </a:lnTo>
                  <a:lnTo>
                    <a:pt x="1860" y="0"/>
                  </a:lnTo>
                  <a:close/>
                </a:path>
              </a:pathLst>
            </a:custGeom>
            <a:gradFill>
              <a:gsLst>
                <a:gs pos="100000">
                  <a:srgbClr val="EAE3F5"/>
                </a:gs>
                <a:gs pos="0">
                  <a:srgbClr val="CDBDE8"/>
                </a:gs>
              </a:gsLst>
              <a:lin ang="10800000" scaled="0"/>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73" name="Text Box 64">
              <a:extLst>
                <a:ext uri="{FF2B5EF4-FFF2-40B4-BE49-F238E27FC236}">
                  <a16:creationId xmlns:a16="http://schemas.microsoft.com/office/drawing/2014/main" id="{80925179-49BC-2349-8992-75BB30FCD54F}"/>
                </a:ext>
              </a:extLst>
            </p:cNvPr>
            <p:cNvSpPr txBox="1">
              <a:spLocks noChangeArrowheads="1"/>
            </p:cNvSpPr>
            <p:nvPr/>
          </p:nvSpPr>
          <p:spPr bwMode="auto">
            <a:xfrm rot="-379204">
              <a:off x="1600" y="3582"/>
              <a:ext cx="607" cy="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ACK(A)</a:t>
              </a:r>
            </a:p>
          </p:txBody>
        </p:sp>
        <p:sp>
          <p:nvSpPr>
            <p:cNvPr id="74" name="Text Box 65">
              <a:extLst>
                <a:ext uri="{FF2B5EF4-FFF2-40B4-BE49-F238E27FC236}">
                  <a16:creationId xmlns:a16="http://schemas.microsoft.com/office/drawing/2014/main" id="{E7403CA7-E600-0C4C-A60D-9BA8AB2972F9}"/>
                </a:ext>
              </a:extLst>
            </p:cNvPr>
            <p:cNvSpPr txBox="1">
              <a:spLocks noChangeArrowheads="1"/>
            </p:cNvSpPr>
            <p:nvPr/>
          </p:nvSpPr>
          <p:spPr bwMode="auto">
            <a:xfrm rot="276164">
              <a:off x="3832" y="3572"/>
              <a:ext cx="607" cy="2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ACK(A)</a:t>
              </a:r>
            </a:p>
          </p:txBody>
        </p:sp>
      </p:grpSp>
      <p:grpSp>
        <p:nvGrpSpPr>
          <p:cNvPr id="75" name="Group 66">
            <a:extLst>
              <a:ext uri="{FF2B5EF4-FFF2-40B4-BE49-F238E27FC236}">
                <a16:creationId xmlns:a16="http://schemas.microsoft.com/office/drawing/2014/main" id="{F05D0514-260E-1E43-8388-78F33D7F0C1D}"/>
              </a:ext>
            </a:extLst>
          </p:cNvPr>
          <p:cNvGrpSpPr>
            <a:grpSpLocks/>
          </p:cNvGrpSpPr>
          <p:nvPr/>
        </p:nvGrpSpPr>
        <p:grpSpPr bwMode="auto">
          <a:xfrm>
            <a:off x="5013764" y="2129418"/>
            <a:ext cx="3109912" cy="715962"/>
            <a:chOff x="2596" y="1330"/>
            <a:chExt cx="1959" cy="451"/>
          </a:xfrm>
        </p:grpSpPr>
        <p:sp>
          <p:nvSpPr>
            <p:cNvPr id="76" name="AutoShape 10">
              <a:extLst>
                <a:ext uri="{FF2B5EF4-FFF2-40B4-BE49-F238E27FC236}">
                  <a16:creationId xmlns:a16="http://schemas.microsoft.com/office/drawing/2014/main" id="{832EF9D7-69BC-5545-AB6F-734341503003}"/>
                </a:ext>
              </a:extLst>
            </p:cNvPr>
            <p:cNvSpPr>
              <a:spLocks noChangeArrowheads="1"/>
            </p:cNvSpPr>
            <p:nvPr/>
          </p:nvSpPr>
          <p:spPr bwMode="auto">
            <a:xfrm>
              <a:off x="2596" y="1330"/>
              <a:ext cx="683" cy="293"/>
            </a:xfrm>
            <a:prstGeom prst="irregularSeal1">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endParaRPr>
            </a:p>
          </p:txBody>
        </p:sp>
        <p:sp>
          <p:nvSpPr>
            <p:cNvPr id="77" name="Text Box 11">
              <a:extLst>
                <a:ext uri="{FF2B5EF4-FFF2-40B4-BE49-F238E27FC236}">
                  <a16:creationId xmlns:a16="http://schemas.microsoft.com/office/drawing/2014/main" id="{575A100D-49B2-0D44-9324-89E1FB018D61}"/>
                </a:ext>
              </a:extLst>
            </p:cNvPr>
            <p:cNvSpPr txBox="1">
              <a:spLocks noChangeArrowheads="1"/>
            </p:cNvSpPr>
            <p:nvPr/>
          </p:nvSpPr>
          <p:spPr bwMode="auto">
            <a:xfrm>
              <a:off x="2778" y="1550"/>
              <a:ext cx="1777"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colisão de reserva</a:t>
              </a:r>
            </a:p>
          </p:txBody>
        </p:sp>
      </p:grpSp>
      <p:grpSp>
        <p:nvGrpSpPr>
          <p:cNvPr id="78" name="Group 77">
            <a:extLst>
              <a:ext uri="{FF2B5EF4-FFF2-40B4-BE49-F238E27FC236}">
                <a16:creationId xmlns:a16="http://schemas.microsoft.com/office/drawing/2014/main" id="{3BF24F12-CE7B-D443-8C15-F591194A251A}"/>
              </a:ext>
            </a:extLst>
          </p:cNvPr>
          <p:cNvGrpSpPr>
            <a:grpSpLocks/>
          </p:cNvGrpSpPr>
          <p:nvPr/>
        </p:nvGrpSpPr>
        <p:grpSpPr bwMode="auto">
          <a:xfrm>
            <a:off x="8939651" y="3755018"/>
            <a:ext cx="697627" cy="2548800"/>
            <a:chOff x="8205350" y="3671888"/>
            <a:chExt cx="697627" cy="2548800"/>
          </a:xfrm>
        </p:grpSpPr>
        <p:sp>
          <p:nvSpPr>
            <p:cNvPr id="79" name="Line 71">
              <a:extLst>
                <a:ext uri="{FF2B5EF4-FFF2-40B4-BE49-F238E27FC236}">
                  <a16:creationId xmlns:a16="http://schemas.microsoft.com/office/drawing/2014/main" id="{8861D341-8C8D-1748-B284-6F9756322A4C}"/>
                </a:ext>
              </a:extLst>
            </p:cNvPr>
            <p:cNvSpPr>
              <a:spLocks noChangeShapeType="1"/>
            </p:cNvSpPr>
            <p:nvPr/>
          </p:nvSpPr>
          <p:spPr bwMode="auto">
            <a:xfrm>
              <a:off x="8428038" y="3671888"/>
              <a:ext cx="0" cy="254880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80" name="Text Box 72">
              <a:extLst>
                <a:ext uri="{FF2B5EF4-FFF2-40B4-BE49-F238E27FC236}">
                  <a16:creationId xmlns:a16="http://schemas.microsoft.com/office/drawing/2014/main" id="{36ECAC2C-38BD-2145-8811-D01C7C880467}"/>
                </a:ext>
              </a:extLst>
            </p:cNvPr>
            <p:cNvSpPr txBox="1">
              <a:spLocks noChangeArrowheads="1"/>
            </p:cNvSpPr>
            <p:nvPr/>
          </p:nvSpPr>
          <p:spPr bwMode="auto">
            <a:xfrm>
              <a:off x="8205350" y="4689475"/>
              <a:ext cx="697627" cy="36933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pt-BR" sz="1800" b="0" i="0" u="none" strike="noStrike" kern="0" cap="none" spc="0" normalizeH="0" baseline="0">
                  <a:ln>
                    <a:noFill/>
                  </a:ln>
                  <a:solidFill>
                    <a:srgbClr val="000000"/>
                  </a:solidFill>
                  <a:effectLst/>
                  <a:uLnTx/>
                  <a:uFillTx/>
                  <a:latin typeface="Arial" charset="0"/>
                  <a:ea typeface="ＭＳ Ｐゴシック" charset="0"/>
                  <a:cs typeface="Arial" charset="0"/>
                </a:rPr>
                <a:t>adiar</a:t>
              </a:r>
            </a:p>
          </p:txBody>
        </p:sp>
      </p:grpSp>
      <p:grpSp>
        <p:nvGrpSpPr>
          <p:cNvPr id="81" name="Group 361">
            <a:extLst>
              <a:ext uri="{FF2B5EF4-FFF2-40B4-BE49-F238E27FC236}">
                <a16:creationId xmlns:a16="http://schemas.microsoft.com/office/drawing/2014/main" id="{DC6E86CC-64EA-0E4F-A3DA-0C7FF44F1C9F}"/>
              </a:ext>
            </a:extLst>
          </p:cNvPr>
          <p:cNvGrpSpPr>
            <a:grpSpLocks/>
          </p:cNvGrpSpPr>
          <p:nvPr/>
        </p:nvGrpSpPr>
        <p:grpSpPr bwMode="auto">
          <a:xfrm>
            <a:off x="4923276" y="1200730"/>
            <a:ext cx="650875" cy="561975"/>
            <a:chOff x="2967" y="478"/>
            <a:chExt cx="788" cy="625"/>
          </a:xfrm>
        </p:grpSpPr>
        <p:pic>
          <p:nvPicPr>
            <p:cNvPr id="82" name="Picture 358" descr="access_point_stylized_small">
              <a:extLst>
                <a:ext uri="{FF2B5EF4-FFF2-40B4-BE49-F238E27FC236}">
                  <a16:creationId xmlns:a16="http://schemas.microsoft.com/office/drawing/2014/main" id="{ACF5FCAA-0076-D945-A436-4B3616F2A6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3" name="Picture 360" descr="antenna_radiation_stylized">
              <a:extLst>
                <a:ext uri="{FF2B5EF4-FFF2-40B4-BE49-F238E27FC236}">
                  <a16:creationId xmlns:a16="http://schemas.microsoft.com/office/drawing/2014/main" id="{F33EA2B5-9337-7F4E-AA4E-DD2845CBD7B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4" name="Group 356">
            <a:extLst>
              <a:ext uri="{FF2B5EF4-FFF2-40B4-BE49-F238E27FC236}">
                <a16:creationId xmlns:a16="http://schemas.microsoft.com/office/drawing/2014/main" id="{11578272-6776-B94A-AAF0-9F563045AD45}"/>
              </a:ext>
            </a:extLst>
          </p:cNvPr>
          <p:cNvGrpSpPr>
            <a:grpSpLocks/>
          </p:cNvGrpSpPr>
          <p:nvPr/>
        </p:nvGrpSpPr>
        <p:grpSpPr bwMode="auto">
          <a:xfrm>
            <a:off x="2110226" y="1140405"/>
            <a:ext cx="609600" cy="598488"/>
            <a:chOff x="313" y="1497"/>
            <a:chExt cx="1152" cy="1014"/>
          </a:xfrm>
        </p:grpSpPr>
        <p:pic>
          <p:nvPicPr>
            <p:cNvPr id="85" name="Picture 354" descr="laptop_stylized_small">
              <a:extLst>
                <a:ext uri="{FF2B5EF4-FFF2-40B4-BE49-F238E27FC236}">
                  <a16:creationId xmlns:a16="http://schemas.microsoft.com/office/drawing/2014/main" id="{E256E2DD-3C54-0549-A903-4CAE5BCEDA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6" name="Picture 355" descr="antenna_stylized">
              <a:extLst>
                <a:ext uri="{FF2B5EF4-FFF2-40B4-BE49-F238E27FC236}">
                  <a16:creationId xmlns:a16="http://schemas.microsoft.com/office/drawing/2014/main" id="{93764C0E-BB21-0A41-9D23-7F9259FB507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7" name="Group 356">
            <a:extLst>
              <a:ext uri="{FF2B5EF4-FFF2-40B4-BE49-F238E27FC236}">
                <a16:creationId xmlns:a16="http://schemas.microsoft.com/office/drawing/2014/main" id="{62EC1392-7192-674C-9F39-338C35E2F689}"/>
              </a:ext>
            </a:extLst>
          </p:cNvPr>
          <p:cNvGrpSpPr>
            <a:grpSpLocks/>
          </p:cNvGrpSpPr>
          <p:nvPr/>
        </p:nvGrpSpPr>
        <p:grpSpPr bwMode="auto">
          <a:xfrm>
            <a:off x="8561826" y="1170568"/>
            <a:ext cx="609600" cy="598487"/>
            <a:chOff x="313" y="1497"/>
            <a:chExt cx="1152" cy="1014"/>
          </a:xfrm>
        </p:grpSpPr>
        <p:pic>
          <p:nvPicPr>
            <p:cNvPr id="88" name="Picture 354" descr="laptop_stylized_small">
              <a:extLst>
                <a:ext uri="{FF2B5EF4-FFF2-40B4-BE49-F238E27FC236}">
                  <a16:creationId xmlns:a16="http://schemas.microsoft.com/office/drawing/2014/main" id="{B6D6F070-5327-4042-9FC7-74F8D22287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9" name="Picture 355" descr="antenna_stylized">
              <a:extLst>
                <a:ext uri="{FF2B5EF4-FFF2-40B4-BE49-F238E27FC236}">
                  <a16:creationId xmlns:a16="http://schemas.microsoft.com/office/drawing/2014/main" id="{EBDBBDB2-0438-8041-89B1-F3D300C6F25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cxnSp>
        <p:nvCxnSpPr>
          <p:cNvPr id="91" name="Straight Arrow Connector 90">
            <a:extLst>
              <a:ext uri="{FF2B5EF4-FFF2-40B4-BE49-F238E27FC236}">
                <a16:creationId xmlns:a16="http://schemas.microsoft.com/office/drawing/2014/main" id="{B692E6CB-15CD-2240-9932-047722556C45}"/>
              </a:ext>
            </a:extLst>
          </p:cNvPr>
          <p:cNvCxnSpPr/>
          <p:nvPr/>
        </p:nvCxnSpPr>
        <p:spPr>
          <a:xfrm>
            <a:off x="1745679" y="2008911"/>
            <a:ext cx="0" cy="381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3" name="Text Box 46">
            <a:extLst>
              <a:ext uri="{FF2B5EF4-FFF2-40B4-BE49-F238E27FC236}">
                <a16:creationId xmlns:a16="http://schemas.microsoft.com/office/drawing/2014/main" id="{F0293F4D-BED0-464C-94AF-66657377FEF3}"/>
              </a:ext>
            </a:extLst>
          </p:cNvPr>
          <p:cNvSpPr txBox="1">
            <a:spLocks noChangeArrowheads="1"/>
          </p:cNvSpPr>
          <p:nvPr/>
        </p:nvSpPr>
        <p:spPr bwMode="auto">
          <a:xfrm>
            <a:off x="1319396" y="4165386"/>
            <a:ext cx="825867" cy="369332"/>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pt-BR">
                <a:solidFill>
                  <a:srgbClr val="000000"/>
                </a:solidFill>
                <a:latin typeface="Arial" charset="0"/>
                <a:cs typeface="Arial" charset="0"/>
              </a:rPr>
              <a:t>tempo</a:t>
            </a:r>
          </a:p>
        </p:txBody>
      </p:sp>
    </p:spTree>
    <p:extLst>
      <p:ext uri="{BB962C8B-B14F-4D97-AF65-F5344CB8AC3E}">
        <p14:creationId xmlns:p14="http://schemas.microsoft.com/office/powerpoint/2010/main" val="6840485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wipe(up)">
                                      <p:cBhvr>
                                        <p:cTn id="7" dur="1000"/>
                                        <p:tgtEl>
                                          <p:spTgt spid="55"/>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dissolve">
                                      <p:cBhvr>
                                        <p:cTn id="11" dur="500"/>
                                        <p:tgtEl>
                                          <p:spTgt spid="7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61"/>
                                        </p:tgtEl>
                                        <p:attrNameLst>
                                          <p:attrName>style.visibility</p:attrName>
                                        </p:attrNameLst>
                                      </p:cBhvr>
                                      <p:to>
                                        <p:strVal val="visible"/>
                                      </p:to>
                                    </p:set>
                                    <p:animEffect transition="in" filter="wipe(up)">
                                      <p:cBhvr>
                                        <p:cTn id="16" dur="1000"/>
                                        <p:tgtEl>
                                          <p:spTgt spid="61"/>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dissolve">
                                      <p:cBhvr>
                                        <p:cTn id="21" dur="500"/>
                                        <p:tgtEl>
                                          <p:spTgt spid="7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68"/>
                                        </p:tgtEl>
                                        <p:attrNameLst>
                                          <p:attrName>style.visibility</p:attrName>
                                        </p:attrNameLst>
                                      </p:cBhvr>
                                      <p:to>
                                        <p:strVal val="visible"/>
                                      </p:to>
                                    </p:set>
                                    <p:animEffect transition="in" filter="wipe(up)">
                                      <p:cBhvr>
                                        <p:cTn id="26"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latin typeface="+mn-lt"/>
                <a:ea typeface="ＭＳ Ｐゴシック" charset="0"/>
              </a:rPr>
              <a:t>Quadro 802.11: endereçando</a:t>
            </a:r>
            <a:endParaRPr lang="pt-BR"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189</a:t>
            </a:fld>
            <a:endParaRPr lang="pt-BR" dirty="0"/>
          </a:p>
        </p:txBody>
      </p:sp>
      <p:sp>
        <p:nvSpPr>
          <p:cNvPr id="124" name="Text Box 12">
            <a:extLst>
              <a:ext uri="{FF2B5EF4-FFF2-40B4-BE49-F238E27FC236}">
                <a16:creationId xmlns:a16="http://schemas.microsoft.com/office/drawing/2014/main" id="{EB802AA9-5C9F-1F41-8DAA-4DADB50C3144}"/>
              </a:ext>
            </a:extLst>
          </p:cNvPr>
          <p:cNvSpPr txBox="1">
            <a:spLocks noChangeArrowheads="1"/>
          </p:cNvSpPr>
          <p:nvPr/>
        </p:nvSpPr>
        <p:spPr bwMode="auto">
          <a:xfrm>
            <a:off x="2290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5" name="Text Box 13">
            <a:extLst>
              <a:ext uri="{FF2B5EF4-FFF2-40B4-BE49-F238E27FC236}">
                <a16:creationId xmlns:a16="http://schemas.microsoft.com/office/drawing/2014/main" id="{976031FD-0DE5-5B4A-80BD-BD79CEF9AEDE}"/>
              </a:ext>
            </a:extLst>
          </p:cNvPr>
          <p:cNvSpPr txBox="1">
            <a:spLocks noChangeArrowheads="1"/>
          </p:cNvSpPr>
          <p:nvPr/>
        </p:nvSpPr>
        <p:spPr bwMode="auto">
          <a:xfrm>
            <a:off x="3052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6" name="Text Box 14">
            <a:extLst>
              <a:ext uri="{FF2B5EF4-FFF2-40B4-BE49-F238E27FC236}">
                <a16:creationId xmlns:a16="http://schemas.microsoft.com/office/drawing/2014/main" id="{FC24CF30-0DB1-DC4B-A5A5-09191098D416}"/>
              </a:ext>
            </a:extLst>
          </p:cNvPr>
          <p:cNvSpPr txBox="1">
            <a:spLocks noChangeArrowheads="1"/>
          </p:cNvSpPr>
          <p:nvPr/>
        </p:nvSpPr>
        <p:spPr bwMode="auto">
          <a:xfrm>
            <a:off x="3967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7" name="Text Box 15">
            <a:extLst>
              <a:ext uri="{FF2B5EF4-FFF2-40B4-BE49-F238E27FC236}">
                <a16:creationId xmlns:a16="http://schemas.microsoft.com/office/drawing/2014/main" id="{061DB4A9-0D08-7F4F-A90E-91ADB310D424}"/>
              </a:ext>
            </a:extLst>
          </p:cNvPr>
          <p:cNvSpPr txBox="1">
            <a:spLocks noChangeArrowheads="1"/>
          </p:cNvSpPr>
          <p:nvPr/>
        </p:nvSpPr>
        <p:spPr bwMode="auto">
          <a:xfrm>
            <a:off x="4729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8" name="Text Box 16">
            <a:extLst>
              <a:ext uri="{FF2B5EF4-FFF2-40B4-BE49-F238E27FC236}">
                <a16:creationId xmlns:a16="http://schemas.microsoft.com/office/drawing/2014/main" id="{2D692E38-D5F5-884C-8D26-3DC54A22772C}"/>
              </a:ext>
            </a:extLst>
          </p:cNvPr>
          <p:cNvSpPr txBox="1">
            <a:spLocks noChangeArrowheads="1"/>
          </p:cNvSpPr>
          <p:nvPr/>
        </p:nvSpPr>
        <p:spPr bwMode="auto">
          <a:xfrm>
            <a:off x="55675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9" name="Text Box 17">
            <a:extLst>
              <a:ext uri="{FF2B5EF4-FFF2-40B4-BE49-F238E27FC236}">
                <a16:creationId xmlns:a16="http://schemas.microsoft.com/office/drawing/2014/main" id="{2E76FE38-B6C0-E94A-A8BE-2F6C0BAB018E}"/>
              </a:ext>
            </a:extLst>
          </p:cNvPr>
          <p:cNvSpPr txBox="1">
            <a:spLocks noChangeArrowheads="1"/>
          </p:cNvSpPr>
          <p:nvPr/>
        </p:nvSpPr>
        <p:spPr bwMode="auto">
          <a:xfrm>
            <a:off x="64057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0" name="Text Box 18">
            <a:extLst>
              <a:ext uri="{FF2B5EF4-FFF2-40B4-BE49-F238E27FC236}">
                <a16:creationId xmlns:a16="http://schemas.microsoft.com/office/drawing/2014/main" id="{32F7DF4E-4B6B-D24E-83B6-A37375234857}"/>
              </a:ext>
            </a:extLst>
          </p:cNvPr>
          <p:cNvSpPr txBox="1">
            <a:spLocks noChangeArrowheads="1"/>
          </p:cNvSpPr>
          <p:nvPr/>
        </p:nvSpPr>
        <p:spPr bwMode="auto">
          <a:xfrm>
            <a:off x="7251796" y="1243396"/>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1" name="Text Box 19">
            <a:extLst>
              <a:ext uri="{FF2B5EF4-FFF2-40B4-BE49-F238E27FC236}">
                <a16:creationId xmlns:a16="http://schemas.microsoft.com/office/drawing/2014/main" id="{388E12FB-1C38-A247-889D-979C81640400}"/>
              </a:ext>
            </a:extLst>
          </p:cNvPr>
          <p:cNvSpPr txBox="1">
            <a:spLocks noChangeArrowheads="1"/>
          </p:cNvSpPr>
          <p:nvPr/>
        </p:nvSpPr>
        <p:spPr bwMode="auto">
          <a:xfrm>
            <a:off x="7929708" y="1240482"/>
            <a:ext cx="1027845"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0 - 2312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2" name="Text Box 20">
            <a:extLst>
              <a:ext uri="{FF2B5EF4-FFF2-40B4-BE49-F238E27FC236}">
                <a16:creationId xmlns:a16="http://schemas.microsoft.com/office/drawing/2014/main" id="{18BB5749-AEFF-2549-A25A-F61CA6314E56}"/>
              </a:ext>
            </a:extLst>
          </p:cNvPr>
          <p:cNvSpPr txBox="1">
            <a:spLocks noChangeArrowheads="1"/>
          </p:cNvSpPr>
          <p:nvPr/>
        </p:nvSpPr>
        <p:spPr bwMode="auto">
          <a:xfrm>
            <a:off x="9457496" y="1240118"/>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4</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grpSp>
        <p:nvGrpSpPr>
          <p:cNvPr id="8" name="Group 7">
            <a:extLst>
              <a:ext uri="{FF2B5EF4-FFF2-40B4-BE49-F238E27FC236}">
                <a16:creationId xmlns:a16="http://schemas.microsoft.com/office/drawing/2014/main" id="{4AF74D66-AC0A-4948-956A-137D269B89FE}"/>
              </a:ext>
            </a:extLst>
          </p:cNvPr>
          <p:cNvGrpSpPr/>
          <p:nvPr/>
        </p:nvGrpSpPr>
        <p:grpSpPr>
          <a:xfrm>
            <a:off x="1939636" y="1546513"/>
            <a:ext cx="8091055" cy="854364"/>
            <a:chOff x="1981199" y="2322368"/>
            <a:chExt cx="8091055" cy="854364"/>
          </a:xfrm>
        </p:grpSpPr>
        <p:sp>
          <p:nvSpPr>
            <p:cNvPr id="2" name="Rectangle 1">
              <a:extLst>
                <a:ext uri="{FF2B5EF4-FFF2-40B4-BE49-F238E27FC236}">
                  <a16:creationId xmlns:a16="http://schemas.microsoft.com/office/drawing/2014/main" id="{25229BFC-8C9D-5341-AFF9-493C1C33ECA0}"/>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7" name="Straight Connector 6">
              <a:extLst>
                <a:ext uri="{FF2B5EF4-FFF2-40B4-BE49-F238E27FC236}">
                  <a16:creationId xmlns:a16="http://schemas.microsoft.com/office/drawing/2014/main" id="{8767F13F-1490-C040-9619-96164A9D583F}"/>
                </a:ext>
              </a:extLst>
            </p:cNvPr>
            <p:cNvCxnSpPr/>
            <p:nvPr/>
          </p:nvCxnSpPr>
          <p:spPr>
            <a:xfrm>
              <a:off x="2826327" y="234141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AA45C04-3EEC-A54A-B447-129E48EA93A7}"/>
                </a:ext>
              </a:extLst>
            </p:cNvPr>
            <p:cNvCxnSpPr/>
            <p:nvPr/>
          </p:nvCxnSpPr>
          <p:spPr>
            <a:xfrm>
              <a:off x="36740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30F2417-8AA1-B34D-BAED-58697FAA172F}"/>
                </a:ext>
              </a:extLst>
            </p:cNvPr>
            <p:cNvCxnSpPr/>
            <p:nvPr/>
          </p:nvCxnSpPr>
          <p:spPr>
            <a:xfrm>
              <a:off x="4515427" y="23731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68036314-22EF-A546-8B34-64A33BD2787D}"/>
                </a:ext>
              </a:extLst>
            </p:cNvPr>
            <p:cNvCxnSpPr/>
            <p:nvPr/>
          </p:nvCxnSpPr>
          <p:spPr>
            <a:xfrm>
              <a:off x="5347277" y="23604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E34173DD-F5BD-B547-999E-4FA4E0302BE7}"/>
                </a:ext>
              </a:extLst>
            </p:cNvPr>
            <p:cNvCxnSpPr/>
            <p:nvPr/>
          </p:nvCxnSpPr>
          <p:spPr>
            <a:xfrm>
              <a:off x="6185477" y="23477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2CC004E3-DD67-494B-96F9-992882A2BB95}"/>
                </a:ext>
              </a:extLst>
            </p:cNvPr>
            <p:cNvCxnSpPr/>
            <p:nvPr/>
          </p:nvCxnSpPr>
          <p:spPr>
            <a:xfrm>
              <a:off x="7023677"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BEC4A59E-2798-E14B-8864-897D2A4077AB}"/>
                </a:ext>
              </a:extLst>
            </p:cNvPr>
            <p:cNvCxnSpPr/>
            <p:nvPr/>
          </p:nvCxnSpPr>
          <p:spPr>
            <a:xfrm>
              <a:off x="7861877" y="23223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5D32E6D-CD0F-B947-BECB-0BB4432C2069}"/>
                </a:ext>
              </a:extLst>
            </p:cNvPr>
            <p:cNvCxnSpPr/>
            <p:nvPr/>
          </p:nvCxnSpPr>
          <p:spPr>
            <a:xfrm>
              <a:off x="92366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5" name="Rectangle 3">
            <a:extLst>
              <a:ext uri="{FF2B5EF4-FFF2-40B4-BE49-F238E27FC236}">
                <a16:creationId xmlns:a16="http://schemas.microsoft.com/office/drawing/2014/main" id="{19FB91BB-3917-6C4C-A950-F94A76A4FC00}"/>
              </a:ext>
            </a:extLst>
          </p:cNvPr>
          <p:cNvSpPr>
            <a:spLocks noChangeArrowheads="1"/>
          </p:cNvSpPr>
          <p:nvPr/>
        </p:nvSpPr>
        <p:spPr bwMode="auto">
          <a:xfrm>
            <a:off x="1953485"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dirty="0">
                <a:ln>
                  <a:noFill/>
                </a:ln>
                <a:effectLst/>
                <a:uLnTx/>
                <a:uFillTx/>
                <a:ea typeface="ＭＳ Ｐゴシック" charset="0"/>
              </a:rPr>
              <a:t>controle</a:t>
            </a:r>
            <a:br>
              <a:rPr kumimoji="0" lang="pt-BR" b="0" i="0" u="none" strike="noStrike" kern="0" cap="none" spc="0" normalizeH="0" baseline="0" noProof="0" dirty="0">
                <a:ln>
                  <a:noFill/>
                </a:ln>
                <a:effectLst/>
                <a:uLnTx/>
                <a:uFillTx/>
                <a:ea typeface="ＭＳ Ｐゴシック" charset="0"/>
              </a:rPr>
            </a:br>
            <a:r>
              <a:rPr kumimoji="0" lang="pt-BR" b="0" i="0" u="none" strike="noStrike" kern="0" cap="none" spc="0" normalizeH="0" baseline="0" noProof="0" dirty="0">
                <a:ln>
                  <a:noFill/>
                </a:ln>
                <a:effectLst/>
                <a:uLnTx/>
                <a:uFillTx/>
                <a:ea typeface="ＭＳ Ｐゴシック" charset="0"/>
              </a:rPr>
              <a:t>do</a:t>
            </a:r>
            <a:br>
              <a:rPr kumimoji="0" lang="pt-BR" b="0" i="0" u="none" strike="noStrike" kern="0" cap="none" spc="0" normalizeH="0" baseline="0" noProof="0" dirty="0">
                <a:ln>
                  <a:noFill/>
                </a:ln>
                <a:effectLst/>
                <a:uLnTx/>
                <a:uFillTx/>
                <a:ea typeface="ＭＳ Ｐゴシック" charset="0"/>
              </a:rPr>
            </a:br>
            <a:r>
              <a:rPr kumimoji="0" lang="pt-BR" b="0" i="0" u="none" strike="noStrike" kern="0" cap="none" spc="0" normalizeH="0" baseline="0" noProof="0" dirty="0">
                <a:ln>
                  <a:noFill/>
                </a:ln>
                <a:effectLst/>
                <a:uLnTx/>
                <a:uFillTx/>
                <a:ea typeface="ＭＳ Ｐゴシック" charset="0"/>
              </a:rPr>
              <a:t>quadro</a:t>
            </a:r>
          </a:p>
        </p:txBody>
      </p:sp>
      <p:sp>
        <p:nvSpPr>
          <p:cNvPr id="116" name="Rectangle 4">
            <a:extLst>
              <a:ext uri="{FF2B5EF4-FFF2-40B4-BE49-F238E27FC236}">
                <a16:creationId xmlns:a16="http://schemas.microsoft.com/office/drawing/2014/main" id="{F3F7D97F-8B3D-E248-8ED4-6A7E4027C84B}"/>
              </a:ext>
            </a:extLst>
          </p:cNvPr>
          <p:cNvSpPr>
            <a:spLocks noChangeArrowheads="1"/>
          </p:cNvSpPr>
          <p:nvPr/>
        </p:nvSpPr>
        <p:spPr bwMode="auto">
          <a:xfrm>
            <a:off x="280352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duração</a:t>
            </a:r>
            <a:endParaRPr kumimoji="0" lang="pt-BR" b="0" i="0" u="none" strike="noStrike" kern="0" cap="none" spc="0" normalizeH="0" baseline="0" noProof="0" dirty="0">
              <a:ln>
                <a:noFill/>
              </a:ln>
              <a:effectLst/>
              <a:uLnTx/>
              <a:uFillTx/>
              <a:ea typeface="ＭＳ Ｐゴシック" charset="0"/>
            </a:endParaRPr>
          </a:p>
        </p:txBody>
      </p:sp>
      <p:sp>
        <p:nvSpPr>
          <p:cNvPr id="117" name="Rectangle 5">
            <a:extLst>
              <a:ext uri="{FF2B5EF4-FFF2-40B4-BE49-F238E27FC236}">
                <a16:creationId xmlns:a16="http://schemas.microsoft.com/office/drawing/2014/main" id="{91218FF9-7C58-A646-B5C2-DE83E6B627E9}"/>
              </a:ext>
            </a:extLst>
          </p:cNvPr>
          <p:cNvSpPr>
            <a:spLocks noChangeArrowheads="1"/>
          </p:cNvSpPr>
          <p:nvPr/>
        </p:nvSpPr>
        <p:spPr bwMode="auto">
          <a:xfrm>
            <a:off x="3630244"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1</a:t>
            </a:r>
            <a:endParaRPr kumimoji="0" lang="pt-BR" b="0" i="0" u="none" strike="noStrike" kern="0" cap="none" spc="0" normalizeH="0" baseline="0" noProof="0" dirty="0">
              <a:ln>
                <a:noFill/>
              </a:ln>
              <a:effectLst/>
              <a:uLnTx/>
              <a:uFillTx/>
              <a:ea typeface="ＭＳ Ｐゴシック" charset="0"/>
            </a:endParaRPr>
          </a:p>
        </p:txBody>
      </p:sp>
      <p:sp>
        <p:nvSpPr>
          <p:cNvPr id="118" name="Rectangle 6">
            <a:extLst>
              <a:ext uri="{FF2B5EF4-FFF2-40B4-BE49-F238E27FC236}">
                <a16:creationId xmlns:a16="http://schemas.microsoft.com/office/drawing/2014/main" id="{D7D7633B-DBB6-0847-9C11-53C1398BA7D0}"/>
              </a:ext>
            </a:extLst>
          </p:cNvPr>
          <p:cNvSpPr>
            <a:spLocks noChangeArrowheads="1"/>
          </p:cNvSpPr>
          <p:nvPr/>
        </p:nvSpPr>
        <p:spPr bwMode="auto">
          <a:xfrm>
            <a:off x="4468444"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fontAlgn="base">
              <a:lnSpc>
                <a:spcPct val="80000"/>
              </a:lnSpc>
              <a:spcBef>
                <a:spcPct val="0"/>
              </a:spcBef>
              <a:spcAft>
                <a:spcPct val="0"/>
              </a:spcAf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2</a:t>
            </a:r>
            <a:endParaRPr kumimoji="0" lang="pt-BR" b="0" i="0" u="none" strike="noStrike" kern="0" cap="none" spc="0" normalizeH="0" baseline="0" noProof="0" dirty="0">
              <a:ln>
                <a:noFill/>
              </a:ln>
              <a:effectLst/>
              <a:uLnTx/>
              <a:uFillTx/>
              <a:ea typeface="ＭＳ Ｐゴシック" charset="0"/>
            </a:endParaRPr>
          </a:p>
        </p:txBody>
      </p:sp>
      <p:sp>
        <p:nvSpPr>
          <p:cNvPr id="119" name="Rectangle 7">
            <a:extLst>
              <a:ext uri="{FF2B5EF4-FFF2-40B4-BE49-F238E27FC236}">
                <a16:creationId xmlns:a16="http://schemas.microsoft.com/office/drawing/2014/main" id="{E39443BA-2E24-114F-85CB-5CA6A7DF1829}"/>
              </a:ext>
            </a:extLst>
          </p:cNvPr>
          <p:cNvSpPr>
            <a:spLocks noChangeArrowheads="1"/>
          </p:cNvSpPr>
          <p:nvPr/>
        </p:nvSpPr>
        <p:spPr bwMode="auto">
          <a:xfrm>
            <a:off x="697869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fontAlgn="base">
              <a:lnSpc>
                <a:spcPct val="80000"/>
              </a:lnSpc>
              <a:spcBef>
                <a:spcPct val="0"/>
              </a:spcBef>
              <a:spcAft>
                <a:spcPct val="0"/>
              </a:spcAf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4</a:t>
            </a:r>
            <a:endParaRPr kumimoji="0" lang="pt-BR" b="0" i="0" u="none" strike="noStrike" kern="0" cap="none" spc="0" normalizeH="0" baseline="0" noProof="0" dirty="0">
              <a:ln>
                <a:noFill/>
              </a:ln>
              <a:effectLst/>
              <a:uLnTx/>
              <a:uFillTx/>
              <a:ea typeface="ＭＳ Ｐゴシック" charset="0"/>
            </a:endParaRPr>
          </a:p>
        </p:txBody>
      </p:sp>
      <p:sp>
        <p:nvSpPr>
          <p:cNvPr id="120" name="Rectangle 8">
            <a:extLst>
              <a:ext uri="{FF2B5EF4-FFF2-40B4-BE49-F238E27FC236}">
                <a16:creationId xmlns:a16="http://schemas.microsoft.com/office/drawing/2014/main" id="{5B42CCAD-488D-4840-9DA3-9D221E25AEA4}"/>
              </a:ext>
            </a:extLst>
          </p:cNvPr>
          <p:cNvSpPr>
            <a:spLocks noChangeArrowheads="1"/>
          </p:cNvSpPr>
          <p:nvPr/>
        </p:nvSpPr>
        <p:spPr bwMode="auto">
          <a:xfrm>
            <a:off x="5306644"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3</a:t>
            </a:r>
            <a:endParaRPr kumimoji="0" lang="pt-BR" b="0" i="0" u="none" strike="noStrike" kern="0" cap="none" spc="0" normalizeH="0" baseline="0" noProof="0" dirty="0">
              <a:ln>
                <a:noFill/>
              </a:ln>
              <a:effectLst/>
              <a:uLnTx/>
              <a:uFillTx/>
              <a:ea typeface="ＭＳ Ｐゴシック" charset="0"/>
            </a:endParaRPr>
          </a:p>
        </p:txBody>
      </p:sp>
      <p:sp>
        <p:nvSpPr>
          <p:cNvPr id="121" name="Rectangle 9">
            <a:extLst>
              <a:ext uri="{FF2B5EF4-FFF2-40B4-BE49-F238E27FC236}">
                <a16:creationId xmlns:a16="http://schemas.microsoft.com/office/drawing/2014/main" id="{5ABA6D97-54D1-3B48-8E35-4BD2C716F196}"/>
              </a:ext>
            </a:extLst>
          </p:cNvPr>
          <p:cNvSpPr>
            <a:spLocks noChangeArrowheads="1"/>
          </p:cNvSpPr>
          <p:nvPr/>
        </p:nvSpPr>
        <p:spPr bwMode="auto">
          <a:xfrm>
            <a:off x="6184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endParaRPr kumimoji="0" lang="pt-BR" b="0" i="0" u="none" strike="noStrike" kern="0" cap="none" spc="0" normalizeH="0" baseline="0" noProof="0" dirty="0">
              <a:ln>
                <a:noFill/>
              </a:ln>
              <a:effectLst/>
              <a:uLnTx/>
              <a:uFillTx/>
              <a:ea typeface="ＭＳ Ｐゴシック" charset="0"/>
            </a:endParaRPr>
          </a:p>
        </p:txBody>
      </p:sp>
      <p:sp>
        <p:nvSpPr>
          <p:cNvPr id="122" name="Rectangle 10">
            <a:extLst>
              <a:ext uri="{FF2B5EF4-FFF2-40B4-BE49-F238E27FC236}">
                <a16:creationId xmlns:a16="http://schemas.microsoft.com/office/drawing/2014/main" id="{B26FE9E4-8E06-0D45-A2FC-D385D56A7EC3}"/>
              </a:ext>
            </a:extLst>
          </p:cNvPr>
          <p:cNvSpPr>
            <a:spLocks noChangeArrowheads="1"/>
          </p:cNvSpPr>
          <p:nvPr/>
        </p:nvSpPr>
        <p:spPr bwMode="auto">
          <a:xfrm>
            <a:off x="7860430" y="1672504"/>
            <a:ext cx="1371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carga</a:t>
            </a:r>
            <a:endParaRPr kumimoji="0" lang="pt-BR" b="0" i="0" u="none" strike="noStrike" kern="0" cap="none" spc="0" normalizeH="0" baseline="0" noProof="0" dirty="0">
              <a:ln>
                <a:noFill/>
              </a:ln>
              <a:effectLst/>
              <a:uLnTx/>
              <a:uFillTx/>
              <a:ea typeface="ＭＳ Ｐゴシック" charset="0"/>
            </a:endParaRPr>
          </a:p>
        </p:txBody>
      </p:sp>
      <p:sp>
        <p:nvSpPr>
          <p:cNvPr id="123" name="Rectangle 11">
            <a:extLst>
              <a:ext uri="{FF2B5EF4-FFF2-40B4-BE49-F238E27FC236}">
                <a16:creationId xmlns:a16="http://schemas.microsoft.com/office/drawing/2014/main" id="{99410C58-51A8-2F4C-AAF8-53D3A0A09692}"/>
              </a:ext>
            </a:extLst>
          </p:cNvPr>
          <p:cNvSpPr>
            <a:spLocks noChangeArrowheads="1"/>
          </p:cNvSpPr>
          <p:nvPr/>
        </p:nvSpPr>
        <p:spPr bwMode="auto">
          <a:xfrm>
            <a:off x="9232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CRC</a:t>
            </a:r>
            <a:endParaRPr kumimoji="0" lang="pt-BR" b="0" i="0" u="none" strike="noStrike" kern="0" cap="none" spc="0" normalizeH="0" baseline="0" noProof="0" dirty="0">
              <a:ln>
                <a:noFill/>
              </a:ln>
              <a:effectLst/>
              <a:uLnTx/>
              <a:uFillTx/>
              <a:ea typeface="ＭＳ Ｐゴシック" charset="0"/>
            </a:endParaRPr>
          </a:p>
        </p:txBody>
      </p:sp>
      <p:sp>
        <p:nvSpPr>
          <p:cNvPr id="133" name="Text Box 21">
            <a:extLst>
              <a:ext uri="{FF2B5EF4-FFF2-40B4-BE49-F238E27FC236}">
                <a16:creationId xmlns:a16="http://schemas.microsoft.com/office/drawing/2014/main" id="{42BF6590-B2B6-1548-BA6F-9A4B4FEF976C}"/>
              </a:ext>
            </a:extLst>
          </p:cNvPr>
          <p:cNvSpPr txBox="1">
            <a:spLocks noChangeArrowheads="1"/>
          </p:cNvSpPr>
          <p:nvPr/>
        </p:nvSpPr>
        <p:spPr bwMode="auto">
          <a:xfrm>
            <a:off x="6085285" y="1705119"/>
            <a:ext cx="973343" cy="5410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latin typeface="+mn-lt"/>
                <a:ea typeface="ＭＳ Ｐゴシック" charset="0"/>
              </a:rPr>
              <a:t>controle</a:t>
            </a:r>
          </a:p>
          <a:p>
            <a:pPr marL="0" marR="0" lvl="0" indent="0" algn="ctr" defTabSz="914400" eaLnBrk="1" fontAlgn="base" latinLnBrk="0" hangingPunct="1">
              <a:lnSpc>
                <a:spcPct val="80000"/>
              </a:lnSpc>
              <a:spcBef>
                <a:spcPct val="0"/>
              </a:spcBef>
              <a:spcAft>
                <a:spcPct val="0"/>
              </a:spcAft>
              <a:buClrTx/>
              <a:buSzTx/>
              <a:buFontTx/>
              <a:buNone/>
              <a:tabLst/>
              <a:defRPr/>
            </a:pPr>
            <a:r>
              <a:rPr lang="pt-BR" kern="0">
                <a:latin typeface="+mn-lt"/>
              </a:rPr>
              <a:t>de seq.</a:t>
            </a:r>
            <a:endParaRPr kumimoji="0" lang="pt-BR" b="0" i="0" u="none" strike="noStrike" kern="0" cap="none" spc="0" normalizeH="0" baseline="0" noProof="0" dirty="0">
              <a:ln>
                <a:noFill/>
              </a:ln>
              <a:effectLst/>
              <a:uLnTx/>
              <a:uFillTx/>
              <a:latin typeface="+mn-lt"/>
              <a:ea typeface="ＭＳ Ｐゴシック" charset="0"/>
            </a:endParaRPr>
          </a:p>
        </p:txBody>
      </p:sp>
      <p:graphicFrame>
        <p:nvGraphicFramePr>
          <p:cNvPr id="5" name="Tabela 4">
            <a:extLst>
              <a:ext uri="{FF2B5EF4-FFF2-40B4-BE49-F238E27FC236}">
                <a16:creationId xmlns:a16="http://schemas.microsoft.com/office/drawing/2014/main" id="{9AFCA56C-A096-36F2-630D-E99A7C06E978}"/>
              </a:ext>
            </a:extLst>
          </p:cNvPr>
          <p:cNvGraphicFramePr>
            <a:graphicFrameLocks noGrp="1"/>
          </p:cNvGraphicFramePr>
          <p:nvPr>
            <p:extLst>
              <p:ext uri="{D42A27DB-BD31-4B8C-83A1-F6EECF244321}">
                <p14:modId xmlns:p14="http://schemas.microsoft.com/office/powerpoint/2010/main" val="3364391485"/>
              </p:ext>
            </p:extLst>
          </p:nvPr>
        </p:nvGraphicFramePr>
        <p:xfrm>
          <a:off x="2388172" y="2739172"/>
          <a:ext cx="7103712" cy="2984456"/>
        </p:xfrm>
        <a:graphic>
          <a:graphicData uri="http://schemas.openxmlformats.org/drawingml/2006/table">
            <a:tbl>
              <a:tblPr firstRow="1">
                <a:tableStyleId>{08FB837D-C827-4EFA-A057-4D05807E0F7C}</a:tableStyleId>
              </a:tblPr>
              <a:tblGrid>
                <a:gridCol w="1014816">
                  <a:extLst>
                    <a:ext uri="{9D8B030D-6E8A-4147-A177-3AD203B41FA5}">
                      <a16:colId xmlns:a16="http://schemas.microsoft.com/office/drawing/2014/main" val="750128200"/>
                    </a:ext>
                  </a:extLst>
                </a:gridCol>
                <a:gridCol w="1014816">
                  <a:extLst>
                    <a:ext uri="{9D8B030D-6E8A-4147-A177-3AD203B41FA5}">
                      <a16:colId xmlns:a16="http://schemas.microsoft.com/office/drawing/2014/main" val="1476691964"/>
                    </a:ext>
                  </a:extLst>
                </a:gridCol>
                <a:gridCol w="1014816">
                  <a:extLst>
                    <a:ext uri="{9D8B030D-6E8A-4147-A177-3AD203B41FA5}">
                      <a16:colId xmlns:a16="http://schemas.microsoft.com/office/drawing/2014/main" val="1073891050"/>
                    </a:ext>
                  </a:extLst>
                </a:gridCol>
                <a:gridCol w="1014816">
                  <a:extLst>
                    <a:ext uri="{9D8B030D-6E8A-4147-A177-3AD203B41FA5}">
                      <a16:colId xmlns:a16="http://schemas.microsoft.com/office/drawing/2014/main" val="3271318505"/>
                    </a:ext>
                  </a:extLst>
                </a:gridCol>
                <a:gridCol w="1014816">
                  <a:extLst>
                    <a:ext uri="{9D8B030D-6E8A-4147-A177-3AD203B41FA5}">
                      <a16:colId xmlns:a16="http://schemas.microsoft.com/office/drawing/2014/main" val="443223366"/>
                    </a:ext>
                  </a:extLst>
                </a:gridCol>
                <a:gridCol w="1014816">
                  <a:extLst>
                    <a:ext uri="{9D8B030D-6E8A-4147-A177-3AD203B41FA5}">
                      <a16:colId xmlns:a16="http://schemas.microsoft.com/office/drawing/2014/main" val="2590934894"/>
                    </a:ext>
                  </a:extLst>
                </a:gridCol>
                <a:gridCol w="1014816">
                  <a:extLst>
                    <a:ext uri="{9D8B030D-6E8A-4147-A177-3AD203B41FA5}">
                      <a16:colId xmlns:a16="http://schemas.microsoft.com/office/drawing/2014/main" val="2541125415"/>
                    </a:ext>
                  </a:extLst>
                </a:gridCol>
              </a:tblGrid>
              <a:tr h="897424">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Função</a:t>
                      </a:r>
                    </a:p>
                  </a:txBody>
                  <a:tcPr marL="21385" marR="21385" marT="21385" marB="21385" anchor="ctr"/>
                </a:tc>
                <a:tc>
                  <a:txBody>
                    <a:bodyPr/>
                    <a:lstStyle/>
                    <a:p>
                      <a:pPr algn="ctr" fontAlgn="base"/>
                      <a:r>
                        <a:rPr lang="pt-BR" sz="800" dirty="0" err="1">
                          <a:effectLst/>
                          <a:latin typeface="Verdana" panose="020B0604030504040204" pitchFamily="34" charset="0"/>
                          <a:ea typeface="Verdana" panose="020B0604030504040204" pitchFamily="34" charset="0"/>
                          <a:cs typeface="Verdana" panose="020B0604030504040204" pitchFamily="34" charset="0"/>
                        </a:rPr>
                        <a:t>ToDS</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(para AP)</a:t>
                      </a:r>
                    </a:p>
                  </a:txBody>
                  <a:tcPr marL="21385" marR="21385" marT="21385" marB="21385" anchor="ctr"/>
                </a:tc>
                <a:tc>
                  <a:txBody>
                    <a:bodyPr/>
                    <a:lstStyle/>
                    <a:p>
                      <a:pPr algn="ctr" fontAlgn="base"/>
                      <a:r>
                        <a:rPr lang="pt-BR" sz="800" dirty="0" err="1">
                          <a:effectLst/>
                          <a:latin typeface="Verdana" panose="020B0604030504040204" pitchFamily="34" charset="0"/>
                          <a:ea typeface="Verdana" panose="020B0604030504040204" pitchFamily="34" charset="0"/>
                          <a:cs typeface="Verdana" panose="020B0604030504040204" pitchFamily="34" charset="0"/>
                        </a:rPr>
                        <a:t>FromDS</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(de</a:t>
                      </a:r>
                      <a:r>
                        <a:rPr lang="pt-BR" sz="800" baseline="0" dirty="0">
                          <a:effectLst/>
                          <a:latin typeface="Verdana" panose="020B0604030504040204" pitchFamily="34" charset="0"/>
                          <a:ea typeface="Verdana" panose="020B0604030504040204" pitchFamily="34" charset="0"/>
                          <a:cs typeface="Verdana" panose="020B0604030504040204" pitchFamily="34" charset="0"/>
                        </a:rPr>
                        <a:t> AP)</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 1</a:t>
                      </a:r>
                      <a:br>
                        <a:rPr lang="pt-BR" sz="800" dirty="0">
                          <a:effectLst/>
                          <a:latin typeface="Verdana" panose="020B0604030504040204" pitchFamily="34" charset="0"/>
                          <a:ea typeface="Verdana" panose="020B0604030504040204" pitchFamily="34" charset="0"/>
                          <a:cs typeface="Verdana" panose="020B0604030504040204" pitchFamily="34" charset="0"/>
                        </a:rPr>
                      </a:br>
                      <a:r>
                        <a:rPr lang="pt-BR" sz="800" dirty="0">
                          <a:effectLst/>
                          <a:latin typeface="Verdana" panose="020B0604030504040204" pitchFamily="34" charset="0"/>
                          <a:ea typeface="Verdana" panose="020B0604030504040204" pitchFamily="34" charset="0"/>
                          <a:cs typeface="Verdana" panose="020B0604030504040204" pitchFamily="34" charset="0"/>
                        </a:rPr>
                        <a:t>(receptor)</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 2 (transmissor)</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a:t>
                      </a:r>
                      <a:r>
                        <a:rPr lang="pt-BR" sz="800" baseline="0" dirty="0">
                          <a:effectLst/>
                          <a:latin typeface="Verdana" panose="020B0604030504040204" pitchFamily="34" charset="0"/>
                          <a:ea typeface="Verdana" panose="020B0604030504040204" pitchFamily="34" charset="0"/>
                          <a:cs typeface="Verdana" panose="020B0604030504040204" pitchFamily="34" charset="0"/>
                        </a:rPr>
                        <a:t> 3</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 4</a:t>
                      </a:r>
                    </a:p>
                  </a:txBody>
                  <a:tcPr marL="21385" marR="21385" marT="21385" marB="21385" anchor="ctr"/>
                </a:tc>
                <a:extLst>
                  <a:ext uri="{0D108BD9-81ED-4DB2-BD59-A6C34878D82A}">
                    <a16:rowId xmlns:a16="http://schemas.microsoft.com/office/drawing/2014/main" val="3846102636"/>
                  </a:ext>
                </a:extLst>
              </a:tr>
              <a:tr h="343811">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Redes </a:t>
                      </a:r>
                      <a:r>
                        <a:rPr lang="pt-BR" sz="800" dirty="0" err="1">
                          <a:effectLst/>
                          <a:latin typeface="Verdana" panose="020B0604030504040204" pitchFamily="34" charset="0"/>
                          <a:ea typeface="Verdana" panose="020B0604030504040204" pitchFamily="34" charset="0"/>
                          <a:cs typeface="Verdana" panose="020B0604030504040204" pitchFamily="34" charset="0"/>
                        </a:rPr>
                        <a:t>Ad-hoc</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Origem</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BSSID</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Não Usado</a:t>
                      </a:r>
                    </a:p>
                  </a:txBody>
                  <a:tcPr marL="21385" marR="21385" marT="21385" marB="21385" anchor="ctr"/>
                </a:tc>
                <a:extLst>
                  <a:ext uri="{0D108BD9-81ED-4DB2-BD59-A6C34878D82A}">
                    <a16:rowId xmlns:a16="http://schemas.microsoft.com/office/drawing/2014/main" val="2124860128"/>
                  </a:ext>
                </a:extLst>
              </a:tr>
              <a:tr h="501986">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Quadro enviado para AP (infra.)</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BSSID</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Origem</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a:t>
                      </a:r>
                      <a:r>
                        <a:rPr lang="pt-BR" sz="800" dirty="0">
                          <a:effectLst/>
                          <a:latin typeface="Verdana" panose="020B0604030504040204" pitchFamily="34" charset="0"/>
                          <a:ea typeface="Verdana" panose="020B0604030504040204" pitchFamily="34" charset="0"/>
                          <a:cs typeface="Verdana" panose="020B0604030504040204" pitchFamily="34" charset="0"/>
                        </a:rPr>
                        <a:t>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Não Usado</a:t>
                      </a:r>
                    </a:p>
                  </a:txBody>
                  <a:tcPr marL="21385" marR="21385" marT="21385" marB="21385" anchor="ctr"/>
                </a:tc>
                <a:extLst>
                  <a:ext uri="{0D108BD9-81ED-4DB2-BD59-A6C34878D82A}">
                    <a16:rowId xmlns:a16="http://schemas.microsoft.com/office/drawing/2014/main" val="1006681806"/>
                  </a:ext>
                </a:extLst>
              </a:tr>
              <a:tr h="660161">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Quadro enviado pelo AP (infra.)</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BSSID</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Origem</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Não Usado</a:t>
                      </a:r>
                    </a:p>
                  </a:txBody>
                  <a:tcPr marL="21385" marR="21385" marT="21385" marB="21385" anchor="ctr"/>
                </a:tc>
                <a:extLst>
                  <a:ext uri="{0D108BD9-81ED-4DB2-BD59-A6C34878D82A}">
                    <a16:rowId xmlns:a16="http://schemas.microsoft.com/office/drawing/2014/main" val="4212105092"/>
                  </a:ext>
                </a:extLst>
              </a:tr>
              <a:tr h="581074">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WDS (ponte)</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Receptor</a:t>
                      </a:r>
                      <a:br>
                        <a:rPr lang="pt-BR" sz="800" baseline="0" dirty="0">
                          <a:effectLst/>
                          <a:latin typeface="Verdana" panose="020B0604030504040204" pitchFamily="34" charset="0"/>
                          <a:ea typeface="Verdana" panose="020B0604030504040204" pitchFamily="34" charset="0"/>
                          <a:cs typeface="Verdana" panose="020B0604030504040204" pitchFamily="34" charset="0"/>
                        </a:rPr>
                      </a:br>
                      <a:r>
                        <a:rPr lang="pt-BR" sz="800" baseline="0" dirty="0">
                          <a:effectLst/>
                          <a:latin typeface="Verdana" panose="020B0604030504040204" pitchFamily="34" charset="0"/>
                          <a:ea typeface="Verdana" panose="020B0604030504040204" pitchFamily="34" charset="0"/>
                          <a:cs typeface="Verdana" panose="020B0604030504040204" pitchFamily="34" charset="0"/>
                        </a:rPr>
                        <a:t>(próxima estação que recebe o quadro)</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Transmissor</a:t>
                      </a:r>
                      <a:br>
                        <a:rPr lang="pt-BR" sz="800" dirty="0">
                          <a:effectLst/>
                          <a:latin typeface="Verdana" panose="020B0604030504040204" pitchFamily="34" charset="0"/>
                          <a:ea typeface="Verdana" panose="020B0604030504040204" pitchFamily="34" charset="0"/>
                          <a:cs typeface="Verdana" panose="020B0604030504040204" pitchFamily="34" charset="0"/>
                        </a:rPr>
                      </a:br>
                      <a:r>
                        <a:rPr lang="pt-BR" sz="800" dirty="0">
                          <a:effectLst/>
                          <a:latin typeface="Verdana" panose="020B0604030504040204" pitchFamily="34" charset="0"/>
                          <a:ea typeface="Verdana" panose="020B0604030504040204" pitchFamily="34" charset="0"/>
                          <a:cs typeface="Verdana" panose="020B0604030504040204" pitchFamily="34" charset="0"/>
                        </a:rPr>
                        <a:t>(MAC</a:t>
                      </a:r>
                      <a:r>
                        <a:rPr lang="pt-BR" sz="800" baseline="0" dirty="0">
                          <a:effectLst/>
                          <a:latin typeface="Verdana" panose="020B0604030504040204" pitchFamily="34" charset="0"/>
                          <a:ea typeface="Verdana" panose="020B0604030504040204" pitchFamily="34" charset="0"/>
                          <a:cs typeface="Verdana" panose="020B0604030504040204" pitchFamily="34" charset="0"/>
                        </a:rPr>
                        <a:t> da estação que transmitiu o quadro)</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Origem</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extLst>
                  <a:ext uri="{0D108BD9-81ED-4DB2-BD59-A6C34878D82A}">
                    <a16:rowId xmlns:a16="http://schemas.microsoft.com/office/drawing/2014/main" val="943720880"/>
                  </a:ext>
                </a:extLst>
              </a:tr>
            </a:tbl>
          </a:graphicData>
        </a:graphic>
      </p:graphicFrame>
      <p:sp>
        <p:nvSpPr>
          <p:cNvPr id="6" name="Retângulo 5">
            <a:extLst>
              <a:ext uri="{FF2B5EF4-FFF2-40B4-BE49-F238E27FC236}">
                <a16:creationId xmlns:a16="http://schemas.microsoft.com/office/drawing/2014/main" id="{6289E658-A01C-FAA7-7AB2-284838211C90}"/>
              </a:ext>
            </a:extLst>
          </p:cNvPr>
          <p:cNvSpPr/>
          <p:nvPr/>
        </p:nvSpPr>
        <p:spPr>
          <a:xfrm>
            <a:off x="2955829" y="5827216"/>
            <a:ext cx="5968398" cy="707886"/>
          </a:xfrm>
          <a:prstGeom prst="rect">
            <a:avLst/>
          </a:prstGeom>
        </p:spPr>
        <p:txBody>
          <a:bodyPr wrap="square">
            <a:spAutoFit/>
          </a:bodyPr>
          <a:lstStyle/>
          <a:p>
            <a:r>
              <a:rPr lang="pt-BR" sz="1000" dirty="0">
                <a:solidFill>
                  <a:srgbClr val="000000"/>
                </a:solidFill>
                <a:latin typeface="Arial" panose="020B0604020202020204" pitchFamily="34" charset="0"/>
              </a:rPr>
              <a:t>BSSID (Identificador de BSS) identifica unicamente cada BSS. Quando o quadro é vindo de uma estação que opera em modo </a:t>
            </a:r>
            <a:r>
              <a:rPr lang="pt-BR" sz="1000" dirty="0" err="1">
                <a:solidFill>
                  <a:srgbClr val="000000"/>
                </a:solidFill>
                <a:latin typeface="Arial" panose="020B0604020202020204" pitchFamily="34" charset="0"/>
              </a:rPr>
              <a:t>infra-estrutura</a:t>
            </a:r>
            <a:r>
              <a:rPr lang="pt-BR" sz="1000" dirty="0">
                <a:solidFill>
                  <a:srgbClr val="000000"/>
                </a:solidFill>
                <a:latin typeface="Arial" panose="020B0604020202020204" pitchFamily="34" charset="0"/>
              </a:rPr>
              <a:t> BSS, BSSID é o endereço MAC do AP. Quando o quadro é vindo de uma estação que opera em modo </a:t>
            </a:r>
            <a:r>
              <a:rPr lang="pt-BR" sz="1000" i="1" dirty="0">
                <a:solidFill>
                  <a:srgbClr val="000000"/>
                </a:solidFill>
                <a:latin typeface="Arial" panose="020B0604020202020204" pitchFamily="34" charset="0"/>
              </a:rPr>
              <a:t>ad hoc</a:t>
            </a:r>
            <a:r>
              <a:rPr lang="pt-BR" sz="1000" dirty="0">
                <a:solidFill>
                  <a:srgbClr val="000000"/>
                </a:solidFill>
                <a:latin typeface="Arial" panose="020B0604020202020204" pitchFamily="34" charset="0"/>
              </a:rPr>
              <a:t> (IBSS), o BSSID é um número aleatório gerado e localmente administrado pela estação que iniciou a transmissão.</a:t>
            </a:r>
            <a:endParaRPr lang="pt-BR" sz="1000" dirty="0"/>
          </a:p>
        </p:txBody>
      </p:sp>
      <p:cxnSp>
        <p:nvCxnSpPr>
          <p:cNvPr id="9" name="Straight Connector 151">
            <a:extLst>
              <a:ext uri="{FF2B5EF4-FFF2-40B4-BE49-F238E27FC236}">
                <a16:creationId xmlns:a16="http://schemas.microsoft.com/office/drawing/2014/main" id="{425448A9-5DE9-E89D-D0AD-CF82DF76452D}"/>
              </a:ext>
            </a:extLst>
          </p:cNvPr>
          <p:cNvCxnSpPr>
            <a:cxnSpLocks/>
          </p:cNvCxnSpPr>
          <p:nvPr/>
        </p:nvCxnSpPr>
        <p:spPr>
          <a:xfrm>
            <a:off x="4049344" y="2246165"/>
            <a:ext cx="1868660" cy="68871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51">
            <a:extLst>
              <a:ext uri="{FF2B5EF4-FFF2-40B4-BE49-F238E27FC236}">
                <a16:creationId xmlns:a16="http://schemas.microsoft.com/office/drawing/2014/main" id="{4691B9E0-B0F4-F79C-6E1E-E222BB48AA3A}"/>
              </a:ext>
            </a:extLst>
          </p:cNvPr>
          <p:cNvCxnSpPr>
            <a:cxnSpLocks/>
          </p:cNvCxnSpPr>
          <p:nvPr/>
        </p:nvCxnSpPr>
        <p:spPr>
          <a:xfrm>
            <a:off x="4886563" y="2242699"/>
            <a:ext cx="2092127" cy="6921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151">
            <a:extLst>
              <a:ext uri="{FF2B5EF4-FFF2-40B4-BE49-F238E27FC236}">
                <a16:creationId xmlns:a16="http://schemas.microsoft.com/office/drawing/2014/main" id="{611952D2-8289-C261-3086-90E9C9E63F3F}"/>
              </a:ext>
            </a:extLst>
          </p:cNvPr>
          <p:cNvCxnSpPr>
            <a:cxnSpLocks/>
          </p:cNvCxnSpPr>
          <p:nvPr/>
        </p:nvCxnSpPr>
        <p:spPr>
          <a:xfrm>
            <a:off x="5724763" y="2223937"/>
            <a:ext cx="2204945" cy="748967"/>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151">
            <a:extLst>
              <a:ext uri="{FF2B5EF4-FFF2-40B4-BE49-F238E27FC236}">
                <a16:creationId xmlns:a16="http://schemas.microsoft.com/office/drawing/2014/main" id="{E4046728-1AF8-348B-7947-4EAF4FBDF3E6}"/>
              </a:ext>
            </a:extLst>
          </p:cNvPr>
          <p:cNvCxnSpPr>
            <a:cxnSpLocks/>
          </p:cNvCxnSpPr>
          <p:nvPr/>
        </p:nvCxnSpPr>
        <p:spPr>
          <a:xfrm>
            <a:off x="7405230" y="2223937"/>
            <a:ext cx="1582624" cy="7843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151">
            <a:extLst>
              <a:ext uri="{FF2B5EF4-FFF2-40B4-BE49-F238E27FC236}">
                <a16:creationId xmlns:a16="http://schemas.microsoft.com/office/drawing/2014/main" id="{8C2219E7-B121-E259-CE00-1D04690B3576}"/>
              </a:ext>
            </a:extLst>
          </p:cNvPr>
          <p:cNvCxnSpPr>
            <a:cxnSpLocks/>
            <a:stCxn id="115" idx="2"/>
          </p:cNvCxnSpPr>
          <p:nvPr/>
        </p:nvCxnSpPr>
        <p:spPr>
          <a:xfrm>
            <a:off x="2372585" y="2282104"/>
            <a:ext cx="1511113" cy="717688"/>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151">
            <a:extLst>
              <a:ext uri="{FF2B5EF4-FFF2-40B4-BE49-F238E27FC236}">
                <a16:creationId xmlns:a16="http://schemas.microsoft.com/office/drawing/2014/main" id="{F4CADEFE-1177-A63F-350B-9236E31FD07D}"/>
              </a:ext>
            </a:extLst>
          </p:cNvPr>
          <p:cNvCxnSpPr>
            <a:cxnSpLocks/>
            <a:stCxn id="115" idx="2"/>
          </p:cNvCxnSpPr>
          <p:nvPr/>
        </p:nvCxnSpPr>
        <p:spPr>
          <a:xfrm>
            <a:off x="2372585" y="2282104"/>
            <a:ext cx="2578320" cy="69080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988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6EDA2A-A3EF-9335-58F8-BC2CB7A08D2B}"/>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EC165680-E875-7149-4B1F-7AB0EA7B81F7}"/>
              </a:ext>
            </a:extLst>
          </p:cNvPr>
          <p:cNvSpPr>
            <a:spLocks noGrp="1"/>
          </p:cNvSpPr>
          <p:nvPr>
            <p:ph type="title"/>
          </p:nvPr>
        </p:nvSpPr>
        <p:spPr>
          <a:xfrm>
            <a:off x="798691" y="289325"/>
            <a:ext cx="11024714" cy="894622"/>
          </a:xfrm>
        </p:spPr>
        <p:txBody>
          <a:bodyPr>
            <a:normAutofit/>
          </a:bodyPr>
          <a:lstStyle/>
          <a:p>
            <a:r>
              <a:rPr lang="pt-BR" altLang="en-US" dirty="0">
                <a:cs typeface="Calibri" panose="020F0502020204030204" pitchFamily="34" charset="0"/>
              </a:rPr>
              <a:t>Características do sinal de rádio</a:t>
            </a:r>
            <a:endParaRPr lang="en-US" sz="4400" dirty="0"/>
          </a:p>
        </p:txBody>
      </p:sp>
      <p:sp>
        <p:nvSpPr>
          <p:cNvPr id="5" name="TextBox 4">
            <a:extLst>
              <a:ext uri="{FF2B5EF4-FFF2-40B4-BE49-F238E27FC236}">
                <a16:creationId xmlns:a16="http://schemas.microsoft.com/office/drawing/2014/main" id="{7A3B9A43-BBA1-A44D-65C1-39F8C10B4F93}"/>
              </a:ext>
            </a:extLst>
          </p:cNvPr>
          <p:cNvSpPr txBox="1"/>
          <p:nvPr/>
        </p:nvSpPr>
        <p:spPr>
          <a:xfrm>
            <a:off x="542159" y="1101228"/>
            <a:ext cx="6327787" cy="4216539"/>
          </a:xfrm>
          <a:prstGeom prst="rect">
            <a:avLst/>
          </a:prstGeom>
          <a:noFill/>
        </p:spPr>
        <p:txBody>
          <a:bodyPr wrap="square">
            <a:spAutoFit/>
          </a:bodyPr>
          <a:lstStyle/>
          <a:p>
            <a:r>
              <a:rPr lang="en-US" sz="2800" dirty="0" err="1">
                <a:solidFill>
                  <a:srgbClr val="C00000"/>
                </a:solidFill>
              </a:rPr>
              <a:t>Largura</a:t>
            </a:r>
            <a:r>
              <a:rPr lang="en-US" sz="2800" dirty="0">
                <a:solidFill>
                  <a:srgbClr val="C00000"/>
                </a:solidFill>
              </a:rPr>
              <a:t> de </a:t>
            </a:r>
            <a:r>
              <a:rPr lang="en-US" sz="2800" dirty="0" err="1">
                <a:solidFill>
                  <a:srgbClr val="C00000"/>
                </a:solidFill>
              </a:rPr>
              <a:t>banda</a:t>
            </a:r>
            <a:r>
              <a:rPr lang="en-US" sz="2800" dirty="0">
                <a:solidFill>
                  <a:srgbClr val="C00000"/>
                </a:solidFill>
              </a:rPr>
              <a:t>: </a:t>
            </a:r>
            <a:r>
              <a:rPr lang="pt-BR" sz="2800" dirty="0">
                <a:latin typeface="Aptos" panose="020B0004020202020204" pitchFamily="34" charset="0"/>
              </a:rPr>
              <a:t>largura (medida em Hz) da faixa de frequências usada pelo sinal de rádio</a:t>
            </a:r>
            <a:endParaRPr lang="en-US" sz="2400" dirty="0"/>
          </a:p>
          <a:p>
            <a:pPr marL="342900" indent="-220663">
              <a:buClr>
                <a:srgbClr val="0E00A3"/>
              </a:buClr>
              <a:buFont typeface="Wingdings" pitchFamily="2" charset="2"/>
              <a:buChar char="§"/>
            </a:pPr>
            <a:r>
              <a:rPr lang="pt-BR" sz="2400" dirty="0"/>
              <a:t>O uso de radiofrequência é caracterizado pela densidade espectral de potência (DEP de zero significa nenhuma potência de sinal nessa frequência)</a:t>
            </a:r>
            <a:endParaRPr lang="en-US" sz="2400" dirty="0"/>
          </a:p>
          <a:p>
            <a:pPr marL="342900" indent="-220663">
              <a:buClr>
                <a:srgbClr val="0E00A3"/>
              </a:buClr>
              <a:buFont typeface="Wingdings" pitchFamily="2" charset="2"/>
              <a:buChar char="§"/>
            </a:pPr>
            <a:r>
              <a:rPr lang="en-US" sz="2400" i="1" dirty="0"/>
              <a:t>bandwidth</a:t>
            </a:r>
            <a:r>
              <a:rPr lang="en-US" sz="2400" dirty="0"/>
              <a:t> = “band” + “width” (</a:t>
            </a:r>
            <a:r>
              <a:rPr lang="pt-BR" sz="2400" dirty="0"/>
              <a:t>largura da banda de frequência usada</a:t>
            </a:r>
            <a:r>
              <a:rPr lang="en-US" sz="2400" dirty="0"/>
              <a:t>)</a:t>
            </a:r>
          </a:p>
          <a:p>
            <a:pPr marL="342900" indent="-220663">
              <a:buClr>
                <a:srgbClr val="0E00A3"/>
              </a:buClr>
              <a:buFont typeface="Wingdings" pitchFamily="2" charset="2"/>
              <a:buChar char="§"/>
            </a:pPr>
            <a:endParaRPr lang="en-US" sz="2000" dirty="0"/>
          </a:p>
          <a:p>
            <a:pPr>
              <a:buClr>
                <a:srgbClr val="0000A3"/>
              </a:buClr>
            </a:pPr>
            <a:endParaRPr lang="en-US" sz="2000" dirty="0"/>
          </a:p>
        </p:txBody>
      </p:sp>
      <p:grpSp>
        <p:nvGrpSpPr>
          <p:cNvPr id="95" name="Group 94">
            <a:extLst>
              <a:ext uri="{FF2B5EF4-FFF2-40B4-BE49-F238E27FC236}">
                <a16:creationId xmlns:a16="http://schemas.microsoft.com/office/drawing/2014/main" id="{E6E4E261-16F8-0C2F-3155-1AC7E570ADAC}"/>
              </a:ext>
            </a:extLst>
          </p:cNvPr>
          <p:cNvGrpSpPr/>
          <p:nvPr/>
        </p:nvGrpSpPr>
        <p:grpSpPr>
          <a:xfrm>
            <a:off x="7390224" y="1454124"/>
            <a:ext cx="4481825" cy="4758750"/>
            <a:chOff x="7390224" y="1454124"/>
            <a:chExt cx="4481825" cy="4758750"/>
          </a:xfrm>
        </p:grpSpPr>
        <p:grpSp>
          <p:nvGrpSpPr>
            <p:cNvPr id="90" name="Group 89">
              <a:extLst>
                <a:ext uri="{FF2B5EF4-FFF2-40B4-BE49-F238E27FC236}">
                  <a16:creationId xmlns:a16="http://schemas.microsoft.com/office/drawing/2014/main" id="{711AA3DB-DC04-DC09-154A-31C90AD109CC}"/>
                </a:ext>
              </a:extLst>
            </p:cNvPr>
            <p:cNvGrpSpPr/>
            <p:nvPr/>
          </p:nvGrpSpPr>
          <p:grpSpPr>
            <a:xfrm>
              <a:off x="7390224" y="1454124"/>
              <a:ext cx="4155482" cy="3127276"/>
              <a:chOff x="7237827" y="1454124"/>
              <a:chExt cx="4155482" cy="3127276"/>
            </a:xfrm>
          </p:grpSpPr>
          <p:sp>
            <p:nvSpPr>
              <p:cNvPr id="3" name="Rectangle 2">
                <a:extLst>
                  <a:ext uri="{FF2B5EF4-FFF2-40B4-BE49-F238E27FC236}">
                    <a16:creationId xmlns:a16="http://schemas.microsoft.com/office/drawing/2014/main" id="{1ED14FE3-3A76-F4CF-A437-7E69EB7D63C7}"/>
                  </a:ext>
                </a:extLst>
              </p:cNvPr>
              <p:cNvSpPr/>
              <p:nvPr/>
            </p:nvSpPr>
            <p:spPr>
              <a:xfrm>
                <a:off x="8259368" y="1731457"/>
                <a:ext cx="1636004" cy="2131704"/>
              </a:xfrm>
              <a:prstGeom prst="rect">
                <a:avLst/>
              </a:prstGeom>
              <a:solidFill>
                <a:srgbClr val="C00000">
                  <a:alpha val="19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98DC4958-2DC1-54DA-606C-8498E7015E7D}"/>
                  </a:ext>
                </a:extLst>
              </p:cNvPr>
              <p:cNvGrpSpPr/>
              <p:nvPr/>
            </p:nvGrpSpPr>
            <p:grpSpPr>
              <a:xfrm>
                <a:off x="7237827" y="1454124"/>
                <a:ext cx="3216351" cy="3117392"/>
                <a:chOff x="3372248" y="1333213"/>
                <a:chExt cx="4344396" cy="5670212"/>
              </a:xfrm>
            </p:grpSpPr>
            <p:cxnSp>
              <p:nvCxnSpPr>
                <p:cNvPr id="36" name="Straight Connector 35">
                  <a:extLst>
                    <a:ext uri="{FF2B5EF4-FFF2-40B4-BE49-F238E27FC236}">
                      <a16:creationId xmlns:a16="http://schemas.microsoft.com/office/drawing/2014/main" id="{BC1B0D6D-CD74-BA79-5094-22181E9028A5}"/>
                    </a:ext>
                  </a:extLst>
                </p:cNvPr>
                <p:cNvCxnSpPr>
                  <a:cxnSpLocks/>
                </p:cNvCxnSpPr>
                <p:nvPr/>
              </p:nvCxnSpPr>
              <p:spPr>
                <a:xfrm>
                  <a:off x="3836019" y="5747946"/>
                  <a:ext cx="3880625"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59C3CB2-94BB-93E8-A2C0-CC1C4F91740E}"/>
                    </a:ext>
                  </a:extLst>
                </p:cNvPr>
                <p:cNvCxnSpPr/>
                <p:nvPr/>
              </p:nvCxnSpPr>
              <p:spPr>
                <a:xfrm>
                  <a:off x="58569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6EE583A-E229-D5C8-486F-675F6808A521}"/>
                    </a:ext>
                  </a:extLst>
                </p:cNvPr>
                <p:cNvCxnSpPr/>
                <p:nvPr/>
              </p:nvCxnSpPr>
              <p:spPr>
                <a:xfrm>
                  <a:off x="47520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F054127-2A76-B9D0-6C37-553A53C5A06B}"/>
                    </a:ext>
                  </a:extLst>
                </p:cNvPr>
                <p:cNvCxnSpPr/>
                <p:nvPr/>
              </p:nvCxnSpPr>
              <p:spPr>
                <a:xfrm>
                  <a:off x="69618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0BDD640E-FC81-3553-9C0D-6C6289931629}"/>
                    </a:ext>
                  </a:extLst>
                </p:cNvPr>
                <p:cNvSpPr txBox="1"/>
                <p:nvPr/>
              </p:nvSpPr>
              <p:spPr>
                <a:xfrm>
                  <a:off x="5496187" y="5894716"/>
                  <a:ext cx="725780" cy="503832"/>
                </a:xfrm>
                <a:prstGeom prst="rect">
                  <a:avLst/>
                </a:prstGeom>
                <a:noFill/>
              </p:spPr>
              <p:txBody>
                <a:bodyPr wrap="none" rtlCol="0">
                  <a:spAutoFit/>
                </a:bodyPr>
                <a:lstStyle/>
                <a:p>
                  <a:pPr algn="ctr"/>
                  <a:r>
                    <a:rPr lang="en-US" sz="1200" dirty="0"/>
                    <a:t>2.438</a:t>
                  </a:r>
                </a:p>
              </p:txBody>
            </p:sp>
            <p:sp>
              <p:nvSpPr>
                <p:cNvPr id="41" name="TextBox 40">
                  <a:extLst>
                    <a:ext uri="{FF2B5EF4-FFF2-40B4-BE49-F238E27FC236}">
                      <a16:creationId xmlns:a16="http://schemas.microsoft.com/office/drawing/2014/main" id="{1D14DD05-3E14-4847-B520-27C34138A1F9}"/>
                    </a:ext>
                  </a:extLst>
                </p:cNvPr>
                <p:cNvSpPr txBox="1"/>
                <p:nvPr/>
              </p:nvSpPr>
              <p:spPr>
                <a:xfrm>
                  <a:off x="6601085" y="5891538"/>
                  <a:ext cx="725780" cy="503832"/>
                </a:xfrm>
                <a:prstGeom prst="rect">
                  <a:avLst/>
                </a:prstGeom>
                <a:noFill/>
              </p:spPr>
              <p:txBody>
                <a:bodyPr wrap="none" rtlCol="0">
                  <a:spAutoFit/>
                </a:bodyPr>
                <a:lstStyle/>
                <a:p>
                  <a:pPr algn="ctr"/>
                  <a:r>
                    <a:rPr lang="en-US" sz="1200" dirty="0"/>
                    <a:t>2.449</a:t>
                  </a:r>
                </a:p>
              </p:txBody>
            </p:sp>
            <p:sp>
              <p:nvSpPr>
                <p:cNvPr id="42" name="TextBox 41">
                  <a:extLst>
                    <a:ext uri="{FF2B5EF4-FFF2-40B4-BE49-F238E27FC236}">
                      <a16:creationId xmlns:a16="http://schemas.microsoft.com/office/drawing/2014/main" id="{3296ECB0-7AE8-F295-B82E-3B7B340399D2}"/>
                    </a:ext>
                  </a:extLst>
                </p:cNvPr>
                <p:cNvSpPr txBox="1"/>
                <p:nvPr/>
              </p:nvSpPr>
              <p:spPr>
                <a:xfrm>
                  <a:off x="4380583" y="5891536"/>
                  <a:ext cx="777745" cy="503832"/>
                </a:xfrm>
                <a:prstGeom prst="rect">
                  <a:avLst/>
                </a:prstGeom>
                <a:noFill/>
              </p:spPr>
              <p:txBody>
                <a:bodyPr wrap="none" rtlCol="0">
                  <a:spAutoFit/>
                </a:bodyPr>
                <a:lstStyle/>
                <a:p>
                  <a:pPr algn="ctr"/>
                  <a:r>
                    <a:rPr lang="en-US" sz="1200" dirty="0"/>
                    <a:t>2.427</a:t>
                  </a:r>
                </a:p>
              </p:txBody>
            </p:sp>
            <p:cxnSp>
              <p:nvCxnSpPr>
                <p:cNvPr id="43" name="Straight Connector 42">
                  <a:extLst>
                    <a:ext uri="{FF2B5EF4-FFF2-40B4-BE49-F238E27FC236}">
                      <a16:creationId xmlns:a16="http://schemas.microsoft.com/office/drawing/2014/main" id="{1A5EE451-BB47-24D9-C0E0-031B5C191930}"/>
                    </a:ext>
                  </a:extLst>
                </p:cNvPr>
                <p:cNvCxnSpPr/>
                <p:nvPr/>
              </p:nvCxnSpPr>
              <p:spPr>
                <a:xfrm flipV="1">
                  <a:off x="3836020" y="1605776"/>
                  <a:ext cx="0" cy="412484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A53536F2-CE89-0141-BF38-D9ABFB306101}"/>
                    </a:ext>
                  </a:extLst>
                </p:cNvPr>
                <p:cNvSpPr txBox="1"/>
                <p:nvPr/>
              </p:nvSpPr>
              <p:spPr>
                <a:xfrm rot="16200000">
                  <a:off x="745003" y="3960458"/>
                  <a:ext cx="5670212" cy="415721"/>
                </a:xfrm>
                <a:prstGeom prst="rect">
                  <a:avLst/>
                </a:prstGeom>
                <a:noFill/>
              </p:spPr>
              <p:txBody>
                <a:bodyPr wrap="none" rtlCol="0">
                  <a:spAutoFit/>
                </a:bodyPr>
                <a:lstStyle/>
                <a:p>
                  <a:r>
                    <a:rPr lang="pt-BR" sz="1400" dirty="0"/>
                    <a:t>Densidade espectral de potência (DEP)</a:t>
                  </a:r>
                  <a:endParaRPr lang="en-US" sz="1400" dirty="0"/>
                </a:p>
              </p:txBody>
            </p:sp>
          </p:grpSp>
          <p:sp>
            <p:nvSpPr>
              <p:cNvPr id="6" name="Freeform 5">
                <a:extLst>
                  <a:ext uri="{FF2B5EF4-FFF2-40B4-BE49-F238E27FC236}">
                    <a16:creationId xmlns:a16="http://schemas.microsoft.com/office/drawing/2014/main" id="{F52A5A05-AA13-A580-D6BA-AB7EA64B1A7A}"/>
                  </a:ext>
                </a:extLst>
              </p:cNvPr>
              <p:cNvSpPr/>
              <p:nvPr/>
            </p:nvSpPr>
            <p:spPr>
              <a:xfrm>
                <a:off x="8259369" y="1731457"/>
                <a:ext cx="1636003" cy="2144485"/>
              </a:xfrm>
              <a:custGeom>
                <a:avLst/>
                <a:gdLst>
                  <a:gd name="connsiteX0" fmla="*/ 0 w 947057"/>
                  <a:gd name="connsiteY0" fmla="*/ 2144485 h 2144485"/>
                  <a:gd name="connsiteX1" fmla="*/ 0 w 947057"/>
                  <a:gd name="connsiteY1" fmla="*/ 0 h 2144485"/>
                  <a:gd name="connsiteX2" fmla="*/ 947057 w 947057"/>
                  <a:gd name="connsiteY2" fmla="*/ 0 h 2144485"/>
                  <a:gd name="connsiteX3" fmla="*/ 947057 w 947057"/>
                  <a:gd name="connsiteY3" fmla="*/ 2133600 h 2144485"/>
                  <a:gd name="connsiteX4" fmla="*/ 925285 w 947057"/>
                  <a:gd name="connsiteY4" fmla="*/ 2133600 h 2144485"/>
                  <a:gd name="connsiteX5" fmla="*/ 925285 w 947057"/>
                  <a:gd name="connsiteY5" fmla="*/ 2133600 h 2144485"/>
                  <a:gd name="connsiteX0" fmla="*/ 0 w 947057"/>
                  <a:gd name="connsiteY0" fmla="*/ 2144485 h 2144485"/>
                  <a:gd name="connsiteX1" fmla="*/ 0 w 947057"/>
                  <a:gd name="connsiteY1" fmla="*/ 0 h 2144485"/>
                  <a:gd name="connsiteX2" fmla="*/ 947057 w 947057"/>
                  <a:gd name="connsiteY2" fmla="*/ 0 h 2144485"/>
                  <a:gd name="connsiteX3" fmla="*/ 947057 w 947057"/>
                  <a:gd name="connsiteY3" fmla="*/ 2133600 h 2144485"/>
                  <a:gd name="connsiteX4" fmla="*/ 925285 w 947057"/>
                  <a:gd name="connsiteY4" fmla="*/ 2133600 h 2144485"/>
                  <a:gd name="connsiteX0" fmla="*/ 0 w 947057"/>
                  <a:gd name="connsiteY0" fmla="*/ 2144485 h 2144485"/>
                  <a:gd name="connsiteX1" fmla="*/ 0 w 947057"/>
                  <a:gd name="connsiteY1" fmla="*/ 0 h 2144485"/>
                  <a:gd name="connsiteX2" fmla="*/ 947057 w 947057"/>
                  <a:gd name="connsiteY2" fmla="*/ 0 h 2144485"/>
                  <a:gd name="connsiteX3" fmla="*/ 947057 w 947057"/>
                  <a:gd name="connsiteY3" fmla="*/ 2133600 h 2144485"/>
                  <a:gd name="connsiteX0" fmla="*/ 0 w 947057"/>
                  <a:gd name="connsiteY0" fmla="*/ 2144485 h 2144485"/>
                  <a:gd name="connsiteX1" fmla="*/ 0 w 947057"/>
                  <a:gd name="connsiteY1" fmla="*/ 0 h 2144485"/>
                  <a:gd name="connsiteX2" fmla="*/ 927106 w 947057"/>
                  <a:gd name="connsiteY2" fmla="*/ 0 h 2144485"/>
                  <a:gd name="connsiteX3" fmla="*/ 947057 w 947057"/>
                  <a:gd name="connsiteY3" fmla="*/ 2133600 h 2144485"/>
                  <a:gd name="connsiteX0" fmla="*/ 0 w 947057"/>
                  <a:gd name="connsiteY0" fmla="*/ 2144485 h 2144485"/>
                  <a:gd name="connsiteX1" fmla="*/ 0 w 947057"/>
                  <a:gd name="connsiteY1" fmla="*/ 0 h 2144485"/>
                  <a:gd name="connsiteX2" fmla="*/ 933756 w 947057"/>
                  <a:gd name="connsiteY2" fmla="*/ 0 h 2144485"/>
                  <a:gd name="connsiteX3" fmla="*/ 947057 w 947057"/>
                  <a:gd name="connsiteY3" fmla="*/ 2133600 h 2144485"/>
                  <a:gd name="connsiteX0" fmla="*/ 0 w 947057"/>
                  <a:gd name="connsiteY0" fmla="*/ 2144485 h 2144485"/>
                  <a:gd name="connsiteX1" fmla="*/ 0 w 947057"/>
                  <a:gd name="connsiteY1" fmla="*/ 0 h 2144485"/>
                  <a:gd name="connsiteX2" fmla="*/ 940407 w 947057"/>
                  <a:gd name="connsiteY2" fmla="*/ 0 h 2144485"/>
                  <a:gd name="connsiteX3" fmla="*/ 947057 w 947057"/>
                  <a:gd name="connsiteY3" fmla="*/ 2133600 h 2144485"/>
                </a:gdLst>
                <a:ahLst/>
                <a:cxnLst>
                  <a:cxn ang="0">
                    <a:pos x="connsiteX0" y="connsiteY0"/>
                  </a:cxn>
                  <a:cxn ang="0">
                    <a:pos x="connsiteX1" y="connsiteY1"/>
                  </a:cxn>
                  <a:cxn ang="0">
                    <a:pos x="connsiteX2" y="connsiteY2"/>
                  </a:cxn>
                  <a:cxn ang="0">
                    <a:pos x="connsiteX3" y="connsiteY3"/>
                  </a:cxn>
                </a:cxnLst>
                <a:rect l="l" t="t" r="r" b="b"/>
                <a:pathLst>
                  <a:path w="947057" h="2144485">
                    <a:moveTo>
                      <a:pt x="0" y="2144485"/>
                    </a:moveTo>
                    <a:lnTo>
                      <a:pt x="0" y="0"/>
                    </a:lnTo>
                    <a:lnTo>
                      <a:pt x="940407" y="0"/>
                    </a:lnTo>
                    <a:cubicBezTo>
                      <a:pt x="944841" y="711200"/>
                      <a:pt x="942623" y="1422400"/>
                      <a:pt x="947057" y="2133600"/>
                    </a:cubicBezTo>
                  </a:path>
                </a:pathLst>
              </a:cu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11C4232E-0619-85A6-09DF-2AA10FF5BDA3}"/>
                  </a:ext>
                </a:extLst>
              </p:cNvPr>
              <p:cNvSpPr txBox="1"/>
              <p:nvPr/>
            </p:nvSpPr>
            <p:spPr>
              <a:xfrm>
                <a:off x="9987152" y="3609716"/>
                <a:ext cx="1406157" cy="307777"/>
              </a:xfrm>
              <a:prstGeom prst="rect">
                <a:avLst/>
              </a:prstGeom>
              <a:noFill/>
            </p:spPr>
            <p:txBody>
              <a:bodyPr wrap="square" rtlCol="0">
                <a:spAutoFit/>
              </a:bodyPr>
              <a:lstStyle/>
              <a:p>
                <a:pPr algn="ctr"/>
                <a:r>
                  <a:rPr lang="en-US" sz="1400" i="1" dirty="0" err="1"/>
                  <a:t>frequência</a:t>
                </a:r>
                <a:r>
                  <a:rPr lang="en-US" sz="1400" i="1" dirty="0"/>
                  <a:t> (GHz)</a:t>
                </a:r>
              </a:p>
            </p:txBody>
          </p:sp>
          <p:grpSp>
            <p:nvGrpSpPr>
              <p:cNvPr id="8" name="Group 7">
                <a:extLst>
                  <a:ext uri="{FF2B5EF4-FFF2-40B4-BE49-F238E27FC236}">
                    <a16:creationId xmlns:a16="http://schemas.microsoft.com/office/drawing/2014/main" id="{A64DE387-99B4-FD48-29B5-3C52C69CFDC9}"/>
                  </a:ext>
                </a:extLst>
              </p:cNvPr>
              <p:cNvGrpSpPr/>
              <p:nvPr/>
            </p:nvGrpSpPr>
            <p:grpSpPr>
              <a:xfrm>
                <a:off x="8278344" y="1765598"/>
                <a:ext cx="1989647" cy="2815802"/>
                <a:chOff x="8403631" y="2976504"/>
                <a:chExt cx="1989647" cy="2815802"/>
              </a:xfrm>
            </p:grpSpPr>
            <p:sp>
              <p:nvSpPr>
                <p:cNvPr id="26" name="TextBox 25">
                  <a:extLst>
                    <a:ext uri="{FF2B5EF4-FFF2-40B4-BE49-F238E27FC236}">
                      <a16:creationId xmlns:a16="http://schemas.microsoft.com/office/drawing/2014/main" id="{0D773AC5-F0B0-ABE0-D26F-7144DE4E5D45}"/>
                    </a:ext>
                  </a:extLst>
                </p:cNvPr>
                <p:cNvSpPr txBox="1"/>
                <p:nvPr/>
              </p:nvSpPr>
              <p:spPr>
                <a:xfrm>
                  <a:off x="8403631" y="5546085"/>
                  <a:ext cx="1989647" cy="246221"/>
                </a:xfrm>
                <a:prstGeom prst="rect">
                  <a:avLst/>
                </a:prstGeom>
                <a:noFill/>
              </p:spPr>
              <p:txBody>
                <a:bodyPr wrap="none" rtlCol="0">
                  <a:spAutoFit/>
                </a:bodyPr>
                <a:lstStyle/>
                <a:p>
                  <a:r>
                    <a:rPr lang="en-US" sz="1000" dirty="0" err="1"/>
                    <a:t>frequência</a:t>
                  </a:r>
                  <a:r>
                    <a:rPr lang="en-US" sz="1000" dirty="0"/>
                    <a:t> da </a:t>
                  </a:r>
                  <a:r>
                    <a:rPr lang="en-US" sz="1000" dirty="0" err="1"/>
                    <a:t>portadora</a:t>
                  </a:r>
                  <a:r>
                    <a:rPr lang="en-US" sz="1000" dirty="0"/>
                    <a:t> (central)</a:t>
                  </a:r>
                </a:p>
              </p:txBody>
            </p:sp>
            <p:cxnSp>
              <p:nvCxnSpPr>
                <p:cNvPr id="35" name="Straight Connector 34">
                  <a:extLst>
                    <a:ext uri="{FF2B5EF4-FFF2-40B4-BE49-F238E27FC236}">
                      <a16:creationId xmlns:a16="http://schemas.microsoft.com/office/drawing/2014/main" id="{AF618713-197F-A7FB-2469-2C4709262E0B}"/>
                    </a:ext>
                  </a:extLst>
                </p:cNvPr>
                <p:cNvCxnSpPr>
                  <a:cxnSpLocks/>
                </p:cNvCxnSpPr>
                <p:nvPr/>
              </p:nvCxnSpPr>
              <p:spPr>
                <a:xfrm>
                  <a:off x="9173362" y="2976504"/>
                  <a:ext cx="23916" cy="2541871"/>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3E8EF22F-3E3C-D5D5-ADCD-76EF8E9511C9}"/>
                  </a:ext>
                </a:extLst>
              </p:cNvPr>
              <p:cNvGrpSpPr/>
              <p:nvPr/>
            </p:nvGrpSpPr>
            <p:grpSpPr>
              <a:xfrm>
                <a:off x="8260937" y="2048028"/>
                <a:ext cx="1636003" cy="366575"/>
                <a:chOff x="7718308" y="1079522"/>
                <a:chExt cx="1636003" cy="366575"/>
              </a:xfrm>
            </p:grpSpPr>
            <p:sp>
              <p:nvSpPr>
                <p:cNvPr id="15" name="Rectangle 14">
                  <a:extLst>
                    <a:ext uri="{FF2B5EF4-FFF2-40B4-BE49-F238E27FC236}">
                      <a16:creationId xmlns:a16="http://schemas.microsoft.com/office/drawing/2014/main" id="{3F121CF3-14B0-F6AB-C0AE-FB95ED4BF4B0}"/>
                    </a:ext>
                  </a:extLst>
                </p:cNvPr>
                <p:cNvSpPr/>
                <p:nvPr/>
              </p:nvSpPr>
              <p:spPr>
                <a:xfrm>
                  <a:off x="8136423" y="1133692"/>
                  <a:ext cx="754233" cy="260032"/>
                </a:xfrm>
                <a:prstGeom prst="rect">
                  <a:avLst/>
                </a:prstGeom>
                <a:solidFill>
                  <a:srgbClr val="F6D5D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723486F3-5FBB-A2BF-45E6-5924FCF8CFFE}"/>
                    </a:ext>
                  </a:extLst>
                </p:cNvPr>
                <p:cNvGrpSpPr/>
                <p:nvPr/>
              </p:nvGrpSpPr>
              <p:grpSpPr>
                <a:xfrm>
                  <a:off x="7718308" y="1079522"/>
                  <a:ext cx="1636003" cy="366575"/>
                  <a:chOff x="7743908" y="398119"/>
                  <a:chExt cx="1636003" cy="366575"/>
                </a:xfrm>
              </p:grpSpPr>
              <p:cxnSp>
                <p:nvCxnSpPr>
                  <p:cNvPr id="18" name="Straight Arrow Connector 17">
                    <a:extLst>
                      <a:ext uri="{FF2B5EF4-FFF2-40B4-BE49-F238E27FC236}">
                        <a16:creationId xmlns:a16="http://schemas.microsoft.com/office/drawing/2014/main" id="{AFE8212B-AEEA-147A-5B1B-7C8F439C8A0A}"/>
                      </a:ext>
                    </a:extLst>
                  </p:cNvPr>
                  <p:cNvCxnSpPr/>
                  <p:nvPr/>
                </p:nvCxnSpPr>
                <p:spPr>
                  <a:xfrm>
                    <a:off x="7743908" y="565632"/>
                    <a:ext cx="1636003"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FCD3DDC-81EB-2B0F-9921-A05C43E7463E}"/>
                      </a:ext>
                    </a:extLst>
                  </p:cNvPr>
                  <p:cNvSpPr txBox="1"/>
                  <p:nvPr/>
                </p:nvSpPr>
                <p:spPr>
                  <a:xfrm>
                    <a:off x="8016281" y="398119"/>
                    <a:ext cx="1154483" cy="366575"/>
                  </a:xfrm>
                  <a:prstGeom prst="rect">
                    <a:avLst/>
                  </a:prstGeom>
                  <a:noFill/>
                </p:spPr>
                <p:txBody>
                  <a:bodyPr wrap="none" rtlCol="0">
                    <a:spAutoFit/>
                  </a:bodyPr>
                  <a:lstStyle/>
                  <a:p>
                    <a:pPr algn="ctr">
                      <a:lnSpc>
                        <a:spcPct val="80000"/>
                      </a:lnSpc>
                    </a:pPr>
                    <a:r>
                      <a:rPr lang="en-US" sz="1100" dirty="0"/>
                      <a:t>22 MHz</a:t>
                    </a:r>
                  </a:p>
                  <a:p>
                    <a:pPr algn="ctr">
                      <a:lnSpc>
                        <a:spcPct val="80000"/>
                      </a:lnSpc>
                    </a:pPr>
                    <a:r>
                      <a:rPr lang="en-US" sz="1100" dirty="0" err="1"/>
                      <a:t>largura</a:t>
                    </a:r>
                    <a:r>
                      <a:rPr lang="en-US" sz="1100" dirty="0"/>
                      <a:t> de </a:t>
                    </a:r>
                    <a:r>
                      <a:rPr lang="en-US" sz="1100" dirty="0" err="1"/>
                      <a:t>banda</a:t>
                    </a:r>
                    <a:endParaRPr lang="en-US" sz="1100" dirty="0"/>
                  </a:p>
                </p:txBody>
              </p:sp>
            </p:grpSp>
          </p:grpSp>
        </p:grpSp>
        <p:sp>
          <p:nvSpPr>
            <p:cNvPr id="87" name="TextBox 86">
              <a:extLst>
                <a:ext uri="{FF2B5EF4-FFF2-40B4-BE49-F238E27FC236}">
                  <a16:creationId xmlns:a16="http://schemas.microsoft.com/office/drawing/2014/main" id="{81DD4BBC-3479-DAFE-92D3-E809E9086C42}"/>
                </a:ext>
              </a:extLst>
            </p:cNvPr>
            <p:cNvSpPr txBox="1"/>
            <p:nvPr/>
          </p:nvSpPr>
          <p:spPr>
            <a:xfrm>
              <a:off x="7486127" y="4735546"/>
              <a:ext cx="4385922" cy="1477328"/>
            </a:xfrm>
            <a:prstGeom prst="rect">
              <a:avLst/>
            </a:prstGeom>
            <a:noFill/>
          </p:spPr>
          <p:txBody>
            <a:bodyPr wrap="square" rtlCol="0">
              <a:spAutoFit/>
            </a:bodyPr>
            <a:lstStyle/>
            <a:p>
              <a:r>
                <a:rPr lang="pt-BR" dirty="0">
                  <a:latin typeface="Aptos" panose="020B0004020202020204" pitchFamily="34" charset="0"/>
                </a:rPr>
                <a:t>Sinal de rádio com largura de banda de 22 MHz, distribuído uniformemente entre 2,427 e 2,449 GHz. Este canal de largura de banda de 22 MHz corresponde ao canal 6 na rede WiFi)</a:t>
              </a:r>
              <a:endParaRPr lang="en-US" dirty="0">
                <a:effectLst/>
                <a:latin typeface="Aptos" panose="020B0004020202020204" pitchFamily="34" charset="0"/>
              </a:endParaRPr>
            </a:p>
          </p:txBody>
        </p:sp>
      </p:grpSp>
      <p:grpSp>
        <p:nvGrpSpPr>
          <p:cNvPr id="94" name="Group 93">
            <a:extLst>
              <a:ext uri="{FF2B5EF4-FFF2-40B4-BE49-F238E27FC236}">
                <a16:creationId xmlns:a16="http://schemas.microsoft.com/office/drawing/2014/main" id="{B22B4ADF-197C-F11E-2E66-79690F739035}"/>
              </a:ext>
            </a:extLst>
          </p:cNvPr>
          <p:cNvGrpSpPr/>
          <p:nvPr/>
        </p:nvGrpSpPr>
        <p:grpSpPr>
          <a:xfrm>
            <a:off x="506587" y="4704209"/>
            <a:ext cx="6483289" cy="2021258"/>
            <a:chOff x="694938" y="4557420"/>
            <a:chExt cx="6483289" cy="2021258"/>
          </a:xfrm>
        </p:grpSpPr>
        <p:sp>
          <p:nvSpPr>
            <p:cNvPr id="88" name="TextBox 87">
              <a:extLst>
                <a:ext uri="{FF2B5EF4-FFF2-40B4-BE49-F238E27FC236}">
                  <a16:creationId xmlns:a16="http://schemas.microsoft.com/office/drawing/2014/main" id="{A996C730-13B7-D4E2-D775-95E5631C28E7}"/>
                </a:ext>
              </a:extLst>
            </p:cNvPr>
            <p:cNvSpPr txBox="1"/>
            <p:nvPr/>
          </p:nvSpPr>
          <p:spPr>
            <a:xfrm>
              <a:off x="1364602" y="5009018"/>
              <a:ext cx="5813625" cy="1569660"/>
            </a:xfrm>
            <a:prstGeom prst="rect">
              <a:avLst/>
            </a:prstGeom>
            <a:noFill/>
          </p:spPr>
          <p:txBody>
            <a:bodyPr wrap="square" rtlCol="0">
              <a:spAutoFit/>
            </a:bodyPr>
            <a:lstStyle/>
            <a:p>
              <a:r>
                <a:rPr lang="pt-BR" sz="2400" dirty="0"/>
                <a:t>“Largura de banda” do sinal de rádio é diferente do termo “largura de banda” (taxa máxima de transmissão) do enlace usado pelos engenheiros de rede!</a:t>
              </a:r>
              <a:endParaRPr lang="en-US" dirty="0"/>
            </a:p>
          </p:txBody>
        </p:sp>
        <p:sp>
          <p:nvSpPr>
            <p:cNvPr id="91" name="Rectangle 90">
              <a:extLst>
                <a:ext uri="{FF2B5EF4-FFF2-40B4-BE49-F238E27FC236}">
                  <a16:creationId xmlns:a16="http://schemas.microsoft.com/office/drawing/2014/main" id="{41E91970-D91E-5ADC-D3FB-165F375DBF40}"/>
                </a:ext>
              </a:extLst>
            </p:cNvPr>
            <p:cNvSpPr/>
            <p:nvPr/>
          </p:nvSpPr>
          <p:spPr>
            <a:xfrm>
              <a:off x="694938" y="4788170"/>
              <a:ext cx="6327786" cy="1780505"/>
            </a:xfrm>
            <a:prstGeom prst="rect">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2" name="Picture 91">
              <a:extLst>
                <a:ext uri="{FF2B5EF4-FFF2-40B4-BE49-F238E27FC236}">
                  <a16:creationId xmlns:a16="http://schemas.microsoft.com/office/drawing/2014/main" id="{975EE00A-E096-927C-CA10-3AABDE98FCDA}"/>
                </a:ext>
              </a:extLst>
            </p:cNvPr>
            <p:cNvPicPr>
              <a:picLocks noChangeAspect="1"/>
            </p:cNvPicPr>
            <p:nvPr/>
          </p:nvPicPr>
          <p:blipFill>
            <a:blip r:embed="rId3"/>
            <a:stretch>
              <a:fillRect/>
            </a:stretch>
          </p:blipFill>
          <p:spPr>
            <a:xfrm flipH="1">
              <a:off x="851918" y="4926367"/>
              <a:ext cx="457385" cy="1582382"/>
            </a:xfrm>
            <a:prstGeom prst="rect">
              <a:avLst/>
            </a:prstGeom>
          </p:spPr>
        </p:pic>
        <p:sp>
          <p:nvSpPr>
            <p:cNvPr id="93" name="TextBox 92">
              <a:extLst>
                <a:ext uri="{FF2B5EF4-FFF2-40B4-BE49-F238E27FC236}">
                  <a16:creationId xmlns:a16="http://schemas.microsoft.com/office/drawing/2014/main" id="{134ABD40-D0BB-E6E5-2C12-FD1BDECF4513}"/>
                </a:ext>
              </a:extLst>
            </p:cNvPr>
            <p:cNvSpPr txBox="1"/>
            <p:nvPr/>
          </p:nvSpPr>
          <p:spPr>
            <a:xfrm>
              <a:off x="1231579" y="4557420"/>
              <a:ext cx="5713167" cy="461665"/>
            </a:xfrm>
            <a:prstGeom prst="rect">
              <a:avLst/>
            </a:prstGeom>
            <a:solidFill>
              <a:schemeClr val="bg1"/>
            </a:solidFill>
          </p:spPr>
          <p:txBody>
            <a:bodyPr wrap="none" rtlCol="0">
              <a:spAutoFit/>
            </a:bodyPr>
            <a:lstStyle/>
            <a:p>
              <a:r>
                <a:rPr lang="pt-BR" sz="2400" dirty="0"/>
                <a:t>dois significados/usos de "largura de banda"</a:t>
              </a:r>
              <a:endParaRPr lang="en-US" sz="2400" dirty="0"/>
            </a:p>
          </p:txBody>
        </p:sp>
      </p:grpSp>
      <p:sp>
        <p:nvSpPr>
          <p:cNvPr id="11" name="Slide Number Placeholder 10">
            <a:extLst>
              <a:ext uri="{FF2B5EF4-FFF2-40B4-BE49-F238E27FC236}">
                <a16:creationId xmlns:a16="http://schemas.microsoft.com/office/drawing/2014/main" id="{E9DAA4E4-5EA4-FC7C-14C5-44B593F8065D}"/>
              </a:ext>
            </a:extLst>
          </p:cNvPr>
          <p:cNvSpPr>
            <a:spLocks noGrp="1"/>
          </p:cNvSpPr>
          <p:nvPr>
            <p:ph type="sldNum" sz="quarter" idx="4"/>
          </p:nvPr>
        </p:nvSpPr>
        <p:spPr/>
        <p:txBody>
          <a:bodyPr/>
          <a:lstStyle/>
          <a:p>
            <a:r>
              <a:rPr lang="en-US"/>
              <a:t>Wireless and Mobile Networks: 7-</a:t>
            </a:r>
            <a:fld id="{C4204591-24BD-A542-B9D5-F8D8A88D2FEE}" type="slidenum">
              <a:rPr lang="en-US" smtClean="0"/>
              <a:pPr/>
              <a:t>19</a:t>
            </a:fld>
            <a:endParaRPr lang="en-US" dirty="0"/>
          </a:p>
        </p:txBody>
      </p:sp>
    </p:spTree>
    <p:extLst>
      <p:ext uri="{BB962C8B-B14F-4D97-AF65-F5344CB8AC3E}">
        <p14:creationId xmlns:p14="http://schemas.microsoft.com/office/powerpoint/2010/main" val="3282687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dissolve">
                                      <p:cBhvr>
                                        <p:cTn id="7" dur="500"/>
                                        <p:tgtEl>
                                          <p:spTgt spid="9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Effect transition="in" filter="dissolve">
                                      <p:cBhvr>
                                        <p:cTn id="12"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latin typeface="+mn-lt"/>
                <a:ea typeface="ＭＳ Ｐゴシック" charset="0"/>
              </a:rPr>
              <a:t>Quadro 802.11: endereçando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190</a:t>
            </a:fld>
            <a:endParaRPr lang="pt-BR"/>
          </a:p>
        </p:txBody>
      </p:sp>
      <p:sp>
        <p:nvSpPr>
          <p:cNvPr id="153" name="Oval 3">
            <a:extLst>
              <a:ext uri="{FF2B5EF4-FFF2-40B4-BE49-F238E27FC236}">
                <a16:creationId xmlns:a16="http://schemas.microsoft.com/office/drawing/2014/main" id="{B7A96E68-A308-AB4B-BFE7-4807965480E5}"/>
              </a:ext>
            </a:extLst>
          </p:cNvPr>
          <p:cNvSpPr>
            <a:spLocks noChangeArrowheads="1"/>
          </p:cNvSpPr>
          <p:nvPr/>
        </p:nvSpPr>
        <p:spPr bwMode="auto">
          <a:xfrm>
            <a:off x="3333606" y="1243734"/>
            <a:ext cx="2454275" cy="2374900"/>
          </a:xfrm>
          <a:prstGeom prst="ellipse">
            <a:avLst/>
          </a:pr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latin typeface="Arial" charset="0"/>
              <a:cs typeface="Arial" charset="0"/>
            </a:endParaRPr>
          </a:p>
        </p:txBody>
      </p:sp>
      <p:sp>
        <p:nvSpPr>
          <p:cNvPr id="154" name="Line 23">
            <a:extLst>
              <a:ext uri="{FF2B5EF4-FFF2-40B4-BE49-F238E27FC236}">
                <a16:creationId xmlns:a16="http://schemas.microsoft.com/office/drawing/2014/main" id="{CF0F70EE-5942-ED42-A710-11B04F52B642}"/>
              </a:ext>
            </a:extLst>
          </p:cNvPr>
          <p:cNvSpPr>
            <a:spLocks noChangeShapeType="1"/>
          </p:cNvSpPr>
          <p:nvPr/>
        </p:nvSpPr>
        <p:spPr bwMode="auto">
          <a:xfrm>
            <a:off x="5313218" y="2756622"/>
            <a:ext cx="1219200"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a:cs typeface="+mn-cs"/>
            </a:endParaRPr>
          </a:p>
        </p:txBody>
      </p:sp>
      <p:sp>
        <p:nvSpPr>
          <p:cNvPr id="155" name="Line 25">
            <a:extLst>
              <a:ext uri="{FF2B5EF4-FFF2-40B4-BE49-F238E27FC236}">
                <a16:creationId xmlns:a16="http://schemas.microsoft.com/office/drawing/2014/main" id="{FB9261F9-19E3-3F45-A421-E07670FFAD8D}"/>
              </a:ext>
            </a:extLst>
          </p:cNvPr>
          <p:cNvSpPr>
            <a:spLocks noChangeShapeType="1"/>
          </p:cNvSpPr>
          <p:nvPr/>
        </p:nvSpPr>
        <p:spPr bwMode="auto">
          <a:xfrm flipV="1">
            <a:off x="6989618" y="2299422"/>
            <a:ext cx="914400" cy="3810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a:cs typeface="+mn-cs"/>
            </a:endParaRPr>
          </a:p>
        </p:txBody>
      </p:sp>
      <p:grpSp>
        <p:nvGrpSpPr>
          <p:cNvPr id="156" name="Group 26">
            <a:extLst>
              <a:ext uri="{FF2B5EF4-FFF2-40B4-BE49-F238E27FC236}">
                <a16:creationId xmlns:a16="http://schemas.microsoft.com/office/drawing/2014/main" id="{98651068-8E3D-424E-841A-8FC5D31E7DCB}"/>
              </a:ext>
            </a:extLst>
          </p:cNvPr>
          <p:cNvGrpSpPr>
            <a:grpSpLocks/>
          </p:cNvGrpSpPr>
          <p:nvPr/>
        </p:nvGrpSpPr>
        <p:grpSpPr bwMode="auto">
          <a:xfrm>
            <a:off x="7751618" y="1461222"/>
            <a:ext cx="2362200" cy="1762125"/>
            <a:chOff x="3744" y="1392"/>
            <a:chExt cx="1488" cy="1110"/>
          </a:xfrm>
        </p:grpSpPr>
        <p:sp>
          <p:nvSpPr>
            <p:cNvPr id="157" name="Freeform 27">
              <a:extLst>
                <a:ext uri="{FF2B5EF4-FFF2-40B4-BE49-F238E27FC236}">
                  <a16:creationId xmlns:a16="http://schemas.microsoft.com/office/drawing/2014/main" id="{595F32E8-46BF-C049-B7C7-F4B1041C6685}"/>
                </a:ext>
              </a:extLst>
            </p:cNvPr>
            <p:cNvSpPr>
              <a:spLocks/>
            </p:cNvSpPr>
            <p:nvPr/>
          </p:nvSpPr>
          <p:spPr bwMode="auto">
            <a:xfrm>
              <a:off x="3744" y="1392"/>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chemeClr val="accent1">
                <a:lumMod val="20000"/>
                <a:lumOff val="80000"/>
              </a:scheme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pt-BR"/>
            </a:p>
          </p:txBody>
        </p:sp>
        <p:sp>
          <p:nvSpPr>
            <p:cNvPr id="158" name="Text Box 28">
              <a:extLst>
                <a:ext uri="{FF2B5EF4-FFF2-40B4-BE49-F238E27FC236}">
                  <a16:creationId xmlns:a16="http://schemas.microsoft.com/office/drawing/2014/main" id="{4AB99EA9-F357-9548-B945-07E6DF27BE81}"/>
                </a:ext>
              </a:extLst>
            </p:cNvPr>
            <p:cNvSpPr txBox="1">
              <a:spLocks noChangeArrowheads="1"/>
            </p:cNvSpPr>
            <p:nvPr/>
          </p:nvSpPr>
          <p:spPr bwMode="auto">
            <a:xfrm>
              <a:off x="4128" y="1776"/>
              <a:ext cx="60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a:latin typeface="Arial" charset="0"/>
                  <a:cs typeface="Arial" charset="0"/>
                </a:rPr>
                <a:t>Internet</a:t>
              </a:r>
            </a:p>
          </p:txBody>
        </p:sp>
      </p:grpSp>
      <p:sp>
        <p:nvSpPr>
          <p:cNvPr id="175" name="Text Box 90">
            <a:extLst>
              <a:ext uri="{FF2B5EF4-FFF2-40B4-BE49-F238E27FC236}">
                <a16:creationId xmlns:a16="http://schemas.microsoft.com/office/drawing/2014/main" id="{A047F41D-21DF-1444-AE83-8E520251A662}"/>
              </a:ext>
            </a:extLst>
          </p:cNvPr>
          <p:cNvSpPr txBox="1">
            <a:spLocks noChangeArrowheads="1"/>
          </p:cNvSpPr>
          <p:nvPr/>
        </p:nvSpPr>
        <p:spPr bwMode="auto">
          <a:xfrm>
            <a:off x="3459018" y="2375622"/>
            <a:ext cx="479425" cy="369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a:latin typeface="Arial" charset="0"/>
                <a:cs typeface="Arial" charset="0"/>
              </a:rPr>
              <a:t>H1</a:t>
            </a:r>
          </a:p>
        </p:txBody>
      </p:sp>
      <p:sp>
        <p:nvSpPr>
          <p:cNvPr id="176" name="Text Box 93">
            <a:extLst>
              <a:ext uri="{FF2B5EF4-FFF2-40B4-BE49-F238E27FC236}">
                <a16:creationId xmlns:a16="http://schemas.microsoft.com/office/drawing/2014/main" id="{6162A70C-059D-A34A-A4F8-748DEDB315E9}"/>
              </a:ext>
            </a:extLst>
          </p:cNvPr>
          <p:cNvSpPr txBox="1">
            <a:spLocks noChangeArrowheads="1"/>
          </p:cNvSpPr>
          <p:nvPr/>
        </p:nvSpPr>
        <p:spPr bwMode="auto">
          <a:xfrm>
            <a:off x="6059343" y="2404197"/>
            <a:ext cx="479425" cy="369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a:latin typeface="Arial" charset="0"/>
                <a:cs typeface="Arial" charset="0"/>
              </a:rPr>
              <a:t>R1</a:t>
            </a:r>
          </a:p>
        </p:txBody>
      </p:sp>
      <p:grpSp>
        <p:nvGrpSpPr>
          <p:cNvPr id="235" name="Group 361">
            <a:extLst>
              <a:ext uri="{FF2B5EF4-FFF2-40B4-BE49-F238E27FC236}">
                <a16:creationId xmlns:a16="http://schemas.microsoft.com/office/drawing/2014/main" id="{AB253F13-6F20-9B48-99C2-8CFAB9B9621B}"/>
              </a:ext>
            </a:extLst>
          </p:cNvPr>
          <p:cNvGrpSpPr>
            <a:grpSpLocks/>
          </p:cNvGrpSpPr>
          <p:nvPr/>
        </p:nvGrpSpPr>
        <p:grpSpPr bwMode="auto">
          <a:xfrm>
            <a:off x="5043343" y="2262909"/>
            <a:ext cx="762000" cy="663575"/>
            <a:chOff x="2967" y="478"/>
            <a:chExt cx="788" cy="625"/>
          </a:xfrm>
        </p:grpSpPr>
        <p:pic>
          <p:nvPicPr>
            <p:cNvPr id="236" name="Picture 358" descr="access_point_stylized_small">
              <a:extLst>
                <a:ext uri="{FF2B5EF4-FFF2-40B4-BE49-F238E27FC236}">
                  <a16:creationId xmlns:a16="http://schemas.microsoft.com/office/drawing/2014/main" id="{D8C6CEEA-B59C-7440-A2B8-1739DCE477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7" name="Picture 360" descr="antenna_radiation_stylized">
              <a:extLst>
                <a:ext uri="{FF2B5EF4-FFF2-40B4-BE49-F238E27FC236}">
                  <a16:creationId xmlns:a16="http://schemas.microsoft.com/office/drawing/2014/main" id="{BA954DF7-8433-CE47-9A43-1EE15247B5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8" name="Group 356">
            <a:extLst>
              <a:ext uri="{FF2B5EF4-FFF2-40B4-BE49-F238E27FC236}">
                <a16:creationId xmlns:a16="http://schemas.microsoft.com/office/drawing/2014/main" id="{F8DDEC3C-1463-5049-B71D-D1BE466265B6}"/>
              </a:ext>
            </a:extLst>
          </p:cNvPr>
          <p:cNvGrpSpPr>
            <a:grpSpLocks/>
          </p:cNvGrpSpPr>
          <p:nvPr/>
        </p:nvGrpSpPr>
        <p:grpSpPr bwMode="auto">
          <a:xfrm>
            <a:off x="3641581" y="1826347"/>
            <a:ext cx="609600" cy="598487"/>
            <a:chOff x="313" y="1497"/>
            <a:chExt cx="1152" cy="1014"/>
          </a:xfrm>
        </p:grpSpPr>
        <p:pic>
          <p:nvPicPr>
            <p:cNvPr id="239" name="Picture 354" descr="laptop_stylized_small">
              <a:extLst>
                <a:ext uri="{FF2B5EF4-FFF2-40B4-BE49-F238E27FC236}">
                  <a16:creationId xmlns:a16="http://schemas.microsoft.com/office/drawing/2014/main" id="{41223405-6AE5-D043-BD4D-754C2C6C757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40" name="Picture 355" descr="antenna_stylized">
              <a:extLst>
                <a:ext uri="{FF2B5EF4-FFF2-40B4-BE49-F238E27FC236}">
                  <a16:creationId xmlns:a16="http://schemas.microsoft.com/office/drawing/2014/main" id="{599C7169-19C2-D445-B264-3F99F48592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41" name="Group 356">
            <a:extLst>
              <a:ext uri="{FF2B5EF4-FFF2-40B4-BE49-F238E27FC236}">
                <a16:creationId xmlns:a16="http://schemas.microsoft.com/office/drawing/2014/main" id="{F4AC70A4-8006-0644-AD0C-79A8B7F00630}"/>
              </a:ext>
            </a:extLst>
          </p:cNvPr>
          <p:cNvGrpSpPr>
            <a:grpSpLocks/>
          </p:cNvGrpSpPr>
          <p:nvPr/>
        </p:nvGrpSpPr>
        <p:grpSpPr bwMode="auto">
          <a:xfrm>
            <a:off x="4606781" y="1521547"/>
            <a:ext cx="609600" cy="598487"/>
            <a:chOff x="313" y="1497"/>
            <a:chExt cx="1152" cy="1014"/>
          </a:xfrm>
        </p:grpSpPr>
        <p:pic>
          <p:nvPicPr>
            <p:cNvPr id="242" name="Picture 354" descr="laptop_stylized_small">
              <a:extLst>
                <a:ext uri="{FF2B5EF4-FFF2-40B4-BE49-F238E27FC236}">
                  <a16:creationId xmlns:a16="http://schemas.microsoft.com/office/drawing/2014/main" id="{94842939-7F21-5D4A-AADF-2CEDD791AF9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43" name="Picture 355" descr="antenna_stylized">
              <a:extLst>
                <a:ext uri="{FF2B5EF4-FFF2-40B4-BE49-F238E27FC236}">
                  <a16:creationId xmlns:a16="http://schemas.microsoft.com/office/drawing/2014/main" id="{7E14D177-A278-4649-8D0E-872D36C8F88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53" name="Group 252">
            <a:extLst>
              <a:ext uri="{FF2B5EF4-FFF2-40B4-BE49-F238E27FC236}">
                <a16:creationId xmlns:a16="http://schemas.microsoft.com/office/drawing/2014/main" id="{778C56C5-3B29-FD46-96F7-E9E78AB6A338}"/>
              </a:ext>
            </a:extLst>
          </p:cNvPr>
          <p:cNvGrpSpPr/>
          <p:nvPr/>
        </p:nvGrpSpPr>
        <p:grpSpPr>
          <a:xfrm>
            <a:off x="6501251" y="2534801"/>
            <a:ext cx="744676" cy="388508"/>
            <a:chOff x="7493876" y="2774731"/>
            <a:chExt cx="1481958" cy="894622"/>
          </a:xfrm>
        </p:grpSpPr>
        <p:sp>
          <p:nvSpPr>
            <p:cNvPr id="254" name="Freeform 253">
              <a:extLst>
                <a:ext uri="{FF2B5EF4-FFF2-40B4-BE49-F238E27FC236}">
                  <a16:creationId xmlns:a16="http://schemas.microsoft.com/office/drawing/2014/main" id="{BF137484-35D9-3F4B-BDAF-EF21E940A3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55" name="Oval 254">
              <a:extLst>
                <a:ext uri="{FF2B5EF4-FFF2-40B4-BE49-F238E27FC236}">
                  <a16:creationId xmlns:a16="http://schemas.microsoft.com/office/drawing/2014/main" id="{D8F34669-DAD9-C54C-9FD2-DB5AEF5F5BE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56" name="Group 255">
              <a:extLst>
                <a:ext uri="{FF2B5EF4-FFF2-40B4-BE49-F238E27FC236}">
                  <a16:creationId xmlns:a16="http://schemas.microsoft.com/office/drawing/2014/main" id="{F91C6595-D489-B54A-9BCA-B4076579BEB7}"/>
                </a:ext>
              </a:extLst>
            </p:cNvPr>
            <p:cNvGrpSpPr/>
            <p:nvPr/>
          </p:nvGrpSpPr>
          <p:grpSpPr>
            <a:xfrm>
              <a:off x="7713663" y="2848339"/>
              <a:ext cx="1042107" cy="425543"/>
              <a:chOff x="7786941" y="2884917"/>
              <a:chExt cx="897649" cy="353919"/>
            </a:xfrm>
          </p:grpSpPr>
          <p:sp>
            <p:nvSpPr>
              <p:cNvPr id="257" name="Freeform 256">
                <a:extLst>
                  <a:ext uri="{FF2B5EF4-FFF2-40B4-BE49-F238E27FC236}">
                    <a16:creationId xmlns:a16="http://schemas.microsoft.com/office/drawing/2014/main" id="{B3407232-FD70-FE40-8726-32C3F367EE1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134FA0FD-F651-2543-9A5D-F7D024838DF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C3FE3217-2BFB-6242-A96B-672A1B494D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28DC3D07-988E-8F4B-8CD2-B49D927D66E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60B2884A-380E-2540-845B-4FE280BD341C}"/>
              </a:ext>
            </a:extLst>
          </p:cNvPr>
          <p:cNvGrpSpPr/>
          <p:nvPr/>
        </p:nvGrpSpPr>
        <p:grpSpPr>
          <a:xfrm>
            <a:off x="2100263" y="2823297"/>
            <a:ext cx="5330680" cy="3529506"/>
            <a:chOff x="368445" y="2795588"/>
            <a:chExt cx="5330680" cy="3529506"/>
          </a:xfrm>
        </p:grpSpPr>
        <p:sp>
          <p:nvSpPr>
            <p:cNvPr id="180" name="Freeform 95">
              <a:extLst>
                <a:ext uri="{FF2B5EF4-FFF2-40B4-BE49-F238E27FC236}">
                  <a16:creationId xmlns:a16="http://schemas.microsoft.com/office/drawing/2014/main" id="{2B24C659-126D-274C-92C8-EBCD8D0EC8C9}"/>
                </a:ext>
              </a:extLst>
            </p:cNvPr>
            <p:cNvSpPr>
              <a:spLocks/>
            </p:cNvSpPr>
            <p:nvPr/>
          </p:nvSpPr>
          <p:spPr bwMode="auto">
            <a:xfrm>
              <a:off x="487635" y="2795588"/>
              <a:ext cx="5201966" cy="2502842"/>
            </a:xfrm>
            <a:custGeom>
              <a:avLst/>
              <a:gdLst>
                <a:gd name="T0" fmla="*/ 1397 w 3374"/>
                <a:gd name="T1" fmla="*/ 0 h 1668"/>
                <a:gd name="T2" fmla="*/ 104 w 3374"/>
                <a:gd name="T3" fmla="*/ 1445 h 1668"/>
                <a:gd name="T4" fmla="*/ 1294 w 3374"/>
                <a:gd name="T5" fmla="*/ 1418 h 1668"/>
                <a:gd name="T6" fmla="*/ 3374 w 3374"/>
                <a:gd name="T7" fmla="*/ 1445 h 1668"/>
                <a:gd name="T8" fmla="*/ 1585 w 3374"/>
                <a:gd name="T9" fmla="*/ 75 h 1668"/>
                <a:gd name="T10" fmla="*/ 1397 w 3374"/>
                <a:gd name="T11" fmla="*/ 0 h 1668"/>
                <a:gd name="T12" fmla="*/ 0 60000 65536"/>
                <a:gd name="T13" fmla="*/ 0 60000 65536"/>
                <a:gd name="T14" fmla="*/ 0 60000 65536"/>
                <a:gd name="T15" fmla="*/ 0 60000 65536"/>
                <a:gd name="T16" fmla="*/ 0 60000 65536"/>
                <a:gd name="T17" fmla="*/ 0 60000 65536"/>
                <a:gd name="connsiteX0" fmla="*/ 3852 w 9712"/>
                <a:gd name="connsiteY0" fmla="*/ 0 h 9452"/>
                <a:gd name="connsiteX1" fmla="*/ 20 w 9712"/>
                <a:gd name="connsiteY1" fmla="*/ 8663 h 9452"/>
                <a:gd name="connsiteX2" fmla="*/ 4918 w 9712"/>
                <a:gd name="connsiteY2" fmla="*/ 9234 h 9452"/>
                <a:gd name="connsiteX3" fmla="*/ 9712 w 9712"/>
                <a:gd name="connsiteY3" fmla="*/ 8663 h 9452"/>
                <a:gd name="connsiteX4" fmla="*/ 4410 w 9712"/>
                <a:gd name="connsiteY4" fmla="*/ 450 h 9452"/>
                <a:gd name="connsiteX5" fmla="*/ 3852 w 9712"/>
                <a:gd name="connsiteY5" fmla="*/ 0 h 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2" h="9452">
                  <a:moveTo>
                    <a:pt x="3852" y="0"/>
                  </a:moveTo>
                  <a:cubicBezTo>
                    <a:pt x="3432" y="3339"/>
                    <a:pt x="2673" y="6379"/>
                    <a:pt x="20" y="8663"/>
                  </a:cubicBezTo>
                  <a:cubicBezTo>
                    <a:pt x="-288" y="9838"/>
                    <a:pt x="3214" y="9342"/>
                    <a:pt x="4918" y="9234"/>
                  </a:cubicBezTo>
                  <a:cubicBezTo>
                    <a:pt x="6534" y="9234"/>
                    <a:pt x="9570" y="10000"/>
                    <a:pt x="9712" y="8663"/>
                  </a:cubicBezTo>
                  <a:cubicBezTo>
                    <a:pt x="5589" y="6007"/>
                    <a:pt x="5429" y="3489"/>
                    <a:pt x="4410" y="450"/>
                  </a:cubicBezTo>
                  <a:cubicBezTo>
                    <a:pt x="4131" y="150"/>
                    <a:pt x="4244" y="402"/>
                    <a:pt x="3852" y="0"/>
                  </a:cubicBez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a:p>
          </p:txBody>
        </p:sp>
        <p:grpSp>
          <p:nvGrpSpPr>
            <p:cNvPr id="21" name="Group 20">
              <a:extLst>
                <a:ext uri="{FF2B5EF4-FFF2-40B4-BE49-F238E27FC236}">
                  <a16:creationId xmlns:a16="http://schemas.microsoft.com/office/drawing/2014/main" id="{EE1A1298-7DB2-5D45-8DE9-1494E6DFC21C}"/>
                </a:ext>
              </a:extLst>
            </p:cNvPr>
            <p:cNvGrpSpPr/>
            <p:nvPr/>
          </p:nvGrpSpPr>
          <p:grpSpPr>
            <a:xfrm>
              <a:off x="368445" y="5045075"/>
              <a:ext cx="5330680" cy="1280019"/>
              <a:chOff x="368445" y="5045075"/>
              <a:chExt cx="5330680" cy="1280019"/>
            </a:xfrm>
          </p:grpSpPr>
          <p:sp>
            <p:nvSpPr>
              <p:cNvPr id="179" name="Rectangle 98">
                <a:extLst>
                  <a:ext uri="{FF2B5EF4-FFF2-40B4-BE49-F238E27FC236}">
                    <a16:creationId xmlns:a16="http://schemas.microsoft.com/office/drawing/2014/main" id="{A56CA818-F42A-A34C-A29C-DE8D5184DB52}"/>
                  </a:ext>
                </a:extLst>
              </p:cNvPr>
              <p:cNvSpPr>
                <a:spLocks noChangeArrowheads="1"/>
              </p:cNvSpPr>
              <p:nvPr/>
            </p:nvSpPr>
            <p:spPr bwMode="auto">
              <a:xfrm>
                <a:off x="492125" y="5118100"/>
                <a:ext cx="5207000" cy="427037"/>
              </a:xfrm>
              <a:prstGeom prst="rect">
                <a:avLst/>
              </a:prstGeom>
              <a:solidFill>
                <a:srgbClr val="37CC99"/>
              </a:solidFill>
              <a:ln w="9525">
                <a:solidFill>
                  <a:schemeClr val="bg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sz="2000">
                  <a:cs typeface="Arial" charset="0"/>
                </a:endParaRPr>
              </a:p>
            </p:txBody>
          </p:sp>
          <p:sp>
            <p:nvSpPr>
              <p:cNvPr id="182" name="Text Box 97">
                <a:extLst>
                  <a:ext uri="{FF2B5EF4-FFF2-40B4-BE49-F238E27FC236}">
                    <a16:creationId xmlns:a16="http://schemas.microsoft.com/office/drawing/2014/main" id="{99E37682-4092-B349-959B-B7A07F968424}"/>
                  </a:ext>
                </a:extLst>
              </p:cNvPr>
              <p:cNvSpPr txBox="1">
                <a:spLocks noChangeArrowheads="1"/>
              </p:cNvSpPr>
              <p:nvPr/>
            </p:nvSpPr>
            <p:spPr bwMode="auto">
              <a:xfrm>
                <a:off x="815814" y="5135540"/>
                <a:ext cx="147963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latin typeface="+mn-lt"/>
                    <a:cs typeface="Arial" charset="0"/>
                  </a:rPr>
                  <a:t>End MAC AP</a:t>
                </a:r>
              </a:p>
            </p:txBody>
          </p:sp>
          <p:sp>
            <p:nvSpPr>
              <p:cNvPr id="183" name="Line 99">
                <a:extLst>
                  <a:ext uri="{FF2B5EF4-FFF2-40B4-BE49-F238E27FC236}">
                    <a16:creationId xmlns:a16="http://schemas.microsoft.com/office/drawing/2014/main" id="{A7E45ADB-234A-7147-9FBB-CDB696DCE1C2}"/>
                  </a:ext>
                </a:extLst>
              </p:cNvPr>
              <p:cNvSpPr>
                <a:spLocks noChangeShapeType="1"/>
              </p:cNvSpPr>
              <p:nvPr/>
            </p:nvSpPr>
            <p:spPr bwMode="auto">
              <a:xfrm>
                <a:off x="812800" y="5118100"/>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184" name="Line 100">
                <a:extLst>
                  <a:ext uri="{FF2B5EF4-FFF2-40B4-BE49-F238E27FC236}">
                    <a16:creationId xmlns:a16="http://schemas.microsoft.com/office/drawing/2014/main" id="{912BD2E0-B5DA-2B4C-8601-BA84D4345CD5}"/>
                  </a:ext>
                </a:extLst>
              </p:cNvPr>
              <p:cNvSpPr>
                <a:spLocks noChangeShapeType="1"/>
              </p:cNvSpPr>
              <p:nvPr/>
            </p:nvSpPr>
            <p:spPr bwMode="auto">
              <a:xfrm>
                <a:off x="2336800" y="5118100"/>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185" name="Line 101">
                <a:extLst>
                  <a:ext uri="{FF2B5EF4-FFF2-40B4-BE49-F238E27FC236}">
                    <a16:creationId xmlns:a16="http://schemas.microsoft.com/office/drawing/2014/main" id="{6045170B-2B50-6044-B356-6291516AC396}"/>
                  </a:ext>
                </a:extLst>
              </p:cNvPr>
              <p:cNvSpPr>
                <a:spLocks noChangeShapeType="1"/>
              </p:cNvSpPr>
              <p:nvPr/>
            </p:nvSpPr>
            <p:spPr bwMode="auto">
              <a:xfrm>
                <a:off x="3860800" y="5118100"/>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02" name="Freeform 109">
                <a:extLst>
                  <a:ext uri="{FF2B5EF4-FFF2-40B4-BE49-F238E27FC236}">
                    <a16:creationId xmlns:a16="http://schemas.microsoft.com/office/drawing/2014/main" id="{5B12B7D0-E5F1-0C45-B08B-A4227BB6A556}"/>
                  </a:ext>
                </a:extLst>
              </p:cNvPr>
              <p:cNvSpPr>
                <a:spLocks/>
              </p:cNvSpPr>
              <p:nvPr/>
            </p:nvSpPr>
            <p:spPr bwMode="auto">
              <a:xfrm>
                <a:off x="565150" y="5054600"/>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203" name="Freeform 110">
                <a:extLst>
                  <a:ext uri="{FF2B5EF4-FFF2-40B4-BE49-F238E27FC236}">
                    <a16:creationId xmlns:a16="http://schemas.microsoft.com/office/drawing/2014/main" id="{B204B39D-9790-8748-9630-B9ACA89A1182}"/>
                  </a:ext>
                </a:extLst>
              </p:cNvPr>
              <p:cNvSpPr>
                <a:spLocks/>
              </p:cNvSpPr>
              <p:nvPr/>
            </p:nvSpPr>
            <p:spPr bwMode="auto">
              <a:xfrm>
                <a:off x="644525" y="5054600"/>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189" name="Line 115">
                <a:extLst>
                  <a:ext uri="{FF2B5EF4-FFF2-40B4-BE49-F238E27FC236}">
                    <a16:creationId xmlns:a16="http://schemas.microsoft.com/office/drawing/2014/main" id="{15E43E4C-A6B4-D247-8DC9-3A0F7A28C70F}"/>
                  </a:ext>
                </a:extLst>
              </p:cNvPr>
              <p:cNvSpPr>
                <a:spLocks noChangeShapeType="1"/>
              </p:cNvSpPr>
              <p:nvPr/>
            </p:nvSpPr>
            <p:spPr bwMode="auto">
              <a:xfrm>
                <a:off x="5327650" y="5127625"/>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191" name="Text Box 120">
                <a:extLst>
                  <a:ext uri="{FF2B5EF4-FFF2-40B4-BE49-F238E27FC236}">
                    <a16:creationId xmlns:a16="http://schemas.microsoft.com/office/drawing/2014/main" id="{C1446D21-DDBA-2A4B-9DC2-2D6A2EE8FD59}"/>
                  </a:ext>
                </a:extLst>
              </p:cNvPr>
              <p:cNvSpPr txBox="1">
                <a:spLocks noChangeArrowheads="1"/>
              </p:cNvSpPr>
              <p:nvPr/>
            </p:nvSpPr>
            <p:spPr bwMode="auto">
              <a:xfrm>
                <a:off x="1051896" y="5557838"/>
                <a:ext cx="1121205"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a:defRPr/>
                </a:pPr>
                <a:r>
                  <a:rPr lang="pt-BR" sz="1600">
                    <a:latin typeface="+mn-lt"/>
                    <a:cs typeface="Arial" charset="0"/>
                  </a:rPr>
                  <a:t>endereço 1</a:t>
                </a:r>
              </a:p>
            </p:txBody>
          </p:sp>
          <p:sp>
            <p:nvSpPr>
              <p:cNvPr id="192" name="Text Box 121">
                <a:extLst>
                  <a:ext uri="{FF2B5EF4-FFF2-40B4-BE49-F238E27FC236}">
                    <a16:creationId xmlns:a16="http://schemas.microsoft.com/office/drawing/2014/main" id="{1DF9D129-3B51-0242-AB99-D4CD1E3FB680}"/>
                  </a:ext>
                </a:extLst>
              </p:cNvPr>
              <p:cNvSpPr txBox="1">
                <a:spLocks noChangeArrowheads="1"/>
              </p:cNvSpPr>
              <p:nvPr/>
            </p:nvSpPr>
            <p:spPr bwMode="auto">
              <a:xfrm>
                <a:off x="2512264" y="5554391"/>
                <a:ext cx="1121204"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a:defRPr/>
                </a:pPr>
                <a:r>
                  <a:rPr lang="pt-BR" sz="1600">
                    <a:latin typeface="+mn-lt"/>
                    <a:cs typeface="Arial" charset="0"/>
                  </a:rPr>
                  <a:t>endereço 2</a:t>
                </a:r>
              </a:p>
            </p:txBody>
          </p:sp>
          <p:sp>
            <p:nvSpPr>
              <p:cNvPr id="193" name="Text Box 122">
                <a:extLst>
                  <a:ext uri="{FF2B5EF4-FFF2-40B4-BE49-F238E27FC236}">
                    <a16:creationId xmlns:a16="http://schemas.microsoft.com/office/drawing/2014/main" id="{DFD8E956-8FF5-3B49-8EB6-7A4311C7CD3D}"/>
                  </a:ext>
                </a:extLst>
              </p:cNvPr>
              <p:cNvSpPr txBox="1">
                <a:spLocks noChangeArrowheads="1"/>
              </p:cNvSpPr>
              <p:nvPr/>
            </p:nvSpPr>
            <p:spPr bwMode="auto">
              <a:xfrm>
                <a:off x="4033523" y="5556318"/>
                <a:ext cx="1121204"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a:defRPr/>
                </a:pPr>
                <a:r>
                  <a:rPr lang="pt-BR" sz="1600">
                    <a:latin typeface="+mn-lt"/>
                    <a:cs typeface="Arial" charset="0"/>
                  </a:rPr>
                  <a:t>endereço 3</a:t>
                </a:r>
              </a:p>
            </p:txBody>
          </p:sp>
          <p:sp>
            <p:nvSpPr>
              <p:cNvPr id="194" name="Text Box 123">
                <a:extLst>
                  <a:ext uri="{FF2B5EF4-FFF2-40B4-BE49-F238E27FC236}">
                    <a16:creationId xmlns:a16="http://schemas.microsoft.com/office/drawing/2014/main" id="{4D2811B5-20D9-1B48-9276-6B9303C662CB}"/>
                  </a:ext>
                </a:extLst>
              </p:cNvPr>
              <p:cNvSpPr txBox="1">
                <a:spLocks noChangeArrowheads="1"/>
              </p:cNvSpPr>
              <p:nvPr/>
            </p:nvSpPr>
            <p:spPr bwMode="auto">
              <a:xfrm>
                <a:off x="368445" y="5924984"/>
                <a:ext cx="2262158"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i="1">
                    <a:latin typeface="+mn-lt"/>
                    <a:cs typeface="Arial" charset="0"/>
                  </a:rPr>
                  <a:t>Quadro 802.</a:t>
                </a:r>
                <a:r>
                  <a:rPr lang="pt-BR" sz="2000" i="1">
                    <a:solidFill>
                      <a:srgbClr val="C00000"/>
                    </a:solidFill>
                    <a:latin typeface="+mn-lt"/>
                    <a:cs typeface="Arial" charset="0"/>
                  </a:rPr>
                  <a:t>11 WiFi</a:t>
                </a:r>
                <a:endParaRPr lang="pt-BR" sz="2000" i="1">
                  <a:latin typeface="+mn-lt"/>
                  <a:cs typeface="Arial" charset="0"/>
                </a:endParaRPr>
              </a:p>
            </p:txBody>
          </p:sp>
          <p:grpSp>
            <p:nvGrpSpPr>
              <p:cNvPr id="186" name="Group 106">
                <a:extLst>
                  <a:ext uri="{FF2B5EF4-FFF2-40B4-BE49-F238E27FC236}">
                    <a16:creationId xmlns:a16="http://schemas.microsoft.com/office/drawing/2014/main" id="{17B65AEF-31B7-C147-8148-5B39C6D1B6F5}"/>
                  </a:ext>
                </a:extLst>
              </p:cNvPr>
              <p:cNvGrpSpPr>
                <a:grpSpLocks/>
              </p:cNvGrpSpPr>
              <p:nvPr/>
            </p:nvGrpSpPr>
            <p:grpSpPr bwMode="auto">
              <a:xfrm>
                <a:off x="565150" y="5451475"/>
                <a:ext cx="155575" cy="180975"/>
                <a:chOff x="1308" y="3186"/>
                <a:chExt cx="98" cy="114"/>
              </a:xfrm>
            </p:grpSpPr>
            <p:sp>
              <p:nvSpPr>
                <p:cNvPr id="205" name="Freeform 103">
                  <a:extLst>
                    <a:ext uri="{FF2B5EF4-FFF2-40B4-BE49-F238E27FC236}">
                      <a16:creationId xmlns:a16="http://schemas.microsoft.com/office/drawing/2014/main" id="{85891912-5908-E645-943A-A3949010052B}"/>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206" name="Freeform 104">
                  <a:extLst>
                    <a:ext uri="{FF2B5EF4-FFF2-40B4-BE49-F238E27FC236}">
                      <a16:creationId xmlns:a16="http://schemas.microsoft.com/office/drawing/2014/main" id="{985D0E83-0F8B-A748-8659-3680E3889917}"/>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grpSp>
          <p:grpSp>
            <p:nvGrpSpPr>
              <p:cNvPr id="188" name="Group 111">
                <a:extLst>
                  <a:ext uri="{FF2B5EF4-FFF2-40B4-BE49-F238E27FC236}">
                    <a16:creationId xmlns:a16="http://schemas.microsoft.com/office/drawing/2014/main" id="{E23E9D92-2A84-8A4C-81D3-CC52DF6E51E9}"/>
                  </a:ext>
                </a:extLst>
              </p:cNvPr>
              <p:cNvGrpSpPr>
                <a:grpSpLocks/>
              </p:cNvGrpSpPr>
              <p:nvPr/>
            </p:nvGrpSpPr>
            <p:grpSpPr bwMode="auto">
              <a:xfrm>
                <a:off x="5422900" y="5045075"/>
                <a:ext cx="155575" cy="180975"/>
                <a:chOff x="1308" y="3186"/>
                <a:chExt cx="98" cy="114"/>
              </a:xfrm>
            </p:grpSpPr>
            <p:sp>
              <p:nvSpPr>
                <p:cNvPr id="199" name="Freeform 113">
                  <a:extLst>
                    <a:ext uri="{FF2B5EF4-FFF2-40B4-BE49-F238E27FC236}">
                      <a16:creationId xmlns:a16="http://schemas.microsoft.com/office/drawing/2014/main" id="{482288A7-63C1-3842-A3D4-7AFC97C53280}"/>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200" name="Freeform 114">
                  <a:extLst>
                    <a:ext uri="{FF2B5EF4-FFF2-40B4-BE49-F238E27FC236}">
                      <a16:creationId xmlns:a16="http://schemas.microsoft.com/office/drawing/2014/main" id="{2617F009-AE0F-7B4D-8569-49CFF3AE4350}"/>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grpSp>
          <p:grpSp>
            <p:nvGrpSpPr>
              <p:cNvPr id="190" name="Group 116">
                <a:extLst>
                  <a:ext uri="{FF2B5EF4-FFF2-40B4-BE49-F238E27FC236}">
                    <a16:creationId xmlns:a16="http://schemas.microsoft.com/office/drawing/2014/main" id="{98525C45-9EC9-3645-AFDF-7B23C730A167}"/>
                  </a:ext>
                </a:extLst>
              </p:cNvPr>
              <p:cNvGrpSpPr>
                <a:grpSpLocks/>
              </p:cNvGrpSpPr>
              <p:nvPr/>
            </p:nvGrpSpPr>
            <p:grpSpPr bwMode="auto">
              <a:xfrm>
                <a:off x="5432425" y="5445125"/>
                <a:ext cx="155575" cy="180975"/>
                <a:chOff x="1308" y="3186"/>
                <a:chExt cx="98" cy="114"/>
              </a:xfrm>
            </p:grpSpPr>
            <p:sp>
              <p:nvSpPr>
                <p:cNvPr id="196" name="Freeform 118">
                  <a:extLst>
                    <a:ext uri="{FF2B5EF4-FFF2-40B4-BE49-F238E27FC236}">
                      <a16:creationId xmlns:a16="http://schemas.microsoft.com/office/drawing/2014/main" id="{1178950C-6B09-FC4A-8FA4-A3D624FA920E}"/>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197" name="Freeform 119">
                  <a:extLst>
                    <a:ext uri="{FF2B5EF4-FFF2-40B4-BE49-F238E27FC236}">
                      <a16:creationId xmlns:a16="http://schemas.microsoft.com/office/drawing/2014/main" id="{39622EC3-01B1-9041-A890-8B3802C9AC6A}"/>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grpSp>
          <p:sp>
            <p:nvSpPr>
              <p:cNvPr id="265" name="Text Box 97">
                <a:extLst>
                  <a:ext uri="{FF2B5EF4-FFF2-40B4-BE49-F238E27FC236}">
                    <a16:creationId xmlns:a16="http://schemas.microsoft.com/office/drawing/2014/main" id="{97547A4A-C168-4144-8E1C-3C58665A4089}"/>
                  </a:ext>
                </a:extLst>
              </p:cNvPr>
              <p:cNvSpPr txBox="1">
                <a:spLocks noChangeArrowheads="1"/>
              </p:cNvSpPr>
              <p:nvPr/>
            </p:nvSpPr>
            <p:spPr bwMode="auto">
              <a:xfrm>
                <a:off x="3820967" y="5133945"/>
                <a:ext cx="1466812"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latin typeface="+mn-lt"/>
                    <a:cs typeface="Arial" charset="0"/>
                  </a:rPr>
                  <a:t>End MAC R1</a:t>
                </a:r>
              </a:p>
            </p:txBody>
          </p:sp>
          <p:sp>
            <p:nvSpPr>
              <p:cNvPr id="266" name="Text Box 97">
                <a:extLst>
                  <a:ext uri="{FF2B5EF4-FFF2-40B4-BE49-F238E27FC236}">
                    <a16:creationId xmlns:a16="http://schemas.microsoft.com/office/drawing/2014/main" id="{9777CB94-1BA4-D64D-AF85-CA46520698A2}"/>
                  </a:ext>
                </a:extLst>
              </p:cNvPr>
              <p:cNvSpPr txBox="1">
                <a:spLocks noChangeArrowheads="1"/>
              </p:cNvSpPr>
              <p:nvPr/>
            </p:nvSpPr>
            <p:spPr bwMode="auto">
              <a:xfrm>
                <a:off x="2318185" y="5133945"/>
                <a:ext cx="148765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latin typeface="+mn-lt"/>
                    <a:cs typeface="Arial" charset="0"/>
                  </a:rPr>
                  <a:t>End MAC H1</a:t>
                </a:r>
              </a:p>
            </p:txBody>
          </p:sp>
        </p:grpSp>
      </p:grpSp>
      <p:grpSp>
        <p:nvGrpSpPr>
          <p:cNvPr id="20" name="Group 19">
            <a:extLst>
              <a:ext uri="{FF2B5EF4-FFF2-40B4-BE49-F238E27FC236}">
                <a16:creationId xmlns:a16="http://schemas.microsoft.com/office/drawing/2014/main" id="{8AC22B9E-07A1-0342-B5B4-6E8382B56B25}"/>
              </a:ext>
            </a:extLst>
          </p:cNvPr>
          <p:cNvGrpSpPr/>
          <p:nvPr/>
        </p:nvGrpSpPr>
        <p:grpSpPr>
          <a:xfrm>
            <a:off x="4261427" y="2394529"/>
            <a:ext cx="780829" cy="709297"/>
            <a:chOff x="2529609" y="2366820"/>
            <a:chExt cx="780829" cy="709297"/>
          </a:xfrm>
        </p:grpSpPr>
        <p:grpSp>
          <p:nvGrpSpPr>
            <p:cNvPr id="244" name="Group 201">
              <a:extLst>
                <a:ext uri="{FF2B5EF4-FFF2-40B4-BE49-F238E27FC236}">
                  <a16:creationId xmlns:a16="http://schemas.microsoft.com/office/drawing/2014/main" id="{F4E36E31-7823-F04D-8F5F-0E7E175E3DDD}"/>
                </a:ext>
              </a:extLst>
            </p:cNvPr>
            <p:cNvGrpSpPr>
              <a:grpSpLocks/>
            </p:cNvGrpSpPr>
            <p:nvPr/>
          </p:nvGrpSpPr>
          <p:grpSpPr bwMode="auto">
            <a:xfrm>
              <a:off x="2562121" y="2510967"/>
              <a:ext cx="409575" cy="565150"/>
              <a:chOff x="375561" y="297711"/>
              <a:chExt cx="1252683" cy="2138362"/>
            </a:xfrm>
          </p:grpSpPr>
          <p:sp>
            <p:nvSpPr>
              <p:cNvPr id="245" name="Freeform 244">
                <a:extLst>
                  <a:ext uri="{FF2B5EF4-FFF2-40B4-BE49-F238E27FC236}">
                    <a16:creationId xmlns:a16="http://schemas.microsoft.com/office/drawing/2014/main" id="{20BA22F2-F413-E249-ABFC-E76A5831E9C1}"/>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246" name="Freeform 245">
                <a:extLst>
                  <a:ext uri="{FF2B5EF4-FFF2-40B4-BE49-F238E27FC236}">
                    <a16:creationId xmlns:a16="http://schemas.microsoft.com/office/drawing/2014/main" id="{39A92026-28D3-FE4B-B67A-72B3F50015DF}"/>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247" name="Rectangle 246">
                <a:extLst>
                  <a:ext uri="{FF2B5EF4-FFF2-40B4-BE49-F238E27FC236}">
                    <a16:creationId xmlns:a16="http://schemas.microsoft.com/office/drawing/2014/main" id="{088118C1-D479-6A46-AA1D-D9592C2919CC}"/>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solidFill>
                    <a:srgbClr val="FFFFFF"/>
                  </a:solidFill>
                  <a:ea typeface="ＭＳ Ｐゴシック" charset="0"/>
                  <a:cs typeface="ＭＳ Ｐゴシック" charset="0"/>
                </a:endParaRPr>
              </a:p>
            </p:txBody>
          </p:sp>
        </p:grpSp>
        <p:sp>
          <p:nvSpPr>
            <p:cNvPr id="261" name="Right Arrow 260">
              <a:extLst>
                <a:ext uri="{FF2B5EF4-FFF2-40B4-BE49-F238E27FC236}">
                  <a16:creationId xmlns:a16="http://schemas.microsoft.com/office/drawing/2014/main" id="{D4CFF042-2F20-3542-AEBF-68F7A356B7FB}"/>
                </a:ext>
              </a:extLst>
            </p:cNvPr>
            <p:cNvSpPr/>
            <p:nvPr/>
          </p:nvSpPr>
          <p:spPr>
            <a:xfrm rot="1799862">
              <a:off x="2529609" y="2366820"/>
              <a:ext cx="780829" cy="190500"/>
            </a:xfrm>
            <a:prstGeom prst="rightArrow">
              <a:avLst/>
            </a:prstGeom>
            <a:gradFill flip="none" rotWithShape="1">
              <a:gsLst>
                <a:gs pos="0">
                  <a:schemeClr val="bg1">
                    <a:alpha val="48000"/>
                  </a:schemeClr>
                </a:gs>
                <a:gs pos="100000">
                  <a:srgbClr val="011199"/>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 </a:t>
              </a:r>
            </a:p>
          </p:txBody>
        </p:sp>
      </p:grpSp>
      <p:sp>
        <p:nvSpPr>
          <p:cNvPr id="274" name="Freeform 95">
            <a:extLst>
              <a:ext uri="{FF2B5EF4-FFF2-40B4-BE49-F238E27FC236}">
                <a16:creationId xmlns:a16="http://schemas.microsoft.com/office/drawing/2014/main" id="{8D3DFAB1-B173-2B41-8696-E7AE73A78390}"/>
              </a:ext>
            </a:extLst>
          </p:cNvPr>
          <p:cNvSpPr>
            <a:spLocks/>
          </p:cNvSpPr>
          <p:nvPr/>
        </p:nvSpPr>
        <p:spPr bwMode="auto">
          <a:xfrm>
            <a:off x="6068173" y="3172859"/>
            <a:ext cx="4544256" cy="1101192"/>
          </a:xfrm>
          <a:custGeom>
            <a:avLst/>
            <a:gdLst>
              <a:gd name="T0" fmla="*/ 1397 w 3374"/>
              <a:gd name="T1" fmla="*/ 0 h 1668"/>
              <a:gd name="T2" fmla="*/ 104 w 3374"/>
              <a:gd name="T3" fmla="*/ 1445 h 1668"/>
              <a:gd name="T4" fmla="*/ 1294 w 3374"/>
              <a:gd name="T5" fmla="*/ 1418 h 1668"/>
              <a:gd name="T6" fmla="*/ 3374 w 3374"/>
              <a:gd name="T7" fmla="*/ 1445 h 1668"/>
              <a:gd name="T8" fmla="*/ 1585 w 3374"/>
              <a:gd name="T9" fmla="*/ 75 h 1668"/>
              <a:gd name="T10" fmla="*/ 1397 w 3374"/>
              <a:gd name="T11" fmla="*/ 0 h 1668"/>
              <a:gd name="T12" fmla="*/ 0 60000 65536"/>
              <a:gd name="T13" fmla="*/ 0 60000 65536"/>
              <a:gd name="T14" fmla="*/ 0 60000 65536"/>
              <a:gd name="T15" fmla="*/ 0 60000 65536"/>
              <a:gd name="T16" fmla="*/ 0 60000 65536"/>
              <a:gd name="T17" fmla="*/ 0 60000 65536"/>
              <a:gd name="connsiteX0" fmla="*/ 3852 w 9712"/>
              <a:gd name="connsiteY0" fmla="*/ 0 h 9452"/>
              <a:gd name="connsiteX1" fmla="*/ 20 w 9712"/>
              <a:gd name="connsiteY1" fmla="*/ 8663 h 9452"/>
              <a:gd name="connsiteX2" fmla="*/ 4918 w 9712"/>
              <a:gd name="connsiteY2" fmla="*/ 9234 h 9452"/>
              <a:gd name="connsiteX3" fmla="*/ 9712 w 9712"/>
              <a:gd name="connsiteY3" fmla="*/ 8663 h 9452"/>
              <a:gd name="connsiteX4" fmla="*/ 4410 w 9712"/>
              <a:gd name="connsiteY4" fmla="*/ 450 h 9452"/>
              <a:gd name="connsiteX5" fmla="*/ 3852 w 9712"/>
              <a:gd name="connsiteY5" fmla="*/ 0 h 9452"/>
              <a:gd name="connsiteX0" fmla="*/ 3945 w 9979"/>
              <a:gd name="connsiteY0" fmla="*/ 0 h 10000"/>
              <a:gd name="connsiteX1" fmla="*/ 0 w 9979"/>
              <a:gd name="connsiteY1" fmla="*/ 9165 h 10000"/>
              <a:gd name="connsiteX2" fmla="*/ 5043 w 9979"/>
              <a:gd name="connsiteY2" fmla="*/ 9769 h 10000"/>
              <a:gd name="connsiteX3" fmla="*/ 9979 w 9979"/>
              <a:gd name="connsiteY3" fmla="*/ 9165 h 10000"/>
              <a:gd name="connsiteX4" fmla="*/ 4520 w 9979"/>
              <a:gd name="connsiteY4" fmla="*/ 476 h 10000"/>
              <a:gd name="connsiteX5" fmla="*/ 3945 w 9979"/>
              <a:gd name="connsiteY5" fmla="*/ 0 h 10000"/>
              <a:gd name="connsiteX0" fmla="*/ 3953 w 10000"/>
              <a:gd name="connsiteY0" fmla="*/ 0 h 9782"/>
              <a:gd name="connsiteX1" fmla="*/ 0 w 10000"/>
              <a:gd name="connsiteY1" fmla="*/ 9165 h 9782"/>
              <a:gd name="connsiteX2" fmla="*/ 5054 w 10000"/>
              <a:gd name="connsiteY2" fmla="*/ 9769 h 9782"/>
              <a:gd name="connsiteX3" fmla="*/ 10000 w 10000"/>
              <a:gd name="connsiteY3" fmla="*/ 9165 h 9782"/>
              <a:gd name="connsiteX4" fmla="*/ 4530 w 10000"/>
              <a:gd name="connsiteY4" fmla="*/ 476 h 9782"/>
              <a:gd name="connsiteX5" fmla="*/ 3953 w 10000"/>
              <a:gd name="connsiteY5" fmla="*/ 0 h 9782"/>
              <a:gd name="connsiteX0" fmla="*/ 3953 w 10000"/>
              <a:gd name="connsiteY0" fmla="*/ 0 h 10509"/>
              <a:gd name="connsiteX1" fmla="*/ 0 w 10000"/>
              <a:gd name="connsiteY1" fmla="*/ 9369 h 10509"/>
              <a:gd name="connsiteX2" fmla="*/ 10000 w 10000"/>
              <a:gd name="connsiteY2" fmla="*/ 9369 h 10509"/>
              <a:gd name="connsiteX3" fmla="*/ 4530 w 10000"/>
              <a:gd name="connsiteY3" fmla="*/ 487 h 10509"/>
              <a:gd name="connsiteX4" fmla="*/ 3953 w 10000"/>
              <a:gd name="connsiteY4" fmla="*/ 0 h 10509"/>
              <a:gd name="connsiteX0" fmla="*/ 3953 w 10109"/>
              <a:gd name="connsiteY0" fmla="*/ 0 h 10566"/>
              <a:gd name="connsiteX1" fmla="*/ 0 w 10109"/>
              <a:gd name="connsiteY1" fmla="*/ 9369 h 10566"/>
              <a:gd name="connsiteX2" fmla="*/ 10109 w 10109"/>
              <a:gd name="connsiteY2" fmla="*/ 9482 h 10566"/>
              <a:gd name="connsiteX3" fmla="*/ 4530 w 10109"/>
              <a:gd name="connsiteY3" fmla="*/ 487 h 10566"/>
              <a:gd name="connsiteX4" fmla="*/ 3953 w 10109"/>
              <a:gd name="connsiteY4" fmla="*/ 0 h 10566"/>
              <a:gd name="connsiteX0" fmla="*/ 3953 w 10109"/>
              <a:gd name="connsiteY0" fmla="*/ 0 h 10168"/>
              <a:gd name="connsiteX1" fmla="*/ 0 w 10109"/>
              <a:gd name="connsiteY1" fmla="*/ 9369 h 10168"/>
              <a:gd name="connsiteX2" fmla="*/ 10109 w 10109"/>
              <a:gd name="connsiteY2" fmla="*/ 9482 h 10168"/>
              <a:gd name="connsiteX3" fmla="*/ 4530 w 10109"/>
              <a:gd name="connsiteY3" fmla="*/ 487 h 10168"/>
              <a:gd name="connsiteX4" fmla="*/ 3953 w 10109"/>
              <a:gd name="connsiteY4" fmla="*/ 0 h 10168"/>
              <a:gd name="connsiteX0" fmla="*/ 3953 w 10109"/>
              <a:gd name="connsiteY0" fmla="*/ 0 h 9677"/>
              <a:gd name="connsiteX1" fmla="*/ 0 w 10109"/>
              <a:gd name="connsiteY1" fmla="*/ 9369 h 9677"/>
              <a:gd name="connsiteX2" fmla="*/ 10109 w 10109"/>
              <a:gd name="connsiteY2" fmla="*/ 9482 h 9677"/>
              <a:gd name="connsiteX3" fmla="*/ 4530 w 10109"/>
              <a:gd name="connsiteY3" fmla="*/ 487 h 9677"/>
              <a:gd name="connsiteX4" fmla="*/ 3953 w 10109"/>
              <a:gd name="connsiteY4" fmla="*/ 0 h 9677"/>
              <a:gd name="connsiteX0" fmla="*/ 3948 w 10038"/>
              <a:gd name="connsiteY0" fmla="*/ 0 h 10000"/>
              <a:gd name="connsiteX1" fmla="*/ 38 w 10038"/>
              <a:gd name="connsiteY1" fmla="*/ 9682 h 10000"/>
              <a:gd name="connsiteX2" fmla="*/ 10038 w 10038"/>
              <a:gd name="connsiteY2" fmla="*/ 9798 h 10000"/>
              <a:gd name="connsiteX3" fmla="*/ 4519 w 10038"/>
              <a:gd name="connsiteY3" fmla="*/ 503 h 10000"/>
              <a:gd name="connsiteX4" fmla="*/ 3948 w 10038"/>
              <a:gd name="connsiteY4" fmla="*/ 0 h 10000"/>
              <a:gd name="connsiteX0" fmla="*/ 66 w 11856"/>
              <a:gd name="connsiteY0" fmla="*/ 6001 h 9510"/>
              <a:gd name="connsiteX1" fmla="*/ 1856 w 11856"/>
              <a:gd name="connsiteY1" fmla="*/ 9192 h 9510"/>
              <a:gd name="connsiteX2" fmla="*/ 11856 w 11856"/>
              <a:gd name="connsiteY2" fmla="*/ 9308 h 9510"/>
              <a:gd name="connsiteX3" fmla="*/ 6337 w 11856"/>
              <a:gd name="connsiteY3" fmla="*/ 13 h 9510"/>
              <a:gd name="connsiteX4" fmla="*/ 66 w 11856"/>
              <a:gd name="connsiteY4" fmla="*/ 6001 h 9510"/>
              <a:gd name="connsiteX0" fmla="*/ 0 w 9944"/>
              <a:gd name="connsiteY0" fmla="*/ 6309 h 9999"/>
              <a:gd name="connsiteX1" fmla="*/ 1509 w 9944"/>
              <a:gd name="connsiteY1" fmla="*/ 9665 h 9999"/>
              <a:gd name="connsiteX2" fmla="*/ 9944 w 9944"/>
              <a:gd name="connsiteY2" fmla="*/ 9787 h 9999"/>
              <a:gd name="connsiteX3" fmla="*/ 5289 w 9944"/>
              <a:gd name="connsiteY3" fmla="*/ 13 h 9999"/>
              <a:gd name="connsiteX4" fmla="*/ 0 w 9944"/>
              <a:gd name="connsiteY4" fmla="*/ 6309 h 9999"/>
              <a:gd name="connsiteX0" fmla="*/ 0 w 10061"/>
              <a:gd name="connsiteY0" fmla="*/ 6556 h 10000"/>
              <a:gd name="connsiteX1" fmla="*/ 1578 w 10061"/>
              <a:gd name="connsiteY1" fmla="*/ 9666 h 10000"/>
              <a:gd name="connsiteX2" fmla="*/ 10061 w 10061"/>
              <a:gd name="connsiteY2" fmla="*/ 9788 h 10000"/>
              <a:gd name="connsiteX3" fmla="*/ 5380 w 10061"/>
              <a:gd name="connsiteY3" fmla="*/ 13 h 10000"/>
              <a:gd name="connsiteX4" fmla="*/ 0 w 10061"/>
              <a:gd name="connsiteY4" fmla="*/ 6556 h 10000"/>
              <a:gd name="connsiteX0" fmla="*/ 0 w 10061"/>
              <a:gd name="connsiteY0" fmla="*/ 934 h 4378"/>
              <a:gd name="connsiteX1" fmla="*/ 1578 w 10061"/>
              <a:gd name="connsiteY1" fmla="*/ 4044 h 4378"/>
              <a:gd name="connsiteX2" fmla="*/ 10061 w 10061"/>
              <a:gd name="connsiteY2" fmla="*/ 4166 h 4378"/>
              <a:gd name="connsiteX3" fmla="*/ 1586 w 10061"/>
              <a:gd name="connsiteY3" fmla="*/ 49 h 4378"/>
              <a:gd name="connsiteX4" fmla="*/ 0 w 10061"/>
              <a:gd name="connsiteY4" fmla="*/ 934 h 4378"/>
              <a:gd name="connsiteX0" fmla="*/ 0 w 10000"/>
              <a:gd name="connsiteY0" fmla="*/ 2132 h 10000"/>
              <a:gd name="connsiteX1" fmla="*/ 1568 w 10000"/>
              <a:gd name="connsiteY1" fmla="*/ 9236 h 10000"/>
              <a:gd name="connsiteX2" fmla="*/ 10000 w 10000"/>
              <a:gd name="connsiteY2" fmla="*/ 9515 h 10000"/>
              <a:gd name="connsiteX3" fmla="*/ 1576 w 10000"/>
              <a:gd name="connsiteY3" fmla="*/ 111 h 10000"/>
              <a:gd name="connsiteX4" fmla="*/ 0 w 10000"/>
              <a:gd name="connsiteY4" fmla="*/ 2132 h 10000"/>
              <a:gd name="connsiteX0" fmla="*/ 0 w 10000"/>
              <a:gd name="connsiteY0" fmla="*/ 2132 h 10000"/>
              <a:gd name="connsiteX1" fmla="*/ 1568 w 10000"/>
              <a:gd name="connsiteY1" fmla="*/ 9236 h 10000"/>
              <a:gd name="connsiteX2" fmla="*/ 10000 w 10000"/>
              <a:gd name="connsiteY2" fmla="*/ 9515 h 10000"/>
              <a:gd name="connsiteX3" fmla="*/ 1576 w 10000"/>
              <a:gd name="connsiteY3" fmla="*/ 111 h 10000"/>
              <a:gd name="connsiteX4" fmla="*/ 0 w 10000"/>
              <a:gd name="connsiteY4" fmla="*/ 2132 h 10000"/>
              <a:gd name="connsiteX0" fmla="*/ 0 w 10000"/>
              <a:gd name="connsiteY0" fmla="*/ 2021 h 9889"/>
              <a:gd name="connsiteX1" fmla="*/ 1568 w 10000"/>
              <a:gd name="connsiteY1" fmla="*/ 9125 h 9889"/>
              <a:gd name="connsiteX2" fmla="*/ 10000 w 10000"/>
              <a:gd name="connsiteY2" fmla="*/ 9404 h 9889"/>
              <a:gd name="connsiteX3" fmla="*/ 1576 w 10000"/>
              <a:gd name="connsiteY3" fmla="*/ 0 h 9889"/>
              <a:gd name="connsiteX4" fmla="*/ 0 w 10000"/>
              <a:gd name="connsiteY4" fmla="*/ 2021 h 9889"/>
              <a:gd name="connsiteX0" fmla="*/ 0 w 10000"/>
              <a:gd name="connsiteY0" fmla="*/ 2044 h 10000"/>
              <a:gd name="connsiteX1" fmla="*/ 1568 w 10000"/>
              <a:gd name="connsiteY1" fmla="*/ 9227 h 10000"/>
              <a:gd name="connsiteX2" fmla="*/ 10000 w 10000"/>
              <a:gd name="connsiteY2" fmla="*/ 9510 h 10000"/>
              <a:gd name="connsiteX3" fmla="*/ 1576 w 10000"/>
              <a:gd name="connsiteY3" fmla="*/ 0 h 10000"/>
              <a:gd name="connsiteX4" fmla="*/ 0 w 10000"/>
              <a:gd name="connsiteY4" fmla="*/ 2044 h 10000"/>
              <a:gd name="connsiteX0" fmla="*/ 0 w 10000"/>
              <a:gd name="connsiteY0" fmla="*/ 766 h 8722"/>
              <a:gd name="connsiteX1" fmla="*/ 1568 w 10000"/>
              <a:gd name="connsiteY1" fmla="*/ 7949 h 8722"/>
              <a:gd name="connsiteX2" fmla="*/ 10000 w 10000"/>
              <a:gd name="connsiteY2" fmla="*/ 8232 h 8722"/>
              <a:gd name="connsiteX3" fmla="*/ 299 w 10000"/>
              <a:gd name="connsiteY3" fmla="*/ 0 h 8722"/>
              <a:gd name="connsiteX4" fmla="*/ 0 w 10000"/>
              <a:gd name="connsiteY4" fmla="*/ 766 h 8722"/>
              <a:gd name="connsiteX0" fmla="*/ 0 w 10000"/>
              <a:gd name="connsiteY0" fmla="*/ 878 h 10000"/>
              <a:gd name="connsiteX1" fmla="*/ 1568 w 10000"/>
              <a:gd name="connsiteY1" fmla="*/ 9114 h 10000"/>
              <a:gd name="connsiteX2" fmla="*/ 10000 w 10000"/>
              <a:gd name="connsiteY2" fmla="*/ 9438 h 10000"/>
              <a:gd name="connsiteX3" fmla="*/ 299 w 10000"/>
              <a:gd name="connsiteY3" fmla="*/ 0 h 10000"/>
              <a:gd name="connsiteX4" fmla="*/ 0 w 10000"/>
              <a:gd name="connsiteY4" fmla="*/ 878 h 10000"/>
              <a:gd name="connsiteX0" fmla="*/ 0 w 10000"/>
              <a:gd name="connsiteY0" fmla="*/ 878 h 10000"/>
              <a:gd name="connsiteX1" fmla="*/ 1568 w 10000"/>
              <a:gd name="connsiteY1" fmla="*/ 9114 h 10000"/>
              <a:gd name="connsiteX2" fmla="*/ 10000 w 10000"/>
              <a:gd name="connsiteY2" fmla="*/ 9438 h 10000"/>
              <a:gd name="connsiteX3" fmla="*/ 299 w 10000"/>
              <a:gd name="connsiteY3" fmla="*/ 0 h 10000"/>
              <a:gd name="connsiteX4" fmla="*/ 0 w 10000"/>
              <a:gd name="connsiteY4" fmla="*/ 878 h 10000"/>
              <a:gd name="connsiteX0" fmla="*/ 0 w 10000"/>
              <a:gd name="connsiteY0" fmla="*/ 3621 h 12743"/>
              <a:gd name="connsiteX1" fmla="*/ 1568 w 10000"/>
              <a:gd name="connsiteY1" fmla="*/ 11857 h 12743"/>
              <a:gd name="connsiteX2" fmla="*/ 10000 w 10000"/>
              <a:gd name="connsiteY2" fmla="*/ 12181 h 12743"/>
              <a:gd name="connsiteX3" fmla="*/ 223 w 10000"/>
              <a:gd name="connsiteY3" fmla="*/ 0 h 12743"/>
              <a:gd name="connsiteX4" fmla="*/ 0 w 10000"/>
              <a:gd name="connsiteY4" fmla="*/ 3621 h 12743"/>
              <a:gd name="connsiteX0" fmla="*/ 0 w 9975"/>
              <a:gd name="connsiteY0" fmla="*/ 4071 h 12743"/>
              <a:gd name="connsiteX1" fmla="*/ 1543 w 9975"/>
              <a:gd name="connsiteY1" fmla="*/ 11857 h 12743"/>
              <a:gd name="connsiteX2" fmla="*/ 9975 w 9975"/>
              <a:gd name="connsiteY2" fmla="*/ 12181 h 12743"/>
              <a:gd name="connsiteX3" fmla="*/ 198 w 9975"/>
              <a:gd name="connsiteY3" fmla="*/ 0 h 12743"/>
              <a:gd name="connsiteX4" fmla="*/ 0 w 9975"/>
              <a:gd name="connsiteY4" fmla="*/ 4071 h 12743"/>
              <a:gd name="connsiteX0" fmla="*/ 0 w 10000"/>
              <a:gd name="connsiteY0" fmla="*/ 3195 h 10158"/>
              <a:gd name="connsiteX1" fmla="*/ 1564 w 10000"/>
              <a:gd name="connsiteY1" fmla="*/ 9623 h 10158"/>
              <a:gd name="connsiteX2" fmla="*/ 10000 w 10000"/>
              <a:gd name="connsiteY2" fmla="*/ 9559 h 10158"/>
              <a:gd name="connsiteX3" fmla="*/ 198 w 10000"/>
              <a:gd name="connsiteY3" fmla="*/ 0 h 10158"/>
              <a:gd name="connsiteX4" fmla="*/ 0 w 10000"/>
              <a:gd name="connsiteY4" fmla="*/ 3195 h 10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158">
                <a:moveTo>
                  <a:pt x="0" y="3195"/>
                </a:moveTo>
                <a:cubicBezTo>
                  <a:pt x="1468" y="8160"/>
                  <a:pt x="1171" y="7364"/>
                  <a:pt x="1564" y="9623"/>
                </a:cubicBezTo>
                <a:cubicBezTo>
                  <a:pt x="4053" y="10463"/>
                  <a:pt x="6106" y="10217"/>
                  <a:pt x="10000" y="9559"/>
                </a:cubicBezTo>
                <a:cubicBezTo>
                  <a:pt x="5956" y="7036"/>
                  <a:pt x="5102" y="6655"/>
                  <a:pt x="198" y="0"/>
                </a:cubicBezTo>
                <a:cubicBezTo>
                  <a:pt x="190" y="370"/>
                  <a:pt x="110" y="3058"/>
                  <a:pt x="0" y="3195"/>
                </a:cubicBez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a:p>
        </p:txBody>
      </p:sp>
      <p:grpSp>
        <p:nvGrpSpPr>
          <p:cNvPr id="23" name="Group 22">
            <a:extLst>
              <a:ext uri="{FF2B5EF4-FFF2-40B4-BE49-F238E27FC236}">
                <a16:creationId xmlns:a16="http://schemas.microsoft.com/office/drawing/2014/main" id="{B5C6F506-D4B2-2F48-B517-CECE0BDE4622}"/>
              </a:ext>
            </a:extLst>
          </p:cNvPr>
          <p:cNvGrpSpPr/>
          <p:nvPr/>
        </p:nvGrpSpPr>
        <p:grpSpPr>
          <a:xfrm>
            <a:off x="6768233" y="3686981"/>
            <a:ext cx="4262981" cy="1287589"/>
            <a:chOff x="6006234" y="5127854"/>
            <a:chExt cx="4262981" cy="1287589"/>
          </a:xfrm>
        </p:grpSpPr>
        <p:sp>
          <p:nvSpPr>
            <p:cNvPr id="276" name="Rectangle 98">
              <a:extLst>
                <a:ext uri="{FF2B5EF4-FFF2-40B4-BE49-F238E27FC236}">
                  <a16:creationId xmlns:a16="http://schemas.microsoft.com/office/drawing/2014/main" id="{2054129D-824B-5344-8E0B-EABE7500475F}"/>
                </a:ext>
              </a:extLst>
            </p:cNvPr>
            <p:cNvSpPr>
              <a:spLocks noChangeArrowheads="1"/>
            </p:cNvSpPr>
            <p:nvPr/>
          </p:nvSpPr>
          <p:spPr bwMode="auto">
            <a:xfrm>
              <a:off x="6006234" y="5651006"/>
              <a:ext cx="3872057" cy="427037"/>
            </a:xfrm>
            <a:prstGeom prst="rect">
              <a:avLst/>
            </a:prstGeom>
            <a:solidFill>
              <a:srgbClr val="37CC99"/>
            </a:solidFill>
            <a:ln w="9525">
              <a:solidFill>
                <a:schemeClr val="bg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sz="2000">
                <a:cs typeface="Arial" charset="0"/>
              </a:endParaRPr>
            </a:p>
          </p:txBody>
        </p:sp>
        <p:sp>
          <p:nvSpPr>
            <p:cNvPr id="277" name="Text Box 97">
              <a:extLst>
                <a:ext uri="{FF2B5EF4-FFF2-40B4-BE49-F238E27FC236}">
                  <a16:creationId xmlns:a16="http://schemas.microsoft.com/office/drawing/2014/main" id="{503A90C1-9EFB-CE45-9EB5-047998889920}"/>
                </a:ext>
              </a:extLst>
            </p:cNvPr>
            <p:cNvSpPr txBox="1">
              <a:spLocks noChangeArrowheads="1"/>
            </p:cNvSpPr>
            <p:nvPr/>
          </p:nvSpPr>
          <p:spPr bwMode="auto">
            <a:xfrm>
              <a:off x="6329923" y="5668446"/>
              <a:ext cx="1466812"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latin typeface="+mn-lt"/>
                  <a:cs typeface="Arial" charset="0"/>
                </a:rPr>
                <a:t>End MAC R1</a:t>
              </a:r>
            </a:p>
          </p:txBody>
        </p:sp>
        <p:sp>
          <p:nvSpPr>
            <p:cNvPr id="278" name="Line 99">
              <a:extLst>
                <a:ext uri="{FF2B5EF4-FFF2-40B4-BE49-F238E27FC236}">
                  <a16:creationId xmlns:a16="http://schemas.microsoft.com/office/drawing/2014/main" id="{D942D462-67C1-CF41-A18D-5974FFBD2C51}"/>
                </a:ext>
              </a:extLst>
            </p:cNvPr>
            <p:cNvSpPr>
              <a:spLocks noChangeShapeType="1"/>
            </p:cNvSpPr>
            <p:nvPr/>
          </p:nvSpPr>
          <p:spPr bwMode="auto">
            <a:xfrm>
              <a:off x="6326909" y="5651006"/>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79" name="Line 100">
              <a:extLst>
                <a:ext uri="{FF2B5EF4-FFF2-40B4-BE49-F238E27FC236}">
                  <a16:creationId xmlns:a16="http://schemas.microsoft.com/office/drawing/2014/main" id="{B8155F34-9B46-AD43-839C-595546281BBC}"/>
                </a:ext>
              </a:extLst>
            </p:cNvPr>
            <p:cNvSpPr>
              <a:spLocks noChangeShapeType="1"/>
            </p:cNvSpPr>
            <p:nvPr/>
          </p:nvSpPr>
          <p:spPr bwMode="auto">
            <a:xfrm>
              <a:off x="7850909" y="5651006"/>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80" name="Line 101">
              <a:extLst>
                <a:ext uri="{FF2B5EF4-FFF2-40B4-BE49-F238E27FC236}">
                  <a16:creationId xmlns:a16="http://schemas.microsoft.com/office/drawing/2014/main" id="{5ABC89EB-D0EA-1B43-B0FA-FCC2EA53E26D}"/>
                </a:ext>
              </a:extLst>
            </p:cNvPr>
            <p:cNvSpPr>
              <a:spLocks noChangeShapeType="1"/>
            </p:cNvSpPr>
            <p:nvPr/>
          </p:nvSpPr>
          <p:spPr bwMode="auto">
            <a:xfrm>
              <a:off x="9374909" y="5651006"/>
              <a:ext cx="0" cy="428625"/>
            </a:xfrm>
            <a:prstGeom prst="line">
              <a:avLst/>
            </a:prstGeom>
            <a:noFill/>
            <a:ln w="9525">
              <a:solidFill>
                <a:schemeClr val="bg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sz="2000">
                <a:cs typeface="+mn-cs"/>
              </a:endParaRPr>
            </a:p>
          </p:txBody>
        </p:sp>
        <p:sp>
          <p:nvSpPr>
            <p:cNvPr id="282" name="Freeform 109">
              <a:extLst>
                <a:ext uri="{FF2B5EF4-FFF2-40B4-BE49-F238E27FC236}">
                  <a16:creationId xmlns:a16="http://schemas.microsoft.com/office/drawing/2014/main" id="{3AB1364D-3D42-A745-AD15-8892A9203549}"/>
                </a:ext>
              </a:extLst>
            </p:cNvPr>
            <p:cNvSpPr>
              <a:spLocks/>
            </p:cNvSpPr>
            <p:nvPr/>
          </p:nvSpPr>
          <p:spPr bwMode="auto">
            <a:xfrm>
              <a:off x="6079259" y="5587506"/>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283" name="Freeform 110">
              <a:extLst>
                <a:ext uri="{FF2B5EF4-FFF2-40B4-BE49-F238E27FC236}">
                  <a16:creationId xmlns:a16="http://schemas.microsoft.com/office/drawing/2014/main" id="{0FAF8692-1DCB-1749-9859-0620715A452F}"/>
                </a:ext>
              </a:extLst>
            </p:cNvPr>
            <p:cNvSpPr>
              <a:spLocks/>
            </p:cNvSpPr>
            <p:nvPr/>
          </p:nvSpPr>
          <p:spPr bwMode="auto">
            <a:xfrm>
              <a:off x="6158634" y="5587506"/>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285" name="Text Box 120">
              <a:extLst>
                <a:ext uri="{FF2B5EF4-FFF2-40B4-BE49-F238E27FC236}">
                  <a16:creationId xmlns:a16="http://schemas.microsoft.com/office/drawing/2014/main" id="{9306CA36-D876-0445-8578-5CD27088619D}"/>
                </a:ext>
              </a:extLst>
            </p:cNvPr>
            <p:cNvSpPr txBox="1">
              <a:spLocks noChangeArrowheads="1"/>
            </p:cNvSpPr>
            <p:nvPr/>
          </p:nvSpPr>
          <p:spPr bwMode="auto">
            <a:xfrm>
              <a:off x="6428654" y="6076889"/>
              <a:ext cx="1351075"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1600">
                  <a:latin typeface="+mn-lt"/>
                  <a:cs typeface="Arial" charset="0"/>
                </a:rPr>
                <a:t>End MAC dest</a:t>
              </a:r>
            </a:p>
          </p:txBody>
        </p:sp>
        <p:sp>
          <p:nvSpPr>
            <p:cNvPr id="286" name="Text Box 121">
              <a:extLst>
                <a:ext uri="{FF2B5EF4-FFF2-40B4-BE49-F238E27FC236}">
                  <a16:creationId xmlns:a16="http://schemas.microsoft.com/office/drawing/2014/main" id="{6F530F5A-E5CF-0A42-B630-34F70C712BD0}"/>
                </a:ext>
              </a:extLst>
            </p:cNvPr>
            <p:cNvSpPr txBox="1">
              <a:spLocks noChangeArrowheads="1"/>
            </p:cNvSpPr>
            <p:nvPr/>
          </p:nvSpPr>
          <p:spPr bwMode="auto">
            <a:xfrm>
              <a:off x="7833604" y="6059588"/>
              <a:ext cx="1582484"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1600">
                  <a:latin typeface="+mn-lt"/>
                  <a:cs typeface="Arial" charset="0"/>
                </a:rPr>
                <a:t>End MAC origem</a:t>
              </a:r>
            </a:p>
          </p:txBody>
        </p:sp>
        <p:sp>
          <p:nvSpPr>
            <p:cNvPr id="288" name="Text Box 123">
              <a:extLst>
                <a:ext uri="{FF2B5EF4-FFF2-40B4-BE49-F238E27FC236}">
                  <a16:creationId xmlns:a16="http://schemas.microsoft.com/office/drawing/2014/main" id="{44EC8747-7E4F-994A-BBDB-60F53B156CBB}"/>
                </a:ext>
              </a:extLst>
            </p:cNvPr>
            <p:cNvSpPr txBox="1">
              <a:spLocks noChangeArrowheads="1"/>
            </p:cNvSpPr>
            <p:nvPr/>
          </p:nvSpPr>
          <p:spPr bwMode="auto">
            <a:xfrm>
              <a:off x="7655936" y="5127854"/>
              <a:ext cx="2613279"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i="1">
                  <a:latin typeface="+mn-lt"/>
                  <a:cs typeface="Arial" charset="0"/>
                </a:rPr>
                <a:t>Quadro 802.</a:t>
              </a:r>
              <a:r>
                <a:rPr lang="pt-BR" sz="2000" i="1">
                  <a:solidFill>
                    <a:srgbClr val="C00000"/>
                  </a:solidFill>
                  <a:latin typeface="+mn-lt"/>
                  <a:cs typeface="Arial" charset="0"/>
                </a:rPr>
                <a:t>3 Ethernet</a:t>
              </a:r>
              <a:endParaRPr lang="pt-BR" sz="2000" i="1">
                <a:latin typeface="+mn-lt"/>
                <a:cs typeface="Arial" charset="0"/>
              </a:endParaRPr>
            </a:p>
          </p:txBody>
        </p:sp>
        <p:grpSp>
          <p:nvGrpSpPr>
            <p:cNvPr id="290" name="Group 106">
              <a:extLst>
                <a:ext uri="{FF2B5EF4-FFF2-40B4-BE49-F238E27FC236}">
                  <a16:creationId xmlns:a16="http://schemas.microsoft.com/office/drawing/2014/main" id="{50A4880A-F6B6-C848-8B6A-BA6069E26379}"/>
                </a:ext>
              </a:extLst>
            </p:cNvPr>
            <p:cNvGrpSpPr>
              <a:grpSpLocks/>
            </p:cNvGrpSpPr>
            <p:nvPr/>
          </p:nvGrpSpPr>
          <p:grpSpPr bwMode="auto">
            <a:xfrm>
              <a:off x="6079259" y="5984381"/>
              <a:ext cx="155575" cy="180975"/>
              <a:chOff x="1308" y="3186"/>
              <a:chExt cx="98" cy="114"/>
            </a:xfrm>
          </p:grpSpPr>
          <p:sp>
            <p:nvSpPr>
              <p:cNvPr id="301" name="Freeform 103">
                <a:extLst>
                  <a:ext uri="{FF2B5EF4-FFF2-40B4-BE49-F238E27FC236}">
                    <a16:creationId xmlns:a16="http://schemas.microsoft.com/office/drawing/2014/main" id="{E674A07B-5999-F04A-8DAF-6D062B87B219}"/>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302" name="Freeform 104">
                <a:extLst>
                  <a:ext uri="{FF2B5EF4-FFF2-40B4-BE49-F238E27FC236}">
                    <a16:creationId xmlns:a16="http://schemas.microsoft.com/office/drawing/2014/main" id="{E747EB20-D4B2-C24D-AE0D-70BF4BDC4BCB}"/>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grpSp>
        <p:sp>
          <p:nvSpPr>
            <p:cNvPr id="292" name="Rectangle 108">
              <a:extLst>
                <a:ext uri="{FF2B5EF4-FFF2-40B4-BE49-F238E27FC236}">
                  <a16:creationId xmlns:a16="http://schemas.microsoft.com/office/drawing/2014/main" id="{DE6CFC50-D52A-C14C-9CED-A1B31DA76898}"/>
                </a:ext>
              </a:extLst>
            </p:cNvPr>
            <p:cNvSpPr>
              <a:spLocks noChangeArrowheads="1"/>
            </p:cNvSpPr>
            <p:nvPr/>
          </p:nvSpPr>
          <p:spPr bwMode="auto">
            <a:xfrm>
              <a:off x="9563939" y="5660497"/>
              <a:ext cx="98425" cy="45719"/>
            </a:xfrm>
            <a:prstGeom prst="rect">
              <a:avLst/>
            </a:prstGeom>
            <a:solidFill>
              <a:srgbClr val="37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sz="2000">
                <a:cs typeface="Arial" charset="0"/>
              </a:endParaRPr>
            </a:p>
          </p:txBody>
        </p:sp>
        <p:grpSp>
          <p:nvGrpSpPr>
            <p:cNvPr id="293" name="Group 111">
              <a:extLst>
                <a:ext uri="{FF2B5EF4-FFF2-40B4-BE49-F238E27FC236}">
                  <a16:creationId xmlns:a16="http://schemas.microsoft.com/office/drawing/2014/main" id="{693E5EF3-D758-FD49-92AB-8D7115C68D74}"/>
                </a:ext>
              </a:extLst>
            </p:cNvPr>
            <p:cNvGrpSpPr>
              <a:grpSpLocks/>
            </p:cNvGrpSpPr>
            <p:nvPr/>
          </p:nvGrpSpPr>
          <p:grpSpPr bwMode="auto">
            <a:xfrm>
              <a:off x="9538539" y="5595092"/>
              <a:ext cx="155575" cy="180975"/>
              <a:chOff x="1308" y="3186"/>
              <a:chExt cx="98" cy="114"/>
            </a:xfrm>
          </p:grpSpPr>
          <p:sp>
            <p:nvSpPr>
              <p:cNvPr id="299" name="Freeform 113">
                <a:extLst>
                  <a:ext uri="{FF2B5EF4-FFF2-40B4-BE49-F238E27FC236}">
                    <a16:creationId xmlns:a16="http://schemas.microsoft.com/office/drawing/2014/main" id="{4FA8A3B1-9397-EB4B-A890-1C5784F2F884}"/>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300" name="Freeform 114">
                <a:extLst>
                  <a:ext uri="{FF2B5EF4-FFF2-40B4-BE49-F238E27FC236}">
                    <a16:creationId xmlns:a16="http://schemas.microsoft.com/office/drawing/2014/main" id="{CB4B9DC2-5FF6-0F4E-872C-579E8A0E2DBF}"/>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grpSp>
        <p:grpSp>
          <p:nvGrpSpPr>
            <p:cNvPr id="294" name="Group 116">
              <a:extLst>
                <a:ext uri="{FF2B5EF4-FFF2-40B4-BE49-F238E27FC236}">
                  <a16:creationId xmlns:a16="http://schemas.microsoft.com/office/drawing/2014/main" id="{6E743344-CBA3-A94A-85D7-5A2C4050B954}"/>
                </a:ext>
              </a:extLst>
            </p:cNvPr>
            <p:cNvGrpSpPr>
              <a:grpSpLocks/>
            </p:cNvGrpSpPr>
            <p:nvPr/>
          </p:nvGrpSpPr>
          <p:grpSpPr bwMode="auto">
            <a:xfrm>
              <a:off x="9548064" y="5995142"/>
              <a:ext cx="155575" cy="180975"/>
              <a:chOff x="1308" y="3186"/>
              <a:chExt cx="98" cy="114"/>
            </a:xfrm>
          </p:grpSpPr>
          <p:sp>
            <p:nvSpPr>
              <p:cNvPr id="297" name="Freeform 118">
                <a:extLst>
                  <a:ext uri="{FF2B5EF4-FFF2-40B4-BE49-F238E27FC236}">
                    <a16:creationId xmlns:a16="http://schemas.microsoft.com/office/drawing/2014/main" id="{FB7C593C-D274-8E48-B89D-13D998D449DA}"/>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sp>
            <p:nvSpPr>
              <p:cNvPr id="298" name="Freeform 119">
                <a:extLst>
                  <a:ext uri="{FF2B5EF4-FFF2-40B4-BE49-F238E27FC236}">
                    <a16:creationId xmlns:a16="http://schemas.microsoft.com/office/drawing/2014/main" id="{8D2EC2B4-3A1C-1D4D-85C2-9A5DF63C5315}"/>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pt-BR" sz="2000"/>
              </a:p>
            </p:txBody>
          </p:sp>
        </p:grpSp>
        <p:sp>
          <p:nvSpPr>
            <p:cNvPr id="296" name="Text Box 97">
              <a:extLst>
                <a:ext uri="{FF2B5EF4-FFF2-40B4-BE49-F238E27FC236}">
                  <a16:creationId xmlns:a16="http://schemas.microsoft.com/office/drawing/2014/main" id="{E3F43EF0-B1BC-BD4D-A49F-AB61AEBECCA1}"/>
                </a:ext>
              </a:extLst>
            </p:cNvPr>
            <p:cNvSpPr txBox="1">
              <a:spLocks noChangeArrowheads="1"/>
            </p:cNvSpPr>
            <p:nvPr/>
          </p:nvSpPr>
          <p:spPr bwMode="auto">
            <a:xfrm>
              <a:off x="7832294" y="5666851"/>
              <a:ext cx="1487651"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latin typeface="+mn-lt"/>
                  <a:cs typeface="Arial" charset="0"/>
                </a:rPr>
                <a:t>End MAC H1</a:t>
              </a:r>
            </a:p>
          </p:txBody>
        </p:sp>
      </p:grpSp>
      <p:grpSp>
        <p:nvGrpSpPr>
          <p:cNvPr id="267" name="Group 266">
            <a:extLst>
              <a:ext uri="{FF2B5EF4-FFF2-40B4-BE49-F238E27FC236}">
                <a16:creationId xmlns:a16="http://schemas.microsoft.com/office/drawing/2014/main" id="{3CA38E7A-FC0F-6C42-8DD4-233196E59530}"/>
              </a:ext>
            </a:extLst>
          </p:cNvPr>
          <p:cNvGrpSpPr/>
          <p:nvPr/>
        </p:nvGrpSpPr>
        <p:grpSpPr>
          <a:xfrm>
            <a:off x="5698628" y="2762261"/>
            <a:ext cx="780829" cy="768052"/>
            <a:chOff x="2503903" y="2308065"/>
            <a:chExt cx="780829" cy="768052"/>
          </a:xfrm>
        </p:grpSpPr>
        <p:grpSp>
          <p:nvGrpSpPr>
            <p:cNvPr id="268" name="Group 201">
              <a:extLst>
                <a:ext uri="{FF2B5EF4-FFF2-40B4-BE49-F238E27FC236}">
                  <a16:creationId xmlns:a16="http://schemas.microsoft.com/office/drawing/2014/main" id="{C8F461B9-B587-5B42-A071-B814C485175A}"/>
                </a:ext>
              </a:extLst>
            </p:cNvPr>
            <p:cNvGrpSpPr>
              <a:grpSpLocks/>
            </p:cNvGrpSpPr>
            <p:nvPr/>
          </p:nvGrpSpPr>
          <p:grpSpPr bwMode="auto">
            <a:xfrm>
              <a:off x="2562121" y="2510967"/>
              <a:ext cx="409575" cy="565150"/>
              <a:chOff x="375561" y="297711"/>
              <a:chExt cx="1252683" cy="2138362"/>
            </a:xfrm>
          </p:grpSpPr>
          <p:sp>
            <p:nvSpPr>
              <p:cNvPr id="270" name="Freeform 269">
                <a:extLst>
                  <a:ext uri="{FF2B5EF4-FFF2-40B4-BE49-F238E27FC236}">
                    <a16:creationId xmlns:a16="http://schemas.microsoft.com/office/drawing/2014/main" id="{7677FA0C-FC02-EC40-8C41-900467A289CC}"/>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271" name="Freeform 270">
                <a:extLst>
                  <a:ext uri="{FF2B5EF4-FFF2-40B4-BE49-F238E27FC236}">
                    <a16:creationId xmlns:a16="http://schemas.microsoft.com/office/drawing/2014/main" id="{81413985-B0EB-8C49-979D-3E27D22DC910}"/>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272" name="Rectangle 271">
                <a:extLst>
                  <a:ext uri="{FF2B5EF4-FFF2-40B4-BE49-F238E27FC236}">
                    <a16:creationId xmlns:a16="http://schemas.microsoft.com/office/drawing/2014/main" id="{8196084B-5FBD-5D4C-BD9B-EFB4F3348461}"/>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solidFill>
                    <a:srgbClr val="FFFFFF"/>
                  </a:solidFill>
                  <a:ea typeface="ＭＳ Ｐゴシック" charset="0"/>
                  <a:cs typeface="ＭＳ Ｐゴシック" charset="0"/>
                </a:endParaRPr>
              </a:p>
            </p:txBody>
          </p:sp>
        </p:grpSp>
        <p:sp>
          <p:nvSpPr>
            <p:cNvPr id="269" name="Right Arrow 268">
              <a:extLst>
                <a:ext uri="{FF2B5EF4-FFF2-40B4-BE49-F238E27FC236}">
                  <a16:creationId xmlns:a16="http://schemas.microsoft.com/office/drawing/2014/main" id="{A10FF69E-EA7D-3C46-9A1C-E99FF9395C03}"/>
                </a:ext>
              </a:extLst>
            </p:cNvPr>
            <p:cNvSpPr/>
            <p:nvPr/>
          </p:nvSpPr>
          <p:spPr>
            <a:xfrm>
              <a:off x="2503903" y="2308065"/>
              <a:ext cx="780829" cy="190500"/>
            </a:xfrm>
            <a:prstGeom prst="rightArrow">
              <a:avLst/>
            </a:prstGeom>
            <a:gradFill flip="none" rotWithShape="1">
              <a:gsLst>
                <a:gs pos="0">
                  <a:schemeClr val="bg1">
                    <a:alpha val="48000"/>
                  </a:schemeClr>
                </a:gs>
                <a:gs pos="100000">
                  <a:srgbClr val="011199"/>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 </a:t>
              </a:r>
            </a:p>
          </p:txBody>
        </p:sp>
      </p:grpSp>
    </p:spTree>
    <p:extLst>
      <p:ext uri="{BB962C8B-B14F-4D97-AF65-F5344CB8AC3E}">
        <p14:creationId xmlns:p14="http://schemas.microsoft.com/office/powerpoint/2010/main" val="4068758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wipe(up)">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7"/>
                                        </p:tgtEl>
                                        <p:attrNameLst>
                                          <p:attrName>style.visibility</p:attrName>
                                        </p:attrNameLst>
                                      </p:cBhvr>
                                      <p:to>
                                        <p:strVal val="visible"/>
                                      </p:to>
                                    </p:set>
                                    <p:animEffect transition="in" filter="wipe(left)">
                                      <p:cBhvr>
                                        <p:cTn id="17" dur="500"/>
                                        <p:tgtEl>
                                          <p:spTgt spid="26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74"/>
                                        </p:tgtEl>
                                        <p:attrNameLst>
                                          <p:attrName>style.visibility</p:attrName>
                                        </p:attrNameLst>
                                      </p:cBhvr>
                                      <p:to>
                                        <p:strVal val="visible"/>
                                      </p:to>
                                    </p:set>
                                    <p:animEffect transition="in" filter="wipe(up)">
                                      <p:cBhvr>
                                        <p:cTn id="22" dur="500"/>
                                        <p:tgtEl>
                                          <p:spTgt spid="274"/>
                                        </p:tgtEl>
                                      </p:cBhvr>
                                    </p:animEffect>
                                  </p:childTnLst>
                                </p:cTn>
                              </p:par>
                            </p:childTnLst>
                          </p:cTn>
                        </p:par>
                        <p:par>
                          <p:cTn id="23" fill="hold">
                            <p:stCondLst>
                              <p:cond delay="500"/>
                            </p:stCondLst>
                            <p:childTnLst>
                              <p:par>
                                <p:cTn id="24" presetID="22" presetClass="entr" presetSubtype="1" fill="hold"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wipe(up)">
                                      <p:cBhvr>
                                        <p:cTn id="2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Lst>
  </p:timing>
</p:sld>
</file>

<file path=ppt/slides/slide1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latin typeface="+mn-lt"/>
                <a:ea typeface="ＭＳ Ｐゴシック" charset="0"/>
              </a:rPr>
              <a:t>Quadro 802.11</a:t>
            </a:r>
            <a:r>
              <a:rPr lang="pt-BR" b="0" kern="0">
                <a:solidFill>
                  <a:srgbClr val="000099"/>
                </a:solidFill>
                <a:latin typeface="+mn-lt"/>
                <a:ea typeface="ＭＳ Ｐゴシック" charset="0"/>
              </a:rPr>
              <a:t>: endereçando</a:t>
            </a:r>
            <a:endParaRPr lang="pt-BR" dirty="0">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191</a:t>
            </a:fld>
            <a:endParaRPr lang="pt-BR" dirty="0"/>
          </a:p>
        </p:txBody>
      </p:sp>
      <p:grpSp>
        <p:nvGrpSpPr>
          <p:cNvPr id="6" name="Group 5">
            <a:extLst>
              <a:ext uri="{FF2B5EF4-FFF2-40B4-BE49-F238E27FC236}">
                <a16:creationId xmlns:a16="http://schemas.microsoft.com/office/drawing/2014/main" id="{8876EB89-DE31-9F4D-9B79-C314F4806345}"/>
              </a:ext>
            </a:extLst>
          </p:cNvPr>
          <p:cNvGrpSpPr/>
          <p:nvPr/>
        </p:nvGrpSpPr>
        <p:grpSpPr>
          <a:xfrm>
            <a:off x="2193926" y="2445464"/>
            <a:ext cx="7481098" cy="403388"/>
            <a:chOff x="2290908" y="1240118"/>
            <a:chExt cx="7481098" cy="403388"/>
          </a:xfrm>
        </p:grpSpPr>
        <p:sp>
          <p:nvSpPr>
            <p:cNvPr id="124" name="Text Box 12">
              <a:extLst>
                <a:ext uri="{FF2B5EF4-FFF2-40B4-BE49-F238E27FC236}">
                  <a16:creationId xmlns:a16="http://schemas.microsoft.com/office/drawing/2014/main" id="{EB802AA9-5C9F-1F41-8DAA-4DADB50C3144}"/>
                </a:ext>
              </a:extLst>
            </p:cNvPr>
            <p:cNvSpPr txBox="1">
              <a:spLocks noChangeArrowheads="1"/>
            </p:cNvSpPr>
            <p:nvPr/>
          </p:nvSpPr>
          <p:spPr bwMode="auto">
            <a:xfrm>
              <a:off x="2290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5" name="Text Box 13">
              <a:extLst>
                <a:ext uri="{FF2B5EF4-FFF2-40B4-BE49-F238E27FC236}">
                  <a16:creationId xmlns:a16="http://schemas.microsoft.com/office/drawing/2014/main" id="{976031FD-0DE5-5B4A-80BD-BD79CEF9AEDE}"/>
                </a:ext>
              </a:extLst>
            </p:cNvPr>
            <p:cNvSpPr txBox="1">
              <a:spLocks noChangeArrowheads="1"/>
            </p:cNvSpPr>
            <p:nvPr/>
          </p:nvSpPr>
          <p:spPr bwMode="auto">
            <a:xfrm>
              <a:off x="3052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6" name="Text Box 14">
              <a:extLst>
                <a:ext uri="{FF2B5EF4-FFF2-40B4-BE49-F238E27FC236}">
                  <a16:creationId xmlns:a16="http://schemas.microsoft.com/office/drawing/2014/main" id="{FC24CF30-0DB1-DC4B-A5A5-09191098D416}"/>
                </a:ext>
              </a:extLst>
            </p:cNvPr>
            <p:cNvSpPr txBox="1">
              <a:spLocks noChangeArrowheads="1"/>
            </p:cNvSpPr>
            <p:nvPr/>
          </p:nvSpPr>
          <p:spPr bwMode="auto">
            <a:xfrm>
              <a:off x="3967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7" name="Text Box 15">
              <a:extLst>
                <a:ext uri="{FF2B5EF4-FFF2-40B4-BE49-F238E27FC236}">
                  <a16:creationId xmlns:a16="http://schemas.microsoft.com/office/drawing/2014/main" id="{061DB4A9-0D08-7F4F-A90E-91ADB310D424}"/>
                </a:ext>
              </a:extLst>
            </p:cNvPr>
            <p:cNvSpPr txBox="1">
              <a:spLocks noChangeArrowheads="1"/>
            </p:cNvSpPr>
            <p:nvPr/>
          </p:nvSpPr>
          <p:spPr bwMode="auto">
            <a:xfrm>
              <a:off x="4729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8" name="Text Box 16">
              <a:extLst>
                <a:ext uri="{FF2B5EF4-FFF2-40B4-BE49-F238E27FC236}">
                  <a16:creationId xmlns:a16="http://schemas.microsoft.com/office/drawing/2014/main" id="{2D692E38-D5F5-884C-8D26-3DC54A22772C}"/>
                </a:ext>
              </a:extLst>
            </p:cNvPr>
            <p:cNvSpPr txBox="1">
              <a:spLocks noChangeArrowheads="1"/>
            </p:cNvSpPr>
            <p:nvPr/>
          </p:nvSpPr>
          <p:spPr bwMode="auto">
            <a:xfrm>
              <a:off x="55675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9" name="Text Box 17">
              <a:extLst>
                <a:ext uri="{FF2B5EF4-FFF2-40B4-BE49-F238E27FC236}">
                  <a16:creationId xmlns:a16="http://schemas.microsoft.com/office/drawing/2014/main" id="{2E76FE38-B6C0-E94A-A8BE-2F6C0BAB018E}"/>
                </a:ext>
              </a:extLst>
            </p:cNvPr>
            <p:cNvSpPr txBox="1">
              <a:spLocks noChangeArrowheads="1"/>
            </p:cNvSpPr>
            <p:nvPr/>
          </p:nvSpPr>
          <p:spPr bwMode="auto">
            <a:xfrm>
              <a:off x="64057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0" name="Text Box 18">
              <a:extLst>
                <a:ext uri="{FF2B5EF4-FFF2-40B4-BE49-F238E27FC236}">
                  <a16:creationId xmlns:a16="http://schemas.microsoft.com/office/drawing/2014/main" id="{32F7DF4E-4B6B-D24E-83B6-A37375234857}"/>
                </a:ext>
              </a:extLst>
            </p:cNvPr>
            <p:cNvSpPr txBox="1">
              <a:spLocks noChangeArrowheads="1"/>
            </p:cNvSpPr>
            <p:nvPr/>
          </p:nvSpPr>
          <p:spPr bwMode="auto">
            <a:xfrm>
              <a:off x="7251796" y="1243396"/>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1" name="Text Box 19">
              <a:extLst>
                <a:ext uri="{FF2B5EF4-FFF2-40B4-BE49-F238E27FC236}">
                  <a16:creationId xmlns:a16="http://schemas.microsoft.com/office/drawing/2014/main" id="{388E12FB-1C38-A247-889D-979C81640400}"/>
                </a:ext>
              </a:extLst>
            </p:cNvPr>
            <p:cNvSpPr txBox="1">
              <a:spLocks noChangeArrowheads="1"/>
            </p:cNvSpPr>
            <p:nvPr/>
          </p:nvSpPr>
          <p:spPr bwMode="auto">
            <a:xfrm>
              <a:off x="7929708" y="1240482"/>
              <a:ext cx="1027845"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0 - 2312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2" name="Text Box 20">
              <a:extLst>
                <a:ext uri="{FF2B5EF4-FFF2-40B4-BE49-F238E27FC236}">
                  <a16:creationId xmlns:a16="http://schemas.microsoft.com/office/drawing/2014/main" id="{18BB5749-AEFF-2549-A25A-F61CA6314E56}"/>
                </a:ext>
              </a:extLst>
            </p:cNvPr>
            <p:cNvSpPr txBox="1">
              <a:spLocks noChangeArrowheads="1"/>
            </p:cNvSpPr>
            <p:nvPr/>
          </p:nvSpPr>
          <p:spPr bwMode="auto">
            <a:xfrm>
              <a:off x="9457496" y="1240118"/>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4</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5" name="Group 4">
            <a:extLst>
              <a:ext uri="{FF2B5EF4-FFF2-40B4-BE49-F238E27FC236}">
                <a16:creationId xmlns:a16="http://schemas.microsoft.com/office/drawing/2014/main" id="{62BF75EA-252E-EC4E-9450-4659C118C568}"/>
              </a:ext>
            </a:extLst>
          </p:cNvPr>
          <p:cNvGrpSpPr/>
          <p:nvPr/>
        </p:nvGrpSpPr>
        <p:grpSpPr>
          <a:xfrm>
            <a:off x="1833820" y="2807276"/>
            <a:ext cx="8139428" cy="854364"/>
            <a:chOff x="1930802" y="1546513"/>
            <a:chExt cx="8139428" cy="854364"/>
          </a:xfrm>
        </p:grpSpPr>
        <p:grpSp>
          <p:nvGrpSpPr>
            <p:cNvPr id="8" name="Group 7">
              <a:extLst>
                <a:ext uri="{FF2B5EF4-FFF2-40B4-BE49-F238E27FC236}">
                  <a16:creationId xmlns:a16="http://schemas.microsoft.com/office/drawing/2014/main" id="{4AF74D66-AC0A-4948-956A-137D269B89FE}"/>
                </a:ext>
              </a:extLst>
            </p:cNvPr>
            <p:cNvGrpSpPr/>
            <p:nvPr/>
          </p:nvGrpSpPr>
          <p:grpSpPr>
            <a:xfrm>
              <a:off x="1930802" y="1546513"/>
              <a:ext cx="8091055" cy="854364"/>
              <a:chOff x="1972365" y="2322368"/>
              <a:chExt cx="8091055" cy="854364"/>
            </a:xfrm>
          </p:grpSpPr>
          <p:sp>
            <p:nvSpPr>
              <p:cNvPr id="2" name="Rectangle 1">
                <a:extLst>
                  <a:ext uri="{FF2B5EF4-FFF2-40B4-BE49-F238E27FC236}">
                    <a16:creationId xmlns:a16="http://schemas.microsoft.com/office/drawing/2014/main" id="{25229BFC-8C9D-5341-AFF9-493C1C33ECA0}"/>
                  </a:ext>
                </a:extLst>
              </p:cNvPr>
              <p:cNvSpPr/>
              <p:nvPr/>
            </p:nvSpPr>
            <p:spPr>
              <a:xfrm>
                <a:off x="1972365"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7" name="Straight Connector 6">
                <a:extLst>
                  <a:ext uri="{FF2B5EF4-FFF2-40B4-BE49-F238E27FC236}">
                    <a16:creationId xmlns:a16="http://schemas.microsoft.com/office/drawing/2014/main" id="{8767F13F-1490-C040-9619-96164A9D583F}"/>
                  </a:ext>
                </a:extLst>
              </p:cNvPr>
              <p:cNvCxnSpPr/>
              <p:nvPr/>
            </p:nvCxnSpPr>
            <p:spPr>
              <a:xfrm>
                <a:off x="2826327" y="234141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AA45C04-3EEC-A54A-B447-129E48EA93A7}"/>
                  </a:ext>
                </a:extLst>
              </p:cNvPr>
              <p:cNvCxnSpPr/>
              <p:nvPr/>
            </p:nvCxnSpPr>
            <p:spPr>
              <a:xfrm>
                <a:off x="36740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30F2417-8AA1-B34D-BAED-58697FAA172F}"/>
                  </a:ext>
                </a:extLst>
              </p:cNvPr>
              <p:cNvCxnSpPr/>
              <p:nvPr/>
            </p:nvCxnSpPr>
            <p:spPr>
              <a:xfrm>
                <a:off x="4515427" y="23731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68036314-22EF-A546-8B34-64A33BD2787D}"/>
                  </a:ext>
                </a:extLst>
              </p:cNvPr>
              <p:cNvCxnSpPr/>
              <p:nvPr/>
            </p:nvCxnSpPr>
            <p:spPr>
              <a:xfrm>
                <a:off x="5347277" y="23604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E34173DD-F5BD-B547-999E-4FA4E0302BE7}"/>
                  </a:ext>
                </a:extLst>
              </p:cNvPr>
              <p:cNvCxnSpPr/>
              <p:nvPr/>
            </p:nvCxnSpPr>
            <p:spPr>
              <a:xfrm>
                <a:off x="6185477" y="23477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2CC004E3-DD67-494B-96F9-992882A2BB95}"/>
                  </a:ext>
                </a:extLst>
              </p:cNvPr>
              <p:cNvCxnSpPr/>
              <p:nvPr/>
            </p:nvCxnSpPr>
            <p:spPr>
              <a:xfrm>
                <a:off x="7023677"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BEC4A59E-2798-E14B-8864-897D2A4077AB}"/>
                  </a:ext>
                </a:extLst>
              </p:cNvPr>
              <p:cNvCxnSpPr/>
              <p:nvPr/>
            </p:nvCxnSpPr>
            <p:spPr>
              <a:xfrm>
                <a:off x="7861877" y="23223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5D32E6D-CD0F-B947-BECB-0BB4432C2069}"/>
                  </a:ext>
                </a:extLst>
              </p:cNvPr>
              <p:cNvCxnSpPr/>
              <p:nvPr/>
            </p:nvCxnSpPr>
            <p:spPr>
              <a:xfrm>
                <a:off x="92366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5" name="Rectangle 3">
              <a:extLst>
                <a:ext uri="{FF2B5EF4-FFF2-40B4-BE49-F238E27FC236}">
                  <a16:creationId xmlns:a16="http://schemas.microsoft.com/office/drawing/2014/main" id="{19FB91BB-3917-6C4C-A950-F94A76A4FC00}"/>
                </a:ext>
              </a:extLst>
            </p:cNvPr>
            <p:cNvSpPr>
              <a:spLocks noChangeArrowheads="1"/>
            </p:cNvSpPr>
            <p:nvPr/>
          </p:nvSpPr>
          <p:spPr bwMode="auto">
            <a:xfrm>
              <a:off x="1953485"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controle</a:t>
              </a:r>
            </a:p>
            <a:p>
              <a:pPr marL="0" marR="0" lvl="0" indent="0" algn="ctr" defTabSz="914400" eaLnBrk="1" fontAlgn="base" latinLnBrk="0" hangingPunct="1">
                <a:lnSpc>
                  <a:spcPct val="80000"/>
                </a:lnSpc>
                <a:spcBef>
                  <a:spcPct val="0"/>
                </a:spcBef>
                <a:spcAft>
                  <a:spcPct val="0"/>
                </a:spcAft>
                <a:buClrTx/>
                <a:buSzTx/>
                <a:buFontTx/>
                <a:buNone/>
                <a:tabLst/>
                <a:defRPr/>
              </a:pPr>
              <a:r>
                <a:rPr lang="pt-BR" kern="0">
                  <a:ea typeface="ＭＳ Ｐゴシック" charset="0"/>
                </a:rPr>
                <a:t>do </a:t>
              </a:r>
              <a:br>
                <a:rPr lang="pt-BR" kern="0">
                  <a:ea typeface="ＭＳ Ｐゴシック" charset="0"/>
                </a:rPr>
              </a:br>
              <a:r>
                <a:rPr lang="pt-BR" kern="0">
                  <a:ea typeface="ＭＳ Ｐゴシック" charset="0"/>
                </a:rPr>
                <a:t>quadro</a:t>
              </a:r>
              <a:endParaRPr kumimoji="0" lang="pt-BR" b="0" i="0" u="none" strike="noStrike" kern="0" cap="none" spc="0" normalizeH="0" baseline="0" noProof="0" dirty="0">
                <a:ln>
                  <a:noFill/>
                </a:ln>
                <a:effectLst/>
                <a:uLnTx/>
                <a:uFillTx/>
                <a:ea typeface="ＭＳ Ｐゴシック" charset="0"/>
              </a:endParaRPr>
            </a:p>
          </p:txBody>
        </p:sp>
        <p:sp>
          <p:nvSpPr>
            <p:cNvPr id="116" name="Rectangle 4">
              <a:extLst>
                <a:ext uri="{FF2B5EF4-FFF2-40B4-BE49-F238E27FC236}">
                  <a16:creationId xmlns:a16="http://schemas.microsoft.com/office/drawing/2014/main" id="{F3F7D97F-8B3D-E248-8ED4-6A7E4027C84B}"/>
                </a:ext>
              </a:extLst>
            </p:cNvPr>
            <p:cNvSpPr>
              <a:spLocks noChangeArrowheads="1"/>
            </p:cNvSpPr>
            <p:nvPr/>
          </p:nvSpPr>
          <p:spPr bwMode="auto">
            <a:xfrm>
              <a:off x="280352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duração</a:t>
              </a:r>
              <a:endParaRPr kumimoji="0" lang="pt-BR" b="0" i="0" u="none" strike="noStrike" kern="0" cap="none" spc="0" normalizeH="0" baseline="0" noProof="0" dirty="0">
                <a:ln>
                  <a:noFill/>
                </a:ln>
                <a:effectLst/>
                <a:uLnTx/>
                <a:uFillTx/>
                <a:ea typeface="ＭＳ Ｐゴシック" charset="0"/>
              </a:endParaRPr>
            </a:p>
          </p:txBody>
        </p:sp>
        <p:sp>
          <p:nvSpPr>
            <p:cNvPr id="117" name="Rectangle 5">
              <a:extLst>
                <a:ext uri="{FF2B5EF4-FFF2-40B4-BE49-F238E27FC236}">
                  <a16:creationId xmlns:a16="http://schemas.microsoft.com/office/drawing/2014/main" id="{91218FF9-7C58-A646-B5C2-DE83E6B627E9}"/>
                </a:ext>
              </a:extLst>
            </p:cNvPr>
            <p:cNvSpPr>
              <a:spLocks noChangeArrowheads="1"/>
            </p:cNvSpPr>
            <p:nvPr/>
          </p:nvSpPr>
          <p:spPr bwMode="auto">
            <a:xfrm>
              <a:off x="3638511"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1</a:t>
              </a:r>
              <a:endParaRPr kumimoji="0" lang="pt-BR" b="0" i="0" u="none" strike="noStrike" kern="0" cap="none" spc="0" normalizeH="0" baseline="0" noProof="0" dirty="0">
                <a:ln>
                  <a:noFill/>
                </a:ln>
                <a:effectLst/>
                <a:uLnTx/>
                <a:uFillTx/>
                <a:ea typeface="ＭＳ Ｐゴシック" charset="0"/>
              </a:endParaRPr>
            </a:p>
          </p:txBody>
        </p:sp>
        <p:sp>
          <p:nvSpPr>
            <p:cNvPr id="118" name="Rectangle 6">
              <a:extLst>
                <a:ext uri="{FF2B5EF4-FFF2-40B4-BE49-F238E27FC236}">
                  <a16:creationId xmlns:a16="http://schemas.microsoft.com/office/drawing/2014/main" id="{D7D7633B-DBB6-0847-9C11-53C1398BA7D0}"/>
                </a:ext>
              </a:extLst>
            </p:cNvPr>
            <p:cNvSpPr>
              <a:spLocks noChangeArrowheads="1"/>
            </p:cNvSpPr>
            <p:nvPr/>
          </p:nvSpPr>
          <p:spPr bwMode="auto">
            <a:xfrm>
              <a:off x="4467876"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2</a:t>
              </a:r>
              <a:endParaRPr kumimoji="0" lang="pt-BR" b="0" i="0" u="none" strike="noStrike" kern="0" cap="none" spc="0" normalizeH="0" baseline="0" noProof="0" dirty="0">
                <a:ln>
                  <a:noFill/>
                </a:ln>
                <a:effectLst/>
                <a:uLnTx/>
                <a:uFillTx/>
                <a:ea typeface="ＭＳ Ｐゴシック" charset="0"/>
              </a:endParaRPr>
            </a:p>
          </p:txBody>
        </p:sp>
        <p:sp>
          <p:nvSpPr>
            <p:cNvPr id="119" name="Rectangle 7">
              <a:extLst>
                <a:ext uri="{FF2B5EF4-FFF2-40B4-BE49-F238E27FC236}">
                  <a16:creationId xmlns:a16="http://schemas.microsoft.com/office/drawing/2014/main" id="{E39443BA-2E24-114F-85CB-5CA6A7DF1829}"/>
                </a:ext>
              </a:extLst>
            </p:cNvPr>
            <p:cNvSpPr>
              <a:spLocks noChangeArrowheads="1"/>
            </p:cNvSpPr>
            <p:nvPr/>
          </p:nvSpPr>
          <p:spPr bwMode="auto">
            <a:xfrm>
              <a:off x="6986893"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4</a:t>
              </a:r>
              <a:endParaRPr kumimoji="0" lang="pt-BR" b="0" i="0" u="none" strike="noStrike" kern="0" cap="none" spc="0" normalizeH="0" baseline="0" noProof="0" dirty="0">
                <a:ln>
                  <a:noFill/>
                </a:ln>
                <a:effectLst/>
                <a:uLnTx/>
                <a:uFillTx/>
                <a:ea typeface="ＭＳ Ｐゴシック" charset="0"/>
              </a:endParaRPr>
            </a:p>
          </p:txBody>
        </p:sp>
        <p:sp>
          <p:nvSpPr>
            <p:cNvPr id="120" name="Rectangle 8">
              <a:extLst>
                <a:ext uri="{FF2B5EF4-FFF2-40B4-BE49-F238E27FC236}">
                  <a16:creationId xmlns:a16="http://schemas.microsoft.com/office/drawing/2014/main" id="{5B42CCAD-488D-4840-9DA3-9D221E25AEA4}"/>
                </a:ext>
              </a:extLst>
            </p:cNvPr>
            <p:cNvSpPr>
              <a:spLocks noChangeArrowheads="1"/>
            </p:cNvSpPr>
            <p:nvPr/>
          </p:nvSpPr>
          <p:spPr bwMode="auto">
            <a:xfrm>
              <a:off x="5301658"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3</a:t>
              </a:r>
              <a:endParaRPr kumimoji="0" lang="pt-BR" b="0" i="0" u="none" strike="noStrike" kern="0" cap="none" spc="0" normalizeH="0" baseline="0" noProof="0" dirty="0">
                <a:ln>
                  <a:noFill/>
                </a:ln>
                <a:effectLst/>
                <a:uLnTx/>
                <a:uFillTx/>
                <a:ea typeface="ＭＳ Ｐゴシック" charset="0"/>
              </a:endParaRPr>
            </a:p>
          </p:txBody>
        </p:sp>
        <p:sp>
          <p:nvSpPr>
            <p:cNvPr id="121" name="Rectangle 9">
              <a:extLst>
                <a:ext uri="{FF2B5EF4-FFF2-40B4-BE49-F238E27FC236}">
                  <a16:creationId xmlns:a16="http://schemas.microsoft.com/office/drawing/2014/main" id="{5ABA6D97-54D1-3B48-8E35-4BD2C716F196}"/>
                </a:ext>
              </a:extLst>
            </p:cNvPr>
            <p:cNvSpPr>
              <a:spLocks noChangeArrowheads="1"/>
            </p:cNvSpPr>
            <p:nvPr/>
          </p:nvSpPr>
          <p:spPr bwMode="auto">
            <a:xfrm>
              <a:off x="6184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endParaRPr kumimoji="0" lang="pt-BR" b="0" i="0" u="none" strike="noStrike" kern="0" cap="none" spc="0" normalizeH="0" baseline="0" noProof="0" dirty="0">
                <a:ln>
                  <a:noFill/>
                </a:ln>
                <a:effectLst/>
                <a:uLnTx/>
                <a:uFillTx/>
                <a:ea typeface="ＭＳ Ｐゴシック" charset="0"/>
              </a:endParaRPr>
            </a:p>
          </p:txBody>
        </p:sp>
        <p:sp>
          <p:nvSpPr>
            <p:cNvPr id="122" name="Rectangle 10">
              <a:extLst>
                <a:ext uri="{FF2B5EF4-FFF2-40B4-BE49-F238E27FC236}">
                  <a16:creationId xmlns:a16="http://schemas.microsoft.com/office/drawing/2014/main" id="{B26FE9E4-8E06-0D45-A2FC-D385D56A7EC3}"/>
                </a:ext>
              </a:extLst>
            </p:cNvPr>
            <p:cNvSpPr>
              <a:spLocks noChangeArrowheads="1"/>
            </p:cNvSpPr>
            <p:nvPr/>
          </p:nvSpPr>
          <p:spPr bwMode="auto">
            <a:xfrm>
              <a:off x="7860430" y="1672504"/>
              <a:ext cx="1371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carga</a:t>
              </a:r>
              <a:endParaRPr kumimoji="0" lang="pt-BR" b="0" i="0" u="none" strike="noStrike" kern="0" cap="none" spc="0" normalizeH="0" baseline="0" noProof="0" dirty="0">
                <a:ln>
                  <a:noFill/>
                </a:ln>
                <a:effectLst/>
                <a:uLnTx/>
                <a:uFillTx/>
                <a:ea typeface="ＭＳ Ｐゴシック" charset="0"/>
              </a:endParaRPr>
            </a:p>
          </p:txBody>
        </p:sp>
        <p:sp>
          <p:nvSpPr>
            <p:cNvPr id="123" name="Rectangle 11">
              <a:extLst>
                <a:ext uri="{FF2B5EF4-FFF2-40B4-BE49-F238E27FC236}">
                  <a16:creationId xmlns:a16="http://schemas.microsoft.com/office/drawing/2014/main" id="{99410C58-51A8-2F4C-AAF8-53D3A0A09692}"/>
                </a:ext>
              </a:extLst>
            </p:cNvPr>
            <p:cNvSpPr>
              <a:spLocks noChangeArrowheads="1"/>
            </p:cNvSpPr>
            <p:nvPr/>
          </p:nvSpPr>
          <p:spPr bwMode="auto">
            <a:xfrm>
              <a:off x="9232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CRC</a:t>
              </a:r>
              <a:endParaRPr kumimoji="0" lang="pt-BR" b="0" i="0" u="none" strike="noStrike" kern="0" cap="none" spc="0" normalizeH="0" baseline="0" noProof="0" dirty="0">
                <a:ln>
                  <a:noFill/>
                </a:ln>
                <a:effectLst/>
                <a:uLnTx/>
                <a:uFillTx/>
                <a:ea typeface="ＭＳ Ｐゴシック" charset="0"/>
              </a:endParaRPr>
            </a:p>
          </p:txBody>
        </p:sp>
        <p:sp>
          <p:nvSpPr>
            <p:cNvPr id="133" name="Text Box 21">
              <a:extLst>
                <a:ext uri="{FF2B5EF4-FFF2-40B4-BE49-F238E27FC236}">
                  <a16:creationId xmlns:a16="http://schemas.microsoft.com/office/drawing/2014/main" id="{42BF6590-B2B6-1548-BA6F-9A4B4FEF976C}"/>
                </a:ext>
              </a:extLst>
            </p:cNvPr>
            <p:cNvSpPr txBox="1">
              <a:spLocks noChangeArrowheads="1"/>
            </p:cNvSpPr>
            <p:nvPr/>
          </p:nvSpPr>
          <p:spPr bwMode="auto">
            <a:xfrm>
              <a:off x="6085284" y="1705119"/>
              <a:ext cx="973343" cy="5410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latin typeface="+mn-lt"/>
                  <a:ea typeface="ＭＳ Ｐゴシック" charset="0"/>
                </a:rPr>
                <a:t>controle</a:t>
              </a:r>
              <a:br>
                <a:rPr kumimoji="0" lang="pt-BR" b="0" i="0" u="none" strike="noStrike" kern="0" cap="none" spc="0" normalizeH="0" baseline="0" noProof="0">
                  <a:ln>
                    <a:noFill/>
                  </a:ln>
                  <a:effectLst/>
                  <a:uLnTx/>
                  <a:uFillTx/>
                  <a:latin typeface="+mn-lt"/>
                  <a:ea typeface="ＭＳ Ｐゴシック" charset="0"/>
                </a:rPr>
              </a:br>
              <a:r>
                <a:rPr kumimoji="0" lang="pt-BR" b="0" i="0" u="none" strike="noStrike" kern="0" cap="none" spc="0" normalizeH="0" baseline="0" noProof="0">
                  <a:ln>
                    <a:noFill/>
                  </a:ln>
                  <a:effectLst/>
                  <a:uLnTx/>
                  <a:uFillTx/>
                  <a:latin typeface="+mn-lt"/>
                  <a:ea typeface="ＭＳ Ｐゴシック" charset="0"/>
                </a:rPr>
                <a:t>de seq.</a:t>
              </a:r>
              <a:endParaRPr kumimoji="0" lang="pt-BR" b="0" i="0" u="none" strike="noStrike" kern="0" cap="none" spc="0" normalizeH="0" baseline="0" noProof="0" dirty="0">
                <a:ln>
                  <a:noFill/>
                </a:ln>
                <a:effectLst/>
                <a:uLnTx/>
                <a:uFillTx/>
                <a:latin typeface="+mn-lt"/>
                <a:ea typeface="ＭＳ Ｐゴシック" charset="0"/>
              </a:endParaRPr>
            </a:p>
          </p:txBody>
        </p:sp>
      </p:grpSp>
      <p:grpSp>
        <p:nvGrpSpPr>
          <p:cNvPr id="16" name="Group 15">
            <a:extLst>
              <a:ext uri="{FF2B5EF4-FFF2-40B4-BE49-F238E27FC236}">
                <a16:creationId xmlns:a16="http://schemas.microsoft.com/office/drawing/2014/main" id="{96481F62-6A16-EA44-8755-766D3E98624A}"/>
              </a:ext>
            </a:extLst>
          </p:cNvPr>
          <p:cNvGrpSpPr/>
          <p:nvPr/>
        </p:nvGrpSpPr>
        <p:grpSpPr>
          <a:xfrm>
            <a:off x="2369127" y="1584472"/>
            <a:ext cx="3596843" cy="1172583"/>
            <a:chOff x="2369127" y="1584472"/>
            <a:chExt cx="3596843" cy="1172583"/>
          </a:xfrm>
        </p:grpSpPr>
        <p:sp>
          <p:nvSpPr>
            <p:cNvPr id="97" name="Text Box 49">
              <a:extLst>
                <a:ext uri="{FF2B5EF4-FFF2-40B4-BE49-F238E27FC236}">
                  <a16:creationId xmlns:a16="http://schemas.microsoft.com/office/drawing/2014/main" id="{466552B5-10BD-034F-BE84-61973FDE6F72}"/>
                </a:ext>
              </a:extLst>
            </p:cNvPr>
            <p:cNvSpPr txBox="1">
              <a:spLocks noChangeArrowheads="1"/>
            </p:cNvSpPr>
            <p:nvPr/>
          </p:nvSpPr>
          <p:spPr bwMode="auto">
            <a:xfrm>
              <a:off x="2369127" y="1584472"/>
              <a:ext cx="3596843" cy="61786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85000"/>
                </a:lnSpc>
                <a:defRPr/>
              </a:pPr>
              <a:r>
                <a:rPr lang="pt-BR" sz="2000" dirty="0">
                  <a:latin typeface="+mn-lt"/>
                  <a:cs typeface="Arial" charset="0"/>
                </a:rPr>
                <a:t>duração do tempo de transmissão reservado (RTS/</a:t>
              </a:r>
              <a:r>
                <a:rPr lang="pt-BR" sz="2000">
                  <a:latin typeface="+mn-lt"/>
                  <a:cs typeface="Arial" charset="0"/>
                </a:rPr>
                <a:t>CTS)</a:t>
              </a:r>
              <a:endParaRPr lang="pt-BR" sz="2000" dirty="0">
                <a:latin typeface="+mn-lt"/>
                <a:cs typeface="Arial" charset="0"/>
              </a:endParaRPr>
            </a:p>
          </p:txBody>
        </p:sp>
        <p:cxnSp>
          <p:nvCxnSpPr>
            <p:cNvPr id="11" name="Straight Connector 10">
              <a:extLst>
                <a:ext uri="{FF2B5EF4-FFF2-40B4-BE49-F238E27FC236}">
                  <a16:creationId xmlns:a16="http://schemas.microsoft.com/office/drawing/2014/main" id="{52E4A699-96FE-A54C-83F0-23EFCCB12912}"/>
                </a:ext>
              </a:extLst>
            </p:cNvPr>
            <p:cNvCxnSpPr>
              <a:cxnSpLocks/>
            </p:cNvCxnSpPr>
            <p:nvPr/>
          </p:nvCxnSpPr>
          <p:spPr>
            <a:xfrm>
              <a:off x="2826327" y="2133600"/>
              <a:ext cx="0" cy="62345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81E66252-5813-E043-BE6E-1062BD068D6D}"/>
              </a:ext>
            </a:extLst>
          </p:cNvPr>
          <p:cNvGrpSpPr/>
          <p:nvPr/>
        </p:nvGrpSpPr>
        <p:grpSpPr>
          <a:xfrm>
            <a:off x="6050829" y="1584904"/>
            <a:ext cx="4243097" cy="1186006"/>
            <a:chOff x="6050829" y="1584904"/>
            <a:chExt cx="4243097" cy="1186006"/>
          </a:xfrm>
        </p:grpSpPr>
        <p:sp>
          <p:nvSpPr>
            <p:cNvPr id="99" name="Text Box 51">
              <a:extLst>
                <a:ext uri="{FF2B5EF4-FFF2-40B4-BE49-F238E27FC236}">
                  <a16:creationId xmlns:a16="http://schemas.microsoft.com/office/drawing/2014/main" id="{1806EBB6-EA72-2242-848C-6ACE6989A117}"/>
                </a:ext>
              </a:extLst>
            </p:cNvPr>
            <p:cNvSpPr txBox="1">
              <a:spLocks noChangeArrowheads="1"/>
            </p:cNvSpPr>
            <p:nvPr/>
          </p:nvSpPr>
          <p:spPr bwMode="auto">
            <a:xfrm>
              <a:off x="6050829" y="1584904"/>
              <a:ext cx="4243097" cy="61786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85000"/>
                </a:lnSpc>
                <a:defRPr/>
              </a:pPr>
              <a:r>
                <a:rPr lang="pt-BR" sz="2000" dirty="0">
                  <a:latin typeface="+mn-lt"/>
                  <a:cs typeface="Arial" charset="0"/>
                </a:rPr>
                <a:t>número de sequência de quadros (para transferência de dados </a:t>
              </a:r>
              <a:r>
                <a:rPr lang="pt-BR" sz="2000">
                  <a:latin typeface="+mn-lt"/>
                  <a:cs typeface="Arial" charset="0"/>
                </a:rPr>
                <a:t>confiável)</a:t>
              </a:r>
              <a:endParaRPr lang="pt-BR" sz="2000" dirty="0">
                <a:latin typeface="+mn-lt"/>
                <a:cs typeface="Arial" charset="0"/>
              </a:endParaRPr>
            </a:p>
          </p:txBody>
        </p:sp>
        <p:cxnSp>
          <p:nvCxnSpPr>
            <p:cNvPr id="104" name="Straight Connector 103">
              <a:extLst>
                <a:ext uri="{FF2B5EF4-FFF2-40B4-BE49-F238E27FC236}">
                  <a16:creationId xmlns:a16="http://schemas.microsoft.com/office/drawing/2014/main" id="{E09823E0-05D7-C643-9172-A5A4EF953A3C}"/>
                </a:ext>
              </a:extLst>
            </p:cNvPr>
            <p:cNvCxnSpPr>
              <a:cxnSpLocks/>
            </p:cNvCxnSpPr>
            <p:nvPr/>
          </p:nvCxnSpPr>
          <p:spPr>
            <a:xfrm>
              <a:off x="6179127" y="2147455"/>
              <a:ext cx="0" cy="62345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F23C239E-B80C-764B-8459-185695EFB5C4}"/>
              </a:ext>
            </a:extLst>
          </p:cNvPr>
          <p:cNvGrpSpPr/>
          <p:nvPr/>
        </p:nvGrpSpPr>
        <p:grpSpPr>
          <a:xfrm>
            <a:off x="1731386" y="3602038"/>
            <a:ext cx="8562541" cy="1852978"/>
            <a:chOff x="1731386" y="3602038"/>
            <a:chExt cx="8562541" cy="1852978"/>
          </a:xfrm>
        </p:grpSpPr>
        <p:sp>
          <p:nvSpPr>
            <p:cNvPr id="92" name="Freeform 47">
              <a:extLst>
                <a:ext uri="{FF2B5EF4-FFF2-40B4-BE49-F238E27FC236}">
                  <a16:creationId xmlns:a16="http://schemas.microsoft.com/office/drawing/2014/main" id="{CEF30CE9-5F52-B34B-917D-7F82AB5D0FC6}"/>
                </a:ext>
              </a:extLst>
            </p:cNvPr>
            <p:cNvSpPr>
              <a:spLocks/>
            </p:cNvSpPr>
            <p:nvPr/>
          </p:nvSpPr>
          <p:spPr bwMode="auto">
            <a:xfrm>
              <a:off x="1746395" y="3602038"/>
              <a:ext cx="8503916" cy="1054105"/>
            </a:xfrm>
            <a:custGeom>
              <a:avLst/>
              <a:gdLst>
                <a:gd name="T0" fmla="*/ 2147483647 w 5489"/>
                <a:gd name="T1" fmla="*/ 0 h 672"/>
                <a:gd name="T2" fmla="*/ 0 w 5489"/>
                <a:gd name="T3" fmla="*/ 2147483647 h 672"/>
                <a:gd name="T4" fmla="*/ 2147483647 w 5489"/>
                <a:gd name="T5" fmla="*/ 2147483647 h 672"/>
                <a:gd name="T6" fmla="*/ 2147483647 w 5489"/>
                <a:gd name="T7" fmla="*/ 0 h 672"/>
                <a:gd name="T8" fmla="*/ 2147483647 w 5489"/>
                <a:gd name="T9" fmla="*/ 0 h 672"/>
                <a:gd name="T10" fmla="*/ 0 60000 65536"/>
                <a:gd name="T11" fmla="*/ 0 60000 65536"/>
                <a:gd name="T12" fmla="*/ 0 60000 65536"/>
                <a:gd name="T13" fmla="*/ 0 60000 65536"/>
                <a:gd name="T14" fmla="*/ 0 60000 65536"/>
                <a:gd name="connsiteX0" fmla="*/ 117 w 9823"/>
                <a:gd name="connsiteY0" fmla="*/ 0 h 10000"/>
                <a:gd name="connsiteX1" fmla="*/ 0 w 9823"/>
                <a:gd name="connsiteY1" fmla="*/ 9881 h 10000"/>
                <a:gd name="connsiteX2" fmla="*/ 9823 w 9823"/>
                <a:gd name="connsiteY2" fmla="*/ 10000 h 10000"/>
                <a:gd name="connsiteX3" fmla="*/ 1064 w 9823"/>
                <a:gd name="connsiteY3" fmla="*/ 0 h 10000"/>
                <a:gd name="connsiteX4" fmla="*/ 117 w 9823"/>
                <a:gd name="connsiteY4" fmla="*/ 0 h 10000"/>
                <a:gd name="connsiteX0" fmla="*/ 119 w 10000"/>
                <a:gd name="connsiteY0" fmla="*/ 0 h 10000"/>
                <a:gd name="connsiteX1" fmla="*/ 0 w 10000"/>
                <a:gd name="connsiteY1" fmla="*/ 9881 h 10000"/>
                <a:gd name="connsiteX2" fmla="*/ 10000 w 10000"/>
                <a:gd name="connsiteY2" fmla="*/ 10000 h 10000"/>
                <a:gd name="connsiteX3" fmla="*/ 1083 w 10000"/>
                <a:gd name="connsiteY3" fmla="*/ 0 h 10000"/>
                <a:gd name="connsiteX4" fmla="*/ 119 w 10000"/>
                <a:gd name="connsiteY4" fmla="*/ 0 h 10000"/>
                <a:gd name="connsiteX0" fmla="*/ 119 w 10000"/>
                <a:gd name="connsiteY0" fmla="*/ 0 h 10000"/>
                <a:gd name="connsiteX1" fmla="*/ 0 w 10000"/>
                <a:gd name="connsiteY1" fmla="*/ 9881 h 10000"/>
                <a:gd name="connsiteX2" fmla="*/ 10000 w 10000"/>
                <a:gd name="connsiteY2" fmla="*/ 10000 h 10000"/>
                <a:gd name="connsiteX3" fmla="*/ 1083 w 10000"/>
                <a:gd name="connsiteY3" fmla="*/ 0 h 10000"/>
                <a:gd name="connsiteX4" fmla="*/ 119 w 10000"/>
                <a:gd name="connsiteY4" fmla="*/ 0 h 10000"/>
                <a:gd name="connsiteX0" fmla="*/ 119 w 10000"/>
                <a:gd name="connsiteY0" fmla="*/ 0 h 10390"/>
                <a:gd name="connsiteX1" fmla="*/ 0 w 10000"/>
                <a:gd name="connsiteY1" fmla="*/ 9881 h 10390"/>
                <a:gd name="connsiteX2" fmla="*/ 10000 w 10000"/>
                <a:gd name="connsiteY2" fmla="*/ 10390 h 10390"/>
                <a:gd name="connsiteX3" fmla="*/ 1083 w 10000"/>
                <a:gd name="connsiteY3" fmla="*/ 0 h 10390"/>
                <a:gd name="connsiteX4" fmla="*/ 119 w 10000"/>
                <a:gd name="connsiteY4" fmla="*/ 0 h 10390"/>
                <a:gd name="connsiteX0" fmla="*/ 119 w 10000"/>
                <a:gd name="connsiteY0" fmla="*/ 0 h 10390"/>
                <a:gd name="connsiteX1" fmla="*/ 0 w 10000"/>
                <a:gd name="connsiteY1" fmla="*/ 9881 h 10390"/>
                <a:gd name="connsiteX2" fmla="*/ 10000 w 10000"/>
                <a:gd name="connsiteY2" fmla="*/ 10390 h 10390"/>
                <a:gd name="connsiteX3" fmla="*/ 1083 w 10000"/>
                <a:gd name="connsiteY3" fmla="*/ 0 h 10390"/>
                <a:gd name="connsiteX4" fmla="*/ 119 w 10000"/>
                <a:gd name="connsiteY4" fmla="*/ 0 h 10390"/>
                <a:gd name="connsiteX0" fmla="*/ 119 w 9935"/>
                <a:gd name="connsiteY0" fmla="*/ 0 h 9881"/>
                <a:gd name="connsiteX1" fmla="*/ 0 w 9935"/>
                <a:gd name="connsiteY1" fmla="*/ 9881 h 9881"/>
                <a:gd name="connsiteX2" fmla="*/ 9935 w 9935"/>
                <a:gd name="connsiteY2" fmla="*/ 9741 h 9881"/>
                <a:gd name="connsiteX3" fmla="*/ 1083 w 9935"/>
                <a:gd name="connsiteY3" fmla="*/ 0 h 9881"/>
                <a:gd name="connsiteX4" fmla="*/ 119 w 9935"/>
                <a:gd name="connsiteY4" fmla="*/ 0 h 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5" h="9881">
                  <a:moveTo>
                    <a:pt x="119" y="0"/>
                  </a:moveTo>
                  <a:cubicBezTo>
                    <a:pt x="176" y="5632"/>
                    <a:pt x="105" y="6587"/>
                    <a:pt x="0" y="9881"/>
                  </a:cubicBezTo>
                  <a:lnTo>
                    <a:pt x="9935" y="9741"/>
                  </a:lnTo>
                  <a:cubicBezTo>
                    <a:pt x="5001" y="7179"/>
                    <a:pt x="1810" y="6071"/>
                    <a:pt x="1083" y="0"/>
                  </a:cubicBezTo>
                  <a:lnTo>
                    <a:pt x="119" y="0"/>
                  </a:ln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 name="Text Box 35">
              <a:extLst>
                <a:ext uri="{FF2B5EF4-FFF2-40B4-BE49-F238E27FC236}">
                  <a16:creationId xmlns:a16="http://schemas.microsoft.com/office/drawing/2014/main" id="{53FD5931-3A00-834B-92F9-42D38A57CB70}"/>
                </a:ext>
              </a:extLst>
            </p:cNvPr>
            <p:cNvSpPr txBox="1">
              <a:spLocks noChangeArrowheads="1"/>
            </p:cNvSpPr>
            <p:nvPr/>
          </p:nvSpPr>
          <p:spPr bwMode="auto">
            <a:xfrm>
              <a:off x="2200420" y="4306888"/>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2</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 name="Text Box 36">
              <a:extLst>
                <a:ext uri="{FF2B5EF4-FFF2-40B4-BE49-F238E27FC236}">
                  <a16:creationId xmlns:a16="http://schemas.microsoft.com/office/drawing/2014/main" id="{EC678FA1-C5C0-6C47-843B-4CA7E0159E32}"/>
                </a:ext>
              </a:extLst>
            </p:cNvPr>
            <p:cNvSpPr txBox="1">
              <a:spLocks noChangeArrowheads="1"/>
            </p:cNvSpPr>
            <p:nvPr/>
          </p:nvSpPr>
          <p:spPr bwMode="auto">
            <a:xfrm>
              <a:off x="3073545" y="431165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2</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 name="Text Box 37">
              <a:extLst>
                <a:ext uri="{FF2B5EF4-FFF2-40B4-BE49-F238E27FC236}">
                  <a16:creationId xmlns:a16="http://schemas.microsoft.com/office/drawing/2014/main" id="{73CD0239-48E1-BA4E-8364-EEDAE67E757B}"/>
                </a:ext>
              </a:extLst>
            </p:cNvPr>
            <p:cNvSpPr txBox="1">
              <a:spLocks noChangeArrowheads="1"/>
            </p:cNvSpPr>
            <p:nvPr/>
          </p:nvSpPr>
          <p:spPr bwMode="auto">
            <a:xfrm>
              <a:off x="412129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4</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Text Box 38">
              <a:extLst>
                <a:ext uri="{FF2B5EF4-FFF2-40B4-BE49-F238E27FC236}">
                  <a16:creationId xmlns:a16="http://schemas.microsoft.com/office/drawing/2014/main" id="{63B34AE6-45A8-E24F-8C2D-0A064EACB1FA}"/>
                </a:ext>
              </a:extLst>
            </p:cNvPr>
            <p:cNvSpPr txBox="1">
              <a:spLocks noChangeArrowheads="1"/>
            </p:cNvSpPr>
            <p:nvPr/>
          </p:nvSpPr>
          <p:spPr bwMode="auto">
            <a:xfrm>
              <a:off x="4997595" y="430530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5" name="Text Box 39">
              <a:extLst>
                <a:ext uri="{FF2B5EF4-FFF2-40B4-BE49-F238E27FC236}">
                  <a16:creationId xmlns:a16="http://schemas.microsoft.com/office/drawing/2014/main" id="{70E9A9E2-9CF9-DE4D-B967-2CF05E23D3F6}"/>
                </a:ext>
              </a:extLst>
            </p:cNvPr>
            <p:cNvSpPr txBox="1">
              <a:spLocks noChangeArrowheads="1"/>
            </p:cNvSpPr>
            <p:nvPr/>
          </p:nvSpPr>
          <p:spPr bwMode="auto">
            <a:xfrm>
              <a:off x="5654820"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6" name="Text Box 40">
              <a:extLst>
                <a:ext uri="{FF2B5EF4-FFF2-40B4-BE49-F238E27FC236}">
                  <a16:creationId xmlns:a16="http://schemas.microsoft.com/office/drawing/2014/main" id="{62D927A6-2642-A749-9E6B-75DBDEEBE401}"/>
                </a:ext>
              </a:extLst>
            </p:cNvPr>
            <p:cNvSpPr txBox="1">
              <a:spLocks noChangeArrowheads="1"/>
            </p:cNvSpPr>
            <p:nvPr/>
          </p:nvSpPr>
          <p:spPr bwMode="auto">
            <a:xfrm>
              <a:off x="6308870" y="430530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7" name="Text Box 41">
              <a:extLst>
                <a:ext uri="{FF2B5EF4-FFF2-40B4-BE49-F238E27FC236}">
                  <a16:creationId xmlns:a16="http://schemas.microsoft.com/office/drawing/2014/main" id="{A9E87E57-8333-154C-B8A6-66FFECC9E9BF}"/>
                </a:ext>
              </a:extLst>
            </p:cNvPr>
            <p:cNvSpPr txBox="1">
              <a:spLocks noChangeArrowheads="1"/>
            </p:cNvSpPr>
            <p:nvPr/>
          </p:nvSpPr>
          <p:spPr bwMode="auto">
            <a:xfrm>
              <a:off x="838849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 name="Text Box 42">
              <a:extLst>
                <a:ext uri="{FF2B5EF4-FFF2-40B4-BE49-F238E27FC236}">
                  <a16:creationId xmlns:a16="http://schemas.microsoft.com/office/drawing/2014/main" id="{A8F5AC11-3127-4643-9CFE-0B9A54E4F0AC}"/>
                </a:ext>
              </a:extLst>
            </p:cNvPr>
            <p:cNvSpPr txBox="1">
              <a:spLocks noChangeArrowheads="1"/>
            </p:cNvSpPr>
            <p:nvPr/>
          </p:nvSpPr>
          <p:spPr bwMode="auto">
            <a:xfrm>
              <a:off x="9061595" y="430530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Text Box 43">
              <a:extLst>
                <a:ext uri="{FF2B5EF4-FFF2-40B4-BE49-F238E27FC236}">
                  <a16:creationId xmlns:a16="http://schemas.microsoft.com/office/drawing/2014/main" id="{7E1214D8-0AB4-1746-A9BB-6443784BFF53}"/>
                </a:ext>
              </a:extLst>
            </p:cNvPr>
            <p:cNvSpPr txBox="1">
              <a:spLocks noChangeArrowheads="1"/>
            </p:cNvSpPr>
            <p:nvPr/>
          </p:nvSpPr>
          <p:spPr bwMode="auto">
            <a:xfrm>
              <a:off x="977914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 name="Text Box 44">
              <a:extLst>
                <a:ext uri="{FF2B5EF4-FFF2-40B4-BE49-F238E27FC236}">
                  <a16:creationId xmlns:a16="http://schemas.microsoft.com/office/drawing/2014/main" id="{A329D889-7CB9-8E45-8A33-0F8F98F6C651}"/>
                </a:ext>
              </a:extLst>
            </p:cNvPr>
            <p:cNvSpPr txBox="1">
              <a:spLocks noChangeArrowheads="1"/>
            </p:cNvSpPr>
            <p:nvPr/>
          </p:nvSpPr>
          <p:spPr bwMode="auto">
            <a:xfrm>
              <a:off x="704229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 name="Text Box 45">
              <a:extLst>
                <a:ext uri="{FF2B5EF4-FFF2-40B4-BE49-F238E27FC236}">
                  <a16:creationId xmlns:a16="http://schemas.microsoft.com/office/drawing/2014/main" id="{5F2F18C5-CFCE-984B-A25E-FA1146FF001A}"/>
                </a:ext>
              </a:extLst>
            </p:cNvPr>
            <p:cNvSpPr txBox="1">
              <a:spLocks noChangeArrowheads="1"/>
            </p:cNvSpPr>
            <p:nvPr/>
          </p:nvSpPr>
          <p:spPr bwMode="auto">
            <a:xfrm>
              <a:off x="7724920"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40045020-1F30-1044-80B0-00A4722275EF}"/>
                </a:ext>
              </a:extLst>
            </p:cNvPr>
            <p:cNvGrpSpPr/>
            <p:nvPr/>
          </p:nvGrpSpPr>
          <p:grpSpPr>
            <a:xfrm>
              <a:off x="1731386" y="4613565"/>
              <a:ext cx="8562541" cy="841451"/>
              <a:chOff x="1759095" y="5313789"/>
              <a:chExt cx="8562541" cy="841451"/>
            </a:xfrm>
          </p:grpSpPr>
          <p:grpSp>
            <p:nvGrpSpPr>
              <p:cNvPr id="108" name="Group 107">
                <a:extLst>
                  <a:ext uri="{FF2B5EF4-FFF2-40B4-BE49-F238E27FC236}">
                    <a16:creationId xmlns:a16="http://schemas.microsoft.com/office/drawing/2014/main" id="{931C23F7-E53D-CD43-92F8-40A0BF77312B}"/>
                  </a:ext>
                </a:extLst>
              </p:cNvPr>
              <p:cNvGrpSpPr/>
              <p:nvPr/>
            </p:nvGrpSpPr>
            <p:grpSpPr>
              <a:xfrm>
                <a:off x="1773382" y="5313789"/>
                <a:ext cx="8548254" cy="841451"/>
                <a:chOff x="1981199" y="2335068"/>
                <a:chExt cx="8091055" cy="841451"/>
              </a:xfrm>
            </p:grpSpPr>
            <p:sp>
              <p:nvSpPr>
                <p:cNvPr id="149" name="Rectangle 148">
                  <a:extLst>
                    <a:ext uri="{FF2B5EF4-FFF2-40B4-BE49-F238E27FC236}">
                      <a16:creationId xmlns:a16="http://schemas.microsoft.com/office/drawing/2014/main" id="{7BB4EFDE-B2A2-BB4D-A337-29A3AC337197}"/>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150" name="Straight Connector 149">
                  <a:extLst>
                    <a:ext uri="{FF2B5EF4-FFF2-40B4-BE49-F238E27FC236}">
                      <a16:creationId xmlns:a16="http://schemas.microsoft.com/office/drawing/2014/main" id="{F58D0690-BF56-004A-BEE6-13BC6AC33DD7}"/>
                    </a:ext>
                  </a:extLst>
                </p:cNvPr>
                <p:cNvCxnSpPr/>
                <p:nvPr/>
              </p:nvCxnSpPr>
              <p:spPr>
                <a:xfrm>
                  <a:off x="2908926" y="2360389"/>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33DD97-F55E-FF4F-BAB7-B51DEF3F12C1}"/>
                    </a:ext>
                  </a:extLst>
                </p:cNvPr>
                <p:cNvCxnSpPr/>
                <p:nvPr/>
              </p:nvCxnSpPr>
              <p:spPr>
                <a:xfrm>
                  <a:off x="3846433" y="2358610"/>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7EB1677-CF4B-304D-8344-1D6A48C73499}"/>
                    </a:ext>
                  </a:extLst>
                </p:cNvPr>
                <p:cNvCxnSpPr/>
                <p:nvPr/>
              </p:nvCxnSpPr>
              <p:spPr>
                <a:xfrm>
                  <a:off x="4849415" y="236178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486CB61-ADA1-4C44-AA59-CA6AC729D3CC}"/>
                    </a:ext>
                  </a:extLst>
                </p:cNvPr>
                <p:cNvCxnSpPr/>
                <p:nvPr/>
              </p:nvCxnSpPr>
              <p:spPr>
                <a:xfrm>
                  <a:off x="5508884" y="2364262"/>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6F5CB440-3829-EC4F-9D71-5137826D002C}"/>
                    </a:ext>
                  </a:extLst>
                </p:cNvPr>
                <p:cNvCxnSpPr/>
                <p:nvPr/>
              </p:nvCxnSpPr>
              <p:spPr>
                <a:xfrm>
                  <a:off x="6153156" y="235156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5030AA9F-FEDB-3E43-9B6E-1F428D9BBDDE}"/>
                    </a:ext>
                  </a:extLst>
                </p:cNvPr>
                <p:cNvCxnSpPr/>
                <p:nvPr/>
              </p:nvCxnSpPr>
              <p:spPr>
                <a:xfrm>
                  <a:off x="6808202"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2A65CE1C-2920-3A4C-86B8-96B1654CE85C}"/>
                    </a:ext>
                  </a:extLst>
                </p:cNvPr>
                <p:cNvCxnSpPr/>
                <p:nvPr/>
              </p:nvCxnSpPr>
              <p:spPr>
                <a:xfrm>
                  <a:off x="7456064" y="235651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4D3881CA-1CB0-F049-B8DB-8860D858E81C}"/>
                    </a:ext>
                  </a:extLst>
                </p:cNvPr>
                <p:cNvCxnSpPr/>
                <p:nvPr/>
              </p:nvCxnSpPr>
              <p:spPr>
                <a:xfrm>
                  <a:off x="9394667" y="2358610"/>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BC0F3B53-3CF4-F54B-9BB3-6F8E6C9C8C84}"/>
                    </a:ext>
                  </a:extLst>
                </p:cNvPr>
                <p:cNvCxnSpPr/>
                <p:nvPr/>
              </p:nvCxnSpPr>
              <p:spPr>
                <a:xfrm>
                  <a:off x="8103090" y="236473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8253BA72-E8E0-6D48-B97E-7D2981750E39}"/>
                    </a:ext>
                  </a:extLst>
                </p:cNvPr>
                <p:cNvCxnSpPr/>
                <p:nvPr/>
              </p:nvCxnSpPr>
              <p:spPr>
                <a:xfrm>
                  <a:off x="8750116" y="237295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0" name="Rectangle 24">
                <a:extLst>
                  <a:ext uri="{FF2B5EF4-FFF2-40B4-BE49-F238E27FC236}">
                    <a16:creationId xmlns:a16="http://schemas.microsoft.com/office/drawing/2014/main" id="{5B7BB24E-E2F2-D34E-AA02-9031EC032B2D}"/>
                  </a:ext>
                </a:extLst>
              </p:cNvPr>
              <p:cNvSpPr>
                <a:spLocks noChangeArrowheads="1"/>
              </p:cNvSpPr>
              <p:nvPr/>
            </p:nvSpPr>
            <p:spPr bwMode="auto">
              <a:xfrm>
                <a:off x="2749695" y="5419734"/>
                <a:ext cx="990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tipo</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Rectangle 25">
                <a:extLst>
                  <a:ext uri="{FF2B5EF4-FFF2-40B4-BE49-F238E27FC236}">
                    <a16:creationId xmlns:a16="http://schemas.microsoft.com/office/drawing/2014/main" id="{90761904-FD12-544B-802D-B98DE3127F69}"/>
                  </a:ext>
                </a:extLst>
              </p:cNvPr>
              <p:cNvSpPr>
                <a:spLocks noChangeArrowheads="1"/>
              </p:cNvSpPr>
              <p:nvPr/>
            </p:nvSpPr>
            <p:spPr bwMode="auto">
              <a:xfrm>
                <a:off x="54928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de</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AP</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 name="Rectangle 26">
                <a:extLst>
                  <a:ext uri="{FF2B5EF4-FFF2-40B4-BE49-F238E27FC236}">
                    <a16:creationId xmlns:a16="http://schemas.microsoft.com/office/drawing/2014/main" id="{15E0B19B-CA4A-8349-9F78-C811A3F23DC9}"/>
                  </a:ext>
                </a:extLst>
              </p:cNvPr>
              <p:cNvSpPr>
                <a:spLocks noChangeArrowheads="1"/>
              </p:cNvSpPr>
              <p:nvPr/>
            </p:nvSpPr>
            <p:spPr bwMode="auto">
              <a:xfrm>
                <a:off x="3740295" y="5419734"/>
                <a:ext cx="1066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subtipo</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Rectangle 27">
                <a:extLst>
                  <a:ext uri="{FF2B5EF4-FFF2-40B4-BE49-F238E27FC236}">
                    <a16:creationId xmlns:a16="http://schemas.microsoft.com/office/drawing/2014/main" id="{0A7D32A6-B9BA-C848-B12F-36A36EF59E70}"/>
                  </a:ext>
                </a:extLst>
              </p:cNvPr>
              <p:cNvSpPr>
                <a:spLocks noChangeArrowheads="1"/>
              </p:cNvSpPr>
              <p:nvPr/>
            </p:nvSpPr>
            <p:spPr bwMode="auto">
              <a:xfrm>
                <a:off x="48070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para</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AP</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 name="Rectangle 28">
                <a:extLst>
                  <a:ext uri="{FF2B5EF4-FFF2-40B4-BE49-F238E27FC236}">
                    <a16:creationId xmlns:a16="http://schemas.microsoft.com/office/drawing/2014/main" id="{F6B08CED-355E-9C41-B908-1FE074BB9434}"/>
                  </a:ext>
                </a:extLst>
              </p:cNvPr>
              <p:cNvSpPr>
                <a:spLocks noChangeArrowheads="1"/>
              </p:cNvSpPr>
              <p:nvPr/>
            </p:nvSpPr>
            <p:spPr bwMode="auto">
              <a:xfrm>
                <a:off x="61786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mais</a:t>
                </a:r>
                <a:br>
                  <a:rPr kumimoji="0" lang="pt-BR" sz="1600" b="0" i="0" u="none" strike="noStrike" kern="0" cap="none" spc="0" normalizeH="0" baseline="0" noProof="0">
                    <a:ln>
                      <a:noFill/>
                    </a:ln>
                    <a:solidFill>
                      <a:srgbClr val="000000"/>
                    </a:solidFill>
                    <a:effectLst/>
                    <a:uLnTx/>
                    <a:uFillTx/>
                    <a:latin typeface="Arial" charset="0"/>
                    <a:ea typeface="ＭＳ Ｐゴシック" charset="0"/>
                  </a:rPr>
                </a:br>
                <a:r>
                  <a:rPr kumimoji="0" lang="pt-BR" sz="1600" b="0" i="0" u="none" strike="noStrike" kern="0" cap="none" spc="0" normalizeH="0" baseline="0" noProof="0">
                    <a:ln>
                      <a:noFill/>
                    </a:ln>
                    <a:solidFill>
                      <a:srgbClr val="000000"/>
                    </a:solidFill>
                    <a:effectLst/>
                    <a:uLnTx/>
                    <a:uFillTx/>
                    <a:latin typeface="Arial" charset="0"/>
                    <a:ea typeface="ＭＳ Ｐゴシック" charset="0"/>
                  </a:rPr>
                  <a:t>frag.</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 name="Rectangle 29">
                <a:extLst>
                  <a:ext uri="{FF2B5EF4-FFF2-40B4-BE49-F238E27FC236}">
                    <a16:creationId xmlns:a16="http://schemas.microsoft.com/office/drawing/2014/main" id="{3239D4B5-2716-2F4F-994A-65F60610A110}"/>
                  </a:ext>
                </a:extLst>
              </p:cNvPr>
              <p:cNvSpPr>
                <a:spLocks noChangeArrowheads="1"/>
              </p:cNvSpPr>
              <p:nvPr/>
            </p:nvSpPr>
            <p:spPr bwMode="auto">
              <a:xfrm>
                <a:off x="89218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WEP</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 name="Rectangle 30">
                <a:extLst>
                  <a:ext uri="{FF2B5EF4-FFF2-40B4-BE49-F238E27FC236}">
                    <a16:creationId xmlns:a16="http://schemas.microsoft.com/office/drawing/2014/main" id="{79FBC908-4253-FF4D-BDE4-2A6D42E6F47A}"/>
                  </a:ext>
                </a:extLst>
              </p:cNvPr>
              <p:cNvSpPr>
                <a:spLocks noChangeArrowheads="1"/>
              </p:cNvSpPr>
              <p:nvPr/>
            </p:nvSpPr>
            <p:spPr bwMode="auto">
              <a:xfrm>
                <a:off x="82360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mais </a:t>
                </a:r>
                <a:br>
                  <a:rPr kumimoji="0" lang="pt-BR" sz="1600" b="0" i="0" u="none" strike="noStrike" kern="0" cap="none" spc="0" normalizeH="0" baseline="0" noProof="0">
                    <a:ln>
                      <a:noFill/>
                    </a:ln>
                    <a:solidFill>
                      <a:srgbClr val="000000"/>
                    </a:solidFill>
                    <a:effectLst/>
                    <a:uLnTx/>
                    <a:uFillTx/>
                    <a:latin typeface="Arial" charset="0"/>
                    <a:ea typeface="ＭＳ Ｐゴシック" charset="0"/>
                  </a:rPr>
                </a:br>
                <a:r>
                  <a:rPr kumimoji="0" lang="pt-BR" sz="1600" b="0" i="0" u="none" strike="noStrike" kern="0" cap="none" spc="0" normalizeH="0" baseline="0" noProof="0">
                    <a:ln>
                      <a:noFill/>
                    </a:ln>
                    <a:solidFill>
                      <a:srgbClr val="000000"/>
                    </a:solidFill>
                    <a:effectLst/>
                    <a:uLnTx/>
                    <a:uFillTx/>
                    <a:latin typeface="Arial" charset="0"/>
                    <a:ea typeface="ＭＳ Ｐゴシック" charset="0"/>
                  </a:rPr>
                  <a:t>dados</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 name="Rectangle 31">
                <a:extLst>
                  <a:ext uri="{FF2B5EF4-FFF2-40B4-BE49-F238E27FC236}">
                    <a16:creationId xmlns:a16="http://schemas.microsoft.com/office/drawing/2014/main" id="{45AEEAE0-E39F-B343-BA24-1BAE29DF1E6B}"/>
                  </a:ext>
                </a:extLst>
              </p:cNvPr>
              <p:cNvSpPr>
                <a:spLocks noChangeArrowheads="1"/>
              </p:cNvSpPr>
              <p:nvPr/>
            </p:nvSpPr>
            <p:spPr bwMode="auto">
              <a:xfrm>
                <a:off x="75502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100" normalizeH="0" noProof="0">
                    <a:ln>
                      <a:noFill/>
                    </a:ln>
                    <a:solidFill>
                      <a:srgbClr val="000000"/>
                    </a:solidFill>
                    <a:effectLst/>
                    <a:uLnTx/>
                    <a:uFillTx/>
                    <a:latin typeface="Arial" charset="0"/>
                    <a:ea typeface="ＭＳ Ｐゴシック" charset="0"/>
                  </a:rPr>
                  <a:t>gerenc.</a:t>
                </a:r>
                <a:br>
                  <a:rPr kumimoji="0" lang="pt-BR" sz="1600" b="0" i="0" u="none" strike="noStrike" kern="0" cap="none" spc="-100" normalizeH="0" noProof="0">
                    <a:ln>
                      <a:noFill/>
                    </a:ln>
                    <a:solidFill>
                      <a:srgbClr val="000000"/>
                    </a:solidFill>
                    <a:effectLst/>
                    <a:uLnTx/>
                    <a:uFillTx/>
                    <a:latin typeface="Arial" charset="0"/>
                    <a:ea typeface="ＭＳ Ｐゴシック" charset="0"/>
                  </a:rPr>
                </a:br>
                <a:r>
                  <a:rPr kumimoji="0" lang="pt-BR" sz="1600" b="0" i="0" u="none" strike="noStrike" kern="0" cap="none" spc="-100" normalizeH="0" noProof="0">
                    <a:ln>
                      <a:noFill/>
                    </a:ln>
                    <a:solidFill>
                      <a:srgbClr val="000000"/>
                    </a:solidFill>
                    <a:effectLst/>
                    <a:uLnTx/>
                    <a:uFillTx/>
                    <a:latin typeface="Arial" charset="0"/>
                    <a:ea typeface="ＭＳ Ｐゴシック" charset="0"/>
                  </a:rPr>
                  <a:t>de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100" normalizeH="0" noProof="0">
                    <a:ln>
                      <a:noFill/>
                    </a:ln>
                    <a:solidFill>
                      <a:srgbClr val="000000"/>
                    </a:solidFill>
                    <a:effectLst/>
                    <a:uLnTx/>
                    <a:uFillTx/>
                    <a:latin typeface="Arial" charset="0"/>
                    <a:ea typeface="ＭＳ Ｐゴシック" charset="0"/>
                  </a:rPr>
                  <a:t>energia</a:t>
                </a:r>
                <a:endParaRPr kumimoji="0" lang="pt-BR" sz="1600" b="0" i="0" u="none" strike="noStrike" kern="0" cap="none" spc="-100" normalizeH="0" noProof="0" dirty="0">
                  <a:ln>
                    <a:noFill/>
                  </a:ln>
                  <a:solidFill>
                    <a:srgbClr val="000000"/>
                  </a:solidFill>
                  <a:effectLst/>
                  <a:uLnTx/>
                  <a:uFillTx/>
                  <a:latin typeface="Arial" charset="0"/>
                  <a:ea typeface="ＭＳ Ｐゴシック" charset="0"/>
                </a:endParaRPr>
              </a:p>
            </p:txBody>
          </p:sp>
          <p:sp>
            <p:nvSpPr>
              <p:cNvPr id="78" name="Rectangle 32">
                <a:extLst>
                  <a:ext uri="{FF2B5EF4-FFF2-40B4-BE49-F238E27FC236}">
                    <a16:creationId xmlns:a16="http://schemas.microsoft.com/office/drawing/2014/main" id="{719D6A34-C2FA-A04D-8269-B9CC9EC8C86C}"/>
                  </a:ext>
                </a:extLst>
              </p:cNvPr>
              <p:cNvSpPr>
                <a:spLocks noChangeArrowheads="1"/>
              </p:cNvSpPr>
              <p:nvPr/>
            </p:nvSpPr>
            <p:spPr bwMode="auto">
              <a:xfrm>
                <a:off x="68644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100" normalizeH="0" noProof="0">
                    <a:ln>
                      <a:noFill/>
                    </a:ln>
                    <a:solidFill>
                      <a:srgbClr val="000000"/>
                    </a:solidFill>
                    <a:effectLst/>
                    <a:uLnTx/>
                    <a:uFillTx/>
                    <a:latin typeface="Arial" charset="0"/>
                    <a:ea typeface="ＭＳ Ｐゴシック" charset="0"/>
                  </a:rPr>
                  <a:t>reenvio</a:t>
                </a:r>
                <a:endParaRPr kumimoji="0" lang="pt-BR" sz="1600" b="0" i="0" u="none" strike="noStrike" kern="0" cap="none" spc="-100" normalizeH="0" noProof="0" dirty="0">
                  <a:ln>
                    <a:noFill/>
                  </a:ln>
                  <a:solidFill>
                    <a:srgbClr val="000000"/>
                  </a:solidFill>
                  <a:effectLst/>
                  <a:uLnTx/>
                  <a:uFillTx/>
                  <a:latin typeface="Arial" charset="0"/>
                  <a:ea typeface="ＭＳ Ｐゴシック" charset="0"/>
                </a:endParaRPr>
              </a:p>
            </p:txBody>
          </p:sp>
          <p:sp>
            <p:nvSpPr>
              <p:cNvPr id="79" name="Rectangle 33">
                <a:extLst>
                  <a:ext uri="{FF2B5EF4-FFF2-40B4-BE49-F238E27FC236}">
                    <a16:creationId xmlns:a16="http://schemas.microsoft.com/office/drawing/2014/main" id="{3249B43F-ECA4-CB4E-AA0D-67E39F50F2EC}"/>
                  </a:ext>
                </a:extLst>
              </p:cNvPr>
              <p:cNvSpPr>
                <a:spLocks noChangeArrowheads="1"/>
              </p:cNvSpPr>
              <p:nvPr/>
            </p:nvSpPr>
            <p:spPr bwMode="auto">
              <a:xfrm>
                <a:off x="96076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rsvd</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Rectangle 34">
                <a:extLst>
                  <a:ext uri="{FF2B5EF4-FFF2-40B4-BE49-F238E27FC236}">
                    <a16:creationId xmlns:a16="http://schemas.microsoft.com/office/drawing/2014/main" id="{6F674E7D-980F-DF40-AC5B-C5B6C0BF08CB}"/>
                  </a:ext>
                </a:extLst>
              </p:cNvPr>
              <p:cNvSpPr>
                <a:spLocks noChangeArrowheads="1"/>
              </p:cNvSpPr>
              <p:nvPr/>
            </p:nvSpPr>
            <p:spPr bwMode="auto">
              <a:xfrm>
                <a:off x="1759095" y="5419734"/>
                <a:ext cx="990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versão do</a:t>
                </a:r>
                <a:br>
                  <a:rPr kumimoji="0" lang="pt-BR" sz="1600" b="0" i="0" u="none" strike="noStrike" kern="0" cap="none" spc="0" normalizeH="0" baseline="0" noProof="0">
                    <a:ln>
                      <a:noFill/>
                    </a:ln>
                    <a:solidFill>
                      <a:srgbClr val="000000"/>
                    </a:solidFill>
                    <a:effectLst/>
                    <a:uLnTx/>
                    <a:uFillTx/>
                    <a:latin typeface="Arial" charset="0"/>
                    <a:ea typeface="ＭＳ Ｐゴシック" charset="0"/>
                  </a:rPr>
                </a:br>
                <a:r>
                  <a:rPr kumimoji="0" lang="pt-BR" sz="1600" b="0" i="0" u="none" strike="noStrike" kern="0" cap="none" spc="0" normalizeH="0" baseline="0" noProof="0">
                    <a:ln>
                      <a:noFill/>
                    </a:ln>
                    <a:solidFill>
                      <a:srgbClr val="000000"/>
                    </a:solidFill>
                    <a:effectLst/>
                    <a:uLnTx/>
                    <a:uFillTx/>
                    <a:latin typeface="Arial" charset="0"/>
                    <a:ea typeface="ＭＳ Ｐゴシック" charset="0"/>
                  </a:rPr>
                  <a:t>protocolo</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1" name="Group 20">
            <a:extLst>
              <a:ext uri="{FF2B5EF4-FFF2-40B4-BE49-F238E27FC236}">
                <a16:creationId xmlns:a16="http://schemas.microsoft.com/office/drawing/2014/main" id="{F6C6ACE3-E36F-FB48-876E-AF096FDEF49F}"/>
              </a:ext>
            </a:extLst>
          </p:cNvPr>
          <p:cNvGrpSpPr/>
          <p:nvPr/>
        </p:nvGrpSpPr>
        <p:grpSpPr>
          <a:xfrm>
            <a:off x="3033424" y="5444836"/>
            <a:ext cx="4794394" cy="820183"/>
            <a:chOff x="3033424" y="5444836"/>
            <a:chExt cx="4794394" cy="820183"/>
          </a:xfrm>
        </p:grpSpPr>
        <p:sp>
          <p:nvSpPr>
            <p:cNvPr id="94" name="Text Box 54">
              <a:extLst>
                <a:ext uri="{FF2B5EF4-FFF2-40B4-BE49-F238E27FC236}">
                  <a16:creationId xmlns:a16="http://schemas.microsoft.com/office/drawing/2014/main" id="{19BE8EC4-BB2C-9741-A9CC-22E32A55EAE4}"/>
                </a:ext>
              </a:extLst>
            </p:cNvPr>
            <p:cNvSpPr txBox="1">
              <a:spLocks noChangeArrowheads="1"/>
            </p:cNvSpPr>
            <p:nvPr/>
          </p:nvSpPr>
          <p:spPr bwMode="auto">
            <a:xfrm>
              <a:off x="3033424" y="5895687"/>
              <a:ext cx="479439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dirty="0">
                  <a:solidFill>
                    <a:srgbClr val="000000"/>
                  </a:solidFill>
                  <a:latin typeface="Arial" charset="0"/>
                  <a:cs typeface="Arial" charset="0"/>
                </a:rPr>
                <a:t>tipo de quadro (RTS, CTS, ACK, </a:t>
              </a:r>
              <a:r>
                <a:rPr lang="pt-BR">
                  <a:solidFill>
                    <a:srgbClr val="000000"/>
                  </a:solidFill>
                  <a:latin typeface="Arial" charset="0"/>
                  <a:cs typeface="Arial" charset="0"/>
                </a:rPr>
                <a:t>dados)</a:t>
              </a:r>
              <a:endParaRPr lang="pt-BR" dirty="0">
                <a:solidFill>
                  <a:srgbClr val="000000"/>
                </a:solidFill>
                <a:latin typeface="Arial" charset="0"/>
                <a:cs typeface="Arial" charset="0"/>
              </a:endParaRPr>
            </a:p>
          </p:txBody>
        </p:sp>
        <p:cxnSp>
          <p:nvCxnSpPr>
            <p:cNvPr id="20" name="Straight Connector 19">
              <a:extLst>
                <a:ext uri="{FF2B5EF4-FFF2-40B4-BE49-F238E27FC236}">
                  <a16:creationId xmlns:a16="http://schemas.microsoft.com/office/drawing/2014/main" id="{98B042EA-AE0D-F84D-99DD-E2C3B9B3C6BA}"/>
                </a:ext>
              </a:extLst>
            </p:cNvPr>
            <p:cNvCxnSpPr/>
            <p:nvPr/>
          </p:nvCxnSpPr>
          <p:spPr>
            <a:xfrm>
              <a:off x="3172690" y="5444836"/>
              <a:ext cx="0" cy="457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815243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wipe(up)">
                                      <p:cBhvr>
                                        <p:cTn id="17" dur="500"/>
                                        <p:tgtEl>
                                          <p:spTgt spid="2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dissolve">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43BAF512-C8A6-DA43-8BCB-1FA12D23AE36}"/>
              </a:ext>
            </a:extLst>
          </p:cNvPr>
          <p:cNvCxnSpPr/>
          <p:nvPr/>
        </p:nvCxnSpPr>
        <p:spPr>
          <a:xfrm>
            <a:off x="8839201" y="2036617"/>
            <a:ext cx="0" cy="914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en-US" b="0" kern="0" dirty="0">
                <a:solidFill>
                  <a:srgbClr val="000099"/>
                </a:solidFill>
                <a:latin typeface="+mn-lt"/>
                <a:ea typeface="ＭＳ Ｐゴシック" charset="0"/>
              </a:rPr>
              <a:t>802.11: </a:t>
            </a:r>
            <a:r>
              <a:rPr lang="pt-BR" b="0" kern="0" dirty="0">
                <a:solidFill>
                  <a:srgbClr val="000099"/>
                </a:solidFill>
                <a:latin typeface="+mn-lt"/>
                <a:ea typeface="ＭＳ Ｐゴシック" charset="0"/>
              </a:rPr>
              <a:t>mobilidade dentro da mesma </a:t>
            </a:r>
            <a:r>
              <a:rPr lang="pt-BR" b="0" kern="0" dirty="0" err="1">
                <a:solidFill>
                  <a:srgbClr val="000099"/>
                </a:solidFill>
                <a:latin typeface="+mn-lt"/>
                <a:ea typeface="ＭＳ Ｐゴシック" charset="0"/>
              </a:rPr>
              <a:t>sub-rede</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192</a:t>
            </a:fld>
            <a:endParaRPr lang="en-US" dirty="0"/>
          </a:p>
        </p:txBody>
      </p:sp>
      <p:sp>
        <p:nvSpPr>
          <p:cNvPr id="188" name="Rectangle 94">
            <a:extLst>
              <a:ext uri="{FF2B5EF4-FFF2-40B4-BE49-F238E27FC236}">
                <a16:creationId xmlns:a16="http://schemas.microsoft.com/office/drawing/2014/main" id="{E8104397-62D4-C04B-8226-F7E8D68386A8}"/>
              </a:ext>
            </a:extLst>
          </p:cNvPr>
          <p:cNvSpPr txBox="1">
            <a:spLocks noChangeArrowheads="1"/>
          </p:cNvSpPr>
          <p:nvPr/>
        </p:nvSpPr>
        <p:spPr bwMode="auto">
          <a:xfrm>
            <a:off x="1454727" y="1630364"/>
            <a:ext cx="6276109" cy="143149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lnSpc>
                <a:spcPts val="3000"/>
              </a:lnSpc>
              <a:spcBef>
                <a:spcPts val="600"/>
              </a:spcBef>
              <a:tabLst>
                <a:tab pos="746125" algn="l"/>
              </a:tabLst>
              <a:defRPr/>
            </a:pPr>
            <a:r>
              <a:rPr lang="pt-BR" sz="3200" kern="0" dirty="0">
                <a:cs typeface="+mn-cs"/>
              </a:rPr>
              <a:t>H1 permanece na mesma </a:t>
            </a:r>
            <a:r>
              <a:rPr lang="pt-BR" sz="3200" kern="0" dirty="0" err="1">
                <a:cs typeface="+mn-cs"/>
              </a:rPr>
              <a:t>sub-rede</a:t>
            </a:r>
            <a:r>
              <a:rPr lang="pt-BR" sz="3200" kern="0" dirty="0">
                <a:cs typeface="+mn-cs"/>
              </a:rPr>
              <a:t> IP: o endereço IP pode permanecer o mesmo</a:t>
            </a:r>
            <a:endParaRPr lang="en-US" sz="3200" kern="0" dirty="0">
              <a:cs typeface="+mn-cs"/>
            </a:endParaRPr>
          </a:p>
        </p:txBody>
      </p:sp>
      <p:sp>
        <p:nvSpPr>
          <p:cNvPr id="189" name="Oval 5">
            <a:extLst>
              <a:ext uri="{FF2B5EF4-FFF2-40B4-BE49-F238E27FC236}">
                <a16:creationId xmlns:a16="http://schemas.microsoft.com/office/drawing/2014/main" id="{E2CE2EC5-620F-E54F-B9EA-02D8B9AE51AF}"/>
              </a:ext>
            </a:extLst>
          </p:cNvPr>
          <p:cNvSpPr>
            <a:spLocks noChangeArrowheads="1"/>
          </p:cNvSpPr>
          <p:nvPr/>
        </p:nvSpPr>
        <p:spPr bwMode="auto">
          <a:xfrm>
            <a:off x="8721581" y="3304454"/>
            <a:ext cx="2154237" cy="2093912"/>
          </a:xfrm>
          <a:prstGeom prst="ellipse">
            <a:avLst/>
          </a:pr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90" name="Oval 38">
            <a:extLst>
              <a:ext uri="{FF2B5EF4-FFF2-40B4-BE49-F238E27FC236}">
                <a16:creationId xmlns:a16="http://schemas.microsoft.com/office/drawing/2014/main" id="{D1509085-9257-3E44-A009-17299DD9B567}"/>
              </a:ext>
            </a:extLst>
          </p:cNvPr>
          <p:cNvSpPr>
            <a:spLocks noChangeArrowheads="1"/>
          </p:cNvSpPr>
          <p:nvPr/>
        </p:nvSpPr>
        <p:spPr bwMode="auto">
          <a:xfrm>
            <a:off x="7015018" y="3366366"/>
            <a:ext cx="2278063" cy="2051050"/>
          </a:xfrm>
          <a:prstGeom prst="ellipse">
            <a:avLst/>
          </a:pr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91" name="Line 59">
            <a:extLst>
              <a:ext uri="{FF2B5EF4-FFF2-40B4-BE49-F238E27FC236}">
                <a16:creationId xmlns:a16="http://schemas.microsoft.com/office/drawing/2014/main" id="{A4709C92-11AC-8542-B325-4752E923BF75}"/>
              </a:ext>
            </a:extLst>
          </p:cNvPr>
          <p:cNvSpPr>
            <a:spLocks noChangeShapeType="1"/>
          </p:cNvSpPr>
          <p:nvPr/>
        </p:nvSpPr>
        <p:spPr bwMode="auto">
          <a:xfrm>
            <a:off x="9134331" y="4350616"/>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Line 60">
            <a:extLst>
              <a:ext uri="{FF2B5EF4-FFF2-40B4-BE49-F238E27FC236}">
                <a16:creationId xmlns:a16="http://schemas.microsoft.com/office/drawing/2014/main" id="{B460EAFF-5508-934B-BC24-F69CF89B424D}"/>
              </a:ext>
            </a:extLst>
          </p:cNvPr>
          <p:cNvSpPr>
            <a:spLocks noChangeShapeType="1"/>
          </p:cNvSpPr>
          <p:nvPr/>
        </p:nvSpPr>
        <p:spPr bwMode="auto">
          <a:xfrm flipH="1">
            <a:off x="8646968" y="4253779"/>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Line 61">
            <a:extLst>
              <a:ext uri="{FF2B5EF4-FFF2-40B4-BE49-F238E27FC236}">
                <a16:creationId xmlns:a16="http://schemas.microsoft.com/office/drawing/2014/main" id="{962E3F34-4245-8745-B799-8F77F819F8BA}"/>
              </a:ext>
            </a:extLst>
          </p:cNvPr>
          <p:cNvSpPr>
            <a:spLocks noChangeShapeType="1"/>
          </p:cNvSpPr>
          <p:nvPr/>
        </p:nvSpPr>
        <p:spPr bwMode="auto">
          <a:xfrm flipH="1">
            <a:off x="8661256" y="4329979"/>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Line 62">
            <a:extLst>
              <a:ext uri="{FF2B5EF4-FFF2-40B4-BE49-F238E27FC236}">
                <a16:creationId xmlns:a16="http://schemas.microsoft.com/office/drawing/2014/main" id="{D1C42226-6B61-1F48-8833-667C71DE2AFA}"/>
              </a:ext>
            </a:extLst>
          </p:cNvPr>
          <p:cNvSpPr>
            <a:spLocks noChangeShapeType="1"/>
          </p:cNvSpPr>
          <p:nvPr/>
        </p:nvSpPr>
        <p:spPr bwMode="auto">
          <a:xfrm flipH="1">
            <a:off x="8604106" y="4396654"/>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95" name="Group 356">
            <a:extLst>
              <a:ext uri="{FF2B5EF4-FFF2-40B4-BE49-F238E27FC236}">
                <a16:creationId xmlns:a16="http://schemas.microsoft.com/office/drawing/2014/main" id="{7CC44369-B7A0-A840-AB3C-3D2AA59099A5}"/>
              </a:ext>
            </a:extLst>
          </p:cNvPr>
          <p:cNvGrpSpPr>
            <a:grpSpLocks/>
          </p:cNvGrpSpPr>
          <p:nvPr/>
        </p:nvGrpSpPr>
        <p:grpSpPr bwMode="auto">
          <a:xfrm>
            <a:off x="10347181" y="3791816"/>
            <a:ext cx="333375" cy="369888"/>
            <a:chOff x="313" y="1497"/>
            <a:chExt cx="1152" cy="1014"/>
          </a:xfrm>
        </p:grpSpPr>
        <p:pic>
          <p:nvPicPr>
            <p:cNvPr id="196" name="Picture 354" descr="laptop_stylized_small">
              <a:extLst>
                <a:ext uri="{FF2B5EF4-FFF2-40B4-BE49-F238E27FC236}">
                  <a16:creationId xmlns:a16="http://schemas.microsoft.com/office/drawing/2014/main" id="{442D4EB7-8C5E-AE45-95FA-53BBA106A7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9AB30AE8-78B7-0C4A-99E9-432AE99B666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403">
            <a:extLst>
              <a:ext uri="{FF2B5EF4-FFF2-40B4-BE49-F238E27FC236}">
                <a16:creationId xmlns:a16="http://schemas.microsoft.com/office/drawing/2014/main" id="{D4C2B17F-E486-A74C-ACB3-22180C649EA8}"/>
              </a:ext>
            </a:extLst>
          </p:cNvPr>
          <p:cNvGrpSpPr>
            <a:grpSpLocks/>
          </p:cNvGrpSpPr>
          <p:nvPr/>
        </p:nvGrpSpPr>
        <p:grpSpPr bwMode="auto">
          <a:xfrm>
            <a:off x="7310293" y="4280766"/>
            <a:ext cx="525463" cy="392113"/>
            <a:chOff x="2751" y="1851"/>
            <a:chExt cx="462" cy="478"/>
          </a:xfrm>
        </p:grpSpPr>
        <p:pic>
          <p:nvPicPr>
            <p:cNvPr id="199" name="Picture 364" descr="iphone_stylized_small">
              <a:extLst>
                <a:ext uri="{FF2B5EF4-FFF2-40B4-BE49-F238E27FC236}">
                  <a16:creationId xmlns:a16="http://schemas.microsoft.com/office/drawing/2014/main" id="{70B61669-9CBA-9A45-A1F7-CB7BE2890B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402" descr="antenna_radiation_stylized">
              <a:extLst>
                <a:ext uri="{FF2B5EF4-FFF2-40B4-BE49-F238E27FC236}">
                  <a16:creationId xmlns:a16="http://schemas.microsoft.com/office/drawing/2014/main" id="{95B2CF85-D6F9-3C45-82AE-BE6CCC2D1C3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356">
            <a:extLst>
              <a:ext uri="{FF2B5EF4-FFF2-40B4-BE49-F238E27FC236}">
                <a16:creationId xmlns:a16="http://schemas.microsoft.com/office/drawing/2014/main" id="{54FFC2F7-E02D-9B4A-BD18-207692835D1B}"/>
              </a:ext>
            </a:extLst>
          </p:cNvPr>
          <p:cNvGrpSpPr>
            <a:grpSpLocks/>
          </p:cNvGrpSpPr>
          <p:nvPr/>
        </p:nvGrpSpPr>
        <p:grpSpPr bwMode="auto">
          <a:xfrm>
            <a:off x="9686781" y="4717329"/>
            <a:ext cx="363537" cy="338137"/>
            <a:chOff x="313" y="1497"/>
            <a:chExt cx="1152" cy="1014"/>
          </a:xfrm>
        </p:grpSpPr>
        <p:pic>
          <p:nvPicPr>
            <p:cNvPr id="202" name="Picture 354" descr="laptop_stylized_small">
              <a:extLst>
                <a:ext uri="{FF2B5EF4-FFF2-40B4-BE49-F238E27FC236}">
                  <a16:creationId xmlns:a16="http://schemas.microsoft.com/office/drawing/2014/main" id="{E9F03CB4-23B3-644C-A297-0CD7CECFA6A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355" descr="antenna_stylized">
              <a:extLst>
                <a:ext uri="{FF2B5EF4-FFF2-40B4-BE49-F238E27FC236}">
                  <a16:creationId xmlns:a16="http://schemas.microsoft.com/office/drawing/2014/main" id="{DC4D9032-CD73-E44F-838A-5A62AD62BFF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356">
            <a:extLst>
              <a:ext uri="{FF2B5EF4-FFF2-40B4-BE49-F238E27FC236}">
                <a16:creationId xmlns:a16="http://schemas.microsoft.com/office/drawing/2014/main" id="{17142C00-F874-1C40-8F3A-E139AD111DA2}"/>
              </a:ext>
            </a:extLst>
          </p:cNvPr>
          <p:cNvGrpSpPr>
            <a:grpSpLocks/>
          </p:cNvGrpSpPr>
          <p:nvPr/>
        </p:nvGrpSpPr>
        <p:grpSpPr bwMode="auto">
          <a:xfrm>
            <a:off x="8458056" y="4737966"/>
            <a:ext cx="376237" cy="347663"/>
            <a:chOff x="313" y="1497"/>
            <a:chExt cx="1152" cy="1014"/>
          </a:xfrm>
        </p:grpSpPr>
        <p:pic>
          <p:nvPicPr>
            <p:cNvPr id="205" name="Picture 354" descr="laptop_stylized_small">
              <a:extLst>
                <a:ext uri="{FF2B5EF4-FFF2-40B4-BE49-F238E27FC236}">
                  <a16:creationId xmlns:a16="http://schemas.microsoft.com/office/drawing/2014/main" id="{7F20D8A4-3D47-3946-A573-1AD3562D043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6" name="Picture 355" descr="antenna_stylized">
              <a:extLst>
                <a:ext uri="{FF2B5EF4-FFF2-40B4-BE49-F238E27FC236}">
                  <a16:creationId xmlns:a16="http://schemas.microsoft.com/office/drawing/2014/main" id="{67AABA1F-5FAC-2942-BF1D-EFCC4EFED91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7" name="Group 356">
            <a:extLst>
              <a:ext uri="{FF2B5EF4-FFF2-40B4-BE49-F238E27FC236}">
                <a16:creationId xmlns:a16="http://schemas.microsoft.com/office/drawing/2014/main" id="{0C5308A1-08F3-644B-9D98-F048A52200AE}"/>
              </a:ext>
            </a:extLst>
          </p:cNvPr>
          <p:cNvGrpSpPr>
            <a:grpSpLocks/>
          </p:cNvGrpSpPr>
          <p:nvPr/>
        </p:nvGrpSpPr>
        <p:grpSpPr bwMode="auto">
          <a:xfrm>
            <a:off x="7735743" y="4757016"/>
            <a:ext cx="384175" cy="438150"/>
            <a:chOff x="313" y="1497"/>
            <a:chExt cx="1152" cy="1014"/>
          </a:xfrm>
        </p:grpSpPr>
        <p:pic>
          <p:nvPicPr>
            <p:cNvPr id="208" name="Picture 354" descr="laptop_stylized_small">
              <a:extLst>
                <a:ext uri="{FF2B5EF4-FFF2-40B4-BE49-F238E27FC236}">
                  <a16:creationId xmlns:a16="http://schemas.microsoft.com/office/drawing/2014/main" id="{BC06E0D9-E110-2A43-B122-AF55EE0D9D6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9" name="Picture 355" descr="antenna_stylized">
              <a:extLst>
                <a:ext uri="{FF2B5EF4-FFF2-40B4-BE49-F238E27FC236}">
                  <a16:creationId xmlns:a16="http://schemas.microsoft.com/office/drawing/2014/main" id="{C89AA88C-C4B8-8949-AFA1-194666A85656}"/>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10" name="Group 403">
            <a:extLst>
              <a:ext uri="{FF2B5EF4-FFF2-40B4-BE49-F238E27FC236}">
                <a16:creationId xmlns:a16="http://schemas.microsoft.com/office/drawing/2014/main" id="{09653B46-850D-B34B-A333-FF785A38F2AF}"/>
              </a:ext>
            </a:extLst>
          </p:cNvPr>
          <p:cNvGrpSpPr>
            <a:grpSpLocks/>
          </p:cNvGrpSpPr>
          <p:nvPr/>
        </p:nvGrpSpPr>
        <p:grpSpPr bwMode="auto">
          <a:xfrm>
            <a:off x="7634143" y="3599729"/>
            <a:ext cx="487363" cy="401637"/>
            <a:chOff x="2751" y="1851"/>
            <a:chExt cx="462" cy="478"/>
          </a:xfrm>
        </p:grpSpPr>
        <p:pic>
          <p:nvPicPr>
            <p:cNvPr id="211" name="Picture 364" descr="iphone_stylized_small">
              <a:extLst>
                <a:ext uri="{FF2B5EF4-FFF2-40B4-BE49-F238E27FC236}">
                  <a16:creationId xmlns:a16="http://schemas.microsoft.com/office/drawing/2014/main" id="{7DA8D35C-6543-3A42-9742-E2E3D5877D5E}"/>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2" name="Picture 402" descr="antenna_radiation_stylized">
              <a:extLst>
                <a:ext uri="{FF2B5EF4-FFF2-40B4-BE49-F238E27FC236}">
                  <a16:creationId xmlns:a16="http://schemas.microsoft.com/office/drawing/2014/main" id="{E527D1A0-DF96-A24E-A250-AE8FCCAC28F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13" name="Group 403">
            <a:extLst>
              <a:ext uri="{FF2B5EF4-FFF2-40B4-BE49-F238E27FC236}">
                <a16:creationId xmlns:a16="http://schemas.microsoft.com/office/drawing/2014/main" id="{0D00461F-B3AF-9941-A57B-09D12FEFF1AE}"/>
              </a:ext>
            </a:extLst>
          </p:cNvPr>
          <p:cNvGrpSpPr>
            <a:grpSpLocks/>
          </p:cNvGrpSpPr>
          <p:nvPr/>
        </p:nvGrpSpPr>
        <p:grpSpPr bwMode="auto">
          <a:xfrm>
            <a:off x="10194781" y="4260129"/>
            <a:ext cx="527050" cy="392112"/>
            <a:chOff x="2751" y="1851"/>
            <a:chExt cx="462" cy="478"/>
          </a:xfrm>
        </p:grpSpPr>
        <p:pic>
          <p:nvPicPr>
            <p:cNvPr id="214" name="Picture 364" descr="iphone_stylized_small">
              <a:extLst>
                <a:ext uri="{FF2B5EF4-FFF2-40B4-BE49-F238E27FC236}">
                  <a16:creationId xmlns:a16="http://schemas.microsoft.com/office/drawing/2014/main" id="{0B12D8AF-A0CE-4F45-AF57-E28723EB92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5" name="Picture 402" descr="antenna_radiation_stylized">
              <a:extLst>
                <a:ext uri="{FF2B5EF4-FFF2-40B4-BE49-F238E27FC236}">
                  <a16:creationId xmlns:a16="http://schemas.microsoft.com/office/drawing/2014/main" id="{46FC5F48-CB87-5C41-99FC-3BCDC023F3B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16" name="Group 356">
            <a:extLst>
              <a:ext uri="{FF2B5EF4-FFF2-40B4-BE49-F238E27FC236}">
                <a16:creationId xmlns:a16="http://schemas.microsoft.com/office/drawing/2014/main" id="{EF1B7B94-588F-494F-9020-382DD24CFB54}"/>
              </a:ext>
            </a:extLst>
          </p:cNvPr>
          <p:cNvGrpSpPr>
            <a:grpSpLocks/>
          </p:cNvGrpSpPr>
          <p:nvPr/>
        </p:nvGrpSpPr>
        <p:grpSpPr bwMode="auto">
          <a:xfrm>
            <a:off x="8762856" y="4117254"/>
            <a:ext cx="376237" cy="349250"/>
            <a:chOff x="313" y="1497"/>
            <a:chExt cx="1152" cy="1014"/>
          </a:xfrm>
        </p:grpSpPr>
        <p:pic>
          <p:nvPicPr>
            <p:cNvPr id="217" name="Picture 354" descr="laptop_stylized_small">
              <a:extLst>
                <a:ext uri="{FF2B5EF4-FFF2-40B4-BE49-F238E27FC236}">
                  <a16:creationId xmlns:a16="http://schemas.microsoft.com/office/drawing/2014/main" id="{B0E9D6DF-EBAE-B549-8616-532393572BC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8" name="Picture 355" descr="antenna_stylized">
              <a:extLst>
                <a:ext uri="{FF2B5EF4-FFF2-40B4-BE49-F238E27FC236}">
                  <a16:creationId xmlns:a16="http://schemas.microsoft.com/office/drawing/2014/main" id="{E8FD3309-5FE1-4947-B75E-69677EB6425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19" name="Group 361">
            <a:extLst>
              <a:ext uri="{FF2B5EF4-FFF2-40B4-BE49-F238E27FC236}">
                <a16:creationId xmlns:a16="http://schemas.microsoft.com/office/drawing/2014/main" id="{7F5370CA-ACA4-D749-BE51-501F13B7D1B3}"/>
              </a:ext>
            </a:extLst>
          </p:cNvPr>
          <p:cNvGrpSpPr>
            <a:grpSpLocks/>
          </p:cNvGrpSpPr>
          <p:nvPr/>
        </p:nvGrpSpPr>
        <p:grpSpPr bwMode="auto">
          <a:xfrm>
            <a:off x="7857981" y="3934691"/>
            <a:ext cx="762000" cy="663575"/>
            <a:chOff x="2967" y="478"/>
            <a:chExt cx="788" cy="625"/>
          </a:xfrm>
        </p:grpSpPr>
        <p:pic>
          <p:nvPicPr>
            <p:cNvPr id="220" name="Picture 358" descr="access_point_stylized_small">
              <a:extLst>
                <a:ext uri="{FF2B5EF4-FFF2-40B4-BE49-F238E27FC236}">
                  <a16:creationId xmlns:a16="http://schemas.microsoft.com/office/drawing/2014/main" id="{58364FA5-EE4A-B94A-A430-6F642FEFA5F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1" name="Picture 360" descr="antenna_radiation_stylized">
              <a:extLst>
                <a:ext uri="{FF2B5EF4-FFF2-40B4-BE49-F238E27FC236}">
                  <a16:creationId xmlns:a16="http://schemas.microsoft.com/office/drawing/2014/main" id="{09DBF651-42C4-1E4D-B0A7-71F524D44CE2}"/>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61">
            <a:extLst>
              <a:ext uri="{FF2B5EF4-FFF2-40B4-BE49-F238E27FC236}">
                <a16:creationId xmlns:a16="http://schemas.microsoft.com/office/drawing/2014/main" id="{AFE507DA-FAD2-E54D-9B67-4939D0AEC972}"/>
              </a:ext>
            </a:extLst>
          </p:cNvPr>
          <p:cNvGrpSpPr>
            <a:grpSpLocks/>
          </p:cNvGrpSpPr>
          <p:nvPr/>
        </p:nvGrpSpPr>
        <p:grpSpPr bwMode="auto">
          <a:xfrm>
            <a:off x="9494693" y="3955329"/>
            <a:ext cx="762000" cy="661987"/>
            <a:chOff x="2967" y="478"/>
            <a:chExt cx="788" cy="625"/>
          </a:xfrm>
        </p:grpSpPr>
        <p:pic>
          <p:nvPicPr>
            <p:cNvPr id="223" name="Picture 358" descr="access_point_stylized_small">
              <a:extLst>
                <a:ext uri="{FF2B5EF4-FFF2-40B4-BE49-F238E27FC236}">
                  <a16:creationId xmlns:a16="http://schemas.microsoft.com/office/drawing/2014/main" id="{87737A86-699B-594B-A92D-20AD9810F74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60" descr="antenna_radiation_stylized">
              <a:extLst>
                <a:ext uri="{FF2B5EF4-FFF2-40B4-BE49-F238E27FC236}">
                  <a16:creationId xmlns:a16="http://schemas.microsoft.com/office/drawing/2014/main" id="{B6EBEF08-76CD-2542-8BFB-2F4D1BD2074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25" name="Text Box 18">
            <a:extLst>
              <a:ext uri="{FF2B5EF4-FFF2-40B4-BE49-F238E27FC236}">
                <a16:creationId xmlns:a16="http://schemas.microsoft.com/office/drawing/2014/main" id="{C31820A0-72CC-3A4E-AEA6-2BBE3F7C058D}"/>
              </a:ext>
            </a:extLst>
          </p:cNvPr>
          <p:cNvSpPr txBox="1">
            <a:spLocks noChangeArrowheads="1"/>
          </p:cNvSpPr>
          <p:nvPr/>
        </p:nvSpPr>
        <p:spPr bwMode="auto">
          <a:xfrm>
            <a:off x="8061181" y="5018954"/>
            <a:ext cx="446087" cy="339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600" dirty="0">
                <a:solidFill>
                  <a:srgbClr val="000000"/>
                </a:solidFill>
                <a:latin typeface="Arial" charset="0"/>
                <a:cs typeface="Arial" charset="0"/>
              </a:rPr>
              <a:t>H1</a:t>
            </a:r>
          </a:p>
        </p:txBody>
      </p:sp>
      <p:sp>
        <p:nvSpPr>
          <p:cNvPr id="226" name="Text Box 20">
            <a:extLst>
              <a:ext uri="{FF2B5EF4-FFF2-40B4-BE49-F238E27FC236}">
                <a16:creationId xmlns:a16="http://schemas.microsoft.com/office/drawing/2014/main" id="{9C01AE67-4B1E-994D-8207-331C3F38A05C}"/>
              </a:ext>
            </a:extLst>
          </p:cNvPr>
          <p:cNvSpPr txBox="1">
            <a:spLocks noChangeArrowheads="1"/>
          </p:cNvSpPr>
          <p:nvPr/>
        </p:nvSpPr>
        <p:spPr bwMode="auto">
          <a:xfrm>
            <a:off x="10063018" y="5012604"/>
            <a:ext cx="7667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600" dirty="0">
                <a:solidFill>
                  <a:srgbClr val="000000"/>
                </a:solidFill>
                <a:latin typeface="Arial" charset="0"/>
                <a:cs typeface="Arial" charset="0"/>
              </a:rPr>
              <a:t>BBS 2</a:t>
            </a:r>
          </a:p>
        </p:txBody>
      </p:sp>
      <p:sp>
        <p:nvSpPr>
          <p:cNvPr id="227" name="Text Box 20">
            <a:extLst>
              <a:ext uri="{FF2B5EF4-FFF2-40B4-BE49-F238E27FC236}">
                <a16:creationId xmlns:a16="http://schemas.microsoft.com/office/drawing/2014/main" id="{5E18D396-0F78-954D-970D-210CAA30ADCC}"/>
              </a:ext>
            </a:extLst>
          </p:cNvPr>
          <p:cNvSpPr txBox="1">
            <a:spLocks noChangeArrowheads="1"/>
          </p:cNvSpPr>
          <p:nvPr/>
        </p:nvSpPr>
        <p:spPr bwMode="auto">
          <a:xfrm>
            <a:off x="6954693" y="5114204"/>
            <a:ext cx="766763"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sz="1600" dirty="0">
                <a:solidFill>
                  <a:srgbClr val="000000"/>
                </a:solidFill>
                <a:latin typeface="Arial" charset="0"/>
                <a:cs typeface="Arial" charset="0"/>
              </a:rPr>
              <a:t>BBS 1</a:t>
            </a:r>
          </a:p>
        </p:txBody>
      </p:sp>
      <p:sp>
        <p:nvSpPr>
          <p:cNvPr id="229" name="Line 13">
            <a:extLst>
              <a:ext uri="{FF2B5EF4-FFF2-40B4-BE49-F238E27FC236}">
                <a16:creationId xmlns:a16="http://schemas.microsoft.com/office/drawing/2014/main" id="{7EE9AA76-AC1D-9241-98D2-1E941BC5A329}"/>
              </a:ext>
            </a:extLst>
          </p:cNvPr>
          <p:cNvSpPr>
            <a:spLocks noChangeShapeType="1"/>
          </p:cNvSpPr>
          <p:nvPr/>
        </p:nvSpPr>
        <p:spPr bwMode="auto">
          <a:xfrm flipH="1" flipV="1">
            <a:off x="8972406" y="3121891"/>
            <a:ext cx="744537" cy="11684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0" name="Line 13">
            <a:extLst>
              <a:ext uri="{FF2B5EF4-FFF2-40B4-BE49-F238E27FC236}">
                <a16:creationId xmlns:a16="http://schemas.microsoft.com/office/drawing/2014/main" id="{9A8A2E92-6E86-034D-B48F-383F5CFB122E}"/>
              </a:ext>
            </a:extLst>
          </p:cNvPr>
          <p:cNvSpPr>
            <a:spLocks noChangeShapeType="1"/>
          </p:cNvSpPr>
          <p:nvPr/>
        </p:nvSpPr>
        <p:spPr bwMode="auto">
          <a:xfrm flipV="1">
            <a:off x="8126268" y="3142529"/>
            <a:ext cx="657225" cy="11382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Rectangle 94">
            <a:extLst>
              <a:ext uri="{FF2B5EF4-FFF2-40B4-BE49-F238E27FC236}">
                <a16:creationId xmlns:a16="http://schemas.microsoft.com/office/drawing/2014/main" id="{14E85F17-476D-674D-82E5-21016265E92B}"/>
              </a:ext>
            </a:extLst>
          </p:cNvPr>
          <p:cNvSpPr txBox="1">
            <a:spLocks noChangeArrowheads="1"/>
          </p:cNvSpPr>
          <p:nvPr/>
        </p:nvSpPr>
        <p:spPr bwMode="auto">
          <a:xfrm>
            <a:off x="1454728" y="2831084"/>
            <a:ext cx="6276108" cy="9050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a:lnSpc>
                <a:spcPts val="3000"/>
              </a:lnSpc>
              <a:spcBef>
                <a:spcPts val="600"/>
              </a:spcBef>
              <a:tabLst>
                <a:tab pos="746125" algn="l"/>
              </a:tabLst>
              <a:defRPr/>
            </a:pPr>
            <a:r>
              <a:rPr lang="pt-BR" sz="3200" kern="0" dirty="0">
                <a:cs typeface="+mn-cs"/>
              </a:rPr>
              <a:t>comutador: qual AP está associado a H1?</a:t>
            </a:r>
            <a:endParaRPr lang="en-US" sz="3200" kern="0" dirty="0">
              <a:cs typeface="+mn-cs"/>
            </a:endParaRPr>
          </a:p>
        </p:txBody>
      </p:sp>
      <p:grpSp>
        <p:nvGrpSpPr>
          <p:cNvPr id="242" name="Group 241">
            <a:extLst>
              <a:ext uri="{FF2B5EF4-FFF2-40B4-BE49-F238E27FC236}">
                <a16:creationId xmlns:a16="http://schemas.microsoft.com/office/drawing/2014/main" id="{28C1FA5F-2E38-2E42-969A-52F0A0118526}"/>
              </a:ext>
            </a:extLst>
          </p:cNvPr>
          <p:cNvGrpSpPr/>
          <p:nvPr/>
        </p:nvGrpSpPr>
        <p:grpSpPr>
          <a:xfrm>
            <a:off x="8482451" y="1855928"/>
            <a:ext cx="744676" cy="388508"/>
            <a:chOff x="7493876" y="2774731"/>
            <a:chExt cx="1481958" cy="894622"/>
          </a:xfrm>
        </p:grpSpPr>
        <p:sp>
          <p:nvSpPr>
            <p:cNvPr id="243" name="Freeform 242">
              <a:extLst>
                <a:ext uri="{FF2B5EF4-FFF2-40B4-BE49-F238E27FC236}">
                  <a16:creationId xmlns:a16="http://schemas.microsoft.com/office/drawing/2014/main" id="{293EA6C3-A897-6A4E-8FA5-3E87A8F03D6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4" name="Oval 243">
              <a:extLst>
                <a:ext uri="{FF2B5EF4-FFF2-40B4-BE49-F238E27FC236}">
                  <a16:creationId xmlns:a16="http://schemas.microsoft.com/office/drawing/2014/main" id="{5491AEEA-3306-584C-A791-3F623A7248C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5" name="Group 244">
              <a:extLst>
                <a:ext uri="{FF2B5EF4-FFF2-40B4-BE49-F238E27FC236}">
                  <a16:creationId xmlns:a16="http://schemas.microsoft.com/office/drawing/2014/main" id="{1103D392-A969-2B4C-9C4C-6096FA2585BF}"/>
                </a:ext>
              </a:extLst>
            </p:cNvPr>
            <p:cNvGrpSpPr/>
            <p:nvPr/>
          </p:nvGrpSpPr>
          <p:grpSpPr>
            <a:xfrm>
              <a:off x="7713663" y="2848339"/>
              <a:ext cx="1042107" cy="425543"/>
              <a:chOff x="7786941" y="2884917"/>
              <a:chExt cx="897649" cy="353919"/>
            </a:xfrm>
          </p:grpSpPr>
          <p:sp>
            <p:nvSpPr>
              <p:cNvPr id="246" name="Freeform 245">
                <a:extLst>
                  <a:ext uri="{FF2B5EF4-FFF2-40B4-BE49-F238E27FC236}">
                    <a16:creationId xmlns:a16="http://schemas.microsoft.com/office/drawing/2014/main" id="{87941F28-572E-2946-A963-5A01D2241E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D70E8420-5955-2A42-B6BA-72225B7A16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0F35D7A5-5A4A-EB40-AA19-5FFF8E987A6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C80064F8-68C9-3341-83C0-994A4C7811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8" name="Group 277">
            <a:extLst>
              <a:ext uri="{FF2B5EF4-FFF2-40B4-BE49-F238E27FC236}">
                <a16:creationId xmlns:a16="http://schemas.microsoft.com/office/drawing/2014/main" id="{45C4FEDC-5F6D-524A-829B-E1DBA32EA31B}"/>
              </a:ext>
            </a:extLst>
          </p:cNvPr>
          <p:cNvGrpSpPr/>
          <p:nvPr/>
        </p:nvGrpSpPr>
        <p:grpSpPr>
          <a:xfrm>
            <a:off x="8491494" y="2852015"/>
            <a:ext cx="711278" cy="420709"/>
            <a:chOff x="3668110" y="2448910"/>
            <a:chExt cx="3794234" cy="2165130"/>
          </a:xfrm>
        </p:grpSpPr>
        <p:sp>
          <p:nvSpPr>
            <p:cNvPr id="285" name="Rectangle 284">
              <a:extLst>
                <a:ext uri="{FF2B5EF4-FFF2-40B4-BE49-F238E27FC236}">
                  <a16:creationId xmlns:a16="http://schemas.microsoft.com/office/drawing/2014/main" id="{B01D497C-998D-B04C-A06D-FEE9D6913F0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6" name="Freeform 285">
              <a:extLst>
                <a:ext uri="{FF2B5EF4-FFF2-40B4-BE49-F238E27FC236}">
                  <a16:creationId xmlns:a16="http://schemas.microsoft.com/office/drawing/2014/main" id="{736A6D30-7D30-9F48-A3CD-EC233AB6A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7" name="Group 286">
              <a:extLst>
                <a:ext uri="{FF2B5EF4-FFF2-40B4-BE49-F238E27FC236}">
                  <a16:creationId xmlns:a16="http://schemas.microsoft.com/office/drawing/2014/main" id="{B8407862-B01E-F64C-A31D-B84CEA6BE325}"/>
                </a:ext>
              </a:extLst>
            </p:cNvPr>
            <p:cNvGrpSpPr/>
            <p:nvPr/>
          </p:nvGrpSpPr>
          <p:grpSpPr>
            <a:xfrm>
              <a:off x="3941378" y="2603243"/>
              <a:ext cx="3202061" cy="1066110"/>
              <a:chOff x="7939341" y="3037317"/>
              <a:chExt cx="897649" cy="353919"/>
            </a:xfrm>
          </p:grpSpPr>
          <p:sp>
            <p:nvSpPr>
              <p:cNvPr id="288" name="Freeform 287">
                <a:extLst>
                  <a:ext uri="{FF2B5EF4-FFF2-40B4-BE49-F238E27FC236}">
                    <a16:creationId xmlns:a16="http://schemas.microsoft.com/office/drawing/2014/main" id="{CC49FF30-78BA-B94B-9DEE-3A23AC0AB1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4D525185-A44E-4F4B-963A-FFE4F23CB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8DCF8E70-0D16-4545-889A-A299897DF7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38514A0E-369B-5240-B6B1-7EF2DDD72E6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98" name="Rectangle 94">
            <a:extLst>
              <a:ext uri="{FF2B5EF4-FFF2-40B4-BE49-F238E27FC236}">
                <a16:creationId xmlns:a16="http://schemas.microsoft.com/office/drawing/2014/main" id="{11AE9146-15D4-564E-826D-6483A9DC0031}"/>
              </a:ext>
            </a:extLst>
          </p:cNvPr>
          <p:cNvSpPr txBox="1">
            <a:spLocks noChangeArrowheads="1"/>
          </p:cNvSpPr>
          <p:nvPr/>
        </p:nvSpPr>
        <p:spPr bwMode="auto">
          <a:xfrm>
            <a:off x="1316183" y="3740793"/>
            <a:ext cx="5334000" cy="206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685800" lvl="1" indent="-228600">
              <a:lnSpc>
                <a:spcPct val="90000"/>
              </a:lnSpc>
              <a:spcBef>
                <a:spcPts val="600"/>
              </a:spcBef>
              <a:tabLst>
                <a:tab pos="746125" algn="l"/>
              </a:tabLst>
              <a:defRPr/>
            </a:pPr>
            <a:r>
              <a:rPr lang="pt-BR" sz="2800" kern="0" dirty="0"/>
              <a:t>autoaprendizagem (cap. 6): o comutador verá o quadro de H1 e “lembrará” qual porta pode ser usada para alcançar H1</a:t>
            </a:r>
            <a:endParaRPr lang="en-US" sz="2800" kern="0" dirty="0"/>
          </a:p>
        </p:txBody>
      </p:sp>
    </p:spTree>
    <p:extLst>
      <p:ext uri="{BB962C8B-B14F-4D97-AF65-F5344CB8AC3E}">
        <p14:creationId xmlns:p14="http://schemas.microsoft.com/office/powerpoint/2010/main" val="3830806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98"/>
                                        </p:tgtEl>
                                        <p:attrNameLst>
                                          <p:attrName>style.visibility</p:attrName>
                                        </p:attrNameLst>
                                      </p:cBhvr>
                                      <p:to>
                                        <p:strVal val="visible"/>
                                      </p:to>
                                    </p:set>
                                    <p:animEffect transition="in" filter="dissolve">
                                      <p:cBhvr>
                                        <p:cTn id="12" dur="500"/>
                                        <p:tgtEl>
                                          <p:spTgt spid="2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8" grpId="0"/>
    </p:bldLst>
  </p:timing>
</p:sld>
</file>

<file path=ppt/slides/slide1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a:rPr lang="pt-BR" b="0" kern="0" dirty="0">
                <a:solidFill>
                  <a:srgbClr val="000099"/>
                </a:solidFill>
                <a:latin typeface="+mn-lt"/>
                <a:ea typeface="ＭＳ Ｐゴシック" charset="0"/>
              </a:rPr>
              <a:t>802.11: recursos avançados</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193</a:t>
            </a:fld>
            <a:endParaRPr lang="pt-BR" dirty="0"/>
          </a:p>
        </p:txBody>
      </p:sp>
      <p:sp>
        <p:nvSpPr>
          <p:cNvPr id="65" name="Rectangle 90">
            <a:extLst>
              <a:ext uri="{FF2B5EF4-FFF2-40B4-BE49-F238E27FC236}">
                <a16:creationId xmlns:a16="http://schemas.microsoft.com/office/drawing/2014/main" id="{8EA7F9EA-683D-D348-B790-BEC7D72E48B4}"/>
              </a:ext>
            </a:extLst>
          </p:cNvPr>
          <p:cNvSpPr txBox="1">
            <a:spLocks noChangeArrowheads="1"/>
          </p:cNvSpPr>
          <p:nvPr/>
        </p:nvSpPr>
        <p:spPr>
          <a:xfrm>
            <a:off x="606570" y="1351395"/>
            <a:ext cx="6570085"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buFont typeface="Wingdings" charset="0"/>
              <a:buNone/>
              <a:tabLst>
                <a:tab pos="746125" algn="l"/>
              </a:tabLst>
              <a:defRPr/>
            </a:pPr>
            <a:r>
              <a:rPr lang="pt-BR" sz="3600" dirty="0">
                <a:solidFill>
                  <a:srgbClr val="C00000"/>
                </a:solidFill>
              </a:rPr>
              <a:t>Adaptação de taxa</a:t>
            </a:r>
          </a:p>
          <a:p>
            <a:pPr indent="-339725">
              <a:tabLst>
                <a:tab pos="746125" algn="l"/>
              </a:tabLst>
              <a:defRPr/>
            </a:pPr>
            <a:r>
              <a:rPr lang="pt-BR" sz="3200" dirty="0"/>
              <a:t>estação base e dispositivo móvel mudam dinamicamente a taxa de transmissão (técnica de modulação de camada física) à medida que o dispositivo se move e o SNR varia </a:t>
            </a:r>
          </a:p>
        </p:txBody>
      </p:sp>
      <p:grpSp>
        <p:nvGrpSpPr>
          <p:cNvPr id="2" name="Group 1">
            <a:extLst>
              <a:ext uri="{FF2B5EF4-FFF2-40B4-BE49-F238E27FC236}">
                <a16:creationId xmlns:a16="http://schemas.microsoft.com/office/drawing/2014/main" id="{73D00E50-64BD-D048-85C6-F756B5BBC2FF}"/>
              </a:ext>
            </a:extLst>
          </p:cNvPr>
          <p:cNvGrpSpPr/>
          <p:nvPr/>
        </p:nvGrpSpPr>
        <p:grpSpPr>
          <a:xfrm>
            <a:off x="7522061" y="2055525"/>
            <a:ext cx="3672411" cy="2664675"/>
            <a:chOff x="7506650" y="1501343"/>
            <a:chExt cx="2718949" cy="2664675"/>
          </a:xfrm>
        </p:grpSpPr>
        <p:sp>
          <p:nvSpPr>
            <p:cNvPr id="72" name="Freeform 124">
              <a:extLst>
                <a:ext uri="{FF2B5EF4-FFF2-40B4-BE49-F238E27FC236}">
                  <a16:creationId xmlns:a16="http://schemas.microsoft.com/office/drawing/2014/main" id="{A87447AE-2ED0-0C41-AED7-9EECAB361277}"/>
                </a:ext>
              </a:extLst>
            </p:cNvPr>
            <p:cNvSpPr>
              <a:spLocks/>
            </p:cNvSpPr>
            <p:nvPr/>
          </p:nvSpPr>
          <p:spPr bwMode="auto">
            <a:xfrm>
              <a:off x="8114868" y="1820430"/>
              <a:ext cx="631825" cy="1687513"/>
            </a:xfrm>
            <a:custGeom>
              <a:avLst/>
              <a:gdLst>
                <a:gd name="T0" fmla="*/ 0 w 384"/>
                <a:gd name="T1" fmla="*/ 0 h 1592"/>
                <a:gd name="T2" fmla="*/ 2147483647 w 384"/>
                <a:gd name="T3" fmla="*/ 2147483647 h 1592"/>
                <a:gd name="T4" fmla="*/ 2147483647 w 384"/>
                <a:gd name="T5" fmla="*/ 2147483647 h 1592"/>
                <a:gd name="T6" fmla="*/ 2147483647 w 384"/>
                <a:gd name="T7" fmla="*/ 2147483647 h 1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4" h="1592">
                  <a:moveTo>
                    <a:pt x="0" y="0"/>
                  </a:moveTo>
                  <a:cubicBezTo>
                    <a:pt x="66" y="110"/>
                    <a:pt x="133" y="220"/>
                    <a:pt x="184" y="384"/>
                  </a:cubicBezTo>
                  <a:cubicBezTo>
                    <a:pt x="235" y="548"/>
                    <a:pt x="271" y="783"/>
                    <a:pt x="304" y="984"/>
                  </a:cubicBezTo>
                  <a:cubicBezTo>
                    <a:pt x="337" y="1185"/>
                    <a:pt x="371" y="1492"/>
                    <a:pt x="384" y="1592"/>
                  </a:cubicBezTo>
                </a:path>
              </a:pathLst>
            </a:custGeom>
            <a:noFill/>
            <a:ln w="28575" cmpd="sng">
              <a:solidFill>
                <a:srgbClr val="0000FF"/>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sz="2400" dirty="0"/>
            </a:p>
          </p:txBody>
        </p:sp>
        <p:sp>
          <p:nvSpPr>
            <p:cNvPr id="73" name="Freeform 125">
              <a:extLst>
                <a:ext uri="{FF2B5EF4-FFF2-40B4-BE49-F238E27FC236}">
                  <a16:creationId xmlns:a16="http://schemas.microsoft.com/office/drawing/2014/main" id="{D385B981-2B9B-B340-A145-B54F6625B34A}"/>
                </a:ext>
              </a:extLst>
            </p:cNvPr>
            <p:cNvSpPr>
              <a:spLocks/>
            </p:cNvSpPr>
            <p:nvPr/>
          </p:nvSpPr>
          <p:spPr bwMode="auto">
            <a:xfrm>
              <a:off x="8522855" y="1666443"/>
              <a:ext cx="604838" cy="1879600"/>
            </a:xfrm>
            <a:custGeom>
              <a:avLst/>
              <a:gdLst>
                <a:gd name="T0" fmla="*/ 0 w 432"/>
                <a:gd name="T1" fmla="*/ 0 h 1800"/>
                <a:gd name="T2" fmla="*/ 2147483647 w 432"/>
                <a:gd name="T3" fmla="*/ 2147483647 h 1800"/>
                <a:gd name="T4" fmla="*/ 2147483647 w 432"/>
                <a:gd name="T5" fmla="*/ 2147483647 h 1800"/>
                <a:gd name="T6" fmla="*/ 2147483647 w 432"/>
                <a:gd name="T7" fmla="*/ 2147483647 h 1800"/>
                <a:gd name="T8" fmla="*/ 2147483647 w 432"/>
                <a:gd name="T9" fmla="*/ 2147483647 h 18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1800">
                  <a:moveTo>
                    <a:pt x="0" y="0"/>
                  </a:moveTo>
                  <a:cubicBezTo>
                    <a:pt x="62" y="98"/>
                    <a:pt x="125" y="196"/>
                    <a:pt x="168" y="296"/>
                  </a:cubicBezTo>
                  <a:cubicBezTo>
                    <a:pt x="211" y="396"/>
                    <a:pt x="224" y="451"/>
                    <a:pt x="256" y="600"/>
                  </a:cubicBezTo>
                  <a:cubicBezTo>
                    <a:pt x="288" y="749"/>
                    <a:pt x="331" y="992"/>
                    <a:pt x="360" y="1192"/>
                  </a:cubicBezTo>
                  <a:cubicBezTo>
                    <a:pt x="389" y="1392"/>
                    <a:pt x="410" y="1596"/>
                    <a:pt x="432" y="1800"/>
                  </a:cubicBezTo>
                </a:path>
              </a:pathLst>
            </a:custGeom>
            <a:noFill/>
            <a:ln w="28575" cap="flat" cmpd="sng">
              <a:solidFill>
                <a:srgbClr val="FF0000"/>
              </a:solidFill>
              <a:prstDash val="dash"/>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sz="2400" dirty="0"/>
            </a:p>
          </p:txBody>
        </p:sp>
        <p:sp>
          <p:nvSpPr>
            <p:cNvPr id="74" name="Freeform 126">
              <a:extLst>
                <a:ext uri="{FF2B5EF4-FFF2-40B4-BE49-F238E27FC236}">
                  <a16:creationId xmlns:a16="http://schemas.microsoft.com/office/drawing/2014/main" id="{1046761F-B0F0-3D4C-8939-27522DB97F05}"/>
                </a:ext>
              </a:extLst>
            </p:cNvPr>
            <p:cNvSpPr>
              <a:spLocks/>
            </p:cNvSpPr>
            <p:nvPr/>
          </p:nvSpPr>
          <p:spPr bwMode="auto">
            <a:xfrm>
              <a:off x="8961005" y="1666443"/>
              <a:ext cx="571500" cy="1889125"/>
            </a:xfrm>
            <a:custGeom>
              <a:avLst/>
              <a:gdLst>
                <a:gd name="T0" fmla="*/ 0 w 408"/>
                <a:gd name="T1" fmla="*/ 0 h 1792"/>
                <a:gd name="T2" fmla="*/ 2147483647 w 408"/>
                <a:gd name="T3" fmla="*/ 2147483647 h 1792"/>
                <a:gd name="T4" fmla="*/ 2147483647 w 408"/>
                <a:gd name="T5" fmla="*/ 2147483647 h 1792"/>
                <a:gd name="T6" fmla="*/ 2147483647 w 408"/>
                <a:gd name="T7" fmla="*/ 2147483647 h 1792"/>
                <a:gd name="T8" fmla="*/ 2147483647 w 408"/>
                <a:gd name="T9" fmla="*/ 2147483647 h 1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8" h="1792">
                  <a:moveTo>
                    <a:pt x="0" y="0"/>
                  </a:moveTo>
                  <a:cubicBezTo>
                    <a:pt x="56" y="98"/>
                    <a:pt x="113" y="197"/>
                    <a:pt x="152" y="296"/>
                  </a:cubicBezTo>
                  <a:cubicBezTo>
                    <a:pt x="191" y="395"/>
                    <a:pt x="200" y="443"/>
                    <a:pt x="232" y="592"/>
                  </a:cubicBezTo>
                  <a:cubicBezTo>
                    <a:pt x="264" y="741"/>
                    <a:pt x="315" y="992"/>
                    <a:pt x="344" y="1192"/>
                  </a:cubicBezTo>
                  <a:cubicBezTo>
                    <a:pt x="373" y="1392"/>
                    <a:pt x="397" y="1691"/>
                    <a:pt x="408" y="1792"/>
                  </a:cubicBezTo>
                </a:path>
              </a:pathLst>
            </a:custGeom>
            <a:noFill/>
            <a:ln w="28575" cap="flat" cmpd="sng">
              <a:solidFill>
                <a:srgbClr val="009900"/>
              </a:solidFill>
              <a:prstDash val="sysDot"/>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sz="2400" dirty="0"/>
            </a:p>
          </p:txBody>
        </p:sp>
        <p:sp>
          <p:nvSpPr>
            <p:cNvPr id="75" name="Rectangle 127">
              <a:extLst>
                <a:ext uri="{FF2B5EF4-FFF2-40B4-BE49-F238E27FC236}">
                  <a16:creationId xmlns:a16="http://schemas.microsoft.com/office/drawing/2014/main" id="{1D440901-0C31-0F4D-8946-D3F10558EA97}"/>
                </a:ext>
              </a:extLst>
            </p:cNvPr>
            <p:cNvSpPr>
              <a:spLocks noChangeArrowheads="1"/>
            </p:cNvSpPr>
            <p:nvPr/>
          </p:nvSpPr>
          <p:spPr bwMode="auto">
            <a:xfrm>
              <a:off x="8100580" y="1658505"/>
              <a:ext cx="1847850" cy="1911350"/>
            </a:xfrm>
            <a:prstGeom prst="rect">
              <a:avLst/>
            </a:prstGeom>
            <a:noFill/>
            <a:ln w="952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sz="2400" dirty="0">
                <a:cs typeface="+mn-cs"/>
              </a:endParaRPr>
            </a:p>
          </p:txBody>
        </p:sp>
        <p:sp>
          <p:nvSpPr>
            <p:cNvPr id="76" name="Line 128">
              <a:extLst>
                <a:ext uri="{FF2B5EF4-FFF2-40B4-BE49-F238E27FC236}">
                  <a16:creationId xmlns:a16="http://schemas.microsoft.com/office/drawing/2014/main" id="{910206CA-3247-C24D-82A9-E68F31B24A50}"/>
                </a:ext>
              </a:extLst>
            </p:cNvPr>
            <p:cNvSpPr>
              <a:spLocks noChangeShapeType="1"/>
            </p:cNvSpPr>
            <p:nvPr/>
          </p:nvSpPr>
          <p:spPr bwMode="auto">
            <a:xfrm>
              <a:off x="8100580" y="1987118"/>
              <a:ext cx="1838325"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77" name="Line 129">
              <a:extLst>
                <a:ext uri="{FF2B5EF4-FFF2-40B4-BE49-F238E27FC236}">
                  <a16:creationId xmlns:a16="http://schemas.microsoft.com/office/drawing/2014/main" id="{05E0E39F-FE53-A846-BD7B-D66F56535A80}"/>
                </a:ext>
              </a:extLst>
            </p:cNvPr>
            <p:cNvSpPr>
              <a:spLocks noChangeShapeType="1"/>
            </p:cNvSpPr>
            <p:nvPr/>
          </p:nvSpPr>
          <p:spPr bwMode="auto">
            <a:xfrm>
              <a:off x="8106930" y="2296680"/>
              <a:ext cx="1838325"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78" name="Line 130">
              <a:extLst>
                <a:ext uri="{FF2B5EF4-FFF2-40B4-BE49-F238E27FC236}">
                  <a16:creationId xmlns:a16="http://schemas.microsoft.com/office/drawing/2014/main" id="{80C0E12A-DB35-F247-8473-E7870BD9183B}"/>
                </a:ext>
              </a:extLst>
            </p:cNvPr>
            <p:cNvSpPr>
              <a:spLocks noChangeShapeType="1"/>
            </p:cNvSpPr>
            <p:nvPr/>
          </p:nvSpPr>
          <p:spPr bwMode="auto">
            <a:xfrm>
              <a:off x="8111693" y="2615768"/>
              <a:ext cx="1839912"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79" name="Line 131">
              <a:extLst>
                <a:ext uri="{FF2B5EF4-FFF2-40B4-BE49-F238E27FC236}">
                  <a16:creationId xmlns:a16="http://schemas.microsoft.com/office/drawing/2014/main" id="{9E7648BC-85FB-D445-ADF6-E9850B6F6B09}"/>
                </a:ext>
              </a:extLst>
            </p:cNvPr>
            <p:cNvSpPr>
              <a:spLocks noChangeShapeType="1"/>
            </p:cNvSpPr>
            <p:nvPr/>
          </p:nvSpPr>
          <p:spPr bwMode="auto">
            <a:xfrm>
              <a:off x="8118043" y="2925330"/>
              <a:ext cx="1839912"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80" name="Line 132">
              <a:extLst>
                <a:ext uri="{FF2B5EF4-FFF2-40B4-BE49-F238E27FC236}">
                  <a16:creationId xmlns:a16="http://schemas.microsoft.com/office/drawing/2014/main" id="{60971AE1-D663-2146-941D-807E03CEA9B5}"/>
                </a:ext>
              </a:extLst>
            </p:cNvPr>
            <p:cNvSpPr>
              <a:spLocks noChangeShapeType="1"/>
            </p:cNvSpPr>
            <p:nvPr/>
          </p:nvSpPr>
          <p:spPr bwMode="auto">
            <a:xfrm>
              <a:off x="8124393" y="3246005"/>
              <a:ext cx="1839912"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81" name="Line 133">
              <a:extLst>
                <a:ext uri="{FF2B5EF4-FFF2-40B4-BE49-F238E27FC236}">
                  <a16:creationId xmlns:a16="http://schemas.microsoft.com/office/drawing/2014/main" id="{F183B9C8-59FF-FF42-81A0-D1D65348C4EB}"/>
                </a:ext>
              </a:extLst>
            </p:cNvPr>
            <p:cNvSpPr>
              <a:spLocks noChangeShapeType="1"/>
            </p:cNvSpPr>
            <p:nvPr/>
          </p:nvSpPr>
          <p:spPr bwMode="auto">
            <a:xfrm>
              <a:off x="8583180" y="1658505"/>
              <a:ext cx="0" cy="191135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82" name="Line 134">
              <a:extLst>
                <a:ext uri="{FF2B5EF4-FFF2-40B4-BE49-F238E27FC236}">
                  <a16:creationId xmlns:a16="http://schemas.microsoft.com/office/drawing/2014/main" id="{95BC1052-E2A8-4244-BD31-881FB4E63391}"/>
                </a:ext>
              </a:extLst>
            </p:cNvPr>
            <p:cNvSpPr>
              <a:spLocks noChangeShapeType="1"/>
            </p:cNvSpPr>
            <p:nvPr/>
          </p:nvSpPr>
          <p:spPr bwMode="auto">
            <a:xfrm>
              <a:off x="9040380" y="1669618"/>
              <a:ext cx="0" cy="191135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83" name="Line 135">
              <a:extLst>
                <a:ext uri="{FF2B5EF4-FFF2-40B4-BE49-F238E27FC236}">
                  <a16:creationId xmlns:a16="http://schemas.microsoft.com/office/drawing/2014/main" id="{6201EE71-0F86-1942-A349-D190824BDB29}"/>
                </a:ext>
              </a:extLst>
            </p:cNvPr>
            <p:cNvSpPr>
              <a:spLocks noChangeShapeType="1"/>
            </p:cNvSpPr>
            <p:nvPr/>
          </p:nvSpPr>
          <p:spPr bwMode="auto">
            <a:xfrm>
              <a:off x="9495993" y="1663268"/>
              <a:ext cx="0" cy="191135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84" name="Text Box 136">
              <a:extLst>
                <a:ext uri="{FF2B5EF4-FFF2-40B4-BE49-F238E27FC236}">
                  <a16:creationId xmlns:a16="http://schemas.microsoft.com/office/drawing/2014/main" id="{2C8BC37A-3079-3141-8CAD-104408E0B568}"/>
                </a:ext>
              </a:extLst>
            </p:cNvPr>
            <p:cNvSpPr txBox="1">
              <a:spLocks noChangeArrowheads="1"/>
            </p:cNvSpPr>
            <p:nvPr/>
          </p:nvSpPr>
          <p:spPr bwMode="auto">
            <a:xfrm>
              <a:off x="8464118" y="3555568"/>
              <a:ext cx="39305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600" dirty="0">
                  <a:latin typeface="+mn-lt"/>
                  <a:cs typeface="+mn-cs"/>
                </a:rPr>
                <a:t>10</a:t>
              </a:r>
              <a:endParaRPr lang="pt-BR" sz="1600" baseline="30000" dirty="0">
                <a:latin typeface="+mn-lt"/>
                <a:cs typeface="+mn-cs"/>
              </a:endParaRPr>
            </a:p>
          </p:txBody>
        </p:sp>
        <p:sp>
          <p:nvSpPr>
            <p:cNvPr id="85" name="Text Box 137">
              <a:extLst>
                <a:ext uri="{FF2B5EF4-FFF2-40B4-BE49-F238E27FC236}">
                  <a16:creationId xmlns:a16="http://schemas.microsoft.com/office/drawing/2014/main" id="{FDD958A4-F26F-7A4D-ABAB-97CE564DD4D1}"/>
                </a:ext>
              </a:extLst>
            </p:cNvPr>
            <p:cNvSpPr txBox="1">
              <a:spLocks noChangeArrowheads="1"/>
            </p:cNvSpPr>
            <p:nvPr/>
          </p:nvSpPr>
          <p:spPr bwMode="auto">
            <a:xfrm>
              <a:off x="8919730" y="3555568"/>
              <a:ext cx="39305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600" dirty="0">
                  <a:latin typeface="+mn-lt"/>
                  <a:cs typeface="+mn-cs"/>
                </a:rPr>
                <a:t>20</a:t>
              </a:r>
              <a:endParaRPr lang="pt-BR" sz="1600" baseline="30000" dirty="0">
                <a:latin typeface="+mn-lt"/>
                <a:cs typeface="+mn-cs"/>
              </a:endParaRPr>
            </a:p>
          </p:txBody>
        </p:sp>
        <p:sp>
          <p:nvSpPr>
            <p:cNvPr id="86" name="Text Box 138">
              <a:extLst>
                <a:ext uri="{FF2B5EF4-FFF2-40B4-BE49-F238E27FC236}">
                  <a16:creationId xmlns:a16="http://schemas.microsoft.com/office/drawing/2014/main" id="{3A2A8346-A59E-BC41-890D-70D2E2A20F5D}"/>
                </a:ext>
              </a:extLst>
            </p:cNvPr>
            <p:cNvSpPr txBox="1">
              <a:spLocks noChangeArrowheads="1"/>
            </p:cNvSpPr>
            <p:nvPr/>
          </p:nvSpPr>
          <p:spPr bwMode="auto">
            <a:xfrm>
              <a:off x="9365818" y="3557155"/>
              <a:ext cx="39305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600" dirty="0">
                  <a:latin typeface="+mn-lt"/>
                  <a:cs typeface="+mn-cs"/>
                </a:rPr>
                <a:t>30</a:t>
              </a:r>
              <a:endParaRPr lang="pt-BR" sz="1600" baseline="30000" dirty="0">
                <a:latin typeface="+mn-lt"/>
                <a:cs typeface="+mn-cs"/>
              </a:endParaRPr>
            </a:p>
          </p:txBody>
        </p:sp>
        <p:sp>
          <p:nvSpPr>
            <p:cNvPr id="87" name="Text Box 139">
              <a:extLst>
                <a:ext uri="{FF2B5EF4-FFF2-40B4-BE49-F238E27FC236}">
                  <a16:creationId xmlns:a16="http://schemas.microsoft.com/office/drawing/2014/main" id="{C3099B89-2944-444D-A87C-4AFB683CA39E}"/>
                </a:ext>
              </a:extLst>
            </p:cNvPr>
            <p:cNvSpPr txBox="1">
              <a:spLocks noChangeArrowheads="1"/>
            </p:cNvSpPr>
            <p:nvPr/>
          </p:nvSpPr>
          <p:spPr bwMode="auto">
            <a:xfrm>
              <a:off x="9832543" y="3560330"/>
              <a:ext cx="393056"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600" dirty="0">
                  <a:latin typeface="+mn-lt"/>
                  <a:cs typeface="+mn-cs"/>
                </a:rPr>
                <a:t>40</a:t>
              </a:r>
              <a:endParaRPr lang="pt-BR" sz="1600" baseline="30000" dirty="0">
                <a:latin typeface="+mn-lt"/>
                <a:cs typeface="+mn-cs"/>
              </a:endParaRPr>
            </a:p>
          </p:txBody>
        </p:sp>
        <p:sp>
          <p:nvSpPr>
            <p:cNvPr id="88" name="Text Box 146">
              <a:extLst>
                <a:ext uri="{FF2B5EF4-FFF2-40B4-BE49-F238E27FC236}">
                  <a16:creationId xmlns:a16="http://schemas.microsoft.com/office/drawing/2014/main" id="{4A7A6B1D-4D41-954E-A5F6-3028E04D05E3}"/>
                </a:ext>
              </a:extLst>
            </p:cNvPr>
            <p:cNvSpPr txBox="1">
              <a:spLocks noChangeArrowheads="1"/>
            </p:cNvSpPr>
            <p:nvPr/>
          </p:nvSpPr>
          <p:spPr bwMode="auto">
            <a:xfrm>
              <a:off x="8808099" y="3827464"/>
              <a:ext cx="869149"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600" dirty="0">
                  <a:latin typeface="+mn-lt"/>
                  <a:cs typeface="+mn-cs"/>
                </a:rPr>
                <a:t>SNR(dB)</a:t>
              </a:r>
            </a:p>
          </p:txBody>
        </p:sp>
        <p:sp>
          <p:nvSpPr>
            <p:cNvPr id="89" name="Text Box 147">
              <a:extLst>
                <a:ext uri="{FF2B5EF4-FFF2-40B4-BE49-F238E27FC236}">
                  <a16:creationId xmlns:a16="http://schemas.microsoft.com/office/drawing/2014/main" id="{E2163787-4691-5D46-8699-B77A930A9E6D}"/>
                </a:ext>
              </a:extLst>
            </p:cNvPr>
            <p:cNvSpPr txBox="1">
              <a:spLocks noChangeArrowheads="1"/>
            </p:cNvSpPr>
            <p:nvPr/>
          </p:nvSpPr>
          <p:spPr bwMode="auto">
            <a:xfrm rot="16200000">
              <a:off x="7376940" y="2422972"/>
              <a:ext cx="510076" cy="250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600" dirty="0">
                  <a:latin typeface="+mn-lt"/>
                  <a:cs typeface="+mn-cs"/>
                </a:rPr>
                <a:t>BER</a:t>
              </a:r>
            </a:p>
          </p:txBody>
        </p:sp>
        <p:sp>
          <p:nvSpPr>
            <p:cNvPr id="90" name="Text Box 148">
              <a:extLst>
                <a:ext uri="{FF2B5EF4-FFF2-40B4-BE49-F238E27FC236}">
                  <a16:creationId xmlns:a16="http://schemas.microsoft.com/office/drawing/2014/main" id="{7C1ED569-5C1A-F54A-AB69-46434B3A312B}"/>
                </a:ext>
              </a:extLst>
            </p:cNvPr>
            <p:cNvSpPr txBox="1">
              <a:spLocks noChangeArrowheads="1"/>
            </p:cNvSpPr>
            <p:nvPr/>
          </p:nvSpPr>
          <p:spPr bwMode="auto">
            <a:xfrm>
              <a:off x="7689128" y="1501343"/>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-1</a:t>
              </a:r>
            </a:p>
          </p:txBody>
        </p:sp>
        <p:sp>
          <p:nvSpPr>
            <p:cNvPr id="91" name="Text Box 149">
              <a:extLst>
                <a:ext uri="{FF2B5EF4-FFF2-40B4-BE49-F238E27FC236}">
                  <a16:creationId xmlns:a16="http://schemas.microsoft.com/office/drawing/2014/main" id="{94E14E63-66FD-4443-B41D-AF70FFBA1CC6}"/>
                </a:ext>
              </a:extLst>
            </p:cNvPr>
            <p:cNvSpPr txBox="1">
              <a:spLocks noChangeArrowheads="1"/>
            </p:cNvSpPr>
            <p:nvPr/>
          </p:nvSpPr>
          <p:spPr bwMode="auto">
            <a:xfrm>
              <a:off x="7701828" y="1820430"/>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-2</a:t>
              </a:r>
            </a:p>
          </p:txBody>
        </p:sp>
        <p:sp>
          <p:nvSpPr>
            <p:cNvPr id="92" name="Text Box 150">
              <a:extLst>
                <a:ext uri="{FF2B5EF4-FFF2-40B4-BE49-F238E27FC236}">
                  <a16:creationId xmlns:a16="http://schemas.microsoft.com/office/drawing/2014/main" id="{E0977E27-9D19-A64A-AF3A-97F63CB63AA1}"/>
                </a:ext>
              </a:extLst>
            </p:cNvPr>
            <p:cNvSpPr txBox="1">
              <a:spLocks noChangeArrowheads="1"/>
            </p:cNvSpPr>
            <p:nvPr/>
          </p:nvSpPr>
          <p:spPr bwMode="auto">
            <a:xfrm>
              <a:off x="7693890" y="2131580"/>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-3</a:t>
              </a:r>
            </a:p>
          </p:txBody>
        </p:sp>
        <p:sp>
          <p:nvSpPr>
            <p:cNvPr id="93" name="Text Box 151">
              <a:extLst>
                <a:ext uri="{FF2B5EF4-FFF2-40B4-BE49-F238E27FC236}">
                  <a16:creationId xmlns:a16="http://schemas.microsoft.com/office/drawing/2014/main" id="{71116C7E-0C8A-C345-987E-209472BF625B}"/>
                </a:ext>
              </a:extLst>
            </p:cNvPr>
            <p:cNvSpPr txBox="1">
              <a:spLocks noChangeArrowheads="1"/>
            </p:cNvSpPr>
            <p:nvPr/>
          </p:nvSpPr>
          <p:spPr bwMode="auto">
            <a:xfrm>
              <a:off x="7701828" y="2752293"/>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-5</a:t>
              </a:r>
            </a:p>
          </p:txBody>
        </p:sp>
        <p:sp>
          <p:nvSpPr>
            <p:cNvPr id="94" name="Text Box 152">
              <a:extLst>
                <a:ext uri="{FF2B5EF4-FFF2-40B4-BE49-F238E27FC236}">
                  <a16:creationId xmlns:a16="http://schemas.microsoft.com/office/drawing/2014/main" id="{1704C017-27C0-A24D-9102-5AE6A700E83D}"/>
                </a:ext>
              </a:extLst>
            </p:cNvPr>
            <p:cNvSpPr txBox="1">
              <a:spLocks noChangeArrowheads="1"/>
            </p:cNvSpPr>
            <p:nvPr/>
          </p:nvSpPr>
          <p:spPr bwMode="auto">
            <a:xfrm>
              <a:off x="7703415" y="3071380"/>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-6</a:t>
              </a:r>
            </a:p>
          </p:txBody>
        </p:sp>
        <p:sp>
          <p:nvSpPr>
            <p:cNvPr id="95" name="Text Box 153">
              <a:extLst>
                <a:ext uri="{FF2B5EF4-FFF2-40B4-BE49-F238E27FC236}">
                  <a16:creationId xmlns:a16="http://schemas.microsoft.com/office/drawing/2014/main" id="{75B908A4-A34C-2445-B429-1AC5208B1859}"/>
                </a:ext>
              </a:extLst>
            </p:cNvPr>
            <p:cNvSpPr txBox="1">
              <a:spLocks noChangeArrowheads="1"/>
            </p:cNvSpPr>
            <p:nvPr/>
          </p:nvSpPr>
          <p:spPr bwMode="auto">
            <a:xfrm>
              <a:off x="7697065" y="3399993"/>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-7</a:t>
              </a:r>
            </a:p>
          </p:txBody>
        </p:sp>
        <p:sp>
          <p:nvSpPr>
            <p:cNvPr id="96" name="Text Box 154">
              <a:extLst>
                <a:ext uri="{FF2B5EF4-FFF2-40B4-BE49-F238E27FC236}">
                  <a16:creationId xmlns:a16="http://schemas.microsoft.com/office/drawing/2014/main" id="{6CA0DB94-D333-E944-A25F-F9D61C7ADF04}"/>
                </a:ext>
              </a:extLst>
            </p:cNvPr>
            <p:cNvSpPr txBox="1">
              <a:spLocks noChangeArrowheads="1"/>
            </p:cNvSpPr>
            <p:nvPr/>
          </p:nvSpPr>
          <p:spPr bwMode="auto">
            <a:xfrm>
              <a:off x="7690715" y="2455430"/>
              <a:ext cx="46519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400" dirty="0">
                  <a:latin typeface="+mn-lt"/>
                  <a:cs typeface="+mn-cs"/>
                </a:rPr>
                <a:t>10</a:t>
              </a:r>
              <a:r>
                <a:rPr lang="pt-BR" sz="1400" baseline="30000" dirty="0">
                  <a:latin typeface="+mn-lt"/>
                  <a:cs typeface="+mn-cs"/>
                </a:rPr>
                <a:t>-4</a:t>
              </a:r>
            </a:p>
          </p:txBody>
        </p:sp>
      </p:grpSp>
      <p:sp>
        <p:nvSpPr>
          <p:cNvPr id="97" name="Oval 158">
            <a:extLst>
              <a:ext uri="{FF2B5EF4-FFF2-40B4-BE49-F238E27FC236}">
                <a16:creationId xmlns:a16="http://schemas.microsoft.com/office/drawing/2014/main" id="{209748AE-384B-F949-89CC-37F237ECEE71}"/>
              </a:ext>
            </a:extLst>
          </p:cNvPr>
          <p:cNvSpPr>
            <a:spLocks noChangeArrowheads="1"/>
          </p:cNvSpPr>
          <p:nvPr/>
        </p:nvSpPr>
        <p:spPr bwMode="auto">
          <a:xfrm>
            <a:off x="10131137" y="3758480"/>
            <a:ext cx="152400" cy="161925"/>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sz="2400" dirty="0">
              <a:cs typeface="+mn-cs"/>
            </a:endParaRPr>
          </a:p>
        </p:txBody>
      </p:sp>
      <p:grpSp>
        <p:nvGrpSpPr>
          <p:cNvPr id="5" name="Group 4">
            <a:extLst>
              <a:ext uri="{FF2B5EF4-FFF2-40B4-BE49-F238E27FC236}">
                <a16:creationId xmlns:a16="http://schemas.microsoft.com/office/drawing/2014/main" id="{0F193BFB-7D25-3945-9C36-2F993BA9DB5E}"/>
              </a:ext>
            </a:extLst>
          </p:cNvPr>
          <p:cNvGrpSpPr/>
          <p:nvPr/>
        </p:nvGrpSpPr>
        <p:grpSpPr>
          <a:xfrm>
            <a:off x="8550275" y="5018232"/>
            <a:ext cx="1563587" cy="787073"/>
            <a:chOff x="1997075" y="4768850"/>
            <a:chExt cx="1563587" cy="787073"/>
          </a:xfrm>
        </p:grpSpPr>
        <p:sp>
          <p:nvSpPr>
            <p:cNvPr id="66" name="Line 140">
              <a:extLst>
                <a:ext uri="{FF2B5EF4-FFF2-40B4-BE49-F238E27FC236}">
                  <a16:creationId xmlns:a16="http://schemas.microsoft.com/office/drawing/2014/main" id="{9ABBD722-F994-5D44-9F28-C96E66B76EFB}"/>
                </a:ext>
              </a:extLst>
            </p:cNvPr>
            <p:cNvSpPr>
              <a:spLocks noChangeShapeType="1"/>
            </p:cNvSpPr>
            <p:nvPr/>
          </p:nvSpPr>
          <p:spPr bwMode="auto">
            <a:xfrm>
              <a:off x="1997075" y="5237163"/>
              <a:ext cx="296863" cy="0"/>
            </a:xfrm>
            <a:prstGeom prst="line">
              <a:avLst/>
            </a:prstGeom>
            <a:noFill/>
            <a:ln w="28575">
              <a:solidFill>
                <a:srgbClr val="0000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67" name="Line 141">
              <a:extLst>
                <a:ext uri="{FF2B5EF4-FFF2-40B4-BE49-F238E27FC236}">
                  <a16:creationId xmlns:a16="http://schemas.microsoft.com/office/drawing/2014/main" id="{D2378DA5-4292-1146-841A-83348B0599E2}"/>
                </a:ext>
              </a:extLst>
            </p:cNvPr>
            <p:cNvSpPr>
              <a:spLocks noChangeShapeType="1"/>
            </p:cNvSpPr>
            <p:nvPr/>
          </p:nvSpPr>
          <p:spPr bwMode="auto">
            <a:xfrm>
              <a:off x="1997075" y="5064125"/>
              <a:ext cx="296863" cy="0"/>
            </a:xfrm>
            <a:prstGeom prst="line">
              <a:avLst/>
            </a:prstGeom>
            <a:noFill/>
            <a:ln w="28575">
              <a:solidFill>
                <a:srgbClr val="FF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68" name="Line 142">
              <a:extLst>
                <a:ext uri="{FF2B5EF4-FFF2-40B4-BE49-F238E27FC236}">
                  <a16:creationId xmlns:a16="http://schemas.microsoft.com/office/drawing/2014/main" id="{BD436497-C11B-DE4B-B7CC-A36D247B744A}"/>
                </a:ext>
              </a:extLst>
            </p:cNvPr>
            <p:cNvSpPr>
              <a:spLocks noChangeShapeType="1"/>
            </p:cNvSpPr>
            <p:nvPr/>
          </p:nvSpPr>
          <p:spPr bwMode="auto">
            <a:xfrm>
              <a:off x="2006600" y="4894263"/>
              <a:ext cx="269875" cy="0"/>
            </a:xfrm>
            <a:prstGeom prst="line">
              <a:avLst/>
            </a:prstGeom>
            <a:noFill/>
            <a:ln w="28575">
              <a:solidFill>
                <a:srgbClr val="009900"/>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pt-BR" sz="2400" dirty="0">
                <a:cs typeface="+mn-cs"/>
              </a:endParaRPr>
            </a:p>
          </p:txBody>
        </p:sp>
        <p:sp>
          <p:nvSpPr>
            <p:cNvPr id="69" name="Text Box 143">
              <a:extLst>
                <a:ext uri="{FF2B5EF4-FFF2-40B4-BE49-F238E27FC236}">
                  <a16:creationId xmlns:a16="http://schemas.microsoft.com/office/drawing/2014/main" id="{B06EB229-594F-B74D-AB37-1AFD23D937D6}"/>
                </a:ext>
              </a:extLst>
            </p:cNvPr>
            <p:cNvSpPr txBox="1">
              <a:spLocks noChangeArrowheads="1"/>
            </p:cNvSpPr>
            <p:nvPr/>
          </p:nvSpPr>
          <p:spPr bwMode="auto">
            <a:xfrm>
              <a:off x="2279650" y="4768850"/>
              <a:ext cx="1242648" cy="2616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100" dirty="0">
                  <a:latin typeface="+mn-lt"/>
                  <a:cs typeface="+mn-cs"/>
                </a:rPr>
                <a:t>QAM256 (8 Mbps)</a:t>
              </a:r>
            </a:p>
          </p:txBody>
        </p:sp>
        <p:sp>
          <p:nvSpPr>
            <p:cNvPr id="70" name="Text Box 144">
              <a:extLst>
                <a:ext uri="{FF2B5EF4-FFF2-40B4-BE49-F238E27FC236}">
                  <a16:creationId xmlns:a16="http://schemas.microsoft.com/office/drawing/2014/main" id="{1299B93C-66F7-2D42-BCDE-AB352ACB0F71}"/>
                </a:ext>
              </a:extLst>
            </p:cNvPr>
            <p:cNvSpPr txBox="1">
              <a:spLocks noChangeArrowheads="1"/>
            </p:cNvSpPr>
            <p:nvPr/>
          </p:nvSpPr>
          <p:spPr bwMode="auto">
            <a:xfrm>
              <a:off x="2271713" y="4922838"/>
              <a:ext cx="1170513" cy="2616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100" dirty="0">
                  <a:latin typeface="+mn-lt"/>
                  <a:cs typeface="+mn-cs"/>
                </a:rPr>
                <a:t>QAM16 (4 Mbps)</a:t>
              </a:r>
            </a:p>
          </p:txBody>
        </p:sp>
        <p:sp>
          <p:nvSpPr>
            <p:cNvPr id="71" name="Text Box 145">
              <a:extLst>
                <a:ext uri="{FF2B5EF4-FFF2-40B4-BE49-F238E27FC236}">
                  <a16:creationId xmlns:a16="http://schemas.microsoft.com/office/drawing/2014/main" id="{8E3C0C78-B8F0-5C4A-94BE-C201B16ADCC3}"/>
                </a:ext>
              </a:extLst>
            </p:cNvPr>
            <p:cNvSpPr txBox="1">
              <a:spLocks noChangeArrowheads="1"/>
            </p:cNvSpPr>
            <p:nvPr/>
          </p:nvSpPr>
          <p:spPr bwMode="auto">
            <a:xfrm>
              <a:off x="2281238" y="5103813"/>
              <a:ext cx="1016625" cy="2616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100" dirty="0">
                  <a:latin typeface="+mn-lt"/>
                  <a:cs typeface="+mn-cs"/>
                </a:rPr>
                <a:t>BPSK (1 Mbps)</a:t>
              </a:r>
            </a:p>
          </p:txBody>
        </p:sp>
        <p:sp>
          <p:nvSpPr>
            <p:cNvPr id="98" name="Oval 159">
              <a:extLst>
                <a:ext uri="{FF2B5EF4-FFF2-40B4-BE49-F238E27FC236}">
                  <a16:creationId xmlns:a16="http://schemas.microsoft.com/office/drawing/2014/main" id="{3DC8AEBF-AF89-0041-BAEC-013B1349E773}"/>
                </a:ext>
              </a:extLst>
            </p:cNvPr>
            <p:cNvSpPr>
              <a:spLocks noChangeArrowheads="1"/>
            </p:cNvSpPr>
            <p:nvPr/>
          </p:nvSpPr>
          <p:spPr bwMode="auto">
            <a:xfrm>
              <a:off x="2065338" y="5330825"/>
              <a:ext cx="152400" cy="161925"/>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sz="2400" dirty="0">
                <a:cs typeface="+mn-cs"/>
              </a:endParaRPr>
            </a:p>
          </p:txBody>
        </p:sp>
        <p:sp>
          <p:nvSpPr>
            <p:cNvPr id="99" name="Text Box 160">
              <a:extLst>
                <a:ext uri="{FF2B5EF4-FFF2-40B4-BE49-F238E27FC236}">
                  <a16:creationId xmlns:a16="http://schemas.microsoft.com/office/drawing/2014/main" id="{3789CE0E-0C61-9946-9828-EE6C26B32958}"/>
                </a:ext>
              </a:extLst>
            </p:cNvPr>
            <p:cNvSpPr txBox="1">
              <a:spLocks noChangeArrowheads="1"/>
            </p:cNvSpPr>
            <p:nvPr/>
          </p:nvSpPr>
          <p:spPr bwMode="auto">
            <a:xfrm>
              <a:off x="2290763" y="5294313"/>
              <a:ext cx="1269899" cy="2616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1" hangingPunct="1">
                <a:defRPr/>
              </a:pPr>
              <a:r>
                <a:rPr lang="pt-BR" sz="1100" dirty="0">
                  <a:latin typeface="+mn-lt"/>
                  <a:cs typeface="+mn-cs"/>
                </a:rPr>
                <a:t>ponto de operação</a:t>
              </a:r>
            </a:p>
          </p:txBody>
        </p:sp>
      </p:grpSp>
      <p:sp>
        <p:nvSpPr>
          <p:cNvPr id="100" name="Text Box 161">
            <a:extLst>
              <a:ext uri="{FF2B5EF4-FFF2-40B4-BE49-F238E27FC236}">
                <a16:creationId xmlns:a16="http://schemas.microsoft.com/office/drawing/2014/main" id="{73953D5A-AF9D-A74F-B537-6801EC6508BC}"/>
              </a:ext>
            </a:extLst>
          </p:cNvPr>
          <p:cNvSpPr txBox="1">
            <a:spLocks noChangeArrowheads="1"/>
          </p:cNvSpPr>
          <p:nvPr/>
        </p:nvSpPr>
        <p:spPr bwMode="auto">
          <a:xfrm>
            <a:off x="1136075" y="4312705"/>
            <a:ext cx="6579611"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400" dirty="0">
                <a:solidFill>
                  <a:srgbClr val="011199"/>
                </a:solidFill>
                <a:latin typeface="+mn-lt"/>
                <a:cs typeface="Arial" charset="0"/>
              </a:rPr>
              <a:t>1. </a:t>
            </a:r>
            <a:r>
              <a:rPr lang="pt-BR" sz="2400" dirty="0">
                <a:latin typeface="+mn-lt"/>
                <a:cs typeface="Arial" charset="0"/>
              </a:rPr>
              <a:t>SNR diminui, BER aumenta à medida que o nó se afasta da estação base</a:t>
            </a:r>
          </a:p>
        </p:txBody>
      </p:sp>
      <p:sp>
        <p:nvSpPr>
          <p:cNvPr id="101" name="Text Box 162">
            <a:extLst>
              <a:ext uri="{FF2B5EF4-FFF2-40B4-BE49-F238E27FC236}">
                <a16:creationId xmlns:a16="http://schemas.microsoft.com/office/drawing/2014/main" id="{E2FD50A6-89FD-3D40-BBE1-B3A224D6062B}"/>
              </a:ext>
            </a:extLst>
          </p:cNvPr>
          <p:cNvSpPr txBox="1">
            <a:spLocks noChangeArrowheads="1"/>
          </p:cNvSpPr>
          <p:nvPr/>
        </p:nvSpPr>
        <p:spPr bwMode="auto">
          <a:xfrm>
            <a:off x="1108367" y="5250918"/>
            <a:ext cx="6618432" cy="12003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400" dirty="0">
                <a:solidFill>
                  <a:srgbClr val="011199"/>
                </a:solidFill>
                <a:latin typeface="+mn-lt"/>
                <a:cs typeface="Arial" charset="0"/>
              </a:rPr>
              <a:t>2. </a:t>
            </a:r>
            <a:r>
              <a:rPr lang="pt-BR" sz="2400" dirty="0">
                <a:latin typeface="+mn-lt"/>
                <a:cs typeface="Arial" charset="0"/>
              </a:rPr>
              <a:t>Quando o BER fica muito alto, muda-se para uma taxa de transmissão mais baixa, mas com um BER mais baixo</a:t>
            </a:r>
          </a:p>
        </p:txBody>
      </p:sp>
    </p:spTree>
    <p:extLst>
      <p:ext uri="{BB962C8B-B14F-4D97-AF65-F5344CB8AC3E}">
        <p14:creationId xmlns:p14="http://schemas.microsoft.com/office/powerpoint/2010/main" val="29547308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4.16667E-7 -3.7037E-6 C -0.00143 -0.01527 -0.00247 -0.02986 -0.00456 -0.04444 C -0.00651 -0.05902 -0.00951 -0.07407 -0.01172 -0.08703 C -0.01419 -0.09976 -0.01589 -0.10879 -0.0181 -0.12152 C -0.02031 -0.13379 -0.02344 -0.15208 -0.02539 -0.16088 C -0.02747 -0.16944 -0.02773 -0.16828 -0.02956 -0.17361 C -0.03138 -0.17847 -0.03425 -0.18541 -0.03672 -0.19189 " pathEditMode="relative" rAng="0" ptsTypes="AAAAAAA">
                                      <p:cBhvr>
                                        <p:cTn id="6" dur="2000" fill="hold"/>
                                        <p:tgtEl>
                                          <p:spTgt spid="97"/>
                                        </p:tgtEl>
                                        <p:attrNameLst>
                                          <p:attrName>ppt_x</p:attrName>
                                          <p:attrName>ppt_y</p:attrName>
                                        </p:attrNameLst>
                                      </p:cBhvr>
                                      <p:rCtr x="-1836" y="-9606"/>
                                    </p:animMotion>
                                  </p:childTnLst>
                                </p:cTn>
                              </p:par>
                              <p:par>
                                <p:cTn id="7" presetID="1" presetClass="entr" presetSubtype="0" fill="hold" grpId="0" nodeType="withEffect">
                                  <p:stCondLst>
                                    <p:cond delay="0"/>
                                  </p:stCondLst>
                                  <p:childTnLst>
                                    <p:set>
                                      <p:cBhvr>
                                        <p:cTn id="8" dur="1" fill="hold">
                                          <p:stCondLst>
                                            <p:cond delay="0"/>
                                          </p:stCondLst>
                                        </p:cTn>
                                        <p:tgtEl>
                                          <p:spTgt spid="10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0" presetClass="path" presetSubtype="0" accel="50000" decel="50000" fill="hold" grpId="1" nodeType="clickEffect">
                                  <p:stCondLst>
                                    <p:cond delay="0"/>
                                  </p:stCondLst>
                                  <p:childTnLst>
                                    <p:animMotion origin="layout" path="M -0.03672 -0.19189 C -0.03672 -0.19166 -0.0362 -0.07662 -0.03555 0.03889 " pathEditMode="relative" rAng="0" ptsTypes="AA">
                                      <p:cBhvr>
                                        <p:cTn id="12" dur="2000" fill="hold"/>
                                        <p:tgtEl>
                                          <p:spTgt spid="97"/>
                                        </p:tgtEl>
                                        <p:attrNameLst>
                                          <p:attrName>ppt_x</p:attrName>
                                          <p:attrName>ppt_y</p:attrName>
                                        </p:attrNameLst>
                                      </p:cBhvr>
                                      <p:rCtr x="52" y="11528"/>
                                    </p:animMotion>
                                  </p:childTnLst>
                                </p:cTn>
                              </p:par>
                              <p:par>
                                <p:cTn id="13" presetID="1" presetClass="entr" presetSubtype="0" fill="hold" grpId="0" nodeType="withEffect">
                                  <p:stCondLst>
                                    <p:cond delay="0"/>
                                  </p:stCondLst>
                                  <p:childTnLst>
                                    <p:set>
                                      <p:cBhvr>
                                        <p:cTn id="14" dur="1" fill="hold">
                                          <p:stCondLst>
                                            <p:cond delay="0"/>
                                          </p:stCondLst>
                                        </p:cTn>
                                        <p:tgtEl>
                                          <p:spTgt spid="101"/>
                                        </p:tgtEl>
                                        <p:attrNameLst>
                                          <p:attrName>style.visibility</p:attrName>
                                        </p:attrNameLst>
                                      </p:cBhvr>
                                      <p:to>
                                        <p:strVal val="visible"/>
                                      </p:to>
                                    </p:set>
                                  </p:childTnLst>
                                </p:cTn>
                              </p:par>
                            </p:childTnLst>
                          </p:cTn>
                        </p:par>
                        <p:par>
                          <p:cTn id="15" fill="hold">
                            <p:stCondLst>
                              <p:cond delay="2000"/>
                            </p:stCondLst>
                            <p:childTnLst>
                              <p:par>
                                <p:cTn id="16" presetID="0" presetClass="path" presetSubtype="0" accel="50000" decel="50000" fill="hold" grpId="2" nodeType="afterEffect">
                                  <p:stCondLst>
                                    <p:cond delay="0"/>
                                  </p:stCondLst>
                                  <p:childTnLst>
                                    <p:animMotion origin="layout" path="M -0.03555 0.03889 C -0.0388 0.01968 -0.04193 0.00162 -0.04531 -0.02199 C -0.04896 -0.0456 -0.05221 -0.07662 -0.05703 -0.10347 C -0.06172 -0.13055 -0.07161 -0.16921 -0.07435 -0.18217 " pathEditMode="relative" rAng="0" ptsTypes="AAAA">
                                      <p:cBhvr>
                                        <p:cTn id="17" dur="2000" fill="hold"/>
                                        <p:tgtEl>
                                          <p:spTgt spid="97"/>
                                        </p:tgtEl>
                                        <p:attrNameLst>
                                          <p:attrName>ppt_x</p:attrName>
                                          <p:attrName>ppt_y</p:attrName>
                                        </p:attrNameLst>
                                      </p:cBhvr>
                                      <p:rCtr x="-1940" y="-1106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7" grpId="1" animBg="1"/>
      <p:bldP spid="97" grpId="2" animBg="1"/>
      <p:bldP spid="100" grpId="0"/>
      <p:bldP spid="101" grpId="0"/>
    </p:bldLst>
  </p:timing>
</p:sld>
</file>

<file path=ppt/slides/slide1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a:rPr lang="pt-BR" b="0" kern="0" dirty="0">
                <a:solidFill>
                  <a:srgbClr val="000099"/>
                </a:solidFill>
                <a:latin typeface="+mn-lt"/>
                <a:ea typeface="ＭＳ Ｐゴシック" charset="0"/>
              </a:rPr>
              <a:t>802.11: recursos avançados</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194</a:t>
            </a:fld>
            <a:endParaRPr lang="en-US" dirty="0"/>
          </a:p>
        </p:txBody>
      </p:sp>
      <p:sp>
        <p:nvSpPr>
          <p:cNvPr id="43" name="Rectangle 4">
            <a:extLst>
              <a:ext uri="{FF2B5EF4-FFF2-40B4-BE49-F238E27FC236}">
                <a16:creationId xmlns:a16="http://schemas.microsoft.com/office/drawing/2014/main" id="{7EE47952-3299-F34C-9371-84E782764DCC}"/>
              </a:ext>
            </a:extLst>
          </p:cNvPr>
          <p:cNvSpPr>
            <a:spLocks noChangeArrowheads="1"/>
          </p:cNvSpPr>
          <p:nvPr/>
        </p:nvSpPr>
        <p:spPr bwMode="auto">
          <a:xfrm>
            <a:off x="739054" y="1405371"/>
            <a:ext cx="10275310"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a:spcBef>
                <a:spcPct val="20000"/>
              </a:spcBef>
              <a:buClr>
                <a:srgbClr val="000099"/>
              </a:buClr>
              <a:buSzPct val="75000"/>
              <a:buFont typeface="Wingdings" charset="0"/>
              <a:buNone/>
              <a:tabLst>
                <a:tab pos="746125" algn="l"/>
              </a:tabLst>
              <a:defRPr/>
            </a:pPr>
            <a:r>
              <a:rPr lang="en-US" sz="3200" dirty="0" err="1">
                <a:solidFill>
                  <a:srgbClr val="C00000"/>
                </a:solidFill>
              </a:rPr>
              <a:t>gerenciamento</a:t>
            </a:r>
            <a:r>
              <a:rPr lang="en-US" sz="3200" dirty="0">
                <a:solidFill>
                  <a:srgbClr val="C00000"/>
                </a:solidFill>
              </a:rPr>
              <a:t> de </a:t>
            </a:r>
            <a:r>
              <a:rPr lang="en-US" sz="3200" dirty="0" err="1">
                <a:solidFill>
                  <a:srgbClr val="C00000"/>
                </a:solidFill>
              </a:rPr>
              <a:t>energia</a:t>
            </a:r>
            <a:endParaRPr lang="en-US" sz="3200" dirty="0">
              <a:solidFill>
                <a:srgbClr val="C00000"/>
              </a:solidFill>
              <a:cs typeface="+mn-cs"/>
            </a:endParaRPr>
          </a:p>
          <a:p>
            <a:pPr marL="354013" indent="-285750">
              <a:spcBef>
                <a:spcPct val="20000"/>
              </a:spcBef>
              <a:buClr>
                <a:srgbClr val="000099"/>
              </a:buClr>
              <a:buSzPct val="100000"/>
              <a:buFont typeface="Wingdings" charset="2"/>
              <a:buChar char="§"/>
              <a:tabLst>
                <a:tab pos="746125" algn="l"/>
              </a:tabLst>
              <a:defRPr/>
            </a:pPr>
            <a:r>
              <a:rPr lang="en-US" sz="3200" dirty="0" err="1"/>
              <a:t>nó</a:t>
            </a:r>
            <a:r>
              <a:rPr lang="en-US" sz="3200" dirty="0"/>
              <a:t>-para-AP</a:t>
            </a:r>
            <a:r>
              <a:rPr lang="en-US" sz="3200" dirty="0">
                <a:cs typeface="+mn-cs"/>
              </a:rPr>
              <a:t>: </a:t>
            </a:r>
            <a:r>
              <a:rPr lang="en-US" sz="3200" dirty="0"/>
              <a:t>“</a:t>
            </a:r>
            <a:r>
              <a:rPr lang="pt-BR" sz="3200" dirty="0"/>
              <a:t>Eu vou dormir até o próximo quadro de </a:t>
            </a:r>
            <a:r>
              <a:rPr lang="pt-BR" sz="3200" i="1" dirty="0"/>
              <a:t>beacon</a:t>
            </a:r>
            <a:r>
              <a:rPr lang="en-US" altLang="ja-JP" sz="3200" dirty="0">
                <a:cs typeface="+mn-cs"/>
              </a:rPr>
              <a:t>”</a:t>
            </a:r>
            <a:endParaRPr lang="en-US" sz="3200" dirty="0">
              <a:cs typeface="+mn-cs"/>
            </a:endParaRPr>
          </a:p>
          <a:p>
            <a:pPr marL="695325" lvl="1" indent="-238125">
              <a:spcBef>
                <a:spcPct val="20000"/>
              </a:spcBef>
              <a:buClr>
                <a:srgbClr val="000099"/>
              </a:buClr>
              <a:buFont typeface="Arial"/>
              <a:buChar char="•"/>
              <a:tabLst>
                <a:tab pos="854075" algn="l"/>
              </a:tabLst>
              <a:defRPr/>
            </a:pPr>
            <a:r>
              <a:rPr lang="pt-BR" sz="2800" dirty="0"/>
              <a:t>AP sabe que não deve transmitir quadros para este nó</a:t>
            </a:r>
            <a:endParaRPr lang="en-US" sz="2800" dirty="0">
              <a:cs typeface="+mn-cs"/>
            </a:endParaRPr>
          </a:p>
          <a:p>
            <a:pPr marL="695325" lvl="1" indent="-238125">
              <a:spcBef>
                <a:spcPct val="20000"/>
              </a:spcBef>
              <a:buClr>
                <a:srgbClr val="000099"/>
              </a:buClr>
              <a:buFont typeface="Arial"/>
              <a:buChar char="•"/>
              <a:tabLst>
                <a:tab pos="854075" algn="l"/>
              </a:tabLst>
              <a:defRPr/>
            </a:pPr>
            <a:r>
              <a:rPr lang="pt-BR" sz="2800" dirty="0"/>
              <a:t>nó acorda antes do próximo quadro de </a:t>
            </a:r>
            <a:r>
              <a:rPr lang="pt-BR" sz="2800" i="1" dirty="0"/>
              <a:t>beacon</a:t>
            </a:r>
            <a:endParaRPr lang="en-US" sz="2800" i="1" dirty="0"/>
          </a:p>
          <a:p>
            <a:pPr marL="354013" indent="-285750">
              <a:spcBef>
                <a:spcPct val="20000"/>
              </a:spcBef>
              <a:buClr>
                <a:srgbClr val="000099"/>
              </a:buClr>
              <a:buSzPct val="100000"/>
              <a:buFont typeface="Wingdings" charset="2"/>
              <a:buChar char="§"/>
              <a:tabLst>
                <a:tab pos="746125" algn="l"/>
              </a:tabLst>
              <a:defRPr/>
            </a:pPr>
            <a:r>
              <a:rPr lang="pt-BR" sz="3200" dirty="0"/>
              <a:t>quadro de </a:t>
            </a:r>
            <a:r>
              <a:rPr lang="pt-BR" sz="3200" i="1" dirty="0"/>
              <a:t>beacon</a:t>
            </a:r>
            <a:r>
              <a:rPr lang="pt-BR" sz="3200" dirty="0"/>
              <a:t>: contém uma lista de dispositivos com quadros </a:t>
            </a:r>
            <a:r>
              <a:rPr lang="pt-BR" sz="3200" dirty="0" err="1"/>
              <a:t>AP-para-nó</a:t>
            </a:r>
            <a:r>
              <a:rPr lang="pt-BR" sz="3200" dirty="0"/>
              <a:t> esperando para serem enviados</a:t>
            </a:r>
            <a:endParaRPr lang="en-US" sz="3200" dirty="0">
              <a:cs typeface="+mn-cs"/>
            </a:endParaRPr>
          </a:p>
          <a:p>
            <a:pPr marL="701675" lvl="1" indent="-244475">
              <a:spcBef>
                <a:spcPct val="20000"/>
              </a:spcBef>
              <a:buClr>
                <a:srgbClr val="000099"/>
              </a:buClr>
              <a:buFont typeface="Arial"/>
              <a:buChar char="•"/>
              <a:tabLst>
                <a:tab pos="793750" algn="l"/>
              </a:tabLst>
              <a:defRPr/>
            </a:pPr>
            <a:r>
              <a:rPr lang="pt-BR" sz="2800" dirty="0"/>
              <a:t>o nó permanecerá acordado se há quadros </a:t>
            </a:r>
            <a:r>
              <a:rPr lang="pt-BR" sz="2800" dirty="0" err="1"/>
              <a:t>AP-para-nó</a:t>
            </a:r>
            <a:r>
              <a:rPr lang="pt-BR" sz="2800" dirty="0"/>
              <a:t> para serem enviados a ele; caso contrário, dorme novamente até o próximo quadro de </a:t>
            </a:r>
            <a:r>
              <a:rPr lang="pt-BR" sz="2800" i="1" dirty="0"/>
              <a:t>beacon</a:t>
            </a:r>
            <a:endParaRPr lang="en-US" sz="2400" i="1" dirty="0"/>
          </a:p>
        </p:txBody>
      </p:sp>
    </p:spTree>
    <p:extLst>
      <p:ext uri="{BB962C8B-B14F-4D97-AF65-F5344CB8AC3E}">
        <p14:creationId xmlns:p14="http://schemas.microsoft.com/office/powerpoint/2010/main" val="40550219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4" end="4"/>
                                            </p:txEl>
                                          </p:spTgt>
                                        </p:tgtEl>
                                        <p:attrNameLst>
                                          <p:attrName>style.visibility</p:attrName>
                                        </p:attrNameLst>
                                      </p:cBhvr>
                                      <p:to>
                                        <p:strVal val="visible"/>
                                      </p:to>
                                    </p:set>
                                    <p:animEffect transition="in" filter="dissolve">
                                      <p:cBhvr>
                                        <p:cTn id="7" dur="500"/>
                                        <p:tgtEl>
                                          <p:spTgt spid="43">
                                            <p:txEl>
                                              <p:pRg st="4" end="4"/>
                                            </p:txEl>
                                          </p:spTgt>
                                        </p:tgtEl>
                                      </p:cBhvr>
                                    </p:animEffect>
                                  </p:childTnLst>
                                </p:cTn>
                              </p:par>
                              <p:par>
                                <p:cTn id="8" presetID="1" presetClass="entr" presetSubtype="0" fill="hold" nodeType="withEffect">
                                  <p:stCondLst>
                                    <p:cond delay="0"/>
                                  </p:stCondLst>
                                  <p:childTnLst>
                                    <p:set>
                                      <p:cBhvr>
                                        <p:cTn id="9" dur="1" fill="hold">
                                          <p:stCondLst>
                                            <p:cond delay="0"/>
                                          </p:stCondLst>
                                        </p:cTn>
                                        <p:tgtEl>
                                          <p:spTgt spid="4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pt-BR"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chemeClr val="bg1">
                  <a:lumMod val="75000"/>
                </a:schemeClr>
              </a:buClr>
            </a:pPr>
            <a:r>
              <a:rPr lang="pt-BR" altLang="en-US" dirty="0">
                <a:solidFill>
                  <a:schemeClr val="bg1">
                    <a:lumMod val="85000"/>
                  </a:schemeClr>
                </a:solidFill>
                <a:ea typeface="ＭＳ Ｐゴシック" panose="020B0600070205080204" pitchFamily="34" charset="-128"/>
                <a:cs typeface="Arial" panose="020B0604020202020204" pitchFamily="34" charset="0"/>
              </a:rPr>
              <a:t>Introdução</a:t>
            </a:r>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pt-BR" sz="3200" dirty="0">
                <a:solidFill>
                  <a:srgbClr val="000099"/>
                </a:solidFill>
              </a:rPr>
              <a:t>Sem Fio</a:t>
            </a:r>
          </a:p>
          <a:p>
            <a:pPr>
              <a:buClr>
                <a:srgbClr val="D9D9D9"/>
              </a:buClr>
              <a:defRPr/>
            </a:pPr>
            <a:r>
              <a:rPr lang="pt-BR" dirty="0">
                <a:solidFill>
                  <a:srgbClr val="D9D9D9"/>
                </a:solidFill>
              </a:rPr>
              <a:t>Enlaces Sem Fio e características de rede </a:t>
            </a:r>
          </a:p>
          <a:p>
            <a:pPr>
              <a:buClr>
                <a:schemeClr val="bg1">
                  <a:lumMod val="85000"/>
                </a:schemeClr>
              </a:buClr>
              <a:defRPr/>
            </a:pPr>
            <a:r>
              <a:rPr lang="pt-BR" dirty="0">
                <a:solidFill>
                  <a:schemeClr val="bg2">
                    <a:lumMod val="90000"/>
                  </a:schemeClr>
                </a:solidFill>
              </a:rPr>
              <a:t>CDMA: </a:t>
            </a:r>
            <a:r>
              <a:rPr lang="pt-BR" dirty="0" err="1">
                <a:solidFill>
                  <a:schemeClr val="bg2">
                    <a:lumMod val="90000"/>
                  </a:schemeClr>
                </a:solidFill>
              </a:rPr>
              <a:t>code</a:t>
            </a:r>
            <a:r>
              <a:rPr lang="pt-BR" dirty="0">
                <a:solidFill>
                  <a:schemeClr val="bg2">
                    <a:lumMod val="90000"/>
                  </a:schemeClr>
                </a:solidFill>
              </a:rPr>
              <a:t> </a:t>
            </a:r>
            <a:r>
              <a:rPr lang="pt-BR" dirty="0" err="1">
                <a:solidFill>
                  <a:schemeClr val="bg2">
                    <a:lumMod val="90000"/>
                  </a:schemeClr>
                </a:solidFill>
              </a:rPr>
              <a:t>division</a:t>
            </a:r>
            <a:r>
              <a:rPr lang="pt-BR" dirty="0">
                <a:solidFill>
                  <a:schemeClr val="bg2">
                    <a:lumMod val="90000"/>
                  </a:schemeClr>
                </a:solidFill>
              </a:rPr>
              <a:t> </a:t>
            </a:r>
            <a:r>
              <a:rPr lang="pt-BR" dirty="0" err="1">
                <a:solidFill>
                  <a:schemeClr val="bg2">
                    <a:lumMod val="90000"/>
                  </a:schemeClr>
                </a:solidFill>
              </a:rPr>
              <a:t>multiple</a:t>
            </a:r>
            <a:r>
              <a:rPr lang="pt-BR" dirty="0">
                <a:solidFill>
                  <a:schemeClr val="bg2">
                    <a:lumMod val="90000"/>
                  </a:schemeClr>
                </a:solidFill>
              </a:rPr>
              <a:t> </a:t>
            </a:r>
            <a:r>
              <a:rPr lang="pt-BR" dirty="0" err="1">
                <a:solidFill>
                  <a:schemeClr val="bg2">
                    <a:lumMod val="90000"/>
                  </a:schemeClr>
                </a:solidFill>
              </a:rPr>
              <a:t>access</a:t>
            </a:r>
            <a:endParaRPr lang="pt-BR" dirty="0">
              <a:solidFill>
                <a:schemeClr val="bg2">
                  <a:lumMod val="90000"/>
                </a:schemeClr>
              </a:solidFill>
            </a:endParaRPr>
          </a:p>
          <a:p>
            <a:pPr>
              <a:buClr>
                <a:schemeClr val="bg1">
                  <a:lumMod val="85000"/>
                </a:schemeClr>
              </a:buClr>
              <a:defRPr/>
            </a:pPr>
            <a:r>
              <a:rPr lang="pt-BR" dirty="0">
                <a:solidFill>
                  <a:schemeClr val="bg2">
                    <a:lumMod val="90000"/>
                  </a:schemeClr>
                </a:solidFill>
              </a:rPr>
              <a:t>WiFi: </a:t>
            </a:r>
            <a:r>
              <a:rPr lang="pt-BR" dirty="0" err="1">
                <a:solidFill>
                  <a:schemeClr val="bg2">
                    <a:lumMod val="90000"/>
                  </a:schemeClr>
                </a:solidFill>
              </a:rPr>
              <a:t>LANs</a:t>
            </a:r>
            <a:r>
              <a:rPr lang="pt-BR" dirty="0">
                <a:solidFill>
                  <a:schemeClr val="bg2">
                    <a:lumMod val="90000"/>
                  </a:schemeClr>
                </a:solidFill>
              </a:rPr>
              <a:t> sem fio 802.11</a:t>
            </a:r>
          </a:p>
          <a:p>
            <a:pPr>
              <a:buClr>
                <a:schemeClr val="bg1">
                  <a:lumMod val="85000"/>
                </a:schemeClr>
              </a:buClr>
              <a:defRPr/>
            </a:pPr>
            <a:r>
              <a:rPr lang="pt-BR" dirty="0"/>
              <a:t>Bluetooth</a:t>
            </a:r>
          </a:p>
        </p:txBody>
      </p:sp>
      <p:sp>
        <p:nvSpPr>
          <p:cNvPr id="3" name="Slide Number Placeholder 2">
            <a:extLst>
              <a:ext uri="{FF2B5EF4-FFF2-40B4-BE49-F238E27FC236}">
                <a16:creationId xmlns:a16="http://schemas.microsoft.com/office/drawing/2014/main" id="{B398E34A-2531-E532-EDE7-D3CAA37F34C5}"/>
              </a:ext>
            </a:extLst>
          </p:cNvPr>
          <p:cNvSpPr>
            <a:spLocks noGrp="1"/>
          </p:cNvSpPr>
          <p:nvPr>
            <p:ph type="sldNum" sz="quarter" idx="4"/>
          </p:nvPr>
        </p:nvSpPr>
        <p:spPr/>
        <p:txBody>
          <a:bodyPr/>
          <a:lstStyle/>
          <a:p>
            <a:r>
              <a:rPr lang="pt-BR" dirty="0" err="1"/>
              <a:t>Class</a:t>
            </a:r>
            <a:r>
              <a:rPr lang="pt-BR" dirty="0"/>
              <a:t> 22: </a:t>
            </a:r>
            <a:fld id="{C4204591-24BD-A542-B9D5-F8D8A88D2FEE}" type="slidenum">
              <a:rPr lang="pt-BR" smtClean="0"/>
              <a:pPr/>
              <a:t>195</a:t>
            </a:fld>
            <a:endParaRPr lang="pt-BR" dirty="0"/>
          </a:p>
        </p:txBody>
      </p:sp>
    </p:spTree>
    <p:extLst>
      <p:ext uri="{BB962C8B-B14F-4D97-AF65-F5344CB8AC3E}">
        <p14:creationId xmlns:p14="http://schemas.microsoft.com/office/powerpoint/2010/main" val="2192268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pPr>
              <a:defRPr/>
            </a:pPr>
            <a:r>
              <a:rPr lang="pt-BR" b="0" dirty="0">
                <a:solidFill>
                  <a:srgbClr val="000099"/>
                </a:solidFill>
                <a:latin typeface="+mn-lt"/>
              </a:rPr>
              <a:t>Redes de área pessoal: Bluetooth</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196</a:t>
            </a:fld>
            <a:endParaRPr lang="pt-BR"/>
          </a:p>
        </p:txBody>
      </p:sp>
      <p:sp>
        <p:nvSpPr>
          <p:cNvPr id="5" name="Rectangle 44">
            <a:extLst>
              <a:ext uri="{FF2B5EF4-FFF2-40B4-BE49-F238E27FC236}">
                <a16:creationId xmlns:a16="http://schemas.microsoft.com/office/drawing/2014/main" id="{F16EE124-6686-D742-8D2C-5556636C506B}"/>
              </a:ext>
            </a:extLst>
          </p:cNvPr>
          <p:cNvSpPr txBox="1">
            <a:spLocks noChangeArrowheads="1"/>
          </p:cNvSpPr>
          <p:nvPr/>
        </p:nvSpPr>
        <p:spPr>
          <a:xfrm>
            <a:off x="1068820" y="1464542"/>
            <a:ext cx="6869834" cy="50609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defRPr/>
            </a:pPr>
            <a:r>
              <a:rPr lang="pt-BR" sz="3200" dirty="0"/>
              <a:t>menos de 10 metros de diâmetro</a:t>
            </a:r>
          </a:p>
          <a:p>
            <a:pPr marL="285750" indent="-285750">
              <a:defRPr/>
            </a:pPr>
            <a:r>
              <a:rPr lang="pt-BR" sz="3200" dirty="0"/>
              <a:t>substituição de cabos (mouse, teclado, fones de ouvido)</a:t>
            </a:r>
          </a:p>
          <a:p>
            <a:pPr marL="285750" indent="-285750">
              <a:defRPr/>
            </a:pPr>
            <a:r>
              <a:rPr lang="pt-BR" sz="3200" dirty="0"/>
              <a:t>ad hoc: sem infraestrutura</a:t>
            </a:r>
          </a:p>
          <a:p>
            <a:pPr marL="285750" indent="-285750">
              <a:defRPr/>
            </a:pPr>
            <a:r>
              <a:rPr lang="pt-BR" sz="3200" dirty="0"/>
              <a:t>banda de rádio ISM de 2,4-2,5 GHz, até 3 Mbps</a:t>
            </a:r>
          </a:p>
          <a:p>
            <a:pPr marL="285750" indent="-285750">
              <a:defRPr/>
            </a:pPr>
            <a:r>
              <a:rPr lang="pt-BR" sz="3200" dirty="0"/>
              <a:t>dispositivos mestre controlador / clientes:</a:t>
            </a:r>
          </a:p>
          <a:p>
            <a:pPr lvl="1">
              <a:lnSpc>
                <a:spcPct val="80000"/>
              </a:lnSpc>
              <a:defRPr/>
            </a:pPr>
            <a:r>
              <a:rPr lang="pt-BR" sz="2800" dirty="0"/>
              <a:t>mestre consulta clientes, concede solicitações para transmissões de clientes</a:t>
            </a:r>
          </a:p>
        </p:txBody>
      </p:sp>
      <p:sp>
        <p:nvSpPr>
          <p:cNvPr id="46" name="Oval 2">
            <a:extLst>
              <a:ext uri="{FF2B5EF4-FFF2-40B4-BE49-F238E27FC236}">
                <a16:creationId xmlns:a16="http://schemas.microsoft.com/office/drawing/2014/main" id="{8AC49C04-DED4-814A-8DAB-BC7847B0AD56}"/>
              </a:ext>
            </a:extLst>
          </p:cNvPr>
          <p:cNvSpPr>
            <a:spLocks noChangeArrowheads="1"/>
          </p:cNvSpPr>
          <p:nvPr/>
        </p:nvSpPr>
        <p:spPr bwMode="auto">
          <a:xfrm>
            <a:off x="7869382" y="1155700"/>
            <a:ext cx="3479800" cy="3416300"/>
          </a:xfrm>
          <a:prstGeom prst="ellipse">
            <a:avLst/>
          </a:prstGeom>
          <a:solidFill>
            <a:srgbClr val="9AE0FF">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0" i="0" u="none" strike="noStrike" kern="0" cap="none" spc="0" normalizeH="0" baseline="0">
              <a:ln>
                <a:noFill/>
              </a:ln>
              <a:solidFill>
                <a:srgbClr val="000000"/>
              </a:solidFill>
              <a:effectLst/>
              <a:uLnTx/>
              <a:uFillTx/>
              <a:latin typeface="Arial" charset="0"/>
              <a:ea typeface="ＭＳ Ｐゴシック" charset="0"/>
            </a:endParaRPr>
          </a:p>
        </p:txBody>
      </p:sp>
      <p:sp>
        <p:nvSpPr>
          <p:cNvPr id="52" name="Text Box 9">
            <a:extLst>
              <a:ext uri="{FF2B5EF4-FFF2-40B4-BE49-F238E27FC236}">
                <a16:creationId xmlns:a16="http://schemas.microsoft.com/office/drawing/2014/main" id="{4913B9D8-3142-BC41-91B5-73140C234569}"/>
              </a:ext>
            </a:extLst>
          </p:cNvPr>
          <p:cNvSpPr txBox="1">
            <a:spLocks noChangeArrowheads="1"/>
          </p:cNvSpPr>
          <p:nvPr/>
        </p:nvSpPr>
        <p:spPr bwMode="auto">
          <a:xfrm>
            <a:off x="10431607" y="2600325"/>
            <a:ext cx="1051891"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dirty="0">
                <a:solidFill>
                  <a:srgbClr val="000000"/>
                </a:solidFill>
                <a:latin typeface="Arial" charset="0"/>
              </a:rPr>
              <a:t>raio de</a:t>
            </a:r>
          </a:p>
          <a:p>
            <a:pPr fontAlgn="base">
              <a:spcBef>
                <a:spcPct val="0"/>
              </a:spcBef>
              <a:spcAft>
                <a:spcPct val="0"/>
              </a:spcAft>
              <a:defRPr/>
            </a:pPr>
            <a:r>
              <a:rPr lang="pt-BR" sz="1600" dirty="0">
                <a:solidFill>
                  <a:srgbClr val="000000"/>
                </a:solidFill>
                <a:latin typeface="Arial" charset="0"/>
              </a:rPr>
              <a:t>cobertura</a:t>
            </a:r>
          </a:p>
        </p:txBody>
      </p:sp>
      <p:grpSp>
        <p:nvGrpSpPr>
          <p:cNvPr id="53" name="Group 10">
            <a:extLst>
              <a:ext uri="{FF2B5EF4-FFF2-40B4-BE49-F238E27FC236}">
                <a16:creationId xmlns:a16="http://schemas.microsoft.com/office/drawing/2014/main" id="{0DC7174A-F090-8042-8A4C-1A0B8A7189D4}"/>
              </a:ext>
            </a:extLst>
          </p:cNvPr>
          <p:cNvGrpSpPr>
            <a:grpSpLocks/>
          </p:cNvGrpSpPr>
          <p:nvPr/>
        </p:nvGrpSpPr>
        <p:grpSpPr bwMode="auto">
          <a:xfrm>
            <a:off x="8907607" y="2092325"/>
            <a:ext cx="320675" cy="336550"/>
            <a:chOff x="4166" y="3398"/>
            <a:chExt cx="202" cy="212"/>
          </a:xfrm>
        </p:grpSpPr>
        <p:sp>
          <p:nvSpPr>
            <p:cNvPr id="54" name="Oval 11">
              <a:extLst>
                <a:ext uri="{FF2B5EF4-FFF2-40B4-BE49-F238E27FC236}">
                  <a16:creationId xmlns:a16="http://schemas.microsoft.com/office/drawing/2014/main" id="{97C71025-DFD7-CF4F-8147-121CA5F79340}"/>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55" name="Text Box 12">
              <a:extLst>
                <a:ext uri="{FF2B5EF4-FFF2-40B4-BE49-F238E27FC236}">
                  <a16:creationId xmlns:a16="http://schemas.microsoft.com/office/drawing/2014/main" id="{D14BFDAF-6CBD-6D4A-88E3-C471BFD9D889}"/>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FFFFFF"/>
                  </a:solidFill>
                  <a:effectLst/>
                  <a:uLnTx/>
                  <a:uFillTx/>
                  <a:latin typeface="Arial" charset="0"/>
                  <a:ea typeface="ＭＳ Ｐゴシック" charset="0"/>
                </a:rPr>
                <a:t>C</a:t>
              </a:r>
            </a:p>
          </p:txBody>
        </p:sp>
      </p:grpSp>
      <p:grpSp>
        <p:nvGrpSpPr>
          <p:cNvPr id="56" name="Group 13">
            <a:extLst>
              <a:ext uri="{FF2B5EF4-FFF2-40B4-BE49-F238E27FC236}">
                <a16:creationId xmlns:a16="http://schemas.microsoft.com/office/drawing/2014/main" id="{D62FC4B5-1613-3F43-8F34-86E29073B390}"/>
              </a:ext>
            </a:extLst>
          </p:cNvPr>
          <p:cNvGrpSpPr>
            <a:grpSpLocks/>
          </p:cNvGrpSpPr>
          <p:nvPr/>
        </p:nvGrpSpPr>
        <p:grpSpPr bwMode="auto">
          <a:xfrm>
            <a:off x="9822007" y="3387725"/>
            <a:ext cx="320675" cy="336550"/>
            <a:chOff x="4166" y="3398"/>
            <a:chExt cx="202" cy="212"/>
          </a:xfrm>
        </p:grpSpPr>
        <p:sp>
          <p:nvSpPr>
            <p:cNvPr id="57" name="Oval 14">
              <a:extLst>
                <a:ext uri="{FF2B5EF4-FFF2-40B4-BE49-F238E27FC236}">
                  <a16:creationId xmlns:a16="http://schemas.microsoft.com/office/drawing/2014/main" id="{447A804D-66CA-0844-B93F-1889AC5C12FF}"/>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58" name="Text Box 15">
              <a:extLst>
                <a:ext uri="{FF2B5EF4-FFF2-40B4-BE49-F238E27FC236}">
                  <a16:creationId xmlns:a16="http://schemas.microsoft.com/office/drawing/2014/main" id="{05A8235B-0A3E-0044-880C-B6F22FB19E8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FFFFFF"/>
                  </a:solidFill>
                  <a:effectLst/>
                  <a:uLnTx/>
                  <a:uFillTx/>
                  <a:latin typeface="Arial" charset="0"/>
                  <a:ea typeface="ＭＳ Ｐゴシック" charset="0"/>
                </a:rPr>
                <a:t>C</a:t>
              </a:r>
            </a:p>
          </p:txBody>
        </p:sp>
      </p:grpSp>
      <p:grpSp>
        <p:nvGrpSpPr>
          <p:cNvPr id="59" name="Group 16">
            <a:extLst>
              <a:ext uri="{FF2B5EF4-FFF2-40B4-BE49-F238E27FC236}">
                <a16:creationId xmlns:a16="http://schemas.microsoft.com/office/drawing/2014/main" id="{5FC933A8-255C-7945-9DF9-D8785D473EA5}"/>
              </a:ext>
            </a:extLst>
          </p:cNvPr>
          <p:cNvGrpSpPr>
            <a:grpSpLocks/>
          </p:cNvGrpSpPr>
          <p:nvPr/>
        </p:nvGrpSpPr>
        <p:grpSpPr bwMode="auto">
          <a:xfrm>
            <a:off x="8615507" y="3451225"/>
            <a:ext cx="320675" cy="336550"/>
            <a:chOff x="4166" y="3398"/>
            <a:chExt cx="202" cy="212"/>
          </a:xfrm>
        </p:grpSpPr>
        <p:sp>
          <p:nvSpPr>
            <p:cNvPr id="60" name="Oval 17">
              <a:extLst>
                <a:ext uri="{FF2B5EF4-FFF2-40B4-BE49-F238E27FC236}">
                  <a16:creationId xmlns:a16="http://schemas.microsoft.com/office/drawing/2014/main" id="{03EB0E4F-00F8-B942-A4C4-FDA3A622A4AE}"/>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61" name="Text Box 18">
              <a:extLst>
                <a:ext uri="{FF2B5EF4-FFF2-40B4-BE49-F238E27FC236}">
                  <a16:creationId xmlns:a16="http://schemas.microsoft.com/office/drawing/2014/main" id="{5A768BC2-ADB5-274B-8CC5-8A782EBC139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FFFFFF"/>
                  </a:solidFill>
                  <a:effectLst/>
                  <a:uLnTx/>
                  <a:uFillTx/>
                  <a:latin typeface="Arial" charset="0"/>
                  <a:ea typeface="ＭＳ Ｐゴシック" charset="0"/>
                </a:rPr>
                <a:t>C</a:t>
              </a:r>
            </a:p>
          </p:txBody>
        </p:sp>
      </p:grpSp>
      <p:grpSp>
        <p:nvGrpSpPr>
          <p:cNvPr id="62" name="Group 19">
            <a:extLst>
              <a:ext uri="{FF2B5EF4-FFF2-40B4-BE49-F238E27FC236}">
                <a16:creationId xmlns:a16="http://schemas.microsoft.com/office/drawing/2014/main" id="{C94DD3CC-15CE-2041-8098-9F5F6089DC6A}"/>
              </a:ext>
            </a:extLst>
          </p:cNvPr>
          <p:cNvGrpSpPr>
            <a:grpSpLocks/>
          </p:cNvGrpSpPr>
          <p:nvPr/>
        </p:nvGrpSpPr>
        <p:grpSpPr bwMode="auto">
          <a:xfrm>
            <a:off x="9971232" y="1990725"/>
            <a:ext cx="306388" cy="336550"/>
            <a:chOff x="4784" y="2710"/>
            <a:chExt cx="193" cy="212"/>
          </a:xfrm>
        </p:grpSpPr>
        <p:sp>
          <p:nvSpPr>
            <p:cNvPr id="63" name="Oval 20">
              <a:extLst>
                <a:ext uri="{FF2B5EF4-FFF2-40B4-BE49-F238E27FC236}">
                  <a16:creationId xmlns:a16="http://schemas.microsoft.com/office/drawing/2014/main" id="{AC0B8F9D-6E1F-2647-A713-54E6624E8AE9}"/>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1" i="0" u="none" strike="noStrike" kern="0" cap="none" spc="0" normalizeH="0" baseline="0">
                <a:ln>
                  <a:noFill/>
                </a:ln>
                <a:solidFill>
                  <a:srgbClr val="000000"/>
                </a:solidFill>
                <a:effectLst/>
                <a:uLnTx/>
                <a:uFillTx/>
                <a:latin typeface="Arial" charset="0"/>
                <a:ea typeface="ＭＳ Ｐゴシック" charset="0"/>
              </a:endParaRPr>
            </a:p>
          </p:txBody>
        </p:sp>
        <p:sp>
          <p:nvSpPr>
            <p:cNvPr id="64" name="Text Box 21">
              <a:extLst>
                <a:ext uri="{FF2B5EF4-FFF2-40B4-BE49-F238E27FC236}">
                  <a16:creationId xmlns:a16="http://schemas.microsoft.com/office/drawing/2014/main" id="{CF465196-899C-B243-9904-0142295B8239}"/>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969696"/>
                  </a:solidFill>
                  <a:effectLst/>
                  <a:uLnTx/>
                  <a:uFillTx/>
                  <a:latin typeface="Arial" charset="0"/>
                  <a:ea typeface="ＭＳ Ｐゴシック" charset="0"/>
                </a:rPr>
                <a:t>P</a:t>
              </a:r>
            </a:p>
          </p:txBody>
        </p:sp>
      </p:grpSp>
      <p:grpSp>
        <p:nvGrpSpPr>
          <p:cNvPr id="65" name="Group 22">
            <a:extLst>
              <a:ext uri="{FF2B5EF4-FFF2-40B4-BE49-F238E27FC236}">
                <a16:creationId xmlns:a16="http://schemas.microsoft.com/office/drawing/2014/main" id="{29FB60F8-B0F1-CB44-AE0F-40A154998AA5}"/>
              </a:ext>
            </a:extLst>
          </p:cNvPr>
          <p:cNvGrpSpPr>
            <a:grpSpLocks/>
          </p:cNvGrpSpPr>
          <p:nvPr/>
        </p:nvGrpSpPr>
        <p:grpSpPr bwMode="auto">
          <a:xfrm>
            <a:off x="9425132" y="3540125"/>
            <a:ext cx="306388" cy="336550"/>
            <a:chOff x="4784" y="2710"/>
            <a:chExt cx="193" cy="212"/>
          </a:xfrm>
        </p:grpSpPr>
        <p:sp>
          <p:nvSpPr>
            <p:cNvPr id="66" name="Oval 23">
              <a:extLst>
                <a:ext uri="{FF2B5EF4-FFF2-40B4-BE49-F238E27FC236}">
                  <a16:creationId xmlns:a16="http://schemas.microsoft.com/office/drawing/2014/main" id="{2077E79B-D8E3-EB41-934D-B370E6753A51}"/>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1" i="0" u="none" strike="noStrike" kern="0" cap="none" spc="0" normalizeH="0" baseline="0">
                <a:ln>
                  <a:noFill/>
                </a:ln>
                <a:solidFill>
                  <a:srgbClr val="000000"/>
                </a:solidFill>
                <a:effectLst/>
                <a:uLnTx/>
                <a:uFillTx/>
                <a:latin typeface="Arial" charset="0"/>
                <a:ea typeface="ＭＳ Ｐゴシック" charset="0"/>
              </a:endParaRPr>
            </a:p>
          </p:txBody>
        </p:sp>
        <p:sp>
          <p:nvSpPr>
            <p:cNvPr id="67" name="Text Box 24">
              <a:extLst>
                <a:ext uri="{FF2B5EF4-FFF2-40B4-BE49-F238E27FC236}">
                  <a16:creationId xmlns:a16="http://schemas.microsoft.com/office/drawing/2014/main" id="{39361884-F68C-9C45-B85E-3BA9EA43E808}"/>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969696"/>
                  </a:solidFill>
                  <a:effectLst/>
                  <a:uLnTx/>
                  <a:uFillTx/>
                  <a:latin typeface="Arial" charset="0"/>
                  <a:ea typeface="ＭＳ Ｐゴシック" charset="0"/>
                </a:rPr>
                <a:t>P</a:t>
              </a:r>
            </a:p>
          </p:txBody>
        </p:sp>
      </p:grpSp>
      <p:grpSp>
        <p:nvGrpSpPr>
          <p:cNvPr id="68" name="Group 25">
            <a:extLst>
              <a:ext uri="{FF2B5EF4-FFF2-40B4-BE49-F238E27FC236}">
                <a16:creationId xmlns:a16="http://schemas.microsoft.com/office/drawing/2014/main" id="{1D3D1F44-67CB-EC42-BBC7-C1B374111AA1}"/>
              </a:ext>
            </a:extLst>
          </p:cNvPr>
          <p:cNvGrpSpPr>
            <a:grpSpLocks/>
          </p:cNvGrpSpPr>
          <p:nvPr/>
        </p:nvGrpSpPr>
        <p:grpSpPr bwMode="auto">
          <a:xfrm>
            <a:off x="9145732" y="2498725"/>
            <a:ext cx="306388" cy="336550"/>
            <a:chOff x="4784" y="2710"/>
            <a:chExt cx="193" cy="212"/>
          </a:xfrm>
        </p:grpSpPr>
        <p:sp>
          <p:nvSpPr>
            <p:cNvPr id="69" name="Oval 26">
              <a:extLst>
                <a:ext uri="{FF2B5EF4-FFF2-40B4-BE49-F238E27FC236}">
                  <a16:creationId xmlns:a16="http://schemas.microsoft.com/office/drawing/2014/main" id="{DF85E967-A88E-E347-8324-54FCBD9C1EAA}"/>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1" i="0" u="none" strike="noStrike" kern="0" cap="none" spc="0" normalizeH="0" baseline="0">
                <a:ln>
                  <a:noFill/>
                </a:ln>
                <a:solidFill>
                  <a:srgbClr val="000000"/>
                </a:solidFill>
                <a:effectLst/>
                <a:uLnTx/>
                <a:uFillTx/>
                <a:latin typeface="Arial" charset="0"/>
                <a:ea typeface="ＭＳ Ｐゴシック" charset="0"/>
              </a:endParaRPr>
            </a:p>
          </p:txBody>
        </p:sp>
        <p:sp>
          <p:nvSpPr>
            <p:cNvPr id="70" name="Text Box 27">
              <a:extLst>
                <a:ext uri="{FF2B5EF4-FFF2-40B4-BE49-F238E27FC236}">
                  <a16:creationId xmlns:a16="http://schemas.microsoft.com/office/drawing/2014/main" id="{074AC8DB-295F-164C-A08E-0D23160EE784}"/>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969696"/>
                  </a:solidFill>
                  <a:effectLst/>
                  <a:uLnTx/>
                  <a:uFillTx/>
                  <a:latin typeface="Arial" charset="0"/>
                  <a:ea typeface="ＭＳ Ｐゴシック" charset="0"/>
                </a:rPr>
                <a:t>P</a:t>
              </a:r>
            </a:p>
          </p:txBody>
        </p:sp>
      </p:grpSp>
      <p:grpSp>
        <p:nvGrpSpPr>
          <p:cNvPr id="71" name="Group 28">
            <a:extLst>
              <a:ext uri="{FF2B5EF4-FFF2-40B4-BE49-F238E27FC236}">
                <a16:creationId xmlns:a16="http://schemas.microsoft.com/office/drawing/2014/main" id="{515A9BD0-1948-FA44-B168-48227379845D}"/>
              </a:ext>
            </a:extLst>
          </p:cNvPr>
          <p:cNvGrpSpPr>
            <a:grpSpLocks/>
          </p:cNvGrpSpPr>
          <p:nvPr/>
        </p:nvGrpSpPr>
        <p:grpSpPr bwMode="auto">
          <a:xfrm>
            <a:off x="10466532" y="3362325"/>
            <a:ext cx="306388" cy="336550"/>
            <a:chOff x="4784" y="2710"/>
            <a:chExt cx="193" cy="212"/>
          </a:xfrm>
        </p:grpSpPr>
        <p:sp>
          <p:nvSpPr>
            <p:cNvPr id="72" name="Oval 29">
              <a:extLst>
                <a:ext uri="{FF2B5EF4-FFF2-40B4-BE49-F238E27FC236}">
                  <a16:creationId xmlns:a16="http://schemas.microsoft.com/office/drawing/2014/main" id="{8842359E-E0B1-EE4F-98F8-5FAD015C0644}"/>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600" b="1" i="0" u="none" strike="noStrike" kern="0" cap="none" spc="0" normalizeH="0" baseline="0">
                <a:ln>
                  <a:noFill/>
                </a:ln>
                <a:solidFill>
                  <a:srgbClr val="000000"/>
                </a:solidFill>
                <a:effectLst/>
                <a:uLnTx/>
                <a:uFillTx/>
                <a:latin typeface="Arial" charset="0"/>
                <a:ea typeface="ＭＳ Ｐゴシック" charset="0"/>
              </a:endParaRPr>
            </a:p>
          </p:txBody>
        </p:sp>
        <p:sp>
          <p:nvSpPr>
            <p:cNvPr id="73" name="Text Box 30">
              <a:extLst>
                <a:ext uri="{FF2B5EF4-FFF2-40B4-BE49-F238E27FC236}">
                  <a16:creationId xmlns:a16="http://schemas.microsoft.com/office/drawing/2014/main" id="{5438D92C-6418-E641-8C87-3961B34B0D65}"/>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969696"/>
                  </a:solidFill>
                  <a:effectLst/>
                  <a:uLnTx/>
                  <a:uFillTx/>
                  <a:latin typeface="Arial" charset="0"/>
                  <a:ea typeface="ＭＳ Ｐゴシック" charset="0"/>
                </a:rPr>
                <a:t>P</a:t>
              </a:r>
            </a:p>
          </p:txBody>
        </p:sp>
      </p:grpSp>
      <p:grpSp>
        <p:nvGrpSpPr>
          <p:cNvPr id="74" name="Group 31">
            <a:extLst>
              <a:ext uri="{FF2B5EF4-FFF2-40B4-BE49-F238E27FC236}">
                <a16:creationId xmlns:a16="http://schemas.microsoft.com/office/drawing/2014/main" id="{F4E08F2A-513C-0B4B-B123-8B77E159DA05}"/>
              </a:ext>
            </a:extLst>
          </p:cNvPr>
          <p:cNvGrpSpPr>
            <a:grpSpLocks/>
          </p:cNvGrpSpPr>
          <p:nvPr/>
        </p:nvGrpSpPr>
        <p:grpSpPr bwMode="auto">
          <a:xfrm>
            <a:off x="8433301" y="4632329"/>
            <a:ext cx="3856041" cy="1287463"/>
            <a:chOff x="4270" y="2826"/>
            <a:chExt cx="2429" cy="811"/>
          </a:xfrm>
        </p:grpSpPr>
        <p:grpSp>
          <p:nvGrpSpPr>
            <p:cNvPr id="75" name="Group 32">
              <a:extLst>
                <a:ext uri="{FF2B5EF4-FFF2-40B4-BE49-F238E27FC236}">
                  <a16:creationId xmlns:a16="http://schemas.microsoft.com/office/drawing/2014/main" id="{C1EF4AFF-4847-BC4A-9356-D7984EE70C04}"/>
                </a:ext>
              </a:extLst>
            </p:cNvPr>
            <p:cNvGrpSpPr>
              <a:grpSpLocks/>
            </p:cNvGrpSpPr>
            <p:nvPr/>
          </p:nvGrpSpPr>
          <p:grpSpPr bwMode="auto">
            <a:xfrm>
              <a:off x="4270" y="2878"/>
              <a:ext cx="210" cy="212"/>
              <a:chOff x="1334" y="2718"/>
              <a:chExt cx="210" cy="212"/>
            </a:xfrm>
          </p:grpSpPr>
          <p:sp>
            <p:nvSpPr>
              <p:cNvPr id="83" name="Oval 33">
                <a:extLst>
                  <a:ext uri="{FF2B5EF4-FFF2-40B4-BE49-F238E27FC236}">
                    <a16:creationId xmlns:a16="http://schemas.microsoft.com/office/drawing/2014/main" id="{BA5D85A5-33B7-544E-A3EF-1CC06BAC8AC6}"/>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84" name="Text Box 34">
                <a:extLst>
                  <a:ext uri="{FF2B5EF4-FFF2-40B4-BE49-F238E27FC236}">
                    <a16:creationId xmlns:a16="http://schemas.microsoft.com/office/drawing/2014/main" id="{B9E25DE3-DD42-9F4A-A8B6-77FE592CE581}"/>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FFFFFF"/>
                    </a:solidFill>
                    <a:effectLst/>
                    <a:uLnTx/>
                    <a:uFillTx/>
                    <a:latin typeface="Arial" charset="0"/>
                    <a:ea typeface="ＭＳ Ｐゴシック" charset="0"/>
                  </a:rPr>
                  <a:t>M</a:t>
                </a:r>
              </a:p>
            </p:txBody>
          </p:sp>
        </p:grpSp>
        <p:grpSp>
          <p:nvGrpSpPr>
            <p:cNvPr id="76" name="Group 35">
              <a:extLst>
                <a:ext uri="{FF2B5EF4-FFF2-40B4-BE49-F238E27FC236}">
                  <a16:creationId xmlns:a16="http://schemas.microsoft.com/office/drawing/2014/main" id="{C0326B32-D242-CD46-BA67-E5F665928F90}"/>
                </a:ext>
              </a:extLst>
            </p:cNvPr>
            <p:cNvGrpSpPr>
              <a:grpSpLocks/>
            </p:cNvGrpSpPr>
            <p:nvPr/>
          </p:nvGrpSpPr>
          <p:grpSpPr bwMode="auto">
            <a:xfrm>
              <a:off x="4294" y="3166"/>
              <a:ext cx="202" cy="212"/>
              <a:chOff x="4166" y="3398"/>
              <a:chExt cx="202" cy="212"/>
            </a:xfrm>
          </p:grpSpPr>
          <p:sp>
            <p:nvSpPr>
              <p:cNvPr id="81" name="Oval 36">
                <a:extLst>
                  <a:ext uri="{FF2B5EF4-FFF2-40B4-BE49-F238E27FC236}">
                    <a16:creationId xmlns:a16="http://schemas.microsoft.com/office/drawing/2014/main" id="{57FC2B25-3ECE-2645-B0C4-DD97F1E96B29}"/>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82" name="Text Box 37">
                <a:extLst>
                  <a:ext uri="{FF2B5EF4-FFF2-40B4-BE49-F238E27FC236}">
                    <a16:creationId xmlns:a16="http://schemas.microsoft.com/office/drawing/2014/main" id="{69A9ECEF-DA0E-6646-A3A7-1F03B160EFAB}"/>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dirty="0">
                    <a:ln>
                      <a:noFill/>
                    </a:ln>
                    <a:solidFill>
                      <a:srgbClr val="FFFFFF"/>
                    </a:solidFill>
                    <a:effectLst/>
                    <a:uLnTx/>
                    <a:uFillTx/>
                    <a:latin typeface="Arial" charset="0"/>
                    <a:ea typeface="ＭＳ Ｐゴシック" charset="0"/>
                  </a:rPr>
                  <a:t>C</a:t>
                </a:r>
              </a:p>
            </p:txBody>
          </p:sp>
        </p:grpSp>
        <p:sp>
          <p:nvSpPr>
            <p:cNvPr id="77" name="Text Box 38">
              <a:extLst>
                <a:ext uri="{FF2B5EF4-FFF2-40B4-BE49-F238E27FC236}">
                  <a16:creationId xmlns:a16="http://schemas.microsoft.com/office/drawing/2014/main" id="{C0D006DA-97A6-4040-80CE-D6CEAD88C10E}"/>
                </a:ext>
              </a:extLst>
            </p:cNvPr>
            <p:cNvSpPr txBox="1">
              <a:spLocks noChangeArrowheads="1"/>
            </p:cNvSpPr>
            <p:nvPr/>
          </p:nvSpPr>
          <p:spPr bwMode="auto">
            <a:xfrm>
              <a:off x="4523" y="2826"/>
              <a:ext cx="2176" cy="8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5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dispositivo mestre</a:t>
              </a:r>
            </a:p>
            <a:p>
              <a:pPr marL="0" marR="0" lvl="0" indent="0" defTabSz="914400" eaLnBrk="1" fontAlgn="base" latinLnBrk="0" hangingPunct="1">
                <a:lnSpc>
                  <a:spcPct val="15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dispositivo cliente</a:t>
              </a:r>
            </a:p>
            <a:p>
              <a:pPr marL="0" marR="0" lvl="0" indent="0" defTabSz="914400" eaLnBrk="1" fontAlgn="base" latinLnBrk="0" hangingPunct="1">
                <a:lnSpc>
                  <a:spcPct val="15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dispositivo estacionado (inativo)</a:t>
              </a:r>
            </a:p>
          </p:txBody>
        </p:sp>
        <p:grpSp>
          <p:nvGrpSpPr>
            <p:cNvPr id="78" name="Group 39">
              <a:extLst>
                <a:ext uri="{FF2B5EF4-FFF2-40B4-BE49-F238E27FC236}">
                  <a16:creationId xmlns:a16="http://schemas.microsoft.com/office/drawing/2014/main" id="{C545195C-7C2F-754C-BEA1-3F97A407DB9A}"/>
                </a:ext>
              </a:extLst>
            </p:cNvPr>
            <p:cNvGrpSpPr>
              <a:grpSpLocks/>
            </p:cNvGrpSpPr>
            <p:nvPr/>
          </p:nvGrpSpPr>
          <p:grpSpPr bwMode="auto">
            <a:xfrm>
              <a:off x="4292" y="3398"/>
              <a:ext cx="193" cy="212"/>
              <a:chOff x="4784" y="2710"/>
              <a:chExt cx="193" cy="212"/>
            </a:xfrm>
          </p:grpSpPr>
          <p:sp>
            <p:nvSpPr>
              <p:cNvPr id="79" name="Oval 40">
                <a:extLst>
                  <a:ext uri="{FF2B5EF4-FFF2-40B4-BE49-F238E27FC236}">
                    <a16:creationId xmlns:a16="http://schemas.microsoft.com/office/drawing/2014/main" id="{232654F8-3401-D347-8413-42464D68E55D}"/>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pt-BR" sz="1800" b="1" i="0" u="none" strike="noStrike" kern="0" cap="none" spc="0" normalizeH="0" baseline="0">
                  <a:ln>
                    <a:noFill/>
                  </a:ln>
                  <a:solidFill>
                    <a:srgbClr val="000000"/>
                  </a:solidFill>
                  <a:effectLst/>
                  <a:uLnTx/>
                  <a:uFillTx/>
                  <a:latin typeface="Arial" charset="0"/>
                  <a:ea typeface="ＭＳ Ｐゴシック" charset="0"/>
                </a:endParaRPr>
              </a:p>
            </p:txBody>
          </p:sp>
          <p:sp>
            <p:nvSpPr>
              <p:cNvPr id="80" name="Text Box 41">
                <a:extLst>
                  <a:ext uri="{FF2B5EF4-FFF2-40B4-BE49-F238E27FC236}">
                    <a16:creationId xmlns:a16="http://schemas.microsoft.com/office/drawing/2014/main" id="{0FC7AC48-1900-304D-A668-9A27801D665E}"/>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969696"/>
                    </a:solidFill>
                    <a:effectLst/>
                    <a:uLnTx/>
                    <a:uFillTx/>
                    <a:latin typeface="Arial" charset="0"/>
                    <a:ea typeface="ＭＳ Ｐゴシック" charset="0"/>
                  </a:rPr>
                  <a:t>P</a:t>
                </a:r>
              </a:p>
            </p:txBody>
          </p:sp>
        </p:grpSp>
      </p:grpSp>
      <p:cxnSp>
        <p:nvCxnSpPr>
          <p:cNvPr id="85" name="Straight Arrow Connector 84">
            <a:extLst>
              <a:ext uri="{FF2B5EF4-FFF2-40B4-BE49-F238E27FC236}">
                <a16:creationId xmlns:a16="http://schemas.microsoft.com/office/drawing/2014/main" id="{44C05D34-7A2C-0749-A882-EB9BBC96AE94}"/>
              </a:ext>
            </a:extLst>
          </p:cNvPr>
          <p:cNvCxnSpPr>
            <a:stCxn id="46" idx="2"/>
            <a:endCxn id="52" idx="3"/>
          </p:cNvCxnSpPr>
          <p:nvPr/>
        </p:nvCxnSpPr>
        <p:spPr>
          <a:xfrm>
            <a:off x="7869382" y="2863850"/>
            <a:ext cx="3614116" cy="28863"/>
          </a:xfrm>
          <a:prstGeom prst="straightConnector1">
            <a:avLst/>
          </a:prstGeom>
          <a:ln w="12700">
            <a:solidFill>
              <a:srgbClr val="011199"/>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7" name="Group 4">
            <a:extLst>
              <a:ext uri="{FF2B5EF4-FFF2-40B4-BE49-F238E27FC236}">
                <a16:creationId xmlns:a16="http://schemas.microsoft.com/office/drawing/2014/main" id="{10629841-45FC-A74B-B8FE-BA0DCFE22DB0}"/>
              </a:ext>
            </a:extLst>
          </p:cNvPr>
          <p:cNvGrpSpPr>
            <a:grpSpLocks/>
          </p:cNvGrpSpPr>
          <p:nvPr/>
        </p:nvGrpSpPr>
        <p:grpSpPr bwMode="auto">
          <a:xfrm>
            <a:off x="9466407" y="2727325"/>
            <a:ext cx="333375" cy="336550"/>
            <a:chOff x="1334" y="2718"/>
            <a:chExt cx="210" cy="212"/>
          </a:xfrm>
        </p:grpSpPr>
        <p:sp>
          <p:nvSpPr>
            <p:cNvPr id="48" name="Oval 5">
              <a:extLst>
                <a:ext uri="{FF2B5EF4-FFF2-40B4-BE49-F238E27FC236}">
                  <a16:creationId xmlns:a16="http://schemas.microsoft.com/office/drawing/2014/main" id="{9FC9E5BF-409B-B143-9D5B-4C0E5298A7EE}"/>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a:ln>
                  <a:noFill/>
                </a:ln>
                <a:solidFill>
                  <a:srgbClr val="000000"/>
                </a:solidFill>
                <a:effectLst/>
                <a:uLnTx/>
                <a:uFillTx/>
                <a:latin typeface="Arial" charset="0"/>
                <a:ea typeface="ＭＳ Ｐゴシック" charset="0"/>
              </a:endParaRPr>
            </a:p>
          </p:txBody>
        </p:sp>
        <p:sp>
          <p:nvSpPr>
            <p:cNvPr id="49" name="Text Box 6">
              <a:extLst>
                <a:ext uri="{FF2B5EF4-FFF2-40B4-BE49-F238E27FC236}">
                  <a16:creationId xmlns:a16="http://schemas.microsoft.com/office/drawing/2014/main" id="{5D3C307C-92D4-234C-91EF-4112052B70E0}"/>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600" b="1" i="0" u="none" strike="noStrike" kern="0" cap="none" spc="0" normalizeH="0" baseline="0">
                  <a:ln>
                    <a:noFill/>
                  </a:ln>
                  <a:solidFill>
                    <a:srgbClr val="FFFFFF"/>
                  </a:solidFill>
                  <a:effectLst/>
                  <a:uLnTx/>
                  <a:uFillTx/>
                  <a:latin typeface="Arial" charset="0"/>
                  <a:ea typeface="ＭＳ Ｐゴシック" charset="0"/>
                </a:rPr>
                <a:t>M</a:t>
              </a:r>
            </a:p>
          </p:txBody>
        </p:sp>
      </p:grpSp>
    </p:spTree>
    <p:extLst>
      <p:ext uri="{BB962C8B-B14F-4D97-AF65-F5344CB8AC3E}">
        <p14:creationId xmlns:p14="http://schemas.microsoft.com/office/powerpoint/2010/main" val="2983443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pPr>
              <a:defRPr/>
            </a:pPr>
            <a:r>
              <a:rPr lang="pt-BR" b="0" dirty="0">
                <a:solidFill>
                  <a:srgbClr val="000099"/>
                </a:solidFill>
                <a:latin typeface="+mn-lt"/>
              </a:rPr>
              <a:t>Redes de área pessoal: Bluetooth</a:t>
            </a:r>
            <a:endParaRPr lang="en-US" b="0" dirty="0">
              <a:solidFill>
                <a:srgbClr val="000099"/>
              </a:solidFill>
              <a:latin typeface="+mn-lt"/>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197</a:t>
            </a:fld>
            <a:endParaRPr lang="en-US" dirty="0"/>
          </a:p>
        </p:txBody>
      </p:sp>
      <p:sp>
        <p:nvSpPr>
          <p:cNvPr id="5" name="Rectangle 44">
            <a:extLst>
              <a:ext uri="{FF2B5EF4-FFF2-40B4-BE49-F238E27FC236}">
                <a16:creationId xmlns:a16="http://schemas.microsoft.com/office/drawing/2014/main" id="{F16EE124-6686-D742-8D2C-5556636C506B}"/>
              </a:ext>
            </a:extLst>
          </p:cNvPr>
          <p:cNvSpPr txBox="1">
            <a:spLocks noChangeArrowheads="1"/>
          </p:cNvSpPr>
          <p:nvPr/>
        </p:nvSpPr>
        <p:spPr>
          <a:xfrm>
            <a:off x="1041111" y="1464542"/>
            <a:ext cx="6371071" cy="528262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defRPr/>
            </a:pPr>
            <a:r>
              <a:rPr lang="en-US" sz="3200" dirty="0"/>
              <a:t>TDM, </a:t>
            </a:r>
            <a:r>
              <a:rPr lang="en-US" dirty="0"/>
              <a:t>625 </a:t>
            </a:r>
            <a:r>
              <a:rPr lang="en-US" dirty="0" err="1">
                <a:latin typeface="Symbol" pitchFamily="2" charset="2"/>
              </a:rPr>
              <a:t>m</a:t>
            </a:r>
            <a:r>
              <a:rPr lang="en-US" dirty="0" err="1"/>
              <a:t>segundos</a:t>
            </a:r>
            <a:r>
              <a:rPr lang="en-US" dirty="0"/>
              <a:t> </a:t>
            </a:r>
            <a:r>
              <a:rPr lang="en-US" dirty="0" err="1"/>
              <a:t>por</a:t>
            </a:r>
            <a:r>
              <a:rPr lang="en-US" dirty="0"/>
              <a:t> </a:t>
            </a:r>
            <a:r>
              <a:rPr lang="en-US" i="1" dirty="0"/>
              <a:t>slot</a:t>
            </a:r>
          </a:p>
          <a:p>
            <a:pPr marL="285750" indent="-285750">
              <a:defRPr/>
            </a:pPr>
            <a:r>
              <a:rPr lang="en-US" sz="2800" dirty="0"/>
              <a:t>FDM: </a:t>
            </a:r>
            <a:r>
              <a:rPr lang="pt-BR" sz="2800" dirty="0"/>
              <a:t>o remetente usa 79 canais de frequência em ordem </a:t>
            </a:r>
            <a:r>
              <a:rPr lang="pt-BR" sz="2800" dirty="0" err="1"/>
              <a:t>pseudo-aleatória</a:t>
            </a:r>
            <a:r>
              <a:rPr lang="pt-BR" sz="2800" dirty="0"/>
              <a:t> conhecida, slot-para-slot (</a:t>
            </a:r>
            <a:r>
              <a:rPr lang="pt-BR" sz="2800" i="1" dirty="0"/>
              <a:t>spread </a:t>
            </a:r>
            <a:r>
              <a:rPr lang="pt-BR" sz="2800" i="1" dirty="0" err="1"/>
              <a:t>spectrum</a:t>
            </a:r>
            <a:r>
              <a:rPr lang="pt-BR" sz="2800" dirty="0"/>
              <a:t> - espectro espalhado)</a:t>
            </a:r>
            <a:endParaRPr lang="en-US" dirty="0"/>
          </a:p>
          <a:p>
            <a:pPr marL="628650" lvl="1" indent="-285750">
              <a:defRPr/>
            </a:pPr>
            <a:r>
              <a:rPr lang="pt-BR" dirty="0"/>
              <a:t>outros dispositivos/equipamentos que não estão na </a:t>
            </a:r>
            <a:r>
              <a:rPr lang="pt-BR" dirty="0" err="1"/>
              <a:t>piconet</a:t>
            </a:r>
            <a:r>
              <a:rPr lang="pt-BR" dirty="0"/>
              <a:t> interferem apenas em alguns slots</a:t>
            </a:r>
            <a:endParaRPr lang="en-US" dirty="0"/>
          </a:p>
          <a:p>
            <a:pPr marL="457200" indent="-457200">
              <a:defRPr/>
            </a:pPr>
            <a:r>
              <a:rPr lang="en-US" dirty="0">
                <a:solidFill>
                  <a:srgbClr val="C00000"/>
                </a:solidFill>
              </a:rPr>
              <a:t>modo </a:t>
            </a:r>
            <a:r>
              <a:rPr lang="en-US" dirty="0" err="1">
                <a:solidFill>
                  <a:srgbClr val="C00000"/>
                </a:solidFill>
              </a:rPr>
              <a:t>estacionado</a:t>
            </a:r>
            <a:r>
              <a:rPr lang="en-US" dirty="0">
                <a:solidFill>
                  <a:srgbClr val="C00000"/>
                </a:solidFill>
              </a:rPr>
              <a:t>: </a:t>
            </a:r>
            <a:r>
              <a:rPr lang="pt-BR" dirty="0"/>
              <a:t>os clientes podem “ir dormir” (estacionar) e depois acordar (para economizar bateria)</a:t>
            </a:r>
            <a:endParaRPr lang="en-US" dirty="0"/>
          </a:p>
          <a:p>
            <a:pPr marL="457200" indent="-457200">
              <a:defRPr/>
            </a:pPr>
            <a:r>
              <a:rPr lang="en-US" sz="2800" i="1" dirty="0">
                <a:solidFill>
                  <a:srgbClr val="C00000"/>
                </a:solidFill>
              </a:rPr>
              <a:t>Boo</a:t>
            </a:r>
            <a:r>
              <a:rPr lang="en-US" i="1" dirty="0">
                <a:solidFill>
                  <a:srgbClr val="C00000"/>
                </a:solidFill>
              </a:rPr>
              <a:t>tstrapping</a:t>
            </a:r>
            <a:r>
              <a:rPr lang="en-US" dirty="0">
                <a:solidFill>
                  <a:srgbClr val="C00000"/>
                </a:solidFill>
              </a:rPr>
              <a:t> (</a:t>
            </a:r>
            <a:r>
              <a:rPr lang="en-US" dirty="0" err="1">
                <a:solidFill>
                  <a:srgbClr val="C00000"/>
                </a:solidFill>
              </a:rPr>
              <a:t>inicialização</a:t>
            </a:r>
            <a:r>
              <a:rPr lang="en-US" dirty="0">
                <a:solidFill>
                  <a:srgbClr val="C00000"/>
                </a:solidFill>
              </a:rPr>
              <a:t>): </a:t>
            </a:r>
            <a:r>
              <a:rPr lang="pt-BR" dirty="0"/>
              <a:t>nós se </a:t>
            </a:r>
            <a:r>
              <a:rPr lang="pt-BR" dirty="0" err="1"/>
              <a:t>automontam</a:t>
            </a:r>
            <a:r>
              <a:rPr lang="pt-BR" dirty="0"/>
              <a:t> (plug </a:t>
            </a:r>
            <a:r>
              <a:rPr lang="pt-BR" dirty="0" err="1"/>
              <a:t>and</a:t>
            </a:r>
            <a:r>
              <a:rPr lang="pt-BR" dirty="0"/>
              <a:t> play) na </a:t>
            </a:r>
            <a:r>
              <a:rPr lang="pt-BR" dirty="0" err="1"/>
              <a:t>piconet</a:t>
            </a:r>
            <a:endParaRPr lang="en-US" sz="2800" dirty="0"/>
          </a:p>
        </p:txBody>
      </p:sp>
      <p:sp>
        <p:nvSpPr>
          <p:cNvPr id="46" name="Oval 2">
            <a:extLst>
              <a:ext uri="{FF2B5EF4-FFF2-40B4-BE49-F238E27FC236}">
                <a16:creationId xmlns:a16="http://schemas.microsoft.com/office/drawing/2014/main" id="{8AC49C04-DED4-814A-8DAB-BC7847B0AD56}"/>
              </a:ext>
            </a:extLst>
          </p:cNvPr>
          <p:cNvSpPr>
            <a:spLocks noChangeArrowheads="1"/>
          </p:cNvSpPr>
          <p:nvPr/>
        </p:nvSpPr>
        <p:spPr bwMode="auto">
          <a:xfrm>
            <a:off x="7869382" y="1155700"/>
            <a:ext cx="3479800" cy="3416300"/>
          </a:xfrm>
          <a:prstGeom prst="ellipse">
            <a:avLst/>
          </a:prstGeom>
          <a:solidFill>
            <a:srgbClr val="9AE0FF">
              <a:alpha val="49019"/>
            </a:srgbClr>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 name="Text Box 9">
            <a:extLst>
              <a:ext uri="{FF2B5EF4-FFF2-40B4-BE49-F238E27FC236}">
                <a16:creationId xmlns:a16="http://schemas.microsoft.com/office/drawing/2014/main" id="{4913B9D8-3142-BC41-91B5-73140C234569}"/>
              </a:ext>
            </a:extLst>
          </p:cNvPr>
          <p:cNvSpPr txBox="1">
            <a:spLocks noChangeArrowheads="1"/>
          </p:cNvSpPr>
          <p:nvPr/>
        </p:nvSpPr>
        <p:spPr bwMode="auto">
          <a:xfrm>
            <a:off x="10431607" y="2600325"/>
            <a:ext cx="1051891"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pt-BR" sz="1600">
                <a:solidFill>
                  <a:srgbClr val="000000"/>
                </a:solidFill>
                <a:latin typeface="Arial" charset="0"/>
              </a:rPr>
              <a:t>raio de</a:t>
            </a:r>
          </a:p>
          <a:p>
            <a:pPr fontAlgn="base">
              <a:spcBef>
                <a:spcPct val="0"/>
              </a:spcBef>
              <a:spcAft>
                <a:spcPct val="0"/>
              </a:spcAft>
              <a:defRPr/>
            </a:pPr>
            <a:r>
              <a:rPr lang="pt-BR" sz="1600" dirty="0">
                <a:solidFill>
                  <a:srgbClr val="000000"/>
                </a:solidFill>
                <a:latin typeface="Arial" charset="0"/>
              </a:rPr>
              <a:t>cobertura</a:t>
            </a:r>
          </a:p>
        </p:txBody>
      </p:sp>
      <p:grpSp>
        <p:nvGrpSpPr>
          <p:cNvPr id="53" name="Group 10">
            <a:extLst>
              <a:ext uri="{FF2B5EF4-FFF2-40B4-BE49-F238E27FC236}">
                <a16:creationId xmlns:a16="http://schemas.microsoft.com/office/drawing/2014/main" id="{0DC7174A-F090-8042-8A4C-1A0B8A7189D4}"/>
              </a:ext>
            </a:extLst>
          </p:cNvPr>
          <p:cNvGrpSpPr>
            <a:grpSpLocks/>
          </p:cNvGrpSpPr>
          <p:nvPr/>
        </p:nvGrpSpPr>
        <p:grpSpPr bwMode="auto">
          <a:xfrm>
            <a:off x="8907607" y="2092325"/>
            <a:ext cx="320675" cy="336550"/>
            <a:chOff x="4166" y="3398"/>
            <a:chExt cx="202" cy="212"/>
          </a:xfrm>
        </p:grpSpPr>
        <p:sp>
          <p:nvSpPr>
            <p:cNvPr id="54" name="Oval 11">
              <a:extLst>
                <a:ext uri="{FF2B5EF4-FFF2-40B4-BE49-F238E27FC236}">
                  <a16:creationId xmlns:a16="http://schemas.microsoft.com/office/drawing/2014/main" id="{97C71025-DFD7-CF4F-8147-121CA5F79340}"/>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Text Box 12">
              <a:extLst>
                <a:ext uri="{FF2B5EF4-FFF2-40B4-BE49-F238E27FC236}">
                  <a16:creationId xmlns:a16="http://schemas.microsoft.com/office/drawing/2014/main" id="{D14BFDAF-6CBD-6D4A-88E3-C471BFD9D889}"/>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56" name="Group 13">
            <a:extLst>
              <a:ext uri="{FF2B5EF4-FFF2-40B4-BE49-F238E27FC236}">
                <a16:creationId xmlns:a16="http://schemas.microsoft.com/office/drawing/2014/main" id="{D62FC4B5-1613-3F43-8F34-86E29073B390}"/>
              </a:ext>
            </a:extLst>
          </p:cNvPr>
          <p:cNvGrpSpPr>
            <a:grpSpLocks/>
          </p:cNvGrpSpPr>
          <p:nvPr/>
        </p:nvGrpSpPr>
        <p:grpSpPr bwMode="auto">
          <a:xfrm>
            <a:off x="9822007" y="3387725"/>
            <a:ext cx="320675" cy="336550"/>
            <a:chOff x="4166" y="3398"/>
            <a:chExt cx="202" cy="212"/>
          </a:xfrm>
        </p:grpSpPr>
        <p:sp>
          <p:nvSpPr>
            <p:cNvPr id="57" name="Oval 14">
              <a:extLst>
                <a:ext uri="{FF2B5EF4-FFF2-40B4-BE49-F238E27FC236}">
                  <a16:creationId xmlns:a16="http://schemas.microsoft.com/office/drawing/2014/main" id="{447A804D-66CA-0844-B93F-1889AC5C12FF}"/>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 name="Text Box 15">
              <a:extLst>
                <a:ext uri="{FF2B5EF4-FFF2-40B4-BE49-F238E27FC236}">
                  <a16:creationId xmlns:a16="http://schemas.microsoft.com/office/drawing/2014/main" id="{05A8235B-0A3E-0044-880C-B6F22FB19E8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59" name="Group 16">
            <a:extLst>
              <a:ext uri="{FF2B5EF4-FFF2-40B4-BE49-F238E27FC236}">
                <a16:creationId xmlns:a16="http://schemas.microsoft.com/office/drawing/2014/main" id="{5FC933A8-255C-7945-9DF9-D8785D473EA5}"/>
              </a:ext>
            </a:extLst>
          </p:cNvPr>
          <p:cNvGrpSpPr>
            <a:grpSpLocks/>
          </p:cNvGrpSpPr>
          <p:nvPr/>
        </p:nvGrpSpPr>
        <p:grpSpPr bwMode="auto">
          <a:xfrm>
            <a:off x="8615507" y="3451225"/>
            <a:ext cx="320675" cy="336550"/>
            <a:chOff x="4166" y="3398"/>
            <a:chExt cx="202" cy="212"/>
          </a:xfrm>
        </p:grpSpPr>
        <p:sp>
          <p:nvSpPr>
            <p:cNvPr id="60" name="Oval 17">
              <a:extLst>
                <a:ext uri="{FF2B5EF4-FFF2-40B4-BE49-F238E27FC236}">
                  <a16:creationId xmlns:a16="http://schemas.microsoft.com/office/drawing/2014/main" id="{03EB0E4F-00F8-B942-A4C4-FDA3A622A4AE}"/>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 name="Text Box 18">
              <a:extLst>
                <a:ext uri="{FF2B5EF4-FFF2-40B4-BE49-F238E27FC236}">
                  <a16:creationId xmlns:a16="http://schemas.microsoft.com/office/drawing/2014/main" id="{5A768BC2-ADB5-274B-8CC5-8A782EBC1396}"/>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grpSp>
        <p:nvGrpSpPr>
          <p:cNvPr id="62" name="Group 19">
            <a:extLst>
              <a:ext uri="{FF2B5EF4-FFF2-40B4-BE49-F238E27FC236}">
                <a16:creationId xmlns:a16="http://schemas.microsoft.com/office/drawing/2014/main" id="{C94DD3CC-15CE-2041-8098-9F5F6089DC6A}"/>
              </a:ext>
            </a:extLst>
          </p:cNvPr>
          <p:cNvGrpSpPr>
            <a:grpSpLocks/>
          </p:cNvGrpSpPr>
          <p:nvPr/>
        </p:nvGrpSpPr>
        <p:grpSpPr bwMode="auto">
          <a:xfrm>
            <a:off x="9971232" y="1990725"/>
            <a:ext cx="306388" cy="336550"/>
            <a:chOff x="4784" y="2710"/>
            <a:chExt cx="193" cy="212"/>
          </a:xfrm>
        </p:grpSpPr>
        <p:sp>
          <p:nvSpPr>
            <p:cNvPr id="63" name="Oval 20">
              <a:extLst>
                <a:ext uri="{FF2B5EF4-FFF2-40B4-BE49-F238E27FC236}">
                  <a16:creationId xmlns:a16="http://schemas.microsoft.com/office/drawing/2014/main" id="{AC0B8F9D-6E1F-2647-A713-54E6624E8AE9}"/>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Text Box 21">
              <a:extLst>
                <a:ext uri="{FF2B5EF4-FFF2-40B4-BE49-F238E27FC236}">
                  <a16:creationId xmlns:a16="http://schemas.microsoft.com/office/drawing/2014/main" id="{CF465196-899C-B243-9904-0142295B8239}"/>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65" name="Group 22">
            <a:extLst>
              <a:ext uri="{FF2B5EF4-FFF2-40B4-BE49-F238E27FC236}">
                <a16:creationId xmlns:a16="http://schemas.microsoft.com/office/drawing/2014/main" id="{29FB60F8-B0F1-CB44-AE0F-40A154998AA5}"/>
              </a:ext>
            </a:extLst>
          </p:cNvPr>
          <p:cNvGrpSpPr>
            <a:grpSpLocks/>
          </p:cNvGrpSpPr>
          <p:nvPr/>
        </p:nvGrpSpPr>
        <p:grpSpPr bwMode="auto">
          <a:xfrm>
            <a:off x="9425132" y="3540125"/>
            <a:ext cx="306388" cy="336550"/>
            <a:chOff x="4784" y="2710"/>
            <a:chExt cx="193" cy="212"/>
          </a:xfrm>
        </p:grpSpPr>
        <p:sp>
          <p:nvSpPr>
            <p:cNvPr id="66" name="Oval 23">
              <a:extLst>
                <a:ext uri="{FF2B5EF4-FFF2-40B4-BE49-F238E27FC236}">
                  <a16:creationId xmlns:a16="http://schemas.microsoft.com/office/drawing/2014/main" id="{2077E79B-D8E3-EB41-934D-B370E6753A51}"/>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 name="Text Box 24">
              <a:extLst>
                <a:ext uri="{FF2B5EF4-FFF2-40B4-BE49-F238E27FC236}">
                  <a16:creationId xmlns:a16="http://schemas.microsoft.com/office/drawing/2014/main" id="{39361884-F68C-9C45-B85E-3BA9EA43E808}"/>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68" name="Group 25">
            <a:extLst>
              <a:ext uri="{FF2B5EF4-FFF2-40B4-BE49-F238E27FC236}">
                <a16:creationId xmlns:a16="http://schemas.microsoft.com/office/drawing/2014/main" id="{1D3D1F44-67CB-EC42-BBC7-C1B374111AA1}"/>
              </a:ext>
            </a:extLst>
          </p:cNvPr>
          <p:cNvGrpSpPr>
            <a:grpSpLocks/>
          </p:cNvGrpSpPr>
          <p:nvPr/>
        </p:nvGrpSpPr>
        <p:grpSpPr bwMode="auto">
          <a:xfrm>
            <a:off x="9145732" y="2498725"/>
            <a:ext cx="306388" cy="336550"/>
            <a:chOff x="4784" y="2710"/>
            <a:chExt cx="193" cy="212"/>
          </a:xfrm>
        </p:grpSpPr>
        <p:sp>
          <p:nvSpPr>
            <p:cNvPr id="69" name="Oval 26">
              <a:extLst>
                <a:ext uri="{FF2B5EF4-FFF2-40B4-BE49-F238E27FC236}">
                  <a16:creationId xmlns:a16="http://schemas.microsoft.com/office/drawing/2014/main" id="{DF85E967-A88E-E347-8324-54FCBD9C1EAA}"/>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 name="Text Box 27">
              <a:extLst>
                <a:ext uri="{FF2B5EF4-FFF2-40B4-BE49-F238E27FC236}">
                  <a16:creationId xmlns:a16="http://schemas.microsoft.com/office/drawing/2014/main" id="{074AC8DB-295F-164C-A08E-0D23160EE784}"/>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71" name="Group 28">
            <a:extLst>
              <a:ext uri="{FF2B5EF4-FFF2-40B4-BE49-F238E27FC236}">
                <a16:creationId xmlns:a16="http://schemas.microsoft.com/office/drawing/2014/main" id="{515A9BD0-1948-FA44-B168-48227379845D}"/>
              </a:ext>
            </a:extLst>
          </p:cNvPr>
          <p:cNvGrpSpPr>
            <a:grpSpLocks/>
          </p:cNvGrpSpPr>
          <p:nvPr/>
        </p:nvGrpSpPr>
        <p:grpSpPr bwMode="auto">
          <a:xfrm>
            <a:off x="10466532" y="3362325"/>
            <a:ext cx="306388" cy="336550"/>
            <a:chOff x="4784" y="2710"/>
            <a:chExt cx="193" cy="212"/>
          </a:xfrm>
        </p:grpSpPr>
        <p:sp>
          <p:nvSpPr>
            <p:cNvPr id="72" name="Oval 29">
              <a:extLst>
                <a:ext uri="{FF2B5EF4-FFF2-40B4-BE49-F238E27FC236}">
                  <a16:creationId xmlns:a16="http://schemas.microsoft.com/office/drawing/2014/main" id="{8842359E-E0B1-EE4F-98F8-5FAD015C0644}"/>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6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Text Box 30">
              <a:extLst>
                <a:ext uri="{FF2B5EF4-FFF2-40B4-BE49-F238E27FC236}">
                  <a16:creationId xmlns:a16="http://schemas.microsoft.com/office/drawing/2014/main" id="{5438D92C-6418-E641-8C87-3961B34B0D65}"/>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nvGrpSpPr>
          <p:cNvPr id="74" name="Group 31">
            <a:extLst>
              <a:ext uri="{FF2B5EF4-FFF2-40B4-BE49-F238E27FC236}">
                <a16:creationId xmlns:a16="http://schemas.microsoft.com/office/drawing/2014/main" id="{F4E08F2A-513C-0B4B-B123-8B77E159DA05}"/>
              </a:ext>
            </a:extLst>
          </p:cNvPr>
          <p:cNvGrpSpPr>
            <a:grpSpLocks/>
          </p:cNvGrpSpPr>
          <p:nvPr/>
        </p:nvGrpSpPr>
        <p:grpSpPr bwMode="auto">
          <a:xfrm>
            <a:off x="8269850" y="4632329"/>
            <a:ext cx="3856038" cy="1287463"/>
            <a:chOff x="4270" y="2826"/>
            <a:chExt cx="2429" cy="811"/>
          </a:xfrm>
        </p:grpSpPr>
        <p:grpSp>
          <p:nvGrpSpPr>
            <p:cNvPr id="75" name="Group 32">
              <a:extLst>
                <a:ext uri="{FF2B5EF4-FFF2-40B4-BE49-F238E27FC236}">
                  <a16:creationId xmlns:a16="http://schemas.microsoft.com/office/drawing/2014/main" id="{C1EF4AFF-4847-BC4A-9356-D7984EE70C04}"/>
                </a:ext>
              </a:extLst>
            </p:cNvPr>
            <p:cNvGrpSpPr>
              <a:grpSpLocks/>
            </p:cNvGrpSpPr>
            <p:nvPr/>
          </p:nvGrpSpPr>
          <p:grpSpPr bwMode="auto">
            <a:xfrm>
              <a:off x="4270" y="2878"/>
              <a:ext cx="210" cy="212"/>
              <a:chOff x="1334" y="2718"/>
              <a:chExt cx="210" cy="212"/>
            </a:xfrm>
          </p:grpSpPr>
          <p:sp>
            <p:nvSpPr>
              <p:cNvPr id="83" name="Oval 33">
                <a:extLst>
                  <a:ext uri="{FF2B5EF4-FFF2-40B4-BE49-F238E27FC236}">
                    <a16:creationId xmlns:a16="http://schemas.microsoft.com/office/drawing/2014/main" id="{BA5D85A5-33B7-544E-A3EF-1CC06BAC8AC6}"/>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Text Box 34">
                <a:extLst>
                  <a:ext uri="{FF2B5EF4-FFF2-40B4-BE49-F238E27FC236}">
                    <a16:creationId xmlns:a16="http://schemas.microsoft.com/office/drawing/2014/main" id="{B9E25DE3-DD42-9F4A-A8B6-77FE592CE581}"/>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rPr>
                  <a:t>M</a:t>
                </a:r>
              </a:p>
            </p:txBody>
          </p:sp>
        </p:grpSp>
        <p:grpSp>
          <p:nvGrpSpPr>
            <p:cNvPr id="76" name="Group 35">
              <a:extLst>
                <a:ext uri="{FF2B5EF4-FFF2-40B4-BE49-F238E27FC236}">
                  <a16:creationId xmlns:a16="http://schemas.microsoft.com/office/drawing/2014/main" id="{C0326B32-D242-CD46-BA67-E5F665928F90}"/>
                </a:ext>
              </a:extLst>
            </p:cNvPr>
            <p:cNvGrpSpPr>
              <a:grpSpLocks/>
            </p:cNvGrpSpPr>
            <p:nvPr/>
          </p:nvGrpSpPr>
          <p:grpSpPr bwMode="auto">
            <a:xfrm>
              <a:off x="4294" y="3166"/>
              <a:ext cx="202" cy="212"/>
              <a:chOff x="4166" y="3398"/>
              <a:chExt cx="202" cy="212"/>
            </a:xfrm>
          </p:grpSpPr>
          <p:sp>
            <p:nvSpPr>
              <p:cNvPr id="81" name="Oval 36">
                <a:extLst>
                  <a:ext uri="{FF2B5EF4-FFF2-40B4-BE49-F238E27FC236}">
                    <a16:creationId xmlns:a16="http://schemas.microsoft.com/office/drawing/2014/main" id="{57FC2B25-3ECE-2645-B0C4-DD97F1E96B29}"/>
                  </a:ext>
                </a:extLst>
              </p:cNvPr>
              <p:cNvSpPr>
                <a:spLocks noChangeArrowheads="1"/>
              </p:cNvSpPr>
              <p:nvPr/>
            </p:nvSpPr>
            <p:spPr bwMode="auto">
              <a:xfrm>
                <a:off x="4176" y="3408"/>
                <a:ext cx="192" cy="184"/>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 name="Text Box 37">
                <a:extLst>
                  <a:ext uri="{FF2B5EF4-FFF2-40B4-BE49-F238E27FC236}">
                    <a16:creationId xmlns:a16="http://schemas.microsoft.com/office/drawing/2014/main" id="{69A9ECEF-DA0E-6646-A3A7-1F03B160EFAB}"/>
                  </a:ext>
                </a:extLst>
              </p:cNvPr>
              <p:cNvSpPr txBox="1">
                <a:spLocks noChangeArrowheads="1"/>
              </p:cNvSpPr>
              <p:nvPr/>
            </p:nvSpPr>
            <p:spPr bwMode="auto">
              <a:xfrm>
                <a:off x="4166" y="3398"/>
                <a:ext cx="191" cy="212"/>
              </a:xfrm>
              <a:prstGeom prst="rect">
                <a:avLst/>
              </a:prstGeom>
              <a:noFill/>
              <a:ln>
                <a:noFill/>
              </a:ln>
              <a:effectLst/>
              <a:extLst>
                <a:ext uri="{909E8E84-426E-40dd-AFC4-6F175D3DCCD1}">
                  <a14:hiddenFill xmlns:a14="http://schemas.microsoft.com/office/drawing/2010/main" xmlns="">
                    <a:solidFill>
                      <a:schemeClr val="tx2"/>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rPr>
                  <a:t>C</a:t>
                </a:r>
              </a:p>
            </p:txBody>
          </p:sp>
        </p:grpSp>
        <p:sp>
          <p:nvSpPr>
            <p:cNvPr id="77" name="Text Box 38">
              <a:extLst>
                <a:ext uri="{FF2B5EF4-FFF2-40B4-BE49-F238E27FC236}">
                  <a16:creationId xmlns:a16="http://schemas.microsoft.com/office/drawing/2014/main" id="{C0D006DA-97A6-4040-80CE-D6CEAD88C10E}"/>
                </a:ext>
              </a:extLst>
            </p:cNvPr>
            <p:cNvSpPr txBox="1">
              <a:spLocks noChangeArrowheads="1"/>
            </p:cNvSpPr>
            <p:nvPr/>
          </p:nvSpPr>
          <p:spPr bwMode="auto">
            <a:xfrm>
              <a:off x="4523" y="2826"/>
              <a:ext cx="2176" cy="8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5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dispositivo mestre</a:t>
              </a:r>
            </a:p>
            <a:p>
              <a:pPr marL="0" marR="0" lvl="0" indent="0" defTabSz="914400" eaLnBrk="1" fontAlgn="base" latinLnBrk="0" hangingPunct="1">
                <a:lnSpc>
                  <a:spcPct val="15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dispositivo cliente</a:t>
              </a:r>
            </a:p>
            <a:p>
              <a:pPr marL="0" marR="0" lvl="0" indent="0" defTabSz="914400" eaLnBrk="1" fontAlgn="base" latinLnBrk="0" hangingPunct="1">
                <a:lnSpc>
                  <a:spcPct val="150000"/>
                </a:lnSpc>
                <a:spcBef>
                  <a:spcPct val="0"/>
                </a:spcBef>
                <a:spcAft>
                  <a:spcPct val="0"/>
                </a:spcAft>
                <a:buClrTx/>
                <a:buSzTx/>
                <a:buFontTx/>
                <a:buNone/>
                <a:tabLst/>
                <a:defRPr/>
              </a:pPr>
              <a:r>
                <a:rPr kumimoji="0" lang="pt-BR" sz="1800" b="0" i="0" u="none" strike="noStrike" kern="0" cap="none" spc="0" normalizeH="0" baseline="0" dirty="0">
                  <a:ln>
                    <a:noFill/>
                  </a:ln>
                  <a:solidFill>
                    <a:srgbClr val="000000"/>
                  </a:solidFill>
                  <a:effectLst/>
                  <a:uLnTx/>
                  <a:uFillTx/>
                  <a:latin typeface="Arial" charset="0"/>
                  <a:ea typeface="ＭＳ Ｐゴシック" charset="0"/>
                </a:rPr>
                <a:t>dispositivo estacionado (inativo)</a:t>
              </a:r>
            </a:p>
          </p:txBody>
        </p:sp>
        <p:grpSp>
          <p:nvGrpSpPr>
            <p:cNvPr id="78" name="Group 39">
              <a:extLst>
                <a:ext uri="{FF2B5EF4-FFF2-40B4-BE49-F238E27FC236}">
                  <a16:creationId xmlns:a16="http://schemas.microsoft.com/office/drawing/2014/main" id="{C545195C-7C2F-754C-BEA1-3F97A407DB9A}"/>
                </a:ext>
              </a:extLst>
            </p:cNvPr>
            <p:cNvGrpSpPr>
              <a:grpSpLocks/>
            </p:cNvGrpSpPr>
            <p:nvPr/>
          </p:nvGrpSpPr>
          <p:grpSpPr bwMode="auto">
            <a:xfrm>
              <a:off x="4292" y="3398"/>
              <a:ext cx="193" cy="212"/>
              <a:chOff x="4784" y="2710"/>
              <a:chExt cx="193" cy="212"/>
            </a:xfrm>
          </p:grpSpPr>
          <p:sp>
            <p:nvSpPr>
              <p:cNvPr id="79" name="Oval 40">
                <a:extLst>
                  <a:ext uri="{FF2B5EF4-FFF2-40B4-BE49-F238E27FC236}">
                    <a16:creationId xmlns:a16="http://schemas.microsoft.com/office/drawing/2014/main" id="{232654F8-3401-D347-8413-42464D68E55D}"/>
                  </a:ext>
                </a:extLst>
              </p:cNvPr>
              <p:cNvSpPr>
                <a:spLocks noChangeArrowheads="1"/>
              </p:cNvSpPr>
              <p:nvPr/>
            </p:nvSpPr>
            <p:spPr bwMode="auto">
              <a:xfrm>
                <a:off x="4784" y="2720"/>
                <a:ext cx="192" cy="184"/>
              </a:xfrm>
              <a:prstGeom prst="ellipse">
                <a:avLst/>
              </a:prstGeom>
              <a:solidFill>
                <a:srgbClr val="DDDDDD"/>
              </a:solidFill>
              <a:ln w="9525">
                <a:solidFill>
                  <a:srgbClr val="808080"/>
                </a:solidFill>
                <a:prstDash val="sysDot"/>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Text Box 41">
                <a:extLst>
                  <a:ext uri="{FF2B5EF4-FFF2-40B4-BE49-F238E27FC236}">
                    <a16:creationId xmlns:a16="http://schemas.microsoft.com/office/drawing/2014/main" id="{0FC7AC48-1900-304D-A668-9A27801D665E}"/>
                  </a:ext>
                </a:extLst>
              </p:cNvPr>
              <p:cNvSpPr txBox="1">
                <a:spLocks noChangeArrowheads="1"/>
              </p:cNvSpPr>
              <p:nvPr/>
            </p:nvSpPr>
            <p:spPr bwMode="auto">
              <a:xfrm>
                <a:off x="4786" y="2710"/>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969696"/>
                    </a:solidFill>
                    <a:effectLst/>
                    <a:uLnTx/>
                    <a:uFillTx/>
                    <a:latin typeface="Arial" charset="0"/>
                    <a:ea typeface="ＭＳ Ｐゴシック" charset="0"/>
                  </a:rPr>
                  <a:t>P</a:t>
                </a:r>
              </a:p>
            </p:txBody>
          </p:sp>
        </p:grpSp>
      </p:grpSp>
      <p:cxnSp>
        <p:nvCxnSpPr>
          <p:cNvPr id="85" name="Straight Arrow Connector 84">
            <a:extLst>
              <a:ext uri="{FF2B5EF4-FFF2-40B4-BE49-F238E27FC236}">
                <a16:creationId xmlns:a16="http://schemas.microsoft.com/office/drawing/2014/main" id="{44C05D34-7A2C-0749-A882-EB9BBC96AE94}"/>
              </a:ext>
            </a:extLst>
          </p:cNvPr>
          <p:cNvCxnSpPr>
            <a:stCxn id="46" idx="2"/>
            <a:endCxn id="52" idx="3"/>
          </p:cNvCxnSpPr>
          <p:nvPr/>
        </p:nvCxnSpPr>
        <p:spPr>
          <a:xfrm>
            <a:off x="7869382" y="2863850"/>
            <a:ext cx="3614116" cy="28863"/>
          </a:xfrm>
          <a:prstGeom prst="straightConnector1">
            <a:avLst/>
          </a:prstGeom>
          <a:ln w="12700">
            <a:solidFill>
              <a:srgbClr val="011199"/>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47" name="Group 4">
            <a:extLst>
              <a:ext uri="{FF2B5EF4-FFF2-40B4-BE49-F238E27FC236}">
                <a16:creationId xmlns:a16="http://schemas.microsoft.com/office/drawing/2014/main" id="{10629841-45FC-A74B-B8FE-BA0DCFE22DB0}"/>
              </a:ext>
            </a:extLst>
          </p:cNvPr>
          <p:cNvGrpSpPr>
            <a:grpSpLocks/>
          </p:cNvGrpSpPr>
          <p:nvPr/>
        </p:nvGrpSpPr>
        <p:grpSpPr bwMode="auto">
          <a:xfrm>
            <a:off x="9466407" y="2727325"/>
            <a:ext cx="333375" cy="336550"/>
            <a:chOff x="1334" y="2718"/>
            <a:chExt cx="210" cy="212"/>
          </a:xfrm>
        </p:grpSpPr>
        <p:sp>
          <p:nvSpPr>
            <p:cNvPr id="48" name="Oval 5">
              <a:extLst>
                <a:ext uri="{FF2B5EF4-FFF2-40B4-BE49-F238E27FC236}">
                  <a16:creationId xmlns:a16="http://schemas.microsoft.com/office/drawing/2014/main" id="{9FC9E5BF-409B-B143-9D5B-4C0E5298A7EE}"/>
                </a:ext>
              </a:extLst>
            </p:cNvPr>
            <p:cNvSpPr>
              <a:spLocks noChangeArrowheads="1"/>
            </p:cNvSpPr>
            <p:nvPr/>
          </p:nvSpPr>
          <p:spPr bwMode="auto">
            <a:xfrm>
              <a:off x="1352" y="2728"/>
              <a:ext cx="192" cy="184"/>
            </a:xfrm>
            <a:prstGeom prst="ellipse">
              <a:avLst/>
            </a:prstGeom>
            <a:solidFill>
              <a:srgbClr val="3333CC"/>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 name="Text Box 6">
              <a:extLst>
                <a:ext uri="{FF2B5EF4-FFF2-40B4-BE49-F238E27FC236}">
                  <a16:creationId xmlns:a16="http://schemas.microsoft.com/office/drawing/2014/main" id="{5D3C307C-92D4-234C-91EF-4112052B70E0}"/>
                </a:ext>
              </a:extLst>
            </p:cNvPr>
            <p:cNvSpPr txBox="1">
              <a:spLocks noChangeArrowheads="1"/>
            </p:cNvSpPr>
            <p:nvPr/>
          </p:nvSpPr>
          <p:spPr bwMode="auto">
            <a:xfrm>
              <a:off x="1334" y="2718"/>
              <a:ext cx="19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rial" charset="0"/>
                  <a:ea typeface="ＭＳ Ｐゴシック" charset="0"/>
                </a:rPr>
                <a:t>M</a:t>
              </a:r>
            </a:p>
          </p:txBody>
        </p:sp>
      </p:grpSp>
    </p:spTree>
    <p:extLst>
      <p:ext uri="{BB962C8B-B14F-4D97-AF65-F5344CB8AC3E}">
        <p14:creationId xmlns:p14="http://schemas.microsoft.com/office/powerpoint/2010/main" val="34712690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48CB412-338F-8618-011E-85F02F225B8C}"/>
              </a:ext>
            </a:extLst>
          </p:cNvPr>
          <p:cNvSpPr>
            <a:spLocks noGrp="1"/>
          </p:cNvSpPr>
          <p:nvPr>
            <p:ph type="title"/>
          </p:nvPr>
        </p:nvSpPr>
        <p:spPr>
          <a:xfrm>
            <a:off x="567267" y="415337"/>
            <a:ext cx="10515600" cy="894622"/>
          </a:xfrm>
        </p:spPr>
        <p:txBody>
          <a:bodyPr/>
          <a:lstStyle/>
          <a:p>
            <a:r>
              <a:rPr lang="en-US" dirty="0" err="1"/>
              <a:t>Pandemia</a:t>
            </a:r>
            <a:r>
              <a:rPr lang="en-US" dirty="0"/>
              <a:t> + Bluetooth</a:t>
            </a:r>
          </a:p>
        </p:txBody>
      </p:sp>
      <p:pic>
        <p:nvPicPr>
          <p:cNvPr id="14340" name="Picture 4">
            <a:extLst>
              <a:ext uri="{FF2B5EF4-FFF2-40B4-BE49-F238E27FC236}">
                <a16:creationId xmlns:a16="http://schemas.microsoft.com/office/drawing/2014/main" id="{6B43C3C8-3088-4F9E-0DD3-9CCD4C91D2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96330" y="1309959"/>
            <a:ext cx="9199339" cy="5132704"/>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65E94D04-ABBA-7554-1A34-83CA47D4E9C6}"/>
              </a:ext>
            </a:extLst>
          </p:cNvPr>
          <p:cNvSpPr txBox="1"/>
          <p:nvPr/>
        </p:nvSpPr>
        <p:spPr>
          <a:xfrm>
            <a:off x="0" y="6583273"/>
            <a:ext cx="3890809" cy="253916"/>
          </a:xfrm>
          <a:prstGeom prst="rect">
            <a:avLst/>
          </a:prstGeom>
          <a:noFill/>
        </p:spPr>
        <p:txBody>
          <a:bodyPr wrap="none" rtlCol="0">
            <a:spAutoFit/>
          </a:bodyPr>
          <a:lstStyle/>
          <a:p>
            <a:r>
              <a:rPr lang="en-US" sz="1050" dirty="0"/>
              <a:t>Source: </a:t>
            </a:r>
            <a:r>
              <a:rPr lang="en-US" sz="1050" dirty="0">
                <a:hlinkClick r:id="rId3">
                  <a:extLst>
                    <a:ext uri="{A12FA001-AC4F-418D-AE19-62706E023703}">
                      <ahyp:hlinkClr xmlns:ahyp="http://schemas.microsoft.com/office/drawing/2018/hyperlinkcolor" val="tx"/>
                    </a:ext>
                  </a:extLst>
                </a:hlinkClick>
              </a:rPr>
              <a:t>https://www.macrumors.com/guide/exposure-notification/</a:t>
            </a:r>
            <a:endParaRPr lang="en-US" sz="1050" dirty="0"/>
          </a:p>
        </p:txBody>
      </p:sp>
      <p:sp>
        <p:nvSpPr>
          <p:cNvPr id="2" name="Slide Number Placeholder 4">
            <a:extLst>
              <a:ext uri="{FF2B5EF4-FFF2-40B4-BE49-F238E27FC236}">
                <a16:creationId xmlns:a16="http://schemas.microsoft.com/office/drawing/2014/main" id="{7FF9526F-22EE-C392-6D21-7EA04D3107C7}"/>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198</a:t>
            </a:fld>
            <a:endParaRPr lang="en-US" dirty="0"/>
          </a:p>
        </p:txBody>
      </p:sp>
    </p:spTree>
    <p:extLst>
      <p:ext uri="{BB962C8B-B14F-4D97-AF65-F5344CB8AC3E}">
        <p14:creationId xmlns:p14="http://schemas.microsoft.com/office/powerpoint/2010/main" val="3977372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rgbClr val="D9D9D9"/>
              </a:buClr>
            </a:pPr>
            <a:r>
              <a:rPr lang="en-US" altLang="en-US" dirty="0" err="1">
                <a:solidFill>
                  <a:srgbClr val="D9D9D9"/>
                </a:solidFill>
                <a:ea typeface="ＭＳ Ｐゴシック" panose="020B0600070205080204" pitchFamily="34" charset="-128"/>
                <a:cs typeface="Arial" panose="020B0604020202020204" pitchFamily="34" charset="0"/>
              </a:rPr>
              <a:t>Introdução</a:t>
            </a:r>
            <a:endParaRPr lang="en-US" altLang="en-US" dirty="0">
              <a:solidFill>
                <a:srgbClr val="D9D9D9"/>
              </a:solidFill>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199</a:t>
            </a:fld>
            <a:endParaRPr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en-US" sz="3200" dirty="0">
                <a:solidFill>
                  <a:srgbClr val="000099"/>
                </a:solidFill>
              </a:rPr>
              <a:t>Sem </a:t>
            </a:r>
            <a:r>
              <a:rPr lang="en-US" sz="3200" dirty="0" err="1">
                <a:solidFill>
                  <a:srgbClr val="000099"/>
                </a:solidFill>
              </a:rPr>
              <a:t>Fio</a:t>
            </a:r>
            <a:endParaRPr lang="en-US" sz="3200" dirty="0">
              <a:solidFill>
                <a:srgbClr val="000099"/>
              </a:solidFill>
            </a:endParaRPr>
          </a:p>
          <a:p>
            <a:pPr>
              <a:buClr>
                <a:srgbClr val="D9D9D9"/>
              </a:buClr>
              <a:defRPr/>
            </a:pPr>
            <a:r>
              <a:rPr lang="pt-BR" dirty="0">
                <a:solidFill>
                  <a:srgbClr val="D9D9D9"/>
                </a:solidFill>
              </a:rPr>
              <a:t>Enlaces Sem Fio e características de rede </a:t>
            </a:r>
          </a:p>
          <a:p>
            <a:pPr>
              <a:buClr>
                <a:srgbClr val="D9D9D9"/>
              </a:buClr>
              <a:defRPr/>
            </a:pPr>
            <a:r>
              <a:rPr lang="pt-BR" dirty="0">
                <a:solidFill>
                  <a:srgbClr val="D9D9D9"/>
                </a:solidFill>
              </a:rPr>
              <a:t>WiFi: </a:t>
            </a:r>
            <a:r>
              <a:rPr lang="pt-BR" dirty="0" err="1">
                <a:solidFill>
                  <a:srgbClr val="D9D9D9"/>
                </a:solidFill>
              </a:rPr>
              <a:t>LANs</a:t>
            </a:r>
            <a:r>
              <a:rPr lang="pt-BR" dirty="0">
                <a:solidFill>
                  <a:srgbClr val="D9D9D9"/>
                </a:solidFill>
              </a:rPr>
              <a:t> sem fio 802.11</a:t>
            </a:r>
          </a:p>
          <a:p>
            <a:pPr>
              <a:buClr>
                <a:srgbClr val="0012A0"/>
              </a:buClr>
              <a:defRPr/>
            </a:pPr>
            <a:r>
              <a:rPr lang="pt-BR" dirty="0"/>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68877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D9D9D9"/>
                </a:solidFill>
              </a:rPr>
              <a:t>Mobilidade</a:t>
            </a:r>
          </a:p>
          <a:p>
            <a:pPr marL="393700" indent="-279400">
              <a:buClr>
                <a:srgbClr val="D9D9D9"/>
              </a:buClr>
              <a:defRPr/>
            </a:pPr>
            <a:r>
              <a:rPr lang="pt-BR" sz="3000" dirty="0">
                <a:solidFill>
                  <a:srgbClr val="D9D9D9"/>
                </a:solidFill>
              </a:rPr>
              <a:t>Gestão da mobilidade: princípios</a:t>
            </a:r>
          </a:p>
          <a:p>
            <a:pPr marL="393700" indent="-279400">
              <a:buClr>
                <a:srgbClr val="D9D9D9"/>
              </a:buClr>
              <a:defRPr/>
            </a:pPr>
            <a:r>
              <a:rPr lang="pt-BR" sz="3000" dirty="0">
                <a:solidFill>
                  <a:srgbClr val="D9D9D9"/>
                </a:solidFill>
              </a:rPr>
              <a:t>Gestão da mobilidade: prática</a:t>
            </a:r>
          </a:p>
          <a:p>
            <a:pPr marL="736600" lvl="1" indent="-279400">
              <a:buClr>
                <a:srgbClr val="D9D9D9"/>
              </a:buClr>
              <a:defRPr/>
            </a:pPr>
            <a:r>
              <a:rPr lang="pt-BR" sz="3000" dirty="0">
                <a:solidFill>
                  <a:srgbClr val="D9D9D9"/>
                </a:solidFill>
              </a:rPr>
              <a:t>Redes 4G/5G</a:t>
            </a:r>
          </a:p>
          <a:p>
            <a:pPr marL="736600" lvl="1" indent="-279400">
              <a:buClr>
                <a:srgbClr val="D9D9D9"/>
              </a:buClr>
              <a:defRPr/>
            </a:pPr>
            <a:r>
              <a:rPr lang="pt-BR" sz="3000" dirty="0">
                <a:solidFill>
                  <a:srgbClr val="D9D9D9"/>
                </a:solidFill>
              </a:rPr>
              <a:t>IP Móvel</a:t>
            </a:r>
          </a:p>
          <a:p>
            <a:pPr marL="393700" indent="-279400">
              <a:buClr>
                <a:srgbClr val="D9D9D9"/>
              </a:buClr>
              <a:defRPr/>
            </a:pPr>
            <a:r>
              <a:rPr lang="pt-BR" sz="3400" dirty="0">
                <a:solidFill>
                  <a:srgbClr val="D9D9D9"/>
                </a:solidFill>
              </a:rPr>
              <a:t>Mobilidade: impacto em protocolos de camadas superiores</a:t>
            </a:r>
          </a:p>
        </p:txBody>
      </p:sp>
    </p:spTree>
    <p:extLst>
      <p:ext uri="{BB962C8B-B14F-4D97-AF65-F5344CB8AC3E}">
        <p14:creationId xmlns:p14="http://schemas.microsoft.com/office/powerpoint/2010/main" val="25363082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10319B-E9E1-AC76-AC2C-5731B33AA48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D892477-C6DE-520A-9CA7-8E7808FA5B39}"/>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0012A0"/>
                </a:solidFill>
                <a:effectLst/>
                <a:uLnTx/>
                <a:uFillTx/>
                <a:latin typeface="Calibri" panose="020F0502020204030204"/>
                <a:ea typeface="ＭＳ Ｐゴシック" panose="020B0600070205080204" pitchFamily="34" charset="-128"/>
                <a:cs typeface="+mn-cs"/>
              </a:rPr>
              <a:t>Computer Networking: A Top-Down Approach </a:t>
            </a:r>
            <a:br>
              <a:rPr kumimoji="0" lang="en-US" altLang="en-US" sz="2800" b="0" i="0" u="none" strike="noStrike" kern="1200" cap="none" spc="0" normalizeH="0" baseline="0" noProof="0" dirty="0">
                <a:ln>
                  <a:noFill/>
                </a:ln>
                <a:solidFill>
                  <a:srgbClr val="008000"/>
                </a:solidFill>
                <a:effectLst/>
                <a:uLnTx/>
                <a:uFillTx/>
                <a:latin typeface="Calibri" panose="020F0502020204030204"/>
                <a:ea typeface="ＭＳ Ｐゴシック" panose="020B0600070205080204" pitchFamily="34" charset="-128"/>
                <a:cs typeface="+mn-cs"/>
              </a:rPr>
            </a:b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a:t>
            </a:r>
            <a:r>
              <a:rPr kumimoji="0" lang="en-US" altLang="en-US" sz="1800" b="0" i="0" u="none" strike="noStrike" kern="1200" cap="none" spc="0" normalizeH="0" baseline="30000" noProof="0" dirty="0">
                <a:ln>
                  <a:noFill/>
                </a:ln>
                <a:solidFill>
                  <a:prstClr val="black"/>
                </a:solidFill>
                <a:effectLst/>
                <a:uLnTx/>
                <a:uFillTx/>
                <a:latin typeface="Calibri" panose="020F0502020204030204"/>
                <a:ea typeface="ＭＳ Ｐゴシック" panose="020B0600070205080204" pitchFamily="34" charset="-128"/>
                <a:cs typeface="+mn-cs"/>
              </a:rPr>
              <a:t>th</a:t>
            </a: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edition </a:t>
            </a:r>
            <a:b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Jim Kurose, Keith Ross</a:t>
            </a:r>
            <a:b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Pearson, 2025</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08FF2B6E-BDA8-E26B-A973-9C2617A2C4BF}"/>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n-cs"/>
              </a:rPr>
              <a:t>Chapter 7</a:t>
            </a:r>
            <a:br>
              <a:rPr kumimoji="0" lang="en-US" altLang="en-US" sz="60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n-cs"/>
              </a:rPr>
            </a:br>
            <a:r>
              <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n-cs"/>
              </a:rPr>
              <a:t>Wireless and Mobile Networks</a:t>
            </a:r>
          </a:p>
        </p:txBody>
      </p:sp>
      <p:sp>
        <p:nvSpPr>
          <p:cNvPr id="7" name="Text Box 6">
            <a:extLst>
              <a:ext uri="{FF2B5EF4-FFF2-40B4-BE49-F238E27FC236}">
                <a16:creationId xmlns:a16="http://schemas.microsoft.com/office/drawing/2014/main" id="{DF4A8CAB-E1F0-49A6-E33C-C7934B705E97}"/>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 note on the use of these PowerPoint slides: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a:t>
            </a:r>
            <a:r>
              <a:rPr kumimoji="0"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 making these slides freely available to all (faculty, students, readers). They’re in PowerPoint form so you see the animations; and can add, modify, and delete slides  (including this one) and slide content to suit your needs. They obviously represent a </a:t>
            </a:r>
            <a:r>
              <a:rPr kumimoji="0" lang="en-US" altLang="ja-JP" sz="1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lot</a:t>
            </a:r>
            <a:r>
              <a:rPr kumimoji="0"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work on our part. In return for use, we only ask the following:</a:t>
            </a:r>
          </a:p>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Text Box 7">
            <a:extLst>
              <a:ext uri="{FF2B5EF4-FFF2-40B4-BE49-F238E27FC236}">
                <a16:creationId xmlns:a16="http://schemas.microsoft.com/office/drawing/2014/main" id="{65628315-5B3B-233A-FDB7-87744A12736C}"/>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173038" marR="0" lvl="0" indent="-173038" algn="l" defTabSz="914400" rtl="0" eaLnBrk="1" fontAlgn="auto" latinLnBrk="0" hangingPunct="1">
              <a:lnSpc>
                <a:spcPct val="85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a:p>
            <a:pPr marL="290513" marR="0" lvl="0" indent="-168275" algn="l" defTabSz="914400" rtl="0" eaLnBrk="1" fontAlgn="auto" latinLnBrk="0" hangingPunct="1">
              <a:lnSpc>
                <a:spcPct val="100000"/>
              </a:lnSpc>
              <a:spcBef>
                <a:spcPts val="0"/>
              </a:spcBef>
              <a:spcAft>
                <a:spcPts val="0"/>
              </a:spcAft>
              <a:buClr>
                <a:srgbClr val="0000A8"/>
              </a:buClr>
              <a:buSzPct val="75000"/>
              <a:buFont typeface="Wingdings" pitchFamily="2" charset="2"/>
              <a:buChar char="§"/>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If you use these slides (e.g., in a class) that you mention their source (after all, we’</a:t>
            </a:r>
            <a:r>
              <a:rPr kumimoji="0"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d like people to use our book!)</a:t>
            </a:r>
          </a:p>
          <a:p>
            <a:pPr marL="290513" marR="0" lvl="0" indent="-168275" algn="l" defTabSz="914400" rtl="0" eaLnBrk="1" fontAlgn="auto" latinLnBrk="0" hangingPunct="1">
              <a:lnSpc>
                <a:spcPct val="100000"/>
              </a:lnSpc>
              <a:spcBef>
                <a:spcPts val="0"/>
              </a:spcBef>
              <a:spcAft>
                <a:spcPts val="0"/>
              </a:spcAft>
              <a:buClr>
                <a:srgbClr val="0000A8"/>
              </a:buClr>
              <a:buSzPct val="75000"/>
              <a:buFont typeface="Wingdings" pitchFamily="2" charset="2"/>
              <a:buChar char="§"/>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If you post any slides on a www site, that you note that they are adapted from (or perhaps identical to) our slides, and note our copyright of this material.</a:t>
            </a:r>
          </a:p>
          <a:p>
            <a:pPr marL="173038" marR="0" lvl="0" indent="-173038" algn="l" defTabSz="914400" rtl="0" eaLnBrk="1" fontAlgn="auto" latinLnBrk="0" hangingPunct="1">
              <a:lnSpc>
                <a:spcPct val="85000"/>
              </a:lnSpc>
              <a:spcBef>
                <a:spcPts val="0"/>
              </a:spcBef>
              <a:spcAft>
                <a:spcPts val="0"/>
              </a:spcAft>
              <a:buClr>
                <a:srgbClr val="ED7D31"/>
              </a:buClr>
              <a:buSzTx/>
              <a:buFont typeface="Wingdings" pitchFamily="2" charset="2"/>
              <a:buNone/>
              <a:tabLst/>
              <a:defRPr/>
            </a:pPr>
            <a:endPar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15875" marR="0" lvl="0" indent="0" algn="l" defTabSz="914400" rtl="0" eaLnBrk="1" fontAlgn="auto" latinLnBrk="0" hangingPunct="1">
              <a:lnSpc>
                <a:spcPct val="85000"/>
              </a:lnSpc>
              <a:spcBef>
                <a:spcPts val="0"/>
              </a:spcBef>
              <a:spcAft>
                <a:spcPts val="0"/>
              </a:spcAft>
              <a:buClr>
                <a:srgbClr val="ED7D31"/>
              </a:buClr>
              <a:buSzTx/>
              <a:buFont typeface="Wingdings" pitchFamily="2" charset="2"/>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 a revision history, see the slide note for this page. </a:t>
            </a:r>
          </a:p>
          <a:p>
            <a:pPr marL="15875" marR="0" lvl="0" indent="0" algn="l" defTabSz="914400" rtl="0" eaLnBrk="1" fontAlgn="auto" latinLnBrk="0" hangingPunct="1">
              <a:lnSpc>
                <a:spcPct val="85000"/>
              </a:lnSpc>
              <a:spcBef>
                <a:spcPts val="0"/>
              </a:spcBef>
              <a:spcAft>
                <a:spcPts val="0"/>
              </a:spcAft>
              <a:buClr>
                <a:srgbClr val="ED7D31"/>
              </a:buClr>
              <a:buSzTx/>
              <a:buFont typeface="Wingdings" pitchFamily="2" charset="2"/>
              <a:buNone/>
              <a:tabLst/>
              <a:defRPr/>
            </a:pPr>
            <a:endPar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15875" marR="0" lvl="0" indent="0" algn="l" defTabSz="914400" rtl="0" eaLnBrk="1" fontAlgn="auto" latinLnBrk="0" hangingPunct="1">
              <a:lnSpc>
                <a:spcPct val="85000"/>
              </a:lnSpc>
              <a:spcBef>
                <a:spcPts val="0"/>
              </a:spcBef>
              <a:spcAft>
                <a:spcPts val="0"/>
              </a:spcAft>
              <a:buClr>
                <a:srgbClr val="ED7D31"/>
              </a:buClr>
              <a:buSzTx/>
              <a:buFont typeface="Wingdings" pitchFamily="2" charset="2"/>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Thanks and enjoy!  JFK/KWR</a:t>
            </a:r>
          </a:p>
          <a:p>
            <a:pPr marL="173038" marR="0" lvl="0" indent="-173038" algn="l" defTabSz="914400" rtl="0" eaLnBrk="1" fontAlgn="auto" latinLnBrk="0" hangingPunct="1">
              <a:lnSpc>
                <a:spcPct val="85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173038" marR="0" lvl="0" indent="-173038" algn="l"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All material copyright 1996-2025</a:t>
            </a:r>
          </a:p>
          <a:p>
            <a:pPr marL="173038" marR="0" lvl="0" indent="-173038" algn="l"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J.F Kurose and K.W. Ross, All Rights Reserved</a:t>
            </a:r>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846584D8-4A5D-54B6-F2F5-CC67DABB9978}"/>
              </a:ext>
            </a:extLst>
          </p:cNvPr>
          <p:cNvPicPr>
            <a:picLocks noChangeAspect="1"/>
          </p:cNvPicPr>
          <p:nvPr/>
        </p:nvPicPr>
        <p:blipFill>
          <a:blip r:embed="rId3"/>
          <a:stretch>
            <a:fillRect/>
          </a:stretch>
        </p:blipFill>
        <p:spPr>
          <a:xfrm>
            <a:off x="7913799" y="622012"/>
            <a:ext cx="3302000" cy="4051300"/>
          </a:xfrm>
          <a:prstGeom prst="rect">
            <a:avLst/>
          </a:prstGeom>
        </p:spPr>
      </p:pic>
      <p:sp>
        <p:nvSpPr>
          <p:cNvPr id="4" name="Slide Number Placeholder 3">
            <a:extLst>
              <a:ext uri="{FF2B5EF4-FFF2-40B4-BE49-F238E27FC236}">
                <a16:creationId xmlns:a16="http://schemas.microsoft.com/office/drawing/2014/main" id="{3AE6D378-EB89-EA7C-D8E9-497BCE191958}"/>
              </a:ext>
            </a:extLst>
          </p:cNvPr>
          <p:cNvSpPr>
            <a:spLocks noGrp="1"/>
          </p:cNvSpPr>
          <p:nvPr>
            <p:ph type="sldNum" sz="quarter" idx="4"/>
          </p:nvPr>
        </p:nvSpPr>
        <p:spPr/>
        <p:txBody>
          <a:bodyPr/>
          <a:lstStyle/>
          <a:p>
            <a:r>
              <a:rPr lang="en-US"/>
              <a:t>Wireless and Mobile Networks: 7-</a:t>
            </a:r>
            <a:fld id="{C4204591-24BD-A542-B9D5-F8D8A88D2FEE}" type="slidenum">
              <a:rPr lang="en-US" smtClean="0"/>
              <a:pPr/>
              <a:t>2</a:t>
            </a:fld>
            <a:endParaRPr lang="en-US" dirty="0"/>
          </a:p>
        </p:txBody>
      </p:sp>
    </p:spTree>
    <p:extLst>
      <p:ext uri="{BB962C8B-B14F-4D97-AF65-F5344CB8AC3E}">
        <p14:creationId xmlns:p14="http://schemas.microsoft.com/office/powerpoint/2010/main" val="4620328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C34943-D8FF-41A1-6AC1-3B7F4E6C8477}"/>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D3498BD5-F752-27C2-C40C-8B7170F65262}"/>
              </a:ext>
            </a:extLst>
          </p:cNvPr>
          <p:cNvSpPr>
            <a:spLocks noGrp="1"/>
          </p:cNvSpPr>
          <p:nvPr>
            <p:ph type="title"/>
          </p:nvPr>
        </p:nvSpPr>
        <p:spPr>
          <a:xfrm>
            <a:off x="798691" y="289325"/>
            <a:ext cx="11024714" cy="894622"/>
          </a:xfrm>
        </p:spPr>
        <p:txBody>
          <a:bodyPr>
            <a:normAutofit/>
          </a:bodyPr>
          <a:lstStyle/>
          <a:p>
            <a:r>
              <a:rPr lang="en-US" dirty="0" err="1">
                <a:cs typeface="Calibri" panose="020F0502020204030204" pitchFamily="34" charset="0"/>
              </a:rPr>
              <a:t>Sinais</a:t>
            </a:r>
            <a:r>
              <a:rPr lang="en-US" dirty="0">
                <a:cs typeface="Calibri" panose="020F0502020204030204" pitchFamily="34" charset="0"/>
              </a:rPr>
              <a:t> e </a:t>
            </a:r>
            <a:r>
              <a:rPr lang="en-US" dirty="0" err="1">
                <a:cs typeface="Calibri" panose="020F0502020204030204" pitchFamily="34" charset="0"/>
              </a:rPr>
              <a:t>Ruídos</a:t>
            </a:r>
            <a:endParaRPr lang="en-US" sz="4400" dirty="0"/>
          </a:p>
        </p:txBody>
      </p:sp>
      <p:sp>
        <p:nvSpPr>
          <p:cNvPr id="11" name="TextBox 10">
            <a:extLst>
              <a:ext uri="{FF2B5EF4-FFF2-40B4-BE49-F238E27FC236}">
                <a16:creationId xmlns:a16="http://schemas.microsoft.com/office/drawing/2014/main" id="{03FDE199-AE2A-0098-6C76-079D4D2666FB}"/>
              </a:ext>
            </a:extLst>
          </p:cNvPr>
          <p:cNvSpPr txBox="1"/>
          <p:nvPr/>
        </p:nvSpPr>
        <p:spPr>
          <a:xfrm>
            <a:off x="747892" y="1256467"/>
            <a:ext cx="5991576" cy="5124480"/>
          </a:xfrm>
          <a:prstGeom prst="rect">
            <a:avLst/>
          </a:prstGeom>
          <a:noFill/>
        </p:spPr>
        <p:txBody>
          <a:bodyPr wrap="square" rtlCol="0">
            <a:spAutoFit/>
          </a:bodyPr>
          <a:lstStyle/>
          <a:p>
            <a:pPr marL="285750" indent="-227013">
              <a:spcBef>
                <a:spcPts val="600"/>
              </a:spcBef>
              <a:buClr>
                <a:srgbClr val="0E00A3"/>
              </a:buClr>
              <a:buFont typeface="Wingdings" pitchFamily="2" charset="2"/>
              <a:buChar char="§"/>
            </a:pPr>
            <a:r>
              <a:rPr lang="en-US" sz="2400" dirty="0" err="1">
                <a:solidFill>
                  <a:srgbClr val="0E00A3"/>
                </a:solidFill>
              </a:rPr>
              <a:t>interferência</a:t>
            </a:r>
            <a:r>
              <a:rPr lang="en-US" sz="2400" dirty="0">
                <a:solidFill>
                  <a:srgbClr val="0E00A3"/>
                </a:solidFill>
              </a:rPr>
              <a:t>: </a:t>
            </a:r>
            <a:r>
              <a:rPr lang="pt-BR" sz="2400" dirty="0"/>
              <a:t>outros transmissores/radiadores EM na mesma banda de frequência</a:t>
            </a:r>
            <a:endParaRPr lang="en-US" sz="2400" dirty="0"/>
          </a:p>
          <a:p>
            <a:pPr marL="571500" lvl="1" indent="-228600">
              <a:spcBef>
                <a:spcPts val="600"/>
              </a:spcBef>
              <a:buClr>
                <a:srgbClr val="0E00A3"/>
              </a:buClr>
              <a:buFont typeface="Arial" panose="020B0604020202020204" pitchFamily="34" charset="0"/>
              <a:buChar char="•"/>
            </a:pPr>
            <a:r>
              <a:rPr lang="pt-BR" sz="2000" dirty="0">
                <a:solidFill>
                  <a:srgbClr val="0E00A3"/>
                </a:solidFill>
              </a:rPr>
              <a:t>centenas de dispositivos de consumo operam na banda não licenciada de 2,4 GHz (também conhecida como: banda Industrial, Científica e Médica)</a:t>
            </a:r>
            <a:r>
              <a:rPr lang="en-US" sz="2000" dirty="0">
                <a:solidFill>
                  <a:srgbClr val="0E00A3"/>
                </a:solidFill>
                <a:effectLst/>
              </a:rPr>
              <a:t>: </a:t>
            </a:r>
            <a:r>
              <a:rPr lang="en-US" sz="2000" dirty="0">
                <a:effectLst/>
              </a:rPr>
              <a:t>WiFi, Bluetooth, Zigbee, </a:t>
            </a:r>
            <a:r>
              <a:rPr lang="en-US" sz="2000" dirty="0"/>
              <a:t>TV via </a:t>
            </a:r>
            <a:r>
              <a:rPr lang="en-US" sz="2000" dirty="0" err="1"/>
              <a:t>satélite</a:t>
            </a:r>
            <a:r>
              <a:rPr lang="en-US" sz="2000" dirty="0">
                <a:effectLst/>
              </a:rPr>
              <a:t>, </a:t>
            </a:r>
            <a:r>
              <a:rPr lang="en-US" sz="2000" dirty="0" err="1"/>
              <a:t>fornos</a:t>
            </a:r>
            <a:r>
              <a:rPr lang="en-US" sz="2000" dirty="0"/>
              <a:t> de micro-</a:t>
            </a:r>
            <a:r>
              <a:rPr lang="en-US" sz="2000" dirty="0" err="1"/>
              <a:t>ondas</a:t>
            </a:r>
            <a:r>
              <a:rPr lang="en-US" sz="2000" dirty="0">
                <a:effectLst/>
              </a:rPr>
              <a:t>, </a:t>
            </a:r>
            <a:r>
              <a:rPr lang="pt-BR" sz="2000" dirty="0"/>
              <a:t>abridores de portas de garagem</a:t>
            </a:r>
            <a:r>
              <a:rPr lang="en-US" sz="2000" dirty="0"/>
              <a:t>, </a:t>
            </a:r>
            <a:r>
              <a:rPr lang="en-US" sz="2000" dirty="0" err="1"/>
              <a:t>monitores</a:t>
            </a:r>
            <a:r>
              <a:rPr lang="en-US" sz="2000" dirty="0"/>
              <a:t> de </a:t>
            </a:r>
            <a:r>
              <a:rPr lang="en-US" sz="2000" dirty="0" err="1"/>
              <a:t>bebê</a:t>
            </a:r>
            <a:r>
              <a:rPr lang="en-US" sz="2000" dirty="0"/>
              <a:t>,</a:t>
            </a:r>
            <a:r>
              <a:rPr lang="en-US" sz="2000" dirty="0">
                <a:effectLst/>
              </a:rPr>
              <a:t> </a:t>
            </a:r>
            <a:r>
              <a:rPr lang="en-US" sz="2000" dirty="0" err="1"/>
              <a:t>telefones</a:t>
            </a:r>
            <a:r>
              <a:rPr lang="en-US" sz="2000" dirty="0"/>
              <a:t> </a:t>
            </a:r>
            <a:r>
              <a:rPr lang="en-US" sz="2000" dirty="0" err="1"/>
              <a:t>sem</a:t>
            </a:r>
            <a:r>
              <a:rPr lang="en-US" sz="2000" dirty="0"/>
              <a:t> </a:t>
            </a:r>
            <a:r>
              <a:rPr lang="en-US" sz="2000" dirty="0" err="1"/>
              <a:t>fio</a:t>
            </a:r>
            <a:r>
              <a:rPr lang="en-US" sz="2000" dirty="0">
                <a:effectLst/>
              </a:rPr>
              <a:t>, </a:t>
            </a:r>
            <a:r>
              <a:rPr lang="en-US" sz="2000" dirty="0" err="1"/>
              <a:t>microfones</a:t>
            </a:r>
            <a:r>
              <a:rPr lang="en-US" sz="2000" dirty="0"/>
              <a:t>/alto-</a:t>
            </a:r>
            <a:r>
              <a:rPr lang="en-US" sz="2000" dirty="0" err="1"/>
              <a:t>falantes</a:t>
            </a:r>
            <a:r>
              <a:rPr lang="en-US" sz="2000" dirty="0"/>
              <a:t> </a:t>
            </a:r>
            <a:r>
              <a:rPr lang="en-US" sz="2000" dirty="0" err="1"/>
              <a:t>sem</a:t>
            </a:r>
            <a:r>
              <a:rPr lang="en-US" sz="2000" dirty="0"/>
              <a:t> </a:t>
            </a:r>
            <a:r>
              <a:rPr lang="en-US" sz="2000" dirty="0" err="1"/>
              <a:t>fio</a:t>
            </a:r>
            <a:r>
              <a:rPr lang="en-US" sz="2000" dirty="0">
                <a:effectLst/>
              </a:rPr>
              <a:t>, </a:t>
            </a:r>
            <a:r>
              <a:rPr lang="en-US" sz="2000" dirty="0"/>
              <a:t>drones e </a:t>
            </a:r>
            <a:r>
              <a:rPr lang="en-US" sz="2000" dirty="0" err="1"/>
              <a:t>brinquedos</a:t>
            </a:r>
            <a:r>
              <a:rPr lang="en-US" sz="2000" dirty="0"/>
              <a:t> </a:t>
            </a:r>
            <a:r>
              <a:rPr lang="en-US" sz="2000" dirty="0" err="1"/>
              <a:t>controlados</a:t>
            </a:r>
            <a:r>
              <a:rPr lang="en-US" sz="2000" dirty="0"/>
              <a:t> </a:t>
            </a:r>
            <a:r>
              <a:rPr lang="en-US" sz="2000" dirty="0" err="1"/>
              <a:t>por</a:t>
            </a:r>
            <a:r>
              <a:rPr lang="en-US" sz="2000" dirty="0"/>
              <a:t> </a:t>
            </a:r>
            <a:r>
              <a:rPr lang="en-US" sz="2000" dirty="0" err="1"/>
              <a:t>rádio</a:t>
            </a:r>
            <a:r>
              <a:rPr lang="en-US" sz="2000" dirty="0">
                <a:effectLst/>
              </a:rPr>
              <a:t>, </a:t>
            </a:r>
            <a:r>
              <a:rPr lang="en-US" sz="2000" dirty="0" err="1"/>
              <a:t>rádio</a:t>
            </a:r>
            <a:r>
              <a:rPr lang="en-US" sz="2000" dirty="0"/>
              <a:t> </a:t>
            </a:r>
            <a:r>
              <a:rPr lang="en-US" sz="2000" dirty="0" err="1"/>
              <a:t>amador</a:t>
            </a:r>
            <a:r>
              <a:rPr lang="en-US" sz="2000" dirty="0">
                <a:effectLst/>
              </a:rPr>
              <a:t>, ...  </a:t>
            </a:r>
            <a:endParaRPr lang="en-US" sz="2000" dirty="0"/>
          </a:p>
          <a:p>
            <a:pPr marL="285750" indent="-227013">
              <a:spcBef>
                <a:spcPts val="600"/>
              </a:spcBef>
              <a:buClr>
                <a:srgbClr val="0E00A3"/>
              </a:buClr>
              <a:buFont typeface="Wingdings" pitchFamily="2" charset="2"/>
              <a:buChar char="§"/>
            </a:pPr>
            <a:r>
              <a:rPr lang="en-US" sz="2000" dirty="0" err="1">
                <a:solidFill>
                  <a:srgbClr val="0E00A3"/>
                </a:solidFill>
              </a:rPr>
              <a:t>ruído</a:t>
            </a:r>
            <a:r>
              <a:rPr lang="en-US" sz="2000" dirty="0">
                <a:solidFill>
                  <a:srgbClr val="0E00A3"/>
                </a:solidFill>
              </a:rPr>
              <a:t> </a:t>
            </a:r>
            <a:r>
              <a:rPr lang="en-US" sz="2000" dirty="0" err="1">
                <a:solidFill>
                  <a:srgbClr val="0E00A3"/>
                </a:solidFill>
              </a:rPr>
              <a:t>térmico</a:t>
            </a:r>
            <a:r>
              <a:rPr lang="en-US" sz="2000" dirty="0">
                <a:solidFill>
                  <a:srgbClr val="0E00A3"/>
                </a:solidFill>
              </a:rPr>
              <a:t> e </a:t>
            </a:r>
            <a:r>
              <a:rPr lang="en-US" sz="2000" dirty="0" err="1">
                <a:solidFill>
                  <a:srgbClr val="0E00A3"/>
                </a:solidFill>
              </a:rPr>
              <a:t>eletrônico</a:t>
            </a:r>
            <a:r>
              <a:rPr lang="en-US" sz="2000" dirty="0">
                <a:solidFill>
                  <a:srgbClr val="0E00A3"/>
                </a:solidFill>
              </a:rPr>
              <a:t> </a:t>
            </a:r>
            <a:r>
              <a:rPr lang="en-US" sz="2000" dirty="0"/>
              <a:t>no receptor:</a:t>
            </a:r>
          </a:p>
          <a:p>
            <a:pPr marL="571500" lvl="2" indent="-228600">
              <a:spcBef>
                <a:spcPts val="600"/>
              </a:spcBef>
              <a:buClr>
                <a:srgbClr val="0E00A3"/>
              </a:buClr>
              <a:buFont typeface="Arial" panose="020B0604020202020204" pitchFamily="34" charset="0"/>
              <a:buChar char="•"/>
            </a:pPr>
            <a:r>
              <a:rPr lang="pt-BR" sz="2000" dirty="0"/>
              <a:t>variações térmicas naturais, imperfeições na eletrônica</a:t>
            </a:r>
            <a:endParaRPr lang="en-US" sz="2000" dirty="0"/>
          </a:p>
        </p:txBody>
      </p:sp>
      <p:grpSp>
        <p:nvGrpSpPr>
          <p:cNvPr id="2" name="Group 1">
            <a:extLst>
              <a:ext uri="{FF2B5EF4-FFF2-40B4-BE49-F238E27FC236}">
                <a16:creationId xmlns:a16="http://schemas.microsoft.com/office/drawing/2014/main" id="{632CC91F-D3F0-7EB0-057F-8A597E729E7A}"/>
              </a:ext>
            </a:extLst>
          </p:cNvPr>
          <p:cNvGrpSpPr/>
          <p:nvPr/>
        </p:nvGrpSpPr>
        <p:grpSpPr>
          <a:xfrm>
            <a:off x="6766365" y="2455875"/>
            <a:ext cx="5088973" cy="3126034"/>
            <a:chOff x="6732171" y="2882098"/>
            <a:chExt cx="5088973" cy="3126034"/>
          </a:xfrm>
        </p:grpSpPr>
        <p:pic>
          <p:nvPicPr>
            <p:cNvPr id="3" name="Picture 2">
              <a:extLst>
                <a:ext uri="{FF2B5EF4-FFF2-40B4-BE49-F238E27FC236}">
                  <a16:creationId xmlns:a16="http://schemas.microsoft.com/office/drawing/2014/main" id="{38C2E12D-6C21-E84B-6DC9-615C32DDA68F}"/>
                </a:ext>
              </a:extLst>
            </p:cNvPr>
            <p:cNvPicPr>
              <a:picLocks noChangeAspect="1"/>
            </p:cNvPicPr>
            <p:nvPr/>
          </p:nvPicPr>
          <p:blipFill>
            <a:blip r:embed="rId3"/>
            <a:stretch>
              <a:fillRect/>
            </a:stretch>
          </p:blipFill>
          <p:spPr>
            <a:xfrm>
              <a:off x="6732171" y="2882098"/>
              <a:ext cx="5088973" cy="2447766"/>
            </a:xfrm>
            <a:prstGeom prst="rect">
              <a:avLst/>
            </a:prstGeom>
          </p:spPr>
        </p:pic>
        <p:sp>
          <p:nvSpPr>
            <p:cNvPr id="4" name="TextBox 3">
              <a:extLst>
                <a:ext uri="{FF2B5EF4-FFF2-40B4-BE49-F238E27FC236}">
                  <a16:creationId xmlns:a16="http://schemas.microsoft.com/office/drawing/2014/main" id="{B1005C16-4267-763C-CE15-6AC036942EE2}"/>
                </a:ext>
              </a:extLst>
            </p:cNvPr>
            <p:cNvSpPr txBox="1"/>
            <p:nvPr/>
          </p:nvSpPr>
          <p:spPr>
            <a:xfrm>
              <a:off x="6918452" y="5638800"/>
              <a:ext cx="4660250" cy="369332"/>
            </a:xfrm>
            <a:prstGeom prst="rect">
              <a:avLst/>
            </a:prstGeom>
            <a:noFill/>
          </p:spPr>
          <p:txBody>
            <a:bodyPr wrap="none" rtlCol="0">
              <a:spAutoFit/>
            </a:bodyPr>
            <a:lstStyle/>
            <a:p>
              <a:r>
                <a:rPr lang="pt-BR" dirty="0">
                  <a:latin typeface="Helvetica" pitchFamily="2" charset="0"/>
                </a:rPr>
                <a:t>Sinal original, ruído e sinal recebido ruidoso</a:t>
              </a:r>
              <a:endParaRPr lang="en-US" dirty="0">
                <a:effectLst/>
                <a:latin typeface="Helvetica" pitchFamily="2" charset="0"/>
              </a:endParaRPr>
            </a:p>
          </p:txBody>
        </p:sp>
      </p:grpSp>
      <p:sp>
        <p:nvSpPr>
          <p:cNvPr id="6" name="Slide Number Placeholder 5">
            <a:extLst>
              <a:ext uri="{FF2B5EF4-FFF2-40B4-BE49-F238E27FC236}">
                <a16:creationId xmlns:a16="http://schemas.microsoft.com/office/drawing/2014/main" id="{75E062BA-2E1A-F433-3D95-6C33A451B0F6}"/>
              </a:ext>
            </a:extLst>
          </p:cNvPr>
          <p:cNvSpPr>
            <a:spLocks noGrp="1"/>
          </p:cNvSpPr>
          <p:nvPr>
            <p:ph type="sldNum" sz="quarter" idx="4"/>
          </p:nvPr>
        </p:nvSpPr>
        <p:spPr/>
        <p:txBody>
          <a:bodyPr/>
          <a:lstStyle/>
          <a:p>
            <a:r>
              <a:rPr lang="en-US"/>
              <a:t>Wireless and Mobile Networks: 7-</a:t>
            </a:r>
            <a:fld id="{C4204591-24BD-A542-B9D5-F8D8A88D2FEE}" type="slidenum">
              <a:rPr lang="en-US" smtClean="0"/>
              <a:pPr/>
              <a:t>20</a:t>
            </a:fld>
            <a:endParaRPr lang="en-US" dirty="0"/>
          </a:p>
        </p:txBody>
      </p:sp>
    </p:spTree>
    <p:extLst>
      <p:ext uri="{BB962C8B-B14F-4D97-AF65-F5344CB8AC3E}">
        <p14:creationId xmlns:p14="http://schemas.microsoft.com/office/powerpoint/2010/main" val="1766121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2" end="2"/>
                                            </p:txEl>
                                          </p:spTgt>
                                        </p:tgtEl>
                                        <p:attrNameLst>
                                          <p:attrName>style.visibility</p:attrName>
                                        </p:attrNameLst>
                                      </p:cBhvr>
                                      <p:to>
                                        <p:strVal val="visible"/>
                                      </p:to>
                                    </p:set>
                                    <p:animEffect transition="in" filter="dissolve">
                                      <p:cBhvr>
                                        <p:cTn id="7" dur="500"/>
                                        <p:tgtEl>
                                          <p:spTgt spid="11">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3" end="3"/>
                                            </p:txEl>
                                          </p:spTgt>
                                        </p:tgtEl>
                                        <p:attrNameLst>
                                          <p:attrName>style.visibility</p:attrName>
                                        </p:attrNameLst>
                                      </p:cBhvr>
                                      <p:to>
                                        <p:strVal val="visible"/>
                                      </p:to>
                                    </p:set>
                                    <p:animEffect transition="in" filter="dissolve">
                                      <p:cBhvr>
                                        <p:cTn id="10" dur="500"/>
                                        <p:tgtEl>
                                          <p:spTgt spid="1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a:rPr lang="en-US" b="0" kern="0" dirty="0">
                <a:solidFill>
                  <a:srgbClr val="000099"/>
                </a:solidFill>
                <a:latin typeface="+mn-lt"/>
                <a:ea typeface="ＭＳ Ｐゴシック" charset="0"/>
              </a:rPr>
              <a:t>Redes </a:t>
            </a:r>
            <a:r>
              <a:rPr lang="en-US" b="0" kern="0" dirty="0" err="1">
                <a:solidFill>
                  <a:srgbClr val="000099"/>
                </a:solidFill>
                <a:latin typeface="+mn-lt"/>
                <a:ea typeface="ＭＳ Ｐゴシック" charset="0"/>
              </a:rPr>
              <a:t>celulares</a:t>
            </a:r>
            <a:r>
              <a:rPr lang="en-US" b="0" kern="0" dirty="0">
                <a:solidFill>
                  <a:srgbClr val="000099"/>
                </a:solidFill>
                <a:latin typeface="+mn-lt"/>
                <a:ea typeface="ＭＳ Ｐゴシック" charset="0"/>
              </a:rPr>
              <a:t> 4G/5G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200</a:t>
            </a:fld>
            <a:endParaRPr lang="en-US" dirty="0"/>
          </a:p>
        </p:txBody>
      </p:sp>
      <p:sp>
        <p:nvSpPr>
          <p:cNvPr id="43" name="Rectangle 4">
            <a:extLst>
              <a:ext uri="{FF2B5EF4-FFF2-40B4-BE49-F238E27FC236}">
                <a16:creationId xmlns:a16="http://schemas.microsoft.com/office/drawing/2014/main" id="{7EE47952-3299-F34C-9371-84E782764DCC}"/>
              </a:ext>
            </a:extLst>
          </p:cNvPr>
          <p:cNvSpPr>
            <a:spLocks noChangeArrowheads="1"/>
          </p:cNvSpPr>
          <p:nvPr/>
        </p:nvSpPr>
        <p:spPr bwMode="auto">
          <a:xfrm>
            <a:off x="751411" y="1491868"/>
            <a:ext cx="10275310" cy="497071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5275" indent="-295275">
              <a:spcBef>
                <a:spcPct val="20000"/>
              </a:spcBef>
              <a:buClr>
                <a:srgbClr val="000099"/>
              </a:buClr>
              <a:buSzPct val="75000"/>
              <a:buFont typeface="Wingdings" pitchFamily="2" charset="2"/>
              <a:buChar char="§"/>
              <a:tabLst>
                <a:tab pos="746125" algn="l"/>
              </a:tabLst>
              <a:defRPr/>
            </a:pPr>
            <a:r>
              <a:rPr lang="en-US" sz="3200" i="1" dirty="0"/>
              <a:t>a</a:t>
            </a:r>
            <a:r>
              <a:rPr lang="en-US" sz="3200" dirty="0"/>
              <a:t> </a:t>
            </a:r>
            <a:r>
              <a:rPr lang="pt-BR" sz="3200" dirty="0"/>
              <a:t>solução para Internet móvel de longa distância</a:t>
            </a:r>
            <a:endParaRPr lang="en-US" sz="3200" dirty="0"/>
          </a:p>
          <a:p>
            <a:pPr marL="295275" indent="-295275">
              <a:spcBef>
                <a:spcPct val="20000"/>
              </a:spcBef>
              <a:buClr>
                <a:srgbClr val="000099"/>
              </a:buClr>
              <a:buSzPct val="75000"/>
              <a:buFont typeface="Wingdings" pitchFamily="2" charset="2"/>
              <a:buChar char="§"/>
              <a:tabLst>
                <a:tab pos="746125" algn="l"/>
              </a:tabLst>
              <a:defRPr/>
            </a:pPr>
            <a:r>
              <a:rPr lang="en-US" sz="3200" dirty="0" err="1"/>
              <a:t>implantação</a:t>
            </a:r>
            <a:r>
              <a:rPr lang="en-US" sz="3200" dirty="0"/>
              <a:t>/</a:t>
            </a:r>
            <a:r>
              <a:rPr lang="en-US" sz="3200" dirty="0" err="1"/>
              <a:t>uso</a:t>
            </a:r>
            <a:r>
              <a:rPr lang="en-US" sz="3200" dirty="0"/>
              <a:t> </a:t>
            </a:r>
            <a:r>
              <a:rPr lang="en-US" sz="3200" dirty="0" err="1"/>
              <a:t>generalizado</a:t>
            </a:r>
            <a:r>
              <a:rPr lang="en-US" sz="3200" dirty="0"/>
              <a:t>:</a:t>
            </a:r>
          </a:p>
          <a:p>
            <a:pPr marL="688975" lvl="1" indent="-282575">
              <a:spcBef>
                <a:spcPct val="20000"/>
              </a:spcBef>
              <a:buClr>
                <a:srgbClr val="000099"/>
              </a:buClr>
              <a:buSzPct val="75000"/>
              <a:buFont typeface="Arial" panose="020B0604020202020204" pitchFamily="34" charset="0"/>
              <a:buChar char="•"/>
              <a:tabLst>
                <a:tab pos="746125" algn="l"/>
              </a:tabLst>
              <a:defRPr/>
            </a:pPr>
            <a:r>
              <a:rPr lang="pt-BR" sz="2800" dirty="0"/>
              <a:t>mais dispositivos conectados por banda larga móvel do que dispositivos conectados por banda larga fixa (5 para 1 em 2019)!</a:t>
            </a:r>
            <a:endParaRPr lang="en-US" sz="2800" dirty="0"/>
          </a:p>
          <a:p>
            <a:pPr marL="688975" lvl="1" indent="-282575">
              <a:spcBef>
                <a:spcPct val="20000"/>
              </a:spcBef>
              <a:buClr>
                <a:srgbClr val="000099"/>
              </a:buClr>
              <a:buSzPct val="75000"/>
              <a:buFont typeface="Arial" panose="020B0604020202020204" pitchFamily="34" charset="0"/>
              <a:buChar char="•"/>
              <a:tabLst>
                <a:tab pos="746125" algn="l"/>
              </a:tabLst>
              <a:defRPr/>
            </a:pPr>
            <a:r>
              <a:rPr lang="pt-BR" sz="2800" dirty="0"/>
              <a:t>Disponibilidade 4G: 97% do tempo na Coreia (90% nos EUA)</a:t>
            </a:r>
            <a:endParaRPr lang="en-US" sz="2800" dirty="0"/>
          </a:p>
          <a:p>
            <a:pPr marL="295275" indent="-295275">
              <a:spcBef>
                <a:spcPct val="20000"/>
              </a:spcBef>
              <a:buClr>
                <a:srgbClr val="000099"/>
              </a:buClr>
              <a:buSzPct val="75000"/>
              <a:buFont typeface="Wingdings" pitchFamily="2" charset="2"/>
              <a:buChar char="§"/>
              <a:tabLst>
                <a:tab pos="746125" algn="l"/>
              </a:tabLst>
              <a:defRPr/>
            </a:pPr>
            <a:r>
              <a:rPr lang="pt-BR" sz="2800" dirty="0"/>
              <a:t>taxas de transmissão de até 100 Mbps</a:t>
            </a:r>
            <a:endParaRPr lang="en-US" sz="2800" dirty="0"/>
          </a:p>
          <a:p>
            <a:pPr marL="295275" indent="-295275">
              <a:spcBef>
                <a:spcPct val="20000"/>
              </a:spcBef>
              <a:buClr>
                <a:srgbClr val="000099"/>
              </a:buClr>
              <a:buSzPct val="75000"/>
              <a:buFont typeface="Wingdings" pitchFamily="2" charset="2"/>
              <a:buChar char="§"/>
              <a:tabLst>
                <a:tab pos="746125" algn="l"/>
              </a:tabLst>
              <a:defRPr/>
            </a:pPr>
            <a:r>
              <a:rPr lang="pt-BR" sz="2800" dirty="0"/>
              <a:t>normas técnicas: Projeto de Parceria de 3ª Geração (3GPP)</a:t>
            </a:r>
            <a:endParaRPr lang="en-US" sz="2800" dirty="0"/>
          </a:p>
          <a:p>
            <a:pPr marL="750888" lvl="1" indent="-282575">
              <a:spcBef>
                <a:spcPct val="20000"/>
              </a:spcBef>
              <a:buClr>
                <a:srgbClr val="000099"/>
              </a:buClr>
              <a:buSzPct val="75000"/>
              <a:buFont typeface="Arial" panose="020B0604020202020204" pitchFamily="34" charset="0"/>
              <a:buChar char="•"/>
              <a:tabLst>
                <a:tab pos="746125" algn="l"/>
              </a:tabLst>
              <a:defRPr/>
            </a:pPr>
            <a:r>
              <a:rPr lang="en-US" sz="2800" dirty="0">
                <a:hlinkClick r:id="rId3"/>
              </a:rPr>
              <a:t>https://www.3gpp.org/</a:t>
            </a:r>
            <a:r>
              <a:rPr lang="en-US" sz="2800" dirty="0"/>
              <a:t> </a:t>
            </a:r>
          </a:p>
          <a:p>
            <a:pPr marL="750888" lvl="1" indent="-282575">
              <a:spcBef>
                <a:spcPct val="20000"/>
              </a:spcBef>
              <a:buClr>
                <a:srgbClr val="000099"/>
              </a:buClr>
              <a:buSzPct val="75000"/>
              <a:buFont typeface="Arial" panose="020B0604020202020204" pitchFamily="34" charset="0"/>
              <a:buChar char="•"/>
              <a:tabLst>
                <a:tab pos="746125" algn="l"/>
              </a:tabLst>
              <a:defRPr/>
            </a:pPr>
            <a:r>
              <a:rPr lang="en-US" sz="2800" dirty="0"/>
              <a:t>4G: </a:t>
            </a:r>
            <a:r>
              <a:rPr lang="en-US" sz="2800" dirty="0" err="1"/>
              <a:t>padrão</a:t>
            </a:r>
            <a:r>
              <a:rPr lang="en-US" sz="2800" dirty="0"/>
              <a:t> Long-Term Evolution (LTE)</a:t>
            </a:r>
          </a:p>
          <a:p>
            <a:pPr lvl="1">
              <a:spcBef>
                <a:spcPct val="20000"/>
              </a:spcBef>
              <a:buClr>
                <a:srgbClr val="000099"/>
              </a:buClr>
              <a:buSzPct val="75000"/>
              <a:tabLst>
                <a:tab pos="746125" algn="l"/>
              </a:tabLst>
              <a:defRPr/>
            </a:pPr>
            <a:endParaRPr lang="en-US" sz="3200" dirty="0"/>
          </a:p>
          <a:p>
            <a:pPr marL="295275" indent="-295275">
              <a:spcBef>
                <a:spcPct val="20000"/>
              </a:spcBef>
              <a:buClr>
                <a:srgbClr val="000099"/>
              </a:buClr>
              <a:buSzPct val="75000"/>
              <a:buFont typeface="Wingdings" pitchFamily="2" charset="2"/>
              <a:buChar char="§"/>
              <a:tabLst>
                <a:tab pos="746125"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Tree>
    <p:extLst>
      <p:ext uri="{BB962C8B-B14F-4D97-AF65-F5344CB8AC3E}">
        <p14:creationId xmlns:p14="http://schemas.microsoft.com/office/powerpoint/2010/main" val="3294762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3">
                                            <p:txEl>
                                              <p:pRg st="0" end="0"/>
                                            </p:txEl>
                                          </p:spTgt>
                                        </p:tgtEl>
                                        <p:attrNameLst>
                                          <p:attrName>style.visibility</p:attrName>
                                        </p:attrNameLst>
                                      </p:cBhvr>
                                      <p:to>
                                        <p:strVal val="visible"/>
                                      </p:to>
                                    </p:set>
                                    <p:animEffect transition="in" filter="dissolve">
                                      <p:cBhvr>
                                        <p:cTn id="7" dur="500"/>
                                        <p:tgtEl>
                                          <p:spTgt spid="4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3">
                                            <p:txEl>
                                              <p:pRg st="1" end="1"/>
                                            </p:txEl>
                                          </p:spTgt>
                                        </p:tgtEl>
                                        <p:attrNameLst>
                                          <p:attrName>style.visibility</p:attrName>
                                        </p:attrNameLst>
                                      </p:cBhvr>
                                      <p:to>
                                        <p:strVal val="visible"/>
                                      </p:to>
                                    </p:set>
                                    <p:animEffect transition="in" filter="dissolve">
                                      <p:cBhvr>
                                        <p:cTn id="12" dur="500"/>
                                        <p:tgtEl>
                                          <p:spTgt spid="43">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3">
                                            <p:txEl>
                                              <p:pRg st="2" end="2"/>
                                            </p:txEl>
                                          </p:spTgt>
                                        </p:tgtEl>
                                        <p:attrNameLst>
                                          <p:attrName>style.visibility</p:attrName>
                                        </p:attrNameLst>
                                      </p:cBhvr>
                                      <p:to>
                                        <p:strVal val="visible"/>
                                      </p:to>
                                    </p:set>
                                    <p:animEffect transition="in" filter="dissolve">
                                      <p:cBhvr>
                                        <p:cTn id="15" dur="500"/>
                                        <p:tgtEl>
                                          <p:spTgt spid="4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43">
                                            <p:txEl>
                                              <p:pRg st="3" end="3"/>
                                            </p:txEl>
                                          </p:spTgt>
                                        </p:tgtEl>
                                        <p:attrNameLst>
                                          <p:attrName>style.visibility</p:attrName>
                                        </p:attrNameLst>
                                      </p:cBhvr>
                                      <p:to>
                                        <p:strVal val="visible"/>
                                      </p:to>
                                    </p:set>
                                    <p:animEffect transition="in" filter="dissolve">
                                      <p:cBhvr>
                                        <p:cTn id="18" dur="500"/>
                                        <p:tgtEl>
                                          <p:spTgt spid="4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43">
                                            <p:txEl>
                                              <p:pRg st="4" end="4"/>
                                            </p:txEl>
                                          </p:spTgt>
                                        </p:tgtEl>
                                        <p:attrNameLst>
                                          <p:attrName>style.visibility</p:attrName>
                                        </p:attrNameLst>
                                      </p:cBhvr>
                                      <p:to>
                                        <p:strVal val="visible"/>
                                      </p:to>
                                    </p:set>
                                    <p:animEffect transition="in" filter="dissolve">
                                      <p:cBhvr>
                                        <p:cTn id="23" dur="500"/>
                                        <p:tgtEl>
                                          <p:spTgt spid="43">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3">
                                            <p:txEl>
                                              <p:pRg st="5" end="5"/>
                                            </p:txEl>
                                          </p:spTgt>
                                        </p:tgtEl>
                                        <p:attrNameLst>
                                          <p:attrName>style.visibility</p:attrName>
                                        </p:attrNameLst>
                                      </p:cBhvr>
                                      <p:to>
                                        <p:strVal val="visible"/>
                                      </p:to>
                                    </p:set>
                                    <p:animEffect transition="in" filter="dissolve">
                                      <p:cBhvr>
                                        <p:cTn id="28" dur="500"/>
                                        <p:tgtEl>
                                          <p:spTgt spid="43">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43">
                                            <p:txEl>
                                              <p:pRg st="6" end="6"/>
                                            </p:txEl>
                                          </p:spTgt>
                                        </p:tgtEl>
                                        <p:attrNameLst>
                                          <p:attrName>style.visibility</p:attrName>
                                        </p:attrNameLst>
                                      </p:cBhvr>
                                      <p:to>
                                        <p:strVal val="visible"/>
                                      </p:to>
                                    </p:set>
                                    <p:animEffect transition="in" filter="dissolve">
                                      <p:cBhvr>
                                        <p:cTn id="31" dur="500"/>
                                        <p:tgtEl>
                                          <p:spTgt spid="43">
                                            <p:txEl>
                                              <p:pRg st="6" end="6"/>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43">
                                            <p:txEl>
                                              <p:pRg st="7" end="7"/>
                                            </p:txEl>
                                          </p:spTgt>
                                        </p:tgtEl>
                                        <p:attrNameLst>
                                          <p:attrName>style.visibility</p:attrName>
                                        </p:attrNameLst>
                                      </p:cBhvr>
                                      <p:to>
                                        <p:strVal val="visible"/>
                                      </p:to>
                                    </p:set>
                                    <p:animEffect transition="in" filter="dissolve">
                                      <p:cBhvr>
                                        <p:cTn id="34" dur="500"/>
                                        <p:tgtEl>
                                          <p:spTgt spid="4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429888"/>
            <a:ext cx="10515600" cy="894622"/>
          </a:xfrm>
        </p:spPr>
        <p:txBody>
          <a:bodyPr>
            <a:normAutofit/>
          </a:bodyPr>
          <a:lstStyle/>
          <a:p>
            <a:r>
              <a:rPr lang="en-US" b="0" kern="0" dirty="0">
                <a:solidFill>
                  <a:srgbClr val="000099"/>
                </a:solidFill>
                <a:latin typeface="+mn-lt"/>
                <a:ea typeface="ＭＳ Ｐゴシック" charset="0"/>
              </a:rPr>
              <a:t>Redes </a:t>
            </a:r>
            <a:r>
              <a:rPr lang="en-US" b="0" kern="0" dirty="0" err="1">
                <a:solidFill>
                  <a:srgbClr val="000099"/>
                </a:solidFill>
                <a:latin typeface="+mn-lt"/>
                <a:ea typeface="ＭＳ Ｐゴシック" charset="0"/>
              </a:rPr>
              <a:t>celulares</a:t>
            </a:r>
            <a:r>
              <a:rPr lang="en-US" b="0" kern="0" dirty="0">
                <a:solidFill>
                  <a:srgbClr val="000099"/>
                </a:solidFill>
                <a:latin typeface="+mn-lt"/>
                <a:ea typeface="ＭＳ Ｐゴシック" charset="0"/>
              </a:rPr>
              <a:t> 4G/5G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201</a:t>
            </a:fld>
            <a:endParaRPr lang="en-US" dirty="0"/>
          </a:p>
        </p:txBody>
      </p:sp>
      <p:sp>
        <p:nvSpPr>
          <p:cNvPr id="43" name="Rectangle 4">
            <a:extLst>
              <a:ext uri="{FF2B5EF4-FFF2-40B4-BE49-F238E27FC236}">
                <a16:creationId xmlns:a16="http://schemas.microsoft.com/office/drawing/2014/main" id="{7EE47952-3299-F34C-9371-84E782764DCC}"/>
              </a:ext>
            </a:extLst>
          </p:cNvPr>
          <p:cNvSpPr>
            <a:spLocks noChangeArrowheads="1"/>
          </p:cNvSpPr>
          <p:nvPr/>
        </p:nvSpPr>
        <p:spPr bwMode="auto">
          <a:xfrm>
            <a:off x="640199" y="1405369"/>
            <a:ext cx="5043907"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pt-BR" sz="2400" i="1" dirty="0">
                <a:solidFill>
                  <a:srgbClr val="C00000"/>
                </a:solidFill>
              </a:rPr>
              <a:t>semelhanças</a:t>
            </a:r>
            <a:r>
              <a:rPr lang="pt-BR" sz="2400" dirty="0">
                <a:solidFill>
                  <a:srgbClr val="C00000"/>
                </a:solidFill>
              </a:rPr>
              <a:t> com a Internet com fio</a:t>
            </a:r>
            <a:endParaRPr lang="en-US" sz="2400" dirty="0">
              <a:solidFill>
                <a:srgbClr val="C00000"/>
              </a:solidFill>
            </a:endParaRPr>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distinção de borda/núcleo, mas ambos abaixo da mesma operadora</a:t>
            </a:r>
            <a:endParaRPr lang="en-US" sz="2400" dirty="0"/>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rede celular global: uma rede de redes</a:t>
            </a:r>
            <a:endParaRPr lang="en-US" sz="2400" dirty="0"/>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uso generalizado dos protocolos que estudamos: HTTP, DNS, TCP, UDP, IP, NAT, separação de planos de dados/controle, SDN, Ethernet, tunelamento</a:t>
            </a:r>
            <a:endParaRPr lang="en-US" sz="2400" dirty="0"/>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interconectadas à Internet com fio</a:t>
            </a:r>
            <a:endParaRPr lang="en-US" sz="2800" dirty="0"/>
          </a:p>
          <a:p>
            <a:pPr marL="295275" indent="-295275">
              <a:spcBef>
                <a:spcPct val="20000"/>
              </a:spcBef>
              <a:buClr>
                <a:srgbClr val="000099"/>
              </a:buClr>
              <a:buSzPct val="75000"/>
              <a:buFont typeface="Wingdings" pitchFamily="2" charset="2"/>
              <a:buChar char="§"/>
              <a:tabLst>
                <a:tab pos="746125"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
        <p:nvSpPr>
          <p:cNvPr id="6" name="Rectangle 4">
            <a:extLst>
              <a:ext uri="{FF2B5EF4-FFF2-40B4-BE49-F238E27FC236}">
                <a16:creationId xmlns:a16="http://schemas.microsoft.com/office/drawing/2014/main" id="{82DF903D-1AB2-B240-827C-5DA0BD1B5072}"/>
              </a:ext>
            </a:extLst>
          </p:cNvPr>
          <p:cNvSpPr>
            <a:spLocks noChangeArrowheads="1"/>
          </p:cNvSpPr>
          <p:nvPr/>
        </p:nvSpPr>
        <p:spPr bwMode="auto">
          <a:xfrm>
            <a:off x="6217215" y="1421845"/>
            <a:ext cx="5043907"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en-US" sz="2400" i="1" dirty="0" err="1">
                <a:solidFill>
                  <a:srgbClr val="C00000"/>
                </a:solidFill>
              </a:rPr>
              <a:t>diferenças</a:t>
            </a:r>
            <a:r>
              <a:rPr lang="en-US" sz="2400" i="1" dirty="0">
                <a:solidFill>
                  <a:srgbClr val="C00000"/>
                </a:solidFill>
              </a:rPr>
              <a:t> </a:t>
            </a:r>
            <a:r>
              <a:rPr lang="en-US" sz="2400" dirty="0">
                <a:solidFill>
                  <a:srgbClr val="C00000"/>
                </a:solidFill>
              </a:rPr>
              <a:t>da internet </a:t>
            </a:r>
            <a:r>
              <a:rPr lang="en-US" sz="2400" dirty="0" err="1">
                <a:solidFill>
                  <a:srgbClr val="C00000"/>
                </a:solidFill>
              </a:rPr>
              <a:t>cabeada</a:t>
            </a:r>
            <a:endParaRPr lang="en-US" sz="2400" dirty="0">
              <a:solidFill>
                <a:srgbClr val="C00000"/>
              </a:solidFill>
            </a:endParaRPr>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camada de enlace sem fio diferente</a:t>
            </a:r>
            <a:endParaRPr lang="en-US" sz="2400" dirty="0"/>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mobilidade como serviço de 1ª classe</a:t>
            </a:r>
            <a:r>
              <a:rPr lang="en-US" sz="2400" dirty="0"/>
              <a:t> </a:t>
            </a:r>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“identidade” do usuário (via cartão SIM)</a:t>
            </a:r>
            <a:endParaRPr lang="en-US" sz="2400" dirty="0"/>
          </a:p>
          <a:p>
            <a:pPr marL="295275" indent="-295275">
              <a:lnSpc>
                <a:spcPct val="90000"/>
              </a:lnSpc>
              <a:spcBef>
                <a:spcPts val="600"/>
              </a:spcBef>
              <a:buClr>
                <a:srgbClr val="000099"/>
              </a:buClr>
              <a:buSzPct val="75000"/>
              <a:buFont typeface="Wingdings" pitchFamily="2" charset="2"/>
              <a:buChar char="§"/>
              <a:tabLst>
                <a:tab pos="746125" algn="l"/>
              </a:tabLst>
              <a:defRPr/>
            </a:pPr>
            <a:r>
              <a:rPr lang="pt-BR" sz="2400" dirty="0"/>
              <a:t>modelo de negócios: os usuários assinam um provedor de celular</a:t>
            </a:r>
            <a:endParaRPr lang="en-US" sz="2400" dirty="0"/>
          </a:p>
          <a:p>
            <a:pPr marL="517525" lvl="1" indent="-222250">
              <a:lnSpc>
                <a:spcPct val="90000"/>
              </a:lnSpc>
              <a:spcBef>
                <a:spcPts val="600"/>
              </a:spcBef>
              <a:buClr>
                <a:srgbClr val="000099"/>
              </a:buClr>
              <a:buSzPct val="75000"/>
              <a:buFont typeface="Arial" panose="020B0604020202020204" pitchFamily="34" charset="0"/>
              <a:buChar char="•"/>
              <a:tabLst>
                <a:tab pos="615950" algn="l"/>
              </a:tabLst>
              <a:defRPr/>
            </a:pPr>
            <a:r>
              <a:rPr lang="pt-BR" sz="2000" dirty="0"/>
              <a:t>forte noção de “rede doméstica” versus roaming em redes visitadas</a:t>
            </a:r>
            <a:endParaRPr lang="en-US" sz="2000" dirty="0"/>
          </a:p>
          <a:p>
            <a:pPr marL="517525" lvl="1" indent="-222250">
              <a:lnSpc>
                <a:spcPct val="90000"/>
              </a:lnSpc>
              <a:spcBef>
                <a:spcPts val="600"/>
              </a:spcBef>
              <a:buClr>
                <a:srgbClr val="000099"/>
              </a:buClr>
              <a:buSzPct val="75000"/>
              <a:buFont typeface="Arial" panose="020B0604020202020204" pitchFamily="34" charset="0"/>
              <a:buChar char="•"/>
              <a:tabLst>
                <a:tab pos="615950" algn="l"/>
              </a:tabLst>
              <a:defRPr/>
            </a:pPr>
            <a:r>
              <a:rPr lang="pt-BR" sz="2000" dirty="0"/>
              <a:t>acesso global, com infraestrutura de autenticação e acordos entre operadoras</a:t>
            </a:r>
            <a:endParaRPr lang="en-US" sz="2000" dirty="0"/>
          </a:p>
          <a:p>
            <a:pPr marL="295275" indent="-295275">
              <a:lnSpc>
                <a:spcPct val="90000"/>
              </a:lnSpc>
              <a:spcBef>
                <a:spcPts val="600"/>
              </a:spcBef>
              <a:buClr>
                <a:srgbClr val="000099"/>
              </a:buClr>
              <a:buSzPct val="75000"/>
              <a:buFont typeface="Wingdings" pitchFamily="2" charset="2"/>
              <a:buChar char="§"/>
              <a:tabLst>
                <a:tab pos="746125" algn="l"/>
              </a:tabLst>
              <a:defRPr/>
            </a:pPr>
            <a:endParaRPr lang="en-US" sz="2400" dirty="0"/>
          </a:p>
          <a:p>
            <a:pPr marL="752475" lvl="1" indent="-295275">
              <a:spcBef>
                <a:spcPct val="20000"/>
              </a:spcBef>
              <a:buClr>
                <a:srgbClr val="000099"/>
              </a:buClr>
              <a:buSzPct val="75000"/>
              <a:buFont typeface="Wingdings" pitchFamily="2" charset="2"/>
              <a:buChar char="§"/>
              <a:tabLst>
                <a:tab pos="746125" algn="l"/>
              </a:tabLst>
              <a:defRPr/>
            </a:pPr>
            <a:endParaRPr lang="en-US" sz="3200" dirty="0"/>
          </a:p>
          <a:p>
            <a:pPr marL="295275" indent="-295275">
              <a:spcBef>
                <a:spcPct val="20000"/>
              </a:spcBef>
              <a:buClr>
                <a:srgbClr val="000099"/>
              </a:buClr>
              <a:buSzPct val="75000"/>
              <a:buFont typeface="Wingdings" pitchFamily="2" charset="2"/>
              <a:buChar char="§"/>
              <a:tabLst>
                <a:tab pos="746125" algn="l"/>
              </a:tabLst>
              <a:defRPr/>
            </a:pPr>
            <a:endParaRPr lang="en-US" sz="2800" dirty="0"/>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spTree>
    <p:extLst>
      <p:ext uri="{BB962C8B-B14F-4D97-AF65-F5344CB8AC3E}">
        <p14:creationId xmlns:p14="http://schemas.microsoft.com/office/powerpoint/2010/main" val="27402189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02" name="Group 201">
            <a:extLst>
              <a:ext uri="{FF2B5EF4-FFF2-40B4-BE49-F238E27FC236}">
                <a16:creationId xmlns:a16="http://schemas.microsoft.com/office/drawing/2014/main" id="{A462285D-1084-FF4F-8D68-79431132A5A9}"/>
              </a:ext>
            </a:extLst>
          </p:cNvPr>
          <p:cNvGrpSpPr/>
          <p:nvPr/>
        </p:nvGrpSpPr>
        <p:grpSpPr>
          <a:xfrm>
            <a:off x="4562645" y="1600694"/>
            <a:ext cx="2591924" cy="2180474"/>
            <a:chOff x="4562645" y="1600694"/>
            <a:chExt cx="2591924" cy="2180474"/>
          </a:xfrm>
        </p:grpSpPr>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algn="ctr">
                <a:lnSpc>
                  <a:spcPct val="80000"/>
                </a:lnSpc>
              </a:pPr>
              <a:r>
                <a:rPr lang="en-US" sz="1200" dirty="0" err="1">
                  <a:solidFill>
                    <a:prstClr val="black"/>
                  </a:solidFill>
                  <a:latin typeface="Calibri"/>
                </a:rPr>
                <a:t>Dispositivo</a:t>
              </a:r>
              <a:r>
                <a:rPr lang="en-US" sz="1200" dirty="0">
                  <a:solidFill>
                    <a:prstClr val="black"/>
                  </a:solidFill>
                  <a:latin typeface="Calibri"/>
                </a:rPr>
                <a:t> </a:t>
              </a:r>
              <a:r>
                <a:rPr lang="en-US" sz="1200" dirty="0" err="1">
                  <a:solidFill>
                    <a:prstClr val="black"/>
                  </a:solidFill>
                  <a:latin typeface="Calibri"/>
                </a:rPr>
                <a:t>móvel</a:t>
              </a:r>
              <a:endParaRPr lang="en-US" sz="1200" dirty="0">
                <a:solidFill>
                  <a:prstClr val="black"/>
                </a:solidFill>
                <a:latin typeface="Calibri"/>
              </a:endParaRPr>
            </a:p>
            <a:p>
              <a:pPr algn="ctr">
                <a:lnSpc>
                  <a:spcPct val="80000"/>
                </a:lnSpc>
              </a:pPr>
              <a:r>
                <a:rPr lang="en-US" sz="1100" dirty="0">
                  <a:solidFill>
                    <a:prstClr val="black"/>
                  </a:solidFill>
                  <a:latin typeface="Calibri"/>
                </a:rPr>
                <a:t>  (</a:t>
              </a:r>
              <a:r>
                <a:rPr lang="en-US" sz="1100" b="1" dirty="0">
                  <a:solidFill>
                    <a:prstClr val="black"/>
                  </a:solidFill>
                  <a:latin typeface="Calibri"/>
                </a:rPr>
                <a:t>UE</a:t>
              </a:r>
              <a:r>
                <a:rPr lang="en-US" sz="1100" dirty="0">
                  <a:solidFill>
                    <a:prstClr val="black"/>
                  </a:solidFill>
                  <a:latin typeface="Calibri"/>
                </a:rPr>
                <a:t>)</a:t>
              </a:r>
            </a:p>
          </p:txBody>
        </p:sp>
        <p:sp>
          <p:nvSpPr>
            <p:cNvPr id="54" name="TextBox 53">
              <a:extLst>
                <a:ext uri="{FF2B5EF4-FFF2-40B4-BE49-F238E27FC236}">
                  <a16:creationId xmlns:a16="http://schemas.microsoft.com/office/drawing/2014/main" id="{1077AB8C-4F97-9648-9E6D-13504C1E87CE}"/>
                </a:ext>
              </a:extLst>
            </p:cNvPr>
            <p:cNvSpPr txBox="1"/>
            <p:nvPr/>
          </p:nvSpPr>
          <p:spPr>
            <a:xfrm>
              <a:off x="5885479" y="2821542"/>
              <a:ext cx="989310" cy="391517"/>
            </a:xfrm>
            <a:prstGeom prst="rect">
              <a:avLst/>
            </a:prstGeom>
            <a:noFill/>
          </p:spPr>
          <p:txBody>
            <a:bodyPr wrap="none" rtlCol="0">
              <a:spAutoFit/>
            </a:bodyPr>
            <a:lstStyle/>
            <a:p>
              <a:pPr algn="r">
                <a:lnSpc>
                  <a:spcPct val="80000"/>
                </a:lnSpc>
              </a:pPr>
              <a:r>
                <a:rPr lang="en-US" sz="1200" dirty="0" err="1">
                  <a:solidFill>
                    <a:prstClr val="black"/>
                  </a:solidFill>
                  <a:latin typeface="Calibri"/>
                </a:rPr>
                <a:t>Estação</a:t>
              </a:r>
              <a:r>
                <a:rPr lang="en-US" sz="1200" dirty="0">
                  <a:solidFill>
                    <a:prstClr val="black"/>
                  </a:solidFill>
                  <a:latin typeface="Calibri"/>
                </a:rPr>
                <a:t> base</a:t>
              </a:r>
            </a:p>
            <a:p>
              <a:pPr algn="r">
                <a:lnSpc>
                  <a:spcPct val="80000"/>
                </a:lnSpc>
              </a:pPr>
              <a:r>
                <a:rPr lang="en-US" sz="1200" b="1" dirty="0">
                  <a:solidFill>
                    <a:prstClr val="black"/>
                  </a:solidFill>
                  <a:latin typeface="Calibri"/>
                </a:rPr>
                <a:t>(eNode-B)  </a:t>
              </a:r>
              <a:endParaRPr lang="en-US" sz="1050" b="1" dirty="0">
                <a:solidFill>
                  <a:prstClr val="black"/>
                </a:solidFill>
                <a:latin typeface="Calibri"/>
              </a:endParaRPr>
            </a:p>
          </p:txBody>
        </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a:rPr lang="pt-BR" b="0" kern="0" dirty="0">
                <a:solidFill>
                  <a:srgbClr val="000099"/>
                </a:solidFill>
                <a:latin typeface="+mn-lt"/>
                <a:ea typeface="ＭＳ Ｐゴシック" charset="0"/>
              </a:rPr>
              <a:t>Elementos da arquitetura 4G LTE</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202</a:t>
            </a:fld>
            <a:endParaRPr lang="en-US" dirty="0"/>
          </a:p>
        </p:txBody>
      </p:sp>
      <p:cxnSp>
        <p:nvCxnSpPr>
          <p:cNvPr id="37" name="Straight Connector 36">
            <a:extLst>
              <a:ext uri="{FF2B5EF4-FFF2-40B4-BE49-F238E27FC236}">
                <a16:creationId xmlns:a16="http://schemas.microsoft.com/office/drawing/2014/main" id="{67FE092D-64B1-C246-9F44-49F922C34233}"/>
              </a:ext>
            </a:extLst>
          </p:cNvPr>
          <p:cNvCxnSpPr/>
          <p:nvPr/>
        </p:nvCxnSpPr>
        <p:spPr>
          <a:xfrm>
            <a:off x="4805662" y="5630267"/>
            <a:ext cx="1935069" cy="0"/>
          </a:xfrm>
          <a:prstGeom prst="line">
            <a:avLst/>
          </a:prstGeom>
          <a:ln w="9525">
            <a:solidFill>
              <a:schemeClr val="tx1"/>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1CFE8715-75BD-8B46-A6C2-15B549366DA1}"/>
              </a:ext>
            </a:extLst>
          </p:cNvPr>
          <p:cNvCxnSpPr/>
          <p:nvPr/>
        </p:nvCxnSpPr>
        <p:spPr>
          <a:xfrm flipV="1">
            <a:off x="6787850" y="5410809"/>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609E3E45-1F60-7741-94C9-15F95B2239F5}"/>
              </a:ext>
            </a:extLst>
          </p:cNvPr>
          <p:cNvCxnSpPr/>
          <p:nvPr/>
        </p:nvCxnSpPr>
        <p:spPr>
          <a:xfrm flipV="1">
            <a:off x="4812498" y="5371201"/>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60AD4F00-716A-8948-95E4-983B433F77EF}"/>
              </a:ext>
            </a:extLst>
          </p:cNvPr>
          <p:cNvSpPr txBox="1"/>
          <p:nvPr/>
        </p:nvSpPr>
        <p:spPr>
          <a:xfrm>
            <a:off x="4919582" y="5347439"/>
            <a:ext cx="1737783" cy="590931"/>
          </a:xfrm>
          <a:prstGeom prst="rect">
            <a:avLst/>
          </a:prstGeom>
          <a:solidFill>
            <a:srgbClr val="FFFFFF"/>
          </a:solidFill>
        </p:spPr>
        <p:txBody>
          <a:bodyPr wrap="none" rtlCol="0">
            <a:spAutoFit/>
          </a:bodyPr>
          <a:lstStyle/>
          <a:p>
            <a:pPr algn="ctr">
              <a:lnSpc>
                <a:spcPct val="80000"/>
              </a:lnSpc>
            </a:pPr>
            <a:r>
              <a:rPr lang="pt-BR" sz="2000" dirty="0">
                <a:solidFill>
                  <a:prstClr val="black"/>
                </a:solidFill>
                <a:latin typeface="Calibri"/>
              </a:rPr>
              <a:t>rede de acesso</a:t>
            </a:r>
          </a:p>
          <a:p>
            <a:pPr algn="ctr">
              <a:lnSpc>
                <a:spcPct val="80000"/>
              </a:lnSpc>
            </a:pPr>
            <a:r>
              <a:rPr lang="pt-BR" sz="2000" dirty="0">
                <a:solidFill>
                  <a:prstClr val="black"/>
                </a:solidFill>
                <a:latin typeface="Calibri"/>
              </a:rPr>
              <a:t>via rádio</a:t>
            </a:r>
            <a:endParaRPr lang="en-US" sz="2000" dirty="0">
              <a:solidFill>
                <a:prstClr val="black"/>
              </a:solidFill>
              <a:latin typeface="Calibri"/>
            </a:endParaRPr>
          </a:p>
        </p:txBody>
      </p:sp>
      <p:grpSp>
        <p:nvGrpSpPr>
          <p:cNvPr id="201" name="Group 200">
            <a:extLst>
              <a:ext uri="{FF2B5EF4-FFF2-40B4-BE49-F238E27FC236}">
                <a16:creationId xmlns:a16="http://schemas.microsoft.com/office/drawing/2014/main" id="{915C622E-2D9B-A540-B112-120925AE4F96}"/>
              </a:ext>
            </a:extLst>
          </p:cNvPr>
          <p:cNvGrpSpPr/>
          <p:nvPr/>
        </p:nvGrpSpPr>
        <p:grpSpPr>
          <a:xfrm>
            <a:off x="6882251" y="5401405"/>
            <a:ext cx="4460358" cy="1038347"/>
            <a:chOff x="6882251" y="5401405"/>
            <a:chExt cx="4460358" cy="1038347"/>
          </a:xfrm>
        </p:grpSpPr>
        <p:cxnSp>
          <p:nvCxnSpPr>
            <p:cNvPr id="38" name="Straight Connector 37">
              <a:extLst>
                <a:ext uri="{FF2B5EF4-FFF2-40B4-BE49-F238E27FC236}">
                  <a16:creationId xmlns:a16="http://schemas.microsoft.com/office/drawing/2014/main" id="{73AAA2B4-6ED7-5B45-A5FD-32E5F9D08742}"/>
                </a:ext>
              </a:extLst>
            </p:cNvPr>
            <p:cNvCxnSpPr/>
            <p:nvPr/>
          </p:nvCxnSpPr>
          <p:spPr>
            <a:xfrm>
              <a:off x="6882251" y="5630267"/>
              <a:ext cx="4391547" cy="0"/>
            </a:xfrm>
            <a:prstGeom prst="line">
              <a:avLst/>
            </a:prstGeom>
            <a:ln w="9525">
              <a:solidFill>
                <a:schemeClr val="tx1"/>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41" name="TextBox 40">
              <a:extLst>
                <a:ext uri="{FF2B5EF4-FFF2-40B4-BE49-F238E27FC236}">
                  <a16:creationId xmlns:a16="http://schemas.microsoft.com/office/drawing/2014/main" id="{8C626C5A-E315-EE47-A221-EFD38796295B}"/>
                </a:ext>
              </a:extLst>
            </p:cNvPr>
            <p:cNvSpPr txBox="1"/>
            <p:nvPr/>
          </p:nvSpPr>
          <p:spPr>
            <a:xfrm>
              <a:off x="7166924" y="5424089"/>
              <a:ext cx="3695760" cy="1015663"/>
            </a:xfrm>
            <a:prstGeom prst="rect">
              <a:avLst/>
            </a:prstGeom>
            <a:solidFill>
              <a:srgbClr val="FFFFFF"/>
            </a:solidFill>
          </p:spPr>
          <p:txBody>
            <a:bodyPr wrap="square" rtlCol="0">
              <a:spAutoFit/>
            </a:bodyPr>
            <a:lstStyle/>
            <a:p>
              <a:pPr algn="ctr"/>
              <a:r>
                <a:rPr lang="en-US" sz="2000" dirty="0">
                  <a:solidFill>
                    <a:prstClr val="black"/>
                  </a:solidFill>
                </a:rPr>
                <a:t>all-IP Enhanced Packet Core (EPC) - </a:t>
              </a:r>
              <a:r>
                <a:rPr lang="en-US" sz="2000" dirty="0" err="1">
                  <a:solidFill>
                    <a:prstClr val="black"/>
                  </a:solidFill>
                </a:rPr>
                <a:t>Núcleo</a:t>
              </a:r>
              <a:r>
                <a:rPr lang="en-US" sz="2000" dirty="0">
                  <a:solidFill>
                    <a:prstClr val="black"/>
                  </a:solidFill>
                </a:rPr>
                <a:t> de Pacote </a:t>
              </a:r>
              <a:r>
                <a:rPr lang="en-US" sz="2000" dirty="0" err="1">
                  <a:solidFill>
                    <a:prstClr val="black"/>
                  </a:solidFill>
                </a:rPr>
                <a:t>Aprimorado</a:t>
              </a:r>
              <a:r>
                <a:rPr lang="en-US" sz="2000" dirty="0">
                  <a:solidFill>
                    <a:prstClr val="black"/>
                  </a:solidFill>
                </a:rPr>
                <a:t> </a:t>
              </a:r>
              <a:r>
                <a:rPr lang="en-US" sz="2000" dirty="0" err="1">
                  <a:solidFill>
                    <a:prstClr val="black"/>
                  </a:solidFill>
                </a:rPr>
                <a:t>totalmente</a:t>
              </a:r>
              <a:r>
                <a:rPr lang="en-US" sz="2000" dirty="0">
                  <a:solidFill>
                    <a:prstClr val="black"/>
                  </a:solidFill>
                </a:rPr>
                <a:t> IP</a:t>
              </a:r>
            </a:p>
          </p:txBody>
        </p:sp>
        <p:cxnSp>
          <p:nvCxnSpPr>
            <p:cNvPr id="44" name="Straight Connector 43">
              <a:extLst>
                <a:ext uri="{FF2B5EF4-FFF2-40B4-BE49-F238E27FC236}">
                  <a16:creationId xmlns:a16="http://schemas.microsoft.com/office/drawing/2014/main" id="{4B07855E-AF53-3148-B8C7-323AB11B83C3}"/>
                </a:ext>
              </a:extLst>
            </p:cNvPr>
            <p:cNvCxnSpPr/>
            <p:nvPr/>
          </p:nvCxnSpPr>
          <p:spPr>
            <a:xfrm flipV="1">
              <a:off x="11342609" y="5401405"/>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204" name="Group 203">
            <a:extLst>
              <a:ext uri="{FF2B5EF4-FFF2-40B4-BE49-F238E27FC236}">
                <a16:creationId xmlns:a16="http://schemas.microsoft.com/office/drawing/2014/main" id="{677511CE-BDC0-D849-8981-86120199C8EB}"/>
              </a:ext>
            </a:extLst>
          </p:cNvPr>
          <p:cNvGrpSpPr/>
          <p:nvPr/>
        </p:nvGrpSpPr>
        <p:grpSpPr>
          <a:xfrm>
            <a:off x="5835039" y="1910325"/>
            <a:ext cx="6067845" cy="2763823"/>
            <a:chOff x="5835039" y="1910325"/>
            <a:chExt cx="6067845" cy="2763823"/>
          </a:xfrm>
        </p:grpSpPr>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62773" y="2181599"/>
              <a:ext cx="1096302" cy="1035540"/>
            </a:xfrm>
            <a:prstGeom prst="rect">
              <a:avLst/>
            </a:prstGeom>
            <a:noFill/>
          </p:spPr>
          <p:txBody>
            <a:bodyPr wrap="square" rtlCol="0">
              <a:spAutoFit/>
            </a:bodyPr>
            <a:lstStyle/>
            <a:p>
              <a:pPr>
                <a:lnSpc>
                  <a:spcPct val="85000"/>
                </a:lnSpc>
              </a:pPr>
              <a:r>
                <a:rPr lang="pt-BR" sz="1200" dirty="0">
                  <a:solidFill>
                    <a:prstClr val="black"/>
                  </a:solidFill>
                  <a:latin typeface="Calibri"/>
                </a:rPr>
                <a:t>Entidade de Gestão de Mobilidade - </a:t>
              </a:r>
              <a:r>
                <a:rPr lang="en-US" sz="1200" dirty="0">
                  <a:solidFill>
                    <a:prstClr val="black"/>
                  </a:solidFill>
                  <a:latin typeface="Calibri"/>
                </a:rPr>
                <a:t>Mobility Management Entity (</a:t>
              </a:r>
              <a:r>
                <a:rPr lang="en-US" sz="1200" b="1" dirty="0">
                  <a:solidFill>
                    <a:prstClr val="black"/>
                  </a:solidFill>
                  <a:latin typeface="Calibri"/>
                </a:rPr>
                <a:t>MME</a:t>
              </a:r>
              <a:r>
                <a:rPr lang="en-US"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algn="ctr">
                <a:lnSpc>
                  <a:spcPct val="85000"/>
                </a:lnSpc>
              </a:pPr>
              <a:r>
                <a:rPr lang="en-US" sz="1200" dirty="0">
                  <a:solidFill>
                    <a:prstClr val="black"/>
                  </a:solidFill>
                  <a:latin typeface="Calibri"/>
                </a:rPr>
                <a:t>Serving Gateway (</a:t>
              </a:r>
              <a:r>
                <a:rPr lang="en-US" sz="1200" b="1" dirty="0">
                  <a:solidFill>
                    <a:prstClr val="black"/>
                  </a:solidFill>
                  <a:latin typeface="Calibri"/>
                </a:rPr>
                <a:t>S-GW</a:t>
              </a:r>
              <a:r>
                <a:rPr lang="en-US"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564642"/>
            </a:xfrm>
            <a:prstGeom prst="rect">
              <a:avLst/>
            </a:prstGeom>
            <a:noFill/>
          </p:spPr>
          <p:txBody>
            <a:bodyPr wrap="square" rtlCol="0">
              <a:spAutoFit/>
            </a:bodyPr>
            <a:lstStyle/>
            <a:p>
              <a:pPr>
                <a:lnSpc>
                  <a:spcPct val="85000"/>
                </a:lnSpc>
              </a:pPr>
              <a:r>
                <a:rPr lang="en-US" sz="1200" dirty="0" err="1">
                  <a:solidFill>
                    <a:prstClr val="black"/>
                  </a:solidFill>
                  <a:latin typeface="Calibri"/>
                </a:rPr>
                <a:t>Serviço</a:t>
              </a:r>
              <a:r>
                <a:rPr lang="en-US" sz="1200" dirty="0">
                  <a:solidFill>
                    <a:prstClr val="black"/>
                  </a:solidFill>
                  <a:latin typeface="Calibri"/>
                </a:rPr>
                <a:t> de </a:t>
              </a:r>
              <a:r>
                <a:rPr lang="en-US" sz="1200" dirty="0" err="1">
                  <a:solidFill>
                    <a:prstClr val="black"/>
                  </a:solidFill>
                  <a:latin typeface="Calibri"/>
                </a:rPr>
                <a:t>Assinante</a:t>
              </a:r>
              <a:r>
                <a:rPr lang="en-US" sz="1200" dirty="0">
                  <a:solidFill>
                    <a:prstClr val="black"/>
                  </a:solidFill>
                  <a:latin typeface="Calibri"/>
                </a:rPr>
                <a:t> </a:t>
              </a:r>
              <a:r>
                <a:rPr lang="en-US" sz="1200" dirty="0" err="1">
                  <a:solidFill>
                    <a:prstClr val="black"/>
                  </a:solidFill>
                  <a:latin typeface="Calibri"/>
                </a:rPr>
                <a:t>Doméstico</a:t>
              </a:r>
              <a:r>
                <a:rPr lang="en-US" sz="1200" dirty="0">
                  <a:solidFill>
                    <a:prstClr val="black"/>
                  </a:solidFill>
                  <a:latin typeface="Calibri"/>
                </a:rPr>
                <a:t> - Home Subscriber Service (</a:t>
              </a:r>
              <a:r>
                <a:rPr lang="en-US" sz="1200" b="1" dirty="0">
                  <a:solidFill>
                    <a:prstClr val="black"/>
                  </a:solidFill>
                  <a:latin typeface="Calibri"/>
                </a:rPr>
                <a:t>HSS</a:t>
              </a:r>
              <a:r>
                <a:rPr lang="en-US"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algn="ctr">
                <a:lnSpc>
                  <a:spcPct val="85000"/>
                </a:lnSpc>
              </a:pPr>
              <a:r>
                <a:rPr lang="en-US" sz="1200" dirty="0">
                  <a:solidFill>
                    <a:prstClr val="black"/>
                  </a:solidFill>
                  <a:latin typeface="Calibri"/>
                </a:rPr>
                <a:t>PDN gateway (</a:t>
              </a:r>
              <a:r>
                <a:rPr lang="en-US" sz="1200" b="1" dirty="0">
                  <a:solidFill>
                    <a:prstClr val="black"/>
                  </a:solidFill>
                  <a:latin typeface="Calibri"/>
                </a:rPr>
                <a:t>P-GW</a:t>
              </a:r>
              <a:r>
                <a:rPr lang="en-US" sz="1200" dirty="0">
                  <a:solidFill>
                    <a:prstClr val="black"/>
                  </a:solidFill>
                  <a:latin typeface="Calibri"/>
                </a:rPr>
                <a:t>)</a:t>
              </a:r>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a:lnSpc>
                  <a:spcPct val="80000"/>
                </a:lnSpc>
              </a:pPr>
              <a:r>
                <a:rPr lang="en-US" sz="1600" dirty="0">
                  <a:solidFill>
                    <a:prstClr val="black"/>
                  </a:solidFill>
                  <a:latin typeface="Calibri"/>
                </a:rPr>
                <a:t>para </a:t>
              </a:r>
            </a:p>
            <a:p>
              <a:pPr>
                <a:lnSpc>
                  <a:spcPct val="80000"/>
                </a:lnSpc>
              </a:pPr>
              <a:r>
                <a:rPr lang="en-US" sz="1600" dirty="0">
                  <a:solidFill>
                    <a:prstClr val="black"/>
                  </a:solidFill>
                  <a:latin typeface="Calibri"/>
                </a:rPr>
                <a:t>Internet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734432" y="2792627"/>
              <a:ext cx="601019" cy="87674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a:rPr lang="mr-IN" sz="1600" dirty="0"/>
              <a:t>…</a:t>
            </a:r>
            <a:endParaRPr lang="en-US" sz="1350" dirty="0"/>
          </a:p>
        </p:txBody>
      </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532609" y="1663660"/>
            <a:ext cx="4741756" cy="4648200"/>
            <a:chOff x="701983" y="1899639"/>
            <a:chExt cx="4741756"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701983" y="1899639"/>
              <a:ext cx="3956515"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en-US" sz="2800" dirty="0" err="1">
                  <a:solidFill>
                    <a:srgbClr val="C00000"/>
                  </a:solidFill>
                </a:rPr>
                <a:t>Dispositivo</a:t>
              </a:r>
              <a:r>
                <a:rPr lang="en-US" sz="2800" dirty="0">
                  <a:solidFill>
                    <a:srgbClr val="C00000"/>
                  </a:solidFill>
                </a:rPr>
                <a:t> </a:t>
              </a:r>
              <a:r>
                <a:rPr lang="en-US" sz="2800" dirty="0" err="1">
                  <a:solidFill>
                    <a:srgbClr val="C00000"/>
                  </a:solidFill>
                </a:rPr>
                <a:t>móvel</a:t>
              </a:r>
              <a:r>
                <a:rPr lang="en-US" sz="2800" dirty="0">
                  <a:solidFill>
                    <a:srgbClr val="C00000"/>
                  </a:solidFill>
                </a:rPr>
                <a:t>:</a:t>
              </a:r>
            </a:p>
            <a:p>
              <a:pPr marL="285750" indent="-285750">
                <a:spcBef>
                  <a:spcPct val="20000"/>
                </a:spcBef>
                <a:buClr>
                  <a:srgbClr val="011199"/>
                </a:buClr>
                <a:buSzPct val="100000"/>
                <a:buFont typeface="Wingdings" pitchFamily="2" charset="2"/>
                <a:buChar char="§"/>
                <a:tabLst>
                  <a:tab pos="746125" algn="l"/>
                </a:tabLst>
                <a:defRPr/>
              </a:pPr>
              <a:r>
                <a:rPr lang="en-US" sz="2400" dirty="0"/>
                <a:t>smartphone, tablet, laptop, IoT, ... com </a:t>
              </a:r>
              <a:r>
                <a:rPr lang="en-US" sz="2400" dirty="0" err="1"/>
                <a:t>rádio</a:t>
              </a:r>
              <a:r>
                <a:rPr lang="en-US" sz="2400" dirty="0"/>
                <a:t> 4G LTE</a:t>
              </a:r>
              <a:endParaRPr lang="en-US" dirty="0"/>
            </a:p>
            <a:p>
              <a:pPr marL="285750" indent="-285750">
                <a:lnSpc>
                  <a:spcPct val="90000"/>
                </a:lnSpc>
                <a:spcBef>
                  <a:spcPct val="20000"/>
                </a:spcBef>
                <a:buClr>
                  <a:srgbClr val="011199"/>
                </a:buClr>
                <a:buSzPct val="100000"/>
                <a:buFont typeface="Wingdings" pitchFamily="2" charset="2"/>
                <a:buChar char="§"/>
                <a:tabLst>
                  <a:tab pos="746125" algn="l"/>
                </a:tabLst>
                <a:defRPr/>
              </a:pPr>
              <a:r>
                <a:rPr lang="pt-BR" sz="2400" dirty="0"/>
                <a:t>Identidade Internacional do Assinante Móvel de 64 bits (IMSI -  </a:t>
              </a:r>
              <a:r>
                <a:rPr lang="pt-BR" sz="2400" dirty="0" err="1"/>
                <a:t>International</a:t>
              </a:r>
              <a:r>
                <a:rPr lang="pt-BR" sz="2400" dirty="0"/>
                <a:t> Mobile </a:t>
              </a:r>
              <a:r>
                <a:rPr lang="pt-BR" sz="2400" dirty="0" err="1"/>
                <a:t>Subscriber</a:t>
              </a:r>
              <a:r>
                <a:rPr lang="pt-BR" sz="2400" dirty="0"/>
                <a:t> </a:t>
              </a:r>
              <a:r>
                <a:rPr lang="pt-BR" sz="2400" dirty="0" err="1"/>
                <a:t>Identity</a:t>
              </a:r>
              <a:r>
                <a:rPr lang="pt-BR" sz="2400" dirty="0"/>
                <a:t>), armazenada no cartão SIM (</a:t>
              </a:r>
              <a:r>
                <a:rPr lang="pt-BR" sz="2400" dirty="0" err="1"/>
                <a:t>Subscriber</a:t>
              </a:r>
              <a:r>
                <a:rPr lang="pt-BR" sz="2400" dirty="0"/>
                <a:t> </a:t>
              </a:r>
              <a:r>
                <a:rPr lang="pt-BR" sz="2400" dirty="0" err="1"/>
                <a:t>Identity</a:t>
              </a:r>
              <a:r>
                <a:rPr lang="pt-BR" sz="2400" dirty="0"/>
                <a:t> Module - Módulo de Identidade do Assinante)</a:t>
              </a:r>
              <a:endParaRPr lang="en-US" sz="2400" dirty="0"/>
            </a:p>
            <a:p>
              <a:pPr marL="285750" indent="-285750">
                <a:lnSpc>
                  <a:spcPct val="90000"/>
                </a:lnSpc>
                <a:spcBef>
                  <a:spcPct val="20000"/>
                </a:spcBef>
                <a:buClr>
                  <a:srgbClr val="011199"/>
                </a:buClr>
                <a:buSzPct val="100000"/>
                <a:buFont typeface="Wingdings" pitchFamily="2" charset="2"/>
                <a:buChar char="§"/>
                <a:tabLst>
                  <a:tab pos="746125" algn="l"/>
                </a:tabLst>
                <a:defRPr/>
              </a:pPr>
              <a:r>
                <a:rPr lang="pt-BR" sz="2400" dirty="0"/>
                <a:t>Jargão LTE: Equipamento do usuário (UE – </a:t>
              </a:r>
              <a:r>
                <a:rPr lang="pt-BR" sz="2400" dirty="0" err="1"/>
                <a:t>User</a:t>
              </a:r>
              <a:r>
                <a:rPr lang="pt-BR" sz="2400" dirty="0"/>
                <a:t> </a:t>
              </a:r>
              <a:r>
                <a:rPr lang="pt-BR" sz="2400" dirty="0" err="1"/>
                <a:t>Equipment</a:t>
              </a:r>
              <a:r>
                <a:rPr lang="pt-BR" sz="2400" dirty="0"/>
                <a:t>)</a:t>
              </a:r>
              <a:endParaRPr lang="en-US" sz="2800" dirty="0">
                <a:solidFill>
                  <a:srgbClr val="C00000"/>
                </a:solidFill>
              </a:endParaRP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3639930" y="2187146"/>
              <a:ext cx="1803809" cy="34897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00" name="Oval 199">
            <a:extLst>
              <a:ext uri="{FF2B5EF4-FFF2-40B4-BE49-F238E27FC236}">
                <a16:creationId xmlns:a16="http://schemas.microsoft.com/office/drawing/2014/main" id="{0FEB29A6-51E5-8C4F-B11A-9AC5FF5BBA8F}"/>
              </a:ext>
            </a:extLst>
          </p:cNvPr>
          <p:cNvSpPr/>
          <p:nvPr/>
        </p:nvSpPr>
        <p:spPr>
          <a:xfrm>
            <a:off x="7216346" y="5362833"/>
            <a:ext cx="642551" cy="568411"/>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937115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dissolve">
                                      <p:cBhvr>
                                        <p:cTn id="7" dur="500"/>
                                        <p:tgtEl>
                                          <p:spTgt spid="201"/>
                                        </p:tgtEl>
                                      </p:cBhvr>
                                    </p:animEffect>
                                  </p:childTnLst>
                                </p:cTn>
                              </p:par>
                              <p:par>
                                <p:cTn id="8" presetID="9" presetClass="entr" presetSubtype="0" fill="hold" nodeType="withEffect">
                                  <p:stCondLst>
                                    <p:cond delay="0"/>
                                  </p:stCondLst>
                                  <p:childTnLst>
                                    <p:set>
                                      <p:cBhvr>
                                        <p:cTn id="9" dur="1" fill="hold">
                                          <p:stCondLst>
                                            <p:cond delay="0"/>
                                          </p:stCondLst>
                                        </p:cTn>
                                        <p:tgtEl>
                                          <p:spTgt spid="204"/>
                                        </p:tgtEl>
                                        <p:attrNameLst>
                                          <p:attrName>style.visibility</p:attrName>
                                        </p:attrNameLst>
                                      </p:cBhvr>
                                      <p:to>
                                        <p:strVal val="visible"/>
                                      </p:to>
                                    </p:set>
                                    <p:animEffect transition="in" filter="dissolve">
                                      <p:cBhvr>
                                        <p:cTn id="10" dur="500"/>
                                        <p:tgtEl>
                                          <p:spTgt spid="20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00"/>
                                        </p:tgtEl>
                                        <p:attrNameLst>
                                          <p:attrName>style.visibility</p:attrName>
                                        </p:attrNameLst>
                                      </p:cBhvr>
                                      <p:to>
                                        <p:strVal val="visible"/>
                                      </p:to>
                                    </p:set>
                                    <p:animEffect transition="in" filter="dissolve">
                                      <p:cBhvr>
                                        <p:cTn id="15" dur="500"/>
                                        <p:tgtEl>
                                          <p:spTgt spid="20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99"/>
                                        </p:tgtEl>
                                        <p:attrNameLst>
                                          <p:attrName>style.visibility</p:attrName>
                                        </p:attrNameLst>
                                      </p:cBhvr>
                                      <p:to>
                                        <p:strVal val="visible"/>
                                      </p:to>
                                    </p:set>
                                    <p:animEffect transition="in" filter="dissolve">
                                      <p:cBhvr>
                                        <p:cTn id="20"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animBg="1"/>
    </p:bldLst>
  </p:timing>
</p:sld>
</file>

<file path=ppt/slides/slide2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a:rPr lang="pt-BR" b="0" kern="0" dirty="0">
                <a:solidFill>
                  <a:srgbClr val="000099"/>
                </a:solidFill>
                <a:latin typeface="+mn-lt"/>
                <a:ea typeface="ＭＳ Ｐゴシック" charset="0"/>
              </a:rPr>
              <a:t>Elementos da arquitetura 4G LTE</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203</a:t>
            </a:fld>
            <a:endParaRPr lang="en-US"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243703"/>
            <a:ext cx="1096302" cy="1035540"/>
          </a:xfrm>
          <a:prstGeom prst="rect">
            <a:avLst/>
          </a:prstGeom>
          <a:noFill/>
        </p:spPr>
        <p:txBody>
          <a:bodyPr wrap="square" rtlCol="0">
            <a:spAutoFit/>
          </a:bodyPr>
          <a:lstStyle/>
          <a:p>
            <a:pPr>
              <a:lnSpc>
                <a:spcPct val="85000"/>
              </a:lnSpc>
            </a:pPr>
            <a:r>
              <a:rPr lang="pt-BR" sz="1200" dirty="0">
                <a:solidFill>
                  <a:prstClr val="black"/>
                </a:solidFill>
                <a:latin typeface="Calibri"/>
              </a:rPr>
              <a:t>Entidade de Gestão de Mobilidade - </a:t>
            </a:r>
            <a:r>
              <a:rPr lang="en-US" sz="1200" dirty="0">
                <a:solidFill>
                  <a:prstClr val="black"/>
                </a:solidFill>
                <a:latin typeface="Calibri"/>
              </a:rPr>
              <a:t>Mobility Management Entity (</a:t>
            </a:r>
            <a:r>
              <a:rPr lang="en-US" sz="1200" b="1" dirty="0">
                <a:solidFill>
                  <a:prstClr val="black"/>
                </a:solidFill>
                <a:latin typeface="Calibri"/>
              </a:rPr>
              <a:t>MME</a:t>
            </a:r>
            <a:r>
              <a:rPr lang="en-US"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algn="ctr">
              <a:lnSpc>
                <a:spcPct val="85000"/>
              </a:lnSpc>
            </a:pPr>
            <a:r>
              <a:rPr lang="en-US" sz="1200" dirty="0">
                <a:solidFill>
                  <a:prstClr val="black"/>
                </a:solidFill>
                <a:latin typeface="Calibri"/>
              </a:rPr>
              <a:t>Serving Gateway (</a:t>
            </a:r>
            <a:r>
              <a:rPr lang="en-US" sz="1200" b="1" dirty="0">
                <a:solidFill>
                  <a:prstClr val="black"/>
                </a:solidFill>
                <a:latin typeface="Calibri"/>
              </a:rPr>
              <a:t>S-GW</a:t>
            </a:r>
            <a:r>
              <a:rPr lang="en-US"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564642"/>
          </a:xfrm>
          <a:prstGeom prst="rect">
            <a:avLst/>
          </a:prstGeom>
          <a:noFill/>
        </p:spPr>
        <p:txBody>
          <a:bodyPr wrap="square" rtlCol="0">
            <a:spAutoFit/>
          </a:bodyPr>
          <a:lstStyle/>
          <a:p>
            <a:pPr>
              <a:lnSpc>
                <a:spcPct val="85000"/>
              </a:lnSpc>
            </a:pPr>
            <a:r>
              <a:rPr lang="en-US" sz="1200" dirty="0" err="1">
                <a:solidFill>
                  <a:prstClr val="black"/>
                </a:solidFill>
                <a:latin typeface="Calibri"/>
              </a:rPr>
              <a:t>Serviço</a:t>
            </a:r>
            <a:r>
              <a:rPr lang="en-US" sz="1200" dirty="0">
                <a:solidFill>
                  <a:prstClr val="black"/>
                </a:solidFill>
                <a:latin typeface="Calibri"/>
              </a:rPr>
              <a:t> de </a:t>
            </a:r>
            <a:r>
              <a:rPr lang="en-US" sz="1200" dirty="0" err="1">
                <a:solidFill>
                  <a:prstClr val="black"/>
                </a:solidFill>
                <a:latin typeface="Calibri"/>
              </a:rPr>
              <a:t>Assinante</a:t>
            </a:r>
            <a:r>
              <a:rPr lang="en-US" sz="1200" dirty="0">
                <a:solidFill>
                  <a:prstClr val="black"/>
                </a:solidFill>
                <a:latin typeface="Calibri"/>
              </a:rPr>
              <a:t> </a:t>
            </a:r>
            <a:r>
              <a:rPr lang="en-US" sz="1200" dirty="0" err="1">
                <a:solidFill>
                  <a:prstClr val="black"/>
                </a:solidFill>
                <a:latin typeface="Calibri"/>
              </a:rPr>
              <a:t>Doméstico</a:t>
            </a:r>
            <a:r>
              <a:rPr lang="en-US" sz="1200" dirty="0">
                <a:solidFill>
                  <a:prstClr val="black"/>
                </a:solidFill>
                <a:latin typeface="Calibri"/>
              </a:rPr>
              <a:t> - Home Subscriber Service (</a:t>
            </a:r>
            <a:r>
              <a:rPr lang="en-US" sz="1200" b="1" dirty="0">
                <a:solidFill>
                  <a:prstClr val="black"/>
                </a:solidFill>
                <a:latin typeface="Calibri"/>
              </a:rPr>
              <a:t>HSS</a:t>
            </a:r>
            <a:r>
              <a:rPr lang="en-US"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algn="ctr">
              <a:lnSpc>
                <a:spcPct val="85000"/>
              </a:lnSpc>
            </a:pPr>
            <a:r>
              <a:rPr lang="en-US" sz="1200" dirty="0">
                <a:solidFill>
                  <a:prstClr val="black"/>
                </a:solidFill>
                <a:latin typeface="Calibri"/>
              </a:rPr>
              <a:t>PDN gateway (</a:t>
            </a:r>
            <a:r>
              <a:rPr lang="en-US" sz="1200" b="1" dirty="0">
                <a:solidFill>
                  <a:prstClr val="black"/>
                </a:solidFill>
                <a:latin typeface="Calibri"/>
              </a:rPr>
              <a:t>P-GW</a:t>
            </a:r>
            <a:r>
              <a:rPr lang="en-US"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a:rPr lang="mr-IN" sz="1600" dirty="0"/>
              <a:t>…</a:t>
            </a:r>
            <a:endParaRPr lang="en-US"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a:lnSpc>
                <a:spcPct val="80000"/>
              </a:lnSpc>
            </a:pPr>
            <a:r>
              <a:rPr lang="en-US" sz="1600" dirty="0">
                <a:solidFill>
                  <a:prstClr val="black"/>
                </a:solidFill>
                <a:latin typeface="Calibri"/>
              </a:rPr>
              <a:t>para </a:t>
            </a:r>
          </a:p>
          <a:p>
            <a:pPr>
              <a:lnSpc>
                <a:spcPct val="80000"/>
              </a:lnSpc>
            </a:pPr>
            <a:r>
              <a:rPr lang="en-US"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algn="ctr">
              <a:lnSpc>
                <a:spcPct val="80000"/>
              </a:lnSpc>
            </a:pPr>
            <a:r>
              <a:rPr lang="en-US" sz="1200" dirty="0" err="1">
                <a:solidFill>
                  <a:prstClr val="black"/>
                </a:solidFill>
                <a:latin typeface="Calibri"/>
              </a:rPr>
              <a:t>Dispositivo</a:t>
            </a:r>
            <a:r>
              <a:rPr lang="en-US" sz="1200" dirty="0">
                <a:solidFill>
                  <a:prstClr val="black"/>
                </a:solidFill>
                <a:latin typeface="Calibri"/>
              </a:rPr>
              <a:t> </a:t>
            </a:r>
            <a:r>
              <a:rPr lang="en-US" sz="1200" dirty="0" err="1">
                <a:solidFill>
                  <a:prstClr val="black"/>
                </a:solidFill>
                <a:latin typeface="Calibri"/>
              </a:rPr>
              <a:t>móvel</a:t>
            </a:r>
            <a:endParaRPr lang="en-US" sz="1200" dirty="0">
              <a:solidFill>
                <a:prstClr val="black"/>
              </a:solidFill>
              <a:latin typeface="Calibri"/>
            </a:endParaRPr>
          </a:p>
          <a:p>
            <a:pPr algn="ctr">
              <a:lnSpc>
                <a:spcPct val="80000"/>
              </a:lnSpc>
            </a:pPr>
            <a:r>
              <a:rPr lang="en-US" sz="1100" dirty="0">
                <a:solidFill>
                  <a:prstClr val="black"/>
                </a:solidFill>
                <a:latin typeface="Calibri"/>
              </a:rPr>
              <a:t>  (</a:t>
            </a:r>
            <a:r>
              <a:rPr lang="en-US" sz="1100" b="1" dirty="0">
                <a:solidFill>
                  <a:prstClr val="black"/>
                </a:solidFill>
                <a:latin typeface="Calibri"/>
              </a:rPr>
              <a:t>UE</a:t>
            </a:r>
            <a:r>
              <a:rPr lang="en-US" sz="1100" dirty="0">
                <a:solidFill>
                  <a:prstClr val="black"/>
                </a:solidFill>
                <a:latin typeface="Calibri"/>
              </a:rPr>
              <a: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54" name="TextBox 53">
            <a:extLst>
              <a:ext uri="{FF2B5EF4-FFF2-40B4-BE49-F238E27FC236}">
                <a16:creationId xmlns:a16="http://schemas.microsoft.com/office/drawing/2014/main" id="{1077AB8C-4F97-9648-9E6D-13504C1E87CE}"/>
              </a:ext>
            </a:extLst>
          </p:cNvPr>
          <p:cNvSpPr txBox="1"/>
          <p:nvPr/>
        </p:nvSpPr>
        <p:spPr>
          <a:xfrm>
            <a:off x="5885479" y="2821542"/>
            <a:ext cx="989310" cy="391517"/>
          </a:xfrm>
          <a:prstGeom prst="rect">
            <a:avLst/>
          </a:prstGeom>
          <a:noFill/>
        </p:spPr>
        <p:txBody>
          <a:bodyPr wrap="none" rtlCol="0">
            <a:spAutoFit/>
          </a:bodyPr>
          <a:lstStyle/>
          <a:p>
            <a:pPr algn="r">
              <a:lnSpc>
                <a:spcPct val="80000"/>
              </a:lnSpc>
            </a:pPr>
            <a:r>
              <a:rPr lang="en-US" sz="1200" dirty="0" err="1">
                <a:solidFill>
                  <a:prstClr val="black"/>
                </a:solidFill>
                <a:latin typeface="Calibri"/>
              </a:rPr>
              <a:t>Estação</a:t>
            </a:r>
            <a:r>
              <a:rPr lang="en-US" sz="1200" dirty="0">
                <a:solidFill>
                  <a:prstClr val="black"/>
                </a:solidFill>
                <a:latin typeface="Calibri"/>
              </a:rPr>
              <a:t> base</a:t>
            </a:r>
          </a:p>
          <a:p>
            <a:pPr algn="r">
              <a:lnSpc>
                <a:spcPct val="80000"/>
              </a:lnSpc>
            </a:pPr>
            <a:r>
              <a:rPr lang="en-US" sz="1200" b="1" dirty="0">
                <a:solidFill>
                  <a:prstClr val="black"/>
                </a:solidFill>
                <a:latin typeface="Calibri"/>
              </a:rPr>
              <a:t>(</a:t>
            </a:r>
            <a:r>
              <a:rPr lang="en-US" sz="1200" b="1" dirty="0" err="1">
                <a:solidFill>
                  <a:prstClr val="black"/>
                </a:solidFill>
                <a:latin typeface="Calibri"/>
              </a:rPr>
              <a:t>eNode</a:t>
            </a:r>
            <a:r>
              <a:rPr lang="en-US" sz="1200" b="1" dirty="0">
                <a:solidFill>
                  <a:prstClr val="black"/>
                </a:solidFill>
                <a:latin typeface="Calibri"/>
              </a:rPr>
              <a:t>-B)  </a:t>
            </a:r>
            <a:endParaRPr lang="en-US"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393060" y="1343585"/>
            <a:ext cx="5649394" cy="4648200"/>
            <a:chOff x="393060" y="1343585"/>
            <a:chExt cx="5649394"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393060" y="1343585"/>
              <a:ext cx="4364292"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en-US" sz="2400" dirty="0" err="1">
                  <a:solidFill>
                    <a:srgbClr val="C00000"/>
                  </a:solidFill>
                </a:rPr>
                <a:t>Estação</a:t>
              </a:r>
              <a:r>
                <a:rPr lang="en-US" sz="2400" dirty="0">
                  <a:solidFill>
                    <a:srgbClr val="C00000"/>
                  </a:solidFill>
                </a:rPr>
                <a:t> base:</a:t>
              </a:r>
            </a:p>
            <a:p>
              <a:pPr marL="285750" indent="-285750">
                <a:spcBef>
                  <a:spcPct val="20000"/>
                </a:spcBef>
                <a:buClr>
                  <a:srgbClr val="011199"/>
                </a:buClr>
                <a:buSzPct val="100000"/>
                <a:buFont typeface="Wingdings" pitchFamily="2" charset="2"/>
                <a:buChar char="§"/>
                <a:tabLst>
                  <a:tab pos="746125" algn="l"/>
                </a:tabLst>
                <a:defRPr/>
              </a:pPr>
              <a:r>
                <a:rPr lang="pt-BR" sz="2000" dirty="0"/>
                <a:t>na “borda” da rede da operadora</a:t>
              </a:r>
              <a:endParaRPr lang="en-US" sz="1600" dirty="0"/>
            </a:p>
            <a:p>
              <a:pPr marL="285750" indent="-285750">
                <a:lnSpc>
                  <a:spcPct val="90000"/>
                </a:lnSpc>
                <a:spcBef>
                  <a:spcPct val="20000"/>
                </a:spcBef>
                <a:buClr>
                  <a:srgbClr val="011199"/>
                </a:buClr>
                <a:buSzPct val="100000"/>
                <a:buFont typeface="Wingdings" pitchFamily="2" charset="2"/>
                <a:buChar char="§"/>
                <a:tabLst>
                  <a:tab pos="746125" algn="l"/>
                </a:tabLst>
                <a:defRPr/>
              </a:pPr>
              <a:r>
                <a:rPr lang="pt-BR" sz="2000" dirty="0"/>
                <a:t>gerencia recursos de rádio sem fio e dispositivos móveis em sua área de cobertura (“célula”)</a:t>
              </a:r>
              <a:endParaRPr lang="en-US" sz="2000" dirty="0"/>
            </a:p>
            <a:p>
              <a:pPr marL="285750" indent="-285750">
                <a:lnSpc>
                  <a:spcPct val="90000"/>
                </a:lnSpc>
                <a:spcBef>
                  <a:spcPct val="20000"/>
                </a:spcBef>
                <a:buClr>
                  <a:srgbClr val="011199"/>
                </a:buClr>
                <a:buSzPct val="100000"/>
                <a:buFont typeface="Wingdings" pitchFamily="2" charset="2"/>
                <a:buChar char="§"/>
                <a:tabLst>
                  <a:tab pos="746125" algn="l"/>
                </a:tabLst>
                <a:defRPr/>
              </a:pPr>
              <a:r>
                <a:rPr lang="pt-BR" sz="2000" dirty="0"/>
                <a:t>coordena a autenticação do dispositivo com outros elementos</a:t>
              </a:r>
              <a:endParaRPr lang="en-US" sz="2000" dirty="0"/>
            </a:p>
            <a:p>
              <a:pPr marL="285750" indent="-285750">
                <a:lnSpc>
                  <a:spcPct val="90000"/>
                </a:lnSpc>
                <a:spcBef>
                  <a:spcPct val="20000"/>
                </a:spcBef>
                <a:buClr>
                  <a:srgbClr val="011199"/>
                </a:buClr>
                <a:buSzPct val="100000"/>
                <a:buFont typeface="Wingdings" pitchFamily="2" charset="2"/>
                <a:buChar char="§"/>
                <a:tabLst>
                  <a:tab pos="746125" algn="l"/>
                </a:tabLst>
                <a:defRPr/>
              </a:pPr>
              <a:r>
                <a:rPr lang="pt-BR" sz="2000" dirty="0"/>
                <a:t>semelhante ao WiFi AP, mas</a:t>
              </a:r>
              <a:r>
                <a:rPr lang="en-US" sz="2000" dirty="0"/>
                <a:t>:</a:t>
              </a:r>
            </a:p>
            <a:p>
              <a:pPr marL="517525" lvl="1" indent="-284163">
                <a:lnSpc>
                  <a:spcPct val="90000"/>
                </a:lnSpc>
                <a:buClr>
                  <a:srgbClr val="011199"/>
                </a:buClr>
                <a:buSzPct val="100000"/>
                <a:buFont typeface="Arial" panose="020B0604020202020204" pitchFamily="34" charset="0"/>
                <a:buChar char="•"/>
                <a:tabLst>
                  <a:tab pos="739775" algn="l"/>
                </a:tabLst>
                <a:defRPr/>
              </a:pPr>
              <a:r>
                <a:rPr lang="pt-BR" sz="2000" dirty="0"/>
                <a:t>papel ativo na mobilidade do usuário</a:t>
              </a:r>
              <a:endParaRPr lang="en-US" sz="2000" dirty="0"/>
            </a:p>
            <a:p>
              <a:pPr marL="517525" lvl="1" indent="-284163">
                <a:lnSpc>
                  <a:spcPct val="90000"/>
                </a:lnSpc>
                <a:buClr>
                  <a:srgbClr val="011199"/>
                </a:buClr>
                <a:buSzPct val="100000"/>
                <a:buFont typeface="Arial" panose="020B0604020202020204" pitchFamily="34" charset="0"/>
                <a:buChar char="•"/>
                <a:tabLst>
                  <a:tab pos="739775" algn="l"/>
                </a:tabLst>
                <a:defRPr/>
              </a:pPr>
              <a:r>
                <a:rPr lang="pt-BR" sz="2000" dirty="0"/>
                <a:t>coordenadas com estações base próximas para otimizar o uso do rádio</a:t>
              </a:r>
              <a:endParaRPr lang="en-US" sz="2000" dirty="0"/>
            </a:p>
            <a:p>
              <a:pPr marL="285750" indent="-285750">
                <a:lnSpc>
                  <a:spcPct val="90000"/>
                </a:lnSpc>
                <a:spcBef>
                  <a:spcPct val="20000"/>
                </a:spcBef>
                <a:buClr>
                  <a:srgbClr val="011199"/>
                </a:buClr>
                <a:buSzPct val="100000"/>
                <a:buFont typeface="Wingdings" pitchFamily="2" charset="2"/>
                <a:buChar char="§"/>
                <a:tabLst>
                  <a:tab pos="746125" algn="l"/>
                </a:tabLst>
                <a:defRPr/>
              </a:pPr>
              <a:r>
                <a:rPr lang="en-US" sz="2000" dirty="0" err="1"/>
                <a:t>jargão</a:t>
              </a:r>
              <a:r>
                <a:rPr lang="en-US" sz="2000" dirty="0"/>
                <a:t> LTE: </a:t>
              </a:r>
              <a:r>
                <a:rPr lang="en-US" sz="2000" dirty="0" err="1"/>
                <a:t>eNode</a:t>
              </a:r>
              <a:r>
                <a:rPr lang="en-US" sz="2000" dirty="0"/>
                <a:t>-B</a:t>
              </a:r>
              <a:endParaRPr lang="en-US" sz="2400" dirty="0">
                <a:solidFill>
                  <a:srgbClr val="C00000"/>
                </a:solidFill>
              </a:endParaRP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2483708" y="1643448"/>
              <a:ext cx="3558746" cy="124803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321471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8040FA0-D8DD-E655-CCC3-BE4EC0225FA5}"/>
              </a:ext>
            </a:extLst>
          </p:cNvPr>
          <p:cNvSpPr>
            <a:spLocks noGrp="1"/>
          </p:cNvSpPr>
          <p:nvPr>
            <p:ph idx="1"/>
          </p:nvPr>
        </p:nvSpPr>
        <p:spPr>
          <a:xfrm>
            <a:off x="720634" y="1696393"/>
            <a:ext cx="10515600" cy="4965664"/>
          </a:xfrm>
        </p:spPr>
        <p:txBody>
          <a:bodyPr>
            <a:normAutofit/>
          </a:bodyPr>
          <a:lstStyle/>
          <a:p>
            <a:r>
              <a:rPr lang="en-US" dirty="0" err="1"/>
              <a:t>conecta</a:t>
            </a:r>
            <a:r>
              <a:rPr lang="en-US" dirty="0"/>
              <a:t> </a:t>
            </a:r>
            <a:r>
              <a:rPr lang="en-US" dirty="0" err="1"/>
              <a:t>dispositivo</a:t>
            </a:r>
            <a:r>
              <a:rPr lang="en-US" dirty="0"/>
              <a:t> (UE) a </a:t>
            </a:r>
            <a:r>
              <a:rPr lang="en-US" dirty="0" err="1"/>
              <a:t>uma</a:t>
            </a:r>
            <a:r>
              <a:rPr lang="en-US" dirty="0"/>
              <a:t> </a:t>
            </a:r>
            <a:r>
              <a:rPr lang="en-US" dirty="0" err="1"/>
              <a:t>estação</a:t>
            </a:r>
            <a:r>
              <a:rPr lang="en-US" dirty="0"/>
              <a:t> base (eNode-B)</a:t>
            </a:r>
          </a:p>
          <a:p>
            <a:pPr lvl="1"/>
            <a:r>
              <a:rPr lang="pt-BR" dirty="0"/>
              <a:t>vários dispositivos conectados a cada estação base</a:t>
            </a:r>
            <a:endParaRPr lang="en-US" dirty="0"/>
          </a:p>
          <a:p>
            <a:r>
              <a:rPr lang="pt-BR" dirty="0"/>
              <a:t>muitas bandas de frequências possíveis diferentes, vários canais em cada banda</a:t>
            </a:r>
            <a:endParaRPr lang="en-US" dirty="0"/>
          </a:p>
          <a:p>
            <a:pPr lvl="1"/>
            <a:r>
              <a:rPr lang="pt-BR" dirty="0"/>
              <a:t>bandas populares: 600, 700, 850, 1500, 1700, 1900, 2100, 2600, 3500 MHz</a:t>
            </a:r>
            <a:endParaRPr lang="en-US" dirty="0"/>
          </a:p>
          <a:p>
            <a:pPr lvl="1"/>
            <a:r>
              <a:rPr lang="en-US" dirty="0" err="1"/>
              <a:t>canais</a:t>
            </a:r>
            <a:r>
              <a:rPr lang="en-US" dirty="0"/>
              <a:t> upstream e downstream </a:t>
            </a:r>
            <a:r>
              <a:rPr lang="en-US" dirty="0" err="1"/>
              <a:t>separados</a:t>
            </a:r>
            <a:endParaRPr lang="en-US" dirty="0"/>
          </a:p>
          <a:p>
            <a:r>
              <a:rPr lang="pt-BR" dirty="0"/>
              <a:t>compartilhamento de canal de rádio 4G entre usuários </a:t>
            </a:r>
            <a:r>
              <a:rPr lang="en-US" dirty="0"/>
              <a:t>: </a:t>
            </a:r>
          </a:p>
          <a:p>
            <a:pPr lvl="1"/>
            <a:r>
              <a:rPr lang="en-US" dirty="0">
                <a:solidFill>
                  <a:srgbClr val="C00000"/>
                </a:solidFill>
              </a:rPr>
              <a:t>OFDM: </a:t>
            </a:r>
            <a:r>
              <a:rPr lang="en-US" u="sng" dirty="0"/>
              <a:t>O</a:t>
            </a:r>
            <a:r>
              <a:rPr lang="en-US" dirty="0"/>
              <a:t>rthogonal </a:t>
            </a:r>
            <a:r>
              <a:rPr lang="en-US" u="sng" dirty="0"/>
              <a:t>F</a:t>
            </a:r>
            <a:r>
              <a:rPr lang="en-US" dirty="0"/>
              <a:t>requency </a:t>
            </a:r>
            <a:r>
              <a:rPr lang="en-US" u="sng" dirty="0"/>
              <a:t>D</a:t>
            </a:r>
            <a:r>
              <a:rPr lang="en-US" dirty="0"/>
              <a:t>ivision </a:t>
            </a:r>
            <a:r>
              <a:rPr lang="en-US" u="sng" dirty="0"/>
              <a:t>M</a:t>
            </a:r>
            <a:r>
              <a:rPr lang="en-US" dirty="0"/>
              <a:t>ultiplexing</a:t>
            </a:r>
          </a:p>
          <a:p>
            <a:pPr lvl="1"/>
            <a:r>
              <a:rPr lang="en-US" dirty="0" err="1"/>
              <a:t>combinação</a:t>
            </a:r>
            <a:r>
              <a:rPr lang="en-US" dirty="0"/>
              <a:t> de FDM e TDM</a:t>
            </a:r>
          </a:p>
          <a:p>
            <a:r>
              <a:rPr lang="pt-BR" dirty="0"/>
              <a:t>Centenas de Mbps possíveis por usuário/dispositivo</a:t>
            </a:r>
            <a:endParaRPr lang="en-US" dirty="0"/>
          </a:p>
          <a:p>
            <a:pPr lvl="1"/>
            <a:endParaRPr lang="en-US" dirty="0"/>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p:txBody>
          <a:bodyPr>
            <a:normAutofit/>
          </a:bodyPr>
          <a:lstStyle/>
          <a:p>
            <a:r>
              <a:rPr lang="en-US" b="0" dirty="0">
                <a:effectLst/>
                <a:latin typeface="+mn-lt"/>
              </a:rPr>
              <a:t>Rede de </a:t>
            </a:r>
            <a:r>
              <a:rPr lang="en-US" b="0" dirty="0" err="1">
                <a:effectLst/>
                <a:latin typeface="+mn-lt"/>
              </a:rPr>
              <a:t>Acesso</a:t>
            </a:r>
            <a:r>
              <a:rPr lang="en-US" b="0" dirty="0">
                <a:effectLst/>
                <a:latin typeface="+mn-lt"/>
              </a:rPr>
              <a:t> via </a:t>
            </a:r>
            <a:r>
              <a:rPr lang="en-US" b="0" dirty="0" err="1">
                <a:effectLst/>
                <a:latin typeface="+mn-lt"/>
              </a:rPr>
              <a:t>Rádio</a:t>
            </a:r>
            <a:r>
              <a:rPr lang="en-US" b="0" dirty="0">
                <a:effectLst/>
                <a:latin typeface="+mn-lt"/>
              </a:rPr>
              <a:t>: </a:t>
            </a:r>
            <a:r>
              <a:rPr lang="en-US" b="0" dirty="0" err="1">
                <a:effectLst/>
                <a:latin typeface="+mn-lt"/>
              </a:rPr>
              <a:t>Rádio</a:t>
            </a:r>
            <a:r>
              <a:rPr lang="en-US" b="0" dirty="0">
                <a:effectLst/>
                <a:latin typeface="+mn-lt"/>
              </a:rPr>
              <a:t> 4G</a:t>
            </a:r>
          </a:p>
        </p:txBody>
      </p:sp>
      <p:grpSp>
        <p:nvGrpSpPr>
          <p:cNvPr id="110" name="Group 109">
            <a:extLst>
              <a:ext uri="{FF2B5EF4-FFF2-40B4-BE49-F238E27FC236}">
                <a16:creationId xmlns:a16="http://schemas.microsoft.com/office/drawing/2014/main" id="{D986870D-4363-1A81-1517-0C8D3C9E918A}"/>
              </a:ext>
            </a:extLst>
          </p:cNvPr>
          <p:cNvGrpSpPr/>
          <p:nvPr/>
        </p:nvGrpSpPr>
        <p:grpSpPr>
          <a:xfrm>
            <a:off x="8875565" y="540300"/>
            <a:ext cx="2360669" cy="1612286"/>
            <a:chOff x="2537902" y="3678171"/>
            <a:chExt cx="2606392" cy="1989436"/>
          </a:xfrm>
        </p:grpSpPr>
        <p:sp>
          <p:nvSpPr>
            <p:cNvPr id="4" name="Hexagon 3">
              <a:extLst>
                <a:ext uri="{FF2B5EF4-FFF2-40B4-BE49-F238E27FC236}">
                  <a16:creationId xmlns:a16="http://schemas.microsoft.com/office/drawing/2014/main" id="{87FD40F3-5E40-80E3-E500-112637CB8A06}"/>
                </a:ext>
              </a:extLst>
            </p:cNvPr>
            <p:cNvSpPr/>
            <p:nvPr/>
          </p:nvSpPr>
          <p:spPr>
            <a:xfrm>
              <a:off x="2747083" y="3678171"/>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3D1245C-DEE4-A194-53BF-EC914F9B18F5}"/>
                </a:ext>
              </a:extLst>
            </p:cNvPr>
            <p:cNvSpPr txBox="1"/>
            <p:nvPr/>
          </p:nvSpPr>
          <p:spPr>
            <a:xfrm>
              <a:off x="2537902" y="4672889"/>
              <a:ext cx="1589760" cy="37888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Mobile device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alibri"/>
                  <a:ea typeface="+mn-ea"/>
                  <a:cs typeface="+mn-cs"/>
                </a:rPr>
                <a:t>  (</a:t>
              </a:r>
              <a:r>
                <a:rPr kumimoji="0" lang="en-US" sz="1100" b="1" i="0" u="none" strike="noStrike" kern="1200" cap="none" spc="0" normalizeH="0" baseline="0" noProof="0" dirty="0">
                  <a:ln>
                    <a:noFill/>
                  </a:ln>
                  <a:solidFill>
                    <a:prstClr val="black"/>
                  </a:solidFill>
                  <a:effectLst/>
                  <a:uLnTx/>
                  <a:uFillTx/>
                  <a:latin typeface="Calibri"/>
                  <a:ea typeface="+mn-ea"/>
                  <a:cs typeface="+mn-cs"/>
                </a:rPr>
                <a:t>UE</a:t>
              </a:r>
              <a:r>
                <a:rPr kumimoji="0" lang="en-US" sz="1100" b="0" i="0" u="none" strike="noStrike" kern="1200" cap="none" spc="0" normalizeH="0" baseline="0" noProof="0" dirty="0">
                  <a:ln>
                    <a:noFill/>
                  </a:ln>
                  <a:solidFill>
                    <a:prstClr val="black"/>
                  </a:solidFill>
                  <a:effectLst/>
                  <a:uLnTx/>
                  <a:uFillTx/>
                  <a:latin typeface="Calibri"/>
                  <a:ea typeface="+mn-ea"/>
                  <a:cs typeface="+mn-cs"/>
                </a:rPr>
                <a:t>)</a:t>
              </a:r>
            </a:p>
          </p:txBody>
        </p:sp>
        <p:sp>
          <p:nvSpPr>
            <p:cNvPr id="21" name="TextBox 20">
              <a:extLst>
                <a:ext uri="{FF2B5EF4-FFF2-40B4-BE49-F238E27FC236}">
                  <a16:creationId xmlns:a16="http://schemas.microsoft.com/office/drawing/2014/main" id="{E0960578-CD07-931C-24F8-8E3D5623AC17}"/>
                </a:ext>
              </a:extLst>
            </p:cNvPr>
            <p:cNvSpPr txBox="1"/>
            <p:nvPr/>
          </p:nvSpPr>
          <p:spPr>
            <a:xfrm>
              <a:off x="3905749" y="4944683"/>
              <a:ext cx="944297" cy="391517"/>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Base station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libri"/>
                  <a:ea typeface="+mn-ea"/>
                  <a:cs typeface="+mn-cs"/>
                </a:rPr>
                <a:t>(eNode-B)  </a:t>
              </a:r>
              <a:endParaRPr kumimoji="0" lang="en-US" sz="1050" b="1"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2" name="Group 652">
              <a:extLst>
                <a:ext uri="{FF2B5EF4-FFF2-40B4-BE49-F238E27FC236}">
                  <a16:creationId xmlns:a16="http://schemas.microsoft.com/office/drawing/2014/main" id="{528BB4C0-7908-2029-5C9B-09DD187E40EA}"/>
                </a:ext>
              </a:extLst>
            </p:cNvPr>
            <p:cNvGrpSpPr>
              <a:grpSpLocks/>
            </p:cNvGrpSpPr>
            <p:nvPr/>
          </p:nvGrpSpPr>
          <p:grpSpPr bwMode="auto">
            <a:xfrm>
              <a:off x="3086603" y="4008360"/>
              <a:ext cx="733407" cy="660273"/>
              <a:chOff x="2751" y="1851"/>
              <a:chExt cx="462" cy="478"/>
            </a:xfrm>
          </p:grpSpPr>
          <p:pic>
            <p:nvPicPr>
              <p:cNvPr id="23" name="Picture 653" descr="iphone_stylized_small">
                <a:extLst>
                  <a:ext uri="{FF2B5EF4-FFF2-40B4-BE49-F238E27FC236}">
                    <a16:creationId xmlns:a16="http://schemas.microsoft.com/office/drawing/2014/main" id="{54F32A99-2AAF-0A44-9220-E3776EB53A5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654" descr="antenna_radiation_stylized">
                <a:extLst>
                  <a:ext uri="{FF2B5EF4-FFF2-40B4-BE49-F238E27FC236}">
                    <a16:creationId xmlns:a16="http://schemas.microsoft.com/office/drawing/2014/main" id="{3FF1A195-8DB6-29B4-9F41-5EA5BB9C31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 name="Group 59">
              <a:extLst>
                <a:ext uri="{FF2B5EF4-FFF2-40B4-BE49-F238E27FC236}">
                  <a16:creationId xmlns:a16="http://schemas.microsoft.com/office/drawing/2014/main" id="{B02C48E1-2618-E3A1-A075-323B9ED9FFD6}"/>
                </a:ext>
              </a:extLst>
            </p:cNvPr>
            <p:cNvGrpSpPr/>
            <p:nvPr/>
          </p:nvGrpSpPr>
          <p:grpSpPr>
            <a:xfrm>
              <a:off x="3945689" y="3752343"/>
              <a:ext cx="466245" cy="924931"/>
              <a:chOff x="6476205" y="1307523"/>
              <a:chExt cx="466245" cy="924931"/>
            </a:xfrm>
          </p:grpSpPr>
          <p:grpSp>
            <p:nvGrpSpPr>
              <p:cNvPr id="61" name="Group 817">
                <a:extLst>
                  <a:ext uri="{FF2B5EF4-FFF2-40B4-BE49-F238E27FC236}">
                    <a16:creationId xmlns:a16="http://schemas.microsoft.com/office/drawing/2014/main" id="{C9838874-6C01-A126-6BF2-52C1C66B9BBB}"/>
                  </a:ext>
                </a:extLst>
              </p:cNvPr>
              <p:cNvGrpSpPr>
                <a:grpSpLocks/>
              </p:cNvGrpSpPr>
              <p:nvPr/>
            </p:nvGrpSpPr>
            <p:grpSpPr bwMode="auto">
              <a:xfrm>
                <a:off x="6476205" y="1307523"/>
                <a:ext cx="466245" cy="405864"/>
                <a:chOff x="2920" y="1445"/>
                <a:chExt cx="326" cy="299"/>
              </a:xfrm>
            </p:grpSpPr>
            <p:sp>
              <p:nvSpPr>
                <p:cNvPr id="78" name="Oval 818">
                  <a:extLst>
                    <a:ext uri="{FF2B5EF4-FFF2-40B4-BE49-F238E27FC236}">
                      <a16:creationId xmlns:a16="http://schemas.microsoft.com/office/drawing/2014/main" id="{CF915105-0104-28E3-8721-95CEE0A65746}"/>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9" name="Group 819">
                  <a:extLst>
                    <a:ext uri="{FF2B5EF4-FFF2-40B4-BE49-F238E27FC236}">
                      <a16:creationId xmlns:a16="http://schemas.microsoft.com/office/drawing/2014/main" id="{A09361C1-DC0E-750F-1E38-5216D1C6C6F9}"/>
                    </a:ext>
                  </a:extLst>
                </p:cNvPr>
                <p:cNvGrpSpPr>
                  <a:grpSpLocks/>
                </p:cNvGrpSpPr>
                <p:nvPr/>
              </p:nvGrpSpPr>
              <p:grpSpPr bwMode="auto">
                <a:xfrm>
                  <a:off x="2949" y="1476"/>
                  <a:ext cx="265" cy="228"/>
                  <a:chOff x="2949" y="1476"/>
                  <a:chExt cx="265" cy="228"/>
                </a:xfrm>
              </p:grpSpPr>
              <p:sp>
                <p:nvSpPr>
                  <p:cNvPr id="81" name="Oval 820">
                    <a:extLst>
                      <a:ext uri="{FF2B5EF4-FFF2-40B4-BE49-F238E27FC236}">
                        <a16:creationId xmlns:a16="http://schemas.microsoft.com/office/drawing/2014/main" id="{31311935-9FDE-5EC7-FFBD-4BCE3CD823AA}"/>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Oval 821">
                    <a:extLst>
                      <a:ext uri="{FF2B5EF4-FFF2-40B4-BE49-F238E27FC236}">
                        <a16:creationId xmlns:a16="http://schemas.microsoft.com/office/drawing/2014/main" id="{2CC2CD92-217C-FA39-8F41-FD7AB87EF7B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Oval 822">
                    <a:extLst>
                      <a:ext uri="{FF2B5EF4-FFF2-40B4-BE49-F238E27FC236}">
                        <a16:creationId xmlns:a16="http://schemas.microsoft.com/office/drawing/2014/main" id="{2D633C28-33D9-5916-1CAA-D41BAC58CA52}"/>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Oval 823">
                    <a:extLst>
                      <a:ext uri="{FF2B5EF4-FFF2-40B4-BE49-F238E27FC236}">
                        <a16:creationId xmlns:a16="http://schemas.microsoft.com/office/drawing/2014/main" id="{A00EDCA3-FBBA-3A20-D56C-379B8921DC30}"/>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0" name="Freeform 825">
                  <a:extLst>
                    <a:ext uri="{FF2B5EF4-FFF2-40B4-BE49-F238E27FC236}">
                      <a16:creationId xmlns:a16="http://schemas.microsoft.com/office/drawing/2014/main" id="{3F68492F-8BD2-D45F-220B-AABBCC0B6050}"/>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 name="Group 398">
                <a:extLst>
                  <a:ext uri="{FF2B5EF4-FFF2-40B4-BE49-F238E27FC236}">
                    <a16:creationId xmlns:a16="http://schemas.microsoft.com/office/drawing/2014/main" id="{53A8416E-F02D-88EF-1DE5-20AA7088FBE5}"/>
                  </a:ext>
                </a:extLst>
              </p:cNvPr>
              <p:cNvGrpSpPr>
                <a:grpSpLocks/>
              </p:cNvGrpSpPr>
              <p:nvPr/>
            </p:nvGrpSpPr>
            <p:grpSpPr bwMode="auto">
              <a:xfrm>
                <a:off x="6527789" y="1518577"/>
                <a:ext cx="375668" cy="713877"/>
                <a:chOff x="3130" y="3288"/>
                <a:chExt cx="410" cy="742"/>
              </a:xfrm>
            </p:grpSpPr>
            <p:sp>
              <p:nvSpPr>
                <p:cNvPr id="63" name="Line 270">
                  <a:extLst>
                    <a:ext uri="{FF2B5EF4-FFF2-40B4-BE49-F238E27FC236}">
                      <a16:creationId xmlns:a16="http://schemas.microsoft.com/office/drawing/2014/main" id="{CC5CC2DC-26C5-49C4-DB26-DE79FCE9431E}"/>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271">
                  <a:extLst>
                    <a:ext uri="{FF2B5EF4-FFF2-40B4-BE49-F238E27FC236}">
                      <a16:creationId xmlns:a16="http://schemas.microsoft.com/office/drawing/2014/main" id="{C2A1675F-1DDD-A540-B59C-1A10FC8B870D}"/>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272">
                  <a:extLst>
                    <a:ext uri="{FF2B5EF4-FFF2-40B4-BE49-F238E27FC236}">
                      <a16:creationId xmlns:a16="http://schemas.microsoft.com/office/drawing/2014/main" id="{5C8DBAA6-CBF0-E18C-4660-80927CA8D457}"/>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273">
                  <a:extLst>
                    <a:ext uri="{FF2B5EF4-FFF2-40B4-BE49-F238E27FC236}">
                      <a16:creationId xmlns:a16="http://schemas.microsoft.com/office/drawing/2014/main" id="{2D68EBAF-42E6-5556-9205-1381AE3B745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274">
                  <a:extLst>
                    <a:ext uri="{FF2B5EF4-FFF2-40B4-BE49-F238E27FC236}">
                      <a16:creationId xmlns:a16="http://schemas.microsoft.com/office/drawing/2014/main" id="{2FF93A08-B784-5156-3E32-B0BD4312E9F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275">
                  <a:extLst>
                    <a:ext uri="{FF2B5EF4-FFF2-40B4-BE49-F238E27FC236}">
                      <a16:creationId xmlns:a16="http://schemas.microsoft.com/office/drawing/2014/main" id="{0535C843-3D16-B22C-17AE-A969FA732959}"/>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276">
                  <a:extLst>
                    <a:ext uri="{FF2B5EF4-FFF2-40B4-BE49-F238E27FC236}">
                      <a16:creationId xmlns:a16="http://schemas.microsoft.com/office/drawing/2014/main" id="{C1BD5F35-72A6-FD07-7B3C-A561BE120C71}"/>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277">
                  <a:extLst>
                    <a:ext uri="{FF2B5EF4-FFF2-40B4-BE49-F238E27FC236}">
                      <a16:creationId xmlns:a16="http://schemas.microsoft.com/office/drawing/2014/main" id="{D2635663-DD27-01D3-BB80-0C13CDA2CBDE}"/>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278">
                  <a:extLst>
                    <a:ext uri="{FF2B5EF4-FFF2-40B4-BE49-F238E27FC236}">
                      <a16:creationId xmlns:a16="http://schemas.microsoft.com/office/drawing/2014/main" id="{2C8E5606-C24E-0A14-16EA-8BB26082A770}"/>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279">
                  <a:extLst>
                    <a:ext uri="{FF2B5EF4-FFF2-40B4-BE49-F238E27FC236}">
                      <a16:creationId xmlns:a16="http://schemas.microsoft.com/office/drawing/2014/main" id="{AE6A9D0D-C337-5A1C-AD88-00D780048CFD}"/>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280">
                  <a:extLst>
                    <a:ext uri="{FF2B5EF4-FFF2-40B4-BE49-F238E27FC236}">
                      <a16:creationId xmlns:a16="http://schemas.microsoft.com/office/drawing/2014/main" id="{87328351-0C16-699B-E88F-0C0363BCFEE1}"/>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281">
                  <a:extLst>
                    <a:ext uri="{FF2B5EF4-FFF2-40B4-BE49-F238E27FC236}">
                      <a16:creationId xmlns:a16="http://schemas.microsoft.com/office/drawing/2014/main" id="{C4822C34-A223-8108-89A3-E03C7CF74B7A}"/>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282">
                  <a:extLst>
                    <a:ext uri="{FF2B5EF4-FFF2-40B4-BE49-F238E27FC236}">
                      <a16:creationId xmlns:a16="http://schemas.microsoft.com/office/drawing/2014/main" id="{35A056D7-5FDC-E9C6-58A6-482E650017F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83">
                  <a:extLst>
                    <a:ext uri="{FF2B5EF4-FFF2-40B4-BE49-F238E27FC236}">
                      <a16:creationId xmlns:a16="http://schemas.microsoft.com/office/drawing/2014/main" id="{D03B53CF-3B6E-9581-79E6-DF367C3D082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284">
                  <a:extLst>
                    <a:ext uri="{FF2B5EF4-FFF2-40B4-BE49-F238E27FC236}">
                      <a16:creationId xmlns:a16="http://schemas.microsoft.com/office/drawing/2014/main" id="{3B727C8F-B6A0-2E49-98F6-002F5EC0185B}"/>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86" name="Group 85">
              <a:extLst>
                <a:ext uri="{FF2B5EF4-FFF2-40B4-BE49-F238E27FC236}">
                  <a16:creationId xmlns:a16="http://schemas.microsoft.com/office/drawing/2014/main" id="{43E3C5C4-6DC2-B86A-5671-5BC50E6E0962}"/>
                </a:ext>
              </a:extLst>
            </p:cNvPr>
            <p:cNvGrpSpPr/>
            <p:nvPr/>
          </p:nvGrpSpPr>
          <p:grpSpPr>
            <a:xfrm>
              <a:off x="4067145" y="4532709"/>
              <a:ext cx="767148" cy="417298"/>
              <a:chOff x="1503784" y="3006600"/>
              <a:chExt cx="1771786" cy="957087"/>
            </a:xfrm>
          </p:grpSpPr>
          <p:grpSp>
            <p:nvGrpSpPr>
              <p:cNvPr id="87" name="Group 86">
                <a:extLst>
                  <a:ext uri="{FF2B5EF4-FFF2-40B4-BE49-F238E27FC236}">
                    <a16:creationId xmlns:a16="http://schemas.microsoft.com/office/drawing/2014/main" id="{92B8FCEE-EECA-6A67-8F07-7C699BA26448}"/>
                  </a:ext>
                </a:extLst>
              </p:cNvPr>
              <p:cNvGrpSpPr/>
              <p:nvPr/>
            </p:nvGrpSpPr>
            <p:grpSpPr>
              <a:xfrm>
                <a:off x="1503784" y="3006600"/>
                <a:ext cx="1771786" cy="957087"/>
                <a:chOff x="1465684" y="2997075"/>
                <a:chExt cx="1771786" cy="957087"/>
              </a:xfrm>
            </p:grpSpPr>
            <p:sp>
              <p:nvSpPr>
                <p:cNvPr id="108" name="Freeform 107">
                  <a:extLst>
                    <a:ext uri="{FF2B5EF4-FFF2-40B4-BE49-F238E27FC236}">
                      <a16:creationId xmlns:a16="http://schemas.microsoft.com/office/drawing/2014/main" id="{37C8AF34-775A-7C5F-E56C-6867BD85EB5B}"/>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2B69E7D-9B54-23E2-61C0-87A37663141F}"/>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88" name="Group 87">
                <a:extLst>
                  <a:ext uri="{FF2B5EF4-FFF2-40B4-BE49-F238E27FC236}">
                    <a16:creationId xmlns:a16="http://schemas.microsoft.com/office/drawing/2014/main" id="{AFC2CC23-A03D-BC22-EC4C-5D563B6728DD}"/>
                  </a:ext>
                </a:extLst>
              </p:cNvPr>
              <p:cNvGrpSpPr/>
              <p:nvPr/>
            </p:nvGrpSpPr>
            <p:grpSpPr>
              <a:xfrm>
                <a:off x="1977616" y="3038475"/>
                <a:ext cx="768409" cy="553944"/>
                <a:chOff x="1968091" y="3022600"/>
                <a:chExt cx="768409" cy="553944"/>
              </a:xfrm>
            </p:grpSpPr>
            <p:grpSp>
              <p:nvGrpSpPr>
                <p:cNvPr id="89" name="Group 88">
                  <a:extLst>
                    <a:ext uri="{FF2B5EF4-FFF2-40B4-BE49-F238E27FC236}">
                      <a16:creationId xmlns:a16="http://schemas.microsoft.com/office/drawing/2014/main" id="{DFAFB14D-BEC6-6CE5-68D2-5178CF386C02}"/>
                    </a:ext>
                  </a:extLst>
                </p:cNvPr>
                <p:cNvGrpSpPr/>
                <p:nvPr/>
              </p:nvGrpSpPr>
              <p:grpSpPr>
                <a:xfrm>
                  <a:off x="2032000" y="3022600"/>
                  <a:ext cx="257175" cy="544419"/>
                  <a:chOff x="2441575" y="2479675"/>
                  <a:chExt cx="765175" cy="1028347"/>
                </a:xfrm>
              </p:grpSpPr>
              <p:sp>
                <p:nvSpPr>
                  <p:cNvPr id="106" name="Parallelogram 105">
                    <a:extLst>
                      <a:ext uri="{FF2B5EF4-FFF2-40B4-BE49-F238E27FC236}">
                        <a16:creationId xmlns:a16="http://schemas.microsoft.com/office/drawing/2014/main" id="{D6F10165-E31E-F181-89B3-B19B900C270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Parallelogram 106">
                    <a:extLst>
                      <a:ext uri="{FF2B5EF4-FFF2-40B4-BE49-F238E27FC236}">
                        <a16:creationId xmlns:a16="http://schemas.microsoft.com/office/drawing/2014/main" id="{03AA4F93-399C-1C2C-27F5-2CB30029598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974A52D4-04B1-A597-1DF8-740E60C01330}"/>
                    </a:ext>
                  </a:extLst>
                </p:cNvPr>
                <p:cNvGrpSpPr/>
                <p:nvPr/>
              </p:nvGrpSpPr>
              <p:grpSpPr>
                <a:xfrm flipH="1">
                  <a:off x="2441575" y="3032125"/>
                  <a:ext cx="257175" cy="544419"/>
                  <a:chOff x="2441575" y="2479675"/>
                  <a:chExt cx="765175" cy="1028347"/>
                </a:xfrm>
              </p:grpSpPr>
              <p:sp>
                <p:nvSpPr>
                  <p:cNvPr id="104" name="Parallelogram 103">
                    <a:extLst>
                      <a:ext uri="{FF2B5EF4-FFF2-40B4-BE49-F238E27FC236}">
                        <a16:creationId xmlns:a16="http://schemas.microsoft.com/office/drawing/2014/main" id="{26625FF1-4A0A-F036-5650-D42501E5FD9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Parallelogram 104">
                    <a:extLst>
                      <a:ext uri="{FF2B5EF4-FFF2-40B4-BE49-F238E27FC236}">
                        <a16:creationId xmlns:a16="http://schemas.microsoft.com/office/drawing/2014/main" id="{775B17A2-FA2F-8AC6-3338-1070FDA783E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1" name="Parallelogram 90">
                  <a:extLst>
                    <a:ext uri="{FF2B5EF4-FFF2-40B4-BE49-F238E27FC236}">
                      <a16:creationId xmlns:a16="http://schemas.microsoft.com/office/drawing/2014/main" id="{3F45C605-438D-C50D-C5EA-124376428D1D}"/>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Parallelogram 91">
                  <a:extLst>
                    <a:ext uri="{FF2B5EF4-FFF2-40B4-BE49-F238E27FC236}">
                      <a16:creationId xmlns:a16="http://schemas.microsoft.com/office/drawing/2014/main" id="{D978D33F-AEE4-D8E6-904A-0BA83D6BCC6F}"/>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Parallelogram 92">
                  <a:extLst>
                    <a:ext uri="{FF2B5EF4-FFF2-40B4-BE49-F238E27FC236}">
                      <a16:creationId xmlns:a16="http://schemas.microsoft.com/office/drawing/2014/main" id="{8FB86197-622E-F5A1-4CF9-8B13D3DB416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Parallelogram 93">
                  <a:extLst>
                    <a:ext uri="{FF2B5EF4-FFF2-40B4-BE49-F238E27FC236}">
                      <a16:creationId xmlns:a16="http://schemas.microsoft.com/office/drawing/2014/main" id="{EDCC3982-7602-02D7-2690-D510CEF277EA}"/>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Parallelogram 94">
                  <a:extLst>
                    <a:ext uri="{FF2B5EF4-FFF2-40B4-BE49-F238E27FC236}">
                      <a16:creationId xmlns:a16="http://schemas.microsoft.com/office/drawing/2014/main" id="{80C4F47C-2221-5036-0DEA-FE1913063729}"/>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Parallelogram 95">
                  <a:extLst>
                    <a:ext uri="{FF2B5EF4-FFF2-40B4-BE49-F238E27FC236}">
                      <a16:creationId xmlns:a16="http://schemas.microsoft.com/office/drawing/2014/main" id="{656A4479-BFBE-F7D8-BDCE-94FE99DF1D53}"/>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7" name="Group 96">
                  <a:extLst>
                    <a:ext uri="{FF2B5EF4-FFF2-40B4-BE49-F238E27FC236}">
                      <a16:creationId xmlns:a16="http://schemas.microsoft.com/office/drawing/2014/main" id="{A28EBB6A-B3F6-26DA-3F5E-6F251B5326E0}"/>
                    </a:ext>
                  </a:extLst>
                </p:cNvPr>
                <p:cNvGrpSpPr/>
                <p:nvPr/>
              </p:nvGrpSpPr>
              <p:grpSpPr>
                <a:xfrm>
                  <a:off x="1968091" y="3322545"/>
                  <a:ext cx="768409" cy="96354"/>
                  <a:chOff x="1968092" y="3319370"/>
                  <a:chExt cx="677104" cy="96354"/>
                </a:xfrm>
              </p:grpSpPr>
              <p:sp>
                <p:nvSpPr>
                  <p:cNvPr id="100" name="Parallelogram 99">
                    <a:extLst>
                      <a:ext uri="{FF2B5EF4-FFF2-40B4-BE49-F238E27FC236}">
                        <a16:creationId xmlns:a16="http://schemas.microsoft.com/office/drawing/2014/main" id="{93638B2B-41C2-6F8B-3E95-1C3141B5C72C}"/>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Parallelogram 100">
                    <a:extLst>
                      <a:ext uri="{FF2B5EF4-FFF2-40B4-BE49-F238E27FC236}">
                        <a16:creationId xmlns:a16="http://schemas.microsoft.com/office/drawing/2014/main" id="{AED18D42-B95C-A332-D342-A363F5817EE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Parallelogram 101">
                    <a:extLst>
                      <a:ext uri="{FF2B5EF4-FFF2-40B4-BE49-F238E27FC236}">
                        <a16:creationId xmlns:a16="http://schemas.microsoft.com/office/drawing/2014/main" id="{6A9DFE29-C030-216D-B020-1C6AC0A104F9}"/>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Parallelogram 102">
                    <a:extLst>
                      <a:ext uri="{FF2B5EF4-FFF2-40B4-BE49-F238E27FC236}">
                        <a16:creationId xmlns:a16="http://schemas.microsoft.com/office/drawing/2014/main" id="{B2CCEC44-36B0-1DE0-0122-32244240A070}"/>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8" name="Parallelogram 97">
                  <a:extLst>
                    <a:ext uri="{FF2B5EF4-FFF2-40B4-BE49-F238E27FC236}">
                      <a16:creationId xmlns:a16="http://schemas.microsoft.com/office/drawing/2014/main" id="{F8A0A1A4-B291-91F7-75EA-164E68F75DCD}"/>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Parallelogram 98">
                  <a:extLst>
                    <a:ext uri="{FF2B5EF4-FFF2-40B4-BE49-F238E27FC236}">
                      <a16:creationId xmlns:a16="http://schemas.microsoft.com/office/drawing/2014/main" id="{94AEC1D1-56B1-CBB0-85DB-27A32090CBFC}"/>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11" name="Slide Number Placeholder 4">
            <a:extLst>
              <a:ext uri="{FF2B5EF4-FFF2-40B4-BE49-F238E27FC236}">
                <a16:creationId xmlns:a16="http://schemas.microsoft.com/office/drawing/2014/main" id="{3F1C38C3-A474-82D7-C18A-B9E7E86F2917}"/>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204</a:t>
            </a:fld>
            <a:endParaRPr lang="en-US" dirty="0"/>
          </a:p>
        </p:txBody>
      </p:sp>
      <p:sp>
        <p:nvSpPr>
          <p:cNvPr id="5" name="Oval 4">
            <a:extLst>
              <a:ext uri="{FF2B5EF4-FFF2-40B4-BE49-F238E27FC236}">
                <a16:creationId xmlns:a16="http://schemas.microsoft.com/office/drawing/2014/main" id="{559E5355-9C77-D4E6-14D6-45A15E7A4A27}"/>
              </a:ext>
            </a:extLst>
          </p:cNvPr>
          <p:cNvSpPr/>
          <p:nvPr/>
        </p:nvSpPr>
        <p:spPr>
          <a:xfrm rot="20830024">
            <a:off x="9316504" y="537210"/>
            <a:ext cx="1360939" cy="549007"/>
          </a:xfrm>
          <a:prstGeom prst="ellipse">
            <a:avLst/>
          </a:prstGeom>
          <a:solidFill>
            <a:srgbClr val="C00000">
              <a:alpha val="3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62800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rot="16200000">
            <a:off x="-334370" y="2758823"/>
            <a:ext cx="2779396" cy="894622"/>
          </a:xfrm>
        </p:spPr>
        <p:txBody>
          <a:bodyPr>
            <a:normAutofit/>
          </a:bodyPr>
          <a:lstStyle/>
          <a:p>
            <a:r>
              <a:rPr lang="en-US" altLang="en-US" sz="4400" dirty="0" err="1">
                <a:ea typeface="ＭＳ Ｐゴシック" panose="020B0600070205080204" pitchFamily="34" charset="-128"/>
              </a:rPr>
              <a:t>Espectro</a:t>
            </a:r>
            <a:endParaRPr lang="en-US" sz="4400" dirty="0"/>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dirty="0">
                <a:solidFill>
                  <a:prstClr val="white">
                    <a:lumMod val="50000"/>
                  </a:prstClr>
                </a:solidFill>
                <a:latin typeface="Calibri" panose="020F0502020204030204"/>
              </a:rPr>
              <a:t>5G Intro</a:t>
            </a: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 </a:t>
            </a:r>
            <a:r>
              <a:rPr lang="en-US" dirty="0">
                <a:solidFill>
                  <a:prstClr val="white">
                    <a:lumMod val="50000"/>
                  </a:prstClr>
                </a:solidFill>
                <a:latin typeface="Calibri" panose="020F0502020204030204"/>
              </a:rPr>
              <a:t>1</a:t>
            </a: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4" name="Picture 3">
            <a:extLst>
              <a:ext uri="{FF2B5EF4-FFF2-40B4-BE49-F238E27FC236}">
                <a16:creationId xmlns:a16="http://schemas.microsoft.com/office/drawing/2014/main" id="{47CFAC4B-C6CF-9EDD-975D-505479ECF662}"/>
              </a:ext>
            </a:extLst>
          </p:cNvPr>
          <p:cNvPicPr>
            <a:picLocks noChangeAspect="1"/>
          </p:cNvPicPr>
          <p:nvPr/>
        </p:nvPicPr>
        <p:blipFill>
          <a:blip r:embed="rId3"/>
          <a:stretch>
            <a:fillRect/>
          </a:stretch>
        </p:blipFill>
        <p:spPr>
          <a:xfrm>
            <a:off x="1502639" y="-26324"/>
            <a:ext cx="10650323" cy="6834538"/>
          </a:xfrm>
          <a:prstGeom prst="rect">
            <a:avLst/>
          </a:prstGeom>
        </p:spPr>
      </p:pic>
      <p:grpSp>
        <p:nvGrpSpPr>
          <p:cNvPr id="11" name="Group 10">
            <a:extLst>
              <a:ext uri="{FF2B5EF4-FFF2-40B4-BE49-F238E27FC236}">
                <a16:creationId xmlns:a16="http://schemas.microsoft.com/office/drawing/2014/main" id="{9BBFFEC6-0EB4-8C50-9C5E-7B5DEFB925D1}"/>
              </a:ext>
            </a:extLst>
          </p:cNvPr>
          <p:cNvGrpSpPr/>
          <p:nvPr/>
        </p:nvGrpSpPr>
        <p:grpSpPr>
          <a:xfrm>
            <a:off x="4233945" y="4288055"/>
            <a:ext cx="555793" cy="1015465"/>
            <a:chOff x="4233945" y="4288055"/>
            <a:chExt cx="555793" cy="1015465"/>
          </a:xfrm>
        </p:grpSpPr>
        <p:sp>
          <p:nvSpPr>
            <p:cNvPr id="5" name="Rectangle 4">
              <a:extLst>
                <a:ext uri="{FF2B5EF4-FFF2-40B4-BE49-F238E27FC236}">
                  <a16:creationId xmlns:a16="http://schemas.microsoft.com/office/drawing/2014/main" id="{FDBD77F0-95D6-6B1D-D450-F09C471602B2}"/>
                </a:ext>
              </a:extLst>
            </p:cNvPr>
            <p:cNvSpPr/>
            <p:nvPr/>
          </p:nvSpPr>
          <p:spPr>
            <a:xfrm>
              <a:off x="4384307" y="4531604"/>
              <a:ext cx="255070" cy="771916"/>
            </a:xfrm>
            <a:prstGeom prst="rect">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Box 7">
              <a:extLst>
                <a:ext uri="{FF2B5EF4-FFF2-40B4-BE49-F238E27FC236}">
                  <a16:creationId xmlns:a16="http://schemas.microsoft.com/office/drawing/2014/main" id="{CAC88156-94DB-D05B-B73F-A1BA291B7D6A}"/>
                </a:ext>
              </a:extLst>
            </p:cNvPr>
            <p:cNvSpPr txBox="1"/>
            <p:nvPr/>
          </p:nvSpPr>
          <p:spPr>
            <a:xfrm>
              <a:off x="4233945" y="4288055"/>
              <a:ext cx="555793" cy="307777"/>
            </a:xfrm>
            <a:prstGeom prst="rect">
              <a:avLst/>
            </a:prstGeom>
            <a:noFill/>
          </p:spPr>
          <p:txBody>
            <a:bodyPr wrap="none" rtlCol="0">
              <a:spAutoFit/>
            </a:bodyPr>
            <a:lstStyle/>
            <a:p>
              <a:r>
                <a:rPr lang="en-US" sz="1400" dirty="0"/>
                <a:t>CBRS</a:t>
              </a:r>
            </a:p>
          </p:txBody>
        </p:sp>
      </p:grpSp>
    </p:spTree>
    <p:extLst>
      <p:ext uri="{BB962C8B-B14F-4D97-AF65-F5344CB8AC3E}">
        <p14:creationId xmlns:p14="http://schemas.microsoft.com/office/powerpoint/2010/main" val="30811745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ço Reservado para Número de Slide 2">
            <a:extLst>
              <a:ext uri="{FF2B5EF4-FFF2-40B4-BE49-F238E27FC236}">
                <a16:creationId xmlns:a16="http://schemas.microsoft.com/office/drawing/2014/main" id="{6A97E57B-C0A0-7E75-DEBC-240AEE4E972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206</a:t>
            </a:fld>
            <a:endParaRPr lang="en-US" dirty="0"/>
          </a:p>
        </p:txBody>
      </p:sp>
      <p:sp>
        <p:nvSpPr>
          <p:cNvPr id="5" name="CaixaDeTexto 4">
            <a:extLst>
              <a:ext uri="{FF2B5EF4-FFF2-40B4-BE49-F238E27FC236}">
                <a16:creationId xmlns:a16="http://schemas.microsoft.com/office/drawing/2014/main" id="{B3890A83-F062-896E-6FE2-3C009CDD88AD}"/>
              </a:ext>
            </a:extLst>
          </p:cNvPr>
          <p:cNvSpPr txBox="1"/>
          <p:nvPr/>
        </p:nvSpPr>
        <p:spPr>
          <a:xfrm>
            <a:off x="11267440" y="5230470"/>
            <a:ext cx="857325" cy="400110"/>
          </a:xfrm>
          <a:prstGeom prst="rect">
            <a:avLst/>
          </a:prstGeom>
          <a:noFill/>
        </p:spPr>
        <p:txBody>
          <a:bodyPr wrap="square">
            <a:spAutoFit/>
          </a:bodyPr>
          <a:lstStyle/>
          <a:p>
            <a:r>
              <a:rPr lang="pt-BR" sz="1000" dirty="0"/>
              <a:t>Fonte:</a:t>
            </a:r>
          </a:p>
          <a:p>
            <a:r>
              <a:rPr lang="pt-BR" sz="1000" dirty="0">
                <a:hlinkClick r:id="rId3"/>
              </a:rPr>
              <a:t>QAFF- 2023</a:t>
            </a:r>
            <a:endParaRPr lang="pt-BR" sz="1000" dirty="0"/>
          </a:p>
        </p:txBody>
      </p:sp>
      <p:pic>
        <p:nvPicPr>
          <p:cNvPr id="9" name="Gráfico 8">
            <a:extLst>
              <a:ext uri="{FF2B5EF4-FFF2-40B4-BE49-F238E27FC236}">
                <a16:creationId xmlns:a16="http://schemas.microsoft.com/office/drawing/2014/main" id="{9432BA1B-9E21-E5E5-BAB0-48DF0DB04EF4}"/>
              </a:ext>
            </a:extLst>
          </p:cNvPr>
          <p:cNvPicPr>
            <a:picLocks noChangeAspect="1"/>
          </p:cNvPicPr>
          <p:nvPr/>
        </p:nvPicPr>
        <p:blipFill>
          <a:blip r:embed="rId4">
            <a:extLst>
              <a:ext uri="{96DAC541-7B7A-43D3-8B79-37D633B846F1}">
                <asvg:svgBlip xmlns:asvg="http://schemas.microsoft.com/office/drawing/2016/SVG/main" r:embed="rId5"/>
              </a:ext>
            </a:extLst>
          </a:blip>
          <a:srcRect t="1333" b="11048"/>
          <a:stretch/>
        </p:blipFill>
        <p:spPr>
          <a:xfrm>
            <a:off x="564833" y="0"/>
            <a:ext cx="11062334" cy="6858000"/>
          </a:xfrm>
          <a:prstGeom prst="rect">
            <a:avLst/>
          </a:prstGeom>
        </p:spPr>
      </p:pic>
    </p:spTree>
    <p:extLst>
      <p:ext uri="{BB962C8B-B14F-4D97-AF65-F5344CB8AC3E}">
        <p14:creationId xmlns:p14="http://schemas.microsoft.com/office/powerpoint/2010/main" val="1190676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Espaço Reservado para Conteúdo 8">
            <a:extLst>
              <a:ext uri="{FF2B5EF4-FFF2-40B4-BE49-F238E27FC236}">
                <a16:creationId xmlns:a16="http://schemas.microsoft.com/office/drawing/2014/main" id="{71707D55-6B18-3EA6-131C-46CAA764BD07}"/>
              </a:ext>
            </a:extLst>
          </p:cNvPr>
          <p:cNvSpPr>
            <a:spLocks noGrp="1"/>
          </p:cNvSpPr>
          <p:nvPr>
            <p:ph idx="1"/>
          </p:nvPr>
        </p:nvSpPr>
        <p:spPr>
          <a:xfrm>
            <a:off x="3726328" y="316454"/>
            <a:ext cx="4731872" cy="5819871"/>
          </a:xfrm>
        </p:spPr>
        <p:txBody>
          <a:bodyPr>
            <a:normAutofit/>
          </a:bodyPr>
          <a:lstStyle/>
          <a:p>
            <a:r>
              <a:rPr lang="pt-BR" dirty="0"/>
              <a:t>5G NSA: o 5G “impuro”, que usa o mesmo núcleo da rede 4G.</a:t>
            </a:r>
          </a:p>
          <a:p>
            <a:pPr lvl="1"/>
            <a:r>
              <a:rPr lang="pt-BR" dirty="0"/>
              <a:t>Não exige a troca do SIM card</a:t>
            </a:r>
          </a:p>
          <a:p>
            <a:r>
              <a:rPr lang="pt-BR" dirty="0"/>
              <a:t>Banda 3: 1800 MHz</a:t>
            </a:r>
          </a:p>
          <a:p>
            <a:pPr lvl="1"/>
            <a:r>
              <a:rPr lang="pt-BR" b="0" i="1" dirty="0" err="1">
                <a:solidFill>
                  <a:srgbClr val="233452"/>
                </a:solidFill>
                <a:effectLst/>
                <a:latin typeface="-apple-system"/>
              </a:rPr>
              <a:t>Uplink</a:t>
            </a:r>
            <a:r>
              <a:rPr lang="pt-BR" b="0" i="0" dirty="0">
                <a:solidFill>
                  <a:srgbClr val="233452"/>
                </a:solidFill>
                <a:effectLst/>
                <a:latin typeface="-apple-system"/>
              </a:rPr>
              <a:t>: 1710 – 1785 MHz </a:t>
            </a:r>
          </a:p>
          <a:p>
            <a:pPr lvl="1"/>
            <a:r>
              <a:rPr lang="pt-BR" i="1" dirty="0" err="1">
                <a:solidFill>
                  <a:srgbClr val="233452"/>
                </a:solidFill>
                <a:latin typeface="-apple-system"/>
              </a:rPr>
              <a:t>Downlink</a:t>
            </a:r>
            <a:r>
              <a:rPr lang="pt-BR" dirty="0">
                <a:solidFill>
                  <a:srgbClr val="233452"/>
                </a:solidFill>
                <a:latin typeface="-apple-system"/>
              </a:rPr>
              <a:t>: </a:t>
            </a:r>
            <a:r>
              <a:rPr lang="pt-BR" b="0" i="0" dirty="0">
                <a:solidFill>
                  <a:srgbClr val="233452"/>
                </a:solidFill>
                <a:effectLst/>
                <a:latin typeface="-apple-system"/>
              </a:rPr>
              <a:t>1805 – 1880 MHz</a:t>
            </a:r>
          </a:p>
          <a:p>
            <a:r>
              <a:rPr lang="pt-BR" dirty="0">
                <a:solidFill>
                  <a:srgbClr val="233452"/>
                </a:solidFill>
                <a:latin typeface="-apple-system"/>
              </a:rPr>
              <a:t>Banda 1: 2100 MHz</a:t>
            </a:r>
          </a:p>
          <a:p>
            <a:pPr lvl="1"/>
            <a:r>
              <a:rPr lang="en-US" b="0" i="1" dirty="0">
                <a:solidFill>
                  <a:srgbClr val="212121"/>
                </a:solidFill>
                <a:effectLst/>
                <a:latin typeface="Inter"/>
              </a:rPr>
              <a:t>Uplink</a:t>
            </a:r>
            <a:r>
              <a:rPr lang="en-US" b="0" dirty="0">
                <a:solidFill>
                  <a:srgbClr val="212121"/>
                </a:solidFill>
                <a:effectLst/>
                <a:latin typeface="Inter"/>
              </a:rPr>
              <a:t>:</a:t>
            </a:r>
            <a:r>
              <a:rPr lang="en-US" b="0" i="0" dirty="0">
                <a:solidFill>
                  <a:srgbClr val="212121"/>
                </a:solidFill>
                <a:effectLst/>
                <a:latin typeface="Inter"/>
              </a:rPr>
              <a:t> 1920 – 1980 MHz</a:t>
            </a:r>
            <a:endParaRPr lang="pt-BR" b="0" i="0" dirty="0">
              <a:solidFill>
                <a:srgbClr val="233452"/>
              </a:solidFill>
              <a:effectLst/>
              <a:latin typeface="-apple-system"/>
            </a:endParaRPr>
          </a:p>
          <a:p>
            <a:pPr lvl="1"/>
            <a:r>
              <a:rPr lang="en-US" b="0" i="1" dirty="0">
                <a:solidFill>
                  <a:srgbClr val="212121"/>
                </a:solidFill>
                <a:effectLst/>
                <a:latin typeface="Inter"/>
              </a:rPr>
              <a:t>Downlink</a:t>
            </a:r>
            <a:r>
              <a:rPr lang="en-US" b="0" i="0" dirty="0">
                <a:solidFill>
                  <a:srgbClr val="212121"/>
                </a:solidFill>
                <a:effectLst/>
                <a:latin typeface="Inter"/>
              </a:rPr>
              <a:t>: </a:t>
            </a:r>
            <a:r>
              <a:rPr lang="pt-BR" b="0" i="0" dirty="0">
                <a:solidFill>
                  <a:srgbClr val="202122"/>
                </a:solidFill>
                <a:effectLst/>
                <a:latin typeface="Arial" panose="020B0604020202020204" pitchFamily="34" charset="0"/>
              </a:rPr>
              <a:t>2110 – 2170 </a:t>
            </a:r>
            <a:r>
              <a:rPr lang="en-US" b="0" i="0" dirty="0">
                <a:solidFill>
                  <a:srgbClr val="212121"/>
                </a:solidFill>
                <a:effectLst/>
                <a:latin typeface="Inter"/>
              </a:rPr>
              <a:t>MHz</a:t>
            </a:r>
          </a:p>
          <a:p>
            <a:r>
              <a:rPr lang="pt-BR" dirty="0">
                <a:solidFill>
                  <a:srgbClr val="233452"/>
                </a:solidFill>
                <a:latin typeface="-apple-system"/>
              </a:rPr>
              <a:t>Banda 28: 700 MHz</a:t>
            </a:r>
          </a:p>
          <a:p>
            <a:pPr lvl="1"/>
            <a:r>
              <a:rPr lang="pt-BR" b="0" i="1" dirty="0" err="1">
                <a:solidFill>
                  <a:srgbClr val="233452"/>
                </a:solidFill>
                <a:effectLst/>
                <a:latin typeface="-apple-system"/>
              </a:rPr>
              <a:t>Uplink</a:t>
            </a:r>
            <a:r>
              <a:rPr lang="pt-BR" b="0" i="0" dirty="0">
                <a:solidFill>
                  <a:srgbClr val="233452"/>
                </a:solidFill>
                <a:effectLst/>
                <a:latin typeface="-apple-system"/>
              </a:rPr>
              <a:t>: 703 – 748 MHz </a:t>
            </a:r>
          </a:p>
          <a:p>
            <a:pPr lvl="1"/>
            <a:r>
              <a:rPr lang="pt-BR" i="1" dirty="0" err="1">
                <a:solidFill>
                  <a:srgbClr val="233452"/>
                </a:solidFill>
                <a:latin typeface="-apple-system"/>
              </a:rPr>
              <a:t>Downlink</a:t>
            </a:r>
            <a:r>
              <a:rPr lang="pt-BR" dirty="0">
                <a:solidFill>
                  <a:srgbClr val="233452"/>
                </a:solidFill>
                <a:latin typeface="-apple-system"/>
              </a:rPr>
              <a:t>: </a:t>
            </a:r>
            <a:r>
              <a:rPr lang="pt-BR" b="0" i="0" dirty="0">
                <a:solidFill>
                  <a:srgbClr val="233452"/>
                </a:solidFill>
                <a:effectLst/>
                <a:latin typeface="-apple-system"/>
              </a:rPr>
              <a:t>758 – 803 MHz</a:t>
            </a:r>
            <a:endParaRPr lang="pt-BR" dirty="0"/>
          </a:p>
        </p:txBody>
      </p:sp>
      <p:sp>
        <p:nvSpPr>
          <p:cNvPr id="3" name="Espaço Reservado para Número de Slide 2">
            <a:extLst>
              <a:ext uri="{FF2B5EF4-FFF2-40B4-BE49-F238E27FC236}">
                <a16:creationId xmlns:a16="http://schemas.microsoft.com/office/drawing/2014/main" id="{5A1A7FE6-C6B5-9ED5-AA9B-B2AC58DACA56}"/>
              </a:ext>
            </a:extLst>
          </p:cNvPr>
          <p:cNvSpPr>
            <a:spLocks noGrp="1"/>
          </p:cNvSpPr>
          <p:nvPr>
            <p:ph type="sldNum" sz="quarter" idx="4"/>
          </p:nvPr>
        </p:nvSpPr>
        <p:spPr/>
        <p:txBody>
          <a:bodyPr/>
          <a:lstStyle/>
          <a:p>
            <a:r>
              <a:rPr lang="en-US" dirty="0"/>
              <a:t>7- </a:t>
            </a:r>
            <a:fld id="{C4204591-24BD-A542-B9D5-F8D8A88D2FEE}" type="slidenum">
              <a:rPr lang="en-US" smtClean="0"/>
              <a:pPr/>
              <a:t>207</a:t>
            </a:fld>
            <a:endParaRPr lang="en-US" dirty="0"/>
          </a:p>
        </p:txBody>
      </p:sp>
      <p:pic>
        <p:nvPicPr>
          <p:cNvPr id="5" name="Imagem 4">
            <a:extLst>
              <a:ext uri="{FF2B5EF4-FFF2-40B4-BE49-F238E27FC236}">
                <a16:creationId xmlns:a16="http://schemas.microsoft.com/office/drawing/2014/main" id="{8A7DC650-62AF-32BF-1CD2-7DCD404D6482}"/>
              </a:ext>
            </a:extLst>
          </p:cNvPr>
          <p:cNvPicPr>
            <a:picLocks noChangeAspect="1"/>
          </p:cNvPicPr>
          <p:nvPr/>
        </p:nvPicPr>
        <p:blipFill rotWithShape="1">
          <a:blip r:embed="rId3"/>
          <a:srcRect b="15948"/>
          <a:stretch/>
        </p:blipFill>
        <p:spPr>
          <a:xfrm>
            <a:off x="0" y="-19896"/>
            <a:ext cx="3682295" cy="6877896"/>
          </a:xfrm>
          <a:prstGeom prst="rect">
            <a:avLst/>
          </a:prstGeom>
        </p:spPr>
      </p:pic>
      <p:pic>
        <p:nvPicPr>
          <p:cNvPr id="4" name="Imagem 3" descr="Tela de telefone celular com letras&#10;&#10;Descrição gerada automaticamente com confiança média">
            <a:extLst>
              <a:ext uri="{FF2B5EF4-FFF2-40B4-BE49-F238E27FC236}">
                <a16:creationId xmlns:a16="http://schemas.microsoft.com/office/drawing/2014/main" id="{9FDA1A37-E0DE-F494-F94C-C0F3BC2C1B13}"/>
              </a:ext>
            </a:extLst>
          </p:cNvPr>
          <p:cNvPicPr>
            <a:picLocks noChangeAspect="1"/>
          </p:cNvPicPr>
          <p:nvPr/>
        </p:nvPicPr>
        <p:blipFill>
          <a:blip r:embed="rId4"/>
          <a:srcRect b="16074"/>
          <a:stretch/>
        </p:blipFill>
        <p:spPr>
          <a:xfrm>
            <a:off x="8514829" y="0"/>
            <a:ext cx="3677171" cy="6858000"/>
          </a:xfrm>
          <a:prstGeom prst="rect">
            <a:avLst/>
          </a:prstGeom>
        </p:spPr>
      </p:pic>
    </p:spTree>
    <p:extLst>
      <p:ext uri="{BB962C8B-B14F-4D97-AF65-F5344CB8AC3E}">
        <p14:creationId xmlns:p14="http://schemas.microsoft.com/office/powerpoint/2010/main" val="483231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534095"/>
            <a:ext cx="10515600" cy="894622"/>
          </a:xfrm>
        </p:spPr>
        <p:txBody>
          <a:bodyPr>
            <a:normAutofit/>
          </a:bodyPr>
          <a:lstStyle/>
          <a:p>
            <a:r>
              <a:rPr lang="en-US" b="0" dirty="0">
                <a:effectLst/>
                <a:latin typeface="+mn-lt"/>
              </a:rPr>
              <a:t>OFDMA: </a:t>
            </a:r>
            <a:r>
              <a:rPr lang="en-US" b="0" dirty="0" err="1">
                <a:effectLst/>
                <a:latin typeface="+mn-lt"/>
              </a:rPr>
              <a:t>divisão</a:t>
            </a:r>
            <a:r>
              <a:rPr lang="en-US" b="0" dirty="0">
                <a:effectLst/>
                <a:latin typeface="+mn-lt"/>
              </a:rPr>
              <a:t> de </a:t>
            </a:r>
            <a:r>
              <a:rPr lang="en-US" b="0" u="sng" dirty="0">
                <a:effectLst/>
                <a:latin typeface="+mn-lt"/>
              </a:rPr>
              <a:t>tempo</a:t>
            </a:r>
            <a:r>
              <a:rPr lang="en-US" b="0" dirty="0">
                <a:effectLst/>
                <a:latin typeface="+mn-lt"/>
              </a:rPr>
              <a:t> (LTE)</a:t>
            </a:r>
          </a:p>
        </p:txBody>
      </p:sp>
      <p:cxnSp>
        <p:nvCxnSpPr>
          <p:cNvPr id="6" name="Straight Connector 5">
            <a:extLst>
              <a:ext uri="{FF2B5EF4-FFF2-40B4-BE49-F238E27FC236}">
                <a16:creationId xmlns:a16="http://schemas.microsoft.com/office/drawing/2014/main" id="{176255AD-8871-811D-2AE3-BC2D5A840AC4}"/>
              </a:ext>
            </a:extLst>
          </p:cNvPr>
          <p:cNvCxnSpPr>
            <a:cxnSpLocks/>
          </p:cNvCxnSpPr>
          <p:nvPr/>
        </p:nvCxnSpPr>
        <p:spPr>
          <a:xfrm>
            <a:off x="3160644" y="222137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8099833-BFFA-3B8A-2634-7E1437654190}"/>
              </a:ext>
            </a:extLst>
          </p:cNvPr>
          <p:cNvCxnSpPr>
            <a:cxnSpLocks/>
          </p:cNvCxnSpPr>
          <p:nvPr/>
        </p:nvCxnSpPr>
        <p:spPr>
          <a:xfrm>
            <a:off x="3160644" y="2488477"/>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4C344A-4A92-871D-55C7-244F9F3ED57F}"/>
              </a:ext>
            </a:extLst>
          </p:cNvPr>
          <p:cNvCxnSpPr>
            <a:cxnSpLocks/>
          </p:cNvCxnSpPr>
          <p:nvPr/>
        </p:nvCxnSpPr>
        <p:spPr>
          <a:xfrm>
            <a:off x="3160644" y="275876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851EA9F-CC7D-AF70-6161-A776A616CBCF}"/>
              </a:ext>
            </a:extLst>
          </p:cNvPr>
          <p:cNvCxnSpPr>
            <a:cxnSpLocks/>
          </p:cNvCxnSpPr>
          <p:nvPr/>
        </p:nvCxnSpPr>
        <p:spPr>
          <a:xfrm>
            <a:off x="3160644" y="3029045"/>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0A74D25-DBA0-CFC4-9BF0-8DC42305AF7A}"/>
              </a:ext>
            </a:extLst>
          </p:cNvPr>
          <p:cNvCxnSpPr>
            <a:cxnSpLocks/>
          </p:cNvCxnSpPr>
          <p:nvPr/>
        </p:nvCxnSpPr>
        <p:spPr>
          <a:xfrm>
            <a:off x="3160644" y="329932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4D3E246-7E81-3C53-16BE-D496A6EE973C}"/>
              </a:ext>
            </a:extLst>
          </p:cNvPr>
          <p:cNvCxnSpPr>
            <a:cxnSpLocks/>
          </p:cNvCxnSpPr>
          <p:nvPr/>
        </p:nvCxnSpPr>
        <p:spPr>
          <a:xfrm>
            <a:off x="3160644" y="3566427"/>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45DB00-B6A0-BBFA-4DC1-9A8E43ECA698}"/>
              </a:ext>
            </a:extLst>
          </p:cNvPr>
          <p:cNvCxnSpPr>
            <a:cxnSpLocks/>
          </p:cNvCxnSpPr>
          <p:nvPr/>
        </p:nvCxnSpPr>
        <p:spPr>
          <a:xfrm>
            <a:off x="3160644" y="383671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610CFC3-3B78-9F3D-134D-769471397A6C}"/>
              </a:ext>
            </a:extLst>
          </p:cNvPr>
          <p:cNvCxnSpPr>
            <a:cxnSpLocks/>
          </p:cNvCxnSpPr>
          <p:nvPr/>
        </p:nvCxnSpPr>
        <p:spPr>
          <a:xfrm>
            <a:off x="3160644" y="411018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8932672-7629-2F2B-E258-C6C733F807DB}"/>
              </a:ext>
            </a:extLst>
          </p:cNvPr>
          <p:cNvCxnSpPr>
            <a:cxnSpLocks/>
          </p:cNvCxnSpPr>
          <p:nvPr/>
        </p:nvCxnSpPr>
        <p:spPr>
          <a:xfrm>
            <a:off x="3160644" y="4380465"/>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9C8168D-5B96-9412-1E0F-30D7C4C1E171}"/>
              </a:ext>
            </a:extLst>
          </p:cNvPr>
          <p:cNvCxnSpPr>
            <a:cxnSpLocks/>
          </p:cNvCxnSpPr>
          <p:nvPr/>
        </p:nvCxnSpPr>
        <p:spPr>
          <a:xfrm>
            <a:off x="3160644" y="465074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D952005-1DE4-74EB-EC54-907D3A7F4E91}"/>
              </a:ext>
            </a:extLst>
          </p:cNvPr>
          <p:cNvCxnSpPr>
            <a:cxnSpLocks/>
          </p:cNvCxnSpPr>
          <p:nvPr/>
        </p:nvCxnSpPr>
        <p:spPr>
          <a:xfrm>
            <a:off x="3160644" y="4921033"/>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B60BE4E-D5B5-FC42-5723-F50B83C00B31}"/>
              </a:ext>
            </a:extLst>
          </p:cNvPr>
          <p:cNvCxnSpPr>
            <a:cxnSpLocks/>
          </p:cNvCxnSpPr>
          <p:nvPr/>
        </p:nvCxnSpPr>
        <p:spPr>
          <a:xfrm>
            <a:off x="3160644" y="5191317"/>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F37E8DE-3122-B864-5CFE-7C1840E733BC}"/>
              </a:ext>
            </a:extLst>
          </p:cNvPr>
          <p:cNvCxnSpPr>
            <a:cxnSpLocks/>
          </p:cNvCxnSpPr>
          <p:nvPr/>
        </p:nvCxnSpPr>
        <p:spPr>
          <a:xfrm>
            <a:off x="3170169" y="2220656"/>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A814D17-6A32-3E24-A2CC-FB04CAF49159}"/>
              </a:ext>
            </a:extLst>
          </p:cNvPr>
          <p:cNvCxnSpPr>
            <a:cxnSpLocks/>
          </p:cNvCxnSpPr>
          <p:nvPr/>
        </p:nvCxnSpPr>
        <p:spPr>
          <a:xfrm>
            <a:off x="6054725" y="222137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6750133-D6C2-8323-5B88-6AB61C66F39A}"/>
              </a:ext>
            </a:extLst>
          </p:cNvPr>
          <p:cNvCxnSpPr>
            <a:cxnSpLocks/>
          </p:cNvCxnSpPr>
          <p:nvPr/>
        </p:nvCxnSpPr>
        <p:spPr>
          <a:xfrm>
            <a:off x="3168069"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8BBFB7-5DDA-DFA6-F9BF-88559341DAC5}"/>
              </a:ext>
            </a:extLst>
          </p:cNvPr>
          <p:cNvCxnSpPr>
            <a:cxnSpLocks/>
          </p:cNvCxnSpPr>
          <p:nvPr/>
        </p:nvCxnSpPr>
        <p:spPr>
          <a:xfrm>
            <a:off x="3646312"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81639EC-CFD0-DBBE-05F6-7FEA5A8A63D2}"/>
              </a:ext>
            </a:extLst>
          </p:cNvPr>
          <p:cNvCxnSpPr>
            <a:cxnSpLocks/>
          </p:cNvCxnSpPr>
          <p:nvPr/>
        </p:nvCxnSpPr>
        <p:spPr>
          <a:xfrm>
            <a:off x="4127730"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3CA1223-152C-9618-52CF-88552517C843}"/>
              </a:ext>
            </a:extLst>
          </p:cNvPr>
          <p:cNvCxnSpPr>
            <a:cxnSpLocks/>
          </p:cNvCxnSpPr>
          <p:nvPr/>
        </p:nvCxnSpPr>
        <p:spPr>
          <a:xfrm>
            <a:off x="4609148"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F09E638F-DD9E-FBA6-A31B-6F0EC93255FE}"/>
              </a:ext>
            </a:extLst>
          </p:cNvPr>
          <p:cNvCxnSpPr>
            <a:cxnSpLocks/>
          </p:cNvCxnSpPr>
          <p:nvPr/>
        </p:nvCxnSpPr>
        <p:spPr>
          <a:xfrm>
            <a:off x="5093741"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770DAB61-3234-D1A3-BC5A-A4CB9AC06EA8}"/>
              </a:ext>
            </a:extLst>
          </p:cNvPr>
          <p:cNvCxnSpPr>
            <a:cxnSpLocks/>
          </p:cNvCxnSpPr>
          <p:nvPr/>
        </p:nvCxnSpPr>
        <p:spPr>
          <a:xfrm>
            <a:off x="5571984"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FC7D8B1-9C79-0D73-60A7-8A3DB648872F}"/>
              </a:ext>
            </a:extLst>
          </p:cNvPr>
          <p:cNvCxnSpPr>
            <a:cxnSpLocks/>
          </p:cNvCxnSpPr>
          <p:nvPr/>
        </p:nvCxnSpPr>
        <p:spPr>
          <a:xfrm>
            <a:off x="6536242"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82CCD0C-5596-094D-029A-A22B722BF3D9}"/>
              </a:ext>
            </a:extLst>
          </p:cNvPr>
          <p:cNvCxnSpPr>
            <a:cxnSpLocks/>
          </p:cNvCxnSpPr>
          <p:nvPr/>
        </p:nvCxnSpPr>
        <p:spPr>
          <a:xfrm>
            <a:off x="7017759"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43F0C5F-D56D-684B-AB95-691016A0AAD6}"/>
              </a:ext>
            </a:extLst>
          </p:cNvPr>
          <p:cNvCxnSpPr>
            <a:cxnSpLocks/>
          </p:cNvCxnSpPr>
          <p:nvPr/>
        </p:nvCxnSpPr>
        <p:spPr>
          <a:xfrm>
            <a:off x="7499276"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57BD29B-7DAC-4A89-5F47-B9A23D1DB063}"/>
              </a:ext>
            </a:extLst>
          </p:cNvPr>
          <p:cNvCxnSpPr>
            <a:cxnSpLocks/>
          </p:cNvCxnSpPr>
          <p:nvPr/>
        </p:nvCxnSpPr>
        <p:spPr>
          <a:xfrm>
            <a:off x="7983968"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D4EC734-7FA6-C40B-7026-B3DB2A9230BD}"/>
              </a:ext>
            </a:extLst>
          </p:cNvPr>
          <p:cNvCxnSpPr>
            <a:cxnSpLocks/>
          </p:cNvCxnSpPr>
          <p:nvPr/>
        </p:nvCxnSpPr>
        <p:spPr>
          <a:xfrm>
            <a:off x="8462310"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437413D-3B22-25CF-C498-45659E0C5804}"/>
              </a:ext>
            </a:extLst>
          </p:cNvPr>
          <p:cNvCxnSpPr>
            <a:cxnSpLocks/>
          </p:cNvCxnSpPr>
          <p:nvPr/>
        </p:nvCxnSpPr>
        <p:spPr>
          <a:xfrm>
            <a:off x="8947002"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842720B-3B83-8C0F-5DF7-341472011579}"/>
              </a:ext>
            </a:extLst>
          </p:cNvPr>
          <p:cNvCxnSpPr>
            <a:cxnSpLocks/>
          </p:cNvCxnSpPr>
          <p:nvPr/>
        </p:nvCxnSpPr>
        <p:spPr>
          <a:xfrm>
            <a:off x="9428519"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1AE1A04B-504B-BE60-620C-404D9E24E31A}"/>
              </a:ext>
            </a:extLst>
          </p:cNvPr>
          <p:cNvCxnSpPr>
            <a:cxnSpLocks/>
          </p:cNvCxnSpPr>
          <p:nvPr/>
        </p:nvCxnSpPr>
        <p:spPr>
          <a:xfrm>
            <a:off x="9906861"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E291F1C-DD31-FE1F-75BB-389F01A4837A}"/>
              </a:ext>
            </a:extLst>
          </p:cNvPr>
          <p:cNvCxnSpPr>
            <a:cxnSpLocks/>
          </p:cNvCxnSpPr>
          <p:nvPr/>
        </p:nvCxnSpPr>
        <p:spPr>
          <a:xfrm>
            <a:off x="3160644" y="546160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05A17152-839D-1D7A-1FBD-4CC6E1D2D18C}"/>
              </a:ext>
            </a:extLst>
          </p:cNvPr>
          <p:cNvCxnSpPr/>
          <p:nvPr/>
        </p:nvCxnSpPr>
        <p:spPr>
          <a:xfrm>
            <a:off x="2822280" y="2215548"/>
            <a:ext cx="0" cy="324605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76858DC-57D4-9D7A-9AE7-73792004466E}"/>
              </a:ext>
            </a:extLst>
          </p:cNvPr>
          <p:cNvSpPr txBox="1"/>
          <p:nvPr/>
        </p:nvSpPr>
        <p:spPr>
          <a:xfrm rot="16200000">
            <a:off x="1504065" y="3635600"/>
            <a:ext cx="2619820" cy="338554"/>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C00000"/>
                </a:solidFill>
                <a:effectLst/>
                <a:uLnTx/>
                <a:uFillTx/>
                <a:latin typeface="Calibri" panose="020F0502020204030204"/>
                <a:ea typeface="+mn-ea"/>
                <a:cs typeface="+mn-cs"/>
              </a:rPr>
              <a:t>Frequências</a:t>
            </a: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 de </a:t>
            </a:r>
            <a:r>
              <a:rPr kumimoji="0" lang="en-US" sz="1600" b="0" i="0" u="none" strike="noStrike" kern="1200" cap="none" spc="0" normalizeH="0" baseline="0" noProof="0" dirty="0" err="1">
                <a:ln>
                  <a:noFill/>
                </a:ln>
                <a:solidFill>
                  <a:srgbClr val="C00000"/>
                </a:solidFill>
                <a:effectLst/>
                <a:uLnTx/>
                <a:uFillTx/>
                <a:latin typeface="Calibri" panose="020F0502020204030204"/>
                <a:ea typeface="+mn-ea"/>
                <a:cs typeface="+mn-cs"/>
              </a:rPr>
              <a:t>subportadora</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4" name="Straight Arrow Connector 3">
            <a:extLst>
              <a:ext uri="{FF2B5EF4-FFF2-40B4-BE49-F238E27FC236}">
                <a16:creationId xmlns:a16="http://schemas.microsoft.com/office/drawing/2014/main" id="{3D7BB720-0C69-9624-6830-37B62AC90EE3}"/>
              </a:ext>
            </a:extLst>
          </p:cNvPr>
          <p:cNvCxnSpPr/>
          <p:nvPr/>
        </p:nvCxnSpPr>
        <p:spPr>
          <a:xfrm>
            <a:off x="3160644" y="5929745"/>
            <a:ext cx="685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93ED37EC-B4DC-D1D2-1C92-FEE8FFA65050}"/>
              </a:ext>
            </a:extLst>
          </p:cNvPr>
          <p:cNvSpPr txBox="1"/>
          <p:nvPr/>
        </p:nvSpPr>
        <p:spPr>
          <a:xfrm>
            <a:off x="5853772" y="5725523"/>
            <a:ext cx="1831655" cy="369332"/>
          </a:xfrm>
          <a:prstGeom prst="rect">
            <a:avLst/>
          </a:prstGeom>
          <a:solidFill>
            <a:schemeClr val="bg1"/>
          </a:solid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C00000"/>
                </a:solidFill>
                <a:effectLst/>
                <a:uLnTx/>
                <a:uFillTx/>
                <a:latin typeface="Calibri" panose="020F0502020204030204"/>
                <a:ea typeface="+mn-ea"/>
                <a:cs typeface="+mn-cs"/>
              </a:rPr>
              <a:t>tempo (</a:t>
            </a:r>
            <a:r>
              <a:rPr kumimoji="0" lang="en-US" b="0" i="0" u="none" strike="noStrike" kern="1200" cap="none" spc="0" normalizeH="0" baseline="0" noProof="0" dirty="0" err="1">
                <a:ln>
                  <a:noFill/>
                </a:ln>
                <a:solidFill>
                  <a:srgbClr val="C00000"/>
                </a:solidFill>
                <a:effectLst/>
                <a:uLnTx/>
                <a:uFillTx/>
                <a:latin typeface="Calibri" panose="020F0502020204030204"/>
                <a:ea typeface="+mn-ea"/>
                <a:cs typeface="+mn-cs"/>
              </a:rPr>
              <a:t>símbolos</a:t>
            </a:r>
            <a:r>
              <a:rPr kumimoji="0" lang="en-US"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2" name="Slide Number Placeholder 4">
            <a:extLst>
              <a:ext uri="{FF2B5EF4-FFF2-40B4-BE49-F238E27FC236}">
                <a16:creationId xmlns:a16="http://schemas.microsoft.com/office/drawing/2014/main" id="{EBD056C3-FCA0-0335-6C07-1CBE424BBD3B}"/>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208</a:t>
            </a:fld>
            <a:endParaRPr lang="en-US" dirty="0"/>
          </a:p>
        </p:txBody>
      </p:sp>
    </p:spTree>
    <p:extLst>
      <p:ext uri="{BB962C8B-B14F-4D97-AF65-F5344CB8AC3E}">
        <p14:creationId xmlns:p14="http://schemas.microsoft.com/office/powerpoint/2010/main" val="23730468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534095"/>
            <a:ext cx="10515600" cy="894622"/>
          </a:xfrm>
        </p:spPr>
        <p:txBody>
          <a:bodyPr>
            <a:normAutofit/>
          </a:bodyPr>
          <a:lstStyle/>
          <a:p>
            <a:r>
              <a:rPr lang="en-US" b="0" dirty="0">
                <a:effectLst/>
                <a:latin typeface="+mn-lt"/>
              </a:rPr>
              <a:t>OFDMA: </a:t>
            </a:r>
            <a:r>
              <a:rPr lang="en-US" b="0" dirty="0" err="1">
                <a:effectLst/>
                <a:latin typeface="+mn-lt"/>
              </a:rPr>
              <a:t>divisão</a:t>
            </a:r>
            <a:r>
              <a:rPr lang="en-US" b="0" dirty="0">
                <a:effectLst/>
                <a:latin typeface="+mn-lt"/>
              </a:rPr>
              <a:t> de </a:t>
            </a:r>
            <a:r>
              <a:rPr lang="en-US" b="0" u="sng" dirty="0">
                <a:effectLst/>
                <a:latin typeface="+mn-lt"/>
              </a:rPr>
              <a:t>tempo</a:t>
            </a:r>
            <a:r>
              <a:rPr lang="en-US" b="0" dirty="0">
                <a:effectLst/>
                <a:latin typeface="+mn-lt"/>
              </a:rPr>
              <a:t> (LTE)</a:t>
            </a:r>
          </a:p>
        </p:txBody>
      </p:sp>
      <p:cxnSp>
        <p:nvCxnSpPr>
          <p:cNvPr id="6" name="Straight Connector 5">
            <a:extLst>
              <a:ext uri="{FF2B5EF4-FFF2-40B4-BE49-F238E27FC236}">
                <a16:creationId xmlns:a16="http://schemas.microsoft.com/office/drawing/2014/main" id="{176255AD-8871-811D-2AE3-BC2D5A840AC4}"/>
              </a:ext>
            </a:extLst>
          </p:cNvPr>
          <p:cNvCxnSpPr>
            <a:cxnSpLocks/>
          </p:cNvCxnSpPr>
          <p:nvPr/>
        </p:nvCxnSpPr>
        <p:spPr>
          <a:xfrm>
            <a:off x="3160644" y="222137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8099833-BFFA-3B8A-2634-7E1437654190}"/>
              </a:ext>
            </a:extLst>
          </p:cNvPr>
          <p:cNvCxnSpPr>
            <a:cxnSpLocks/>
          </p:cNvCxnSpPr>
          <p:nvPr/>
        </p:nvCxnSpPr>
        <p:spPr>
          <a:xfrm>
            <a:off x="3160644" y="2488477"/>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4C344A-4A92-871D-55C7-244F9F3ED57F}"/>
              </a:ext>
            </a:extLst>
          </p:cNvPr>
          <p:cNvCxnSpPr>
            <a:cxnSpLocks/>
          </p:cNvCxnSpPr>
          <p:nvPr/>
        </p:nvCxnSpPr>
        <p:spPr>
          <a:xfrm>
            <a:off x="3160644" y="275876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851EA9F-CC7D-AF70-6161-A776A616CBCF}"/>
              </a:ext>
            </a:extLst>
          </p:cNvPr>
          <p:cNvCxnSpPr>
            <a:cxnSpLocks/>
          </p:cNvCxnSpPr>
          <p:nvPr/>
        </p:nvCxnSpPr>
        <p:spPr>
          <a:xfrm>
            <a:off x="3160644" y="3029045"/>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0A74D25-DBA0-CFC4-9BF0-8DC42305AF7A}"/>
              </a:ext>
            </a:extLst>
          </p:cNvPr>
          <p:cNvCxnSpPr>
            <a:cxnSpLocks/>
          </p:cNvCxnSpPr>
          <p:nvPr/>
        </p:nvCxnSpPr>
        <p:spPr>
          <a:xfrm>
            <a:off x="3160644" y="329932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4D3E246-7E81-3C53-16BE-D496A6EE973C}"/>
              </a:ext>
            </a:extLst>
          </p:cNvPr>
          <p:cNvCxnSpPr>
            <a:cxnSpLocks/>
          </p:cNvCxnSpPr>
          <p:nvPr/>
        </p:nvCxnSpPr>
        <p:spPr>
          <a:xfrm>
            <a:off x="3160644" y="3566427"/>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45DB00-B6A0-BBFA-4DC1-9A8E43ECA698}"/>
              </a:ext>
            </a:extLst>
          </p:cNvPr>
          <p:cNvCxnSpPr>
            <a:cxnSpLocks/>
          </p:cNvCxnSpPr>
          <p:nvPr/>
        </p:nvCxnSpPr>
        <p:spPr>
          <a:xfrm>
            <a:off x="3160644" y="383671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610CFC3-3B78-9F3D-134D-769471397A6C}"/>
              </a:ext>
            </a:extLst>
          </p:cNvPr>
          <p:cNvCxnSpPr>
            <a:cxnSpLocks/>
          </p:cNvCxnSpPr>
          <p:nvPr/>
        </p:nvCxnSpPr>
        <p:spPr>
          <a:xfrm>
            <a:off x="3160644" y="411018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8932672-7629-2F2B-E258-C6C733F807DB}"/>
              </a:ext>
            </a:extLst>
          </p:cNvPr>
          <p:cNvCxnSpPr>
            <a:cxnSpLocks/>
          </p:cNvCxnSpPr>
          <p:nvPr/>
        </p:nvCxnSpPr>
        <p:spPr>
          <a:xfrm>
            <a:off x="3160644" y="4380465"/>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9C8168D-5B96-9412-1E0F-30D7C4C1E171}"/>
              </a:ext>
            </a:extLst>
          </p:cNvPr>
          <p:cNvCxnSpPr>
            <a:cxnSpLocks/>
          </p:cNvCxnSpPr>
          <p:nvPr/>
        </p:nvCxnSpPr>
        <p:spPr>
          <a:xfrm>
            <a:off x="3160644" y="465074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D952005-1DE4-74EB-EC54-907D3A7F4E91}"/>
              </a:ext>
            </a:extLst>
          </p:cNvPr>
          <p:cNvCxnSpPr>
            <a:cxnSpLocks/>
          </p:cNvCxnSpPr>
          <p:nvPr/>
        </p:nvCxnSpPr>
        <p:spPr>
          <a:xfrm>
            <a:off x="3160644" y="4921033"/>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B60BE4E-D5B5-FC42-5723-F50B83C00B31}"/>
              </a:ext>
            </a:extLst>
          </p:cNvPr>
          <p:cNvCxnSpPr>
            <a:cxnSpLocks/>
          </p:cNvCxnSpPr>
          <p:nvPr/>
        </p:nvCxnSpPr>
        <p:spPr>
          <a:xfrm>
            <a:off x="3160644" y="5191317"/>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F37E8DE-3122-B864-5CFE-7C1840E733BC}"/>
              </a:ext>
            </a:extLst>
          </p:cNvPr>
          <p:cNvCxnSpPr>
            <a:cxnSpLocks/>
          </p:cNvCxnSpPr>
          <p:nvPr/>
        </p:nvCxnSpPr>
        <p:spPr>
          <a:xfrm>
            <a:off x="3170169" y="2220656"/>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A814D17-6A32-3E24-A2CC-FB04CAF49159}"/>
              </a:ext>
            </a:extLst>
          </p:cNvPr>
          <p:cNvCxnSpPr>
            <a:cxnSpLocks/>
          </p:cNvCxnSpPr>
          <p:nvPr/>
        </p:nvCxnSpPr>
        <p:spPr>
          <a:xfrm>
            <a:off x="6054725" y="222137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6750133-D6C2-8323-5B88-6AB61C66F39A}"/>
              </a:ext>
            </a:extLst>
          </p:cNvPr>
          <p:cNvCxnSpPr>
            <a:cxnSpLocks/>
          </p:cNvCxnSpPr>
          <p:nvPr/>
        </p:nvCxnSpPr>
        <p:spPr>
          <a:xfrm>
            <a:off x="3168069"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8BBFB7-5DDA-DFA6-F9BF-88559341DAC5}"/>
              </a:ext>
            </a:extLst>
          </p:cNvPr>
          <p:cNvCxnSpPr>
            <a:cxnSpLocks/>
          </p:cNvCxnSpPr>
          <p:nvPr/>
        </p:nvCxnSpPr>
        <p:spPr>
          <a:xfrm>
            <a:off x="3646312"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81639EC-CFD0-DBBE-05F6-7FEA5A8A63D2}"/>
              </a:ext>
            </a:extLst>
          </p:cNvPr>
          <p:cNvCxnSpPr>
            <a:cxnSpLocks/>
          </p:cNvCxnSpPr>
          <p:nvPr/>
        </p:nvCxnSpPr>
        <p:spPr>
          <a:xfrm>
            <a:off x="4127730"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3CA1223-152C-9618-52CF-88552517C843}"/>
              </a:ext>
            </a:extLst>
          </p:cNvPr>
          <p:cNvCxnSpPr>
            <a:cxnSpLocks/>
          </p:cNvCxnSpPr>
          <p:nvPr/>
        </p:nvCxnSpPr>
        <p:spPr>
          <a:xfrm>
            <a:off x="4609148"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F09E638F-DD9E-FBA6-A31B-6F0EC93255FE}"/>
              </a:ext>
            </a:extLst>
          </p:cNvPr>
          <p:cNvCxnSpPr>
            <a:cxnSpLocks/>
          </p:cNvCxnSpPr>
          <p:nvPr/>
        </p:nvCxnSpPr>
        <p:spPr>
          <a:xfrm>
            <a:off x="5093741"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770DAB61-3234-D1A3-BC5A-A4CB9AC06EA8}"/>
              </a:ext>
            </a:extLst>
          </p:cNvPr>
          <p:cNvCxnSpPr>
            <a:cxnSpLocks/>
          </p:cNvCxnSpPr>
          <p:nvPr/>
        </p:nvCxnSpPr>
        <p:spPr>
          <a:xfrm>
            <a:off x="5571984" y="2218556"/>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FC7D8B1-9C79-0D73-60A7-8A3DB648872F}"/>
              </a:ext>
            </a:extLst>
          </p:cNvPr>
          <p:cNvCxnSpPr>
            <a:cxnSpLocks/>
          </p:cNvCxnSpPr>
          <p:nvPr/>
        </p:nvCxnSpPr>
        <p:spPr>
          <a:xfrm>
            <a:off x="6536242"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82CCD0C-5596-094D-029A-A22B722BF3D9}"/>
              </a:ext>
            </a:extLst>
          </p:cNvPr>
          <p:cNvCxnSpPr>
            <a:cxnSpLocks/>
          </p:cNvCxnSpPr>
          <p:nvPr/>
        </p:nvCxnSpPr>
        <p:spPr>
          <a:xfrm>
            <a:off x="7017759"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43F0C5F-D56D-684B-AB95-691016A0AAD6}"/>
              </a:ext>
            </a:extLst>
          </p:cNvPr>
          <p:cNvCxnSpPr>
            <a:cxnSpLocks/>
          </p:cNvCxnSpPr>
          <p:nvPr/>
        </p:nvCxnSpPr>
        <p:spPr>
          <a:xfrm>
            <a:off x="7499276"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57BD29B-7DAC-4A89-5F47-B9A23D1DB063}"/>
              </a:ext>
            </a:extLst>
          </p:cNvPr>
          <p:cNvCxnSpPr>
            <a:cxnSpLocks/>
          </p:cNvCxnSpPr>
          <p:nvPr/>
        </p:nvCxnSpPr>
        <p:spPr>
          <a:xfrm>
            <a:off x="7983968"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D4EC734-7FA6-C40B-7026-B3DB2A9230BD}"/>
              </a:ext>
            </a:extLst>
          </p:cNvPr>
          <p:cNvCxnSpPr>
            <a:cxnSpLocks/>
          </p:cNvCxnSpPr>
          <p:nvPr/>
        </p:nvCxnSpPr>
        <p:spPr>
          <a:xfrm>
            <a:off x="8462310" y="2218204"/>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437413D-3B22-25CF-C498-45659E0C5804}"/>
              </a:ext>
            </a:extLst>
          </p:cNvPr>
          <p:cNvCxnSpPr>
            <a:cxnSpLocks/>
          </p:cNvCxnSpPr>
          <p:nvPr/>
        </p:nvCxnSpPr>
        <p:spPr>
          <a:xfrm>
            <a:off x="8947002"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842720B-3B83-8C0F-5DF7-341472011579}"/>
              </a:ext>
            </a:extLst>
          </p:cNvPr>
          <p:cNvCxnSpPr>
            <a:cxnSpLocks/>
          </p:cNvCxnSpPr>
          <p:nvPr/>
        </p:nvCxnSpPr>
        <p:spPr>
          <a:xfrm>
            <a:off x="9428519"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1AE1A04B-504B-BE60-620C-404D9E24E31A}"/>
              </a:ext>
            </a:extLst>
          </p:cNvPr>
          <p:cNvCxnSpPr>
            <a:cxnSpLocks/>
          </p:cNvCxnSpPr>
          <p:nvPr/>
        </p:nvCxnSpPr>
        <p:spPr>
          <a:xfrm>
            <a:off x="9906861" y="2215029"/>
            <a:ext cx="0" cy="32402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E291F1C-DD31-FE1F-75BB-389F01A4837A}"/>
              </a:ext>
            </a:extLst>
          </p:cNvPr>
          <p:cNvCxnSpPr>
            <a:cxnSpLocks/>
          </p:cNvCxnSpPr>
          <p:nvPr/>
        </p:nvCxnSpPr>
        <p:spPr>
          <a:xfrm>
            <a:off x="3160644" y="5461601"/>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AD98EAE3-BF20-DBBA-BEF7-A2D5FD0F704F}"/>
              </a:ext>
            </a:extLst>
          </p:cNvPr>
          <p:cNvGrpSpPr/>
          <p:nvPr/>
        </p:nvGrpSpPr>
        <p:grpSpPr>
          <a:xfrm>
            <a:off x="1237135" y="5507878"/>
            <a:ext cx="10650066" cy="527943"/>
            <a:chOff x="1237135" y="5651310"/>
            <a:chExt cx="10650066" cy="527943"/>
          </a:xfrm>
        </p:grpSpPr>
        <p:sp>
          <p:nvSpPr>
            <p:cNvPr id="2" name="TextBox 1">
              <a:extLst>
                <a:ext uri="{FF2B5EF4-FFF2-40B4-BE49-F238E27FC236}">
                  <a16:creationId xmlns:a16="http://schemas.microsoft.com/office/drawing/2014/main" id="{7B72177E-0A6D-6FBB-95AA-1F4F8325FDE2}"/>
                </a:ext>
              </a:extLst>
            </p:cNvPr>
            <p:cNvSpPr txBox="1"/>
            <p:nvPr/>
          </p:nvSpPr>
          <p:spPr>
            <a:xfrm>
              <a:off x="1237135" y="5809921"/>
              <a:ext cx="1065006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srgbClr val="C00000"/>
                  </a:solidFill>
                  <a:effectLst/>
                  <a:uLnTx/>
                  <a:uFillTx/>
                  <a:latin typeface="Calibri" panose="020F0502020204030204"/>
                  <a:ea typeface="+mn-ea"/>
                  <a:cs typeface="+mn-cs"/>
                </a:rPr>
                <a:t>tempo para transmitir um símbolo OFDM</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na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frequência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da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subportadora</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Left Bracket 4">
              <a:extLst>
                <a:ext uri="{FF2B5EF4-FFF2-40B4-BE49-F238E27FC236}">
                  <a16:creationId xmlns:a16="http://schemas.microsoft.com/office/drawing/2014/main" id="{72830AB5-9140-392B-24C4-8ADF712B3846}"/>
                </a:ext>
              </a:extLst>
            </p:cNvPr>
            <p:cNvSpPr/>
            <p:nvPr/>
          </p:nvSpPr>
          <p:spPr>
            <a:xfrm rot="16200000">
              <a:off x="3361886" y="5457493"/>
              <a:ext cx="90609" cy="478243"/>
            </a:xfrm>
            <a:prstGeom prst="leftBracket">
              <a:avLst/>
            </a:prstGeom>
            <a:ln w="34925">
              <a:solidFill>
                <a:srgbClr val="CC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 name="Group 24">
            <a:extLst>
              <a:ext uri="{FF2B5EF4-FFF2-40B4-BE49-F238E27FC236}">
                <a16:creationId xmlns:a16="http://schemas.microsoft.com/office/drawing/2014/main" id="{144A8218-4A29-C8D0-4AC2-FC5A64DBC434}"/>
              </a:ext>
            </a:extLst>
          </p:cNvPr>
          <p:cNvGrpSpPr/>
          <p:nvPr/>
        </p:nvGrpSpPr>
        <p:grpSpPr>
          <a:xfrm>
            <a:off x="9189720" y="4814668"/>
            <a:ext cx="2395790" cy="1087566"/>
            <a:chOff x="9189720" y="4814668"/>
            <a:chExt cx="2395790" cy="1087566"/>
          </a:xfrm>
        </p:grpSpPr>
        <p:pic>
          <p:nvPicPr>
            <p:cNvPr id="23" name="Picture 22">
              <a:extLst>
                <a:ext uri="{FF2B5EF4-FFF2-40B4-BE49-F238E27FC236}">
                  <a16:creationId xmlns:a16="http://schemas.microsoft.com/office/drawing/2014/main" id="{DA11D5AE-D52B-A4F1-A9EE-2E1768CF02AF}"/>
                </a:ext>
              </a:extLst>
            </p:cNvPr>
            <p:cNvPicPr>
              <a:picLocks noChangeAspect="1"/>
            </p:cNvPicPr>
            <p:nvPr/>
          </p:nvPicPr>
          <p:blipFill>
            <a:blip r:embed="rId3"/>
            <a:stretch>
              <a:fillRect/>
            </a:stretch>
          </p:blipFill>
          <p:spPr>
            <a:xfrm>
              <a:off x="9969160" y="4876252"/>
              <a:ext cx="1616350" cy="1025982"/>
            </a:xfrm>
            <a:prstGeom prst="rect">
              <a:avLst/>
            </a:prstGeom>
          </p:spPr>
        </p:pic>
        <p:cxnSp>
          <p:nvCxnSpPr>
            <p:cNvPr id="24" name="Straight Arrow Connector 23">
              <a:extLst>
                <a:ext uri="{FF2B5EF4-FFF2-40B4-BE49-F238E27FC236}">
                  <a16:creationId xmlns:a16="http://schemas.microsoft.com/office/drawing/2014/main" id="{3ACFEA82-B11E-3B16-3BBD-B4C6E6400B86}"/>
                </a:ext>
              </a:extLst>
            </p:cNvPr>
            <p:cNvCxnSpPr/>
            <p:nvPr/>
          </p:nvCxnSpPr>
          <p:spPr>
            <a:xfrm flipH="1" flipV="1">
              <a:off x="9189720" y="4814668"/>
              <a:ext cx="1311664" cy="471267"/>
            </a:xfrm>
            <a:prstGeom prst="straightConnector1">
              <a:avLst/>
            </a:prstGeom>
            <a:ln w="19050">
              <a:solidFill>
                <a:srgbClr val="CC0000"/>
              </a:solidFill>
              <a:tailEnd type="triangle"/>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F0D1E9F9-68B7-4F84-3CFF-A07F219EAECF}"/>
              </a:ext>
            </a:extLst>
          </p:cNvPr>
          <p:cNvSpPr txBox="1"/>
          <p:nvPr/>
        </p:nvSpPr>
        <p:spPr>
          <a:xfrm>
            <a:off x="2202873" y="1371595"/>
            <a:ext cx="9434762" cy="646331"/>
          </a:xfrm>
          <a:prstGeom prst="rect">
            <a:avLst/>
          </a:prstGeom>
          <a:noFill/>
        </p:spPr>
        <p:txBody>
          <a:bodyPr wrap="none" rtlCol="0">
            <a:spAutoFit/>
          </a:bodyPr>
          <a:lstStyle/>
          <a:p>
            <a:pPr lvl="0">
              <a:defRPr/>
            </a:pPr>
            <a:r>
              <a:rPr lang="en-US" dirty="0">
                <a:solidFill>
                  <a:srgbClr val="C00000"/>
                </a:solidFill>
              </a:rPr>
              <a:t>Bloco de </a:t>
            </a:r>
            <a:r>
              <a:rPr lang="en-US" dirty="0" err="1">
                <a:solidFill>
                  <a:srgbClr val="C00000"/>
                </a:solidFill>
              </a:rPr>
              <a:t>Recursos</a:t>
            </a:r>
            <a:r>
              <a:rPr lang="en-US" dirty="0">
                <a:solidFill>
                  <a:srgbClr val="C00000"/>
                </a:solidFill>
              </a:rPr>
              <a:t> </a:t>
            </a:r>
            <a:r>
              <a:rPr lang="en-US" dirty="0" err="1">
                <a:solidFill>
                  <a:srgbClr val="C00000"/>
                </a:solidFill>
              </a:rPr>
              <a:t>Físicos</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 (PRB</a:t>
            </a:r>
            <a:r>
              <a:rPr lang="en-US" dirty="0">
                <a:solidFill>
                  <a:srgbClr val="C00000"/>
                </a:solidFill>
              </a:rPr>
              <a:t> - Physical Resource Block</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lang="en-US" dirty="0" err="1">
                <a:solidFill>
                  <a:prstClr val="black"/>
                </a:solidFill>
              </a:rPr>
              <a:t>blocos</a:t>
            </a:r>
            <a:r>
              <a:rPr lang="en-US" dirty="0">
                <a:solidFill>
                  <a:prstClr val="black"/>
                </a:solidFill>
              </a:rPr>
              <a:t> de 7x12=84 </a:t>
            </a:r>
            <a:r>
              <a:rPr lang="en-US" dirty="0" err="1">
                <a:solidFill>
                  <a:prstClr val="black"/>
                </a:solidFill>
              </a:rPr>
              <a:t>elementos</a:t>
            </a:r>
            <a:r>
              <a:rPr lang="en-US" dirty="0">
                <a:solidFill>
                  <a:prstClr val="black"/>
                </a:solidFill>
              </a:rPr>
              <a:t> de </a:t>
            </a:r>
            <a:r>
              <a:rPr lang="en-US" dirty="0" err="1">
                <a:solidFill>
                  <a:prstClr val="black"/>
                </a:solidFill>
              </a:rPr>
              <a:t>recurso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85750" marR="0" lvl="0" indent="-2174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unit of transmission scheduling</a:t>
            </a:r>
          </a:p>
        </p:txBody>
      </p:sp>
      <p:sp>
        <p:nvSpPr>
          <p:cNvPr id="28" name="Rectangle 27">
            <a:extLst>
              <a:ext uri="{FF2B5EF4-FFF2-40B4-BE49-F238E27FC236}">
                <a16:creationId xmlns:a16="http://schemas.microsoft.com/office/drawing/2014/main" id="{64E01644-19F2-3F02-79EE-23F1C2EA4BCD}"/>
              </a:ext>
            </a:extLst>
          </p:cNvPr>
          <p:cNvSpPr/>
          <p:nvPr/>
        </p:nvSpPr>
        <p:spPr>
          <a:xfrm>
            <a:off x="3160644" y="2214307"/>
            <a:ext cx="3375598" cy="3253644"/>
          </a:xfrm>
          <a:prstGeom prst="rect">
            <a:avLst/>
          </a:prstGeom>
          <a:noFill/>
          <a:ln w="57150">
            <a:solidFill>
              <a:srgbClr val="CC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5" name="Straight Arrow Connector 34">
            <a:extLst>
              <a:ext uri="{FF2B5EF4-FFF2-40B4-BE49-F238E27FC236}">
                <a16:creationId xmlns:a16="http://schemas.microsoft.com/office/drawing/2014/main" id="{05A17152-839D-1D7A-1FBD-4CC6E1D2D18C}"/>
              </a:ext>
            </a:extLst>
          </p:cNvPr>
          <p:cNvCxnSpPr/>
          <p:nvPr/>
        </p:nvCxnSpPr>
        <p:spPr>
          <a:xfrm>
            <a:off x="2822280" y="2215548"/>
            <a:ext cx="0" cy="324605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76858DC-57D4-9D7A-9AE7-73792004466E}"/>
              </a:ext>
            </a:extLst>
          </p:cNvPr>
          <p:cNvSpPr txBox="1"/>
          <p:nvPr/>
        </p:nvSpPr>
        <p:spPr>
          <a:xfrm rot="16200000">
            <a:off x="1504066" y="3635600"/>
            <a:ext cx="2619820" cy="338554"/>
          </a:xfrm>
          <a:prstGeom prst="rect">
            <a:avLst/>
          </a:prstGeom>
          <a:solidFill>
            <a:schemeClr val="bg1"/>
          </a:solidFill>
        </p:spPr>
        <p:txBody>
          <a:bodyPr wrap="none" rtlCol="0">
            <a:spAutoFit/>
          </a:bodyPr>
          <a:lstStyle/>
          <a:p>
            <a:pPr lvl="0">
              <a:defRPr/>
            </a:pPr>
            <a:r>
              <a:rPr lang="en-US" sz="1600" dirty="0" err="1">
                <a:solidFill>
                  <a:srgbClr val="C00000"/>
                </a:solidFill>
              </a:rPr>
              <a:t>Frequências</a:t>
            </a:r>
            <a:r>
              <a:rPr lang="en-US" sz="1600" dirty="0">
                <a:solidFill>
                  <a:srgbClr val="C00000"/>
                </a:solidFill>
              </a:rPr>
              <a:t> de </a:t>
            </a:r>
            <a:r>
              <a:rPr lang="en-US" sz="1600" dirty="0" err="1">
                <a:solidFill>
                  <a:srgbClr val="C00000"/>
                </a:solidFill>
              </a:rPr>
              <a:t>subportadora</a:t>
            </a:r>
            <a:endParaRPr lang="en-US" sz="1600" dirty="0">
              <a:solidFill>
                <a:srgbClr val="C00000"/>
              </a:solidFill>
            </a:endParaRPr>
          </a:p>
        </p:txBody>
      </p:sp>
      <p:sp>
        <p:nvSpPr>
          <p:cNvPr id="4" name="Slide Number Placeholder 4">
            <a:extLst>
              <a:ext uri="{FF2B5EF4-FFF2-40B4-BE49-F238E27FC236}">
                <a16:creationId xmlns:a16="http://schemas.microsoft.com/office/drawing/2014/main" id="{C8CCFE76-61F1-17F3-0D4F-CA7651C1E351}"/>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209</a:t>
            </a:fld>
            <a:endParaRPr lang="en-US" dirty="0"/>
          </a:p>
        </p:txBody>
      </p:sp>
    </p:spTree>
    <p:extLst>
      <p:ext uri="{BB962C8B-B14F-4D97-AF65-F5344CB8AC3E}">
        <p14:creationId xmlns:p14="http://schemas.microsoft.com/office/powerpoint/2010/main" val="1702028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ssolv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par>
                                <p:cTn id="18" presetID="9" presetClass="exit" presetSubtype="0" fill="hold" nodeType="withEffect">
                                  <p:stCondLst>
                                    <p:cond delay="0"/>
                                  </p:stCondLst>
                                  <p:childTnLst>
                                    <p:animEffect transition="out" filter="dissolve">
                                      <p:cBhvr>
                                        <p:cTn id="19" dur="500"/>
                                        <p:tgtEl>
                                          <p:spTgt spid="21"/>
                                        </p:tgtEl>
                                      </p:cBhvr>
                                    </p:animEffect>
                                    <p:set>
                                      <p:cBhvr>
                                        <p:cTn id="20" dur="1" fill="hold">
                                          <p:stCondLst>
                                            <p:cond delay="499"/>
                                          </p:stCondLst>
                                        </p:cTn>
                                        <p:tgtEl>
                                          <p:spTgt spid="21"/>
                                        </p:tgtEl>
                                        <p:attrNameLst>
                                          <p:attrName>style.visibility</p:attrName>
                                        </p:attrNameLst>
                                      </p:cBhvr>
                                      <p:to>
                                        <p:strVal val="hidden"/>
                                      </p:to>
                                    </p:set>
                                  </p:childTnLst>
                                </p:cTn>
                              </p:par>
                              <p:par>
                                <p:cTn id="21" presetID="9" presetClass="entr" presetSubtype="0" fill="hold" grpId="0" nodeType="with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dissolve">
                                      <p:cBhvr>
                                        <p:cTn id="23" dur="500"/>
                                        <p:tgtEl>
                                          <p:spTgt spid="27"/>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grpId="0" nodeType="clickEffect">
                                  <p:stCondLst>
                                    <p:cond delay="0"/>
                                  </p:stCondLst>
                                  <p:childTnLst>
                                    <p:animEffect transition="out" filter="dissolve">
                                      <p:cBhvr>
                                        <p:cTn id="27" dur="500"/>
                                        <p:tgtEl>
                                          <p:spTgt spid="36"/>
                                        </p:tgtEl>
                                      </p:cBhvr>
                                    </p:animEffect>
                                    <p:set>
                                      <p:cBhvr>
                                        <p:cTn id="28" dur="1" fill="hold">
                                          <p:stCondLst>
                                            <p:cond delay="499"/>
                                          </p:stCondLst>
                                        </p:cTn>
                                        <p:tgtEl>
                                          <p:spTgt spid="36"/>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35"/>
                                        </p:tgtEl>
                                      </p:cBhvr>
                                    </p:animEffect>
                                    <p:set>
                                      <p:cBhvr>
                                        <p:cTn id="31" dur="1" fill="hold">
                                          <p:stCondLst>
                                            <p:cond delay="49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animBg="1"/>
      <p:bldP spid="3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4F399C-F9BE-B4F4-F737-CACCA7F22B4F}"/>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60EACEC3-91D3-D348-1197-8B10D032D024}"/>
              </a:ext>
            </a:extLst>
          </p:cNvPr>
          <p:cNvSpPr>
            <a:spLocks noGrp="1"/>
          </p:cNvSpPr>
          <p:nvPr>
            <p:ph type="title"/>
          </p:nvPr>
        </p:nvSpPr>
        <p:spPr>
          <a:xfrm>
            <a:off x="798691" y="289325"/>
            <a:ext cx="11024714" cy="894622"/>
          </a:xfrm>
        </p:spPr>
        <p:txBody>
          <a:bodyPr>
            <a:normAutofit/>
          </a:bodyPr>
          <a:lstStyle/>
          <a:p>
            <a:r>
              <a:rPr lang="en-US" dirty="0" err="1">
                <a:cs typeface="Calibri" panose="020F0502020204030204" pitchFamily="34" charset="0"/>
              </a:rPr>
              <a:t>Relação</a:t>
            </a:r>
            <a:r>
              <a:rPr lang="en-US" dirty="0">
                <a:cs typeface="Calibri" panose="020F0502020204030204" pitchFamily="34" charset="0"/>
              </a:rPr>
              <a:t> </a:t>
            </a:r>
            <a:r>
              <a:rPr lang="en-US" dirty="0" err="1">
                <a:cs typeface="Calibri" panose="020F0502020204030204" pitchFamily="34" charset="0"/>
              </a:rPr>
              <a:t>Sinal-Ruído</a:t>
            </a:r>
            <a:r>
              <a:rPr lang="en-US" dirty="0">
                <a:cs typeface="Calibri" panose="020F0502020204030204" pitchFamily="34" charset="0"/>
              </a:rPr>
              <a:t> (Signal to Noise Ratio - SNR)</a:t>
            </a:r>
            <a:endParaRPr lang="en-US" sz="4400" dirty="0"/>
          </a:p>
        </p:txBody>
      </p:sp>
      <p:sp>
        <p:nvSpPr>
          <p:cNvPr id="5" name="TextBox 4">
            <a:extLst>
              <a:ext uri="{FF2B5EF4-FFF2-40B4-BE49-F238E27FC236}">
                <a16:creationId xmlns:a16="http://schemas.microsoft.com/office/drawing/2014/main" id="{0A5B456C-036B-CDC6-DB30-14A7EFA7B3F3}"/>
              </a:ext>
            </a:extLst>
          </p:cNvPr>
          <p:cNvSpPr txBox="1"/>
          <p:nvPr/>
        </p:nvSpPr>
        <p:spPr>
          <a:xfrm>
            <a:off x="798691" y="1276091"/>
            <a:ext cx="10180017" cy="954107"/>
          </a:xfrm>
          <a:prstGeom prst="rect">
            <a:avLst/>
          </a:prstGeom>
          <a:noFill/>
        </p:spPr>
        <p:txBody>
          <a:bodyPr wrap="square">
            <a:spAutoFit/>
          </a:bodyPr>
          <a:lstStyle/>
          <a:p>
            <a:r>
              <a:rPr lang="en-US" sz="2800" dirty="0">
                <a:solidFill>
                  <a:srgbClr val="C00000"/>
                </a:solidFill>
                <a:effectLst/>
              </a:rPr>
              <a:t>SNR</a:t>
            </a:r>
            <a:r>
              <a:rPr lang="en-US" sz="2800" dirty="0">
                <a:solidFill>
                  <a:srgbClr val="C00000"/>
                </a:solidFill>
              </a:rPr>
              <a:t>: </a:t>
            </a:r>
            <a:r>
              <a:rPr lang="pt-BR" sz="2800" dirty="0"/>
              <a:t>relação entre a potência do sinal e a potência do ruído (geralmente medida em dB)</a:t>
            </a:r>
            <a:endParaRPr lang="en-US" sz="2000" dirty="0"/>
          </a:p>
        </p:txBody>
      </p:sp>
      <p:grpSp>
        <p:nvGrpSpPr>
          <p:cNvPr id="10" name="Group 9">
            <a:extLst>
              <a:ext uri="{FF2B5EF4-FFF2-40B4-BE49-F238E27FC236}">
                <a16:creationId xmlns:a16="http://schemas.microsoft.com/office/drawing/2014/main" id="{52CB1F90-2ACF-CA5E-D904-4EFAF75C06AD}"/>
              </a:ext>
            </a:extLst>
          </p:cNvPr>
          <p:cNvGrpSpPr/>
          <p:nvPr/>
        </p:nvGrpSpPr>
        <p:grpSpPr>
          <a:xfrm>
            <a:off x="1078776" y="2647381"/>
            <a:ext cx="5227632" cy="824437"/>
            <a:chOff x="1213292" y="3378066"/>
            <a:chExt cx="5227632" cy="824437"/>
          </a:xfrm>
        </p:grpSpPr>
        <p:sp>
          <p:nvSpPr>
            <p:cNvPr id="12" name="TextBox 11">
              <a:extLst>
                <a:ext uri="{FF2B5EF4-FFF2-40B4-BE49-F238E27FC236}">
                  <a16:creationId xmlns:a16="http://schemas.microsoft.com/office/drawing/2014/main" id="{14BDB03B-9AD3-7D02-1844-495F31F383EF}"/>
                </a:ext>
              </a:extLst>
            </p:cNvPr>
            <p:cNvSpPr txBox="1"/>
            <p:nvPr/>
          </p:nvSpPr>
          <p:spPr>
            <a:xfrm>
              <a:off x="1213292" y="3514692"/>
              <a:ext cx="2606804" cy="461665"/>
            </a:xfrm>
            <a:prstGeom prst="rect">
              <a:avLst/>
            </a:prstGeom>
            <a:noFill/>
          </p:spPr>
          <p:txBody>
            <a:bodyPr wrap="none" rtlCol="0">
              <a:spAutoFit/>
            </a:bodyPr>
            <a:lstStyle/>
            <a:p>
              <a:r>
                <a:rPr lang="en-US" sz="2400" dirty="0">
                  <a:latin typeface="Calibri Light" panose="020F0302020204030204" pitchFamily="34" charset="0"/>
                  <a:cs typeface="Calibri Light" panose="020F0302020204030204" pitchFamily="34" charset="0"/>
                </a:rPr>
                <a:t>SNR </a:t>
              </a:r>
              <a:r>
                <a:rPr lang="en-US" sz="2000" dirty="0">
                  <a:latin typeface="Calibri Light" panose="020F0302020204030204" pitchFamily="34" charset="0"/>
                  <a:cs typeface="Calibri Light" panose="020F0302020204030204" pitchFamily="34" charset="0"/>
                </a:rPr>
                <a:t>(dB)  </a:t>
              </a:r>
              <a:r>
                <a:rPr lang="en-US" sz="2400" dirty="0">
                  <a:latin typeface="Calibri Light" panose="020F0302020204030204" pitchFamily="34" charset="0"/>
                  <a:cs typeface="Calibri Light" panose="020F0302020204030204" pitchFamily="34" charset="0"/>
                </a:rPr>
                <a:t>= 10 </a:t>
              </a:r>
              <a:r>
                <a:rPr lang="en-US" sz="3200" baseline="30000" dirty="0">
                  <a:latin typeface="Calibri Light" panose="020F0302020204030204" pitchFamily="34" charset="0"/>
                  <a:cs typeface="Calibri Light" panose="020F0302020204030204" pitchFamily="34" charset="0"/>
                </a:rPr>
                <a:t>. </a:t>
              </a:r>
              <a:r>
                <a:rPr lang="en-US" sz="2400" dirty="0">
                  <a:latin typeface="Calibri Light" panose="020F0302020204030204" pitchFamily="34" charset="0"/>
                  <a:cs typeface="Calibri Light" panose="020F0302020204030204" pitchFamily="34" charset="0"/>
                </a:rPr>
                <a:t>log</a:t>
              </a:r>
              <a:r>
                <a:rPr lang="en-US" sz="2400" baseline="-25000" dirty="0">
                  <a:latin typeface="Calibri Light" panose="020F0302020204030204" pitchFamily="34" charset="0"/>
                  <a:cs typeface="Calibri Light" panose="020F0302020204030204" pitchFamily="34" charset="0"/>
                </a:rPr>
                <a:t>10</a:t>
              </a:r>
              <a:endParaRPr lang="en-US" sz="2400" dirty="0">
                <a:latin typeface="Calibri Light" panose="020F0302020204030204" pitchFamily="34" charset="0"/>
                <a:cs typeface="Calibri Light" panose="020F0302020204030204" pitchFamily="34" charset="0"/>
              </a:endParaRPr>
            </a:p>
          </p:txBody>
        </p:sp>
        <p:grpSp>
          <p:nvGrpSpPr>
            <p:cNvPr id="8" name="Group 7">
              <a:extLst>
                <a:ext uri="{FF2B5EF4-FFF2-40B4-BE49-F238E27FC236}">
                  <a16:creationId xmlns:a16="http://schemas.microsoft.com/office/drawing/2014/main" id="{8A9A7D3C-A949-3DE6-3AB5-FF6E5FACD029}"/>
                </a:ext>
              </a:extLst>
            </p:cNvPr>
            <p:cNvGrpSpPr/>
            <p:nvPr/>
          </p:nvGrpSpPr>
          <p:grpSpPr>
            <a:xfrm>
              <a:off x="3869077" y="3448450"/>
              <a:ext cx="2351734" cy="654825"/>
              <a:chOff x="3936051" y="3232588"/>
              <a:chExt cx="2351734" cy="654825"/>
            </a:xfrm>
          </p:grpSpPr>
          <p:sp>
            <p:nvSpPr>
              <p:cNvPr id="13" name="TextBox 12">
                <a:extLst>
                  <a:ext uri="{FF2B5EF4-FFF2-40B4-BE49-F238E27FC236}">
                    <a16:creationId xmlns:a16="http://schemas.microsoft.com/office/drawing/2014/main" id="{C53A18EA-F12A-743F-FF22-46D1BB856341}"/>
                  </a:ext>
                </a:extLst>
              </p:cNvPr>
              <p:cNvSpPr txBox="1"/>
              <p:nvPr/>
            </p:nvSpPr>
            <p:spPr>
              <a:xfrm>
                <a:off x="3936051" y="3232588"/>
                <a:ext cx="2351734" cy="338554"/>
              </a:xfrm>
              <a:prstGeom prst="rect">
                <a:avLst/>
              </a:prstGeom>
              <a:noFill/>
            </p:spPr>
            <p:txBody>
              <a:bodyPr wrap="none" rtlCol="0">
                <a:spAutoFit/>
              </a:bodyPr>
              <a:lstStyle/>
              <a:p>
                <a:r>
                  <a:rPr lang="en-US" sz="1600" dirty="0" err="1">
                    <a:latin typeface="Calibri Light" panose="020F0302020204030204" pitchFamily="34" charset="0"/>
                    <a:cs typeface="Calibri Light" panose="020F0302020204030204" pitchFamily="34" charset="0"/>
                  </a:rPr>
                  <a:t>potência</a:t>
                </a:r>
                <a:r>
                  <a:rPr lang="en-US" sz="1600" dirty="0">
                    <a:latin typeface="Calibri Light" panose="020F0302020204030204" pitchFamily="34" charset="0"/>
                    <a:cs typeface="Calibri Light" panose="020F0302020204030204" pitchFamily="34" charset="0"/>
                  </a:rPr>
                  <a:t> do </a:t>
                </a:r>
                <a:r>
                  <a:rPr lang="en-US" sz="1600" dirty="0" err="1">
                    <a:latin typeface="Calibri Light" panose="020F0302020204030204" pitchFamily="34" charset="0"/>
                    <a:cs typeface="Calibri Light" panose="020F0302020204030204" pitchFamily="34" charset="0"/>
                  </a:rPr>
                  <a:t>sinal</a:t>
                </a:r>
                <a:r>
                  <a:rPr lang="en-US" sz="1600" dirty="0">
                    <a:latin typeface="Calibri Light" panose="020F0302020204030204" pitchFamily="34" charset="0"/>
                    <a:cs typeface="Calibri Light" panose="020F0302020204030204" pitchFamily="34" charset="0"/>
                  </a:rPr>
                  <a:t> </a:t>
                </a:r>
                <a:r>
                  <a:rPr lang="en-US" sz="1600" dirty="0" err="1">
                    <a:latin typeface="Calibri Light" panose="020F0302020204030204" pitchFamily="34" charset="0"/>
                    <a:cs typeface="Calibri Light" panose="020F0302020204030204" pitchFamily="34" charset="0"/>
                  </a:rPr>
                  <a:t>recebido</a:t>
                </a:r>
                <a:endParaRPr lang="en-US" sz="1400" dirty="0">
                  <a:latin typeface="Calibri Light" panose="020F0302020204030204" pitchFamily="34" charset="0"/>
                  <a:cs typeface="Calibri Light" panose="020F0302020204030204" pitchFamily="34" charset="0"/>
                </a:endParaRPr>
              </a:p>
            </p:txBody>
          </p:sp>
          <p:sp>
            <p:nvSpPr>
              <p:cNvPr id="14" name="TextBox 13">
                <a:extLst>
                  <a:ext uri="{FF2B5EF4-FFF2-40B4-BE49-F238E27FC236}">
                    <a16:creationId xmlns:a16="http://schemas.microsoft.com/office/drawing/2014/main" id="{8EA7F14F-71AF-1B22-F450-80F6B778533A}"/>
                  </a:ext>
                </a:extLst>
              </p:cNvPr>
              <p:cNvSpPr txBox="1"/>
              <p:nvPr/>
            </p:nvSpPr>
            <p:spPr>
              <a:xfrm>
                <a:off x="4291790" y="3548859"/>
                <a:ext cx="1646220" cy="338554"/>
              </a:xfrm>
              <a:prstGeom prst="rect">
                <a:avLst/>
              </a:prstGeom>
              <a:noFill/>
            </p:spPr>
            <p:txBody>
              <a:bodyPr wrap="none" rtlCol="0">
                <a:spAutoFit/>
              </a:bodyPr>
              <a:lstStyle/>
              <a:p>
                <a:r>
                  <a:rPr lang="en-US" sz="1600" dirty="0" err="1">
                    <a:latin typeface="Calibri Light" panose="020F0302020204030204" pitchFamily="34" charset="0"/>
                    <a:cs typeface="Calibri Light" panose="020F0302020204030204" pitchFamily="34" charset="0"/>
                  </a:rPr>
                  <a:t>potência</a:t>
                </a:r>
                <a:r>
                  <a:rPr lang="en-US" sz="1600" dirty="0">
                    <a:latin typeface="Calibri Light" panose="020F0302020204030204" pitchFamily="34" charset="0"/>
                    <a:cs typeface="Calibri Light" panose="020F0302020204030204" pitchFamily="34" charset="0"/>
                  </a:rPr>
                  <a:t> do </a:t>
                </a:r>
                <a:r>
                  <a:rPr lang="en-US" sz="1600" dirty="0" err="1">
                    <a:latin typeface="Calibri Light" panose="020F0302020204030204" pitchFamily="34" charset="0"/>
                    <a:cs typeface="Calibri Light" panose="020F0302020204030204" pitchFamily="34" charset="0"/>
                  </a:rPr>
                  <a:t>ruído</a:t>
                </a:r>
                <a:endParaRPr lang="en-US" sz="1600" dirty="0">
                  <a:latin typeface="Calibri Light" panose="020F0302020204030204" pitchFamily="34" charset="0"/>
                  <a:cs typeface="Calibri Light" panose="020F0302020204030204" pitchFamily="34" charset="0"/>
                </a:endParaRPr>
              </a:p>
            </p:txBody>
          </p:sp>
          <p:cxnSp>
            <p:nvCxnSpPr>
              <p:cNvPr id="16" name="Straight Connector 15">
                <a:extLst>
                  <a:ext uri="{FF2B5EF4-FFF2-40B4-BE49-F238E27FC236}">
                    <a16:creationId xmlns:a16="http://schemas.microsoft.com/office/drawing/2014/main" id="{24E7FF80-9695-3E80-3998-E4A092E07525}"/>
                  </a:ext>
                </a:extLst>
              </p:cNvPr>
              <p:cNvCxnSpPr>
                <a:cxnSpLocks/>
              </p:cNvCxnSpPr>
              <p:nvPr/>
            </p:nvCxnSpPr>
            <p:spPr>
              <a:xfrm>
                <a:off x="4014604" y="3585198"/>
                <a:ext cx="219791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TextBox 18">
              <a:extLst>
                <a:ext uri="{FF2B5EF4-FFF2-40B4-BE49-F238E27FC236}">
                  <a16:creationId xmlns:a16="http://schemas.microsoft.com/office/drawing/2014/main" id="{78A90C13-13F4-001E-7747-8790FF4F0463}"/>
                </a:ext>
              </a:extLst>
            </p:cNvPr>
            <p:cNvSpPr txBox="1"/>
            <p:nvPr/>
          </p:nvSpPr>
          <p:spPr>
            <a:xfrm>
              <a:off x="3699800" y="3378066"/>
              <a:ext cx="338554" cy="707886"/>
            </a:xfrm>
            <a:prstGeom prst="rect">
              <a:avLst/>
            </a:prstGeom>
            <a:noFill/>
          </p:spPr>
          <p:txBody>
            <a:bodyPr wrap="none" rtlCol="0">
              <a:spAutoFit/>
            </a:bodyPr>
            <a:lstStyle/>
            <a:p>
              <a:r>
                <a:rPr lang="en-US" sz="4000" dirty="0">
                  <a:latin typeface="Calibri Light" panose="020F0302020204030204" pitchFamily="34" charset="0"/>
                  <a:cs typeface="Calibri Light" panose="020F0302020204030204" pitchFamily="34" charset="0"/>
                </a:rPr>
                <a:t>(</a:t>
              </a:r>
            </a:p>
          </p:txBody>
        </p:sp>
        <p:sp>
          <p:nvSpPr>
            <p:cNvPr id="20" name="TextBox 19">
              <a:extLst>
                <a:ext uri="{FF2B5EF4-FFF2-40B4-BE49-F238E27FC236}">
                  <a16:creationId xmlns:a16="http://schemas.microsoft.com/office/drawing/2014/main" id="{0F707C83-1A9E-E15C-47D2-E428158D685C}"/>
                </a:ext>
              </a:extLst>
            </p:cNvPr>
            <p:cNvSpPr txBox="1"/>
            <p:nvPr/>
          </p:nvSpPr>
          <p:spPr>
            <a:xfrm rot="10800000">
              <a:off x="6102370" y="3494617"/>
              <a:ext cx="338554" cy="707886"/>
            </a:xfrm>
            <a:prstGeom prst="rect">
              <a:avLst/>
            </a:prstGeom>
            <a:noFill/>
          </p:spPr>
          <p:txBody>
            <a:bodyPr wrap="none" rtlCol="0">
              <a:spAutoFit/>
            </a:bodyPr>
            <a:lstStyle/>
            <a:p>
              <a:r>
                <a:rPr lang="en-US" sz="4000" dirty="0">
                  <a:latin typeface="Calibri Light" panose="020F0302020204030204" pitchFamily="34" charset="0"/>
                  <a:cs typeface="Calibri Light" panose="020F0302020204030204" pitchFamily="34" charset="0"/>
                </a:rPr>
                <a:t>(</a:t>
              </a:r>
            </a:p>
          </p:txBody>
        </p:sp>
      </p:grpSp>
      <p:sp>
        <p:nvSpPr>
          <p:cNvPr id="6" name="TextBox 5">
            <a:extLst>
              <a:ext uri="{FF2B5EF4-FFF2-40B4-BE49-F238E27FC236}">
                <a16:creationId xmlns:a16="http://schemas.microsoft.com/office/drawing/2014/main" id="{23777567-0CAF-FE44-1177-0DE64DDF518D}"/>
              </a:ext>
            </a:extLst>
          </p:cNvPr>
          <p:cNvSpPr txBox="1"/>
          <p:nvPr/>
        </p:nvSpPr>
        <p:spPr>
          <a:xfrm>
            <a:off x="798691" y="2137245"/>
            <a:ext cx="6124625" cy="738664"/>
          </a:xfrm>
          <a:prstGeom prst="rect">
            <a:avLst/>
          </a:prstGeom>
          <a:noFill/>
        </p:spPr>
        <p:txBody>
          <a:bodyPr wrap="none" rtlCol="0">
            <a:spAutoFit/>
          </a:bodyPr>
          <a:lstStyle/>
          <a:p>
            <a:pPr marL="285750" indent="-227013">
              <a:buClr>
                <a:srgbClr val="0E00A3"/>
              </a:buClr>
              <a:buFont typeface="Wingdings" pitchFamily="2" charset="2"/>
              <a:buChar char="§"/>
            </a:pPr>
            <a:r>
              <a:rPr lang="pt-BR" sz="2400" dirty="0"/>
              <a:t>medida fundamental da “qualidade” do canal</a:t>
            </a:r>
            <a:endParaRPr lang="en-US" sz="2400" dirty="0"/>
          </a:p>
          <a:p>
            <a:endParaRPr lang="en-US" dirty="0"/>
          </a:p>
        </p:txBody>
      </p:sp>
      <p:sp>
        <p:nvSpPr>
          <p:cNvPr id="11" name="TextBox 10">
            <a:extLst>
              <a:ext uri="{FF2B5EF4-FFF2-40B4-BE49-F238E27FC236}">
                <a16:creationId xmlns:a16="http://schemas.microsoft.com/office/drawing/2014/main" id="{824BB1DD-03ED-A2AA-3134-2A57307C8365}"/>
              </a:ext>
            </a:extLst>
          </p:cNvPr>
          <p:cNvSpPr txBox="1"/>
          <p:nvPr/>
        </p:nvSpPr>
        <p:spPr>
          <a:xfrm>
            <a:off x="798691" y="3440164"/>
            <a:ext cx="6037260" cy="3185487"/>
          </a:xfrm>
          <a:prstGeom prst="rect">
            <a:avLst/>
          </a:prstGeom>
          <a:noFill/>
        </p:spPr>
        <p:txBody>
          <a:bodyPr wrap="square" rtlCol="0">
            <a:spAutoFit/>
          </a:bodyPr>
          <a:lstStyle/>
          <a:p>
            <a:pPr marL="285750" indent="-227013">
              <a:spcBef>
                <a:spcPts val="600"/>
              </a:spcBef>
              <a:buClr>
                <a:srgbClr val="0E00A3"/>
              </a:buClr>
              <a:buFont typeface="Wingdings" pitchFamily="2" charset="2"/>
              <a:buChar char="§"/>
            </a:pPr>
            <a:r>
              <a:rPr lang="pt-BR" sz="2400" dirty="0"/>
              <a:t>SNR de 0 implica sinal e ruído iguais</a:t>
            </a:r>
            <a:endParaRPr lang="en-US" sz="2400" dirty="0"/>
          </a:p>
          <a:p>
            <a:pPr marL="285750" indent="-227013">
              <a:spcBef>
                <a:spcPts val="600"/>
              </a:spcBef>
              <a:buClr>
                <a:srgbClr val="0E00A3"/>
              </a:buClr>
              <a:buFont typeface="Wingdings" pitchFamily="2" charset="2"/>
              <a:buChar char="§"/>
            </a:pPr>
            <a:r>
              <a:rPr lang="pt-BR" sz="2400" dirty="0"/>
              <a:t>SNR alto (ou baixo): fácil (ou difícil) de extrair sinal do sinal + ruído</a:t>
            </a:r>
            <a:endParaRPr lang="en-US" sz="2400" dirty="0"/>
          </a:p>
          <a:p>
            <a:pPr marL="285750" indent="-227013">
              <a:spcBef>
                <a:spcPts val="600"/>
              </a:spcBef>
              <a:buClr>
                <a:srgbClr val="0E00A3"/>
              </a:buClr>
              <a:buFont typeface="Wingdings" pitchFamily="2" charset="2"/>
              <a:buChar char="§"/>
            </a:pPr>
            <a:r>
              <a:rPr lang="pt-BR" sz="2400" dirty="0"/>
              <a:t>Faixas típicas para rádios atuais</a:t>
            </a:r>
            <a:r>
              <a:rPr lang="en-US" sz="2400" dirty="0"/>
              <a:t>: </a:t>
            </a:r>
          </a:p>
          <a:p>
            <a:pPr marL="520700" lvl="1" indent="-212725">
              <a:buClr>
                <a:srgbClr val="0E00A3"/>
              </a:buClr>
              <a:buSzPts val="1400"/>
              <a:buFont typeface="Arial" panose="020B0604020202020204" pitchFamily="34" charset="0"/>
              <a:buChar char="•"/>
            </a:pPr>
            <a:r>
              <a:rPr lang="pt-BR" sz="2400" dirty="0"/>
              <a:t>limite inferior para celular: -10 a -6 dB</a:t>
            </a:r>
            <a:endParaRPr lang="en-US" sz="2400" dirty="0"/>
          </a:p>
          <a:p>
            <a:pPr marL="520700" lvl="1" indent="-212725">
              <a:buClr>
                <a:srgbClr val="0E00A3"/>
              </a:buClr>
              <a:buSzPts val="1400"/>
              <a:buFont typeface="Arial" panose="020B0604020202020204" pitchFamily="34" charset="0"/>
              <a:buChar char="•"/>
            </a:pPr>
            <a:r>
              <a:rPr lang="en-US" sz="2400" dirty="0" err="1"/>
              <a:t>limite</a:t>
            </a:r>
            <a:r>
              <a:rPr lang="en-US" sz="2400" dirty="0"/>
              <a:t> inferior para </a:t>
            </a:r>
            <a:r>
              <a:rPr lang="en-US" sz="2400" dirty="0" err="1"/>
              <a:t>WiFi</a:t>
            </a:r>
            <a:r>
              <a:rPr lang="en-US" sz="2400" dirty="0"/>
              <a:t>: 20dB</a:t>
            </a:r>
          </a:p>
          <a:p>
            <a:pPr marL="285750" indent="-227013">
              <a:spcBef>
                <a:spcPts val="600"/>
              </a:spcBef>
              <a:buClr>
                <a:srgbClr val="0E00A3"/>
              </a:buClr>
              <a:buFont typeface="Wingdings" pitchFamily="2" charset="2"/>
              <a:buChar char="§"/>
            </a:pPr>
            <a:endParaRPr lang="en-US" sz="2400" dirty="0"/>
          </a:p>
          <a:p>
            <a:endParaRPr lang="en-US" dirty="0"/>
          </a:p>
        </p:txBody>
      </p:sp>
      <p:grpSp>
        <p:nvGrpSpPr>
          <p:cNvPr id="15" name="Group 14">
            <a:extLst>
              <a:ext uri="{FF2B5EF4-FFF2-40B4-BE49-F238E27FC236}">
                <a16:creationId xmlns:a16="http://schemas.microsoft.com/office/drawing/2014/main" id="{02D75C59-34BB-5779-5BCD-7332D3CB2B4F}"/>
              </a:ext>
            </a:extLst>
          </p:cNvPr>
          <p:cNvGrpSpPr/>
          <p:nvPr/>
        </p:nvGrpSpPr>
        <p:grpSpPr>
          <a:xfrm>
            <a:off x="6766365" y="2455875"/>
            <a:ext cx="5088973" cy="3126034"/>
            <a:chOff x="6732171" y="2882098"/>
            <a:chExt cx="5088973" cy="3126034"/>
          </a:xfrm>
        </p:grpSpPr>
        <p:pic>
          <p:nvPicPr>
            <p:cNvPr id="2" name="Picture 1">
              <a:extLst>
                <a:ext uri="{FF2B5EF4-FFF2-40B4-BE49-F238E27FC236}">
                  <a16:creationId xmlns:a16="http://schemas.microsoft.com/office/drawing/2014/main" id="{899821E8-5A22-276F-E2BA-21B3AB54AD19}"/>
                </a:ext>
              </a:extLst>
            </p:cNvPr>
            <p:cNvPicPr>
              <a:picLocks noChangeAspect="1"/>
            </p:cNvPicPr>
            <p:nvPr/>
          </p:nvPicPr>
          <p:blipFill>
            <a:blip r:embed="rId3"/>
            <a:stretch>
              <a:fillRect/>
            </a:stretch>
          </p:blipFill>
          <p:spPr>
            <a:xfrm>
              <a:off x="6732171" y="2882098"/>
              <a:ext cx="5088973" cy="2447766"/>
            </a:xfrm>
            <a:prstGeom prst="rect">
              <a:avLst/>
            </a:prstGeom>
          </p:spPr>
        </p:pic>
        <p:sp>
          <p:nvSpPr>
            <p:cNvPr id="7" name="TextBox 6">
              <a:extLst>
                <a:ext uri="{FF2B5EF4-FFF2-40B4-BE49-F238E27FC236}">
                  <a16:creationId xmlns:a16="http://schemas.microsoft.com/office/drawing/2014/main" id="{37FFB81D-41B0-C4F9-A20A-00F7DA52D28E}"/>
                </a:ext>
              </a:extLst>
            </p:cNvPr>
            <p:cNvSpPr txBox="1"/>
            <p:nvPr/>
          </p:nvSpPr>
          <p:spPr>
            <a:xfrm>
              <a:off x="6918452" y="5638800"/>
              <a:ext cx="4660250" cy="369332"/>
            </a:xfrm>
            <a:prstGeom prst="rect">
              <a:avLst/>
            </a:prstGeom>
            <a:noFill/>
          </p:spPr>
          <p:txBody>
            <a:bodyPr wrap="none" rtlCol="0">
              <a:spAutoFit/>
            </a:bodyPr>
            <a:lstStyle/>
            <a:p>
              <a:r>
                <a:rPr lang="pt-BR" dirty="0">
                  <a:latin typeface="Helvetica" pitchFamily="2" charset="0"/>
                </a:rPr>
                <a:t>Sinal original, ruído e sinal recebido ruidoso</a:t>
              </a:r>
              <a:endParaRPr lang="en-US" dirty="0">
                <a:effectLst/>
                <a:latin typeface="Helvetica" pitchFamily="2" charset="0"/>
              </a:endParaRPr>
            </a:p>
          </p:txBody>
        </p:sp>
      </p:grpSp>
      <p:sp>
        <p:nvSpPr>
          <p:cNvPr id="4" name="Slide Number Placeholder 3">
            <a:extLst>
              <a:ext uri="{FF2B5EF4-FFF2-40B4-BE49-F238E27FC236}">
                <a16:creationId xmlns:a16="http://schemas.microsoft.com/office/drawing/2014/main" id="{1E098E5A-F384-1196-E9ED-60074961582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21</a:t>
            </a:fld>
            <a:endParaRPr lang="en-US" dirty="0"/>
          </a:p>
        </p:txBody>
      </p:sp>
    </p:spTree>
    <p:extLst>
      <p:ext uri="{BB962C8B-B14F-4D97-AF65-F5344CB8AC3E}">
        <p14:creationId xmlns:p14="http://schemas.microsoft.com/office/powerpoint/2010/main" val="42679122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534095"/>
            <a:ext cx="10515600" cy="894622"/>
          </a:xfrm>
        </p:spPr>
        <p:txBody>
          <a:bodyPr>
            <a:normAutofit/>
          </a:bodyPr>
          <a:lstStyle/>
          <a:p>
            <a:r>
              <a:rPr lang="en-US" b="0" dirty="0">
                <a:effectLst/>
                <a:latin typeface="+mn-lt"/>
              </a:rPr>
              <a:t>OFDMA:</a:t>
            </a:r>
          </a:p>
        </p:txBody>
      </p:sp>
      <p:pic>
        <p:nvPicPr>
          <p:cNvPr id="4" name="Picture 3">
            <a:extLst>
              <a:ext uri="{FF2B5EF4-FFF2-40B4-BE49-F238E27FC236}">
                <a16:creationId xmlns:a16="http://schemas.microsoft.com/office/drawing/2014/main" id="{FF2045EB-36DA-6F51-E2B4-367CE1A6167B}"/>
              </a:ext>
            </a:extLst>
          </p:cNvPr>
          <p:cNvPicPr>
            <a:picLocks noChangeAspect="1"/>
          </p:cNvPicPr>
          <p:nvPr/>
        </p:nvPicPr>
        <p:blipFill>
          <a:blip r:embed="rId3"/>
          <a:stretch>
            <a:fillRect/>
          </a:stretch>
        </p:blipFill>
        <p:spPr>
          <a:xfrm>
            <a:off x="3127099" y="2175012"/>
            <a:ext cx="6891545" cy="3373483"/>
          </a:xfrm>
          <a:prstGeom prst="rect">
            <a:avLst/>
          </a:prstGeom>
        </p:spPr>
      </p:pic>
      <p:grpSp>
        <p:nvGrpSpPr>
          <p:cNvPr id="20" name="Group 19">
            <a:extLst>
              <a:ext uri="{FF2B5EF4-FFF2-40B4-BE49-F238E27FC236}">
                <a16:creationId xmlns:a16="http://schemas.microsoft.com/office/drawing/2014/main" id="{0C835756-8542-4A73-10C9-91F8BCD644BC}"/>
              </a:ext>
            </a:extLst>
          </p:cNvPr>
          <p:cNvGrpSpPr/>
          <p:nvPr/>
        </p:nvGrpSpPr>
        <p:grpSpPr>
          <a:xfrm>
            <a:off x="3160644" y="2220656"/>
            <a:ext cx="6760722" cy="3240945"/>
            <a:chOff x="3160644" y="2220656"/>
            <a:chExt cx="6760722" cy="3240945"/>
          </a:xfrm>
        </p:grpSpPr>
        <p:cxnSp>
          <p:nvCxnSpPr>
            <p:cNvPr id="6" name="Straight Connector 5">
              <a:extLst>
                <a:ext uri="{FF2B5EF4-FFF2-40B4-BE49-F238E27FC236}">
                  <a16:creationId xmlns:a16="http://schemas.microsoft.com/office/drawing/2014/main" id="{176255AD-8871-811D-2AE3-BC2D5A840AC4}"/>
                </a:ext>
              </a:extLst>
            </p:cNvPr>
            <p:cNvCxnSpPr>
              <a:cxnSpLocks/>
            </p:cNvCxnSpPr>
            <p:nvPr/>
          </p:nvCxnSpPr>
          <p:spPr>
            <a:xfrm>
              <a:off x="3160644" y="2221379"/>
              <a:ext cx="675119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8099833-BFFA-3B8A-2634-7E1437654190}"/>
                </a:ext>
              </a:extLst>
            </p:cNvPr>
            <p:cNvCxnSpPr>
              <a:cxnSpLocks/>
            </p:cNvCxnSpPr>
            <p:nvPr/>
          </p:nvCxnSpPr>
          <p:spPr>
            <a:xfrm>
              <a:off x="3160644" y="2488477"/>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4C344A-4A92-871D-55C7-244F9F3ED57F}"/>
                </a:ext>
              </a:extLst>
            </p:cNvPr>
            <p:cNvCxnSpPr>
              <a:cxnSpLocks/>
            </p:cNvCxnSpPr>
            <p:nvPr/>
          </p:nvCxnSpPr>
          <p:spPr>
            <a:xfrm>
              <a:off x="3160644" y="2758761"/>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851EA9F-CC7D-AF70-6161-A776A616CBCF}"/>
                </a:ext>
              </a:extLst>
            </p:cNvPr>
            <p:cNvCxnSpPr>
              <a:cxnSpLocks/>
            </p:cNvCxnSpPr>
            <p:nvPr/>
          </p:nvCxnSpPr>
          <p:spPr>
            <a:xfrm>
              <a:off x="3160644" y="3029045"/>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0A74D25-DBA0-CFC4-9BF0-8DC42305AF7A}"/>
                </a:ext>
              </a:extLst>
            </p:cNvPr>
            <p:cNvCxnSpPr>
              <a:cxnSpLocks/>
            </p:cNvCxnSpPr>
            <p:nvPr/>
          </p:nvCxnSpPr>
          <p:spPr>
            <a:xfrm>
              <a:off x="3160644" y="3299329"/>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4D3E246-7E81-3C53-16BE-D496A6EE973C}"/>
                </a:ext>
              </a:extLst>
            </p:cNvPr>
            <p:cNvCxnSpPr>
              <a:cxnSpLocks/>
            </p:cNvCxnSpPr>
            <p:nvPr/>
          </p:nvCxnSpPr>
          <p:spPr>
            <a:xfrm>
              <a:off x="3160644" y="3566427"/>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45DB00-B6A0-BBFA-4DC1-9A8E43ECA698}"/>
                </a:ext>
              </a:extLst>
            </p:cNvPr>
            <p:cNvCxnSpPr>
              <a:cxnSpLocks/>
            </p:cNvCxnSpPr>
            <p:nvPr/>
          </p:nvCxnSpPr>
          <p:spPr>
            <a:xfrm>
              <a:off x="3160644" y="3836711"/>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610CFC3-3B78-9F3D-134D-769471397A6C}"/>
                </a:ext>
              </a:extLst>
            </p:cNvPr>
            <p:cNvCxnSpPr>
              <a:cxnSpLocks/>
            </p:cNvCxnSpPr>
            <p:nvPr/>
          </p:nvCxnSpPr>
          <p:spPr>
            <a:xfrm>
              <a:off x="3160644" y="4110181"/>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8932672-7629-2F2B-E258-C6C733F807DB}"/>
                </a:ext>
              </a:extLst>
            </p:cNvPr>
            <p:cNvCxnSpPr>
              <a:cxnSpLocks/>
            </p:cNvCxnSpPr>
            <p:nvPr/>
          </p:nvCxnSpPr>
          <p:spPr>
            <a:xfrm>
              <a:off x="3160644" y="4380465"/>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9C8168D-5B96-9412-1E0F-30D7C4C1E171}"/>
                </a:ext>
              </a:extLst>
            </p:cNvPr>
            <p:cNvCxnSpPr>
              <a:cxnSpLocks/>
            </p:cNvCxnSpPr>
            <p:nvPr/>
          </p:nvCxnSpPr>
          <p:spPr>
            <a:xfrm>
              <a:off x="3160644" y="4650749"/>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D952005-1DE4-74EB-EC54-907D3A7F4E91}"/>
                </a:ext>
              </a:extLst>
            </p:cNvPr>
            <p:cNvCxnSpPr>
              <a:cxnSpLocks/>
            </p:cNvCxnSpPr>
            <p:nvPr/>
          </p:nvCxnSpPr>
          <p:spPr>
            <a:xfrm>
              <a:off x="3160644" y="4921033"/>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B60BE4E-D5B5-FC42-5723-F50B83C00B31}"/>
                </a:ext>
              </a:extLst>
            </p:cNvPr>
            <p:cNvCxnSpPr>
              <a:cxnSpLocks/>
            </p:cNvCxnSpPr>
            <p:nvPr/>
          </p:nvCxnSpPr>
          <p:spPr>
            <a:xfrm>
              <a:off x="3160644" y="5191317"/>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E291F1C-DD31-FE1F-75BB-389F01A4837A}"/>
                </a:ext>
              </a:extLst>
            </p:cNvPr>
            <p:cNvCxnSpPr>
              <a:cxnSpLocks/>
            </p:cNvCxnSpPr>
            <p:nvPr/>
          </p:nvCxnSpPr>
          <p:spPr>
            <a:xfrm>
              <a:off x="3160644" y="5461601"/>
              <a:ext cx="6751197"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F37E8DE-3122-B864-5CFE-7C1840E733BC}"/>
                </a:ext>
              </a:extLst>
            </p:cNvPr>
            <p:cNvCxnSpPr>
              <a:cxnSpLocks/>
            </p:cNvCxnSpPr>
            <p:nvPr/>
          </p:nvCxnSpPr>
          <p:spPr>
            <a:xfrm>
              <a:off x="3170169" y="2220656"/>
              <a:ext cx="6751197"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6" name="Group 45">
            <a:extLst>
              <a:ext uri="{FF2B5EF4-FFF2-40B4-BE49-F238E27FC236}">
                <a16:creationId xmlns:a16="http://schemas.microsoft.com/office/drawing/2014/main" id="{513E9783-F25A-D1E1-32BC-7945C6F3BD62}"/>
              </a:ext>
            </a:extLst>
          </p:cNvPr>
          <p:cNvGrpSpPr/>
          <p:nvPr/>
        </p:nvGrpSpPr>
        <p:grpSpPr>
          <a:xfrm>
            <a:off x="3168069" y="2215029"/>
            <a:ext cx="6738792" cy="3246572"/>
            <a:chOff x="3168069" y="2215029"/>
            <a:chExt cx="6738792" cy="3246572"/>
          </a:xfrm>
        </p:grpSpPr>
        <p:cxnSp>
          <p:nvCxnSpPr>
            <p:cNvPr id="22" name="Straight Connector 21">
              <a:extLst>
                <a:ext uri="{FF2B5EF4-FFF2-40B4-BE49-F238E27FC236}">
                  <a16:creationId xmlns:a16="http://schemas.microsoft.com/office/drawing/2014/main" id="{4A814D17-6A32-3E24-A2CC-FB04CAF49159}"/>
                </a:ext>
              </a:extLst>
            </p:cNvPr>
            <p:cNvCxnSpPr>
              <a:cxnSpLocks/>
            </p:cNvCxnSpPr>
            <p:nvPr/>
          </p:nvCxnSpPr>
          <p:spPr>
            <a:xfrm>
              <a:off x="6054725" y="2221379"/>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6750133-D6C2-8323-5B88-6AB61C66F39A}"/>
                </a:ext>
              </a:extLst>
            </p:cNvPr>
            <p:cNvCxnSpPr>
              <a:cxnSpLocks/>
            </p:cNvCxnSpPr>
            <p:nvPr/>
          </p:nvCxnSpPr>
          <p:spPr>
            <a:xfrm>
              <a:off x="3168069" y="2218556"/>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8BBFB7-5DDA-DFA6-F9BF-88559341DAC5}"/>
                </a:ext>
              </a:extLst>
            </p:cNvPr>
            <p:cNvCxnSpPr>
              <a:cxnSpLocks/>
            </p:cNvCxnSpPr>
            <p:nvPr/>
          </p:nvCxnSpPr>
          <p:spPr>
            <a:xfrm>
              <a:off x="3646312" y="2218556"/>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81639EC-CFD0-DBBE-05F6-7FEA5A8A63D2}"/>
                </a:ext>
              </a:extLst>
            </p:cNvPr>
            <p:cNvCxnSpPr>
              <a:cxnSpLocks/>
            </p:cNvCxnSpPr>
            <p:nvPr/>
          </p:nvCxnSpPr>
          <p:spPr>
            <a:xfrm>
              <a:off x="4127730" y="2218556"/>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3CA1223-152C-9618-52CF-88552517C843}"/>
                </a:ext>
              </a:extLst>
            </p:cNvPr>
            <p:cNvCxnSpPr>
              <a:cxnSpLocks/>
            </p:cNvCxnSpPr>
            <p:nvPr/>
          </p:nvCxnSpPr>
          <p:spPr>
            <a:xfrm>
              <a:off x="4609148" y="2218556"/>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F09E638F-DD9E-FBA6-A31B-6F0EC93255FE}"/>
                </a:ext>
              </a:extLst>
            </p:cNvPr>
            <p:cNvCxnSpPr>
              <a:cxnSpLocks/>
            </p:cNvCxnSpPr>
            <p:nvPr/>
          </p:nvCxnSpPr>
          <p:spPr>
            <a:xfrm>
              <a:off x="5093741" y="2218556"/>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770DAB61-3234-D1A3-BC5A-A4CB9AC06EA8}"/>
                </a:ext>
              </a:extLst>
            </p:cNvPr>
            <p:cNvCxnSpPr>
              <a:cxnSpLocks/>
            </p:cNvCxnSpPr>
            <p:nvPr/>
          </p:nvCxnSpPr>
          <p:spPr>
            <a:xfrm>
              <a:off x="5571984" y="2218556"/>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FC7D8B1-9C79-0D73-60A7-8A3DB648872F}"/>
                </a:ext>
              </a:extLst>
            </p:cNvPr>
            <p:cNvCxnSpPr>
              <a:cxnSpLocks/>
            </p:cNvCxnSpPr>
            <p:nvPr/>
          </p:nvCxnSpPr>
          <p:spPr>
            <a:xfrm>
              <a:off x="6536242" y="2218204"/>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82CCD0C-5596-094D-029A-A22B722BF3D9}"/>
                </a:ext>
              </a:extLst>
            </p:cNvPr>
            <p:cNvCxnSpPr>
              <a:cxnSpLocks/>
            </p:cNvCxnSpPr>
            <p:nvPr/>
          </p:nvCxnSpPr>
          <p:spPr>
            <a:xfrm>
              <a:off x="7017759" y="2218204"/>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43F0C5F-D56D-684B-AB95-691016A0AAD6}"/>
                </a:ext>
              </a:extLst>
            </p:cNvPr>
            <p:cNvCxnSpPr>
              <a:cxnSpLocks/>
            </p:cNvCxnSpPr>
            <p:nvPr/>
          </p:nvCxnSpPr>
          <p:spPr>
            <a:xfrm>
              <a:off x="7499276" y="2218204"/>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57BD29B-7DAC-4A89-5F47-B9A23D1DB063}"/>
                </a:ext>
              </a:extLst>
            </p:cNvPr>
            <p:cNvCxnSpPr>
              <a:cxnSpLocks/>
            </p:cNvCxnSpPr>
            <p:nvPr/>
          </p:nvCxnSpPr>
          <p:spPr>
            <a:xfrm>
              <a:off x="7983968" y="2215029"/>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D4EC734-7FA6-C40B-7026-B3DB2A9230BD}"/>
                </a:ext>
              </a:extLst>
            </p:cNvPr>
            <p:cNvCxnSpPr>
              <a:cxnSpLocks/>
            </p:cNvCxnSpPr>
            <p:nvPr/>
          </p:nvCxnSpPr>
          <p:spPr>
            <a:xfrm>
              <a:off x="8462310" y="2218204"/>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437413D-3B22-25CF-C498-45659E0C5804}"/>
                </a:ext>
              </a:extLst>
            </p:cNvPr>
            <p:cNvCxnSpPr>
              <a:cxnSpLocks/>
            </p:cNvCxnSpPr>
            <p:nvPr/>
          </p:nvCxnSpPr>
          <p:spPr>
            <a:xfrm>
              <a:off x="8947002" y="2215029"/>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842720B-3B83-8C0F-5DF7-341472011579}"/>
                </a:ext>
              </a:extLst>
            </p:cNvPr>
            <p:cNvCxnSpPr>
              <a:cxnSpLocks/>
            </p:cNvCxnSpPr>
            <p:nvPr/>
          </p:nvCxnSpPr>
          <p:spPr>
            <a:xfrm>
              <a:off x="9428519" y="2215029"/>
              <a:ext cx="0" cy="3240222"/>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1AE1A04B-504B-BE60-620C-404D9E24E31A}"/>
                </a:ext>
              </a:extLst>
            </p:cNvPr>
            <p:cNvCxnSpPr>
              <a:cxnSpLocks/>
            </p:cNvCxnSpPr>
            <p:nvPr/>
          </p:nvCxnSpPr>
          <p:spPr>
            <a:xfrm>
              <a:off x="9906861" y="2215029"/>
              <a:ext cx="0" cy="3240222"/>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23" name="Straight Arrow Connector 22">
            <a:extLst>
              <a:ext uri="{FF2B5EF4-FFF2-40B4-BE49-F238E27FC236}">
                <a16:creationId xmlns:a16="http://schemas.microsoft.com/office/drawing/2014/main" id="{240D58F0-17E8-516A-F5B3-1D2F077F8356}"/>
              </a:ext>
            </a:extLst>
          </p:cNvPr>
          <p:cNvCxnSpPr/>
          <p:nvPr/>
        </p:nvCxnSpPr>
        <p:spPr>
          <a:xfrm>
            <a:off x="2822280" y="2215548"/>
            <a:ext cx="0" cy="324605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387C0A3D-F7C2-00F5-58C2-BF86EB46ACB6}"/>
              </a:ext>
            </a:extLst>
          </p:cNvPr>
          <p:cNvSpPr txBox="1"/>
          <p:nvPr/>
        </p:nvSpPr>
        <p:spPr>
          <a:xfrm rot="16200000">
            <a:off x="1504065" y="3635600"/>
            <a:ext cx="2619820" cy="338554"/>
          </a:xfrm>
          <a:prstGeom prst="rect">
            <a:avLst/>
          </a:prstGeom>
          <a:solidFill>
            <a:schemeClr val="bg1"/>
          </a:solidFill>
        </p:spPr>
        <p:txBody>
          <a:bodyPr wrap="none" rtlCol="0">
            <a:spAutoFit/>
          </a:bodyPr>
          <a:lstStyle/>
          <a:p>
            <a:pPr lvl="0">
              <a:defRPr/>
            </a:pPr>
            <a:r>
              <a:rPr lang="en-US" sz="1600" dirty="0" err="1">
                <a:solidFill>
                  <a:srgbClr val="C00000"/>
                </a:solidFill>
              </a:rPr>
              <a:t>Frequências</a:t>
            </a:r>
            <a:r>
              <a:rPr lang="en-US" sz="1600" dirty="0">
                <a:solidFill>
                  <a:srgbClr val="C00000"/>
                </a:solidFill>
              </a:rPr>
              <a:t> de </a:t>
            </a:r>
            <a:r>
              <a:rPr lang="en-US" sz="1600" dirty="0" err="1">
                <a:solidFill>
                  <a:srgbClr val="C00000"/>
                </a:solidFill>
              </a:rPr>
              <a:t>subportadora</a:t>
            </a:r>
            <a:endParaRPr lang="en-US" sz="1600" dirty="0">
              <a:solidFill>
                <a:srgbClr val="C00000"/>
              </a:solidFill>
            </a:endParaRPr>
          </a:p>
        </p:txBody>
      </p:sp>
      <p:cxnSp>
        <p:nvCxnSpPr>
          <p:cNvPr id="26" name="Straight Arrow Connector 25">
            <a:extLst>
              <a:ext uri="{FF2B5EF4-FFF2-40B4-BE49-F238E27FC236}">
                <a16:creationId xmlns:a16="http://schemas.microsoft.com/office/drawing/2014/main" id="{47159E41-84D9-925B-ADD1-7F3F804D44C6}"/>
              </a:ext>
            </a:extLst>
          </p:cNvPr>
          <p:cNvCxnSpPr/>
          <p:nvPr/>
        </p:nvCxnSpPr>
        <p:spPr>
          <a:xfrm>
            <a:off x="3160644" y="5929745"/>
            <a:ext cx="685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2C55662B-3A03-24C2-C6FE-2099B730B4D2}"/>
              </a:ext>
            </a:extLst>
          </p:cNvPr>
          <p:cNvSpPr txBox="1"/>
          <p:nvPr/>
        </p:nvSpPr>
        <p:spPr>
          <a:xfrm>
            <a:off x="5761727" y="5725523"/>
            <a:ext cx="2015745" cy="400110"/>
          </a:xfrm>
          <a:prstGeom prst="rect">
            <a:avLst/>
          </a:prstGeom>
          <a:solidFill>
            <a:schemeClr val="bg1"/>
          </a:solid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tempo (</a:t>
            </a:r>
            <a:r>
              <a:rPr kumimoji="0" lang="en-US" sz="2000" b="0" i="0" u="none" strike="noStrike" kern="1200" cap="none" spc="0" normalizeH="0" baseline="0" noProof="0" dirty="0" err="1">
                <a:ln>
                  <a:noFill/>
                </a:ln>
                <a:solidFill>
                  <a:srgbClr val="C00000"/>
                </a:solidFill>
                <a:effectLst/>
                <a:uLnTx/>
                <a:uFillTx/>
                <a:latin typeface="Calibri" panose="020F0502020204030204"/>
                <a:ea typeface="+mn-ea"/>
                <a:cs typeface="+mn-cs"/>
              </a:rPr>
              <a:t>símbolos</a:t>
            </a: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28" name="Left Brace 27">
            <a:extLst>
              <a:ext uri="{FF2B5EF4-FFF2-40B4-BE49-F238E27FC236}">
                <a16:creationId xmlns:a16="http://schemas.microsoft.com/office/drawing/2014/main" id="{AD2A9122-A218-7F18-0AF3-84701AE9A246}"/>
              </a:ext>
            </a:extLst>
          </p:cNvPr>
          <p:cNvSpPr/>
          <p:nvPr/>
        </p:nvSpPr>
        <p:spPr>
          <a:xfrm rot="5400000">
            <a:off x="4754614" y="306492"/>
            <a:ext cx="187658" cy="3375598"/>
          </a:xfrm>
          <a:prstGeom prst="lef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Left Brace 34">
            <a:extLst>
              <a:ext uri="{FF2B5EF4-FFF2-40B4-BE49-F238E27FC236}">
                <a16:creationId xmlns:a16="http://schemas.microsoft.com/office/drawing/2014/main" id="{FC05BCE8-609C-4B77-C3FC-75D7474DE903}"/>
              </a:ext>
            </a:extLst>
          </p:cNvPr>
          <p:cNvSpPr/>
          <p:nvPr/>
        </p:nvSpPr>
        <p:spPr>
          <a:xfrm rot="5400000">
            <a:off x="8139737" y="306492"/>
            <a:ext cx="187658" cy="3375598"/>
          </a:xfrm>
          <a:prstGeom prst="lef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AF08411F-4037-CD74-D48E-C2C42DA09ACB}"/>
              </a:ext>
            </a:extLst>
          </p:cNvPr>
          <p:cNvSpPr txBox="1"/>
          <p:nvPr/>
        </p:nvSpPr>
        <p:spPr>
          <a:xfrm>
            <a:off x="4609148" y="1592025"/>
            <a:ext cx="5533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PRB</a:t>
            </a:r>
          </a:p>
        </p:txBody>
      </p:sp>
      <p:sp>
        <p:nvSpPr>
          <p:cNvPr id="47" name="TextBox 46">
            <a:extLst>
              <a:ext uri="{FF2B5EF4-FFF2-40B4-BE49-F238E27FC236}">
                <a16:creationId xmlns:a16="http://schemas.microsoft.com/office/drawing/2014/main" id="{43E9885C-A8B2-BE71-3566-E8E70DC35A76}"/>
              </a:ext>
            </a:extLst>
          </p:cNvPr>
          <p:cNvSpPr txBox="1"/>
          <p:nvPr/>
        </p:nvSpPr>
        <p:spPr>
          <a:xfrm>
            <a:off x="7956887" y="1603722"/>
            <a:ext cx="5533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PRB</a:t>
            </a:r>
          </a:p>
        </p:txBody>
      </p:sp>
      <p:grpSp>
        <p:nvGrpSpPr>
          <p:cNvPr id="50" name="Group 49">
            <a:extLst>
              <a:ext uri="{FF2B5EF4-FFF2-40B4-BE49-F238E27FC236}">
                <a16:creationId xmlns:a16="http://schemas.microsoft.com/office/drawing/2014/main" id="{9115E069-4A75-53DE-D79D-F56CE6A287A1}"/>
              </a:ext>
            </a:extLst>
          </p:cNvPr>
          <p:cNvGrpSpPr/>
          <p:nvPr/>
        </p:nvGrpSpPr>
        <p:grpSpPr>
          <a:xfrm>
            <a:off x="2958020" y="857627"/>
            <a:ext cx="7156447" cy="647504"/>
            <a:chOff x="2958020" y="857627"/>
            <a:chExt cx="7156447" cy="647504"/>
          </a:xfrm>
        </p:grpSpPr>
        <p:sp>
          <p:nvSpPr>
            <p:cNvPr id="48" name="Left Brace 47">
              <a:extLst>
                <a:ext uri="{FF2B5EF4-FFF2-40B4-BE49-F238E27FC236}">
                  <a16:creationId xmlns:a16="http://schemas.microsoft.com/office/drawing/2014/main" id="{6739E748-5006-D758-AF73-E215A992156B}"/>
                </a:ext>
              </a:extLst>
            </p:cNvPr>
            <p:cNvSpPr/>
            <p:nvPr/>
          </p:nvSpPr>
          <p:spPr>
            <a:xfrm rot="5400000">
              <a:off x="6413512" y="-2002721"/>
              <a:ext cx="254983" cy="6760721"/>
            </a:xfrm>
            <a:prstGeom prst="lef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9E6AC217-DAE2-80F5-8644-782CF0EF001F}"/>
                </a:ext>
              </a:extLst>
            </p:cNvPr>
            <p:cNvSpPr txBox="1"/>
            <p:nvPr/>
          </p:nvSpPr>
          <p:spPr>
            <a:xfrm>
              <a:off x="2958020" y="857627"/>
              <a:ext cx="7156447"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Intervalo de Tempo de Transmissão</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(TTI - Transmission Time Interval): 1 ms</a:t>
              </a:r>
            </a:p>
          </p:txBody>
        </p:sp>
      </p:grpSp>
      <p:grpSp>
        <p:nvGrpSpPr>
          <p:cNvPr id="69" name="Group 68">
            <a:extLst>
              <a:ext uri="{FF2B5EF4-FFF2-40B4-BE49-F238E27FC236}">
                <a16:creationId xmlns:a16="http://schemas.microsoft.com/office/drawing/2014/main" id="{8C4248F8-46E5-E6C3-3294-D2EF23EF2A5D}"/>
              </a:ext>
            </a:extLst>
          </p:cNvPr>
          <p:cNvGrpSpPr/>
          <p:nvPr/>
        </p:nvGrpSpPr>
        <p:grpSpPr>
          <a:xfrm>
            <a:off x="303998" y="1900462"/>
            <a:ext cx="2196854" cy="3890802"/>
            <a:chOff x="303998" y="1900462"/>
            <a:chExt cx="2196854" cy="3890802"/>
          </a:xfrm>
        </p:grpSpPr>
        <p:sp>
          <p:nvSpPr>
            <p:cNvPr id="51" name="TextBox 50">
              <a:extLst>
                <a:ext uri="{FF2B5EF4-FFF2-40B4-BE49-F238E27FC236}">
                  <a16:creationId xmlns:a16="http://schemas.microsoft.com/office/drawing/2014/main" id="{2248B0CC-78DE-390B-C267-0FF10CD19E41}"/>
                </a:ext>
              </a:extLst>
            </p:cNvPr>
            <p:cNvSpPr txBox="1"/>
            <p:nvPr/>
          </p:nvSpPr>
          <p:spPr>
            <a:xfrm>
              <a:off x="303998" y="1900462"/>
              <a:ext cx="2196854"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srgbClr val="0000A3"/>
                  </a:solidFill>
                  <a:effectLst/>
                  <a:uLnTx/>
                  <a:uFillTx/>
                  <a:latin typeface="Calibri" panose="020F0502020204030204"/>
                  <a:ea typeface="+mn-ea"/>
                  <a:cs typeface="+mn-cs"/>
                </a:rPr>
                <a:t>Exemplo de agendamento de transmissão</a:t>
              </a:r>
              <a:r>
                <a:rPr kumimoji="0" lang="en-US" sz="2400" b="0" i="0" u="none" strike="noStrike" kern="1200" cap="none" spc="0" normalizeH="0" baseline="0" noProof="0" dirty="0">
                  <a:ln>
                    <a:noFill/>
                  </a:ln>
                  <a:solidFill>
                    <a:srgbClr val="0000A3"/>
                  </a:solidFill>
                  <a:effectLst/>
                  <a:uLnTx/>
                  <a:uFillTx/>
                  <a:latin typeface="Calibri" panose="020F0502020204030204"/>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Envie para 7 </a:t>
              </a:r>
              <a:r>
                <a:rPr kumimoji="0" lang="pt-BR" sz="1800" b="0" i="0" u="none" strike="noStrike" kern="1200" cap="none" spc="0" normalizeH="0" baseline="0" noProof="0" dirty="0" err="1">
                  <a:ln>
                    <a:noFill/>
                  </a:ln>
                  <a:solidFill>
                    <a:prstClr val="black"/>
                  </a:solidFill>
                  <a:effectLst/>
                  <a:uLnTx/>
                  <a:uFillTx/>
                  <a:latin typeface="Calibri" panose="020F0502020204030204"/>
                  <a:ea typeface="+mn-ea"/>
                  <a:cs typeface="+mn-cs"/>
                </a:rPr>
                <a:t>UEs</a:t>
              </a: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 em 7 blocos de </a:t>
              </a:r>
              <a:r>
                <a:rPr kumimoji="0" lang="pt-BR" sz="1800" b="0" i="0" u="none" strike="noStrike" kern="1200" cap="none" spc="0" normalizeH="0" baseline="0" noProof="0" dirty="0" err="1">
                  <a:ln>
                    <a:noFill/>
                  </a:ln>
                  <a:solidFill>
                    <a:prstClr val="black"/>
                  </a:solidFill>
                  <a:effectLst/>
                  <a:uLnTx/>
                  <a:uFillTx/>
                  <a:latin typeface="Calibri" panose="020F0502020204030204"/>
                  <a:ea typeface="+mn-ea"/>
                  <a:cs typeface="+mn-cs"/>
                </a:rPr>
                <a:t>REs</a:t>
              </a: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 em um PRB</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51">
              <a:extLst>
                <a:ext uri="{FF2B5EF4-FFF2-40B4-BE49-F238E27FC236}">
                  <a16:creationId xmlns:a16="http://schemas.microsoft.com/office/drawing/2014/main" id="{AC914F87-57C4-89F7-8AD9-86482A3B9488}"/>
                </a:ext>
              </a:extLst>
            </p:cNvPr>
            <p:cNvSpPr/>
            <p:nvPr/>
          </p:nvSpPr>
          <p:spPr>
            <a:xfrm>
              <a:off x="1239992" y="3917580"/>
              <a:ext cx="478547" cy="205145"/>
            </a:xfrm>
            <a:prstGeom prst="rect">
              <a:avLst/>
            </a:pr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 name="Rectangle 52">
              <a:extLst>
                <a:ext uri="{FF2B5EF4-FFF2-40B4-BE49-F238E27FC236}">
                  <a16:creationId xmlns:a16="http://schemas.microsoft.com/office/drawing/2014/main" id="{0F1C9F75-D5D6-3830-3B25-94011F485D6C}"/>
                </a:ext>
              </a:extLst>
            </p:cNvPr>
            <p:cNvSpPr/>
            <p:nvPr/>
          </p:nvSpPr>
          <p:spPr>
            <a:xfrm>
              <a:off x="1239992" y="4184713"/>
              <a:ext cx="478547" cy="205145"/>
            </a:xfrm>
            <a:prstGeom prst="rect">
              <a:avLst/>
            </a:prstGeom>
            <a:solidFill>
              <a:srgbClr val="CFDF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Rectangle 53">
              <a:extLst>
                <a:ext uri="{FF2B5EF4-FFF2-40B4-BE49-F238E27FC236}">
                  <a16:creationId xmlns:a16="http://schemas.microsoft.com/office/drawing/2014/main" id="{9951E52F-C4F7-0DC9-A0FD-BCDB1781A57B}"/>
                </a:ext>
              </a:extLst>
            </p:cNvPr>
            <p:cNvSpPr/>
            <p:nvPr/>
          </p:nvSpPr>
          <p:spPr>
            <a:xfrm>
              <a:off x="1239992" y="4451846"/>
              <a:ext cx="478547" cy="205145"/>
            </a:xfrm>
            <a:prstGeom prst="rect">
              <a:avLst/>
            </a:prstGeom>
            <a:solidFill>
              <a:srgbClr val="C0DE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Rectangle 54">
              <a:extLst>
                <a:ext uri="{FF2B5EF4-FFF2-40B4-BE49-F238E27FC236}">
                  <a16:creationId xmlns:a16="http://schemas.microsoft.com/office/drawing/2014/main" id="{5B0C1D02-D89D-2834-EC38-486E1096D734}"/>
                </a:ext>
              </a:extLst>
            </p:cNvPr>
            <p:cNvSpPr/>
            <p:nvPr/>
          </p:nvSpPr>
          <p:spPr>
            <a:xfrm>
              <a:off x="1239992" y="4718979"/>
              <a:ext cx="478547" cy="205145"/>
            </a:xfrm>
            <a:prstGeom prst="rect">
              <a:avLst/>
            </a:prstGeom>
            <a:solidFill>
              <a:srgbClr val="DFBB9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D7D404A7-CD2E-D2D3-AF74-1558064A46BE}"/>
                </a:ext>
              </a:extLst>
            </p:cNvPr>
            <p:cNvSpPr/>
            <p:nvPr/>
          </p:nvSpPr>
          <p:spPr>
            <a:xfrm>
              <a:off x="1239992" y="4986112"/>
              <a:ext cx="478547" cy="205145"/>
            </a:xfrm>
            <a:prstGeom prst="rect">
              <a:avLst/>
            </a:prstGeom>
            <a:solidFill>
              <a:srgbClr val="36B8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432FB3D8-EB3B-D617-4B44-4241D8603124}"/>
                </a:ext>
              </a:extLst>
            </p:cNvPr>
            <p:cNvSpPr/>
            <p:nvPr/>
          </p:nvSpPr>
          <p:spPr>
            <a:xfrm>
              <a:off x="1239992" y="5253245"/>
              <a:ext cx="478547" cy="205145"/>
            </a:xfrm>
            <a:prstGeom prst="rect">
              <a:avLst/>
            </a:prstGeom>
            <a:solidFill>
              <a:srgbClr val="B2D6E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04086784-EA54-3BB6-41E9-28C701C8544A}"/>
                </a:ext>
              </a:extLst>
            </p:cNvPr>
            <p:cNvSpPr/>
            <p:nvPr/>
          </p:nvSpPr>
          <p:spPr>
            <a:xfrm>
              <a:off x="1239992" y="5520378"/>
              <a:ext cx="478547" cy="205145"/>
            </a:xfrm>
            <a:prstGeom prst="rect">
              <a:avLst/>
            </a:prstGeom>
            <a:solidFill>
              <a:srgbClr val="E2ACA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4F86795A-838F-9B2A-2F53-2998690BDAE0}"/>
                </a:ext>
              </a:extLst>
            </p:cNvPr>
            <p:cNvSpPr txBox="1"/>
            <p:nvPr/>
          </p:nvSpPr>
          <p:spPr>
            <a:xfrm>
              <a:off x="806527" y="3861753"/>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060E6B83-092F-01CD-AB03-A955190BEC88}"/>
                </a:ext>
              </a:extLst>
            </p:cNvPr>
            <p:cNvSpPr txBox="1"/>
            <p:nvPr/>
          </p:nvSpPr>
          <p:spPr>
            <a:xfrm>
              <a:off x="807123" y="4132042"/>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sp>
          <p:nvSpPr>
            <p:cNvPr id="61" name="TextBox 60">
              <a:extLst>
                <a:ext uri="{FF2B5EF4-FFF2-40B4-BE49-F238E27FC236}">
                  <a16:creationId xmlns:a16="http://schemas.microsoft.com/office/drawing/2014/main" id="{86276BD4-E4B1-21A6-45DC-217770830DC6}"/>
                </a:ext>
              </a:extLst>
            </p:cNvPr>
            <p:cNvSpPr txBox="1"/>
            <p:nvPr/>
          </p:nvSpPr>
          <p:spPr>
            <a:xfrm>
              <a:off x="807719" y="4402331"/>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sp>
          <p:nvSpPr>
            <p:cNvPr id="62" name="TextBox 61">
              <a:extLst>
                <a:ext uri="{FF2B5EF4-FFF2-40B4-BE49-F238E27FC236}">
                  <a16:creationId xmlns:a16="http://schemas.microsoft.com/office/drawing/2014/main" id="{6A0AB6C6-346B-3DF2-29E5-0135CBC76A15}"/>
                </a:ext>
              </a:extLst>
            </p:cNvPr>
            <p:cNvSpPr txBox="1"/>
            <p:nvPr/>
          </p:nvSpPr>
          <p:spPr>
            <a:xfrm>
              <a:off x="808315" y="4672620"/>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a:t>
              </a:r>
            </a:p>
          </p:txBody>
        </p:sp>
        <p:sp>
          <p:nvSpPr>
            <p:cNvPr id="63" name="TextBox 62">
              <a:extLst>
                <a:ext uri="{FF2B5EF4-FFF2-40B4-BE49-F238E27FC236}">
                  <a16:creationId xmlns:a16="http://schemas.microsoft.com/office/drawing/2014/main" id="{BEDEA87E-CDCF-3A48-22DD-0CA9FD05B516}"/>
                </a:ext>
              </a:extLst>
            </p:cNvPr>
            <p:cNvSpPr txBox="1"/>
            <p:nvPr/>
          </p:nvSpPr>
          <p:spPr>
            <a:xfrm>
              <a:off x="808911" y="4942909"/>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5</a:t>
              </a:r>
            </a:p>
          </p:txBody>
        </p:sp>
        <p:sp>
          <p:nvSpPr>
            <p:cNvPr id="64" name="TextBox 63">
              <a:extLst>
                <a:ext uri="{FF2B5EF4-FFF2-40B4-BE49-F238E27FC236}">
                  <a16:creationId xmlns:a16="http://schemas.microsoft.com/office/drawing/2014/main" id="{76A1732F-1DE9-3FAF-9111-3C0C5C62389B}"/>
                </a:ext>
              </a:extLst>
            </p:cNvPr>
            <p:cNvSpPr txBox="1"/>
            <p:nvPr/>
          </p:nvSpPr>
          <p:spPr>
            <a:xfrm>
              <a:off x="809507" y="5213198"/>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6</a:t>
              </a:r>
            </a:p>
          </p:txBody>
        </p:sp>
        <p:sp>
          <p:nvSpPr>
            <p:cNvPr id="65" name="TextBox 64">
              <a:extLst>
                <a:ext uri="{FF2B5EF4-FFF2-40B4-BE49-F238E27FC236}">
                  <a16:creationId xmlns:a16="http://schemas.microsoft.com/office/drawing/2014/main" id="{64C0384F-F958-4CAB-B5F6-9EDB47FD61CB}"/>
                </a:ext>
              </a:extLst>
            </p:cNvPr>
            <p:cNvSpPr txBox="1"/>
            <p:nvPr/>
          </p:nvSpPr>
          <p:spPr>
            <a:xfrm>
              <a:off x="810103" y="5483487"/>
              <a:ext cx="44916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UE</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7</a:t>
              </a:r>
            </a:p>
          </p:txBody>
        </p:sp>
      </p:grpSp>
      <p:grpSp>
        <p:nvGrpSpPr>
          <p:cNvPr id="66" name="Group 65">
            <a:extLst>
              <a:ext uri="{FF2B5EF4-FFF2-40B4-BE49-F238E27FC236}">
                <a16:creationId xmlns:a16="http://schemas.microsoft.com/office/drawing/2014/main" id="{216C5912-D2A0-AF1E-1BD0-16D25CC15F92}"/>
              </a:ext>
            </a:extLst>
          </p:cNvPr>
          <p:cNvGrpSpPr/>
          <p:nvPr/>
        </p:nvGrpSpPr>
        <p:grpSpPr>
          <a:xfrm>
            <a:off x="9189720" y="4814668"/>
            <a:ext cx="2395790" cy="1087566"/>
            <a:chOff x="9189720" y="4814668"/>
            <a:chExt cx="2395790" cy="1087566"/>
          </a:xfrm>
        </p:grpSpPr>
        <p:pic>
          <p:nvPicPr>
            <p:cNvPr id="67" name="Picture 66">
              <a:extLst>
                <a:ext uri="{FF2B5EF4-FFF2-40B4-BE49-F238E27FC236}">
                  <a16:creationId xmlns:a16="http://schemas.microsoft.com/office/drawing/2014/main" id="{E1420282-B460-F90E-1C39-6A689B279CE5}"/>
                </a:ext>
              </a:extLst>
            </p:cNvPr>
            <p:cNvPicPr>
              <a:picLocks noChangeAspect="1"/>
            </p:cNvPicPr>
            <p:nvPr/>
          </p:nvPicPr>
          <p:blipFill>
            <a:blip r:embed="rId4"/>
            <a:stretch>
              <a:fillRect/>
            </a:stretch>
          </p:blipFill>
          <p:spPr>
            <a:xfrm>
              <a:off x="9969160" y="4876252"/>
              <a:ext cx="1616350" cy="1025982"/>
            </a:xfrm>
            <a:prstGeom prst="rect">
              <a:avLst/>
            </a:prstGeom>
          </p:spPr>
        </p:pic>
        <p:cxnSp>
          <p:nvCxnSpPr>
            <p:cNvPr id="68" name="Straight Arrow Connector 67">
              <a:extLst>
                <a:ext uri="{FF2B5EF4-FFF2-40B4-BE49-F238E27FC236}">
                  <a16:creationId xmlns:a16="http://schemas.microsoft.com/office/drawing/2014/main" id="{4B42D2B2-359B-18E9-3C2F-2784F1393D9D}"/>
                </a:ext>
              </a:extLst>
            </p:cNvPr>
            <p:cNvCxnSpPr/>
            <p:nvPr/>
          </p:nvCxnSpPr>
          <p:spPr>
            <a:xfrm flipH="1" flipV="1">
              <a:off x="9189720" y="4814668"/>
              <a:ext cx="1311664" cy="471267"/>
            </a:xfrm>
            <a:prstGeom prst="straightConnector1">
              <a:avLst/>
            </a:prstGeom>
            <a:ln w="19050">
              <a:solidFill>
                <a:srgbClr val="CC0000"/>
              </a:solidFill>
              <a:tailEnd type="triangle"/>
            </a:ln>
          </p:spPr>
          <p:style>
            <a:lnRef idx="1">
              <a:schemeClr val="accent1"/>
            </a:lnRef>
            <a:fillRef idx="0">
              <a:schemeClr val="accent1"/>
            </a:fillRef>
            <a:effectRef idx="0">
              <a:schemeClr val="accent1"/>
            </a:effectRef>
            <a:fontRef idx="minor">
              <a:schemeClr val="tx1"/>
            </a:fontRef>
          </p:style>
        </p:cxnSp>
      </p:grpSp>
      <p:sp>
        <p:nvSpPr>
          <p:cNvPr id="2" name="Slide Number Placeholder 4">
            <a:extLst>
              <a:ext uri="{FF2B5EF4-FFF2-40B4-BE49-F238E27FC236}">
                <a16:creationId xmlns:a16="http://schemas.microsoft.com/office/drawing/2014/main" id="{51223AB8-43AF-ECF3-2700-04BB9A85751E}"/>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210</a:t>
            </a:fld>
            <a:endParaRPr lang="en-US" dirty="0"/>
          </a:p>
        </p:txBody>
      </p:sp>
    </p:spTree>
    <p:extLst>
      <p:ext uri="{BB962C8B-B14F-4D97-AF65-F5344CB8AC3E}">
        <p14:creationId xmlns:p14="http://schemas.microsoft.com/office/powerpoint/2010/main" val="15430144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dissolve">
                                      <p:cBhvr>
                                        <p:cTn id="7" dur="500"/>
                                        <p:tgtEl>
                                          <p:spTgt spid="6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0"/>
                                        </p:tgtEl>
                                        <p:attrNameLst>
                                          <p:attrName>style.visibility</p:attrName>
                                        </p:attrNameLst>
                                      </p:cBhvr>
                                      <p:to>
                                        <p:strVal val="visible"/>
                                      </p:to>
                                    </p:set>
                                    <p:animEffect transition="in" filter="dissolve">
                                      <p:cBhvr>
                                        <p:cTn id="12"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a:rPr lang="pt-BR" b="0" kern="0" dirty="0">
                <a:solidFill>
                  <a:srgbClr val="000099"/>
                </a:solidFill>
                <a:latin typeface="+mn-lt"/>
                <a:ea typeface="ＭＳ Ｐゴシック" charset="0"/>
              </a:rPr>
              <a:t>Elementos da arquitetura 4G LTE</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211</a:t>
            </a:fld>
            <a:endParaRPr lang="en-US"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87562" y="2221643"/>
            <a:ext cx="1096302" cy="1035540"/>
          </a:xfrm>
          <a:prstGeom prst="rect">
            <a:avLst/>
          </a:prstGeom>
          <a:noFill/>
        </p:spPr>
        <p:txBody>
          <a:bodyPr wrap="square" rtlCol="0">
            <a:spAutoFit/>
          </a:bodyPr>
          <a:lstStyle/>
          <a:p>
            <a:pPr>
              <a:lnSpc>
                <a:spcPct val="85000"/>
              </a:lnSpc>
            </a:pPr>
            <a:r>
              <a:rPr lang="pt-BR" sz="1200" dirty="0">
                <a:solidFill>
                  <a:prstClr val="black"/>
                </a:solidFill>
                <a:latin typeface="Calibri"/>
              </a:rPr>
              <a:t>Entidade de Gestão de Mobilidade - </a:t>
            </a:r>
            <a:r>
              <a:rPr lang="en-US" sz="1200" dirty="0">
                <a:solidFill>
                  <a:prstClr val="black"/>
                </a:solidFill>
                <a:latin typeface="Calibri"/>
              </a:rPr>
              <a:t>Mobility Management Entity (</a:t>
            </a:r>
            <a:r>
              <a:rPr lang="en-US" sz="1200" b="1" dirty="0">
                <a:solidFill>
                  <a:prstClr val="black"/>
                </a:solidFill>
                <a:latin typeface="Calibri"/>
              </a:rPr>
              <a:t>MME</a:t>
            </a:r>
            <a:r>
              <a:rPr lang="en-US"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algn="ctr">
              <a:lnSpc>
                <a:spcPct val="85000"/>
              </a:lnSpc>
            </a:pPr>
            <a:r>
              <a:rPr lang="en-US" sz="1200" dirty="0">
                <a:solidFill>
                  <a:prstClr val="black"/>
                </a:solidFill>
                <a:latin typeface="Calibri"/>
              </a:rPr>
              <a:t>Serving Gateway (</a:t>
            </a:r>
            <a:r>
              <a:rPr lang="en-US" sz="1200" b="1" dirty="0">
                <a:solidFill>
                  <a:prstClr val="black"/>
                </a:solidFill>
                <a:latin typeface="Calibri"/>
              </a:rPr>
              <a:t>S-GW</a:t>
            </a:r>
            <a:r>
              <a:rPr lang="en-US"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564642"/>
          </a:xfrm>
          <a:prstGeom prst="rect">
            <a:avLst/>
          </a:prstGeom>
          <a:noFill/>
        </p:spPr>
        <p:txBody>
          <a:bodyPr wrap="square" rtlCol="0">
            <a:spAutoFit/>
          </a:bodyPr>
          <a:lstStyle/>
          <a:p>
            <a:pPr>
              <a:lnSpc>
                <a:spcPct val="85000"/>
              </a:lnSpc>
            </a:pPr>
            <a:r>
              <a:rPr lang="en-US" sz="1200" dirty="0" err="1">
                <a:solidFill>
                  <a:prstClr val="black"/>
                </a:solidFill>
                <a:latin typeface="Calibri"/>
              </a:rPr>
              <a:t>Serviço</a:t>
            </a:r>
            <a:r>
              <a:rPr lang="en-US" sz="1200" dirty="0">
                <a:solidFill>
                  <a:prstClr val="black"/>
                </a:solidFill>
                <a:latin typeface="Calibri"/>
              </a:rPr>
              <a:t> de </a:t>
            </a:r>
            <a:r>
              <a:rPr lang="en-US" sz="1200" dirty="0" err="1">
                <a:solidFill>
                  <a:prstClr val="black"/>
                </a:solidFill>
                <a:latin typeface="Calibri"/>
              </a:rPr>
              <a:t>Assinante</a:t>
            </a:r>
            <a:r>
              <a:rPr lang="en-US" sz="1200" dirty="0">
                <a:solidFill>
                  <a:prstClr val="black"/>
                </a:solidFill>
                <a:latin typeface="Calibri"/>
              </a:rPr>
              <a:t> </a:t>
            </a:r>
            <a:r>
              <a:rPr lang="en-US" sz="1200" dirty="0" err="1">
                <a:solidFill>
                  <a:prstClr val="black"/>
                </a:solidFill>
                <a:latin typeface="Calibri"/>
              </a:rPr>
              <a:t>Doméstico</a:t>
            </a:r>
            <a:r>
              <a:rPr lang="en-US" sz="1200" dirty="0">
                <a:solidFill>
                  <a:prstClr val="black"/>
                </a:solidFill>
                <a:latin typeface="Calibri"/>
              </a:rPr>
              <a:t> - Home Subscriber Service (</a:t>
            </a:r>
            <a:r>
              <a:rPr lang="en-US" sz="1200" b="1" dirty="0">
                <a:solidFill>
                  <a:prstClr val="black"/>
                </a:solidFill>
                <a:latin typeface="Calibri"/>
              </a:rPr>
              <a:t>HSS</a:t>
            </a:r>
            <a:r>
              <a:rPr lang="en-US"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algn="ctr">
              <a:lnSpc>
                <a:spcPct val="85000"/>
              </a:lnSpc>
            </a:pPr>
            <a:r>
              <a:rPr lang="en-US" sz="1200" dirty="0">
                <a:solidFill>
                  <a:prstClr val="black"/>
                </a:solidFill>
                <a:latin typeface="Calibri"/>
              </a:rPr>
              <a:t>PDN gateway (</a:t>
            </a:r>
            <a:r>
              <a:rPr lang="en-US" sz="1200" b="1" dirty="0">
                <a:solidFill>
                  <a:prstClr val="black"/>
                </a:solidFill>
                <a:latin typeface="Calibri"/>
              </a:rPr>
              <a:t>P-GW</a:t>
            </a:r>
            <a:r>
              <a:rPr lang="en-US"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a:rPr lang="mr-IN" sz="1600" dirty="0"/>
              <a:t>…</a:t>
            </a:r>
            <a:endParaRPr lang="en-US"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a:lnSpc>
                <a:spcPct val="80000"/>
              </a:lnSpc>
            </a:pPr>
            <a:r>
              <a:rPr lang="en-US" sz="1600" dirty="0">
                <a:solidFill>
                  <a:prstClr val="black"/>
                </a:solidFill>
                <a:latin typeface="Calibri"/>
              </a:rPr>
              <a:t>para </a:t>
            </a:r>
          </a:p>
          <a:p>
            <a:pPr>
              <a:lnSpc>
                <a:spcPct val="80000"/>
              </a:lnSpc>
            </a:pPr>
            <a:r>
              <a:rPr lang="en-US"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algn="ctr">
              <a:lnSpc>
                <a:spcPct val="80000"/>
              </a:lnSpc>
            </a:pPr>
            <a:r>
              <a:rPr lang="en-US" sz="1200" dirty="0" err="1">
                <a:solidFill>
                  <a:prstClr val="black"/>
                </a:solidFill>
                <a:latin typeface="Calibri"/>
              </a:rPr>
              <a:t>Dispositivo</a:t>
            </a:r>
            <a:r>
              <a:rPr lang="en-US" sz="1200" dirty="0">
                <a:solidFill>
                  <a:prstClr val="black"/>
                </a:solidFill>
                <a:latin typeface="Calibri"/>
              </a:rPr>
              <a:t> </a:t>
            </a:r>
            <a:r>
              <a:rPr lang="en-US" sz="1200" dirty="0" err="1">
                <a:solidFill>
                  <a:prstClr val="black"/>
                </a:solidFill>
                <a:latin typeface="Calibri"/>
              </a:rPr>
              <a:t>móvel</a:t>
            </a:r>
            <a:endParaRPr lang="en-US" sz="1200" dirty="0">
              <a:solidFill>
                <a:prstClr val="black"/>
              </a:solidFill>
              <a:latin typeface="Calibri"/>
            </a:endParaRPr>
          </a:p>
          <a:p>
            <a:pPr algn="ctr">
              <a:lnSpc>
                <a:spcPct val="80000"/>
              </a:lnSpc>
            </a:pPr>
            <a:r>
              <a:rPr lang="en-US" sz="1100" dirty="0">
                <a:solidFill>
                  <a:prstClr val="black"/>
                </a:solidFill>
                <a:latin typeface="Calibri"/>
              </a:rPr>
              <a:t>  (</a:t>
            </a:r>
            <a:r>
              <a:rPr lang="en-US" sz="1100" b="1" dirty="0">
                <a:solidFill>
                  <a:prstClr val="black"/>
                </a:solidFill>
                <a:latin typeface="Calibri"/>
              </a:rPr>
              <a:t>UE</a:t>
            </a:r>
            <a:r>
              <a:rPr lang="en-US" sz="1100" dirty="0">
                <a:solidFill>
                  <a:prstClr val="black"/>
                </a:solidFill>
                <a:latin typeface="Calibri"/>
              </a:rPr>
              <a: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54" name="TextBox 53">
            <a:extLst>
              <a:ext uri="{FF2B5EF4-FFF2-40B4-BE49-F238E27FC236}">
                <a16:creationId xmlns:a16="http://schemas.microsoft.com/office/drawing/2014/main" id="{1077AB8C-4F97-9648-9E6D-13504C1E87CE}"/>
              </a:ext>
            </a:extLst>
          </p:cNvPr>
          <p:cNvSpPr txBox="1"/>
          <p:nvPr/>
        </p:nvSpPr>
        <p:spPr>
          <a:xfrm>
            <a:off x="5885479" y="2821542"/>
            <a:ext cx="989310" cy="391517"/>
          </a:xfrm>
          <a:prstGeom prst="rect">
            <a:avLst/>
          </a:prstGeom>
          <a:noFill/>
        </p:spPr>
        <p:txBody>
          <a:bodyPr wrap="none" rtlCol="0">
            <a:spAutoFit/>
          </a:bodyPr>
          <a:lstStyle/>
          <a:p>
            <a:pPr algn="r">
              <a:lnSpc>
                <a:spcPct val="80000"/>
              </a:lnSpc>
            </a:pPr>
            <a:r>
              <a:rPr lang="en-US" sz="1200" dirty="0" err="1">
                <a:solidFill>
                  <a:prstClr val="black"/>
                </a:solidFill>
                <a:latin typeface="Calibri"/>
              </a:rPr>
              <a:t>Estação</a:t>
            </a:r>
            <a:r>
              <a:rPr lang="en-US" sz="1200" dirty="0">
                <a:solidFill>
                  <a:prstClr val="black"/>
                </a:solidFill>
                <a:latin typeface="Calibri"/>
              </a:rPr>
              <a:t> base</a:t>
            </a:r>
          </a:p>
          <a:p>
            <a:pPr algn="r">
              <a:lnSpc>
                <a:spcPct val="80000"/>
              </a:lnSpc>
            </a:pPr>
            <a:r>
              <a:rPr lang="en-US" sz="1200" b="1" dirty="0">
                <a:solidFill>
                  <a:prstClr val="black"/>
                </a:solidFill>
                <a:latin typeface="Calibri"/>
              </a:rPr>
              <a:t>(</a:t>
            </a:r>
            <a:r>
              <a:rPr lang="en-US" sz="1200" b="1" dirty="0" err="1">
                <a:solidFill>
                  <a:prstClr val="black"/>
                </a:solidFill>
                <a:latin typeface="Calibri"/>
              </a:rPr>
              <a:t>eNode</a:t>
            </a:r>
            <a:r>
              <a:rPr lang="en-US" sz="1200" b="1" dirty="0">
                <a:solidFill>
                  <a:prstClr val="black"/>
                </a:solidFill>
                <a:latin typeface="Calibri"/>
              </a:rPr>
              <a:t>-B)  </a:t>
            </a:r>
            <a:endParaRPr lang="en-US"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689621" y="1603077"/>
            <a:ext cx="8911579" cy="4648200"/>
            <a:chOff x="689621" y="1603077"/>
            <a:chExt cx="8911579"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689621" y="1603077"/>
              <a:ext cx="3870021"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en-US" sz="2800" dirty="0" err="1">
                  <a:solidFill>
                    <a:srgbClr val="C00000"/>
                  </a:solidFill>
                </a:rPr>
                <a:t>Serviço</a:t>
              </a:r>
              <a:r>
                <a:rPr lang="en-US" sz="2800" dirty="0">
                  <a:solidFill>
                    <a:srgbClr val="C00000"/>
                  </a:solidFill>
                </a:rPr>
                <a:t> de </a:t>
              </a:r>
              <a:r>
                <a:rPr lang="en-US" sz="2800" dirty="0" err="1">
                  <a:solidFill>
                    <a:srgbClr val="C00000"/>
                  </a:solidFill>
                </a:rPr>
                <a:t>Assinante</a:t>
              </a:r>
              <a:r>
                <a:rPr lang="en-US" sz="2800" dirty="0">
                  <a:solidFill>
                    <a:srgbClr val="C00000"/>
                  </a:solidFill>
                </a:rPr>
                <a:t> </a:t>
              </a:r>
              <a:r>
                <a:rPr lang="en-US" sz="2800" dirty="0" err="1">
                  <a:solidFill>
                    <a:srgbClr val="C00000"/>
                  </a:solidFill>
                </a:rPr>
                <a:t>Doméstico</a:t>
              </a:r>
              <a:endParaRPr lang="en-US" sz="2800" dirty="0">
                <a:solidFill>
                  <a:srgbClr val="C00000"/>
                </a:solidFill>
              </a:endParaRPr>
            </a:p>
            <a:p>
              <a:pPr marL="285750" indent="-285750">
                <a:spcBef>
                  <a:spcPct val="20000"/>
                </a:spcBef>
                <a:buClr>
                  <a:srgbClr val="011199"/>
                </a:buClr>
                <a:buSzPct val="100000"/>
                <a:buFont typeface="Wingdings" pitchFamily="2" charset="2"/>
                <a:buChar char="§"/>
                <a:tabLst>
                  <a:tab pos="746125" algn="l"/>
                </a:tabLst>
                <a:defRPr/>
              </a:pPr>
              <a:r>
                <a:rPr lang="pt-BR" sz="2400" dirty="0"/>
                <a:t>armazena informações sobre dispositivos móveis para os quais a rede do HSS é sua “rede doméstica”</a:t>
              </a:r>
              <a:endParaRPr lang="en-US" sz="2400" dirty="0"/>
            </a:p>
            <a:p>
              <a:pPr marL="285750" indent="-285750">
                <a:spcBef>
                  <a:spcPct val="20000"/>
                </a:spcBef>
                <a:buClr>
                  <a:srgbClr val="011199"/>
                </a:buClr>
                <a:buSzPct val="100000"/>
                <a:buFont typeface="Wingdings" pitchFamily="2" charset="2"/>
                <a:buChar char="§"/>
                <a:tabLst>
                  <a:tab pos="746125" algn="l"/>
                </a:tabLst>
                <a:defRPr/>
              </a:pPr>
              <a:r>
                <a:rPr lang="pt-BR" sz="2400" dirty="0"/>
                <a:t>trabalha com a MME na autenticação do dispositivo</a:t>
              </a:r>
              <a:endParaRPr lang="en-US" sz="2800" dirty="0">
                <a:solidFill>
                  <a:srgbClr val="C00000"/>
                </a:solidFill>
              </a:endParaRPr>
            </a:p>
            <a:p>
              <a:pPr marL="342900" indent="-342900">
                <a:spcBef>
                  <a:spcPct val="20000"/>
                </a:spcBef>
                <a:buClr>
                  <a:srgbClr val="000099"/>
                </a:buClr>
                <a:buSzPct val="75000"/>
                <a:buFont typeface="Wingdings" charset="0"/>
                <a:buNone/>
                <a:tabLst>
                  <a:tab pos="746125" algn="l"/>
                </a:tabLst>
                <a:defRPr/>
              </a:pPr>
              <a:endParaRPr lang="en-US" sz="2400" dirty="0">
                <a:cs typeface="+mn-cs"/>
              </a:endParaRP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4473146" y="1890584"/>
              <a:ext cx="5128054" cy="654908"/>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604406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a:rPr lang="pt-BR" b="0" kern="0" dirty="0">
                <a:solidFill>
                  <a:srgbClr val="000099"/>
                </a:solidFill>
                <a:latin typeface="+mn-lt"/>
                <a:ea typeface="ＭＳ Ｐゴシック" charset="0"/>
              </a:rPr>
              <a:t>Elementos da arquitetura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212</a:t>
            </a:fld>
            <a:endParaRPr lang="pt-BR"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243701"/>
            <a:ext cx="1096302" cy="1035540"/>
          </a:xfrm>
          <a:prstGeom prst="rect">
            <a:avLst/>
          </a:prstGeom>
          <a:noFill/>
        </p:spPr>
        <p:txBody>
          <a:bodyPr wrap="square" rtlCol="0">
            <a:spAutoFit/>
          </a:bodyPr>
          <a:lstStyle/>
          <a:p>
            <a:pPr>
              <a:lnSpc>
                <a:spcPct val="85000"/>
              </a:lnSpc>
            </a:pPr>
            <a:r>
              <a:rPr lang="pt-BR" sz="1200" dirty="0">
                <a:solidFill>
                  <a:prstClr val="black"/>
                </a:solidFill>
                <a:latin typeface="Calibri"/>
              </a:rPr>
              <a:t>Entidade de Gestão de Mobilidade - Mobility Management Entity (</a:t>
            </a:r>
            <a:r>
              <a:rPr lang="pt-BR" sz="1200" b="1" dirty="0">
                <a:solidFill>
                  <a:prstClr val="black"/>
                </a:solidFill>
                <a:latin typeface="Calibri"/>
              </a:rPr>
              <a:t>MME</a:t>
            </a:r>
            <a:r>
              <a:rPr lang="pt-BR"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algn="ctr">
              <a:lnSpc>
                <a:spcPct val="85000"/>
              </a:lnSpc>
            </a:pPr>
            <a:r>
              <a:rPr lang="pt-BR" sz="1200" dirty="0" err="1">
                <a:solidFill>
                  <a:prstClr val="black"/>
                </a:solidFill>
                <a:latin typeface="Calibri"/>
              </a:rPr>
              <a:t>Serving</a:t>
            </a:r>
            <a:r>
              <a:rPr lang="pt-BR" sz="1200" dirty="0">
                <a:solidFill>
                  <a:prstClr val="black"/>
                </a:solidFill>
                <a:latin typeface="Calibri"/>
              </a:rPr>
              <a:t> Gateway (</a:t>
            </a:r>
            <a:r>
              <a:rPr lang="pt-BR" sz="1200" b="1" dirty="0">
                <a:solidFill>
                  <a:prstClr val="black"/>
                </a:solidFill>
                <a:latin typeface="Calibri"/>
              </a:rPr>
              <a:t>S-GW</a:t>
            </a:r>
            <a:r>
              <a:rPr lang="pt-BR"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564642"/>
          </a:xfrm>
          <a:prstGeom prst="rect">
            <a:avLst/>
          </a:prstGeom>
          <a:noFill/>
        </p:spPr>
        <p:txBody>
          <a:bodyPr wrap="square" rtlCol="0">
            <a:spAutoFit/>
          </a:bodyPr>
          <a:lstStyle/>
          <a:p>
            <a:pPr>
              <a:lnSpc>
                <a:spcPct val="85000"/>
              </a:lnSpc>
            </a:pPr>
            <a:r>
              <a:rPr lang="pt-BR" sz="1200" dirty="0">
                <a:solidFill>
                  <a:prstClr val="black"/>
                </a:solidFill>
                <a:latin typeface="Calibri"/>
              </a:rPr>
              <a:t>Serviço de Assinante Doméstico - Home </a:t>
            </a:r>
            <a:r>
              <a:rPr lang="pt-BR" sz="1200" dirty="0" err="1">
                <a:solidFill>
                  <a:prstClr val="black"/>
                </a:solidFill>
                <a:latin typeface="Calibri"/>
              </a:rPr>
              <a:t>Subscriber</a:t>
            </a:r>
            <a:r>
              <a:rPr lang="pt-BR" sz="1200" dirty="0">
                <a:solidFill>
                  <a:prstClr val="black"/>
                </a:solidFill>
                <a:latin typeface="Calibri"/>
              </a:rPr>
              <a:t> Service (</a:t>
            </a:r>
            <a:r>
              <a:rPr lang="pt-BR" sz="1200" b="1" dirty="0">
                <a:solidFill>
                  <a:prstClr val="black"/>
                </a:solidFill>
                <a:latin typeface="Calibri"/>
              </a:rPr>
              <a:t>HSS</a:t>
            </a:r>
            <a:r>
              <a:rPr lang="pt-BR"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algn="ctr">
              <a:lnSpc>
                <a:spcPct val="85000"/>
              </a:lnSpc>
            </a:pPr>
            <a:r>
              <a:rPr lang="pt-BR" sz="1200" dirty="0">
                <a:solidFill>
                  <a:prstClr val="black"/>
                </a:solidFill>
                <a:latin typeface="Calibri"/>
              </a:rPr>
              <a:t>PDN gateway (</a:t>
            </a:r>
            <a:r>
              <a:rPr lang="pt-BR" sz="1200" b="1" dirty="0">
                <a:solidFill>
                  <a:prstClr val="black"/>
                </a:solidFill>
                <a:latin typeface="Calibri"/>
              </a:rPr>
              <a:t>P-GW</a:t>
            </a:r>
            <a:r>
              <a:rPr lang="pt-BR"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a:rPr lang="pt-BR" sz="1600" dirty="0"/>
              <a:t>…</a:t>
            </a:r>
            <a:endParaRPr lang="pt-BR"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a:lnSpc>
                <a:spcPct val="80000"/>
              </a:lnSpc>
            </a:pPr>
            <a:r>
              <a:rPr lang="pt-BR" sz="1600" dirty="0">
                <a:solidFill>
                  <a:prstClr val="black"/>
                </a:solidFill>
                <a:latin typeface="Calibri"/>
              </a:rPr>
              <a:t>para </a:t>
            </a:r>
          </a:p>
          <a:p>
            <a:pPr>
              <a:lnSpc>
                <a:spcPct val="80000"/>
              </a:lnSpc>
            </a:pPr>
            <a:r>
              <a:rPr lang="pt-BR"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algn="ctr">
              <a:lnSpc>
                <a:spcPct val="80000"/>
              </a:lnSpc>
            </a:pPr>
            <a:r>
              <a:rPr lang="pt-BR" sz="1200" dirty="0">
                <a:solidFill>
                  <a:prstClr val="black"/>
                </a:solidFill>
                <a:latin typeface="Calibri"/>
              </a:rPr>
              <a:t>Dispositivo móvel</a:t>
            </a:r>
          </a:p>
          <a:p>
            <a:pPr algn="ctr">
              <a:lnSpc>
                <a:spcPct val="80000"/>
              </a:lnSpc>
            </a:pPr>
            <a:r>
              <a:rPr lang="pt-BR" sz="1100" dirty="0">
                <a:solidFill>
                  <a:prstClr val="black"/>
                </a:solidFill>
                <a:latin typeface="Calibri"/>
              </a:rPr>
              <a:t>  (</a:t>
            </a:r>
            <a:r>
              <a:rPr lang="pt-BR" sz="1100" b="1" dirty="0">
                <a:solidFill>
                  <a:prstClr val="black"/>
                </a:solidFill>
                <a:latin typeface="Calibri"/>
              </a:rPr>
              <a:t>UE</a:t>
            </a:r>
            <a:r>
              <a:rPr lang="pt-BR" sz="1100" dirty="0">
                <a:solidFill>
                  <a:prstClr val="black"/>
                </a:solidFill>
                <a:latin typeface="Calibri"/>
              </a:rPr>
              <a:t>)</a:t>
            </a:r>
          </a:p>
        </p:txBody>
      </p:sp>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54" name="TextBox 53">
            <a:extLst>
              <a:ext uri="{FF2B5EF4-FFF2-40B4-BE49-F238E27FC236}">
                <a16:creationId xmlns:a16="http://schemas.microsoft.com/office/drawing/2014/main" id="{1077AB8C-4F97-9648-9E6D-13504C1E87CE}"/>
              </a:ext>
            </a:extLst>
          </p:cNvPr>
          <p:cNvSpPr txBox="1"/>
          <p:nvPr/>
        </p:nvSpPr>
        <p:spPr>
          <a:xfrm>
            <a:off x="5885479" y="2821542"/>
            <a:ext cx="989310" cy="391517"/>
          </a:xfrm>
          <a:prstGeom prst="rect">
            <a:avLst/>
          </a:prstGeom>
          <a:noFill/>
        </p:spPr>
        <p:txBody>
          <a:bodyPr wrap="none" rtlCol="0">
            <a:spAutoFit/>
          </a:bodyPr>
          <a:lstStyle/>
          <a:p>
            <a:pPr algn="r">
              <a:lnSpc>
                <a:spcPct val="80000"/>
              </a:lnSpc>
            </a:pPr>
            <a:r>
              <a:rPr lang="pt-BR" sz="1200" dirty="0">
                <a:solidFill>
                  <a:prstClr val="black"/>
                </a:solidFill>
                <a:latin typeface="Calibri"/>
              </a:rPr>
              <a:t>Estação base</a:t>
            </a:r>
          </a:p>
          <a:p>
            <a:pPr algn="r">
              <a:lnSpc>
                <a:spcPct val="80000"/>
              </a:lnSpc>
            </a:pPr>
            <a:r>
              <a:rPr lang="pt-BR" sz="1200" b="1" dirty="0">
                <a:solidFill>
                  <a:prstClr val="black"/>
                </a:solidFill>
                <a:latin typeface="Calibri"/>
              </a:rPr>
              <a:t>(</a:t>
            </a:r>
            <a:r>
              <a:rPr lang="pt-BR" sz="1200" b="1" dirty="0" err="1">
                <a:solidFill>
                  <a:prstClr val="black"/>
                </a:solidFill>
                <a:latin typeface="Calibri"/>
              </a:rPr>
              <a:t>eNode</a:t>
            </a:r>
            <a:r>
              <a:rPr lang="pt-BR" sz="1200" b="1" dirty="0">
                <a:solidFill>
                  <a:prstClr val="black"/>
                </a:solidFill>
                <a:latin typeface="Calibri"/>
              </a:rPr>
              <a:t>-B)  </a:t>
            </a:r>
            <a:endParaRPr lang="pt-BR"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pt-BR"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676294" y="1554218"/>
            <a:ext cx="9955490" cy="4648200"/>
            <a:chOff x="676294" y="1554218"/>
            <a:chExt cx="9955490" cy="4648200"/>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676294" y="1554218"/>
              <a:ext cx="4166584" cy="4648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pt-BR" sz="2800" dirty="0" err="1">
                  <a:solidFill>
                    <a:srgbClr val="C00000"/>
                  </a:solidFill>
                </a:rPr>
                <a:t>Serving</a:t>
              </a:r>
              <a:r>
                <a:rPr lang="pt-BR" sz="2800" dirty="0">
                  <a:solidFill>
                    <a:srgbClr val="C00000"/>
                  </a:solidFill>
                </a:rPr>
                <a:t> Gateway (S-GW), PDN Gateway (P-GW)</a:t>
              </a:r>
            </a:p>
            <a:p>
              <a:pPr marL="295275" indent="-234950">
                <a:spcBef>
                  <a:spcPct val="20000"/>
                </a:spcBef>
                <a:buClr>
                  <a:srgbClr val="011199"/>
                </a:buClr>
                <a:buSzPct val="100000"/>
                <a:buFont typeface="Wingdings" pitchFamily="2" charset="2"/>
                <a:buChar char="§"/>
                <a:tabLst>
                  <a:tab pos="746125" algn="l"/>
                </a:tabLst>
                <a:defRPr/>
              </a:pPr>
              <a:r>
                <a:rPr lang="pt-BR" sz="2400" dirty="0"/>
                <a:t>fica no caminho de dados do celular para/da Internet</a:t>
              </a:r>
            </a:p>
            <a:p>
              <a:pPr marL="295275" indent="-234950">
                <a:spcBef>
                  <a:spcPct val="20000"/>
                </a:spcBef>
                <a:buClr>
                  <a:srgbClr val="011199"/>
                </a:buClr>
                <a:buSzPct val="100000"/>
                <a:buFont typeface="Wingdings" pitchFamily="2" charset="2"/>
                <a:buChar char="§"/>
                <a:tabLst>
                  <a:tab pos="746125" algn="l"/>
                </a:tabLst>
                <a:defRPr/>
              </a:pPr>
              <a:r>
                <a:rPr lang="pt-BR" sz="2400" dirty="0"/>
                <a:t>P-GW</a:t>
              </a:r>
            </a:p>
            <a:p>
              <a:pPr marL="628650" lvl="1" indent="-222250">
                <a:lnSpc>
                  <a:spcPct val="90000"/>
                </a:lnSpc>
                <a:spcBef>
                  <a:spcPts val="200"/>
                </a:spcBef>
                <a:buClr>
                  <a:srgbClr val="011199"/>
                </a:buClr>
                <a:buSzPct val="100000"/>
                <a:buFont typeface="Arial" panose="020B0604020202020204" pitchFamily="34" charset="0"/>
                <a:buChar char="•"/>
                <a:tabLst>
                  <a:tab pos="566738" algn="l"/>
                </a:tabLst>
                <a:defRPr/>
              </a:pPr>
              <a:r>
                <a:rPr lang="pt-BR" sz="2400" dirty="0"/>
                <a:t>gateway para rede celular móvel</a:t>
              </a:r>
            </a:p>
            <a:p>
              <a:pPr marL="628650" lvl="1" indent="-222250">
                <a:lnSpc>
                  <a:spcPct val="90000"/>
                </a:lnSpc>
                <a:spcBef>
                  <a:spcPts val="200"/>
                </a:spcBef>
                <a:buClr>
                  <a:srgbClr val="011199"/>
                </a:buClr>
                <a:buSzPct val="100000"/>
                <a:buFont typeface="Arial" panose="020B0604020202020204" pitchFamily="34" charset="0"/>
                <a:buChar char="•"/>
                <a:tabLst>
                  <a:tab pos="566738" algn="l"/>
                </a:tabLst>
                <a:defRPr/>
              </a:pPr>
              <a:r>
                <a:rPr lang="pt-BR" sz="2400" dirty="0"/>
                <a:t>Parece com qualquer outro roteador de gateway de internet</a:t>
              </a:r>
            </a:p>
            <a:p>
              <a:pPr marL="628650" lvl="1" indent="-222250">
                <a:lnSpc>
                  <a:spcPct val="90000"/>
                </a:lnSpc>
                <a:spcBef>
                  <a:spcPts val="200"/>
                </a:spcBef>
                <a:buClr>
                  <a:srgbClr val="011199"/>
                </a:buClr>
                <a:buSzPct val="100000"/>
                <a:buFont typeface="Arial" panose="020B0604020202020204" pitchFamily="34" charset="0"/>
                <a:buChar char="•"/>
                <a:tabLst>
                  <a:tab pos="566738" algn="l"/>
                </a:tabLst>
                <a:defRPr/>
              </a:pPr>
              <a:r>
                <a:rPr lang="pt-BR" sz="2400" dirty="0"/>
                <a:t>fornece serviços de NAT</a:t>
              </a:r>
            </a:p>
            <a:p>
              <a:pPr marL="233363" indent="-284163">
                <a:lnSpc>
                  <a:spcPct val="90000"/>
                </a:lnSpc>
                <a:spcBef>
                  <a:spcPts val="600"/>
                </a:spcBef>
                <a:buClr>
                  <a:srgbClr val="011199"/>
                </a:buClr>
                <a:buSzPct val="100000"/>
                <a:buFont typeface="Wingdings" pitchFamily="2" charset="2"/>
                <a:buChar char="§"/>
                <a:tabLst>
                  <a:tab pos="566738" algn="l"/>
                </a:tabLst>
                <a:defRPr/>
              </a:pPr>
              <a:r>
                <a:rPr lang="pt-BR" sz="2400" dirty="0"/>
                <a:t>outros roteadores:</a:t>
              </a:r>
            </a:p>
            <a:p>
              <a:pPr marL="628650" lvl="1" indent="-222250">
                <a:lnSpc>
                  <a:spcPct val="90000"/>
                </a:lnSpc>
                <a:spcBef>
                  <a:spcPts val="600"/>
                </a:spcBef>
                <a:buClr>
                  <a:srgbClr val="011199"/>
                </a:buClr>
                <a:buSzPct val="100000"/>
                <a:buFont typeface="Arial" panose="020B0604020202020204" pitchFamily="34" charset="0"/>
                <a:buChar char="•"/>
                <a:tabLst>
                  <a:tab pos="566738" algn="l"/>
                </a:tabLst>
                <a:defRPr/>
              </a:pPr>
              <a:r>
                <a:rPr lang="pt-BR" sz="2400" dirty="0">
                  <a:solidFill>
                    <a:prstClr val="black"/>
                  </a:solidFill>
                </a:rPr>
                <a:t>uso extensivo de tunelamento</a:t>
              </a:r>
              <a:endParaRPr lang="pt-BR" sz="2800" dirty="0">
                <a:solidFill>
                  <a:prstClr val="black"/>
                </a:solidFill>
              </a:endParaRPr>
            </a:p>
            <a:p>
              <a:pPr marL="233363" indent="-284163">
                <a:lnSpc>
                  <a:spcPct val="90000"/>
                </a:lnSpc>
                <a:spcBef>
                  <a:spcPts val="600"/>
                </a:spcBef>
                <a:buClr>
                  <a:srgbClr val="011199"/>
                </a:buClr>
                <a:buSzPct val="100000"/>
                <a:buFont typeface="Wingdings" pitchFamily="2" charset="2"/>
                <a:buChar char="§"/>
                <a:tabLst>
                  <a:tab pos="566738" algn="l"/>
                </a:tabLst>
                <a:defRPr/>
              </a:pPr>
              <a:endParaRPr lang="pt-BR" sz="2800" dirty="0"/>
            </a:p>
            <a:p>
              <a:pPr marL="342900" indent="-342900">
                <a:spcBef>
                  <a:spcPct val="20000"/>
                </a:spcBef>
                <a:buClr>
                  <a:srgbClr val="000099"/>
                </a:buClr>
                <a:buSzPct val="75000"/>
                <a:buFont typeface="Wingdings" charset="0"/>
                <a:buNone/>
                <a:tabLst>
                  <a:tab pos="746125" algn="l"/>
                </a:tabLst>
                <a:defRPr/>
              </a:pPr>
              <a:endParaRPr lang="pt-BR" sz="2400" dirty="0"/>
            </a:p>
          </p:txBody>
        </p:sp>
        <p:cxnSp>
          <p:nvCxnSpPr>
            <p:cNvPr id="198" name="Straight Connector 197">
              <a:extLst>
                <a:ext uri="{FF2B5EF4-FFF2-40B4-BE49-F238E27FC236}">
                  <a16:creationId xmlns:a16="http://schemas.microsoft.com/office/drawing/2014/main" id="{B4423525-BD9A-2C49-852E-B62A37A0D7EC}"/>
                </a:ext>
              </a:extLst>
            </p:cNvPr>
            <p:cNvCxnSpPr>
              <a:cxnSpLocks/>
              <a:endCxn id="67" idx="9"/>
            </p:cNvCxnSpPr>
            <p:nvPr/>
          </p:nvCxnSpPr>
          <p:spPr>
            <a:xfrm>
              <a:off x="3954162" y="2310713"/>
              <a:ext cx="6677622" cy="1148608"/>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869B3CE9-A4E9-EB44-8130-5EC9D7FA8001}"/>
                </a:ext>
              </a:extLst>
            </p:cNvPr>
            <p:cNvCxnSpPr>
              <a:cxnSpLocks/>
              <a:endCxn id="62" idx="13"/>
            </p:cNvCxnSpPr>
            <p:nvPr/>
          </p:nvCxnSpPr>
          <p:spPr>
            <a:xfrm>
              <a:off x="3958771" y="2311400"/>
              <a:ext cx="4902859" cy="1739218"/>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021457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a:rPr lang="pt-BR" b="0" kern="0" dirty="0">
                <a:solidFill>
                  <a:srgbClr val="000099"/>
                </a:solidFill>
                <a:latin typeface="+mn-lt"/>
                <a:ea typeface="ＭＳ Ｐゴシック" charset="0"/>
              </a:rPr>
              <a:t>Elementos da arquitetura 4G LTE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213</a:t>
            </a:fld>
            <a:endParaRPr lang="pt-BR" dirty="0"/>
          </a:p>
        </p:txBody>
      </p:sp>
      <p:sp>
        <p:nvSpPr>
          <p:cNvPr id="7" name="Hexagon 6">
            <a:extLst>
              <a:ext uri="{FF2B5EF4-FFF2-40B4-BE49-F238E27FC236}">
                <a16:creationId xmlns:a16="http://schemas.microsoft.com/office/drawing/2014/main" id="{08D7ADEB-DEFA-2140-A327-52FA5F1CF40F}"/>
              </a:ext>
            </a:extLst>
          </p:cNvPr>
          <p:cNvSpPr/>
          <p:nvPr/>
        </p:nvSpPr>
        <p:spPr>
          <a:xfrm>
            <a:off x="4757358" y="1791732"/>
            <a:ext cx="2397211" cy="1989436"/>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Freeform 7">
            <a:extLst>
              <a:ext uri="{FF2B5EF4-FFF2-40B4-BE49-F238E27FC236}">
                <a16:creationId xmlns:a16="http://schemas.microsoft.com/office/drawing/2014/main" id="{FD2D7FAE-DA90-374E-A4B8-23D056E77A6C}"/>
              </a:ext>
            </a:extLst>
          </p:cNvPr>
          <p:cNvSpPr/>
          <p:nvPr/>
        </p:nvSpPr>
        <p:spPr>
          <a:xfrm>
            <a:off x="6908799" y="1910325"/>
            <a:ext cx="4498899" cy="276382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4583" h="761031">
                <a:moveTo>
                  <a:pt x="231469" y="21319"/>
                </a:moveTo>
                <a:cubicBezTo>
                  <a:pt x="113339" y="68148"/>
                  <a:pt x="168135" y="217890"/>
                  <a:pt x="130383" y="294045"/>
                </a:cubicBezTo>
                <a:cubicBezTo>
                  <a:pt x="92631" y="370200"/>
                  <a:pt x="15047" y="419628"/>
                  <a:pt x="4957" y="478252"/>
                </a:cubicBezTo>
                <a:cubicBezTo>
                  <a:pt x="-5133" y="536876"/>
                  <a:pt x="-6784" y="601806"/>
                  <a:pt x="69845" y="645790"/>
                </a:cubicBezTo>
                <a:cubicBezTo>
                  <a:pt x="114412" y="664652"/>
                  <a:pt x="174902" y="743051"/>
                  <a:pt x="363588" y="758567"/>
                </a:cubicBezTo>
                <a:cubicBezTo>
                  <a:pt x="827649" y="755219"/>
                  <a:pt x="1109615" y="783142"/>
                  <a:pt x="1278658" y="709030"/>
                </a:cubicBezTo>
                <a:cubicBezTo>
                  <a:pt x="1447701" y="634918"/>
                  <a:pt x="1407676" y="440091"/>
                  <a:pt x="1377847" y="313896"/>
                </a:cubicBezTo>
                <a:cubicBezTo>
                  <a:pt x="1318189" y="194584"/>
                  <a:pt x="1265114" y="253952"/>
                  <a:pt x="1146823" y="100862"/>
                </a:cubicBezTo>
                <a:cubicBezTo>
                  <a:pt x="1043800" y="52777"/>
                  <a:pt x="899969" y="21099"/>
                  <a:pt x="839164" y="13068"/>
                </a:cubicBezTo>
                <a:cubicBezTo>
                  <a:pt x="716407" y="20525"/>
                  <a:pt x="349599" y="-25510"/>
                  <a:pt x="231469" y="2131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cxnSp>
        <p:nvCxnSpPr>
          <p:cNvPr id="9" name="Straight Connector 8">
            <a:extLst>
              <a:ext uri="{FF2B5EF4-FFF2-40B4-BE49-F238E27FC236}">
                <a16:creationId xmlns:a16="http://schemas.microsoft.com/office/drawing/2014/main" id="{C3752EA1-A036-214E-A4D2-722E1761E424}"/>
              </a:ext>
            </a:extLst>
          </p:cNvPr>
          <p:cNvCxnSpPr/>
          <p:nvPr/>
        </p:nvCxnSpPr>
        <p:spPr>
          <a:xfrm flipH="1" flipV="1">
            <a:off x="8724767" y="3505909"/>
            <a:ext cx="187288" cy="68283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5A928C1-EFBE-BB44-80D9-8ED0D30950AB}"/>
              </a:ext>
            </a:extLst>
          </p:cNvPr>
          <p:cNvCxnSpPr/>
          <p:nvPr/>
        </p:nvCxnSpPr>
        <p:spPr>
          <a:xfrm>
            <a:off x="8754732" y="3491584"/>
            <a:ext cx="1060146" cy="41246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C656B73-DF75-3D42-AE5F-5E5138906F3B}"/>
              </a:ext>
            </a:extLst>
          </p:cNvPr>
          <p:cNvCxnSpPr>
            <a:cxnSpLocks/>
            <a:endCxn id="65" idx="4"/>
          </p:cNvCxnSpPr>
          <p:nvPr/>
        </p:nvCxnSpPr>
        <p:spPr>
          <a:xfrm flipV="1">
            <a:off x="9814878" y="3680349"/>
            <a:ext cx="818137" cy="22370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73C4CD2-2AAF-B44F-8ACD-EEBCEB5EEA7E}"/>
              </a:ext>
            </a:extLst>
          </p:cNvPr>
          <p:cNvCxnSpPr/>
          <p:nvPr/>
        </p:nvCxnSpPr>
        <p:spPr>
          <a:xfrm flipH="1" flipV="1">
            <a:off x="7656511" y="3055704"/>
            <a:ext cx="1124574" cy="41980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1B0E8E79-3917-C941-99D6-99BD80BF69D8}"/>
              </a:ext>
            </a:extLst>
          </p:cNvPr>
          <p:cNvCxnSpPr/>
          <p:nvPr/>
        </p:nvCxnSpPr>
        <p:spPr>
          <a:xfrm flipV="1">
            <a:off x="8781081" y="2910099"/>
            <a:ext cx="1002157" cy="56540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3E73ED2-9388-9440-BEC7-4709DF64F9E3}"/>
              </a:ext>
            </a:extLst>
          </p:cNvPr>
          <p:cNvCxnSpPr>
            <a:cxnSpLocks/>
            <a:stCxn id="89" idx="4"/>
          </p:cNvCxnSpPr>
          <p:nvPr/>
        </p:nvCxnSpPr>
        <p:spPr>
          <a:xfrm>
            <a:off x="7389190" y="3739485"/>
            <a:ext cx="1522865" cy="4492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F341DEC8-0EA4-B047-9EC0-A26A0EE1B143}"/>
              </a:ext>
            </a:extLst>
          </p:cNvPr>
          <p:cNvCxnSpPr/>
          <p:nvPr/>
        </p:nvCxnSpPr>
        <p:spPr>
          <a:xfrm flipV="1">
            <a:off x="7209979" y="3485174"/>
            <a:ext cx="1514786" cy="233887"/>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ADB9832A-2E89-EC43-BA31-49F4524A4BE4}"/>
              </a:ext>
            </a:extLst>
          </p:cNvPr>
          <p:cNvCxnSpPr>
            <a:cxnSpLocks/>
          </p:cNvCxnSpPr>
          <p:nvPr/>
        </p:nvCxnSpPr>
        <p:spPr>
          <a:xfrm>
            <a:off x="10631673" y="3529431"/>
            <a:ext cx="909542"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955AF617-ABFA-674E-B1F8-7C9F603469DA}"/>
              </a:ext>
            </a:extLst>
          </p:cNvPr>
          <p:cNvSpPr txBox="1"/>
          <p:nvPr/>
        </p:nvSpPr>
        <p:spPr>
          <a:xfrm>
            <a:off x="7973562" y="2234867"/>
            <a:ext cx="1096302" cy="1035540"/>
          </a:xfrm>
          <a:prstGeom prst="rect">
            <a:avLst/>
          </a:prstGeom>
          <a:noFill/>
        </p:spPr>
        <p:txBody>
          <a:bodyPr wrap="square" rtlCol="0">
            <a:spAutoFit/>
          </a:bodyPr>
          <a:lstStyle/>
          <a:p>
            <a:pPr>
              <a:lnSpc>
                <a:spcPct val="85000"/>
              </a:lnSpc>
            </a:pPr>
            <a:r>
              <a:rPr lang="pt-BR" sz="1200" dirty="0">
                <a:solidFill>
                  <a:prstClr val="black"/>
                </a:solidFill>
                <a:latin typeface="Calibri"/>
              </a:rPr>
              <a:t>Entidade de Gestão de Mobilidade - Mobility Management Entity (</a:t>
            </a:r>
            <a:r>
              <a:rPr lang="pt-BR" sz="1200" b="1" dirty="0">
                <a:solidFill>
                  <a:prstClr val="black"/>
                </a:solidFill>
                <a:latin typeface="Calibri"/>
              </a:rPr>
              <a:t>MME</a:t>
            </a:r>
            <a:r>
              <a:rPr lang="pt-BR" sz="1200" dirty="0">
                <a:solidFill>
                  <a:prstClr val="black"/>
                </a:solidFill>
                <a:latin typeface="Calibri"/>
              </a:rPr>
              <a:t>)</a:t>
            </a:r>
          </a:p>
        </p:txBody>
      </p:sp>
      <p:sp>
        <p:nvSpPr>
          <p:cNvPr id="18" name="TextBox 17">
            <a:extLst>
              <a:ext uri="{FF2B5EF4-FFF2-40B4-BE49-F238E27FC236}">
                <a16:creationId xmlns:a16="http://schemas.microsoft.com/office/drawing/2014/main" id="{679FF8E6-11BB-EE49-AFCB-83F5B6720CA3}"/>
              </a:ext>
            </a:extLst>
          </p:cNvPr>
          <p:cNvSpPr txBox="1"/>
          <p:nvPr/>
        </p:nvSpPr>
        <p:spPr>
          <a:xfrm>
            <a:off x="7791233" y="4413571"/>
            <a:ext cx="2353669" cy="250710"/>
          </a:xfrm>
          <a:prstGeom prst="rect">
            <a:avLst/>
          </a:prstGeom>
          <a:noFill/>
        </p:spPr>
        <p:txBody>
          <a:bodyPr wrap="square" rtlCol="0">
            <a:spAutoFit/>
          </a:bodyPr>
          <a:lstStyle/>
          <a:p>
            <a:pPr algn="ctr">
              <a:lnSpc>
                <a:spcPct val="85000"/>
              </a:lnSpc>
            </a:pPr>
            <a:r>
              <a:rPr lang="pt-BR" sz="1200" dirty="0" err="1">
                <a:solidFill>
                  <a:prstClr val="black"/>
                </a:solidFill>
                <a:latin typeface="Calibri"/>
              </a:rPr>
              <a:t>Serving</a:t>
            </a:r>
            <a:r>
              <a:rPr lang="pt-BR" sz="1200" dirty="0">
                <a:solidFill>
                  <a:prstClr val="black"/>
                </a:solidFill>
                <a:latin typeface="Calibri"/>
              </a:rPr>
              <a:t> Gateway (</a:t>
            </a:r>
            <a:r>
              <a:rPr lang="pt-BR" sz="1200" b="1" dirty="0">
                <a:solidFill>
                  <a:prstClr val="black"/>
                </a:solidFill>
                <a:latin typeface="Calibri"/>
              </a:rPr>
              <a:t>S-GW</a:t>
            </a:r>
            <a:r>
              <a:rPr lang="pt-BR" sz="1200" dirty="0">
                <a:solidFill>
                  <a:prstClr val="black"/>
                </a:solidFill>
                <a:latin typeface="Calibri"/>
              </a:rPr>
              <a:t>)</a:t>
            </a:r>
          </a:p>
        </p:txBody>
      </p:sp>
      <p:sp>
        <p:nvSpPr>
          <p:cNvPr id="19" name="TextBox 18">
            <a:extLst>
              <a:ext uri="{FF2B5EF4-FFF2-40B4-BE49-F238E27FC236}">
                <a16:creationId xmlns:a16="http://schemas.microsoft.com/office/drawing/2014/main" id="{755980CE-1D9B-DE47-B3E5-696E8479F1CF}"/>
              </a:ext>
            </a:extLst>
          </p:cNvPr>
          <p:cNvSpPr txBox="1"/>
          <p:nvPr/>
        </p:nvSpPr>
        <p:spPr>
          <a:xfrm>
            <a:off x="10033417" y="2441096"/>
            <a:ext cx="1682278" cy="564642"/>
          </a:xfrm>
          <a:prstGeom prst="rect">
            <a:avLst/>
          </a:prstGeom>
          <a:noFill/>
        </p:spPr>
        <p:txBody>
          <a:bodyPr wrap="square" rtlCol="0">
            <a:spAutoFit/>
          </a:bodyPr>
          <a:lstStyle/>
          <a:p>
            <a:pPr>
              <a:lnSpc>
                <a:spcPct val="85000"/>
              </a:lnSpc>
            </a:pPr>
            <a:r>
              <a:rPr lang="pt-BR" sz="1200" dirty="0">
                <a:solidFill>
                  <a:prstClr val="black"/>
                </a:solidFill>
                <a:latin typeface="Calibri"/>
              </a:rPr>
              <a:t>Serviço de Assinante Doméstico - Home </a:t>
            </a:r>
            <a:r>
              <a:rPr lang="pt-BR" sz="1200" dirty="0" err="1">
                <a:solidFill>
                  <a:prstClr val="black"/>
                </a:solidFill>
                <a:latin typeface="Calibri"/>
              </a:rPr>
              <a:t>Subscriber</a:t>
            </a:r>
            <a:r>
              <a:rPr lang="pt-BR" sz="1200" dirty="0">
                <a:solidFill>
                  <a:prstClr val="black"/>
                </a:solidFill>
                <a:latin typeface="Calibri"/>
              </a:rPr>
              <a:t> Service (</a:t>
            </a:r>
            <a:r>
              <a:rPr lang="pt-BR" sz="1200" b="1" dirty="0">
                <a:solidFill>
                  <a:prstClr val="black"/>
                </a:solidFill>
                <a:latin typeface="Calibri"/>
              </a:rPr>
              <a:t>HSS</a:t>
            </a:r>
            <a:r>
              <a:rPr lang="pt-BR" sz="1200" dirty="0">
                <a:solidFill>
                  <a:prstClr val="black"/>
                </a:solidFill>
                <a:latin typeface="Calibri"/>
              </a:rPr>
              <a:t>)</a:t>
            </a:r>
          </a:p>
        </p:txBody>
      </p:sp>
      <p:sp>
        <p:nvSpPr>
          <p:cNvPr id="20" name="TextBox 19">
            <a:extLst>
              <a:ext uri="{FF2B5EF4-FFF2-40B4-BE49-F238E27FC236}">
                <a16:creationId xmlns:a16="http://schemas.microsoft.com/office/drawing/2014/main" id="{CD559FDE-F844-E947-8966-45DD952B5921}"/>
              </a:ext>
            </a:extLst>
          </p:cNvPr>
          <p:cNvSpPr txBox="1"/>
          <p:nvPr/>
        </p:nvSpPr>
        <p:spPr>
          <a:xfrm>
            <a:off x="9897766" y="3928199"/>
            <a:ext cx="1853514" cy="250710"/>
          </a:xfrm>
          <a:prstGeom prst="rect">
            <a:avLst/>
          </a:prstGeom>
          <a:noFill/>
        </p:spPr>
        <p:txBody>
          <a:bodyPr wrap="square" rtlCol="0">
            <a:spAutoFit/>
          </a:bodyPr>
          <a:lstStyle/>
          <a:p>
            <a:pPr algn="ctr">
              <a:lnSpc>
                <a:spcPct val="85000"/>
              </a:lnSpc>
            </a:pPr>
            <a:r>
              <a:rPr lang="pt-BR" sz="1200" dirty="0">
                <a:solidFill>
                  <a:prstClr val="black"/>
                </a:solidFill>
                <a:latin typeface="Calibri"/>
              </a:rPr>
              <a:t>PDN gateway (</a:t>
            </a:r>
            <a:r>
              <a:rPr lang="pt-BR" sz="1200" b="1" dirty="0">
                <a:solidFill>
                  <a:prstClr val="black"/>
                </a:solidFill>
                <a:latin typeface="Calibri"/>
              </a:rPr>
              <a:t>P-GW</a:t>
            </a:r>
            <a:r>
              <a:rPr lang="pt-BR" sz="1200" dirty="0">
                <a:solidFill>
                  <a:prstClr val="black"/>
                </a:solidFill>
                <a:latin typeface="Calibri"/>
              </a:rPr>
              <a:t>)</a:t>
            </a:r>
          </a:p>
        </p:txBody>
      </p:sp>
      <p:sp>
        <p:nvSpPr>
          <p:cNvPr id="21" name="TextBox 20">
            <a:extLst>
              <a:ext uri="{FF2B5EF4-FFF2-40B4-BE49-F238E27FC236}">
                <a16:creationId xmlns:a16="http://schemas.microsoft.com/office/drawing/2014/main" id="{BEE206C5-EA27-0548-9300-1180195B5DC4}"/>
              </a:ext>
            </a:extLst>
          </p:cNvPr>
          <p:cNvSpPr txBox="1"/>
          <p:nvPr/>
        </p:nvSpPr>
        <p:spPr>
          <a:xfrm>
            <a:off x="6567285" y="4467432"/>
            <a:ext cx="325730" cy="338554"/>
          </a:xfrm>
          <a:prstGeom prst="rect">
            <a:avLst/>
          </a:prstGeom>
          <a:noFill/>
        </p:spPr>
        <p:txBody>
          <a:bodyPr wrap="none" rtlCol="0">
            <a:spAutoFit/>
          </a:bodyPr>
          <a:lstStyle/>
          <a:p>
            <a:r>
              <a:rPr lang="pt-BR" sz="1600" dirty="0"/>
              <a:t>…</a:t>
            </a:r>
            <a:endParaRPr lang="pt-BR" sz="1350" dirty="0"/>
          </a:p>
        </p:txBody>
      </p:sp>
      <p:cxnSp>
        <p:nvCxnSpPr>
          <p:cNvPr id="22" name="Straight Connector 21">
            <a:extLst>
              <a:ext uri="{FF2B5EF4-FFF2-40B4-BE49-F238E27FC236}">
                <a16:creationId xmlns:a16="http://schemas.microsoft.com/office/drawing/2014/main" id="{CF3C734B-FACC-AF46-85BA-9EDB93ADC0C1}"/>
              </a:ext>
            </a:extLst>
          </p:cNvPr>
          <p:cNvCxnSpPr>
            <a:cxnSpLocks/>
            <a:endCxn id="70" idx="2"/>
          </p:cNvCxnSpPr>
          <p:nvPr/>
        </p:nvCxnSpPr>
        <p:spPr>
          <a:xfrm>
            <a:off x="8754732" y="3505907"/>
            <a:ext cx="1875422" cy="1268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96B4492-94B4-5548-931D-85B136866835}"/>
              </a:ext>
            </a:extLst>
          </p:cNvPr>
          <p:cNvCxnSpPr/>
          <p:nvPr/>
        </p:nvCxnSpPr>
        <p:spPr>
          <a:xfrm flipV="1">
            <a:off x="8912055" y="3904049"/>
            <a:ext cx="902823" cy="28469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DEB0D2C1-F88C-B645-BA20-259DCE82399D}"/>
              </a:ext>
            </a:extLst>
          </p:cNvPr>
          <p:cNvCxnSpPr/>
          <p:nvPr/>
        </p:nvCxnSpPr>
        <p:spPr>
          <a:xfrm flipV="1">
            <a:off x="7656511" y="4188741"/>
            <a:ext cx="1304940" cy="6198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8AD08002-C63B-384D-89CA-8B945CC63FFE}"/>
              </a:ext>
            </a:extLst>
          </p:cNvPr>
          <p:cNvCxnSpPr>
            <a:cxnSpLocks/>
            <a:stCxn id="89" idx="4"/>
            <a:endCxn id="102" idx="2"/>
          </p:cNvCxnSpPr>
          <p:nvPr/>
        </p:nvCxnSpPr>
        <p:spPr>
          <a:xfrm>
            <a:off x="7389190" y="3739485"/>
            <a:ext cx="238043" cy="49655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3432ED6-D45F-E246-9255-5B7E573DA6D0}"/>
              </a:ext>
            </a:extLst>
          </p:cNvPr>
          <p:cNvCxnSpPr/>
          <p:nvPr/>
        </p:nvCxnSpPr>
        <p:spPr>
          <a:xfrm flipV="1">
            <a:off x="7656513" y="3505909"/>
            <a:ext cx="1124569" cy="74481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FEDC7287-1B64-B24E-A3A3-D0B5B869F66A}"/>
              </a:ext>
            </a:extLst>
          </p:cNvPr>
          <p:cNvCxnSpPr>
            <a:cxnSpLocks/>
            <a:stCxn id="93" idx="0"/>
          </p:cNvCxnSpPr>
          <p:nvPr/>
        </p:nvCxnSpPr>
        <p:spPr>
          <a:xfrm flipH="1">
            <a:off x="6399593" y="3631997"/>
            <a:ext cx="935470" cy="101975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1456A59D-9923-9340-A0B7-C6F07345DD0C}"/>
              </a:ext>
            </a:extLst>
          </p:cNvPr>
          <p:cNvCxnSpPr>
            <a:cxnSpLocks/>
            <a:stCxn id="94" idx="12"/>
          </p:cNvCxnSpPr>
          <p:nvPr/>
        </p:nvCxnSpPr>
        <p:spPr>
          <a:xfrm flipH="1" flipV="1">
            <a:off x="6675173" y="2682266"/>
            <a:ext cx="660278" cy="987106"/>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2E7D84F-9E77-D547-9B25-0D9D0A6C0E34}"/>
              </a:ext>
            </a:extLst>
          </p:cNvPr>
          <p:cNvCxnSpPr>
            <a:cxnSpLocks/>
            <a:stCxn id="94" idx="13"/>
          </p:cNvCxnSpPr>
          <p:nvPr/>
        </p:nvCxnSpPr>
        <p:spPr>
          <a:xfrm flipH="1">
            <a:off x="5835039" y="3632847"/>
            <a:ext cx="1499626" cy="66263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5DFBB6AE-FA4E-1A47-855D-938097AB953D}"/>
              </a:ext>
            </a:extLst>
          </p:cNvPr>
          <p:cNvSpPr txBox="1"/>
          <p:nvPr/>
        </p:nvSpPr>
        <p:spPr>
          <a:xfrm>
            <a:off x="11042136" y="3315067"/>
            <a:ext cx="860748" cy="491225"/>
          </a:xfrm>
          <a:prstGeom prst="rect">
            <a:avLst/>
          </a:prstGeom>
          <a:noFill/>
        </p:spPr>
        <p:txBody>
          <a:bodyPr wrap="none" rtlCol="0">
            <a:spAutoFit/>
          </a:bodyPr>
          <a:lstStyle/>
          <a:p>
            <a:pPr>
              <a:lnSpc>
                <a:spcPct val="80000"/>
              </a:lnSpc>
            </a:pPr>
            <a:r>
              <a:rPr lang="pt-BR" sz="1600" dirty="0">
                <a:solidFill>
                  <a:prstClr val="black"/>
                </a:solidFill>
                <a:latin typeface="Calibri"/>
              </a:rPr>
              <a:t>para </a:t>
            </a:r>
          </a:p>
          <a:p>
            <a:pPr>
              <a:lnSpc>
                <a:spcPct val="80000"/>
              </a:lnSpc>
            </a:pPr>
            <a:r>
              <a:rPr lang="pt-BR" sz="1600" dirty="0">
                <a:solidFill>
                  <a:prstClr val="black"/>
                </a:solidFill>
                <a:latin typeface="Calibri"/>
              </a:rPr>
              <a:t>Internet</a:t>
            </a:r>
          </a:p>
        </p:txBody>
      </p:sp>
      <p:sp>
        <p:nvSpPr>
          <p:cNvPr id="46" name="TextBox 45">
            <a:extLst>
              <a:ext uri="{FF2B5EF4-FFF2-40B4-BE49-F238E27FC236}">
                <a16:creationId xmlns:a16="http://schemas.microsoft.com/office/drawing/2014/main" id="{FC256A69-C2D1-A543-B030-86DD682F9AB5}"/>
              </a:ext>
            </a:extLst>
          </p:cNvPr>
          <p:cNvSpPr txBox="1"/>
          <p:nvPr/>
        </p:nvSpPr>
        <p:spPr>
          <a:xfrm>
            <a:off x="4562645" y="2549748"/>
            <a:ext cx="1589760" cy="378886"/>
          </a:xfrm>
          <a:prstGeom prst="rect">
            <a:avLst/>
          </a:prstGeom>
          <a:noFill/>
        </p:spPr>
        <p:txBody>
          <a:bodyPr wrap="square" rtlCol="0">
            <a:spAutoFit/>
          </a:bodyPr>
          <a:lstStyle/>
          <a:p>
            <a:pPr algn="ctr">
              <a:lnSpc>
                <a:spcPct val="80000"/>
              </a:lnSpc>
            </a:pPr>
            <a:r>
              <a:rPr lang="pt-BR" sz="1200" dirty="0">
                <a:solidFill>
                  <a:prstClr val="black"/>
                </a:solidFill>
                <a:latin typeface="Calibri"/>
              </a:rPr>
              <a:t>Dispositivo móvel</a:t>
            </a:r>
          </a:p>
          <a:p>
            <a:pPr algn="ctr">
              <a:lnSpc>
                <a:spcPct val="80000"/>
              </a:lnSpc>
            </a:pPr>
            <a:r>
              <a:rPr lang="pt-BR" sz="1100" dirty="0">
                <a:solidFill>
                  <a:prstClr val="black"/>
                </a:solidFill>
                <a:latin typeface="Calibri"/>
              </a:rPr>
              <a:t>  (</a:t>
            </a:r>
            <a:r>
              <a:rPr lang="pt-BR" sz="1100" b="1" dirty="0">
                <a:solidFill>
                  <a:prstClr val="black"/>
                </a:solidFill>
                <a:latin typeface="Calibri"/>
              </a:rPr>
              <a:t>UE</a:t>
            </a:r>
            <a:r>
              <a:rPr lang="pt-BR" sz="1100" dirty="0">
                <a:solidFill>
                  <a:prstClr val="black"/>
                </a:solidFill>
                <a:latin typeface="Calibri"/>
              </a:rPr>
              <a:t>)</a:t>
            </a:r>
          </a:p>
        </p:txBody>
      </p:sp>
      <p:sp>
        <p:nvSpPr>
          <p:cNvPr id="54" name="TextBox 53">
            <a:extLst>
              <a:ext uri="{FF2B5EF4-FFF2-40B4-BE49-F238E27FC236}">
                <a16:creationId xmlns:a16="http://schemas.microsoft.com/office/drawing/2014/main" id="{1077AB8C-4F97-9648-9E6D-13504C1E87CE}"/>
              </a:ext>
            </a:extLst>
          </p:cNvPr>
          <p:cNvSpPr txBox="1"/>
          <p:nvPr/>
        </p:nvSpPr>
        <p:spPr>
          <a:xfrm>
            <a:off x="5885479" y="2821542"/>
            <a:ext cx="989310" cy="391517"/>
          </a:xfrm>
          <a:prstGeom prst="rect">
            <a:avLst/>
          </a:prstGeom>
          <a:noFill/>
        </p:spPr>
        <p:txBody>
          <a:bodyPr wrap="none" rtlCol="0">
            <a:spAutoFit/>
          </a:bodyPr>
          <a:lstStyle/>
          <a:p>
            <a:pPr algn="r">
              <a:lnSpc>
                <a:spcPct val="80000"/>
              </a:lnSpc>
            </a:pPr>
            <a:r>
              <a:rPr lang="pt-BR" sz="1200" dirty="0">
                <a:solidFill>
                  <a:prstClr val="black"/>
                </a:solidFill>
                <a:latin typeface="Calibri"/>
              </a:rPr>
              <a:t>Estação base</a:t>
            </a:r>
          </a:p>
          <a:p>
            <a:pPr algn="r">
              <a:lnSpc>
                <a:spcPct val="80000"/>
              </a:lnSpc>
            </a:pPr>
            <a:r>
              <a:rPr lang="pt-BR" sz="1200" b="1" dirty="0">
                <a:solidFill>
                  <a:prstClr val="black"/>
                </a:solidFill>
                <a:latin typeface="Calibri"/>
              </a:rPr>
              <a:t>(</a:t>
            </a:r>
            <a:r>
              <a:rPr lang="pt-BR" sz="1200" b="1" dirty="0" err="1">
                <a:solidFill>
                  <a:prstClr val="black"/>
                </a:solidFill>
                <a:latin typeface="Calibri"/>
              </a:rPr>
              <a:t>eNode</a:t>
            </a:r>
            <a:r>
              <a:rPr lang="pt-BR" sz="1200" b="1" dirty="0">
                <a:solidFill>
                  <a:prstClr val="black"/>
                </a:solidFill>
                <a:latin typeface="Calibri"/>
              </a:rPr>
              <a:t>-B)  </a:t>
            </a:r>
            <a:endParaRPr lang="pt-BR" sz="1050" b="1" dirty="0">
              <a:solidFill>
                <a:prstClr val="black"/>
              </a:solidFill>
              <a:latin typeface="Calibri"/>
            </a:endParaRPr>
          </a:p>
        </p:txBody>
      </p:sp>
      <p:grpSp>
        <p:nvGrpSpPr>
          <p:cNvPr id="55" name="Group 54">
            <a:extLst>
              <a:ext uri="{FF2B5EF4-FFF2-40B4-BE49-F238E27FC236}">
                <a16:creationId xmlns:a16="http://schemas.microsoft.com/office/drawing/2014/main" id="{60727567-EE18-E64F-8998-51A737EA68D5}"/>
              </a:ext>
            </a:extLst>
          </p:cNvPr>
          <p:cNvGrpSpPr/>
          <p:nvPr/>
        </p:nvGrpSpPr>
        <p:grpSpPr>
          <a:xfrm>
            <a:off x="8517277" y="3881562"/>
            <a:ext cx="883221" cy="540618"/>
            <a:chOff x="7493876" y="2774731"/>
            <a:chExt cx="1481958" cy="894622"/>
          </a:xfrm>
        </p:grpSpPr>
        <p:sp>
          <p:nvSpPr>
            <p:cNvPr id="56" name="Freeform 55">
              <a:extLst>
                <a:ext uri="{FF2B5EF4-FFF2-40B4-BE49-F238E27FC236}">
                  <a16:creationId xmlns:a16="http://schemas.microsoft.com/office/drawing/2014/main" id="{B0489B00-D1CC-D640-9E4E-81A19094B95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57" name="Oval 56">
              <a:extLst>
                <a:ext uri="{FF2B5EF4-FFF2-40B4-BE49-F238E27FC236}">
                  <a16:creationId xmlns:a16="http://schemas.microsoft.com/office/drawing/2014/main" id="{FD2DEB09-CBF1-684C-BA06-F810ACF925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58" name="Group 57">
              <a:extLst>
                <a:ext uri="{FF2B5EF4-FFF2-40B4-BE49-F238E27FC236}">
                  <a16:creationId xmlns:a16="http://schemas.microsoft.com/office/drawing/2014/main" id="{C0D8678D-9E9E-FE46-A391-CA0E41679E00}"/>
                </a:ext>
              </a:extLst>
            </p:cNvPr>
            <p:cNvGrpSpPr/>
            <p:nvPr/>
          </p:nvGrpSpPr>
          <p:grpSpPr>
            <a:xfrm>
              <a:off x="7713663" y="2848339"/>
              <a:ext cx="1042107" cy="425543"/>
              <a:chOff x="7786941" y="2884917"/>
              <a:chExt cx="897649" cy="353919"/>
            </a:xfrm>
          </p:grpSpPr>
          <p:sp>
            <p:nvSpPr>
              <p:cNvPr id="59" name="Freeform 58">
                <a:extLst>
                  <a:ext uri="{FF2B5EF4-FFF2-40B4-BE49-F238E27FC236}">
                    <a16:creationId xmlns:a16="http://schemas.microsoft.com/office/drawing/2014/main" id="{1E625A55-E029-AF42-B88D-5D2FAB06B0B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A90CBD7B-B413-674C-8C1B-311DEA10F9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6C99112B-C85E-104E-BA58-6E2AD6C7E4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2" name="Freeform 61">
                <a:extLst>
                  <a:ext uri="{FF2B5EF4-FFF2-40B4-BE49-F238E27FC236}">
                    <a16:creationId xmlns:a16="http://schemas.microsoft.com/office/drawing/2014/main" id="{6A671058-EDBC-B448-953A-0252BBC0E05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63" name="Group 62">
            <a:extLst>
              <a:ext uri="{FF2B5EF4-FFF2-40B4-BE49-F238E27FC236}">
                <a16:creationId xmlns:a16="http://schemas.microsoft.com/office/drawing/2014/main" id="{6F94F43F-64A6-1443-8CB0-275E05EF1A0F}"/>
              </a:ext>
            </a:extLst>
          </p:cNvPr>
          <p:cNvGrpSpPr/>
          <p:nvPr/>
        </p:nvGrpSpPr>
        <p:grpSpPr>
          <a:xfrm>
            <a:off x="10191431" y="3330376"/>
            <a:ext cx="883221" cy="540618"/>
            <a:chOff x="7493876" y="2774731"/>
            <a:chExt cx="1481958" cy="894622"/>
          </a:xfrm>
        </p:grpSpPr>
        <p:sp>
          <p:nvSpPr>
            <p:cNvPr id="64" name="Freeform 63">
              <a:extLst>
                <a:ext uri="{FF2B5EF4-FFF2-40B4-BE49-F238E27FC236}">
                  <a16:creationId xmlns:a16="http://schemas.microsoft.com/office/drawing/2014/main" id="{E05DF9C8-CB91-644A-B514-85AACCC7FD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65" name="Oval 64">
              <a:extLst>
                <a:ext uri="{FF2B5EF4-FFF2-40B4-BE49-F238E27FC236}">
                  <a16:creationId xmlns:a16="http://schemas.microsoft.com/office/drawing/2014/main" id="{0A8FBEAB-793E-FE42-94E8-00B59D3F61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66" name="Group 65">
              <a:extLst>
                <a:ext uri="{FF2B5EF4-FFF2-40B4-BE49-F238E27FC236}">
                  <a16:creationId xmlns:a16="http://schemas.microsoft.com/office/drawing/2014/main" id="{E67DA038-7827-C043-B0DE-6039609E1F73}"/>
                </a:ext>
              </a:extLst>
            </p:cNvPr>
            <p:cNvGrpSpPr/>
            <p:nvPr/>
          </p:nvGrpSpPr>
          <p:grpSpPr>
            <a:xfrm>
              <a:off x="7713663" y="2848339"/>
              <a:ext cx="1042107" cy="425543"/>
              <a:chOff x="7786941" y="2884917"/>
              <a:chExt cx="897649" cy="353919"/>
            </a:xfrm>
          </p:grpSpPr>
          <p:sp>
            <p:nvSpPr>
              <p:cNvPr id="67" name="Freeform 66">
                <a:extLst>
                  <a:ext uri="{FF2B5EF4-FFF2-40B4-BE49-F238E27FC236}">
                    <a16:creationId xmlns:a16="http://schemas.microsoft.com/office/drawing/2014/main" id="{8BC9B326-A00A-9147-BC1C-6DEA74F922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8" name="Freeform 67">
                <a:extLst>
                  <a:ext uri="{FF2B5EF4-FFF2-40B4-BE49-F238E27FC236}">
                    <a16:creationId xmlns:a16="http://schemas.microsoft.com/office/drawing/2014/main" id="{27C7997B-54AF-F24C-BF0E-358A35C4066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69" name="Freeform 68">
                <a:extLst>
                  <a:ext uri="{FF2B5EF4-FFF2-40B4-BE49-F238E27FC236}">
                    <a16:creationId xmlns:a16="http://schemas.microsoft.com/office/drawing/2014/main" id="{C8D8C6AD-37E7-5448-85D4-64A4A5B171E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AD3BD04C-6FE4-994C-9EAF-DC6C57FE31A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71" name="Group 70">
            <a:extLst>
              <a:ext uri="{FF2B5EF4-FFF2-40B4-BE49-F238E27FC236}">
                <a16:creationId xmlns:a16="http://schemas.microsoft.com/office/drawing/2014/main" id="{BAB23DAA-0E90-BE4F-9B76-87FE6A7A6D52}"/>
              </a:ext>
            </a:extLst>
          </p:cNvPr>
          <p:cNvGrpSpPr/>
          <p:nvPr/>
        </p:nvGrpSpPr>
        <p:grpSpPr>
          <a:xfrm>
            <a:off x="8517278" y="3314233"/>
            <a:ext cx="495296" cy="318654"/>
            <a:chOff x="7493876" y="2774731"/>
            <a:chExt cx="1481958" cy="894622"/>
          </a:xfrm>
        </p:grpSpPr>
        <p:sp>
          <p:nvSpPr>
            <p:cNvPr id="72" name="Freeform 71">
              <a:extLst>
                <a:ext uri="{FF2B5EF4-FFF2-40B4-BE49-F238E27FC236}">
                  <a16:creationId xmlns:a16="http://schemas.microsoft.com/office/drawing/2014/main" id="{F8B1947A-19E1-1B4E-ADEA-A2AB82DE3D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73" name="Oval 72">
              <a:extLst>
                <a:ext uri="{FF2B5EF4-FFF2-40B4-BE49-F238E27FC236}">
                  <a16:creationId xmlns:a16="http://schemas.microsoft.com/office/drawing/2014/main" id="{B4B90F9E-A110-E841-A185-641FE8A577B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74" name="Group 73">
              <a:extLst>
                <a:ext uri="{FF2B5EF4-FFF2-40B4-BE49-F238E27FC236}">
                  <a16:creationId xmlns:a16="http://schemas.microsoft.com/office/drawing/2014/main" id="{9C0D293E-22B6-3E4C-8BCE-561B8113BB86}"/>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A8A895E0-F08B-4A44-BD85-35A2157EA60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6" name="Freeform 75">
                <a:extLst>
                  <a:ext uri="{FF2B5EF4-FFF2-40B4-BE49-F238E27FC236}">
                    <a16:creationId xmlns:a16="http://schemas.microsoft.com/office/drawing/2014/main" id="{342EFC43-840E-B74E-8A26-CCD8514249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7" name="Freeform 76">
                <a:extLst>
                  <a:ext uri="{FF2B5EF4-FFF2-40B4-BE49-F238E27FC236}">
                    <a16:creationId xmlns:a16="http://schemas.microsoft.com/office/drawing/2014/main" id="{CFC3970A-BBAC-E64C-864B-BDEEDC13528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78" name="Freeform 77">
                <a:extLst>
                  <a:ext uri="{FF2B5EF4-FFF2-40B4-BE49-F238E27FC236}">
                    <a16:creationId xmlns:a16="http://schemas.microsoft.com/office/drawing/2014/main" id="{F53664D5-C8C1-7445-BC58-2508CAF6D7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41772D06-A679-C74E-8F7B-26D75DE067ED}"/>
              </a:ext>
            </a:extLst>
          </p:cNvPr>
          <p:cNvGrpSpPr/>
          <p:nvPr/>
        </p:nvGrpSpPr>
        <p:grpSpPr>
          <a:xfrm>
            <a:off x="9508439" y="3732448"/>
            <a:ext cx="495296" cy="318654"/>
            <a:chOff x="7493876" y="2774731"/>
            <a:chExt cx="1481958" cy="894622"/>
          </a:xfrm>
        </p:grpSpPr>
        <p:sp>
          <p:nvSpPr>
            <p:cNvPr id="80" name="Freeform 79">
              <a:extLst>
                <a:ext uri="{FF2B5EF4-FFF2-40B4-BE49-F238E27FC236}">
                  <a16:creationId xmlns:a16="http://schemas.microsoft.com/office/drawing/2014/main" id="{A2EEC3F7-93E8-E244-A386-F8A376C90C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82426144-C7B9-E443-99F0-EA75D00503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19F33AE3-497B-6C48-B4F2-9028391043B8}"/>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0E83A2B2-ED87-AE4C-92E7-24528D23A0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F64AD8FA-E8DA-0249-B9D1-26A6AC4CBA0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4632C282-272F-A640-AEBE-6A3CC547AB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FB071B43-4125-C448-8E62-D6E9FEE09EA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1A9B582-EBFD-BC49-8DE2-2EA563F12106}"/>
              </a:ext>
            </a:extLst>
          </p:cNvPr>
          <p:cNvGrpSpPr/>
          <p:nvPr/>
        </p:nvGrpSpPr>
        <p:grpSpPr>
          <a:xfrm>
            <a:off x="7141557" y="3533202"/>
            <a:ext cx="495296" cy="318654"/>
            <a:chOff x="7493876" y="2774731"/>
            <a:chExt cx="1481958" cy="894622"/>
          </a:xfrm>
        </p:grpSpPr>
        <p:sp>
          <p:nvSpPr>
            <p:cNvPr id="88" name="Freeform 87">
              <a:extLst>
                <a:ext uri="{FF2B5EF4-FFF2-40B4-BE49-F238E27FC236}">
                  <a16:creationId xmlns:a16="http://schemas.microsoft.com/office/drawing/2014/main" id="{86BC2772-1ABA-5649-AA15-4331FEEF4F6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9" name="Oval 88">
              <a:extLst>
                <a:ext uri="{FF2B5EF4-FFF2-40B4-BE49-F238E27FC236}">
                  <a16:creationId xmlns:a16="http://schemas.microsoft.com/office/drawing/2014/main" id="{08862736-A8E9-B24B-A983-C24C6ECD02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90" name="Group 89">
              <a:extLst>
                <a:ext uri="{FF2B5EF4-FFF2-40B4-BE49-F238E27FC236}">
                  <a16:creationId xmlns:a16="http://schemas.microsoft.com/office/drawing/2014/main" id="{B396F44A-D03C-E545-9C35-3D7C197833CF}"/>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AF1450E3-83D1-D841-A615-12B65F4789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92" name="Freeform 91">
                <a:extLst>
                  <a:ext uri="{FF2B5EF4-FFF2-40B4-BE49-F238E27FC236}">
                    <a16:creationId xmlns:a16="http://schemas.microsoft.com/office/drawing/2014/main" id="{63A01A82-7669-A34C-AC36-129F4B770D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6F22DA3B-402E-5046-9232-AE3C43C62E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7968AB99-2B48-9248-8471-4A5E2A20E2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1F75DFA6-C48B-B144-96B3-E6C870521780}"/>
              </a:ext>
            </a:extLst>
          </p:cNvPr>
          <p:cNvGrpSpPr/>
          <p:nvPr/>
        </p:nvGrpSpPr>
        <p:grpSpPr>
          <a:xfrm>
            <a:off x="7381204" y="4125100"/>
            <a:ext cx="495296" cy="318654"/>
            <a:chOff x="7493876" y="2774731"/>
            <a:chExt cx="1481958" cy="894622"/>
          </a:xfrm>
        </p:grpSpPr>
        <p:sp>
          <p:nvSpPr>
            <p:cNvPr id="96" name="Freeform 95">
              <a:extLst>
                <a:ext uri="{FF2B5EF4-FFF2-40B4-BE49-F238E27FC236}">
                  <a16:creationId xmlns:a16="http://schemas.microsoft.com/office/drawing/2014/main" id="{550CF0CF-5417-1D44-9FF5-0125C7BC1F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9EBB8AB2-85E2-C74B-8EA6-F3C965AC9BB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2B1F83C6-128D-504A-A9BD-752EBD85793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BCEC389D-02C7-E642-A71F-1CD79F4B342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67205EB5-4105-EA49-AB65-2334288913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D31749B9-FED1-B143-9D0A-75F194D0666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34A4BA55-86CE-2B40-A90B-B5A450B826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103" name="Group 652">
            <a:extLst>
              <a:ext uri="{FF2B5EF4-FFF2-40B4-BE49-F238E27FC236}">
                <a16:creationId xmlns:a16="http://schemas.microsoft.com/office/drawing/2014/main" id="{36CB4771-2A63-894E-AC40-FAA61C7BB56C}"/>
              </a:ext>
            </a:extLst>
          </p:cNvPr>
          <p:cNvGrpSpPr>
            <a:grpSpLocks/>
          </p:cNvGrpSpPr>
          <p:nvPr/>
        </p:nvGrpSpPr>
        <p:grpSpPr bwMode="auto">
          <a:xfrm>
            <a:off x="5111346" y="1885219"/>
            <a:ext cx="733407" cy="660273"/>
            <a:chOff x="2751" y="1851"/>
            <a:chExt cx="462" cy="478"/>
          </a:xfrm>
        </p:grpSpPr>
        <p:pic>
          <p:nvPicPr>
            <p:cNvPr id="104" name="Picture 653" descr="iphone_stylized_small">
              <a:extLst>
                <a:ext uri="{FF2B5EF4-FFF2-40B4-BE49-F238E27FC236}">
                  <a16:creationId xmlns:a16="http://schemas.microsoft.com/office/drawing/2014/main" id="{EA55BD15-8826-4D4B-B83C-888AAE35CC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54" descr="antenna_radiation_stylized">
              <a:extLst>
                <a:ext uri="{FF2B5EF4-FFF2-40B4-BE49-F238E27FC236}">
                  <a16:creationId xmlns:a16="http://schemas.microsoft.com/office/drawing/2014/main" id="{8B2359A5-E064-7B47-8F13-00DE528A46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a:extLst>
              <a:ext uri="{FF2B5EF4-FFF2-40B4-BE49-F238E27FC236}">
                <a16:creationId xmlns:a16="http://schemas.microsoft.com/office/drawing/2014/main" id="{73144F73-50B6-9948-8BAC-52C7A8795BFD}"/>
              </a:ext>
            </a:extLst>
          </p:cNvPr>
          <p:cNvGrpSpPr/>
          <p:nvPr/>
        </p:nvGrpSpPr>
        <p:grpSpPr>
          <a:xfrm>
            <a:off x="5813450" y="3333577"/>
            <a:ext cx="534987" cy="407988"/>
            <a:chOff x="7432700" y="2327293"/>
            <a:chExt cx="534987" cy="407988"/>
          </a:xfrm>
        </p:grpSpPr>
        <p:pic>
          <p:nvPicPr>
            <p:cNvPr id="107" name="Picture 1017" descr="antenna_stylized">
              <a:extLst>
                <a:ext uri="{FF2B5EF4-FFF2-40B4-BE49-F238E27FC236}">
                  <a16:creationId xmlns:a16="http://schemas.microsoft.com/office/drawing/2014/main" id="{C8C7C570-DDF6-904D-A61F-E4DD57673B2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018" descr="laptop_keyboard">
              <a:extLst>
                <a:ext uri="{FF2B5EF4-FFF2-40B4-BE49-F238E27FC236}">
                  <a16:creationId xmlns:a16="http://schemas.microsoft.com/office/drawing/2014/main" id="{B68D8E89-FD90-264C-B364-7B39BB1340C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Freeform 1019">
              <a:extLst>
                <a:ext uri="{FF2B5EF4-FFF2-40B4-BE49-F238E27FC236}">
                  <a16:creationId xmlns:a16="http://schemas.microsoft.com/office/drawing/2014/main" id="{380CFADB-76D0-FA4D-90BB-A26DBEB60CA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pt-BR" dirty="0"/>
            </a:p>
          </p:txBody>
        </p:sp>
        <p:pic>
          <p:nvPicPr>
            <p:cNvPr id="110" name="Picture 1020" descr="screen">
              <a:extLst>
                <a:ext uri="{FF2B5EF4-FFF2-40B4-BE49-F238E27FC236}">
                  <a16:creationId xmlns:a16="http://schemas.microsoft.com/office/drawing/2014/main" id="{A237643D-DD8F-FB44-8E56-4D45DBE0124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Freeform 1021">
              <a:extLst>
                <a:ext uri="{FF2B5EF4-FFF2-40B4-BE49-F238E27FC236}">
                  <a16:creationId xmlns:a16="http://schemas.microsoft.com/office/drawing/2014/main" id="{8985CD50-805B-1345-8E10-8343506C08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2" name="Freeform 1022">
              <a:extLst>
                <a:ext uri="{FF2B5EF4-FFF2-40B4-BE49-F238E27FC236}">
                  <a16:creationId xmlns:a16="http://schemas.microsoft.com/office/drawing/2014/main" id="{6D617E6D-9C00-8A4E-8D9E-EF5B1D4FE00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3" name="Freeform 1023">
              <a:extLst>
                <a:ext uri="{FF2B5EF4-FFF2-40B4-BE49-F238E27FC236}">
                  <a16:creationId xmlns:a16="http://schemas.microsoft.com/office/drawing/2014/main" id="{930ED57E-7DDE-6648-8FCE-929B05FE768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4" name="Freeform 1024">
              <a:extLst>
                <a:ext uri="{FF2B5EF4-FFF2-40B4-BE49-F238E27FC236}">
                  <a16:creationId xmlns:a16="http://schemas.microsoft.com/office/drawing/2014/main" id="{23DB6C7D-D7B9-B74D-81D2-D0B998C19E6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5" name="Freeform 1025">
              <a:extLst>
                <a:ext uri="{FF2B5EF4-FFF2-40B4-BE49-F238E27FC236}">
                  <a16:creationId xmlns:a16="http://schemas.microsoft.com/office/drawing/2014/main" id="{7D45606B-5973-AD48-80F7-4CC08CA0005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6" name="Freeform 1026">
              <a:extLst>
                <a:ext uri="{FF2B5EF4-FFF2-40B4-BE49-F238E27FC236}">
                  <a16:creationId xmlns:a16="http://schemas.microsoft.com/office/drawing/2014/main" id="{E112E3C9-463B-E146-B611-9BDFF044709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grpSp>
          <p:nvGrpSpPr>
            <p:cNvPr id="117" name="Group 1027">
              <a:extLst>
                <a:ext uri="{FF2B5EF4-FFF2-40B4-BE49-F238E27FC236}">
                  <a16:creationId xmlns:a16="http://schemas.microsoft.com/office/drawing/2014/main" id="{1394DF9E-9B05-0D40-B89F-2E9DF41443DA}"/>
                </a:ext>
              </a:extLst>
            </p:cNvPr>
            <p:cNvGrpSpPr>
              <a:grpSpLocks/>
            </p:cNvGrpSpPr>
            <p:nvPr/>
          </p:nvGrpSpPr>
          <p:grpSpPr bwMode="auto">
            <a:xfrm>
              <a:off x="7594735" y="2642220"/>
              <a:ext cx="98740" cy="36846"/>
              <a:chOff x="1740" y="2642"/>
              <a:chExt cx="752" cy="327"/>
            </a:xfrm>
          </p:grpSpPr>
          <p:sp>
            <p:nvSpPr>
              <p:cNvPr id="124" name="Freeform 1028">
                <a:extLst>
                  <a:ext uri="{FF2B5EF4-FFF2-40B4-BE49-F238E27FC236}">
                    <a16:creationId xmlns:a16="http://schemas.microsoft.com/office/drawing/2014/main" id="{2A10469D-E365-C54C-8DB4-D5103D640C2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5" name="Freeform 1029">
                <a:extLst>
                  <a:ext uri="{FF2B5EF4-FFF2-40B4-BE49-F238E27FC236}">
                    <a16:creationId xmlns:a16="http://schemas.microsoft.com/office/drawing/2014/main" id="{F7C3647C-32D0-5F41-9BC9-7173EE986BF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6" name="Freeform 1030">
                <a:extLst>
                  <a:ext uri="{FF2B5EF4-FFF2-40B4-BE49-F238E27FC236}">
                    <a16:creationId xmlns:a16="http://schemas.microsoft.com/office/drawing/2014/main" id="{476F1D48-543B-414E-BA62-7B998F7BD1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7" name="Freeform 1031">
                <a:extLst>
                  <a:ext uri="{FF2B5EF4-FFF2-40B4-BE49-F238E27FC236}">
                    <a16:creationId xmlns:a16="http://schemas.microsoft.com/office/drawing/2014/main" id="{F49B3C33-7435-084A-B367-B1A4FBEC58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8" name="Freeform 1032">
                <a:extLst>
                  <a:ext uri="{FF2B5EF4-FFF2-40B4-BE49-F238E27FC236}">
                    <a16:creationId xmlns:a16="http://schemas.microsoft.com/office/drawing/2014/main" id="{753E63AF-5CD6-9F4C-A43A-C430C32FB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9" name="Freeform 1033">
                <a:extLst>
                  <a:ext uri="{FF2B5EF4-FFF2-40B4-BE49-F238E27FC236}">
                    <a16:creationId xmlns:a16="http://schemas.microsoft.com/office/drawing/2014/main" id="{110B3EC1-3B31-8448-B138-35B1676F208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grpSp>
        <p:sp>
          <p:nvSpPr>
            <p:cNvPr id="118" name="Freeform 1034">
              <a:extLst>
                <a:ext uri="{FF2B5EF4-FFF2-40B4-BE49-F238E27FC236}">
                  <a16:creationId xmlns:a16="http://schemas.microsoft.com/office/drawing/2014/main" id="{36F420A0-C9FD-F243-8BAA-CD8C30A9D76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19" name="Freeform 1035">
              <a:extLst>
                <a:ext uri="{FF2B5EF4-FFF2-40B4-BE49-F238E27FC236}">
                  <a16:creationId xmlns:a16="http://schemas.microsoft.com/office/drawing/2014/main" id="{C8E2EA73-9D16-D44D-B3DE-7E68303187C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0" name="Freeform 1036">
              <a:extLst>
                <a:ext uri="{FF2B5EF4-FFF2-40B4-BE49-F238E27FC236}">
                  <a16:creationId xmlns:a16="http://schemas.microsoft.com/office/drawing/2014/main" id="{7EBD0DA0-6DF9-D64A-8B9B-5C402E2FCDE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1" name="Freeform 1037">
              <a:extLst>
                <a:ext uri="{FF2B5EF4-FFF2-40B4-BE49-F238E27FC236}">
                  <a16:creationId xmlns:a16="http://schemas.microsoft.com/office/drawing/2014/main" id="{85F400EE-828F-0B4F-AFDB-00999CCECA2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2" name="Freeform 1038">
              <a:extLst>
                <a:ext uri="{FF2B5EF4-FFF2-40B4-BE49-F238E27FC236}">
                  <a16:creationId xmlns:a16="http://schemas.microsoft.com/office/drawing/2014/main" id="{433351C2-AF49-5248-A49A-0FC06845A55F}"/>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sp>
          <p:nvSpPr>
            <p:cNvPr id="123" name="Freeform 1039">
              <a:extLst>
                <a:ext uri="{FF2B5EF4-FFF2-40B4-BE49-F238E27FC236}">
                  <a16:creationId xmlns:a16="http://schemas.microsoft.com/office/drawing/2014/main" id="{5F49E4A7-D7BF-8740-9896-8E875318EE9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dirty="0"/>
            </a:p>
          </p:txBody>
        </p:sp>
      </p:grpSp>
      <p:grpSp>
        <p:nvGrpSpPr>
          <p:cNvPr id="130" name="Group 129">
            <a:extLst>
              <a:ext uri="{FF2B5EF4-FFF2-40B4-BE49-F238E27FC236}">
                <a16:creationId xmlns:a16="http://schemas.microsoft.com/office/drawing/2014/main" id="{50DEF07B-085B-F548-A6B0-FC26F677AAD1}"/>
              </a:ext>
            </a:extLst>
          </p:cNvPr>
          <p:cNvGrpSpPr/>
          <p:nvPr/>
        </p:nvGrpSpPr>
        <p:grpSpPr>
          <a:xfrm>
            <a:off x="4909191" y="2961947"/>
            <a:ext cx="849312" cy="226109"/>
            <a:chOff x="8493165" y="2029804"/>
            <a:chExt cx="849312" cy="226109"/>
          </a:xfrm>
        </p:grpSpPr>
        <p:pic>
          <p:nvPicPr>
            <p:cNvPr id="131" name="Picture 603" descr="car_icon_small">
              <a:extLst>
                <a:ext uri="{FF2B5EF4-FFF2-40B4-BE49-F238E27FC236}">
                  <a16:creationId xmlns:a16="http://schemas.microsoft.com/office/drawing/2014/main" id="{071395AA-00CA-5546-985F-D14E16D0398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017" descr="antenna_stylized">
              <a:extLst>
                <a:ext uri="{FF2B5EF4-FFF2-40B4-BE49-F238E27FC236}">
                  <a16:creationId xmlns:a16="http://schemas.microsoft.com/office/drawing/2014/main" id="{C334AFE3-1602-4F4A-986D-5E17D8FA88B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3" name="Picture 132" descr="A screen shot of a computer&#10;&#10;Description automatically generated">
            <a:extLst>
              <a:ext uri="{FF2B5EF4-FFF2-40B4-BE49-F238E27FC236}">
                <a16:creationId xmlns:a16="http://schemas.microsoft.com/office/drawing/2014/main" id="{BEDBDBEC-D7F4-8840-B484-CE47A21592BC}"/>
              </a:ext>
            </a:extLst>
          </p:cNvPr>
          <p:cNvPicPr>
            <a:picLocks noChangeAspect="1"/>
          </p:cNvPicPr>
          <p:nvPr/>
        </p:nvPicPr>
        <p:blipFill>
          <a:blip r:embed="rId9"/>
          <a:stretch>
            <a:fillRect/>
          </a:stretch>
        </p:blipFill>
        <p:spPr>
          <a:xfrm>
            <a:off x="7463485" y="2143958"/>
            <a:ext cx="645858" cy="1204723"/>
          </a:xfrm>
          <a:prstGeom prst="rect">
            <a:avLst/>
          </a:prstGeom>
        </p:spPr>
      </p:pic>
      <p:grpSp>
        <p:nvGrpSpPr>
          <p:cNvPr id="23" name="Group 22">
            <a:extLst>
              <a:ext uri="{FF2B5EF4-FFF2-40B4-BE49-F238E27FC236}">
                <a16:creationId xmlns:a16="http://schemas.microsoft.com/office/drawing/2014/main" id="{814BABA4-57FD-9541-8A50-F49DDBBC2367}"/>
              </a:ext>
            </a:extLst>
          </p:cNvPr>
          <p:cNvGrpSpPr/>
          <p:nvPr/>
        </p:nvGrpSpPr>
        <p:grpSpPr>
          <a:xfrm>
            <a:off x="9181074" y="2063579"/>
            <a:ext cx="1008323" cy="1351004"/>
            <a:chOff x="9181074" y="2063579"/>
            <a:chExt cx="1008323" cy="1351004"/>
          </a:xfrm>
        </p:grpSpPr>
        <p:grpSp>
          <p:nvGrpSpPr>
            <p:cNvPr id="48" name="Group 47">
              <a:extLst>
                <a:ext uri="{FF2B5EF4-FFF2-40B4-BE49-F238E27FC236}">
                  <a16:creationId xmlns:a16="http://schemas.microsoft.com/office/drawing/2014/main" id="{73B3F2C5-F432-DE41-B88E-C2DDFC014DE1}"/>
                </a:ext>
              </a:extLst>
            </p:cNvPr>
            <p:cNvGrpSpPr/>
            <p:nvPr/>
          </p:nvGrpSpPr>
          <p:grpSpPr>
            <a:xfrm>
              <a:off x="9309047" y="2092807"/>
              <a:ext cx="439787" cy="517111"/>
              <a:chOff x="4501086" y="2717689"/>
              <a:chExt cx="347435" cy="424729"/>
            </a:xfrm>
          </p:grpSpPr>
          <p:sp>
            <p:nvSpPr>
              <p:cNvPr id="50" name="Rectangle 49">
                <a:extLst>
                  <a:ext uri="{FF2B5EF4-FFF2-40B4-BE49-F238E27FC236}">
                    <a16:creationId xmlns:a16="http://schemas.microsoft.com/office/drawing/2014/main" id="{153222DD-32B5-554A-92D9-45B047419529}"/>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51" name="Oval 50">
                <a:extLst>
                  <a:ext uri="{FF2B5EF4-FFF2-40B4-BE49-F238E27FC236}">
                    <a16:creationId xmlns:a16="http://schemas.microsoft.com/office/drawing/2014/main" id="{C76AAF34-87D8-5E4E-824B-D94277757609}"/>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52" name="Oval 51">
                <a:extLst>
                  <a:ext uri="{FF2B5EF4-FFF2-40B4-BE49-F238E27FC236}">
                    <a16:creationId xmlns:a16="http://schemas.microsoft.com/office/drawing/2014/main" id="{1DBEAAB3-C02D-1249-8114-9A53E5AF30B1}"/>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53" name="Rectangle 52">
                <a:extLst>
                  <a:ext uri="{FF2B5EF4-FFF2-40B4-BE49-F238E27FC236}">
                    <a16:creationId xmlns:a16="http://schemas.microsoft.com/office/drawing/2014/main" id="{541BCC86-1311-274D-8C49-EB856C55E7D5}"/>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134" name="Can 133">
              <a:extLst>
                <a:ext uri="{FF2B5EF4-FFF2-40B4-BE49-F238E27FC236}">
                  <a16:creationId xmlns:a16="http://schemas.microsoft.com/office/drawing/2014/main" id="{46271FC4-AA10-9F4D-B2FF-BE0700C9B146}"/>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135" name="Picture 134" descr="A screen shot of a computer&#10;&#10;Description automatically generated">
              <a:extLst>
                <a:ext uri="{FF2B5EF4-FFF2-40B4-BE49-F238E27FC236}">
                  <a16:creationId xmlns:a16="http://schemas.microsoft.com/office/drawing/2014/main" id="{BBB96B51-43C8-1242-9143-A19AF86CA52D}"/>
                </a:ext>
              </a:extLst>
            </p:cNvPr>
            <p:cNvPicPr>
              <a:picLocks noChangeAspect="1"/>
            </p:cNvPicPr>
            <p:nvPr/>
          </p:nvPicPr>
          <p:blipFill>
            <a:blip r:embed="rId9"/>
            <a:stretch>
              <a:fillRect/>
            </a:stretch>
          </p:blipFill>
          <p:spPr>
            <a:xfrm>
              <a:off x="9543539" y="2209860"/>
              <a:ext cx="645858" cy="1204723"/>
            </a:xfrm>
            <a:prstGeom prst="rect">
              <a:avLst/>
            </a:prstGeom>
          </p:spPr>
        </p:pic>
      </p:grpSp>
      <p:grpSp>
        <p:nvGrpSpPr>
          <p:cNvPr id="136" name="Group 135">
            <a:extLst>
              <a:ext uri="{FF2B5EF4-FFF2-40B4-BE49-F238E27FC236}">
                <a16:creationId xmlns:a16="http://schemas.microsoft.com/office/drawing/2014/main" id="{E5FAD1FE-D7A3-3A4B-A78A-8240EF40F1F1}"/>
              </a:ext>
            </a:extLst>
          </p:cNvPr>
          <p:cNvGrpSpPr/>
          <p:nvPr/>
        </p:nvGrpSpPr>
        <p:grpSpPr>
          <a:xfrm>
            <a:off x="5970432" y="1600694"/>
            <a:ext cx="466245" cy="953439"/>
            <a:chOff x="6476205" y="1279015"/>
            <a:chExt cx="466245" cy="953439"/>
          </a:xfrm>
        </p:grpSpPr>
        <p:grpSp>
          <p:nvGrpSpPr>
            <p:cNvPr id="137" name="Group 817">
              <a:extLst>
                <a:ext uri="{FF2B5EF4-FFF2-40B4-BE49-F238E27FC236}">
                  <a16:creationId xmlns:a16="http://schemas.microsoft.com/office/drawing/2014/main" id="{0D9B5D81-AC8D-5048-B8EB-4DD733071E07}"/>
                </a:ext>
              </a:extLst>
            </p:cNvPr>
            <p:cNvGrpSpPr>
              <a:grpSpLocks/>
            </p:cNvGrpSpPr>
            <p:nvPr/>
          </p:nvGrpSpPr>
          <p:grpSpPr bwMode="auto">
            <a:xfrm>
              <a:off x="6476205" y="1279015"/>
              <a:ext cx="466245" cy="434369"/>
              <a:chOff x="2920" y="1424"/>
              <a:chExt cx="326" cy="320"/>
            </a:xfrm>
          </p:grpSpPr>
          <p:sp>
            <p:nvSpPr>
              <p:cNvPr id="154" name="Oval 818">
                <a:extLst>
                  <a:ext uri="{FF2B5EF4-FFF2-40B4-BE49-F238E27FC236}">
                    <a16:creationId xmlns:a16="http://schemas.microsoft.com/office/drawing/2014/main" id="{DB177524-0C04-2248-8BF3-759F28221595}"/>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155" name="Group 819">
                <a:extLst>
                  <a:ext uri="{FF2B5EF4-FFF2-40B4-BE49-F238E27FC236}">
                    <a16:creationId xmlns:a16="http://schemas.microsoft.com/office/drawing/2014/main" id="{5057A4FD-F481-4040-9168-014C31D20959}"/>
                  </a:ext>
                </a:extLst>
              </p:cNvPr>
              <p:cNvGrpSpPr>
                <a:grpSpLocks/>
              </p:cNvGrpSpPr>
              <p:nvPr/>
            </p:nvGrpSpPr>
            <p:grpSpPr bwMode="auto">
              <a:xfrm>
                <a:off x="2949" y="1424"/>
                <a:ext cx="265" cy="280"/>
                <a:chOff x="2949" y="1424"/>
                <a:chExt cx="265" cy="280"/>
              </a:xfrm>
            </p:grpSpPr>
            <p:sp>
              <p:nvSpPr>
                <p:cNvPr id="157" name="Oval 820">
                  <a:extLst>
                    <a:ext uri="{FF2B5EF4-FFF2-40B4-BE49-F238E27FC236}">
                      <a16:creationId xmlns:a16="http://schemas.microsoft.com/office/drawing/2014/main" id="{0283F91F-37E5-F049-8A58-5E862FAA73F3}"/>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58" name="Oval 821">
                  <a:extLst>
                    <a:ext uri="{FF2B5EF4-FFF2-40B4-BE49-F238E27FC236}">
                      <a16:creationId xmlns:a16="http://schemas.microsoft.com/office/drawing/2014/main" id="{0C1D47D9-C3E7-6046-8CCF-68630333A18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59" name="Oval 822">
                  <a:extLst>
                    <a:ext uri="{FF2B5EF4-FFF2-40B4-BE49-F238E27FC236}">
                      <a16:creationId xmlns:a16="http://schemas.microsoft.com/office/drawing/2014/main" id="{DD05FCAE-DA78-7149-88E3-D18D3279C58A}"/>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60" name="Oval 823">
                  <a:extLst>
                    <a:ext uri="{FF2B5EF4-FFF2-40B4-BE49-F238E27FC236}">
                      <a16:creationId xmlns:a16="http://schemas.microsoft.com/office/drawing/2014/main" id="{EEE1FB61-5199-6F44-9FAD-2337839752E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161" name="Freeform 824">
                  <a:extLst>
                    <a:ext uri="{FF2B5EF4-FFF2-40B4-BE49-F238E27FC236}">
                      <a16:creationId xmlns:a16="http://schemas.microsoft.com/office/drawing/2014/main" id="{31F37EB6-8693-A340-939B-1F3B677BF13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156" name="Freeform 825">
                <a:extLst>
                  <a:ext uri="{FF2B5EF4-FFF2-40B4-BE49-F238E27FC236}">
                    <a16:creationId xmlns:a16="http://schemas.microsoft.com/office/drawing/2014/main" id="{1C435E7F-E1B6-8343-9D75-8171A4AD79F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grpSp>
          <p:nvGrpSpPr>
            <p:cNvPr id="138" name="Group 398">
              <a:extLst>
                <a:ext uri="{FF2B5EF4-FFF2-40B4-BE49-F238E27FC236}">
                  <a16:creationId xmlns:a16="http://schemas.microsoft.com/office/drawing/2014/main" id="{5D86D020-31A1-C340-AFF5-16F60E1A342B}"/>
                </a:ext>
              </a:extLst>
            </p:cNvPr>
            <p:cNvGrpSpPr>
              <a:grpSpLocks/>
            </p:cNvGrpSpPr>
            <p:nvPr/>
          </p:nvGrpSpPr>
          <p:grpSpPr bwMode="auto">
            <a:xfrm>
              <a:off x="6527789" y="1518577"/>
              <a:ext cx="375668" cy="713877"/>
              <a:chOff x="3130" y="3288"/>
              <a:chExt cx="410" cy="742"/>
            </a:xfrm>
          </p:grpSpPr>
          <p:sp>
            <p:nvSpPr>
              <p:cNvPr id="139" name="Line 270">
                <a:extLst>
                  <a:ext uri="{FF2B5EF4-FFF2-40B4-BE49-F238E27FC236}">
                    <a16:creationId xmlns:a16="http://schemas.microsoft.com/office/drawing/2014/main" id="{949CE4BD-78DA-604B-92F3-1D03346935E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0" name="Line 271">
                <a:extLst>
                  <a:ext uri="{FF2B5EF4-FFF2-40B4-BE49-F238E27FC236}">
                    <a16:creationId xmlns:a16="http://schemas.microsoft.com/office/drawing/2014/main" id="{761F30C6-D770-0C4F-932B-2925C6127886}"/>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1" name="Line 272">
                <a:extLst>
                  <a:ext uri="{FF2B5EF4-FFF2-40B4-BE49-F238E27FC236}">
                    <a16:creationId xmlns:a16="http://schemas.microsoft.com/office/drawing/2014/main" id="{EBF036A5-9326-5848-9488-8FF87C16E64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2" name="Line 273">
                <a:extLst>
                  <a:ext uri="{FF2B5EF4-FFF2-40B4-BE49-F238E27FC236}">
                    <a16:creationId xmlns:a16="http://schemas.microsoft.com/office/drawing/2014/main" id="{0D102482-3BF2-6241-A997-8609B26D52BD}"/>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3" name="Line 274">
                <a:extLst>
                  <a:ext uri="{FF2B5EF4-FFF2-40B4-BE49-F238E27FC236}">
                    <a16:creationId xmlns:a16="http://schemas.microsoft.com/office/drawing/2014/main" id="{DEAB493C-8B1D-1542-95EF-04647FF4CCC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4" name="Line 275">
                <a:extLst>
                  <a:ext uri="{FF2B5EF4-FFF2-40B4-BE49-F238E27FC236}">
                    <a16:creationId xmlns:a16="http://schemas.microsoft.com/office/drawing/2014/main" id="{DCD9A2A9-D9D6-2244-AC74-E5D193BEAC52}"/>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5" name="Line 276">
                <a:extLst>
                  <a:ext uri="{FF2B5EF4-FFF2-40B4-BE49-F238E27FC236}">
                    <a16:creationId xmlns:a16="http://schemas.microsoft.com/office/drawing/2014/main" id="{376EC72C-D465-B74E-BC22-4986E37F3969}"/>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6" name="Line 277">
                <a:extLst>
                  <a:ext uri="{FF2B5EF4-FFF2-40B4-BE49-F238E27FC236}">
                    <a16:creationId xmlns:a16="http://schemas.microsoft.com/office/drawing/2014/main" id="{87354D11-E156-434D-AEDA-9254277C663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7" name="Line 278">
                <a:extLst>
                  <a:ext uri="{FF2B5EF4-FFF2-40B4-BE49-F238E27FC236}">
                    <a16:creationId xmlns:a16="http://schemas.microsoft.com/office/drawing/2014/main" id="{8B980E52-C78C-A84F-BB89-7BED03E7B3E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8" name="Line 279">
                <a:extLst>
                  <a:ext uri="{FF2B5EF4-FFF2-40B4-BE49-F238E27FC236}">
                    <a16:creationId xmlns:a16="http://schemas.microsoft.com/office/drawing/2014/main" id="{73A817D2-6A2B-214B-AB58-27A3A58AC282}"/>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49" name="Line 280">
                <a:extLst>
                  <a:ext uri="{FF2B5EF4-FFF2-40B4-BE49-F238E27FC236}">
                    <a16:creationId xmlns:a16="http://schemas.microsoft.com/office/drawing/2014/main" id="{916DC283-CF0C-534A-B976-17BA60CF784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0" name="Line 281">
                <a:extLst>
                  <a:ext uri="{FF2B5EF4-FFF2-40B4-BE49-F238E27FC236}">
                    <a16:creationId xmlns:a16="http://schemas.microsoft.com/office/drawing/2014/main" id="{152ABD1F-B192-7745-B8D9-3C8701CB5194}"/>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1" name="Line 282">
                <a:extLst>
                  <a:ext uri="{FF2B5EF4-FFF2-40B4-BE49-F238E27FC236}">
                    <a16:creationId xmlns:a16="http://schemas.microsoft.com/office/drawing/2014/main" id="{FD0976AD-805F-3A4B-81C4-53C042F6209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2" name="Line 283">
                <a:extLst>
                  <a:ext uri="{FF2B5EF4-FFF2-40B4-BE49-F238E27FC236}">
                    <a16:creationId xmlns:a16="http://schemas.microsoft.com/office/drawing/2014/main" id="{6F5E1723-7AA1-7D47-8277-6D69C281C54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153" name="Line 284">
                <a:extLst>
                  <a:ext uri="{FF2B5EF4-FFF2-40B4-BE49-F238E27FC236}">
                    <a16:creationId xmlns:a16="http://schemas.microsoft.com/office/drawing/2014/main" id="{CBF99551-D088-5247-A082-CCFDDB33285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grpSp>
        <p:nvGrpSpPr>
          <p:cNvPr id="162" name="Group 161">
            <a:extLst>
              <a:ext uri="{FF2B5EF4-FFF2-40B4-BE49-F238E27FC236}">
                <a16:creationId xmlns:a16="http://schemas.microsoft.com/office/drawing/2014/main" id="{D36517A2-858A-2F4E-A279-18EF97B87F0A}"/>
              </a:ext>
            </a:extLst>
          </p:cNvPr>
          <p:cNvGrpSpPr/>
          <p:nvPr/>
        </p:nvGrpSpPr>
        <p:grpSpPr>
          <a:xfrm>
            <a:off x="6091888" y="2409568"/>
            <a:ext cx="767148" cy="417298"/>
            <a:chOff x="1503784" y="3006600"/>
            <a:chExt cx="1771786" cy="957087"/>
          </a:xfrm>
        </p:grpSpPr>
        <p:grpSp>
          <p:nvGrpSpPr>
            <p:cNvPr id="163" name="Group 162">
              <a:extLst>
                <a:ext uri="{FF2B5EF4-FFF2-40B4-BE49-F238E27FC236}">
                  <a16:creationId xmlns:a16="http://schemas.microsoft.com/office/drawing/2014/main" id="{92C26280-3AA3-9F40-BDFB-C353411E1BF8}"/>
                </a:ext>
              </a:extLst>
            </p:cNvPr>
            <p:cNvGrpSpPr/>
            <p:nvPr/>
          </p:nvGrpSpPr>
          <p:grpSpPr>
            <a:xfrm>
              <a:off x="1503784" y="3006600"/>
              <a:ext cx="1771786" cy="957087"/>
              <a:chOff x="1465684" y="2997075"/>
              <a:chExt cx="1771786" cy="957087"/>
            </a:xfrm>
          </p:grpSpPr>
          <p:sp>
            <p:nvSpPr>
              <p:cNvPr id="184" name="Freeform 183">
                <a:extLst>
                  <a:ext uri="{FF2B5EF4-FFF2-40B4-BE49-F238E27FC236}">
                    <a16:creationId xmlns:a16="http://schemas.microsoft.com/office/drawing/2014/main" id="{9E8B6F04-3D12-834A-9A5C-1A65B7A4E0AC}"/>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185" name="Oval 184">
                <a:extLst>
                  <a:ext uri="{FF2B5EF4-FFF2-40B4-BE49-F238E27FC236}">
                    <a16:creationId xmlns:a16="http://schemas.microsoft.com/office/drawing/2014/main" id="{BAB71BE8-621D-4240-A0D6-BF414D90BD58}"/>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164" name="Group 163">
              <a:extLst>
                <a:ext uri="{FF2B5EF4-FFF2-40B4-BE49-F238E27FC236}">
                  <a16:creationId xmlns:a16="http://schemas.microsoft.com/office/drawing/2014/main" id="{2CF17390-18A6-FD41-8F3E-71727D24BB9D}"/>
                </a:ext>
              </a:extLst>
            </p:cNvPr>
            <p:cNvGrpSpPr/>
            <p:nvPr/>
          </p:nvGrpSpPr>
          <p:grpSpPr>
            <a:xfrm>
              <a:off x="1977616" y="3038475"/>
              <a:ext cx="768409" cy="553944"/>
              <a:chOff x="1968091" y="3022600"/>
              <a:chExt cx="768409" cy="553944"/>
            </a:xfrm>
          </p:grpSpPr>
          <p:grpSp>
            <p:nvGrpSpPr>
              <p:cNvPr id="165" name="Group 164">
                <a:extLst>
                  <a:ext uri="{FF2B5EF4-FFF2-40B4-BE49-F238E27FC236}">
                    <a16:creationId xmlns:a16="http://schemas.microsoft.com/office/drawing/2014/main" id="{D9E64B64-6849-FE45-BF46-0D918231AF05}"/>
                  </a:ext>
                </a:extLst>
              </p:cNvPr>
              <p:cNvGrpSpPr/>
              <p:nvPr/>
            </p:nvGrpSpPr>
            <p:grpSpPr>
              <a:xfrm>
                <a:off x="2032000" y="3022600"/>
                <a:ext cx="257175" cy="544419"/>
                <a:chOff x="2441575" y="2479675"/>
                <a:chExt cx="765175" cy="1028347"/>
              </a:xfrm>
            </p:grpSpPr>
            <p:sp>
              <p:nvSpPr>
                <p:cNvPr id="182" name="Parallelogram 181">
                  <a:extLst>
                    <a:ext uri="{FF2B5EF4-FFF2-40B4-BE49-F238E27FC236}">
                      <a16:creationId xmlns:a16="http://schemas.microsoft.com/office/drawing/2014/main" id="{6EE94B82-B12D-EC48-AE9F-573C3874B87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83" name="Parallelogram 182">
                  <a:extLst>
                    <a:ext uri="{FF2B5EF4-FFF2-40B4-BE49-F238E27FC236}">
                      <a16:creationId xmlns:a16="http://schemas.microsoft.com/office/drawing/2014/main" id="{D55E08F2-F010-B342-A40A-546A40CBE2DD}"/>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66" name="Group 165">
                <a:extLst>
                  <a:ext uri="{FF2B5EF4-FFF2-40B4-BE49-F238E27FC236}">
                    <a16:creationId xmlns:a16="http://schemas.microsoft.com/office/drawing/2014/main" id="{ACDF3551-D60A-3F45-9A09-E70CE24AC5ED}"/>
                  </a:ext>
                </a:extLst>
              </p:cNvPr>
              <p:cNvGrpSpPr/>
              <p:nvPr/>
            </p:nvGrpSpPr>
            <p:grpSpPr>
              <a:xfrm flipH="1">
                <a:off x="2441575" y="3032125"/>
                <a:ext cx="257175" cy="544419"/>
                <a:chOff x="2441575" y="2479675"/>
                <a:chExt cx="765175" cy="1028347"/>
              </a:xfrm>
            </p:grpSpPr>
            <p:sp>
              <p:nvSpPr>
                <p:cNvPr id="180" name="Parallelogram 179">
                  <a:extLst>
                    <a:ext uri="{FF2B5EF4-FFF2-40B4-BE49-F238E27FC236}">
                      <a16:creationId xmlns:a16="http://schemas.microsoft.com/office/drawing/2014/main" id="{0DDB23E6-6B20-2941-B01E-E2D5EEAD5F0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81" name="Parallelogram 180">
                  <a:extLst>
                    <a:ext uri="{FF2B5EF4-FFF2-40B4-BE49-F238E27FC236}">
                      <a16:creationId xmlns:a16="http://schemas.microsoft.com/office/drawing/2014/main" id="{3BE52042-F8B2-6D41-8779-915E3CDE4175}"/>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67" name="Parallelogram 166">
                <a:extLst>
                  <a:ext uri="{FF2B5EF4-FFF2-40B4-BE49-F238E27FC236}">
                    <a16:creationId xmlns:a16="http://schemas.microsoft.com/office/drawing/2014/main" id="{B455ABEB-23BD-DE4C-8E03-D8F0E9018FCF}"/>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8" name="Parallelogram 167">
                <a:extLst>
                  <a:ext uri="{FF2B5EF4-FFF2-40B4-BE49-F238E27FC236}">
                    <a16:creationId xmlns:a16="http://schemas.microsoft.com/office/drawing/2014/main" id="{7BC57952-7B7C-D64A-B949-8C6E9F43AAC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9" name="Parallelogram 168">
                <a:extLst>
                  <a:ext uri="{FF2B5EF4-FFF2-40B4-BE49-F238E27FC236}">
                    <a16:creationId xmlns:a16="http://schemas.microsoft.com/office/drawing/2014/main" id="{3B1815F2-0846-CC40-985E-2CC850031A8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0" name="Parallelogram 169">
                <a:extLst>
                  <a:ext uri="{FF2B5EF4-FFF2-40B4-BE49-F238E27FC236}">
                    <a16:creationId xmlns:a16="http://schemas.microsoft.com/office/drawing/2014/main" id="{913404AE-BF22-764D-B1A1-9EA2B257AB3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1" name="Parallelogram 170">
                <a:extLst>
                  <a:ext uri="{FF2B5EF4-FFF2-40B4-BE49-F238E27FC236}">
                    <a16:creationId xmlns:a16="http://schemas.microsoft.com/office/drawing/2014/main" id="{5A2FA4E0-E3E0-5C47-8D3A-A7484250715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2" name="Parallelogram 171">
                <a:extLst>
                  <a:ext uri="{FF2B5EF4-FFF2-40B4-BE49-F238E27FC236}">
                    <a16:creationId xmlns:a16="http://schemas.microsoft.com/office/drawing/2014/main" id="{D17790A6-CED1-B84C-A41F-DC56511BDCB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73" name="Group 172">
                <a:extLst>
                  <a:ext uri="{FF2B5EF4-FFF2-40B4-BE49-F238E27FC236}">
                    <a16:creationId xmlns:a16="http://schemas.microsoft.com/office/drawing/2014/main" id="{0B4C1889-60B9-064B-AC99-824B1343605B}"/>
                  </a:ext>
                </a:extLst>
              </p:cNvPr>
              <p:cNvGrpSpPr/>
              <p:nvPr/>
            </p:nvGrpSpPr>
            <p:grpSpPr>
              <a:xfrm>
                <a:off x="1968091" y="3322545"/>
                <a:ext cx="768409" cy="96354"/>
                <a:chOff x="1968092" y="3319370"/>
                <a:chExt cx="677104" cy="96354"/>
              </a:xfrm>
            </p:grpSpPr>
            <p:sp>
              <p:nvSpPr>
                <p:cNvPr id="176" name="Parallelogram 175">
                  <a:extLst>
                    <a:ext uri="{FF2B5EF4-FFF2-40B4-BE49-F238E27FC236}">
                      <a16:creationId xmlns:a16="http://schemas.microsoft.com/office/drawing/2014/main" id="{07B36360-9A3A-DC46-B550-29C20AA0C257}"/>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7" name="Parallelogram 176">
                  <a:extLst>
                    <a:ext uri="{FF2B5EF4-FFF2-40B4-BE49-F238E27FC236}">
                      <a16:creationId xmlns:a16="http://schemas.microsoft.com/office/drawing/2014/main" id="{ABA6FB54-3EC0-AE4F-9782-569D5393345F}"/>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8" name="Parallelogram 177">
                  <a:extLst>
                    <a:ext uri="{FF2B5EF4-FFF2-40B4-BE49-F238E27FC236}">
                      <a16:creationId xmlns:a16="http://schemas.microsoft.com/office/drawing/2014/main" id="{F82E7FFE-DDEF-D743-96DC-E3D9F4A2D42C}"/>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9" name="Parallelogram 178">
                  <a:extLst>
                    <a:ext uri="{FF2B5EF4-FFF2-40B4-BE49-F238E27FC236}">
                      <a16:creationId xmlns:a16="http://schemas.microsoft.com/office/drawing/2014/main" id="{C9D402E7-CB51-FD47-85D7-5877A17BFB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74" name="Parallelogram 173">
                <a:extLst>
                  <a:ext uri="{FF2B5EF4-FFF2-40B4-BE49-F238E27FC236}">
                    <a16:creationId xmlns:a16="http://schemas.microsoft.com/office/drawing/2014/main" id="{74FA71DB-E74A-DB43-BE5D-9E4CECB3294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5" name="Parallelogram 174">
                <a:extLst>
                  <a:ext uri="{FF2B5EF4-FFF2-40B4-BE49-F238E27FC236}">
                    <a16:creationId xmlns:a16="http://schemas.microsoft.com/office/drawing/2014/main" id="{428D2F5D-5588-DB4B-8D69-289FA762F5F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pic>
        <p:nvPicPr>
          <p:cNvPr id="186" name="Picture 185" descr="A close up of text on a white background&#10;&#10;Description automatically generated">
            <a:extLst>
              <a:ext uri="{FF2B5EF4-FFF2-40B4-BE49-F238E27FC236}">
                <a16:creationId xmlns:a16="http://schemas.microsoft.com/office/drawing/2014/main" id="{C84C158D-D53E-494D-A141-A35C4E143AB5}"/>
              </a:ext>
            </a:extLst>
          </p:cNvPr>
          <p:cNvPicPr>
            <a:picLocks noChangeAspect="1"/>
          </p:cNvPicPr>
          <p:nvPr/>
        </p:nvPicPr>
        <p:blipFill>
          <a:blip r:embed="rId10"/>
          <a:stretch>
            <a:fillRect/>
          </a:stretch>
        </p:blipFill>
        <p:spPr>
          <a:xfrm>
            <a:off x="5028755" y="3842952"/>
            <a:ext cx="1051879" cy="988540"/>
          </a:xfrm>
          <a:prstGeom prst="rect">
            <a:avLst/>
          </a:prstGeom>
        </p:spPr>
      </p:pic>
      <p:pic>
        <p:nvPicPr>
          <p:cNvPr id="187" name="Picture 186" descr="A close up of text on a white background&#10;&#10;Description automatically generated">
            <a:extLst>
              <a:ext uri="{FF2B5EF4-FFF2-40B4-BE49-F238E27FC236}">
                <a16:creationId xmlns:a16="http://schemas.microsoft.com/office/drawing/2014/main" id="{6A9784C5-9B92-0F49-98EA-6368E55C06D8}"/>
              </a:ext>
            </a:extLst>
          </p:cNvPr>
          <p:cNvPicPr>
            <a:picLocks noChangeAspect="1"/>
          </p:cNvPicPr>
          <p:nvPr/>
        </p:nvPicPr>
        <p:blipFill>
          <a:blip r:embed="rId10"/>
          <a:stretch>
            <a:fillRect/>
          </a:stretch>
        </p:blipFill>
        <p:spPr>
          <a:xfrm>
            <a:off x="5865235" y="4353698"/>
            <a:ext cx="771378" cy="724929"/>
          </a:xfrm>
          <a:prstGeom prst="rect">
            <a:avLst/>
          </a:prstGeom>
        </p:spPr>
      </p:pic>
      <p:pic>
        <p:nvPicPr>
          <p:cNvPr id="188" name="Picture 187" descr="A close up of text on a white background&#10;&#10;Description automatically generated">
            <a:extLst>
              <a:ext uri="{FF2B5EF4-FFF2-40B4-BE49-F238E27FC236}">
                <a16:creationId xmlns:a16="http://schemas.microsoft.com/office/drawing/2014/main" id="{FD0533C8-E0A5-5B49-B029-B3C0A2794A0D}"/>
              </a:ext>
            </a:extLst>
          </p:cNvPr>
          <p:cNvPicPr>
            <a:picLocks noChangeAspect="1"/>
          </p:cNvPicPr>
          <p:nvPr/>
        </p:nvPicPr>
        <p:blipFill>
          <a:blip r:embed="rId10"/>
          <a:stretch>
            <a:fillRect/>
          </a:stretch>
        </p:blipFill>
        <p:spPr>
          <a:xfrm>
            <a:off x="6828723" y="4567881"/>
            <a:ext cx="523550" cy="492024"/>
          </a:xfrm>
          <a:prstGeom prst="rect">
            <a:avLst/>
          </a:prstGeom>
        </p:spPr>
      </p:pic>
      <p:grpSp>
        <p:nvGrpSpPr>
          <p:cNvPr id="199" name="Group 198">
            <a:extLst>
              <a:ext uri="{FF2B5EF4-FFF2-40B4-BE49-F238E27FC236}">
                <a16:creationId xmlns:a16="http://schemas.microsoft.com/office/drawing/2014/main" id="{16988D8D-0A6E-8B41-9255-321764CBFED6}"/>
              </a:ext>
            </a:extLst>
          </p:cNvPr>
          <p:cNvGrpSpPr/>
          <p:nvPr/>
        </p:nvGrpSpPr>
        <p:grpSpPr>
          <a:xfrm>
            <a:off x="604151" y="1016350"/>
            <a:ext cx="6908757" cy="5072493"/>
            <a:chOff x="678293" y="905137"/>
            <a:chExt cx="6908757" cy="5072493"/>
          </a:xfrm>
        </p:grpSpPr>
        <p:sp>
          <p:nvSpPr>
            <p:cNvPr id="189" name="Rectangle 4">
              <a:extLst>
                <a:ext uri="{FF2B5EF4-FFF2-40B4-BE49-F238E27FC236}">
                  <a16:creationId xmlns:a16="http://schemas.microsoft.com/office/drawing/2014/main" id="{7AD5ADDA-DECD-484D-98FB-1D9B915EE5B9}"/>
                </a:ext>
              </a:extLst>
            </p:cNvPr>
            <p:cNvSpPr>
              <a:spLocks noChangeArrowheads="1"/>
            </p:cNvSpPr>
            <p:nvPr/>
          </p:nvSpPr>
          <p:spPr bwMode="auto">
            <a:xfrm>
              <a:off x="689621" y="905137"/>
              <a:ext cx="4154228" cy="248700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pt-BR" sz="2800" dirty="0">
                  <a:solidFill>
                    <a:srgbClr val="C00000"/>
                  </a:solidFill>
                </a:rPr>
                <a:t>Entidade de Gestão de Mobilidade</a:t>
              </a:r>
            </a:p>
            <a:p>
              <a:pPr marL="295275" indent="-234950">
                <a:spcBef>
                  <a:spcPct val="20000"/>
                </a:spcBef>
                <a:buClr>
                  <a:srgbClr val="011199"/>
                </a:buClr>
                <a:buSzPct val="100000"/>
                <a:buFont typeface="Wingdings" pitchFamily="2" charset="2"/>
                <a:buChar char="§"/>
                <a:tabLst>
                  <a:tab pos="746125" algn="l"/>
                </a:tabLst>
                <a:defRPr/>
              </a:pPr>
              <a:r>
                <a:rPr lang="pt-BR" sz="2400" dirty="0"/>
                <a:t>autenticação de dispositivo (dispositivo para rede, rede para dispositivo) coordenada com rede de origem do dispositivo móvel (HSS)</a:t>
              </a:r>
            </a:p>
          </p:txBody>
        </p:sp>
        <p:cxnSp>
          <p:nvCxnSpPr>
            <p:cNvPr id="198" name="Straight Connector 197">
              <a:extLst>
                <a:ext uri="{FF2B5EF4-FFF2-40B4-BE49-F238E27FC236}">
                  <a16:creationId xmlns:a16="http://schemas.microsoft.com/office/drawing/2014/main" id="{B4423525-BD9A-2C49-852E-B62A37A0D7EC}"/>
                </a:ext>
              </a:extLst>
            </p:cNvPr>
            <p:cNvCxnSpPr>
              <a:cxnSpLocks/>
            </p:cNvCxnSpPr>
            <p:nvPr/>
          </p:nvCxnSpPr>
          <p:spPr>
            <a:xfrm>
              <a:off x="2618559" y="1560066"/>
              <a:ext cx="4968491" cy="73829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91" name="Rectangle 4">
              <a:extLst>
                <a:ext uri="{FF2B5EF4-FFF2-40B4-BE49-F238E27FC236}">
                  <a16:creationId xmlns:a16="http://schemas.microsoft.com/office/drawing/2014/main" id="{BE8A6396-DFA6-5641-B1D0-36D74803F93B}"/>
                </a:ext>
              </a:extLst>
            </p:cNvPr>
            <p:cNvSpPr>
              <a:spLocks noChangeArrowheads="1"/>
            </p:cNvSpPr>
            <p:nvPr/>
          </p:nvSpPr>
          <p:spPr bwMode="auto">
            <a:xfrm>
              <a:off x="678293" y="3643021"/>
              <a:ext cx="4931675" cy="233460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5275" indent="-234950">
                <a:spcBef>
                  <a:spcPct val="20000"/>
                </a:spcBef>
                <a:buClr>
                  <a:srgbClr val="011199"/>
                </a:buClr>
                <a:buSzPct val="100000"/>
                <a:buFont typeface="Wingdings" pitchFamily="2" charset="2"/>
                <a:buChar char="§"/>
                <a:tabLst>
                  <a:tab pos="746125" algn="l"/>
                </a:tabLst>
                <a:defRPr/>
              </a:pPr>
              <a:r>
                <a:rPr lang="pt-BR" sz="2400" dirty="0"/>
                <a:t>gerenciamento de dispositivos móveis: </a:t>
              </a:r>
            </a:p>
            <a:p>
              <a:pPr marL="517525" lvl="1" indent="-173038">
                <a:spcBef>
                  <a:spcPct val="20000"/>
                </a:spcBef>
                <a:buClr>
                  <a:srgbClr val="011199"/>
                </a:buClr>
                <a:buSzPct val="100000"/>
                <a:buFont typeface="Arial" panose="020B0604020202020204" pitchFamily="34" charset="0"/>
                <a:buChar char="•"/>
                <a:tabLst>
                  <a:tab pos="746125" algn="l"/>
                </a:tabLst>
                <a:defRPr/>
              </a:pPr>
              <a:r>
                <a:rPr lang="pt-BR" sz="2400" dirty="0" err="1"/>
                <a:t>handover</a:t>
              </a:r>
              <a:r>
                <a:rPr lang="pt-BR" sz="2400" dirty="0"/>
                <a:t> de dispositivo entre células</a:t>
              </a:r>
            </a:p>
            <a:p>
              <a:pPr marL="517525" lvl="1" indent="-173038">
                <a:spcBef>
                  <a:spcPct val="20000"/>
                </a:spcBef>
                <a:buClr>
                  <a:srgbClr val="011199"/>
                </a:buClr>
                <a:buSzPct val="100000"/>
                <a:buFont typeface="Arial" panose="020B0604020202020204" pitchFamily="34" charset="0"/>
                <a:buChar char="•"/>
                <a:tabLst>
                  <a:tab pos="746125" algn="l"/>
                </a:tabLst>
                <a:defRPr/>
              </a:pPr>
              <a:r>
                <a:rPr lang="pt-BR" sz="2400" dirty="0"/>
                <a:t>rastreamento/paginação da localização do dispositivo</a:t>
              </a:r>
            </a:p>
            <a:p>
              <a:pPr marL="295275" indent="-234950">
                <a:lnSpc>
                  <a:spcPct val="90000"/>
                </a:lnSpc>
                <a:spcBef>
                  <a:spcPts val="600"/>
                </a:spcBef>
                <a:buClr>
                  <a:srgbClr val="011199"/>
                </a:buClr>
                <a:buSzPct val="100000"/>
                <a:buFont typeface="Wingdings" pitchFamily="2" charset="2"/>
                <a:buChar char="§"/>
                <a:tabLst>
                  <a:tab pos="566738" algn="l"/>
                </a:tabLst>
                <a:defRPr/>
              </a:pPr>
              <a:r>
                <a:rPr lang="pt-BR" sz="2400" dirty="0"/>
                <a:t>configuração de caminho (túnel) do dispositivo móvel para P-GW</a:t>
              </a:r>
              <a:endParaRPr lang="pt-BR" sz="2800" dirty="0"/>
            </a:p>
            <a:p>
              <a:pPr marL="342900" indent="-342900">
                <a:spcBef>
                  <a:spcPct val="20000"/>
                </a:spcBef>
                <a:buClr>
                  <a:srgbClr val="000099"/>
                </a:buClr>
                <a:buSzPct val="75000"/>
                <a:buFont typeface="Wingdings" charset="0"/>
                <a:buNone/>
                <a:tabLst>
                  <a:tab pos="746125" algn="l"/>
                </a:tabLst>
                <a:defRPr/>
              </a:pPr>
              <a:endParaRPr lang="pt-BR" sz="2400" dirty="0"/>
            </a:p>
          </p:txBody>
        </p:sp>
      </p:grpSp>
    </p:spTree>
    <p:extLst>
      <p:ext uri="{BB962C8B-B14F-4D97-AF65-F5344CB8AC3E}">
        <p14:creationId xmlns:p14="http://schemas.microsoft.com/office/powerpoint/2010/main" val="2538491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fontScale="90000"/>
          </a:bodyPr>
          <a:lstStyle/>
          <a:p>
            <a:r>
              <a:rPr lang="pt-BR" b="0" kern="0" dirty="0">
                <a:solidFill>
                  <a:srgbClr val="000099"/>
                </a:solidFill>
                <a:latin typeface="+mn-lt"/>
                <a:ea typeface="ＭＳ Ｐゴシック" charset="0"/>
              </a:rPr>
              <a:t>LTE: separação do plano de controle do plano de dados</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214</a:t>
            </a:fld>
            <a:endParaRPr lang="en-US" dirty="0"/>
          </a:p>
        </p:txBody>
      </p:sp>
      <p:grpSp>
        <p:nvGrpSpPr>
          <p:cNvPr id="39" name="Group 38">
            <a:extLst>
              <a:ext uri="{FF2B5EF4-FFF2-40B4-BE49-F238E27FC236}">
                <a16:creationId xmlns:a16="http://schemas.microsoft.com/office/drawing/2014/main" id="{2FA12E2C-FB2A-D94F-B012-F62A1BBA4380}"/>
              </a:ext>
            </a:extLst>
          </p:cNvPr>
          <p:cNvGrpSpPr/>
          <p:nvPr/>
        </p:nvGrpSpPr>
        <p:grpSpPr>
          <a:xfrm>
            <a:off x="885336" y="1421024"/>
            <a:ext cx="6173370" cy="1823890"/>
            <a:chOff x="2454644" y="1594021"/>
            <a:chExt cx="6173370" cy="1823890"/>
          </a:xfrm>
        </p:grpSpPr>
        <p:grpSp>
          <p:nvGrpSpPr>
            <p:cNvPr id="234" name="Group 652">
              <a:extLst>
                <a:ext uri="{FF2B5EF4-FFF2-40B4-BE49-F238E27FC236}">
                  <a16:creationId xmlns:a16="http://schemas.microsoft.com/office/drawing/2014/main" id="{B99BFC49-9641-384A-81F3-F0BAE889FFCA}"/>
                </a:ext>
              </a:extLst>
            </p:cNvPr>
            <p:cNvGrpSpPr>
              <a:grpSpLocks/>
            </p:cNvGrpSpPr>
            <p:nvPr/>
          </p:nvGrpSpPr>
          <p:grpSpPr bwMode="auto">
            <a:xfrm>
              <a:off x="2454644" y="2342419"/>
              <a:ext cx="733407" cy="660273"/>
              <a:chOff x="2751" y="1851"/>
              <a:chExt cx="462" cy="478"/>
            </a:xfrm>
          </p:grpSpPr>
          <p:pic>
            <p:nvPicPr>
              <p:cNvPr id="235" name="Picture 653" descr="iphone_stylized_small">
                <a:extLst>
                  <a:ext uri="{FF2B5EF4-FFF2-40B4-BE49-F238E27FC236}">
                    <a16:creationId xmlns:a16="http://schemas.microsoft.com/office/drawing/2014/main" id="{7F92004C-CA90-E441-9D28-0A87A086919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654" descr="antenna_radiation_stylized">
                <a:extLst>
                  <a:ext uri="{FF2B5EF4-FFF2-40B4-BE49-F238E27FC236}">
                    <a16:creationId xmlns:a16="http://schemas.microsoft.com/office/drawing/2014/main" id="{FCE2E1DC-AAE8-CB49-93A7-22F433DEF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 name="Group 36">
              <a:extLst>
                <a:ext uri="{FF2B5EF4-FFF2-40B4-BE49-F238E27FC236}">
                  <a16:creationId xmlns:a16="http://schemas.microsoft.com/office/drawing/2014/main" id="{31C4C8B2-ABA5-8C46-AB8C-9BF875492CDC}"/>
                </a:ext>
              </a:extLst>
            </p:cNvPr>
            <p:cNvGrpSpPr/>
            <p:nvPr/>
          </p:nvGrpSpPr>
          <p:grpSpPr>
            <a:xfrm>
              <a:off x="3449031" y="1773131"/>
              <a:ext cx="790834" cy="1208131"/>
              <a:chOff x="5970432" y="1600694"/>
              <a:chExt cx="888604" cy="1226172"/>
            </a:xfrm>
          </p:grpSpPr>
          <p:grpSp>
            <p:nvGrpSpPr>
              <p:cNvPr id="240" name="Group 239">
                <a:extLst>
                  <a:ext uri="{FF2B5EF4-FFF2-40B4-BE49-F238E27FC236}">
                    <a16:creationId xmlns:a16="http://schemas.microsoft.com/office/drawing/2014/main" id="{32D36E4E-82E9-864A-9B50-4996C885F969}"/>
                  </a:ext>
                </a:extLst>
              </p:cNvPr>
              <p:cNvGrpSpPr/>
              <p:nvPr/>
            </p:nvGrpSpPr>
            <p:grpSpPr>
              <a:xfrm>
                <a:off x="5970432" y="1600694"/>
                <a:ext cx="466245" cy="953439"/>
                <a:chOff x="6476205" y="1279015"/>
                <a:chExt cx="466245" cy="953439"/>
              </a:xfrm>
            </p:grpSpPr>
            <p:grpSp>
              <p:nvGrpSpPr>
                <p:cNvPr id="241" name="Group 817">
                  <a:extLst>
                    <a:ext uri="{FF2B5EF4-FFF2-40B4-BE49-F238E27FC236}">
                      <a16:creationId xmlns:a16="http://schemas.microsoft.com/office/drawing/2014/main" id="{EEE71BA9-8B71-184E-BBD0-2DBDEF018AB7}"/>
                    </a:ext>
                  </a:extLst>
                </p:cNvPr>
                <p:cNvGrpSpPr>
                  <a:grpSpLocks/>
                </p:cNvGrpSpPr>
                <p:nvPr/>
              </p:nvGrpSpPr>
              <p:grpSpPr bwMode="auto">
                <a:xfrm>
                  <a:off x="6476205" y="1279015"/>
                  <a:ext cx="466245" cy="420795"/>
                  <a:chOff x="2920" y="1424"/>
                  <a:chExt cx="326" cy="310"/>
                </a:xfrm>
              </p:grpSpPr>
              <p:sp>
                <p:nvSpPr>
                  <p:cNvPr id="258" name="Oval 818">
                    <a:extLst>
                      <a:ext uri="{FF2B5EF4-FFF2-40B4-BE49-F238E27FC236}">
                        <a16:creationId xmlns:a16="http://schemas.microsoft.com/office/drawing/2014/main" id="{926FCB7B-99F2-8E4B-AF8D-FFB73F63C826}"/>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59" name="Group 819">
                    <a:extLst>
                      <a:ext uri="{FF2B5EF4-FFF2-40B4-BE49-F238E27FC236}">
                        <a16:creationId xmlns:a16="http://schemas.microsoft.com/office/drawing/2014/main" id="{FD6B8C6A-1F2E-1341-B034-49E6A5495367}"/>
                      </a:ext>
                    </a:extLst>
                  </p:cNvPr>
                  <p:cNvGrpSpPr>
                    <a:grpSpLocks/>
                  </p:cNvGrpSpPr>
                  <p:nvPr/>
                </p:nvGrpSpPr>
                <p:grpSpPr bwMode="auto">
                  <a:xfrm>
                    <a:off x="2949" y="1424"/>
                    <a:ext cx="265" cy="280"/>
                    <a:chOff x="2949" y="1424"/>
                    <a:chExt cx="265" cy="280"/>
                  </a:xfrm>
                </p:grpSpPr>
                <p:sp>
                  <p:nvSpPr>
                    <p:cNvPr id="261" name="Oval 820">
                      <a:extLst>
                        <a:ext uri="{FF2B5EF4-FFF2-40B4-BE49-F238E27FC236}">
                          <a16:creationId xmlns:a16="http://schemas.microsoft.com/office/drawing/2014/main" id="{30246DC9-1390-374A-BA8A-E7146CEEFC4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2" name="Oval 821">
                      <a:extLst>
                        <a:ext uri="{FF2B5EF4-FFF2-40B4-BE49-F238E27FC236}">
                          <a16:creationId xmlns:a16="http://schemas.microsoft.com/office/drawing/2014/main" id="{82DA0CB5-5AD3-AB49-A4BC-E35C331706BD}"/>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3" name="Oval 822">
                      <a:extLst>
                        <a:ext uri="{FF2B5EF4-FFF2-40B4-BE49-F238E27FC236}">
                          <a16:creationId xmlns:a16="http://schemas.microsoft.com/office/drawing/2014/main" id="{8DBCA994-2195-5242-9618-D80B1CF41E9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4" name="Oval 823">
                      <a:extLst>
                        <a:ext uri="{FF2B5EF4-FFF2-40B4-BE49-F238E27FC236}">
                          <a16:creationId xmlns:a16="http://schemas.microsoft.com/office/drawing/2014/main" id="{1DEB8BF3-1E3C-A842-9B1A-6CFCF0482361}"/>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65" name="Freeform 824">
                      <a:extLst>
                        <a:ext uri="{FF2B5EF4-FFF2-40B4-BE49-F238E27FC236}">
                          <a16:creationId xmlns:a16="http://schemas.microsoft.com/office/drawing/2014/main" id="{0D934CE6-3D13-3447-BFE1-52BAE0449E28}"/>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242" name="Group 398">
                  <a:extLst>
                    <a:ext uri="{FF2B5EF4-FFF2-40B4-BE49-F238E27FC236}">
                      <a16:creationId xmlns:a16="http://schemas.microsoft.com/office/drawing/2014/main" id="{69D5C73A-7CA2-4F4D-B5D9-E0B0DE843BD9}"/>
                    </a:ext>
                  </a:extLst>
                </p:cNvPr>
                <p:cNvGrpSpPr>
                  <a:grpSpLocks/>
                </p:cNvGrpSpPr>
                <p:nvPr/>
              </p:nvGrpSpPr>
              <p:grpSpPr bwMode="auto">
                <a:xfrm>
                  <a:off x="6527789" y="1518577"/>
                  <a:ext cx="375668" cy="713877"/>
                  <a:chOff x="3130" y="3288"/>
                  <a:chExt cx="410" cy="742"/>
                </a:xfrm>
              </p:grpSpPr>
              <p:sp>
                <p:nvSpPr>
                  <p:cNvPr id="243" name="Line 270">
                    <a:extLst>
                      <a:ext uri="{FF2B5EF4-FFF2-40B4-BE49-F238E27FC236}">
                        <a16:creationId xmlns:a16="http://schemas.microsoft.com/office/drawing/2014/main" id="{23009026-EC81-D24D-8DE9-8AB83EBBA257}"/>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71">
                    <a:extLst>
                      <a:ext uri="{FF2B5EF4-FFF2-40B4-BE49-F238E27FC236}">
                        <a16:creationId xmlns:a16="http://schemas.microsoft.com/office/drawing/2014/main" id="{C06C450B-9BD9-0548-906C-8A9AAF23AB84}"/>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72">
                    <a:extLst>
                      <a:ext uri="{FF2B5EF4-FFF2-40B4-BE49-F238E27FC236}">
                        <a16:creationId xmlns:a16="http://schemas.microsoft.com/office/drawing/2014/main" id="{491692C4-E5B1-1246-8C28-7E9AC07B822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73">
                    <a:extLst>
                      <a:ext uri="{FF2B5EF4-FFF2-40B4-BE49-F238E27FC236}">
                        <a16:creationId xmlns:a16="http://schemas.microsoft.com/office/drawing/2014/main" id="{76C26014-3FCA-E243-8A65-CC330339DD9C}"/>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74">
                    <a:extLst>
                      <a:ext uri="{FF2B5EF4-FFF2-40B4-BE49-F238E27FC236}">
                        <a16:creationId xmlns:a16="http://schemas.microsoft.com/office/drawing/2014/main" id="{433D88E3-D1F5-FE42-80FC-6D4298050A33}"/>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75">
                    <a:extLst>
                      <a:ext uri="{FF2B5EF4-FFF2-40B4-BE49-F238E27FC236}">
                        <a16:creationId xmlns:a16="http://schemas.microsoft.com/office/drawing/2014/main" id="{B5AFEEE6-EF80-6942-B97F-B0ED2FFB585B}"/>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276">
                    <a:extLst>
                      <a:ext uri="{FF2B5EF4-FFF2-40B4-BE49-F238E27FC236}">
                        <a16:creationId xmlns:a16="http://schemas.microsoft.com/office/drawing/2014/main" id="{97372431-FCB1-2044-977B-14FDCBD48F4F}"/>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277">
                    <a:extLst>
                      <a:ext uri="{FF2B5EF4-FFF2-40B4-BE49-F238E27FC236}">
                        <a16:creationId xmlns:a16="http://schemas.microsoft.com/office/drawing/2014/main" id="{DBFEB6EF-6E0D-AF49-8789-D6255526F93B}"/>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278">
                    <a:extLst>
                      <a:ext uri="{FF2B5EF4-FFF2-40B4-BE49-F238E27FC236}">
                        <a16:creationId xmlns:a16="http://schemas.microsoft.com/office/drawing/2014/main" id="{A458B4CF-A2B5-B242-B489-53C22DA43BAE}"/>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279">
                    <a:extLst>
                      <a:ext uri="{FF2B5EF4-FFF2-40B4-BE49-F238E27FC236}">
                        <a16:creationId xmlns:a16="http://schemas.microsoft.com/office/drawing/2014/main" id="{DF168412-1130-8948-AE3D-0633AA8D5355}"/>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280">
                    <a:extLst>
                      <a:ext uri="{FF2B5EF4-FFF2-40B4-BE49-F238E27FC236}">
                        <a16:creationId xmlns:a16="http://schemas.microsoft.com/office/drawing/2014/main" id="{70BEE8E7-D4A2-4B40-BB7B-B2698E962E6F}"/>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281">
                    <a:extLst>
                      <a:ext uri="{FF2B5EF4-FFF2-40B4-BE49-F238E27FC236}">
                        <a16:creationId xmlns:a16="http://schemas.microsoft.com/office/drawing/2014/main" id="{F69A3BE6-9E36-214C-A965-A2B4960D953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Line 282">
                    <a:extLst>
                      <a:ext uri="{FF2B5EF4-FFF2-40B4-BE49-F238E27FC236}">
                        <a16:creationId xmlns:a16="http://schemas.microsoft.com/office/drawing/2014/main" id="{A4ADB621-2EFE-A040-8980-F1CA75B124D9}"/>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6" name="Line 283">
                    <a:extLst>
                      <a:ext uri="{FF2B5EF4-FFF2-40B4-BE49-F238E27FC236}">
                        <a16:creationId xmlns:a16="http://schemas.microsoft.com/office/drawing/2014/main" id="{9860F8AD-EF12-BA4E-9697-F92983DBA46F}"/>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7" name="Line 284">
                    <a:extLst>
                      <a:ext uri="{FF2B5EF4-FFF2-40B4-BE49-F238E27FC236}">
                        <a16:creationId xmlns:a16="http://schemas.microsoft.com/office/drawing/2014/main" id="{5EB666D9-F403-9345-A040-449E57FFD405}"/>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6" name="Group 265">
                <a:extLst>
                  <a:ext uri="{FF2B5EF4-FFF2-40B4-BE49-F238E27FC236}">
                    <a16:creationId xmlns:a16="http://schemas.microsoft.com/office/drawing/2014/main" id="{A9D13309-B79C-8144-B5AF-4F04509E7601}"/>
                  </a:ext>
                </a:extLst>
              </p:cNvPr>
              <p:cNvGrpSpPr/>
              <p:nvPr/>
            </p:nvGrpSpPr>
            <p:grpSpPr>
              <a:xfrm>
                <a:off x="6091888" y="2409568"/>
                <a:ext cx="767148" cy="417298"/>
                <a:chOff x="1503784" y="3006600"/>
                <a:chExt cx="1771786" cy="957087"/>
              </a:xfrm>
            </p:grpSpPr>
            <p:grpSp>
              <p:nvGrpSpPr>
                <p:cNvPr id="267" name="Group 266">
                  <a:extLst>
                    <a:ext uri="{FF2B5EF4-FFF2-40B4-BE49-F238E27FC236}">
                      <a16:creationId xmlns:a16="http://schemas.microsoft.com/office/drawing/2014/main" id="{DF182BDE-0954-5648-8333-DDF519E1B490}"/>
                    </a:ext>
                  </a:extLst>
                </p:cNvPr>
                <p:cNvGrpSpPr/>
                <p:nvPr/>
              </p:nvGrpSpPr>
              <p:grpSpPr>
                <a:xfrm>
                  <a:off x="1503784" y="3006600"/>
                  <a:ext cx="1771786" cy="957087"/>
                  <a:chOff x="1465684" y="2997075"/>
                  <a:chExt cx="1771786" cy="957087"/>
                </a:xfrm>
              </p:grpSpPr>
              <p:sp>
                <p:nvSpPr>
                  <p:cNvPr id="288" name="Freeform 287">
                    <a:extLst>
                      <a:ext uri="{FF2B5EF4-FFF2-40B4-BE49-F238E27FC236}">
                        <a16:creationId xmlns:a16="http://schemas.microsoft.com/office/drawing/2014/main" id="{58FA0610-362E-FB4D-9161-855FB1E665F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7E1AD5C2-E159-6641-86D5-9D0BF62B7DA1}"/>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68" name="Group 267">
                  <a:extLst>
                    <a:ext uri="{FF2B5EF4-FFF2-40B4-BE49-F238E27FC236}">
                      <a16:creationId xmlns:a16="http://schemas.microsoft.com/office/drawing/2014/main" id="{82612928-16C8-7544-BC44-0CCCF56508BE}"/>
                    </a:ext>
                  </a:extLst>
                </p:cNvPr>
                <p:cNvGrpSpPr/>
                <p:nvPr/>
              </p:nvGrpSpPr>
              <p:grpSpPr>
                <a:xfrm>
                  <a:off x="1977616" y="3038475"/>
                  <a:ext cx="768409" cy="553944"/>
                  <a:chOff x="1968091" y="3022600"/>
                  <a:chExt cx="768409" cy="553944"/>
                </a:xfrm>
              </p:grpSpPr>
              <p:grpSp>
                <p:nvGrpSpPr>
                  <p:cNvPr id="269" name="Group 268">
                    <a:extLst>
                      <a:ext uri="{FF2B5EF4-FFF2-40B4-BE49-F238E27FC236}">
                        <a16:creationId xmlns:a16="http://schemas.microsoft.com/office/drawing/2014/main" id="{0A383EF7-C254-AD49-B063-60007086E103}"/>
                      </a:ext>
                    </a:extLst>
                  </p:cNvPr>
                  <p:cNvGrpSpPr/>
                  <p:nvPr/>
                </p:nvGrpSpPr>
                <p:grpSpPr>
                  <a:xfrm>
                    <a:off x="2032000" y="3022600"/>
                    <a:ext cx="257175" cy="544419"/>
                    <a:chOff x="2441575" y="2479675"/>
                    <a:chExt cx="765175" cy="1028347"/>
                  </a:xfrm>
                </p:grpSpPr>
                <p:sp>
                  <p:nvSpPr>
                    <p:cNvPr id="286" name="Parallelogram 285">
                      <a:extLst>
                        <a:ext uri="{FF2B5EF4-FFF2-40B4-BE49-F238E27FC236}">
                          <a16:creationId xmlns:a16="http://schemas.microsoft.com/office/drawing/2014/main" id="{1DA1FF26-98DE-6246-BC39-7551BBEC855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7" name="Parallelogram 286">
                      <a:extLst>
                        <a:ext uri="{FF2B5EF4-FFF2-40B4-BE49-F238E27FC236}">
                          <a16:creationId xmlns:a16="http://schemas.microsoft.com/office/drawing/2014/main" id="{B4A04209-CBD3-5749-8FAD-FD8778E3DE6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70" name="Group 269">
                    <a:extLst>
                      <a:ext uri="{FF2B5EF4-FFF2-40B4-BE49-F238E27FC236}">
                        <a16:creationId xmlns:a16="http://schemas.microsoft.com/office/drawing/2014/main" id="{F0EDCDCC-7D4F-4B48-AE88-E4E0A9CF1236}"/>
                      </a:ext>
                    </a:extLst>
                  </p:cNvPr>
                  <p:cNvGrpSpPr/>
                  <p:nvPr/>
                </p:nvGrpSpPr>
                <p:grpSpPr>
                  <a:xfrm flipH="1">
                    <a:off x="2441575" y="3032125"/>
                    <a:ext cx="257175" cy="544419"/>
                    <a:chOff x="2441575" y="2479675"/>
                    <a:chExt cx="765175" cy="1028347"/>
                  </a:xfrm>
                </p:grpSpPr>
                <p:sp>
                  <p:nvSpPr>
                    <p:cNvPr id="284" name="Parallelogram 283">
                      <a:extLst>
                        <a:ext uri="{FF2B5EF4-FFF2-40B4-BE49-F238E27FC236}">
                          <a16:creationId xmlns:a16="http://schemas.microsoft.com/office/drawing/2014/main" id="{DD50D33C-BB38-334A-A3CA-3340F4C78F7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5" name="Parallelogram 284">
                      <a:extLst>
                        <a:ext uri="{FF2B5EF4-FFF2-40B4-BE49-F238E27FC236}">
                          <a16:creationId xmlns:a16="http://schemas.microsoft.com/office/drawing/2014/main" id="{943C407D-319E-8B47-B564-C5F27B5D431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1" name="Parallelogram 270">
                    <a:extLst>
                      <a:ext uri="{FF2B5EF4-FFF2-40B4-BE49-F238E27FC236}">
                        <a16:creationId xmlns:a16="http://schemas.microsoft.com/office/drawing/2014/main" id="{5E925B9A-0902-6144-89D3-35D70634767E}"/>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2" name="Parallelogram 271">
                    <a:extLst>
                      <a:ext uri="{FF2B5EF4-FFF2-40B4-BE49-F238E27FC236}">
                        <a16:creationId xmlns:a16="http://schemas.microsoft.com/office/drawing/2014/main" id="{C6AEC57F-375E-5448-8C91-D81760DD5ECD}"/>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3" name="Parallelogram 272">
                    <a:extLst>
                      <a:ext uri="{FF2B5EF4-FFF2-40B4-BE49-F238E27FC236}">
                        <a16:creationId xmlns:a16="http://schemas.microsoft.com/office/drawing/2014/main" id="{96D28D6E-1686-5848-B833-824EF6653EBA}"/>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4" name="Parallelogram 273">
                    <a:extLst>
                      <a:ext uri="{FF2B5EF4-FFF2-40B4-BE49-F238E27FC236}">
                        <a16:creationId xmlns:a16="http://schemas.microsoft.com/office/drawing/2014/main" id="{9E847BB9-19A2-4642-849A-339E7F557899}"/>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Parallelogram 274">
                    <a:extLst>
                      <a:ext uri="{FF2B5EF4-FFF2-40B4-BE49-F238E27FC236}">
                        <a16:creationId xmlns:a16="http://schemas.microsoft.com/office/drawing/2014/main" id="{C32DC311-DA78-FD4D-BC8B-89CAE5C21E8C}"/>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6" name="Parallelogram 275">
                    <a:extLst>
                      <a:ext uri="{FF2B5EF4-FFF2-40B4-BE49-F238E27FC236}">
                        <a16:creationId xmlns:a16="http://schemas.microsoft.com/office/drawing/2014/main" id="{9A561A8B-0450-FA49-9675-013F799AB2F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7" name="Group 276">
                    <a:extLst>
                      <a:ext uri="{FF2B5EF4-FFF2-40B4-BE49-F238E27FC236}">
                        <a16:creationId xmlns:a16="http://schemas.microsoft.com/office/drawing/2014/main" id="{DF129F85-328F-8549-810F-16A84CBC51D7}"/>
                      </a:ext>
                    </a:extLst>
                  </p:cNvPr>
                  <p:cNvGrpSpPr/>
                  <p:nvPr/>
                </p:nvGrpSpPr>
                <p:grpSpPr>
                  <a:xfrm>
                    <a:off x="1968091" y="3322545"/>
                    <a:ext cx="768409" cy="96354"/>
                    <a:chOff x="1968092" y="3319370"/>
                    <a:chExt cx="677104" cy="96354"/>
                  </a:xfrm>
                </p:grpSpPr>
                <p:sp>
                  <p:nvSpPr>
                    <p:cNvPr id="280" name="Parallelogram 279">
                      <a:extLst>
                        <a:ext uri="{FF2B5EF4-FFF2-40B4-BE49-F238E27FC236}">
                          <a16:creationId xmlns:a16="http://schemas.microsoft.com/office/drawing/2014/main" id="{FFC64F27-2D94-BA4D-BFB2-DC711E66B8F3}"/>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Parallelogram 280">
                      <a:extLst>
                        <a:ext uri="{FF2B5EF4-FFF2-40B4-BE49-F238E27FC236}">
                          <a16:creationId xmlns:a16="http://schemas.microsoft.com/office/drawing/2014/main" id="{EBACF8BA-446E-2144-BC78-5338C4447CBC}"/>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Parallelogram 281">
                      <a:extLst>
                        <a:ext uri="{FF2B5EF4-FFF2-40B4-BE49-F238E27FC236}">
                          <a16:creationId xmlns:a16="http://schemas.microsoft.com/office/drawing/2014/main" id="{8B17CA78-3F62-E644-9266-3F7C3FB7D541}"/>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3" name="Parallelogram 282">
                      <a:extLst>
                        <a:ext uri="{FF2B5EF4-FFF2-40B4-BE49-F238E27FC236}">
                          <a16:creationId xmlns:a16="http://schemas.microsoft.com/office/drawing/2014/main" id="{FA99D0C6-09B4-D64C-880E-872B73BBD2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8" name="Parallelogram 277">
                    <a:extLst>
                      <a:ext uri="{FF2B5EF4-FFF2-40B4-BE49-F238E27FC236}">
                        <a16:creationId xmlns:a16="http://schemas.microsoft.com/office/drawing/2014/main" id="{708506E0-B477-924F-9117-70C55E2BB306}"/>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Parallelogram 278">
                    <a:extLst>
                      <a:ext uri="{FF2B5EF4-FFF2-40B4-BE49-F238E27FC236}">
                        <a16:creationId xmlns:a16="http://schemas.microsoft.com/office/drawing/2014/main" id="{3BA2D3A0-7D85-3343-9AB0-B5DFEEAB21A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pic>
          <p:nvPicPr>
            <p:cNvPr id="340" name="Picture 339" descr="A screen shot of a computer&#10;&#10;Description automatically generated">
              <a:extLst>
                <a:ext uri="{FF2B5EF4-FFF2-40B4-BE49-F238E27FC236}">
                  <a16:creationId xmlns:a16="http://schemas.microsoft.com/office/drawing/2014/main" id="{C700EA2B-7A7E-4B40-ABDA-31DD92E8E019}"/>
                </a:ext>
              </a:extLst>
            </p:cNvPr>
            <p:cNvPicPr>
              <a:picLocks noChangeAspect="1"/>
            </p:cNvPicPr>
            <p:nvPr/>
          </p:nvPicPr>
          <p:blipFill>
            <a:blip r:embed="rId5"/>
            <a:stretch>
              <a:fillRect/>
            </a:stretch>
          </p:blipFill>
          <p:spPr>
            <a:xfrm>
              <a:off x="5239269" y="2306483"/>
              <a:ext cx="518980" cy="968057"/>
            </a:xfrm>
            <a:prstGeom prst="rect">
              <a:avLst/>
            </a:prstGeom>
          </p:spPr>
        </p:pic>
        <p:grpSp>
          <p:nvGrpSpPr>
            <p:cNvPr id="341" name="Group 340">
              <a:extLst>
                <a:ext uri="{FF2B5EF4-FFF2-40B4-BE49-F238E27FC236}">
                  <a16:creationId xmlns:a16="http://schemas.microsoft.com/office/drawing/2014/main" id="{58F58547-C187-D54F-B56C-5FD8A9AD9EB6}"/>
                </a:ext>
              </a:extLst>
            </p:cNvPr>
            <p:cNvGrpSpPr/>
            <p:nvPr/>
          </p:nvGrpSpPr>
          <p:grpSpPr>
            <a:xfrm>
              <a:off x="6672649" y="1594021"/>
              <a:ext cx="847689" cy="1079156"/>
              <a:chOff x="9181074" y="2063579"/>
              <a:chExt cx="1008323" cy="1351004"/>
            </a:xfrm>
          </p:grpSpPr>
          <p:grpSp>
            <p:nvGrpSpPr>
              <p:cNvPr id="342" name="Group 341">
                <a:extLst>
                  <a:ext uri="{FF2B5EF4-FFF2-40B4-BE49-F238E27FC236}">
                    <a16:creationId xmlns:a16="http://schemas.microsoft.com/office/drawing/2014/main" id="{FE604934-A4D4-0D4E-835D-16C193224212}"/>
                  </a:ext>
                </a:extLst>
              </p:cNvPr>
              <p:cNvGrpSpPr/>
              <p:nvPr/>
            </p:nvGrpSpPr>
            <p:grpSpPr>
              <a:xfrm>
                <a:off x="9309047" y="2092807"/>
                <a:ext cx="439787" cy="517111"/>
                <a:chOff x="4501086" y="2717689"/>
                <a:chExt cx="347435" cy="424729"/>
              </a:xfrm>
            </p:grpSpPr>
            <p:sp>
              <p:nvSpPr>
                <p:cNvPr id="345" name="Rectangle 344">
                  <a:extLst>
                    <a:ext uri="{FF2B5EF4-FFF2-40B4-BE49-F238E27FC236}">
                      <a16:creationId xmlns:a16="http://schemas.microsoft.com/office/drawing/2014/main" id="{E36EF58A-80C3-574B-A972-CD53E2A91272}"/>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6" name="Oval 345">
                  <a:extLst>
                    <a:ext uri="{FF2B5EF4-FFF2-40B4-BE49-F238E27FC236}">
                      <a16:creationId xmlns:a16="http://schemas.microsoft.com/office/drawing/2014/main" id="{B63EA951-18C5-1F41-8C40-8CDAE44BC94D}"/>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7" name="Oval 346">
                  <a:extLst>
                    <a:ext uri="{FF2B5EF4-FFF2-40B4-BE49-F238E27FC236}">
                      <a16:creationId xmlns:a16="http://schemas.microsoft.com/office/drawing/2014/main" id="{CCB38905-D363-1149-B0B6-C3564F944656}"/>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348" name="Rectangle 347">
                  <a:extLst>
                    <a:ext uri="{FF2B5EF4-FFF2-40B4-BE49-F238E27FC236}">
                      <a16:creationId xmlns:a16="http://schemas.microsoft.com/office/drawing/2014/main" id="{7E8C0CC4-5C7B-5545-89EC-F332A28273A1}"/>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sp>
            <p:nvSpPr>
              <p:cNvPr id="343" name="Can 342">
                <a:extLst>
                  <a:ext uri="{FF2B5EF4-FFF2-40B4-BE49-F238E27FC236}">
                    <a16:creationId xmlns:a16="http://schemas.microsoft.com/office/drawing/2014/main" id="{7500AEC0-059C-D34C-AFE2-3C88CA3D2BDD}"/>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44" name="Picture 343" descr="A screen shot of a computer&#10;&#10;Description automatically generated">
                <a:extLst>
                  <a:ext uri="{FF2B5EF4-FFF2-40B4-BE49-F238E27FC236}">
                    <a16:creationId xmlns:a16="http://schemas.microsoft.com/office/drawing/2014/main" id="{C215C5EB-709B-0846-BAA0-1EF9845F0343}"/>
                  </a:ext>
                </a:extLst>
              </p:cNvPr>
              <p:cNvPicPr>
                <a:picLocks noChangeAspect="1"/>
              </p:cNvPicPr>
              <p:nvPr/>
            </p:nvPicPr>
            <p:blipFill>
              <a:blip r:embed="rId5"/>
              <a:stretch>
                <a:fillRect/>
              </a:stretch>
            </p:blipFill>
            <p:spPr>
              <a:xfrm>
                <a:off x="9543539" y="2209860"/>
                <a:ext cx="645858" cy="1204723"/>
              </a:xfrm>
              <a:prstGeom prst="rect">
                <a:avLst/>
              </a:prstGeom>
            </p:spPr>
          </p:pic>
        </p:grpSp>
        <p:grpSp>
          <p:nvGrpSpPr>
            <p:cNvPr id="349" name="Group 348">
              <a:extLst>
                <a:ext uri="{FF2B5EF4-FFF2-40B4-BE49-F238E27FC236}">
                  <a16:creationId xmlns:a16="http://schemas.microsoft.com/office/drawing/2014/main" id="{AA64E038-DBA8-4F44-882B-280709497D90}"/>
                </a:ext>
              </a:extLst>
            </p:cNvPr>
            <p:cNvGrpSpPr/>
            <p:nvPr/>
          </p:nvGrpSpPr>
          <p:grpSpPr>
            <a:xfrm>
              <a:off x="7933038" y="2656701"/>
              <a:ext cx="694976" cy="460529"/>
              <a:chOff x="7493876" y="2774731"/>
              <a:chExt cx="1481958" cy="894622"/>
            </a:xfrm>
          </p:grpSpPr>
          <p:sp>
            <p:nvSpPr>
              <p:cNvPr id="350" name="Freeform 349">
                <a:extLst>
                  <a:ext uri="{FF2B5EF4-FFF2-40B4-BE49-F238E27FC236}">
                    <a16:creationId xmlns:a16="http://schemas.microsoft.com/office/drawing/2014/main" id="{4FB7DB4B-04AA-D740-A5A7-A8718EE29F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1" name="Oval 350">
                <a:extLst>
                  <a:ext uri="{FF2B5EF4-FFF2-40B4-BE49-F238E27FC236}">
                    <a16:creationId xmlns:a16="http://schemas.microsoft.com/office/drawing/2014/main" id="{D7FCFCBF-65E2-CF48-8D85-37B6EA9C0AA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2" name="Group 351">
                <a:extLst>
                  <a:ext uri="{FF2B5EF4-FFF2-40B4-BE49-F238E27FC236}">
                    <a16:creationId xmlns:a16="http://schemas.microsoft.com/office/drawing/2014/main" id="{62901429-4BDA-8A43-BF92-B67FEEB18681}"/>
                  </a:ext>
                </a:extLst>
              </p:cNvPr>
              <p:cNvGrpSpPr/>
              <p:nvPr/>
            </p:nvGrpSpPr>
            <p:grpSpPr>
              <a:xfrm>
                <a:off x="7713663" y="2848339"/>
                <a:ext cx="1042107" cy="425543"/>
                <a:chOff x="7786941" y="2884917"/>
                <a:chExt cx="897649" cy="353919"/>
              </a:xfrm>
            </p:grpSpPr>
            <p:sp>
              <p:nvSpPr>
                <p:cNvPr id="353" name="Freeform 352">
                  <a:extLst>
                    <a:ext uri="{FF2B5EF4-FFF2-40B4-BE49-F238E27FC236}">
                      <a16:creationId xmlns:a16="http://schemas.microsoft.com/office/drawing/2014/main" id="{15B17CBF-8584-7046-936B-A93EFB76D9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37A5CA1F-7E1B-FC41-B6F2-C2BCE49E7E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25112FFB-DFA6-FB41-AFEC-E249E78094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4B744B63-EEC9-9345-A824-AA58D962961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7" name="Group 356">
              <a:extLst>
                <a:ext uri="{FF2B5EF4-FFF2-40B4-BE49-F238E27FC236}">
                  <a16:creationId xmlns:a16="http://schemas.microsoft.com/office/drawing/2014/main" id="{D18BB331-CCD3-514D-9733-17F871519D82}"/>
                </a:ext>
              </a:extLst>
            </p:cNvPr>
            <p:cNvGrpSpPr/>
            <p:nvPr/>
          </p:nvGrpSpPr>
          <p:grpSpPr>
            <a:xfrm>
              <a:off x="6182498" y="2957382"/>
              <a:ext cx="694976" cy="460529"/>
              <a:chOff x="7493876" y="2774731"/>
              <a:chExt cx="1481958" cy="894622"/>
            </a:xfrm>
          </p:grpSpPr>
          <p:sp>
            <p:nvSpPr>
              <p:cNvPr id="358" name="Freeform 357">
                <a:extLst>
                  <a:ext uri="{FF2B5EF4-FFF2-40B4-BE49-F238E27FC236}">
                    <a16:creationId xmlns:a16="http://schemas.microsoft.com/office/drawing/2014/main" id="{D58A78B4-56AB-4A45-87FB-42D98DA430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53684EB3-1DC1-8B4F-836A-C81E8A35E0C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5E765882-EE9B-5B4D-9D10-5A2466E1EB47}"/>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CC5B3B84-C8C1-954E-A09D-E4D48374CC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89F81B5B-FB5E-8049-A2C3-1BFF2B0861E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547A9FB8-BE1A-D34C-8816-D276A46A69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4FBA7C3B-E311-ED46-8FAD-40AD23975B5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24" name="TextBox 423">
            <a:extLst>
              <a:ext uri="{FF2B5EF4-FFF2-40B4-BE49-F238E27FC236}">
                <a16:creationId xmlns:a16="http://schemas.microsoft.com/office/drawing/2014/main" id="{AAA8F82F-654F-9942-AD50-2930B192FCDE}"/>
              </a:ext>
            </a:extLst>
          </p:cNvPr>
          <p:cNvSpPr txBox="1"/>
          <p:nvPr/>
        </p:nvSpPr>
        <p:spPr>
          <a:xfrm>
            <a:off x="7543799" y="1840657"/>
            <a:ext cx="4511261" cy="1794337"/>
          </a:xfrm>
          <a:prstGeom prst="rect">
            <a:avLst/>
          </a:prstGeom>
          <a:noFill/>
        </p:spPr>
        <p:txBody>
          <a:bodyPr wrap="square" rtlCol="0">
            <a:spAutoFit/>
          </a:bodyPr>
          <a:lstStyle/>
          <a:p>
            <a:pPr>
              <a:lnSpc>
                <a:spcPct val="80000"/>
              </a:lnSpc>
            </a:pPr>
            <a:r>
              <a:rPr lang="en-US" sz="2400" dirty="0" err="1">
                <a:solidFill>
                  <a:srgbClr val="C00000"/>
                </a:solidFill>
                <a:latin typeface="Calibri"/>
              </a:rPr>
              <a:t>plano</a:t>
            </a:r>
            <a:r>
              <a:rPr lang="en-US" sz="2400" dirty="0">
                <a:solidFill>
                  <a:srgbClr val="C00000"/>
                </a:solidFill>
                <a:latin typeface="Calibri"/>
              </a:rPr>
              <a:t> de </a:t>
            </a:r>
            <a:r>
              <a:rPr lang="en-US" sz="2400" dirty="0" err="1">
                <a:solidFill>
                  <a:srgbClr val="C00000"/>
                </a:solidFill>
                <a:latin typeface="Calibri"/>
              </a:rPr>
              <a:t>controle</a:t>
            </a:r>
            <a:endParaRPr lang="en-US" sz="2400" dirty="0">
              <a:solidFill>
                <a:srgbClr val="C00000"/>
              </a:solidFill>
              <a:latin typeface="Calibri"/>
            </a:endParaRPr>
          </a:p>
          <a:p>
            <a:pPr marL="342900" indent="-282575">
              <a:lnSpc>
                <a:spcPct val="90000"/>
              </a:lnSpc>
              <a:spcBef>
                <a:spcPts val="600"/>
              </a:spcBef>
              <a:buClr>
                <a:srgbClr val="011199"/>
              </a:buClr>
              <a:buFont typeface="Wingdings" pitchFamily="2" charset="2"/>
              <a:buChar char="§"/>
            </a:pPr>
            <a:r>
              <a:rPr lang="pt-BR" sz="2400" dirty="0">
                <a:latin typeface="Calibri"/>
              </a:rPr>
              <a:t>novos protocolos para gerenciamento de mobilidade, segurança, e autenticação (mais tarde)</a:t>
            </a:r>
            <a:endParaRPr lang="en-US" sz="2400" dirty="0">
              <a:latin typeface="Calibri"/>
            </a:endParaRPr>
          </a:p>
        </p:txBody>
      </p:sp>
      <p:sp>
        <p:nvSpPr>
          <p:cNvPr id="426" name="TextBox 425">
            <a:extLst>
              <a:ext uri="{FF2B5EF4-FFF2-40B4-BE49-F238E27FC236}">
                <a16:creationId xmlns:a16="http://schemas.microsoft.com/office/drawing/2014/main" id="{31212A2B-23C0-3944-98F0-030BFBD6C984}"/>
              </a:ext>
            </a:extLst>
          </p:cNvPr>
          <p:cNvSpPr txBox="1"/>
          <p:nvPr/>
        </p:nvSpPr>
        <p:spPr>
          <a:xfrm>
            <a:off x="3682982" y="3057124"/>
            <a:ext cx="734109" cy="338554"/>
          </a:xfrm>
          <a:prstGeom prst="rect">
            <a:avLst/>
          </a:prstGeom>
          <a:noFill/>
        </p:spPr>
        <p:txBody>
          <a:bodyPr wrap="square" rtlCol="0">
            <a:spAutoFit/>
          </a:bodyPr>
          <a:lstStyle/>
          <a:p>
            <a:r>
              <a:rPr lang="en-US" sz="1600" dirty="0">
                <a:solidFill>
                  <a:prstClr val="black"/>
                </a:solidFill>
                <a:latin typeface="Calibri"/>
              </a:rPr>
              <a:t>MME</a:t>
            </a:r>
            <a:endParaRPr lang="en-US" sz="1200" dirty="0">
              <a:solidFill>
                <a:prstClr val="black"/>
              </a:solidFill>
              <a:latin typeface="Calibri"/>
            </a:endParaRPr>
          </a:p>
        </p:txBody>
      </p:sp>
      <p:sp>
        <p:nvSpPr>
          <p:cNvPr id="427" name="TextBox 426">
            <a:extLst>
              <a:ext uri="{FF2B5EF4-FFF2-40B4-BE49-F238E27FC236}">
                <a16:creationId xmlns:a16="http://schemas.microsoft.com/office/drawing/2014/main" id="{25024057-147E-964F-A9CA-EC03802C4D83}"/>
              </a:ext>
            </a:extLst>
          </p:cNvPr>
          <p:cNvSpPr txBox="1"/>
          <p:nvPr/>
        </p:nvSpPr>
        <p:spPr>
          <a:xfrm>
            <a:off x="5830536" y="1789672"/>
            <a:ext cx="599611" cy="338554"/>
          </a:xfrm>
          <a:prstGeom prst="rect">
            <a:avLst/>
          </a:prstGeom>
          <a:noFill/>
        </p:spPr>
        <p:txBody>
          <a:bodyPr wrap="square" rtlCol="0">
            <a:spAutoFit/>
          </a:bodyPr>
          <a:lstStyle/>
          <a:p>
            <a:r>
              <a:rPr lang="en-US" sz="1600" dirty="0">
                <a:solidFill>
                  <a:prstClr val="black"/>
                </a:solidFill>
                <a:latin typeface="Calibri"/>
              </a:rPr>
              <a:t>HSS</a:t>
            </a:r>
            <a:endParaRPr lang="en-US" sz="1200" dirty="0">
              <a:solidFill>
                <a:prstClr val="black"/>
              </a:solidFill>
              <a:latin typeface="Calibri"/>
            </a:endParaRPr>
          </a:p>
        </p:txBody>
      </p:sp>
      <p:sp>
        <p:nvSpPr>
          <p:cNvPr id="429" name="TextBox 428">
            <a:extLst>
              <a:ext uri="{FF2B5EF4-FFF2-40B4-BE49-F238E27FC236}">
                <a16:creationId xmlns:a16="http://schemas.microsoft.com/office/drawing/2014/main" id="{E1EEDFB5-38A5-7C45-8543-184158D481FE}"/>
              </a:ext>
            </a:extLst>
          </p:cNvPr>
          <p:cNvSpPr txBox="1"/>
          <p:nvPr/>
        </p:nvSpPr>
        <p:spPr>
          <a:xfrm>
            <a:off x="1762504" y="2796042"/>
            <a:ext cx="1294104" cy="338554"/>
          </a:xfrm>
          <a:prstGeom prst="rect">
            <a:avLst/>
          </a:prstGeom>
          <a:noFill/>
        </p:spPr>
        <p:txBody>
          <a:bodyPr wrap="square" rtlCol="0">
            <a:spAutoFit/>
          </a:bodyPr>
          <a:lstStyle/>
          <a:p>
            <a:r>
              <a:rPr lang="en-US" sz="1600" dirty="0" err="1">
                <a:solidFill>
                  <a:prstClr val="black"/>
                </a:solidFill>
                <a:latin typeface="Calibri"/>
              </a:rPr>
              <a:t>estação</a:t>
            </a:r>
            <a:r>
              <a:rPr lang="en-US" sz="1600" dirty="0">
                <a:solidFill>
                  <a:prstClr val="black"/>
                </a:solidFill>
                <a:latin typeface="Calibri"/>
              </a:rPr>
              <a:t> base</a:t>
            </a:r>
            <a:endParaRPr lang="en-US" sz="1200" dirty="0">
              <a:solidFill>
                <a:prstClr val="black"/>
              </a:solidFill>
              <a:latin typeface="Calibri"/>
            </a:endParaRPr>
          </a:p>
        </p:txBody>
      </p:sp>
      <p:cxnSp>
        <p:nvCxnSpPr>
          <p:cNvPr id="430" name="Straight Arrow Connector 429">
            <a:extLst>
              <a:ext uri="{FF2B5EF4-FFF2-40B4-BE49-F238E27FC236}">
                <a16:creationId xmlns:a16="http://schemas.microsoft.com/office/drawing/2014/main" id="{66EB9510-50A9-6C4A-87A2-FB408C44422A}"/>
              </a:ext>
            </a:extLst>
          </p:cNvPr>
          <p:cNvCxnSpPr>
            <a:cxnSpLocks/>
          </p:cNvCxnSpPr>
          <p:nvPr/>
        </p:nvCxnSpPr>
        <p:spPr>
          <a:xfrm>
            <a:off x="2696586" y="2647068"/>
            <a:ext cx="880334" cy="0"/>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1" name="Straight Arrow Connector 430">
            <a:extLst>
              <a:ext uri="{FF2B5EF4-FFF2-40B4-BE49-F238E27FC236}">
                <a16:creationId xmlns:a16="http://schemas.microsoft.com/office/drawing/2014/main" id="{219CC063-2975-3846-8E8C-2FDC3A89D86F}"/>
              </a:ext>
            </a:extLst>
          </p:cNvPr>
          <p:cNvCxnSpPr>
            <a:cxnSpLocks/>
          </p:cNvCxnSpPr>
          <p:nvPr/>
        </p:nvCxnSpPr>
        <p:spPr>
          <a:xfrm flipV="1">
            <a:off x="4165764" y="2167613"/>
            <a:ext cx="1238886" cy="367277"/>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2" name="Straight Arrow Connector 431">
            <a:extLst>
              <a:ext uri="{FF2B5EF4-FFF2-40B4-BE49-F238E27FC236}">
                <a16:creationId xmlns:a16="http://schemas.microsoft.com/office/drawing/2014/main" id="{60FC927A-2748-E345-89A9-FEE0D2E2C8C2}"/>
              </a:ext>
            </a:extLst>
          </p:cNvPr>
          <p:cNvCxnSpPr>
            <a:cxnSpLocks/>
          </p:cNvCxnSpPr>
          <p:nvPr/>
        </p:nvCxnSpPr>
        <p:spPr>
          <a:xfrm>
            <a:off x="4165763" y="2721340"/>
            <a:ext cx="2078521" cy="0"/>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3" name="Straight Arrow Connector 432">
            <a:extLst>
              <a:ext uri="{FF2B5EF4-FFF2-40B4-BE49-F238E27FC236}">
                <a16:creationId xmlns:a16="http://schemas.microsoft.com/office/drawing/2014/main" id="{74497FB2-E245-A640-B392-F3F227CC5F23}"/>
              </a:ext>
            </a:extLst>
          </p:cNvPr>
          <p:cNvCxnSpPr>
            <a:cxnSpLocks/>
          </p:cNvCxnSpPr>
          <p:nvPr/>
        </p:nvCxnSpPr>
        <p:spPr>
          <a:xfrm>
            <a:off x="4165764" y="2883956"/>
            <a:ext cx="400245" cy="166982"/>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9" name="TextBox 438">
            <a:extLst>
              <a:ext uri="{FF2B5EF4-FFF2-40B4-BE49-F238E27FC236}">
                <a16:creationId xmlns:a16="http://schemas.microsoft.com/office/drawing/2014/main" id="{68267CB8-7442-D047-8C33-1165AC1CDB79}"/>
              </a:ext>
            </a:extLst>
          </p:cNvPr>
          <p:cNvSpPr txBox="1"/>
          <p:nvPr/>
        </p:nvSpPr>
        <p:spPr>
          <a:xfrm>
            <a:off x="6398310" y="2947087"/>
            <a:ext cx="763454" cy="338554"/>
          </a:xfrm>
          <a:prstGeom prst="rect">
            <a:avLst/>
          </a:prstGeom>
          <a:noFill/>
        </p:spPr>
        <p:txBody>
          <a:bodyPr wrap="square" rtlCol="0">
            <a:spAutoFit/>
          </a:bodyPr>
          <a:lstStyle/>
          <a:p>
            <a:r>
              <a:rPr lang="en-US" sz="1600" dirty="0">
                <a:solidFill>
                  <a:prstClr val="black"/>
                </a:solidFill>
                <a:latin typeface="Calibri"/>
              </a:rPr>
              <a:t>P-GW</a:t>
            </a:r>
          </a:p>
        </p:txBody>
      </p:sp>
      <p:cxnSp>
        <p:nvCxnSpPr>
          <p:cNvPr id="445" name="Straight Arrow Connector 444">
            <a:extLst>
              <a:ext uri="{FF2B5EF4-FFF2-40B4-BE49-F238E27FC236}">
                <a16:creationId xmlns:a16="http://schemas.microsoft.com/office/drawing/2014/main" id="{818DAA1A-D5C9-AB4A-A207-AE50A61A4AAD}"/>
              </a:ext>
            </a:extLst>
          </p:cNvPr>
          <p:cNvCxnSpPr>
            <a:cxnSpLocks/>
          </p:cNvCxnSpPr>
          <p:nvPr/>
        </p:nvCxnSpPr>
        <p:spPr>
          <a:xfrm>
            <a:off x="1432006" y="2643142"/>
            <a:ext cx="530281" cy="5419"/>
          </a:xfrm>
          <a:prstGeom prst="straightConnector1">
            <a:avLst/>
          </a:prstGeom>
          <a:ln w="19050">
            <a:solidFill>
              <a:srgbClr val="C00000"/>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grpSp>
        <p:nvGrpSpPr>
          <p:cNvPr id="654" name="Group 653">
            <a:extLst>
              <a:ext uri="{FF2B5EF4-FFF2-40B4-BE49-F238E27FC236}">
                <a16:creationId xmlns:a16="http://schemas.microsoft.com/office/drawing/2014/main" id="{CE9DA9BC-5996-3848-902A-F1093218E243}"/>
              </a:ext>
            </a:extLst>
          </p:cNvPr>
          <p:cNvGrpSpPr/>
          <p:nvPr/>
        </p:nvGrpSpPr>
        <p:grpSpPr>
          <a:xfrm>
            <a:off x="914169" y="3271659"/>
            <a:ext cx="10855713" cy="2092904"/>
            <a:chOff x="914169" y="3271659"/>
            <a:chExt cx="10855713" cy="2092904"/>
          </a:xfrm>
        </p:grpSpPr>
        <p:sp>
          <p:nvSpPr>
            <p:cNvPr id="438" name="TextBox 437">
              <a:extLst>
                <a:ext uri="{FF2B5EF4-FFF2-40B4-BE49-F238E27FC236}">
                  <a16:creationId xmlns:a16="http://schemas.microsoft.com/office/drawing/2014/main" id="{757CF7FE-0685-8F41-9D7B-D5B885C0136B}"/>
                </a:ext>
              </a:extLst>
            </p:cNvPr>
            <p:cNvSpPr txBox="1"/>
            <p:nvPr/>
          </p:nvSpPr>
          <p:spPr>
            <a:xfrm>
              <a:off x="4671279" y="3271659"/>
              <a:ext cx="753672" cy="338554"/>
            </a:xfrm>
            <a:prstGeom prst="rect">
              <a:avLst/>
            </a:prstGeom>
            <a:noFill/>
          </p:spPr>
          <p:txBody>
            <a:bodyPr wrap="square" rtlCol="0">
              <a:spAutoFit/>
            </a:bodyPr>
            <a:lstStyle/>
            <a:p>
              <a:r>
                <a:rPr lang="en-US" sz="1600" dirty="0">
                  <a:solidFill>
                    <a:prstClr val="black"/>
                  </a:solidFill>
                  <a:latin typeface="Calibri"/>
                </a:rPr>
                <a:t>S-GW</a:t>
              </a:r>
            </a:p>
          </p:txBody>
        </p:sp>
        <p:grpSp>
          <p:nvGrpSpPr>
            <p:cNvPr id="649" name="Group 648">
              <a:extLst>
                <a:ext uri="{FF2B5EF4-FFF2-40B4-BE49-F238E27FC236}">
                  <a16:creationId xmlns:a16="http://schemas.microsoft.com/office/drawing/2014/main" id="{5834B25C-78BB-0D43-A2B0-7950BD0F242D}"/>
                </a:ext>
              </a:extLst>
            </p:cNvPr>
            <p:cNvGrpSpPr/>
            <p:nvPr/>
          </p:nvGrpSpPr>
          <p:grpSpPr>
            <a:xfrm>
              <a:off x="2793288" y="4511982"/>
              <a:ext cx="4433068" cy="574881"/>
              <a:chOff x="5366964" y="5459934"/>
              <a:chExt cx="4476119" cy="574881"/>
            </a:xfrm>
          </p:grpSpPr>
          <p:sp>
            <p:nvSpPr>
              <p:cNvPr id="590" name="Freeform 589">
                <a:extLst>
                  <a:ext uri="{FF2B5EF4-FFF2-40B4-BE49-F238E27FC236}">
                    <a16:creationId xmlns:a16="http://schemas.microsoft.com/office/drawing/2014/main" id="{14BE4348-A8EF-074B-A9F5-5DCA38BC7661}"/>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591" name="Straight Connector 590">
                <a:extLst>
                  <a:ext uri="{FF2B5EF4-FFF2-40B4-BE49-F238E27FC236}">
                    <a16:creationId xmlns:a16="http://schemas.microsoft.com/office/drawing/2014/main" id="{CFA268A8-ABF2-2241-8D20-ADABF787D7DB}"/>
                  </a:ext>
                </a:extLst>
              </p:cNvPr>
              <p:cNvCxnSpPr>
                <a:cxnSpLocks/>
                <a:stCxn id="622"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4" name="Straight Connector 593">
                <a:extLst>
                  <a:ext uri="{FF2B5EF4-FFF2-40B4-BE49-F238E27FC236}">
                    <a16:creationId xmlns:a16="http://schemas.microsoft.com/office/drawing/2014/main" id="{059F888C-411C-1440-A32A-CADF8C516051}"/>
                  </a:ext>
                </a:extLst>
              </p:cNvPr>
              <p:cNvCxnSpPr>
                <a:cxnSpLocks/>
                <a:stCxn id="641"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5" name="Straight Connector 594">
                <a:extLst>
                  <a:ext uri="{FF2B5EF4-FFF2-40B4-BE49-F238E27FC236}">
                    <a16:creationId xmlns:a16="http://schemas.microsoft.com/office/drawing/2014/main" id="{DA040B7D-AE14-8149-A8F2-AD2B46A60BA7}"/>
                  </a:ext>
                </a:extLst>
              </p:cNvPr>
              <p:cNvCxnSpPr>
                <a:cxnSpLocks/>
                <a:stCxn id="641"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8" name="Straight Connector 597">
                <a:extLst>
                  <a:ext uri="{FF2B5EF4-FFF2-40B4-BE49-F238E27FC236}">
                    <a16:creationId xmlns:a16="http://schemas.microsoft.com/office/drawing/2014/main" id="{DA3FBF40-1787-5F4F-95BD-1262A4703D41}"/>
                  </a:ext>
                </a:extLst>
              </p:cNvPr>
              <p:cNvCxnSpPr>
                <a:cxnSpLocks/>
                <a:endCxn id="627"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9" name="Straight Connector 598">
                <a:extLst>
                  <a:ext uri="{FF2B5EF4-FFF2-40B4-BE49-F238E27FC236}">
                    <a16:creationId xmlns:a16="http://schemas.microsoft.com/office/drawing/2014/main" id="{46322858-FB0E-9141-B7EB-244A61CE0CB9}"/>
                  </a:ext>
                </a:extLst>
              </p:cNvPr>
              <p:cNvCxnSpPr>
                <a:cxnSpLocks/>
                <a:stCxn id="636" idx="4"/>
                <a:endCxn id="648"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00" name="Straight Connector 599">
                <a:extLst>
                  <a:ext uri="{FF2B5EF4-FFF2-40B4-BE49-F238E27FC236}">
                    <a16:creationId xmlns:a16="http://schemas.microsoft.com/office/drawing/2014/main" id="{A7D8A2AA-1273-864F-A874-B501544A191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01" name="Group 600">
                <a:extLst>
                  <a:ext uri="{FF2B5EF4-FFF2-40B4-BE49-F238E27FC236}">
                    <a16:creationId xmlns:a16="http://schemas.microsoft.com/office/drawing/2014/main" id="{894B2426-E845-6840-B607-5B8219E84FE1}"/>
                  </a:ext>
                </a:extLst>
              </p:cNvPr>
              <p:cNvGrpSpPr/>
              <p:nvPr/>
            </p:nvGrpSpPr>
            <p:grpSpPr>
              <a:xfrm>
                <a:off x="8178961" y="5824636"/>
                <a:ext cx="182938" cy="111323"/>
                <a:chOff x="7493876" y="2774731"/>
                <a:chExt cx="1481958" cy="894622"/>
              </a:xfrm>
            </p:grpSpPr>
            <p:sp>
              <p:nvSpPr>
                <p:cNvPr id="642" name="Freeform 641">
                  <a:extLst>
                    <a:ext uri="{FF2B5EF4-FFF2-40B4-BE49-F238E27FC236}">
                      <a16:creationId xmlns:a16="http://schemas.microsoft.com/office/drawing/2014/main" id="{BFD2963A-59B5-BF4A-A6E1-FDDD2916B9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3" name="Oval 642">
                  <a:extLst>
                    <a:ext uri="{FF2B5EF4-FFF2-40B4-BE49-F238E27FC236}">
                      <a16:creationId xmlns:a16="http://schemas.microsoft.com/office/drawing/2014/main" id="{87E899D9-74CF-C140-B797-B3971E5E0A2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4" name="Group 643">
                  <a:extLst>
                    <a:ext uri="{FF2B5EF4-FFF2-40B4-BE49-F238E27FC236}">
                      <a16:creationId xmlns:a16="http://schemas.microsoft.com/office/drawing/2014/main" id="{73C2874F-B969-DF46-8C72-687D62D7A5B8}"/>
                    </a:ext>
                  </a:extLst>
                </p:cNvPr>
                <p:cNvGrpSpPr/>
                <p:nvPr/>
              </p:nvGrpSpPr>
              <p:grpSpPr>
                <a:xfrm>
                  <a:off x="7713663" y="2848339"/>
                  <a:ext cx="1042107" cy="425543"/>
                  <a:chOff x="7786941" y="2884917"/>
                  <a:chExt cx="897649" cy="353919"/>
                </a:xfrm>
              </p:grpSpPr>
              <p:sp>
                <p:nvSpPr>
                  <p:cNvPr id="645" name="Freeform 644">
                    <a:extLst>
                      <a:ext uri="{FF2B5EF4-FFF2-40B4-BE49-F238E27FC236}">
                        <a16:creationId xmlns:a16="http://schemas.microsoft.com/office/drawing/2014/main" id="{E1BE4264-17D6-994E-81E1-D96DD6F975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6" name="Freeform 645">
                    <a:extLst>
                      <a:ext uri="{FF2B5EF4-FFF2-40B4-BE49-F238E27FC236}">
                        <a16:creationId xmlns:a16="http://schemas.microsoft.com/office/drawing/2014/main" id="{E5B4E29F-735E-F047-B24C-5E015F89169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208BB4B0-A69D-5941-BF89-9D224CC7FB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67C1AC62-BB60-0144-84C1-9F9A772EEE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2" name="Group 601">
                <a:extLst>
                  <a:ext uri="{FF2B5EF4-FFF2-40B4-BE49-F238E27FC236}">
                    <a16:creationId xmlns:a16="http://schemas.microsoft.com/office/drawing/2014/main" id="{EACCCDD1-F72D-914C-B61D-31A25871AAFF}"/>
                  </a:ext>
                </a:extLst>
              </p:cNvPr>
              <p:cNvGrpSpPr/>
              <p:nvPr/>
            </p:nvGrpSpPr>
            <p:grpSpPr>
              <a:xfrm>
                <a:off x="8182762" y="5545189"/>
                <a:ext cx="175179" cy="107525"/>
                <a:chOff x="7493876" y="2774731"/>
                <a:chExt cx="1481958" cy="894622"/>
              </a:xfrm>
            </p:grpSpPr>
            <p:sp>
              <p:nvSpPr>
                <p:cNvPr id="635" name="Freeform 634">
                  <a:extLst>
                    <a:ext uri="{FF2B5EF4-FFF2-40B4-BE49-F238E27FC236}">
                      <a16:creationId xmlns:a16="http://schemas.microsoft.com/office/drawing/2014/main" id="{C6B0F009-E9EB-C548-AA74-A726F28C57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CD8F146A-64AA-D54D-B82F-4529F086BCB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E0C6945D-6F85-0B43-B06E-C6DF075860B1}"/>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90D84452-F0A2-6F49-9FB7-C63D093466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0F230E87-7389-4D47-951B-3AADDC18042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C5593166-104F-0142-B5ED-C681EE2400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9AA00B36-A763-884D-88DA-C7922A01CC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3" name="Group 602">
                <a:extLst>
                  <a:ext uri="{FF2B5EF4-FFF2-40B4-BE49-F238E27FC236}">
                    <a16:creationId xmlns:a16="http://schemas.microsoft.com/office/drawing/2014/main" id="{E681FD39-8832-D545-BE3E-640BBA141552}"/>
                  </a:ext>
                </a:extLst>
              </p:cNvPr>
              <p:cNvGrpSpPr/>
              <p:nvPr/>
            </p:nvGrpSpPr>
            <p:grpSpPr>
              <a:xfrm>
                <a:off x="8515547" y="5580583"/>
                <a:ext cx="175179" cy="107525"/>
                <a:chOff x="7493876" y="2774731"/>
                <a:chExt cx="1481958" cy="894622"/>
              </a:xfrm>
            </p:grpSpPr>
            <p:sp>
              <p:nvSpPr>
                <p:cNvPr id="628" name="Freeform 627">
                  <a:extLst>
                    <a:ext uri="{FF2B5EF4-FFF2-40B4-BE49-F238E27FC236}">
                      <a16:creationId xmlns:a16="http://schemas.microsoft.com/office/drawing/2014/main" id="{C1330810-F34C-324A-84F3-B39D20384C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9" name="Oval 628">
                  <a:extLst>
                    <a:ext uri="{FF2B5EF4-FFF2-40B4-BE49-F238E27FC236}">
                      <a16:creationId xmlns:a16="http://schemas.microsoft.com/office/drawing/2014/main" id="{A3249ED8-C024-3A4A-9CCB-AA25B076F3A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0" name="Group 629">
                  <a:extLst>
                    <a:ext uri="{FF2B5EF4-FFF2-40B4-BE49-F238E27FC236}">
                      <a16:creationId xmlns:a16="http://schemas.microsoft.com/office/drawing/2014/main" id="{B01CDC5F-DA3A-E74E-AF65-7E3256F046F4}"/>
                    </a:ext>
                  </a:extLst>
                </p:cNvPr>
                <p:cNvGrpSpPr/>
                <p:nvPr/>
              </p:nvGrpSpPr>
              <p:grpSpPr>
                <a:xfrm>
                  <a:off x="7713663" y="2848339"/>
                  <a:ext cx="1042107" cy="425543"/>
                  <a:chOff x="7786941" y="2884917"/>
                  <a:chExt cx="897649" cy="353919"/>
                </a:xfrm>
              </p:grpSpPr>
              <p:sp>
                <p:nvSpPr>
                  <p:cNvPr id="631" name="Freeform 630">
                    <a:extLst>
                      <a:ext uri="{FF2B5EF4-FFF2-40B4-BE49-F238E27FC236}">
                        <a16:creationId xmlns:a16="http://schemas.microsoft.com/office/drawing/2014/main" id="{301EE12F-0F7F-994F-8AA2-5819EAB949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9E4C604A-82B1-E340-B4F3-42AC61E0686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8AB91445-B40A-394E-B296-8024B424EF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82EA1CC9-EC88-344F-9F86-8435310D5F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4" name="Group 603">
                <a:extLst>
                  <a:ext uri="{FF2B5EF4-FFF2-40B4-BE49-F238E27FC236}">
                    <a16:creationId xmlns:a16="http://schemas.microsoft.com/office/drawing/2014/main" id="{F0C1C8FB-0408-714E-A1DD-78F85B60437B}"/>
                  </a:ext>
                </a:extLst>
              </p:cNvPr>
              <p:cNvGrpSpPr/>
              <p:nvPr/>
            </p:nvGrpSpPr>
            <p:grpSpPr>
              <a:xfrm>
                <a:off x="8570325" y="5882671"/>
                <a:ext cx="175179" cy="107525"/>
                <a:chOff x="7493876" y="2774731"/>
                <a:chExt cx="1481958" cy="894622"/>
              </a:xfrm>
            </p:grpSpPr>
            <p:sp>
              <p:nvSpPr>
                <p:cNvPr id="621" name="Freeform 620">
                  <a:extLst>
                    <a:ext uri="{FF2B5EF4-FFF2-40B4-BE49-F238E27FC236}">
                      <a16:creationId xmlns:a16="http://schemas.microsoft.com/office/drawing/2014/main" id="{9B4D64EF-FFF5-9446-B44D-24388D8457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2" name="Oval 621">
                  <a:extLst>
                    <a:ext uri="{FF2B5EF4-FFF2-40B4-BE49-F238E27FC236}">
                      <a16:creationId xmlns:a16="http://schemas.microsoft.com/office/drawing/2014/main" id="{457542F7-4030-C840-A950-8AB02A1839A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3" name="Group 622">
                  <a:extLst>
                    <a:ext uri="{FF2B5EF4-FFF2-40B4-BE49-F238E27FC236}">
                      <a16:creationId xmlns:a16="http://schemas.microsoft.com/office/drawing/2014/main" id="{D9C210E7-B327-514B-A0C7-94FDD9A9BD9F}"/>
                    </a:ext>
                  </a:extLst>
                </p:cNvPr>
                <p:cNvGrpSpPr/>
                <p:nvPr/>
              </p:nvGrpSpPr>
              <p:grpSpPr>
                <a:xfrm>
                  <a:off x="7713663" y="2848339"/>
                  <a:ext cx="1042107" cy="425543"/>
                  <a:chOff x="7786941" y="2884917"/>
                  <a:chExt cx="897649" cy="353919"/>
                </a:xfrm>
              </p:grpSpPr>
              <p:sp>
                <p:nvSpPr>
                  <p:cNvPr id="624" name="Freeform 623">
                    <a:extLst>
                      <a:ext uri="{FF2B5EF4-FFF2-40B4-BE49-F238E27FC236}">
                        <a16:creationId xmlns:a16="http://schemas.microsoft.com/office/drawing/2014/main" id="{C13FE213-9244-E845-A3F1-B52267AF78F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5" name="Freeform 624">
                    <a:extLst>
                      <a:ext uri="{FF2B5EF4-FFF2-40B4-BE49-F238E27FC236}">
                        <a16:creationId xmlns:a16="http://schemas.microsoft.com/office/drawing/2014/main" id="{4A014DC0-CDBF-6344-A08C-8B7DC7401C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79781B3B-658A-AE4C-BE7D-F77DFBB2CE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5A1B600-62A0-8147-9FD0-6D74D0E7EE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588" name="Group 587">
              <a:extLst>
                <a:ext uri="{FF2B5EF4-FFF2-40B4-BE49-F238E27FC236}">
                  <a16:creationId xmlns:a16="http://schemas.microsoft.com/office/drawing/2014/main" id="{86E19177-E8A3-F849-934B-777240075DE8}"/>
                </a:ext>
              </a:extLst>
            </p:cNvPr>
            <p:cNvGrpSpPr/>
            <p:nvPr/>
          </p:nvGrpSpPr>
          <p:grpSpPr>
            <a:xfrm>
              <a:off x="3096215" y="4614313"/>
              <a:ext cx="998795" cy="445007"/>
              <a:chOff x="4332883" y="5571655"/>
              <a:chExt cx="998795" cy="445007"/>
            </a:xfrm>
          </p:grpSpPr>
          <p:cxnSp>
            <p:nvCxnSpPr>
              <p:cNvPr id="483" name="Straight Connector 482">
                <a:extLst>
                  <a:ext uri="{FF2B5EF4-FFF2-40B4-BE49-F238E27FC236}">
                    <a16:creationId xmlns:a16="http://schemas.microsoft.com/office/drawing/2014/main" id="{E9158F9B-A053-7F4F-A963-6076D1544DD1}"/>
                  </a:ext>
                </a:extLst>
              </p:cNvPr>
              <p:cNvCxnSpPr>
                <a:cxnSpLocks/>
                <a:stCxn id="559"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4" name="Straight Connector 483">
                <a:extLst>
                  <a:ext uri="{FF2B5EF4-FFF2-40B4-BE49-F238E27FC236}">
                    <a16:creationId xmlns:a16="http://schemas.microsoft.com/office/drawing/2014/main" id="{FFA0D485-A268-E243-A345-92CE10746EED}"/>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a:extLst>
                  <a:ext uri="{FF2B5EF4-FFF2-40B4-BE49-F238E27FC236}">
                    <a16:creationId xmlns:a16="http://schemas.microsoft.com/office/drawing/2014/main" id="{5AFFB4E9-9B13-604F-841E-E26BADF492D0}"/>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6" name="Straight Connector 485">
                <a:extLst>
                  <a:ext uri="{FF2B5EF4-FFF2-40B4-BE49-F238E27FC236}">
                    <a16:creationId xmlns:a16="http://schemas.microsoft.com/office/drawing/2014/main" id="{06DE0271-6C20-FF41-B721-FE4E3D131FAF}"/>
                  </a:ext>
                </a:extLst>
              </p:cNvPr>
              <p:cNvCxnSpPr>
                <a:cxnSpLocks/>
                <a:stCxn id="548"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7" name="Straight Connector 486">
                <a:extLst>
                  <a:ext uri="{FF2B5EF4-FFF2-40B4-BE49-F238E27FC236}">
                    <a16:creationId xmlns:a16="http://schemas.microsoft.com/office/drawing/2014/main" id="{5F004055-EC3D-1B42-97B1-C282A5024254}"/>
                  </a:ext>
                </a:extLst>
              </p:cNvPr>
              <p:cNvCxnSpPr>
                <a:cxnSpLocks/>
                <a:stCxn id="548"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8" name="Straight Connector 487">
                <a:extLst>
                  <a:ext uri="{FF2B5EF4-FFF2-40B4-BE49-F238E27FC236}">
                    <a16:creationId xmlns:a16="http://schemas.microsoft.com/office/drawing/2014/main" id="{34897F6D-18B9-8F40-9AAD-AF6159BA89ED}"/>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9" name="Straight Connector 488">
                <a:extLst>
                  <a:ext uri="{FF2B5EF4-FFF2-40B4-BE49-F238E27FC236}">
                    <a16:creationId xmlns:a16="http://schemas.microsoft.com/office/drawing/2014/main" id="{60856A78-B3E6-0C4C-814A-D4D34722EF86}"/>
                  </a:ext>
                </a:extLst>
              </p:cNvPr>
              <p:cNvCxnSpPr>
                <a:cxnSpLocks/>
                <a:stCxn id="564"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0" name="Straight Connector 489">
                <a:extLst>
                  <a:ext uri="{FF2B5EF4-FFF2-40B4-BE49-F238E27FC236}">
                    <a16:creationId xmlns:a16="http://schemas.microsoft.com/office/drawing/2014/main" id="{67D63552-DE21-BB46-9348-5AED016AEBC3}"/>
                  </a:ext>
                </a:extLst>
              </p:cNvPr>
              <p:cNvCxnSpPr>
                <a:cxnSpLocks/>
                <a:endCxn id="564"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1" name="Straight Connector 490">
                <a:extLst>
                  <a:ext uri="{FF2B5EF4-FFF2-40B4-BE49-F238E27FC236}">
                    <a16:creationId xmlns:a16="http://schemas.microsoft.com/office/drawing/2014/main" id="{6C0F36F0-761E-3E4F-A9B7-3E6439ACA3D7}"/>
                  </a:ext>
                </a:extLst>
              </p:cNvPr>
              <p:cNvCxnSpPr>
                <a:cxnSpLocks/>
                <a:stCxn id="543" idx="4"/>
                <a:endCxn id="505"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92" name="Straight Connector 491">
                <a:extLst>
                  <a:ext uri="{FF2B5EF4-FFF2-40B4-BE49-F238E27FC236}">
                    <a16:creationId xmlns:a16="http://schemas.microsoft.com/office/drawing/2014/main" id="{00361C4E-1489-5B4B-B67F-292CF75EB3D9}"/>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8" name="Group 497">
                <a:extLst>
                  <a:ext uri="{FF2B5EF4-FFF2-40B4-BE49-F238E27FC236}">
                    <a16:creationId xmlns:a16="http://schemas.microsoft.com/office/drawing/2014/main" id="{AE784CF8-EEC2-5D49-AC2E-F0B8DB507ED3}"/>
                  </a:ext>
                </a:extLst>
              </p:cNvPr>
              <p:cNvGrpSpPr/>
              <p:nvPr/>
            </p:nvGrpSpPr>
            <p:grpSpPr>
              <a:xfrm>
                <a:off x="4332883" y="5851102"/>
                <a:ext cx="182938" cy="111323"/>
                <a:chOff x="7493876" y="2774731"/>
                <a:chExt cx="1481958" cy="894622"/>
              </a:xfrm>
            </p:grpSpPr>
            <p:sp>
              <p:nvSpPr>
                <p:cNvPr id="499" name="Freeform 498">
                  <a:extLst>
                    <a:ext uri="{FF2B5EF4-FFF2-40B4-BE49-F238E27FC236}">
                      <a16:creationId xmlns:a16="http://schemas.microsoft.com/office/drawing/2014/main" id="{D4D358C0-F298-9E48-AB78-6A89574E28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0" name="Oval 499">
                  <a:extLst>
                    <a:ext uri="{FF2B5EF4-FFF2-40B4-BE49-F238E27FC236}">
                      <a16:creationId xmlns:a16="http://schemas.microsoft.com/office/drawing/2014/main" id="{A8B87FB9-4CC0-9E4F-A91A-6AD87CFE2D06}"/>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1" name="Group 500">
                  <a:extLst>
                    <a:ext uri="{FF2B5EF4-FFF2-40B4-BE49-F238E27FC236}">
                      <a16:creationId xmlns:a16="http://schemas.microsoft.com/office/drawing/2014/main" id="{75306399-756C-B94A-90F5-3161D2D408D4}"/>
                    </a:ext>
                  </a:extLst>
                </p:cNvPr>
                <p:cNvGrpSpPr/>
                <p:nvPr/>
              </p:nvGrpSpPr>
              <p:grpSpPr>
                <a:xfrm>
                  <a:off x="7713663" y="2848339"/>
                  <a:ext cx="1042107" cy="425543"/>
                  <a:chOff x="7786941" y="2884917"/>
                  <a:chExt cx="897649" cy="353919"/>
                </a:xfrm>
              </p:grpSpPr>
              <p:sp>
                <p:nvSpPr>
                  <p:cNvPr id="502" name="Freeform 501">
                    <a:extLst>
                      <a:ext uri="{FF2B5EF4-FFF2-40B4-BE49-F238E27FC236}">
                        <a16:creationId xmlns:a16="http://schemas.microsoft.com/office/drawing/2014/main" id="{B5866553-FD4E-A249-9E40-7BE2F8077F2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3" name="Freeform 502">
                    <a:extLst>
                      <a:ext uri="{FF2B5EF4-FFF2-40B4-BE49-F238E27FC236}">
                        <a16:creationId xmlns:a16="http://schemas.microsoft.com/office/drawing/2014/main" id="{141F2AB3-3145-604D-970F-2C7C1ECD07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4" name="Freeform 503">
                    <a:extLst>
                      <a:ext uri="{FF2B5EF4-FFF2-40B4-BE49-F238E27FC236}">
                        <a16:creationId xmlns:a16="http://schemas.microsoft.com/office/drawing/2014/main" id="{F13F30A8-4E10-2047-AAEA-E45AD806B8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5" name="Freeform 504">
                    <a:extLst>
                      <a:ext uri="{FF2B5EF4-FFF2-40B4-BE49-F238E27FC236}">
                        <a16:creationId xmlns:a16="http://schemas.microsoft.com/office/drawing/2014/main" id="{FBDC2FD1-F7ED-BF46-A3DA-257B3F5E183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1" name="Group 540">
                <a:extLst>
                  <a:ext uri="{FF2B5EF4-FFF2-40B4-BE49-F238E27FC236}">
                    <a16:creationId xmlns:a16="http://schemas.microsoft.com/office/drawing/2014/main" id="{4A4136C2-59E3-B44B-9E36-DDF23F13B499}"/>
                  </a:ext>
                </a:extLst>
              </p:cNvPr>
              <p:cNvGrpSpPr/>
              <p:nvPr/>
            </p:nvGrpSpPr>
            <p:grpSpPr>
              <a:xfrm>
                <a:off x="4336684" y="5571655"/>
                <a:ext cx="175179" cy="107525"/>
                <a:chOff x="7493876" y="2774731"/>
                <a:chExt cx="1481958" cy="894622"/>
              </a:xfrm>
            </p:grpSpPr>
            <p:sp>
              <p:nvSpPr>
                <p:cNvPr id="542" name="Freeform 541">
                  <a:extLst>
                    <a:ext uri="{FF2B5EF4-FFF2-40B4-BE49-F238E27FC236}">
                      <a16:creationId xmlns:a16="http://schemas.microsoft.com/office/drawing/2014/main" id="{04C6A086-7921-C54B-9127-86240FFF34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3" name="Oval 542">
                  <a:extLst>
                    <a:ext uri="{FF2B5EF4-FFF2-40B4-BE49-F238E27FC236}">
                      <a16:creationId xmlns:a16="http://schemas.microsoft.com/office/drawing/2014/main" id="{B2CB2CFE-B622-E948-B839-259B2FEACEDF}"/>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4" name="Group 543">
                  <a:extLst>
                    <a:ext uri="{FF2B5EF4-FFF2-40B4-BE49-F238E27FC236}">
                      <a16:creationId xmlns:a16="http://schemas.microsoft.com/office/drawing/2014/main" id="{14AA22F2-E2D7-9D4A-B053-EBEAB2C705A1}"/>
                    </a:ext>
                  </a:extLst>
                </p:cNvPr>
                <p:cNvGrpSpPr/>
                <p:nvPr/>
              </p:nvGrpSpPr>
              <p:grpSpPr>
                <a:xfrm>
                  <a:off x="7713663" y="2848339"/>
                  <a:ext cx="1042107" cy="425543"/>
                  <a:chOff x="7786941" y="2884917"/>
                  <a:chExt cx="897649" cy="353919"/>
                </a:xfrm>
              </p:grpSpPr>
              <p:sp>
                <p:nvSpPr>
                  <p:cNvPr id="545" name="Freeform 544">
                    <a:extLst>
                      <a:ext uri="{FF2B5EF4-FFF2-40B4-BE49-F238E27FC236}">
                        <a16:creationId xmlns:a16="http://schemas.microsoft.com/office/drawing/2014/main" id="{43534151-36C4-FA43-A8E0-25928BA9AC2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30157A6F-5368-9543-956B-90F5C13E82E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7" name="Freeform 546">
                    <a:extLst>
                      <a:ext uri="{FF2B5EF4-FFF2-40B4-BE49-F238E27FC236}">
                        <a16:creationId xmlns:a16="http://schemas.microsoft.com/office/drawing/2014/main" id="{4BE5492B-C4F6-BB45-AF98-856738F76DF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8" name="Freeform 547">
                    <a:extLst>
                      <a:ext uri="{FF2B5EF4-FFF2-40B4-BE49-F238E27FC236}">
                        <a16:creationId xmlns:a16="http://schemas.microsoft.com/office/drawing/2014/main" id="{FFC8FA43-21C5-AA47-9828-B73BF4DBAD3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9" name="Group 548">
                <a:extLst>
                  <a:ext uri="{FF2B5EF4-FFF2-40B4-BE49-F238E27FC236}">
                    <a16:creationId xmlns:a16="http://schemas.microsoft.com/office/drawing/2014/main" id="{3CF6BA55-C4F1-524A-B0EA-FB928B3AA689}"/>
                  </a:ext>
                </a:extLst>
              </p:cNvPr>
              <p:cNvGrpSpPr/>
              <p:nvPr/>
            </p:nvGrpSpPr>
            <p:grpSpPr>
              <a:xfrm>
                <a:off x="4669469" y="5607049"/>
                <a:ext cx="175179" cy="107525"/>
                <a:chOff x="7493876" y="2774731"/>
                <a:chExt cx="1481958" cy="894622"/>
              </a:xfrm>
            </p:grpSpPr>
            <p:sp>
              <p:nvSpPr>
                <p:cNvPr id="550" name="Freeform 549">
                  <a:extLst>
                    <a:ext uri="{FF2B5EF4-FFF2-40B4-BE49-F238E27FC236}">
                      <a16:creationId xmlns:a16="http://schemas.microsoft.com/office/drawing/2014/main" id="{9B24FC3D-B0DC-FD4B-B950-93F603FB6A5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1" name="Oval 550">
                  <a:extLst>
                    <a:ext uri="{FF2B5EF4-FFF2-40B4-BE49-F238E27FC236}">
                      <a16:creationId xmlns:a16="http://schemas.microsoft.com/office/drawing/2014/main" id="{8712B978-C080-294F-B88C-F3C41703C9F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2" name="Group 551">
                  <a:extLst>
                    <a:ext uri="{FF2B5EF4-FFF2-40B4-BE49-F238E27FC236}">
                      <a16:creationId xmlns:a16="http://schemas.microsoft.com/office/drawing/2014/main" id="{4D8BD272-A253-924A-9B6B-6BC045FC9D14}"/>
                    </a:ext>
                  </a:extLst>
                </p:cNvPr>
                <p:cNvGrpSpPr/>
                <p:nvPr/>
              </p:nvGrpSpPr>
              <p:grpSpPr>
                <a:xfrm>
                  <a:off x="7713663" y="2848339"/>
                  <a:ext cx="1042107" cy="425543"/>
                  <a:chOff x="7786941" y="2884917"/>
                  <a:chExt cx="897649" cy="353919"/>
                </a:xfrm>
              </p:grpSpPr>
              <p:sp>
                <p:nvSpPr>
                  <p:cNvPr id="553" name="Freeform 552">
                    <a:extLst>
                      <a:ext uri="{FF2B5EF4-FFF2-40B4-BE49-F238E27FC236}">
                        <a16:creationId xmlns:a16="http://schemas.microsoft.com/office/drawing/2014/main" id="{41105105-3D0C-C84A-A779-3D167AD54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4" name="Freeform 553">
                    <a:extLst>
                      <a:ext uri="{FF2B5EF4-FFF2-40B4-BE49-F238E27FC236}">
                        <a16:creationId xmlns:a16="http://schemas.microsoft.com/office/drawing/2014/main" id="{5089D57D-03B9-A04F-8A0E-E25C6B38317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5" name="Freeform 554">
                    <a:extLst>
                      <a:ext uri="{FF2B5EF4-FFF2-40B4-BE49-F238E27FC236}">
                        <a16:creationId xmlns:a16="http://schemas.microsoft.com/office/drawing/2014/main" id="{C4FD0094-87A7-D541-93A9-C47067FD3E6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6" name="Freeform 555">
                    <a:extLst>
                      <a:ext uri="{FF2B5EF4-FFF2-40B4-BE49-F238E27FC236}">
                        <a16:creationId xmlns:a16="http://schemas.microsoft.com/office/drawing/2014/main" id="{F7C6E3EF-CB9D-C749-BACB-FBBA1392CAB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7" name="Group 556">
                <a:extLst>
                  <a:ext uri="{FF2B5EF4-FFF2-40B4-BE49-F238E27FC236}">
                    <a16:creationId xmlns:a16="http://schemas.microsoft.com/office/drawing/2014/main" id="{06E77306-98F1-314C-851C-FBAE52F0CD50}"/>
                  </a:ext>
                </a:extLst>
              </p:cNvPr>
              <p:cNvGrpSpPr/>
              <p:nvPr/>
            </p:nvGrpSpPr>
            <p:grpSpPr>
              <a:xfrm>
                <a:off x="4724247" y="5909137"/>
                <a:ext cx="175179" cy="107525"/>
                <a:chOff x="7493876" y="2774731"/>
                <a:chExt cx="1481958" cy="894622"/>
              </a:xfrm>
            </p:grpSpPr>
            <p:sp>
              <p:nvSpPr>
                <p:cNvPr id="558" name="Freeform 557">
                  <a:extLst>
                    <a:ext uri="{FF2B5EF4-FFF2-40B4-BE49-F238E27FC236}">
                      <a16:creationId xmlns:a16="http://schemas.microsoft.com/office/drawing/2014/main" id="{12094407-C292-FC4B-95BC-5AE20CF7A1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9" name="Oval 558">
                  <a:extLst>
                    <a:ext uri="{FF2B5EF4-FFF2-40B4-BE49-F238E27FC236}">
                      <a16:creationId xmlns:a16="http://schemas.microsoft.com/office/drawing/2014/main" id="{11A75301-F4F3-8F49-9326-9E1AAA4256D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0" name="Group 559">
                  <a:extLst>
                    <a:ext uri="{FF2B5EF4-FFF2-40B4-BE49-F238E27FC236}">
                      <a16:creationId xmlns:a16="http://schemas.microsoft.com/office/drawing/2014/main" id="{A55A5FF5-44E4-9646-A205-A1B3A230421A}"/>
                    </a:ext>
                  </a:extLst>
                </p:cNvPr>
                <p:cNvGrpSpPr/>
                <p:nvPr/>
              </p:nvGrpSpPr>
              <p:grpSpPr>
                <a:xfrm>
                  <a:off x="7713663" y="2848339"/>
                  <a:ext cx="1042107" cy="425543"/>
                  <a:chOff x="7786941" y="2884917"/>
                  <a:chExt cx="897649" cy="353919"/>
                </a:xfrm>
              </p:grpSpPr>
              <p:sp>
                <p:nvSpPr>
                  <p:cNvPr id="561" name="Freeform 560">
                    <a:extLst>
                      <a:ext uri="{FF2B5EF4-FFF2-40B4-BE49-F238E27FC236}">
                        <a16:creationId xmlns:a16="http://schemas.microsoft.com/office/drawing/2014/main" id="{7187927B-5DCA-7A45-A503-6E519D91F3E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2" name="Freeform 561">
                    <a:extLst>
                      <a:ext uri="{FF2B5EF4-FFF2-40B4-BE49-F238E27FC236}">
                        <a16:creationId xmlns:a16="http://schemas.microsoft.com/office/drawing/2014/main" id="{88C94953-9383-3C42-B307-1CAC72BA39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3" name="Freeform 562">
                    <a:extLst>
                      <a:ext uri="{FF2B5EF4-FFF2-40B4-BE49-F238E27FC236}">
                        <a16:creationId xmlns:a16="http://schemas.microsoft.com/office/drawing/2014/main" id="{EB3D48B8-422C-F94B-A98E-7E95242C4A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4" name="Freeform 563">
                    <a:extLst>
                      <a:ext uri="{FF2B5EF4-FFF2-40B4-BE49-F238E27FC236}">
                        <a16:creationId xmlns:a16="http://schemas.microsoft.com/office/drawing/2014/main" id="{1C10B400-CBBD-6547-8195-536C6358B22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65" name="Group 564">
                <a:extLst>
                  <a:ext uri="{FF2B5EF4-FFF2-40B4-BE49-F238E27FC236}">
                    <a16:creationId xmlns:a16="http://schemas.microsoft.com/office/drawing/2014/main" id="{6443F69C-C622-F145-B0EA-BAC747EE936A}"/>
                  </a:ext>
                </a:extLst>
              </p:cNvPr>
              <p:cNvGrpSpPr/>
              <p:nvPr/>
            </p:nvGrpSpPr>
            <p:grpSpPr>
              <a:xfrm>
                <a:off x="5156499" y="5631997"/>
                <a:ext cx="175179" cy="107525"/>
                <a:chOff x="7493876" y="2774731"/>
                <a:chExt cx="1481958" cy="894622"/>
              </a:xfrm>
            </p:grpSpPr>
            <p:sp>
              <p:nvSpPr>
                <p:cNvPr id="566" name="Freeform 565">
                  <a:extLst>
                    <a:ext uri="{FF2B5EF4-FFF2-40B4-BE49-F238E27FC236}">
                      <a16:creationId xmlns:a16="http://schemas.microsoft.com/office/drawing/2014/main" id="{AE519E64-ACE5-A549-BED9-A11B60E676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7" name="Oval 566">
                  <a:extLst>
                    <a:ext uri="{FF2B5EF4-FFF2-40B4-BE49-F238E27FC236}">
                      <a16:creationId xmlns:a16="http://schemas.microsoft.com/office/drawing/2014/main" id="{965AF4A1-4C6C-EE45-B207-589D5B7737EA}"/>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8" name="Group 567">
                  <a:extLst>
                    <a:ext uri="{FF2B5EF4-FFF2-40B4-BE49-F238E27FC236}">
                      <a16:creationId xmlns:a16="http://schemas.microsoft.com/office/drawing/2014/main" id="{22A0607B-F5A9-244D-BCB4-88FE319C8044}"/>
                    </a:ext>
                  </a:extLst>
                </p:cNvPr>
                <p:cNvGrpSpPr/>
                <p:nvPr/>
              </p:nvGrpSpPr>
              <p:grpSpPr>
                <a:xfrm>
                  <a:off x="7713663" y="2848339"/>
                  <a:ext cx="1042107" cy="425543"/>
                  <a:chOff x="7786941" y="2884917"/>
                  <a:chExt cx="897649" cy="353919"/>
                </a:xfrm>
              </p:grpSpPr>
              <p:sp>
                <p:nvSpPr>
                  <p:cNvPr id="569" name="Freeform 568">
                    <a:extLst>
                      <a:ext uri="{FF2B5EF4-FFF2-40B4-BE49-F238E27FC236}">
                        <a16:creationId xmlns:a16="http://schemas.microsoft.com/office/drawing/2014/main" id="{E8E85403-E70A-CF4C-AED8-0642328736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0" name="Freeform 569">
                    <a:extLst>
                      <a:ext uri="{FF2B5EF4-FFF2-40B4-BE49-F238E27FC236}">
                        <a16:creationId xmlns:a16="http://schemas.microsoft.com/office/drawing/2014/main" id="{32B150BF-F62A-2144-9BEB-4F6CD9109D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1" name="Freeform 570">
                    <a:extLst>
                      <a:ext uri="{FF2B5EF4-FFF2-40B4-BE49-F238E27FC236}">
                        <a16:creationId xmlns:a16="http://schemas.microsoft.com/office/drawing/2014/main" id="{1889C2DD-68D6-6A42-9293-5811FE4FE0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Freeform 571">
                    <a:extLst>
                      <a:ext uri="{FF2B5EF4-FFF2-40B4-BE49-F238E27FC236}">
                        <a16:creationId xmlns:a16="http://schemas.microsoft.com/office/drawing/2014/main" id="{07DAA029-A6D3-2941-A534-BCE94B29785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3" name="Group 572">
                <a:extLst>
                  <a:ext uri="{FF2B5EF4-FFF2-40B4-BE49-F238E27FC236}">
                    <a16:creationId xmlns:a16="http://schemas.microsoft.com/office/drawing/2014/main" id="{7750E12E-F90E-B547-AD69-C3B3AC8B5D91}"/>
                  </a:ext>
                </a:extLst>
              </p:cNvPr>
              <p:cNvGrpSpPr/>
              <p:nvPr/>
            </p:nvGrpSpPr>
            <p:grpSpPr>
              <a:xfrm>
                <a:off x="4944983" y="5749145"/>
                <a:ext cx="175179" cy="107525"/>
                <a:chOff x="7493876" y="2774731"/>
                <a:chExt cx="1481958" cy="894622"/>
              </a:xfrm>
            </p:grpSpPr>
            <p:sp>
              <p:nvSpPr>
                <p:cNvPr id="574" name="Freeform 573">
                  <a:extLst>
                    <a:ext uri="{FF2B5EF4-FFF2-40B4-BE49-F238E27FC236}">
                      <a16:creationId xmlns:a16="http://schemas.microsoft.com/office/drawing/2014/main" id="{0CA654E3-63ED-A640-BA8F-C5C6716083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5" name="Oval 574">
                  <a:extLst>
                    <a:ext uri="{FF2B5EF4-FFF2-40B4-BE49-F238E27FC236}">
                      <a16:creationId xmlns:a16="http://schemas.microsoft.com/office/drawing/2014/main" id="{7AB97283-90D7-924A-9B0D-CD8D4A431E2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6" name="Group 575">
                  <a:extLst>
                    <a:ext uri="{FF2B5EF4-FFF2-40B4-BE49-F238E27FC236}">
                      <a16:creationId xmlns:a16="http://schemas.microsoft.com/office/drawing/2014/main" id="{78427D24-68B7-0A43-95BF-D71D34FC5099}"/>
                    </a:ext>
                  </a:extLst>
                </p:cNvPr>
                <p:cNvGrpSpPr/>
                <p:nvPr/>
              </p:nvGrpSpPr>
              <p:grpSpPr>
                <a:xfrm>
                  <a:off x="7713663" y="2848339"/>
                  <a:ext cx="1042107" cy="425543"/>
                  <a:chOff x="7786941" y="2884917"/>
                  <a:chExt cx="897649" cy="353919"/>
                </a:xfrm>
              </p:grpSpPr>
              <p:sp>
                <p:nvSpPr>
                  <p:cNvPr id="577" name="Freeform 576">
                    <a:extLst>
                      <a:ext uri="{FF2B5EF4-FFF2-40B4-BE49-F238E27FC236}">
                        <a16:creationId xmlns:a16="http://schemas.microsoft.com/office/drawing/2014/main" id="{89D50158-0E5C-A54D-8952-E8B50152680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8" name="Freeform 577">
                    <a:extLst>
                      <a:ext uri="{FF2B5EF4-FFF2-40B4-BE49-F238E27FC236}">
                        <a16:creationId xmlns:a16="http://schemas.microsoft.com/office/drawing/2014/main" id="{ACCDDAE7-57F3-FE41-9376-A4A42B63CE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A3D566E9-6B68-164C-94C9-BAE70CA335D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C90D9F1-CB92-4D42-9643-6FB82E85DE9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1" name="Group 40">
              <a:extLst>
                <a:ext uri="{FF2B5EF4-FFF2-40B4-BE49-F238E27FC236}">
                  <a16:creationId xmlns:a16="http://schemas.microsoft.com/office/drawing/2014/main" id="{D9D6E6C8-84CD-CB4A-84F1-067117845CF7}"/>
                </a:ext>
              </a:extLst>
            </p:cNvPr>
            <p:cNvGrpSpPr/>
            <p:nvPr/>
          </p:nvGrpSpPr>
          <p:grpSpPr>
            <a:xfrm>
              <a:off x="914169" y="3784413"/>
              <a:ext cx="6320401" cy="1580150"/>
              <a:chOff x="2495834" y="3549633"/>
              <a:chExt cx="6320401" cy="1580150"/>
            </a:xfrm>
          </p:grpSpPr>
          <p:grpSp>
            <p:nvGrpSpPr>
              <p:cNvPr id="38" name="Group 37">
                <a:extLst>
                  <a:ext uri="{FF2B5EF4-FFF2-40B4-BE49-F238E27FC236}">
                    <a16:creationId xmlns:a16="http://schemas.microsoft.com/office/drawing/2014/main" id="{FCD09193-6AE8-9045-9CDC-6EFB0AA50425}"/>
                  </a:ext>
                </a:extLst>
              </p:cNvPr>
              <p:cNvGrpSpPr/>
              <p:nvPr/>
            </p:nvGrpSpPr>
            <p:grpSpPr>
              <a:xfrm>
                <a:off x="2495834" y="3549633"/>
                <a:ext cx="6206323" cy="1243997"/>
                <a:chOff x="2495834" y="3537276"/>
                <a:chExt cx="6206323" cy="1243997"/>
              </a:xfrm>
            </p:grpSpPr>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2495834" y="4101197"/>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0" name="Group 289">
                  <a:extLst>
                    <a:ext uri="{FF2B5EF4-FFF2-40B4-BE49-F238E27FC236}">
                      <a16:creationId xmlns:a16="http://schemas.microsoft.com/office/drawing/2014/main" id="{C9C48704-237C-E042-A607-8A9FFF15112D}"/>
                    </a:ext>
                  </a:extLst>
                </p:cNvPr>
                <p:cNvGrpSpPr/>
                <p:nvPr/>
              </p:nvGrpSpPr>
              <p:grpSpPr>
                <a:xfrm>
                  <a:off x="3472122" y="3537276"/>
                  <a:ext cx="790834" cy="1208131"/>
                  <a:chOff x="5970432" y="1600694"/>
                  <a:chExt cx="888604" cy="1226172"/>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00694"/>
                    <a:ext cx="466245" cy="953439"/>
                    <a:chOff x="6476205" y="1279015"/>
                    <a:chExt cx="466245" cy="953439"/>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279015"/>
                      <a:ext cx="466245" cy="420795"/>
                      <a:chOff x="2920" y="1424"/>
                      <a:chExt cx="326" cy="310"/>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24"/>
                        <a:ext cx="265" cy="280"/>
                        <a:chOff x="2949" y="1424"/>
                        <a:chExt cx="265" cy="280"/>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9" name="Freeform 824">
                          <a:extLst>
                            <a:ext uri="{FF2B5EF4-FFF2-40B4-BE49-F238E27FC236}">
                              <a16:creationId xmlns:a16="http://schemas.microsoft.com/office/drawing/2014/main" id="{EE24D3D4-F5C1-6749-8657-7DFA3566315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186618" y="4320744"/>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007181" y="4312506"/>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28" name="TextBox 427">
                <a:extLst>
                  <a:ext uri="{FF2B5EF4-FFF2-40B4-BE49-F238E27FC236}">
                    <a16:creationId xmlns:a16="http://schemas.microsoft.com/office/drawing/2014/main" id="{FCEA10CE-F10F-2B40-8FF7-8413B69B3A33}"/>
                  </a:ext>
                </a:extLst>
              </p:cNvPr>
              <p:cNvSpPr txBox="1"/>
              <p:nvPr/>
            </p:nvSpPr>
            <p:spPr>
              <a:xfrm>
                <a:off x="3405528" y="4791229"/>
                <a:ext cx="1277683" cy="338554"/>
              </a:xfrm>
              <a:prstGeom prst="rect">
                <a:avLst/>
              </a:prstGeom>
              <a:noFill/>
            </p:spPr>
            <p:txBody>
              <a:bodyPr wrap="square" rtlCol="0">
                <a:spAutoFit/>
              </a:bodyPr>
              <a:lstStyle/>
              <a:p>
                <a:r>
                  <a:rPr lang="en-US" sz="1600" dirty="0" err="1">
                    <a:solidFill>
                      <a:prstClr val="black"/>
                    </a:solidFill>
                    <a:latin typeface="Calibri"/>
                  </a:rPr>
                  <a:t>estação</a:t>
                </a:r>
                <a:r>
                  <a:rPr lang="en-US" sz="1600" dirty="0">
                    <a:solidFill>
                      <a:prstClr val="black"/>
                    </a:solidFill>
                    <a:latin typeface="Calibri"/>
                  </a:rPr>
                  <a:t> base</a:t>
                </a:r>
                <a:endParaRPr lang="en-US" sz="1200" dirty="0">
                  <a:solidFill>
                    <a:prstClr val="black"/>
                  </a:solidFill>
                  <a:latin typeface="Calibri"/>
                </a:endParaRPr>
              </a:p>
            </p:txBody>
          </p:sp>
          <p:cxnSp>
            <p:nvCxnSpPr>
              <p:cNvPr id="434" name="Straight Arrow Connector 433">
                <a:extLst>
                  <a:ext uri="{FF2B5EF4-FFF2-40B4-BE49-F238E27FC236}">
                    <a16:creationId xmlns:a16="http://schemas.microsoft.com/office/drawing/2014/main" id="{D11E9C6D-FA23-594D-B4A0-613714619432}"/>
                  </a:ext>
                </a:extLst>
              </p:cNvPr>
              <p:cNvCxnSpPr>
                <a:cxnSpLocks/>
              </p:cNvCxnSpPr>
              <p:nvPr/>
            </p:nvCxnSpPr>
            <p:spPr>
              <a:xfrm>
                <a:off x="3034266" y="4554323"/>
                <a:ext cx="530281" cy="5419"/>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382689" y="4554323"/>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6" name="TextBox 435">
                <a:extLst>
                  <a:ext uri="{FF2B5EF4-FFF2-40B4-BE49-F238E27FC236}">
                    <a16:creationId xmlns:a16="http://schemas.microsoft.com/office/drawing/2014/main" id="{A0F82358-FBA1-D84A-9E2E-12741B5869CA}"/>
                  </a:ext>
                </a:extLst>
              </p:cNvPr>
              <p:cNvSpPr txBox="1"/>
              <p:nvPr/>
            </p:nvSpPr>
            <p:spPr>
              <a:xfrm>
                <a:off x="8052781" y="4766735"/>
                <a:ext cx="763454" cy="338554"/>
              </a:xfrm>
              <a:prstGeom prst="rect">
                <a:avLst/>
              </a:prstGeom>
              <a:noFill/>
            </p:spPr>
            <p:txBody>
              <a:bodyPr wrap="square" rtlCol="0">
                <a:spAutoFit/>
              </a:bodyPr>
              <a:lstStyle/>
              <a:p>
                <a:r>
                  <a:rPr lang="en-US" sz="1600" dirty="0">
                    <a:solidFill>
                      <a:prstClr val="black"/>
                    </a:solidFill>
                    <a:latin typeface="Calibri"/>
                  </a:rPr>
                  <a:t>P-GW</a:t>
                </a:r>
              </a:p>
            </p:txBody>
          </p:sp>
          <p:sp>
            <p:nvSpPr>
              <p:cNvPr id="437" name="TextBox 436">
                <a:extLst>
                  <a:ext uri="{FF2B5EF4-FFF2-40B4-BE49-F238E27FC236}">
                    <a16:creationId xmlns:a16="http://schemas.microsoft.com/office/drawing/2014/main" id="{9E8890E6-D82E-3A4D-A11C-C9A5D25F08A4}"/>
                  </a:ext>
                </a:extLst>
              </p:cNvPr>
              <p:cNvSpPr txBox="1"/>
              <p:nvPr/>
            </p:nvSpPr>
            <p:spPr>
              <a:xfrm>
                <a:off x="6228229" y="4790108"/>
                <a:ext cx="753672" cy="338554"/>
              </a:xfrm>
              <a:prstGeom prst="rect">
                <a:avLst/>
              </a:prstGeom>
              <a:noFill/>
            </p:spPr>
            <p:txBody>
              <a:bodyPr wrap="square" rtlCol="0">
                <a:spAutoFit/>
              </a:bodyPr>
              <a:lstStyle/>
              <a:p>
                <a:r>
                  <a:rPr lang="en-US" sz="1600" dirty="0">
                    <a:solidFill>
                      <a:prstClr val="black"/>
                    </a:solidFill>
                    <a:latin typeface="Calibri"/>
                  </a:rPr>
                  <a:t>S-GW</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6"/>
              <a:stretch>
                <a:fillRect/>
              </a:stretch>
            </p:blipFill>
            <p:spPr>
              <a:xfrm>
                <a:off x="4450342" y="4450690"/>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279805" y="4554323"/>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569965" y="4554323"/>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6"/>
              <a:stretch>
                <a:fillRect/>
              </a:stretch>
            </p:blipFill>
            <p:spPr>
              <a:xfrm>
                <a:off x="7020621" y="4458294"/>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6894126" y="4561927"/>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grpSp>
        <p:sp>
          <p:nvSpPr>
            <p:cNvPr id="650" name="TextBox 649">
              <a:extLst>
                <a:ext uri="{FF2B5EF4-FFF2-40B4-BE49-F238E27FC236}">
                  <a16:creationId xmlns:a16="http://schemas.microsoft.com/office/drawing/2014/main" id="{7AE8E14D-3C7E-3C4D-899A-EECBE1981D0B}"/>
                </a:ext>
              </a:extLst>
            </p:cNvPr>
            <p:cNvSpPr txBox="1"/>
            <p:nvPr/>
          </p:nvSpPr>
          <p:spPr>
            <a:xfrm>
              <a:off x="7543800" y="4118420"/>
              <a:ext cx="4226082" cy="1129540"/>
            </a:xfrm>
            <a:prstGeom prst="rect">
              <a:avLst/>
            </a:prstGeom>
            <a:noFill/>
          </p:spPr>
          <p:txBody>
            <a:bodyPr wrap="square" rtlCol="0">
              <a:spAutoFit/>
            </a:bodyPr>
            <a:lstStyle/>
            <a:p>
              <a:pPr>
                <a:lnSpc>
                  <a:spcPct val="80000"/>
                </a:lnSpc>
              </a:pPr>
              <a:r>
                <a:rPr lang="en-US" sz="2400" dirty="0" err="1">
                  <a:solidFill>
                    <a:srgbClr val="C00000"/>
                  </a:solidFill>
                  <a:latin typeface="Calibri"/>
                </a:rPr>
                <a:t>plano</a:t>
              </a:r>
              <a:r>
                <a:rPr lang="en-US" sz="2400" dirty="0">
                  <a:solidFill>
                    <a:srgbClr val="C00000"/>
                  </a:solidFill>
                  <a:latin typeface="Calibri"/>
                </a:rPr>
                <a:t> de dados</a:t>
              </a:r>
            </a:p>
            <a:p>
              <a:pPr marL="342900" indent="-282575">
                <a:lnSpc>
                  <a:spcPct val="90000"/>
                </a:lnSpc>
                <a:spcBef>
                  <a:spcPts val="600"/>
                </a:spcBef>
                <a:buClr>
                  <a:srgbClr val="011199"/>
                </a:buClr>
                <a:buFont typeface="Wingdings" pitchFamily="2" charset="2"/>
                <a:buChar char="§"/>
              </a:pPr>
              <a:r>
                <a:rPr lang="pt-BR" sz="2400" dirty="0">
                  <a:latin typeface="Calibri"/>
                </a:rPr>
                <a:t>novos protocolos nas camadas de enlace e física</a:t>
              </a:r>
              <a:endParaRPr lang="en-US" sz="2400" dirty="0">
                <a:latin typeface="Calibri"/>
              </a:endParaRPr>
            </a:p>
          </p:txBody>
        </p:sp>
        <p:cxnSp>
          <p:nvCxnSpPr>
            <p:cNvPr id="44" name="Straight Connector 43">
              <a:extLst>
                <a:ext uri="{FF2B5EF4-FFF2-40B4-BE49-F238E27FC236}">
                  <a16:creationId xmlns:a16="http://schemas.microsoft.com/office/drawing/2014/main" id="{633D1603-A64B-F145-A1E2-09B91D2DFF3E}"/>
                </a:ext>
              </a:extLst>
            </p:cNvPr>
            <p:cNvCxnSpPr/>
            <p:nvPr/>
          </p:nvCxnSpPr>
          <p:spPr>
            <a:xfrm>
              <a:off x="1124466" y="3620530"/>
              <a:ext cx="9564129"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53" name="Group 652">
            <a:extLst>
              <a:ext uri="{FF2B5EF4-FFF2-40B4-BE49-F238E27FC236}">
                <a16:creationId xmlns:a16="http://schemas.microsoft.com/office/drawing/2014/main" id="{7D1DF1AE-E1D6-5743-A791-649C5E92B823}"/>
              </a:ext>
            </a:extLst>
          </p:cNvPr>
          <p:cNvGrpSpPr/>
          <p:nvPr/>
        </p:nvGrpSpPr>
        <p:grpSpPr>
          <a:xfrm>
            <a:off x="4000586" y="4902567"/>
            <a:ext cx="7756939" cy="1322756"/>
            <a:chOff x="4000586" y="4902567"/>
            <a:chExt cx="7756939" cy="1322756"/>
          </a:xfrm>
        </p:grpSpPr>
        <p:grpSp>
          <p:nvGrpSpPr>
            <p:cNvPr id="448" name="Group 447">
              <a:extLst>
                <a:ext uri="{FF2B5EF4-FFF2-40B4-BE49-F238E27FC236}">
                  <a16:creationId xmlns:a16="http://schemas.microsoft.com/office/drawing/2014/main" id="{C93A37D2-1C2E-5848-A79A-A27DCB2A11AB}"/>
                </a:ext>
              </a:extLst>
            </p:cNvPr>
            <p:cNvGrpSpPr/>
            <p:nvPr/>
          </p:nvGrpSpPr>
          <p:grpSpPr>
            <a:xfrm>
              <a:off x="4000586" y="4902567"/>
              <a:ext cx="1695879" cy="1021708"/>
              <a:chOff x="5705818" y="5074585"/>
              <a:chExt cx="1695879" cy="915891"/>
            </a:xfrm>
          </p:grpSpPr>
          <p:sp>
            <p:nvSpPr>
              <p:cNvPr id="47" name="TextBox 46">
                <a:extLst>
                  <a:ext uri="{FF2B5EF4-FFF2-40B4-BE49-F238E27FC236}">
                    <a16:creationId xmlns:a16="http://schemas.microsoft.com/office/drawing/2014/main" id="{72BE0431-F59D-3E41-B261-0FC69F8ACC1D}"/>
                  </a:ext>
                </a:extLst>
              </p:cNvPr>
              <p:cNvSpPr txBox="1"/>
              <p:nvPr/>
            </p:nvSpPr>
            <p:spPr>
              <a:xfrm>
                <a:off x="6053945" y="5659395"/>
                <a:ext cx="992579" cy="331081"/>
              </a:xfrm>
              <a:prstGeom prst="rect">
                <a:avLst/>
              </a:prstGeom>
              <a:noFill/>
            </p:spPr>
            <p:txBody>
              <a:bodyPr wrap="none" rtlCol="0">
                <a:spAutoFit/>
              </a:bodyPr>
              <a:lstStyle/>
              <a:p>
                <a:pPr algn="ctr"/>
                <a:r>
                  <a:rPr lang="en-US" dirty="0" err="1">
                    <a:solidFill>
                      <a:srgbClr val="011199"/>
                    </a:solidFill>
                  </a:rPr>
                  <a:t>túneis</a:t>
                </a:r>
                <a:r>
                  <a:rPr lang="en-US" dirty="0">
                    <a:solidFill>
                      <a:srgbClr val="011199"/>
                    </a:solidFill>
                  </a:rPr>
                  <a:t> IP</a:t>
                </a:r>
              </a:p>
            </p:txBody>
          </p:sp>
          <p:cxnSp>
            <p:nvCxnSpPr>
              <p:cNvPr id="446" name="Straight Connector 445">
                <a:extLst>
                  <a:ext uri="{FF2B5EF4-FFF2-40B4-BE49-F238E27FC236}">
                    <a16:creationId xmlns:a16="http://schemas.microsoft.com/office/drawing/2014/main" id="{CCF3D979-6442-4146-AB30-8C00D62FB12C}"/>
                  </a:ext>
                </a:extLst>
              </p:cNvPr>
              <p:cNvCxnSpPr>
                <a:endCxn id="47" idx="0"/>
              </p:cNvCxnSpPr>
              <p:nvPr/>
            </p:nvCxnSpPr>
            <p:spPr>
              <a:xfrm flipH="1">
                <a:off x="6550235" y="5078627"/>
                <a:ext cx="851462" cy="580768"/>
              </a:xfrm>
              <a:prstGeom prst="line">
                <a:avLst/>
              </a:prstGeom>
              <a:ln w="12700">
                <a:solidFill>
                  <a:srgbClr val="011199"/>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2B6F403B-71C7-7441-A65F-001085A240CE}"/>
                  </a:ext>
                </a:extLst>
              </p:cNvPr>
              <p:cNvCxnSpPr>
                <a:cxnSpLocks/>
              </p:cNvCxnSpPr>
              <p:nvPr/>
            </p:nvCxnSpPr>
            <p:spPr>
              <a:xfrm>
                <a:off x="5705818" y="5074585"/>
                <a:ext cx="851465" cy="580768"/>
              </a:xfrm>
              <a:prstGeom prst="line">
                <a:avLst/>
              </a:prstGeom>
              <a:ln w="12700">
                <a:solidFill>
                  <a:srgbClr val="011199"/>
                </a:solidFill>
              </a:ln>
            </p:spPr>
            <p:style>
              <a:lnRef idx="1">
                <a:schemeClr val="accent1"/>
              </a:lnRef>
              <a:fillRef idx="0">
                <a:schemeClr val="accent1"/>
              </a:fillRef>
              <a:effectRef idx="0">
                <a:schemeClr val="accent1"/>
              </a:effectRef>
              <a:fontRef idx="minor">
                <a:schemeClr val="tx1"/>
              </a:fontRef>
            </p:style>
          </p:cxnSp>
        </p:grpSp>
        <p:sp>
          <p:nvSpPr>
            <p:cNvPr id="652" name="TextBox 651">
              <a:extLst>
                <a:ext uri="{FF2B5EF4-FFF2-40B4-BE49-F238E27FC236}">
                  <a16:creationId xmlns:a16="http://schemas.microsoft.com/office/drawing/2014/main" id="{79922F25-9593-A648-96F1-55A2286E30B1}"/>
                </a:ext>
              </a:extLst>
            </p:cNvPr>
            <p:cNvSpPr txBox="1"/>
            <p:nvPr/>
          </p:nvSpPr>
          <p:spPr>
            <a:xfrm>
              <a:off x="7531443" y="5135794"/>
              <a:ext cx="4226082" cy="1089529"/>
            </a:xfrm>
            <a:prstGeom prst="rect">
              <a:avLst/>
            </a:prstGeom>
            <a:noFill/>
          </p:spPr>
          <p:txBody>
            <a:bodyPr wrap="square" rtlCol="0">
              <a:spAutoFit/>
            </a:bodyPr>
            <a:lstStyle/>
            <a:p>
              <a:pPr marL="342900" indent="-282575">
                <a:lnSpc>
                  <a:spcPct val="90000"/>
                </a:lnSpc>
                <a:spcBef>
                  <a:spcPts val="600"/>
                </a:spcBef>
                <a:buClr>
                  <a:srgbClr val="011199"/>
                </a:buClr>
                <a:buFont typeface="Wingdings" pitchFamily="2" charset="2"/>
                <a:buChar char="§"/>
              </a:pPr>
              <a:r>
                <a:rPr lang="pt-BR" sz="2400" dirty="0">
                  <a:latin typeface="Calibri"/>
                </a:rPr>
                <a:t>uso extensivo de tunelamento para facilitar a mobilidade</a:t>
              </a:r>
              <a:endParaRPr lang="en-US" sz="2400" dirty="0">
                <a:latin typeface="Calibri"/>
              </a:endParaRPr>
            </a:p>
          </p:txBody>
        </p:sp>
      </p:grpSp>
    </p:spTree>
    <p:extLst>
      <p:ext uri="{BB962C8B-B14F-4D97-AF65-F5344CB8AC3E}">
        <p14:creationId xmlns:p14="http://schemas.microsoft.com/office/powerpoint/2010/main" val="1772255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4"/>
                                        </p:tgtEl>
                                        <p:attrNameLst>
                                          <p:attrName>style.visibility</p:attrName>
                                        </p:attrNameLst>
                                      </p:cBhvr>
                                      <p:to>
                                        <p:strVal val="visible"/>
                                      </p:to>
                                    </p:set>
                                    <p:animEffect transition="in" filter="dissolve">
                                      <p:cBhvr>
                                        <p:cTn id="7" dur="500"/>
                                        <p:tgtEl>
                                          <p:spTgt spid="6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3"/>
                                        </p:tgtEl>
                                        <p:attrNameLst>
                                          <p:attrName>style.visibility</p:attrName>
                                        </p:attrNameLst>
                                      </p:cBhvr>
                                      <p:to>
                                        <p:strVal val="visible"/>
                                      </p:to>
                                    </p:set>
                                    <p:animEffect transition="in" filter="dissolve">
                                      <p:cBhvr>
                                        <p:cTn id="12" dur="500"/>
                                        <p:tgtEl>
                                          <p:spTgt spid="6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93" name="Group 392">
            <a:extLst>
              <a:ext uri="{FF2B5EF4-FFF2-40B4-BE49-F238E27FC236}">
                <a16:creationId xmlns:a16="http://schemas.microsoft.com/office/drawing/2014/main" id="{74A8586B-18B3-3C44-820A-1242FBB5BDB5}"/>
              </a:ext>
            </a:extLst>
          </p:cNvPr>
          <p:cNvGrpSpPr/>
          <p:nvPr/>
        </p:nvGrpSpPr>
        <p:grpSpPr>
          <a:xfrm>
            <a:off x="4770369" y="5117463"/>
            <a:ext cx="4433068" cy="574881"/>
            <a:chOff x="5366964" y="5459934"/>
            <a:chExt cx="4476119" cy="574881"/>
          </a:xfrm>
        </p:grpSpPr>
        <p:sp>
          <p:nvSpPr>
            <p:cNvPr id="394" name="Freeform 393">
              <a:extLst>
                <a:ext uri="{FF2B5EF4-FFF2-40B4-BE49-F238E27FC236}">
                  <a16:creationId xmlns:a16="http://schemas.microsoft.com/office/drawing/2014/main" id="{2399916C-6406-7B44-A9D5-AFF9B5C97AE5}"/>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395" name="Straight Connector 394">
              <a:extLst>
                <a:ext uri="{FF2B5EF4-FFF2-40B4-BE49-F238E27FC236}">
                  <a16:creationId xmlns:a16="http://schemas.microsoft.com/office/drawing/2014/main" id="{30797965-398A-FB44-BD66-6A191636994E}"/>
                </a:ext>
              </a:extLst>
            </p:cNvPr>
            <p:cNvCxnSpPr>
              <a:cxnSpLocks/>
              <a:stCxn id="406"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699512ED-933A-D34A-8CC8-9DA165A7BE77}"/>
                </a:ext>
              </a:extLst>
            </p:cNvPr>
            <p:cNvCxnSpPr>
              <a:cxnSpLocks/>
              <a:stCxn id="450"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856BB82B-8297-2842-A3D6-F232E57A88C9}"/>
                </a:ext>
              </a:extLst>
            </p:cNvPr>
            <p:cNvCxnSpPr>
              <a:cxnSpLocks/>
              <a:stCxn id="450"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70708A4A-E7CD-9242-A059-A980B0615DD0}"/>
                </a:ext>
              </a:extLst>
            </p:cNvPr>
            <p:cNvCxnSpPr>
              <a:cxnSpLocks/>
              <a:endCxn id="411"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232EC5A5-66D8-6243-932B-3E866D67F057}"/>
                </a:ext>
              </a:extLst>
            </p:cNvPr>
            <p:cNvCxnSpPr>
              <a:cxnSpLocks/>
              <a:stCxn id="420" idx="4"/>
              <a:endCxn id="457"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0404EDF9-60B5-BD47-8D9B-5254306BFBF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C07E04D4-47F1-8148-BB46-A8FC1BB3B47E}"/>
                </a:ext>
              </a:extLst>
            </p:cNvPr>
            <p:cNvGrpSpPr/>
            <p:nvPr/>
          </p:nvGrpSpPr>
          <p:grpSpPr>
            <a:xfrm>
              <a:off x="8178961" y="5824636"/>
              <a:ext cx="182938" cy="111323"/>
              <a:chOff x="7493876" y="2774731"/>
              <a:chExt cx="1481958" cy="894622"/>
            </a:xfrm>
          </p:grpSpPr>
          <p:sp>
            <p:nvSpPr>
              <p:cNvPr id="451" name="Freeform 450">
                <a:extLst>
                  <a:ext uri="{FF2B5EF4-FFF2-40B4-BE49-F238E27FC236}">
                    <a16:creationId xmlns:a16="http://schemas.microsoft.com/office/drawing/2014/main" id="{4A784D18-EA37-EF48-9CBC-160BA35B3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1CA87B4B-A0F0-3D46-9E44-C1C2959E0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74189EF8-E7FF-AB4A-BA62-5DB9921983A4}"/>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CEC71DD0-0B2E-1248-A7BD-84F849DE4C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842896F0-3379-514F-9F30-147255ED1B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DF533D3E-874B-AE4D-BDC9-D36654D7F6F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086B087A-76A7-4B45-A6FB-FAD6A1B049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2" name="Group 401">
              <a:extLst>
                <a:ext uri="{FF2B5EF4-FFF2-40B4-BE49-F238E27FC236}">
                  <a16:creationId xmlns:a16="http://schemas.microsoft.com/office/drawing/2014/main" id="{8306A9E7-F602-C248-936A-3419F9379CCE}"/>
                </a:ext>
              </a:extLst>
            </p:cNvPr>
            <p:cNvGrpSpPr/>
            <p:nvPr/>
          </p:nvGrpSpPr>
          <p:grpSpPr>
            <a:xfrm>
              <a:off x="8182762" y="5545189"/>
              <a:ext cx="175179" cy="107525"/>
              <a:chOff x="7493876" y="2774731"/>
              <a:chExt cx="1481958" cy="894622"/>
            </a:xfrm>
          </p:grpSpPr>
          <p:sp>
            <p:nvSpPr>
              <p:cNvPr id="419" name="Freeform 418">
                <a:extLst>
                  <a:ext uri="{FF2B5EF4-FFF2-40B4-BE49-F238E27FC236}">
                    <a16:creationId xmlns:a16="http://schemas.microsoft.com/office/drawing/2014/main" id="{2654CBB9-CAE4-9846-9F19-53B086AB5B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0" name="Oval 419">
                <a:extLst>
                  <a:ext uri="{FF2B5EF4-FFF2-40B4-BE49-F238E27FC236}">
                    <a16:creationId xmlns:a16="http://schemas.microsoft.com/office/drawing/2014/main" id="{C64FA96F-2245-DD4B-8051-5E7BFB3281E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1" name="Group 420">
                <a:extLst>
                  <a:ext uri="{FF2B5EF4-FFF2-40B4-BE49-F238E27FC236}">
                    <a16:creationId xmlns:a16="http://schemas.microsoft.com/office/drawing/2014/main" id="{DD2D5F95-F11D-834F-93D0-BE45F64CF6BA}"/>
                  </a:ext>
                </a:extLst>
              </p:cNvPr>
              <p:cNvGrpSpPr/>
              <p:nvPr/>
            </p:nvGrpSpPr>
            <p:grpSpPr>
              <a:xfrm>
                <a:off x="7713663" y="2848339"/>
                <a:ext cx="1042107" cy="425543"/>
                <a:chOff x="7786941" y="2884917"/>
                <a:chExt cx="897649" cy="353919"/>
              </a:xfrm>
            </p:grpSpPr>
            <p:sp>
              <p:nvSpPr>
                <p:cNvPr id="422" name="Freeform 421">
                  <a:extLst>
                    <a:ext uri="{FF2B5EF4-FFF2-40B4-BE49-F238E27FC236}">
                      <a16:creationId xmlns:a16="http://schemas.microsoft.com/office/drawing/2014/main" id="{D01DDC80-03E8-9541-A83D-7EF6E013EE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092E0C1D-2BAD-A345-9603-F71263AB1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E33FC734-C41F-374C-B813-AD12B7FAB9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0F11AC09-29C9-3248-8150-11C9F6C875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9C0ED71C-359E-1C44-ABA6-401D5761D0AC}"/>
                </a:ext>
              </a:extLst>
            </p:cNvPr>
            <p:cNvGrpSpPr/>
            <p:nvPr/>
          </p:nvGrpSpPr>
          <p:grpSpPr>
            <a:xfrm>
              <a:off x="8515547" y="5580583"/>
              <a:ext cx="175179" cy="107525"/>
              <a:chOff x="7493876" y="2774731"/>
              <a:chExt cx="1481958" cy="894622"/>
            </a:xfrm>
          </p:grpSpPr>
          <p:sp>
            <p:nvSpPr>
              <p:cNvPr id="412" name="Freeform 411">
                <a:extLst>
                  <a:ext uri="{FF2B5EF4-FFF2-40B4-BE49-F238E27FC236}">
                    <a16:creationId xmlns:a16="http://schemas.microsoft.com/office/drawing/2014/main" id="{7F7C312D-7A22-F74F-84F1-AEC58FCACC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3" name="Oval 412">
                <a:extLst>
                  <a:ext uri="{FF2B5EF4-FFF2-40B4-BE49-F238E27FC236}">
                    <a16:creationId xmlns:a16="http://schemas.microsoft.com/office/drawing/2014/main" id="{E5C0FD88-2622-A245-9D35-C07DFC55A3F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4" name="Group 413">
                <a:extLst>
                  <a:ext uri="{FF2B5EF4-FFF2-40B4-BE49-F238E27FC236}">
                    <a16:creationId xmlns:a16="http://schemas.microsoft.com/office/drawing/2014/main" id="{DE208897-2C8B-3140-8072-FB9FF5BDD556}"/>
                  </a:ext>
                </a:extLst>
              </p:cNvPr>
              <p:cNvGrpSpPr/>
              <p:nvPr/>
            </p:nvGrpSpPr>
            <p:grpSpPr>
              <a:xfrm>
                <a:off x="7713663" y="2848339"/>
                <a:ext cx="1042107" cy="425543"/>
                <a:chOff x="7786941" y="2884917"/>
                <a:chExt cx="897649" cy="353919"/>
              </a:xfrm>
            </p:grpSpPr>
            <p:sp>
              <p:nvSpPr>
                <p:cNvPr id="415" name="Freeform 414">
                  <a:extLst>
                    <a:ext uri="{FF2B5EF4-FFF2-40B4-BE49-F238E27FC236}">
                      <a16:creationId xmlns:a16="http://schemas.microsoft.com/office/drawing/2014/main" id="{9D217BA4-6814-324E-9466-7DF0C8DF5D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FBE8A708-FAD2-184C-80D0-7FAD61D362C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8FF35480-7A9C-954D-8D62-3220FD24B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8" name="Freeform 417">
                  <a:extLst>
                    <a:ext uri="{FF2B5EF4-FFF2-40B4-BE49-F238E27FC236}">
                      <a16:creationId xmlns:a16="http://schemas.microsoft.com/office/drawing/2014/main" id="{8364C515-ECC5-9344-9C15-F484D38368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FB138E3-47D3-0C46-B221-F062A1DE4353}"/>
                </a:ext>
              </a:extLst>
            </p:cNvPr>
            <p:cNvGrpSpPr/>
            <p:nvPr/>
          </p:nvGrpSpPr>
          <p:grpSpPr>
            <a:xfrm>
              <a:off x="8570325" y="5882671"/>
              <a:ext cx="175179" cy="107525"/>
              <a:chOff x="7493876" y="2774731"/>
              <a:chExt cx="1481958" cy="894622"/>
            </a:xfrm>
          </p:grpSpPr>
          <p:sp>
            <p:nvSpPr>
              <p:cNvPr id="405" name="Freeform 404">
                <a:extLst>
                  <a:ext uri="{FF2B5EF4-FFF2-40B4-BE49-F238E27FC236}">
                    <a16:creationId xmlns:a16="http://schemas.microsoft.com/office/drawing/2014/main" id="{FEF89179-36DF-1D49-98A2-1E95484B31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3C4C2A17-57A0-4A4B-9CCA-7B80B7A6FF2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D29CCF66-BE49-D344-A5AE-E83E18F83093}"/>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CBB58E79-A2BA-8B44-9B95-C909D29F7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4F1F820C-DD12-3544-AA32-0F98A12749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D365B5E-1584-3944-8C11-4603B9DD65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D5849860-F71A-1A43-BEAA-9EFD57F215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58" name="Group 457">
            <a:extLst>
              <a:ext uri="{FF2B5EF4-FFF2-40B4-BE49-F238E27FC236}">
                <a16:creationId xmlns:a16="http://schemas.microsoft.com/office/drawing/2014/main" id="{31AFF03D-5792-DB40-86A5-AA610BD6B2A6}"/>
              </a:ext>
            </a:extLst>
          </p:cNvPr>
          <p:cNvGrpSpPr/>
          <p:nvPr/>
        </p:nvGrpSpPr>
        <p:grpSpPr>
          <a:xfrm>
            <a:off x="5073296" y="5219794"/>
            <a:ext cx="998795" cy="445007"/>
            <a:chOff x="4332883" y="5571655"/>
            <a:chExt cx="998795" cy="445007"/>
          </a:xfrm>
        </p:grpSpPr>
        <p:cxnSp>
          <p:nvCxnSpPr>
            <p:cNvPr id="459" name="Straight Connector 458">
              <a:extLst>
                <a:ext uri="{FF2B5EF4-FFF2-40B4-BE49-F238E27FC236}">
                  <a16:creationId xmlns:a16="http://schemas.microsoft.com/office/drawing/2014/main" id="{2D187D1C-CA1B-1B49-9E5B-88BC584CC40A}"/>
                </a:ext>
              </a:extLst>
            </p:cNvPr>
            <p:cNvCxnSpPr>
              <a:cxnSpLocks/>
              <a:stCxn id="490"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BA74410C-2B01-404C-A49F-834EF6BED8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5EA94465-4306-E343-B9EC-A28EF80AA981}"/>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2" name="Straight Connector 461">
              <a:extLst>
                <a:ext uri="{FF2B5EF4-FFF2-40B4-BE49-F238E27FC236}">
                  <a16:creationId xmlns:a16="http://schemas.microsoft.com/office/drawing/2014/main" id="{0FE5A0B7-6932-404B-A37E-5E2233F5C572}"/>
                </a:ext>
              </a:extLst>
            </p:cNvPr>
            <p:cNvCxnSpPr>
              <a:cxnSpLocks/>
              <a:stCxn id="509"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3" name="Straight Connector 462">
              <a:extLst>
                <a:ext uri="{FF2B5EF4-FFF2-40B4-BE49-F238E27FC236}">
                  <a16:creationId xmlns:a16="http://schemas.microsoft.com/office/drawing/2014/main" id="{57DC618D-673C-5349-BF50-D42A34173D5B}"/>
                </a:ext>
              </a:extLst>
            </p:cNvPr>
            <p:cNvCxnSpPr>
              <a:cxnSpLocks/>
              <a:stCxn id="509"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1FE0C4C9-1462-5A4C-9F81-6EE84BF1CEA3}"/>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5" name="Straight Connector 464">
              <a:extLst>
                <a:ext uri="{FF2B5EF4-FFF2-40B4-BE49-F238E27FC236}">
                  <a16:creationId xmlns:a16="http://schemas.microsoft.com/office/drawing/2014/main" id="{A7FE1B2C-155F-FA40-82BF-DD2898CDA6B5}"/>
                </a:ext>
              </a:extLst>
            </p:cNvPr>
            <p:cNvCxnSpPr>
              <a:cxnSpLocks/>
              <a:stCxn id="495"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6" name="Straight Connector 465">
              <a:extLst>
                <a:ext uri="{FF2B5EF4-FFF2-40B4-BE49-F238E27FC236}">
                  <a16:creationId xmlns:a16="http://schemas.microsoft.com/office/drawing/2014/main" id="{C4B80EF5-1A29-4743-BC88-0F31D8F8BCD0}"/>
                </a:ext>
              </a:extLst>
            </p:cNvPr>
            <p:cNvCxnSpPr>
              <a:cxnSpLocks/>
              <a:endCxn id="495"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7" name="Straight Connector 466">
              <a:extLst>
                <a:ext uri="{FF2B5EF4-FFF2-40B4-BE49-F238E27FC236}">
                  <a16:creationId xmlns:a16="http://schemas.microsoft.com/office/drawing/2014/main" id="{E8FEF9EC-1719-5F44-9A46-0FF0A10EC4F5}"/>
                </a:ext>
              </a:extLst>
            </p:cNvPr>
            <p:cNvCxnSpPr>
              <a:cxnSpLocks/>
              <a:stCxn id="504" idx="4"/>
              <a:endCxn id="516"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9BDFEED-D7A8-BF4A-863C-9C9ECA6EAE6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69" name="Group 468">
              <a:extLst>
                <a:ext uri="{FF2B5EF4-FFF2-40B4-BE49-F238E27FC236}">
                  <a16:creationId xmlns:a16="http://schemas.microsoft.com/office/drawing/2014/main" id="{CB59506A-88D3-5148-B3B2-E0265E329D78}"/>
                </a:ext>
              </a:extLst>
            </p:cNvPr>
            <p:cNvGrpSpPr/>
            <p:nvPr/>
          </p:nvGrpSpPr>
          <p:grpSpPr>
            <a:xfrm>
              <a:off x="4332883" y="5851102"/>
              <a:ext cx="182938" cy="111323"/>
              <a:chOff x="7493876" y="2774731"/>
              <a:chExt cx="1481958" cy="894622"/>
            </a:xfrm>
          </p:grpSpPr>
          <p:sp>
            <p:nvSpPr>
              <p:cNvPr id="510" name="Freeform 509">
                <a:extLst>
                  <a:ext uri="{FF2B5EF4-FFF2-40B4-BE49-F238E27FC236}">
                    <a16:creationId xmlns:a16="http://schemas.microsoft.com/office/drawing/2014/main" id="{5F79677C-7579-FE4F-8B2A-F43FB285CC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1CD9D161-2A03-1E41-8B5F-9651D980CA4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4118CE45-1422-BE42-B0AD-A62C5F459F08}"/>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EBFBB3FF-4616-444A-AFCB-6ED810A2A7F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06209631-D6A4-F342-B484-58AC30B04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450A1D5-6469-0646-8100-0ED9BA14B5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83870EC6-42CA-574B-992E-CAE1CE97F0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0724B30B-2525-A345-9216-2FEAAF391C0D}"/>
                </a:ext>
              </a:extLst>
            </p:cNvPr>
            <p:cNvGrpSpPr/>
            <p:nvPr/>
          </p:nvGrpSpPr>
          <p:grpSpPr>
            <a:xfrm>
              <a:off x="4336684" y="5571655"/>
              <a:ext cx="175179" cy="107525"/>
              <a:chOff x="7493876" y="2774731"/>
              <a:chExt cx="1481958" cy="894622"/>
            </a:xfrm>
          </p:grpSpPr>
          <p:sp>
            <p:nvSpPr>
              <p:cNvPr id="503" name="Freeform 502">
                <a:extLst>
                  <a:ext uri="{FF2B5EF4-FFF2-40B4-BE49-F238E27FC236}">
                    <a16:creationId xmlns:a16="http://schemas.microsoft.com/office/drawing/2014/main" id="{F416E48B-FEA6-E54C-819D-07F1B2C76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0CEB8CDC-38F1-6045-A720-E46C4F9683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14873D75-55E1-5441-9D50-DBA4BC7B5851}"/>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EE1074E9-8B2B-7844-9DC5-7669778E6A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F9745D55-6750-2D4F-97B5-82A33AC311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457E09A5-AD90-A042-B6B5-80699A9215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7E49F83D-D3F7-154A-B094-55A14C81FE6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E560D99B-0722-B841-9D3C-DC2B926022B7}"/>
                </a:ext>
              </a:extLst>
            </p:cNvPr>
            <p:cNvGrpSpPr/>
            <p:nvPr/>
          </p:nvGrpSpPr>
          <p:grpSpPr>
            <a:xfrm>
              <a:off x="4669469" y="5607049"/>
              <a:ext cx="175179" cy="107525"/>
              <a:chOff x="7493876" y="2774731"/>
              <a:chExt cx="1481958" cy="894622"/>
            </a:xfrm>
          </p:grpSpPr>
          <p:sp>
            <p:nvSpPr>
              <p:cNvPr id="496" name="Freeform 495">
                <a:extLst>
                  <a:ext uri="{FF2B5EF4-FFF2-40B4-BE49-F238E27FC236}">
                    <a16:creationId xmlns:a16="http://schemas.microsoft.com/office/drawing/2014/main" id="{1FB12630-30D7-6347-B959-6A2027BD9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7" name="Oval 496">
                <a:extLst>
                  <a:ext uri="{FF2B5EF4-FFF2-40B4-BE49-F238E27FC236}">
                    <a16:creationId xmlns:a16="http://schemas.microsoft.com/office/drawing/2014/main" id="{0672F953-A0DD-E447-92C5-F6521D9A214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8" name="Group 497">
                <a:extLst>
                  <a:ext uri="{FF2B5EF4-FFF2-40B4-BE49-F238E27FC236}">
                    <a16:creationId xmlns:a16="http://schemas.microsoft.com/office/drawing/2014/main" id="{0469CD57-99AE-EE4B-BD63-C05C0F44EBB2}"/>
                  </a:ext>
                </a:extLst>
              </p:cNvPr>
              <p:cNvGrpSpPr/>
              <p:nvPr/>
            </p:nvGrpSpPr>
            <p:grpSpPr>
              <a:xfrm>
                <a:off x="7713663" y="2848339"/>
                <a:ext cx="1042107" cy="425543"/>
                <a:chOff x="7786941" y="2884917"/>
                <a:chExt cx="897649" cy="353919"/>
              </a:xfrm>
            </p:grpSpPr>
            <p:sp>
              <p:nvSpPr>
                <p:cNvPr id="499" name="Freeform 498">
                  <a:extLst>
                    <a:ext uri="{FF2B5EF4-FFF2-40B4-BE49-F238E27FC236}">
                      <a16:creationId xmlns:a16="http://schemas.microsoft.com/office/drawing/2014/main" id="{471555FF-0C57-6D4F-BC63-8D5FC4D39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6DA54A7A-223C-EA45-AD43-69FC479DE3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34F1967A-CDD3-9742-9FC4-33D01A86B8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2" name="Freeform 501">
                  <a:extLst>
                    <a:ext uri="{FF2B5EF4-FFF2-40B4-BE49-F238E27FC236}">
                      <a16:creationId xmlns:a16="http://schemas.microsoft.com/office/drawing/2014/main" id="{D5882B67-4EC7-6A4F-AF3C-CE584638C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2" name="Group 471">
              <a:extLst>
                <a:ext uri="{FF2B5EF4-FFF2-40B4-BE49-F238E27FC236}">
                  <a16:creationId xmlns:a16="http://schemas.microsoft.com/office/drawing/2014/main" id="{3F646E04-6421-8543-8F09-69E1B95413D0}"/>
                </a:ext>
              </a:extLst>
            </p:cNvPr>
            <p:cNvGrpSpPr/>
            <p:nvPr/>
          </p:nvGrpSpPr>
          <p:grpSpPr>
            <a:xfrm>
              <a:off x="4724247" y="5909137"/>
              <a:ext cx="175179" cy="107525"/>
              <a:chOff x="7493876" y="2774731"/>
              <a:chExt cx="1481958" cy="894622"/>
            </a:xfrm>
          </p:grpSpPr>
          <p:sp>
            <p:nvSpPr>
              <p:cNvPr id="489" name="Freeform 488">
                <a:extLst>
                  <a:ext uri="{FF2B5EF4-FFF2-40B4-BE49-F238E27FC236}">
                    <a16:creationId xmlns:a16="http://schemas.microsoft.com/office/drawing/2014/main" id="{64818E4D-E04E-DD43-8CB9-7A5F6F13A3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0" name="Oval 489">
                <a:extLst>
                  <a:ext uri="{FF2B5EF4-FFF2-40B4-BE49-F238E27FC236}">
                    <a16:creationId xmlns:a16="http://schemas.microsoft.com/office/drawing/2014/main" id="{2BCC7053-CD17-9741-BB2E-F22F2D7D7D3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1" name="Group 490">
                <a:extLst>
                  <a:ext uri="{FF2B5EF4-FFF2-40B4-BE49-F238E27FC236}">
                    <a16:creationId xmlns:a16="http://schemas.microsoft.com/office/drawing/2014/main" id="{5B357F8B-5210-B549-B51D-C580357FB6DF}"/>
                  </a:ext>
                </a:extLst>
              </p:cNvPr>
              <p:cNvGrpSpPr/>
              <p:nvPr/>
            </p:nvGrpSpPr>
            <p:grpSpPr>
              <a:xfrm>
                <a:off x="7713663" y="2848339"/>
                <a:ext cx="1042107" cy="425543"/>
                <a:chOff x="7786941" y="2884917"/>
                <a:chExt cx="897649" cy="353919"/>
              </a:xfrm>
            </p:grpSpPr>
            <p:sp>
              <p:nvSpPr>
                <p:cNvPr id="492" name="Freeform 491">
                  <a:extLst>
                    <a:ext uri="{FF2B5EF4-FFF2-40B4-BE49-F238E27FC236}">
                      <a16:creationId xmlns:a16="http://schemas.microsoft.com/office/drawing/2014/main" id="{93510429-8A39-6D4A-97D5-6C7A09298F7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B007F737-AF69-714C-924E-B08D17ED94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493">
                  <a:extLst>
                    <a:ext uri="{FF2B5EF4-FFF2-40B4-BE49-F238E27FC236}">
                      <a16:creationId xmlns:a16="http://schemas.microsoft.com/office/drawing/2014/main" id="{1E5D710D-FA8A-D341-AB65-09E35CFDBF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494">
                  <a:extLst>
                    <a:ext uri="{FF2B5EF4-FFF2-40B4-BE49-F238E27FC236}">
                      <a16:creationId xmlns:a16="http://schemas.microsoft.com/office/drawing/2014/main" id="{5EB65ED3-5D54-E444-9B54-D506C7AAC4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CA7FC0B3-273A-8849-9DA8-8D5CBCF66A70}"/>
                </a:ext>
              </a:extLst>
            </p:cNvPr>
            <p:cNvGrpSpPr/>
            <p:nvPr/>
          </p:nvGrpSpPr>
          <p:grpSpPr>
            <a:xfrm>
              <a:off x="5156499" y="5631997"/>
              <a:ext cx="175179" cy="107525"/>
              <a:chOff x="7493876" y="2774731"/>
              <a:chExt cx="1481958" cy="894622"/>
            </a:xfrm>
          </p:grpSpPr>
          <p:sp>
            <p:nvSpPr>
              <p:cNvPr id="482" name="Freeform 481">
                <a:extLst>
                  <a:ext uri="{FF2B5EF4-FFF2-40B4-BE49-F238E27FC236}">
                    <a16:creationId xmlns:a16="http://schemas.microsoft.com/office/drawing/2014/main" id="{D4A4EC10-2DC6-3343-B57F-E8F02626F2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05792498-8D9C-D347-8D54-2C0DEB66A27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738BCCE9-B605-534D-B7EB-D904D542498B}"/>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59499C6-10CE-0F43-9986-57A32253A2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26A3A0D-8BAA-2C4E-AE49-2269E75837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2792F69-194C-5B47-8681-50C567000C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EF8A2D30-70D9-AB4C-A8AF-B57CF6A18F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4" name="Group 473">
              <a:extLst>
                <a:ext uri="{FF2B5EF4-FFF2-40B4-BE49-F238E27FC236}">
                  <a16:creationId xmlns:a16="http://schemas.microsoft.com/office/drawing/2014/main" id="{C11BB902-B63D-8E4D-9CC6-A074756E979F}"/>
                </a:ext>
              </a:extLst>
            </p:cNvPr>
            <p:cNvGrpSpPr/>
            <p:nvPr/>
          </p:nvGrpSpPr>
          <p:grpSpPr>
            <a:xfrm>
              <a:off x="4944983" y="5749145"/>
              <a:ext cx="175179" cy="107525"/>
              <a:chOff x="7493876" y="2774731"/>
              <a:chExt cx="1481958" cy="894622"/>
            </a:xfrm>
          </p:grpSpPr>
          <p:sp>
            <p:nvSpPr>
              <p:cNvPr id="475" name="Freeform 474">
                <a:extLst>
                  <a:ext uri="{FF2B5EF4-FFF2-40B4-BE49-F238E27FC236}">
                    <a16:creationId xmlns:a16="http://schemas.microsoft.com/office/drawing/2014/main" id="{81F26A44-BCAF-8449-8821-7C1A5E650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6" name="Oval 475">
                <a:extLst>
                  <a:ext uri="{FF2B5EF4-FFF2-40B4-BE49-F238E27FC236}">
                    <a16:creationId xmlns:a16="http://schemas.microsoft.com/office/drawing/2014/main" id="{088AE4BE-CE58-6D45-AD23-E5445AD82AE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7" name="Group 476">
                <a:extLst>
                  <a:ext uri="{FF2B5EF4-FFF2-40B4-BE49-F238E27FC236}">
                    <a16:creationId xmlns:a16="http://schemas.microsoft.com/office/drawing/2014/main" id="{FEC23B2F-71F1-144E-A4D3-FC4001EEB646}"/>
                  </a:ext>
                </a:extLst>
              </p:cNvPr>
              <p:cNvGrpSpPr/>
              <p:nvPr/>
            </p:nvGrpSpPr>
            <p:grpSpPr>
              <a:xfrm>
                <a:off x="7713663" y="2848339"/>
                <a:ext cx="1042107" cy="425543"/>
                <a:chOff x="7786941" y="2884917"/>
                <a:chExt cx="897649" cy="353919"/>
              </a:xfrm>
            </p:grpSpPr>
            <p:sp>
              <p:nvSpPr>
                <p:cNvPr id="478" name="Freeform 477">
                  <a:extLst>
                    <a:ext uri="{FF2B5EF4-FFF2-40B4-BE49-F238E27FC236}">
                      <a16:creationId xmlns:a16="http://schemas.microsoft.com/office/drawing/2014/main" id="{0738D3F4-09CC-AA40-B652-A2B1EE81E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BC88F3C9-F83D-3640-BE16-5C590ABF4A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B74D1678-3AF4-D64E-B93A-4ABAEE27B8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1" name="Freeform 480">
                  <a:extLst>
                    <a:ext uri="{FF2B5EF4-FFF2-40B4-BE49-F238E27FC236}">
                      <a16:creationId xmlns:a16="http://schemas.microsoft.com/office/drawing/2014/main" id="{F8FF05AC-BC7F-A648-BFB5-6EF8D4BD3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3" name="Group 12">
            <a:extLst>
              <a:ext uri="{FF2B5EF4-FFF2-40B4-BE49-F238E27FC236}">
                <a16:creationId xmlns:a16="http://schemas.microsoft.com/office/drawing/2014/main" id="{0F40A326-1AA8-804B-8CD8-774AAAEC4B42}"/>
              </a:ext>
            </a:extLst>
          </p:cNvPr>
          <p:cNvGrpSpPr/>
          <p:nvPr/>
        </p:nvGrpSpPr>
        <p:grpSpPr>
          <a:xfrm>
            <a:off x="3402083" y="2238542"/>
            <a:ext cx="1607812" cy="2975288"/>
            <a:chOff x="6534387" y="2141267"/>
            <a:chExt cx="1607812" cy="2975288"/>
          </a:xfrm>
        </p:grpSpPr>
        <p:sp>
          <p:nvSpPr>
            <p:cNvPr id="227" name="Freeform 226">
              <a:extLst>
                <a:ext uri="{FF2B5EF4-FFF2-40B4-BE49-F238E27FC236}">
                  <a16:creationId xmlns:a16="http://schemas.microsoft.com/office/drawing/2014/main" id="{9E28A2BF-E1F7-A04E-8290-23931C630211}"/>
                </a:ext>
              </a:extLst>
            </p:cNvPr>
            <p:cNvSpPr/>
            <p:nvPr/>
          </p:nvSpPr>
          <p:spPr>
            <a:xfrm>
              <a:off x="6624647" y="3985500"/>
              <a:ext cx="1504433" cy="1131055"/>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78" h="1508073">
                  <a:moveTo>
                    <a:pt x="267142" y="1481045"/>
                  </a:moveTo>
                  <a:cubicBezTo>
                    <a:pt x="289422" y="745172"/>
                    <a:pt x="169938" y="471113"/>
                    <a:pt x="0" y="20584"/>
                  </a:cubicBezTo>
                  <a:lnTo>
                    <a:pt x="909578" y="0"/>
                  </a:lnTo>
                  <a:cubicBezTo>
                    <a:pt x="539513" y="917738"/>
                    <a:pt x="617073" y="992412"/>
                    <a:pt x="535335" y="1508073"/>
                  </a:cubicBezTo>
                  <a:lnTo>
                    <a:pt x="267142" y="1481045"/>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228" name="Rectangle 227">
              <a:extLst>
                <a:ext uri="{FF2B5EF4-FFF2-40B4-BE49-F238E27FC236}">
                  <a16:creationId xmlns:a16="http://schemas.microsoft.com/office/drawing/2014/main" id="{03612BDE-2C06-D745-BE63-05862F0039F0}"/>
                </a:ext>
              </a:extLst>
            </p:cNvPr>
            <p:cNvSpPr/>
            <p:nvPr/>
          </p:nvSpPr>
          <p:spPr>
            <a:xfrm>
              <a:off x="6585559" y="2169268"/>
              <a:ext cx="1532239" cy="1822640"/>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p>
          </p:txBody>
        </p:sp>
        <p:sp>
          <p:nvSpPr>
            <p:cNvPr id="231" name="TextBox 230">
              <a:extLst>
                <a:ext uri="{FF2B5EF4-FFF2-40B4-BE49-F238E27FC236}">
                  <a16:creationId xmlns:a16="http://schemas.microsoft.com/office/drawing/2014/main" id="{1A0A1163-5D32-CD4E-B323-69357BCD2867}"/>
                </a:ext>
              </a:extLst>
            </p:cNvPr>
            <p:cNvSpPr txBox="1"/>
            <p:nvPr/>
          </p:nvSpPr>
          <p:spPr>
            <a:xfrm>
              <a:off x="7166587" y="2141267"/>
              <a:ext cx="381836" cy="400110"/>
            </a:xfrm>
            <a:prstGeom prst="rect">
              <a:avLst/>
            </a:prstGeom>
            <a:noFill/>
          </p:spPr>
          <p:txBody>
            <a:bodyPr wrap="none" rtlCol="0">
              <a:spAutoFit/>
            </a:bodyPr>
            <a:lstStyle/>
            <a:p>
              <a:pPr algn="ctr"/>
              <a:r>
                <a:rPr lang="en-US" sz="2000" dirty="0"/>
                <a:t>IP</a:t>
              </a:r>
            </a:p>
          </p:txBody>
        </p:sp>
        <p:sp>
          <p:nvSpPr>
            <p:cNvPr id="232" name="TextBox 231">
              <a:extLst>
                <a:ext uri="{FF2B5EF4-FFF2-40B4-BE49-F238E27FC236}">
                  <a16:creationId xmlns:a16="http://schemas.microsoft.com/office/drawing/2014/main" id="{547ED238-5176-8847-AFB5-7F1D34DF13BA}"/>
                </a:ext>
              </a:extLst>
            </p:cNvPr>
            <p:cNvSpPr txBox="1"/>
            <p:nvPr/>
          </p:nvSpPr>
          <p:spPr>
            <a:xfrm>
              <a:off x="6534387" y="2535459"/>
              <a:ext cx="1607812" cy="491160"/>
            </a:xfrm>
            <a:prstGeom prst="rect">
              <a:avLst/>
            </a:prstGeom>
            <a:noFill/>
          </p:spPr>
          <p:txBody>
            <a:bodyPr wrap="none" rtlCol="0">
              <a:spAutoFit/>
            </a:bodyPr>
            <a:lstStyle/>
            <a:p>
              <a:pPr algn="ctr">
                <a:lnSpc>
                  <a:spcPct val="80000"/>
                </a:lnSpc>
              </a:pPr>
              <a:r>
                <a:rPr lang="pt-BR" sz="1600" dirty="0"/>
                <a:t>Convergência de</a:t>
              </a:r>
            </a:p>
            <a:p>
              <a:pPr algn="ctr">
                <a:lnSpc>
                  <a:spcPct val="80000"/>
                </a:lnSpc>
              </a:pPr>
              <a:r>
                <a:rPr lang="pt-BR" sz="1600" dirty="0"/>
                <a:t>Dados de Pacote</a:t>
              </a:r>
              <a:endParaRPr lang="en-US" sz="2400" dirty="0"/>
            </a:p>
          </p:txBody>
        </p:sp>
        <p:sp>
          <p:nvSpPr>
            <p:cNvPr id="233" name="TextBox 232">
              <a:extLst>
                <a:ext uri="{FF2B5EF4-FFF2-40B4-BE49-F238E27FC236}">
                  <a16:creationId xmlns:a16="http://schemas.microsoft.com/office/drawing/2014/main" id="{86B20778-D31C-9147-AD26-234E205F0927}"/>
                </a:ext>
              </a:extLst>
            </p:cNvPr>
            <p:cNvSpPr txBox="1"/>
            <p:nvPr/>
          </p:nvSpPr>
          <p:spPr>
            <a:xfrm>
              <a:off x="6587126" y="2965227"/>
              <a:ext cx="1502334" cy="338554"/>
            </a:xfrm>
            <a:prstGeom prst="rect">
              <a:avLst/>
            </a:prstGeom>
            <a:noFill/>
          </p:spPr>
          <p:txBody>
            <a:bodyPr wrap="none" rtlCol="0">
              <a:spAutoFit/>
            </a:bodyPr>
            <a:lstStyle/>
            <a:p>
              <a:pPr algn="ctr"/>
              <a:r>
                <a:rPr lang="en-US" sz="1600" dirty="0"/>
                <a:t>Enlace de </a:t>
              </a:r>
              <a:r>
                <a:rPr lang="en-US" sz="1600" dirty="0" err="1"/>
                <a:t>Rádio</a:t>
              </a:r>
              <a:endParaRPr lang="en-US" sz="2400" dirty="0"/>
            </a:p>
          </p:txBody>
        </p:sp>
        <p:sp>
          <p:nvSpPr>
            <p:cNvPr id="260" name="TextBox 259">
              <a:extLst>
                <a:ext uri="{FF2B5EF4-FFF2-40B4-BE49-F238E27FC236}">
                  <a16:creationId xmlns:a16="http://schemas.microsoft.com/office/drawing/2014/main" id="{A562068D-66A2-4442-86EE-3752EFA5BFAC}"/>
                </a:ext>
              </a:extLst>
            </p:cNvPr>
            <p:cNvSpPr txBox="1"/>
            <p:nvPr/>
          </p:nvSpPr>
          <p:spPr>
            <a:xfrm>
              <a:off x="6622803" y="3264691"/>
              <a:ext cx="1487908" cy="338554"/>
            </a:xfrm>
            <a:prstGeom prst="rect">
              <a:avLst/>
            </a:prstGeom>
            <a:noFill/>
          </p:spPr>
          <p:txBody>
            <a:bodyPr wrap="none" rtlCol="0">
              <a:spAutoFit/>
            </a:bodyPr>
            <a:lstStyle/>
            <a:p>
              <a:pPr algn="ctr"/>
              <a:r>
                <a:rPr lang="en-US" sz="1600" dirty="0" err="1"/>
                <a:t>Acesso</a:t>
              </a:r>
              <a:r>
                <a:rPr lang="en-US" sz="1600" dirty="0"/>
                <a:t> </a:t>
              </a:r>
              <a:r>
                <a:rPr lang="en-US" sz="1600" dirty="0" err="1"/>
                <a:t>ao</a:t>
              </a:r>
              <a:r>
                <a:rPr lang="en-US" sz="1600" dirty="0"/>
                <a:t> </a:t>
              </a:r>
              <a:r>
                <a:rPr lang="en-US" sz="1600" dirty="0" err="1"/>
                <a:t>Meio</a:t>
              </a:r>
              <a:endParaRPr lang="en-US" sz="3200" dirty="0"/>
            </a:p>
          </p:txBody>
        </p:sp>
        <p:sp>
          <p:nvSpPr>
            <p:cNvPr id="381" name="TextBox 380">
              <a:extLst>
                <a:ext uri="{FF2B5EF4-FFF2-40B4-BE49-F238E27FC236}">
                  <a16:creationId xmlns:a16="http://schemas.microsoft.com/office/drawing/2014/main" id="{6337B67E-3C27-5248-A0D8-48E5AB5C833F}"/>
                </a:ext>
              </a:extLst>
            </p:cNvPr>
            <p:cNvSpPr txBox="1"/>
            <p:nvPr/>
          </p:nvSpPr>
          <p:spPr>
            <a:xfrm>
              <a:off x="6956073" y="3613467"/>
              <a:ext cx="764440" cy="400110"/>
            </a:xfrm>
            <a:prstGeom prst="rect">
              <a:avLst/>
            </a:prstGeom>
            <a:noFill/>
          </p:spPr>
          <p:txBody>
            <a:bodyPr wrap="none" rtlCol="0">
              <a:spAutoFit/>
            </a:bodyPr>
            <a:lstStyle/>
            <a:p>
              <a:pPr algn="ctr"/>
              <a:r>
                <a:rPr lang="en-US" sz="2000" dirty="0" err="1"/>
                <a:t>Físico</a:t>
              </a:r>
              <a:endParaRPr lang="en-US" sz="2800" dirty="0"/>
            </a:p>
          </p:txBody>
        </p:sp>
        <p:cxnSp>
          <p:nvCxnSpPr>
            <p:cNvPr id="382" name="Straight Connector 381">
              <a:extLst>
                <a:ext uri="{FF2B5EF4-FFF2-40B4-BE49-F238E27FC236}">
                  <a16:creationId xmlns:a16="http://schemas.microsoft.com/office/drawing/2014/main" id="{DFE23CB5-F057-C84D-BBFF-3D5CE2E66353}"/>
                </a:ext>
              </a:extLst>
            </p:cNvPr>
            <p:cNvCxnSpPr>
              <a:cxnSpLocks/>
            </p:cNvCxnSpPr>
            <p:nvPr/>
          </p:nvCxnSpPr>
          <p:spPr>
            <a:xfrm>
              <a:off x="6583857" y="3625556"/>
              <a:ext cx="1529037"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55BCFC2D-F1C7-3B43-AFA0-7C82CA2A2BD4}"/>
                </a:ext>
              </a:extLst>
            </p:cNvPr>
            <p:cNvCxnSpPr>
              <a:cxnSpLocks/>
            </p:cNvCxnSpPr>
            <p:nvPr/>
          </p:nvCxnSpPr>
          <p:spPr>
            <a:xfrm>
              <a:off x="6664608" y="2994952"/>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3C6D0B74-A1B9-1743-BC8D-85FF512C4D28}"/>
                </a:ext>
              </a:extLst>
            </p:cNvPr>
            <p:cNvCxnSpPr>
              <a:cxnSpLocks/>
            </p:cNvCxnSpPr>
            <p:nvPr/>
          </p:nvCxnSpPr>
          <p:spPr>
            <a:xfrm>
              <a:off x="6582236" y="2169150"/>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261FB3E7-B7E8-9045-89B5-9E618ABEFDF0}"/>
                </a:ext>
              </a:extLst>
            </p:cNvPr>
            <p:cNvCxnSpPr>
              <a:cxnSpLocks/>
            </p:cNvCxnSpPr>
            <p:nvPr/>
          </p:nvCxnSpPr>
          <p:spPr>
            <a:xfrm>
              <a:off x="6585039" y="2520797"/>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a:extLst>
                <a:ext uri="{FF2B5EF4-FFF2-40B4-BE49-F238E27FC236}">
                  <a16:creationId xmlns:a16="http://schemas.microsoft.com/office/drawing/2014/main" id="{8E9D2F2F-5898-F64C-90EB-0EC486D02C6E}"/>
                </a:ext>
              </a:extLst>
            </p:cNvPr>
            <p:cNvCxnSpPr>
              <a:cxnSpLocks/>
            </p:cNvCxnSpPr>
            <p:nvPr/>
          </p:nvCxnSpPr>
          <p:spPr>
            <a:xfrm>
              <a:off x="6651508" y="3275439"/>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fontScale="90000"/>
          </a:bodyPr>
          <a:lstStyle/>
          <a:p>
            <a:r>
              <a:rPr lang="pt-BR" b="0" kern="0" dirty="0">
                <a:solidFill>
                  <a:srgbClr val="000099"/>
                </a:solidFill>
                <a:latin typeface="+mn-lt"/>
                <a:ea typeface="ＭＳ Ｐゴシック" charset="0"/>
              </a:rPr>
              <a:t>Pilha de protocolo do plano de dados do LTE: primeiro salto</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215</a:t>
            </a:fld>
            <a:endParaRPr lang="en-US"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842824" y="4405625"/>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557320" y="5161005"/>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377883" y="5152767"/>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25" name="TextBox 424">
            <a:extLst>
              <a:ext uri="{FF2B5EF4-FFF2-40B4-BE49-F238E27FC236}">
                <a16:creationId xmlns:a16="http://schemas.microsoft.com/office/drawing/2014/main" id="{F82738F5-A4ED-A446-B754-E7FF03CB81CE}"/>
              </a:ext>
            </a:extLst>
          </p:cNvPr>
          <p:cNvSpPr txBox="1"/>
          <p:nvPr/>
        </p:nvSpPr>
        <p:spPr>
          <a:xfrm>
            <a:off x="9085158" y="5082258"/>
            <a:ext cx="1430443" cy="690638"/>
          </a:xfrm>
          <a:prstGeom prst="rect">
            <a:avLst/>
          </a:prstGeom>
          <a:noFill/>
        </p:spPr>
        <p:txBody>
          <a:bodyPr wrap="square" rtlCol="0">
            <a:spAutoFit/>
          </a:bodyPr>
          <a:lstStyle/>
          <a:p>
            <a:pPr algn="ctr">
              <a:lnSpc>
                <a:spcPct val="80000"/>
              </a:lnSpc>
            </a:pPr>
            <a:r>
              <a:rPr lang="en-US" sz="2400" dirty="0" err="1">
                <a:solidFill>
                  <a:srgbClr val="011199"/>
                </a:solidFill>
                <a:latin typeface="Calibri"/>
              </a:rPr>
              <a:t>plano</a:t>
            </a:r>
            <a:r>
              <a:rPr lang="en-US" sz="2400" dirty="0">
                <a:solidFill>
                  <a:srgbClr val="011199"/>
                </a:solidFill>
                <a:latin typeface="Calibri"/>
              </a:rPr>
              <a:t> de</a:t>
            </a:r>
          </a:p>
          <a:p>
            <a:pPr algn="ctr">
              <a:lnSpc>
                <a:spcPct val="80000"/>
              </a:lnSpc>
            </a:pPr>
            <a:r>
              <a:rPr lang="en-US" sz="2400" dirty="0">
                <a:solidFill>
                  <a:srgbClr val="011199"/>
                </a:solidFill>
                <a:latin typeface="Calibri"/>
              </a:rPr>
              <a:t>dados</a:t>
            </a:r>
          </a:p>
        </p:txBody>
      </p:sp>
      <p:cxnSp>
        <p:nvCxnSpPr>
          <p:cNvPr id="434" name="Straight Arrow Connector 433">
            <a:extLst>
              <a:ext uri="{FF2B5EF4-FFF2-40B4-BE49-F238E27FC236}">
                <a16:creationId xmlns:a16="http://schemas.microsoft.com/office/drawing/2014/main" id="{D11E9C6D-FA23-594D-B4A0-613714619432}"/>
              </a:ext>
            </a:extLst>
          </p:cNvPr>
          <p:cNvCxnSpPr>
            <a:cxnSpLocks/>
          </p:cNvCxnSpPr>
          <p:nvPr/>
        </p:nvCxnSpPr>
        <p:spPr>
          <a:xfrm>
            <a:off x="2817340" y="5387646"/>
            <a:ext cx="1117909" cy="0"/>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753391" y="5382227"/>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6" name="TextBox 435">
            <a:extLst>
              <a:ext uri="{FF2B5EF4-FFF2-40B4-BE49-F238E27FC236}">
                <a16:creationId xmlns:a16="http://schemas.microsoft.com/office/drawing/2014/main" id="{A0F82358-FBA1-D84A-9E2E-12741B5869CA}"/>
              </a:ext>
            </a:extLst>
          </p:cNvPr>
          <p:cNvSpPr txBox="1"/>
          <p:nvPr/>
        </p:nvSpPr>
        <p:spPr>
          <a:xfrm>
            <a:off x="8423483" y="5594639"/>
            <a:ext cx="763454" cy="338554"/>
          </a:xfrm>
          <a:prstGeom prst="rect">
            <a:avLst/>
          </a:prstGeom>
          <a:noFill/>
        </p:spPr>
        <p:txBody>
          <a:bodyPr wrap="square" rtlCol="0">
            <a:spAutoFit/>
          </a:bodyPr>
          <a:lstStyle/>
          <a:p>
            <a:r>
              <a:rPr lang="en-US" sz="1600" dirty="0">
                <a:solidFill>
                  <a:prstClr val="black"/>
                </a:solidFill>
                <a:latin typeface="Calibri"/>
              </a:rPr>
              <a:t>P-GW</a:t>
            </a:r>
          </a:p>
        </p:txBody>
      </p:sp>
      <p:sp>
        <p:nvSpPr>
          <p:cNvPr id="437" name="TextBox 436">
            <a:extLst>
              <a:ext uri="{FF2B5EF4-FFF2-40B4-BE49-F238E27FC236}">
                <a16:creationId xmlns:a16="http://schemas.microsoft.com/office/drawing/2014/main" id="{9E8890E6-D82E-3A4D-A11C-C9A5D25F08A4}"/>
              </a:ext>
            </a:extLst>
          </p:cNvPr>
          <p:cNvSpPr txBox="1"/>
          <p:nvPr/>
        </p:nvSpPr>
        <p:spPr>
          <a:xfrm>
            <a:off x="6598931" y="5618012"/>
            <a:ext cx="753672" cy="338554"/>
          </a:xfrm>
          <a:prstGeom prst="rect">
            <a:avLst/>
          </a:prstGeom>
          <a:noFill/>
        </p:spPr>
        <p:txBody>
          <a:bodyPr wrap="square" rtlCol="0">
            <a:spAutoFit/>
          </a:bodyPr>
          <a:lstStyle/>
          <a:p>
            <a:r>
              <a:rPr lang="en-US" sz="1600" dirty="0">
                <a:solidFill>
                  <a:prstClr val="black"/>
                </a:solidFill>
                <a:latin typeface="Calibri"/>
              </a:rPr>
              <a:t>S-GW</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3"/>
          <a:stretch>
            <a:fillRect/>
          </a:stretch>
        </p:blipFill>
        <p:spPr>
          <a:xfrm>
            <a:off x="4821044" y="5278594"/>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650507" y="5382227"/>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940667" y="5382227"/>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3"/>
          <a:stretch>
            <a:fillRect/>
          </a:stretch>
        </p:blipFill>
        <p:spPr>
          <a:xfrm>
            <a:off x="7391323" y="5286198"/>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7264828" y="5389831"/>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184" name="Freeform 183">
            <a:extLst>
              <a:ext uri="{FF2B5EF4-FFF2-40B4-BE49-F238E27FC236}">
                <a16:creationId xmlns:a16="http://schemas.microsoft.com/office/drawing/2014/main" id="{9DC3D3C2-8C40-4645-BC36-B5D1951FD792}"/>
              </a:ext>
            </a:extLst>
          </p:cNvPr>
          <p:cNvSpPr/>
          <p:nvPr/>
        </p:nvSpPr>
        <p:spPr>
          <a:xfrm flipH="1">
            <a:off x="999680" y="4082001"/>
            <a:ext cx="1685153" cy="1114997"/>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841" h="1486663">
                <a:moveTo>
                  <a:pt x="0" y="1486403"/>
                </a:moveTo>
                <a:cubicBezTo>
                  <a:pt x="98737" y="802411"/>
                  <a:pt x="114524" y="437559"/>
                  <a:pt x="68094" y="0"/>
                </a:cubicBezTo>
                <a:lnTo>
                  <a:pt x="1018841" y="5356"/>
                </a:lnTo>
                <a:cubicBezTo>
                  <a:pt x="578200" y="533988"/>
                  <a:pt x="373456" y="894007"/>
                  <a:pt x="150566" y="1435609"/>
                </a:cubicBezTo>
                <a:cubicBezTo>
                  <a:pt x="100377" y="1430923"/>
                  <a:pt x="50189" y="1491089"/>
                  <a:pt x="0" y="1486403"/>
                </a:cubicBez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sp>
        <p:nvSpPr>
          <p:cNvPr id="186" name="Rectangle 185">
            <a:extLst>
              <a:ext uri="{FF2B5EF4-FFF2-40B4-BE49-F238E27FC236}">
                <a16:creationId xmlns:a16="http://schemas.microsoft.com/office/drawing/2014/main" id="{92BBD419-4D50-974D-B822-7A00ED9B46B0}"/>
              </a:ext>
            </a:extLst>
          </p:cNvPr>
          <p:cNvSpPr/>
          <p:nvPr/>
        </p:nvSpPr>
        <p:spPr>
          <a:xfrm>
            <a:off x="1024580" y="1516200"/>
            <a:ext cx="1532239" cy="2566499"/>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dirty="0"/>
          </a:p>
        </p:txBody>
      </p:sp>
      <p:sp>
        <p:nvSpPr>
          <p:cNvPr id="187" name="TextBox 186">
            <a:extLst>
              <a:ext uri="{FF2B5EF4-FFF2-40B4-BE49-F238E27FC236}">
                <a16:creationId xmlns:a16="http://schemas.microsoft.com/office/drawing/2014/main" id="{E410AE70-DBF0-1145-AB29-0150BF71155E}"/>
              </a:ext>
            </a:extLst>
          </p:cNvPr>
          <p:cNvSpPr txBox="1"/>
          <p:nvPr/>
        </p:nvSpPr>
        <p:spPr>
          <a:xfrm>
            <a:off x="1187545" y="1524149"/>
            <a:ext cx="1182311" cy="400110"/>
          </a:xfrm>
          <a:prstGeom prst="rect">
            <a:avLst/>
          </a:prstGeom>
          <a:noFill/>
        </p:spPr>
        <p:txBody>
          <a:bodyPr wrap="none" rtlCol="0">
            <a:spAutoFit/>
          </a:bodyPr>
          <a:lstStyle/>
          <a:p>
            <a:pPr algn="ctr"/>
            <a:r>
              <a:rPr lang="en-US" sz="2000" dirty="0" err="1"/>
              <a:t>Aplicação</a:t>
            </a:r>
            <a:endParaRPr lang="en-US" sz="2000" dirty="0"/>
          </a:p>
        </p:txBody>
      </p:sp>
      <p:sp>
        <p:nvSpPr>
          <p:cNvPr id="188" name="TextBox 187">
            <a:extLst>
              <a:ext uri="{FF2B5EF4-FFF2-40B4-BE49-F238E27FC236}">
                <a16:creationId xmlns:a16="http://schemas.microsoft.com/office/drawing/2014/main" id="{B72094C8-36BA-6048-B05C-0031FA957CBE}"/>
              </a:ext>
            </a:extLst>
          </p:cNvPr>
          <p:cNvSpPr txBox="1"/>
          <p:nvPr/>
        </p:nvSpPr>
        <p:spPr>
          <a:xfrm>
            <a:off x="1133869" y="1866243"/>
            <a:ext cx="1308500" cy="400110"/>
          </a:xfrm>
          <a:prstGeom prst="rect">
            <a:avLst/>
          </a:prstGeom>
          <a:noFill/>
        </p:spPr>
        <p:txBody>
          <a:bodyPr wrap="none" rtlCol="0">
            <a:spAutoFit/>
          </a:bodyPr>
          <a:lstStyle/>
          <a:p>
            <a:pPr algn="ctr"/>
            <a:r>
              <a:rPr lang="en-US" sz="2000" dirty="0" err="1"/>
              <a:t>Transporte</a:t>
            </a:r>
            <a:endParaRPr lang="en-US" sz="2000" dirty="0"/>
          </a:p>
        </p:txBody>
      </p:sp>
      <p:sp>
        <p:nvSpPr>
          <p:cNvPr id="189" name="TextBox 188">
            <a:extLst>
              <a:ext uri="{FF2B5EF4-FFF2-40B4-BE49-F238E27FC236}">
                <a16:creationId xmlns:a16="http://schemas.microsoft.com/office/drawing/2014/main" id="{5BCDB0C6-EEA3-534D-AE0D-400A4D468D87}"/>
              </a:ext>
            </a:extLst>
          </p:cNvPr>
          <p:cNvSpPr txBox="1"/>
          <p:nvPr/>
        </p:nvSpPr>
        <p:spPr>
          <a:xfrm>
            <a:off x="1605608" y="2232058"/>
            <a:ext cx="381836" cy="400110"/>
          </a:xfrm>
          <a:prstGeom prst="rect">
            <a:avLst/>
          </a:prstGeom>
          <a:noFill/>
        </p:spPr>
        <p:txBody>
          <a:bodyPr wrap="none" rtlCol="0">
            <a:spAutoFit/>
          </a:bodyPr>
          <a:lstStyle/>
          <a:p>
            <a:pPr algn="ctr"/>
            <a:r>
              <a:rPr lang="en-US" sz="2000" dirty="0"/>
              <a:t>IP</a:t>
            </a:r>
          </a:p>
        </p:txBody>
      </p:sp>
      <p:sp>
        <p:nvSpPr>
          <p:cNvPr id="190" name="TextBox 189">
            <a:extLst>
              <a:ext uri="{FF2B5EF4-FFF2-40B4-BE49-F238E27FC236}">
                <a16:creationId xmlns:a16="http://schemas.microsoft.com/office/drawing/2014/main" id="{A0555242-AC96-E24A-8106-6CE47DF08392}"/>
              </a:ext>
            </a:extLst>
          </p:cNvPr>
          <p:cNvSpPr txBox="1"/>
          <p:nvPr/>
        </p:nvSpPr>
        <p:spPr>
          <a:xfrm>
            <a:off x="991842" y="2626250"/>
            <a:ext cx="1570943" cy="491160"/>
          </a:xfrm>
          <a:prstGeom prst="rect">
            <a:avLst/>
          </a:prstGeom>
          <a:noFill/>
        </p:spPr>
        <p:txBody>
          <a:bodyPr wrap="none" rtlCol="0">
            <a:spAutoFit/>
          </a:bodyPr>
          <a:lstStyle/>
          <a:p>
            <a:pPr algn="ctr">
              <a:lnSpc>
                <a:spcPct val="80000"/>
              </a:lnSpc>
            </a:pPr>
            <a:r>
              <a:rPr lang="pt-BR" sz="1600" dirty="0"/>
              <a:t>Convergência de</a:t>
            </a:r>
          </a:p>
          <a:p>
            <a:pPr algn="ctr">
              <a:lnSpc>
                <a:spcPct val="80000"/>
              </a:lnSpc>
            </a:pPr>
            <a:r>
              <a:rPr lang="pt-BR" sz="1600" dirty="0"/>
              <a:t>Dados de Pacote</a:t>
            </a:r>
            <a:endParaRPr lang="en-US" sz="2400" dirty="0"/>
          </a:p>
        </p:txBody>
      </p:sp>
      <p:sp>
        <p:nvSpPr>
          <p:cNvPr id="191" name="TextBox 190">
            <a:extLst>
              <a:ext uri="{FF2B5EF4-FFF2-40B4-BE49-F238E27FC236}">
                <a16:creationId xmlns:a16="http://schemas.microsoft.com/office/drawing/2014/main" id="{2D8A0A93-390F-1F4A-ADB2-E4ADC96D9DE9}"/>
              </a:ext>
            </a:extLst>
          </p:cNvPr>
          <p:cNvSpPr txBox="1"/>
          <p:nvPr/>
        </p:nvSpPr>
        <p:spPr>
          <a:xfrm>
            <a:off x="1026149" y="3056018"/>
            <a:ext cx="1502334" cy="338554"/>
          </a:xfrm>
          <a:prstGeom prst="rect">
            <a:avLst/>
          </a:prstGeom>
          <a:noFill/>
        </p:spPr>
        <p:txBody>
          <a:bodyPr wrap="none" rtlCol="0">
            <a:spAutoFit/>
          </a:bodyPr>
          <a:lstStyle/>
          <a:p>
            <a:pPr algn="ctr"/>
            <a:r>
              <a:rPr lang="en-US" sz="1600" dirty="0"/>
              <a:t>Enlace de </a:t>
            </a:r>
            <a:r>
              <a:rPr lang="en-US" sz="1600" dirty="0" err="1"/>
              <a:t>Rádio</a:t>
            </a:r>
            <a:endParaRPr lang="en-US" sz="2400" dirty="0"/>
          </a:p>
        </p:txBody>
      </p:sp>
      <p:sp>
        <p:nvSpPr>
          <p:cNvPr id="192" name="TextBox 191">
            <a:extLst>
              <a:ext uri="{FF2B5EF4-FFF2-40B4-BE49-F238E27FC236}">
                <a16:creationId xmlns:a16="http://schemas.microsoft.com/office/drawing/2014/main" id="{728C5F77-C1E8-8844-876B-A1080B51E6CB}"/>
              </a:ext>
            </a:extLst>
          </p:cNvPr>
          <p:cNvSpPr txBox="1"/>
          <p:nvPr/>
        </p:nvSpPr>
        <p:spPr>
          <a:xfrm>
            <a:off x="1058620" y="3355482"/>
            <a:ext cx="1494320" cy="338554"/>
          </a:xfrm>
          <a:prstGeom prst="rect">
            <a:avLst/>
          </a:prstGeom>
          <a:noFill/>
        </p:spPr>
        <p:txBody>
          <a:bodyPr wrap="none" rtlCol="0">
            <a:spAutoFit/>
          </a:bodyPr>
          <a:lstStyle/>
          <a:p>
            <a:pPr algn="ctr"/>
            <a:r>
              <a:rPr lang="en-US" sz="1600" dirty="0" err="1"/>
              <a:t>Acesso</a:t>
            </a:r>
            <a:r>
              <a:rPr lang="en-US" sz="1600" dirty="0"/>
              <a:t> </a:t>
            </a:r>
            <a:r>
              <a:rPr lang="en-US" sz="1600" dirty="0" err="1"/>
              <a:t>ao</a:t>
            </a:r>
            <a:r>
              <a:rPr lang="en-US" sz="1600" dirty="0"/>
              <a:t> </a:t>
            </a:r>
            <a:r>
              <a:rPr lang="en-US" sz="1600" dirty="0" err="1"/>
              <a:t>Meio</a:t>
            </a:r>
            <a:endParaRPr lang="en-US" sz="3200" dirty="0"/>
          </a:p>
        </p:txBody>
      </p:sp>
      <p:sp>
        <p:nvSpPr>
          <p:cNvPr id="193" name="TextBox 192">
            <a:extLst>
              <a:ext uri="{FF2B5EF4-FFF2-40B4-BE49-F238E27FC236}">
                <a16:creationId xmlns:a16="http://schemas.microsoft.com/office/drawing/2014/main" id="{58124807-E5CC-B748-AE96-8305C9BC3158}"/>
              </a:ext>
            </a:extLst>
          </p:cNvPr>
          <p:cNvSpPr txBox="1"/>
          <p:nvPr/>
        </p:nvSpPr>
        <p:spPr>
          <a:xfrm>
            <a:off x="1395094" y="3704258"/>
            <a:ext cx="764440" cy="400110"/>
          </a:xfrm>
          <a:prstGeom prst="rect">
            <a:avLst/>
          </a:prstGeom>
          <a:noFill/>
        </p:spPr>
        <p:txBody>
          <a:bodyPr wrap="none" rtlCol="0">
            <a:spAutoFit/>
          </a:bodyPr>
          <a:lstStyle/>
          <a:p>
            <a:pPr algn="ctr"/>
            <a:r>
              <a:rPr lang="en-US" sz="2000" dirty="0" err="1"/>
              <a:t>Físico</a:t>
            </a:r>
            <a:endParaRPr lang="en-US" sz="2800" dirty="0"/>
          </a:p>
        </p:txBody>
      </p:sp>
      <p:cxnSp>
        <p:nvCxnSpPr>
          <p:cNvPr id="197" name="Straight Connector 196">
            <a:extLst>
              <a:ext uri="{FF2B5EF4-FFF2-40B4-BE49-F238E27FC236}">
                <a16:creationId xmlns:a16="http://schemas.microsoft.com/office/drawing/2014/main" id="{416F85B6-2224-1B47-B0A4-29D33EBB1A94}"/>
              </a:ext>
            </a:extLst>
          </p:cNvPr>
          <p:cNvCxnSpPr>
            <a:cxnSpLocks/>
          </p:cNvCxnSpPr>
          <p:nvPr/>
        </p:nvCxnSpPr>
        <p:spPr>
          <a:xfrm>
            <a:off x="1022878" y="3716347"/>
            <a:ext cx="1529037"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8" name="Straight Connector 197">
            <a:extLst>
              <a:ext uri="{FF2B5EF4-FFF2-40B4-BE49-F238E27FC236}">
                <a16:creationId xmlns:a16="http://schemas.microsoft.com/office/drawing/2014/main" id="{91B7AE28-EB51-AE4F-B881-D408168C8B22}"/>
              </a:ext>
            </a:extLst>
          </p:cNvPr>
          <p:cNvCxnSpPr>
            <a:cxnSpLocks/>
          </p:cNvCxnSpPr>
          <p:nvPr/>
        </p:nvCxnSpPr>
        <p:spPr>
          <a:xfrm>
            <a:off x="1018454" y="1908294"/>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9" name="Straight Connector 198">
            <a:extLst>
              <a:ext uri="{FF2B5EF4-FFF2-40B4-BE49-F238E27FC236}">
                <a16:creationId xmlns:a16="http://schemas.microsoft.com/office/drawing/2014/main" id="{AF87E1DC-7F54-5644-85C1-B1F4C1B255FE}"/>
              </a:ext>
            </a:extLst>
          </p:cNvPr>
          <p:cNvCxnSpPr>
            <a:cxnSpLocks/>
          </p:cNvCxnSpPr>
          <p:nvPr/>
        </p:nvCxnSpPr>
        <p:spPr>
          <a:xfrm>
            <a:off x="1103629" y="3085743"/>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sp>
        <p:nvSpPr>
          <p:cNvPr id="200" name="TextBox 199">
            <a:extLst>
              <a:ext uri="{FF2B5EF4-FFF2-40B4-BE49-F238E27FC236}">
                <a16:creationId xmlns:a16="http://schemas.microsoft.com/office/drawing/2014/main" id="{DA65D512-2386-1440-82CE-4B2368C2CCE3}"/>
              </a:ext>
            </a:extLst>
          </p:cNvPr>
          <p:cNvSpPr txBox="1"/>
          <p:nvPr/>
        </p:nvSpPr>
        <p:spPr>
          <a:xfrm rot="16200000">
            <a:off x="302306" y="3042693"/>
            <a:ext cx="795411" cy="369332"/>
          </a:xfrm>
          <a:prstGeom prst="rect">
            <a:avLst/>
          </a:prstGeom>
          <a:noFill/>
        </p:spPr>
        <p:txBody>
          <a:bodyPr wrap="none" rtlCol="0">
            <a:spAutoFit/>
          </a:bodyPr>
          <a:lstStyle/>
          <a:p>
            <a:r>
              <a:rPr lang="en-US" dirty="0"/>
              <a:t>Enlace</a:t>
            </a:r>
          </a:p>
        </p:txBody>
      </p:sp>
      <p:cxnSp>
        <p:nvCxnSpPr>
          <p:cNvPr id="201" name="Straight Connector 200">
            <a:extLst>
              <a:ext uri="{FF2B5EF4-FFF2-40B4-BE49-F238E27FC236}">
                <a16:creationId xmlns:a16="http://schemas.microsoft.com/office/drawing/2014/main" id="{4BA6A3FB-6CB5-4245-A9B1-FD6847BEEE05}"/>
              </a:ext>
            </a:extLst>
          </p:cNvPr>
          <p:cNvCxnSpPr/>
          <p:nvPr/>
        </p:nvCxnSpPr>
        <p:spPr>
          <a:xfrm>
            <a:off x="650406" y="2617937"/>
            <a:ext cx="132919"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2" name="Straight Connector 201">
            <a:extLst>
              <a:ext uri="{FF2B5EF4-FFF2-40B4-BE49-F238E27FC236}">
                <a16:creationId xmlns:a16="http://schemas.microsoft.com/office/drawing/2014/main" id="{DA657506-1E63-C742-A528-D0F1AFC7D40D}"/>
              </a:ext>
            </a:extLst>
          </p:cNvPr>
          <p:cNvCxnSpPr/>
          <p:nvPr/>
        </p:nvCxnSpPr>
        <p:spPr>
          <a:xfrm>
            <a:off x="627546" y="3711368"/>
            <a:ext cx="132919"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3" name="Straight Arrow Connector 202">
            <a:extLst>
              <a:ext uri="{FF2B5EF4-FFF2-40B4-BE49-F238E27FC236}">
                <a16:creationId xmlns:a16="http://schemas.microsoft.com/office/drawing/2014/main" id="{8CE81188-0A05-704A-9160-DCC9E161763D}"/>
              </a:ext>
            </a:extLst>
          </p:cNvPr>
          <p:cNvCxnSpPr>
            <a:cxnSpLocks/>
            <a:stCxn id="200" idx="3"/>
          </p:cNvCxnSpPr>
          <p:nvPr/>
        </p:nvCxnSpPr>
        <p:spPr>
          <a:xfrm flipV="1">
            <a:off x="700012" y="2617944"/>
            <a:ext cx="8810" cy="211710"/>
          </a:xfrm>
          <a:prstGeom prst="straightConnector1">
            <a:avLst/>
          </a:prstGeom>
          <a:ln w="9525">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204" name="Straight Arrow Connector 203">
            <a:extLst>
              <a:ext uri="{FF2B5EF4-FFF2-40B4-BE49-F238E27FC236}">
                <a16:creationId xmlns:a16="http://schemas.microsoft.com/office/drawing/2014/main" id="{0395C593-7921-7249-A2E6-013B384DBC02}"/>
              </a:ext>
            </a:extLst>
          </p:cNvPr>
          <p:cNvCxnSpPr>
            <a:cxnSpLocks/>
            <a:stCxn id="200" idx="1"/>
          </p:cNvCxnSpPr>
          <p:nvPr/>
        </p:nvCxnSpPr>
        <p:spPr>
          <a:xfrm flipH="1">
            <a:off x="700010" y="3625065"/>
            <a:ext cx="2" cy="88064"/>
          </a:xfrm>
          <a:prstGeom prst="straightConnector1">
            <a:avLst/>
          </a:prstGeom>
          <a:ln w="9525">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10DB91FE-3FF5-724C-B139-ACAA62DDD354}"/>
              </a:ext>
            </a:extLst>
          </p:cNvPr>
          <p:cNvCxnSpPr>
            <a:cxnSpLocks/>
          </p:cNvCxnSpPr>
          <p:nvPr/>
        </p:nvCxnSpPr>
        <p:spPr>
          <a:xfrm>
            <a:off x="1021257" y="2259941"/>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0C13BD9-23DE-6947-AEC8-325A34BE6790}"/>
              </a:ext>
            </a:extLst>
          </p:cNvPr>
          <p:cNvCxnSpPr>
            <a:cxnSpLocks/>
          </p:cNvCxnSpPr>
          <p:nvPr/>
        </p:nvCxnSpPr>
        <p:spPr>
          <a:xfrm>
            <a:off x="1024060" y="2611588"/>
            <a:ext cx="153346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1" name="Straight Connector 220">
            <a:extLst>
              <a:ext uri="{FF2B5EF4-FFF2-40B4-BE49-F238E27FC236}">
                <a16:creationId xmlns:a16="http://schemas.microsoft.com/office/drawing/2014/main" id="{DED44C63-F4B9-2542-8E0B-B26FC503160A}"/>
              </a:ext>
            </a:extLst>
          </p:cNvPr>
          <p:cNvCxnSpPr>
            <a:cxnSpLocks/>
          </p:cNvCxnSpPr>
          <p:nvPr/>
        </p:nvCxnSpPr>
        <p:spPr>
          <a:xfrm>
            <a:off x="1090529" y="3366230"/>
            <a:ext cx="1402033"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2149843" y="5003243"/>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 name="Rectangle 13">
            <a:extLst>
              <a:ext uri="{FF2B5EF4-FFF2-40B4-BE49-F238E27FC236}">
                <a16:creationId xmlns:a16="http://schemas.microsoft.com/office/drawing/2014/main" id="{9DEE0B01-D76E-F643-B2FE-B81B5FF6ABD2}"/>
              </a:ext>
            </a:extLst>
          </p:cNvPr>
          <p:cNvSpPr/>
          <p:nvPr/>
        </p:nvSpPr>
        <p:spPr>
          <a:xfrm>
            <a:off x="4621427" y="5004486"/>
            <a:ext cx="4621427" cy="1013255"/>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8" name="TextBox 427">
            <a:extLst>
              <a:ext uri="{FF2B5EF4-FFF2-40B4-BE49-F238E27FC236}">
                <a16:creationId xmlns:a16="http://schemas.microsoft.com/office/drawing/2014/main" id="{FCEA10CE-F10F-2B40-8FF7-8413B69B3A33}"/>
              </a:ext>
            </a:extLst>
          </p:cNvPr>
          <p:cNvSpPr txBox="1"/>
          <p:nvPr/>
        </p:nvSpPr>
        <p:spPr>
          <a:xfrm>
            <a:off x="3776230" y="5619133"/>
            <a:ext cx="1277683" cy="338554"/>
          </a:xfrm>
          <a:prstGeom prst="rect">
            <a:avLst/>
          </a:prstGeom>
          <a:noFill/>
        </p:spPr>
        <p:txBody>
          <a:bodyPr wrap="square" rtlCol="0">
            <a:spAutoFit/>
          </a:bodyPr>
          <a:lstStyle/>
          <a:p>
            <a:r>
              <a:rPr lang="en-US" sz="1600" dirty="0" err="1">
                <a:solidFill>
                  <a:prstClr val="black"/>
                </a:solidFill>
                <a:latin typeface="Calibri"/>
              </a:rPr>
              <a:t>estação</a:t>
            </a:r>
            <a:r>
              <a:rPr lang="en-US" sz="1600" dirty="0">
                <a:solidFill>
                  <a:prstClr val="black"/>
                </a:solidFill>
                <a:latin typeface="Calibri"/>
              </a:rPr>
              <a:t> base</a:t>
            </a:r>
            <a:endParaRPr lang="en-US" sz="1200" dirty="0">
              <a:solidFill>
                <a:prstClr val="black"/>
              </a:solidFill>
              <a:latin typeface="Calibri"/>
            </a:endParaRPr>
          </a:p>
        </p:txBody>
      </p:sp>
      <p:sp>
        <p:nvSpPr>
          <p:cNvPr id="518" name="Rectangle 4">
            <a:extLst>
              <a:ext uri="{FF2B5EF4-FFF2-40B4-BE49-F238E27FC236}">
                <a16:creationId xmlns:a16="http://schemas.microsoft.com/office/drawing/2014/main" id="{C89D04B7-E7E2-5543-B352-7C2607745977}"/>
              </a:ext>
            </a:extLst>
          </p:cNvPr>
          <p:cNvSpPr>
            <a:spLocks noChangeArrowheads="1"/>
          </p:cNvSpPr>
          <p:nvPr/>
        </p:nvSpPr>
        <p:spPr bwMode="auto">
          <a:xfrm>
            <a:off x="5558183" y="1306515"/>
            <a:ext cx="6217806" cy="3475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pt-BR" sz="2800" dirty="0">
                <a:solidFill>
                  <a:srgbClr val="C00000"/>
                </a:solidFill>
              </a:rPr>
              <a:t>Protocolos de camada de enlace do LTE </a:t>
            </a:r>
            <a:r>
              <a:rPr lang="en-US" sz="2800" dirty="0">
                <a:solidFill>
                  <a:srgbClr val="C00000"/>
                </a:solidFill>
              </a:rPr>
              <a:t>:</a:t>
            </a:r>
          </a:p>
          <a:p>
            <a:pPr marL="342900" indent="-282575">
              <a:spcBef>
                <a:spcPct val="20000"/>
              </a:spcBef>
              <a:buClr>
                <a:srgbClr val="000099"/>
              </a:buClr>
              <a:buSzPct val="100000"/>
              <a:buFont typeface="Wingdings" pitchFamily="2" charset="2"/>
              <a:buChar char="§"/>
              <a:tabLst>
                <a:tab pos="746125" algn="l"/>
              </a:tabLst>
              <a:defRPr/>
            </a:pPr>
            <a:r>
              <a:rPr lang="pt-BR" sz="2400" dirty="0"/>
              <a:t>Convergência de Dados de Pacote: compactação de cabeçalho, criptografia</a:t>
            </a:r>
            <a:endParaRPr lang="en-US" sz="2400" dirty="0">
              <a:cs typeface="+mn-cs"/>
            </a:endParaRPr>
          </a:p>
          <a:p>
            <a:pPr marL="342900" indent="-282575">
              <a:spcBef>
                <a:spcPct val="20000"/>
              </a:spcBef>
              <a:buClr>
                <a:srgbClr val="000099"/>
              </a:buClr>
              <a:buSzPct val="100000"/>
              <a:buFont typeface="Wingdings" pitchFamily="2" charset="2"/>
              <a:buChar char="§"/>
              <a:tabLst>
                <a:tab pos="746125" algn="l"/>
              </a:tabLst>
              <a:defRPr/>
            </a:pPr>
            <a:r>
              <a:rPr lang="en-US" sz="2400" dirty="0" err="1"/>
              <a:t>Protocolo</a:t>
            </a:r>
            <a:r>
              <a:rPr lang="en-US" sz="2400" dirty="0"/>
              <a:t> de </a:t>
            </a:r>
            <a:r>
              <a:rPr lang="en-US" sz="2400" dirty="0" err="1"/>
              <a:t>Controle</a:t>
            </a:r>
            <a:r>
              <a:rPr lang="en-US" sz="2400" dirty="0"/>
              <a:t> de Enlace de </a:t>
            </a:r>
            <a:r>
              <a:rPr lang="en-US" sz="2400" dirty="0" err="1"/>
              <a:t>Rádio</a:t>
            </a:r>
            <a:r>
              <a:rPr lang="en-US" sz="2400" dirty="0"/>
              <a:t> (Radio Link Control - RLC): </a:t>
            </a:r>
            <a:r>
              <a:rPr lang="pt-BR" sz="2400" dirty="0"/>
              <a:t>fragmentação/remontagem, transferência de dados confiável</a:t>
            </a:r>
            <a:endParaRPr lang="en-US" sz="2400" dirty="0"/>
          </a:p>
          <a:p>
            <a:pPr marL="342900" indent="-282575">
              <a:spcBef>
                <a:spcPct val="20000"/>
              </a:spcBef>
              <a:buClr>
                <a:srgbClr val="000099"/>
              </a:buClr>
              <a:buSzPct val="100000"/>
              <a:buFont typeface="Wingdings" pitchFamily="2" charset="2"/>
              <a:buChar char="§"/>
              <a:tabLst>
                <a:tab pos="746125" algn="l"/>
              </a:tabLst>
              <a:defRPr/>
            </a:pPr>
            <a:r>
              <a:rPr lang="pt-BR" sz="2400" dirty="0"/>
              <a:t>Acesso ao meio: solicitação, uso de slots de transmissão de rádio (OFDM)</a:t>
            </a:r>
            <a:endParaRPr lang="en-US" sz="2400" dirty="0"/>
          </a:p>
          <a:p>
            <a:pPr marL="342900" indent="-342900">
              <a:spcBef>
                <a:spcPct val="20000"/>
              </a:spcBef>
              <a:buClr>
                <a:srgbClr val="000099"/>
              </a:buClr>
              <a:buSzPct val="75000"/>
              <a:buFont typeface="Wingdings" charset="0"/>
              <a:buNone/>
              <a:tabLst>
                <a:tab pos="746125" algn="l"/>
              </a:tabLst>
              <a:defRPr/>
            </a:pPr>
            <a:r>
              <a:rPr lang="en-US" sz="2400" dirty="0">
                <a:cs typeface="+mn-cs"/>
              </a:rPr>
              <a:t> </a:t>
            </a:r>
          </a:p>
        </p:txBody>
      </p:sp>
      <p:cxnSp>
        <p:nvCxnSpPr>
          <p:cNvPr id="16" name="Straight Connector 15">
            <a:extLst>
              <a:ext uri="{FF2B5EF4-FFF2-40B4-BE49-F238E27FC236}">
                <a16:creationId xmlns:a16="http://schemas.microsoft.com/office/drawing/2014/main" id="{FED57797-B3BB-9C45-BA3D-8AC7DBEE0C54}"/>
              </a:ext>
            </a:extLst>
          </p:cNvPr>
          <p:cNvCxnSpPr>
            <a:cxnSpLocks/>
          </p:cNvCxnSpPr>
          <p:nvPr/>
        </p:nvCxnSpPr>
        <p:spPr>
          <a:xfrm flipH="1">
            <a:off x="5067300" y="2014151"/>
            <a:ext cx="715663" cy="850391"/>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3E139753-3549-614C-86DD-BD1FB426F26A}"/>
              </a:ext>
            </a:extLst>
          </p:cNvPr>
          <p:cNvCxnSpPr>
            <a:cxnSpLocks/>
          </p:cNvCxnSpPr>
          <p:nvPr/>
        </p:nvCxnSpPr>
        <p:spPr>
          <a:xfrm flipH="1">
            <a:off x="5067300" y="2821459"/>
            <a:ext cx="707425" cy="424444"/>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6E41BEEB-A082-9942-9E30-E9698642D275}"/>
              </a:ext>
            </a:extLst>
          </p:cNvPr>
          <p:cNvCxnSpPr>
            <a:cxnSpLocks/>
          </p:cNvCxnSpPr>
          <p:nvPr/>
        </p:nvCxnSpPr>
        <p:spPr>
          <a:xfrm flipH="1" flipV="1">
            <a:off x="5079379" y="3549259"/>
            <a:ext cx="773246" cy="709106"/>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1555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18">
                                            <p:txEl>
                                              <p:pRg st="1" end="1"/>
                                            </p:txEl>
                                          </p:spTgt>
                                        </p:tgtEl>
                                        <p:attrNameLst>
                                          <p:attrName>style.visibility</p:attrName>
                                        </p:attrNameLst>
                                      </p:cBhvr>
                                      <p:to>
                                        <p:strVal val="visible"/>
                                      </p:to>
                                    </p:set>
                                    <p:animEffect transition="in" filter="dissolve">
                                      <p:cBhvr>
                                        <p:cTn id="7" dur="500"/>
                                        <p:tgtEl>
                                          <p:spTgt spid="51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dissolv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18">
                                            <p:txEl>
                                              <p:pRg st="2" end="2"/>
                                            </p:txEl>
                                          </p:spTgt>
                                        </p:tgtEl>
                                        <p:attrNameLst>
                                          <p:attrName>style.visibility</p:attrName>
                                        </p:attrNameLst>
                                      </p:cBhvr>
                                      <p:to>
                                        <p:strVal val="visible"/>
                                      </p:to>
                                    </p:set>
                                    <p:animEffect transition="in" filter="dissolve">
                                      <p:cBhvr>
                                        <p:cTn id="15" dur="500"/>
                                        <p:tgtEl>
                                          <p:spTgt spid="51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20"/>
                                        </p:tgtEl>
                                        <p:attrNameLst>
                                          <p:attrName>style.visibility</p:attrName>
                                        </p:attrNameLst>
                                      </p:cBhvr>
                                      <p:to>
                                        <p:strVal val="visible"/>
                                      </p:to>
                                    </p:set>
                                    <p:animEffect transition="in" filter="dissolve">
                                      <p:cBhvr>
                                        <p:cTn id="18" dur="500"/>
                                        <p:tgtEl>
                                          <p:spTgt spid="520"/>
                                        </p:tgtEl>
                                      </p:cBhvr>
                                    </p:animEffect>
                                  </p:childTnLst>
                                </p:cTn>
                              </p:par>
                              <p:par>
                                <p:cTn id="19" presetID="9" presetClass="exit" presetSubtype="0" fill="hold" nodeType="withEffect">
                                  <p:stCondLst>
                                    <p:cond delay="0"/>
                                  </p:stCondLst>
                                  <p:childTnLst>
                                    <p:animEffect transition="out" filter="dissolve">
                                      <p:cBhvr>
                                        <p:cTn id="20" dur="500"/>
                                        <p:tgtEl>
                                          <p:spTgt spid="16"/>
                                        </p:tgtEl>
                                      </p:cBhvr>
                                    </p:animEffect>
                                    <p:set>
                                      <p:cBhvr>
                                        <p:cTn id="21" dur="1" fill="hold">
                                          <p:stCondLst>
                                            <p:cond delay="499"/>
                                          </p:stCondLst>
                                        </p:cTn>
                                        <p:tgtEl>
                                          <p:spTgt spid="16"/>
                                        </p:tgtEl>
                                        <p:attrNameLst>
                                          <p:attrName>style.visibility</p:attrName>
                                        </p:attrNameLst>
                                      </p:cBhvr>
                                      <p:to>
                                        <p:strVal val="hidden"/>
                                      </p:to>
                                    </p:set>
                                  </p:childTnLst>
                                </p:cTn>
                              </p:par>
                              <p:par>
                                <p:cTn id="22" presetID="9" presetClass="exit" presetSubtype="0" fill="hold" nodeType="withEffect">
                                  <p:stCondLst>
                                    <p:cond delay="0"/>
                                  </p:stCondLst>
                                  <p:childTnLst>
                                    <p:animEffect transition="out" filter="dissolve">
                                      <p:cBhvr>
                                        <p:cTn id="23" dur="500"/>
                                        <p:tgtEl>
                                          <p:spTgt spid="520"/>
                                        </p:tgtEl>
                                      </p:cBhvr>
                                    </p:animEffect>
                                    <p:set>
                                      <p:cBhvr>
                                        <p:cTn id="24" dur="1" fill="hold">
                                          <p:stCondLst>
                                            <p:cond delay="499"/>
                                          </p:stCondLst>
                                        </p:cTn>
                                        <p:tgtEl>
                                          <p:spTgt spid="520"/>
                                        </p:tgtEl>
                                        <p:attrNameLst>
                                          <p:attrName>style.visibility</p:attrName>
                                        </p:attrNameLst>
                                      </p:cBhvr>
                                      <p:to>
                                        <p:strVal val="hidden"/>
                                      </p:to>
                                    </p:set>
                                  </p:childTnLst>
                                </p:cTn>
                              </p:par>
                              <p:par>
                                <p:cTn id="25" presetID="9" presetClass="entr" presetSubtype="0" fill="hold" nodeType="withEffect">
                                  <p:stCondLst>
                                    <p:cond delay="0"/>
                                  </p:stCondLst>
                                  <p:childTnLst>
                                    <p:set>
                                      <p:cBhvr>
                                        <p:cTn id="26" dur="1" fill="hold">
                                          <p:stCondLst>
                                            <p:cond delay="0"/>
                                          </p:stCondLst>
                                        </p:cTn>
                                        <p:tgtEl>
                                          <p:spTgt spid="521"/>
                                        </p:tgtEl>
                                        <p:attrNameLst>
                                          <p:attrName>style.visibility</p:attrName>
                                        </p:attrNameLst>
                                      </p:cBhvr>
                                      <p:to>
                                        <p:strVal val="visible"/>
                                      </p:to>
                                    </p:set>
                                    <p:animEffect transition="in" filter="dissolve">
                                      <p:cBhvr>
                                        <p:cTn id="27" dur="500"/>
                                        <p:tgtEl>
                                          <p:spTgt spid="5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726489B-96DA-EB48-8E6E-59D9DF907CEC}"/>
              </a:ext>
            </a:extLst>
          </p:cNvPr>
          <p:cNvGrpSpPr/>
          <p:nvPr/>
        </p:nvGrpSpPr>
        <p:grpSpPr>
          <a:xfrm>
            <a:off x="809711" y="2184682"/>
            <a:ext cx="2616792" cy="3194228"/>
            <a:chOff x="809711" y="2184682"/>
            <a:chExt cx="2616792" cy="3194228"/>
          </a:xfrm>
        </p:grpSpPr>
        <p:sp>
          <p:nvSpPr>
            <p:cNvPr id="227" name="Freeform 226">
              <a:extLst>
                <a:ext uri="{FF2B5EF4-FFF2-40B4-BE49-F238E27FC236}">
                  <a16:creationId xmlns:a16="http://schemas.microsoft.com/office/drawing/2014/main" id="{9E28A2BF-E1F7-A04E-8290-23931C630211}"/>
                </a:ext>
              </a:extLst>
            </p:cNvPr>
            <p:cNvSpPr/>
            <p:nvPr/>
          </p:nvSpPr>
          <p:spPr>
            <a:xfrm>
              <a:off x="933477" y="4204640"/>
              <a:ext cx="2493026" cy="1174270"/>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860" h="1565693">
                  <a:moveTo>
                    <a:pt x="744708" y="1565693"/>
                  </a:moveTo>
                  <a:cubicBezTo>
                    <a:pt x="575040" y="582684"/>
                    <a:pt x="361886" y="450529"/>
                    <a:pt x="0" y="0"/>
                  </a:cubicBezTo>
                  <a:lnTo>
                    <a:pt x="934860" y="18745"/>
                  </a:lnTo>
                  <a:cubicBezTo>
                    <a:pt x="805671" y="639922"/>
                    <a:pt x="836305" y="757012"/>
                    <a:pt x="826077" y="1470381"/>
                  </a:cubicBezTo>
                  <a:lnTo>
                    <a:pt x="744708" y="1565693"/>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nvGrpSpPr>
            <p:cNvPr id="10" name="Group 9">
              <a:extLst>
                <a:ext uri="{FF2B5EF4-FFF2-40B4-BE49-F238E27FC236}">
                  <a16:creationId xmlns:a16="http://schemas.microsoft.com/office/drawing/2014/main" id="{3825F485-695F-8A4B-959D-E89C44CDA475}"/>
                </a:ext>
              </a:extLst>
            </p:cNvPr>
            <p:cNvGrpSpPr/>
            <p:nvPr/>
          </p:nvGrpSpPr>
          <p:grpSpPr>
            <a:xfrm>
              <a:off x="809711" y="2184682"/>
              <a:ext cx="2588398" cy="2078869"/>
              <a:chOff x="809711" y="2184682"/>
              <a:chExt cx="2588398" cy="2078869"/>
            </a:xfrm>
          </p:grpSpPr>
          <p:sp>
            <p:nvSpPr>
              <p:cNvPr id="228" name="Rectangle 227">
                <a:extLst>
                  <a:ext uri="{FF2B5EF4-FFF2-40B4-BE49-F238E27FC236}">
                    <a16:creationId xmlns:a16="http://schemas.microsoft.com/office/drawing/2014/main" id="{03612BDE-2C06-D745-BE63-05862F0039F0}"/>
                  </a:ext>
                </a:extLst>
              </p:cNvPr>
              <p:cNvSpPr/>
              <p:nvPr/>
            </p:nvSpPr>
            <p:spPr>
              <a:xfrm>
                <a:off x="929429" y="2784239"/>
                <a:ext cx="1232156" cy="1432750"/>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231" name="TextBox 230">
                <a:extLst>
                  <a:ext uri="{FF2B5EF4-FFF2-40B4-BE49-F238E27FC236}">
                    <a16:creationId xmlns:a16="http://schemas.microsoft.com/office/drawing/2014/main" id="{1A0A1163-5D32-CD4E-B323-69357BCD2867}"/>
                  </a:ext>
                </a:extLst>
              </p:cNvPr>
              <p:cNvSpPr txBox="1"/>
              <p:nvPr/>
            </p:nvSpPr>
            <p:spPr>
              <a:xfrm>
                <a:off x="1405045" y="2745372"/>
                <a:ext cx="290296" cy="312358"/>
              </a:xfrm>
              <a:prstGeom prst="rect">
                <a:avLst/>
              </a:prstGeom>
              <a:noFill/>
            </p:spPr>
            <p:txBody>
              <a:bodyPr wrap="none" rtlCol="0">
                <a:spAutoFit/>
              </a:bodyPr>
              <a:lstStyle/>
              <a:p>
                <a:pPr algn="ctr"/>
                <a:r>
                  <a:rPr lang="en-US" dirty="0"/>
                  <a:t>IP</a:t>
                </a:r>
              </a:p>
            </p:txBody>
          </p:sp>
          <p:sp>
            <p:nvSpPr>
              <p:cNvPr id="232" name="TextBox 231">
                <a:extLst>
                  <a:ext uri="{FF2B5EF4-FFF2-40B4-BE49-F238E27FC236}">
                    <a16:creationId xmlns:a16="http://schemas.microsoft.com/office/drawing/2014/main" id="{547ED238-5176-8847-AFB5-7F1D34DF13BA}"/>
                  </a:ext>
                </a:extLst>
              </p:cNvPr>
              <p:cNvSpPr txBox="1"/>
              <p:nvPr/>
            </p:nvSpPr>
            <p:spPr>
              <a:xfrm>
                <a:off x="921371" y="3072096"/>
                <a:ext cx="1226747" cy="391517"/>
              </a:xfrm>
              <a:prstGeom prst="rect">
                <a:avLst/>
              </a:prstGeom>
              <a:noFill/>
            </p:spPr>
            <p:txBody>
              <a:bodyPr wrap="none" rtlCol="0">
                <a:spAutoFit/>
              </a:bodyPr>
              <a:lstStyle/>
              <a:p>
                <a:pPr algn="ctr">
                  <a:lnSpc>
                    <a:spcPct val="80000"/>
                  </a:lnSpc>
                </a:pPr>
                <a:r>
                  <a:rPr lang="pt-BR" sz="1200" dirty="0"/>
                  <a:t>Convergência de</a:t>
                </a:r>
              </a:p>
              <a:p>
                <a:pPr algn="ctr">
                  <a:lnSpc>
                    <a:spcPct val="80000"/>
                  </a:lnSpc>
                </a:pPr>
                <a:r>
                  <a:rPr lang="pt-BR" sz="1200" dirty="0"/>
                  <a:t>Dados de Pacote</a:t>
                </a:r>
                <a:endParaRPr lang="en-US" sz="1800" dirty="0"/>
              </a:p>
            </p:txBody>
          </p:sp>
          <p:sp>
            <p:nvSpPr>
              <p:cNvPr id="233" name="TextBox 232">
                <a:extLst>
                  <a:ext uri="{FF2B5EF4-FFF2-40B4-BE49-F238E27FC236}">
                    <a16:creationId xmlns:a16="http://schemas.microsoft.com/office/drawing/2014/main" id="{86B20778-D31C-9147-AD26-234E205F0927}"/>
                  </a:ext>
                </a:extLst>
              </p:cNvPr>
              <p:cNvSpPr txBox="1"/>
              <p:nvPr/>
            </p:nvSpPr>
            <p:spPr>
              <a:xfrm>
                <a:off x="942879" y="3409930"/>
                <a:ext cx="1173719" cy="276999"/>
              </a:xfrm>
              <a:prstGeom prst="rect">
                <a:avLst/>
              </a:prstGeom>
              <a:noFill/>
            </p:spPr>
            <p:txBody>
              <a:bodyPr wrap="none" rtlCol="0">
                <a:spAutoFit/>
              </a:bodyPr>
              <a:lstStyle/>
              <a:p>
                <a:pPr algn="ctr"/>
                <a:r>
                  <a:rPr lang="en-US" sz="1200" dirty="0"/>
                  <a:t>Enlace de </a:t>
                </a:r>
                <a:r>
                  <a:rPr lang="en-US" sz="1200" dirty="0" err="1"/>
                  <a:t>Rádio</a:t>
                </a:r>
                <a:endParaRPr lang="en-US" dirty="0"/>
              </a:p>
            </p:txBody>
          </p:sp>
          <p:sp>
            <p:nvSpPr>
              <p:cNvPr id="260" name="TextBox 259">
                <a:extLst>
                  <a:ext uri="{FF2B5EF4-FFF2-40B4-BE49-F238E27FC236}">
                    <a16:creationId xmlns:a16="http://schemas.microsoft.com/office/drawing/2014/main" id="{A562068D-66A2-4442-86EE-3752EFA5BFAC}"/>
                  </a:ext>
                </a:extLst>
              </p:cNvPr>
              <p:cNvSpPr txBox="1"/>
              <p:nvPr/>
            </p:nvSpPr>
            <p:spPr>
              <a:xfrm>
                <a:off x="956976" y="3645335"/>
                <a:ext cx="1172116" cy="276999"/>
              </a:xfrm>
              <a:prstGeom prst="rect">
                <a:avLst/>
              </a:prstGeom>
              <a:noFill/>
            </p:spPr>
            <p:txBody>
              <a:bodyPr wrap="none" rtlCol="0">
                <a:spAutoFit/>
              </a:bodyPr>
              <a:lstStyle/>
              <a:p>
                <a:pPr algn="ctr"/>
                <a:r>
                  <a:rPr lang="en-US" sz="1200" dirty="0" err="1"/>
                  <a:t>Acesso</a:t>
                </a:r>
                <a:r>
                  <a:rPr lang="en-US" sz="1200" dirty="0"/>
                  <a:t> </a:t>
                </a:r>
                <a:r>
                  <a:rPr lang="en-US" sz="1200" dirty="0" err="1"/>
                  <a:t>ao</a:t>
                </a:r>
                <a:r>
                  <a:rPr lang="en-US" sz="1200" dirty="0"/>
                  <a:t> </a:t>
                </a:r>
                <a:r>
                  <a:rPr lang="en-US" sz="1200" dirty="0" err="1"/>
                  <a:t>Meio</a:t>
                </a:r>
                <a:endParaRPr lang="en-US" sz="2400" dirty="0"/>
              </a:p>
            </p:txBody>
          </p:sp>
          <p:sp>
            <p:nvSpPr>
              <p:cNvPr id="381" name="TextBox 380">
                <a:extLst>
                  <a:ext uri="{FF2B5EF4-FFF2-40B4-BE49-F238E27FC236}">
                    <a16:creationId xmlns:a16="http://schemas.microsoft.com/office/drawing/2014/main" id="{6337B67E-3C27-5248-A0D8-48E5AB5C833F}"/>
                  </a:ext>
                </a:extLst>
              </p:cNvPr>
              <p:cNvSpPr txBox="1"/>
              <p:nvPr/>
            </p:nvSpPr>
            <p:spPr>
              <a:xfrm>
                <a:off x="1132981" y="3894218"/>
                <a:ext cx="692497" cy="369332"/>
              </a:xfrm>
              <a:prstGeom prst="rect">
                <a:avLst/>
              </a:prstGeom>
              <a:noFill/>
            </p:spPr>
            <p:txBody>
              <a:bodyPr wrap="none" rtlCol="0">
                <a:spAutoFit/>
              </a:bodyPr>
              <a:lstStyle/>
              <a:p>
                <a:pPr algn="ctr"/>
                <a:r>
                  <a:rPr lang="en-US" dirty="0" err="1"/>
                  <a:t>Física</a:t>
                </a:r>
                <a:endParaRPr lang="en-US" sz="2400" dirty="0"/>
              </a:p>
            </p:txBody>
          </p:sp>
          <p:cxnSp>
            <p:nvCxnSpPr>
              <p:cNvPr id="382" name="Straight Connector 381">
                <a:extLst>
                  <a:ext uri="{FF2B5EF4-FFF2-40B4-BE49-F238E27FC236}">
                    <a16:creationId xmlns:a16="http://schemas.microsoft.com/office/drawing/2014/main" id="{DFE23CB5-F057-C84D-BBFF-3D5CE2E66353}"/>
                  </a:ext>
                </a:extLst>
              </p:cNvPr>
              <p:cNvCxnSpPr>
                <a:cxnSpLocks/>
              </p:cNvCxnSpPr>
              <p:nvPr/>
            </p:nvCxnSpPr>
            <p:spPr>
              <a:xfrm>
                <a:off x="928061" y="3929005"/>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55BCFC2D-F1C7-3B43-AFA0-7C82CA2A2BD4}"/>
                  </a:ext>
                </a:extLst>
              </p:cNvPr>
              <p:cNvCxnSpPr>
                <a:cxnSpLocks/>
              </p:cNvCxnSpPr>
              <p:nvPr/>
            </p:nvCxnSpPr>
            <p:spPr>
              <a:xfrm>
                <a:off x="992997" y="3433297"/>
                <a:ext cx="1127451"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cxnSp>
            <p:nvCxnSpPr>
              <p:cNvPr id="390" name="Straight Connector 389">
                <a:extLst>
                  <a:ext uri="{FF2B5EF4-FFF2-40B4-BE49-F238E27FC236}">
                    <a16:creationId xmlns:a16="http://schemas.microsoft.com/office/drawing/2014/main" id="{3C6D0B74-A1B9-1743-BC8D-85FF512C4D28}"/>
                  </a:ext>
                </a:extLst>
              </p:cNvPr>
              <p:cNvCxnSpPr>
                <a:cxnSpLocks/>
              </p:cNvCxnSpPr>
              <p:nvPr/>
            </p:nvCxnSpPr>
            <p:spPr>
              <a:xfrm>
                <a:off x="926757" y="2784146"/>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1" name="Straight Connector 390">
                <a:extLst>
                  <a:ext uri="{FF2B5EF4-FFF2-40B4-BE49-F238E27FC236}">
                    <a16:creationId xmlns:a16="http://schemas.microsoft.com/office/drawing/2014/main" id="{261FB3E7-B7E8-9045-89B5-9E618ABEFDF0}"/>
                  </a:ext>
                </a:extLst>
              </p:cNvPr>
              <p:cNvCxnSpPr>
                <a:cxnSpLocks/>
              </p:cNvCxnSpPr>
              <p:nvPr/>
            </p:nvCxnSpPr>
            <p:spPr>
              <a:xfrm>
                <a:off x="929011" y="3060570"/>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2" name="Straight Connector 391">
                <a:extLst>
                  <a:ext uri="{FF2B5EF4-FFF2-40B4-BE49-F238E27FC236}">
                    <a16:creationId xmlns:a16="http://schemas.microsoft.com/office/drawing/2014/main" id="{8E9D2F2F-5898-F64C-90EB-0EC486D02C6E}"/>
                  </a:ext>
                </a:extLst>
              </p:cNvPr>
              <p:cNvCxnSpPr>
                <a:cxnSpLocks/>
              </p:cNvCxnSpPr>
              <p:nvPr/>
            </p:nvCxnSpPr>
            <p:spPr>
              <a:xfrm>
                <a:off x="982462" y="3653783"/>
                <a:ext cx="1127451" cy="0"/>
              </a:xfrm>
              <a:prstGeom prst="line">
                <a:avLst/>
              </a:prstGeom>
              <a:ln w="12700">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9BCE7458-4BFF-6F46-8047-2600926BA082}"/>
                  </a:ext>
                </a:extLst>
              </p:cNvPr>
              <p:cNvGrpSpPr/>
              <p:nvPr/>
            </p:nvGrpSpPr>
            <p:grpSpPr>
              <a:xfrm>
                <a:off x="2160462" y="2184682"/>
                <a:ext cx="1237647" cy="2078869"/>
                <a:chOff x="2160462" y="2184682"/>
                <a:chExt cx="1237647" cy="2078869"/>
              </a:xfrm>
            </p:grpSpPr>
            <p:sp>
              <p:nvSpPr>
                <p:cNvPr id="129" name="Rectangle 128">
                  <a:extLst>
                    <a:ext uri="{FF2B5EF4-FFF2-40B4-BE49-F238E27FC236}">
                      <a16:creationId xmlns:a16="http://schemas.microsoft.com/office/drawing/2014/main" id="{190272AE-6223-7744-A5DD-4790A7D90D0F}"/>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130" name="TextBox 129">
                  <a:extLst>
                    <a:ext uri="{FF2B5EF4-FFF2-40B4-BE49-F238E27FC236}">
                      <a16:creationId xmlns:a16="http://schemas.microsoft.com/office/drawing/2014/main" id="{581CADE3-7F1A-DE40-BE8F-9AF40453A829}"/>
                    </a:ext>
                  </a:extLst>
                </p:cNvPr>
                <p:cNvSpPr txBox="1"/>
                <p:nvPr/>
              </p:nvSpPr>
              <p:spPr>
                <a:xfrm>
                  <a:off x="2431735" y="2184682"/>
                  <a:ext cx="620296" cy="312358"/>
                </a:xfrm>
                <a:prstGeom prst="rect">
                  <a:avLst/>
                </a:prstGeom>
                <a:noFill/>
              </p:spPr>
              <p:txBody>
                <a:bodyPr wrap="none" rtlCol="0">
                  <a:spAutoFit/>
                </a:bodyPr>
                <a:lstStyle/>
                <a:p>
                  <a:r>
                    <a:rPr lang="en-US" dirty="0"/>
                    <a:t>GTP-U</a:t>
                  </a:r>
                </a:p>
              </p:txBody>
            </p:sp>
            <p:sp>
              <p:nvSpPr>
                <p:cNvPr id="131" name="TextBox 130">
                  <a:extLst>
                    <a:ext uri="{FF2B5EF4-FFF2-40B4-BE49-F238E27FC236}">
                      <a16:creationId xmlns:a16="http://schemas.microsoft.com/office/drawing/2014/main" id="{5001E5FC-9040-7D4D-B138-F8353BECD90F}"/>
                    </a:ext>
                  </a:extLst>
                </p:cNvPr>
                <p:cNvSpPr txBox="1"/>
                <p:nvPr/>
              </p:nvSpPr>
              <p:spPr>
                <a:xfrm>
                  <a:off x="2522760" y="2477319"/>
                  <a:ext cx="477211" cy="312358"/>
                </a:xfrm>
                <a:prstGeom prst="rect">
                  <a:avLst/>
                </a:prstGeom>
                <a:noFill/>
              </p:spPr>
              <p:txBody>
                <a:bodyPr wrap="none" rtlCol="0">
                  <a:spAutoFit/>
                </a:bodyPr>
                <a:lstStyle/>
                <a:p>
                  <a:r>
                    <a:rPr lang="en-US" dirty="0"/>
                    <a:t>UDP</a:t>
                  </a:r>
                </a:p>
              </p:txBody>
            </p:sp>
            <p:sp>
              <p:nvSpPr>
                <p:cNvPr id="132" name="TextBox 131">
                  <a:extLst>
                    <a:ext uri="{FF2B5EF4-FFF2-40B4-BE49-F238E27FC236}">
                      <a16:creationId xmlns:a16="http://schemas.microsoft.com/office/drawing/2014/main" id="{E6B94F46-CB06-E64F-8640-4D8C9E45D688}"/>
                    </a:ext>
                  </a:extLst>
                </p:cNvPr>
                <p:cNvSpPr txBox="1"/>
                <p:nvPr/>
              </p:nvSpPr>
              <p:spPr>
                <a:xfrm>
                  <a:off x="2641004" y="2745372"/>
                  <a:ext cx="290296" cy="312358"/>
                </a:xfrm>
                <a:prstGeom prst="rect">
                  <a:avLst/>
                </a:prstGeom>
                <a:noFill/>
              </p:spPr>
              <p:txBody>
                <a:bodyPr wrap="none" rtlCol="0">
                  <a:spAutoFit/>
                </a:bodyPr>
                <a:lstStyle/>
                <a:p>
                  <a:pPr algn="ctr"/>
                  <a:r>
                    <a:rPr lang="en-US" dirty="0"/>
                    <a:t>IP</a:t>
                  </a:r>
                </a:p>
              </p:txBody>
            </p:sp>
            <p:sp>
              <p:nvSpPr>
                <p:cNvPr id="134" name="TextBox 133">
                  <a:extLst>
                    <a:ext uri="{FF2B5EF4-FFF2-40B4-BE49-F238E27FC236}">
                      <a16:creationId xmlns:a16="http://schemas.microsoft.com/office/drawing/2014/main" id="{39B640E7-396B-9A48-BCB2-D9869E6C75E7}"/>
                    </a:ext>
                  </a:extLst>
                </p:cNvPr>
                <p:cNvSpPr txBox="1"/>
                <p:nvPr/>
              </p:nvSpPr>
              <p:spPr>
                <a:xfrm>
                  <a:off x="2327012" y="3343496"/>
                  <a:ext cx="798617" cy="369332"/>
                </a:xfrm>
                <a:prstGeom prst="rect">
                  <a:avLst/>
                </a:prstGeom>
                <a:noFill/>
              </p:spPr>
              <p:txBody>
                <a:bodyPr wrap="none" rtlCol="0">
                  <a:spAutoFit/>
                </a:bodyPr>
                <a:lstStyle/>
                <a:p>
                  <a:pPr algn="ctr"/>
                  <a:r>
                    <a:rPr lang="en-US" dirty="0"/>
                    <a:t>enlace</a:t>
                  </a:r>
                  <a:endParaRPr lang="en-US" sz="3200" dirty="0"/>
                </a:p>
              </p:txBody>
            </p:sp>
            <p:sp>
              <p:nvSpPr>
                <p:cNvPr id="136" name="TextBox 135">
                  <a:extLst>
                    <a:ext uri="{FF2B5EF4-FFF2-40B4-BE49-F238E27FC236}">
                      <a16:creationId xmlns:a16="http://schemas.microsoft.com/office/drawing/2014/main" id="{9624781B-5C01-5B4D-BC6B-CA53EC986E14}"/>
                    </a:ext>
                  </a:extLst>
                </p:cNvPr>
                <p:cNvSpPr txBox="1"/>
                <p:nvPr/>
              </p:nvSpPr>
              <p:spPr>
                <a:xfrm>
                  <a:off x="2339443" y="3894219"/>
                  <a:ext cx="692497" cy="369332"/>
                </a:xfrm>
                <a:prstGeom prst="rect">
                  <a:avLst/>
                </a:prstGeom>
                <a:noFill/>
              </p:spPr>
              <p:txBody>
                <a:bodyPr wrap="none" rtlCol="0">
                  <a:spAutoFit/>
                </a:bodyPr>
                <a:lstStyle/>
                <a:p>
                  <a:pPr algn="ctr"/>
                  <a:r>
                    <a:rPr lang="en-US" dirty="0" err="1"/>
                    <a:t>Física</a:t>
                  </a:r>
                  <a:endParaRPr lang="en-US" sz="2400" dirty="0"/>
                </a:p>
              </p:txBody>
            </p:sp>
            <p:cxnSp>
              <p:nvCxnSpPr>
                <p:cNvPr id="137" name="Straight Connector 136">
                  <a:extLst>
                    <a:ext uri="{FF2B5EF4-FFF2-40B4-BE49-F238E27FC236}">
                      <a16:creationId xmlns:a16="http://schemas.microsoft.com/office/drawing/2014/main" id="{C1D82ACC-E0EE-2348-B890-423D23C1EF67}"/>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8" name="Straight Connector 137">
                  <a:extLst>
                    <a:ext uri="{FF2B5EF4-FFF2-40B4-BE49-F238E27FC236}">
                      <a16:creationId xmlns:a16="http://schemas.microsoft.com/office/drawing/2014/main" id="{2DB145EA-3219-004F-A23E-FB2999175F12}"/>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0" name="Straight Connector 139">
                  <a:extLst>
                    <a:ext uri="{FF2B5EF4-FFF2-40B4-BE49-F238E27FC236}">
                      <a16:creationId xmlns:a16="http://schemas.microsoft.com/office/drawing/2014/main" id="{0AA57595-69A7-FB47-861C-260753AC75E2}"/>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1" name="Straight Connector 140">
                  <a:extLst>
                    <a:ext uri="{FF2B5EF4-FFF2-40B4-BE49-F238E27FC236}">
                      <a16:creationId xmlns:a16="http://schemas.microsoft.com/office/drawing/2014/main" id="{B9DCE83D-6FD6-1D43-8628-D244B5294D21}"/>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0" name="Rectangle 469">
                <a:extLst>
                  <a:ext uri="{FF2B5EF4-FFF2-40B4-BE49-F238E27FC236}">
                    <a16:creationId xmlns:a16="http://schemas.microsoft.com/office/drawing/2014/main" id="{347F37DA-3C33-4A46-BB08-CEF2C9614C19}"/>
                  </a:ext>
                </a:extLst>
              </p:cNvPr>
              <p:cNvSpPr/>
              <p:nvPr/>
            </p:nvSpPr>
            <p:spPr>
              <a:xfrm>
                <a:off x="809711" y="2734968"/>
                <a:ext cx="1352036" cy="1518852"/>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fontScale="90000"/>
          </a:bodyPr>
          <a:lstStyle/>
          <a:p>
            <a:r>
              <a:rPr lang="pt-BR" b="0" kern="0" dirty="0">
                <a:solidFill>
                  <a:srgbClr val="000099"/>
                </a:solidFill>
                <a:latin typeface="+mn-lt"/>
                <a:ea typeface="ＭＳ Ｐゴシック" charset="0"/>
              </a:rPr>
              <a:t>Pilha de protocolo do plano de dados do LTE</a:t>
            </a:r>
            <a:r>
              <a:rPr lang="en-US" b="0" kern="0" dirty="0">
                <a:solidFill>
                  <a:srgbClr val="000099"/>
                </a:solidFill>
                <a:latin typeface="+mn-lt"/>
                <a:ea typeface="ＭＳ Ｐゴシック" charset="0"/>
              </a:rPr>
              <a:t>:  </a:t>
            </a:r>
            <a:r>
              <a:rPr lang="en-US" b="0" kern="0" dirty="0" err="1">
                <a:solidFill>
                  <a:srgbClr val="000099"/>
                </a:solidFill>
                <a:latin typeface="+mn-lt"/>
                <a:ea typeface="ＭＳ Ｐゴシック" charset="0"/>
              </a:rPr>
              <a:t>núcleo</a:t>
            </a:r>
            <a:r>
              <a:rPr lang="en-US" b="0" kern="0" dirty="0">
                <a:solidFill>
                  <a:srgbClr val="000099"/>
                </a:solidFill>
                <a:latin typeface="+mn-lt"/>
                <a:ea typeface="ＭＳ Ｐゴシック" charset="0"/>
              </a:rPr>
              <a:t> de </a:t>
            </a:r>
            <a:r>
              <a:rPr lang="en-US" b="0" kern="0" dirty="0" err="1">
                <a:solidFill>
                  <a:srgbClr val="000099"/>
                </a:solidFill>
                <a:latin typeface="+mn-lt"/>
                <a:ea typeface="ＭＳ Ｐゴシック" charset="0"/>
              </a:rPr>
              <a:t>pacotes</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216</a:t>
            </a:fld>
            <a:endParaRPr lang="en-US" dirty="0"/>
          </a:p>
        </p:txBody>
      </p:sp>
      <p:grpSp>
        <p:nvGrpSpPr>
          <p:cNvPr id="12" name="Group 11">
            <a:extLst>
              <a:ext uri="{FF2B5EF4-FFF2-40B4-BE49-F238E27FC236}">
                <a16:creationId xmlns:a16="http://schemas.microsoft.com/office/drawing/2014/main" id="{8B2C4908-6AF5-4E40-BEA7-AF2FB61795AD}"/>
              </a:ext>
            </a:extLst>
          </p:cNvPr>
          <p:cNvGrpSpPr/>
          <p:nvPr/>
        </p:nvGrpSpPr>
        <p:grpSpPr>
          <a:xfrm>
            <a:off x="4796570" y="2196792"/>
            <a:ext cx="2526431" cy="3132436"/>
            <a:chOff x="4796570" y="2196792"/>
            <a:chExt cx="2526431" cy="3132436"/>
          </a:xfrm>
        </p:grpSpPr>
        <p:grpSp>
          <p:nvGrpSpPr>
            <p:cNvPr id="145" name="Group 144">
              <a:extLst>
                <a:ext uri="{FF2B5EF4-FFF2-40B4-BE49-F238E27FC236}">
                  <a16:creationId xmlns:a16="http://schemas.microsoft.com/office/drawing/2014/main" id="{BE969560-692E-A942-8410-B9F73CA0E966}"/>
                </a:ext>
              </a:extLst>
            </p:cNvPr>
            <p:cNvGrpSpPr/>
            <p:nvPr/>
          </p:nvGrpSpPr>
          <p:grpSpPr>
            <a:xfrm>
              <a:off x="4796570" y="2196792"/>
              <a:ext cx="1237647" cy="2078869"/>
              <a:chOff x="2160462" y="2184682"/>
              <a:chExt cx="1237647" cy="2078869"/>
            </a:xfrm>
          </p:grpSpPr>
          <p:sp>
            <p:nvSpPr>
              <p:cNvPr id="146" name="Rectangle 145">
                <a:extLst>
                  <a:ext uri="{FF2B5EF4-FFF2-40B4-BE49-F238E27FC236}">
                    <a16:creationId xmlns:a16="http://schemas.microsoft.com/office/drawing/2014/main" id="{946E0073-42DA-D24A-A4EC-6A54A41FEB09}"/>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147" name="TextBox 146">
                <a:extLst>
                  <a:ext uri="{FF2B5EF4-FFF2-40B4-BE49-F238E27FC236}">
                    <a16:creationId xmlns:a16="http://schemas.microsoft.com/office/drawing/2014/main" id="{F96C4881-41D5-124D-9B71-858A49D6BE13}"/>
                  </a:ext>
                </a:extLst>
              </p:cNvPr>
              <p:cNvSpPr txBox="1"/>
              <p:nvPr/>
            </p:nvSpPr>
            <p:spPr>
              <a:xfrm>
                <a:off x="2431735" y="2184682"/>
                <a:ext cx="620296" cy="312358"/>
              </a:xfrm>
              <a:prstGeom prst="rect">
                <a:avLst/>
              </a:prstGeom>
              <a:noFill/>
            </p:spPr>
            <p:txBody>
              <a:bodyPr wrap="none" rtlCol="0">
                <a:spAutoFit/>
              </a:bodyPr>
              <a:lstStyle/>
              <a:p>
                <a:r>
                  <a:rPr lang="en-US" dirty="0"/>
                  <a:t>GTP-U</a:t>
                </a:r>
              </a:p>
            </p:txBody>
          </p:sp>
          <p:sp>
            <p:nvSpPr>
              <p:cNvPr id="148" name="TextBox 147">
                <a:extLst>
                  <a:ext uri="{FF2B5EF4-FFF2-40B4-BE49-F238E27FC236}">
                    <a16:creationId xmlns:a16="http://schemas.microsoft.com/office/drawing/2014/main" id="{95BAB027-0A6C-224B-9E50-B34BBA668B87}"/>
                  </a:ext>
                </a:extLst>
              </p:cNvPr>
              <p:cNvSpPr txBox="1"/>
              <p:nvPr/>
            </p:nvSpPr>
            <p:spPr>
              <a:xfrm>
                <a:off x="2522760" y="2477319"/>
                <a:ext cx="477211" cy="312358"/>
              </a:xfrm>
              <a:prstGeom prst="rect">
                <a:avLst/>
              </a:prstGeom>
              <a:noFill/>
            </p:spPr>
            <p:txBody>
              <a:bodyPr wrap="none" rtlCol="0">
                <a:spAutoFit/>
              </a:bodyPr>
              <a:lstStyle/>
              <a:p>
                <a:r>
                  <a:rPr lang="en-US" dirty="0"/>
                  <a:t>UDP</a:t>
                </a:r>
              </a:p>
            </p:txBody>
          </p:sp>
          <p:sp>
            <p:nvSpPr>
              <p:cNvPr id="149" name="TextBox 148">
                <a:extLst>
                  <a:ext uri="{FF2B5EF4-FFF2-40B4-BE49-F238E27FC236}">
                    <a16:creationId xmlns:a16="http://schemas.microsoft.com/office/drawing/2014/main" id="{23F5B520-412C-1243-9A57-C2BC4F3A4AC7}"/>
                  </a:ext>
                </a:extLst>
              </p:cNvPr>
              <p:cNvSpPr txBox="1"/>
              <p:nvPr/>
            </p:nvSpPr>
            <p:spPr>
              <a:xfrm>
                <a:off x="2641004" y="2745372"/>
                <a:ext cx="290296" cy="312358"/>
              </a:xfrm>
              <a:prstGeom prst="rect">
                <a:avLst/>
              </a:prstGeom>
              <a:noFill/>
            </p:spPr>
            <p:txBody>
              <a:bodyPr wrap="none" rtlCol="0">
                <a:spAutoFit/>
              </a:bodyPr>
              <a:lstStyle/>
              <a:p>
                <a:pPr algn="ctr"/>
                <a:r>
                  <a:rPr lang="en-US" dirty="0"/>
                  <a:t>IP</a:t>
                </a:r>
              </a:p>
            </p:txBody>
          </p:sp>
          <p:sp>
            <p:nvSpPr>
              <p:cNvPr id="150" name="TextBox 149">
                <a:extLst>
                  <a:ext uri="{FF2B5EF4-FFF2-40B4-BE49-F238E27FC236}">
                    <a16:creationId xmlns:a16="http://schemas.microsoft.com/office/drawing/2014/main" id="{F0DA3D4F-C95B-C844-9E36-5985F9F25C37}"/>
                  </a:ext>
                </a:extLst>
              </p:cNvPr>
              <p:cNvSpPr txBox="1"/>
              <p:nvPr/>
            </p:nvSpPr>
            <p:spPr>
              <a:xfrm>
                <a:off x="2327011" y="3343496"/>
                <a:ext cx="798617" cy="369332"/>
              </a:xfrm>
              <a:prstGeom prst="rect">
                <a:avLst/>
              </a:prstGeom>
              <a:noFill/>
            </p:spPr>
            <p:txBody>
              <a:bodyPr wrap="none" rtlCol="0">
                <a:spAutoFit/>
              </a:bodyPr>
              <a:lstStyle/>
              <a:p>
                <a:pPr algn="ctr"/>
                <a:r>
                  <a:rPr lang="en-US" dirty="0"/>
                  <a:t>enlace</a:t>
                </a:r>
                <a:endParaRPr lang="en-US" sz="3200" dirty="0"/>
              </a:p>
            </p:txBody>
          </p:sp>
          <p:sp>
            <p:nvSpPr>
              <p:cNvPr id="151" name="TextBox 150">
                <a:extLst>
                  <a:ext uri="{FF2B5EF4-FFF2-40B4-BE49-F238E27FC236}">
                    <a16:creationId xmlns:a16="http://schemas.microsoft.com/office/drawing/2014/main" id="{A3433732-12B1-F240-8E22-5B73D009927D}"/>
                  </a:ext>
                </a:extLst>
              </p:cNvPr>
              <p:cNvSpPr txBox="1"/>
              <p:nvPr/>
            </p:nvSpPr>
            <p:spPr>
              <a:xfrm>
                <a:off x="2339442" y="3894219"/>
                <a:ext cx="692497" cy="369332"/>
              </a:xfrm>
              <a:prstGeom prst="rect">
                <a:avLst/>
              </a:prstGeom>
              <a:noFill/>
            </p:spPr>
            <p:txBody>
              <a:bodyPr wrap="none" rtlCol="0">
                <a:spAutoFit/>
              </a:bodyPr>
              <a:lstStyle/>
              <a:p>
                <a:pPr algn="ctr"/>
                <a:r>
                  <a:rPr lang="en-US" dirty="0" err="1"/>
                  <a:t>Física</a:t>
                </a:r>
                <a:endParaRPr lang="en-US" sz="2400" dirty="0"/>
              </a:p>
            </p:txBody>
          </p:sp>
          <p:cxnSp>
            <p:nvCxnSpPr>
              <p:cNvPr id="152" name="Straight Connector 151">
                <a:extLst>
                  <a:ext uri="{FF2B5EF4-FFF2-40B4-BE49-F238E27FC236}">
                    <a16:creationId xmlns:a16="http://schemas.microsoft.com/office/drawing/2014/main" id="{78551E58-C8D2-5840-BBDC-29C0791294B6}"/>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a:extLst>
                  <a:ext uri="{FF2B5EF4-FFF2-40B4-BE49-F238E27FC236}">
                    <a16:creationId xmlns:a16="http://schemas.microsoft.com/office/drawing/2014/main" id="{54C882FB-CB3A-7C44-9B26-8ABB9BA95F07}"/>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a:extLst>
                  <a:ext uri="{FF2B5EF4-FFF2-40B4-BE49-F238E27FC236}">
                    <a16:creationId xmlns:a16="http://schemas.microsoft.com/office/drawing/2014/main" id="{6F0AA963-B936-D64A-9037-C9B378F5495F}"/>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5" name="Straight Connector 154">
                <a:extLst>
                  <a:ext uri="{FF2B5EF4-FFF2-40B4-BE49-F238E27FC236}">
                    <a16:creationId xmlns:a16="http://schemas.microsoft.com/office/drawing/2014/main" id="{A3E040E8-A2E3-414C-B175-D28B7DF9DEA8}"/>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56" name="Group 155">
              <a:extLst>
                <a:ext uri="{FF2B5EF4-FFF2-40B4-BE49-F238E27FC236}">
                  <a16:creationId xmlns:a16="http://schemas.microsoft.com/office/drawing/2014/main" id="{EF380DFF-8282-D243-90DC-C48972CF0694}"/>
                </a:ext>
              </a:extLst>
            </p:cNvPr>
            <p:cNvGrpSpPr/>
            <p:nvPr/>
          </p:nvGrpSpPr>
          <p:grpSpPr>
            <a:xfrm>
              <a:off x="5999294" y="2196792"/>
              <a:ext cx="1237647" cy="2078869"/>
              <a:chOff x="2160462" y="2184682"/>
              <a:chExt cx="1237647" cy="2078869"/>
            </a:xfrm>
          </p:grpSpPr>
          <p:sp>
            <p:nvSpPr>
              <p:cNvPr id="157" name="Rectangle 156">
                <a:extLst>
                  <a:ext uri="{FF2B5EF4-FFF2-40B4-BE49-F238E27FC236}">
                    <a16:creationId xmlns:a16="http://schemas.microsoft.com/office/drawing/2014/main" id="{0B23F6FB-4938-0844-BE98-E497854E710D}"/>
                  </a:ext>
                </a:extLst>
              </p:cNvPr>
              <p:cNvSpPr/>
              <p:nvPr/>
            </p:nvSpPr>
            <p:spPr>
              <a:xfrm>
                <a:off x="2165388" y="2199503"/>
                <a:ext cx="1232156" cy="2017487"/>
              </a:xfrm>
              <a:prstGeom prst="rect">
                <a:avLst/>
              </a:prstGeom>
              <a:solidFill>
                <a:schemeClr val="bg1"/>
              </a:solidFill>
              <a:ln w="12700">
                <a:solidFill>
                  <a:schemeClr val="tx1"/>
                </a:solidFill>
              </a:ln>
              <a:effectLst>
                <a:outerShdw blurRad="50800" dist="38100" dir="18900000" algn="b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158" name="TextBox 157">
                <a:extLst>
                  <a:ext uri="{FF2B5EF4-FFF2-40B4-BE49-F238E27FC236}">
                    <a16:creationId xmlns:a16="http://schemas.microsoft.com/office/drawing/2014/main" id="{0DD464DC-8853-DF40-99EA-099A720F36EE}"/>
                  </a:ext>
                </a:extLst>
              </p:cNvPr>
              <p:cNvSpPr txBox="1"/>
              <p:nvPr/>
            </p:nvSpPr>
            <p:spPr>
              <a:xfrm>
                <a:off x="2431735" y="2184682"/>
                <a:ext cx="620296" cy="312358"/>
              </a:xfrm>
              <a:prstGeom prst="rect">
                <a:avLst/>
              </a:prstGeom>
              <a:noFill/>
            </p:spPr>
            <p:txBody>
              <a:bodyPr wrap="none" rtlCol="0">
                <a:spAutoFit/>
              </a:bodyPr>
              <a:lstStyle/>
              <a:p>
                <a:r>
                  <a:rPr lang="en-US" dirty="0"/>
                  <a:t>GTP-U</a:t>
                </a:r>
              </a:p>
            </p:txBody>
          </p:sp>
          <p:sp>
            <p:nvSpPr>
              <p:cNvPr id="159" name="TextBox 158">
                <a:extLst>
                  <a:ext uri="{FF2B5EF4-FFF2-40B4-BE49-F238E27FC236}">
                    <a16:creationId xmlns:a16="http://schemas.microsoft.com/office/drawing/2014/main" id="{52059F2B-9B51-0B44-80BA-31DD3854E525}"/>
                  </a:ext>
                </a:extLst>
              </p:cNvPr>
              <p:cNvSpPr txBox="1"/>
              <p:nvPr/>
            </p:nvSpPr>
            <p:spPr>
              <a:xfrm>
                <a:off x="2522760" y="2477319"/>
                <a:ext cx="477211" cy="312358"/>
              </a:xfrm>
              <a:prstGeom prst="rect">
                <a:avLst/>
              </a:prstGeom>
              <a:noFill/>
            </p:spPr>
            <p:txBody>
              <a:bodyPr wrap="none" rtlCol="0">
                <a:spAutoFit/>
              </a:bodyPr>
              <a:lstStyle/>
              <a:p>
                <a:r>
                  <a:rPr lang="en-US" dirty="0"/>
                  <a:t>UDP</a:t>
                </a:r>
              </a:p>
            </p:txBody>
          </p:sp>
          <p:sp>
            <p:nvSpPr>
              <p:cNvPr id="160" name="TextBox 159">
                <a:extLst>
                  <a:ext uri="{FF2B5EF4-FFF2-40B4-BE49-F238E27FC236}">
                    <a16:creationId xmlns:a16="http://schemas.microsoft.com/office/drawing/2014/main" id="{CA0E6ADB-5D3B-AE49-B8AC-1C33E4D3A357}"/>
                  </a:ext>
                </a:extLst>
              </p:cNvPr>
              <p:cNvSpPr txBox="1"/>
              <p:nvPr/>
            </p:nvSpPr>
            <p:spPr>
              <a:xfrm>
                <a:off x="2641004" y="2745372"/>
                <a:ext cx="290296" cy="312358"/>
              </a:xfrm>
              <a:prstGeom prst="rect">
                <a:avLst/>
              </a:prstGeom>
              <a:noFill/>
            </p:spPr>
            <p:txBody>
              <a:bodyPr wrap="none" rtlCol="0">
                <a:spAutoFit/>
              </a:bodyPr>
              <a:lstStyle/>
              <a:p>
                <a:pPr algn="ctr"/>
                <a:r>
                  <a:rPr lang="en-US" dirty="0"/>
                  <a:t>IP</a:t>
                </a:r>
              </a:p>
            </p:txBody>
          </p:sp>
          <p:sp>
            <p:nvSpPr>
              <p:cNvPr id="161" name="TextBox 160">
                <a:extLst>
                  <a:ext uri="{FF2B5EF4-FFF2-40B4-BE49-F238E27FC236}">
                    <a16:creationId xmlns:a16="http://schemas.microsoft.com/office/drawing/2014/main" id="{E15ED722-1510-D54F-96E7-C7645BE37EAA}"/>
                  </a:ext>
                </a:extLst>
              </p:cNvPr>
              <p:cNvSpPr txBox="1"/>
              <p:nvPr/>
            </p:nvSpPr>
            <p:spPr>
              <a:xfrm>
                <a:off x="2327011" y="3343496"/>
                <a:ext cx="798617" cy="369332"/>
              </a:xfrm>
              <a:prstGeom prst="rect">
                <a:avLst/>
              </a:prstGeom>
              <a:noFill/>
            </p:spPr>
            <p:txBody>
              <a:bodyPr wrap="none" rtlCol="0">
                <a:spAutoFit/>
              </a:bodyPr>
              <a:lstStyle/>
              <a:p>
                <a:pPr algn="ctr"/>
                <a:r>
                  <a:rPr lang="en-US" dirty="0"/>
                  <a:t>enlace</a:t>
                </a:r>
                <a:endParaRPr lang="en-US" sz="3200" dirty="0"/>
              </a:p>
            </p:txBody>
          </p:sp>
          <p:sp>
            <p:nvSpPr>
              <p:cNvPr id="162" name="TextBox 161">
                <a:extLst>
                  <a:ext uri="{FF2B5EF4-FFF2-40B4-BE49-F238E27FC236}">
                    <a16:creationId xmlns:a16="http://schemas.microsoft.com/office/drawing/2014/main" id="{EA4280CC-8310-E846-865C-14CCFD7279CC}"/>
                  </a:ext>
                </a:extLst>
              </p:cNvPr>
              <p:cNvSpPr txBox="1"/>
              <p:nvPr/>
            </p:nvSpPr>
            <p:spPr>
              <a:xfrm>
                <a:off x="2339442" y="3894219"/>
                <a:ext cx="692497" cy="369332"/>
              </a:xfrm>
              <a:prstGeom prst="rect">
                <a:avLst/>
              </a:prstGeom>
              <a:noFill/>
            </p:spPr>
            <p:txBody>
              <a:bodyPr wrap="none" rtlCol="0">
                <a:spAutoFit/>
              </a:bodyPr>
              <a:lstStyle/>
              <a:p>
                <a:pPr algn="ctr"/>
                <a:r>
                  <a:rPr lang="en-US" dirty="0" err="1"/>
                  <a:t>Física</a:t>
                </a:r>
                <a:endParaRPr lang="en-US" sz="2400" dirty="0"/>
              </a:p>
            </p:txBody>
          </p:sp>
          <p:cxnSp>
            <p:nvCxnSpPr>
              <p:cNvPr id="163" name="Straight Connector 162">
                <a:extLst>
                  <a:ext uri="{FF2B5EF4-FFF2-40B4-BE49-F238E27FC236}">
                    <a16:creationId xmlns:a16="http://schemas.microsoft.com/office/drawing/2014/main" id="{37A8D91A-62EE-AA48-B231-C1F1D52F6488}"/>
                  </a:ext>
                </a:extLst>
              </p:cNvPr>
              <p:cNvCxnSpPr>
                <a:cxnSpLocks/>
              </p:cNvCxnSpPr>
              <p:nvPr/>
            </p:nvCxnSpPr>
            <p:spPr>
              <a:xfrm>
                <a:off x="2164020" y="3929006"/>
                <a:ext cx="1229581"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AE9CA62-2BDB-2E48-ADF4-0C3CF084CA62}"/>
                  </a:ext>
                </a:extLst>
              </p:cNvPr>
              <p:cNvCxnSpPr>
                <a:cxnSpLocks/>
              </p:cNvCxnSpPr>
              <p:nvPr/>
            </p:nvCxnSpPr>
            <p:spPr>
              <a:xfrm>
                <a:off x="2160462" y="2507722"/>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a:extLst>
                  <a:ext uri="{FF2B5EF4-FFF2-40B4-BE49-F238E27FC236}">
                    <a16:creationId xmlns:a16="http://schemas.microsoft.com/office/drawing/2014/main" id="{7AEDB6E1-97F9-FB4E-BEA4-C6461196BAD7}"/>
                  </a:ext>
                </a:extLst>
              </p:cNvPr>
              <p:cNvCxnSpPr>
                <a:cxnSpLocks/>
              </p:cNvCxnSpPr>
              <p:nvPr/>
            </p:nvCxnSpPr>
            <p:spPr>
              <a:xfrm>
                <a:off x="2162716" y="2784147"/>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1CD18770-70F8-0D40-BE8F-FB3FEB23987A}"/>
                  </a:ext>
                </a:extLst>
              </p:cNvPr>
              <p:cNvCxnSpPr>
                <a:cxnSpLocks/>
              </p:cNvCxnSpPr>
              <p:nvPr/>
            </p:nvCxnSpPr>
            <p:spPr>
              <a:xfrm>
                <a:off x="2164970" y="3060571"/>
                <a:ext cx="123313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67" name="Freeform 166">
              <a:extLst>
                <a:ext uri="{FF2B5EF4-FFF2-40B4-BE49-F238E27FC236}">
                  <a16:creationId xmlns:a16="http://schemas.microsoft.com/office/drawing/2014/main" id="{8EBBBE68-5555-0D42-81E3-5BAA4C005CEC}"/>
                </a:ext>
              </a:extLst>
            </p:cNvPr>
            <p:cNvSpPr/>
            <p:nvPr/>
          </p:nvSpPr>
          <p:spPr>
            <a:xfrm flipH="1">
              <a:off x="4829975" y="4229099"/>
              <a:ext cx="2493026" cy="1100129"/>
            </a:xfrm>
            <a:custGeom>
              <a:avLst/>
              <a:gdLst>
                <a:gd name="connsiteX0" fmla="*/ 0 w 1392053"/>
                <a:gd name="connsiteY0" fmla="*/ 2613444 h 2637868"/>
                <a:gd name="connsiteX1" fmla="*/ 73266 w 1392053"/>
                <a:gd name="connsiteY1" fmla="*/ 0 h 2637868"/>
                <a:gd name="connsiteX2" fmla="*/ 1392053 w 1392053"/>
                <a:gd name="connsiteY2" fmla="*/ 1819641 h 2637868"/>
                <a:gd name="connsiteX3" fmla="*/ 207587 w 1392053"/>
                <a:gd name="connsiteY3" fmla="*/ 2637868 h 2637868"/>
                <a:gd name="connsiteX4" fmla="*/ 0 w 1392053"/>
                <a:gd name="connsiteY4" fmla="*/ 2613444 h 2637868"/>
                <a:gd name="connsiteX0" fmla="*/ 0 w 1340217"/>
                <a:gd name="connsiteY0" fmla="*/ 2613444 h 2637868"/>
                <a:gd name="connsiteX1" fmla="*/ 73266 w 1340217"/>
                <a:gd name="connsiteY1" fmla="*/ 0 h 2637868"/>
                <a:gd name="connsiteX2" fmla="*/ 1340217 w 1340217"/>
                <a:gd name="connsiteY2" fmla="*/ 1778172 h 2637868"/>
                <a:gd name="connsiteX3" fmla="*/ 207587 w 1340217"/>
                <a:gd name="connsiteY3" fmla="*/ 2637868 h 2637868"/>
                <a:gd name="connsiteX4" fmla="*/ 0 w 1340217"/>
                <a:gd name="connsiteY4" fmla="*/ 2613444 h 2637868"/>
                <a:gd name="connsiteX0" fmla="*/ 0 w 1226176"/>
                <a:gd name="connsiteY0" fmla="*/ 2613444 h 2637868"/>
                <a:gd name="connsiteX1" fmla="*/ 73266 w 1226176"/>
                <a:gd name="connsiteY1" fmla="*/ 0 h 2637868"/>
                <a:gd name="connsiteX2" fmla="*/ 1226176 w 1226176"/>
                <a:gd name="connsiteY2" fmla="*/ 1772988 h 2637868"/>
                <a:gd name="connsiteX3" fmla="*/ 207587 w 1226176"/>
                <a:gd name="connsiteY3" fmla="*/ 2637868 h 2637868"/>
                <a:gd name="connsiteX4" fmla="*/ 0 w 1226176"/>
                <a:gd name="connsiteY4" fmla="*/ 2613444 h 2637868"/>
                <a:gd name="connsiteX0" fmla="*/ 0 w 941074"/>
                <a:gd name="connsiteY0" fmla="*/ 2613444 h 2637868"/>
                <a:gd name="connsiteX1" fmla="*/ 73266 w 941074"/>
                <a:gd name="connsiteY1" fmla="*/ 0 h 2637868"/>
                <a:gd name="connsiteX2" fmla="*/ 941074 w 941074"/>
                <a:gd name="connsiteY2" fmla="*/ 1788539 h 2637868"/>
                <a:gd name="connsiteX3" fmla="*/ 207587 w 941074"/>
                <a:gd name="connsiteY3" fmla="*/ 2637868 h 2637868"/>
                <a:gd name="connsiteX4" fmla="*/ 0 w 941074"/>
                <a:gd name="connsiteY4" fmla="*/ 2613444 h 2637868"/>
                <a:gd name="connsiteX0" fmla="*/ 0 w 941074"/>
                <a:gd name="connsiteY0" fmla="*/ 923567 h 947991"/>
                <a:gd name="connsiteX1" fmla="*/ 5878 w 941074"/>
                <a:gd name="connsiteY1" fmla="*/ 0 h 947991"/>
                <a:gd name="connsiteX2" fmla="*/ 941074 w 941074"/>
                <a:gd name="connsiteY2" fmla="*/ 98662 h 947991"/>
                <a:gd name="connsiteX3" fmla="*/ 207587 w 941074"/>
                <a:gd name="connsiteY3" fmla="*/ 947991 h 947991"/>
                <a:gd name="connsiteX4" fmla="*/ 0 w 941074"/>
                <a:gd name="connsiteY4" fmla="*/ 923567 h 947991"/>
                <a:gd name="connsiteX0" fmla="*/ 9866 w 950940"/>
                <a:gd name="connsiteY0" fmla="*/ 830261 h 854685"/>
                <a:gd name="connsiteX1" fmla="*/ 193 w 950940"/>
                <a:gd name="connsiteY1" fmla="*/ 0 h 854685"/>
                <a:gd name="connsiteX2" fmla="*/ 950940 w 950940"/>
                <a:gd name="connsiteY2" fmla="*/ 5356 h 854685"/>
                <a:gd name="connsiteX3" fmla="*/ 217453 w 950940"/>
                <a:gd name="connsiteY3" fmla="*/ 854685 h 854685"/>
                <a:gd name="connsiteX4" fmla="*/ 9866 w 950940"/>
                <a:gd name="connsiteY4" fmla="*/ 830261 h 854685"/>
                <a:gd name="connsiteX0" fmla="*/ 9866 w 950940"/>
                <a:gd name="connsiteY0" fmla="*/ 830261 h 1020563"/>
                <a:gd name="connsiteX1" fmla="*/ 193 w 950940"/>
                <a:gd name="connsiteY1" fmla="*/ 0 h 1020563"/>
                <a:gd name="connsiteX2" fmla="*/ 950940 w 950940"/>
                <a:gd name="connsiteY2" fmla="*/ 5356 h 1020563"/>
                <a:gd name="connsiteX3" fmla="*/ 155249 w 950940"/>
                <a:gd name="connsiteY3" fmla="*/ 1020563 h 1020563"/>
                <a:gd name="connsiteX4" fmla="*/ 9866 w 950940"/>
                <a:gd name="connsiteY4" fmla="*/ 830261 h 1020563"/>
                <a:gd name="connsiteX0" fmla="*/ 4787 w 951045"/>
                <a:gd name="connsiteY0" fmla="*/ 1006506 h 1020563"/>
                <a:gd name="connsiteX1" fmla="*/ 298 w 951045"/>
                <a:gd name="connsiteY1" fmla="*/ 0 h 1020563"/>
                <a:gd name="connsiteX2" fmla="*/ 951045 w 951045"/>
                <a:gd name="connsiteY2" fmla="*/ 5356 h 1020563"/>
                <a:gd name="connsiteX3" fmla="*/ 155354 w 951045"/>
                <a:gd name="connsiteY3" fmla="*/ 1020563 h 1020563"/>
                <a:gd name="connsiteX4" fmla="*/ 4787 w 951045"/>
                <a:gd name="connsiteY4" fmla="*/ 1006506 h 1020563"/>
                <a:gd name="connsiteX0" fmla="*/ 0 w 1018841"/>
                <a:gd name="connsiteY0" fmla="*/ 1486403 h 1486436"/>
                <a:gd name="connsiteX1" fmla="*/ 68094 w 1018841"/>
                <a:gd name="connsiteY1" fmla="*/ 0 h 1486436"/>
                <a:gd name="connsiteX2" fmla="*/ 1018841 w 1018841"/>
                <a:gd name="connsiteY2" fmla="*/ 5356 h 1486436"/>
                <a:gd name="connsiteX3" fmla="*/ 223150 w 1018841"/>
                <a:gd name="connsiteY3" fmla="*/ 1020563 h 1486436"/>
                <a:gd name="connsiteX4" fmla="*/ 0 w 1018841"/>
                <a:gd name="connsiteY4" fmla="*/ 1486403 h 1486436"/>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486663"/>
                <a:gd name="connsiteX1" fmla="*/ 68094 w 1018841"/>
                <a:gd name="connsiteY1" fmla="*/ 0 h 1486663"/>
                <a:gd name="connsiteX2" fmla="*/ 1018841 w 1018841"/>
                <a:gd name="connsiteY2" fmla="*/ 5356 h 1486663"/>
                <a:gd name="connsiteX3" fmla="*/ 150566 w 1018841"/>
                <a:gd name="connsiteY3" fmla="*/ 1435609 h 1486663"/>
                <a:gd name="connsiteX4" fmla="*/ 0 w 1018841"/>
                <a:gd name="connsiteY4" fmla="*/ 1486403 h 1486663"/>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0 w 1018841"/>
                <a:gd name="connsiteY0" fmla="*/ 1486403 h 1500460"/>
                <a:gd name="connsiteX1" fmla="*/ 68094 w 1018841"/>
                <a:gd name="connsiteY1" fmla="*/ 0 h 1500460"/>
                <a:gd name="connsiteX2" fmla="*/ 1018841 w 1018841"/>
                <a:gd name="connsiteY2" fmla="*/ 5356 h 1500460"/>
                <a:gd name="connsiteX3" fmla="*/ 574022 w 1018841"/>
                <a:gd name="connsiteY3" fmla="*/ 1500460 h 1500460"/>
                <a:gd name="connsiteX4" fmla="*/ 0 w 1018841"/>
                <a:gd name="connsiteY4" fmla="*/ 1486403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37735 w 950747"/>
                <a:gd name="connsiteY0" fmla="*/ 1473432 h 1500460"/>
                <a:gd name="connsiteX1" fmla="*/ 0 w 950747"/>
                <a:gd name="connsiteY1" fmla="*/ 0 h 1500460"/>
                <a:gd name="connsiteX2" fmla="*/ 950747 w 950747"/>
                <a:gd name="connsiteY2" fmla="*/ 5356 h 1500460"/>
                <a:gd name="connsiteX3" fmla="*/ 505928 w 950747"/>
                <a:gd name="connsiteY3" fmla="*/ 1500460 h 1500460"/>
                <a:gd name="connsiteX4" fmla="*/ 237735 w 950747"/>
                <a:gd name="connsiteY4" fmla="*/ 1473432 h 1500460"/>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80154"/>
                <a:gd name="connsiteY0" fmla="*/ 1468076 h 1495104"/>
                <a:gd name="connsiteX1" fmla="*/ 0 w 980154"/>
                <a:gd name="connsiteY1" fmla="*/ 7615 h 1495104"/>
                <a:gd name="connsiteX2" fmla="*/ 980154 w 980154"/>
                <a:gd name="connsiteY2" fmla="*/ 0 h 1495104"/>
                <a:gd name="connsiteX3" fmla="*/ 535335 w 980154"/>
                <a:gd name="connsiteY3" fmla="*/ 1495104 h 1495104"/>
                <a:gd name="connsiteX4" fmla="*/ 267142 w 980154"/>
                <a:gd name="connsiteY4" fmla="*/ 1468076 h 1495104"/>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267142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267142 w 909578"/>
                <a:gd name="connsiteY4" fmla="*/ 1481045 h 1508073"/>
                <a:gd name="connsiteX0" fmla="*/ 181218 w 909578"/>
                <a:gd name="connsiteY0" fmla="*/ 1481045 h 1508073"/>
                <a:gd name="connsiteX1" fmla="*/ 0 w 909578"/>
                <a:gd name="connsiteY1" fmla="*/ 20584 h 1508073"/>
                <a:gd name="connsiteX2" fmla="*/ 909578 w 909578"/>
                <a:gd name="connsiteY2" fmla="*/ 0 h 1508073"/>
                <a:gd name="connsiteX3" fmla="*/ 535335 w 909578"/>
                <a:gd name="connsiteY3" fmla="*/ 1508073 h 1508073"/>
                <a:gd name="connsiteX4" fmla="*/ 181218 w 909578"/>
                <a:gd name="connsiteY4" fmla="*/ 1481045 h 1508073"/>
                <a:gd name="connsiteX0" fmla="*/ 181218 w 909578"/>
                <a:gd name="connsiteY0" fmla="*/ 1481045 h 1534013"/>
                <a:gd name="connsiteX1" fmla="*/ 0 w 909578"/>
                <a:gd name="connsiteY1" fmla="*/ 20584 h 1534013"/>
                <a:gd name="connsiteX2" fmla="*/ 909578 w 909578"/>
                <a:gd name="connsiteY2" fmla="*/ 0 h 1534013"/>
                <a:gd name="connsiteX3" fmla="*/ 319043 w 909578"/>
                <a:gd name="connsiteY3" fmla="*/ 1534013 h 1534013"/>
                <a:gd name="connsiteX4" fmla="*/ 181218 w 909578"/>
                <a:gd name="connsiteY4" fmla="*/ 1481045 h 1534013"/>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181218 w 909578"/>
                <a:gd name="connsiteY0" fmla="*/ 1481045 h 1481045"/>
                <a:gd name="connsiteX1" fmla="*/ 0 w 909578"/>
                <a:gd name="connsiteY1" fmla="*/ 20584 h 1481045"/>
                <a:gd name="connsiteX2" fmla="*/ 909578 w 909578"/>
                <a:gd name="connsiteY2" fmla="*/ 0 h 1481045"/>
                <a:gd name="connsiteX3" fmla="*/ 800795 w 909578"/>
                <a:gd name="connsiteY3" fmla="*/ 1451636 h 1481045"/>
                <a:gd name="connsiteX4" fmla="*/ 181218 w 909578"/>
                <a:gd name="connsiteY4" fmla="*/ 1481045 h 1481045"/>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19426 w 909578"/>
                <a:gd name="connsiteY0" fmla="*/ 1546948 h 1546948"/>
                <a:gd name="connsiteX1" fmla="*/ 0 w 909578"/>
                <a:gd name="connsiteY1" fmla="*/ 20584 h 1546948"/>
                <a:gd name="connsiteX2" fmla="*/ 909578 w 909578"/>
                <a:gd name="connsiteY2" fmla="*/ 0 h 1546948"/>
                <a:gd name="connsiteX3" fmla="*/ 800795 w 909578"/>
                <a:gd name="connsiteY3" fmla="*/ 1451636 h 1546948"/>
                <a:gd name="connsiteX4" fmla="*/ 719426 w 909578"/>
                <a:gd name="connsiteY4" fmla="*/ 1546948 h 1546948"/>
                <a:gd name="connsiteX0" fmla="*/ 744708 w 934860"/>
                <a:gd name="connsiteY0" fmla="*/ 1565693 h 1565693"/>
                <a:gd name="connsiteX1" fmla="*/ 0 w 934860"/>
                <a:gd name="connsiteY1" fmla="*/ 0 h 1565693"/>
                <a:gd name="connsiteX2" fmla="*/ 934860 w 934860"/>
                <a:gd name="connsiteY2" fmla="*/ 18745 h 1565693"/>
                <a:gd name="connsiteX3" fmla="*/ 826077 w 934860"/>
                <a:gd name="connsiteY3" fmla="*/ 1470381 h 1565693"/>
                <a:gd name="connsiteX4" fmla="*/ 744708 w 934860"/>
                <a:gd name="connsiteY4" fmla="*/ 1565693 h 1565693"/>
                <a:gd name="connsiteX0" fmla="*/ 554728 w 934860"/>
                <a:gd name="connsiteY0" fmla="*/ 1466838 h 1470381"/>
                <a:gd name="connsiteX1" fmla="*/ 0 w 934860"/>
                <a:gd name="connsiteY1" fmla="*/ 0 h 1470381"/>
                <a:gd name="connsiteX2" fmla="*/ 934860 w 934860"/>
                <a:gd name="connsiteY2" fmla="*/ 18745 h 1470381"/>
                <a:gd name="connsiteX3" fmla="*/ 826077 w 934860"/>
                <a:gd name="connsiteY3" fmla="*/ 1470381 h 1470381"/>
                <a:gd name="connsiteX4" fmla="*/ 554728 w 934860"/>
                <a:gd name="connsiteY4" fmla="*/ 1466838 h 1470381"/>
                <a:gd name="connsiteX0" fmla="*/ 554728 w 934860"/>
                <a:gd name="connsiteY0" fmla="*/ 1466838 h 1466838"/>
                <a:gd name="connsiteX1" fmla="*/ 0 w 934860"/>
                <a:gd name="connsiteY1" fmla="*/ 0 h 1466838"/>
                <a:gd name="connsiteX2" fmla="*/ 934860 w 934860"/>
                <a:gd name="connsiteY2" fmla="*/ 18745 h 1466838"/>
                <a:gd name="connsiteX3" fmla="*/ 691701 w 934860"/>
                <a:gd name="connsiteY3" fmla="*/ 1453905 h 1466838"/>
                <a:gd name="connsiteX4" fmla="*/ 554728 w 934860"/>
                <a:gd name="connsiteY4" fmla="*/ 1466838 h 1466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860" h="1466838">
                  <a:moveTo>
                    <a:pt x="554728" y="1466838"/>
                  </a:moveTo>
                  <a:cubicBezTo>
                    <a:pt x="385060" y="483829"/>
                    <a:pt x="361886" y="450529"/>
                    <a:pt x="0" y="0"/>
                  </a:cubicBezTo>
                  <a:lnTo>
                    <a:pt x="934860" y="18745"/>
                  </a:lnTo>
                  <a:cubicBezTo>
                    <a:pt x="805671" y="639922"/>
                    <a:pt x="701929" y="740536"/>
                    <a:pt x="691701" y="1453905"/>
                  </a:cubicBezTo>
                  <a:lnTo>
                    <a:pt x="554728" y="1466838"/>
                  </a:lnTo>
                  <a:close/>
                </a:path>
              </a:pathLst>
            </a:custGeom>
            <a:gradFill>
              <a:gsLst>
                <a:gs pos="1000">
                  <a:schemeClr val="bg1">
                    <a:lumMod val="65000"/>
                  </a:schemeClr>
                </a:gs>
                <a:gs pos="100000">
                  <a:schemeClr val="bg1"/>
                </a:gs>
              </a:gsLst>
              <a:lin ang="48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p>
          </p:txBody>
        </p:sp>
      </p:grpSp>
      <p:grpSp>
        <p:nvGrpSpPr>
          <p:cNvPr id="168" name="Group 167">
            <a:extLst>
              <a:ext uri="{FF2B5EF4-FFF2-40B4-BE49-F238E27FC236}">
                <a16:creationId xmlns:a16="http://schemas.microsoft.com/office/drawing/2014/main" id="{57583815-207F-3F40-B71D-607AA8049E15}"/>
              </a:ext>
            </a:extLst>
          </p:cNvPr>
          <p:cNvGrpSpPr/>
          <p:nvPr/>
        </p:nvGrpSpPr>
        <p:grpSpPr>
          <a:xfrm>
            <a:off x="3591328" y="5117463"/>
            <a:ext cx="4433068" cy="574881"/>
            <a:chOff x="5366964" y="5459934"/>
            <a:chExt cx="4476119" cy="574881"/>
          </a:xfrm>
        </p:grpSpPr>
        <p:sp>
          <p:nvSpPr>
            <p:cNvPr id="169" name="Freeform 168">
              <a:extLst>
                <a:ext uri="{FF2B5EF4-FFF2-40B4-BE49-F238E27FC236}">
                  <a16:creationId xmlns:a16="http://schemas.microsoft.com/office/drawing/2014/main" id="{E3806000-F8D5-1243-B442-2CE4C18F3222}"/>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170" name="Straight Connector 169">
              <a:extLst>
                <a:ext uri="{FF2B5EF4-FFF2-40B4-BE49-F238E27FC236}">
                  <a16:creationId xmlns:a16="http://schemas.microsoft.com/office/drawing/2014/main" id="{33B00005-8084-274A-B4E5-21E4A031BDAC}"/>
                </a:ext>
              </a:extLst>
            </p:cNvPr>
            <p:cNvCxnSpPr>
              <a:cxnSpLocks/>
              <a:stCxn id="181"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1" name="Straight Connector 170">
              <a:extLst>
                <a:ext uri="{FF2B5EF4-FFF2-40B4-BE49-F238E27FC236}">
                  <a16:creationId xmlns:a16="http://schemas.microsoft.com/office/drawing/2014/main" id="{4CA44BED-C2DE-0A46-8B3F-B7098DF7E6A2}"/>
                </a:ext>
              </a:extLst>
            </p:cNvPr>
            <p:cNvCxnSpPr>
              <a:cxnSpLocks/>
              <a:stCxn id="217"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E3E772C3-F0C1-0F4B-857F-194A64130195}"/>
                </a:ext>
              </a:extLst>
            </p:cNvPr>
            <p:cNvCxnSpPr>
              <a:cxnSpLocks/>
              <a:stCxn id="217"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0A7AC545-6351-1B40-B31C-C9E821815418}"/>
                </a:ext>
              </a:extLst>
            </p:cNvPr>
            <p:cNvCxnSpPr>
              <a:cxnSpLocks/>
              <a:endCxn id="195"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4" name="Straight Connector 173">
              <a:extLst>
                <a:ext uri="{FF2B5EF4-FFF2-40B4-BE49-F238E27FC236}">
                  <a16:creationId xmlns:a16="http://schemas.microsoft.com/office/drawing/2014/main" id="{6D9AE005-9B1E-8C4C-A49D-5F721D0E3256}"/>
                </a:ext>
              </a:extLst>
            </p:cNvPr>
            <p:cNvCxnSpPr>
              <a:cxnSpLocks/>
              <a:stCxn id="212" idx="4"/>
              <a:endCxn id="229"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5" name="Straight Connector 174">
              <a:extLst>
                <a:ext uri="{FF2B5EF4-FFF2-40B4-BE49-F238E27FC236}">
                  <a16:creationId xmlns:a16="http://schemas.microsoft.com/office/drawing/2014/main" id="{A1783B7E-0F5B-A44C-BA15-73D23A81D9FE}"/>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76" name="Group 175">
              <a:extLst>
                <a:ext uri="{FF2B5EF4-FFF2-40B4-BE49-F238E27FC236}">
                  <a16:creationId xmlns:a16="http://schemas.microsoft.com/office/drawing/2014/main" id="{F3324C53-9080-2944-B798-E35B0FE67F85}"/>
                </a:ext>
              </a:extLst>
            </p:cNvPr>
            <p:cNvGrpSpPr/>
            <p:nvPr/>
          </p:nvGrpSpPr>
          <p:grpSpPr>
            <a:xfrm>
              <a:off x="8178961" y="5824636"/>
              <a:ext cx="182938" cy="111323"/>
              <a:chOff x="7493876" y="2774731"/>
              <a:chExt cx="1481958" cy="894622"/>
            </a:xfrm>
          </p:grpSpPr>
          <p:sp>
            <p:nvSpPr>
              <p:cNvPr id="220" name="Freeform 219">
                <a:extLst>
                  <a:ext uri="{FF2B5EF4-FFF2-40B4-BE49-F238E27FC236}">
                    <a16:creationId xmlns:a16="http://schemas.microsoft.com/office/drawing/2014/main" id="{C651BC55-DED4-B247-A4A0-BEE3C67C533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67C63CF2-2B3E-0C45-AF32-1B499275C9DC}"/>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CCB6E02C-B25A-2C44-85FC-65BF0E119AF2}"/>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B248822B-EA31-684D-9A81-E4638C059F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E0627D70-491A-CC47-8EAC-73385A17E5B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877D3DC7-EAF9-9D4D-8350-8DD86C83A76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6AD1D6F7-F4EF-A24D-B13F-C938C0965C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0C5F6C3F-5D96-6A40-B82E-4A14C249EF59}"/>
                </a:ext>
              </a:extLst>
            </p:cNvPr>
            <p:cNvGrpSpPr/>
            <p:nvPr/>
          </p:nvGrpSpPr>
          <p:grpSpPr>
            <a:xfrm>
              <a:off x="8182762" y="5545189"/>
              <a:ext cx="175179" cy="107525"/>
              <a:chOff x="7493876" y="2774731"/>
              <a:chExt cx="1481958" cy="894622"/>
            </a:xfrm>
          </p:grpSpPr>
          <p:sp>
            <p:nvSpPr>
              <p:cNvPr id="211" name="Freeform 210">
                <a:extLst>
                  <a:ext uri="{FF2B5EF4-FFF2-40B4-BE49-F238E27FC236}">
                    <a16:creationId xmlns:a16="http://schemas.microsoft.com/office/drawing/2014/main" id="{BE706F9E-E1B5-6C4E-B083-4D8CB09C85F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1BC495A7-A16E-1C4B-8573-01BD01479CC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2A98A955-1138-AF4E-8652-F9CE7B79B7D2}"/>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C887B3BC-7533-2F46-9AB8-786A34D718D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F0EF020B-DAB9-2546-88DE-FE49ADE959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FE4DCADC-F570-EB4B-866E-84F2A7F90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D74ACE9C-71E8-1745-AFAD-F11F6385981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01285B64-90FE-144F-AEE8-A7C0AB2E1A64}"/>
                </a:ext>
              </a:extLst>
            </p:cNvPr>
            <p:cNvGrpSpPr/>
            <p:nvPr/>
          </p:nvGrpSpPr>
          <p:grpSpPr>
            <a:xfrm>
              <a:off x="8515547" y="5580583"/>
              <a:ext cx="175179" cy="107525"/>
              <a:chOff x="7493876" y="2774731"/>
              <a:chExt cx="1481958" cy="894622"/>
            </a:xfrm>
          </p:grpSpPr>
          <p:sp>
            <p:nvSpPr>
              <p:cNvPr id="196" name="Freeform 195">
                <a:extLst>
                  <a:ext uri="{FF2B5EF4-FFF2-40B4-BE49-F238E27FC236}">
                    <a16:creationId xmlns:a16="http://schemas.microsoft.com/office/drawing/2014/main" id="{27642E8F-4615-B346-A76C-4AD629765D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1A77EF2E-28DE-3948-9163-1C2553F6B8C3}"/>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5B7ECFA3-F9DA-DF45-BE44-7A0E21BCD397}"/>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B2252C-DD84-834F-A9EC-C3343AB528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2711BA82-810D-1141-AFBA-1EE4C29A441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46B20000-9166-DA4A-818B-E392ACA738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9B74C9B9-DF7C-5541-8BE3-232BEF97D5D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9" name="Group 178">
              <a:extLst>
                <a:ext uri="{FF2B5EF4-FFF2-40B4-BE49-F238E27FC236}">
                  <a16:creationId xmlns:a16="http://schemas.microsoft.com/office/drawing/2014/main" id="{F19EE649-7365-214B-BACD-C80B6C3F44F5}"/>
                </a:ext>
              </a:extLst>
            </p:cNvPr>
            <p:cNvGrpSpPr/>
            <p:nvPr/>
          </p:nvGrpSpPr>
          <p:grpSpPr>
            <a:xfrm>
              <a:off x="8570325" y="5882671"/>
              <a:ext cx="175179" cy="107525"/>
              <a:chOff x="7493876" y="2774731"/>
              <a:chExt cx="1481958" cy="894622"/>
            </a:xfrm>
          </p:grpSpPr>
          <p:sp>
            <p:nvSpPr>
              <p:cNvPr id="180" name="Freeform 179">
                <a:extLst>
                  <a:ext uri="{FF2B5EF4-FFF2-40B4-BE49-F238E27FC236}">
                    <a16:creationId xmlns:a16="http://schemas.microsoft.com/office/drawing/2014/main" id="{1FC7EF55-285B-B143-8094-85F75C3A86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1" name="Oval 180">
                <a:extLst>
                  <a:ext uri="{FF2B5EF4-FFF2-40B4-BE49-F238E27FC236}">
                    <a16:creationId xmlns:a16="http://schemas.microsoft.com/office/drawing/2014/main" id="{011C0EDE-A0A3-1C4B-8404-4B95ECFBB11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2" name="Group 181">
                <a:extLst>
                  <a:ext uri="{FF2B5EF4-FFF2-40B4-BE49-F238E27FC236}">
                    <a16:creationId xmlns:a16="http://schemas.microsoft.com/office/drawing/2014/main" id="{77E9BD11-DCFD-3643-9F4D-DC18211F7EA4}"/>
                  </a:ext>
                </a:extLst>
              </p:cNvPr>
              <p:cNvGrpSpPr/>
              <p:nvPr/>
            </p:nvGrpSpPr>
            <p:grpSpPr>
              <a:xfrm>
                <a:off x="7713663" y="2848339"/>
                <a:ext cx="1042107" cy="425543"/>
                <a:chOff x="7786941" y="2884917"/>
                <a:chExt cx="897649" cy="353919"/>
              </a:xfrm>
            </p:grpSpPr>
            <p:sp>
              <p:nvSpPr>
                <p:cNvPr id="183" name="Freeform 182">
                  <a:extLst>
                    <a:ext uri="{FF2B5EF4-FFF2-40B4-BE49-F238E27FC236}">
                      <a16:creationId xmlns:a16="http://schemas.microsoft.com/office/drawing/2014/main" id="{BF8752DD-75E4-1A43-80F9-DF726B1B17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1AADF556-0D2C-0C4B-80BF-5DC6BE1F20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142A78AA-9D7B-6A40-B95D-2752E58945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6D151B61-FDA9-4245-AAAF-08C5B6CC1D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30" name="Group 229">
            <a:extLst>
              <a:ext uri="{FF2B5EF4-FFF2-40B4-BE49-F238E27FC236}">
                <a16:creationId xmlns:a16="http://schemas.microsoft.com/office/drawing/2014/main" id="{A9B3C0BA-CAE0-FE43-A006-EE5FFCCECF79}"/>
              </a:ext>
            </a:extLst>
          </p:cNvPr>
          <p:cNvGrpSpPr/>
          <p:nvPr/>
        </p:nvGrpSpPr>
        <p:grpSpPr>
          <a:xfrm>
            <a:off x="3894255" y="5219794"/>
            <a:ext cx="998795" cy="445007"/>
            <a:chOff x="4332883" y="5571655"/>
            <a:chExt cx="998795" cy="445007"/>
          </a:xfrm>
        </p:grpSpPr>
        <p:cxnSp>
          <p:nvCxnSpPr>
            <p:cNvPr id="234" name="Straight Connector 233">
              <a:extLst>
                <a:ext uri="{FF2B5EF4-FFF2-40B4-BE49-F238E27FC236}">
                  <a16:creationId xmlns:a16="http://schemas.microsoft.com/office/drawing/2014/main" id="{946F0E32-B6FD-2E43-A5CC-D907A0881CE5}"/>
                </a:ext>
              </a:extLst>
            </p:cNvPr>
            <p:cNvCxnSpPr>
              <a:cxnSpLocks/>
              <a:stCxn id="269"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5" name="Straight Connector 234">
              <a:extLst>
                <a:ext uri="{FF2B5EF4-FFF2-40B4-BE49-F238E27FC236}">
                  <a16:creationId xmlns:a16="http://schemas.microsoft.com/office/drawing/2014/main" id="{CD043DB0-800F-754D-9B6F-AD33EB3C9240}"/>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6" name="Straight Connector 235">
              <a:extLst>
                <a:ext uri="{FF2B5EF4-FFF2-40B4-BE49-F238E27FC236}">
                  <a16:creationId xmlns:a16="http://schemas.microsoft.com/office/drawing/2014/main" id="{5FF2F439-BBFA-ED43-B8FC-B5E83DBA6C82}"/>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0" name="Straight Connector 239">
              <a:extLst>
                <a:ext uri="{FF2B5EF4-FFF2-40B4-BE49-F238E27FC236}">
                  <a16:creationId xmlns:a16="http://schemas.microsoft.com/office/drawing/2014/main" id="{DA90B2F6-819E-8943-B1B3-C7E6DEA4C29C}"/>
                </a:ext>
              </a:extLst>
            </p:cNvPr>
            <p:cNvCxnSpPr>
              <a:cxnSpLocks/>
              <a:stCxn id="288"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a:extLst>
                <a:ext uri="{FF2B5EF4-FFF2-40B4-BE49-F238E27FC236}">
                  <a16:creationId xmlns:a16="http://schemas.microsoft.com/office/drawing/2014/main" id="{EB0A8DD6-B0A4-8444-8006-E35E095AABEA}"/>
                </a:ext>
              </a:extLst>
            </p:cNvPr>
            <p:cNvCxnSpPr>
              <a:cxnSpLocks/>
              <a:stCxn id="288"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a:extLst>
                <a:ext uri="{FF2B5EF4-FFF2-40B4-BE49-F238E27FC236}">
                  <a16:creationId xmlns:a16="http://schemas.microsoft.com/office/drawing/2014/main" id="{05737FBC-BD91-6D43-A98A-9C6EF04F9C42}"/>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3" name="Straight Connector 242">
              <a:extLst>
                <a:ext uri="{FF2B5EF4-FFF2-40B4-BE49-F238E27FC236}">
                  <a16:creationId xmlns:a16="http://schemas.microsoft.com/office/drawing/2014/main" id="{34E54D75-6949-9A48-AE1C-E752FB4564B0}"/>
                </a:ext>
              </a:extLst>
            </p:cNvPr>
            <p:cNvCxnSpPr>
              <a:cxnSpLocks/>
              <a:stCxn id="274"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a:extLst>
                <a:ext uri="{FF2B5EF4-FFF2-40B4-BE49-F238E27FC236}">
                  <a16:creationId xmlns:a16="http://schemas.microsoft.com/office/drawing/2014/main" id="{3301B9BD-CB77-DF41-B137-FA23480082FF}"/>
                </a:ext>
              </a:extLst>
            </p:cNvPr>
            <p:cNvCxnSpPr>
              <a:cxnSpLocks/>
              <a:endCxn id="274"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5" name="Straight Connector 244">
              <a:extLst>
                <a:ext uri="{FF2B5EF4-FFF2-40B4-BE49-F238E27FC236}">
                  <a16:creationId xmlns:a16="http://schemas.microsoft.com/office/drawing/2014/main" id="{60BA23F2-D714-C04B-9A63-687645E50678}"/>
                </a:ext>
              </a:extLst>
            </p:cNvPr>
            <p:cNvCxnSpPr>
              <a:cxnSpLocks/>
              <a:stCxn id="283" idx="4"/>
              <a:endCxn id="344"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a:extLst>
                <a:ext uri="{FF2B5EF4-FFF2-40B4-BE49-F238E27FC236}">
                  <a16:creationId xmlns:a16="http://schemas.microsoft.com/office/drawing/2014/main" id="{FDE30104-86C4-D748-98C2-E04E745DEC64}"/>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47" name="Group 246">
              <a:extLst>
                <a:ext uri="{FF2B5EF4-FFF2-40B4-BE49-F238E27FC236}">
                  <a16:creationId xmlns:a16="http://schemas.microsoft.com/office/drawing/2014/main" id="{78808923-FC5C-A547-AAC8-B586CD9B6344}"/>
                </a:ext>
              </a:extLst>
            </p:cNvPr>
            <p:cNvGrpSpPr/>
            <p:nvPr/>
          </p:nvGrpSpPr>
          <p:grpSpPr>
            <a:xfrm>
              <a:off x="4332883" y="5851102"/>
              <a:ext cx="182938" cy="111323"/>
              <a:chOff x="7493876" y="2774731"/>
              <a:chExt cx="1481958" cy="894622"/>
            </a:xfrm>
          </p:grpSpPr>
          <p:sp>
            <p:nvSpPr>
              <p:cNvPr id="289" name="Freeform 288">
                <a:extLst>
                  <a:ext uri="{FF2B5EF4-FFF2-40B4-BE49-F238E27FC236}">
                    <a16:creationId xmlns:a16="http://schemas.microsoft.com/office/drawing/2014/main" id="{9066CD51-9113-2F4A-8B5D-8EE36F15699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9" name="Oval 338">
                <a:extLst>
                  <a:ext uri="{FF2B5EF4-FFF2-40B4-BE49-F238E27FC236}">
                    <a16:creationId xmlns:a16="http://schemas.microsoft.com/office/drawing/2014/main" id="{83527AC5-AD00-384F-A2C5-4AA56EB5504C}"/>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0" name="Group 339">
                <a:extLst>
                  <a:ext uri="{FF2B5EF4-FFF2-40B4-BE49-F238E27FC236}">
                    <a16:creationId xmlns:a16="http://schemas.microsoft.com/office/drawing/2014/main" id="{D89F5851-8D09-BF4B-A216-51EEC0F4ACE3}"/>
                  </a:ext>
                </a:extLst>
              </p:cNvPr>
              <p:cNvGrpSpPr/>
              <p:nvPr/>
            </p:nvGrpSpPr>
            <p:grpSpPr>
              <a:xfrm>
                <a:off x="7713663" y="2848339"/>
                <a:ext cx="1042107" cy="425543"/>
                <a:chOff x="7786941" y="2884917"/>
                <a:chExt cx="897649" cy="353919"/>
              </a:xfrm>
            </p:grpSpPr>
            <p:sp>
              <p:nvSpPr>
                <p:cNvPr id="341" name="Freeform 340">
                  <a:extLst>
                    <a:ext uri="{FF2B5EF4-FFF2-40B4-BE49-F238E27FC236}">
                      <a16:creationId xmlns:a16="http://schemas.microsoft.com/office/drawing/2014/main" id="{8C480EBA-E7EB-2445-8D65-61DBA84D81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F2457045-0DFD-4441-B9DA-9390A3999B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B3C6EAFE-A1F8-0E4A-8CEF-B11866284B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Freeform 343">
                  <a:extLst>
                    <a:ext uri="{FF2B5EF4-FFF2-40B4-BE49-F238E27FC236}">
                      <a16:creationId xmlns:a16="http://schemas.microsoft.com/office/drawing/2014/main" id="{EB6026F8-B667-CE4A-B54E-C8374287C0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8" name="Group 247">
              <a:extLst>
                <a:ext uri="{FF2B5EF4-FFF2-40B4-BE49-F238E27FC236}">
                  <a16:creationId xmlns:a16="http://schemas.microsoft.com/office/drawing/2014/main" id="{BF402EC4-E285-774E-8AF4-EBCE7E1A2E42}"/>
                </a:ext>
              </a:extLst>
            </p:cNvPr>
            <p:cNvGrpSpPr/>
            <p:nvPr/>
          </p:nvGrpSpPr>
          <p:grpSpPr>
            <a:xfrm>
              <a:off x="4336684" y="5571655"/>
              <a:ext cx="175179" cy="107525"/>
              <a:chOff x="7493876" y="2774731"/>
              <a:chExt cx="1481958" cy="894622"/>
            </a:xfrm>
          </p:grpSpPr>
          <p:sp>
            <p:nvSpPr>
              <p:cNvPr id="282" name="Freeform 281">
                <a:extLst>
                  <a:ext uri="{FF2B5EF4-FFF2-40B4-BE49-F238E27FC236}">
                    <a16:creationId xmlns:a16="http://schemas.microsoft.com/office/drawing/2014/main" id="{5BC1BD96-2DFB-7148-AB79-2F39B03FD9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3" name="Oval 282">
                <a:extLst>
                  <a:ext uri="{FF2B5EF4-FFF2-40B4-BE49-F238E27FC236}">
                    <a16:creationId xmlns:a16="http://schemas.microsoft.com/office/drawing/2014/main" id="{906E06FF-B1D6-1C40-953B-23AB177583C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4" name="Group 283">
                <a:extLst>
                  <a:ext uri="{FF2B5EF4-FFF2-40B4-BE49-F238E27FC236}">
                    <a16:creationId xmlns:a16="http://schemas.microsoft.com/office/drawing/2014/main" id="{03E6CE22-8435-4F4F-A8AC-9DB5F59F0ACD}"/>
                  </a:ext>
                </a:extLst>
              </p:cNvPr>
              <p:cNvGrpSpPr/>
              <p:nvPr/>
            </p:nvGrpSpPr>
            <p:grpSpPr>
              <a:xfrm>
                <a:off x="7713663" y="2848339"/>
                <a:ext cx="1042107" cy="425543"/>
                <a:chOff x="7786941" y="2884917"/>
                <a:chExt cx="897649" cy="353919"/>
              </a:xfrm>
            </p:grpSpPr>
            <p:sp>
              <p:nvSpPr>
                <p:cNvPr id="285" name="Freeform 284">
                  <a:extLst>
                    <a:ext uri="{FF2B5EF4-FFF2-40B4-BE49-F238E27FC236}">
                      <a16:creationId xmlns:a16="http://schemas.microsoft.com/office/drawing/2014/main" id="{B08BF507-15CF-5547-B9B1-B2FD08767C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6" name="Freeform 285">
                  <a:extLst>
                    <a:ext uri="{FF2B5EF4-FFF2-40B4-BE49-F238E27FC236}">
                      <a16:creationId xmlns:a16="http://schemas.microsoft.com/office/drawing/2014/main" id="{8E37D877-B476-9140-B26A-8A661E503C3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7" name="Freeform 286">
                  <a:extLst>
                    <a:ext uri="{FF2B5EF4-FFF2-40B4-BE49-F238E27FC236}">
                      <a16:creationId xmlns:a16="http://schemas.microsoft.com/office/drawing/2014/main" id="{CBDD7129-A520-B04A-B0D3-45329D92095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C879E560-86B1-CA41-8B69-23E20A0B5E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739F81AB-EDF9-3C47-A749-1DDB22584168}"/>
                </a:ext>
              </a:extLst>
            </p:cNvPr>
            <p:cNvGrpSpPr/>
            <p:nvPr/>
          </p:nvGrpSpPr>
          <p:grpSpPr>
            <a:xfrm>
              <a:off x="4669469" y="5607049"/>
              <a:ext cx="175179" cy="107525"/>
              <a:chOff x="7493876" y="2774731"/>
              <a:chExt cx="1481958" cy="894622"/>
            </a:xfrm>
          </p:grpSpPr>
          <p:sp>
            <p:nvSpPr>
              <p:cNvPr id="275" name="Freeform 274">
                <a:extLst>
                  <a:ext uri="{FF2B5EF4-FFF2-40B4-BE49-F238E27FC236}">
                    <a16:creationId xmlns:a16="http://schemas.microsoft.com/office/drawing/2014/main" id="{DCD7BD88-8993-F944-935A-731D63DF82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33241775-DB11-C14B-BF51-FABF9D5C739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25B9CA5A-F873-414C-906A-9188B8D65E75}"/>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D79FCB20-CC5D-6947-8B50-0BB502313CA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BA5B4674-E636-4E48-91B6-DB0D2611BD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F06904D6-E378-AD41-8C2E-8ECF3D3ACCE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4B75E508-20BE-E04A-AD0C-7AFFE9853F0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0" name="Group 249">
              <a:extLst>
                <a:ext uri="{FF2B5EF4-FFF2-40B4-BE49-F238E27FC236}">
                  <a16:creationId xmlns:a16="http://schemas.microsoft.com/office/drawing/2014/main" id="{4020149E-9277-2A42-ABE5-B8A73D6FFB2D}"/>
                </a:ext>
              </a:extLst>
            </p:cNvPr>
            <p:cNvGrpSpPr/>
            <p:nvPr/>
          </p:nvGrpSpPr>
          <p:grpSpPr>
            <a:xfrm>
              <a:off x="4724247" y="5909137"/>
              <a:ext cx="175179" cy="107525"/>
              <a:chOff x="7493876" y="2774731"/>
              <a:chExt cx="1481958" cy="894622"/>
            </a:xfrm>
          </p:grpSpPr>
          <p:sp>
            <p:nvSpPr>
              <p:cNvPr id="268" name="Freeform 267">
                <a:extLst>
                  <a:ext uri="{FF2B5EF4-FFF2-40B4-BE49-F238E27FC236}">
                    <a16:creationId xmlns:a16="http://schemas.microsoft.com/office/drawing/2014/main" id="{FB58ACE8-27AF-C74F-A75B-4665B03B38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9" name="Oval 268">
                <a:extLst>
                  <a:ext uri="{FF2B5EF4-FFF2-40B4-BE49-F238E27FC236}">
                    <a16:creationId xmlns:a16="http://schemas.microsoft.com/office/drawing/2014/main" id="{F1C2973A-A250-134D-8ECC-EDB6C29FF56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0" name="Group 269">
                <a:extLst>
                  <a:ext uri="{FF2B5EF4-FFF2-40B4-BE49-F238E27FC236}">
                    <a16:creationId xmlns:a16="http://schemas.microsoft.com/office/drawing/2014/main" id="{D35A77B6-17F3-1C40-A554-657B03FF1F76}"/>
                  </a:ext>
                </a:extLst>
              </p:cNvPr>
              <p:cNvGrpSpPr/>
              <p:nvPr/>
            </p:nvGrpSpPr>
            <p:grpSpPr>
              <a:xfrm>
                <a:off x="7713663" y="2848339"/>
                <a:ext cx="1042107" cy="425543"/>
                <a:chOff x="7786941" y="2884917"/>
                <a:chExt cx="897649" cy="353919"/>
              </a:xfrm>
            </p:grpSpPr>
            <p:sp>
              <p:nvSpPr>
                <p:cNvPr id="271" name="Freeform 270">
                  <a:extLst>
                    <a:ext uri="{FF2B5EF4-FFF2-40B4-BE49-F238E27FC236}">
                      <a16:creationId xmlns:a16="http://schemas.microsoft.com/office/drawing/2014/main" id="{F1BB570A-9C16-FC42-8E2B-E1EA002F199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2" name="Freeform 271">
                  <a:extLst>
                    <a:ext uri="{FF2B5EF4-FFF2-40B4-BE49-F238E27FC236}">
                      <a16:creationId xmlns:a16="http://schemas.microsoft.com/office/drawing/2014/main" id="{A4864AFB-0603-F44C-9E55-0296F0F105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3" name="Freeform 272">
                  <a:extLst>
                    <a:ext uri="{FF2B5EF4-FFF2-40B4-BE49-F238E27FC236}">
                      <a16:creationId xmlns:a16="http://schemas.microsoft.com/office/drawing/2014/main" id="{3581ED50-E87B-2745-9319-9BB0304E6B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4" name="Freeform 273">
                  <a:extLst>
                    <a:ext uri="{FF2B5EF4-FFF2-40B4-BE49-F238E27FC236}">
                      <a16:creationId xmlns:a16="http://schemas.microsoft.com/office/drawing/2014/main" id="{DCB6FEB8-52E8-794E-8EE4-9D4D80A2B1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1" name="Group 250">
              <a:extLst>
                <a:ext uri="{FF2B5EF4-FFF2-40B4-BE49-F238E27FC236}">
                  <a16:creationId xmlns:a16="http://schemas.microsoft.com/office/drawing/2014/main" id="{0C5E2B52-FF8B-DD4E-AD39-5584297AB468}"/>
                </a:ext>
              </a:extLst>
            </p:cNvPr>
            <p:cNvGrpSpPr/>
            <p:nvPr/>
          </p:nvGrpSpPr>
          <p:grpSpPr>
            <a:xfrm>
              <a:off x="5156499" y="5631997"/>
              <a:ext cx="175179" cy="107525"/>
              <a:chOff x="7493876" y="2774731"/>
              <a:chExt cx="1481958" cy="894622"/>
            </a:xfrm>
          </p:grpSpPr>
          <p:sp>
            <p:nvSpPr>
              <p:cNvPr id="261" name="Freeform 260">
                <a:extLst>
                  <a:ext uri="{FF2B5EF4-FFF2-40B4-BE49-F238E27FC236}">
                    <a16:creationId xmlns:a16="http://schemas.microsoft.com/office/drawing/2014/main" id="{95D05934-0CDB-6B4E-BE97-CB557C5D37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2" name="Oval 261">
                <a:extLst>
                  <a:ext uri="{FF2B5EF4-FFF2-40B4-BE49-F238E27FC236}">
                    <a16:creationId xmlns:a16="http://schemas.microsoft.com/office/drawing/2014/main" id="{6A7CF0F6-7913-8840-AA75-60C0D924291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3" name="Group 262">
                <a:extLst>
                  <a:ext uri="{FF2B5EF4-FFF2-40B4-BE49-F238E27FC236}">
                    <a16:creationId xmlns:a16="http://schemas.microsoft.com/office/drawing/2014/main" id="{74788EA9-21D2-E642-B1C3-59F2D5C21D90}"/>
                  </a:ext>
                </a:extLst>
              </p:cNvPr>
              <p:cNvGrpSpPr/>
              <p:nvPr/>
            </p:nvGrpSpPr>
            <p:grpSpPr>
              <a:xfrm>
                <a:off x="7713663" y="2848339"/>
                <a:ext cx="1042107" cy="425543"/>
                <a:chOff x="7786941" y="2884917"/>
                <a:chExt cx="897649" cy="353919"/>
              </a:xfrm>
            </p:grpSpPr>
            <p:sp>
              <p:nvSpPr>
                <p:cNvPr id="264" name="Freeform 263">
                  <a:extLst>
                    <a:ext uri="{FF2B5EF4-FFF2-40B4-BE49-F238E27FC236}">
                      <a16:creationId xmlns:a16="http://schemas.microsoft.com/office/drawing/2014/main" id="{76C76CA5-6549-E940-8F46-698551E0EC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410C41DB-977A-7C45-B063-CEE488E892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DC11234B-FCC7-D740-912E-275B7AFE16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4DF585A8-F681-5D45-8F21-64F09F2FA5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8ABD7ED1-BFE6-E540-810D-710B2D899F45}"/>
                </a:ext>
              </a:extLst>
            </p:cNvPr>
            <p:cNvGrpSpPr/>
            <p:nvPr/>
          </p:nvGrpSpPr>
          <p:grpSpPr>
            <a:xfrm>
              <a:off x="4944983" y="5749145"/>
              <a:ext cx="175179" cy="107525"/>
              <a:chOff x="7493876" y="2774731"/>
              <a:chExt cx="1481958" cy="894622"/>
            </a:xfrm>
          </p:grpSpPr>
          <p:sp>
            <p:nvSpPr>
              <p:cNvPr id="253" name="Freeform 252">
                <a:extLst>
                  <a:ext uri="{FF2B5EF4-FFF2-40B4-BE49-F238E27FC236}">
                    <a16:creationId xmlns:a16="http://schemas.microsoft.com/office/drawing/2014/main" id="{3E0781F9-E709-B949-ADED-EA20396C67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0F473E31-8D00-2A4E-830D-3DD896A5CAEF}"/>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D8FE7B10-05C9-1948-B64A-AA214517E0D1}"/>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6246F377-7D10-8241-AF42-D0CAEF63151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94907160-1121-E440-B945-2CA88832002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969240C3-12A7-CC4B-82E1-0E744158305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160FBB61-7788-E64F-AE97-5F34A0FBB00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45" name="Group 344">
            <a:extLst>
              <a:ext uri="{FF2B5EF4-FFF2-40B4-BE49-F238E27FC236}">
                <a16:creationId xmlns:a16="http://schemas.microsoft.com/office/drawing/2014/main" id="{2329D165-B5EF-0043-94DF-15E5F1D4C12B}"/>
              </a:ext>
            </a:extLst>
          </p:cNvPr>
          <p:cNvGrpSpPr/>
          <p:nvPr/>
        </p:nvGrpSpPr>
        <p:grpSpPr>
          <a:xfrm>
            <a:off x="2663783" y="4405625"/>
            <a:ext cx="790834" cy="1180042"/>
            <a:chOff x="5970432" y="1629202"/>
            <a:chExt cx="888604" cy="1197664"/>
          </a:xfrm>
        </p:grpSpPr>
        <p:grpSp>
          <p:nvGrpSpPr>
            <p:cNvPr id="346" name="Group 345">
              <a:extLst>
                <a:ext uri="{FF2B5EF4-FFF2-40B4-BE49-F238E27FC236}">
                  <a16:creationId xmlns:a16="http://schemas.microsoft.com/office/drawing/2014/main" id="{65949EE1-DF32-4444-95D6-6AFA4E19C360}"/>
                </a:ext>
              </a:extLst>
            </p:cNvPr>
            <p:cNvGrpSpPr/>
            <p:nvPr/>
          </p:nvGrpSpPr>
          <p:grpSpPr>
            <a:xfrm>
              <a:off x="5970432" y="1629202"/>
              <a:ext cx="466245" cy="924931"/>
              <a:chOff x="6476205" y="1307523"/>
              <a:chExt cx="466245" cy="924931"/>
            </a:xfrm>
          </p:grpSpPr>
          <p:grpSp>
            <p:nvGrpSpPr>
              <p:cNvPr id="393" name="Group 817">
                <a:extLst>
                  <a:ext uri="{FF2B5EF4-FFF2-40B4-BE49-F238E27FC236}">
                    <a16:creationId xmlns:a16="http://schemas.microsoft.com/office/drawing/2014/main" id="{0292AC73-815F-F340-9760-C4B577F8FCE4}"/>
                  </a:ext>
                </a:extLst>
              </p:cNvPr>
              <p:cNvGrpSpPr>
                <a:grpSpLocks/>
              </p:cNvGrpSpPr>
              <p:nvPr/>
            </p:nvGrpSpPr>
            <p:grpSpPr bwMode="auto">
              <a:xfrm>
                <a:off x="6476205" y="1307523"/>
                <a:ext cx="466245" cy="392290"/>
                <a:chOff x="2920" y="1445"/>
                <a:chExt cx="326" cy="289"/>
              </a:xfrm>
            </p:grpSpPr>
            <p:sp>
              <p:nvSpPr>
                <p:cNvPr id="410" name="Oval 818">
                  <a:extLst>
                    <a:ext uri="{FF2B5EF4-FFF2-40B4-BE49-F238E27FC236}">
                      <a16:creationId xmlns:a16="http://schemas.microsoft.com/office/drawing/2014/main" id="{E25E41A2-C83C-2840-AB52-5956B2D5EA9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411" name="Group 819">
                  <a:extLst>
                    <a:ext uri="{FF2B5EF4-FFF2-40B4-BE49-F238E27FC236}">
                      <a16:creationId xmlns:a16="http://schemas.microsoft.com/office/drawing/2014/main" id="{86CBA856-CE6E-B84A-AF53-5EB9C48E7461}"/>
                    </a:ext>
                  </a:extLst>
                </p:cNvPr>
                <p:cNvGrpSpPr>
                  <a:grpSpLocks/>
                </p:cNvGrpSpPr>
                <p:nvPr/>
              </p:nvGrpSpPr>
              <p:grpSpPr bwMode="auto">
                <a:xfrm>
                  <a:off x="2949" y="1476"/>
                  <a:ext cx="265" cy="228"/>
                  <a:chOff x="2949" y="1476"/>
                  <a:chExt cx="265" cy="228"/>
                </a:xfrm>
              </p:grpSpPr>
              <p:sp>
                <p:nvSpPr>
                  <p:cNvPr id="412" name="Oval 820">
                    <a:extLst>
                      <a:ext uri="{FF2B5EF4-FFF2-40B4-BE49-F238E27FC236}">
                        <a16:creationId xmlns:a16="http://schemas.microsoft.com/office/drawing/2014/main" id="{4F4CFF0D-5E76-6C40-8379-2F0A96356DEB}"/>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13" name="Oval 821">
                    <a:extLst>
                      <a:ext uri="{FF2B5EF4-FFF2-40B4-BE49-F238E27FC236}">
                        <a16:creationId xmlns:a16="http://schemas.microsoft.com/office/drawing/2014/main" id="{C0F626F4-60DB-8A45-A342-631E719638FB}"/>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14" name="Oval 822">
                    <a:extLst>
                      <a:ext uri="{FF2B5EF4-FFF2-40B4-BE49-F238E27FC236}">
                        <a16:creationId xmlns:a16="http://schemas.microsoft.com/office/drawing/2014/main" id="{093F7A89-42E4-F447-8C0B-FE2C2EACB2EF}"/>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15" name="Oval 823">
                    <a:extLst>
                      <a:ext uri="{FF2B5EF4-FFF2-40B4-BE49-F238E27FC236}">
                        <a16:creationId xmlns:a16="http://schemas.microsoft.com/office/drawing/2014/main" id="{3C3BA735-3EA2-204F-86F3-4EB67BE7D894}"/>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94" name="Group 398">
                <a:extLst>
                  <a:ext uri="{FF2B5EF4-FFF2-40B4-BE49-F238E27FC236}">
                    <a16:creationId xmlns:a16="http://schemas.microsoft.com/office/drawing/2014/main" id="{98321EE2-A9F5-EA4E-8375-A25122C41BF2}"/>
                  </a:ext>
                </a:extLst>
              </p:cNvPr>
              <p:cNvGrpSpPr>
                <a:grpSpLocks/>
              </p:cNvGrpSpPr>
              <p:nvPr/>
            </p:nvGrpSpPr>
            <p:grpSpPr bwMode="auto">
              <a:xfrm>
                <a:off x="6527789" y="1518577"/>
                <a:ext cx="375668" cy="713877"/>
                <a:chOff x="3130" y="3288"/>
                <a:chExt cx="410" cy="742"/>
              </a:xfrm>
            </p:grpSpPr>
            <p:sp>
              <p:nvSpPr>
                <p:cNvPr id="395" name="Line 270">
                  <a:extLst>
                    <a:ext uri="{FF2B5EF4-FFF2-40B4-BE49-F238E27FC236}">
                      <a16:creationId xmlns:a16="http://schemas.microsoft.com/office/drawing/2014/main" id="{4E650008-229D-884C-A550-9FF9F0837EB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6" name="Line 271">
                  <a:extLst>
                    <a:ext uri="{FF2B5EF4-FFF2-40B4-BE49-F238E27FC236}">
                      <a16:creationId xmlns:a16="http://schemas.microsoft.com/office/drawing/2014/main" id="{F53B0842-7E77-6341-8C0F-70F845464FA4}"/>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7" name="Line 272">
                  <a:extLst>
                    <a:ext uri="{FF2B5EF4-FFF2-40B4-BE49-F238E27FC236}">
                      <a16:creationId xmlns:a16="http://schemas.microsoft.com/office/drawing/2014/main" id="{3E4E7872-FD2D-864C-BDF2-CEF6009A20F7}"/>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8" name="Line 273">
                  <a:extLst>
                    <a:ext uri="{FF2B5EF4-FFF2-40B4-BE49-F238E27FC236}">
                      <a16:creationId xmlns:a16="http://schemas.microsoft.com/office/drawing/2014/main" id="{BBBBAA6D-595D-C644-955F-E559477A999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99" name="Line 274">
                  <a:extLst>
                    <a:ext uri="{FF2B5EF4-FFF2-40B4-BE49-F238E27FC236}">
                      <a16:creationId xmlns:a16="http://schemas.microsoft.com/office/drawing/2014/main" id="{5B79AAF0-0CD3-9948-80F2-AF74D82140AC}"/>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0" name="Line 275">
                  <a:extLst>
                    <a:ext uri="{FF2B5EF4-FFF2-40B4-BE49-F238E27FC236}">
                      <a16:creationId xmlns:a16="http://schemas.microsoft.com/office/drawing/2014/main" id="{C6C33E99-8CA4-424E-A792-55FD559E5F3D}"/>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1" name="Line 276">
                  <a:extLst>
                    <a:ext uri="{FF2B5EF4-FFF2-40B4-BE49-F238E27FC236}">
                      <a16:creationId xmlns:a16="http://schemas.microsoft.com/office/drawing/2014/main" id="{0FA8FC4B-06DD-8A45-87E3-388544E91C5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2" name="Line 277">
                  <a:extLst>
                    <a:ext uri="{FF2B5EF4-FFF2-40B4-BE49-F238E27FC236}">
                      <a16:creationId xmlns:a16="http://schemas.microsoft.com/office/drawing/2014/main" id="{002C2EF5-83DE-E942-B41A-63A761D68937}"/>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3" name="Line 278">
                  <a:extLst>
                    <a:ext uri="{FF2B5EF4-FFF2-40B4-BE49-F238E27FC236}">
                      <a16:creationId xmlns:a16="http://schemas.microsoft.com/office/drawing/2014/main" id="{BB3D6793-196D-5C4E-8384-A136F178C4DC}"/>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4" name="Line 279">
                  <a:extLst>
                    <a:ext uri="{FF2B5EF4-FFF2-40B4-BE49-F238E27FC236}">
                      <a16:creationId xmlns:a16="http://schemas.microsoft.com/office/drawing/2014/main" id="{01B0B86C-D14F-E64D-9076-7F3B161D30E0}"/>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5" name="Line 280">
                  <a:extLst>
                    <a:ext uri="{FF2B5EF4-FFF2-40B4-BE49-F238E27FC236}">
                      <a16:creationId xmlns:a16="http://schemas.microsoft.com/office/drawing/2014/main" id="{F2CA1FE8-0D16-E34B-BC91-A65FCF8645F1}"/>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6" name="Line 281">
                  <a:extLst>
                    <a:ext uri="{FF2B5EF4-FFF2-40B4-BE49-F238E27FC236}">
                      <a16:creationId xmlns:a16="http://schemas.microsoft.com/office/drawing/2014/main" id="{374ABBDD-FF60-3F41-B1D6-6BD3095975A3}"/>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7" name="Line 282">
                  <a:extLst>
                    <a:ext uri="{FF2B5EF4-FFF2-40B4-BE49-F238E27FC236}">
                      <a16:creationId xmlns:a16="http://schemas.microsoft.com/office/drawing/2014/main" id="{ED522EE1-A1C4-A742-929F-DCC29FAD21B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8" name="Line 283">
                  <a:extLst>
                    <a:ext uri="{FF2B5EF4-FFF2-40B4-BE49-F238E27FC236}">
                      <a16:creationId xmlns:a16="http://schemas.microsoft.com/office/drawing/2014/main" id="{1647E183-0861-3F41-AB5B-A6965FDB9B4E}"/>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09" name="Line 284">
                  <a:extLst>
                    <a:ext uri="{FF2B5EF4-FFF2-40B4-BE49-F238E27FC236}">
                      <a16:creationId xmlns:a16="http://schemas.microsoft.com/office/drawing/2014/main" id="{B4043621-7049-B142-85EC-B03D30CB72E8}"/>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47" name="Group 346">
              <a:extLst>
                <a:ext uri="{FF2B5EF4-FFF2-40B4-BE49-F238E27FC236}">
                  <a16:creationId xmlns:a16="http://schemas.microsoft.com/office/drawing/2014/main" id="{30328418-FEE1-EE47-98BF-A21F2A99E81E}"/>
                </a:ext>
              </a:extLst>
            </p:cNvPr>
            <p:cNvGrpSpPr/>
            <p:nvPr/>
          </p:nvGrpSpPr>
          <p:grpSpPr>
            <a:xfrm>
              <a:off x="6091888" y="2409568"/>
              <a:ext cx="767148" cy="417298"/>
              <a:chOff x="1503784" y="3006600"/>
              <a:chExt cx="1771786" cy="957087"/>
            </a:xfrm>
          </p:grpSpPr>
          <p:grpSp>
            <p:nvGrpSpPr>
              <p:cNvPr id="348" name="Group 347">
                <a:extLst>
                  <a:ext uri="{FF2B5EF4-FFF2-40B4-BE49-F238E27FC236}">
                    <a16:creationId xmlns:a16="http://schemas.microsoft.com/office/drawing/2014/main" id="{A3ECB4C7-CD8E-134B-B4A4-435CF1AA05AF}"/>
                  </a:ext>
                </a:extLst>
              </p:cNvPr>
              <p:cNvGrpSpPr/>
              <p:nvPr/>
            </p:nvGrpSpPr>
            <p:grpSpPr>
              <a:xfrm>
                <a:off x="1503784" y="3006600"/>
                <a:ext cx="1771786" cy="957087"/>
                <a:chOff x="1465684" y="2997075"/>
                <a:chExt cx="1771786" cy="957087"/>
              </a:xfrm>
            </p:grpSpPr>
            <p:sp>
              <p:nvSpPr>
                <p:cNvPr id="388" name="Freeform 387">
                  <a:extLst>
                    <a:ext uri="{FF2B5EF4-FFF2-40B4-BE49-F238E27FC236}">
                      <a16:creationId xmlns:a16="http://schemas.microsoft.com/office/drawing/2014/main" id="{D09803A5-A9B3-C84A-94AF-BB42BD4CF4B8}"/>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9" name="Oval 388">
                  <a:extLst>
                    <a:ext uri="{FF2B5EF4-FFF2-40B4-BE49-F238E27FC236}">
                      <a16:creationId xmlns:a16="http://schemas.microsoft.com/office/drawing/2014/main" id="{C3B4DE2F-6F33-0D4C-8C75-FC7AF194746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349" name="Group 348">
                <a:extLst>
                  <a:ext uri="{FF2B5EF4-FFF2-40B4-BE49-F238E27FC236}">
                    <a16:creationId xmlns:a16="http://schemas.microsoft.com/office/drawing/2014/main" id="{5DF2BA87-8F1C-0941-BA17-4BF3946CFADB}"/>
                  </a:ext>
                </a:extLst>
              </p:cNvPr>
              <p:cNvGrpSpPr/>
              <p:nvPr/>
            </p:nvGrpSpPr>
            <p:grpSpPr>
              <a:xfrm>
                <a:off x="1977616" y="3038475"/>
                <a:ext cx="768409" cy="553944"/>
                <a:chOff x="1968091" y="3022600"/>
                <a:chExt cx="768409" cy="553944"/>
              </a:xfrm>
            </p:grpSpPr>
            <p:grpSp>
              <p:nvGrpSpPr>
                <p:cNvPr id="350" name="Group 349">
                  <a:extLst>
                    <a:ext uri="{FF2B5EF4-FFF2-40B4-BE49-F238E27FC236}">
                      <a16:creationId xmlns:a16="http://schemas.microsoft.com/office/drawing/2014/main" id="{A7B77710-B95E-AB47-98C2-0509B34F24DC}"/>
                    </a:ext>
                  </a:extLst>
                </p:cNvPr>
                <p:cNvGrpSpPr/>
                <p:nvPr/>
              </p:nvGrpSpPr>
              <p:grpSpPr>
                <a:xfrm>
                  <a:off x="2032000" y="3022600"/>
                  <a:ext cx="257175" cy="544419"/>
                  <a:chOff x="2441575" y="2479675"/>
                  <a:chExt cx="765175" cy="1028347"/>
                </a:xfrm>
              </p:grpSpPr>
              <p:sp>
                <p:nvSpPr>
                  <p:cNvPr id="386" name="Parallelogram 385">
                    <a:extLst>
                      <a:ext uri="{FF2B5EF4-FFF2-40B4-BE49-F238E27FC236}">
                        <a16:creationId xmlns:a16="http://schemas.microsoft.com/office/drawing/2014/main" id="{CDE545DE-3076-CB4D-AE64-7C7583B81CD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7" name="Parallelogram 386">
                    <a:extLst>
                      <a:ext uri="{FF2B5EF4-FFF2-40B4-BE49-F238E27FC236}">
                        <a16:creationId xmlns:a16="http://schemas.microsoft.com/office/drawing/2014/main" id="{65DB0FE8-CFE8-6E4B-A607-67127410727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1" name="Group 350">
                  <a:extLst>
                    <a:ext uri="{FF2B5EF4-FFF2-40B4-BE49-F238E27FC236}">
                      <a16:creationId xmlns:a16="http://schemas.microsoft.com/office/drawing/2014/main" id="{099A3123-5D76-0F4D-974C-DC5350468F97}"/>
                    </a:ext>
                  </a:extLst>
                </p:cNvPr>
                <p:cNvGrpSpPr/>
                <p:nvPr/>
              </p:nvGrpSpPr>
              <p:grpSpPr>
                <a:xfrm flipH="1">
                  <a:off x="2441575" y="3032125"/>
                  <a:ext cx="257175" cy="544419"/>
                  <a:chOff x="2441575" y="2479675"/>
                  <a:chExt cx="765175" cy="1028347"/>
                </a:xfrm>
              </p:grpSpPr>
              <p:sp>
                <p:nvSpPr>
                  <p:cNvPr id="383" name="Parallelogram 382">
                    <a:extLst>
                      <a:ext uri="{FF2B5EF4-FFF2-40B4-BE49-F238E27FC236}">
                        <a16:creationId xmlns:a16="http://schemas.microsoft.com/office/drawing/2014/main" id="{8560BCA9-79CE-FB46-8807-91CAB323DCBD}"/>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5" name="Parallelogram 384">
                    <a:extLst>
                      <a:ext uri="{FF2B5EF4-FFF2-40B4-BE49-F238E27FC236}">
                        <a16:creationId xmlns:a16="http://schemas.microsoft.com/office/drawing/2014/main" id="{E7301516-CEAA-9A49-AD53-294B7201952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52" name="Parallelogram 351">
                  <a:extLst>
                    <a:ext uri="{FF2B5EF4-FFF2-40B4-BE49-F238E27FC236}">
                      <a16:creationId xmlns:a16="http://schemas.microsoft.com/office/drawing/2014/main" id="{0F919CD9-B57A-B040-BB1E-8555E13A7BAC}"/>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Parallelogram 352">
                  <a:extLst>
                    <a:ext uri="{FF2B5EF4-FFF2-40B4-BE49-F238E27FC236}">
                      <a16:creationId xmlns:a16="http://schemas.microsoft.com/office/drawing/2014/main" id="{371B4E30-D3FD-914F-A495-2E8FF6C64ED6}"/>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4" name="Parallelogram 353">
                  <a:extLst>
                    <a:ext uri="{FF2B5EF4-FFF2-40B4-BE49-F238E27FC236}">
                      <a16:creationId xmlns:a16="http://schemas.microsoft.com/office/drawing/2014/main" id="{58A0847E-BEC9-4746-A827-C278B8F2F1F1}"/>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5" name="Parallelogram 354">
                  <a:extLst>
                    <a:ext uri="{FF2B5EF4-FFF2-40B4-BE49-F238E27FC236}">
                      <a16:creationId xmlns:a16="http://schemas.microsoft.com/office/drawing/2014/main" id="{872A9D5B-3F77-E647-9210-C43AD11DFF1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6" name="Parallelogram 355">
                  <a:extLst>
                    <a:ext uri="{FF2B5EF4-FFF2-40B4-BE49-F238E27FC236}">
                      <a16:creationId xmlns:a16="http://schemas.microsoft.com/office/drawing/2014/main" id="{A3FFE56B-1AF2-9F44-85B7-FD5400AB6C78}"/>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7" name="Parallelogram 356">
                  <a:extLst>
                    <a:ext uri="{FF2B5EF4-FFF2-40B4-BE49-F238E27FC236}">
                      <a16:creationId xmlns:a16="http://schemas.microsoft.com/office/drawing/2014/main" id="{DB31337C-4205-A446-9A39-ECDC77C0069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58" name="Group 357">
                  <a:extLst>
                    <a:ext uri="{FF2B5EF4-FFF2-40B4-BE49-F238E27FC236}">
                      <a16:creationId xmlns:a16="http://schemas.microsoft.com/office/drawing/2014/main" id="{E3783F0D-649F-D24F-A2F1-B95B548BC62D}"/>
                    </a:ext>
                  </a:extLst>
                </p:cNvPr>
                <p:cNvGrpSpPr/>
                <p:nvPr/>
              </p:nvGrpSpPr>
              <p:grpSpPr>
                <a:xfrm>
                  <a:off x="1968091" y="3322545"/>
                  <a:ext cx="768409" cy="96354"/>
                  <a:chOff x="1968092" y="3319370"/>
                  <a:chExt cx="677104" cy="96354"/>
                </a:xfrm>
              </p:grpSpPr>
              <p:sp>
                <p:nvSpPr>
                  <p:cNvPr id="361" name="Parallelogram 360">
                    <a:extLst>
                      <a:ext uri="{FF2B5EF4-FFF2-40B4-BE49-F238E27FC236}">
                        <a16:creationId xmlns:a16="http://schemas.microsoft.com/office/drawing/2014/main" id="{04BC5C13-E442-6B45-9F72-9EEBD7BF0EA1}"/>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2" name="Parallelogram 361">
                    <a:extLst>
                      <a:ext uri="{FF2B5EF4-FFF2-40B4-BE49-F238E27FC236}">
                        <a16:creationId xmlns:a16="http://schemas.microsoft.com/office/drawing/2014/main" id="{FF0928FB-1A51-FC4D-BDF1-CE12016F30D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3" name="Parallelogram 362">
                    <a:extLst>
                      <a:ext uri="{FF2B5EF4-FFF2-40B4-BE49-F238E27FC236}">
                        <a16:creationId xmlns:a16="http://schemas.microsoft.com/office/drawing/2014/main" id="{B78DCC03-7FF2-3A49-89D6-935400F03A82}"/>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4" name="Parallelogram 363">
                    <a:extLst>
                      <a:ext uri="{FF2B5EF4-FFF2-40B4-BE49-F238E27FC236}">
                        <a16:creationId xmlns:a16="http://schemas.microsoft.com/office/drawing/2014/main" id="{88C83F6D-AACA-274B-AA34-19E3C5437C77}"/>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59" name="Parallelogram 358">
                  <a:extLst>
                    <a:ext uri="{FF2B5EF4-FFF2-40B4-BE49-F238E27FC236}">
                      <a16:creationId xmlns:a16="http://schemas.microsoft.com/office/drawing/2014/main" id="{E8F65E59-4BF3-8F4C-9B2C-6B6E0C3E8EA6}"/>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0" name="Parallelogram 359">
                  <a:extLst>
                    <a:ext uri="{FF2B5EF4-FFF2-40B4-BE49-F238E27FC236}">
                      <a16:creationId xmlns:a16="http://schemas.microsoft.com/office/drawing/2014/main" id="{C8E8AA3A-3716-4F4C-A3A5-C5BC0456891B}"/>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416" name="Group 415">
            <a:extLst>
              <a:ext uri="{FF2B5EF4-FFF2-40B4-BE49-F238E27FC236}">
                <a16:creationId xmlns:a16="http://schemas.microsoft.com/office/drawing/2014/main" id="{ECE066FF-41E3-DB48-97B8-0811DA170B7B}"/>
              </a:ext>
            </a:extLst>
          </p:cNvPr>
          <p:cNvGrpSpPr/>
          <p:nvPr/>
        </p:nvGrpSpPr>
        <p:grpSpPr>
          <a:xfrm>
            <a:off x="5378279" y="5161005"/>
            <a:ext cx="694976" cy="460529"/>
            <a:chOff x="7493876" y="2774731"/>
            <a:chExt cx="1481958" cy="894622"/>
          </a:xfrm>
        </p:grpSpPr>
        <p:sp>
          <p:nvSpPr>
            <p:cNvPr id="417" name="Freeform 416">
              <a:extLst>
                <a:ext uri="{FF2B5EF4-FFF2-40B4-BE49-F238E27FC236}">
                  <a16:creationId xmlns:a16="http://schemas.microsoft.com/office/drawing/2014/main" id="{9A17D7E2-0EC2-4147-BACE-C86863E791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8" name="Oval 417">
              <a:extLst>
                <a:ext uri="{FF2B5EF4-FFF2-40B4-BE49-F238E27FC236}">
                  <a16:creationId xmlns:a16="http://schemas.microsoft.com/office/drawing/2014/main" id="{D2C8B71A-ED08-704F-BBA9-A41AA021D4B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9" name="Group 418">
              <a:extLst>
                <a:ext uri="{FF2B5EF4-FFF2-40B4-BE49-F238E27FC236}">
                  <a16:creationId xmlns:a16="http://schemas.microsoft.com/office/drawing/2014/main" id="{4FBFBD37-6872-CF4B-BBD0-B2D00683FDFF}"/>
                </a:ext>
              </a:extLst>
            </p:cNvPr>
            <p:cNvGrpSpPr/>
            <p:nvPr/>
          </p:nvGrpSpPr>
          <p:grpSpPr>
            <a:xfrm>
              <a:off x="7713663" y="2848339"/>
              <a:ext cx="1042107" cy="425543"/>
              <a:chOff x="7786941" y="2884917"/>
              <a:chExt cx="897649" cy="353919"/>
            </a:xfrm>
          </p:grpSpPr>
          <p:sp>
            <p:nvSpPr>
              <p:cNvPr id="420" name="Freeform 419">
                <a:extLst>
                  <a:ext uri="{FF2B5EF4-FFF2-40B4-BE49-F238E27FC236}">
                    <a16:creationId xmlns:a16="http://schemas.microsoft.com/office/drawing/2014/main" id="{3A6B00A4-C316-784D-90CE-A48AB80C972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DB5B3B43-C97E-9A4C-956E-FB78D96ED41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07557CC0-A13F-494D-ADE7-5DEE27608B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B4AE89FB-CBFD-5041-A09B-8CB7F28A732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4" name="Group 423">
            <a:extLst>
              <a:ext uri="{FF2B5EF4-FFF2-40B4-BE49-F238E27FC236}">
                <a16:creationId xmlns:a16="http://schemas.microsoft.com/office/drawing/2014/main" id="{7337DE54-8E37-9B40-85AE-009543DEA547}"/>
              </a:ext>
            </a:extLst>
          </p:cNvPr>
          <p:cNvGrpSpPr/>
          <p:nvPr/>
        </p:nvGrpSpPr>
        <p:grpSpPr>
          <a:xfrm>
            <a:off x="7198842" y="5152767"/>
            <a:ext cx="694976" cy="460529"/>
            <a:chOff x="7493876" y="2774731"/>
            <a:chExt cx="1481958" cy="894622"/>
          </a:xfrm>
        </p:grpSpPr>
        <p:sp>
          <p:nvSpPr>
            <p:cNvPr id="426" name="Freeform 425">
              <a:extLst>
                <a:ext uri="{FF2B5EF4-FFF2-40B4-BE49-F238E27FC236}">
                  <a16:creationId xmlns:a16="http://schemas.microsoft.com/office/drawing/2014/main" id="{40BDAD1B-D03A-154B-8252-A2C77DC8AB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7" name="Oval 426">
              <a:extLst>
                <a:ext uri="{FF2B5EF4-FFF2-40B4-BE49-F238E27FC236}">
                  <a16:creationId xmlns:a16="http://schemas.microsoft.com/office/drawing/2014/main" id="{232CB1C6-1225-D54B-8C4F-DE2F3947CF0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9" name="Group 428">
              <a:extLst>
                <a:ext uri="{FF2B5EF4-FFF2-40B4-BE49-F238E27FC236}">
                  <a16:creationId xmlns:a16="http://schemas.microsoft.com/office/drawing/2014/main" id="{62AE3D40-DDBD-3B4B-88BE-B3BB611891BA}"/>
                </a:ext>
              </a:extLst>
            </p:cNvPr>
            <p:cNvGrpSpPr/>
            <p:nvPr/>
          </p:nvGrpSpPr>
          <p:grpSpPr>
            <a:xfrm>
              <a:off x="7713663" y="2848339"/>
              <a:ext cx="1042107" cy="425543"/>
              <a:chOff x="7786941" y="2884917"/>
              <a:chExt cx="897649" cy="353919"/>
            </a:xfrm>
          </p:grpSpPr>
          <p:sp>
            <p:nvSpPr>
              <p:cNvPr id="430" name="Freeform 429">
                <a:extLst>
                  <a:ext uri="{FF2B5EF4-FFF2-40B4-BE49-F238E27FC236}">
                    <a16:creationId xmlns:a16="http://schemas.microsoft.com/office/drawing/2014/main" id="{94E635BD-A20D-D845-B2D4-5406C71A908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1" name="Freeform 430">
                <a:extLst>
                  <a:ext uri="{FF2B5EF4-FFF2-40B4-BE49-F238E27FC236}">
                    <a16:creationId xmlns:a16="http://schemas.microsoft.com/office/drawing/2014/main" id="{9DBDEEC0-B741-A94C-9991-B7B4C5F975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A8534E27-606E-A948-A60D-BF5C124C525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7D7DF4F3-E1F8-AC4C-B937-292FDCEE40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439" name="Straight Arrow Connector 438">
            <a:extLst>
              <a:ext uri="{FF2B5EF4-FFF2-40B4-BE49-F238E27FC236}">
                <a16:creationId xmlns:a16="http://schemas.microsoft.com/office/drawing/2014/main" id="{85D80446-F7D0-D944-BE27-B5A2D76C1189}"/>
              </a:ext>
            </a:extLst>
          </p:cNvPr>
          <p:cNvCxnSpPr>
            <a:cxnSpLocks/>
          </p:cNvCxnSpPr>
          <p:nvPr/>
        </p:nvCxnSpPr>
        <p:spPr>
          <a:xfrm>
            <a:off x="1638299" y="5387646"/>
            <a:ext cx="1117909" cy="0"/>
          </a:xfrm>
          <a:prstGeom prst="straightConnector1">
            <a:avLst/>
          </a:prstGeom>
          <a:ln w="19050">
            <a:solidFill>
              <a:srgbClr val="011199"/>
            </a:solidFill>
            <a:headEnd type="triangl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46" name="TextBox 445">
            <a:extLst>
              <a:ext uri="{FF2B5EF4-FFF2-40B4-BE49-F238E27FC236}">
                <a16:creationId xmlns:a16="http://schemas.microsoft.com/office/drawing/2014/main" id="{0085033F-D459-8842-BC6F-18CE34CFE6F6}"/>
              </a:ext>
            </a:extLst>
          </p:cNvPr>
          <p:cNvSpPr txBox="1"/>
          <p:nvPr/>
        </p:nvSpPr>
        <p:spPr>
          <a:xfrm>
            <a:off x="7244442" y="5594639"/>
            <a:ext cx="763454" cy="338554"/>
          </a:xfrm>
          <a:prstGeom prst="rect">
            <a:avLst/>
          </a:prstGeom>
          <a:noFill/>
        </p:spPr>
        <p:txBody>
          <a:bodyPr wrap="square" rtlCol="0">
            <a:spAutoFit/>
          </a:bodyPr>
          <a:lstStyle/>
          <a:p>
            <a:r>
              <a:rPr lang="en-US" sz="1600" dirty="0">
                <a:solidFill>
                  <a:prstClr val="black"/>
                </a:solidFill>
                <a:latin typeface="Calibri"/>
              </a:rPr>
              <a:t>P-GW</a:t>
            </a:r>
          </a:p>
        </p:txBody>
      </p:sp>
      <p:sp>
        <p:nvSpPr>
          <p:cNvPr id="447" name="TextBox 446">
            <a:extLst>
              <a:ext uri="{FF2B5EF4-FFF2-40B4-BE49-F238E27FC236}">
                <a16:creationId xmlns:a16="http://schemas.microsoft.com/office/drawing/2014/main" id="{5202305B-97C0-714B-8E9D-C2F53BF0958C}"/>
              </a:ext>
            </a:extLst>
          </p:cNvPr>
          <p:cNvSpPr txBox="1"/>
          <p:nvPr/>
        </p:nvSpPr>
        <p:spPr>
          <a:xfrm>
            <a:off x="5419890" y="5618012"/>
            <a:ext cx="753672" cy="338554"/>
          </a:xfrm>
          <a:prstGeom prst="rect">
            <a:avLst/>
          </a:prstGeom>
          <a:noFill/>
        </p:spPr>
        <p:txBody>
          <a:bodyPr wrap="square" rtlCol="0">
            <a:spAutoFit/>
          </a:bodyPr>
          <a:lstStyle/>
          <a:p>
            <a:r>
              <a:rPr lang="en-US" sz="1600" dirty="0">
                <a:solidFill>
                  <a:prstClr val="black"/>
                </a:solidFill>
                <a:latin typeface="Calibri"/>
              </a:rPr>
              <a:t>S-GW</a:t>
            </a:r>
          </a:p>
        </p:txBody>
      </p:sp>
      <p:pic>
        <p:nvPicPr>
          <p:cNvPr id="448" name="Picture 447">
            <a:extLst>
              <a:ext uri="{FF2B5EF4-FFF2-40B4-BE49-F238E27FC236}">
                <a16:creationId xmlns:a16="http://schemas.microsoft.com/office/drawing/2014/main" id="{3E61C666-A840-0548-8BD1-3305B1ABCE59}"/>
              </a:ext>
            </a:extLst>
          </p:cNvPr>
          <p:cNvPicPr>
            <a:picLocks noChangeAspect="1"/>
          </p:cNvPicPr>
          <p:nvPr/>
        </p:nvPicPr>
        <p:blipFill>
          <a:blip r:embed="rId3"/>
          <a:stretch>
            <a:fillRect/>
          </a:stretch>
        </p:blipFill>
        <p:spPr>
          <a:xfrm>
            <a:off x="3642003" y="5278594"/>
            <a:ext cx="1508938" cy="207264"/>
          </a:xfrm>
          <a:prstGeom prst="rect">
            <a:avLst/>
          </a:prstGeom>
        </p:spPr>
      </p:pic>
      <p:cxnSp>
        <p:nvCxnSpPr>
          <p:cNvPr id="449" name="Straight Arrow Connector 448">
            <a:extLst>
              <a:ext uri="{FF2B5EF4-FFF2-40B4-BE49-F238E27FC236}">
                <a16:creationId xmlns:a16="http://schemas.microsoft.com/office/drawing/2014/main" id="{3081E220-1785-C649-92F7-B8A2826D52B1}"/>
              </a:ext>
            </a:extLst>
          </p:cNvPr>
          <p:cNvCxnSpPr>
            <a:cxnSpLocks/>
          </p:cNvCxnSpPr>
          <p:nvPr/>
        </p:nvCxnSpPr>
        <p:spPr>
          <a:xfrm flipH="1">
            <a:off x="3471466" y="5382227"/>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50" name="Straight Arrow Connector 449">
            <a:extLst>
              <a:ext uri="{FF2B5EF4-FFF2-40B4-BE49-F238E27FC236}">
                <a16:creationId xmlns:a16="http://schemas.microsoft.com/office/drawing/2014/main" id="{7DA9677E-A81A-644B-BF51-E40EDB7870D4}"/>
              </a:ext>
            </a:extLst>
          </p:cNvPr>
          <p:cNvCxnSpPr>
            <a:cxnSpLocks/>
          </p:cNvCxnSpPr>
          <p:nvPr/>
        </p:nvCxnSpPr>
        <p:spPr>
          <a:xfrm>
            <a:off x="6761626" y="5382227"/>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51" name="Picture 450">
            <a:extLst>
              <a:ext uri="{FF2B5EF4-FFF2-40B4-BE49-F238E27FC236}">
                <a16:creationId xmlns:a16="http://schemas.microsoft.com/office/drawing/2014/main" id="{39DAE686-A685-F342-91A9-D042707C23B4}"/>
              </a:ext>
            </a:extLst>
          </p:cNvPr>
          <p:cNvPicPr>
            <a:picLocks noChangeAspect="1"/>
          </p:cNvPicPr>
          <p:nvPr/>
        </p:nvPicPr>
        <p:blipFill>
          <a:blip r:embed="rId3"/>
          <a:stretch>
            <a:fillRect/>
          </a:stretch>
        </p:blipFill>
        <p:spPr>
          <a:xfrm>
            <a:off x="6212282" y="5286198"/>
            <a:ext cx="816721" cy="207264"/>
          </a:xfrm>
          <a:prstGeom prst="rect">
            <a:avLst/>
          </a:prstGeom>
        </p:spPr>
      </p:pic>
      <p:cxnSp>
        <p:nvCxnSpPr>
          <p:cNvPr id="452" name="Straight Arrow Connector 451">
            <a:extLst>
              <a:ext uri="{FF2B5EF4-FFF2-40B4-BE49-F238E27FC236}">
                <a16:creationId xmlns:a16="http://schemas.microsoft.com/office/drawing/2014/main" id="{C5248A87-9F9F-FB45-A49E-F182F70A9DCB}"/>
              </a:ext>
            </a:extLst>
          </p:cNvPr>
          <p:cNvCxnSpPr>
            <a:cxnSpLocks/>
          </p:cNvCxnSpPr>
          <p:nvPr/>
        </p:nvCxnSpPr>
        <p:spPr>
          <a:xfrm flipH="1">
            <a:off x="6085787" y="5389831"/>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grpSp>
        <p:nvGrpSpPr>
          <p:cNvPr id="453" name="Group 652">
            <a:extLst>
              <a:ext uri="{FF2B5EF4-FFF2-40B4-BE49-F238E27FC236}">
                <a16:creationId xmlns:a16="http://schemas.microsoft.com/office/drawing/2014/main" id="{6D593388-4921-4845-A11A-59BF19E95C08}"/>
              </a:ext>
            </a:extLst>
          </p:cNvPr>
          <p:cNvGrpSpPr>
            <a:grpSpLocks/>
          </p:cNvGrpSpPr>
          <p:nvPr/>
        </p:nvGrpSpPr>
        <p:grpSpPr bwMode="auto">
          <a:xfrm>
            <a:off x="970802" y="5003243"/>
            <a:ext cx="733407" cy="660273"/>
            <a:chOff x="2751" y="1851"/>
            <a:chExt cx="462" cy="478"/>
          </a:xfrm>
        </p:grpSpPr>
        <p:pic>
          <p:nvPicPr>
            <p:cNvPr id="454" name="Picture 653" descr="iphone_stylized_small">
              <a:extLst>
                <a:ext uri="{FF2B5EF4-FFF2-40B4-BE49-F238E27FC236}">
                  <a16:creationId xmlns:a16="http://schemas.microsoft.com/office/drawing/2014/main" id="{DF8308B6-F22D-674D-A6C8-0DC70B6AAC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5" name="Picture 654" descr="antenna_radiation_stylized">
              <a:extLst>
                <a:ext uri="{FF2B5EF4-FFF2-40B4-BE49-F238E27FC236}">
                  <a16:creationId xmlns:a16="http://schemas.microsoft.com/office/drawing/2014/main" id="{E27DC4A0-F181-D547-B504-8544D6EB634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 name="Rectangle 455">
            <a:extLst>
              <a:ext uri="{FF2B5EF4-FFF2-40B4-BE49-F238E27FC236}">
                <a16:creationId xmlns:a16="http://schemas.microsoft.com/office/drawing/2014/main" id="{64D8096B-CEE8-6C49-8488-6C3D24817187}"/>
              </a:ext>
            </a:extLst>
          </p:cNvPr>
          <p:cNvSpPr/>
          <p:nvPr/>
        </p:nvSpPr>
        <p:spPr>
          <a:xfrm>
            <a:off x="884538" y="4930345"/>
            <a:ext cx="1352036" cy="790833"/>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TextBox 456">
            <a:extLst>
              <a:ext uri="{FF2B5EF4-FFF2-40B4-BE49-F238E27FC236}">
                <a16:creationId xmlns:a16="http://schemas.microsoft.com/office/drawing/2014/main" id="{3D213BE3-42AD-EC4B-A270-370359D352CA}"/>
              </a:ext>
            </a:extLst>
          </p:cNvPr>
          <p:cNvSpPr txBox="1"/>
          <p:nvPr/>
        </p:nvSpPr>
        <p:spPr>
          <a:xfrm>
            <a:off x="2597189" y="5619133"/>
            <a:ext cx="1277683" cy="338554"/>
          </a:xfrm>
          <a:prstGeom prst="rect">
            <a:avLst/>
          </a:prstGeom>
          <a:noFill/>
        </p:spPr>
        <p:txBody>
          <a:bodyPr wrap="square" rtlCol="0">
            <a:spAutoFit/>
          </a:bodyPr>
          <a:lstStyle/>
          <a:p>
            <a:r>
              <a:rPr lang="en-US" sz="1600" dirty="0" err="1">
                <a:solidFill>
                  <a:prstClr val="black"/>
                </a:solidFill>
                <a:latin typeface="Calibri"/>
              </a:rPr>
              <a:t>estação</a:t>
            </a:r>
            <a:r>
              <a:rPr lang="en-US" sz="1600" dirty="0">
                <a:solidFill>
                  <a:prstClr val="black"/>
                </a:solidFill>
                <a:latin typeface="Calibri"/>
              </a:rPr>
              <a:t> base</a:t>
            </a:r>
            <a:endParaRPr lang="en-US" sz="1200" dirty="0">
              <a:solidFill>
                <a:prstClr val="black"/>
              </a:solidFill>
              <a:latin typeface="Calibri"/>
            </a:endParaRPr>
          </a:p>
        </p:txBody>
      </p:sp>
      <p:sp>
        <p:nvSpPr>
          <p:cNvPr id="458" name="Rectangle 457">
            <a:extLst>
              <a:ext uri="{FF2B5EF4-FFF2-40B4-BE49-F238E27FC236}">
                <a16:creationId xmlns:a16="http://schemas.microsoft.com/office/drawing/2014/main" id="{98CB3660-6858-AB4D-9977-086702926CE8}"/>
              </a:ext>
            </a:extLst>
          </p:cNvPr>
          <p:cNvSpPr/>
          <p:nvPr/>
        </p:nvSpPr>
        <p:spPr>
          <a:xfrm>
            <a:off x="2236572" y="5325762"/>
            <a:ext cx="556055" cy="148281"/>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grpSp>
        <p:nvGrpSpPr>
          <p:cNvPr id="9" name="Group 8">
            <a:extLst>
              <a:ext uri="{FF2B5EF4-FFF2-40B4-BE49-F238E27FC236}">
                <a16:creationId xmlns:a16="http://schemas.microsoft.com/office/drawing/2014/main" id="{89728008-6E72-6D4D-9C4F-5F2B2D7E33B6}"/>
              </a:ext>
            </a:extLst>
          </p:cNvPr>
          <p:cNvGrpSpPr/>
          <p:nvPr/>
        </p:nvGrpSpPr>
        <p:grpSpPr>
          <a:xfrm>
            <a:off x="3101546" y="2458996"/>
            <a:ext cx="2928551" cy="2923232"/>
            <a:chOff x="2987392" y="2753884"/>
            <a:chExt cx="2351943" cy="2628343"/>
          </a:xfrm>
        </p:grpSpPr>
        <p:cxnSp>
          <p:nvCxnSpPr>
            <p:cNvPr id="445" name="Straight Arrow Connector 444">
              <a:extLst>
                <a:ext uri="{FF2B5EF4-FFF2-40B4-BE49-F238E27FC236}">
                  <a16:creationId xmlns:a16="http://schemas.microsoft.com/office/drawing/2014/main" id="{0693F20D-02FD-EB41-A70D-132AF1EF0587}"/>
                </a:ext>
              </a:extLst>
            </p:cNvPr>
            <p:cNvCxnSpPr>
              <a:cxnSpLocks/>
            </p:cNvCxnSpPr>
            <p:nvPr/>
          </p:nvCxnSpPr>
          <p:spPr>
            <a:xfrm>
              <a:off x="4574350" y="5382227"/>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6" name="Rectangle 5">
              <a:extLst>
                <a:ext uri="{FF2B5EF4-FFF2-40B4-BE49-F238E27FC236}">
                  <a16:creationId xmlns:a16="http://schemas.microsoft.com/office/drawing/2014/main" id="{7863E31E-C892-E640-8593-ECFF64CF4C55}"/>
                </a:ext>
              </a:extLst>
            </p:cNvPr>
            <p:cNvSpPr/>
            <p:nvPr/>
          </p:nvSpPr>
          <p:spPr>
            <a:xfrm>
              <a:off x="2990334" y="2792627"/>
              <a:ext cx="210066" cy="2496066"/>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val 6">
              <a:extLst>
                <a:ext uri="{FF2B5EF4-FFF2-40B4-BE49-F238E27FC236}">
                  <a16:creationId xmlns:a16="http://schemas.microsoft.com/office/drawing/2014/main" id="{872E75D5-45DF-F349-8AE1-B44D076819B9}"/>
                </a:ext>
              </a:extLst>
            </p:cNvPr>
            <p:cNvSpPr/>
            <p:nvPr/>
          </p:nvSpPr>
          <p:spPr>
            <a:xfrm>
              <a:off x="2995166" y="2753884"/>
              <a:ext cx="189068" cy="89378"/>
            </a:xfrm>
            <a:prstGeom prst="ellipse">
              <a:avLst/>
            </a:prstGeom>
            <a:gradFill>
              <a:gsLst>
                <a:gs pos="0">
                  <a:srgbClr val="C00000"/>
                </a:gs>
                <a:gs pos="55000">
                  <a:schemeClr val="bg1"/>
                </a:gs>
                <a:gs pos="100000">
                  <a:srgbClr val="C00000"/>
                </a:gs>
              </a:gsLst>
              <a:lin ang="0" scaled="0"/>
            </a:gra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Rectangle 459">
              <a:extLst>
                <a:ext uri="{FF2B5EF4-FFF2-40B4-BE49-F238E27FC236}">
                  <a16:creationId xmlns:a16="http://schemas.microsoft.com/office/drawing/2014/main" id="{745CA4C0-E1AD-A846-AF56-0C91E8BFB3F1}"/>
                </a:ext>
              </a:extLst>
            </p:cNvPr>
            <p:cNvSpPr/>
            <p:nvPr/>
          </p:nvSpPr>
          <p:spPr>
            <a:xfrm>
              <a:off x="5067300" y="2846173"/>
              <a:ext cx="210066" cy="2496066"/>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Oval 460">
              <a:extLst>
                <a:ext uri="{FF2B5EF4-FFF2-40B4-BE49-F238E27FC236}">
                  <a16:creationId xmlns:a16="http://schemas.microsoft.com/office/drawing/2014/main" id="{B6FF396D-811D-5D4F-8702-FBEADF5398B4}"/>
                </a:ext>
              </a:extLst>
            </p:cNvPr>
            <p:cNvSpPr/>
            <p:nvPr/>
          </p:nvSpPr>
          <p:spPr>
            <a:xfrm>
              <a:off x="5072132" y="2807430"/>
              <a:ext cx="189068" cy="89378"/>
            </a:xfrm>
            <a:prstGeom prst="ellipse">
              <a:avLst/>
            </a:prstGeom>
            <a:gradFill>
              <a:gsLst>
                <a:gs pos="0">
                  <a:srgbClr val="C00000"/>
                </a:gs>
                <a:gs pos="55000">
                  <a:schemeClr val="bg1"/>
                </a:gs>
                <a:gs pos="100000">
                  <a:srgbClr val="C00000"/>
                </a:gs>
              </a:gsLst>
              <a:lin ang="0" scaled="0"/>
            </a:gra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a:extLst>
                <a:ext uri="{FF2B5EF4-FFF2-40B4-BE49-F238E27FC236}">
                  <a16:creationId xmlns:a16="http://schemas.microsoft.com/office/drawing/2014/main" id="{C59976A9-19B1-B44F-85AD-39D8DA64481D}"/>
                </a:ext>
              </a:extLst>
            </p:cNvPr>
            <p:cNvSpPr/>
            <p:nvPr/>
          </p:nvSpPr>
          <p:spPr>
            <a:xfrm rot="5400000">
              <a:off x="4019036" y="4082879"/>
              <a:ext cx="236838" cy="2277761"/>
            </a:xfrm>
            <a:prstGeom prst="rect">
              <a:avLst/>
            </a:prstGeom>
            <a:gradFill>
              <a:gsLst>
                <a:gs pos="0">
                  <a:srgbClr val="C00000"/>
                </a:gs>
                <a:gs pos="55000">
                  <a:schemeClr val="bg1"/>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a:extLst>
                <a:ext uri="{FF2B5EF4-FFF2-40B4-BE49-F238E27FC236}">
                  <a16:creationId xmlns:a16="http://schemas.microsoft.com/office/drawing/2014/main" id="{B45DB6A5-4B6A-C946-A573-3F5C3B13308D}"/>
                </a:ext>
              </a:extLst>
            </p:cNvPr>
            <p:cNvGrpSpPr/>
            <p:nvPr/>
          </p:nvGrpSpPr>
          <p:grpSpPr>
            <a:xfrm>
              <a:off x="5060792" y="5100747"/>
              <a:ext cx="223781" cy="248981"/>
              <a:chOff x="5064046" y="5090985"/>
              <a:chExt cx="223781" cy="248981"/>
            </a:xfrm>
          </p:grpSpPr>
          <p:sp>
            <p:nvSpPr>
              <p:cNvPr id="464" name="Rectangle 463">
                <a:extLst>
                  <a:ext uri="{FF2B5EF4-FFF2-40B4-BE49-F238E27FC236}">
                    <a16:creationId xmlns:a16="http://schemas.microsoft.com/office/drawing/2014/main" id="{EE764A06-94D9-8141-B09C-4F6BF5C73E01}"/>
                  </a:ext>
                </a:extLst>
              </p:cNvPr>
              <p:cNvSpPr/>
              <p:nvPr/>
            </p:nvSpPr>
            <p:spPr>
              <a:xfrm>
                <a:off x="5064046" y="5090985"/>
                <a:ext cx="217273" cy="248981"/>
              </a:xfrm>
              <a:prstGeom prst="rect">
                <a:avLst/>
              </a:prstGeom>
              <a:gradFill>
                <a:gsLst>
                  <a:gs pos="0">
                    <a:srgbClr val="C00000">
                      <a:alpha val="0"/>
                    </a:srgbClr>
                  </a:gs>
                  <a:gs pos="55000">
                    <a:schemeClr val="bg1">
                      <a:alpha val="2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Rectangle 464">
                <a:extLst>
                  <a:ext uri="{FF2B5EF4-FFF2-40B4-BE49-F238E27FC236}">
                    <a16:creationId xmlns:a16="http://schemas.microsoft.com/office/drawing/2014/main" id="{0B9A70EB-AB3F-7C41-AD24-103618D808B2}"/>
                  </a:ext>
                </a:extLst>
              </p:cNvPr>
              <p:cNvSpPr/>
              <p:nvPr/>
            </p:nvSpPr>
            <p:spPr>
              <a:xfrm>
                <a:off x="5070554" y="5092655"/>
                <a:ext cx="217273" cy="97624"/>
              </a:xfrm>
              <a:prstGeom prst="rect">
                <a:avLst/>
              </a:prstGeom>
              <a:gradFill>
                <a:gsLst>
                  <a:gs pos="39000">
                    <a:schemeClr val="bg1">
                      <a:alpha val="86000"/>
                    </a:schemeClr>
                  </a:gs>
                  <a:gs pos="0">
                    <a:srgbClr val="C00000">
                      <a:alpha val="0"/>
                    </a:srgbClr>
                  </a:gs>
                  <a:gs pos="67000">
                    <a:schemeClr val="bg1">
                      <a:alpha val="78000"/>
                    </a:schemeClr>
                  </a:gs>
                  <a:gs pos="54000">
                    <a:schemeClr val="bg1"/>
                  </a:gs>
                  <a:gs pos="100000">
                    <a:srgbClr val="C00000">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66" name="Group 465">
              <a:extLst>
                <a:ext uri="{FF2B5EF4-FFF2-40B4-BE49-F238E27FC236}">
                  <a16:creationId xmlns:a16="http://schemas.microsoft.com/office/drawing/2014/main" id="{3635D05A-D79E-D94B-9932-6015467DB250}"/>
                </a:ext>
              </a:extLst>
            </p:cNvPr>
            <p:cNvGrpSpPr/>
            <p:nvPr/>
          </p:nvGrpSpPr>
          <p:grpSpPr>
            <a:xfrm flipH="1">
              <a:off x="2987392" y="5100205"/>
              <a:ext cx="223781" cy="248981"/>
              <a:chOff x="5064046" y="5090985"/>
              <a:chExt cx="223781" cy="248981"/>
            </a:xfrm>
          </p:grpSpPr>
          <p:sp>
            <p:nvSpPr>
              <p:cNvPr id="467" name="Rectangle 466">
                <a:extLst>
                  <a:ext uri="{FF2B5EF4-FFF2-40B4-BE49-F238E27FC236}">
                    <a16:creationId xmlns:a16="http://schemas.microsoft.com/office/drawing/2014/main" id="{536B64EC-BB40-0C45-91F3-8DEE2A78B9C8}"/>
                  </a:ext>
                </a:extLst>
              </p:cNvPr>
              <p:cNvSpPr/>
              <p:nvPr/>
            </p:nvSpPr>
            <p:spPr>
              <a:xfrm>
                <a:off x="5064046" y="5090985"/>
                <a:ext cx="217273" cy="248981"/>
              </a:xfrm>
              <a:prstGeom prst="rect">
                <a:avLst/>
              </a:prstGeom>
              <a:gradFill>
                <a:gsLst>
                  <a:gs pos="0">
                    <a:srgbClr val="C00000">
                      <a:alpha val="0"/>
                    </a:srgbClr>
                  </a:gs>
                  <a:gs pos="55000">
                    <a:schemeClr val="bg1">
                      <a:alpha val="2000"/>
                    </a:schemeClr>
                  </a:gs>
                  <a:gs pos="100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ectangle 467">
                <a:extLst>
                  <a:ext uri="{FF2B5EF4-FFF2-40B4-BE49-F238E27FC236}">
                    <a16:creationId xmlns:a16="http://schemas.microsoft.com/office/drawing/2014/main" id="{44302713-F5DB-994B-A5C8-AB92AC4E90BC}"/>
                  </a:ext>
                </a:extLst>
              </p:cNvPr>
              <p:cNvSpPr/>
              <p:nvPr/>
            </p:nvSpPr>
            <p:spPr>
              <a:xfrm>
                <a:off x="5070554" y="5092655"/>
                <a:ext cx="217273" cy="97624"/>
              </a:xfrm>
              <a:prstGeom prst="rect">
                <a:avLst/>
              </a:prstGeom>
              <a:gradFill>
                <a:gsLst>
                  <a:gs pos="39000">
                    <a:schemeClr val="bg1">
                      <a:alpha val="86000"/>
                    </a:schemeClr>
                  </a:gs>
                  <a:gs pos="0">
                    <a:srgbClr val="C00000">
                      <a:alpha val="0"/>
                    </a:srgbClr>
                  </a:gs>
                  <a:gs pos="67000">
                    <a:schemeClr val="bg1">
                      <a:alpha val="78000"/>
                    </a:schemeClr>
                  </a:gs>
                  <a:gs pos="54000">
                    <a:schemeClr val="bg1"/>
                  </a:gs>
                  <a:gs pos="100000">
                    <a:srgbClr val="C00000">
                      <a:alpha val="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469" name="Rectangle 4">
            <a:extLst>
              <a:ext uri="{FF2B5EF4-FFF2-40B4-BE49-F238E27FC236}">
                <a16:creationId xmlns:a16="http://schemas.microsoft.com/office/drawing/2014/main" id="{F7F77A83-A1E9-7346-8216-26AA3A5A6906}"/>
              </a:ext>
            </a:extLst>
          </p:cNvPr>
          <p:cNvSpPr>
            <a:spLocks noChangeArrowheads="1"/>
          </p:cNvSpPr>
          <p:nvPr/>
        </p:nvSpPr>
        <p:spPr bwMode="auto">
          <a:xfrm>
            <a:off x="8190741" y="1211977"/>
            <a:ext cx="3756453" cy="5143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spcBef>
                <a:spcPct val="20000"/>
              </a:spcBef>
              <a:buClr>
                <a:srgbClr val="000099"/>
              </a:buClr>
              <a:buSzPct val="75000"/>
              <a:tabLst>
                <a:tab pos="746125" algn="l"/>
              </a:tabLst>
              <a:defRPr/>
            </a:pPr>
            <a:r>
              <a:rPr lang="en-US" sz="2800" dirty="0" err="1">
                <a:solidFill>
                  <a:srgbClr val="C00000"/>
                </a:solidFill>
              </a:rPr>
              <a:t>tunelamento</a:t>
            </a:r>
            <a:r>
              <a:rPr lang="en-US" sz="2800" dirty="0">
                <a:solidFill>
                  <a:srgbClr val="C00000"/>
                </a:solidFill>
              </a:rPr>
              <a:t>:</a:t>
            </a:r>
          </a:p>
          <a:p>
            <a:pPr marL="403225" indent="-342900">
              <a:spcBef>
                <a:spcPct val="20000"/>
              </a:spcBef>
              <a:buClr>
                <a:srgbClr val="000099"/>
              </a:buClr>
              <a:buSzPct val="100000"/>
              <a:buFont typeface="Wingdings" pitchFamily="2" charset="2"/>
              <a:buChar char="§"/>
              <a:tabLst>
                <a:tab pos="746125" algn="l"/>
              </a:tabLst>
              <a:defRPr/>
            </a:pPr>
            <a:r>
              <a:rPr lang="pt-BR" sz="2400" dirty="0"/>
              <a:t>datagrama móvel encapsulado usando GPRS </a:t>
            </a:r>
            <a:r>
              <a:rPr lang="pt-BR" sz="2400" dirty="0" err="1"/>
              <a:t>Tunneling</a:t>
            </a:r>
            <a:r>
              <a:rPr lang="pt-BR" sz="2400" dirty="0"/>
              <a:t> </a:t>
            </a:r>
            <a:r>
              <a:rPr lang="pt-BR" sz="2400" dirty="0" err="1"/>
              <a:t>Protocol</a:t>
            </a:r>
            <a:r>
              <a:rPr lang="pt-BR" sz="2400" dirty="0"/>
              <a:t> (GTP), enviado dentro do datagrama UDP para S-GW</a:t>
            </a:r>
            <a:endParaRPr lang="en-US" sz="2400" dirty="0"/>
          </a:p>
          <a:p>
            <a:pPr marL="403225" indent="-342900">
              <a:spcBef>
                <a:spcPct val="20000"/>
              </a:spcBef>
              <a:buClr>
                <a:srgbClr val="000099"/>
              </a:buClr>
              <a:buSzPct val="100000"/>
              <a:buFont typeface="Wingdings" pitchFamily="2" charset="2"/>
              <a:buChar char="§"/>
              <a:tabLst>
                <a:tab pos="746125" algn="l"/>
              </a:tabLst>
              <a:defRPr/>
            </a:pPr>
            <a:r>
              <a:rPr lang="pt-BR" sz="2400" dirty="0"/>
              <a:t>S-GW </a:t>
            </a:r>
            <a:r>
              <a:rPr lang="pt-BR" sz="2400" dirty="0" err="1"/>
              <a:t>re-tunela</a:t>
            </a:r>
            <a:r>
              <a:rPr lang="pt-BR" sz="2400" dirty="0"/>
              <a:t> datagramas para P-GW</a:t>
            </a:r>
            <a:endParaRPr lang="en-US" sz="2400" dirty="0"/>
          </a:p>
          <a:p>
            <a:pPr marL="403225" indent="-342900">
              <a:spcBef>
                <a:spcPct val="20000"/>
              </a:spcBef>
              <a:buClr>
                <a:srgbClr val="000099"/>
              </a:buClr>
              <a:buSzPct val="100000"/>
              <a:buFont typeface="Wingdings" pitchFamily="2" charset="2"/>
              <a:buChar char="§"/>
              <a:tabLst>
                <a:tab pos="746125" algn="l"/>
              </a:tabLst>
              <a:defRPr/>
            </a:pPr>
            <a:r>
              <a:rPr lang="pt-BR" sz="2400" dirty="0"/>
              <a:t>suporte à mobilidade: apenas os </a:t>
            </a:r>
            <a:r>
              <a:rPr lang="pt-BR" sz="2400" i="1" dirty="0" err="1"/>
              <a:t>endpoints</a:t>
            </a:r>
            <a:r>
              <a:rPr lang="pt-BR" sz="2400" dirty="0"/>
              <a:t> de tunelamento mudam quando o usuário móvel se move</a:t>
            </a:r>
            <a:endParaRPr lang="en-US" sz="2400" dirty="0"/>
          </a:p>
          <a:p>
            <a:pPr marL="342900" indent="-342900">
              <a:spcBef>
                <a:spcPct val="20000"/>
              </a:spcBef>
              <a:buClr>
                <a:srgbClr val="000099"/>
              </a:buClr>
              <a:buSzPct val="75000"/>
              <a:buFont typeface="Wingdings" charset="0"/>
              <a:buNone/>
              <a:tabLst>
                <a:tab pos="746125" algn="l"/>
              </a:tabLst>
              <a:defRPr/>
            </a:pPr>
            <a:r>
              <a:rPr lang="en-US" sz="2400" dirty="0">
                <a:cs typeface="+mn-cs"/>
              </a:rPr>
              <a:t> </a:t>
            </a:r>
          </a:p>
        </p:txBody>
      </p:sp>
    </p:spTree>
    <p:extLst>
      <p:ext uri="{BB962C8B-B14F-4D97-AF65-F5344CB8AC3E}">
        <p14:creationId xmlns:p14="http://schemas.microsoft.com/office/powerpoint/2010/main" val="2790640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par>
                                <p:cTn id="8" presetID="22" presetClass="entr" presetSubtype="4"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down)">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par>
                                <p:cTn id="16" presetID="9" presetClass="entr" presetSubtype="0" fill="hold" nodeType="withEffect">
                                  <p:stCondLst>
                                    <p:cond delay="0"/>
                                  </p:stCondLst>
                                  <p:childTnLst>
                                    <p:set>
                                      <p:cBhvr>
                                        <p:cTn id="17" dur="1" fill="hold">
                                          <p:stCondLst>
                                            <p:cond delay="0"/>
                                          </p:stCondLst>
                                        </p:cTn>
                                        <p:tgtEl>
                                          <p:spTgt spid="469">
                                            <p:txEl>
                                              <p:pRg st="1" end="1"/>
                                            </p:txEl>
                                          </p:spTgt>
                                        </p:tgtEl>
                                        <p:attrNameLst>
                                          <p:attrName>style.visibility</p:attrName>
                                        </p:attrNameLst>
                                      </p:cBhvr>
                                      <p:to>
                                        <p:strVal val="visible"/>
                                      </p:to>
                                    </p:set>
                                    <p:animEffect transition="in" filter="dissolve">
                                      <p:cBhvr>
                                        <p:cTn id="18" dur="500"/>
                                        <p:tgtEl>
                                          <p:spTgt spid="469">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469">
                                            <p:txEl>
                                              <p:pRg st="0" end="0"/>
                                            </p:txEl>
                                          </p:spTgt>
                                        </p:tgtEl>
                                        <p:attrNameLst>
                                          <p:attrName>style.visibility</p:attrName>
                                        </p:attrNameLst>
                                      </p:cBhvr>
                                      <p:to>
                                        <p:strVal val="visible"/>
                                      </p:to>
                                    </p:set>
                                    <p:animEffect transition="in" filter="dissolve">
                                      <p:cBhvr>
                                        <p:cTn id="21" dur="500"/>
                                        <p:tgtEl>
                                          <p:spTgt spid="469">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469">
                                            <p:txEl>
                                              <p:pRg st="2" end="2"/>
                                            </p:txEl>
                                          </p:spTgt>
                                        </p:tgtEl>
                                        <p:attrNameLst>
                                          <p:attrName>style.visibility</p:attrName>
                                        </p:attrNameLst>
                                      </p:cBhvr>
                                      <p:to>
                                        <p:strVal val="visible"/>
                                      </p:to>
                                    </p:set>
                                    <p:animEffect transition="in" filter="dissolve">
                                      <p:cBhvr>
                                        <p:cTn id="26" dur="500"/>
                                        <p:tgtEl>
                                          <p:spTgt spid="469">
                                            <p:txEl>
                                              <p:pRg st="2" end="2"/>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469">
                                            <p:txEl>
                                              <p:pRg st="3" end="3"/>
                                            </p:txEl>
                                          </p:spTgt>
                                        </p:tgtEl>
                                        <p:attrNameLst>
                                          <p:attrName>style.visibility</p:attrName>
                                        </p:attrNameLst>
                                      </p:cBhvr>
                                      <p:to>
                                        <p:strVal val="visible"/>
                                      </p:to>
                                    </p:set>
                                    <p:animEffect transition="in" filter="dissolve">
                                      <p:cBhvr>
                                        <p:cTn id="29" dur="500"/>
                                        <p:tgtEl>
                                          <p:spTgt spid="46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93" name="Group 392">
            <a:extLst>
              <a:ext uri="{FF2B5EF4-FFF2-40B4-BE49-F238E27FC236}">
                <a16:creationId xmlns:a16="http://schemas.microsoft.com/office/drawing/2014/main" id="{74A8586B-18B3-3C44-820A-1242FBB5BDB5}"/>
              </a:ext>
            </a:extLst>
          </p:cNvPr>
          <p:cNvGrpSpPr/>
          <p:nvPr/>
        </p:nvGrpSpPr>
        <p:grpSpPr>
          <a:xfrm>
            <a:off x="4708577" y="1917062"/>
            <a:ext cx="4433068" cy="574881"/>
            <a:chOff x="5366964" y="5459934"/>
            <a:chExt cx="4476119" cy="574881"/>
          </a:xfrm>
        </p:grpSpPr>
        <p:sp>
          <p:nvSpPr>
            <p:cNvPr id="394" name="Freeform 393">
              <a:extLst>
                <a:ext uri="{FF2B5EF4-FFF2-40B4-BE49-F238E27FC236}">
                  <a16:creationId xmlns:a16="http://schemas.microsoft.com/office/drawing/2014/main" id="{2399916C-6406-7B44-A9D5-AFF9B5C97AE5}"/>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395" name="Straight Connector 394">
              <a:extLst>
                <a:ext uri="{FF2B5EF4-FFF2-40B4-BE49-F238E27FC236}">
                  <a16:creationId xmlns:a16="http://schemas.microsoft.com/office/drawing/2014/main" id="{30797965-398A-FB44-BD66-6A191636994E}"/>
                </a:ext>
              </a:extLst>
            </p:cNvPr>
            <p:cNvCxnSpPr>
              <a:cxnSpLocks/>
              <a:stCxn id="406"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699512ED-933A-D34A-8CC8-9DA165A7BE77}"/>
                </a:ext>
              </a:extLst>
            </p:cNvPr>
            <p:cNvCxnSpPr>
              <a:cxnSpLocks/>
              <a:stCxn id="450"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856BB82B-8297-2842-A3D6-F232E57A88C9}"/>
                </a:ext>
              </a:extLst>
            </p:cNvPr>
            <p:cNvCxnSpPr>
              <a:cxnSpLocks/>
              <a:stCxn id="450"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70708A4A-E7CD-9242-A059-A980B0615DD0}"/>
                </a:ext>
              </a:extLst>
            </p:cNvPr>
            <p:cNvCxnSpPr>
              <a:cxnSpLocks/>
              <a:endCxn id="411"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232EC5A5-66D8-6243-932B-3E866D67F057}"/>
                </a:ext>
              </a:extLst>
            </p:cNvPr>
            <p:cNvCxnSpPr>
              <a:cxnSpLocks/>
              <a:stCxn id="420" idx="4"/>
              <a:endCxn id="457"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0404EDF9-60B5-BD47-8D9B-5254306BFBF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C07E04D4-47F1-8148-BB46-A8FC1BB3B47E}"/>
                </a:ext>
              </a:extLst>
            </p:cNvPr>
            <p:cNvGrpSpPr/>
            <p:nvPr/>
          </p:nvGrpSpPr>
          <p:grpSpPr>
            <a:xfrm>
              <a:off x="8178961" y="5824636"/>
              <a:ext cx="182938" cy="111323"/>
              <a:chOff x="7493876" y="2774731"/>
              <a:chExt cx="1481958" cy="894622"/>
            </a:xfrm>
          </p:grpSpPr>
          <p:sp>
            <p:nvSpPr>
              <p:cNvPr id="451" name="Freeform 450">
                <a:extLst>
                  <a:ext uri="{FF2B5EF4-FFF2-40B4-BE49-F238E27FC236}">
                    <a16:creationId xmlns:a16="http://schemas.microsoft.com/office/drawing/2014/main" id="{4A784D18-EA37-EF48-9CBC-160BA35B3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1CA87B4B-A0F0-3D46-9E44-C1C2959E0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74189EF8-E7FF-AB4A-BA62-5DB9921983A4}"/>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CEC71DD0-0B2E-1248-A7BD-84F849DE4C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842896F0-3379-514F-9F30-147255ED1B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DF533D3E-874B-AE4D-BDC9-D36654D7F6F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086B087A-76A7-4B45-A6FB-FAD6A1B049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2" name="Group 401">
              <a:extLst>
                <a:ext uri="{FF2B5EF4-FFF2-40B4-BE49-F238E27FC236}">
                  <a16:creationId xmlns:a16="http://schemas.microsoft.com/office/drawing/2014/main" id="{8306A9E7-F602-C248-936A-3419F9379CCE}"/>
                </a:ext>
              </a:extLst>
            </p:cNvPr>
            <p:cNvGrpSpPr/>
            <p:nvPr/>
          </p:nvGrpSpPr>
          <p:grpSpPr>
            <a:xfrm>
              <a:off x="8182762" y="5545189"/>
              <a:ext cx="175179" cy="107525"/>
              <a:chOff x="7493876" y="2774731"/>
              <a:chExt cx="1481958" cy="894622"/>
            </a:xfrm>
          </p:grpSpPr>
          <p:sp>
            <p:nvSpPr>
              <p:cNvPr id="419" name="Freeform 418">
                <a:extLst>
                  <a:ext uri="{FF2B5EF4-FFF2-40B4-BE49-F238E27FC236}">
                    <a16:creationId xmlns:a16="http://schemas.microsoft.com/office/drawing/2014/main" id="{2654CBB9-CAE4-9846-9F19-53B086AB5B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0" name="Oval 419">
                <a:extLst>
                  <a:ext uri="{FF2B5EF4-FFF2-40B4-BE49-F238E27FC236}">
                    <a16:creationId xmlns:a16="http://schemas.microsoft.com/office/drawing/2014/main" id="{C64FA96F-2245-DD4B-8051-5E7BFB3281E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1" name="Group 420">
                <a:extLst>
                  <a:ext uri="{FF2B5EF4-FFF2-40B4-BE49-F238E27FC236}">
                    <a16:creationId xmlns:a16="http://schemas.microsoft.com/office/drawing/2014/main" id="{DD2D5F95-F11D-834F-93D0-BE45F64CF6BA}"/>
                  </a:ext>
                </a:extLst>
              </p:cNvPr>
              <p:cNvGrpSpPr/>
              <p:nvPr/>
            </p:nvGrpSpPr>
            <p:grpSpPr>
              <a:xfrm>
                <a:off x="7713663" y="2848339"/>
                <a:ext cx="1042107" cy="425543"/>
                <a:chOff x="7786941" y="2884917"/>
                <a:chExt cx="897649" cy="353919"/>
              </a:xfrm>
            </p:grpSpPr>
            <p:sp>
              <p:nvSpPr>
                <p:cNvPr id="422" name="Freeform 421">
                  <a:extLst>
                    <a:ext uri="{FF2B5EF4-FFF2-40B4-BE49-F238E27FC236}">
                      <a16:creationId xmlns:a16="http://schemas.microsoft.com/office/drawing/2014/main" id="{D01DDC80-03E8-9541-A83D-7EF6E013EE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092E0C1D-2BAD-A345-9603-F71263AB1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E33FC734-C41F-374C-B813-AD12B7FAB9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0F11AC09-29C9-3248-8150-11C9F6C875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9C0ED71C-359E-1C44-ABA6-401D5761D0AC}"/>
                </a:ext>
              </a:extLst>
            </p:cNvPr>
            <p:cNvGrpSpPr/>
            <p:nvPr/>
          </p:nvGrpSpPr>
          <p:grpSpPr>
            <a:xfrm>
              <a:off x="8515547" y="5580583"/>
              <a:ext cx="175179" cy="107525"/>
              <a:chOff x="7493876" y="2774731"/>
              <a:chExt cx="1481958" cy="894622"/>
            </a:xfrm>
          </p:grpSpPr>
          <p:sp>
            <p:nvSpPr>
              <p:cNvPr id="412" name="Freeform 411">
                <a:extLst>
                  <a:ext uri="{FF2B5EF4-FFF2-40B4-BE49-F238E27FC236}">
                    <a16:creationId xmlns:a16="http://schemas.microsoft.com/office/drawing/2014/main" id="{7F7C312D-7A22-F74F-84F1-AEC58FCACC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3" name="Oval 412">
                <a:extLst>
                  <a:ext uri="{FF2B5EF4-FFF2-40B4-BE49-F238E27FC236}">
                    <a16:creationId xmlns:a16="http://schemas.microsoft.com/office/drawing/2014/main" id="{E5C0FD88-2622-A245-9D35-C07DFC55A3F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4" name="Group 413">
                <a:extLst>
                  <a:ext uri="{FF2B5EF4-FFF2-40B4-BE49-F238E27FC236}">
                    <a16:creationId xmlns:a16="http://schemas.microsoft.com/office/drawing/2014/main" id="{DE208897-2C8B-3140-8072-FB9FF5BDD556}"/>
                  </a:ext>
                </a:extLst>
              </p:cNvPr>
              <p:cNvGrpSpPr/>
              <p:nvPr/>
            </p:nvGrpSpPr>
            <p:grpSpPr>
              <a:xfrm>
                <a:off x="7713663" y="2848339"/>
                <a:ext cx="1042107" cy="425543"/>
                <a:chOff x="7786941" y="2884917"/>
                <a:chExt cx="897649" cy="353919"/>
              </a:xfrm>
            </p:grpSpPr>
            <p:sp>
              <p:nvSpPr>
                <p:cNvPr id="415" name="Freeform 414">
                  <a:extLst>
                    <a:ext uri="{FF2B5EF4-FFF2-40B4-BE49-F238E27FC236}">
                      <a16:creationId xmlns:a16="http://schemas.microsoft.com/office/drawing/2014/main" id="{9D217BA4-6814-324E-9466-7DF0C8DF5D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FBE8A708-FAD2-184C-80D0-7FAD61D362C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8FF35480-7A9C-954D-8D62-3220FD24B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8" name="Freeform 417">
                  <a:extLst>
                    <a:ext uri="{FF2B5EF4-FFF2-40B4-BE49-F238E27FC236}">
                      <a16:creationId xmlns:a16="http://schemas.microsoft.com/office/drawing/2014/main" id="{8364C515-ECC5-9344-9C15-F484D38368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FB138E3-47D3-0C46-B221-F062A1DE4353}"/>
                </a:ext>
              </a:extLst>
            </p:cNvPr>
            <p:cNvGrpSpPr/>
            <p:nvPr/>
          </p:nvGrpSpPr>
          <p:grpSpPr>
            <a:xfrm>
              <a:off x="8570325" y="5882671"/>
              <a:ext cx="175179" cy="107525"/>
              <a:chOff x="7493876" y="2774731"/>
              <a:chExt cx="1481958" cy="894622"/>
            </a:xfrm>
          </p:grpSpPr>
          <p:sp>
            <p:nvSpPr>
              <p:cNvPr id="405" name="Freeform 404">
                <a:extLst>
                  <a:ext uri="{FF2B5EF4-FFF2-40B4-BE49-F238E27FC236}">
                    <a16:creationId xmlns:a16="http://schemas.microsoft.com/office/drawing/2014/main" id="{FEF89179-36DF-1D49-98A2-1E95484B31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3C4C2A17-57A0-4A4B-9CCA-7B80B7A6FF2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D29CCF66-BE49-D344-A5AE-E83E18F83093}"/>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CBB58E79-A2BA-8B44-9B95-C909D29F7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4F1F820C-DD12-3544-AA32-0F98A12749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D365B5E-1584-3944-8C11-4603B9DD65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D5849860-F71A-1A43-BEAA-9EFD57F215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458" name="Group 457">
            <a:extLst>
              <a:ext uri="{FF2B5EF4-FFF2-40B4-BE49-F238E27FC236}">
                <a16:creationId xmlns:a16="http://schemas.microsoft.com/office/drawing/2014/main" id="{31AFF03D-5792-DB40-86A5-AA610BD6B2A6}"/>
              </a:ext>
            </a:extLst>
          </p:cNvPr>
          <p:cNvGrpSpPr/>
          <p:nvPr/>
        </p:nvGrpSpPr>
        <p:grpSpPr>
          <a:xfrm>
            <a:off x="5011504" y="2019393"/>
            <a:ext cx="998795" cy="445007"/>
            <a:chOff x="4332883" y="5571655"/>
            <a:chExt cx="998795" cy="445007"/>
          </a:xfrm>
        </p:grpSpPr>
        <p:cxnSp>
          <p:nvCxnSpPr>
            <p:cNvPr id="459" name="Straight Connector 458">
              <a:extLst>
                <a:ext uri="{FF2B5EF4-FFF2-40B4-BE49-F238E27FC236}">
                  <a16:creationId xmlns:a16="http://schemas.microsoft.com/office/drawing/2014/main" id="{2D187D1C-CA1B-1B49-9E5B-88BC584CC40A}"/>
                </a:ext>
              </a:extLst>
            </p:cNvPr>
            <p:cNvCxnSpPr>
              <a:cxnSpLocks/>
              <a:stCxn id="490"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BA74410C-2B01-404C-A49F-834EF6BED8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5EA94465-4306-E343-B9EC-A28EF80AA981}"/>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2" name="Straight Connector 461">
              <a:extLst>
                <a:ext uri="{FF2B5EF4-FFF2-40B4-BE49-F238E27FC236}">
                  <a16:creationId xmlns:a16="http://schemas.microsoft.com/office/drawing/2014/main" id="{0FE5A0B7-6932-404B-A37E-5E2233F5C572}"/>
                </a:ext>
              </a:extLst>
            </p:cNvPr>
            <p:cNvCxnSpPr>
              <a:cxnSpLocks/>
              <a:stCxn id="509"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3" name="Straight Connector 462">
              <a:extLst>
                <a:ext uri="{FF2B5EF4-FFF2-40B4-BE49-F238E27FC236}">
                  <a16:creationId xmlns:a16="http://schemas.microsoft.com/office/drawing/2014/main" id="{57DC618D-673C-5349-BF50-D42A34173D5B}"/>
                </a:ext>
              </a:extLst>
            </p:cNvPr>
            <p:cNvCxnSpPr>
              <a:cxnSpLocks/>
              <a:stCxn id="509"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1FE0C4C9-1462-5A4C-9F81-6EE84BF1CEA3}"/>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5" name="Straight Connector 464">
              <a:extLst>
                <a:ext uri="{FF2B5EF4-FFF2-40B4-BE49-F238E27FC236}">
                  <a16:creationId xmlns:a16="http://schemas.microsoft.com/office/drawing/2014/main" id="{A7FE1B2C-155F-FA40-82BF-DD2898CDA6B5}"/>
                </a:ext>
              </a:extLst>
            </p:cNvPr>
            <p:cNvCxnSpPr>
              <a:cxnSpLocks/>
              <a:stCxn id="495"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6" name="Straight Connector 465">
              <a:extLst>
                <a:ext uri="{FF2B5EF4-FFF2-40B4-BE49-F238E27FC236}">
                  <a16:creationId xmlns:a16="http://schemas.microsoft.com/office/drawing/2014/main" id="{C4B80EF5-1A29-4743-BC88-0F31D8F8BCD0}"/>
                </a:ext>
              </a:extLst>
            </p:cNvPr>
            <p:cNvCxnSpPr>
              <a:cxnSpLocks/>
              <a:endCxn id="495"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7" name="Straight Connector 466">
              <a:extLst>
                <a:ext uri="{FF2B5EF4-FFF2-40B4-BE49-F238E27FC236}">
                  <a16:creationId xmlns:a16="http://schemas.microsoft.com/office/drawing/2014/main" id="{E8FEF9EC-1719-5F44-9A46-0FF0A10EC4F5}"/>
                </a:ext>
              </a:extLst>
            </p:cNvPr>
            <p:cNvCxnSpPr>
              <a:cxnSpLocks/>
              <a:stCxn id="504" idx="4"/>
              <a:endCxn id="516"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9BDFEED-D7A8-BF4A-863C-9C9ECA6EAE6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69" name="Group 468">
              <a:extLst>
                <a:ext uri="{FF2B5EF4-FFF2-40B4-BE49-F238E27FC236}">
                  <a16:creationId xmlns:a16="http://schemas.microsoft.com/office/drawing/2014/main" id="{CB59506A-88D3-5148-B3B2-E0265E329D78}"/>
                </a:ext>
              </a:extLst>
            </p:cNvPr>
            <p:cNvGrpSpPr/>
            <p:nvPr/>
          </p:nvGrpSpPr>
          <p:grpSpPr>
            <a:xfrm>
              <a:off x="4332883" y="5851102"/>
              <a:ext cx="182938" cy="111323"/>
              <a:chOff x="7493876" y="2774731"/>
              <a:chExt cx="1481958" cy="894622"/>
            </a:xfrm>
          </p:grpSpPr>
          <p:sp>
            <p:nvSpPr>
              <p:cNvPr id="510" name="Freeform 509">
                <a:extLst>
                  <a:ext uri="{FF2B5EF4-FFF2-40B4-BE49-F238E27FC236}">
                    <a16:creationId xmlns:a16="http://schemas.microsoft.com/office/drawing/2014/main" id="{5F79677C-7579-FE4F-8B2A-F43FB285CC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1CD9D161-2A03-1E41-8B5F-9651D980CA4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4118CE45-1422-BE42-B0AD-A62C5F459F08}"/>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EBFBB3FF-4616-444A-AFCB-6ED810A2A7F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06209631-D6A4-F342-B484-58AC30B04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450A1D5-6469-0646-8100-0ED9BA14B5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83870EC6-42CA-574B-992E-CAE1CE97F0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0724B30B-2525-A345-9216-2FEAAF391C0D}"/>
                </a:ext>
              </a:extLst>
            </p:cNvPr>
            <p:cNvGrpSpPr/>
            <p:nvPr/>
          </p:nvGrpSpPr>
          <p:grpSpPr>
            <a:xfrm>
              <a:off x="4336684" y="5571655"/>
              <a:ext cx="175179" cy="107525"/>
              <a:chOff x="7493876" y="2774731"/>
              <a:chExt cx="1481958" cy="894622"/>
            </a:xfrm>
          </p:grpSpPr>
          <p:sp>
            <p:nvSpPr>
              <p:cNvPr id="503" name="Freeform 502">
                <a:extLst>
                  <a:ext uri="{FF2B5EF4-FFF2-40B4-BE49-F238E27FC236}">
                    <a16:creationId xmlns:a16="http://schemas.microsoft.com/office/drawing/2014/main" id="{F416E48B-FEA6-E54C-819D-07F1B2C76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0CEB8CDC-38F1-6045-A720-E46C4F9683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14873D75-55E1-5441-9D50-DBA4BC7B5851}"/>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EE1074E9-8B2B-7844-9DC5-7669778E6A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F9745D55-6750-2D4F-97B5-82A33AC311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457E09A5-AD90-A042-B6B5-80699A9215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7E49F83D-D3F7-154A-B094-55A14C81FE6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E560D99B-0722-B841-9D3C-DC2B926022B7}"/>
                </a:ext>
              </a:extLst>
            </p:cNvPr>
            <p:cNvGrpSpPr/>
            <p:nvPr/>
          </p:nvGrpSpPr>
          <p:grpSpPr>
            <a:xfrm>
              <a:off x="4669469" y="5607049"/>
              <a:ext cx="175179" cy="107525"/>
              <a:chOff x="7493876" y="2774731"/>
              <a:chExt cx="1481958" cy="894622"/>
            </a:xfrm>
          </p:grpSpPr>
          <p:sp>
            <p:nvSpPr>
              <p:cNvPr id="496" name="Freeform 495">
                <a:extLst>
                  <a:ext uri="{FF2B5EF4-FFF2-40B4-BE49-F238E27FC236}">
                    <a16:creationId xmlns:a16="http://schemas.microsoft.com/office/drawing/2014/main" id="{1FB12630-30D7-6347-B959-6A2027BD9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7" name="Oval 496">
                <a:extLst>
                  <a:ext uri="{FF2B5EF4-FFF2-40B4-BE49-F238E27FC236}">
                    <a16:creationId xmlns:a16="http://schemas.microsoft.com/office/drawing/2014/main" id="{0672F953-A0DD-E447-92C5-F6521D9A214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8" name="Group 497">
                <a:extLst>
                  <a:ext uri="{FF2B5EF4-FFF2-40B4-BE49-F238E27FC236}">
                    <a16:creationId xmlns:a16="http://schemas.microsoft.com/office/drawing/2014/main" id="{0469CD57-99AE-EE4B-BD63-C05C0F44EBB2}"/>
                  </a:ext>
                </a:extLst>
              </p:cNvPr>
              <p:cNvGrpSpPr/>
              <p:nvPr/>
            </p:nvGrpSpPr>
            <p:grpSpPr>
              <a:xfrm>
                <a:off x="7713663" y="2848339"/>
                <a:ext cx="1042107" cy="425543"/>
                <a:chOff x="7786941" y="2884917"/>
                <a:chExt cx="897649" cy="353919"/>
              </a:xfrm>
            </p:grpSpPr>
            <p:sp>
              <p:nvSpPr>
                <p:cNvPr id="499" name="Freeform 498">
                  <a:extLst>
                    <a:ext uri="{FF2B5EF4-FFF2-40B4-BE49-F238E27FC236}">
                      <a16:creationId xmlns:a16="http://schemas.microsoft.com/office/drawing/2014/main" id="{471555FF-0C57-6D4F-BC63-8D5FC4D39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6DA54A7A-223C-EA45-AD43-69FC479DE3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34F1967A-CDD3-9742-9FC4-33D01A86B8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02" name="Freeform 501">
                  <a:extLst>
                    <a:ext uri="{FF2B5EF4-FFF2-40B4-BE49-F238E27FC236}">
                      <a16:creationId xmlns:a16="http://schemas.microsoft.com/office/drawing/2014/main" id="{D5882B67-4EC7-6A4F-AF3C-CE584638C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2" name="Group 471">
              <a:extLst>
                <a:ext uri="{FF2B5EF4-FFF2-40B4-BE49-F238E27FC236}">
                  <a16:creationId xmlns:a16="http://schemas.microsoft.com/office/drawing/2014/main" id="{3F646E04-6421-8543-8F09-69E1B95413D0}"/>
                </a:ext>
              </a:extLst>
            </p:cNvPr>
            <p:cNvGrpSpPr/>
            <p:nvPr/>
          </p:nvGrpSpPr>
          <p:grpSpPr>
            <a:xfrm>
              <a:off x="4724247" y="5909137"/>
              <a:ext cx="175179" cy="107525"/>
              <a:chOff x="7493876" y="2774731"/>
              <a:chExt cx="1481958" cy="894622"/>
            </a:xfrm>
          </p:grpSpPr>
          <p:sp>
            <p:nvSpPr>
              <p:cNvPr id="489" name="Freeform 488">
                <a:extLst>
                  <a:ext uri="{FF2B5EF4-FFF2-40B4-BE49-F238E27FC236}">
                    <a16:creationId xmlns:a16="http://schemas.microsoft.com/office/drawing/2014/main" id="{64818E4D-E04E-DD43-8CB9-7A5F6F13A3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0" name="Oval 489">
                <a:extLst>
                  <a:ext uri="{FF2B5EF4-FFF2-40B4-BE49-F238E27FC236}">
                    <a16:creationId xmlns:a16="http://schemas.microsoft.com/office/drawing/2014/main" id="{2BCC7053-CD17-9741-BB2E-F22F2D7D7D3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91" name="Group 490">
                <a:extLst>
                  <a:ext uri="{FF2B5EF4-FFF2-40B4-BE49-F238E27FC236}">
                    <a16:creationId xmlns:a16="http://schemas.microsoft.com/office/drawing/2014/main" id="{5B357F8B-5210-B549-B51D-C580357FB6DF}"/>
                  </a:ext>
                </a:extLst>
              </p:cNvPr>
              <p:cNvGrpSpPr/>
              <p:nvPr/>
            </p:nvGrpSpPr>
            <p:grpSpPr>
              <a:xfrm>
                <a:off x="7713663" y="2848339"/>
                <a:ext cx="1042107" cy="425543"/>
                <a:chOff x="7786941" y="2884917"/>
                <a:chExt cx="897649" cy="353919"/>
              </a:xfrm>
            </p:grpSpPr>
            <p:sp>
              <p:nvSpPr>
                <p:cNvPr id="492" name="Freeform 491">
                  <a:extLst>
                    <a:ext uri="{FF2B5EF4-FFF2-40B4-BE49-F238E27FC236}">
                      <a16:creationId xmlns:a16="http://schemas.microsoft.com/office/drawing/2014/main" id="{93510429-8A39-6D4A-97D5-6C7A09298F7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B007F737-AF69-714C-924E-B08D17ED94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4" name="Freeform 493">
                  <a:extLst>
                    <a:ext uri="{FF2B5EF4-FFF2-40B4-BE49-F238E27FC236}">
                      <a16:creationId xmlns:a16="http://schemas.microsoft.com/office/drawing/2014/main" id="{1E5D710D-FA8A-D341-AB65-09E35CFDBF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5" name="Freeform 494">
                  <a:extLst>
                    <a:ext uri="{FF2B5EF4-FFF2-40B4-BE49-F238E27FC236}">
                      <a16:creationId xmlns:a16="http://schemas.microsoft.com/office/drawing/2014/main" id="{5EB65ED3-5D54-E444-9B54-D506C7AAC4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CA7FC0B3-273A-8849-9DA8-8D5CBCF66A70}"/>
                </a:ext>
              </a:extLst>
            </p:cNvPr>
            <p:cNvGrpSpPr/>
            <p:nvPr/>
          </p:nvGrpSpPr>
          <p:grpSpPr>
            <a:xfrm>
              <a:off x="5156499" y="5631997"/>
              <a:ext cx="175179" cy="107525"/>
              <a:chOff x="7493876" y="2774731"/>
              <a:chExt cx="1481958" cy="894622"/>
            </a:xfrm>
          </p:grpSpPr>
          <p:sp>
            <p:nvSpPr>
              <p:cNvPr id="482" name="Freeform 481">
                <a:extLst>
                  <a:ext uri="{FF2B5EF4-FFF2-40B4-BE49-F238E27FC236}">
                    <a16:creationId xmlns:a16="http://schemas.microsoft.com/office/drawing/2014/main" id="{D4A4EC10-2DC6-3343-B57F-E8F02626F2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05792498-8D9C-D347-8D54-2C0DEB66A27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738BCCE9-B605-534D-B7EB-D904D542498B}"/>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59499C6-10CE-0F43-9986-57A32253A2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26A3A0D-8BAA-2C4E-AE49-2269E75837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2792F69-194C-5B47-8681-50C567000C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EF8A2D30-70D9-AB4C-A8AF-B57CF6A18F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4" name="Group 473">
              <a:extLst>
                <a:ext uri="{FF2B5EF4-FFF2-40B4-BE49-F238E27FC236}">
                  <a16:creationId xmlns:a16="http://schemas.microsoft.com/office/drawing/2014/main" id="{C11BB902-B63D-8E4D-9CC6-A074756E979F}"/>
                </a:ext>
              </a:extLst>
            </p:cNvPr>
            <p:cNvGrpSpPr/>
            <p:nvPr/>
          </p:nvGrpSpPr>
          <p:grpSpPr>
            <a:xfrm>
              <a:off x="4944983" y="5749145"/>
              <a:ext cx="175179" cy="107525"/>
              <a:chOff x="7493876" y="2774731"/>
              <a:chExt cx="1481958" cy="894622"/>
            </a:xfrm>
          </p:grpSpPr>
          <p:sp>
            <p:nvSpPr>
              <p:cNvPr id="475" name="Freeform 474">
                <a:extLst>
                  <a:ext uri="{FF2B5EF4-FFF2-40B4-BE49-F238E27FC236}">
                    <a16:creationId xmlns:a16="http://schemas.microsoft.com/office/drawing/2014/main" id="{81F26A44-BCAF-8449-8821-7C1A5E650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6" name="Oval 475">
                <a:extLst>
                  <a:ext uri="{FF2B5EF4-FFF2-40B4-BE49-F238E27FC236}">
                    <a16:creationId xmlns:a16="http://schemas.microsoft.com/office/drawing/2014/main" id="{088AE4BE-CE58-6D45-AD23-E5445AD82AE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7" name="Group 476">
                <a:extLst>
                  <a:ext uri="{FF2B5EF4-FFF2-40B4-BE49-F238E27FC236}">
                    <a16:creationId xmlns:a16="http://schemas.microsoft.com/office/drawing/2014/main" id="{FEC23B2F-71F1-144E-A4D3-FC4001EEB646}"/>
                  </a:ext>
                </a:extLst>
              </p:cNvPr>
              <p:cNvGrpSpPr/>
              <p:nvPr/>
            </p:nvGrpSpPr>
            <p:grpSpPr>
              <a:xfrm>
                <a:off x="7713663" y="2848339"/>
                <a:ext cx="1042107" cy="425543"/>
                <a:chOff x="7786941" y="2884917"/>
                <a:chExt cx="897649" cy="353919"/>
              </a:xfrm>
            </p:grpSpPr>
            <p:sp>
              <p:nvSpPr>
                <p:cNvPr id="478" name="Freeform 477">
                  <a:extLst>
                    <a:ext uri="{FF2B5EF4-FFF2-40B4-BE49-F238E27FC236}">
                      <a16:creationId xmlns:a16="http://schemas.microsoft.com/office/drawing/2014/main" id="{0738D3F4-09CC-AA40-B652-A2B1EE81E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BC88F3C9-F83D-3640-BE16-5C590ABF4A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B74D1678-3AF4-D64E-B93A-4ABAEE27B8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1" name="Freeform 480">
                  <a:extLst>
                    <a:ext uri="{FF2B5EF4-FFF2-40B4-BE49-F238E27FC236}">
                      <a16:creationId xmlns:a16="http://schemas.microsoft.com/office/drawing/2014/main" id="{F8FF05AC-BC7F-A648-BFB5-6EF8D4BD3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fontScale="90000"/>
          </a:bodyPr>
          <a:lstStyle/>
          <a:p>
            <a:r>
              <a:rPr lang="en-US" b="0" kern="0" dirty="0">
                <a:solidFill>
                  <a:srgbClr val="000099"/>
                </a:solidFill>
                <a:latin typeface="+mn-lt"/>
                <a:ea typeface="ＭＳ Ｐゴシック" charset="0"/>
              </a:rPr>
              <a:t>Plano de dados do LTE: </a:t>
            </a:r>
            <a:r>
              <a:rPr lang="en-US" b="0" kern="0" dirty="0" err="1">
                <a:solidFill>
                  <a:srgbClr val="000099"/>
                </a:solidFill>
                <a:latin typeface="+mn-lt"/>
                <a:ea typeface="ＭＳ Ｐゴシック" charset="0"/>
              </a:rPr>
              <a:t>associando</a:t>
            </a:r>
            <a:r>
              <a:rPr lang="en-US" b="0" kern="0" dirty="0">
                <a:solidFill>
                  <a:srgbClr val="000099"/>
                </a:solidFill>
                <a:latin typeface="+mn-lt"/>
                <a:ea typeface="ＭＳ Ｐゴシック" charset="0"/>
              </a:rPr>
              <a:t>-se a um BS</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217</a:t>
            </a:fld>
            <a:endParaRPr lang="en-US"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781032" y="1205224"/>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495528" y="1960604"/>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316091" y="1952366"/>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25" name="TextBox 424">
            <a:extLst>
              <a:ext uri="{FF2B5EF4-FFF2-40B4-BE49-F238E27FC236}">
                <a16:creationId xmlns:a16="http://schemas.microsoft.com/office/drawing/2014/main" id="{F82738F5-A4ED-A446-B754-E7FF03CB81CE}"/>
              </a:ext>
            </a:extLst>
          </p:cNvPr>
          <p:cNvSpPr txBox="1"/>
          <p:nvPr/>
        </p:nvSpPr>
        <p:spPr>
          <a:xfrm>
            <a:off x="9023366" y="1881857"/>
            <a:ext cx="1430443" cy="690638"/>
          </a:xfrm>
          <a:prstGeom prst="rect">
            <a:avLst/>
          </a:prstGeom>
          <a:noFill/>
        </p:spPr>
        <p:txBody>
          <a:bodyPr wrap="square" rtlCol="0">
            <a:spAutoFit/>
          </a:bodyPr>
          <a:lstStyle/>
          <a:p>
            <a:pPr algn="ctr">
              <a:lnSpc>
                <a:spcPct val="80000"/>
              </a:lnSpc>
            </a:pPr>
            <a:r>
              <a:rPr lang="en-US" sz="2400" dirty="0" err="1">
                <a:solidFill>
                  <a:srgbClr val="011199"/>
                </a:solidFill>
                <a:latin typeface="Calibri"/>
              </a:rPr>
              <a:t>plano</a:t>
            </a:r>
            <a:r>
              <a:rPr lang="en-US" sz="2400" dirty="0">
                <a:solidFill>
                  <a:srgbClr val="011199"/>
                </a:solidFill>
                <a:latin typeface="Calibri"/>
              </a:rPr>
              <a:t> de</a:t>
            </a:r>
          </a:p>
          <a:p>
            <a:pPr algn="ctr">
              <a:lnSpc>
                <a:spcPct val="80000"/>
              </a:lnSpc>
            </a:pPr>
            <a:r>
              <a:rPr lang="en-US" sz="2400" dirty="0">
                <a:solidFill>
                  <a:srgbClr val="011199"/>
                </a:solidFill>
                <a:latin typeface="Calibri"/>
              </a:rPr>
              <a:t>dados</a:t>
            </a:r>
          </a:p>
        </p:txBody>
      </p: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691599" y="2181826"/>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436" name="TextBox 435">
            <a:extLst>
              <a:ext uri="{FF2B5EF4-FFF2-40B4-BE49-F238E27FC236}">
                <a16:creationId xmlns:a16="http://schemas.microsoft.com/office/drawing/2014/main" id="{A0F82358-FBA1-D84A-9E2E-12741B5869CA}"/>
              </a:ext>
            </a:extLst>
          </p:cNvPr>
          <p:cNvSpPr txBox="1"/>
          <p:nvPr/>
        </p:nvSpPr>
        <p:spPr>
          <a:xfrm>
            <a:off x="8361691" y="2394238"/>
            <a:ext cx="763454" cy="338554"/>
          </a:xfrm>
          <a:prstGeom prst="rect">
            <a:avLst/>
          </a:prstGeom>
          <a:noFill/>
        </p:spPr>
        <p:txBody>
          <a:bodyPr wrap="square" rtlCol="0">
            <a:spAutoFit/>
          </a:bodyPr>
          <a:lstStyle/>
          <a:p>
            <a:r>
              <a:rPr lang="en-US" sz="1600" dirty="0">
                <a:solidFill>
                  <a:prstClr val="black"/>
                </a:solidFill>
                <a:latin typeface="Calibri"/>
              </a:rPr>
              <a:t>P-GW</a:t>
            </a:r>
          </a:p>
        </p:txBody>
      </p:sp>
      <p:sp>
        <p:nvSpPr>
          <p:cNvPr id="437" name="TextBox 436">
            <a:extLst>
              <a:ext uri="{FF2B5EF4-FFF2-40B4-BE49-F238E27FC236}">
                <a16:creationId xmlns:a16="http://schemas.microsoft.com/office/drawing/2014/main" id="{9E8890E6-D82E-3A4D-A11C-C9A5D25F08A4}"/>
              </a:ext>
            </a:extLst>
          </p:cNvPr>
          <p:cNvSpPr txBox="1"/>
          <p:nvPr/>
        </p:nvSpPr>
        <p:spPr>
          <a:xfrm>
            <a:off x="6537139" y="2417611"/>
            <a:ext cx="753672" cy="338554"/>
          </a:xfrm>
          <a:prstGeom prst="rect">
            <a:avLst/>
          </a:prstGeom>
          <a:noFill/>
        </p:spPr>
        <p:txBody>
          <a:bodyPr wrap="square" rtlCol="0">
            <a:spAutoFit/>
          </a:bodyPr>
          <a:lstStyle/>
          <a:p>
            <a:r>
              <a:rPr lang="en-US" sz="1600" dirty="0">
                <a:solidFill>
                  <a:prstClr val="black"/>
                </a:solidFill>
                <a:latin typeface="Calibri"/>
              </a:rPr>
              <a:t>S-GW</a:t>
            </a:r>
          </a:p>
        </p:txBody>
      </p: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3"/>
          <a:stretch>
            <a:fillRect/>
          </a:stretch>
        </p:blipFill>
        <p:spPr>
          <a:xfrm>
            <a:off x="4759252" y="2078193"/>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588715" y="2181826"/>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878875" y="2181826"/>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3"/>
          <a:stretch>
            <a:fillRect/>
          </a:stretch>
        </p:blipFill>
        <p:spPr>
          <a:xfrm>
            <a:off x="7329531" y="2085797"/>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7203036" y="2189430"/>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grpSp>
        <p:nvGrpSpPr>
          <p:cNvPr id="16" name="Group 15">
            <a:extLst>
              <a:ext uri="{FF2B5EF4-FFF2-40B4-BE49-F238E27FC236}">
                <a16:creationId xmlns:a16="http://schemas.microsoft.com/office/drawing/2014/main" id="{99A2CD29-28A9-7049-A340-612EF3CCAFEF}"/>
              </a:ext>
            </a:extLst>
          </p:cNvPr>
          <p:cNvGrpSpPr/>
          <p:nvPr/>
        </p:nvGrpSpPr>
        <p:grpSpPr>
          <a:xfrm>
            <a:off x="1358538" y="1494309"/>
            <a:ext cx="1265790" cy="660273"/>
            <a:chOff x="1358538" y="1494309"/>
            <a:chExt cx="1265790" cy="660273"/>
          </a:xfrm>
        </p:grpSpPr>
        <p:sp>
          <p:nvSpPr>
            <p:cNvPr id="15" name="Right Arrow 14">
              <a:extLst>
                <a:ext uri="{FF2B5EF4-FFF2-40B4-BE49-F238E27FC236}">
                  <a16:creationId xmlns:a16="http://schemas.microsoft.com/office/drawing/2014/main" id="{749EEDF9-9C8C-4542-968F-37420C5D5D16}"/>
                </a:ext>
              </a:extLst>
            </p:cNvPr>
            <p:cNvSpPr/>
            <p:nvPr/>
          </p:nvSpPr>
          <p:spPr>
            <a:xfrm>
              <a:off x="1358538" y="1666386"/>
              <a:ext cx="1265790" cy="354003"/>
            </a:xfrm>
            <a:prstGeom prst="rightArrow">
              <a:avLst/>
            </a:prstGeom>
            <a:gradFill>
              <a:gsLst>
                <a:gs pos="1000">
                  <a:schemeClr val="bg1"/>
                </a:gs>
                <a:gs pos="100000">
                  <a:srgbClr val="011199"/>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7" name="Group 652">
              <a:extLst>
                <a:ext uri="{FF2B5EF4-FFF2-40B4-BE49-F238E27FC236}">
                  <a16:creationId xmlns:a16="http://schemas.microsoft.com/office/drawing/2014/main" id="{B7A574D4-B4C4-F24D-A52D-60F53A34CE91}"/>
                </a:ext>
              </a:extLst>
            </p:cNvPr>
            <p:cNvGrpSpPr>
              <a:grpSpLocks/>
            </p:cNvGrpSpPr>
            <p:nvPr/>
          </p:nvGrpSpPr>
          <p:grpSpPr bwMode="auto">
            <a:xfrm>
              <a:off x="1695196" y="1494309"/>
              <a:ext cx="733407" cy="660273"/>
              <a:chOff x="2751" y="1851"/>
              <a:chExt cx="462" cy="478"/>
            </a:xfrm>
          </p:grpSpPr>
          <p:pic>
            <p:nvPicPr>
              <p:cNvPr id="238" name="Picture 653" descr="iphone_stylized_small">
                <a:extLst>
                  <a:ext uri="{FF2B5EF4-FFF2-40B4-BE49-F238E27FC236}">
                    <a16:creationId xmlns:a16="http://schemas.microsoft.com/office/drawing/2014/main" id="{E40B5A73-5458-324C-9C33-8F55121BEDA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654" descr="antenna_radiation_stylized">
                <a:extLst>
                  <a:ext uri="{FF2B5EF4-FFF2-40B4-BE49-F238E27FC236}">
                    <a16:creationId xmlns:a16="http://schemas.microsoft.com/office/drawing/2014/main" id="{60774E42-B6D2-6342-AEC6-08E82A54789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4" name="Rectangle 13">
            <a:extLst>
              <a:ext uri="{FF2B5EF4-FFF2-40B4-BE49-F238E27FC236}">
                <a16:creationId xmlns:a16="http://schemas.microsoft.com/office/drawing/2014/main" id="{9DEE0B01-D76E-F643-B2FE-B81B5FF6ABD2}"/>
              </a:ext>
            </a:extLst>
          </p:cNvPr>
          <p:cNvSpPr/>
          <p:nvPr/>
        </p:nvSpPr>
        <p:spPr>
          <a:xfrm>
            <a:off x="4584357" y="1655806"/>
            <a:ext cx="4621427" cy="1013255"/>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8" name="TextBox 427">
            <a:extLst>
              <a:ext uri="{FF2B5EF4-FFF2-40B4-BE49-F238E27FC236}">
                <a16:creationId xmlns:a16="http://schemas.microsoft.com/office/drawing/2014/main" id="{FCEA10CE-F10F-2B40-8FF7-8413B69B3A33}"/>
              </a:ext>
            </a:extLst>
          </p:cNvPr>
          <p:cNvSpPr txBox="1"/>
          <p:nvPr/>
        </p:nvSpPr>
        <p:spPr>
          <a:xfrm>
            <a:off x="3714438" y="2418732"/>
            <a:ext cx="1277683" cy="338554"/>
          </a:xfrm>
          <a:prstGeom prst="rect">
            <a:avLst/>
          </a:prstGeom>
          <a:noFill/>
        </p:spPr>
        <p:txBody>
          <a:bodyPr wrap="square" rtlCol="0">
            <a:spAutoFit/>
          </a:bodyPr>
          <a:lstStyle/>
          <a:p>
            <a:r>
              <a:rPr lang="en-US" sz="1600" dirty="0" err="1">
                <a:solidFill>
                  <a:prstClr val="black"/>
                </a:solidFill>
                <a:latin typeface="Calibri"/>
              </a:rPr>
              <a:t>estação</a:t>
            </a:r>
            <a:r>
              <a:rPr lang="en-US" sz="1600" dirty="0">
                <a:solidFill>
                  <a:prstClr val="black"/>
                </a:solidFill>
                <a:latin typeface="Calibri"/>
              </a:rPr>
              <a:t> base</a:t>
            </a:r>
            <a:endParaRPr lang="en-US" sz="1200" dirty="0">
              <a:solidFill>
                <a:prstClr val="black"/>
              </a:solidFill>
              <a:latin typeface="Calibri"/>
            </a:endParaRPr>
          </a:p>
        </p:txBody>
      </p:sp>
      <p:grpSp>
        <p:nvGrpSpPr>
          <p:cNvPr id="225" name="Group 224">
            <a:extLst>
              <a:ext uri="{FF2B5EF4-FFF2-40B4-BE49-F238E27FC236}">
                <a16:creationId xmlns:a16="http://schemas.microsoft.com/office/drawing/2014/main" id="{F2650593-9A08-B344-9242-E09F728AF027}"/>
              </a:ext>
            </a:extLst>
          </p:cNvPr>
          <p:cNvGrpSpPr/>
          <p:nvPr/>
        </p:nvGrpSpPr>
        <p:grpSpPr>
          <a:xfrm>
            <a:off x="1334529" y="2703205"/>
            <a:ext cx="10719069" cy="845497"/>
            <a:chOff x="1692874" y="1754660"/>
            <a:chExt cx="10719069" cy="845497"/>
          </a:xfrm>
        </p:grpSpPr>
        <p:sp>
          <p:nvSpPr>
            <p:cNvPr id="226" name="TextBox 225">
              <a:extLst>
                <a:ext uri="{FF2B5EF4-FFF2-40B4-BE49-F238E27FC236}">
                  <a16:creationId xmlns:a16="http://schemas.microsoft.com/office/drawing/2014/main" id="{660EB57C-EB9F-394B-96BA-085086A90499}"/>
                </a:ext>
              </a:extLst>
            </p:cNvPr>
            <p:cNvSpPr txBox="1"/>
            <p:nvPr/>
          </p:nvSpPr>
          <p:spPr>
            <a:xfrm>
              <a:off x="2051222" y="1791731"/>
              <a:ext cx="10360721" cy="808426"/>
            </a:xfrm>
            <a:prstGeom prst="rect">
              <a:avLst/>
            </a:prstGeom>
            <a:noFill/>
          </p:spPr>
          <p:txBody>
            <a:bodyPr wrap="none" rtlCol="0">
              <a:spAutoFit/>
            </a:bodyPr>
            <a:lstStyle/>
            <a:p>
              <a:pPr marL="60325">
                <a:lnSpc>
                  <a:spcPct val="90000"/>
                </a:lnSpc>
                <a:buClr>
                  <a:srgbClr val="000099"/>
                </a:buClr>
                <a:buSzPct val="100000"/>
                <a:tabLst>
                  <a:tab pos="746125" algn="l"/>
                </a:tabLst>
                <a:defRPr/>
              </a:pPr>
              <a:r>
                <a:rPr lang="pt-BR" sz="2400" dirty="0"/>
                <a:t>BS transmite sinal de sincronização primário a cada 5 </a:t>
              </a:r>
              <a:r>
                <a:rPr lang="pt-BR" sz="2400" dirty="0" err="1"/>
                <a:t>ms</a:t>
              </a:r>
              <a:r>
                <a:rPr lang="pt-BR" sz="2400" dirty="0"/>
                <a:t> em todas as frequências</a:t>
              </a:r>
              <a:endParaRPr lang="en-US" sz="2400" dirty="0"/>
            </a:p>
            <a:p>
              <a:pPr marL="406400" indent="-284163">
                <a:lnSpc>
                  <a:spcPct val="90000"/>
                </a:lnSpc>
                <a:spcBef>
                  <a:spcPts val="400"/>
                </a:spcBef>
                <a:buClr>
                  <a:srgbClr val="000099"/>
                </a:buClr>
                <a:buSzPct val="100000"/>
                <a:buFont typeface="Wingdings" pitchFamily="2" charset="2"/>
                <a:buChar char="§"/>
                <a:tabLst>
                  <a:tab pos="746125" algn="l"/>
                </a:tabLst>
                <a:defRPr/>
              </a:pPr>
              <a:r>
                <a:rPr lang="pt-BR" sz="2400" dirty="0" err="1"/>
                <a:t>BSs</a:t>
              </a:r>
              <a:r>
                <a:rPr lang="pt-BR" sz="2400" dirty="0"/>
                <a:t> de várias operadoras podem estar transmitindo sinais de sincronização</a:t>
              </a:r>
              <a:endParaRPr lang="en-US" sz="2400" dirty="0"/>
            </a:p>
          </p:txBody>
        </p:sp>
        <p:grpSp>
          <p:nvGrpSpPr>
            <p:cNvPr id="229" name="Group 228">
              <a:extLst>
                <a:ext uri="{FF2B5EF4-FFF2-40B4-BE49-F238E27FC236}">
                  <a16:creationId xmlns:a16="http://schemas.microsoft.com/office/drawing/2014/main" id="{944B2775-9A56-7642-A56B-ECCD8289F717}"/>
                </a:ext>
              </a:extLst>
            </p:cNvPr>
            <p:cNvGrpSpPr/>
            <p:nvPr/>
          </p:nvGrpSpPr>
          <p:grpSpPr>
            <a:xfrm>
              <a:off x="1692874" y="1754660"/>
              <a:ext cx="370703" cy="461665"/>
              <a:chOff x="1223317" y="2026508"/>
              <a:chExt cx="370703" cy="461665"/>
            </a:xfrm>
          </p:grpSpPr>
          <p:sp>
            <p:nvSpPr>
              <p:cNvPr id="230" name="TextBox 229">
                <a:extLst>
                  <a:ext uri="{FF2B5EF4-FFF2-40B4-BE49-F238E27FC236}">
                    <a16:creationId xmlns:a16="http://schemas.microsoft.com/office/drawing/2014/main" id="{426C1143-1217-DC47-816F-CBFE6F46F487}"/>
                  </a:ext>
                </a:extLst>
              </p:cNvPr>
              <p:cNvSpPr txBox="1"/>
              <p:nvPr/>
            </p:nvSpPr>
            <p:spPr>
              <a:xfrm>
                <a:off x="1235675" y="2026508"/>
                <a:ext cx="340158" cy="461665"/>
              </a:xfrm>
              <a:prstGeom prst="rect">
                <a:avLst/>
              </a:prstGeom>
              <a:noFill/>
            </p:spPr>
            <p:txBody>
              <a:bodyPr wrap="none" rtlCol="0">
                <a:spAutoFit/>
              </a:bodyPr>
              <a:lstStyle/>
              <a:p>
                <a:r>
                  <a:rPr lang="en-US" sz="2400" dirty="0">
                    <a:solidFill>
                      <a:srgbClr val="C00000"/>
                    </a:solidFill>
                  </a:rPr>
                  <a:t>1</a:t>
                </a:r>
              </a:p>
            </p:txBody>
          </p:sp>
          <p:sp>
            <p:nvSpPr>
              <p:cNvPr id="234" name="Oval 233">
                <a:extLst>
                  <a:ext uri="{FF2B5EF4-FFF2-40B4-BE49-F238E27FC236}">
                    <a16:creationId xmlns:a16="http://schemas.microsoft.com/office/drawing/2014/main" id="{7570F6DC-9CE5-984D-B407-4D97F7F7EE26}"/>
                  </a:ext>
                </a:extLst>
              </p:cNvPr>
              <p:cNvSpPr/>
              <p:nvPr/>
            </p:nvSpPr>
            <p:spPr>
              <a:xfrm>
                <a:off x="1223317" y="2088292"/>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35" name="Group 234">
            <a:extLst>
              <a:ext uri="{FF2B5EF4-FFF2-40B4-BE49-F238E27FC236}">
                <a16:creationId xmlns:a16="http://schemas.microsoft.com/office/drawing/2014/main" id="{927735CC-EA0C-EA4F-A0C7-E10BFFB9C2F8}"/>
              </a:ext>
            </a:extLst>
          </p:cNvPr>
          <p:cNvGrpSpPr/>
          <p:nvPr/>
        </p:nvGrpSpPr>
        <p:grpSpPr>
          <a:xfrm>
            <a:off x="1326292" y="3466470"/>
            <a:ext cx="10696831" cy="2189317"/>
            <a:chOff x="1692874" y="1729946"/>
            <a:chExt cx="10696831" cy="2189317"/>
          </a:xfrm>
        </p:grpSpPr>
        <p:sp>
          <p:nvSpPr>
            <p:cNvPr id="236" name="TextBox 235">
              <a:extLst>
                <a:ext uri="{FF2B5EF4-FFF2-40B4-BE49-F238E27FC236}">
                  <a16:creationId xmlns:a16="http://schemas.microsoft.com/office/drawing/2014/main" id="{EFC33E48-1D78-E04B-9821-AD1AB20D33EA}"/>
                </a:ext>
              </a:extLst>
            </p:cNvPr>
            <p:cNvSpPr txBox="1"/>
            <p:nvPr/>
          </p:nvSpPr>
          <p:spPr>
            <a:xfrm>
              <a:off x="2051222" y="1729946"/>
              <a:ext cx="10338483" cy="2189317"/>
            </a:xfrm>
            <a:prstGeom prst="rect">
              <a:avLst/>
            </a:prstGeom>
            <a:noFill/>
          </p:spPr>
          <p:txBody>
            <a:bodyPr wrap="square" rtlCol="0">
              <a:spAutoFit/>
            </a:bodyPr>
            <a:lstStyle/>
            <a:p>
              <a:pPr marL="60325">
                <a:lnSpc>
                  <a:spcPct val="90000"/>
                </a:lnSpc>
                <a:spcBef>
                  <a:spcPts val="400"/>
                </a:spcBef>
                <a:buClr>
                  <a:srgbClr val="000099"/>
                </a:buClr>
                <a:buSzPct val="100000"/>
                <a:tabLst>
                  <a:tab pos="746125" algn="l"/>
                </a:tabLst>
                <a:defRPr/>
              </a:pPr>
              <a:r>
                <a:rPr lang="pt-BR" sz="2400" dirty="0"/>
                <a:t>o celular encontra um sinal de sincronização primário e, em seguida, localiza o segundo sinal de sincronização nesta frequência.</a:t>
              </a:r>
              <a:r>
                <a:rPr lang="en-US" sz="2400" dirty="0"/>
                <a:t> </a:t>
              </a:r>
            </a:p>
            <a:p>
              <a:pPr marL="403225" indent="-280988">
                <a:lnSpc>
                  <a:spcPct val="90000"/>
                </a:lnSpc>
                <a:spcBef>
                  <a:spcPts val="400"/>
                </a:spcBef>
                <a:buClr>
                  <a:srgbClr val="000099"/>
                </a:buClr>
                <a:buSzPct val="100000"/>
                <a:buFont typeface="Wingdings" pitchFamily="2" charset="2"/>
                <a:buChar char="§"/>
                <a:tabLst>
                  <a:tab pos="746125" algn="l"/>
                </a:tabLst>
                <a:defRPr/>
              </a:pPr>
              <a:r>
                <a:rPr lang="pt-BR" sz="2400" dirty="0"/>
                <a:t>o celular então encontra as informações transmitidas pela BS: largura de banda do canal, configurações; informações da operadora de celular da BS</a:t>
              </a:r>
              <a:endParaRPr lang="en-US" sz="2400" dirty="0"/>
            </a:p>
            <a:p>
              <a:pPr marL="403225" indent="-280988">
                <a:lnSpc>
                  <a:spcPct val="90000"/>
                </a:lnSpc>
                <a:spcBef>
                  <a:spcPts val="400"/>
                </a:spcBef>
                <a:buClr>
                  <a:srgbClr val="000099"/>
                </a:buClr>
                <a:buSzPct val="100000"/>
                <a:buFont typeface="Wingdings" pitchFamily="2" charset="2"/>
                <a:buChar char="§"/>
                <a:tabLst>
                  <a:tab pos="746125" algn="l"/>
                </a:tabLst>
                <a:defRPr/>
              </a:pPr>
              <a:r>
                <a:rPr lang="pt-BR" sz="2400" dirty="0"/>
                <a:t>o celular pode obter informações de várias estações base e várias redes celulares</a:t>
              </a:r>
              <a:endParaRPr lang="en-US" sz="2400" dirty="0"/>
            </a:p>
          </p:txBody>
        </p:sp>
        <p:grpSp>
          <p:nvGrpSpPr>
            <p:cNvPr id="240" name="Group 239">
              <a:extLst>
                <a:ext uri="{FF2B5EF4-FFF2-40B4-BE49-F238E27FC236}">
                  <a16:creationId xmlns:a16="http://schemas.microsoft.com/office/drawing/2014/main" id="{4E3314EA-5157-5A4F-BC7A-B9CCCBC5D4AC}"/>
                </a:ext>
              </a:extLst>
            </p:cNvPr>
            <p:cNvGrpSpPr/>
            <p:nvPr/>
          </p:nvGrpSpPr>
          <p:grpSpPr>
            <a:xfrm>
              <a:off x="1692874" y="1754660"/>
              <a:ext cx="370703" cy="424732"/>
              <a:chOff x="1223317" y="2026508"/>
              <a:chExt cx="370703" cy="424732"/>
            </a:xfrm>
          </p:grpSpPr>
          <p:sp>
            <p:nvSpPr>
              <p:cNvPr id="241" name="TextBox 240">
                <a:extLst>
                  <a:ext uri="{FF2B5EF4-FFF2-40B4-BE49-F238E27FC236}">
                    <a16:creationId xmlns:a16="http://schemas.microsoft.com/office/drawing/2014/main" id="{CBF3F2B4-CF9A-C744-850E-65625633B09F}"/>
                  </a:ext>
                </a:extLst>
              </p:cNvPr>
              <p:cNvSpPr txBox="1"/>
              <p:nvPr/>
            </p:nvSpPr>
            <p:spPr>
              <a:xfrm>
                <a:off x="1235675" y="2026508"/>
                <a:ext cx="340158" cy="424732"/>
              </a:xfrm>
              <a:prstGeom prst="rect">
                <a:avLst/>
              </a:prstGeom>
              <a:noFill/>
            </p:spPr>
            <p:txBody>
              <a:bodyPr wrap="none" rtlCol="0">
                <a:spAutoFit/>
              </a:bodyPr>
              <a:lstStyle/>
              <a:p>
                <a:pPr>
                  <a:lnSpc>
                    <a:spcPct val="90000"/>
                  </a:lnSpc>
                </a:pPr>
                <a:r>
                  <a:rPr lang="en-US" sz="2400" dirty="0">
                    <a:solidFill>
                      <a:srgbClr val="C00000"/>
                    </a:solidFill>
                  </a:rPr>
                  <a:t>2</a:t>
                </a:r>
              </a:p>
            </p:txBody>
          </p:sp>
          <p:sp>
            <p:nvSpPr>
              <p:cNvPr id="242" name="Oval 241">
                <a:extLst>
                  <a:ext uri="{FF2B5EF4-FFF2-40B4-BE49-F238E27FC236}">
                    <a16:creationId xmlns:a16="http://schemas.microsoft.com/office/drawing/2014/main" id="{39A7CEE9-D494-0D49-9EBA-71712BDBC803}"/>
                  </a:ext>
                </a:extLst>
              </p:cNvPr>
              <p:cNvSpPr/>
              <p:nvPr/>
            </p:nvSpPr>
            <p:spPr>
              <a:xfrm>
                <a:off x="1223317" y="2063578"/>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endParaRPr lang="en-US" dirty="0"/>
              </a:p>
            </p:txBody>
          </p:sp>
        </p:grpSp>
      </p:grpSp>
      <p:grpSp>
        <p:nvGrpSpPr>
          <p:cNvPr id="243" name="Group 242">
            <a:extLst>
              <a:ext uri="{FF2B5EF4-FFF2-40B4-BE49-F238E27FC236}">
                <a16:creationId xmlns:a16="http://schemas.microsoft.com/office/drawing/2014/main" id="{B3438A08-E49B-354E-9957-21DF0854A8E2}"/>
              </a:ext>
            </a:extLst>
          </p:cNvPr>
          <p:cNvGrpSpPr/>
          <p:nvPr/>
        </p:nvGrpSpPr>
        <p:grpSpPr>
          <a:xfrm>
            <a:off x="1351005" y="5509191"/>
            <a:ext cx="10672118" cy="769487"/>
            <a:chOff x="1692874" y="1754660"/>
            <a:chExt cx="10672118" cy="769487"/>
          </a:xfrm>
        </p:grpSpPr>
        <p:sp>
          <p:nvSpPr>
            <p:cNvPr id="244" name="TextBox 243">
              <a:extLst>
                <a:ext uri="{FF2B5EF4-FFF2-40B4-BE49-F238E27FC236}">
                  <a16:creationId xmlns:a16="http://schemas.microsoft.com/office/drawing/2014/main" id="{C9B50B3A-1E1A-FA4D-A2C2-C59F8A48A935}"/>
                </a:ext>
              </a:extLst>
            </p:cNvPr>
            <p:cNvSpPr txBox="1"/>
            <p:nvPr/>
          </p:nvSpPr>
          <p:spPr>
            <a:xfrm>
              <a:off x="2051222" y="1767017"/>
              <a:ext cx="10313770" cy="757130"/>
            </a:xfrm>
            <a:prstGeom prst="rect">
              <a:avLst/>
            </a:prstGeom>
            <a:noFill/>
          </p:spPr>
          <p:txBody>
            <a:bodyPr wrap="square" rtlCol="0">
              <a:spAutoFit/>
            </a:bodyPr>
            <a:lstStyle/>
            <a:p>
              <a:pPr marL="60325">
                <a:lnSpc>
                  <a:spcPct val="90000"/>
                </a:lnSpc>
                <a:buClr>
                  <a:srgbClr val="000099"/>
                </a:buClr>
                <a:buSzPct val="100000"/>
                <a:tabLst>
                  <a:tab pos="746125" algn="l"/>
                </a:tabLst>
                <a:defRPr/>
              </a:pPr>
              <a:r>
                <a:rPr lang="pt-BR" sz="2400" dirty="0"/>
                <a:t>o celular seleciona com qual BS se associar (por exemplo, preferência pela operadora doméstica)</a:t>
              </a:r>
              <a:endParaRPr lang="en-US" sz="2400" dirty="0"/>
            </a:p>
          </p:txBody>
        </p:sp>
        <p:grpSp>
          <p:nvGrpSpPr>
            <p:cNvPr id="245" name="Group 244">
              <a:extLst>
                <a:ext uri="{FF2B5EF4-FFF2-40B4-BE49-F238E27FC236}">
                  <a16:creationId xmlns:a16="http://schemas.microsoft.com/office/drawing/2014/main" id="{31CDC44A-F7D2-C64C-A3B9-4347B0E2E901}"/>
                </a:ext>
              </a:extLst>
            </p:cNvPr>
            <p:cNvGrpSpPr/>
            <p:nvPr/>
          </p:nvGrpSpPr>
          <p:grpSpPr>
            <a:xfrm>
              <a:off x="1692874" y="1754660"/>
              <a:ext cx="370703" cy="461665"/>
              <a:chOff x="1223317" y="2026508"/>
              <a:chExt cx="370703" cy="461665"/>
            </a:xfrm>
          </p:grpSpPr>
          <p:sp>
            <p:nvSpPr>
              <p:cNvPr id="246" name="TextBox 245">
                <a:extLst>
                  <a:ext uri="{FF2B5EF4-FFF2-40B4-BE49-F238E27FC236}">
                    <a16:creationId xmlns:a16="http://schemas.microsoft.com/office/drawing/2014/main" id="{AE900756-8B8E-F748-B322-BB4FF5683425}"/>
                  </a:ext>
                </a:extLst>
              </p:cNvPr>
              <p:cNvSpPr txBox="1"/>
              <p:nvPr/>
            </p:nvSpPr>
            <p:spPr>
              <a:xfrm>
                <a:off x="1235675" y="2026508"/>
                <a:ext cx="340158" cy="461665"/>
              </a:xfrm>
              <a:prstGeom prst="rect">
                <a:avLst/>
              </a:prstGeom>
              <a:noFill/>
            </p:spPr>
            <p:txBody>
              <a:bodyPr wrap="none" rtlCol="0">
                <a:spAutoFit/>
              </a:bodyPr>
              <a:lstStyle/>
              <a:p>
                <a:r>
                  <a:rPr lang="en-US" sz="2400" dirty="0">
                    <a:solidFill>
                      <a:srgbClr val="C00000"/>
                    </a:solidFill>
                  </a:rPr>
                  <a:t>3</a:t>
                </a:r>
              </a:p>
            </p:txBody>
          </p:sp>
          <p:sp>
            <p:nvSpPr>
              <p:cNvPr id="247" name="Oval 246">
                <a:extLst>
                  <a:ext uri="{FF2B5EF4-FFF2-40B4-BE49-F238E27FC236}">
                    <a16:creationId xmlns:a16="http://schemas.microsoft.com/office/drawing/2014/main" id="{F458E91A-1959-E344-BDA4-E156B57D263B}"/>
                  </a:ext>
                </a:extLst>
              </p:cNvPr>
              <p:cNvSpPr/>
              <p:nvPr/>
            </p:nvSpPr>
            <p:spPr>
              <a:xfrm>
                <a:off x="1223317" y="2088292"/>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48" name="Group 247">
            <a:extLst>
              <a:ext uri="{FF2B5EF4-FFF2-40B4-BE49-F238E27FC236}">
                <a16:creationId xmlns:a16="http://schemas.microsoft.com/office/drawing/2014/main" id="{746FA772-C38F-2841-B2DD-5C396165A204}"/>
              </a:ext>
            </a:extLst>
          </p:cNvPr>
          <p:cNvGrpSpPr/>
          <p:nvPr/>
        </p:nvGrpSpPr>
        <p:grpSpPr>
          <a:xfrm>
            <a:off x="1342767" y="6127523"/>
            <a:ext cx="10755104" cy="806558"/>
            <a:chOff x="1692874" y="1754660"/>
            <a:chExt cx="10755104" cy="806558"/>
          </a:xfrm>
        </p:grpSpPr>
        <p:sp>
          <p:nvSpPr>
            <p:cNvPr id="249" name="TextBox 248">
              <a:extLst>
                <a:ext uri="{FF2B5EF4-FFF2-40B4-BE49-F238E27FC236}">
                  <a16:creationId xmlns:a16="http://schemas.microsoft.com/office/drawing/2014/main" id="{CA437B04-13FD-5A40-AC92-B348D12DF9B5}"/>
                </a:ext>
              </a:extLst>
            </p:cNvPr>
            <p:cNvSpPr txBox="1"/>
            <p:nvPr/>
          </p:nvSpPr>
          <p:spPr>
            <a:xfrm>
              <a:off x="2051222" y="1804088"/>
              <a:ext cx="10396756" cy="757130"/>
            </a:xfrm>
            <a:prstGeom prst="rect">
              <a:avLst/>
            </a:prstGeom>
            <a:noFill/>
          </p:spPr>
          <p:txBody>
            <a:bodyPr wrap="square" rtlCol="0">
              <a:spAutoFit/>
            </a:bodyPr>
            <a:lstStyle/>
            <a:p>
              <a:pPr marL="60325">
                <a:lnSpc>
                  <a:spcPct val="90000"/>
                </a:lnSpc>
                <a:buClr>
                  <a:srgbClr val="000099"/>
                </a:buClr>
                <a:buSzPct val="100000"/>
                <a:tabLst>
                  <a:tab pos="746125" algn="l"/>
                </a:tabLst>
                <a:defRPr/>
              </a:pPr>
              <a:r>
                <a:rPr lang="pt-BR" sz="2400" dirty="0"/>
                <a:t>ainda são necessárias mais etapas para autenticar, estabelecer o estado, configurar o plano de dados</a:t>
              </a:r>
              <a:endParaRPr lang="en-US" sz="2400" dirty="0"/>
            </a:p>
          </p:txBody>
        </p:sp>
        <p:grpSp>
          <p:nvGrpSpPr>
            <p:cNvPr id="250" name="Group 249">
              <a:extLst>
                <a:ext uri="{FF2B5EF4-FFF2-40B4-BE49-F238E27FC236}">
                  <a16:creationId xmlns:a16="http://schemas.microsoft.com/office/drawing/2014/main" id="{DE32324F-2BA2-324D-8E1D-F3F20DE83A8D}"/>
                </a:ext>
              </a:extLst>
            </p:cNvPr>
            <p:cNvGrpSpPr/>
            <p:nvPr/>
          </p:nvGrpSpPr>
          <p:grpSpPr>
            <a:xfrm>
              <a:off x="1692874" y="1754660"/>
              <a:ext cx="370703" cy="461665"/>
              <a:chOff x="1223317" y="2026508"/>
              <a:chExt cx="370703" cy="461665"/>
            </a:xfrm>
          </p:grpSpPr>
          <p:sp>
            <p:nvSpPr>
              <p:cNvPr id="251" name="TextBox 250">
                <a:extLst>
                  <a:ext uri="{FF2B5EF4-FFF2-40B4-BE49-F238E27FC236}">
                    <a16:creationId xmlns:a16="http://schemas.microsoft.com/office/drawing/2014/main" id="{57DBA98F-3B1B-E346-B833-749EFBFD6BC5}"/>
                  </a:ext>
                </a:extLst>
              </p:cNvPr>
              <p:cNvSpPr txBox="1"/>
              <p:nvPr/>
            </p:nvSpPr>
            <p:spPr>
              <a:xfrm>
                <a:off x="1235675" y="2026508"/>
                <a:ext cx="340158" cy="461665"/>
              </a:xfrm>
              <a:prstGeom prst="rect">
                <a:avLst/>
              </a:prstGeom>
              <a:noFill/>
            </p:spPr>
            <p:txBody>
              <a:bodyPr wrap="none" rtlCol="0">
                <a:spAutoFit/>
              </a:bodyPr>
              <a:lstStyle/>
              <a:p>
                <a:r>
                  <a:rPr lang="en-US" sz="2400" dirty="0">
                    <a:solidFill>
                      <a:srgbClr val="C00000"/>
                    </a:solidFill>
                  </a:rPr>
                  <a:t>4</a:t>
                </a:r>
              </a:p>
            </p:txBody>
          </p:sp>
          <p:sp>
            <p:nvSpPr>
              <p:cNvPr id="252" name="Oval 251">
                <a:extLst>
                  <a:ext uri="{FF2B5EF4-FFF2-40B4-BE49-F238E27FC236}">
                    <a16:creationId xmlns:a16="http://schemas.microsoft.com/office/drawing/2014/main" id="{60BFC349-6F9B-2C42-9511-FF699C3C8A4E}"/>
                  </a:ext>
                </a:extLst>
              </p:cNvPr>
              <p:cNvSpPr/>
              <p:nvPr/>
            </p:nvSpPr>
            <p:spPr>
              <a:xfrm>
                <a:off x="1223317" y="2088292"/>
                <a:ext cx="370703" cy="358346"/>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 10">
            <a:extLst>
              <a:ext uri="{FF2B5EF4-FFF2-40B4-BE49-F238E27FC236}">
                <a16:creationId xmlns:a16="http://schemas.microsoft.com/office/drawing/2014/main" id="{9165F5B5-1241-494E-B0B0-6A124C700708}"/>
              </a:ext>
            </a:extLst>
          </p:cNvPr>
          <p:cNvGrpSpPr/>
          <p:nvPr/>
        </p:nvGrpSpPr>
        <p:grpSpPr>
          <a:xfrm>
            <a:off x="2865846" y="1402834"/>
            <a:ext cx="666750" cy="369332"/>
            <a:chOff x="10795000" y="942031"/>
            <a:chExt cx="666750" cy="369332"/>
          </a:xfrm>
        </p:grpSpPr>
        <p:cxnSp>
          <p:nvCxnSpPr>
            <p:cNvPr id="10" name="Straight Arrow Connector 9">
              <a:extLst>
                <a:ext uri="{FF2B5EF4-FFF2-40B4-BE49-F238E27FC236}">
                  <a16:creationId xmlns:a16="http://schemas.microsoft.com/office/drawing/2014/main" id="{B64251DE-007D-0F45-B529-90C0E85287A5}"/>
                </a:ext>
              </a:extLst>
            </p:cNvPr>
            <p:cNvCxnSpPr/>
            <p:nvPr/>
          </p:nvCxnSpPr>
          <p:spPr>
            <a:xfrm flipH="1">
              <a:off x="10795000" y="1127125"/>
              <a:ext cx="66675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 name="Oval 4">
              <a:extLst>
                <a:ext uri="{FF2B5EF4-FFF2-40B4-BE49-F238E27FC236}">
                  <a16:creationId xmlns:a16="http://schemas.microsoft.com/office/drawing/2014/main" id="{A73CFBC7-B595-B04A-9C6A-4D18E0599AF3}"/>
                </a:ext>
              </a:extLst>
            </p:cNvPr>
            <p:cNvSpPr/>
            <p:nvPr/>
          </p:nvSpPr>
          <p:spPr>
            <a:xfrm>
              <a:off x="11020425" y="1003300"/>
              <a:ext cx="250825" cy="250825"/>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extBox 1">
              <a:extLst>
                <a:ext uri="{FF2B5EF4-FFF2-40B4-BE49-F238E27FC236}">
                  <a16:creationId xmlns:a16="http://schemas.microsoft.com/office/drawing/2014/main" id="{45D65A95-1F89-584D-A7F8-9DC5385E5246}"/>
                </a:ext>
              </a:extLst>
            </p:cNvPr>
            <p:cNvSpPr txBox="1"/>
            <p:nvPr/>
          </p:nvSpPr>
          <p:spPr>
            <a:xfrm>
              <a:off x="10997685" y="942031"/>
              <a:ext cx="301686" cy="369332"/>
            </a:xfrm>
            <a:prstGeom prst="rect">
              <a:avLst/>
            </a:prstGeom>
            <a:noFill/>
          </p:spPr>
          <p:txBody>
            <a:bodyPr wrap="none" rtlCol="0">
              <a:spAutoFit/>
            </a:bodyPr>
            <a:lstStyle/>
            <a:p>
              <a:r>
                <a:rPr lang="en-US" dirty="0">
                  <a:solidFill>
                    <a:srgbClr val="C00000"/>
                  </a:solidFill>
                </a:rPr>
                <a:t>1</a:t>
              </a:r>
            </a:p>
          </p:txBody>
        </p:sp>
      </p:grpSp>
      <p:grpSp>
        <p:nvGrpSpPr>
          <p:cNvPr id="12" name="Group 11">
            <a:extLst>
              <a:ext uri="{FF2B5EF4-FFF2-40B4-BE49-F238E27FC236}">
                <a16:creationId xmlns:a16="http://schemas.microsoft.com/office/drawing/2014/main" id="{F9888C8C-90C9-9B43-B824-E46C90C9310C}"/>
              </a:ext>
            </a:extLst>
          </p:cNvPr>
          <p:cNvGrpSpPr/>
          <p:nvPr/>
        </p:nvGrpSpPr>
        <p:grpSpPr>
          <a:xfrm>
            <a:off x="2675826" y="1692030"/>
            <a:ext cx="301686" cy="369332"/>
            <a:chOff x="11140560" y="1335731"/>
            <a:chExt cx="301686" cy="369332"/>
          </a:xfrm>
        </p:grpSpPr>
        <p:sp>
          <p:nvSpPr>
            <p:cNvPr id="213" name="Oval 212">
              <a:extLst>
                <a:ext uri="{FF2B5EF4-FFF2-40B4-BE49-F238E27FC236}">
                  <a16:creationId xmlns:a16="http://schemas.microsoft.com/office/drawing/2014/main" id="{6EEFC8E6-7F66-D644-9D3B-EA76FE5E45A0}"/>
                </a:ext>
              </a:extLst>
            </p:cNvPr>
            <p:cNvSpPr/>
            <p:nvPr/>
          </p:nvSpPr>
          <p:spPr>
            <a:xfrm>
              <a:off x="11163300" y="1397000"/>
              <a:ext cx="250825" cy="250825"/>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TextBox 213">
              <a:extLst>
                <a:ext uri="{FF2B5EF4-FFF2-40B4-BE49-F238E27FC236}">
                  <a16:creationId xmlns:a16="http://schemas.microsoft.com/office/drawing/2014/main" id="{F10CB571-7305-4B4A-9EE5-940148C575FC}"/>
                </a:ext>
              </a:extLst>
            </p:cNvPr>
            <p:cNvSpPr txBox="1"/>
            <p:nvPr/>
          </p:nvSpPr>
          <p:spPr>
            <a:xfrm>
              <a:off x="11140560" y="1335731"/>
              <a:ext cx="301686" cy="369332"/>
            </a:xfrm>
            <a:prstGeom prst="rect">
              <a:avLst/>
            </a:prstGeom>
            <a:noFill/>
          </p:spPr>
          <p:txBody>
            <a:bodyPr wrap="none" rtlCol="0">
              <a:spAutoFit/>
            </a:bodyPr>
            <a:lstStyle/>
            <a:p>
              <a:r>
                <a:rPr lang="en-US" dirty="0">
                  <a:solidFill>
                    <a:srgbClr val="C00000"/>
                  </a:solidFill>
                </a:rPr>
                <a:t>2</a:t>
              </a:r>
            </a:p>
          </p:txBody>
        </p:sp>
      </p:grpSp>
      <p:grpSp>
        <p:nvGrpSpPr>
          <p:cNvPr id="13" name="Group 12">
            <a:extLst>
              <a:ext uri="{FF2B5EF4-FFF2-40B4-BE49-F238E27FC236}">
                <a16:creationId xmlns:a16="http://schemas.microsoft.com/office/drawing/2014/main" id="{52FB2EEB-63DE-984E-937C-2DB8D480C825}"/>
              </a:ext>
            </a:extLst>
          </p:cNvPr>
          <p:cNvGrpSpPr/>
          <p:nvPr/>
        </p:nvGrpSpPr>
        <p:grpSpPr>
          <a:xfrm>
            <a:off x="2916462" y="1968163"/>
            <a:ext cx="666750" cy="369332"/>
            <a:chOff x="11080750" y="1729431"/>
            <a:chExt cx="666750" cy="369332"/>
          </a:xfrm>
        </p:grpSpPr>
        <p:cxnSp>
          <p:nvCxnSpPr>
            <p:cNvPr id="215" name="Straight Arrow Connector 214">
              <a:extLst>
                <a:ext uri="{FF2B5EF4-FFF2-40B4-BE49-F238E27FC236}">
                  <a16:creationId xmlns:a16="http://schemas.microsoft.com/office/drawing/2014/main" id="{3084C769-A49B-8744-A798-C333A0608D94}"/>
                </a:ext>
              </a:extLst>
            </p:cNvPr>
            <p:cNvCxnSpPr>
              <a:cxnSpLocks/>
            </p:cNvCxnSpPr>
            <p:nvPr/>
          </p:nvCxnSpPr>
          <p:spPr>
            <a:xfrm>
              <a:off x="11080750" y="1914525"/>
              <a:ext cx="66675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16" name="Oval 215">
              <a:extLst>
                <a:ext uri="{FF2B5EF4-FFF2-40B4-BE49-F238E27FC236}">
                  <a16:creationId xmlns:a16="http://schemas.microsoft.com/office/drawing/2014/main" id="{13F8AF10-1842-1248-8BF6-634D84E71034}"/>
                </a:ext>
              </a:extLst>
            </p:cNvPr>
            <p:cNvSpPr/>
            <p:nvPr/>
          </p:nvSpPr>
          <p:spPr>
            <a:xfrm>
              <a:off x="11306175" y="1790700"/>
              <a:ext cx="250825" cy="250825"/>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TextBox 216">
              <a:extLst>
                <a:ext uri="{FF2B5EF4-FFF2-40B4-BE49-F238E27FC236}">
                  <a16:creationId xmlns:a16="http://schemas.microsoft.com/office/drawing/2014/main" id="{98E1F095-DFDA-924E-8674-E34EB06EC66B}"/>
                </a:ext>
              </a:extLst>
            </p:cNvPr>
            <p:cNvSpPr txBox="1"/>
            <p:nvPr/>
          </p:nvSpPr>
          <p:spPr>
            <a:xfrm>
              <a:off x="11283435" y="1729431"/>
              <a:ext cx="301686" cy="369332"/>
            </a:xfrm>
            <a:prstGeom prst="rect">
              <a:avLst/>
            </a:prstGeom>
            <a:noFill/>
          </p:spPr>
          <p:txBody>
            <a:bodyPr wrap="none" rtlCol="0">
              <a:spAutoFit/>
            </a:bodyPr>
            <a:lstStyle/>
            <a:p>
              <a:r>
                <a:rPr lang="en-US" dirty="0">
                  <a:solidFill>
                    <a:srgbClr val="C00000"/>
                  </a:solidFill>
                </a:rPr>
                <a:t>3</a:t>
              </a:r>
            </a:p>
          </p:txBody>
        </p:sp>
      </p:grpSp>
    </p:spTree>
    <p:extLst>
      <p:ext uri="{BB962C8B-B14F-4D97-AF65-F5344CB8AC3E}">
        <p14:creationId xmlns:p14="http://schemas.microsoft.com/office/powerpoint/2010/main" val="68708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right)">
                                      <p:cBhvr>
                                        <p:cTn id="12" dur="500"/>
                                        <p:tgtEl>
                                          <p:spTgt spid="11"/>
                                        </p:tgtEl>
                                      </p:cBhvr>
                                    </p:animEffect>
                                  </p:childTnLst>
                                </p:cTn>
                              </p:par>
                              <p:par>
                                <p:cTn id="13" presetID="9" presetClass="entr" presetSubtype="0" fill="hold" nodeType="withEffect">
                                  <p:stCondLst>
                                    <p:cond delay="0"/>
                                  </p:stCondLst>
                                  <p:childTnLst>
                                    <p:set>
                                      <p:cBhvr>
                                        <p:cTn id="14" dur="1" fill="hold">
                                          <p:stCondLst>
                                            <p:cond delay="0"/>
                                          </p:stCondLst>
                                        </p:cTn>
                                        <p:tgtEl>
                                          <p:spTgt spid="225"/>
                                        </p:tgtEl>
                                        <p:attrNameLst>
                                          <p:attrName>style.visibility</p:attrName>
                                        </p:attrNameLst>
                                      </p:cBhvr>
                                      <p:to>
                                        <p:strVal val="visible"/>
                                      </p:to>
                                    </p:set>
                                    <p:animEffect transition="in" filter="dissolve">
                                      <p:cBhvr>
                                        <p:cTn id="15" dur="500"/>
                                        <p:tgtEl>
                                          <p:spTgt spid="22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nodeType="withEffect">
                                  <p:stCondLst>
                                    <p:cond delay="0"/>
                                  </p:stCondLst>
                                  <p:childTnLst>
                                    <p:set>
                                      <p:cBhvr>
                                        <p:cTn id="22" dur="1" fill="hold">
                                          <p:stCondLst>
                                            <p:cond delay="0"/>
                                          </p:stCondLst>
                                        </p:cTn>
                                        <p:tgtEl>
                                          <p:spTgt spid="235"/>
                                        </p:tgtEl>
                                        <p:attrNameLst>
                                          <p:attrName>style.visibility</p:attrName>
                                        </p:attrNameLst>
                                      </p:cBhvr>
                                      <p:to>
                                        <p:strVal val="visible"/>
                                      </p:to>
                                    </p:set>
                                    <p:animEffect transition="in" filter="dissolve">
                                      <p:cBhvr>
                                        <p:cTn id="23" dur="500"/>
                                        <p:tgtEl>
                                          <p:spTgt spid="23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wipe(left)">
                                      <p:cBhvr>
                                        <p:cTn id="28" dur="500"/>
                                        <p:tgtEl>
                                          <p:spTgt spid="13"/>
                                        </p:tgtEl>
                                      </p:cBhvr>
                                    </p:animEffect>
                                  </p:childTnLst>
                                </p:cTn>
                              </p:par>
                              <p:par>
                                <p:cTn id="29" presetID="9" presetClass="entr" presetSubtype="0" fill="hold" nodeType="withEffect">
                                  <p:stCondLst>
                                    <p:cond delay="0"/>
                                  </p:stCondLst>
                                  <p:childTnLst>
                                    <p:set>
                                      <p:cBhvr>
                                        <p:cTn id="30" dur="1" fill="hold">
                                          <p:stCondLst>
                                            <p:cond delay="0"/>
                                          </p:stCondLst>
                                        </p:cTn>
                                        <p:tgtEl>
                                          <p:spTgt spid="243"/>
                                        </p:tgtEl>
                                        <p:attrNameLst>
                                          <p:attrName>style.visibility</p:attrName>
                                        </p:attrNameLst>
                                      </p:cBhvr>
                                      <p:to>
                                        <p:strVal val="visible"/>
                                      </p:to>
                                    </p:set>
                                    <p:animEffect transition="in" filter="dissolve">
                                      <p:cBhvr>
                                        <p:cTn id="31" dur="500"/>
                                        <p:tgtEl>
                                          <p:spTgt spid="243"/>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48"/>
                                        </p:tgtEl>
                                        <p:attrNameLst>
                                          <p:attrName>style.visibility</p:attrName>
                                        </p:attrNameLst>
                                      </p:cBhvr>
                                      <p:to>
                                        <p:strVal val="visible"/>
                                      </p:to>
                                    </p:set>
                                    <p:animEffect transition="in" filter="dissolve">
                                      <p:cBhvr>
                                        <p:cTn id="36" dur="500"/>
                                        <p:tgtEl>
                                          <p:spTgt spid="2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93" name="Group 392">
            <a:extLst>
              <a:ext uri="{FF2B5EF4-FFF2-40B4-BE49-F238E27FC236}">
                <a16:creationId xmlns:a16="http://schemas.microsoft.com/office/drawing/2014/main" id="{74A8586B-18B3-3C44-820A-1242FBB5BDB5}"/>
              </a:ext>
            </a:extLst>
          </p:cNvPr>
          <p:cNvGrpSpPr/>
          <p:nvPr/>
        </p:nvGrpSpPr>
        <p:grpSpPr>
          <a:xfrm>
            <a:off x="4708577" y="1917062"/>
            <a:ext cx="4433068" cy="574881"/>
            <a:chOff x="5366964" y="5459934"/>
            <a:chExt cx="4476119" cy="574881"/>
          </a:xfrm>
        </p:grpSpPr>
        <p:sp>
          <p:nvSpPr>
            <p:cNvPr id="394" name="Freeform 393">
              <a:extLst>
                <a:ext uri="{FF2B5EF4-FFF2-40B4-BE49-F238E27FC236}">
                  <a16:creationId xmlns:a16="http://schemas.microsoft.com/office/drawing/2014/main" id="{2399916C-6406-7B44-A9D5-AFF9B5C97AE5}"/>
                </a:ext>
              </a:extLst>
            </p:cNvPr>
            <p:cNvSpPr/>
            <p:nvPr/>
          </p:nvSpPr>
          <p:spPr>
            <a:xfrm>
              <a:off x="5366964" y="5459934"/>
              <a:ext cx="4476119" cy="57488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cxnSp>
          <p:nvCxnSpPr>
            <p:cNvPr id="395" name="Straight Connector 394">
              <a:extLst>
                <a:ext uri="{FF2B5EF4-FFF2-40B4-BE49-F238E27FC236}">
                  <a16:creationId xmlns:a16="http://schemas.microsoft.com/office/drawing/2014/main" id="{30797965-398A-FB44-BD66-6A191636994E}"/>
                </a:ext>
              </a:extLst>
            </p:cNvPr>
            <p:cNvCxnSpPr>
              <a:cxnSpLocks/>
              <a:stCxn id="406" idx="0"/>
            </p:cNvCxnSpPr>
            <p:nvPr/>
          </p:nvCxnSpPr>
          <p:spPr>
            <a:xfrm flipH="1" flipV="1">
              <a:off x="8591314" y="5631767"/>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6" name="Straight Connector 395">
              <a:extLst>
                <a:ext uri="{FF2B5EF4-FFF2-40B4-BE49-F238E27FC236}">
                  <a16:creationId xmlns:a16="http://schemas.microsoft.com/office/drawing/2014/main" id="{699512ED-933A-D34A-8CC8-9DA165A7BE77}"/>
                </a:ext>
              </a:extLst>
            </p:cNvPr>
            <p:cNvCxnSpPr>
              <a:cxnSpLocks/>
              <a:stCxn id="450" idx="9"/>
            </p:cNvCxnSpPr>
            <p:nvPr/>
          </p:nvCxnSpPr>
          <p:spPr>
            <a:xfrm>
              <a:off x="8270073" y="5586838"/>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7" name="Straight Connector 396">
              <a:extLst>
                <a:ext uri="{FF2B5EF4-FFF2-40B4-BE49-F238E27FC236}">
                  <a16:creationId xmlns:a16="http://schemas.microsoft.com/office/drawing/2014/main" id="{856BB82B-8297-2842-A3D6-F232E57A88C9}"/>
                </a:ext>
              </a:extLst>
            </p:cNvPr>
            <p:cNvCxnSpPr>
              <a:cxnSpLocks/>
              <a:stCxn id="450" idx="2"/>
            </p:cNvCxnSpPr>
            <p:nvPr/>
          </p:nvCxnSpPr>
          <p:spPr>
            <a:xfrm>
              <a:off x="8269779" y="5582623"/>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8" name="Straight Connector 397">
              <a:extLst>
                <a:ext uri="{FF2B5EF4-FFF2-40B4-BE49-F238E27FC236}">
                  <a16:creationId xmlns:a16="http://schemas.microsoft.com/office/drawing/2014/main" id="{70708A4A-E7CD-9242-A059-A980B0615DD0}"/>
                </a:ext>
              </a:extLst>
            </p:cNvPr>
            <p:cNvCxnSpPr>
              <a:cxnSpLocks/>
              <a:endCxn id="411" idx="2"/>
            </p:cNvCxnSpPr>
            <p:nvPr/>
          </p:nvCxnSpPr>
          <p:spPr>
            <a:xfrm>
              <a:off x="8289329" y="5888859"/>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9" name="Straight Connector 398">
              <a:extLst>
                <a:ext uri="{FF2B5EF4-FFF2-40B4-BE49-F238E27FC236}">
                  <a16:creationId xmlns:a16="http://schemas.microsoft.com/office/drawing/2014/main" id="{232EC5A5-66D8-6243-932B-3E866D67F057}"/>
                </a:ext>
              </a:extLst>
            </p:cNvPr>
            <p:cNvCxnSpPr>
              <a:cxnSpLocks/>
              <a:stCxn id="420" idx="4"/>
              <a:endCxn id="457" idx="2"/>
            </p:cNvCxnSpPr>
            <p:nvPr/>
          </p:nvCxnSpPr>
          <p:spPr>
            <a:xfrm flipH="1">
              <a:off x="8269832" y="5614796"/>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0" name="Straight Connector 399">
              <a:extLst>
                <a:ext uri="{FF2B5EF4-FFF2-40B4-BE49-F238E27FC236}">
                  <a16:creationId xmlns:a16="http://schemas.microsoft.com/office/drawing/2014/main" id="{0404EDF9-60B5-BD47-8D9B-5254306BFBF4}"/>
                </a:ext>
              </a:extLst>
            </p:cNvPr>
            <p:cNvCxnSpPr/>
            <p:nvPr/>
          </p:nvCxnSpPr>
          <p:spPr>
            <a:xfrm flipV="1">
              <a:off x="8289330" y="5631766"/>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C07E04D4-47F1-8148-BB46-A8FC1BB3B47E}"/>
                </a:ext>
              </a:extLst>
            </p:cNvPr>
            <p:cNvGrpSpPr/>
            <p:nvPr/>
          </p:nvGrpSpPr>
          <p:grpSpPr>
            <a:xfrm>
              <a:off x="8178961" y="5824636"/>
              <a:ext cx="182938" cy="111323"/>
              <a:chOff x="7493876" y="2774731"/>
              <a:chExt cx="1481958" cy="894622"/>
            </a:xfrm>
          </p:grpSpPr>
          <p:sp>
            <p:nvSpPr>
              <p:cNvPr id="451" name="Freeform 450">
                <a:extLst>
                  <a:ext uri="{FF2B5EF4-FFF2-40B4-BE49-F238E27FC236}">
                    <a16:creationId xmlns:a16="http://schemas.microsoft.com/office/drawing/2014/main" id="{4A784D18-EA37-EF48-9CBC-160BA35B30C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52" name="Oval 451">
                <a:extLst>
                  <a:ext uri="{FF2B5EF4-FFF2-40B4-BE49-F238E27FC236}">
                    <a16:creationId xmlns:a16="http://schemas.microsoft.com/office/drawing/2014/main" id="{1CA87B4B-A0F0-3D46-9E44-C1C2959E0F9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53" name="Group 452">
                <a:extLst>
                  <a:ext uri="{FF2B5EF4-FFF2-40B4-BE49-F238E27FC236}">
                    <a16:creationId xmlns:a16="http://schemas.microsoft.com/office/drawing/2014/main" id="{74189EF8-E7FF-AB4A-BA62-5DB9921983A4}"/>
                  </a:ext>
                </a:extLst>
              </p:cNvPr>
              <p:cNvGrpSpPr/>
              <p:nvPr/>
            </p:nvGrpSpPr>
            <p:grpSpPr>
              <a:xfrm>
                <a:off x="7713663" y="2848339"/>
                <a:ext cx="1042107" cy="425543"/>
                <a:chOff x="7786941" y="2884917"/>
                <a:chExt cx="897649" cy="353919"/>
              </a:xfrm>
            </p:grpSpPr>
            <p:sp>
              <p:nvSpPr>
                <p:cNvPr id="454" name="Freeform 453">
                  <a:extLst>
                    <a:ext uri="{FF2B5EF4-FFF2-40B4-BE49-F238E27FC236}">
                      <a16:creationId xmlns:a16="http://schemas.microsoft.com/office/drawing/2014/main" id="{CEC71DD0-0B2E-1248-A7BD-84F849DE4C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842896F0-3379-514F-9F30-147255ED1B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56" name="Freeform 455">
                  <a:extLst>
                    <a:ext uri="{FF2B5EF4-FFF2-40B4-BE49-F238E27FC236}">
                      <a16:creationId xmlns:a16="http://schemas.microsoft.com/office/drawing/2014/main" id="{DF533D3E-874B-AE4D-BDC9-D36654D7F6F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57" name="Freeform 456">
                  <a:extLst>
                    <a:ext uri="{FF2B5EF4-FFF2-40B4-BE49-F238E27FC236}">
                      <a16:creationId xmlns:a16="http://schemas.microsoft.com/office/drawing/2014/main" id="{086B087A-76A7-4B45-A6FB-FAD6A1B049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02" name="Group 401">
              <a:extLst>
                <a:ext uri="{FF2B5EF4-FFF2-40B4-BE49-F238E27FC236}">
                  <a16:creationId xmlns:a16="http://schemas.microsoft.com/office/drawing/2014/main" id="{8306A9E7-F602-C248-936A-3419F9379CCE}"/>
                </a:ext>
              </a:extLst>
            </p:cNvPr>
            <p:cNvGrpSpPr/>
            <p:nvPr/>
          </p:nvGrpSpPr>
          <p:grpSpPr>
            <a:xfrm>
              <a:off x="8182762" y="5545189"/>
              <a:ext cx="175179" cy="107525"/>
              <a:chOff x="7493876" y="2774731"/>
              <a:chExt cx="1481958" cy="894622"/>
            </a:xfrm>
          </p:grpSpPr>
          <p:sp>
            <p:nvSpPr>
              <p:cNvPr id="419" name="Freeform 418">
                <a:extLst>
                  <a:ext uri="{FF2B5EF4-FFF2-40B4-BE49-F238E27FC236}">
                    <a16:creationId xmlns:a16="http://schemas.microsoft.com/office/drawing/2014/main" id="{2654CBB9-CAE4-9846-9F19-53B086AB5B6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20" name="Oval 419">
                <a:extLst>
                  <a:ext uri="{FF2B5EF4-FFF2-40B4-BE49-F238E27FC236}">
                    <a16:creationId xmlns:a16="http://schemas.microsoft.com/office/drawing/2014/main" id="{C64FA96F-2245-DD4B-8051-5E7BFB3281E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21" name="Group 420">
                <a:extLst>
                  <a:ext uri="{FF2B5EF4-FFF2-40B4-BE49-F238E27FC236}">
                    <a16:creationId xmlns:a16="http://schemas.microsoft.com/office/drawing/2014/main" id="{DD2D5F95-F11D-834F-93D0-BE45F64CF6BA}"/>
                  </a:ext>
                </a:extLst>
              </p:cNvPr>
              <p:cNvGrpSpPr/>
              <p:nvPr/>
            </p:nvGrpSpPr>
            <p:grpSpPr>
              <a:xfrm>
                <a:off x="7713663" y="2848339"/>
                <a:ext cx="1042107" cy="425543"/>
                <a:chOff x="7786941" y="2884917"/>
                <a:chExt cx="897649" cy="353919"/>
              </a:xfrm>
            </p:grpSpPr>
            <p:sp>
              <p:nvSpPr>
                <p:cNvPr id="422" name="Freeform 421">
                  <a:extLst>
                    <a:ext uri="{FF2B5EF4-FFF2-40B4-BE49-F238E27FC236}">
                      <a16:creationId xmlns:a16="http://schemas.microsoft.com/office/drawing/2014/main" id="{D01DDC80-03E8-9541-A83D-7EF6E013EE1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23" name="Freeform 422">
                  <a:extLst>
                    <a:ext uri="{FF2B5EF4-FFF2-40B4-BE49-F238E27FC236}">
                      <a16:creationId xmlns:a16="http://schemas.microsoft.com/office/drawing/2014/main" id="{092E0C1D-2BAD-A345-9603-F71263AB1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E33FC734-C41F-374C-B813-AD12B7FAB9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0F11AC09-29C9-3248-8150-11C9F6C875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03" name="Group 402">
              <a:extLst>
                <a:ext uri="{FF2B5EF4-FFF2-40B4-BE49-F238E27FC236}">
                  <a16:creationId xmlns:a16="http://schemas.microsoft.com/office/drawing/2014/main" id="{9C0ED71C-359E-1C44-ABA6-401D5761D0AC}"/>
                </a:ext>
              </a:extLst>
            </p:cNvPr>
            <p:cNvGrpSpPr/>
            <p:nvPr/>
          </p:nvGrpSpPr>
          <p:grpSpPr>
            <a:xfrm>
              <a:off x="8515547" y="5580583"/>
              <a:ext cx="175179" cy="107525"/>
              <a:chOff x="7493876" y="2774731"/>
              <a:chExt cx="1481958" cy="894622"/>
            </a:xfrm>
          </p:grpSpPr>
          <p:sp>
            <p:nvSpPr>
              <p:cNvPr id="412" name="Freeform 411">
                <a:extLst>
                  <a:ext uri="{FF2B5EF4-FFF2-40B4-BE49-F238E27FC236}">
                    <a16:creationId xmlns:a16="http://schemas.microsoft.com/office/drawing/2014/main" id="{7F7C312D-7A22-F74F-84F1-AEC58FCACC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13" name="Oval 412">
                <a:extLst>
                  <a:ext uri="{FF2B5EF4-FFF2-40B4-BE49-F238E27FC236}">
                    <a16:creationId xmlns:a16="http://schemas.microsoft.com/office/drawing/2014/main" id="{E5C0FD88-2622-A245-9D35-C07DFC55A3F4}"/>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14" name="Group 413">
                <a:extLst>
                  <a:ext uri="{FF2B5EF4-FFF2-40B4-BE49-F238E27FC236}">
                    <a16:creationId xmlns:a16="http://schemas.microsoft.com/office/drawing/2014/main" id="{DE208897-2C8B-3140-8072-FB9FF5BDD556}"/>
                  </a:ext>
                </a:extLst>
              </p:cNvPr>
              <p:cNvGrpSpPr/>
              <p:nvPr/>
            </p:nvGrpSpPr>
            <p:grpSpPr>
              <a:xfrm>
                <a:off x="7713663" y="2848339"/>
                <a:ext cx="1042107" cy="425543"/>
                <a:chOff x="7786941" y="2884917"/>
                <a:chExt cx="897649" cy="353919"/>
              </a:xfrm>
            </p:grpSpPr>
            <p:sp>
              <p:nvSpPr>
                <p:cNvPr id="415" name="Freeform 414">
                  <a:extLst>
                    <a:ext uri="{FF2B5EF4-FFF2-40B4-BE49-F238E27FC236}">
                      <a16:creationId xmlns:a16="http://schemas.microsoft.com/office/drawing/2014/main" id="{9D217BA4-6814-324E-9466-7DF0C8DF5D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FBE8A708-FAD2-184C-80D0-7FAD61D362C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8FF35480-7A9C-954D-8D62-3220FD24B6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18" name="Freeform 417">
                  <a:extLst>
                    <a:ext uri="{FF2B5EF4-FFF2-40B4-BE49-F238E27FC236}">
                      <a16:creationId xmlns:a16="http://schemas.microsoft.com/office/drawing/2014/main" id="{8364C515-ECC5-9344-9C15-F484D38368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04" name="Group 403">
              <a:extLst>
                <a:ext uri="{FF2B5EF4-FFF2-40B4-BE49-F238E27FC236}">
                  <a16:creationId xmlns:a16="http://schemas.microsoft.com/office/drawing/2014/main" id="{3FB138E3-47D3-0C46-B221-F062A1DE4353}"/>
                </a:ext>
              </a:extLst>
            </p:cNvPr>
            <p:cNvGrpSpPr/>
            <p:nvPr/>
          </p:nvGrpSpPr>
          <p:grpSpPr>
            <a:xfrm>
              <a:off x="8570325" y="5882671"/>
              <a:ext cx="175179" cy="107525"/>
              <a:chOff x="7493876" y="2774731"/>
              <a:chExt cx="1481958" cy="894622"/>
            </a:xfrm>
          </p:grpSpPr>
          <p:sp>
            <p:nvSpPr>
              <p:cNvPr id="405" name="Freeform 404">
                <a:extLst>
                  <a:ext uri="{FF2B5EF4-FFF2-40B4-BE49-F238E27FC236}">
                    <a16:creationId xmlns:a16="http://schemas.microsoft.com/office/drawing/2014/main" id="{FEF89179-36DF-1D49-98A2-1E95484B31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06" name="Oval 405">
                <a:extLst>
                  <a:ext uri="{FF2B5EF4-FFF2-40B4-BE49-F238E27FC236}">
                    <a16:creationId xmlns:a16="http://schemas.microsoft.com/office/drawing/2014/main" id="{3C4C2A17-57A0-4A4B-9CCA-7B80B7A6FF2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07" name="Group 406">
                <a:extLst>
                  <a:ext uri="{FF2B5EF4-FFF2-40B4-BE49-F238E27FC236}">
                    <a16:creationId xmlns:a16="http://schemas.microsoft.com/office/drawing/2014/main" id="{D29CCF66-BE49-D344-A5AE-E83E18F83093}"/>
                  </a:ext>
                </a:extLst>
              </p:cNvPr>
              <p:cNvGrpSpPr/>
              <p:nvPr/>
            </p:nvGrpSpPr>
            <p:grpSpPr>
              <a:xfrm>
                <a:off x="7713663" y="2848339"/>
                <a:ext cx="1042107" cy="425543"/>
                <a:chOff x="7786941" y="2884917"/>
                <a:chExt cx="897649" cy="353919"/>
              </a:xfrm>
            </p:grpSpPr>
            <p:sp>
              <p:nvSpPr>
                <p:cNvPr id="408" name="Freeform 407">
                  <a:extLst>
                    <a:ext uri="{FF2B5EF4-FFF2-40B4-BE49-F238E27FC236}">
                      <a16:creationId xmlns:a16="http://schemas.microsoft.com/office/drawing/2014/main" id="{CBB58E79-A2BA-8B44-9B95-C909D29F7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4F1F820C-DD12-3544-AA32-0F98A12749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4D365B5E-1584-3944-8C11-4603B9DD659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11" name="Freeform 410">
                  <a:extLst>
                    <a:ext uri="{FF2B5EF4-FFF2-40B4-BE49-F238E27FC236}">
                      <a16:creationId xmlns:a16="http://schemas.microsoft.com/office/drawing/2014/main" id="{D5849860-F71A-1A43-BEAA-9EFD57F215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grpSp>
        <p:nvGrpSpPr>
          <p:cNvPr id="458" name="Group 457">
            <a:extLst>
              <a:ext uri="{FF2B5EF4-FFF2-40B4-BE49-F238E27FC236}">
                <a16:creationId xmlns:a16="http://schemas.microsoft.com/office/drawing/2014/main" id="{31AFF03D-5792-DB40-86A5-AA610BD6B2A6}"/>
              </a:ext>
            </a:extLst>
          </p:cNvPr>
          <p:cNvGrpSpPr/>
          <p:nvPr/>
        </p:nvGrpSpPr>
        <p:grpSpPr>
          <a:xfrm>
            <a:off x="5011504" y="2019393"/>
            <a:ext cx="998795" cy="445007"/>
            <a:chOff x="4332883" y="5571655"/>
            <a:chExt cx="998795" cy="445007"/>
          </a:xfrm>
        </p:grpSpPr>
        <p:cxnSp>
          <p:nvCxnSpPr>
            <p:cNvPr id="459" name="Straight Connector 458">
              <a:extLst>
                <a:ext uri="{FF2B5EF4-FFF2-40B4-BE49-F238E27FC236}">
                  <a16:creationId xmlns:a16="http://schemas.microsoft.com/office/drawing/2014/main" id="{2D187D1C-CA1B-1B49-9E5B-88BC584CC40A}"/>
                </a:ext>
              </a:extLst>
            </p:cNvPr>
            <p:cNvCxnSpPr>
              <a:cxnSpLocks/>
              <a:stCxn id="490"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0" name="Straight Connector 459">
              <a:extLst>
                <a:ext uri="{FF2B5EF4-FFF2-40B4-BE49-F238E27FC236}">
                  <a16:creationId xmlns:a16="http://schemas.microsoft.com/office/drawing/2014/main" id="{BA74410C-2B01-404C-A49F-834EF6BED8E2}"/>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1" name="Straight Connector 460">
              <a:extLst>
                <a:ext uri="{FF2B5EF4-FFF2-40B4-BE49-F238E27FC236}">
                  <a16:creationId xmlns:a16="http://schemas.microsoft.com/office/drawing/2014/main" id="{5EA94465-4306-E343-B9EC-A28EF80AA981}"/>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2" name="Straight Connector 461">
              <a:extLst>
                <a:ext uri="{FF2B5EF4-FFF2-40B4-BE49-F238E27FC236}">
                  <a16:creationId xmlns:a16="http://schemas.microsoft.com/office/drawing/2014/main" id="{0FE5A0B7-6932-404B-A37E-5E2233F5C572}"/>
                </a:ext>
              </a:extLst>
            </p:cNvPr>
            <p:cNvCxnSpPr>
              <a:cxnSpLocks/>
              <a:stCxn id="509"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3" name="Straight Connector 462">
              <a:extLst>
                <a:ext uri="{FF2B5EF4-FFF2-40B4-BE49-F238E27FC236}">
                  <a16:creationId xmlns:a16="http://schemas.microsoft.com/office/drawing/2014/main" id="{57DC618D-673C-5349-BF50-D42A34173D5B}"/>
                </a:ext>
              </a:extLst>
            </p:cNvPr>
            <p:cNvCxnSpPr>
              <a:cxnSpLocks/>
              <a:stCxn id="509"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1FE0C4C9-1462-5A4C-9F81-6EE84BF1CEA3}"/>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5" name="Straight Connector 464">
              <a:extLst>
                <a:ext uri="{FF2B5EF4-FFF2-40B4-BE49-F238E27FC236}">
                  <a16:creationId xmlns:a16="http://schemas.microsoft.com/office/drawing/2014/main" id="{A7FE1B2C-155F-FA40-82BF-DD2898CDA6B5}"/>
                </a:ext>
              </a:extLst>
            </p:cNvPr>
            <p:cNvCxnSpPr>
              <a:cxnSpLocks/>
              <a:stCxn id="495"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6" name="Straight Connector 465">
              <a:extLst>
                <a:ext uri="{FF2B5EF4-FFF2-40B4-BE49-F238E27FC236}">
                  <a16:creationId xmlns:a16="http://schemas.microsoft.com/office/drawing/2014/main" id="{C4B80EF5-1A29-4743-BC88-0F31D8F8BCD0}"/>
                </a:ext>
              </a:extLst>
            </p:cNvPr>
            <p:cNvCxnSpPr>
              <a:cxnSpLocks/>
              <a:endCxn id="495"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7" name="Straight Connector 466">
              <a:extLst>
                <a:ext uri="{FF2B5EF4-FFF2-40B4-BE49-F238E27FC236}">
                  <a16:creationId xmlns:a16="http://schemas.microsoft.com/office/drawing/2014/main" id="{E8FEF9EC-1719-5F44-9A46-0FF0A10EC4F5}"/>
                </a:ext>
              </a:extLst>
            </p:cNvPr>
            <p:cNvCxnSpPr>
              <a:cxnSpLocks/>
              <a:stCxn id="504" idx="4"/>
              <a:endCxn id="516"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9BDFEED-D7A8-BF4A-863C-9C9ECA6EAE65}"/>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69" name="Group 468">
              <a:extLst>
                <a:ext uri="{FF2B5EF4-FFF2-40B4-BE49-F238E27FC236}">
                  <a16:creationId xmlns:a16="http://schemas.microsoft.com/office/drawing/2014/main" id="{CB59506A-88D3-5148-B3B2-E0265E329D78}"/>
                </a:ext>
              </a:extLst>
            </p:cNvPr>
            <p:cNvGrpSpPr/>
            <p:nvPr/>
          </p:nvGrpSpPr>
          <p:grpSpPr>
            <a:xfrm>
              <a:off x="4332883" y="5851102"/>
              <a:ext cx="182938" cy="111323"/>
              <a:chOff x="7493876" y="2774731"/>
              <a:chExt cx="1481958" cy="894622"/>
            </a:xfrm>
          </p:grpSpPr>
          <p:sp>
            <p:nvSpPr>
              <p:cNvPr id="510" name="Freeform 509">
                <a:extLst>
                  <a:ext uri="{FF2B5EF4-FFF2-40B4-BE49-F238E27FC236}">
                    <a16:creationId xmlns:a16="http://schemas.microsoft.com/office/drawing/2014/main" id="{5F79677C-7579-FE4F-8B2A-F43FB285CC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1CD9D161-2A03-1E41-8B5F-9651D980CA4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4118CE45-1422-BE42-B0AD-A62C5F459F08}"/>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EBFBB3FF-4616-444A-AFCB-6ED810A2A7F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06209631-D6A4-F342-B484-58AC30B04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450A1D5-6469-0646-8100-0ED9BA14B5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83870EC6-42CA-574B-992E-CAE1CE97F0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70" name="Group 469">
              <a:extLst>
                <a:ext uri="{FF2B5EF4-FFF2-40B4-BE49-F238E27FC236}">
                  <a16:creationId xmlns:a16="http://schemas.microsoft.com/office/drawing/2014/main" id="{0724B30B-2525-A345-9216-2FEAAF391C0D}"/>
                </a:ext>
              </a:extLst>
            </p:cNvPr>
            <p:cNvGrpSpPr/>
            <p:nvPr/>
          </p:nvGrpSpPr>
          <p:grpSpPr>
            <a:xfrm>
              <a:off x="4336684" y="5571655"/>
              <a:ext cx="175179" cy="107525"/>
              <a:chOff x="7493876" y="2774731"/>
              <a:chExt cx="1481958" cy="894622"/>
            </a:xfrm>
          </p:grpSpPr>
          <p:sp>
            <p:nvSpPr>
              <p:cNvPr id="503" name="Freeform 502">
                <a:extLst>
                  <a:ext uri="{FF2B5EF4-FFF2-40B4-BE49-F238E27FC236}">
                    <a16:creationId xmlns:a16="http://schemas.microsoft.com/office/drawing/2014/main" id="{F416E48B-FEA6-E54C-819D-07F1B2C768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504" name="Oval 503">
                <a:extLst>
                  <a:ext uri="{FF2B5EF4-FFF2-40B4-BE49-F238E27FC236}">
                    <a16:creationId xmlns:a16="http://schemas.microsoft.com/office/drawing/2014/main" id="{0CEB8CDC-38F1-6045-A720-E46C4F9683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505" name="Group 504">
                <a:extLst>
                  <a:ext uri="{FF2B5EF4-FFF2-40B4-BE49-F238E27FC236}">
                    <a16:creationId xmlns:a16="http://schemas.microsoft.com/office/drawing/2014/main" id="{14873D75-55E1-5441-9D50-DBA4BC7B5851}"/>
                  </a:ext>
                </a:extLst>
              </p:cNvPr>
              <p:cNvGrpSpPr/>
              <p:nvPr/>
            </p:nvGrpSpPr>
            <p:grpSpPr>
              <a:xfrm>
                <a:off x="7713663" y="2848339"/>
                <a:ext cx="1042107" cy="425543"/>
                <a:chOff x="7786941" y="2884917"/>
                <a:chExt cx="897649" cy="353919"/>
              </a:xfrm>
            </p:grpSpPr>
            <p:sp>
              <p:nvSpPr>
                <p:cNvPr id="506" name="Freeform 505">
                  <a:extLst>
                    <a:ext uri="{FF2B5EF4-FFF2-40B4-BE49-F238E27FC236}">
                      <a16:creationId xmlns:a16="http://schemas.microsoft.com/office/drawing/2014/main" id="{EE1074E9-8B2B-7844-9DC5-7669778E6A9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F9745D55-6750-2D4F-97B5-82A33AC311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457E09A5-AD90-A042-B6B5-80699A9215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7E49F83D-D3F7-154A-B094-55A14C81FE6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E560D99B-0722-B841-9D3C-DC2B926022B7}"/>
                </a:ext>
              </a:extLst>
            </p:cNvPr>
            <p:cNvGrpSpPr/>
            <p:nvPr/>
          </p:nvGrpSpPr>
          <p:grpSpPr>
            <a:xfrm>
              <a:off x="4669469" y="5607049"/>
              <a:ext cx="175179" cy="107525"/>
              <a:chOff x="7493876" y="2774731"/>
              <a:chExt cx="1481958" cy="894622"/>
            </a:xfrm>
          </p:grpSpPr>
          <p:sp>
            <p:nvSpPr>
              <p:cNvPr id="496" name="Freeform 495">
                <a:extLst>
                  <a:ext uri="{FF2B5EF4-FFF2-40B4-BE49-F238E27FC236}">
                    <a16:creationId xmlns:a16="http://schemas.microsoft.com/office/drawing/2014/main" id="{1FB12630-30D7-6347-B959-6A2027BD94E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97" name="Oval 496">
                <a:extLst>
                  <a:ext uri="{FF2B5EF4-FFF2-40B4-BE49-F238E27FC236}">
                    <a16:creationId xmlns:a16="http://schemas.microsoft.com/office/drawing/2014/main" id="{0672F953-A0DD-E447-92C5-F6521D9A214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98" name="Group 497">
                <a:extLst>
                  <a:ext uri="{FF2B5EF4-FFF2-40B4-BE49-F238E27FC236}">
                    <a16:creationId xmlns:a16="http://schemas.microsoft.com/office/drawing/2014/main" id="{0469CD57-99AE-EE4B-BD63-C05C0F44EBB2}"/>
                  </a:ext>
                </a:extLst>
              </p:cNvPr>
              <p:cNvGrpSpPr/>
              <p:nvPr/>
            </p:nvGrpSpPr>
            <p:grpSpPr>
              <a:xfrm>
                <a:off x="7713663" y="2848339"/>
                <a:ext cx="1042107" cy="425543"/>
                <a:chOff x="7786941" y="2884917"/>
                <a:chExt cx="897649" cy="353919"/>
              </a:xfrm>
            </p:grpSpPr>
            <p:sp>
              <p:nvSpPr>
                <p:cNvPr id="499" name="Freeform 498">
                  <a:extLst>
                    <a:ext uri="{FF2B5EF4-FFF2-40B4-BE49-F238E27FC236}">
                      <a16:creationId xmlns:a16="http://schemas.microsoft.com/office/drawing/2014/main" id="{471555FF-0C57-6D4F-BC63-8D5FC4D39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00" name="Freeform 499">
                  <a:extLst>
                    <a:ext uri="{FF2B5EF4-FFF2-40B4-BE49-F238E27FC236}">
                      <a16:creationId xmlns:a16="http://schemas.microsoft.com/office/drawing/2014/main" id="{6DA54A7A-223C-EA45-AD43-69FC479DE3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01" name="Freeform 500">
                  <a:extLst>
                    <a:ext uri="{FF2B5EF4-FFF2-40B4-BE49-F238E27FC236}">
                      <a16:creationId xmlns:a16="http://schemas.microsoft.com/office/drawing/2014/main" id="{34F1967A-CDD3-9742-9FC4-33D01A86B8E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502" name="Freeform 501">
                  <a:extLst>
                    <a:ext uri="{FF2B5EF4-FFF2-40B4-BE49-F238E27FC236}">
                      <a16:creationId xmlns:a16="http://schemas.microsoft.com/office/drawing/2014/main" id="{D5882B67-4EC7-6A4F-AF3C-CE584638C26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72" name="Group 471">
              <a:extLst>
                <a:ext uri="{FF2B5EF4-FFF2-40B4-BE49-F238E27FC236}">
                  <a16:creationId xmlns:a16="http://schemas.microsoft.com/office/drawing/2014/main" id="{3F646E04-6421-8543-8F09-69E1B95413D0}"/>
                </a:ext>
              </a:extLst>
            </p:cNvPr>
            <p:cNvGrpSpPr/>
            <p:nvPr/>
          </p:nvGrpSpPr>
          <p:grpSpPr>
            <a:xfrm>
              <a:off x="4724247" y="5909137"/>
              <a:ext cx="175179" cy="107525"/>
              <a:chOff x="7493876" y="2774731"/>
              <a:chExt cx="1481958" cy="894622"/>
            </a:xfrm>
          </p:grpSpPr>
          <p:sp>
            <p:nvSpPr>
              <p:cNvPr id="489" name="Freeform 488">
                <a:extLst>
                  <a:ext uri="{FF2B5EF4-FFF2-40B4-BE49-F238E27FC236}">
                    <a16:creationId xmlns:a16="http://schemas.microsoft.com/office/drawing/2014/main" id="{64818E4D-E04E-DD43-8CB9-7A5F6F13A3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90" name="Oval 489">
                <a:extLst>
                  <a:ext uri="{FF2B5EF4-FFF2-40B4-BE49-F238E27FC236}">
                    <a16:creationId xmlns:a16="http://schemas.microsoft.com/office/drawing/2014/main" id="{2BCC7053-CD17-9741-BB2E-F22F2D7D7D30}"/>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91" name="Group 490">
                <a:extLst>
                  <a:ext uri="{FF2B5EF4-FFF2-40B4-BE49-F238E27FC236}">
                    <a16:creationId xmlns:a16="http://schemas.microsoft.com/office/drawing/2014/main" id="{5B357F8B-5210-B549-B51D-C580357FB6DF}"/>
                  </a:ext>
                </a:extLst>
              </p:cNvPr>
              <p:cNvGrpSpPr/>
              <p:nvPr/>
            </p:nvGrpSpPr>
            <p:grpSpPr>
              <a:xfrm>
                <a:off x="7713663" y="2848339"/>
                <a:ext cx="1042107" cy="425543"/>
                <a:chOff x="7786941" y="2884917"/>
                <a:chExt cx="897649" cy="353919"/>
              </a:xfrm>
            </p:grpSpPr>
            <p:sp>
              <p:nvSpPr>
                <p:cNvPr id="492" name="Freeform 491">
                  <a:extLst>
                    <a:ext uri="{FF2B5EF4-FFF2-40B4-BE49-F238E27FC236}">
                      <a16:creationId xmlns:a16="http://schemas.microsoft.com/office/drawing/2014/main" id="{93510429-8A39-6D4A-97D5-6C7A09298F7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93" name="Freeform 492">
                  <a:extLst>
                    <a:ext uri="{FF2B5EF4-FFF2-40B4-BE49-F238E27FC236}">
                      <a16:creationId xmlns:a16="http://schemas.microsoft.com/office/drawing/2014/main" id="{B007F737-AF69-714C-924E-B08D17ED94B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94" name="Freeform 493">
                  <a:extLst>
                    <a:ext uri="{FF2B5EF4-FFF2-40B4-BE49-F238E27FC236}">
                      <a16:creationId xmlns:a16="http://schemas.microsoft.com/office/drawing/2014/main" id="{1E5D710D-FA8A-D341-AB65-09E35CFDBF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95" name="Freeform 494">
                  <a:extLst>
                    <a:ext uri="{FF2B5EF4-FFF2-40B4-BE49-F238E27FC236}">
                      <a16:creationId xmlns:a16="http://schemas.microsoft.com/office/drawing/2014/main" id="{5EB65ED3-5D54-E444-9B54-D506C7AAC41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CA7FC0B3-273A-8849-9DA8-8D5CBCF66A70}"/>
                </a:ext>
              </a:extLst>
            </p:cNvPr>
            <p:cNvGrpSpPr/>
            <p:nvPr/>
          </p:nvGrpSpPr>
          <p:grpSpPr>
            <a:xfrm>
              <a:off x="5156499" y="5631997"/>
              <a:ext cx="175179" cy="107525"/>
              <a:chOff x="7493876" y="2774731"/>
              <a:chExt cx="1481958" cy="894622"/>
            </a:xfrm>
          </p:grpSpPr>
          <p:sp>
            <p:nvSpPr>
              <p:cNvPr id="482" name="Freeform 481">
                <a:extLst>
                  <a:ext uri="{FF2B5EF4-FFF2-40B4-BE49-F238E27FC236}">
                    <a16:creationId xmlns:a16="http://schemas.microsoft.com/office/drawing/2014/main" id="{D4A4EC10-2DC6-3343-B57F-E8F02626F2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83" name="Oval 482">
                <a:extLst>
                  <a:ext uri="{FF2B5EF4-FFF2-40B4-BE49-F238E27FC236}">
                    <a16:creationId xmlns:a16="http://schemas.microsoft.com/office/drawing/2014/main" id="{05792498-8D9C-D347-8D54-2C0DEB66A27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84" name="Group 483">
                <a:extLst>
                  <a:ext uri="{FF2B5EF4-FFF2-40B4-BE49-F238E27FC236}">
                    <a16:creationId xmlns:a16="http://schemas.microsoft.com/office/drawing/2014/main" id="{738BCCE9-B605-534D-B7EB-D904D542498B}"/>
                  </a:ext>
                </a:extLst>
              </p:cNvPr>
              <p:cNvGrpSpPr/>
              <p:nvPr/>
            </p:nvGrpSpPr>
            <p:grpSpPr>
              <a:xfrm>
                <a:off x="7713663" y="2848339"/>
                <a:ext cx="1042107" cy="425543"/>
                <a:chOff x="7786941" y="2884917"/>
                <a:chExt cx="897649" cy="353919"/>
              </a:xfrm>
            </p:grpSpPr>
            <p:sp>
              <p:nvSpPr>
                <p:cNvPr id="485" name="Freeform 484">
                  <a:extLst>
                    <a:ext uri="{FF2B5EF4-FFF2-40B4-BE49-F238E27FC236}">
                      <a16:creationId xmlns:a16="http://schemas.microsoft.com/office/drawing/2014/main" id="{059499C6-10CE-0F43-9986-57A32253A29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26A3A0D-8BAA-2C4E-AE49-2269E75837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87" name="Freeform 486">
                  <a:extLst>
                    <a:ext uri="{FF2B5EF4-FFF2-40B4-BE49-F238E27FC236}">
                      <a16:creationId xmlns:a16="http://schemas.microsoft.com/office/drawing/2014/main" id="{C2792F69-194C-5B47-8681-50C567000C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88" name="Freeform 487">
                  <a:extLst>
                    <a:ext uri="{FF2B5EF4-FFF2-40B4-BE49-F238E27FC236}">
                      <a16:creationId xmlns:a16="http://schemas.microsoft.com/office/drawing/2014/main" id="{EF8A2D30-70D9-AB4C-A8AF-B57CF6A18F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474" name="Group 473">
              <a:extLst>
                <a:ext uri="{FF2B5EF4-FFF2-40B4-BE49-F238E27FC236}">
                  <a16:creationId xmlns:a16="http://schemas.microsoft.com/office/drawing/2014/main" id="{C11BB902-B63D-8E4D-9CC6-A074756E979F}"/>
                </a:ext>
              </a:extLst>
            </p:cNvPr>
            <p:cNvGrpSpPr/>
            <p:nvPr/>
          </p:nvGrpSpPr>
          <p:grpSpPr>
            <a:xfrm>
              <a:off x="4944983" y="5749145"/>
              <a:ext cx="175179" cy="107525"/>
              <a:chOff x="7493876" y="2774731"/>
              <a:chExt cx="1481958" cy="894622"/>
            </a:xfrm>
          </p:grpSpPr>
          <p:sp>
            <p:nvSpPr>
              <p:cNvPr id="475" name="Freeform 474">
                <a:extLst>
                  <a:ext uri="{FF2B5EF4-FFF2-40B4-BE49-F238E27FC236}">
                    <a16:creationId xmlns:a16="http://schemas.microsoft.com/office/drawing/2014/main" id="{81F26A44-BCAF-8449-8821-7C1A5E6504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476" name="Oval 475">
                <a:extLst>
                  <a:ext uri="{FF2B5EF4-FFF2-40B4-BE49-F238E27FC236}">
                    <a16:creationId xmlns:a16="http://schemas.microsoft.com/office/drawing/2014/main" id="{088AE4BE-CE58-6D45-AD23-E5445AD82AE8}"/>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477" name="Group 476">
                <a:extLst>
                  <a:ext uri="{FF2B5EF4-FFF2-40B4-BE49-F238E27FC236}">
                    <a16:creationId xmlns:a16="http://schemas.microsoft.com/office/drawing/2014/main" id="{FEC23B2F-71F1-144E-A4D3-FC4001EEB646}"/>
                  </a:ext>
                </a:extLst>
              </p:cNvPr>
              <p:cNvGrpSpPr/>
              <p:nvPr/>
            </p:nvGrpSpPr>
            <p:grpSpPr>
              <a:xfrm>
                <a:off x="7713663" y="2848339"/>
                <a:ext cx="1042107" cy="425543"/>
                <a:chOff x="7786941" y="2884917"/>
                <a:chExt cx="897649" cy="353919"/>
              </a:xfrm>
            </p:grpSpPr>
            <p:sp>
              <p:nvSpPr>
                <p:cNvPr id="478" name="Freeform 477">
                  <a:extLst>
                    <a:ext uri="{FF2B5EF4-FFF2-40B4-BE49-F238E27FC236}">
                      <a16:creationId xmlns:a16="http://schemas.microsoft.com/office/drawing/2014/main" id="{0738D3F4-09CC-AA40-B652-A2B1EE81E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79" name="Freeform 478">
                  <a:extLst>
                    <a:ext uri="{FF2B5EF4-FFF2-40B4-BE49-F238E27FC236}">
                      <a16:creationId xmlns:a16="http://schemas.microsoft.com/office/drawing/2014/main" id="{BC88F3C9-F83D-3640-BE16-5C590ABF4A2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80" name="Freeform 479">
                  <a:extLst>
                    <a:ext uri="{FF2B5EF4-FFF2-40B4-BE49-F238E27FC236}">
                      <a16:creationId xmlns:a16="http://schemas.microsoft.com/office/drawing/2014/main" id="{B74D1678-3AF4-D64E-B93A-4ABAEE27B87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481" name="Freeform 480">
                  <a:extLst>
                    <a:ext uri="{FF2B5EF4-FFF2-40B4-BE49-F238E27FC236}">
                      <a16:creationId xmlns:a16="http://schemas.microsoft.com/office/drawing/2014/main" id="{F8FF05AC-BC7F-A648-BFB5-6EF8D4BD3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515600" cy="894622"/>
          </a:xfrm>
        </p:spPr>
        <p:txBody>
          <a:bodyPr>
            <a:normAutofit/>
          </a:bodyPr>
          <a:lstStyle/>
          <a:p>
            <a:r>
              <a:rPr lang="pt-BR" b="0" kern="0" dirty="0">
                <a:solidFill>
                  <a:srgbClr val="000099"/>
                </a:solidFill>
                <a:latin typeface="+mn-lt"/>
                <a:ea typeface="ＭＳ Ｐゴシック" charset="0"/>
              </a:rPr>
              <a:t>Celulares LTE: modos de suspensão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218</a:t>
            </a:fld>
            <a:endParaRPr lang="pt-BR" dirty="0"/>
          </a:p>
        </p:txBody>
      </p:sp>
      <p:grpSp>
        <p:nvGrpSpPr>
          <p:cNvPr id="290" name="Group 289">
            <a:extLst>
              <a:ext uri="{FF2B5EF4-FFF2-40B4-BE49-F238E27FC236}">
                <a16:creationId xmlns:a16="http://schemas.microsoft.com/office/drawing/2014/main" id="{C9C48704-237C-E042-A607-8A9FFF15112D}"/>
              </a:ext>
            </a:extLst>
          </p:cNvPr>
          <p:cNvGrpSpPr/>
          <p:nvPr/>
        </p:nvGrpSpPr>
        <p:grpSpPr>
          <a:xfrm>
            <a:off x="3781032" y="1205224"/>
            <a:ext cx="790834" cy="1180042"/>
            <a:chOff x="5970432" y="1629202"/>
            <a:chExt cx="888604" cy="1197664"/>
          </a:xfrm>
        </p:grpSpPr>
        <p:grpSp>
          <p:nvGrpSpPr>
            <p:cNvPr id="291" name="Group 290">
              <a:extLst>
                <a:ext uri="{FF2B5EF4-FFF2-40B4-BE49-F238E27FC236}">
                  <a16:creationId xmlns:a16="http://schemas.microsoft.com/office/drawing/2014/main" id="{EC48FFA5-0B8D-8940-9578-5CAAB8B434CA}"/>
                </a:ext>
              </a:extLst>
            </p:cNvPr>
            <p:cNvGrpSpPr/>
            <p:nvPr/>
          </p:nvGrpSpPr>
          <p:grpSpPr>
            <a:xfrm>
              <a:off x="5970432" y="1629202"/>
              <a:ext cx="466245" cy="924931"/>
              <a:chOff x="6476205" y="1307523"/>
              <a:chExt cx="466245" cy="924931"/>
            </a:xfrm>
          </p:grpSpPr>
          <p:grpSp>
            <p:nvGrpSpPr>
              <p:cNvPr id="316" name="Group 817">
                <a:extLst>
                  <a:ext uri="{FF2B5EF4-FFF2-40B4-BE49-F238E27FC236}">
                    <a16:creationId xmlns:a16="http://schemas.microsoft.com/office/drawing/2014/main" id="{C2EF0451-0CA1-724A-BA7D-FA7A8388A47D}"/>
                  </a:ext>
                </a:extLst>
              </p:cNvPr>
              <p:cNvGrpSpPr>
                <a:grpSpLocks/>
              </p:cNvGrpSpPr>
              <p:nvPr/>
            </p:nvGrpSpPr>
            <p:grpSpPr bwMode="auto">
              <a:xfrm>
                <a:off x="6476205" y="1307523"/>
                <a:ext cx="466245" cy="392290"/>
                <a:chOff x="2920" y="1445"/>
                <a:chExt cx="326" cy="289"/>
              </a:xfrm>
            </p:grpSpPr>
            <p:sp>
              <p:nvSpPr>
                <p:cNvPr id="333" name="Oval 818">
                  <a:extLst>
                    <a:ext uri="{FF2B5EF4-FFF2-40B4-BE49-F238E27FC236}">
                      <a16:creationId xmlns:a16="http://schemas.microsoft.com/office/drawing/2014/main" id="{A613AA86-1E03-5344-825E-696D7901DD77}"/>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334" name="Group 819">
                  <a:extLst>
                    <a:ext uri="{FF2B5EF4-FFF2-40B4-BE49-F238E27FC236}">
                      <a16:creationId xmlns:a16="http://schemas.microsoft.com/office/drawing/2014/main" id="{C922C50E-F1D7-FC45-ABFC-A32030B84EAF}"/>
                    </a:ext>
                  </a:extLst>
                </p:cNvPr>
                <p:cNvGrpSpPr>
                  <a:grpSpLocks/>
                </p:cNvGrpSpPr>
                <p:nvPr/>
              </p:nvGrpSpPr>
              <p:grpSpPr bwMode="auto">
                <a:xfrm>
                  <a:off x="2949" y="1476"/>
                  <a:ext cx="265" cy="228"/>
                  <a:chOff x="2949" y="1476"/>
                  <a:chExt cx="265" cy="228"/>
                </a:xfrm>
              </p:grpSpPr>
              <p:sp>
                <p:nvSpPr>
                  <p:cNvPr id="335" name="Oval 820">
                    <a:extLst>
                      <a:ext uri="{FF2B5EF4-FFF2-40B4-BE49-F238E27FC236}">
                        <a16:creationId xmlns:a16="http://schemas.microsoft.com/office/drawing/2014/main" id="{7AB8EDE7-CA20-EA49-AE13-8B0E3024B61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336" name="Oval 821">
                    <a:extLst>
                      <a:ext uri="{FF2B5EF4-FFF2-40B4-BE49-F238E27FC236}">
                        <a16:creationId xmlns:a16="http://schemas.microsoft.com/office/drawing/2014/main" id="{CFF1CFAD-0B4A-5249-BE82-B24B699A090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337" name="Oval 822">
                    <a:extLst>
                      <a:ext uri="{FF2B5EF4-FFF2-40B4-BE49-F238E27FC236}">
                        <a16:creationId xmlns:a16="http://schemas.microsoft.com/office/drawing/2014/main" id="{290B1727-5427-6149-A5EF-2A0BE27D1504}"/>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338" name="Oval 823">
                    <a:extLst>
                      <a:ext uri="{FF2B5EF4-FFF2-40B4-BE49-F238E27FC236}">
                        <a16:creationId xmlns:a16="http://schemas.microsoft.com/office/drawing/2014/main" id="{4793DA61-B3FF-2E4D-AA14-FDB0E9C19E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grpSp>
          <p:grpSp>
            <p:nvGrpSpPr>
              <p:cNvPr id="317" name="Group 398">
                <a:extLst>
                  <a:ext uri="{FF2B5EF4-FFF2-40B4-BE49-F238E27FC236}">
                    <a16:creationId xmlns:a16="http://schemas.microsoft.com/office/drawing/2014/main" id="{65393C64-CECA-704C-B52A-6E54FB659C8F}"/>
                  </a:ext>
                </a:extLst>
              </p:cNvPr>
              <p:cNvGrpSpPr>
                <a:grpSpLocks/>
              </p:cNvGrpSpPr>
              <p:nvPr/>
            </p:nvGrpSpPr>
            <p:grpSpPr bwMode="auto">
              <a:xfrm>
                <a:off x="6527789" y="1518577"/>
                <a:ext cx="375668" cy="713877"/>
                <a:chOff x="3130" y="3288"/>
                <a:chExt cx="410" cy="742"/>
              </a:xfrm>
            </p:grpSpPr>
            <p:sp>
              <p:nvSpPr>
                <p:cNvPr id="318" name="Line 270">
                  <a:extLst>
                    <a:ext uri="{FF2B5EF4-FFF2-40B4-BE49-F238E27FC236}">
                      <a16:creationId xmlns:a16="http://schemas.microsoft.com/office/drawing/2014/main" id="{30F58770-7764-E447-889D-2E708BF29FC5}"/>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19" name="Line 271">
                  <a:extLst>
                    <a:ext uri="{FF2B5EF4-FFF2-40B4-BE49-F238E27FC236}">
                      <a16:creationId xmlns:a16="http://schemas.microsoft.com/office/drawing/2014/main" id="{D1123060-6CBC-0944-9E3E-400C044C8278}"/>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0" name="Line 272">
                  <a:extLst>
                    <a:ext uri="{FF2B5EF4-FFF2-40B4-BE49-F238E27FC236}">
                      <a16:creationId xmlns:a16="http://schemas.microsoft.com/office/drawing/2014/main" id="{5B0B371A-5EE5-CC45-ACD3-4D8AF2CAFF45}"/>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1" name="Line 273">
                  <a:extLst>
                    <a:ext uri="{FF2B5EF4-FFF2-40B4-BE49-F238E27FC236}">
                      <a16:creationId xmlns:a16="http://schemas.microsoft.com/office/drawing/2014/main" id="{A4376E8F-930A-3D47-86E0-0F0ACB1B2BFA}"/>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2" name="Line 274">
                  <a:extLst>
                    <a:ext uri="{FF2B5EF4-FFF2-40B4-BE49-F238E27FC236}">
                      <a16:creationId xmlns:a16="http://schemas.microsoft.com/office/drawing/2014/main" id="{DC4D63DA-C320-6349-824D-67CD7CE7860D}"/>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3" name="Line 275">
                  <a:extLst>
                    <a:ext uri="{FF2B5EF4-FFF2-40B4-BE49-F238E27FC236}">
                      <a16:creationId xmlns:a16="http://schemas.microsoft.com/office/drawing/2014/main" id="{E96001AD-A9DD-F747-9E27-D2C4D308413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4" name="Line 276">
                  <a:extLst>
                    <a:ext uri="{FF2B5EF4-FFF2-40B4-BE49-F238E27FC236}">
                      <a16:creationId xmlns:a16="http://schemas.microsoft.com/office/drawing/2014/main" id="{030A895B-C421-5442-8B45-738E48624378}"/>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5" name="Line 277">
                  <a:extLst>
                    <a:ext uri="{FF2B5EF4-FFF2-40B4-BE49-F238E27FC236}">
                      <a16:creationId xmlns:a16="http://schemas.microsoft.com/office/drawing/2014/main" id="{72F25B95-31AF-C549-B80C-BDFDCD9A0465}"/>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6" name="Line 278">
                  <a:extLst>
                    <a:ext uri="{FF2B5EF4-FFF2-40B4-BE49-F238E27FC236}">
                      <a16:creationId xmlns:a16="http://schemas.microsoft.com/office/drawing/2014/main" id="{2F371059-41B6-A947-AEDC-5E3A4D33FB33}"/>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7" name="Line 279">
                  <a:extLst>
                    <a:ext uri="{FF2B5EF4-FFF2-40B4-BE49-F238E27FC236}">
                      <a16:creationId xmlns:a16="http://schemas.microsoft.com/office/drawing/2014/main" id="{1AD7838F-EEF9-414D-8E67-948B41173FA1}"/>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8" name="Line 280">
                  <a:extLst>
                    <a:ext uri="{FF2B5EF4-FFF2-40B4-BE49-F238E27FC236}">
                      <a16:creationId xmlns:a16="http://schemas.microsoft.com/office/drawing/2014/main" id="{B2725003-B064-3140-8EBB-BA8E67BD0902}"/>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29" name="Line 281">
                  <a:extLst>
                    <a:ext uri="{FF2B5EF4-FFF2-40B4-BE49-F238E27FC236}">
                      <a16:creationId xmlns:a16="http://schemas.microsoft.com/office/drawing/2014/main" id="{97765559-BD7A-1F41-91EA-B3FD894E1B9E}"/>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30" name="Line 282">
                  <a:extLst>
                    <a:ext uri="{FF2B5EF4-FFF2-40B4-BE49-F238E27FC236}">
                      <a16:creationId xmlns:a16="http://schemas.microsoft.com/office/drawing/2014/main" id="{4EA72013-A268-854B-BE9E-B0D6C2D3272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31" name="Line 283">
                  <a:extLst>
                    <a:ext uri="{FF2B5EF4-FFF2-40B4-BE49-F238E27FC236}">
                      <a16:creationId xmlns:a16="http://schemas.microsoft.com/office/drawing/2014/main" id="{428197BC-47D0-1E4B-8244-36200B164802}"/>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332" name="Line 284">
                  <a:extLst>
                    <a:ext uri="{FF2B5EF4-FFF2-40B4-BE49-F238E27FC236}">
                      <a16:creationId xmlns:a16="http://schemas.microsoft.com/office/drawing/2014/main" id="{04A1EF6D-F5EE-524C-9DB7-09BE19C1978C}"/>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grpSp>
          <p:nvGrpSpPr>
            <p:cNvPr id="292" name="Group 291">
              <a:extLst>
                <a:ext uri="{FF2B5EF4-FFF2-40B4-BE49-F238E27FC236}">
                  <a16:creationId xmlns:a16="http://schemas.microsoft.com/office/drawing/2014/main" id="{C90CA754-8C8F-4644-9A2D-7588F908497A}"/>
                </a:ext>
              </a:extLst>
            </p:cNvPr>
            <p:cNvGrpSpPr/>
            <p:nvPr/>
          </p:nvGrpSpPr>
          <p:grpSpPr>
            <a:xfrm>
              <a:off x="6091888" y="2409568"/>
              <a:ext cx="767148" cy="417298"/>
              <a:chOff x="1503784" y="3006600"/>
              <a:chExt cx="1771786" cy="957087"/>
            </a:xfrm>
          </p:grpSpPr>
          <p:grpSp>
            <p:nvGrpSpPr>
              <p:cNvPr id="293" name="Group 292">
                <a:extLst>
                  <a:ext uri="{FF2B5EF4-FFF2-40B4-BE49-F238E27FC236}">
                    <a16:creationId xmlns:a16="http://schemas.microsoft.com/office/drawing/2014/main" id="{1DD9292E-07D8-4E49-AD9F-6BCA22D8E7A1}"/>
                  </a:ext>
                </a:extLst>
              </p:cNvPr>
              <p:cNvGrpSpPr/>
              <p:nvPr/>
            </p:nvGrpSpPr>
            <p:grpSpPr>
              <a:xfrm>
                <a:off x="1503784" y="3006600"/>
                <a:ext cx="1771786" cy="957087"/>
                <a:chOff x="1465684" y="2997075"/>
                <a:chExt cx="1771786" cy="957087"/>
              </a:xfrm>
            </p:grpSpPr>
            <p:sp>
              <p:nvSpPr>
                <p:cNvPr id="314" name="Freeform 313">
                  <a:extLst>
                    <a:ext uri="{FF2B5EF4-FFF2-40B4-BE49-F238E27FC236}">
                      <a16:creationId xmlns:a16="http://schemas.microsoft.com/office/drawing/2014/main" id="{3025F10C-A7CC-B74A-B72A-260BD7C017D3}"/>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315" name="Oval 314">
                  <a:extLst>
                    <a:ext uri="{FF2B5EF4-FFF2-40B4-BE49-F238E27FC236}">
                      <a16:creationId xmlns:a16="http://schemas.microsoft.com/office/drawing/2014/main" id="{C7C4B94C-718E-BC42-B3DD-65ECBDB87C9E}"/>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294" name="Group 293">
                <a:extLst>
                  <a:ext uri="{FF2B5EF4-FFF2-40B4-BE49-F238E27FC236}">
                    <a16:creationId xmlns:a16="http://schemas.microsoft.com/office/drawing/2014/main" id="{EF8CC307-7C37-7946-B4D3-A9A26E598070}"/>
                  </a:ext>
                </a:extLst>
              </p:cNvPr>
              <p:cNvGrpSpPr/>
              <p:nvPr/>
            </p:nvGrpSpPr>
            <p:grpSpPr>
              <a:xfrm>
                <a:off x="1977616" y="3038475"/>
                <a:ext cx="768409" cy="553944"/>
                <a:chOff x="1968091" y="3022600"/>
                <a:chExt cx="768409" cy="553944"/>
              </a:xfrm>
            </p:grpSpPr>
            <p:grpSp>
              <p:nvGrpSpPr>
                <p:cNvPr id="295" name="Group 294">
                  <a:extLst>
                    <a:ext uri="{FF2B5EF4-FFF2-40B4-BE49-F238E27FC236}">
                      <a16:creationId xmlns:a16="http://schemas.microsoft.com/office/drawing/2014/main" id="{CB7CD814-5CDC-5645-AE0C-90FDDAFDE807}"/>
                    </a:ext>
                  </a:extLst>
                </p:cNvPr>
                <p:cNvGrpSpPr/>
                <p:nvPr/>
              </p:nvGrpSpPr>
              <p:grpSpPr>
                <a:xfrm>
                  <a:off x="2032000" y="3022600"/>
                  <a:ext cx="257175" cy="544419"/>
                  <a:chOff x="2441575" y="2479675"/>
                  <a:chExt cx="765175" cy="1028347"/>
                </a:xfrm>
              </p:grpSpPr>
              <p:sp>
                <p:nvSpPr>
                  <p:cNvPr id="312" name="Parallelogram 311">
                    <a:extLst>
                      <a:ext uri="{FF2B5EF4-FFF2-40B4-BE49-F238E27FC236}">
                        <a16:creationId xmlns:a16="http://schemas.microsoft.com/office/drawing/2014/main" id="{8E889163-B02D-E347-A498-06833F8E35D7}"/>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13" name="Parallelogram 312">
                    <a:extLst>
                      <a:ext uri="{FF2B5EF4-FFF2-40B4-BE49-F238E27FC236}">
                        <a16:creationId xmlns:a16="http://schemas.microsoft.com/office/drawing/2014/main" id="{B05B7D60-9C12-8745-B9A5-0F06F770CD20}"/>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96" name="Group 295">
                  <a:extLst>
                    <a:ext uri="{FF2B5EF4-FFF2-40B4-BE49-F238E27FC236}">
                      <a16:creationId xmlns:a16="http://schemas.microsoft.com/office/drawing/2014/main" id="{4CBF821B-0228-DA47-9701-A3B07F74EBA9}"/>
                    </a:ext>
                  </a:extLst>
                </p:cNvPr>
                <p:cNvGrpSpPr/>
                <p:nvPr/>
              </p:nvGrpSpPr>
              <p:grpSpPr>
                <a:xfrm flipH="1">
                  <a:off x="2441575" y="3032125"/>
                  <a:ext cx="257175" cy="544419"/>
                  <a:chOff x="2441575" y="2479675"/>
                  <a:chExt cx="765175" cy="1028347"/>
                </a:xfrm>
              </p:grpSpPr>
              <p:sp>
                <p:nvSpPr>
                  <p:cNvPr id="310" name="Parallelogram 309">
                    <a:extLst>
                      <a:ext uri="{FF2B5EF4-FFF2-40B4-BE49-F238E27FC236}">
                        <a16:creationId xmlns:a16="http://schemas.microsoft.com/office/drawing/2014/main" id="{B7BA5D20-D1EE-A042-B6D8-88262399893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11" name="Parallelogram 310">
                    <a:extLst>
                      <a:ext uri="{FF2B5EF4-FFF2-40B4-BE49-F238E27FC236}">
                        <a16:creationId xmlns:a16="http://schemas.microsoft.com/office/drawing/2014/main" id="{209D920C-CBF5-8B4A-A3D6-3A0C29BC628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97" name="Parallelogram 296">
                  <a:extLst>
                    <a:ext uri="{FF2B5EF4-FFF2-40B4-BE49-F238E27FC236}">
                      <a16:creationId xmlns:a16="http://schemas.microsoft.com/office/drawing/2014/main" id="{F3DFBC33-07D6-D14F-8660-FB92A0A355B9}"/>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98" name="Parallelogram 297">
                  <a:extLst>
                    <a:ext uri="{FF2B5EF4-FFF2-40B4-BE49-F238E27FC236}">
                      <a16:creationId xmlns:a16="http://schemas.microsoft.com/office/drawing/2014/main" id="{5F8E4D95-8830-4642-933D-152E438E5BC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99" name="Parallelogram 298">
                  <a:extLst>
                    <a:ext uri="{FF2B5EF4-FFF2-40B4-BE49-F238E27FC236}">
                      <a16:creationId xmlns:a16="http://schemas.microsoft.com/office/drawing/2014/main" id="{B53D3EC8-FC7D-3F46-960B-2BCCE314822F}"/>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0" name="Parallelogram 299">
                  <a:extLst>
                    <a:ext uri="{FF2B5EF4-FFF2-40B4-BE49-F238E27FC236}">
                      <a16:creationId xmlns:a16="http://schemas.microsoft.com/office/drawing/2014/main" id="{69342E0E-2F87-214D-8EBC-4B68F934026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1" name="Parallelogram 300">
                  <a:extLst>
                    <a:ext uri="{FF2B5EF4-FFF2-40B4-BE49-F238E27FC236}">
                      <a16:creationId xmlns:a16="http://schemas.microsoft.com/office/drawing/2014/main" id="{7CDD0829-5C36-0E44-8EF9-190197145B6F}"/>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2" name="Parallelogram 301">
                  <a:extLst>
                    <a:ext uri="{FF2B5EF4-FFF2-40B4-BE49-F238E27FC236}">
                      <a16:creationId xmlns:a16="http://schemas.microsoft.com/office/drawing/2014/main" id="{468F4077-4B3A-7849-B5E1-24484BF5706C}"/>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303" name="Group 302">
                  <a:extLst>
                    <a:ext uri="{FF2B5EF4-FFF2-40B4-BE49-F238E27FC236}">
                      <a16:creationId xmlns:a16="http://schemas.microsoft.com/office/drawing/2014/main" id="{0D143A56-E6D4-A94B-986F-BBEC6884603A}"/>
                    </a:ext>
                  </a:extLst>
                </p:cNvPr>
                <p:cNvGrpSpPr/>
                <p:nvPr/>
              </p:nvGrpSpPr>
              <p:grpSpPr>
                <a:xfrm>
                  <a:off x="1968091" y="3322545"/>
                  <a:ext cx="768409" cy="96354"/>
                  <a:chOff x="1968092" y="3319370"/>
                  <a:chExt cx="677104" cy="96354"/>
                </a:xfrm>
              </p:grpSpPr>
              <p:sp>
                <p:nvSpPr>
                  <p:cNvPr id="306" name="Parallelogram 305">
                    <a:extLst>
                      <a:ext uri="{FF2B5EF4-FFF2-40B4-BE49-F238E27FC236}">
                        <a16:creationId xmlns:a16="http://schemas.microsoft.com/office/drawing/2014/main" id="{6C304F3C-95D0-2548-8E7F-827537C311A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7" name="Parallelogram 306">
                    <a:extLst>
                      <a:ext uri="{FF2B5EF4-FFF2-40B4-BE49-F238E27FC236}">
                        <a16:creationId xmlns:a16="http://schemas.microsoft.com/office/drawing/2014/main" id="{AA9AD67B-3FD9-634E-AF71-D7AD37EE4D8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8" name="Parallelogram 307">
                    <a:extLst>
                      <a:ext uri="{FF2B5EF4-FFF2-40B4-BE49-F238E27FC236}">
                        <a16:creationId xmlns:a16="http://schemas.microsoft.com/office/drawing/2014/main" id="{B22CE6A1-596E-5545-B5B8-8D41A868B8C3}"/>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9" name="Parallelogram 308">
                    <a:extLst>
                      <a:ext uri="{FF2B5EF4-FFF2-40B4-BE49-F238E27FC236}">
                        <a16:creationId xmlns:a16="http://schemas.microsoft.com/office/drawing/2014/main" id="{9FD2047A-D458-CC4F-AD9B-70B23F17B62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304" name="Parallelogram 303">
                  <a:extLst>
                    <a:ext uri="{FF2B5EF4-FFF2-40B4-BE49-F238E27FC236}">
                      <a16:creationId xmlns:a16="http://schemas.microsoft.com/office/drawing/2014/main" id="{151B1FCA-94A3-BA49-9F2E-45003647B01F}"/>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5" name="Parallelogram 304">
                  <a:extLst>
                    <a:ext uri="{FF2B5EF4-FFF2-40B4-BE49-F238E27FC236}">
                      <a16:creationId xmlns:a16="http://schemas.microsoft.com/office/drawing/2014/main" id="{37C7EC95-C865-C341-9E7A-21973768010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365" name="Group 364">
            <a:extLst>
              <a:ext uri="{FF2B5EF4-FFF2-40B4-BE49-F238E27FC236}">
                <a16:creationId xmlns:a16="http://schemas.microsoft.com/office/drawing/2014/main" id="{856A1DDB-8A37-2946-9861-ED06BA6666AE}"/>
              </a:ext>
            </a:extLst>
          </p:cNvPr>
          <p:cNvGrpSpPr/>
          <p:nvPr/>
        </p:nvGrpSpPr>
        <p:grpSpPr>
          <a:xfrm>
            <a:off x="6495528" y="1960604"/>
            <a:ext cx="694976" cy="460529"/>
            <a:chOff x="7493876" y="2774731"/>
            <a:chExt cx="1481958" cy="894622"/>
          </a:xfrm>
        </p:grpSpPr>
        <p:sp>
          <p:nvSpPr>
            <p:cNvPr id="366" name="Freeform 365">
              <a:extLst>
                <a:ext uri="{FF2B5EF4-FFF2-40B4-BE49-F238E27FC236}">
                  <a16:creationId xmlns:a16="http://schemas.microsoft.com/office/drawing/2014/main" id="{8615A553-E639-DF42-BDCB-5BB57EE59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F8067D52-9209-6148-A320-1F5BE3B510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798508E8-3B65-D449-8561-602F236A69AB}"/>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AF59777D-3B0D-7B41-B2E2-74E245379B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B8D755EB-C300-714A-900B-B7C65F9CEA5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93107367-2FA4-ED4F-9007-933D22AD9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3832D63A-24A8-D64A-B1B2-A5429F19838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85D18497-858A-D84C-A6E9-6FE0DB7482FC}"/>
              </a:ext>
            </a:extLst>
          </p:cNvPr>
          <p:cNvGrpSpPr/>
          <p:nvPr/>
        </p:nvGrpSpPr>
        <p:grpSpPr>
          <a:xfrm>
            <a:off x="8316091" y="1952366"/>
            <a:ext cx="694976" cy="460529"/>
            <a:chOff x="7493876" y="2774731"/>
            <a:chExt cx="1481958" cy="894622"/>
          </a:xfrm>
        </p:grpSpPr>
        <p:sp>
          <p:nvSpPr>
            <p:cNvPr id="374" name="Freeform 373">
              <a:extLst>
                <a:ext uri="{FF2B5EF4-FFF2-40B4-BE49-F238E27FC236}">
                  <a16:creationId xmlns:a16="http://schemas.microsoft.com/office/drawing/2014/main" id="{BF5450DD-84DD-4A45-AC8D-808A9F2BEB9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4AC3F3C9-1FB4-9549-A4C7-97C0B23615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42CE386C-F2A0-5541-B45F-4EB471DBDB7E}"/>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1D699DC1-31D4-D643-AD24-1D6C2CB484A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5FC03BE6-8981-4C41-9F09-AFC69FCE94E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F9E610FD-C3BC-3043-8C97-1CDE74FB67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C45E6477-B144-F241-B0AA-8D8A371F5D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425" name="TextBox 424">
            <a:extLst>
              <a:ext uri="{FF2B5EF4-FFF2-40B4-BE49-F238E27FC236}">
                <a16:creationId xmlns:a16="http://schemas.microsoft.com/office/drawing/2014/main" id="{F82738F5-A4ED-A446-B754-E7FF03CB81CE}"/>
              </a:ext>
            </a:extLst>
          </p:cNvPr>
          <p:cNvSpPr txBox="1"/>
          <p:nvPr/>
        </p:nvSpPr>
        <p:spPr>
          <a:xfrm>
            <a:off x="9023366" y="1881857"/>
            <a:ext cx="1430443" cy="690638"/>
          </a:xfrm>
          <a:prstGeom prst="rect">
            <a:avLst/>
          </a:prstGeom>
          <a:noFill/>
        </p:spPr>
        <p:txBody>
          <a:bodyPr wrap="square" rtlCol="0">
            <a:spAutoFit/>
          </a:bodyPr>
          <a:lstStyle/>
          <a:p>
            <a:pPr algn="ctr">
              <a:lnSpc>
                <a:spcPct val="80000"/>
              </a:lnSpc>
            </a:pPr>
            <a:r>
              <a:rPr lang="pt-BR" sz="2400" dirty="0">
                <a:solidFill>
                  <a:srgbClr val="011199"/>
                </a:solidFill>
                <a:latin typeface="Calibri"/>
              </a:rPr>
              <a:t>plano de</a:t>
            </a:r>
          </a:p>
          <a:p>
            <a:pPr algn="ctr">
              <a:lnSpc>
                <a:spcPct val="80000"/>
              </a:lnSpc>
            </a:pPr>
            <a:r>
              <a:rPr lang="pt-BR" sz="2400" dirty="0">
                <a:solidFill>
                  <a:srgbClr val="011199"/>
                </a:solidFill>
                <a:latin typeface="Calibri"/>
              </a:rPr>
              <a:t>dados</a:t>
            </a:r>
          </a:p>
        </p:txBody>
      </p:sp>
      <p:cxnSp>
        <p:nvCxnSpPr>
          <p:cNvPr id="435" name="Straight Arrow Connector 434">
            <a:extLst>
              <a:ext uri="{FF2B5EF4-FFF2-40B4-BE49-F238E27FC236}">
                <a16:creationId xmlns:a16="http://schemas.microsoft.com/office/drawing/2014/main" id="{9E9787C5-171A-164E-A2EC-E94F3700D088}"/>
              </a:ext>
            </a:extLst>
          </p:cNvPr>
          <p:cNvCxnSpPr>
            <a:cxnSpLocks/>
          </p:cNvCxnSpPr>
          <p:nvPr/>
        </p:nvCxnSpPr>
        <p:spPr>
          <a:xfrm>
            <a:off x="5691599" y="2181826"/>
            <a:ext cx="764985"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0" name="Picture 439">
            <a:extLst>
              <a:ext uri="{FF2B5EF4-FFF2-40B4-BE49-F238E27FC236}">
                <a16:creationId xmlns:a16="http://schemas.microsoft.com/office/drawing/2014/main" id="{03FC15D1-88CB-1949-A4D3-E4168B97338F}"/>
              </a:ext>
            </a:extLst>
          </p:cNvPr>
          <p:cNvPicPr>
            <a:picLocks noChangeAspect="1"/>
          </p:cNvPicPr>
          <p:nvPr/>
        </p:nvPicPr>
        <p:blipFill>
          <a:blip r:embed="rId3"/>
          <a:stretch>
            <a:fillRect/>
          </a:stretch>
        </p:blipFill>
        <p:spPr>
          <a:xfrm>
            <a:off x="4759252" y="2078193"/>
            <a:ext cx="1508938" cy="207264"/>
          </a:xfrm>
          <a:prstGeom prst="rect">
            <a:avLst/>
          </a:prstGeom>
        </p:spPr>
      </p:pic>
      <p:cxnSp>
        <p:nvCxnSpPr>
          <p:cNvPr id="441" name="Straight Arrow Connector 440">
            <a:extLst>
              <a:ext uri="{FF2B5EF4-FFF2-40B4-BE49-F238E27FC236}">
                <a16:creationId xmlns:a16="http://schemas.microsoft.com/office/drawing/2014/main" id="{7CAC19E2-26CF-9343-A487-53BAF5D76CA6}"/>
              </a:ext>
            </a:extLst>
          </p:cNvPr>
          <p:cNvCxnSpPr>
            <a:cxnSpLocks/>
          </p:cNvCxnSpPr>
          <p:nvPr/>
        </p:nvCxnSpPr>
        <p:spPr>
          <a:xfrm flipH="1">
            <a:off x="4588715" y="2181826"/>
            <a:ext cx="214699"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cxnSp>
        <p:nvCxnSpPr>
          <p:cNvPr id="442" name="Straight Arrow Connector 441">
            <a:extLst>
              <a:ext uri="{FF2B5EF4-FFF2-40B4-BE49-F238E27FC236}">
                <a16:creationId xmlns:a16="http://schemas.microsoft.com/office/drawing/2014/main" id="{D5F52536-805A-F342-A9F4-681180CF6A67}"/>
              </a:ext>
            </a:extLst>
          </p:cNvPr>
          <p:cNvCxnSpPr>
            <a:cxnSpLocks/>
          </p:cNvCxnSpPr>
          <p:nvPr/>
        </p:nvCxnSpPr>
        <p:spPr>
          <a:xfrm>
            <a:off x="7878875" y="2181826"/>
            <a:ext cx="397397" cy="0"/>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pic>
        <p:nvPicPr>
          <p:cNvPr id="443" name="Picture 442">
            <a:extLst>
              <a:ext uri="{FF2B5EF4-FFF2-40B4-BE49-F238E27FC236}">
                <a16:creationId xmlns:a16="http://schemas.microsoft.com/office/drawing/2014/main" id="{456403D6-6165-1943-9BE5-A8C0D7F8DE24}"/>
              </a:ext>
            </a:extLst>
          </p:cNvPr>
          <p:cNvPicPr>
            <a:picLocks noChangeAspect="1"/>
          </p:cNvPicPr>
          <p:nvPr/>
        </p:nvPicPr>
        <p:blipFill>
          <a:blip r:embed="rId3"/>
          <a:stretch>
            <a:fillRect/>
          </a:stretch>
        </p:blipFill>
        <p:spPr>
          <a:xfrm>
            <a:off x="7329531" y="2085797"/>
            <a:ext cx="816721" cy="207264"/>
          </a:xfrm>
          <a:prstGeom prst="rect">
            <a:avLst/>
          </a:prstGeom>
        </p:spPr>
      </p:pic>
      <p:cxnSp>
        <p:nvCxnSpPr>
          <p:cNvPr id="444" name="Straight Arrow Connector 443">
            <a:extLst>
              <a:ext uri="{FF2B5EF4-FFF2-40B4-BE49-F238E27FC236}">
                <a16:creationId xmlns:a16="http://schemas.microsoft.com/office/drawing/2014/main" id="{468982C8-6B67-274B-9623-B5D646A9F7BC}"/>
              </a:ext>
            </a:extLst>
          </p:cNvPr>
          <p:cNvCxnSpPr>
            <a:cxnSpLocks/>
          </p:cNvCxnSpPr>
          <p:nvPr/>
        </p:nvCxnSpPr>
        <p:spPr>
          <a:xfrm flipH="1">
            <a:off x="7203036" y="2189430"/>
            <a:ext cx="139746" cy="7603"/>
          </a:xfrm>
          <a:prstGeom prst="straightConnector1">
            <a:avLst/>
          </a:prstGeom>
          <a:ln w="19050">
            <a:solidFill>
              <a:srgbClr val="011199"/>
            </a:solidFill>
            <a:headEnd type="none" w="lg" len="med"/>
            <a:tailEnd type="triangle" w="lg" len="med"/>
          </a:ln>
          <a:effectLst/>
        </p:spPr>
        <p:style>
          <a:lnRef idx="2">
            <a:schemeClr val="accent1"/>
          </a:lnRef>
          <a:fillRef idx="0">
            <a:schemeClr val="accent1"/>
          </a:fillRef>
          <a:effectRef idx="1">
            <a:schemeClr val="accent1"/>
          </a:effectRef>
          <a:fontRef idx="minor">
            <a:schemeClr val="tx1"/>
          </a:fontRef>
        </p:style>
      </p:cxnSp>
      <p:sp>
        <p:nvSpPr>
          <p:cNvPr id="14" name="Rectangle 13">
            <a:extLst>
              <a:ext uri="{FF2B5EF4-FFF2-40B4-BE49-F238E27FC236}">
                <a16:creationId xmlns:a16="http://schemas.microsoft.com/office/drawing/2014/main" id="{9DEE0B01-D76E-F643-B2FE-B81B5FF6ABD2}"/>
              </a:ext>
            </a:extLst>
          </p:cNvPr>
          <p:cNvSpPr/>
          <p:nvPr/>
        </p:nvSpPr>
        <p:spPr>
          <a:xfrm>
            <a:off x="4584357" y="1655806"/>
            <a:ext cx="4621427" cy="1013255"/>
          </a:xfrm>
          <a:prstGeom prst="rect">
            <a:avLst/>
          </a:prstGeom>
          <a:solidFill>
            <a:schemeClr val="bg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70" name="Group 652">
            <a:extLst>
              <a:ext uri="{FF2B5EF4-FFF2-40B4-BE49-F238E27FC236}">
                <a16:creationId xmlns:a16="http://schemas.microsoft.com/office/drawing/2014/main" id="{69518215-9CA9-8A43-AED3-9AE24FFA160D}"/>
              </a:ext>
            </a:extLst>
          </p:cNvPr>
          <p:cNvGrpSpPr>
            <a:grpSpLocks/>
          </p:cNvGrpSpPr>
          <p:nvPr/>
        </p:nvGrpSpPr>
        <p:grpSpPr bwMode="auto">
          <a:xfrm>
            <a:off x="2767673" y="1651063"/>
            <a:ext cx="733407" cy="660273"/>
            <a:chOff x="2751" y="1851"/>
            <a:chExt cx="462" cy="478"/>
          </a:xfrm>
        </p:grpSpPr>
        <p:pic>
          <p:nvPicPr>
            <p:cNvPr id="271" name="Picture 653" descr="iphone_stylized_small">
              <a:extLst>
                <a:ext uri="{FF2B5EF4-FFF2-40B4-BE49-F238E27FC236}">
                  <a16:creationId xmlns:a16="http://schemas.microsoft.com/office/drawing/2014/main" id="{6F510F68-9790-C847-B263-F57B8207078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654" descr="antenna_radiation_stylized">
              <a:extLst>
                <a:ext uri="{FF2B5EF4-FFF2-40B4-BE49-F238E27FC236}">
                  <a16:creationId xmlns:a16="http://schemas.microsoft.com/office/drawing/2014/main" id="{A048F8A3-1CE0-F846-8AF2-822C1918314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3" name="Group 272">
            <a:extLst>
              <a:ext uri="{FF2B5EF4-FFF2-40B4-BE49-F238E27FC236}">
                <a16:creationId xmlns:a16="http://schemas.microsoft.com/office/drawing/2014/main" id="{2C44511C-F44D-B44C-869C-8F71E2363907}"/>
              </a:ext>
            </a:extLst>
          </p:cNvPr>
          <p:cNvGrpSpPr/>
          <p:nvPr/>
        </p:nvGrpSpPr>
        <p:grpSpPr>
          <a:xfrm>
            <a:off x="2095499" y="1351006"/>
            <a:ext cx="744189" cy="435534"/>
            <a:chOff x="2095499" y="1351006"/>
            <a:chExt cx="744189" cy="435534"/>
          </a:xfrm>
        </p:grpSpPr>
        <p:sp>
          <p:nvSpPr>
            <p:cNvPr id="274" name="Cloud Callout 273">
              <a:extLst>
                <a:ext uri="{FF2B5EF4-FFF2-40B4-BE49-F238E27FC236}">
                  <a16:creationId xmlns:a16="http://schemas.microsoft.com/office/drawing/2014/main" id="{C04674C8-92A0-4943-A34C-E32EE0962A3E}"/>
                </a:ext>
              </a:extLst>
            </p:cNvPr>
            <p:cNvSpPr/>
            <p:nvPr/>
          </p:nvSpPr>
          <p:spPr>
            <a:xfrm>
              <a:off x="2095499" y="1351006"/>
              <a:ext cx="729049" cy="435534"/>
            </a:xfrm>
            <a:prstGeom prst="cloudCallout">
              <a:avLst>
                <a:gd name="adj1" fmla="val 42681"/>
                <a:gd name="adj2" fmla="val 86703"/>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5" name="TextBox 274">
              <a:extLst>
                <a:ext uri="{FF2B5EF4-FFF2-40B4-BE49-F238E27FC236}">
                  <a16:creationId xmlns:a16="http://schemas.microsoft.com/office/drawing/2014/main" id="{2136123A-D9D2-D746-AD0E-8B98F3695A2D}"/>
                </a:ext>
              </a:extLst>
            </p:cNvPr>
            <p:cNvSpPr txBox="1"/>
            <p:nvPr/>
          </p:nvSpPr>
          <p:spPr>
            <a:xfrm>
              <a:off x="2150076" y="1359244"/>
              <a:ext cx="689612" cy="369332"/>
            </a:xfrm>
            <a:prstGeom prst="rect">
              <a:avLst/>
            </a:prstGeom>
            <a:noFill/>
          </p:spPr>
          <p:txBody>
            <a:bodyPr wrap="none" rtlCol="0">
              <a:spAutoFit/>
            </a:bodyPr>
            <a:lstStyle/>
            <a:p>
              <a:r>
                <a:rPr lang="pt-BR" dirty="0"/>
                <a:t>Z</a:t>
              </a:r>
              <a:r>
                <a:rPr lang="pt-BR" sz="1600" dirty="0"/>
                <a:t>Z</a:t>
              </a:r>
              <a:r>
                <a:rPr lang="pt-BR" sz="1400" dirty="0"/>
                <a:t>ZZ...</a:t>
              </a:r>
              <a:endParaRPr lang="pt-BR" dirty="0"/>
            </a:p>
          </p:txBody>
        </p:sp>
      </p:grpSp>
      <p:sp>
        <p:nvSpPr>
          <p:cNvPr id="276" name="Rectangle 4">
            <a:extLst>
              <a:ext uri="{FF2B5EF4-FFF2-40B4-BE49-F238E27FC236}">
                <a16:creationId xmlns:a16="http://schemas.microsoft.com/office/drawing/2014/main" id="{DA757698-B4BD-EC40-9EF5-BB4B555B2D6A}"/>
              </a:ext>
            </a:extLst>
          </p:cNvPr>
          <p:cNvSpPr>
            <a:spLocks noChangeArrowheads="1"/>
          </p:cNvSpPr>
          <p:nvPr/>
        </p:nvSpPr>
        <p:spPr bwMode="auto">
          <a:xfrm>
            <a:off x="836022" y="2872770"/>
            <a:ext cx="11181805" cy="32014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60325">
              <a:spcBef>
                <a:spcPts val="600"/>
              </a:spcBef>
              <a:buClr>
                <a:srgbClr val="000099"/>
              </a:buClr>
              <a:buSzPct val="100000"/>
              <a:tabLst>
                <a:tab pos="746125" algn="l"/>
              </a:tabLst>
              <a:defRPr/>
            </a:pPr>
            <a:r>
              <a:rPr lang="pt-BR" sz="2800" dirty="0"/>
              <a:t>como em WiFi e Bluetooth: o celular LTE pode colocar o rádio para “dormir” para economizar bateria:</a:t>
            </a:r>
          </a:p>
          <a:p>
            <a:pPr marL="349250" indent="-285750">
              <a:spcBef>
                <a:spcPts val="600"/>
              </a:spcBef>
              <a:buClr>
                <a:srgbClr val="000099"/>
              </a:buClr>
              <a:buSzPct val="100000"/>
              <a:buFont typeface="Wingdings" pitchFamily="2" charset="2"/>
              <a:buChar char="§"/>
              <a:tabLst>
                <a:tab pos="746125" algn="l"/>
              </a:tabLst>
              <a:defRPr/>
            </a:pPr>
            <a:r>
              <a:rPr lang="pt-BR" sz="2800" dirty="0">
                <a:solidFill>
                  <a:srgbClr val="011199"/>
                </a:solidFill>
              </a:rPr>
              <a:t>sono leve (</a:t>
            </a:r>
            <a:r>
              <a:rPr lang="pt-BR" sz="2800" i="1" dirty="0">
                <a:solidFill>
                  <a:srgbClr val="011199"/>
                </a:solidFill>
              </a:rPr>
              <a:t>light </a:t>
            </a:r>
            <a:r>
              <a:rPr lang="pt-BR" sz="2800" i="1" dirty="0" err="1">
                <a:solidFill>
                  <a:srgbClr val="011199"/>
                </a:solidFill>
              </a:rPr>
              <a:t>sleep</a:t>
            </a:r>
            <a:r>
              <a:rPr lang="pt-BR" sz="2800" dirty="0">
                <a:solidFill>
                  <a:srgbClr val="011199"/>
                </a:solidFill>
              </a:rPr>
              <a:t>)</a:t>
            </a:r>
            <a:r>
              <a:rPr lang="pt-BR" sz="2800" dirty="0"/>
              <a:t>: após centenas de milissegundos de inatividade</a:t>
            </a:r>
          </a:p>
          <a:p>
            <a:pPr marL="754063" lvl="1" indent="-236538">
              <a:spcBef>
                <a:spcPts val="600"/>
              </a:spcBef>
              <a:buClr>
                <a:srgbClr val="000099"/>
              </a:buClr>
              <a:buSzPct val="100000"/>
              <a:buFont typeface="Wingdings" pitchFamily="2" charset="2"/>
              <a:buChar char="§"/>
              <a:tabLst>
                <a:tab pos="746125" algn="l"/>
              </a:tabLst>
              <a:defRPr/>
            </a:pPr>
            <a:r>
              <a:rPr lang="pt-BR" sz="2400" dirty="0"/>
              <a:t>acorda periodicamente (centenas de milissegundos) para verificar se há transmissões </a:t>
            </a:r>
            <a:r>
              <a:rPr lang="pt-BR" sz="2400" i="1" dirty="0" err="1"/>
              <a:t>downstream</a:t>
            </a:r>
            <a:endParaRPr lang="pt-BR" sz="2400" i="1" dirty="0"/>
          </a:p>
          <a:p>
            <a:pPr marL="349250" indent="-288925">
              <a:spcBef>
                <a:spcPts val="600"/>
              </a:spcBef>
              <a:buClr>
                <a:srgbClr val="000099"/>
              </a:buClr>
              <a:buSzPct val="100000"/>
              <a:buFont typeface="Wingdings" pitchFamily="2" charset="2"/>
              <a:buChar char="§"/>
              <a:tabLst>
                <a:tab pos="746125" algn="l"/>
              </a:tabLst>
              <a:defRPr/>
            </a:pPr>
            <a:r>
              <a:rPr lang="pt-BR" sz="2800" dirty="0">
                <a:solidFill>
                  <a:srgbClr val="011199"/>
                </a:solidFill>
              </a:rPr>
              <a:t>sono profundo (</a:t>
            </a:r>
            <a:r>
              <a:rPr lang="pt-BR" sz="2800" i="1" dirty="0" err="1">
                <a:solidFill>
                  <a:srgbClr val="011199"/>
                </a:solidFill>
              </a:rPr>
              <a:t>deep</a:t>
            </a:r>
            <a:r>
              <a:rPr lang="pt-BR" sz="2800" i="1" dirty="0">
                <a:solidFill>
                  <a:srgbClr val="011199"/>
                </a:solidFill>
              </a:rPr>
              <a:t> </a:t>
            </a:r>
            <a:r>
              <a:rPr lang="pt-BR" sz="2800" i="1" dirty="0" err="1">
                <a:solidFill>
                  <a:srgbClr val="011199"/>
                </a:solidFill>
              </a:rPr>
              <a:t>sleep</a:t>
            </a:r>
            <a:r>
              <a:rPr lang="pt-BR" sz="2800" dirty="0">
                <a:solidFill>
                  <a:srgbClr val="011199"/>
                </a:solidFill>
              </a:rPr>
              <a:t>): </a:t>
            </a:r>
            <a:r>
              <a:rPr lang="pt-BR" sz="2800" dirty="0"/>
              <a:t>após 5-10 segundos de inatividade</a:t>
            </a:r>
          </a:p>
          <a:p>
            <a:pPr marL="754063" lvl="1" indent="-236538">
              <a:spcBef>
                <a:spcPts val="600"/>
              </a:spcBef>
              <a:buClr>
                <a:srgbClr val="000099"/>
              </a:buClr>
              <a:buSzPct val="100000"/>
              <a:buFont typeface="Wingdings" pitchFamily="2" charset="2"/>
              <a:buChar char="§"/>
              <a:tabLst>
                <a:tab pos="746125" algn="l"/>
              </a:tabLst>
              <a:defRPr/>
            </a:pPr>
            <a:r>
              <a:rPr lang="pt-BR" sz="2400" dirty="0"/>
              <a:t>celular pode mudar de células durante o sono profundo - precisa restabelecer a associação</a:t>
            </a:r>
            <a:endParaRPr lang="pt-BR" sz="2000" dirty="0"/>
          </a:p>
          <a:p>
            <a:pPr marL="342900" indent="-342900">
              <a:spcBef>
                <a:spcPts val="600"/>
              </a:spcBef>
              <a:buClr>
                <a:srgbClr val="000099"/>
              </a:buClr>
              <a:buSzPct val="75000"/>
              <a:buFont typeface="Wingdings" charset="0"/>
              <a:buNone/>
              <a:tabLst>
                <a:tab pos="746125" algn="l"/>
              </a:tabLst>
              <a:defRPr/>
            </a:pPr>
            <a:r>
              <a:rPr lang="pt-BR" sz="2400" dirty="0"/>
              <a:t> </a:t>
            </a:r>
          </a:p>
        </p:txBody>
      </p:sp>
    </p:spTree>
    <p:extLst>
      <p:ext uri="{BB962C8B-B14F-4D97-AF65-F5344CB8AC3E}">
        <p14:creationId xmlns:p14="http://schemas.microsoft.com/office/powerpoint/2010/main" val="1647328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6">
                                            <p:txEl>
                                              <p:pRg st="1" end="1"/>
                                            </p:txEl>
                                          </p:spTgt>
                                        </p:tgtEl>
                                        <p:attrNameLst>
                                          <p:attrName>style.visibility</p:attrName>
                                        </p:attrNameLst>
                                      </p:cBhvr>
                                      <p:to>
                                        <p:strVal val="visible"/>
                                      </p:to>
                                    </p:set>
                                    <p:animEffect transition="in" filter="dissolve">
                                      <p:cBhvr>
                                        <p:cTn id="7" dur="500"/>
                                        <p:tgtEl>
                                          <p:spTgt spid="27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6">
                                            <p:txEl>
                                              <p:pRg st="2" end="2"/>
                                            </p:txEl>
                                          </p:spTgt>
                                        </p:tgtEl>
                                        <p:attrNameLst>
                                          <p:attrName>style.visibility</p:attrName>
                                        </p:attrNameLst>
                                      </p:cBhvr>
                                      <p:to>
                                        <p:strVal val="visible"/>
                                      </p:to>
                                    </p:set>
                                    <p:animEffect transition="in" filter="dissolve">
                                      <p:cBhvr>
                                        <p:cTn id="10" dur="500"/>
                                        <p:tgtEl>
                                          <p:spTgt spid="27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6">
                                            <p:txEl>
                                              <p:pRg st="3" end="3"/>
                                            </p:txEl>
                                          </p:spTgt>
                                        </p:tgtEl>
                                        <p:attrNameLst>
                                          <p:attrName>style.visibility</p:attrName>
                                        </p:attrNameLst>
                                      </p:cBhvr>
                                      <p:to>
                                        <p:strVal val="visible"/>
                                      </p:to>
                                    </p:set>
                                    <p:animEffect transition="in" filter="dissolve">
                                      <p:cBhvr>
                                        <p:cTn id="13" dur="500"/>
                                        <p:tgtEl>
                                          <p:spTgt spid="27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76">
                                            <p:txEl>
                                              <p:pRg st="4" end="4"/>
                                            </p:txEl>
                                          </p:spTgt>
                                        </p:tgtEl>
                                        <p:attrNameLst>
                                          <p:attrName>style.visibility</p:attrName>
                                        </p:attrNameLst>
                                      </p:cBhvr>
                                      <p:to>
                                        <p:strVal val="visible"/>
                                      </p:to>
                                    </p:set>
                                    <p:animEffect transition="in" filter="dissolve">
                                      <p:cBhvr>
                                        <p:cTn id="16" dur="500"/>
                                        <p:tgtEl>
                                          <p:spTgt spid="27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dirty="0">
                <a:solidFill>
                  <a:srgbClr val="000099"/>
                </a:solidFill>
                <a:latin typeface="+mn-lt"/>
                <a:ea typeface="ＭＳ Ｐゴシック" charset="0"/>
              </a:rPr>
              <a:t>Rede celular global: uma rede de redes IP</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219</a:t>
            </a:fld>
            <a:endParaRPr lang="pt-BR" dirty="0"/>
          </a:p>
        </p:txBody>
      </p:sp>
      <p:sp>
        <p:nvSpPr>
          <p:cNvPr id="185" name="Freeform 184">
            <a:extLst>
              <a:ext uri="{FF2B5EF4-FFF2-40B4-BE49-F238E27FC236}">
                <a16:creationId xmlns:a16="http://schemas.microsoft.com/office/drawing/2014/main" id="{7080D196-734C-E14A-B209-F83BE9C2605D}"/>
              </a:ext>
            </a:extLst>
          </p:cNvPr>
          <p:cNvSpPr/>
          <p:nvPr/>
        </p:nvSpPr>
        <p:spPr>
          <a:xfrm>
            <a:off x="2503064" y="1718999"/>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sp>
        <p:nvSpPr>
          <p:cNvPr id="193" name="TextBox 192">
            <a:extLst>
              <a:ext uri="{FF2B5EF4-FFF2-40B4-BE49-F238E27FC236}">
                <a16:creationId xmlns:a16="http://schemas.microsoft.com/office/drawing/2014/main" id="{F87E994F-38E6-B040-A2E7-7CF42989927D}"/>
              </a:ext>
            </a:extLst>
          </p:cNvPr>
          <p:cNvSpPr txBox="1"/>
          <p:nvPr/>
        </p:nvSpPr>
        <p:spPr>
          <a:xfrm rot="2707326">
            <a:off x="2148628" y="3370019"/>
            <a:ext cx="550996" cy="338554"/>
          </a:xfrm>
          <a:prstGeom prst="rect">
            <a:avLst/>
          </a:prstGeom>
          <a:noFill/>
        </p:spPr>
        <p:txBody>
          <a:bodyPr wrap="square" rtlCol="0">
            <a:spAutoFit/>
          </a:bodyPr>
          <a:lstStyle/>
          <a:p>
            <a:r>
              <a:rPr lang="pt-BR" sz="1600" dirty="0"/>
              <a:t>…</a:t>
            </a:r>
          </a:p>
        </p:txBody>
      </p:sp>
      <p:cxnSp>
        <p:nvCxnSpPr>
          <p:cNvPr id="194" name="Straight Connector 193">
            <a:extLst>
              <a:ext uri="{FF2B5EF4-FFF2-40B4-BE49-F238E27FC236}">
                <a16:creationId xmlns:a16="http://schemas.microsoft.com/office/drawing/2014/main" id="{97CDB320-2043-C944-A2BA-DABB6A36F261}"/>
              </a:ext>
            </a:extLst>
          </p:cNvPr>
          <p:cNvCxnSpPr/>
          <p:nvPr/>
        </p:nvCxnSpPr>
        <p:spPr>
          <a:xfrm>
            <a:off x="2238602" y="2907499"/>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63C4DBF3-FB30-3749-A0F9-14C19842B56F}"/>
              </a:ext>
            </a:extLst>
          </p:cNvPr>
          <p:cNvCxnSpPr/>
          <p:nvPr/>
        </p:nvCxnSpPr>
        <p:spPr>
          <a:xfrm flipV="1">
            <a:off x="2844129" y="3258019"/>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6F0958FA-8990-F642-AC55-A5CB468EF690}"/>
              </a:ext>
            </a:extLst>
          </p:cNvPr>
          <p:cNvCxnSpPr/>
          <p:nvPr/>
        </p:nvCxnSpPr>
        <p:spPr>
          <a:xfrm flipH="1">
            <a:off x="5095459" y="2849070"/>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99" name="Freeform 198">
            <a:extLst>
              <a:ext uri="{FF2B5EF4-FFF2-40B4-BE49-F238E27FC236}">
                <a16:creationId xmlns:a16="http://schemas.microsoft.com/office/drawing/2014/main" id="{2946FA78-D859-E44C-A723-418BF152A4C9}"/>
              </a:ext>
            </a:extLst>
          </p:cNvPr>
          <p:cNvSpPr/>
          <p:nvPr/>
        </p:nvSpPr>
        <p:spPr>
          <a:xfrm>
            <a:off x="4778877" y="4372935"/>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sp>
        <p:nvSpPr>
          <p:cNvPr id="200" name="TextBox 199">
            <a:extLst>
              <a:ext uri="{FF2B5EF4-FFF2-40B4-BE49-F238E27FC236}">
                <a16:creationId xmlns:a16="http://schemas.microsoft.com/office/drawing/2014/main" id="{262B6E20-C521-884A-A57F-1904212B35E8}"/>
              </a:ext>
            </a:extLst>
          </p:cNvPr>
          <p:cNvSpPr txBox="1"/>
          <p:nvPr/>
        </p:nvSpPr>
        <p:spPr>
          <a:xfrm>
            <a:off x="4940032" y="5085311"/>
            <a:ext cx="2124363" cy="590931"/>
          </a:xfrm>
          <a:prstGeom prst="rect">
            <a:avLst/>
          </a:prstGeom>
          <a:noFill/>
        </p:spPr>
        <p:txBody>
          <a:bodyPr wrap="none" rtlCol="0">
            <a:spAutoFit/>
          </a:bodyPr>
          <a:lstStyle/>
          <a:p>
            <a:pPr algn="ctr">
              <a:lnSpc>
                <a:spcPct val="80000"/>
              </a:lnSpc>
            </a:pPr>
            <a:r>
              <a:rPr lang="pt-BR" sz="2000" dirty="0">
                <a:solidFill>
                  <a:prstClr val="black"/>
                </a:solidFill>
                <a:latin typeface="Calibri"/>
              </a:rPr>
              <a:t>rede de operadora</a:t>
            </a:r>
          </a:p>
          <a:p>
            <a:pPr algn="ctr">
              <a:lnSpc>
                <a:spcPct val="80000"/>
              </a:lnSpc>
            </a:pPr>
            <a:r>
              <a:rPr lang="pt-BR" sz="2000" dirty="0">
                <a:solidFill>
                  <a:prstClr val="black"/>
                </a:solidFill>
                <a:latin typeface="Calibri"/>
              </a:rPr>
              <a:t> de celular </a:t>
            </a:r>
            <a:r>
              <a:rPr lang="pt-BR" sz="2000" dirty="0">
                <a:solidFill>
                  <a:srgbClr val="C00000"/>
                </a:solidFill>
                <a:latin typeface="Calibri"/>
              </a:rPr>
              <a:t>visitada</a:t>
            </a:r>
            <a:endParaRPr lang="pt-BR" sz="1050" dirty="0">
              <a:solidFill>
                <a:srgbClr val="C00000"/>
              </a:solidFill>
              <a:latin typeface="Calibri"/>
            </a:endParaRPr>
          </a:p>
        </p:txBody>
      </p:sp>
      <p:cxnSp>
        <p:nvCxnSpPr>
          <p:cNvPr id="202" name="Straight Connector 201">
            <a:extLst>
              <a:ext uri="{FF2B5EF4-FFF2-40B4-BE49-F238E27FC236}">
                <a16:creationId xmlns:a16="http://schemas.microsoft.com/office/drawing/2014/main" id="{11A11EED-A3C8-E847-8061-02F7F20DEFB2}"/>
              </a:ext>
            </a:extLst>
          </p:cNvPr>
          <p:cNvCxnSpPr/>
          <p:nvPr/>
        </p:nvCxnSpPr>
        <p:spPr>
          <a:xfrm>
            <a:off x="4812849" y="4686815"/>
            <a:ext cx="287182" cy="23930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D99350B9-3753-CD44-9AF8-27047BA0AEA3}"/>
              </a:ext>
            </a:extLst>
          </p:cNvPr>
          <p:cNvSpPr txBox="1"/>
          <p:nvPr/>
        </p:nvSpPr>
        <p:spPr>
          <a:xfrm rot="3420582">
            <a:off x="4321324" y="5592850"/>
            <a:ext cx="479437" cy="300082"/>
          </a:xfrm>
          <a:prstGeom prst="rect">
            <a:avLst/>
          </a:prstGeom>
          <a:noFill/>
        </p:spPr>
        <p:txBody>
          <a:bodyPr wrap="square" rtlCol="0">
            <a:spAutoFit/>
          </a:bodyPr>
          <a:lstStyle/>
          <a:p>
            <a:r>
              <a:rPr lang="pt-BR" sz="1350" dirty="0"/>
              <a:t>…</a:t>
            </a:r>
          </a:p>
        </p:txBody>
      </p:sp>
      <p:cxnSp>
        <p:nvCxnSpPr>
          <p:cNvPr id="206" name="Straight Connector 205">
            <a:extLst>
              <a:ext uri="{FF2B5EF4-FFF2-40B4-BE49-F238E27FC236}">
                <a16:creationId xmlns:a16="http://schemas.microsoft.com/office/drawing/2014/main" id="{FE8750A2-5D30-134B-9BFC-D60232BFE001}"/>
              </a:ext>
            </a:extLst>
          </p:cNvPr>
          <p:cNvCxnSpPr/>
          <p:nvPr/>
        </p:nvCxnSpPr>
        <p:spPr>
          <a:xfrm>
            <a:off x="4475884" y="5256847"/>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C3A76DA3-7E23-D946-A2E5-A0CB1E875DF4}"/>
              </a:ext>
            </a:extLst>
          </p:cNvPr>
          <p:cNvCxnSpPr/>
          <p:nvPr/>
        </p:nvCxnSpPr>
        <p:spPr>
          <a:xfrm flipV="1">
            <a:off x="5076209" y="5675136"/>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55D20F-D5EB-294E-8B93-895FCD65FA7F}"/>
              </a:ext>
            </a:extLst>
          </p:cNvPr>
          <p:cNvCxnSpPr>
            <a:cxnSpLocks/>
          </p:cNvCxnSpPr>
          <p:nvPr/>
        </p:nvCxnSpPr>
        <p:spPr>
          <a:xfrm>
            <a:off x="6077864" y="3859400"/>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10" name="Freeform 209">
            <a:extLst>
              <a:ext uri="{FF2B5EF4-FFF2-40B4-BE49-F238E27FC236}">
                <a16:creationId xmlns:a16="http://schemas.microsoft.com/office/drawing/2014/main" id="{9BDB87DE-5BDD-E74B-AEEE-5AB053C11EC7}"/>
              </a:ext>
            </a:extLst>
          </p:cNvPr>
          <p:cNvSpPr/>
          <p:nvPr/>
        </p:nvSpPr>
        <p:spPr>
          <a:xfrm>
            <a:off x="5458020" y="2675678"/>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pt-BR" sz="1350" dirty="0"/>
          </a:p>
        </p:txBody>
      </p:sp>
      <p:sp>
        <p:nvSpPr>
          <p:cNvPr id="211" name="TextBox 210">
            <a:extLst>
              <a:ext uri="{FF2B5EF4-FFF2-40B4-BE49-F238E27FC236}">
                <a16:creationId xmlns:a16="http://schemas.microsoft.com/office/drawing/2014/main" id="{BF537804-A156-0041-AB71-11C22E8D4FC7}"/>
              </a:ext>
            </a:extLst>
          </p:cNvPr>
          <p:cNvSpPr txBox="1"/>
          <p:nvPr/>
        </p:nvSpPr>
        <p:spPr>
          <a:xfrm>
            <a:off x="5617313" y="2975004"/>
            <a:ext cx="1675715" cy="762645"/>
          </a:xfrm>
          <a:prstGeom prst="rect">
            <a:avLst/>
          </a:prstGeom>
          <a:noFill/>
        </p:spPr>
        <p:txBody>
          <a:bodyPr wrap="none" rtlCol="0">
            <a:spAutoFit/>
          </a:bodyPr>
          <a:lstStyle/>
          <a:p>
            <a:pPr algn="ctr">
              <a:lnSpc>
                <a:spcPct val="80000"/>
              </a:lnSpc>
            </a:pPr>
            <a:r>
              <a:rPr lang="pt-BR" dirty="0">
                <a:solidFill>
                  <a:prstClr val="black"/>
                </a:solidFill>
                <a:latin typeface="Calibri"/>
              </a:rPr>
              <a:t>Internet pública</a:t>
            </a:r>
          </a:p>
          <a:p>
            <a:pPr algn="ctr">
              <a:lnSpc>
                <a:spcPct val="80000"/>
              </a:lnSpc>
            </a:pPr>
            <a:r>
              <a:rPr lang="pt-BR" dirty="0">
                <a:solidFill>
                  <a:prstClr val="black"/>
                </a:solidFill>
                <a:latin typeface="Calibri"/>
              </a:rPr>
              <a:t>e IPX entre</a:t>
            </a:r>
          </a:p>
          <a:p>
            <a:pPr algn="ctr">
              <a:lnSpc>
                <a:spcPct val="80000"/>
              </a:lnSpc>
            </a:pPr>
            <a:r>
              <a:rPr lang="pt-BR" dirty="0">
                <a:solidFill>
                  <a:prstClr val="black"/>
                </a:solidFill>
                <a:latin typeface="Calibri"/>
              </a:rPr>
              <a:t>operadoras</a:t>
            </a:r>
            <a:endParaRPr lang="pt-BR" sz="1100" dirty="0">
              <a:solidFill>
                <a:prstClr val="black"/>
              </a:solidFill>
              <a:latin typeface="Calibri"/>
            </a:endParaRPr>
          </a:p>
        </p:txBody>
      </p:sp>
      <p:sp>
        <p:nvSpPr>
          <p:cNvPr id="212" name="TextBox 211">
            <a:extLst>
              <a:ext uri="{FF2B5EF4-FFF2-40B4-BE49-F238E27FC236}">
                <a16:creationId xmlns:a16="http://schemas.microsoft.com/office/drawing/2014/main" id="{0C59AC48-6BA2-804A-ABA5-AC6744028CB8}"/>
              </a:ext>
            </a:extLst>
          </p:cNvPr>
          <p:cNvSpPr txBox="1"/>
          <p:nvPr/>
        </p:nvSpPr>
        <p:spPr>
          <a:xfrm rot="4115069">
            <a:off x="4421149" y="3485303"/>
            <a:ext cx="550996" cy="646331"/>
          </a:xfrm>
          <a:prstGeom prst="rect">
            <a:avLst/>
          </a:prstGeom>
          <a:noFill/>
        </p:spPr>
        <p:txBody>
          <a:bodyPr wrap="square" rtlCol="0">
            <a:spAutoFit/>
          </a:bodyPr>
          <a:lstStyle/>
          <a:p>
            <a:r>
              <a:rPr lang="pt-BR" sz="3600" dirty="0"/>
              <a:t>…</a:t>
            </a:r>
          </a:p>
        </p:txBody>
      </p:sp>
      <p:grpSp>
        <p:nvGrpSpPr>
          <p:cNvPr id="2" name="Group 1">
            <a:extLst>
              <a:ext uri="{FF2B5EF4-FFF2-40B4-BE49-F238E27FC236}">
                <a16:creationId xmlns:a16="http://schemas.microsoft.com/office/drawing/2014/main" id="{EB28B823-8E0E-164D-BF15-E3758119B508}"/>
              </a:ext>
            </a:extLst>
          </p:cNvPr>
          <p:cNvGrpSpPr/>
          <p:nvPr/>
        </p:nvGrpSpPr>
        <p:grpSpPr>
          <a:xfrm>
            <a:off x="5752811" y="4473502"/>
            <a:ext cx="763454" cy="668861"/>
            <a:chOff x="7270567" y="5238206"/>
            <a:chExt cx="763454" cy="668861"/>
          </a:xfrm>
        </p:grpSpPr>
        <p:grpSp>
          <p:nvGrpSpPr>
            <p:cNvPr id="238" name="Group 237">
              <a:extLst>
                <a:ext uri="{FF2B5EF4-FFF2-40B4-BE49-F238E27FC236}">
                  <a16:creationId xmlns:a16="http://schemas.microsoft.com/office/drawing/2014/main" id="{C6F274D0-EC3C-904B-B17A-2AF299BDE1DF}"/>
                </a:ext>
              </a:extLst>
            </p:cNvPr>
            <p:cNvGrpSpPr/>
            <p:nvPr/>
          </p:nvGrpSpPr>
          <p:grpSpPr>
            <a:xfrm>
              <a:off x="7302136" y="5238206"/>
              <a:ext cx="591681" cy="375090"/>
              <a:chOff x="7493876" y="2774731"/>
              <a:chExt cx="1481958" cy="894622"/>
            </a:xfrm>
          </p:grpSpPr>
          <p:sp>
            <p:nvSpPr>
              <p:cNvPr id="239" name="Freeform 238">
                <a:extLst>
                  <a:ext uri="{FF2B5EF4-FFF2-40B4-BE49-F238E27FC236}">
                    <a16:creationId xmlns:a16="http://schemas.microsoft.com/office/drawing/2014/main" id="{85BA0991-B0E6-8445-B738-2D4E94C670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40" name="Oval 239">
                <a:extLst>
                  <a:ext uri="{FF2B5EF4-FFF2-40B4-BE49-F238E27FC236}">
                    <a16:creationId xmlns:a16="http://schemas.microsoft.com/office/drawing/2014/main" id="{019FD3A6-FC5F-F147-8AD5-52186E15C3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41" name="Group 240">
                <a:extLst>
                  <a:ext uri="{FF2B5EF4-FFF2-40B4-BE49-F238E27FC236}">
                    <a16:creationId xmlns:a16="http://schemas.microsoft.com/office/drawing/2014/main" id="{0857E0B8-2206-9E4C-A0BD-6869B1E5B164}"/>
                  </a:ext>
                </a:extLst>
              </p:cNvPr>
              <p:cNvGrpSpPr/>
              <p:nvPr/>
            </p:nvGrpSpPr>
            <p:grpSpPr>
              <a:xfrm>
                <a:off x="7713663" y="2848339"/>
                <a:ext cx="1042107" cy="425543"/>
                <a:chOff x="7786941" y="2884917"/>
                <a:chExt cx="897649" cy="353919"/>
              </a:xfrm>
            </p:grpSpPr>
            <p:sp>
              <p:nvSpPr>
                <p:cNvPr id="242" name="Freeform 241">
                  <a:extLst>
                    <a:ext uri="{FF2B5EF4-FFF2-40B4-BE49-F238E27FC236}">
                      <a16:creationId xmlns:a16="http://schemas.microsoft.com/office/drawing/2014/main" id="{8BC19A48-5375-FC40-8C32-C81C35BA7E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5AD9FBF-E5E8-F04E-8500-D6104D22BB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FC4A90EA-9F50-4E4A-AE2D-F63AF9E51B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8908A055-8199-AC43-B14C-866CBCFFAE7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46" name="TextBox 245">
              <a:extLst>
                <a:ext uri="{FF2B5EF4-FFF2-40B4-BE49-F238E27FC236}">
                  <a16:creationId xmlns:a16="http://schemas.microsoft.com/office/drawing/2014/main" id="{A40432A6-DFBE-2C4A-8A56-6426DA4F510D}"/>
                </a:ext>
              </a:extLst>
            </p:cNvPr>
            <p:cNvSpPr txBox="1"/>
            <p:nvPr/>
          </p:nvSpPr>
          <p:spPr>
            <a:xfrm>
              <a:off x="7270567" y="5568513"/>
              <a:ext cx="763454" cy="338554"/>
            </a:xfrm>
            <a:prstGeom prst="rect">
              <a:avLst/>
            </a:prstGeom>
            <a:noFill/>
          </p:spPr>
          <p:txBody>
            <a:bodyPr wrap="square" rtlCol="0">
              <a:spAutoFit/>
            </a:bodyPr>
            <a:lstStyle/>
            <a:p>
              <a:r>
                <a:rPr lang="pt-BR" sz="1600" dirty="0">
                  <a:solidFill>
                    <a:prstClr val="black"/>
                  </a:solidFill>
                  <a:latin typeface="Calibri"/>
                </a:rPr>
                <a:t>P-GW</a:t>
              </a:r>
            </a:p>
          </p:txBody>
        </p:sp>
      </p:grpSp>
      <p:grpSp>
        <p:nvGrpSpPr>
          <p:cNvPr id="248" name="Group 247">
            <a:extLst>
              <a:ext uri="{FF2B5EF4-FFF2-40B4-BE49-F238E27FC236}">
                <a16:creationId xmlns:a16="http://schemas.microsoft.com/office/drawing/2014/main" id="{31F02399-E1D9-FB43-AD59-26548344023C}"/>
              </a:ext>
            </a:extLst>
          </p:cNvPr>
          <p:cNvGrpSpPr/>
          <p:nvPr/>
        </p:nvGrpSpPr>
        <p:grpSpPr>
          <a:xfrm>
            <a:off x="4591901" y="2498785"/>
            <a:ext cx="763454" cy="668861"/>
            <a:chOff x="7270567" y="5238206"/>
            <a:chExt cx="763454" cy="668861"/>
          </a:xfrm>
        </p:grpSpPr>
        <p:grpSp>
          <p:nvGrpSpPr>
            <p:cNvPr id="249" name="Group 248">
              <a:extLst>
                <a:ext uri="{FF2B5EF4-FFF2-40B4-BE49-F238E27FC236}">
                  <a16:creationId xmlns:a16="http://schemas.microsoft.com/office/drawing/2014/main" id="{D614B020-ED5D-5644-AECB-0544E2761C00}"/>
                </a:ext>
              </a:extLst>
            </p:cNvPr>
            <p:cNvGrpSpPr/>
            <p:nvPr/>
          </p:nvGrpSpPr>
          <p:grpSpPr>
            <a:xfrm>
              <a:off x="7302136" y="5238206"/>
              <a:ext cx="591681" cy="375090"/>
              <a:chOff x="7493876" y="2774731"/>
              <a:chExt cx="1481958" cy="894622"/>
            </a:xfrm>
          </p:grpSpPr>
          <p:sp>
            <p:nvSpPr>
              <p:cNvPr id="251" name="Freeform 250">
                <a:extLst>
                  <a:ext uri="{FF2B5EF4-FFF2-40B4-BE49-F238E27FC236}">
                    <a16:creationId xmlns:a16="http://schemas.microsoft.com/office/drawing/2014/main" id="{20122CEA-C90E-C343-A412-D71D11DF7B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52" name="Oval 251">
                <a:extLst>
                  <a:ext uri="{FF2B5EF4-FFF2-40B4-BE49-F238E27FC236}">
                    <a16:creationId xmlns:a16="http://schemas.microsoft.com/office/drawing/2014/main" id="{43807674-4BD1-E84F-A598-9AE45A9607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53" name="Group 252">
                <a:extLst>
                  <a:ext uri="{FF2B5EF4-FFF2-40B4-BE49-F238E27FC236}">
                    <a16:creationId xmlns:a16="http://schemas.microsoft.com/office/drawing/2014/main" id="{D581F774-7914-534A-9989-AF909D80675A}"/>
                  </a:ext>
                </a:extLst>
              </p:cNvPr>
              <p:cNvGrpSpPr/>
              <p:nvPr/>
            </p:nvGrpSpPr>
            <p:grpSpPr>
              <a:xfrm>
                <a:off x="7713663" y="2848339"/>
                <a:ext cx="1042107" cy="425543"/>
                <a:chOff x="7786941" y="2884917"/>
                <a:chExt cx="897649" cy="353919"/>
              </a:xfrm>
            </p:grpSpPr>
            <p:sp>
              <p:nvSpPr>
                <p:cNvPr id="254" name="Freeform 253">
                  <a:extLst>
                    <a:ext uri="{FF2B5EF4-FFF2-40B4-BE49-F238E27FC236}">
                      <a16:creationId xmlns:a16="http://schemas.microsoft.com/office/drawing/2014/main" id="{39879E72-F3AD-F644-9C83-FDDD85AAD7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DF935CA5-74F1-1244-9CEC-C5567C1D09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CD517E56-85D1-A44C-A630-86D05449F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2E012050-BD17-E54D-BF24-93E68E6783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50" name="TextBox 249">
              <a:extLst>
                <a:ext uri="{FF2B5EF4-FFF2-40B4-BE49-F238E27FC236}">
                  <a16:creationId xmlns:a16="http://schemas.microsoft.com/office/drawing/2014/main" id="{C0977BEC-1F83-9243-8F9C-4B0499BB3123}"/>
                </a:ext>
              </a:extLst>
            </p:cNvPr>
            <p:cNvSpPr txBox="1"/>
            <p:nvPr/>
          </p:nvSpPr>
          <p:spPr>
            <a:xfrm>
              <a:off x="7270567" y="5568513"/>
              <a:ext cx="763454" cy="338554"/>
            </a:xfrm>
            <a:prstGeom prst="rect">
              <a:avLst/>
            </a:prstGeom>
            <a:noFill/>
          </p:spPr>
          <p:txBody>
            <a:bodyPr wrap="square" rtlCol="0">
              <a:spAutoFit/>
            </a:bodyPr>
            <a:lstStyle/>
            <a:p>
              <a:r>
                <a:rPr lang="pt-BR" sz="1600" dirty="0">
                  <a:solidFill>
                    <a:prstClr val="black"/>
                  </a:solidFill>
                  <a:latin typeface="Calibri"/>
                </a:rPr>
                <a:t>P-GW</a:t>
              </a:r>
            </a:p>
          </p:txBody>
        </p:sp>
      </p:grpSp>
      <p:sp>
        <p:nvSpPr>
          <p:cNvPr id="258" name="TextBox 257">
            <a:extLst>
              <a:ext uri="{FF2B5EF4-FFF2-40B4-BE49-F238E27FC236}">
                <a16:creationId xmlns:a16="http://schemas.microsoft.com/office/drawing/2014/main" id="{BD96136B-AF9F-5E4C-8318-156320CE9E91}"/>
              </a:ext>
            </a:extLst>
          </p:cNvPr>
          <p:cNvSpPr txBox="1"/>
          <p:nvPr/>
        </p:nvSpPr>
        <p:spPr>
          <a:xfrm>
            <a:off x="2508330" y="2586680"/>
            <a:ext cx="2123210" cy="837152"/>
          </a:xfrm>
          <a:prstGeom prst="rect">
            <a:avLst/>
          </a:prstGeom>
          <a:noFill/>
        </p:spPr>
        <p:txBody>
          <a:bodyPr wrap="none" rtlCol="0">
            <a:spAutoFit/>
          </a:bodyPr>
          <a:lstStyle/>
          <a:p>
            <a:pPr algn="ctr">
              <a:lnSpc>
                <a:spcPct val="80000"/>
              </a:lnSpc>
            </a:pPr>
            <a:r>
              <a:rPr lang="pt-BR" sz="2000" dirty="0">
                <a:solidFill>
                  <a:prstClr val="black"/>
                </a:solidFill>
                <a:latin typeface="Calibri"/>
              </a:rPr>
              <a:t>rede de operadora</a:t>
            </a:r>
          </a:p>
          <a:p>
            <a:pPr algn="ctr">
              <a:lnSpc>
                <a:spcPct val="80000"/>
              </a:lnSpc>
            </a:pPr>
            <a:r>
              <a:rPr lang="pt-BR" sz="2000" dirty="0">
                <a:solidFill>
                  <a:prstClr val="black"/>
                </a:solidFill>
                <a:latin typeface="Calibri"/>
              </a:rPr>
              <a:t> de celular</a:t>
            </a:r>
          </a:p>
          <a:p>
            <a:pPr algn="ctr">
              <a:lnSpc>
                <a:spcPct val="80000"/>
              </a:lnSpc>
            </a:pPr>
            <a:r>
              <a:rPr lang="pt-BR" sz="2000" dirty="0">
                <a:solidFill>
                  <a:srgbClr val="C00000"/>
                </a:solidFill>
                <a:latin typeface="Calibri"/>
              </a:rPr>
              <a:t>doméstica</a:t>
            </a:r>
            <a:endParaRPr lang="pt-BR" sz="1000" dirty="0">
              <a:solidFill>
                <a:srgbClr val="C00000"/>
              </a:solidFill>
              <a:latin typeface="Calibri"/>
            </a:endParaRPr>
          </a:p>
        </p:txBody>
      </p:sp>
      <p:grpSp>
        <p:nvGrpSpPr>
          <p:cNvPr id="15" name="Group 14">
            <a:extLst>
              <a:ext uri="{FF2B5EF4-FFF2-40B4-BE49-F238E27FC236}">
                <a16:creationId xmlns:a16="http://schemas.microsoft.com/office/drawing/2014/main" id="{F6EE7BF5-A5DE-B04E-AE27-96E4EB53DB5C}"/>
              </a:ext>
            </a:extLst>
          </p:cNvPr>
          <p:cNvGrpSpPr/>
          <p:nvPr/>
        </p:nvGrpSpPr>
        <p:grpSpPr>
          <a:xfrm>
            <a:off x="3452123" y="1771605"/>
            <a:ext cx="3186646" cy="736694"/>
            <a:chOff x="3056709" y="2599509"/>
            <a:chExt cx="3186646" cy="736694"/>
          </a:xfrm>
        </p:grpSpPr>
        <p:sp>
          <p:nvSpPr>
            <p:cNvPr id="198" name="TextBox 197">
              <a:extLst>
                <a:ext uri="{FF2B5EF4-FFF2-40B4-BE49-F238E27FC236}">
                  <a16:creationId xmlns:a16="http://schemas.microsoft.com/office/drawing/2014/main" id="{65583272-23FB-E143-8AEA-C857A3B3C0A5}"/>
                </a:ext>
              </a:extLst>
            </p:cNvPr>
            <p:cNvSpPr txBox="1"/>
            <p:nvPr/>
          </p:nvSpPr>
          <p:spPr>
            <a:xfrm>
              <a:off x="3507285" y="2702843"/>
              <a:ext cx="2736070" cy="441339"/>
            </a:xfrm>
            <a:prstGeom prst="rect">
              <a:avLst/>
            </a:prstGeom>
            <a:noFill/>
          </p:spPr>
          <p:txBody>
            <a:bodyPr wrap="none" rtlCol="0">
              <a:spAutoFit/>
            </a:bodyPr>
            <a:lstStyle/>
            <a:p>
              <a:pPr>
                <a:lnSpc>
                  <a:spcPct val="80000"/>
                </a:lnSpc>
              </a:pPr>
              <a:r>
                <a:rPr lang="pt-BR" sz="1400" dirty="0">
                  <a:solidFill>
                    <a:prstClr val="black"/>
                  </a:solidFill>
                  <a:latin typeface="Calibri"/>
                </a:rPr>
                <a:t>Home </a:t>
              </a:r>
              <a:r>
                <a:rPr lang="pt-BR" sz="1400" dirty="0" err="1">
                  <a:solidFill>
                    <a:prstClr val="black"/>
                  </a:solidFill>
                  <a:latin typeface="Calibri"/>
                </a:rPr>
                <a:t>Subscriber</a:t>
              </a:r>
              <a:r>
                <a:rPr lang="pt-BR" sz="1400" dirty="0">
                  <a:solidFill>
                    <a:prstClr val="black"/>
                  </a:solidFill>
                  <a:latin typeface="Calibri"/>
                </a:rPr>
                <a:t>  Server</a:t>
              </a:r>
            </a:p>
            <a:p>
              <a:pPr>
                <a:lnSpc>
                  <a:spcPct val="80000"/>
                </a:lnSpc>
              </a:pPr>
              <a:r>
                <a:rPr lang="pt-BR" sz="1400" dirty="0">
                  <a:solidFill>
                    <a:prstClr val="black"/>
                  </a:solidFill>
                  <a:latin typeface="Calibri"/>
                </a:rPr>
                <a:t>(Servidor de Assinante Doméstico)</a:t>
              </a:r>
              <a:endParaRPr lang="pt-BR" sz="788" dirty="0">
                <a:solidFill>
                  <a:prstClr val="black"/>
                </a:solidFill>
                <a:latin typeface="Calibri"/>
              </a:endParaRPr>
            </a:p>
          </p:txBody>
        </p:sp>
        <p:grpSp>
          <p:nvGrpSpPr>
            <p:cNvPr id="263" name="Group 262">
              <a:extLst>
                <a:ext uri="{FF2B5EF4-FFF2-40B4-BE49-F238E27FC236}">
                  <a16:creationId xmlns:a16="http://schemas.microsoft.com/office/drawing/2014/main" id="{1A911407-11F5-DF41-B59C-F7FC45684383}"/>
                </a:ext>
              </a:extLst>
            </p:cNvPr>
            <p:cNvGrpSpPr/>
            <p:nvPr/>
          </p:nvGrpSpPr>
          <p:grpSpPr>
            <a:xfrm>
              <a:off x="3056709" y="2599509"/>
              <a:ext cx="543008" cy="736694"/>
              <a:chOff x="9181074" y="2063579"/>
              <a:chExt cx="1008323" cy="1351004"/>
            </a:xfrm>
          </p:grpSpPr>
          <p:grpSp>
            <p:nvGrpSpPr>
              <p:cNvPr id="287" name="Group 286">
                <a:extLst>
                  <a:ext uri="{FF2B5EF4-FFF2-40B4-BE49-F238E27FC236}">
                    <a16:creationId xmlns:a16="http://schemas.microsoft.com/office/drawing/2014/main" id="{30EF06A6-FBD2-884A-99A8-00581B74DF5D}"/>
                  </a:ext>
                </a:extLst>
              </p:cNvPr>
              <p:cNvGrpSpPr/>
              <p:nvPr/>
            </p:nvGrpSpPr>
            <p:grpSpPr>
              <a:xfrm>
                <a:off x="9309047" y="2092807"/>
                <a:ext cx="439787" cy="517111"/>
                <a:chOff x="4501086" y="2717689"/>
                <a:chExt cx="347435" cy="424729"/>
              </a:xfrm>
            </p:grpSpPr>
            <p:sp>
              <p:nvSpPr>
                <p:cNvPr id="339" name="Rectangle 338">
                  <a:extLst>
                    <a:ext uri="{FF2B5EF4-FFF2-40B4-BE49-F238E27FC236}">
                      <a16:creationId xmlns:a16="http://schemas.microsoft.com/office/drawing/2014/main" id="{7139FE2F-57AE-A442-BC84-FF2083E46F20}"/>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0" name="Oval 339">
                  <a:extLst>
                    <a:ext uri="{FF2B5EF4-FFF2-40B4-BE49-F238E27FC236}">
                      <a16:creationId xmlns:a16="http://schemas.microsoft.com/office/drawing/2014/main" id="{FB2A3CFD-C5B7-CD43-9772-81DC99F124DB}"/>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1" name="Oval 340">
                  <a:extLst>
                    <a:ext uri="{FF2B5EF4-FFF2-40B4-BE49-F238E27FC236}">
                      <a16:creationId xmlns:a16="http://schemas.microsoft.com/office/drawing/2014/main" id="{436D4F8E-064E-634F-A0A5-CCDE398D420D}"/>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2" name="Rectangle 341">
                  <a:extLst>
                    <a:ext uri="{FF2B5EF4-FFF2-40B4-BE49-F238E27FC236}">
                      <a16:creationId xmlns:a16="http://schemas.microsoft.com/office/drawing/2014/main" id="{DF81FCBB-4325-AE4E-B359-F9C9D3A7B474}"/>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288" name="Can 287">
                <a:extLst>
                  <a:ext uri="{FF2B5EF4-FFF2-40B4-BE49-F238E27FC236}">
                    <a16:creationId xmlns:a16="http://schemas.microsoft.com/office/drawing/2014/main" id="{CD19D7C9-92F7-8F48-BBA7-CAD91AB38298}"/>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289" name="Picture 288" descr="A screen shot of a computer&#10;&#10;Description automatically generated">
                <a:extLst>
                  <a:ext uri="{FF2B5EF4-FFF2-40B4-BE49-F238E27FC236}">
                    <a16:creationId xmlns:a16="http://schemas.microsoft.com/office/drawing/2014/main" id="{C52594C5-88D2-CE4D-BBA2-4A0E56AE12F0}"/>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7" name="Group 6">
            <a:extLst>
              <a:ext uri="{FF2B5EF4-FFF2-40B4-BE49-F238E27FC236}">
                <a16:creationId xmlns:a16="http://schemas.microsoft.com/office/drawing/2014/main" id="{09F438D4-2023-514E-9F13-019E5C64AE3D}"/>
              </a:ext>
            </a:extLst>
          </p:cNvPr>
          <p:cNvGrpSpPr/>
          <p:nvPr/>
        </p:nvGrpSpPr>
        <p:grpSpPr>
          <a:xfrm>
            <a:off x="1018903" y="1502227"/>
            <a:ext cx="1874623" cy="1214848"/>
            <a:chOff x="9013371" y="2795450"/>
            <a:chExt cx="1874623" cy="1214848"/>
          </a:xfrm>
        </p:grpSpPr>
        <p:sp>
          <p:nvSpPr>
            <p:cNvPr id="528" name="Hexagon 527">
              <a:extLst>
                <a:ext uri="{FF2B5EF4-FFF2-40B4-BE49-F238E27FC236}">
                  <a16:creationId xmlns:a16="http://schemas.microsoft.com/office/drawing/2014/main" id="{E81B9E93-34AD-0E47-91A1-C1DB16008ED0}"/>
                </a:ext>
              </a:extLst>
            </p:cNvPr>
            <p:cNvSpPr/>
            <p:nvPr/>
          </p:nvSpPr>
          <p:spPr>
            <a:xfrm>
              <a:off x="9013371" y="2967390"/>
              <a:ext cx="1306286" cy="1042908"/>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529" name="Straight Connector 528">
              <a:extLst>
                <a:ext uri="{FF2B5EF4-FFF2-40B4-BE49-F238E27FC236}">
                  <a16:creationId xmlns:a16="http://schemas.microsoft.com/office/drawing/2014/main" id="{69AE70FE-61CC-B148-B52F-5A99CC4D3D21}"/>
                </a:ext>
              </a:extLst>
            </p:cNvPr>
            <p:cNvCxnSpPr>
              <a:cxnSpLocks/>
            </p:cNvCxnSpPr>
            <p:nvPr/>
          </p:nvCxnSpPr>
          <p:spPr>
            <a:xfrm flipH="1">
              <a:off x="9960584" y="3639030"/>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02DE9DE8-7DF9-2C41-B031-9A9057D8E6B9}"/>
                </a:ext>
              </a:extLst>
            </p:cNvPr>
            <p:cNvGrpSpPr/>
            <p:nvPr/>
          </p:nvGrpSpPr>
          <p:grpSpPr>
            <a:xfrm>
              <a:off x="9274627" y="2795450"/>
              <a:ext cx="810933" cy="985003"/>
              <a:chOff x="9236146" y="2789414"/>
              <a:chExt cx="888604" cy="1226172"/>
            </a:xfrm>
          </p:grpSpPr>
          <p:grpSp>
            <p:nvGrpSpPr>
              <p:cNvPr id="562" name="Group 561">
                <a:extLst>
                  <a:ext uri="{FF2B5EF4-FFF2-40B4-BE49-F238E27FC236}">
                    <a16:creationId xmlns:a16="http://schemas.microsoft.com/office/drawing/2014/main" id="{1ABA19B2-069D-974B-B19A-FADE33515DA2}"/>
                  </a:ext>
                </a:extLst>
              </p:cNvPr>
              <p:cNvGrpSpPr/>
              <p:nvPr/>
            </p:nvGrpSpPr>
            <p:grpSpPr>
              <a:xfrm>
                <a:off x="9236146" y="2789414"/>
                <a:ext cx="466245" cy="953439"/>
                <a:chOff x="6476205" y="1279015"/>
                <a:chExt cx="466245" cy="953439"/>
              </a:xfrm>
            </p:grpSpPr>
            <p:grpSp>
              <p:nvGrpSpPr>
                <p:cNvPr id="563" name="Group 817">
                  <a:extLst>
                    <a:ext uri="{FF2B5EF4-FFF2-40B4-BE49-F238E27FC236}">
                      <a16:creationId xmlns:a16="http://schemas.microsoft.com/office/drawing/2014/main" id="{8355346E-1156-9F48-ADF6-008882552954}"/>
                    </a:ext>
                  </a:extLst>
                </p:cNvPr>
                <p:cNvGrpSpPr>
                  <a:grpSpLocks/>
                </p:cNvGrpSpPr>
                <p:nvPr/>
              </p:nvGrpSpPr>
              <p:grpSpPr bwMode="auto">
                <a:xfrm>
                  <a:off x="6476205" y="1279015"/>
                  <a:ext cx="466245" cy="434369"/>
                  <a:chOff x="2920" y="1424"/>
                  <a:chExt cx="326" cy="320"/>
                </a:xfrm>
              </p:grpSpPr>
              <p:sp>
                <p:nvSpPr>
                  <p:cNvPr id="580" name="Oval 818">
                    <a:extLst>
                      <a:ext uri="{FF2B5EF4-FFF2-40B4-BE49-F238E27FC236}">
                        <a16:creationId xmlns:a16="http://schemas.microsoft.com/office/drawing/2014/main" id="{BE5DD2EA-BF2C-6D47-8C13-222E8E42AAC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581" name="Group 819">
                    <a:extLst>
                      <a:ext uri="{FF2B5EF4-FFF2-40B4-BE49-F238E27FC236}">
                        <a16:creationId xmlns:a16="http://schemas.microsoft.com/office/drawing/2014/main" id="{40A41EB1-D652-9648-AD77-5BB73250584A}"/>
                      </a:ext>
                    </a:extLst>
                  </p:cNvPr>
                  <p:cNvGrpSpPr>
                    <a:grpSpLocks/>
                  </p:cNvGrpSpPr>
                  <p:nvPr/>
                </p:nvGrpSpPr>
                <p:grpSpPr bwMode="auto">
                  <a:xfrm>
                    <a:off x="2949" y="1424"/>
                    <a:ext cx="265" cy="280"/>
                    <a:chOff x="2949" y="1424"/>
                    <a:chExt cx="265" cy="280"/>
                  </a:xfrm>
                </p:grpSpPr>
                <p:sp>
                  <p:nvSpPr>
                    <p:cNvPr id="583" name="Oval 820">
                      <a:extLst>
                        <a:ext uri="{FF2B5EF4-FFF2-40B4-BE49-F238E27FC236}">
                          <a16:creationId xmlns:a16="http://schemas.microsoft.com/office/drawing/2014/main" id="{4E92FFBE-EFDB-0940-B72F-ECF7B47B61E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4" name="Oval 821">
                      <a:extLst>
                        <a:ext uri="{FF2B5EF4-FFF2-40B4-BE49-F238E27FC236}">
                          <a16:creationId xmlns:a16="http://schemas.microsoft.com/office/drawing/2014/main" id="{B855AC0A-0947-8545-ADFB-F53A5D233B03}"/>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5" name="Oval 822">
                      <a:extLst>
                        <a:ext uri="{FF2B5EF4-FFF2-40B4-BE49-F238E27FC236}">
                          <a16:creationId xmlns:a16="http://schemas.microsoft.com/office/drawing/2014/main" id="{EA441C59-606A-D947-9E3F-7E898A73F57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6" name="Oval 823">
                      <a:extLst>
                        <a:ext uri="{FF2B5EF4-FFF2-40B4-BE49-F238E27FC236}">
                          <a16:creationId xmlns:a16="http://schemas.microsoft.com/office/drawing/2014/main" id="{FCA18B08-CF6B-254C-AF3B-1A019458734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7" name="Freeform 824">
                      <a:extLst>
                        <a:ext uri="{FF2B5EF4-FFF2-40B4-BE49-F238E27FC236}">
                          <a16:creationId xmlns:a16="http://schemas.microsoft.com/office/drawing/2014/main" id="{7369674D-4882-D24B-9BF6-76A27B8F532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582" name="Freeform 825">
                    <a:extLst>
                      <a:ext uri="{FF2B5EF4-FFF2-40B4-BE49-F238E27FC236}">
                        <a16:creationId xmlns:a16="http://schemas.microsoft.com/office/drawing/2014/main" id="{5F935FB7-B99C-334B-B409-9068B611D37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grpSp>
              <p:nvGrpSpPr>
                <p:cNvPr id="564" name="Group 398">
                  <a:extLst>
                    <a:ext uri="{FF2B5EF4-FFF2-40B4-BE49-F238E27FC236}">
                      <a16:creationId xmlns:a16="http://schemas.microsoft.com/office/drawing/2014/main" id="{D22A9C7B-07EA-E542-BA2A-BF5812F3A0AD}"/>
                    </a:ext>
                  </a:extLst>
                </p:cNvPr>
                <p:cNvGrpSpPr>
                  <a:grpSpLocks/>
                </p:cNvGrpSpPr>
                <p:nvPr/>
              </p:nvGrpSpPr>
              <p:grpSpPr bwMode="auto">
                <a:xfrm>
                  <a:off x="6527789" y="1518577"/>
                  <a:ext cx="375668" cy="713877"/>
                  <a:chOff x="3130" y="3288"/>
                  <a:chExt cx="410" cy="742"/>
                </a:xfrm>
              </p:grpSpPr>
              <p:sp>
                <p:nvSpPr>
                  <p:cNvPr id="565" name="Line 270">
                    <a:extLst>
                      <a:ext uri="{FF2B5EF4-FFF2-40B4-BE49-F238E27FC236}">
                        <a16:creationId xmlns:a16="http://schemas.microsoft.com/office/drawing/2014/main" id="{E4046004-439A-BD45-8005-348F297868AB}"/>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6" name="Line 271">
                    <a:extLst>
                      <a:ext uri="{FF2B5EF4-FFF2-40B4-BE49-F238E27FC236}">
                        <a16:creationId xmlns:a16="http://schemas.microsoft.com/office/drawing/2014/main" id="{A7AD7C06-0581-F542-ADA3-676121B70FE9}"/>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7" name="Line 272">
                    <a:extLst>
                      <a:ext uri="{FF2B5EF4-FFF2-40B4-BE49-F238E27FC236}">
                        <a16:creationId xmlns:a16="http://schemas.microsoft.com/office/drawing/2014/main" id="{C2A4A300-ACC7-F145-937A-0669DA177CF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8" name="Line 273">
                    <a:extLst>
                      <a:ext uri="{FF2B5EF4-FFF2-40B4-BE49-F238E27FC236}">
                        <a16:creationId xmlns:a16="http://schemas.microsoft.com/office/drawing/2014/main" id="{06098FCE-7EAA-824B-96DF-942C4F4D54DE}"/>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9" name="Line 274">
                    <a:extLst>
                      <a:ext uri="{FF2B5EF4-FFF2-40B4-BE49-F238E27FC236}">
                        <a16:creationId xmlns:a16="http://schemas.microsoft.com/office/drawing/2014/main" id="{8A872DE1-A45C-F046-B5B9-A8A7C12BAF5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0" name="Line 275">
                    <a:extLst>
                      <a:ext uri="{FF2B5EF4-FFF2-40B4-BE49-F238E27FC236}">
                        <a16:creationId xmlns:a16="http://schemas.microsoft.com/office/drawing/2014/main" id="{830028A5-659C-6345-B426-E5E1AAC7CBC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1" name="Line 276">
                    <a:extLst>
                      <a:ext uri="{FF2B5EF4-FFF2-40B4-BE49-F238E27FC236}">
                        <a16:creationId xmlns:a16="http://schemas.microsoft.com/office/drawing/2014/main" id="{5690F3F8-7EB8-BC4A-ACB5-9339F780FD9D}"/>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2" name="Line 277">
                    <a:extLst>
                      <a:ext uri="{FF2B5EF4-FFF2-40B4-BE49-F238E27FC236}">
                        <a16:creationId xmlns:a16="http://schemas.microsoft.com/office/drawing/2014/main" id="{4643A681-5431-BD42-A426-E69E67DDD95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3" name="Line 278">
                    <a:extLst>
                      <a:ext uri="{FF2B5EF4-FFF2-40B4-BE49-F238E27FC236}">
                        <a16:creationId xmlns:a16="http://schemas.microsoft.com/office/drawing/2014/main" id="{8CD16DA5-85A7-A14F-A0DE-21E2F3247940}"/>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4" name="Line 279">
                    <a:extLst>
                      <a:ext uri="{FF2B5EF4-FFF2-40B4-BE49-F238E27FC236}">
                        <a16:creationId xmlns:a16="http://schemas.microsoft.com/office/drawing/2014/main" id="{7AF4C5F4-5454-CF47-A771-7F1288FC578F}"/>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5" name="Line 280">
                    <a:extLst>
                      <a:ext uri="{FF2B5EF4-FFF2-40B4-BE49-F238E27FC236}">
                        <a16:creationId xmlns:a16="http://schemas.microsoft.com/office/drawing/2014/main" id="{50493D14-A26B-CF48-B438-2DC4C389E91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6" name="Line 281">
                    <a:extLst>
                      <a:ext uri="{FF2B5EF4-FFF2-40B4-BE49-F238E27FC236}">
                        <a16:creationId xmlns:a16="http://schemas.microsoft.com/office/drawing/2014/main" id="{798B2709-09B4-FD4D-954E-1799C66601E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7" name="Line 282">
                    <a:extLst>
                      <a:ext uri="{FF2B5EF4-FFF2-40B4-BE49-F238E27FC236}">
                        <a16:creationId xmlns:a16="http://schemas.microsoft.com/office/drawing/2014/main" id="{579652B7-634C-D642-ADF4-4DCCDF3F2D38}"/>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8" name="Line 283">
                    <a:extLst>
                      <a:ext uri="{FF2B5EF4-FFF2-40B4-BE49-F238E27FC236}">
                        <a16:creationId xmlns:a16="http://schemas.microsoft.com/office/drawing/2014/main" id="{F9F8FAE7-8FBE-2241-BC65-0942FFC6305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9" name="Line 284">
                    <a:extLst>
                      <a:ext uri="{FF2B5EF4-FFF2-40B4-BE49-F238E27FC236}">
                        <a16:creationId xmlns:a16="http://schemas.microsoft.com/office/drawing/2014/main" id="{09E32734-A5CD-B548-B324-27828189A800}"/>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grpSp>
            <p:nvGrpSpPr>
              <p:cNvPr id="588" name="Group 587">
                <a:extLst>
                  <a:ext uri="{FF2B5EF4-FFF2-40B4-BE49-F238E27FC236}">
                    <a16:creationId xmlns:a16="http://schemas.microsoft.com/office/drawing/2014/main" id="{9B800BA2-7BF8-3244-AE5B-D784AF33B15F}"/>
                  </a:ext>
                </a:extLst>
              </p:cNvPr>
              <p:cNvGrpSpPr/>
              <p:nvPr/>
            </p:nvGrpSpPr>
            <p:grpSpPr>
              <a:xfrm>
                <a:off x="9357602" y="3598288"/>
                <a:ext cx="767148" cy="417298"/>
                <a:chOff x="1503784" y="3006600"/>
                <a:chExt cx="1771786" cy="957087"/>
              </a:xfrm>
            </p:grpSpPr>
            <p:grpSp>
              <p:nvGrpSpPr>
                <p:cNvPr id="589" name="Group 588">
                  <a:extLst>
                    <a:ext uri="{FF2B5EF4-FFF2-40B4-BE49-F238E27FC236}">
                      <a16:creationId xmlns:a16="http://schemas.microsoft.com/office/drawing/2014/main" id="{164479F9-FB31-4E41-B318-6B0DA7EED4FE}"/>
                    </a:ext>
                  </a:extLst>
                </p:cNvPr>
                <p:cNvGrpSpPr/>
                <p:nvPr/>
              </p:nvGrpSpPr>
              <p:grpSpPr>
                <a:xfrm>
                  <a:off x="1503784" y="3006600"/>
                  <a:ext cx="1771786" cy="957087"/>
                  <a:chOff x="1465684" y="2997075"/>
                  <a:chExt cx="1771786" cy="957087"/>
                </a:xfrm>
              </p:grpSpPr>
              <p:sp>
                <p:nvSpPr>
                  <p:cNvPr id="610" name="Freeform 609">
                    <a:extLst>
                      <a:ext uri="{FF2B5EF4-FFF2-40B4-BE49-F238E27FC236}">
                        <a16:creationId xmlns:a16="http://schemas.microsoft.com/office/drawing/2014/main" id="{396AD631-278B-2C42-A394-4FD631BC209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611" name="Oval 610">
                    <a:extLst>
                      <a:ext uri="{FF2B5EF4-FFF2-40B4-BE49-F238E27FC236}">
                        <a16:creationId xmlns:a16="http://schemas.microsoft.com/office/drawing/2014/main" id="{FA13CE55-9735-7948-BCB9-C01BFA8A7A5A}"/>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590" name="Group 589">
                  <a:extLst>
                    <a:ext uri="{FF2B5EF4-FFF2-40B4-BE49-F238E27FC236}">
                      <a16:creationId xmlns:a16="http://schemas.microsoft.com/office/drawing/2014/main" id="{6324C101-4F8F-DF41-B5EE-B23A5CB52BC9}"/>
                    </a:ext>
                  </a:extLst>
                </p:cNvPr>
                <p:cNvGrpSpPr/>
                <p:nvPr/>
              </p:nvGrpSpPr>
              <p:grpSpPr>
                <a:xfrm>
                  <a:off x="1977616" y="3038475"/>
                  <a:ext cx="768409" cy="553944"/>
                  <a:chOff x="1968091" y="3022600"/>
                  <a:chExt cx="768409" cy="553944"/>
                </a:xfrm>
              </p:grpSpPr>
              <p:grpSp>
                <p:nvGrpSpPr>
                  <p:cNvPr id="591" name="Group 590">
                    <a:extLst>
                      <a:ext uri="{FF2B5EF4-FFF2-40B4-BE49-F238E27FC236}">
                        <a16:creationId xmlns:a16="http://schemas.microsoft.com/office/drawing/2014/main" id="{F2608708-8CFB-684A-A379-46C34069B1C5}"/>
                      </a:ext>
                    </a:extLst>
                  </p:cNvPr>
                  <p:cNvGrpSpPr/>
                  <p:nvPr/>
                </p:nvGrpSpPr>
                <p:grpSpPr>
                  <a:xfrm>
                    <a:off x="2032000" y="3022600"/>
                    <a:ext cx="257175" cy="544419"/>
                    <a:chOff x="2441575" y="2479675"/>
                    <a:chExt cx="765175" cy="1028347"/>
                  </a:xfrm>
                </p:grpSpPr>
                <p:sp>
                  <p:nvSpPr>
                    <p:cNvPr id="608" name="Parallelogram 607">
                      <a:extLst>
                        <a:ext uri="{FF2B5EF4-FFF2-40B4-BE49-F238E27FC236}">
                          <a16:creationId xmlns:a16="http://schemas.microsoft.com/office/drawing/2014/main" id="{B5E19B5A-56A6-3445-98A2-36A95BD8DC0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9" name="Parallelogram 608">
                      <a:extLst>
                        <a:ext uri="{FF2B5EF4-FFF2-40B4-BE49-F238E27FC236}">
                          <a16:creationId xmlns:a16="http://schemas.microsoft.com/office/drawing/2014/main" id="{61FDF9F0-0340-AE46-BD39-DE55231245F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592" name="Group 591">
                    <a:extLst>
                      <a:ext uri="{FF2B5EF4-FFF2-40B4-BE49-F238E27FC236}">
                        <a16:creationId xmlns:a16="http://schemas.microsoft.com/office/drawing/2014/main" id="{3711B5A7-19CE-C744-A12D-7E69159C86D6}"/>
                      </a:ext>
                    </a:extLst>
                  </p:cNvPr>
                  <p:cNvGrpSpPr/>
                  <p:nvPr/>
                </p:nvGrpSpPr>
                <p:grpSpPr>
                  <a:xfrm flipH="1">
                    <a:off x="2441575" y="3032125"/>
                    <a:ext cx="257175" cy="544419"/>
                    <a:chOff x="2441575" y="2479675"/>
                    <a:chExt cx="765175" cy="1028347"/>
                  </a:xfrm>
                </p:grpSpPr>
                <p:sp>
                  <p:nvSpPr>
                    <p:cNvPr id="606" name="Parallelogram 605">
                      <a:extLst>
                        <a:ext uri="{FF2B5EF4-FFF2-40B4-BE49-F238E27FC236}">
                          <a16:creationId xmlns:a16="http://schemas.microsoft.com/office/drawing/2014/main" id="{85610F23-AB44-5149-9B19-577F32200A72}"/>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7" name="Parallelogram 606">
                      <a:extLst>
                        <a:ext uri="{FF2B5EF4-FFF2-40B4-BE49-F238E27FC236}">
                          <a16:creationId xmlns:a16="http://schemas.microsoft.com/office/drawing/2014/main" id="{793421F7-AE70-4840-A298-B81B283240E1}"/>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593" name="Parallelogram 592">
                    <a:extLst>
                      <a:ext uri="{FF2B5EF4-FFF2-40B4-BE49-F238E27FC236}">
                        <a16:creationId xmlns:a16="http://schemas.microsoft.com/office/drawing/2014/main" id="{28C747CE-0619-BD4D-BEC5-1CE45C08C212}"/>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4" name="Parallelogram 593">
                    <a:extLst>
                      <a:ext uri="{FF2B5EF4-FFF2-40B4-BE49-F238E27FC236}">
                        <a16:creationId xmlns:a16="http://schemas.microsoft.com/office/drawing/2014/main" id="{18DADDC3-0160-A14A-93D5-0FCD873451CD}"/>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5" name="Parallelogram 594">
                    <a:extLst>
                      <a:ext uri="{FF2B5EF4-FFF2-40B4-BE49-F238E27FC236}">
                        <a16:creationId xmlns:a16="http://schemas.microsoft.com/office/drawing/2014/main" id="{8ABD8EFD-E281-AE4F-9E56-B4C4C05BB342}"/>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6" name="Parallelogram 595">
                    <a:extLst>
                      <a:ext uri="{FF2B5EF4-FFF2-40B4-BE49-F238E27FC236}">
                        <a16:creationId xmlns:a16="http://schemas.microsoft.com/office/drawing/2014/main" id="{BA9D39F0-180B-3145-96F3-09C38F1E621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7" name="Parallelogram 596">
                    <a:extLst>
                      <a:ext uri="{FF2B5EF4-FFF2-40B4-BE49-F238E27FC236}">
                        <a16:creationId xmlns:a16="http://schemas.microsoft.com/office/drawing/2014/main" id="{48547D95-6E11-FD4E-92D3-27BF02018AF7}"/>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8" name="Parallelogram 597">
                    <a:extLst>
                      <a:ext uri="{FF2B5EF4-FFF2-40B4-BE49-F238E27FC236}">
                        <a16:creationId xmlns:a16="http://schemas.microsoft.com/office/drawing/2014/main" id="{D6D84691-9046-5540-A912-1048C4050517}"/>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599" name="Group 598">
                    <a:extLst>
                      <a:ext uri="{FF2B5EF4-FFF2-40B4-BE49-F238E27FC236}">
                        <a16:creationId xmlns:a16="http://schemas.microsoft.com/office/drawing/2014/main" id="{F70C24D7-52AD-B64B-A8ED-86169599DC9F}"/>
                      </a:ext>
                    </a:extLst>
                  </p:cNvPr>
                  <p:cNvGrpSpPr/>
                  <p:nvPr/>
                </p:nvGrpSpPr>
                <p:grpSpPr>
                  <a:xfrm>
                    <a:off x="1968091" y="3322545"/>
                    <a:ext cx="768409" cy="96354"/>
                    <a:chOff x="1968092" y="3319370"/>
                    <a:chExt cx="677104" cy="96354"/>
                  </a:xfrm>
                </p:grpSpPr>
                <p:sp>
                  <p:nvSpPr>
                    <p:cNvPr id="602" name="Parallelogram 601">
                      <a:extLst>
                        <a:ext uri="{FF2B5EF4-FFF2-40B4-BE49-F238E27FC236}">
                          <a16:creationId xmlns:a16="http://schemas.microsoft.com/office/drawing/2014/main" id="{A274A1EB-5E05-FF47-B172-0289A00C3AAE}"/>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3" name="Parallelogram 602">
                      <a:extLst>
                        <a:ext uri="{FF2B5EF4-FFF2-40B4-BE49-F238E27FC236}">
                          <a16:creationId xmlns:a16="http://schemas.microsoft.com/office/drawing/2014/main" id="{AF042C84-43DF-E14C-A9DE-CD816597469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4" name="Parallelogram 603">
                      <a:extLst>
                        <a:ext uri="{FF2B5EF4-FFF2-40B4-BE49-F238E27FC236}">
                          <a16:creationId xmlns:a16="http://schemas.microsoft.com/office/drawing/2014/main" id="{112863FC-E5D9-1E42-A57E-41123A603EC6}"/>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5" name="Parallelogram 604">
                      <a:extLst>
                        <a:ext uri="{FF2B5EF4-FFF2-40B4-BE49-F238E27FC236}">
                          <a16:creationId xmlns:a16="http://schemas.microsoft.com/office/drawing/2014/main" id="{9A130DDB-EDAD-CB4F-8CB5-475D23AA60F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00" name="Parallelogram 599">
                    <a:extLst>
                      <a:ext uri="{FF2B5EF4-FFF2-40B4-BE49-F238E27FC236}">
                        <a16:creationId xmlns:a16="http://schemas.microsoft.com/office/drawing/2014/main" id="{E6EAAF14-CE70-214B-8F54-329CED7EE53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1" name="Parallelogram 600">
                    <a:extLst>
                      <a:ext uri="{FF2B5EF4-FFF2-40B4-BE49-F238E27FC236}">
                        <a16:creationId xmlns:a16="http://schemas.microsoft.com/office/drawing/2014/main" id="{211635BF-C2A1-BF48-9A26-C3A8BEA987E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grpSp>
        <p:nvGrpSpPr>
          <p:cNvPr id="8" name="Group 7">
            <a:extLst>
              <a:ext uri="{FF2B5EF4-FFF2-40B4-BE49-F238E27FC236}">
                <a16:creationId xmlns:a16="http://schemas.microsoft.com/office/drawing/2014/main" id="{3EE0A592-B733-464E-B259-F7978DD2BE15}"/>
              </a:ext>
            </a:extLst>
          </p:cNvPr>
          <p:cNvGrpSpPr/>
          <p:nvPr/>
        </p:nvGrpSpPr>
        <p:grpSpPr>
          <a:xfrm>
            <a:off x="1669048" y="2706129"/>
            <a:ext cx="719669" cy="694685"/>
            <a:chOff x="9493249" y="5053913"/>
            <a:chExt cx="719669" cy="694685"/>
          </a:xfrm>
        </p:grpSpPr>
        <p:sp>
          <p:nvSpPr>
            <p:cNvPr id="613" name="Hexagon 612">
              <a:extLst>
                <a:ext uri="{FF2B5EF4-FFF2-40B4-BE49-F238E27FC236}">
                  <a16:creationId xmlns:a16="http://schemas.microsoft.com/office/drawing/2014/main" id="{D0E82154-6B9D-9D42-AF0E-5EB61337AF4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58" name="Oval 818">
              <a:extLst>
                <a:ext uri="{FF2B5EF4-FFF2-40B4-BE49-F238E27FC236}">
                  <a16:creationId xmlns:a16="http://schemas.microsoft.com/office/drawing/2014/main" id="{54735919-8719-5442-888C-641719BCD02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659" name="Group 819">
              <a:extLst>
                <a:ext uri="{FF2B5EF4-FFF2-40B4-BE49-F238E27FC236}">
                  <a16:creationId xmlns:a16="http://schemas.microsoft.com/office/drawing/2014/main" id="{57ADA568-44E2-184B-9712-C2FCD87BC2B8}"/>
                </a:ext>
              </a:extLst>
            </p:cNvPr>
            <p:cNvGrpSpPr>
              <a:grpSpLocks/>
            </p:cNvGrpSpPr>
            <p:nvPr/>
          </p:nvGrpSpPr>
          <p:grpSpPr bwMode="auto">
            <a:xfrm>
              <a:off x="9598358" y="5053913"/>
              <a:ext cx="211046" cy="174590"/>
              <a:chOff x="2949" y="1424"/>
              <a:chExt cx="265" cy="280"/>
            </a:xfrm>
          </p:grpSpPr>
          <p:sp>
            <p:nvSpPr>
              <p:cNvPr id="661" name="Oval 820">
                <a:extLst>
                  <a:ext uri="{FF2B5EF4-FFF2-40B4-BE49-F238E27FC236}">
                    <a16:creationId xmlns:a16="http://schemas.microsoft.com/office/drawing/2014/main" id="{E6B5558B-13B2-2C42-95F3-584FC0FF4BF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2" name="Oval 821">
                <a:extLst>
                  <a:ext uri="{FF2B5EF4-FFF2-40B4-BE49-F238E27FC236}">
                    <a16:creationId xmlns:a16="http://schemas.microsoft.com/office/drawing/2014/main" id="{50075FA2-41D5-7044-BAE2-EE54BBBA553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3" name="Oval 822">
                <a:extLst>
                  <a:ext uri="{FF2B5EF4-FFF2-40B4-BE49-F238E27FC236}">
                    <a16:creationId xmlns:a16="http://schemas.microsoft.com/office/drawing/2014/main" id="{31BF2026-0FB1-E344-B3E2-B2DFCFF4921D}"/>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4" name="Oval 823">
                <a:extLst>
                  <a:ext uri="{FF2B5EF4-FFF2-40B4-BE49-F238E27FC236}">
                    <a16:creationId xmlns:a16="http://schemas.microsoft.com/office/drawing/2014/main" id="{045858ED-E0D3-2947-8FCB-8DBEC3A2DCB8}"/>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5" name="Freeform 824">
                <a:extLst>
                  <a:ext uri="{FF2B5EF4-FFF2-40B4-BE49-F238E27FC236}">
                    <a16:creationId xmlns:a16="http://schemas.microsoft.com/office/drawing/2014/main" id="{E5E275BC-9700-424B-9BEB-9613FB736C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660" name="Freeform 825">
              <a:extLst>
                <a:ext uri="{FF2B5EF4-FFF2-40B4-BE49-F238E27FC236}">
                  <a16:creationId xmlns:a16="http://schemas.microsoft.com/office/drawing/2014/main" id="{ECB5D4CE-5FC9-DC4E-89ED-A0BB7E0BA369}"/>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643" name="Line 270">
              <a:extLst>
                <a:ext uri="{FF2B5EF4-FFF2-40B4-BE49-F238E27FC236}">
                  <a16:creationId xmlns:a16="http://schemas.microsoft.com/office/drawing/2014/main" id="{FA08DB75-567F-6542-8492-F7659339A932}"/>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4" name="Line 271">
              <a:extLst>
                <a:ext uri="{FF2B5EF4-FFF2-40B4-BE49-F238E27FC236}">
                  <a16:creationId xmlns:a16="http://schemas.microsoft.com/office/drawing/2014/main" id="{11CD1AD9-1F3F-D840-8797-C7B943D002E3}"/>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5" name="Line 272">
              <a:extLst>
                <a:ext uri="{FF2B5EF4-FFF2-40B4-BE49-F238E27FC236}">
                  <a16:creationId xmlns:a16="http://schemas.microsoft.com/office/drawing/2014/main" id="{13035F41-6389-7A4F-BB76-14A927BE0B50}"/>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6" name="Line 273">
              <a:extLst>
                <a:ext uri="{FF2B5EF4-FFF2-40B4-BE49-F238E27FC236}">
                  <a16:creationId xmlns:a16="http://schemas.microsoft.com/office/drawing/2014/main" id="{39127D53-B9D4-DE4E-B8F3-A2FE1F9958D3}"/>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7" name="Line 274">
              <a:extLst>
                <a:ext uri="{FF2B5EF4-FFF2-40B4-BE49-F238E27FC236}">
                  <a16:creationId xmlns:a16="http://schemas.microsoft.com/office/drawing/2014/main" id="{8223DB97-5A26-9346-80A3-F121ACBDE880}"/>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8" name="Line 275">
              <a:extLst>
                <a:ext uri="{FF2B5EF4-FFF2-40B4-BE49-F238E27FC236}">
                  <a16:creationId xmlns:a16="http://schemas.microsoft.com/office/drawing/2014/main" id="{199623AA-0954-1B42-9AE5-5ACA76BD36C5}"/>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9" name="Line 276">
              <a:extLst>
                <a:ext uri="{FF2B5EF4-FFF2-40B4-BE49-F238E27FC236}">
                  <a16:creationId xmlns:a16="http://schemas.microsoft.com/office/drawing/2014/main" id="{EEDDE26F-70FB-104D-9F4B-917F4E5EBB4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0" name="Line 277">
              <a:extLst>
                <a:ext uri="{FF2B5EF4-FFF2-40B4-BE49-F238E27FC236}">
                  <a16:creationId xmlns:a16="http://schemas.microsoft.com/office/drawing/2014/main" id="{1910E0AB-9CFB-2844-9986-FAFC7B296BCD}"/>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1" name="Line 278">
              <a:extLst>
                <a:ext uri="{FF2B5EF4-FFF2-40B4-BE49-F238E27FC236}">
                  <a16:creationId xmlns:a16="http://schemas.microsoft.com/office/drawing/2014/main" id="{5358B212-AF66-8B4C-9A35-A4A5C570D473}"/>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2" name="Line 279">
              <a:extLst>
                <a:ext uri="{FF2B5EF4-FFF2-40B4-BE49-F238E27FC236}">
                  <a16:creationId xmlns:a16="http://schemas.microsoft.com/office/drawing/2014/main" id="{DFEB40D1-4403-5343-A0BE-65F96D94E8D6}"/>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3" name="Line 280">
              <a:extLst>
                <a:ext uri="{FF2B5EF4-FFF2-40B4-BE49-F238E27FC236}">
                  <a16:creationId xmlns:a16="http://schemas.microsoft.com/office/drawing/2014/main" id="{C6254C2C-45AE-1244-9897-9880F6CD8ABD}"/>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4" name="Line 281">
              <a:extLst>
                <a:ext uri="{FF2B5EF4-FFF2-40B4-BE49-F238E27FC236}">
                  <a16:creationId xmlns:a16="http://schemas.microsoft.com/office/drawing/2014/main" id="{129A5F22-BF79-FB43-9297-80AB718DA27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5" name="Line 282">
              <a:extLst>
                <a:ext uri="{FF2B5EF4-FFF2-40B4-BE49-F238E27FC236}">
                  <a16:creationId xmlns:a16="http://schemas.microsoft.com/office/drawing/2014/main" id="{17C95245-522E-1844-BE3E-7FD4E56D895E}"/>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6" name="Line 283">
              <a:extLst>
                <a:ext uri="{FF2B5EF4-FFF2-40B4-BE49-F238E27FC236}">
                  <a16:creationId xmlns:a16="http://schemas.microsoft.com/office/drawing/2014/main" id="{FCAA33DA-9E95-9146-8301-55AA080D591A}"/>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7" name="Line 284">
              <a:extLst>
                <a:ext uri="{FF2B5EF4-FFF2-40B4-BE49-F238E27FC236}">
                  <a16:creationId xmlns:a16="http://schemas.microsoft.com/office/drawing/2014/main" id="{0D051C37-4CE3-3440-95F2-9A6D70344AA4}"/>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617" name="Group 616">
              <a:extLst>
                <a:ext uri="{FF2B5EF4-FFF2-40B4-BE49-F238E27FC236}">
                  <a16:creationId xmlns:a16="http://schemas.microsoft.com/office/drawing/2014/main" id="{41745780-3333-9046-9015-7488C78644C2}"/>
                </a:ext>
              </a:extLst>
            </p:cNvPr>
            <p:cNvGrpSpPr/>
            <p:nvPr/>
          </p:nvGrpSpPr>
          <p:grpSpPr>
            <a:xfrm>
              <a:off x="9642894" y="5425476"/>
              <a:ext cx="427183" cy="191690"/>
              <a:chOff x="1503784" y="3006600"/>
              <a:chExt cx="1771786" cy="957087"/>
            </a:xfrm>
          </p:grpSpPr>
          <p:grpSp>
            <p:nvGrpSpPr>
              <p:cNvPr id="618" name="Group 617">
                <a:extLst>
                  <a:ext uri="{FF2B5EF4-FFF2-40B4-BE49-F238E27FC236}">
                    <a16:creationId xmlns:a16="http://schemas.microsoft.com/office/drawing/2014/main" id="{A58F1511-1E0A-4445-A939-3898B2867F71}"/>
                  </a:ext>
                </a:extLst>
              </p:cNvPr>
              <p:cNvGrpSpPr/>
              <p:nvPr/>
            </p:nvGrpSpPr>
            <p:grpSpPr>
              <a:xfrm>
                <a:off x="1503784" y="3006600"/>
                <a:ext cx="1771786" cy="957087"/>
                <a:chOff x="1465684" y="2997075"/>
                <a:chExt cx="1771786" cy="957087"/>
              </a:xfrm>
            </p:grpSpPr>
            <p:sp>
              <p:nvSpPr>
                <p:cNvPr id="639" name="Freeform 638">
                  <a:extLst>
                    <a:ext uri="{FF2B5EF4-FFF2-40B4-BE49-F238E27FC236}">
                      <a16:creationId xmlns:a16="http://schemas.microsoft.com/office/drawing/2014/main" id="{1283E28E-82D8-5143-A734-4413A36494AF}"/>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640" name="Oval 639">
                  <a:extLst>
                    <a:ext uri="{FF2B5EF4-FFF2-40B4-BE49-F238E27FC236}">
                      <a16:creationId xmlns:a16="http://schemas.microsoft.com/office/drawing/2014/main" id="{F984C4EF-F9D4-2046-B211-E0A99A1EF0E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619" name="Group 618">
                <a:extLst>
                  <a:ext uri="{FF2B5EF4-FFF2-40B4-BE49-F238E27FC236}">
                    <a16:creationId xmlns:a16="http://schemas.microsoft.com/office/drawing/2014/main" id="{39BBCE51-8659-4646-8EC1-5E99E32742CD}"/>
                  </a:ext>
                </a:extLst>
              </p:cNvPr>
              <p:cNvGrpSpPr/>
              <p:nvPr/>
            </p:nvGrpSpPr>
            <p:grpSpPr>
              <a:xfrm>
                <a:off x="1977616" y="3038475"/>
                <a:ext cx="768409" cy="553944"/>
                <a:chOff x="1968091" y="3022600"/>
                <a:chExt cx="768409" cy="553944"/>
              </a:xfrm>
            </p:grpSpPr>
            <p:grpSp>
              <p:nvGrpSpPr>
                <p:cNvPr id="620" name="Group 619">
                  <a:extLst>
                    <a:ext uri="{FF2B5EF4-FFF2-40B4-BE49-F238E27FC236}">
                      <a16:creationId xmlns:a16="http://schemas.microsoft.com/office/drawing/2014/main" id="{C68FD663-5CA3-3442-89A9-3CA321EAC45B}"/>
                    </a:ext>
                  </a:extLst>
                </p:cNvPr>
                <p:cNvGrpSpPr/>
                <p:nvPr/>
              </p:nvGrpSpPr>
              <p:grpSpPr>
                <a:xfrm>
                  <a:off x="2032000" y="3022600"/>
                  <a:ext cx="257175" cy="544419"/>
                  <a:chOff x="2441575" y="2479675"/>
                  <a:chExt cx="765175" cy="1028347"/>
                </a:xfrm>
              </p:grpSpPr>
              <p:sp>
                <p:nvSpPr>
                  <p:cNvPr id="637" name="Parallelogram 636">
                    <a:extLst>
                      <a:ext uri="{FF2B5EF4-FFF2-40B4-BE49-F238E27FC236}">
                        <a16:creationId xmlns:a16="http://schemas.microsoft.com/office/drawing/2014/main" id="{0ED3B0B9-417F-2644-BA76-E82F3102162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8" name="Parallelogram 637">
                    <a:extLst>
                      <a:ext uri="{FF2B5EF4-FFF2-40B4-BE49-F238E27FC236}">
                        <a16:creationId xmlns:a16="http://schemas.microsoft.com/office/drawing/2014/main" id="{9901B493-3DB6-034A-AA81-E0643E106CE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621" name="Group 620">
                  <a:extLst>
                    <a:ext uri="{FF2B5EF4-FFF2-40B4-BE49-F238E27FC236}">
                      <a16:creationId xmlns:a16="http://schemas.microsoft.com/office/drawing/2014/main" id="{93D6CD13-4E18-C143-A054-EC13DEFD8841}"/>
                    </a:ext>
                  </a:extLst>
                </p:cNvPr>
                <p:cNvGrpSpPr/>
                <p:nvPr/>
              </p:nvGrpSpPr>
              <p:grpSpPr>
                <a:xfrm flipH="1">
                  <a:off x="2441575" y="3032125"/>
                  <a:ext cx="257175" cy="544419"/>
                  <a:chOff x="2441575" y="2479675"/>
                  <a:chExt cx="765175" cy="1028347"/>
                </a:xfrm>
              </p:grpSpPr>
              <p:sp>
                <p:nvSpPr>
                  <p:cNvPr id="635" name="Parallelogram 634">
                    <a:extLst>
                      <a:ext uri="{FF2B5EF4-FFF2-40B4-BE49-F238E27FC236}">
                        <a16:creationId xmlns:a16="http://schemas.microsoft.com/office/drawing/2014/main" id="{55D41DEE-375F-2643-8759-908631388DD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6" name="Parallelogram 635">
                    <a:extLst>
                      <a:ext uri="{FF2B5EF4-FFF2-40B4-BE49-F238E27FC236}">
                        <a16:creationId xmlns:a16="http://schemas.microsoft.com/office/drawing/2014/main" id="{643AB043-C39C-6946-BACB-C748015E114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22" name="Parallelogram 621">
                  <a:extLst>
                    <a:ext uri="{FF2B5EF4-FFF2-40B4-BE49-F238E27FC236}">
                      <a16:creationId xmlns:a16="http://schemas.microsoft.com/office/drawing/2014/main" id="{FD113F07-B613-4043-99C4-4E81FE864B34}"/>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3" name="Parallelogram 622">
                  <a:extLst>
                    <a:ext uri="{FF2B5EF4-FFF2-40B4-BE49-F238E27FC236}">
                      <a16:creationId xmlns:a16="http://schemas.microsoft.com/office/drawing/2014/main" id="{02051A52-64F3-8846-A832-73861520A570}"/>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4" name="Parallelogram 623">
                  <a:extLst>
                    <a:ext uri="{FF2B5EF4-FFF2-40B4-BE49-F238E27FC236}">
                      <a16:creationId xmlns:a16="http://schemas.microsoft.com/office/drawing/2014/main" id="{F3061D52-9CE7-624A-B1C7-F6338930EE25}"/>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5" name="Parallelogram 624">
                  <a:extLst>
                    <a:ext uri="{FF2B5EF4-FFF2-40B4-BE49-F238E27FC236}">
                      <a16:creationId xmlns:a16="http://schemas.microsoft.com/office/drawing/2014/main" id="{E42E9B3C-D7DB-6E47-855F-5B16C4B9F017}"/>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6" name="Parallelogram 625">
                  <a:extLst>
                    <a:ext uri="{FF2B5EF4-FFF2-40B4-BE49-F238E27FC236}">
                      <a16:creationId xmlns:a16="http://schemas.microsoft.com/office/drawing/2014/main" id="{9C195EBD-60CA-5743-9C5D-9EF3C970A76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7" name="Parallelogram 626">
                  <a:extLst>
                    <a:ext uri="{FF2B5EF4-FFF2-40B4-BE49-F238E27FC236}">
                      <a16:creationId xmlns:a16="http://schemas.microsoft.com/office/drawing/2014/main" id="{4CD20E16-6200-F345-8904-740ECAB16F19}"/>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628" name="Group 627">
                  <a:extLst>
                    <a:ext uri="{FF2B5EF4-FFF2-40B4-BE49-F238E27FC236}">
                      <a16:creationId xmlns:a16="http://schemas.microsoft.com/office/drawing/2014/main" id="{DE1A0FE1-5981-364B-8A0C-084923C923A7}"/>
                    </a:ext>
                  </a:extLst>
                </p:cNvPr>
                <p:cNvGrpSpPr/>
                <p:nvPr/>
              </p:nvGrpSpPr>
              <p:grpSpPr>
                <a:xfrm>
                  <a:off x="1968091" y="3322545"/>
                  <a:ext cx="768409" cy="96354"/>
                  <a:chOff x="1968092" y="3319370"/>
                  <a:chExt cx="677104" cy="96354"/>
                </a:xfrm>
              </p:grpSpPr>
              <p:sp>
                <p:nvSpPr>
                  <p:cNvPr id="631" name="Parallelogram 630">
                    <a:extLst>
                      <a:ext uri="{FF2B5EF4-FFF2-40B4-BE49-F238E27FC236}">
                        <a16:creationId xmlns:a16="http://schemas.microsoft.com/office/drawing/2014/main" id="{88BB6B27-5909-314B-9F3E-EA1761133D95}"/>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2" name="Parallelogram 631">
                    <a:extLst>
                      <a:ext uri="{FF2B5EF4-FFF2-40B4-BE49-F238E27FC236}">
                        <a16:creationId xmlns:a16="http://schemas.microsoft.com/office/drawing/2014/main" id="{B97E8B11-D730-8047-A539-1E52AB03F84A}"/>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3" name="Parallelogram 632">
                    <a:extLst>
                      <a:ext uri="{FF2B5EF4-FFF2-40B4-BE49-F238E27FC236}">
                        <a16:creationId xmlns:a16="http://schemas.microsoft.com/office/drawing/2014/main" id="{4AED2015-9021-884B-B47D-197F1226A27F}"/>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4" name="Parallelogram 633">
                    <a:extLst>
                      <a:ext uri="{FF2B5EF4-FFF2-40B4-BE49-F238E27FC236}">
                        <a16:creationId xmlns:a16="http://schemas.microsoft.com/office/drawing/2014/main" id="{4DE15F2B-32A9-9744-A28F-6476BF11B55C}"/>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29" name="Parallelogram 628">
                  <a:extLst>
                    <a:ext uri="{FF2B5EF4-FFF2-40B4-BE49-F238E27FC236}">
                      <a16:creationId xmlns:a16="http://schemas.microsoft.com/office/drawing/2014/main" id="{3C00C2E8-6E5D-2148-A38C-0A06B73DBD8A}"/>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0" name="Parallelogram 629">
                  <a:extLst>
                    <a:ext uri="{FF2B5EF4-FFF2-40B4-BE49-F238E27FC236}">
                      <a16:creationId xmlns:a16="http://schemas.microsoft.com/office/drawing/2014/main" id="{CF688BA2-4741-0E49-88B8-F43F3819977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666" name="Group 665">
            <a:extLst>
              <a:ext uri="{FF2B5EF4-FFF2-40B4-BE49-F238E27FC236}">
                <a16:creationId xmlns:a16="http://schemas.microsoft.com/office/drawing/2014/main" id="{06663400-3C5A-8845-98AF-5008BBA2DAC8}"/>
              </a:ext>
            </a:extLst>
          </p:cNvPr>
          <p:cNvGrpSpPr/>
          <p:nvPr/>
        </p:nvGrpSpPr>
        <p:grpSpPr>
          <a:xfrm>
            <a:off x="2498237" y="3340441"/>
            <a:ext cx="719669" cy="694685"/>
            <a:chOff x="9493249" y="5053913"/>
            <a:chExt cx="719669" cy="694685"/>
          </a:xfrm>
        </p:grpSpPr>
        <p:sp>
          <p:nvSpPr>
            <p:cNvPr id="667" name="Hexagon 666">
              <a:extLst>
                <a:ext uri="{FF2B5EF4-FFF2-40B4-BE49-F238E27FC236}">
                  <a16:creationId xmlns:a16="http://schemas.microsoft.com/office/drawing/2014/main" id="{7458CC80-20A9-E54C-98B5-CE109091E2A3}"/>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68" name="Oval 818">
              <a:extLst>
                <a:ext uri="{FF2B5EF4-FFF2-40B4-BE49-F238E27FC236}">
                  <a16:creationId xmlns:a16="http://schemas.microsoft.com/office/drawing/2014/main" id="{2E656D59-78AD-A140-9083-12054A6F4E8D}"/>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669" name="Group 819">
              <a:extLst>
                <a:ext uri="{FF2B5EF4-FFF2-40B4-BE49-F238E27FC236}">
                  <a16:creationId xmlns:a16="http://schemas.microsoft.com/office/drawing/2014/main" id="{E6C9E26A-F436-1B40-9593-2254C2DC8D22}"/>
                </a:ext>
              </a:extLst>
            </p:cNvPr>
            <p:cNvGrpSpPr>
              <a:grpSpLocks/>
            </p:cNvGrpSpPr>
            <p:nvPr/>
          </p:nvGrpSpPr>
          <p:grpSpPr bwMode="auto">
            <a:xfrm>
              <a:off x="9598358" y="5053913"/>
              <a:ext cx="211046" cy="174590"/>
              <a:chOff x="2949" y="1424"/>
              <a:chExt cx="265" cy="280"/>
            </a:xfrm>
          </p:grpSpPr>
          <p:sp>
            <p:nvSpPr>
              <p:cNvPr id="710" name="Oval 820">
                <a:extLst>
                  <a:ext uri="{FF2B5EF4-FFF2-40B4-BE49-F238E27FC236}">
                    <a16:creationId xmlns:a16="http://schemas.microsoft.com/office/drawing/2014/main" id="{9EFC1F76-8172-BE41-9600-F75391EB744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1" name="Oval 821">
                <a:extLst>
                  <a:ext uri="{FF2B5EF4-FFF2-40B4-BE49-F238E27FC236}">
                    <a16:creationId xmlns:a16="http://schemas.microsoft.com/office/drawing/2014/main" id="{5A33C6CC-A5B7-DA48-A8F4-974E5990E12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2" name="Oval 822">
                <a:extLst>
                  <a:ext uri="{FF2B5EF4-FFF2-40B4-BE49-F238E27FC236}">
                    <a16:creationId xmlns:a16="http://schemas.microsoft.com/office/drawing/2014/main" id="{ED46D6DD-6865-9D47-BDEC-6B4214E3F2BA}"/>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3" name="Oval 823">
                <a:extLst>
                  <a:ext uri="{FF2B5EF4-FFF2-40B4-BE49-F238E27FC236}">
                    <a16:creationId xmlns:a16="http://schemas.microsoft.com/office/drawing/2014/main" id="{44A6ECFE-BC93-F54A-8521-96BBA7C4FEDD}"/>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4" name="Freeform 824">
                <a:extLst>
                  <a:ext uri="{FF2B5EF4-FFF2-40B4-BE49-F238E27FC236}">
                    <a16:creationId xmlns:a16="http://schemas.microsoft.com/office/drawing/2014/main" id="{D98EA004-91D4-264E-BA00-970A4DACB7B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670" name="Freeform 825">
              <a:extLst>
                <a:ext uri="{FF2B5EF4-FFF2-40B4-BE49-F238E27FC236}">
                  <a16:creationId xmlns:a16="http://schemas.microsoft.com/office/drawing/2014/main" id="{A49D820F-3B88-0B4E-BE93-55F9130E052F}"/>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671" name="Line 270">
              <a:extLst>
                <a:ext uri="{FF2B5EF4-FFF2-40B4-BE49-F238E27FC236}">
                  <a16:creationId xmlns:a16="http://schemas.microsoft.com/office/drawing/2014/main" id="{CAC2F182-169D-4A4B-8444-81F6B8B4AB9F}"/>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2" name="Line 271">
              <a:extLst>
                <a:ext uri="{FF2B5EF4-FFF2-40B4-BE49-F238E27FC236}">
                  <a16:creationId xmlns:a16="http://schemas.microsoft.com/office/drawing/2014/main" id="{B8303C47-8DE9-4A42-A620-C560C8F684D8}"/>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3" name="Line 272">
              <a:extLst>
                <a:ext uri="{FF2B5EF4-FFF2-40B4-BE49-F238E27FC236}">
                  <a16:creationId xmlns:a16="http://schemas.microsoft.com/office/drawing/2014/main" id="{B41BFE20-C705-6E40-A7BA-9B6E19759A6C}"/>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4" name="Line 273">
              <a:extLst>
                <a:ext uri="{FF2B5EF4-FFF2-40B4-BE49-F238E27FC236}">
                  <a16:creationId xmlns:a16="http://schemas.microsoft.com/office/drawing/2014/main" id="{F4854A33-FBBE-DC4A-9EF8-D6289712411F}"/>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5" name="Line 274">
              <a:extLst>
                <a:ext uri="{FF2B5EF4-FFF2-40B4-BE49-F238E27FC236}">
                  <a16:creationId xmlns:a16="http://schemas.microsoft.com/office/drawing/2014/main" id="{5DEBC8FB-818F-E147-A253-FC94327014C2}"/>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6" name="Line 275">
              <a:extLst>
                <a:ext uri="{FF2B5EF4-FFF2-40B4-BE49-F238E27FC236}">
                  <a16:creationId xmlns:a16="http://schemas.microsoft.com/office/drawing/2014/main" id="{9A2658AB-DBCB-B840-BDDC-8B52140CA7C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7" name="Line 276">
              <a:extLst>
                <a:ext uri="{FF2B5EF4-FFF2-40B4-BE49-F238E27FC236}">
                  <a16:creationId xmlns:a16="http://schemas.microsoft.com/office/drawing/2014/main" id="{8B20B956-FAAF-4A46-982F-AB240FA8CA32}"/>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8" name="Line 277">
              <a:extLst>
                <a:ext uri="{FF2B5EF4-FFF2-40B4-BE49-F238E27FC236}">
                  <a16:creationId xmlns:a16="http://schemas.microsoft.com/office/drawing/2014/main" id="{53BA3699-F505-FD46-828A-DDDAD42F64A5}"/>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9" name="Line 278">
              <a:extLst>
                <a:ext uri="{FF2B5EF4-FFF2-40B4-BE49-F238E27FC236}">
                  <a16:creationId xmlns:a16="http://schemas.microsoft.com/office/drawing/2014/main" id="{F533CC11-973F-CF4E-A0D2-DC2DB41251C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0" name="Line 279">
              <a:extLst>
                <a:ext uri="{FF2B5EF4-FFF2-40B4-BE49-F238E27FC236}">
                  <a16:creationId xmlns:a16="http://schemas.microsoft.com/office/drawing/2014/main" id="{4418C7A0-BF40-2B44-9150-F23FF7E5E687}"/>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1" name="Line 280">
              <a:extLst>
                <a:ext uri="{FF2B5EF4-FFF2-40B4-BE49-F238E27FC236}">
                  <a16:creationId xmlns:a16="http://schemas.microsoft.com/office/drawing/2014/main" id="{4AEA9854-0115-134F-B712-B2707F177955}"/>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2" name="Line 281">
              <a:extLst>
                <a:ext uri="{FF2B5EF4-FFF2-40B4-BE49-F238E27FC236}">
                  <a16:creationId xmlns:a16="http://schemas.microsoft.com/office/drawing/2014/main" id="{9E1A5026-105D-1044-BD70-54FB92999E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3" name="Line 282">
              <a:extLst>
                <a:ext uri="{FF2B5EF4-FFF2-40B4-BE49-F238E27FC236}">
                  <a16:creationId xmlns:a16="http://schemas.microsoft.com/office/drawing/2014/main" id="{FF3F5895-E97B-AD44-85AC-C674DC8A3EFB}"/>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4" name="Line 283">
              <a:extLst>
                <a:ext uri="{FF2B5EF4-FFF2-40B4-BE49-F238E27FC236}">
                  <a16:creationId xmlns:a16="http://schemas.microsoft.com/office/drawing/2014/main" id="{8BC2FDA0-3221-DE4F-BC2A-62AF5D1804A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5" name="Line 284">
              <a:extLst>
                <a:ext uri="{FF2B5EF4-FFF2-40B4-BE49-F238E27FC236}">
                  <a16:creationId xmlns:a16="http://schemas.microsoft.com/office/drawing/2014/main" id="{9F70C213-CC21-1C4D-9BDF-D368655E270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686" name="Group 685">
              <a:extLst>
                <a:ext uri="{FF2B5EF4-FFF2-40B4-BE49-F238E27FC236}">
                  <a16:creationId xmlns:a16="http://schemas.microsoft.com/office/drawing/2014/main" id="{BBBDBFC9-174F-754C-8344-72AB2278C4AC}"/>
                </a:ext>
              </a:extLst>
            </p:cNvPr>
            <p:cNvGrpSpPr/>
            <p:nvPr/>
          </p:nvGrpSpPr>
          <p:grpSpPr>
            <a:xfrm>
              <a:off x="9642894" y="5425476"/>
              <a:ext cx="427183" cy="191690"/>
              <a:chOff x="1503784" y="3006600"/>
              <a:chExt cx="1771786" cy="957087"/>
            </a:xfrm>
          </p:grpSpPr>
          <p:grpSp>
            <p:nvGrpSpPr>
              <p:cNvPr id="687" name="Group 686">
                <a:extLst>
                  <a:ext uri="{FF2B5EF4-FFF2-40B4-BE49-F238E27FC236}">
                    <a16:creationId xmlns:a16="http://schemas.microsoft.com/office/drawing/2014/main" id="{502421E0-44D0-BD4E-9618-B04FCEBFE83F}"/>
                  </a:ext>
                </a:extLst>
              </p:cNvPr>
              <p:cNvGrpSpPr/>
              <p:nvPr/>
            </p:nvGrpSpPr>
            <p:grpSpPr>
              <a:xfrm>
                <a:off x="1503784" y="3006600"/>
                <a:ext cx="1771786" cy="957087"/>
                <a:chOff x="1465684" y="2997075"/>
                <a:chExt cx="1771786" cy="957087"/>
              </a:xfrm>
            </p:grpSpPr>
            <p:sp>
              <p:nvSpPr>
                <p:cNvPr id="708" name="Freeform 707">
                  <a:extLst>
                    <a:ext uri="{FF2B5EF4-FFF2-40B4-BE49-F238E27FC236}">
                      <a16:creationId xmlns:a16="http://schemas.microsoft.com/office/drawing/2014/main" id="{41D17627-90FB-1847-84ED-3FFCBBA588B5}"/>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709" name="Oval 708">
                  <a:extLst>
                    <a:ext uri="{FF2B5EF4-FFF2-40B4-BE49-F238E27FC236}">
                      <a16:creationId xmlns:a16="http://schemas.microsoft.com/office/drawing/2014/main" id="{3618E46D-6BC0-8246-9475-80C818FE0ABC}"/>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688" name="Group 687">
                <a:extLst>
                  <a:ext uri="{FF2B5EF4-FFF2-40B4-BE49-F238E27FC236}">
                    <a16:creationId xmlns:a16="http://schemas.microsoft.com/office/drawing/2014/main" id="{91A2BDAC-E56D-184A-B55B-F31CBE3F63EE}"/>
                  </a:ext>
                </a:extLst>
              </p:cNvPr>
              <p:cNvGrpSpPr/>
              <p:nvPr/>
            </p:nvGrpSpPr>
            <p:grpSpPr>
              <a:xfrm>
                <a:off x="1977616" y="3038475"/>
                <a:ext cx="768409" cy="553944"/>
                <a:chOff x="1968091" y="3022600"/>
                <a:chExt cx="768409" cy="553944"/>
              </a:xfrm>
            </p:grpSpPr>
            <p:grpSp>
              <p:nvGrpSpPr>
                <p:cNvPr id="689" name="Group 688">
                  <a:extLst>
                    <a:ext uri="{FF2B5EF4-FFF2-40B4-BE49-F238E27FC236}">
                      <a16:creationId xmlns:a16="http://schemas.microsoft.com/office/drawing/2014/main" id="{EAA65592-0AA6-6146-978A-1DD5D9AAE244}"/>
                    </a:ext>
                  </a:extLst>
                </p:cNvPr>
                <p:cNvGrpSpPr/>
                <p:nvPr/>
              </p:nvGrpSpPr>
              <p:grpSpPr>
                <a:xfrm>
                  <a:off x="2032000" y="3022600"/>
                  <a:ext cx="257175" cy="544419"/>
                  <a:chOff x="2441575" y="2479675"/>
                  <a:chExt cx="765175" cy="1028347"/>
                </a:xfrm>
              </p:grpSpPr>
              <p:sp>
                <p:nvSpPr>
                  <p:cNvPr id="706" name="Parallelogram 705">
                    <a:extLst>
                      <a:ext uri="{FF2B5EF4-FFF2-40B4-BE49-F238E27FC236}">
                        <a16:creationId xmlns:a16="http://schemas.microsoft.com/office/drawing/2014/main" id="{BACA0608-7BDA-8548-9EF6-76BB67B9EB9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7" name="Parallelogram 706">
                    <a:extLst>
                      <a:ext uri="{FF2B5EF4-FFF2-40B4-BE49-F238E27FC236}">
                        <a16:creationId xmlns:a16="http://schemas.microsoft.com/office/drawing/2014/main" id="{D155F5E8-E884-3644-B31A-F4748D7D0EC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690" name="Group 689">
                  <a:extLst>
                    <a:ext uri="{FF2B5EF4-FFF2-40B4-BE49-F238E27FC236}">
                      <a16:creationId xmlns:a16="http://schemas.microsoft.com/office/drawing/2014/main" id="{93AEBD0E-4ED6-0C4C-ADE5-9CB920A3C91C}"/>
                    </a:ext>
                  </a:extLst>
                </p:cNvPr>
                <p:cNvGrpSpPr/>
                <p:nvPr/>
              </p:nvGrpSpPr>
              <p:grpSpPr>
                <a:xfrm flipH="1">
                  <a:off x="2441575" y="3032125"/>
                  <a:ext cx="257175" cy="544419"/>
                  <a:chOff x="2441575" y="2479675"/>
                  <a:chExt cx="765175" cy="1028347"/>
                </a:xfrm>
              </p:grpSpPr>
              <p:sp>
                <p:nvSpPr>
                  <p:cNvPr id="704" name="Parallelogram 703">
                    <a:extLst>
                      <a:ext uri="{FF2B5EF4-FFF2-40B4-BE49-F238E27FC236}">
                        <a16:creationId xmlns:a16="http://schemas.microsoft.com/office/drawing/2014/main" id="{48F50BB9-DBE7-0A40-BEF7-E5AA65281C9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5" name="Parallelogram 704">
                    <a:extLst>
                      <a:ext uri="{FF2B5EF4-FFF2-40B4-BE49-F238E27FC236}">
                        <a16:creationId xmlns:a16="http://schemas.microsoft.com/office/drawing/2014/main" id="{5210B519-B255-F44D-ABAB-072CA4754DC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91" name="Parallelogram 690">
                  <a:extLst>
                    <a:ext uri="{FF2B5EF4-FFF2-40B4-BE49-F238E27FC236}">
                      <a16:creationId xmlns:a16="http://schemas.microsoft.com/office/drawing/2014/main" id="{ED589CB4-8D93-E34F-A057-B7F19006A27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2" name="Parallelogram 691">
                  <a:extLst>
                    <a:ext uri="{FF2B5EF4-FFF2-40B4-BE49-F238E27FC236}">
                      <a16:creationId xmlns:a16="http://schemas.microsoft.com/office/drawing/2014/main" id="{63D2CB76-5C1A-7F4B-893D-AF68E238C265}"/>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3" name="Parallelogram 692">
                  <a:extLst>
                    <a:ext uri="{FF2B5EF4-FFF2-40B4-BE49-F238E27FC236}">
                      <a16:creationId xmlns:a16="http://schemas.microsoft.com/office/drawing/2014/main" id="{43A4EA28-E41C-1949-9B67-535B80CD27D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4" name="Parallelogram 693">
                  <a:extLst>
                    <a:ext uri="{FF2B5EF4-FFF2-40B4-BE49-F238E27FC236}">
                      <a16:creationId xmlns:a16="http://schemas.microsoft.com/office/drawing/2014/main" id="{A3DEDAB4-FE99-3246-B3A0-B04E2AB1B31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5" name="Parallelogram 694">
                  <a:extLst>
                    <a:ext uri="{FF2B5EF4-FFF2-40B4-BE49-F238E27FC236}">
                      <a16:creationId xmlns:a16="http://schemas.microsoft.com/office/drawing/2014/main" id="{AD99151F-A99B-FF40-AB5F-3A418EF3AB01}"/>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6" name="Parallelogram 695">
                  <a:extLst>
                    <a:ext uri="{FF2B5EF4-FFF2-40B4-BE49-F238E27FC236}">
                      <a16:creationId xmlns:a16="http://schemas.microsoft.com/office/drawing/2014/main" id="{E9C67F0E-5169-FC47-8A97-4EED85AB9A28}"/>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697" name="Group 696">
                  <a:extLst>
                    <a:ext uri="{FF2B5EF4-FFF2-40B4-BE49-F238E27FC236}">
                      <a16:creationId xmlns:a16="http://schemas.microsoft.com/office/drawing/2014/main" id="{0A77F01A-0889-5B4B-91EC-767FF0890250}"/>
                    </a:ext>
                  </a:extLst>
                </p:cNvPr>
                <p:cNvGrpSpPr/>
                <p:nvPr/>
              </p:nvGrpSpPr>
              <p:grpSpPr>
                <a:xfrm>
                  <a:off x="1968091" y="3322545"/>
                  <a:ext cx="768409" cy="96354"/>
                  <a:chOff x="1968092" y="3319370"/>
                  <a:chExt cx="677104" cy="96354"/>
                </a:xfrm>
              </p:grpSpPr>
              <p:sp>
                <p:nvSpPr>
                  <p:cNvPr id="700" name="Parallelogram 699">
                    <a:extLst>
                      <a:ext uri="{FF2B5EF4-FFF2-40B4-BE49-F238E27FC236}">
                        <a16:creationId xmlns:a16="http://schemas.microsoft.com/office/drawing/2014/main" id="{D965BDA7-F9F8-954B-A0C0-D749113B978F}"/>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1" name="Parallelogram 700">
                    <a:extLst>
                      <a:ext uri="{FF2B5EF4-FFF2-40B4-BE49-F238E27FC236}">
                        <a16:creationId xmlns:a16="http://schemas.microsoft.com/office/drawing/2014/main" id="{49FAF3EA-64F7-C145-ABC2-D975460CAE4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2" name="Parallelogram 701">
                    <a:extLst>
                      <a:ext uri="{FF2B5EF4-FFF2-40B4-BE49-F238E27FC236}">
                        <a16:creationId xmlns:a16="http://schemas.microsoft.com/office/drawing/2014/main" id="{25214C8E-5BB1-A04A-B42B-C981BD1461BD}"/>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3" name="Parallelogram 702">
                    <a:extLst>
                      <a:ext uri="{FF2B5EF4-FFF2-40B4-BE49-F238E27FC236}">
                        <a16:creationId xmlns:a16="http://schemas.microsoft.com/office/drawing/2014/main" id="{6453038D-1349-E943-8C58-1EB850006C1D}"/>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98" name="Parallelogram 697">
                  <a:extLst>
                    <a:ext uri="{FF2B5EF4-FFF2-40B4-BE49-F238E27FC236}">
                      <a16:creationId xmlns:a16="http://schemas.microsoft.com/office/drawing/2014/main" id="{E485A5FE-5591-874C-9CB9-43D9BE87E88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9" name="Parallelogram 698">
                  <a:extLst>
                    <a:ext uri="{FF2B5EF4-FFF2-40B4-BE49-F238E27FC236}">
                      <a16:creationId xmlns:a16="http://schemas.microsoft.com/office/drawing/2014/main" id="{888D5BA7-1DB3-D840-849C-1AC8BAE0FE49}"/>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715" name="Group 714">
            <a:extLst>
              <a:ext uri="{FF2B5EF4-FFF2-40B4-BE49-F238E27FC236}">
                <a16:creationId xmlns:a16="http://schemas.microsoft.com/office/drawing/2014/main" id="{830A8F35-19D8-8640-9E0D-8E362B995AD0}"/>
              </a:ext>
            </a:extLst>
          </p:cNvPr>
          <p:cNvGrpSpPr/>
          <p:nvPr/>
        </p:nvGrpSpPr>
        <p:grpSpPr>
          <a:xfrm>
            <a:off x="4182882" y="4123040"/>
            <a:ext cx="719669" cy="694685"/>
            <a:chOff x="9493249" y="5053913"/>
            <a:chExt cx="719669" cy="694685"/>
          </a:xfrm>
        </p:grpSpPr>
        <p:sp>
          <p:nvSpPr>
            <p:cNvPr id="716" name="Hexagon 715">
              <a:extLst>
                <a:ext uri="{FF2B5EF4-FFF2-40B4-BE49-F238E27FC236}">
                  <a16:creationId xmlns:a16="http://schemas.microsoft.com/office/drawing/2014/main" id="{596601BF-D1DC-2346-9452-2099914F0E65}"/>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17" name="Oval 818">
              <a:extLst>
                <a:ext uri="{FF2B5EF4-FFF2-40B4-BE49-F238E27FC236}">
                  <a16:creationId xmlns:a16="http://schemas.microsoft.com/office/drawing/2014/main" id="{4190A27F-4508-E64B-BC91-819453B2B548}"/>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718" name="Group 819">
              <a:extLst>
                <a:ext uri="{FF2B5EF4-FFF2-40B4-BE49-F238E27FC236}">
                  <a16:creationId xmlns:a16="http://schemas.microsoft.com/office/drawing/2014/main" id="{DB03C313-D507-564D-AB1C-E584CC2C111C}"/>
                </a:ext>
              </a:extLst>
            </p:cNvPr>
            <p:cNvGrpSpPr>
              <a:grpSpLocks/>
            </p:cNvGrpSpPr>
            <p:nvPr/>
          </p:nvGrpSpPr>
          <p:grpSpPr bwMode="auto">
            <a:xfrm>
              <a:off x="9598358" y="5053913"/>
              <a:ext cx="211046" cy="174590"/>
              <a:chOff x="2949" y="1424"/>
              <a:chExt cx="265" cy="280"/>
            </a:xfrm>
          </p:grpSpPr>
          <p:sp>
            <p:nvSpPr>
              <p:cNvPr id="759" name="Oval 820">
                <a:extLst>
                  <a:ext uri="{FF2B5EF4-FFF2-40B4-BE49-F238E27FC236}">
                    <a16:creationId xmlns:a16="http://schemas.microsoft.com/office/drawing/2014/main" id="{429AE1EC-E66F-8A4B-96EF-B091D8026E1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0" name="Oval 821">
                <a:extLst>
                  <a:ext uri="{FF2B5EF4-FFF2-40B4-BE49-F238E27FC236}">
                    <a16:creationId xmlns:a16="http://schemas.microsoft.com/office/drawing/2014/main" id="{4FC85941-B37C-C847-ADA9-4C0F87F49B9D}"/>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1" name="Oval 822">
                <a:extLst>
                  <a:ext uri="{FF2B5EF4-FFF2-40B4-BE49-F238E27FC236}">
                    <a16:creationId xmlns:a16="http://schemas.microsoft.com/office/drawing/2014/main" id="{3F0BE6D2-B0F6-0E40-90C6-0A55A8652017}"/>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2" name="Oval 823">
                <a:extLst>
                  <a:ext uri="{FF2B5EF4-FFF2-40B4-BE49-F238E27FC236}">
                    <a16:creationId xmlns:a16="http://schemas.microsoft.com/office/drawing/2014/main" id="{48365C5A-FE27-4545-97F9-F79110FEFC3A}"/>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3" name="Freeform 824">
                <a:extLst>
                  <a:ext uri="{FF2B5EF4-FFF2-40B4-BE49-F238E27FC236}">
                    <a16:creationId xmlns:a16="http://schemas.microsoft.com/office/drawing/2014/main" id="{D9DCBD05-86AA-814D-AE1A-D651EC5BAD5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719" name="Freeform 825">
              <a:extLst>
                <a:ext uri="{FF2B5EF4-FFF2-40B4-BE49-F238E27FC236}">
                  <a16:creationId xmlns:a16="http://schemas.microsoft.com/office/drawing/2014/main" id="{9CB7900B-CF42-3A4E-A892-842BA176A135}"/>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720" name="Line 270">
              <a:extLst>
                <a:ext uri="{FF2B5EF4-FFF2-40B4-BE49-F238E27FC236}">
                  <a16:creationId xmlns:a16="http://schemas.microsoft.com/office/drawing/2014/main" id="{D465C52C-A8F1-274F-89F1-089E2F886633}"/>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1" name="Line 271">
              <a:extLst>
                <a:ext uri="{FF2B5EF4-FFF2-40B4-BE49-F238E27FC236}">
                  <a16:creationId xmlns:a16="http://schemas.microsoft.com/office/drawing/2014/main" id="{F8F8A094-BA0A-9C45-A325-429051EDEEBD}"/>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2" name="Line 272">
              <a:extLst>
                <a:ext uri="{FF2B5EF4-FFF2-40B4-BE49-F238E27FC236}">
                  <a16:creationId xmlns:a16="http://schemas.microsoft.com/office/drawing/2014/main" id="{B1F9F68A-814D-6141-9807-57E3B35E29F7}"/>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3" name="Line 273">
              <a:extLst>
                <a:ext uri="{FF2B5EF4-FFF2-40B4-BE49-F238E27FC236}">
                  <a16:creationId xmlns:a16="http://schemas.microsoft.com/office/drawing/2014/main" id="{D7DE79C8-2C43-EA40-AA70-F757F43ECCE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4" name="Line 274">
              <a:extLst>
                <a:ext uri="{FF2B5EF4-FFF2-40B4-BE49-F238E27FC236}">
                  <a16:creationId xmlns:a16="http://schemas.microsoft.com/office/drawing/2014/main" id="{906AF96A-B26A-4A41-AF9D-4F5D7157CD56}"/>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5" name="Line 275">
              <a:extLst>
                <a:ext uri="{FF2B5EF4-FFF2-40B4-BE49-F238E27FC236}">
                  <a16:creationId xmlns:a16="http://schemas.microsoft.com/office/drawing/2014/main" id="{49A0EDC5-E7DC-974D-92E8-2AABF19A85F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6" name="Line 276">
              <a:extLst>
                <a:ext uri="{FF2B5EF4-FFF2-40B4-BE49-F238E27FC236}">
                  <a16:creationId xmlns:a16="http://schemas.microsoft.com/office/drawing/2014/main" id="{2E0024AB-4C91-3441-8DF9-E8B48A9367C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7" name="Line 277">
              <a:extLst>
                <a:ext uri="{FF2B5EF4-FFF2-40B4-BE49-F238E27FC236}">
                  <a16:creationId xmlns:a16="http://schemas.microsoft.com/office/drawing/2014/main" id="{30E417DC-5728-9947-81D3-955921F9AC2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8" name="Line 278">
              <a:extLst>
                <a:ext uri="{FF2B5EF4-FFF2-40B4-BE49-F238E27FC236}">
                  <a16:creationId xmlns:a16="http://schemas.microsoft.com/office/drawing/2014/main" id="{3C3F1198-A46E-7B48-829C-3F901692602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9" name="Line 279">
              <a:extLst>
                <a:ext uri="{FF2B5EF4-FFF2-40B4-BE49-F238E27FC236}">
                  <a16:creationId xmlns:a16="http://schemas.microsoft.com/office/drawing/2014/main" id="{DABF2387-BF28-934B-82F6-B00009523A33}"/>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0" name="Line 280">
              <a:extLst>
                <a:ext uri="{FF2B5EF4-FFF2-40B4-BE49-F238E27FC236}">
                  <a16:creationId xmlns:a16="http://schemas.microsoft.com/office/drawing/2014/main" id="{40FA4443-1644-F44C-83E3-1919496B747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1" name="Line 281">
              <a:extLst>
                <a:ext uri="{FF2B5EF4-FFF2-40B4-BE49-F238E27FC236}">
                  <a16:creationId xmlns:a16="http://schemas.microsoft.com/office/drawing/2014/main" id="{AE7C7110-6B02-E64F-82E7-F24363D2B1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2" name="Line 282">
              <a:extLst>
                <a:ext uri="{FF2B5EF4-FFF2-40B4-BE49-F238E27FC236}">
                  <a16:creationId xmlns:a16="http://schemas.microsoft.com/office/drawing/2014/main" id="{628DB85F-4CFB-EC4A-9876-A850A69CC6B2}"/>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3" name="Line 283">
              <a:extLst>
                <a:ext uri="{FF2B5EF4-FFF2-40B4-BE49-F238E27FC236}">
                  <a16:creationId xmlns:a16="http://schemas.microsoft.com/office/drawing/2014/main" id="{C32EDBE6-ACAE-6C46-9B60-043516FCA891}"/>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4" name="Line 284">
              <a:extLst>
                <a:ext uri="{FF2B5EF4-FFF2-40B4-BE49-F238E27FC236}">
                  <a16:creationId xmlns:a16="http://schemas.microsoft.com/office/drawing/2014/main" id="{5948C242-ED5C-2749-8FC5-92FC18029407}"/>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735" name="Group 734">
              <a:extLst>
                <a:ext uri="{FF2B5EF4-FFF2-40B4-BE49-F238E27FC236}">
                  <a16:creationId xmlns:a16="http://schemas.microsoft.com/office/drawing/2014/main" id="{D5692DFB-438E-1648-A49C-814AC788873F}"/>
                </a:ext>
              </a:extLst>
            </p:cNvPr>
            <p:cNvGrpSpPr/>
            <p:nvPr/>
          </p:nvGrpSpPr>
          <p:grpSpPr>
            <a:xfrm>
              <a:off x="9642894" y="5425476"/>
              <a:ext cx="427183" cy="191690"/>
              <a:chOff x="1503784" y="3006600"/>
              <a:chExt cx="1771786" cy="957087"/>
            </a:xfrm>
          </p:grpSpPr>
          <p:grpSp>
            <p:nvGrpSpPr>
              <p:cNvPr id="736" name="Group 735">
                <a:extLst>
                  <a:ext uri="{FF2B5EF4-FFF2-40B4-BE49-F238E27FC236}">
                    <a16:creationId xmlns:a16="http://schemas.microsoft.com/office/drawing/2014/main" id="{CFDECF85-5A30-B345-820D-1C24E39D73FD}"/>
                  </a:ext>
                </a:extLst>
              </p:cNvPr>
              <p:cNvGrpSpPr/>
              <p:nvPr/>
            </p:nvGrpSpPr>
            <p:grpSpPr>
              <a:xfrm>
                <a:off x="1503784" y="3006600"/>
                <a:ext cx="1771786" cy="957087"/>
                <a:chOff x="1465684" y="2997075"/>
                <a:chExt cx="1771786" cy="957087"/>
              </a:xfrm>
            </p:grpSpPr>
            <p:sp>
              <p:nvSpPr>
                <p:cNvPr id="757" name="Freeform 756">
                  <a:extLst>
                    <a:ext uri="{FF2B5EF4-FFF2-40B4-BE49-F238E27FC236}">
                      <a16:creationId xmlns:a16="http://schemas.microsoft.com/office/drawing/2014/main" id="{B757F8A2-D672-B54A-B75F-83380EEC925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758" name="Oval 757">
                  <a:extLst>
                    <a:ext uri="{FF2B5EF4-FFF2-40B4-BE49-F238E27FC236}">
                      <a16:creationId xmlns:a16="http://schemas.microsoft.com/office/drawing/2014/main" id="{645ED142-358E-A24A-9783-9C88841ECC9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737" name="Group 736">
                <a:extLst>
                  <a:ext uri="{FF2B5EF4-FFF2-40B4-BE49-F238E27FC236}">
                    <a16:creationId xmlns:a16="http://schemas.microsoft.com/office/drawing/2014/main" id="{AB5FC987-57B8-5E48-8830-37D27401F0EB}"/>
                  </a:ext>
                </a:extLst>
              </p:cNvPr>
              <p:cNvGrpSpPr/>
              <p:nvPr/>
            </p:nvGrpSpPr>
            <p:grpSpPr>
              <a:xfrm>
                <a:off x="1977616" y="3038475"/>
                <a:ext cx="768409" cy="553944"/>
                <a:chOff x="1968091" y="3022600"/>
                <a:chExt cx="768409" cy="553944"/>
              </a:xfrm>
            </p:grpSpPr>
            <p:grpSp>
              <p:nvGrpSpPr>
                <p:cNvPr id="738" name="Group 737">
                  <a:extLst>
                    <a:ext uri="{FF2B5EF4-FFF2-40B4-BE49-F238E27FC236}">
                      <a16:creationId xmlns:a16="http://schemas.microsoft.com/office/drawing/2014/main" id="{96872CF1-7B84-8C41-9EE8-AAFD93AF6E1E}"/>
                    </a:ext>
                  </a:extLst>
                </p:cNvPr>
                <p:cNvGrpSpPr/>
                <p:nvPr/>
              </p:nvGrpSpPr>
              <p:grpSpPr>
                <a:xfrm>
                  <a:off x="2032000" y="3022600"/>
                  <a:ext cx="257175" cy="544419"/>
                  <a:chOff x="2441575" y="2479675"/>
                  <a:chExt cx="765175" cy="1028347"/>
                </a:xfrm>
              </p:grpSpPr>
              <p:sp>
                <p:nvSpPr>
                  <p:cNvPr id="755" name="Parallelogram 754">
                    <a:extLst>
                      <a:ext uri="{FF2B5EF4-FFF2-40B4-BE49-F238E27FC236}">
                        <a16:creationId xmlns:a16="http://schemas.microsoft.com/office/drawing/2014/main" id="{E3BE5235-0197-424B-8161-718A3320D93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6" name="Parallelogram 755">
                    <a:extLst>
                      <a:ext uri="{FF2B5EF4-FFF2-40B4-BE49-F238E27FC236}">
                        <a16:creationId xmlns:a16="http://schemas.microsoft.com/office/drawing/2014/main" id="{A20BE235-D317-424D-95CE-14476A42EF4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739" name="Group 738">
                  <a:extLst>
                    <a:ext uri="{FF2B5EF4-FFF2-40B4-BE49-F238E27FC236}">
                      <a16:creationId xmlns:a16="http://schemas.microsoft.com/office/drawing/2014/main" id="{92082098-89FE-E147-9755-2D872C1E42B9}"/>
                    </a:ext>
                  </a:extLst>
                </p:cNvPr>
                <p:cNvGrpSpPr/>
                <p:nvPr/>
              </p:nvGrpSpPr>
              <p:grpSpPr>
                <a:xfrm flipH="1">
                  <a:off x="2441575" y="3032125"/>
                  <a:ext cx="257175" cy="544419"/>
                  <a:chOff x="2441575" y="2479675"/>
                  <a:chExt cx="765175" cy="1028347"/>
                </a:xfrm>
              </p:grpSpPr>
              <p:sp>
                <p:nvSpPr>
                  <p:cNvPr id="753" name="Parallelogram 752">
                    <a:extLst>
                      <a:ext uri="{FF2B5EF4-FFF2-40B4-BE49-F238E27FC236}">
                        <a16:creationId xmlns:a16="http://schemas.microsoft.com/office/drawing/2014/main" id="{FA604FD6-045F-B54B-9531-4453B0ACEE2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4" name="Parallelogram 753">
                    <a:extLst>
                      <a:ext uri="{FF2B5EF4-FFF2-40B4-BE49-F238E27FC236}">
                        <a16:creationId xmlns:a16="http://schemas.microsoft.com/office/drawing/2014/main" id="{76AF5183-61B1-2644-98B4-E34D2DADB93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40" name="Parallelogram 739">
                  <a:extLst>
                    <a:ext uri="{FF2B5EF4-FFF2-40B4-BE49-F238E27FC236}">
                      <a16:creationId xmlns:a16="http://schemas.microsoft.com/office/drawing/2014/main" id="{1FE381BF-C4E3-7149-8A4D-C31F086E836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1" name="Parallelogram 740">
                  <a:extLst>
                    <a:ext uri="{FF2B5EF4-FFF2-40B4-BE49-F238E27FC236}">
                      <a16:creationId xmlns:a16="http://schemas.microsoft.com/office/drawing/2014/main" id="{6C7BF2D6-6894-CB45-8018-CA29D5385A73}"/>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2" name="Parallelogram 741">
                  <a:extLst>
                    <a:ext uri="{FF2B5EF4-FFF2-40B4-BE49-F238E27FC236}">
                      <a16:creationId xmlns:a16="http://schemas.microsoft.com/office/drawing/2014/main" id="{A499246C-D379-F14B-BF6C-BDB73A61B66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3" name="Parallelogram 742">
                  <a:extLst>
                    <a:ext uri="{FF2B5EF4-FFF2-40B4-BE49-F238E27FC236}">
                      <a16:creationId xmlns:a16="http://schemas.microsoft.com/office/drawing/2014/main" id="{34768D10-7AFD-8847-9B4D-4409E50FE02B}"/>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4" name="Parallelogram 743">
                  <a:extLst>
                    <a:ext uri="{FF2B5EF4-FFF2-40B4-BE49-F238E27FC236}">
                      <a16:creationId xmlns:a16="http://schemas.microsoft.com/office/drawing/2014/main" id="{74BB7C19-35F0-824A-84B3-C924F2FBEB9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5" name="Parallelogram 744">
                  <a:extLst>
                    <a:ext uri="{FF2B5EF4-FFF2-40B4-BE49-F238E27FC236}">
                      <a16:creationId xmlns:a16="http://schemas.microsoft.com/office/drawing/2014/main" id="{A7DB9545-5C09-E849-AA41-E11C5AD0B07A}"/>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746" name="Group 745">
                  <a:extLst>
                    <a:ext uri="{FF2B5EF4-FFF2-40B4-BE49-F238E27FC236}">
                      <a16:creationId xmlns:a16="http://schemas.microsoft.com/office/drawing/2014/main" id="{BF82CBA6-3B9F-0243-9ACC-D945E3EF86B5}"/>
                    </a:ext>
                  </a:extLst>
                </p:cNvPr>
                <p:cNvGrpSpPr/>
                <p:nvPr/>
              </p:nvGrpSpPr>
              <p:grpSpPr>
                <a:xfrm>
                  <a:off x="1968091" y="3322545"/>
                  <a:ext cx="768409" cy="96354"/>
                  <a:chOff x="1968092" y="3319370"/>
                  <a:chExt cx="677104" cy="96354"/>
                </a:xfrm>
              </p:grpSpPr>
              <p:sp>
                <p:nvSpPr>
                  <p:cNvPr id="749" name="Parallelogram 748">
                    <a:extLst>
                      <a:ext uri="{FF2B5EF4-FFF2-40B4-BE49-F238E27FC236}">
                        <a16:creationId xmlns:a16="http://schemas.microsoft.com/office/drawing/2014/main" id="{DAD6565B-B67A-9942-BF0B-731C26210B59}"/>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0" name="Parallelogram 749">
                    <a:extLst>
                      <a:ext uri="{FF2B5EF4-FFF2-40B4-BE49-F238E27FC236}">
                        <a16:creationId xmlns:a16="http://schemas.microsoft.com/office/drawing/2014/main" id="{1217E082-BC4E-064E-BA3E-052E3B64CEA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1" name="Parallelogram 750">
                    <a:extLst>
                      <a:ext uri="{FF2B5EF4-FFF2-40B4-BE49-F238E27FC236}">
                        <a16:creationId xmlns:a16="http://schemas.microsoft.com/office/drawing/2014/main" id="{E8D75B47-F5C3-7341-9A91-72BBF363ACD2}"/>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2" name="Parallelogram 751">
                    <a:extLst>
                      <a:ext uri="{FF2B5EF4-FFF2-40B4-BE49-F238E27FC236}">
                        <a16:creationId xmlns:a16="http://schemas.microsoft.com/office/drawing/2014/main" id="{3B3C9418-FE87-4A4F-BE0F-4D6B0F1B6319}"/>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47" name="Parallelogram 746">
                  <a:extLst>
                    <a:ext uri="{FF2B5EF4-FFF2-40B4-BE49-F238E27FC236}">
                      <a16:creationId xmlns:a16="http://schemas.microsoft.com/office/drawing/2014/main" id="{37814276-0F4E-904B-B6BC-8C14558D921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8" name="Parallelogram 747">
                  <a:extLst>
                    <a:ext uri="{FF2B5EF4-FFF2-40B4-BE49-F238E27FC236}">
                      <a16:creationId xmlns:a16="http://schemas.microsoft.com/office/drawing/2014/main" id="{A544FFBF-DF93-3043-86AD-24A7D5E91A7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764" name="Group 763">
            <a:extLst>
              <a:ext uri="{FF2B5EF4-FFF2-40B4-BE49-F238E27FC236}">
                <a16:creationId xmlns:a16="http://schemas.microsoft.com/office/drawing/2014/main" id="{CAEE0EA2-FBAE-3E44-B0C6-FEF0FFD5C584}"/>
              </a:ext>
            </a:extLst>
          </p:cNvPr>
          <p:cNvGrpSpPr/>
          <p:nvPr/>
        </p:nvGrpSpPr>
        <p:grpSpPr>
          <a:xfrm>
            <a:off x="3816299" y="4843850"/>
            <a:ext cx="719669" cy="694685"/>
            <a:chOff x="9493249" y="5053913"/>
            <a:chExt cx="719669" cy="694685"/>
          </a:xfrm>
        </p:grpSpPr>
        <p:sp>
          <p:nvSpPr>
            <p:cNvPr id="765" name="Hexagon 764">
              <a:extLst>
                <a:ext uri="{FF2B5EF4-FFF2-40B4-BE49-F238E27FC236}">
                  <a16:creationId xmlns:a16="http://schemas.microsoft.com/office/drawing/2014/main" id="{A04EE13F-7365-4741-928F-434BBE34817C}"/>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66" name="Oval 818">
              <a:extLst>
                <a:ext uri="{FF2B5EF4-FFF2-40B4-BE49-F238E27FC236}">
                  <a16:creationId xmlns:a16="http://schemas.microsoft.com/office/drawing/2014/main" id="{255E3784-EE08-4A4F-87EB-9DE48543128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767" name="Group 819">
              <a:extLst>
                <a:ext uri="{FF2B5EF4-FFF2-40B4-BE49-F238E27FC236}">
                  <a16:creationId xmlns:a16="http://schemas.microsoft.com/office/drawing/2014/main" id="{C70EE73D-4E43-AB4A-8EC4-EB7691F0F8C1}"/>
                </a:ext>
              </a:extLst>
            </p:cNvPr>
            <p:cNvGrpSpPr>
              <a:grpSpLocks/>
            </p:cNvGrpSpPr>
            <p:nvPr/>
          </p:nvGrpSpPr>
          <p:grpSpPr bwMode="auto">
            <a:xfrm>
              <a:off x="9598358" y="5053913"/>
              <a:ext cx="211046" cy="174590"/>
              <a:chOff x="2949" y="1424"/>
              <a:chExt cx="265" cy="280"/>
            </a:xfrm>
          </p:grpSpPr>
          <p:sp>
            <p:nvSpPr>
              <p:cNvPr id="808" name="Oval 820">
                <a:extLst>
                  <a:ext uri="{FF2B5EF4-FFF2-40B4-BE49-F238E27FC236}">
                    <a16:creationId xmlns:a16="http://schemas.microsoft.com/office/drawing/2014/main" id="{049D1049-9131-3644-9F90-589C8FA7B75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09" name="Oval 821">
                <a:extLst>
                  <a:ext uri="{FF2B5EF4-FFF2-40B4-BE49-F238E27FC236}">
                    <a16:creationId xmlns:a16="http://schemas.microsoft.com/office/drawing/2014/main" id="{3E2ECF5F-F913-A146-A4C7-E87A0BADFF8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10" name="Oval 822">
                <a:extLst>
                  <a:ext uri="{FF2B5EF4-FFF2-40B4-BE49-F238E27FC236}">
                    <a16:creationId xmlns:a16="http://schemas.microsoft.com/office/drawing/2014/main" id="{3E925781-15CD-1741-8752-CE8F552E750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11" name="Oval 823">
                <a:extLst>
                  <a:ext uri="{FF2B5EF4-FFF2-40B4-BE49-F238E27FC236}">
                    <a16:creationId xmlns:a16="http://schemas.microsoft.com/office/drawing/2014/main" id="{E29FC35F-7B04-6A4D-AE12-34BACC980F81}"/>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12" name="Freeform 824">
                <a:extLst>
                  <a:ext uri="{FF2B5EF4-FFF2-40B4-BE49-F238E27FC236}">
                    <a16:creationId xmlns:a16="http://schemas.microsoft.com/office/drawing/2014/main" id="{A76EA987-FFC2-E94A-8162-FA6ABF82305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768" name="Freeform 825">
              <a:extLst>
                <a:ext uri="{FF2B5EF4-FFF2-40B4-BE49-F238E27FC236}">
                  <a16:creationId xmlns:a16="http://schemas.microsoft.com/office/drawing/2014/main" id="{7D4C7BB6-CA67-1B43-8719-5D0CE2C3B7E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769" name="Line 270">
              <a:extLst>
                <a:ext uri="{FF2B5EF4-FFF2-40B4-BE49-F238E27FC236}">
                  <a16:creationId xmlns:a16="http://schemas.microsoft.com/office/drawing/2014/main" id="{66D25438-3EDC-1C4D-867C-2F6F16B58E7B}"/>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0" name="Line 271">
              <a:extLst>
                <a:ext uri="{FF2B5EF4-FFF2-40B4-BE49-F238E27FC236}">
                  <a16:creationId xmlns:a16="http://schemas.microsoft.com/office/drawing/2014/main" id="{F9AAE899-3562-B540-BDDD-D50B57F7AAD0}"/>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1" name="Line 272">
              <a:extLst>
                <a:ext uri="{FF2B5EF4-FFF2-40B4-BE49-F238E27FC236}">
                  <a16:creationId xmlns:a16="http://schemas.microsoft.com/office/drawing/2014/main" id="{8C8BB1D0-9BF4-E34E-8725-D5F6A7C0BA4D}"/>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2" name="Line 273">
              <a:extLst>
                <a:ext uri="{FF2B5EF4-FFF2-40B4-BE49-F238E27FC236}">
                  <a16:creationId xmlns:a16="http://schemas.microsoft.com/office/drawing/2014/main" id="{63CE7442-A88B-A544-98BB-67456F377649}"/>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3" name="Line 274">
              <a:extLst>
                <a:ext uri="{FF2B5EF4-FFF2-40B4-BE49-F238E27FC236}">
                  <a16:creationId xmlns:a16="http://schemas.microsoft.com/office/drawing/2014/main" id="{BB3B7F09-8D68-6344-87D5-8065AAB2F77D}"/>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4" name="Line 275">
              <a:extLst>
                <a:ext uri="{FF2B5EF4-FFF2-40B4-BE49-F238E27FC236}">
                  <a16:creationId xmlns:a16="http://schemas.microsoft.com/office/drawing/2014/main" id="{57C40FC1-5C12-D94E-BCB6-34627954134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5" name="Line 276">
              <a:extLst>
                <a:ext uri="{FF2B5EF4-FFF2-40B4-BE49-F238E27FC236}">
                  <a16:creationId xmlns:a16="http://schemas.microsoft.com/office/drawing/2014/main" id="{1791DC45-1FF0-0643-99EB-F40C4DC531EF}"/>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6" name="Line 277">
              <a:extLst>
                <a:ext uri="{FF2B5EF4-FFF2-40B4-BE49-F238E27FC236}">
                  <a16:creationId xmlns:a16="http://schemas.microsoft.com/office/drawing/2014/main" id="{A272EFD1-949B-1940-AF54-508CBC80D66E}"/>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7" name="Line 278">
              <a:extLst>
                <a:ext uri="{FF2B5EF4-FFF2-40B4-BE49-F238E27FC236}">
                  <a16:creationId xmlns:a16="http://schemas.microsoft.com/office/drawing/2014/main" id="{787A9645-0A9D-AC41-AF4E-DB1D6AED867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8" name="Line 279">
              <a:extLst>
                <a:ext uri="{FF2B5EF4-FFF2-40B4-BE49-F238E27FC236}">
                  <a16:creationId xmlns:a16="http://schemas.microsoft.com/office/drawing/2014/main" id="{90B092E3-A32F-BF47-85CA-EC49D84D3B9A}"/>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9" name="Line 280">
              <a:extLst>
                <a:ext uri="{FF2B5EF4-FFF2-40B4-BE49-F238E27FC236}">
                  <a16:creationId xmlns:a16="http://schemas.microsoft.com/office/drawing/2014/main" id="{D32D4B96-4BEC-F046-AF6A-8AC1B160D03C}"/>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0" name="Line 281">
              <a:extLst>
                <a:ext uri="{FF2B5EF4-FFF2-40B4-BE49-F238E27FC236}">
                  <a16:creationId xmlns:a16="http://schemas.microsoft.com/office/drawing/2014/main" id="{062BA8E2-D940-5343-97BE-7710C525B65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1" name="Line 282">
              <a:extLst>
                <a:ext uri="{FF2B5EF4-FFF2-40B4-BE49-F238E27FC236}">
                  <a16:creationId xmlns:a16="http://schemas.microsoft.com/office/drawing/2014/main" id="{6AA033C3-98E8-C74D-A69E-33B6A3C20686}"/>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2" name="Line 283">
              <a:extLst>
                <a:ext uri="{FF2B5EF4-FFF2-40B4-BE49-F238E27FC236}">
                  <a16:creationId xmlns:a16="http://schemas.microsoft.com/office/drawing/2014/main" id="{6EF32645-7D63-6147-860A-A733F5F3D55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3" name="Line 284">
              <a:extLst>
                <a:ext uri="{FF2B5EF4-FFF2-40B4-BE49-F238E27FC236}">
                  <a16:creationId xmlns:a16="http://schemas.microsoft.com/office/drawing/2014/main" id="{BF592783-6E2D-7644-96FF-4AFF0980F79D}"/>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784" name="Group 783">
              <a:extLst>
                <a:ext uri="{FF2B5EF4-FFF2-40B4-BE49-F238E27FC236}">
                  <a16:creationId xmlns:a16="http://schemas.microsoft.com/office/drawing/2014/main" id="{9587E7FA-11EB-294A-9FEB-6C548EEFCA07}"/>
                </a:ext>
              </a:extLst>
            </p:cNvPr>
            <p:cNvGrpSpPr/>
            <p:nvPr/>
          </p:nvGrpSpPr>
          <p:grpSpPr>
            <a:xfrm>
              <a:off x="9642894" y="5425476"/>
              <a:ext cx="427183" cy="191690"/>
              <a:chOff x="1503784" y="3006600"/>
              <a:chExt cx="1771786" cy="957087"/>
            </a:xfrm>
          </p:grpSpPr>
          <p:grpSp>
            <p:nvGrpSpPr>
              <p:cNvPr id="785" name="Group 784">
                <a:extLst>
                  <a:ext uri="{FF2B5EF4-FFF2-40B4-BE49-F238E27FC236}">
                    <a16:creationId xmlns:a16="http://schemas.microsoft.com/office/drawing/2014/main" id="{648F1CC7-AF5C-3F4E-9479-3E811D5520A4}"/>
                  </a:ext>
                </a:extLst>
              </p:cNvPr>
              <p:cNvGrpSpPr/>
              <p:nvPr/>
            </p:nvGrpSpPr>
            <p:grpSpPr>
              <a:xfrm>
                <a:off x="1503784" y="3006600"/>
                <a:ext cx="1771786" cy="957087"/>
                <a:chOff x="1465684" y="2997075"/>
                <a:chExt cx="1771786" cy="957087"/>
              </a:xfrm>
            </p:grpSpPr>
            <p:sp>
              <p:nvSpPr>
                <p:cNvPr id="806" name="Freeform 805">
                  <a:extLst>
                    <a:ext uri="{FF2B5EF4-FFF2-40B4-BE49-F238E27FC236}">
                      <a16:creationId xmlns:a16="http://schemas.microsoft.com/office/drawing/2014/main" id="{E7FC8000-3556-234D-B8F1-4DC59F937BBD}"/>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07" name="Oval 806">
                  <a:extLst>
                    <a:ext uri="{FF2B5EF4-FFF2-40B4-BE49-F238E27FC236}">
                      <a16:creationId xmlns:a16="http://schemas.microsoft.com/office/drawing/2014/main" id="{69F06B0F-D584-D346-910E-F125E0A75853}"/>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786" name="Group 785">
                <a:extLst>
                  <a:ext uri="{FF2B5EF4-FFF2-40B4-BE49-F238E27FC236}">
                    <a16:creationId xmlns:a16="http://schemas.microsoft.com/office/drawing/2014/main" id="{47C29260-398D-D047-9CFF-7A84CFCDB2BC}"/>
                  </a:ext>
                </a:extLst>
              </p:cNvPr>
              <p:cNvGrpSpPr/>
              <p:nvPr/>
            </p:nvGrpSpPr>
            <p:grpSpPr>
              <a:xfrm>
                <a:off x="1977616" y="3038475"/>
                <a:ext cx="768409" cy="553944"/>
                <a:chOff x="1968091" y="3022600"/>
                <a:chExt cx="768409" cy="553944"/>
              </a:xfrm>
            </p:grpSpPr>
            <p:grpSp>
              <p:nvGrpSpPr>
                <p:cNvPr id="787" name="Group 786">
                  <a:extLst>
                    <a:ext uri="{FF2B5EF4-FFF2-40B4-BE49-F238E27FC236}">
                      <a16:creationId xmlns:a16="http://schemas.microsoft.com/office/drawing/2014/main" id="{F29CDF63-20C2-8940-AF6B-A07600178A7D}"/>
                    </a:ext>
                  </a:extLst>
                </p:cNvPr>
                <p:cNvGrpSpPr/>
                <p:nvPr/>
              </p:nvGrpSpPr>
              <p:grpSpPr>
                <a:xfrm>
                  <a:off x="2032000" y="3022600"/>
                  <a:ext cx="257175" cy="544419"/>
                  <a:chOff x="2441575" y="2479675"/>
                  <a:chExt cx="765175" cy="1028347"/>
                </a:xfrm>
              </p:grpSpPr>
              <p:sp>
                <p:nvSpPr>
                  <p:cNvPr id="804" name="Parallelogram 803">
                    <a:extLst>
                      <a:ext uri="{FF2B5EF4-FFF2-40B4-BE49-F238E27FC236}">
                        <a16:creationId xmlns:a16="http://schemas.microsoft.com/office/drawing/2014/main" id="{C83C8BC1-1B26-CE4D-A9F2-69C7B0F3B1A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5" name="Parallelogram 804">
                    <a:extLst>
                      <a:ext uri="{FF2B5EF4-FFF2-40B4-BE49-F238E27FC236}">
                        <a16:creationId xmlns:a16="http://schemas.microsoft.com/office/drawing/2014/main" id="{AE5216F4-7D22-0845-B843-D9867BAB4DB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788" name="Group 787">
                  <a:extLst>
                    <a:ext uri="{FF2B5EF4-FFF2-40B4-BE49-F238E27FC236}">
                      <a16:creationId xmlns:a16="http://schemas.microsoft.com/office/drawing/2014/main" id="{29C186AF-4E8F-D646-9696-B52C8E3E4718}"/>
                    </a:ext>
                  </a:extLst>
                </p:cNvPr>
                <p:cNvGrpSpPr/>
                <p:nvPr/>
              </p:nvGrpSpPr>
              <p:grpSpPr>
                <a:xfrm flipH="1">
                  <a:off x="2441575" y="3032125"/>
                  <a:ext cx="257175" cy="544419"/>
                  <a:chOff x="2441575" y="2479675"/>
                  <a:chExt cx="765175" cy="1028347"/>
                </a:xfrm>
              </p:grpSpPr>
              <p:sp>
                <p:nvSpPr>
                  <p:cNvPr id="802" name="Parallelogram 801">
                    <a:extLst>
                      <a:ext uri="{FF2B5EF4-FFF2-40B4-BE49-F238E27FC236}">
                        <a16:creationId xmlns:a16="http://schemas.microsoft.com/office/drawing/2014/main" id="{835B1671-CF81-1045-AE9B-8E94CCD3D7AE}"/>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3" name="Parallelogram 802">
                    <a:extLst>
                      <a:ext uri="{FF2B5EF4-FFF2-40B4-BE49-F238E27FC236}">
                        <a16:creationId xmlns:a16="http://schemas.microsoft.com/office/drawing/2014/main" id="{9F286462-75D0-8B42-8ACF-3F6F04CF572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89" name="Parallelogram 788">
                  <a:extLst>
                    <a:ext uri="{FF2B5EF4-FFF2-40B4-BE49-F238E27FC236}">
                      <a16:creationId xmlns:a16="http://schemas.microsoft.com/office/drawing/2014/main" id="{3A5F09C0-83AA-7344-A31C-F6776041AD7C}"/>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0" name="Parallelogram 789">
                  <a:extLst>
                    <a:ext uri="{FF2B5EF4-FFF2-40B4-BE49-F238E27FC236}">
                      <a16:creationId xmlns:a16="http://schemas.microsoft.com/office/drawing/2014/main" id="{28D3A6BF-DE47-814D-A553-5EE5C1AC869E}"/>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1" name="Parallelogram 790">
                  <a:extLst>
                    <a:ext uri="{FF2B5EF4-FFF2-40B4-BE49-F238E27FC236}">
                      <a16:creationId xmlns:a16="http://schemas.microsoft.com/office/drawing/2014/main" id="{B3B28740-BE09-104D-BF9A-F00802052208}"/>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2" name="Parallelogram 791">
                  <a:extLst>
                    <a:ext uri="{FF2B5EF4-FFF2-40B4-BE49-F238E27FC236}">
                      <a16:creationId xmlns:a16="http://schemas.microsoft.com/office/drawing/2014/main" id="{3C2EE5E8-087A-934C-A1C5-DD0AABD36B0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3" name="Parallelogram 792">
                  <a:extLst>
                    <a:ext uri="{FF2B5EF4-FFF2-40B4-BE49-F238E27FC236}">
                      <a16:creationId xmlns:a16="http://schemas.microsoft.com/office/drawing/2014/main" id="{3D73E832-B778-904A-BE77-6E2EA7B55DC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4" name="Parallelogram 793">
                  <a:extLst>
                    <a:ext uri="{FF2B5EF4-FFF2-40B4-BE49-F238E27FC236}">
                      <a16:creationId xmlns:a16="http://schemas.microsoft.com/office/drawing/2014/main" id="{6C4D9E5A-8FB1-A744-8D9F-8EF78CE817FF}"/>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795" name="Group 794">
                  <a:extLst>
                    <a:ext uri="{FF2B5EF4-FFF2-40B4-BE49-F238E27FC236}">
                      <a16:creationId xmlns:a16="http://schemas.microsoft.com/office/drawing/2014/main" id="{98397303-D4E5-B843-9BBB-638101C26AB3}"/>
                    </a:ext>
                  </a:extLst>
                </p:cNvPr>
                <p:cNvGrpSpPr/>
                <p:nvPr/>
              </p:nvGrpSpPr>
              <p:grpSpPr>
                <a:xfrm>
                  <a:off x="1968091" y="3322545"/>
                  <a:ext cx="768409" cy="96354"/>
                  <a:chOff x="1968092" y="3319370"/>
                  <a:chExt cx="677104" cy="96354"/>
                </a:xfrm>
              </p:grpSpPr>
              <p:sp>
                <p:nvSpPr>
                  <p:cNvPr id="798" name="Parallelogram 797">
                    <a:extLst>
                      <a:ext uri="{FF2B5EF4-FFF2-40B4-BE49-F238E27FC236}">
                        <a16:creationId xmlns:a16="http://schemas.microsoft.com/office/drawing/2014/main" id="{4775D62C-04B7-4747-A3EB-02BBC8A95003}"/>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9" name="Parallelogram 798">
                    <a:extLst>
                      <a:ext uri="{FF2B5EF4-FFF2-40B4-BE49-F238E27FC236}">
                        <a16:creationId xmlns:a16="http://schemas.microsoft.com/office/drawing/2014/main" id="{7A32E366-7650-914E-9FE4-5ADD57B4FFF4}"/>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0" name="Parallelogram 799">
                    <a:extLst>
                      <a:ext uri="{FF2B5EF4-FFF2-40B4-BE49-F238E27FC236}">
                        <a16:creationId xmlns:a16="http://schemas.microsoft.com/office/drawing/2014/main" id="{0D2B1DAA-3886-EC46-83E3-C3871DEC9EC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1" name="Parallelogram 800">
                    <a:extLst>
                      <a:ext uri="{FF2B5EF4-FFF2-40B4-BE49-F238E27FC236}">
                        <a16:creationId xmlns:a16="http://schemas.microsoft.com/office/drawing/2014/main" id="{125D7EF7-2B72-2240-B050-DA28515D60F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96" name="Parallelogram 795">
                  <a:extLst>
                    <a:ext uri="{FF2B5EF4-FFF2-40B4-BE49-F238E27FC236}">
                      <a16:creationId xmlns:a16="http://schemas.microsoft.com/office/drawing/2014/main" id="{6C6F9A9C-C0E8-3A43-B801-DD5CE1DCB17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7" name="Parallelogram 796">
                  <a:extLst>
                    <a:ext uri="{FF2B5EF4-FFF2-40B4-BE49-F238E27FC236}">
                      <a16:creationId xmlns:a16="http://schemas.microsoft.com/office/drawing/2014/main" id="{4EE2BDA2-EEF4-2749-9AD5-12F071E8DB6C}"/>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813" name="Group 812">
            <a:extLst>
              <a:ext uri="{FF2B5EF4-FFF2-40B4-BE49-F238E27FC236}">
                <a16:creationId xmlns:a16="http://schemas.microsoft.com/office/drawing/2014/main" id="{50866889-B6AA-D948-B394-53132391AA1C}"/>
              </a:ext>
            </a:extLst>
          </p:cNvPr>
          <p:cNvGrpSpPr/>
          <p:nvPr/>
        </p:nvGrpSpPr>
        <p:grpSpPr>
          <a:xfrm>
            <a:off x="4565941" y="5741775"/>
            <a:ext cx="719669" cy="694685"/>
            <a:chOff x="9493249" y="5053913"/>
            <a:chExt cx="719669" cy="694685"/>
          </a:xfrm>
        </p:grpSpPr>
        <p:sp>
          <p:nvSpPr>
            <p:cNvPr id="814" name="Hexagon 813">
              <a:extLst>
                <a:ext uri="{FF2B5EF4-FFF2-40B4-BE49-F238E27FC236}">
                  <a16:creationId xmlns:a16="http://schemas.microsoft.com/office/drawing/2014/main" id="{F22EC102-BDF1-4544-8C7C-7B2D5D2E1E7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15" name="Oval 818">
              <a:extLst>
                <a:ext uri="{FF2B5EF4-FFF2-40B4-BE49-F238E27FC236}">
                  <a16:creationId xmlns:a16="http://schemas.microsoft.com/office/drawing/2014/main" id="{D6FDADFC-67F1-B74A-988E-F7F57D33C9B2}"/>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816" name="Group 819">
              <a:extLst>
                <a:ext uri="{FF2B5EF4-FFF2-40B4-BE49-F238E27FC236}">
                  <a16:creationId xmlns:a16="http://schemas.microsoft.com/office/drawing/2014/main" id="{0FA04658-47D0-A249-9C11-9657B9D52D5E}"/>
                </a:ext>
              </a:extLst>
            </p:cNvPr>
            <p:cNvGrpSpPr>
              <a:grpSpLocks/>
            </p:cNvGrpSpPr>
            <p:nvPr/>
          </p:nvGrpSpPr>
          <p:grpSpPr bwMode="auto">
            <a:xfrm>
              <a:off x="9598358" y="5053913"/>
              <a:ext cx="211046" cy="174590"/>
              <a:chOff x="2949" y="1424"/>
              <a:chExt cx="265" cy="280"/>
            </a:xfrm>
          </p:grpSpPr>
          <p:sp>
            <p:nvSpPr>
              <p:cNvPr id="857" name="Oval 820">
                <a:extLst>
                  <a:ext uri="{FF2B5EF4-FFF2-40B4-BE49-F238E27FC236}">
                    <a16:creationId xmlns:a16="http://schemas.microsoft.com/office/drawing/2014/main" id="{85304651-A16B-8A46-AC64-A83DF40819C8}"/>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58" name="Oval 821">
                <a:extLst>
                  <a:ext uri="{FF2B5EF4-FFF2-40B4-BE49-F238E27FC236}">
                    <a16:creationId xmlns:a16="http://schemas.microsoft.com/office/drawing/2014/main" id="{435386D1-80FC-004D-BDAA-4A494937B30C}"/>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59" name="Oval 822">
                <a:extLst>
                  <a:ext uri="{FF2B5EF4-FFF2-40B4-BE49-F238E27FC236}">
                    <a16:creationId xmlns:a16="http://schemas.microsoft.com/office/drawing/2014/main" id="{561ADA22-D9A0-E640-9D3F-6877D80AC6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60" name="Oval 823">
                <a:extLst>
                  <a:ext uri="{FF2B5EF4-FFF2-40B4-BE49-F238E27FC236}">
                    <a16:creationId xmlns:a16="http://schemas.microsoft.com/office/drawing/2014/main" id="{5E10797C-0B3F-9B4E-8A51-0D7ACC5B5575}"/>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61" name="Freeform 824">
                <a:extLst>
                  <a:ext uri="{FF2B5EF4-FFF2-40B4-BE49-F238E27FC236}">
                    <a16:creationId xmlns:a16="http://schemas.microsoft.com/office/drawing/2014/main" id="{EEA0A16C-5451-174A-A438-D4E539755EB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817" name="Freeform 825">
              <a:extLst>
                <a:ext uri="{FF2B5EF4-FFF2-40B4-BE49-F238E27FC236}">
                  <a16:creationId xmlns:a16="http://schemas.microsoft.com/office/drawing/2014/main" id="{86693FE3-B588-5848-9D02-14813196DD5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818" name="Line 270">
              <a:extLst>
                <a:ext uri="{FF2B5EF4-FFF2-40B4-BE49-F238E27FC236}">
                  <a16:creationId xmlns:a16="http://schemas.microsoft.com/office/drawing/2014/main" id="{C8145D45-90DA-A447-A659-C9C9ADED6F6D}"/>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19" name="Line 271">
              <a:extLst>
                <a:ext uri="{FF2B5EF4-FFF2-40B4-BE49-F238E27FC236}">
                  <a16:creationId xmlns:a16="http://schemas.microsoft.com/office/drawing/2014/main" id="{E442A74F-EF4B-0B44-9E85-9849D93773A2}"/>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0" name="Line 272">
              <a:extLst>
                <a:ext uri="{FF2B5EF4-FFF2-40B4-BE49-F238E27FC236}">
                  <a16:creationId xmlns:a16="http://schemas.microsoft.com/office/drawing/2014/main" id="{CF26427E-D804-B544-B59B-E3FCF614A5D6}"/>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1" name="Line 273">
              <a:extLst>
                <a:ext uri="{FF2B5EF4-FFF2-40B4-BE49-F238E27FC236}">
                  <a16:creationId xmlns:a16="http://schemas.microsoft.com/office/drawing/2014/main" id="{C65278EE-904F-8B47-8DF7-F64E83F40ED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2" name="Line 274">
              <a:extLst>
                <a:ext uri="{FF2B5EF4-FFF2-40B4-BE49-F238E27FC236}">
                  <a16:creationId xmlns:a16="http://schemas.microsoft.com/office/drawing/2014/main" id="{87D8CA5E-BA2F-1842-A5A3-BDBA7BD9200B}"/>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3" name="Line 275">
              <a:extLst>
                <a:ext uri="{FF2B5EF4-FFF2-40B4-BE49-F238E27FC236}">
                  <a16:creationId xmlns:a16="http://schemas.microsoft.com/office/drawing/2014/main" id="{3D1D8663-14DE-A847-94A0-FDF49495072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4" name="Line 276">
              <a:extLst>
                <a:ext uri="{FF2B5EF4-FFF2-40B4-BE49-F238E27FC236}">
                  <a16:creationId xmlns:a16="http://schemas.microsoft.com/office/drawing/2014/main" id="{822F21EC-ED67-C041-A1F4-FD5645560D16}"/>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5" name="Line 277">
              <a:extLst>
                <a:ext uri="{FF2B5EF4-FFF2-40B4-BE49-F238E27FC236}">
                  <a16:creationId xmlns:a16="http://schemas.microsoft.com/office/drawing/2014/main" id="{8D23FF66-B0BD-0E4E-BC3D-095B4186896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6" name="Line 278">
              <a:extLst>
                <a:ext uri="{FF2B5EF4-FFF2-40B4-BE49-F238E27FC236}">
                  <a16:creationId xmlns:a16="http://schemas.microsoft.com/office/drawing/2014/main" id="{CB01E18C-9B73-3B47-A857-548D0447941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7" name="Line 279">
              <a:extLst>
                <a:ext uri="{FF2B5EF4-FFF2-40B4-BE49-F238E27FC236}">
                  <a16:creationId xmlns:a16="http://schemas.microsoft.com/office/drawing/2014/main" id="{405F1172-A773-1648-8129-E4F11B407929}"/>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8" name="Line 280">
              <a:extLst>
                <a:ext uri="{FF2B5EF4-FFF2-40B4-BE49-F238E27FC236}">
                  <a16:creationId xmlns:a16="http://schemas.microsoft.com/office/drawing/2014/main" id="{A14B4D51-AB85-BF48-8010-22F7A73D541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9" name="Line 281">
              <a:extLst>
                <a:ext uri="{FF2B5EF4-FFF2-40B4-BE49-F238E27FC236}">
                  <a16:creationId xmlns:a16="http://schemas.microsoft.com/office/drawing/2014/main" id="{AD5EDB03-AC8D-0D4C-A812-706ABDB592E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30" name="Line 282">
              <a:extLst>
                <a:ext uri="{FF2B5EF4-FFF2-40B4-BE49-F238E27FC236}">
                  <a16:creationId xmlns:a16="http://schemas.microsoft.com/office/drawing/2014/main" id="{095366CF-7AFC-BA48-A4EB-6D3618022383}"/>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31" name="Line 283">
              <a:extLst>
                <a:ext uri="{FF2B5EF4-FFF2-40B4-BE49-F238E27FC236}">
                  <a16:creationId xmlns:a16="http://schemas.microsoft.com/office/drawing/2014/main" id="{3C66034D-E54A-1840-A37F-89060E3A4A90}"/>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32" name="Line 284">
              <a:extLst>
                <a:ext uri="{FF2B5EF4-FFF2-40B4-BE49-F238E27FC236}">
                  <a16:creationId xmlns:a16="http://schemas.microsoft.com/office/drawing/2014/main" id="{32134953-6011-9041-BCBB-73D2232F3E3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833" name="Group 832">
              <a:extLst>
                <a:ext uri="{FF2B5EF4-FFF2-40B4-BE49-F238E27FC236}">
                  <a16:creationId xmlns:a16="http://schemas.microsoft.com/office/drawing/2014/main" id="{3392934C-27AE-E240-9C31-CEDE05CEA5BA}"/>
                </a:ext>
              </a:extLst>
            </p:cNvPr>
            <p:cNvGrpSpPr/>
            <p:nvPr/>
          </p:nvGrpSpPr>
          <p:grpSpPr>
            <a:xfrm>
              <a:off x="9642894" y="5425476"/>
              <a:ext cx="427183" cy="191690"/>
              <a:chOff x="1503784" y="3006600"/>
              <a:chExt cx="1771786" cy="957087"/>
            </a:xfrm>
          </p:grpSpPr>
          <p:grpSp>
            <p:nvGrpSpPr>
              <p:cNvPr id="834" name="Group 833">
                <a:extLst>
                  <a:ext uri="{FF2B5EF4-FFF2-40B4-BE49-F238E27FC236}">
                    <a16:creationId xmlns:a16="http://schemas.microsoft.com/office/drawing/2014/main" id="{AA6E2B5B-64C6-4D4B-8785-F32FCCA5B2CB}"/>
                  </a:ext>
                </a:extLst>
              </p:cNvPr>
              <p:cNvGrpSpPr/>
              <p:nvPr/>
            </p:nvGrpSpPr>
            <p:grpSpPr>
              <a:xfrm>
                <a:off x="1503784" y="3006600"/>
                <a:ext cx="1771786" cy="957087"/>
                <a:chOff x="1465684" y="2997075"/>
                <a:chExt cx="1771786" cy="957087"/>
              </a:xfrm>
            </p:grpSpPr>
            <p:sp>
              <p:nvSpPr>
                <p:cNvPr id="855" name="Freeform 854">
                  <a:extLst>
                    <a:ext uri="{FF2B5EF4-FFF2-40B4-BE49-F238E27FC236}">
                      <a16:creationId xmlns:a16="http://schemas.microsoft.com/office/drawing/2014/main" id="{ADF2A9A6-3503-2D4E-A38B-ADAA2744431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56" name="Oval 855">
                  <a:extLst>
                    <a:ext uri="{FF2B5EF4-FFF2-40B4-BE49-F238E27FC236}">
                      <a16:creationId xmlns:a16="http://schemas.microsoft.com/office/drawing/2014/main" id="{C827AD14-7719-6F40-A39C-E15984D2277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835" name="Group 834">
                <a:extLst>
                  <a:ext uri="{FF2B5EF4-FFF2-40B4-BE49-F238E27FC236}">
                    <a16:creationId xmlns:a16="http://schemas.microsoft.com/office/drawing/2014/main" id="{8CF2C970-069F-C648-A20D-72CF582B05FF}"/>
                  </a:ext>
                </a:extLst>
              </p:cNvPr>
              <p:cNvGrpSpPr/>
              <p:nvPr/>
            </p:nvGrpSpPr>
            <p:grpSpPr>
              <a:xfrm>
                <a:off x="1977616" y="3038475"/>
                <a:ext cx="768409" cy="553944"/>
                <a:chOff x="1968091" y="3022600"/>
                <a:chExt cx="768409" cy="553944"/>
              </a:xfrm>
            </p:grpSpPr>
            <p:grpSp>
              <p:nvGrpSpPr>
                <p:cNvPr id="836" name="Group 835">
                  <a:extLst>
                    <a:ext uri="{FF2B5EF4-FFF2-40B4-BE49-F238E27FC236}">
                      <a16:creationId xmlns:a16="http://schemas.microsoft.com/office/drawing/2014/main" id="{272C7798-17B8-1145-BD2B-3C05A9956617}"/>
                    </a:ext>
                  </a:extLst>
                </p:cNvPr>
                <p:cNvGrpSpPr/>
                <p:nvPr/>
              </p:nvGrpSpPr>
              <p:grpSpPr>
                <a:xfrm>
                  <a:off x="2032000" y="3022600"/>
                  <a:ext cx="257175" cy="544419"/>
                  <a:chOff x="2441575" y="2479675"/>
                  <a:chExt cx="765175" cy="1028347"/>
                </a:xfrm>
              </p:grpSpPr>
              <p:sp>
                <p:nvSpPr>
                  <p:cNvPr id="853" name="Parallelogram 852">
                    <a:extLst>
                      <a:ext uri="{FF2B5EF4-FFF2-40B4-BE49-F238E27FC236}">
                        <a16:creationId xmlns:a16="http://schemas.microsoft.com/office/drawing/2014/main" id="{C3C46624-74E5-104C-A4F8-159A33F2CEE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54" name="Parallelogram 853">
                    <a:extLst>
                      <a:ext uri="{FF2B5EF4-FFF2-40B4-BE49-F238E27FC236}">
                        <a16:creationId xmlns:a16="http://schemas.microsoft.com/office/drawing/2014/main" id="{21BDD09B-F75B-4845-A5F0-E40B071ABD9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837" name="Group 836">
                  <a:extLst>
                    <a:ext uri="{FF2B5EF4-FFF2-40B4-BE49-F238E27FC236}">
                      <a16:creationId xmlns:a16="http://schemas.microsoft.com/office/drawing/2014/main" id="{4FDEF230-3D92-364F-9042-B6056E9A8ADA}"/>
                    </a:ext>
                  </a:extLst>
                </p:cNvPr>
                <p:cNvGrpSpPr/>
                <p:nvPr/>
              </p:nvGrpSpPr>
              <p:grpSpPr>
                <a:xfrm flipH="1">
                  <a:off x="2441575" y="3032125"/>
                  <a:ext cx="257175" cy="544419"/>
                  <a:chOff x="2441575" y="2479675"/>
                  <a:chExt cx="765175" cy="1028347"/>
                </a:xfrm>
              </p:grpSpPr>
              <p:sp>
                <p:nvSpPr>
                  <p:cNvPr id="851" name="Parallelogram 850">
                    <a:extLst>
                      <a:ext uri="{FF2B5EF4-FFF2-40B4-BE49-F238E27FC236}">
                        <a16:creationId xmlns:a16="http://schemas.microsoft.com/office/drawing/2014/main" id="{73DA77F6-643B-0443-85A7-A9D04EA4BAC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52" name="Parallelogram 851">
                    <a:extLst>
                      <a:ext uri="{FF2B5EF4-FFF2-40B4-BE49-F238E27FC236}">
                        <a16:creationId xmlns:a16="http://schemas.microsoft.com/office/drawing/2014/main" id="{ACDBFEA3-E5DD-3A4C-B0FB-84461F73780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838" name="Parallelogram 837">
                  <a:extLst>
                    <a:ext uri="{FF2B5EF4-FFF2-40B4-BE49-F238E27FC236}">
                      <a16:creationId xmlns:a16="http://schemas.microsoft.com/office/drawing/2014/main" id="{A7912577-7B08-A349-B71A-189C59BE47BB}"/>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39" name="Parallelogram 838">
                  <a:extLst>
                    <a:ext uri="{FF2B5EF4-FFF2-40B4-BE49-F238E27FC236}">
                      <a16:creationId xmlns:a16="http://schemas.microsoft.com/office/drawing/2014/main" id="{CD98412E-6F44-4849-809E-BE46F70DDD5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0" name="Parallelogram 839">
                  <a:extLst>
                    <a:ext uri="{FF2B5EF4-FFF2-40B4-BE49-F238E27FC236}">
                      <a16:creationId xmlns:a16="http://schemas.microsoft.com/office/drawing/2014/main" id="{CFC6DCC8-01C6-2C48-A17F-F576172E5AE1}"/>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1" name="Parallelogram 840">
                  <a:extLst>
                    <a:ext uri="{FF2B5EF4-FFF2-40B4-BE49-F238E27FC236}">
                      <a16:creationId xmlns:a16="http://schemas.microsoft.com/office/drawing/2014/main" id="{C672F788-BE02-214D-AED6-3CE20DAAF8F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2" name="Parallelogram 841">
                  <a:extLst>
                    <a:ext uri="{FF2B5EF4-FFF2-40B4-BE49-F238E27FC236}">
                      <a16:creationId xmlns:a16="http://schemas.microsoft.com/office/drawing/2014/main" id="{97CE087F-B8BF-6644-83B7-2293EBFBA320}"/>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3" name="Parallelogram 842">
                  <a:extLst>
                    <a:ext uri="{FF2B5EF4-FFF2-40B4-BE49-F238E27FC236}">
                      <a16:creationId xmlns:a16="http://schemas.microsoft.com/office/drawing/2014/main" id="{B3B9222B-5C12-D44D-B485-07C1E59EFBC5}"/>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844" name="Group 843">
                  <a:extLst>
                    <a:ext uri="{FF2B5EF4-FFF2-40B4-BE49-F238E27FC236}">
                      <a16:creationId xmlns:a16="http://schemas.microsoft.com/office/drawing/2014/main" id="{7DCF8C86-7B1D-7448-B550-4BEE8D0EC348}"/>
                    </a:ext>
                  </a:extLst>
                </p:cNvPr>
                <p:cNvGrpSpPr/>
                <p:nvPr/>
              </p:nvGrpSpPr>
              <p:grpSpPr>
                <a:xfrm>
                  <a:off x="1968091" y="3322545"/>
                  <a:ext cx="768409" cy="96354"/>
                  <a:chOff x="1968092" y="3319370"/>
                  <a:chExt cx="677104" cy="96354"/>
                </a:xfrm>
              </p:grpSpPr>
              <p:sp>
                <p:nvSpPr>
                  <p:cNvPr id="847" name="Parallelogram 846">
                    <a:extLst>
                      <a:ext uri="{FF2B5EF4-FFF2-40B4-BE49-F238E27FC236}">
                        <a16:creationId xmlns:a16="http://schemas.microsoft.com/office/drawing/2014/main" id="{E517A46F-F1EC-4744-A61C-D14FCB5C585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8" name="Parallelogram 847">
                    <a:extLst>
                      <a:ext uri="{FF2B5EF4-FFF2-40B4-BE49-F238E27FC236}">
                        <a16:creationId xmlns:a16="http://schemas.microsoft.com/office/drawing/2014/main" id="{84ABD763-434B-CE4D-A0CF-A7B5FEBE179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9" name="Parallelogram 848">
                    <a:extLst>
                      <a:ext uri="{FF2B5EF4-FFF2-40B4-BE49-F238E27FC236}">
                        <a16:creationId xmlns:a16="http://schemas.microsoft.com/office/drawing/2014/main" id="{4848CE2F-FE99-3549-A5A0-B1C266B232F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50" name="Parallelogram 849">
                    <a:extLst>
                      <a:ext uri="{FF2B5EF4-FFF2-40B4-BE49-F238E27FC236}">
                        <a16:creationId xmlns:a16="http://schemas.microsoft.com/office/drawing/2014/main" id="{439E4552-D475-1C4B-8CA4-BF58D844946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845" name="Parallelogram 844">
                  <a:extLst>
                    <a:ext uri="{FF2B5EF4-FFF2-40B4-BE49-F238E27FC236}">
                      <a16:creationId xmlns:a16="http://schemas.microsoft.com/office/drawing/2014/main" id="{84AB8CA2-EA64-BB4F-A95C-793884B62C5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6" name="Parallelogram 845">
                  <a:extLst>
                    <a:ext uri="{FF2B5EF4-FFF2-40B4-BE49-F238E27FC236}">
                      <a16:creationId xmlns:a16="http://schemas.microsoft.com/office/drawing/2014/main" id="{CC300C4A-C442-D945-81C8-AA6C5820DE8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25" name="Group 24">
            <a:extLst>
              <a:ext uri="{FF2B5EF4-FFF2-40B4-BE49-F238E27FC236}">
                <a16:creationId xmlns:a16="http://schemas.microsoft.com/office/drawing/2014/main" id="{4791FCB5-641F-2348-97AA-A43AECA2CDD6}"/>
              </a:ext>
            </a:extLst>
          </p:cNvPr>
          <p:cNvGrpSpPr/>
          <p:nvPr/>
        </p:nvGrpSpPr>
        <p:grpSpPr>
          <a:xfrm>
            <a:off x="297592" y="2743200"/>
            <a:ext cx="1803057" cy="1767015"/>
            <a:chOff x="297592" y="2743200"/>
            <a:chExt cx="1803057" cy="1767015"/>
          </a:xfrm>
        </p:grpSpPr>
        <p:sp>
          <p:nvSpPr>
            <p:cNvPr id="21" name="Freeform 20">
              <a:extLst>
                <a:ext uri="{FF2B5EF4-FFF2-40B4-BE49-F238E27FC236}">
                  <a16:creationId xmlns:a16="http://schemas.microsoft.com/office/drawing/2014/main" id="{3E5A54F6-C06E-234B-8472-A131E2AF0B63}"/>
                </a:ext>
              </a:extLst>
            </p:cNvPr>
            <p:cNvSpPr/>
            <p:nvPr/>
          </p:nvSpPr>
          <p:spPr>
            <a:xfrm>
              <a:off x="1025611" y="2743200"/>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 name="TextBox 21">
              <a:extLst>
                <a:ext uri="{FF2B5EF4-FFF2-40B4-BE49-F238E27FC236}">
                  <a16:creationId xmlns:a16="http://schemas.microsoft.com/office/drawing/2014/main" id="{C1277BCA-1815-BC4C-AA95-F74EBDB9DD15}"/>
                </a:ext>
              </a:extLst>
            </p:cNvPr>
            <p:cNvSpPr txBox="1"/>
            <p:nvPr/>
          </p:nvSpPr>
          <p:spPr>
            <a:xfrm>
              <a:off x="297592" y="3558745"/>
              <a:ext cx="1803057" cy="646331"/>
            </a:xfrm>
            <a:prstGeom prst="rect">
              <a:avLst/>
            </a:prstGeom>
            <a:solidFill>
              <a:schemeClr val="bg1"/>
            </a:solidFill>
          </p:spPr>
          <p:txBody>
            <a:bodyPr wrap="square" rtlCol="0">
              <a:spAutoFit/>
            </a:bodyPr>
            <a:lstStyle/>
            <a:p>
              <a:r>
                <a:rPr lang="pt-BR" dirty="0"/>
                <a:t>na rede doméstica</a:t>
              </a:r>
            </a:p>
          </p:txBody>
        </p:sp>
      </p:grpSp>
      <p:grpSp>
        <p:nvGrpSpPr>
          <p:cNvPr id="26" name="Group 25">
            <a:extLst>
              <a:ext uri="{FF2B5EF4-FFF2-40B4-BE49-F238E27FC236}">
                <a16:creationId xmlns:a16="http://schemas.microsoft.com/office/drawing/2014/main" id="{8E06EB2C-2AF2-564F-8BFE-AEBC2D3CD857}"/>
              </a:ext>
            </a:extLst>
          </p:cNvPr>
          <p:cNvGrpSpPr/>
          <p:nvPr/>
        </p:nvGrpSpPr>
        <p:grpSpPr>
          <a:xfrm>
            <a:off x="2063652" y="5774722"/>
            <a:ext cx="2129292" cy="565283"/>
            <a:chOff x="2063652" y="5774722"/>
            <a:chExt cx="2129292" cy="565283"/>
          </a:xfrm>
        </p:grpSpPr>
        <p:sp>
          <p:nvSpPr>
            <p:cNvPr id="862" name="Freeform 861">
              <a:extLst>
                <a:ext uri="{FF2B5EF4-FFF2-40B4-BE49-F238E27FC236}">
                  <a16:creationId xmlns:a16="http://schemas.microsoft.com/office/drawing/2014/main" id="{969F83E7-DD93-C34D-BDDD-A5B88474DAE8}"/>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3" name="Rectangle 22">
              <a:extLst>
                <a:ext uri="{FF2B5EF4-FFF2-40B4-BE49-F238E27FC236}">
                  <a16:creationId xmlns:a16="http://schemas.microsoft.com/office/drawing/2014/main" id="{7F582916-C8F2-7F44-8DB5-43D1CC485CFE}"/>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63" name="TextBox 862">
              <a:extLst>
                <a:ext uri="{FF2B5EF4-FFF2-40B4-BE49-F238E27FC236}">
                  <a16:creationId xmlns:a16="http://schemas.microsoft.com/office/drawing/2014/main" id="{1E316A1E-FFC3-254C-BCC6-96F842684437}"/>
                </a:ext>
              </a:extLst>
            </p:cNvPr>
            <p:cNvSpPr txBox="1"/>
            <p:nvPr/>
          </p:nvSpPr>
          <p:spPr>
            <a:xfrm>
              <a:off x="2063652" y="5774722"/>
              <a:ext cx="1372042" cy="565283"/>
            </a:xfrm>
            <a:prstGeom prst="rect">
              <a:avLst/>
            </a:prstGeom>
            <a:noFill/>
          </p:spPr>
          <p:txBody>
            <a:bodyPr wrap="square" rtlCol="0">
              <a:spAutoFit/>
            </a:bodyPr>
            <a:lstStyle/>
            <a:p>
              <a:pPr algn="r">
                <a:lnSpc>
                  <a:spcPct val="85000"/>
                </a:lnSpc>
              </a:pPr>
              <a:r>
                <a:rPr lang="pt-BR" i="1" dirty="0"/>
                <a:t>roaming</a:t>
              </a:r>
              <a:r>
                <a:rPr lang="pt-BR" dirty="0"/>
                <a:t> na rede visitada</a:t>
              </a:r>
            </a:p>
          </p:txBody>
        </p:sp>
      </p:grpSp>
      <p:grpSp>
        <p:nvGrpSpPr>
          <p:cNvPr id="24" name="Group 23">
            <a:extLst>
              <a:ext uri="{FF2B5EF4-FFF2-40B4-BE49-F238E27FC236}">
                <a16:creationId xmlns:a16="http://schemas.microsoft.com/office/drawing/2014/main" id="{5FC2034F-345B-AB4C-8CD3-6FDFAF53B3A9}"/>
              </a:ext>
            </a:extLst>
          </p:cNvPr>
          <p:cNvGrpSpPr/>
          <p:nvPr/>
        </p:nvGrpSpPr>
        <p:grpSpPr>
          <a:xfrm>
            <a:off x="153945" y="4497859"/>
            <a:ext cx="2436745" cy="1910060"/>
            <a:chOff x="153945" y="4485503"/>
            <a:chExt cx="2436745" cy="1910060"/>
          </a:xfrm>
        </p:grpSpPr>
        <p:grpSp>
          <p:nvGrpSpPr>
            <p:cNvPr id="532" name="Group 652">
              <a:extLst>
                <a:ext uri="{FF2B5EF4-FFF2-40B4-BE49-F238E27FC236}">
                  <a16:creationId xmlns:a16="http://schemas.microsoft.com/office/drawing/2014/main" id="{3DC00342-C328-A645-AC5B-0389C0D3D7F2}"/>
                </a:ext>
              </a:extLst>
            </p:cNvPr>
            <p:cNvGrpSpPr>
              <a:grpSpLocks/>
            </p:cNvGrpSpPr>
            <p:nvPr/>
          </p:nvGrpSpPr>
          <p:grpSpPr bwMode="auto">
            <a:xfrm>
              <a:off x="1470455" y="4485503"/>
              <a:ext cx="1120235" cy="1033731"/>
              <a:chOff x="2751" y="1851"/>
              <a:chExt cx="462" cy="478"/>
            </a:xfrm>
          </p:grpSpPr>
          <p:pic>
            <p:nvPicPr>
              <p:cNvPr id="533" name="Picture 653" descr="iphone_stylized_small">
                <a:extLst>
                  <a:ext uri="{FF2B5EF4-FFF2-40B4-BE49-F238E27FC236}">
                    <a16:creationId xmlns:a16="http://schemas.microsoft.com/office/drawing/2014/main" id="{16C5E168-59BC-CF49-9E39-ADC8B06C2EB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4" name="Picture 654" descr="antenna_radiation_stylized">
                <a:extLst>
                  <a:ext uri="{FF2B5EF4-FFF2-40B4-BE49-F238E27FC236}">
                    <a16:creationId xmlns:a16="http://schemas.microsoft.com/office/drawing/2014/main" id="{A3AB432B-6684-8143-A08B-2C65CCE5BB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 name="Picture 12" descr="A picture containing sitting, drawing, bus&#10;&#10;Description automatically generated">
              <a:extLst>
                <a:ext uri="{FF2B5EF4-FFF2-40B4-BE49-F238E27FC236}">
                  <a16:creationId xmlns:a16="http://schemas.microsoft.com/office/drawing/2014/main" id="{5C225106-FF30-5748-BF60-20F51C7E9FEB}"/>
                </a:ext>
              </a:extLst>
            </p:cNvPr>
            <p:cNvPicPr>
              <a:picLocks noChangeAspect="1"/>
            </p:cNvPicPr>
            <p:nvPr/>
          </p:nvPicPr>
          <p:blipFill>
            <a:blip r:embed="rId6"/>
            <a:stretch>
              <a:fillRect/>
            </a:stretch>
          </p:blipFill>
          <p:spPr>
            <a:xfrm>
              <a:off x="1191220" y="4757350"/>
              <a:ext cx="625223" cy="353541"/>
            </a:xfrm>
            <a:prstGeom prst="rect">
              <a:avLst/>
            </a:prstGeom>
          </p:spPr>
        </p:pic>
        <p:sp>
          <p:nvSpPr>
            <p:cNvPr id="864" name="TextBox 863">
              <a:extLst>
                <a:ext uri="{FF2B5EF4-FFF2-40B4-BE49-F238E27FC236}">
                  <a16:creationId xmlns:a16="http://schemas.microsoft.com/office/drawing/2014/main" id="{D0B1A4EE-CC5C-BE41-87F7-B8980CDE2664}"/>
                </a:ext>
              </a:extLst>
            </p:cNvPr>
            <p:cNvSpPr txBox="1"/>
            <p:nvPr/>
          </p:nvSpPr>
          <p:spPr>
            <a:xfrm>
              <a:off x="153945" y="5123933"/>
              <a:ext cx="1803057" cy="1271630"/>
            </a:xfrm>
            <a:prstGeom prst="rect">
              <a:avLst/>
            </a:prstGeom>
            <a:noFill/>
          </p:spPr>
          <p:txBody>
            <a:bodyPr wrap="square" rtlCol="0">
              <a:spAutoFit/>
            </a:bodyPr>
            <a:lstStyle/>
            <a:p>
              <a:pPr algn="r">
                <a:lnSpc>
                  <a:spcPct val="85000"/>
                </a:lnSpc>
              </a:pPr>
              <a:r>
                <a:rPr lang="pt-BR" dirty="0"/>
                <a:t>Cartão SIM: informações de identificação global na rede doméstica</a:t>
              </a:r>
            </a:p>
          </p:txBody>
        </p:sp>
      </p:grpSp>
      <p:sp>
        <p:nvSpPr>
          <p:cNvPr id="865" name="Rectangle 4">
            <a:extLst>
              <a:ext uri="{FF2B5EF4-FFF2-40B4-BE49-F238E27FC236}">
                <a16:creationId xmlns:a16="http://schemas.microsoft.com/office/drawing/2014/main" id="{3B33309C-DA91-114B-AD43-B77C86F66E55}"/>
              </a:ext>
            </a:extLst>
          </p:cNvPr>
          <p:cNvSpPr>
            <a:spLocks noChangeArrowheads="1"/>
          </p:cNvSpPr>
          <p:nvPr/>
        </p:nvSpPr>
        <p:spPr bwMode="auto">
          <a:xfrm>
            <a:off x="8217243" y="3122956"/>
            <a:ext cx="3756453" cy="27094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nSpc>
                <a:spcPct val="90000"/>
              </a:lnSpc>
              <a:spcBef>
                <a:spcPts val="600"/>
              </a:spcBef>
              <a:buClr>
                <a:srgbClr val="000099"/>
              </a:buClr>
              <a:buSzPct val="75000"/>
              <a:tabLst>
                <a:tab pos="746125" algn="l"/>
              </a:tabLst>
              <a:defRPr/>
            </a:pPr>
            <a:r>
              <a:rPr lang="pt-BR" sz="2800" dirty="0">
                <a:solidFill>
                  <a:srgbClr val="C00000"/>
                </a:solidFill>
              </a:rPr>
              <a:t>todo IP:</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as operadoras se interconectam e se conectam à internet pública nos pontos de troca</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2G e 3G legado: nem todo IP, tratado de outra forma</a:t>
            </a:r>
          </a:p>
          <a:p>
            <a:pPr marL="342900" indent="-342900">
              <a:lnSpc>
                <a:spcPct val="90000"/>
              </a:lnSpc>
              <a:spcBef>
                <a:spcPts val="600"/>
              </a:spcBef>
              <a:buClr>
                <a:srgbClr val="000099"/>
              </a:buClr>
              <a:buSzPct val="75000"/>
              <a:buFont typeface="Wingdings" charset="0"/>
              <a:buNone/>
              <a:tabLst>
                <a:tab pos="746125" algn="l"/>
              </a:tabLst>
              <a:defRPr/>
            </a:pPr>
            <a:r>
              <a:rPr lang="pt-BR" sz="2400" dirty="0"/>
              <a:t> </a:t>
            </a:r>
          </a:p>
        </p:txBody>
      </p:sp>
      <p:cxnSp>
        <p:nvCxnSpPr>
          <p:cNvPr id="28" name="Straight Connector 27">
            <a:extLst>
              <a:ext uri="{FF2B5EF4-FFF2-40B4-BE49-F238E27FC236}">
                <a16:creationId xmlns:a16="http://schemas.microsoft.com/office/drawing/2014/main" id="{92EE7DB4-480E-4F49-A9CE-BDE7FF84A02A}"/>
              </a:ext>
            </a:extLst>
          </p:cNvPr>
          <p:cNvCxnSpPr>
            <a:cxnSpLocks/>
          </p:cNvCxnSpPr>
          <p:nvPr/>
        </p:nvCxnSpPr>
        <p:spPr>
          <a:xfrm>
            <a:off x="7068065" y="3336324"/>
            <a:ext cx="1136822"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2" name="Group 31">
            <a:extLst>
              <a:ext uri="{FF2B5EF4-FFF2-40B4-BE49-F238E27FC236}">
                <a16:creationId xmlns:a16="http://schemas.microsoft.com/office/drawing/2014/main" id="{C846DCA0-ABB9-8C40-B849-41A2E4A57580}"/>
              </a:ext>
            </a:extLst>
          </p:cNvPr>
          <p:cNvGrpSpPr/>
          <p:nvPr/>
        </p:nvGrpSpPr>
        <p:grpSpPr>
          <a:xfrm>
            <a:off x="4905633" y="1243163"/>
            <a:ext cx="7006281" cy="1593206"/>
            <a:chOff x="4905633" y="1243163"/>
            <a:chExt cx="7006281" cy="1593206"/>
          </a:xfrm>
        </p:grpSpPr>
        <p:sp>
          <p:nvSpPr>
            <p:cNvPr id="866" name="Rectangle 4">
              <a:extLst>
                <a:ext uri="{FF2B5EF4-FFF2-40B4-BE49-F238E27FC236}">
                  <a16:creationId xmlns:a16="http://schemas.microsoft.com/office/drawing/2014/main" id="{95A8744F-5E99-5649-A199-59AADEC466BF}"/>
                </a:ext>
              </a:extLst>
            </p:cNvPr>
            <p:cNvSpPr>
              <a:spLocks noChangeArrowheads="1"/>
            </p:cNvSpPr>
            <p:nvPr/>
          </p:nvSpPr>
          <p:spPr bwMode="auto">
            <a:xfrm>
              <a:off x="8180173" y="1243163"/>
              <a:ext cx="3731741" cy="159320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nSpc>
                  <a:spcPct val="90000"/>
                </a:lnSpc>
                <a:spcBef>
                  <a:spcPts val="400"/>
                </a:spcBef>
                <a:buClr>
                  <a:srgbClr val="000099"/>
                </a:buClr>
                <a:buSzPct val="75000"/>
                <a:tabLst>
                  <a:tab pos="746125" algn="l"/>
                </a:tabLst>
                <a:defRPr/>
              </a:pPr>
              <a:r>
                <a:rPr lang="pt-BR" sz="2800" dirty="0">
                  <a:solidFill>
                    <a:srgbClr val="C00000"/>
                  </a:solidFill>
                </a:rPr>
                <a:t>rede doméstica do HSS:</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informações de identificação e serviços enquanto na rede doméstica e em roaming</a:t>
              </a:r>
            </a:p>
          </p:txBody>
        </p:sp>
        <p:cxnSp>
          <p:nvCxnSpPr>
            <p:cNvPr id="867" name="Straight Connector 866">
              <a:extLst>
                <a:ext uri="{FF2B5EF4-FFF2-40B4-BE49-F238E27FC236}">
                  <a16:creationId xmlns:a16="http://schemas.microsoft.com/office/drawing/2014/main" id="{B7C2ACBA-0FF2-974F-AC05-2D288F07C692}"/>
                </a:ext>
              </a:extLst>
            </p:cNvPr>
            <p:cNvCxnSpPr>
              <a:cxnSpLocks/>
            </p:cNvCxnSpPr>
            <p:nvPr/>
          </p:nvCxnSpPr>
          <p:spPr>
            <a:xfrm>
              <a:off x="4905633" y="2141837"/>
              <a:ext cx="3323967"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21894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dissolve">
                                      <p:cBhvr>
                                        <p:cTn id="12" dur="500"/>
                                        <p:tgtEl>
                                          <p:spTgt spid="3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ssolv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ssolve">
                                      <p:cBhvr>
                                        <p:cTn id="22"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638067-0BAA-FCDB-90EE-39AC1D1ADC9F}"/>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ACF4991E-6ACC-FF7C-8038-FC67DC552564}"/>
              </a:ext>
            </a:extLst>
          </p:cNvPr>
          <p:cNvSpPr>
            <a:spLocks noGrp="1"/>
          </p:cNvSpPr>
          <p:nvPr>
            <p:ph type="title"/>
          </p:nvPr>
        </p:nvSpPr>
        <p:spPr>
          <a:xfrm>
            <a:off x="798691" y="289325"/>
            <a:ext cx="11024714" cy="894622"/>
          </a:xfrm>
        </p:spPr>
        <p:txBody>
          <a:bodyPr>
            <a:normAutofit/>
          </a:bodyPr>
          <a:lstStyle/>
          <a:p>
            <a:r>
              <a:rPr lang="pt-BR" dirty="0">
                <a:cs typeface="Calibri" panose="020F0502020204030204" pitchFamily="34" charset="0"/>
              </a:rPr>
              <a:t>Capacidade do canal</a:t>
            </a:r>
            <a:endParaRPr lang="pt-BR" sz="4400" noProof="0" dirty="0"/>
          </a:p>
        </p:txBody>
      </p:sp>
      <p:sp>
        <p:nvSpPr>
          <p:cNvPr id="5" name="TextBox 4">
            <a:extLst>
              <a:ext uri="{FF2B5EF4-FFF2-40B4-BE49-F238E27FC236}">
                <a16:creationId xmlns:a16="http://schemas.microsoft.com/office/drawing/2014/main" id="{501F71D8-342C-7A9F-D2CB-B2364A589B17}"/>
              </a:ext>
            </a:extLst>
          </p:cNvPr>
          <p:cNvSpPr txBox="1"/>
          <p:nvPr/>
        </p:nvSpPr>
        <p:spPr>
          <a:xfrm>
            <a:off x="798691" y="1276091"/>
            <a:ext cx="10180017" cy="1384995"/>
          </a:xfrm>
          <a:prstGeom prst="rect">
            <a:avLst/>
          </a:prstGeom>
          <a:noFill/>
        </p:spPr>
        <p:txBody>
          <a:bodyPr wrap="square">
            <a:spAutoFit/>
          </a:bodyPr>
          <a:lstStyle/>
          <a:p>
            <a:r>
              <a:rPr lang="pt-BR" sz="2800" noProof="0" dirty="0">
                <a:solidFill>
                  <a:srgbClr val="C00000"/>
                </a:solidFill>
              </a:rPr>
              <a:t>Capacidade de Shannon (de um canal de comunicação): </a:t>
            </a:r>
            <a:r>
              <a:rPr lang="pt-BR" sz="2800" noProof="0" dirty="0"/>
              <a:t>taxa </a:t>
            </a:r>
            <a:r>
              <a:rPr lang="pt-BR" sz="2800" noProof="0" dirty="0">
                <a:solidFill>
                  <a:srgbClr val="0E00A3"/>
                </a:solidFill>
              </a:rPr>
              <a:t>máxima </a:t>
            </a:r>
            <a:r>
              <a:rPr lang="pt-BR" sz="2800" noProof="0" dirty="0"/>
              <a:t>na qual os dados podem ser transmitidos, dada a largura de banda e restrições de SNR</a:t>
            </a:r>
            <a:endParaRPr lang="pt-BR" sz="2000" noProof="0" dirty="0"/>
          </a:p>
        </p:txBody>
      </p:sp>
      <p:grpSp>
        <p:nvGrpSpPr>
          <p:cNvPr id="21" name="Group 20">
            <a:extLst>
              <a:ext uri="{FF2B5EF4-FFF2-40B4-BE49-F238E27FC236}">
                <a16:creationId xmlns:a16="http://schemas.microsoft.com/office/drawing/2014/main" id="{71C2F729-B664-9467-9C30-A826F2172A7B}"/>
              </a:ext>
            </a:extLst>
          </p:cNvPr>
          <p:cNvGrpSpPr/>
          <p:nvPr/>
        </p:nvGrpSpPr>
        <p:grpSpPr>
          <a:xfrm>
            <a:off x="3126162" y="2369973"/>
            <a:ext cx="4694232" cy="787703"/>
            <a:chOff x="1068762" y="4286855"/>
            <a:chExt cx="4694232" cy="787703"/>
          </a:xfrm>
        </p:grpSpPr>
        <p:sp>
          <p:nvSpPr>
            <p:cNvPr id="12" name="TextBox 11">
              <a:extLst>
                <a:ext uri="{FF2B5EF4-FFF2-40B4-BE49-F238E27FC236}">
                  <a16:creationId xmlns:a16="http://schemas.microsoft.com/office/drawing/2014/main" id="{5CAEBC57-210C-5958-4899-9DFDDEFFD220}"/>
                </a:ext>
              </a:extLst>
            </p:cNvPr>
            <p:cNvSpPr txBox="1"/>
            <p:nvPr/>
          </p:nvSpPr>
          <p:spPr>
            <a:xfrm>
              <a:off x="1068762" y="4412147"/>
              <a:ext cx="1596912" cy="461665"/>
            </a:xfrm>
            <a:prstGeom prst="rect">
              <a:avLst/>
            </a:prstGeom>
            <a:noFill/>
          </p:spPr>
          <p:txBody>
            <a:bodyPr wrap="none" rtlCol="0">
              <a:spAutoFit/>
            </a:bodyPr>
            <a:lstStyle/>
            <a:p>
              <a:r>
                <a:rPr lang="pt-BR" sz="2400" noProof="0" dirty="0">
                  <a:latin typeface="Calibri Light" panose="020F0302020204030204" pitchFamily="34" charset="0"/>
                  <a:cs typeface="Calibri Light" panose="020F0302020204030204" pitchFamily="34" charset="0"/>
                </a:rPr>
                <a:t>C</a:t>
              </a:r>
              <a:r>
                <a:rPr lang="pt-BR" sz="2000" noProof="0" dirty="0">
                  <a:latin typeface="Calibri Light" panose="020F0302020204030204" pitchFamily="34" charset="0"/>
                  <a:cs typeface="Calibri Light" panose="020F0302020204030204" pitchFamily="34" charset="0"/>
                </a:rPr>
                <a:t>  </a:t>
              </a:r>
              <a:r>
                <a:rPr lang="pt-BR" sz="2400" noProof="0" dirty="0">
                  <a:latin typeface="Calibri Light" panose="020F0302020204030204" pitchFamily="34" charset="0"/>
                  <a:cs typeface="Calibri Light" panose="020F0302020204030204" pitchFamily="34" charset="0"/>
                </a:rPr>
                <a:t>= B  </a:t>
              </a:r>
              <a:r>
                <a:rPr lang="pt-BR" sz="3200" baseline="30000" noProof="0" dirty="0">
                  <a:latin typeface="Calibri Light" panose="020F0302020204030204" pitchFamily="34" charset="0"/>
                  <a:cs typeface="Calibri Light" panose="020F0302020204030204" pitchFamily="34" charset="0"/>
                </a:rPr>
                <a:t>. </a:t>
              </a:r>
              <a:r>
                <a:rPr lang="pt-BR" sz="2400" noProof="0" dirty="0">
                  <a:latin typeface="Calibri Light" panose="020F0302020204030204" pitchFamily="34" charset="0"/>
                  <a:cs typeface="Calibri Light" panose="020F0302020204030204" pitchFamily="34" charset="0"/>
                </a:rPr>
                <a:t>log</a:t>
              </a:r>
              <a:r>
                <a:rPr lang="pt-BR" sz="2400" baseline="-25000" noProof="0" dirty="0">
                  <a:latin typeface="Calibri Light" panose="020F0302020204030204" pitchFamily="34" charset="0"/>
                  <a:cs typeface="Calibri Light" panose="020F0302020204030204" pitchFamily="34" charset="0"/>
                </a:rPr>
                <a:t>2</a:t>
              </a:r>
              <a:endParaRPr lang="pt-BR" sz="2400" noProof="0" dirty="0">
                <a:latin typeface="Calibri Light" panose="020F0302020204030204" pitchFamily="34" charset="0"/>
                <a:cs typeface="Calibri Light" panose="020F0302020204030204" pitchFamily="34" charset="0"/>
              </a:endParaRPr>
            </a:p>
          </p:txBody>
        </p:sp>
        <p:sp>
          <p:nvSpPr>
            <p:cNvPr id="13" name="TextBox 12">
              <a:extLst>
                <a:ext uri="{FF2B5EF4-FFF2-40B4-BE49-F238E27FC236}">
                  <a16:creationId xmlns:a16="http://schemas.microsoft.com/office/drawing/2014/main" id="{7A90C677-4396-BF85-AC20-95757EDA54CC}"/>
                </a:ext>
              </a:extLst>
            </p:cNvPr>
            <p:cNvSpPr txBox="1"/>
            <p:nvPr/>
          </p:nvSpPr>
          <p:spPr>
            <a:xfrm>
              <a:off x="3192792" y="4320505"/>
              <a:ext cx="2351734" cy="338554"/>
            </a:xfrm>
            <a:prstGeom prst="rect">
              <a:avLst/>
            </a:prstGeom>
            <a:noFill/>
          </p:spPr>
          <p:txBody>
            <a:bodyPr wrap="none" rtlCol="0">
              <a:spAutoFit/>
            </a:bodyPr>
            <a:lstStyle/>
            <a:p>
              <a:r>
                <a:rPr lang="pt-BR" sz="1600" noProof="0" dirty="0">
                  <a:latin typeface="Calibri Light" panose="020F0302020204030204" pitchFamily="34" charset="0"/>
                  <a:cs typeface="Calibri Light" panose="020F0302020204030204" pitchFamily="34" charset="0"/>
                </a:rPr>
                <a:t>potência do sinal recebido</a:t>
              </a:r>
              <a:endParaRPr lang="pt-BR" sz="1400" noProof="0" dirty="0">
                <a:latin typeface="Calibri Light" panose="020F0302020204030204" pitchFamily="34" charset="0"/>
                <a:cs typeface="Calibri Light" panose="020F0302020204030204" pitchFamily="34" charset="0"/>
              </a:endParaRPr>
            </a:p>
          </p:txBody>
        </p:sp>
        <p:sp>
          <p:nvSpPr>
            <p:cNvPr id="14" name="TextBox 13">
              <a:extLst>
                <a:ext uri="{FF2B5EF4-FFF2-40B4-BE49-F238E27FC236}">
                  <a16:creationId xmlns:a16="http://schemas.microsoft.com/office/drawing/2014/main" id="{4DF590E4-854C-0A4E-99B4-FAF41D470EED}"/>
                </a:ext>
              </a:extLst>
            </p:cNvPr>
            <p:cNvSpPr txBox="1"/>
            <p:nvPr/>
          </p:nvSpPr>
          <p:spPr>
            <a:xfrm>
              <a:off x="3531777" y="4634226"/>
              <a:ext cx="1646220" cy="338554"/>
            </a:xfrm>
            <a:prstGeom prst="rect">
              <a:avLst/>
            </a:prstGeom>
            <a:noFill/>
          </p:spPr>
          <p:txBody>
            <a:bodyPr wrap="none" rtlCol="0">
              <a:spAutoFit/>
            </a:bodyPr>
            <a:lstStyle/>
            <a:p>
              <a:r>
                <a:rPr lang="pt-BR" sz="1600" noProof="0" dirty="0">
                  <a:latin typeface="Calibri Light" panose="020F0302020204030204" pitchFamily="34" charset="0"/>
                  <a:cs typeface="Calibri Light" panose="020F0302020204030204" pitchFamily="34" charset="0"/>
                </a:rPr>
                <a:t>potência do ruído</a:t>
              </a:r>
            </a:p>
          </p:txBody>
        </p:sp>
        <p:cxnSp>
          <p:nvCxnSpPr>
            <p:cNvPr id="16" name="Straight Connector 15">
              <a:extLst>
                <a:ext uri="{FF2B5EF4-FFF2-40B4-BE49-F238E27FC236}">
                  <a16:creationId xmlns:a16="http://schemas.microsoft.com/office/drawing/2014/main" id="{2DA8334F-92DC-F5C9-E138-D1C196ABBD3D}"/>
                </a:ext>
              </a:extLst>
            </p:cNvPr>
            <p:cNvCxnSpPr>
              <a:cxnSpLocks/>
            </p:cNvCxnSpPr>
            <p:nvPr/>
          </p:nvCxnSpPr>
          <p:spPr>
            <a:xfrm>
              <a:off x="3269700" y="4673115"/>
              <a:ext cx="219791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4BE04479-EFB1-D2C2-AF95-BBD2042FC88A}"/>
                </a:ext>
              </a:extLst>
            </p:cNvPr>
            <p:cNvSpPr txBox="1"/>
            <p:nvPr/>
          </p:nvSpPr>
          <p:spPr>
            <a:xfrm>
              <a:off x="2734644" y="4421929"/>
              <a:ext cx="494046" cy="461665"/>
            </a:xfrm>
            <a:prstGeom prst="rect">
              <a:avLst/>
            </a:prstGeom>
            <a:noFill/>
          </p:spPr>
          <p:txBody>
            <a:bodyPr wrap="none" rtlCol="0">
              <a:spAutoFit/>
            </a:bodyPr>
            <a:lstStyle/>
            <a:p>
              <a:r>
                <a:rPr lang="pt-BR" sz="2400" noProof="0" dirty="0">
                  <a:latin typeface="Calibri Light" panose="020F0302020204030204" pitchFamily="34" charset="0"/>
                  <a:cs typeface="Calibri Light" panose="020F0302020204030204" pitchFamily="34" charset="0"/>
                </a:rPr>
                <a:t>1+</a:t>
              </a:r>
            </a:p>
          </p:txBody>
        </p:sp>
        <p:sp>
          <p:nvSpPr>
            <p:cNvPr id="19" name="TextBox 18">
              <a:extLst>
                <a:ext uri="{FF2B5EF4-FFF2-40B4-BE49-F238E27FC236}">
                  <a16:creationId xmlns:a16="http://schemas.microsoft.com/office/drawing/2014/main" id="{A76056AE-DB79-84DF-3EC6-87B6D6A0D919}"/>
                </a:ext>
              </a:extLst>
            </p:cNvPr>
            <p:cNvSpPr txBox="1"/>
            <p:nvPr/>
          </p:nvSpPr>
          <p:spPr>
            <a:xfrm>
              <a:off x="2520075" y="4286855"/>
              <a:ext cx="338554" cy="707886"/>
            </a:xfrm>
            <a:prstGeom prst="rect">
              <a:avLst/>
            </a:prstGeom>
            <a:noFill/>
          </p:spPr>
          <p:txBody>
            <a:bodyPr wrap="none" rtlCol="0">
              <a:spAutoFit/>
            </a:bodyPr>
            <a:lstStyle/>
            <a:p>
              <a:r>
                <a:rPr lang="pt-BR" sz="4000" noProof="0" dirty="0">
                  <a:latin typeface="Calibri Light" panose="020F0302020204030204" pitchFamily="34" charset="0"/>
                  <a:cs typeface="Calibri Light" panose="020F0302020204030204" pitchFamily="34" charset="0"/>
                </a:rPr>
                <a:t>(</a:t>
              </a:r>
            </a:p>
          </p:txBody>
        </p:sp>
        <p:sp>
          <p:nvSpPr>
            <p:cNvPr id="20" name="TextBox 19">
              <a:extLst>
                <a:ext uri="{FF2B5EF4-FFF2-40B4-BE49-F238E27FC236}">
                  <a16:creationId xmlns:a16="http://schemas.microsoft.com/office/drawing/2014/main" id="{79BB6391-F800-811A-9884-F178B019DFB1}"/>
                </a:ext>
              </a:extLst>
            </p:cNvPr>
            <p:cNvSpPr txBox="1"/>
            <p:nvPr/>
          </p:nvSpPr>
          <p:spPr>
            <a:xfrm rot="10800000">
              <a:off x="5424440" y="4366672"/>
              <a:ext cx="338554" cy="707886"/>
            </a:xfrm>
            <a:prstGeom prst="rect">
              <a:avLst/>
            </a:prstGeom>
            <a:noFill/>
          </p:spPr>
          <p:txBody>
            <a:bodyPr wrap="none" rtlCol="0">
              <a:spAutoFit/>
            </a:bodyPr>
            <a:lstStyle/>
            <a:p>
              <a:r>
                <a:rPr lang="pt-BR" sz="4000" noProof="0" dirty="0">
                  <a:latin typeface="Calibri Light" panose="020F0302020204030204" pitchFamily="34" charset="0"/>
                  <a:cs typeface="Calibri Light" panose="020F0302020204030204" pitchFamily="34" charset="0"/>
                </a:rPr>
                <a:t>(</a:t>
              </a:r>
            </a:p>
          </p:txBody>
        </p:sp>
      </p:grpSp>
      <p:sp>
        <p:nvSpPr>
          <p:cNvPr id="6" name="TextBox 5">
            <a:extLst>
              <a:ext uri="{FF2B5EF4-FFF2-40B4-BE49-F238E27FC236}">
                <a16:creationId xmlns:a16="http://schemas.microsoft.com/office/drawing/2014/main" id="{74F5F8A4-D955-FA19-715F-3E9007FA6A94}"/>
              </a:ext>
            </a:extLst>
          </p:cNvPr>
          <p:cNvSpPr txBox="1"/>
          <p:nvPr/>
        </p:nvSpPr>
        <p:spPr>
          <a:xfrm>
            <a:off x="714101" y="2996167"/>
            <a:ext cx="3794400" cy="2954655"/>
          </a:xfrm>
          <a:prstGeom prst="rect">
            <a:avLst/>
          </a:prstGeom>
          <a:noFill/>
        </p:spPr>
        <p:txBody>
          <a:bodyPr wrap="square" rtlCol="0">
            <a:spAutoFit/>
          </a:bodyPr>
          <a:lstStyle/>
          <a:p>
            <a:pPr marL="58737">
              <a:buClr>
                <a:srgbClr val="0E00A3"/>
              </a:buClr>
            </a:pPr>
            <a:r>
              <a:rPr lang="pt-BR" sz="2400" noProof="0" dirty="0"/>
              <a:t>onde:</a:t>
            </a:r>
          </a:p>
          <a:p>
            <a:pPr lvl="1" indent="-228600">
              <a:buClr>
                <a:srgbClr val="0E00A3"/>
              </a:buClr>
              <a:buFont typeface="Arial" panose="020B0604020202020204" pitchFamily="34" charset="0"/>
              <a:buChar char="•"/>
            </a:pPr>
            <a:r>
              <a:rPr lang="pt-BR" sz="2400" noProof="0" dirty="0"/>
              <a:t>C é a capacidade (bits/s) </a:t>
            </a:r>
          </a:p>
          <a:p>
            <a:pPr lvl="1" indent="-228600">
              <a:buClr>
                <a:srgbClr val="0E00A3"/>
              </a:buClr>
              <a:buFont typeface="Arial" panose="020B0604020202020204" pitchFamily="34" charset="0"/>
              <a:buChar char="•"/>
            </a:pPr>
            <a:r>
              <a:rPr lang="pt-BR" sz="2400" noProof="0" dirty="0"/>
              <a:t>B é a largura de banda (em Hz)</a:t>
            </a:r>
          </a:p>
          <a:p>
            <a:pPr lvl="1" indent="-228600">
              <a:buClr>
                <a:srgbClr val="0E00A3"/>
              </a:buClr>
              <a:buFont typeface="Arial" panose="020B0604020202020204" pitchFamily="34" charset="0"/>
              <a:buChar char="•"/>
            </a:pPr>
            <a:r>
              <a:rPr lang="pt-BR" sz="2400" noProof="0" dirty="0"/>
              <a:t>potência medida linearmente (por exemplo, em mW)</a:t>
            </a:r>
          </a:p>
          <a:p>
            <a:endParaRPr lang="pt-BR" noProof="0" dirty="0"/>
          </a:p>
        </p:txBody>
      </p:sp>
      <p:sp>
        <p:nvSpPr>
          <p:cNvPr id="22" name="TextBox 21">
            <a:extLst>
              <a:ext uri="{FF2B5EF4-FFF2-40B4-BE49-F238E27FC236}">
                <a16:creationId xmlns:a16="http://schemas.microsoft.com/office/drawing/2014/main" id="{44EE3597-F5E7-B6B6-D80A-46035BEA5167}"/>
              </a:ext>
            </a:extLst>
          </p:cNvPr>
          <p:cNvSpPr txBox="1"/>
          <p:nvPr/>
        </p:nvSpPr>
        <p:spPr>
          <a:xfrm>
            <a:off x="5039067" y="3891289"/>
            <a:ext cx="6296884" cy="3016210"/>
          </a:xfrm>
          <a:prstGeom prst="rect">
            <a:avLst/>
          </a:prstGeom>
          <a:noFill/>
        </p:spPr>
        <p:txBody>
          <a:bodyPr wrap="square" rtlCol="0">
            <a:spAutoFit/>
          </a:bodyPr>
          <a:lstStyle/>
          <a:p>
            <a:pPr marL="58737">
              <a:buClr>
                <a:srgbClr val="0E00A3"/>
              </a:buClr>
            </a:pPr>
            <a:r>
              <a:rPr lang="pt-BR" sz="2800" noProof="0" dirty="0">
                <a:solidFill>
                  <a:srgbClr val="C00000"/>
                </a:solidFill>
              </a:rPr>
              <a:t>Observações:</a:t>
            </a:r>
          </a:p>
          <a:p>
            <a:pPr lvl="1" indent="-228600">
              <a:buClr>
                <a:srgbClr val="0E00A3"/>
              </a:buClr>
              <a:buFont typeface="Arial" panose="020B0604020202020204" pitchFamily="34" charset="0"/>
              <a:buChar char="•"/>
            </a:pPr>
            <a:r>
              <a:rPr lang="pt-BR" sz="2400" noProof="0" dirty="0">
                <a:solidFill>
                  <a:srgbClr val="0E00A3"/>
                </a:solidFill>
              </a:rPr>
              <a:t>C escala linearmente com B </a:t>
            </a:r>
            <a:r>
              <a:rPr lang="pt-BR" sz="2400" noProof="0" dirty="0"/>
              <a:t>(para SNR constante)</a:t>
            </a:r>
          </a:p>
          <a:p>
            <a:pPr lvl="1" indent="-228600">
              <a:buClr>
                <a:srgbClr val="0E00A3"/>
              </a:buClr>
              <a:buFont typeface="Arial" panose="020B0604020202020204" pitchFamily="34" charset="0"/>
              <a:buChar char="•"/>
            </a:pPr>
            <a:r>
              <a:rPr lang="pt-BR" sz="2400" noProof="0" dirty="0">
                <a:solidFill>
                  <a:srgbClr val="0E00A3"/>
                </a:solidFill>
              </a:rPr>
              <a:t>SNR alto: </a:t>
            </a:r>
            <a:r>
              <a:rPr lang="pt-BR" sz="2400" noProof="0" dirty="0"/>
              <a:t>C escala </a:t>
            </a:r>
            <a:r>
              <a:rPr lang="pt-BR" sz="2400" noProof="0" dirty="0" err="1"/>
              <a:t>logaritmicamente</a:t>
            </a:r>
            <a:r>
              <a:rPr lang="pt-BR" sz="2400" noProof="0" dirty="0"/>
              <a:t>: </a:t>
            </a:r>
            <a:r>
              <a:rPr lang="pt-BR" sz="2400" i="1" noProof="0" dirty="0"/>
              <a:t>pouco valor em aumentar o SNR além de um certo ponto</a:t>
            </a:r>
          </a:p>
          <a:p>
            <a:pPr lvl="1" indent="-228600">
              <a:buClr>
                <a:srgbClr val="0E00A3"/>
              </a:buClr>
              <a:buFont typeface="Arial" panose="020B0604020202020204" pitchFamily="34" charset="0"/>
              <a:buChar char="•"/>
            </a:pPr>
            <a:r>
              <a:rPr lang="pt-BR" sz="2400" noProof="0" dirty="0"/>
              <a:t>Shannon: artigo </a:t>
            </a:r>
            <a:r>
              <a:rPr lang="pt-BR" sz="2400" noProof="0" dirty="0" err="1"/>
              <a:t>classico</a:t>
            </a:r>
            <a:r>
              <a:rPr lang="pt-BR" sz="2400" noProof="0" dirty="0"/>
              <a:t> de 1948</a:t>
            </a:r>
          </a:p>
          <a:p>
            <a:endParaRPr lang="pt-BR" noProof="0" dirty="0"/>
          </a:p>
        </p:txBody>
      </p:sp>
      <p:sp>
        <p:nvSpPr>
          <p:cNvPr id="3" name="Slide Number Placeholder 2">
            <a:extLst>
              <a:ext uri="{FF2B5EF4-FFF2-40B4-BE49-F238E27FC236}">
                <a16:creationId xmlns:a16="http://schemas.microsoft.com/office/drawing/2014/main" id="{956A2CD1-FC81-CE44-5F2E-F363C65221E3}"/>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22</a:t>
            </a:fld>
            <a:endParaRPr lang="pt-BR" noProof="0" dirty="0"/>
          </a:p>
        </p:txBody>
      </p:sp>
    </p:spTree>
    <p:extLst>
      <p:ext uri="{BB962C8B-B14F-4D97-AF65-F5344CB8AC3E}">
        <p14:creationId xmlns:p14="http://schemas.microsoft.com/office/powerpoint/2010/main" val="8759195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2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err="1">
                <a:cs typeface="Calibri" panose="020F0502020204030204" pitchFamily="34" charset="0"/>
              </a:rPr>
              <a:t>Rumo</a:t>
            </a:r>
            <a:r>
              <a:rPr lang="en-US" altLang="en-US" sz="4400" dirty="0">
                <a:cs typeface="Calibri" panose="020F0502020204030204" pitchFamily="34" charset="0"/>
              </a:rPr>
              <a:t> </a:t>
            </a:r>
            <a:r>
              <a:rPr lang="en-US" altLang="en-US" sz="4400" dirty="0" err="1">
                <a:cs typeface="Calibri" panose="020F0502020204030204" pitchFamily="34" charset="0"/>
              </a:rPr>
              <a:t>ao</a:t>
            </a:r>
            <a:r>
              <a:rPr lang="en-US" altLang="en-US" sz="4400" dirty="0">
                <a:cs typeface="Calibri" panose="020F0502020204030204" pitchFamily="34" charset="0"/>
              </a:rPr>
              <a:t> 5G: </a:t>
            </a:r>
            <a:r>
              <a:rPr lang="en-US" altLang="en-US" sz="4400" dirty="0" err="1">
                <a:cs typeface="Calibri" panose="020F0502020204030204" pitchFamily="34" charset="0"/>
              </a:rPr>
              <a:t>motivação</a:t>
            </a:r>
            <a:endParaRPr lang="en-US" sz="4400" dirty="0"/>
          </a:p>
        </p:txBody>
      </p:sp>
      <p:pic>
        <p:nvPicPr>
          <p:cNvPr id="2" name="Picture 1">
            <a:extLst>
              <a:ext uri="{FF2B5EF4-FFF2-40B4-BE49-F238E27FC236}">
                <a16:creationId xmlns:a16="http://schemas.microsoft.com/office/drawing/2014/main" id="{73C50957-748F-E32F-D0CF-25DBF85A66B0}"/>
              </a:ext>
            </a:extLst>
          </p:cNvPr>
          <p:cNvPicPr>
            <a:picLocks noChangeAspect="1"/>
          </p:cNvPicPr>
          <p:nvPr/>
        </p:nvPicPr>
        <p:blipFill>
          <a:blip r:embed="rId3"/>
          <a:stretch>
            <a:fillRect/>
          </a:stretch>
        </p:blipFill>
        <p:spPr>
          <a:xfrm>
            <a:off x="2595494" y="1183947"/>
            <a:ext cx="7001011" cy="4304969"/>
          </a:xfrm>
          <a:prstGeom prst="rect">
            <a:avLst/>
          </a:prstGeom>
        </p:spPr>
      </p:pic>
      <p:sp>
        <p:nvSpPr>
          <p:cNvPr id="4" name="TextBox 3">
            <a:extLst>
              <a:ext uri="{FF2B5EF4-FFF2-40B4-BE49-F238E27FC236}">
                <a16:creationId xmlns:a16="http://schemas.microsoft.com/office/drawing/2014/main" id="{367F422E-F5C5-75DA-C2F7-D567A635C1EF}"/>
              </a:ext>
            </a:extLst>
          </p:cNvPr>
          <p:cNvSpPr txBox="1"/>
          <p:nvPr/>
        </p:nvSpPr>
        <p:spPr>
          <a:xfrm>
            <a:off x="4715692" y="5397054"/>
            <a:ext cx="536012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From Next Generation Mobile Networks (NGMS) alliance: 2020 white paper</a:t>
            </a:r>
          </a:p>
        </p:txBody>
      </p:sp>
      <p:sp>
        <p:nvSpPr>
          <p:cNvPr id="5" name="TextBox 4">
            <a:extLst>
              <a:ext uri="{FF2B5EF4-FFF2-40B4-BE49-F238E27FC236}">
                <a16:creationId xmlns:a16="http://schemas.microsoft.com/office/drawing/2014/main" id="{6DB9C926-F6A7-038F-328B-220A9A483517}"/>
              </a:ext>
            </a:extLst>
          </p:cNvPr>
          <p:cNvSpPr txBox="1"/>
          <p:nvPr/>
        </p:nvSpPr>
        <p:spPr>
          <a:xfrm>
            <a:off x="2115672" y="5780898"/>
            <a:ext cx="7960144"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2800" dirty="0">
                <a:solidFill>
                  <a:prstClr val="black"/>
                </a:solidFill>
                <a:latin typeface="Calibri" panose="020F0502020204030204"/>
              </a:rPr>
              <a:t>Hype/desejos precisam ser separados da realidade ou provavelmente da realidade de curto prazo</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9EE47CC2-464A-C15F-0F54-2DB149CF3FDB}"/>
              </a:ext>
            </a:extLst>
          </p:cNvPr>
          <p:cNvSpPr/>
          <p:nvPr/>
        </p:nvSpPr>
        <p:spPr>
          <a:xfrm>
            <a:off x="7899817" y="1243907"/>
            <a:ext cx="1528996"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2F10032-631F-1A74-4875-AE759AADB1E8}"/>
              </a:ext>
            </a:extLst>
          </p:cNvPr>
          <p:cNvSpPr/>
          <p:nvPr/>
        </p:nvSpPr>
        <p:spPr>
          <a:xfrm>
            <a:off x="6182029" y="3960603"/>
            <a:ext cx="1528996"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Slide Number Placeholder 4">
            <a:extLst>
              <a:ext uri="{FF2B5EF4-FFF2-40B4-BE49-F238E27FC236}">
                <a16:creationId xmlns:a16="http://schemas.microsoft.com/office/drawing/2014/main" id="{F5F39811-1010-0F78-2ECE-E1E0E22513EA}"/>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220</a:t>
            </a:fld>
            <a:endParaRPr lang="en-US" dirty="0"/>
          </a:p>
        </p:txBody>
      </p:sp>
    </p:spTree>
    <p:extLst>
      <p:ext uri="{BB962C8B-B14F-4D97-AF65-F5344CB8AC3E}">
        <p14:creationId xmlns:p14="http://schemas.microsoft.com/office/powerpoint/2010/main" val="2995221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dissolv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Lst>
  </p:timing>
</p:sld>
</file>

<file path=ppt/slides/slide2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70D9BB69-1362-67B5-B8AD-574538F10573}"/>
              </a:ext>
            </a:extLst>
          </p:cNvPr>
          <p:cNvSpPr txBox="1"/>
          <p:nvPr/>
        </p:nvSpPr>
        <p:spPr>
          <a:xfrm>
            <a:off x="7943747" y="1085019"/>
            <a:ext cx="3701319" cy="526297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“Os padrões e lançamentos iniciais concentraram-se principalmente na </a:t>
            </a:r>
            <a:r>
              <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rPr>
              <a:t>banda larga móvel aprimorada</a:t>
            </a: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 Espera-se que o 5G possibilite cada vez mais novos modelos de negócios e inúmeros novos casos de uso, em particular aqueles de </a:t>
            </a:r>
            <a:r>
              <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rPr>
              <a:t>comunicações massivas do tipo máquina</a:t>
            </a: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 e </a:t>
            </a:r>
            <a:r>
              <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rPr>
              <a:t>comunicações </a:t>
            </a:r>
            <a:r>
              <a:rPr kumimoji="0" lang="pt-BR" sz="2400" b="0" i="0" u="none" strike="noStrike" kern="1200" cap="none" spc="0" normalizeH="0" baseline="0" noProof="0" dirty="0" err="1">
                <a:ln>
                  <a:noFill/>
                </a:ln>
                <a:solidFill>
                  <a:srgbClr val="C00000"/>
                </a:solidFill>
                <a:effectLst/>
                <a:uLnTx/>
                <a:uFillTx/>
                <a:latin typeface="Calibri" panose="020F0502020204030204"/>
                <a:ea typeface="+mn-ea"/>
                <a:cs typeface="+mn-cs"/>
              </a:rPr>
              <a:t>ultraconfiáveis</a:t>
            </a:r>
            <a:r>
              <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rPr>
              <a:t> e de baixa latência</a:t>
            </a: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E2DC4341-7809-0798-D583-A7DF648E9B05}"/>
              </a:ext>
            </a:extLst>
          </p:cNvPr>
          <p:cNvGrpSpPr/>
          <p:nvPr/>
        </p:nvGrpSpPr>
        <p:grpSpPr>
          <a:xfrm>
            <a:off x="745672" y="1631489"/>
            <a:ext cx="6629489" cy="4270299"/>
            <a:chOff x="745672" y="1631489"/>
            <a:chExt cx="6629489" cy="4270299"/>
          </a:xfrm>
        </p:grpSpPr>
        <p:pic>
          <p:nvPicPr>
            <p:cNvPr id="2" name="Picture 1">
              <a:extLst>
                <a:ext uri="{FF2B5EF4-FFF2-40B4-BE49-F238E27FC236}">
                  <a16:creationId xmlns:a16="http://schemas.microsoft.com/office/drawing/2014/main" id="{5C2C6B9B-120E-6CAB-669E-5733DB04C384}"/>
                </a:ext>
              </a:extLst>
            </p:cNvPr>
            <p:cNvPicPr>
              <a:picLocks noChangeAspect="1"/>
            </p:cNvPicPr>
            <p:nvPr/>
          </p:nvPicPr>
          <p:blipFill>
            <a:blip r:embed="rId3"/>
            <a:stretch>
              <a:fillRect/>
            </a:stretch>
          </p:blipFill>
          <p:spPr>
            <a:xfrm>
              <a:off x="770827" y="1834754"/>
              <a:ext cx="6604334" cy="4067034"/>
            </a:xfrm>
            <a:prstGeom prst="rect">
              <a:avLst/>
            </a:prstGeom>
          </p:spPr>
        </p:pic>
        <p:sp>
          <p:nvSpPr>
            <p:cNvPr id="13" name="Rectangle 12">
              <a:extLst>
                <a:ext uri="{FF2B5EF4-FFF2-40B4-BE49-F238E27FC236}">
                  <a16:creationId xmlns:a16="http://schemas.microsoft.com/office/drawing/2014/main" id="{90A33D8B-47DC-8283-08E3-AC1FD2767E64}"/>
                </a:ext>
              </a:extLst>
            </p:cNvPr>
            <p:cNvSpPr/>
            <p:nvPr/>
          </p:nvSpPr>
          <p:spPr>
            <a:xfrm>
              <a:off x="4291896" y="5076499"/>
              <a:ext cx="2695552"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C9B78982-0104-F5EF-B0FF-61F7DCDA3C3E}"/>
                </a:ext>
              </a:extLst>
            </p:cNvPr>
            <p:cNvSpPr/>
            <p:nvPr/>
          </p:nvSpPr>
          <p:spPr>
            <a:xfrm>
              <a:off x="745672" y="5068216"/>
              <a:ext cx="2509241"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C7BBB0C6-302F-1865-2C65-9D02EE54BD2E}"/>
                </a:ext>
              </a:extLst>
            </p:cNvPr>
            <p:cNvSpPr/>
            <p:nvPr/>
          </p:nvSpPr>
          <p:spPr>
            <a:xfrm>
              <a:off x="2216666" y="1631489"/>
              <a:ext cx="3299790"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 name="TextBox 4">
            <a:extLst>
              <a:ext uri="{FF2B5EF4-FFF2-40B4-BE49-F238E27FC236}">
                <a16:creationId xmlns:a16="http://schemas.microsoft.com/office/drawing/2014/main" id="{960D482F-9865-B9A1-872E-E7A8CF0E575D}"/>
              </a:ext>
            </a:extLst>
          </p:cNvPr>
          <p:cNvSpPr txBox="1"/>
          <p:nvPr/>
        </p:nvSpPr>
        <p:spPr>
          <a:xfrm>
            <a:off x="1735879" y="6062527"/>
            <a:ext cx="486338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Figure: from Recommendation ITU-R M.2083-0 (2015)    </a:t>
            </a:r>
          </a:p>
        </p:txBody>
      </p:sp>
      <p:sp>
        <p:nvSpPr>
          <p:cNvPr id="6" name="Slide Number Placeholder 4">
            <a:extLst>
              <a:ext uri="{FF2B5EF4-FFF2-40B4-BE49-F238E27FC236}">
                <a16:creationId xmlns:a16="http://schemas.microsoft.com/office/drawing/2014/main" id="{1D5BBA64-7D38-5299-AA0A-8DDFC90F75A5}"/>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221</a:t>
            </a:fld>
            <a:endParaRPr lang="en-US" dirty="0"/>
          </a:p>
        </p:txBody>
      </p:sp>
      <p:sp>
        <p:nvSpPr>
          <p:cNvPr id="11" name="Title 1">
            <a:extLst>
              <a:ext uri="{FF2B5EF4-FFF2-40B4-BE49-F238E27FC236}">
                <a16:creationId xmlns:a16="http://schemas.microsoft.com/office/drawing/2014/main" id="{9BCC4726-E6A9-E23F-161B-2C2234C7E0F3}"/>
              </a:ext>
            </a:extLst>
          </p:cNvPr>
          <p:cNvSpPr txBox="1">
            <a:spLocks/>
          </p:cNvSpPr>
          <p:nvPr/>
        </p:nvSpPr>
        <p:spPr>
          <a:xfrm>
            <a:off x="798691" y="289325"/>
            <a:ext cx="10515600"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altLang="en-US" sz="4400" dirty="0" err="1">
                <a:cs typeface="Calibri" panose="020F0502020204030204" pitchFamily="34" charset="0"/>
              </a:rPr>
              <a:t>Rumo</a:t>
            </a:r>
            <a:r>
              <a:rPr lang="en-US" altLang="en-US" sz="4400" dirty="0">
                <a:cs typeface="Calibri" panose="020F0502020204030204" pitchFamily="34" charset="0"/>
              </a:rPr>
              <a:t> </a:t>
            </a:r>
            <a:r>
              <a:rPr lang="en-US" altLang="en-US" sz="4400" dirty="0" err="1">
                <a:cs typeface="Calibri" panose="020F0502020204030204" pitchFamily="34" charset="0"/>
              </a:rPr>
              <a:t>ao</a:t>
            </a:r>
            <a:r>
              <a:rPr lang="en-US" altLang="en-US" sz="4400" dirty="0">
                <a:cs typeface="Calibri" panose="020F0502020204030204" pitchFamily="34" charset="0"/>
              </a:rPr>
              <a:t> 5G: </a:t>
            </a:r>
            <a:r>
              <a:rPr lang="en-US" altLang="en-US" sz="4400" dirty="0" err="1">
                <a:cs typeface="Calibri" panose="020F0502020204030204" pitchFamily="34" charset="0"/>
              </a:rPr>
              <a:t>motivação</a:t>
            </a:r>
            <a:endParaRPr lang="en-US" dirty="0"/>
          </a:p>
        </p:txBody>
      </p:sp>
    </p:spTree>
    <p:extLst>
      <p:ext uri="{BB962C8B-B14F-4D97-AF65-F5344CB8AC3E}">
        <p14:creationId xmlns:p14="http://schemas.microsoft.com/office/powerpoint/2010/main" val="2361344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70D9BB69-1362-67B5-B8AD-574538F10573}"/>
              </a:ext>
            </a:extLst>
          </p:cNvPr>
          <p:cNvSpPr txBox="1"/>
          <p:nvPr/>
        </p:nvSpPr>
        <p:spPr>
          <a:xfrm>
            <a:off x="8126588" y="1695374"/>
            <a:ext cx="3554424" cy="421653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Verticais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indústria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Fabricação</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Construções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Transporte</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Saúde</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Comunidades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inteligentes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Educação</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Turismo</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Agricultura</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Finanças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6CAE2E5-FCBE-4F29-F5A1-E8C172A4B8A7}"/>
              </a:ext>
            </a:extLst>
          </p:cNvPr>
          <p:cNvSpPr txBox="1"/>
          <p:nvPr/>
        </p:nvSpPr>
        <p:spPr>
          <a:xfrm>
            <a:off x="5788059" y="6055129"/>
            <a:ext cx="624138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 Schwab, “The Fourth Industrial Revolution,” World Economic Forum</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1" name="Group 10">
            <a:extLst>
              <a:ext uri="{FF2B5EF4-FFF2-40B4-BE49-F238E27FC236}">
                <a16:creationId xmlns:a16="http://schemas.microsoft.com/office/drawing/2014/main" id="{A4AABADE-D05F-9BBB-3B60-C9A7B18DBCFE}"/>
              </a:ext>
            </a:extLst>
          </p:cNvPr>
          <p:cNvGrpSpPr/>
          <p:nvPr/>
        </p:nvGrpSpPr>
        <p:grpSpPr>
          <a:xfrm>
            <a:off x="745672" y="1631489"/>
            <a:ext cx="6629489" cy="4270299"/>
            <a:chOff x="745672" y="1631489"/>
            <a:chExt cx="6629489" cy="4270299"/>
          </a:xfrm>
        </p:grpSpPr>
        <p:pic>
          <p:nvPicPr>
            <p:cNvPr id="13" name="Picture 12">
              <a:extLst>
                <a:ext uri="{FF2B5EF4-FFF2-40B4-BE49-F238E27FC236}">
                  <a16:creationId xmlns:a16="http://schemas.microsoft.com/office/drawing/2014/main" id="{DB3F92AC-3594-8D9C-7095-BE6701859FBE}"/>
                </a:ext>
              </a:extLst>
            </p:cNvPr>
            <p:cNvPicPr>
              <a:picLocks noChangeAspect="1"/>
            </p:cNvPicPr>
            <p:nvPr/>
          </p:nvPicPr>
          <p:blipFill>
            <a:blip r:embed="rId3"/>
            <a:stretch>
              <a:fillRect/>
            </a:stretch>
          </p:blipFill>
          <p:spPr>
            <a:xfrm>
              <a:off x="770827" y="1834754"/>
              <a:ext cx="6604334" cy="4067034"/>
            </a:xfrm>
            <a:prstGeom prst="rect">
              <a:avLst/>
            </a:prstGeom>
          </p:spPr>
        </p:pic>
        <p:sp>
          <p:nvSpPr>
            <p:cNvPr id="14" name="Rectangle 13">
              <a:extLst>
                <a:ext uri="{FF2B5EF4-FFF2-40B4-BE49-F238E27FC236}">
                  <a16:creationId xmlns:a16="http://schemas.microsoft.com/office/drawing/2014/main" id="{6A148110-CED2-3E47-03A9-0FE3CF75128E}"/>
                </a:ext>
              </a:extLst>
            </p:cNvPr>
            <p:cNvSpPr/>
            <p:nvPr/>
          </p:nvSpPr>
          <p:spPr>
            <a:xfrm>
              <a:off x="4291896" y="5076499"/>
              <a:ext cx="2695552"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E7A5973-0E76-3E53-897D-F088AFB02728}"/>
                </a:ext>
              </a:extLst>
            </p:cNvPr>
            <p:cNvSpPr/>
            <p:nvPr/>
          </p:nvSpPr>
          <p:spPr>
            <a:xfrm>
              <a:off x="745672" y="5068216"/>
              <a:ext cx="2509241"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39FFE38-91CC-4283-741B-707585C667D5}"/>
                </a:ext>
              </a:extLst>
            </p:cNvPr>
            <p:cNvSpPr/>
            <p:nvPr/>
          </p:nvSpPr>
          <p:spPr>
            <a:xfrm>
              <a:off x="2216666" y="1631489"/>
              <a:ext cx="3299790" cy="623068"/>
            </a:xfrm>
            <a:prstGeom prst="rect">
              <a:avLst/>
            </a:prstGeom>
            <a:noFill/>
            <a:ln w="889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 name="TextBox 16">
            <a:extLst>
              <a:ext uri="{FF2B5EF4-FFF2-40B4-BE49-F238E27FC236}">
                <a16:creationId xmlns:a16="http://schemas.microsoft.com/office/drawing/2014/main" id="{44FE7B20-D3D6-5B69-3B7F-5E0668AEC0A5}"/>
              </a:ext>
            </a:extLst>
          </p:cNvPr>
          <p:cNvSpPr txBox="1"/>
          <p:nvPr/>
        </p:nvSpPr>
        <p:spPr>
          <a:xfrm>
            <a:off x="5575665" y="1681413"/>
            <a:ext cx="10615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eMBB</a:t>
            </a:r>
          </a:p>
        </p:txBody>
      </p:sp>
      <p:sp>
        <p:nvSpPr>
          <p:cNvPr id="18" name="TextBox 17">
            <a:extLst>
              <a:ext uri="{FF2B5EF4-FFF2-40B4-BE49-F238E27FC236}">
                <a16:creationId xmlns:a16="http://schemas.microsoft.com/office/drawing/2014/main" id="{AA680495-1BD6-3318-5B48-319D2D6907B9}"/>
              </a:ext>
            </a:extLst>
          </p:cNvPr>
          <p:cNvSpPr txBox="1"/>
          <p:nvPr/>
        </p:nvSpPr>
        <p:spPr>
          <a:xfrm>
            <a:off x="6096000" y="4626465"/>
            <a:ext cx="96840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3"/>
                </a:solidFill>
                <a:effectLst/>
                <a:uLnTx/>
                <a:uFillTx/>
                <a:latin typeface="Calibri" panose="020F0502020204030204"/>
                <a:ea typeface="+mn-ea"/>
                <a:cs typeface="+mn-cs"/>
              </a:rPr>
              <a:t>URLLC</a:t>
            </a:r>
          </a:p>
        </p:txBody>
      </p:sp>
      <p:sp>
        <p:nvSpPr>
          <p:cNvPr id="19" name="TextBox 18">
            <a:extLst>
              <a:ext uri="{FF2B5EF4-FFF2-40B4-BE49-F238E27FC236}">
                <a16:creationId xmlns:a16="http://schemas.microsoft.com/office/drawing/2014/main" id="{D5A03223-4583-3C34-D504-77201DEAA91D}"/>
              </a:ext>
            </a:extLst>
          </p:cNvPr>
          <p:cNvSpPr txBox="1"/>
          <p:nvPr/>
        </p:nvSpPr>
        <p:spPr>
          <a:xfrm>
            <a:off x="680482" y="4612325"/>
            <a:ext cx="101835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3"/>
                </a:solidFill>
                <a:effectLst/>
                <a:uLnTx/>
                <a:uFillTx/>
                <a:latin typeface="Calibri" panose="020F0502020204030204"/>
                <a:ea typeface="+mn-ea"/>
                <a:cs typeface="+mn-cs"/>
              </a:rPr>
              <a:t>mMTC</a:t>
            </a:r>
          </a:p>
        </p:txBody>
      </p:sp>
      <p:sp>
        <p:nvSpPr>
          <p:cNvPr id="3" name="Slide Number Placeholder 4">
            <a:extLst>
              <a:ext uri="{FF2B5EF4-FFF2-40B4-BE49-F238E27FC236}">
                <a16:creationId xmlns:a16="http://schemas.microsoft.com/office/drawing/2014/main" id="{1054ABB6-4F4A-E595-D73F-F358F82C2672}"/>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222</a:t>
            </a:fld>
            <a:endParaRPr lang="en-US" dirty="0"/>
          </a:p>
        </p:txBody>
      </p:sp>
      <p:sp>
        <p:nvSpPr>
          <p:cNvPr id="8" name="Title 1">
            <a:extLst>
              <a:ext uri="{FF2B5EF4-FFF2-40B4-BE49-F238E27FC236}">
                <a16:creationId xmlns:a16="http://schemas.microsoft.com/office/drawing/2014/main" id="{6C5FBBFA-FC5F-28D8-1FCE-BC55D9389F98}"/>
              </a:ext>
            </a:extLst>
          </p:cNvPr>
          <p:cNvSpPr txBox="1">
            <a:spLocks/>
          </p:cNvSpPr>
          <p:nvPr/>
        </p:nvSpPr>
        <p:spPr>
          <a:xfrm>
            <a:off x="798691" y="289325"/>
            <a:ext cx="10515600"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altLang="en-US" sz="4400" dirty="0" err="1">
                <a:cs typeface="Calibri" panose="020F0502020204030204" pitchFamily="34" charset="0"/>
              </a:rPr>
              <a:t>Rumo</a:t>
            </a:r>
            <a:r>
              <a:rPr lang="en-US" altLang="en-US" sz="4400" dirty="0">
                <a:cs typeface="Calibri" panose="020F0502020204030204" pitchFamily="34" charset="0"/>
              </a:rPr>
              <a:t> </a:t>
            </a:r>
            <a:r>
              <a:rPr lang="en-US" altLang="en-US" sz="4400" dirty="0" err="1">
                <a:cs typeface="Calibri" panose="020F0502020204030204" pitchFamily="34" charset="0"/>
              </a:rPr>
              <a:t>ao</a:t>
            </a:r>
            <a:r>
              <a:rPr lang="en-US" altLang="en-US" sz="4400" dirty="0">
                <a:cs typeface="Calibri" panose="020F0502020204030204" pitchFamily="34" charset="0"/>
              </a:rPr>
              <a:t> 5G: </a:t>
            </a:r>
            <a:r>
              <a:rPr lang="en-US" altLang="en-US" sz="4400" dirty="0" err="1">
                <a:cs typeface="Calibri" panose="020F0502020204030204" pitchFamily="34" charset="0"/>
              </a:rPr>
              <a:t>motivação</a:t>
            </a:r>
            <a:endParaRPr lang="en-US" dirty="0"/>
          </a:p>
        </p:txBody>
      </p:sp>
    </p:spTree>
    <p:extLst>
      <p:ext uri="{BB962C8B-B14F-4D97-AF65-F5344CB8AC3E}">
        <p14:creationId xmlns:p14="http://schemas.microsoft.com/office/powerpoint/2010/main" val="3373170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dirty="0">
                <a:solidFill>
                  <a:srgbClr val="000099"/>
                </a:solidFill>
                <a:latin typeface="+mn-lt"/>
                <a:ea typeface="ＭＳ Ｐゴシック" charset="0"/>
              </a:rPr>
              <a:t>Rumo ao 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223</a:t>
            </a:fld>
            <a:endParaRPr lang="pt-BR" dirty="0"/>
          </a:p>
        </p:txBody>
      </p:sp>
      <p:sp>
        <p:nvSpPr>
          <p:cNvPr id="367" name="Rectangle 4">
            <a:extLst>
              <a:ext uri="{FF2B5EF4-FFF2-40B4-BE49-F238E27FC236}">
                <a16:creationId xmlns:a16="http://schemas.microsoft.com/office/drawing/2014/main" id="{88FFA6EA-DE94-B64C-8876-D4415A8CC9FE}"/>
              </a:ext>
            </a:extLst>
          </p:cNvPr>
          <p:cNvSpPr>
            <a:spLocks noChangeArrowheads="1"/>
          </p:cNvSpPr>
          <p:nvPr/>
        </p:nvSpPr>
        <p:spPr bwMode="auto">
          <a:xfrm>
            <a:off x="886628" y="1291105"/>
            <a:ext cx="11181805" cy="48378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9250" indent="-285750">
              <a:spcBef>
                <a:spcPts val="600"/>
              </a:spcBef>
              <a:buClr>
                <a:srgbClr val="000099"/>
              </a:buClr>
              <a:buSzPct val="100000"/>
              <a:buFont typeface="Wingdings" pitchFamily="2" charset="2"/>
              <a:buChar char="§"/>
              <a:tabLst>
                <a:tab pos="746125" algn="l"/>
              </a:tabLst>
              <a:defRPr/>
            </a:pPr>
            <a:r>
              <a:rPr lang="pt-BR" sz="2800" dirty="0">
                <a:solidFill>
                  <a:srgbClr val="C00000"/>
                </a:solidFill>
              </a:rPr>
              <a:t>objetivo: </a:t>
            </a:r>
            <a:r>
              <a:rPr lang="pt-BR" sz="2800" dirty="0"/>
              <a:t>aumento de 10 vezes na taxa de bits de pico, redução de 10 vezes na latência, aumento de 100 vezes na capacidade de tráfego em comparação com o 4G</a:t>
            </a:r>
          </a:p>
          <a:p>
            <a:pPr marL="349250" indent="-285750">
              <a:spcBef>
                <a:spcPts val="600"/>
              </a:spcBef>
              <a:buClr>
                <a:srgbClr val="000099"/>
              </a:buClr>
              <a:buSzPct val="100000"/>
              <a:buFont typeface="Wingdings" pitchFamily="2" charset="2"/>
              <a:buChar char="§"/>
              <a:tabLst>
                <a:tab pos="746125" algn="l"/>
              </a:tabLst>
              <a:defRPr/>
            </a:pPr>
            <a:r>
              <a:rPr lang="pt-BR" sz="2800" dirty="0">
                <a:solidFill>
                  <a:srgbClr val="011199"/>
                </a:solidFill>
              </a:rPr>
              <a:t>5G NR (new radio):</a:t>
            </a:r>
          </a:p>
          <a:p>
            <a:pPr marL="806450" lvl="1" indent="-285750">
              <a:spcBef>
                <a:spcPts val="600"/>
              </a:spcBef>
              <a:buClr>
                <a:srgbClr val="000099"/>
              </a:buClr>
              <a:buSzPct val="100000"/>
              <a:buFont typeface="Wingdings" pitchFamily="2" charset="2"/>
              <a:buChar char="§"/>
              <a:tabLst>
                <a:tab pos="746125" algn="l"/>
              </a:tabLst>
              <a:defRPr/>
            </a:pPr>
            <a:r>
              <a:rPr lang="pt-BR" sz="2400" dirty="0"/>
              <a:t>duas bandas de frequência: </a:t>
            </a:r>
            <a:r>
              <a:rPr lang="pt-BR" sz="2000" dirty="0"/>
              <a:t>FR1 (450 MHz–6 GHz) </a:t>
            </a:r>
            <a:r>
              <a:rPr lang="pt-BR" sz="2400" dirty="0"/>
              <a:t>e FR2 </a:t>
            </a:r>
            <a:r>
              <a:rPr lang="pt-BR" sz="2000" dirty="0"/>
              <a:t>(24 GHz–52 GHz): </a:t>
            </a:r>
            <a:r>
              <a:rPr lang="pt-BR" sz="2400" dirty="0"/>
              <a:t>frequências de ondas milimétricas</a:t>
            </a:r>
          </a:p>
          <a:p>
            <a:pPr marL="806450" lvl="1" indent="-285750">
              <a:spcBef>
                <a:spcPts val="600"/>
              </a:spcBef>
              <a:buClr>
                <a:srgbClr val="000099"/>
              </a:buClr>
              <a:buSzPct val="100000"/>
              <a:buFont typeface="Wingdings" pitchFamily="2" charset="2"/>
              <a:buChar char="§"/>
              <a:tabLst>
                <a:tab pos="746125" algn="l"/>
              </a:tabLst>
              <a:defRPr/>
            </a:pPr>
            <a:r>
              <a:rPr lang="pt-BR" sz="2400" dirty="0"/>
              <a:t>não retrocompatível com 4G</a:t>
            </a:r>
          </a:p>
          <a:p>
            <a:pPr marL="806450" lvl="1" indent="-285750">
              <a:spcBef>
                <a:spcPts val="600"/>
              </a:spcBef>
              <a:buClr>
                <a:srgbClr val="000099"/>
              </a:buClr>
              <a:buSzPct val="100000"/>
              <a:buFont typeface="Wingdings" pitchFamily="2" charset="2"/>
              <a:buChar char="§"/>
              <a:tabLst>
                <a:tab pos="746125" algn="l"/>
              </a:tabLst>
              <a:defRPr/>
            </a:pPr>
            <a:r>
              <a:rPr lang="pt-BR" sz="2400" dirty="0"/>
              <a:t>MIMO: múltiplas antenas direcionais</a:t>
            </a:r>
          </a:p>
          <a:p>
            <a:pPr marL="349250" indent="-285750">
              <a:spcBef>
                <a:spcPts val="600"/>
              </a:spcBef>
              <a:buClr>
                <a:srgbClr val="000099"/>
              </a:buClr>
              <a:buSzPct val="100000"/>
              <a:buFont typeface="Wingdings" pitchFamily="2" charset="2"/>
              <a:buChar char="§"/>
              <a:tabLst>
                <a:tab pos="746125" algn="l"/>
              </a:tabLst>
              <a:defRPr/>
            </a:pPr>
            <a:r>
              <a:rPr lang="pt-BR" sz="2800" dirty="0">
                <a:solidFill>
                  <a:srgbClr val="011199"/>
                </a:solidFill>
              </a:rPr>
              <a:t>frequências de ondas milimétricas: </a:t>
            </a:r>
            <a:r>
              <a:rPr lang="pt-BR" sz="2800" dirty="0"/>
              <a:t>taxas de dados muito mais altas, mas em distâncias mais curtas</a:t>
            </a:r>
          </a:p>
          <a:p>
            <a:pPr marL="806450" lvl="1" indent="-285750">
              <a:spcBef>
                <a:spcPts val="600"/>
              </a:spcBef>
              <a:buClr>
                <a:srgbClr val="000099"/>
              </a:buClr>
              <a:buSzPct val="100000"/>
              <a:buFont typeface="Wingdings" pitchFamily="2" charset="2"/>
              <a:buChar char="§"/>
              <a:tabLst>
                <a:tab pos="746125" algn="l"/>
              </a:tabLst>
              <a:defRPr/>
            </a:pPr>
            <a:r>
              <a:rPr lang="pt-BR" sz="2400" dirty="0" err="1"/>
              <a:t>picocélulas</a:t>
            </a:r>
            <a:r>
              <a:rPr lang="pt-BR" sz="2400" dirty="0"/>
              <a:t>: diâmetros das células: 10-100 m</a:t>
            </a:r>
          </a:p>
          <a:p>
            <a:pPr marL="806450" lvl="1" indent="-285750">
              <a:spcBef>
                <a:spcPts val="600"/>
              </a:spcBef>
              <a:buClr>
                <a:srgbClr val="000099"/>
              </a:buClr>
              <a:buSzPct val="100000"/>
              <a:buFont typeface="Wingdings" pitchFamily="2" charset="2"/>
              <a:buChar char="§"/>
              <a:tabLst>
                <a:tab pos="746125" algn="l"/>
              </a:tabLst>
              <a:defRPr/>
            </a:pPr>
            <a:r>
              <a:rPr lang="pt-BR" sz="2400" dirty="0"/>
              <a:t>implantação massiva e densa de novas estações base é necessária</a:t>
            </a:r>
          </a:p>
          <a:p>
            <a:pPr marL="806450" lvl="1" indent="-285750">
              <a:spcBef>
                <a:spcPts val="600"/>
              </a:spcBef>
              <a:buClr>
                <a:srgbClr val="000099"/>
              </a:buClr>
              <a:buSzPct val="100000"/>
              <a:buFont typeface="Wingdings" pitchFamily="2" charset="2"/>
              <a:buChar char="§"/>
              <a:tabLst>
                <a:tab pos="746125" algn="l"/>
              </a:tabLst>
              <a:defRPr/>
            </a:pPr>
            <a:endParaRPr lang="pt-BR" sz="2400" dirty="0"/>
          </a:p>
          <a:p>
            <a:pPr marL="349250" indent="-285750">
              <a:spcBef>
                <a:spcPts val="600"/>
              </a:spcBef>
              <a:buClr>
                <a:srgbClr val="000099"/>
              </a:buClr>
              <a:buSzPct val="100000"/>
              <a:buFont typeface="Wingdings" pitchFamily="2" charset="2"/>
              <a:buChar char="§"/>
              <a:tabLst>
                <a:tab pos="746125" algn="l"/>
              </a:tabLst>
              <a:defRPr/>
            </a:pPr>
            <a:endParaRPr lang="pt-BR" sz="2400" dirty="0"/>
          </a:p>
        </p:txBody>
      </p:sp>
    </p:spTree>
    <p:extLst>
      <p:ext uri="{BB962C8B-B14F-4D97-AF65-F5344CB8AC3E}">
        <p14:creationId xmlns:p14="http://schemas.microsoft.com/office/powerpoint/2010/main" val="32362429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7">
                                            <p:txEl>
                                              <p:pRg st="0" end="0"/>
                                            </p:txEl>
                                          </p:spTgt>
                                        </p:tgtEl>
                                        <p:attrNameLst>
                                          <p:attrName>style.visibility</p:attrName>
                                        </p:attrNameLst>
                                      </p:cBhvr>
                                      <p:to>
                                        <p:strVal val="visible"/>
                                      </p:to>
                                    </p:set>
                                    <p:animEffect transition="in" filter="dissolve">
                                      <p:cBhvr>
                                        <p:cTn id="7" dur="500"/>
                                        <p:tgtEl>
                                          <p:spTgt spid="36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67">
                                            <p:txEl>
                                              <p:pRg st="1" end="1"/>
                                            </p:txEl>
                                          </p:spTgt>
                                        </p:tgtEl>
                                        <p:attrNameLst>
                                          <p:attrName>style.visibility</p:attrName>
                                        </p:attrNameLst>
                                      </p:cBhvr>
                                      <p:to>
                                        <p:strVal val="visible"/>
                                      </p:to>
                                    </p:set>
                                    <p:animEffect transition="in" filter="dissolve">
                                      <p:cBhvr>
                                        <p:cTn id="12" dur="500"/>
                                        <p:tgtEl>
                                          <p:spTgt spid="367">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67">
                                            <p:txEl>
                                              <p:pRg st="2" end="2"/>
                                            </p:txEl>
                                          </p:spTgt>
                                        </p:tgtEl>
                                        <p:attrNameLst>
                                          <p:attrName>style.visibility</p:attrName>
                                        </p:attrNameLst>
                                      </p:cBhvr>
                                      <p:to>
                                        <p:strVal val="visible"/>
                                      </p:to>
                                    </p:set>
                                    <p:animEffect transition="in" filter="dissolve">
                                      <p:cBhvr>
                                        <p:cTn id="15" dur="500"/>
                                        <p:tgtEl>
                                          <p:spTgt spid="367">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7">
                                            <p:txEl>
                                              <p:pRg st="3" end="3"/>
                                            </p:txEl>
                                          </p:spTgt>
                                        </p:tgtEl>
                                        <p:attrNameLst>
                                          <p:attrName>style.visibility</p:attrName>
                                        </p:attrNameLst>
                                      </p:cBhvr>
                                      <p:to>
                                        <p:strVal val="visible"/>
                                      </p:to>
                                    </p:set>
                                    <p:animEffect transition="in" filter="dissolve">
                                      <p:cBhvr>
                                        <p:cTn id="18" dur="500"/>
                                        <p:tgtEl>
                                          <p:spTgt spid="36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7">
                                            <p:txEl>
                                              <p:pRg st="4" end="4"/>
                                            </p:txEl>
                                          </p:spTgt>
                                        </p:tgtEl>
                                        <p:attrNameLst>
                                          <p:attrName>style.visibility</p:attrName>
                                        </p:attrNameLst>
                                      </p:cBhvr>
                                      <p:to>
                                        <p:strVal val="visible"/>
                                      </p:to>
                                    </p:set>
                                    <p:animEffect transition="in" filter="dissolve">
                                      <p:cBhvr>
                                        <p:cTn id="21" dur="500"/>
                                        <p:tgtEl>
                                          <p:spTgt spid="367">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7">
                                            <p:txEl>
                                              <p:pRg st="5" end="5"/>
                                            </p:txEl>
                                          </p:spTgt>
                                        </p:tgtEl>
                                        <p:attrNameLst>
                                          <p:attrName>style.visibility</p:attrName>
                                        </p:attrNameLst>
                                      </p:cBhvr>
                                      <p:to>
                                        <p:strVal val="visible"/>
                                      </p:to>
                                    </p:set>
                                    <p:animEffect transition="in" filter="dissolve">
                                      <p:cBhvr>
                                        <p:cTn id="26" dur="500"/>
                                        <p:tgtEl>
                                          <p:spTgt spid="367">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7">
                                            <p:txEl>
                                              <p:pRg st="6" end="6"/>
                                            </p:txEl>
                                          </p:spTgt>
                                        </p:tgtEl>
                                        <p:attrNameLst>
                                          <p:attrName>style.visibility</p:attrName>
                                        </p:attrNameLst>
                                      </p:cBhvr>
                                      <p:to>
                                        <p:strVal val="visible"/>
                                      </p:to>
                                    </p:set>
                                    <p:animEffect transition="in" filter="dissolve">
                                      <p:cBhvr>
                                        <p:cTn id="29" dur="500"/>
                                        <p:tgtEl>
                                          <p:spTgt spid="367">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7">
                                            <p:txEl>
                                              <p:pRg st="7" end="7"/>
                                            </p:txEl>
                                          </p:spTgt>
                                        </p:tgtEl>
                                        <p:attrNameLst>
                                          <p:attrName>style.visibility</p:attrName>
                                        </p:attrNameLst>
                                      </p:cBhvr>
                                      <p:to>
                                        <p:strVal val="visible"/>
                                      </p:to>
                                    </p:set>
                                    <p:animEffect transition="in" filter="dissolve">
                                      <p:cBhvr>
                                        <p:cTn id="32" dur="500"/>
                                        <p:tgtEl>
                                          <p:spTgt spid="367">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45" name="Group 344">
            <a:extLst>
              <a:ext uri="{FF2B5EF4-FFF2-40B4-BE49-F238E27FC236}">
                <a16:creationId xmlns:a16="http://schemas.microsoft.com/office/drawing/2014/main" id="{5E61AF0B-071E-9BC2-DAB2-3F5C998A350D}"/>
              </a:ext>
            </a:extLst>
          </p:cNvPr>
          <p:cNvGrpSpPr/>
          <p:nvPr/>
        </p:nvGrpSpPr>
        <p:grpSpPr>
          <a:xfrm>
            <a:off x="5885417" y="3525439"/>
            <a:ext cx="5953242" cy="3207728"/>
            <a:chOff x="5885417" y="3525439"/>
            <a:chExt cx="5953242" cy="3207728"/>
          </a:xfrm>
        </p:grpSpPr>
        <p:pic>
          <p:nvPicPr>
            <p:cNvPr id="3" name="Picture 2">
              <a:extLst>
                <a:ext uri="{FF2B5EF4-FFF2-40B4-BE49-F238E27FC236}">
                  <a16:creationId xmlns:a16="http://schemas.microsoft.com/office/drawing/2014/main" id="{FE53C6C5-F3F9-A029-D6EE-C56355629430}"/>
                </a:ext>
              </a:extLst>
            </p:cNvPr>
            <p:cNvPicPr>
              <a:picLocks noChangeAspect="1"/>
            </p:cNvPicPr>
            <p:nvPr/>
          </p:nvPicPr>
          <p:blipFill>
            <a:blip r:embed="rId3"/>
            <a:stretch>
              <a:fillRect/>
            </a:stretch>
          </p:blipFill>
          <p:spPr>
            <a:xfrm>
              <a:off x="6208419" y="3525439"/>
              <a:ext cx="5509453" cy="2145560"/>
            </a:xfrm>
            <a:prstGeom prst="rect">
              <a:avLst/>
            </a:prstGeom>
          </p:spPr>
        </p:pic>
        <p:sp>
          <p:nvSpPr>
            <p:cNvPr id="8" name="TextBox 7">
              <a:extLst>
                <a:ext uri="{FF2B5EF4-FFF2-40B4-BE49-F238E27FC236}">
                  <a16:creationId xmlns:a16="http://schemas.microsoft.com/office/drawing/2014/main" id="{48F85F20-FDB7-6B77-028E-0EFE19BCEE83}"/>
                </a:ext>
              </a:extLst>
            </p:cNvPr>
            <p:cNvSpPr txBox="1"/>
            <p:nvPr/>
          </p:nvSpPr>
          <p:spPr>
            <a:xfrm>
              <a:off x="5892255" y="5655949"/>
              <a:ext cx="5509453" cy="1077218"/>
            </a:xfrm>
            <a:prstGeom prst="rect">
              <a:avLst/>
            </a:prstGeom>
            <a:noFill/>
          </p:spPr>
          <p:txBody>
            <a:bodyPr wrap="square" rtlCol="0">
              <a:spAutoFit/>
            </a:bodyPr>
            <a:lstStyle/>
            <a:p>
              <a:r>
                <a:rPr lang="pt-BR" sz="3200" dirty="0">
                  <a:solidFill>
                    <a:srgbClr val="C00000"/>
                  </a:solidFill>
                </a:rPr>
                <a:t>5G: arquitetura semelhante a </a:t>
              </a:r>
              <a:r>
                <a:rPr lang="pt-BR" sz="3200" dirty="0" err="1">
                  <a:solidFill>
                    <a:srgbClr val="C00000"/>
                  </a:solidFill>
                </a:rPr>
                <a:t>microsserviços</a:t>
              </a:r>
              <a:endParaRPr lang="en-US" sz="3200" dirty="0">
                <a:solidFill>
                  <a:srgbClr val="C00000"/>
                </a:solidFill>
              </a:endParaRPr>
            </a:p>
          </p:txBody>
        </p:sp>
        <p:grpSp>
          <p:nvGrpSpPr>
            <p:cNvPr id="55" name="Group 54">
              <a:extLst>
                <a:ext uri="{FF2B5EF4-FFF2-40B4-BE49-F238E27FC236}">
                  <a16:creationId xmlns:a16="http://schemas.microsoft.com/office/drawing/2014/main" id="{11377D74-5A08-ABA0-B93A-DE0640EB39DA}"/>
                </a:ext>
              </a:extLst>
            </p:cNvPr>
            <p:cNvGrpSpPr/>
            <p:nvPr/>
          </p:nvGrpSpPr>
          <p:grpSpPr>
            <a:xfrm>
              <a:off x="10343891" y="4780993"/>
              <a:ext cx="1494768" cy="788702"/>
              <a:chOff x="5783620" y="3180763"/>
              <a:chExt cx="1494768" cy="788702"/>
            </a:xfrm>
          </p:grpSpPr>
          <p:sp>
            <p:nvSpPr>
              <p:cNvPr id="56" name="Freeform 55">
                <a:extLst>
                  <a:ext uri="{FF2B5EF4-FFF2-40B4-BE49-F238E27FC236}">
                    <a16:creationId xmlns:a16="http://schemas.microsoft.com/office/drawing/2014/main" id="{1ACAB08F-73FA-0B8A-A816-48AEDA001541}"/>
                  </a:ext>
                </a:extLst>
              </p:cNvPr>
              <p:cNvSpPr/>
              <p:nvPr/>
            </p:nvSpPr>
            <p:spPr>
              <a:xfrm>
                <a:off x="5894782" y="3180763"/>
                <a:ext cx="1262819" cy="788702"/>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200" dirty="0"/>
              </a:p>
            </p:txBody>
          </p:sp>
          <p:sp>
            <p:nvSpPr>
              <p:cNvPr id="57" name="TextBox 56">
                <a:extLst>
                  <a:ext uri="{FF2B5EF4-FFF2-40B4-BE49-F238E27FC236}">
                    <a16:creationId xmlns:a16="http://schemas.microsoft.com/office/drawing/2014/main" id="{89B77392-7CAF-AE10-6EBA-5039B75E1B1C}"/>
                  </a:ext>
                </a:extLst>
              </p:cNvPr>
              <p:cNvSpPr txBox="1"/>
              <p:nvPr/>
            </p:nvSpPr>
            <p:spPr>
              <a:xfrm>
                <a:off x="5783620" y="3339619"/>
                <a:ext cx="1494768" cy="539250"/>
              </a:xfrm>
              <a:prstGeom prst="rect">
                <a:avLst/>
              </a:prstGeom>
              <a:noFill/>
            </p:spPr>
            <p:txBody>
              <a:bodyPr wrap="none" rtlCol="0">
                <a:spAutoFit/>
              </a:bodyPr>
              <a:lstStyle/>
              <a:p>
                <a:pPr algn="ctr">
                  <a:lnSpc>
                    <a:spcPct val="80000"/>
                  </a:lnSpc>
                </a:pPr>
                <a:r>
                  <a:rPr lang="pt-BR" sz="1200" dirty="0">
                    <a:solidFill>
                      <a:prstClr val="black"/>
                    </a:solidFill>
                  </a:rPr>
                  <a:t>Internet pública</a:t>
                </a:r>
              </a:p>
              <a:p>
                <a:pPr algn="ctr">
                  <a:lnSpc>
                    <a:spcPct val="80000"/>
                  </a:lnSpc>
                </a:pPr>
                <a:r>
                  <a:rPr lang="pt-BR" sz="1200" dirty="0">
                    <a:solidFill>
                      <a:prstClr val="black"/>
                    </a:solidFill>
                  </a:rPr>
                  <a:t>e</a:t>
                </a:r>
              </a:p>
              <a:p>
                <a:pPr algn="ctr">
                  <a:lnSpc>
                    <a:spcPct val="80000"/>
                  </a:lnSpc>
                </a:pPr>
                <a:r>
                  <a:rPr lang="pt-BR" sz="1200" dirty="0">
                    <a:solidFill>
                      <a:prstClr val="black"/>
                    </a:solidFill>
                  </a:rPr>
                  <a:t>IPX entre operadoras</a:t>
                </a:r>
                <a:endParaRPr lang="en-US" sz="1200" dirty="0">
                  <a:solidFill>
                    <a:prstClr val="black"/>
                  </a:solidFill>
                </a:endParaRPr>
              </a:p>
            </p:txBody>
          </p:sp>
        </p:grpSp>
        <p:grpSp>
          <p:nvGrpSpPr>
            <p:cNvPr id="342" name="Group 652">
              <a:extLst>
                <a:ext uri="{FF2B5EF4-FFF2-40B4-BE49-F238E27FC236}">
                  <a16:creationId xmlns:a16="http://schemas.microsoft.com/office/drawing/2014/main" id="{59C4463C-71C9-A919-4FDD-633136EB01E5}"/>
                </a:ext>
              </a:extLst>
            </p:cNvPr>
            <p:cNvGrpSpPr>
              <a:grpSpLocks/>
            </p:cNvGrpSpPr>
            <p:nvPr/>
          </p:nvGrpSpPr>
          <p:grpSpPr bwMode="auto">
            <a:xfrm>
              <a:off x="5885417" y="4598219"/>
              <a:ext cx="376403" cy="410922"/>
              <a:chOff x="2751" y="1851"/>
              <a:chExt cx="462" cy="478"/>
            </a:xfrm>
          </p:grpSpPr>
          <p:pic>
            <p:nvPicPr>
              <p:cNvPr id="343" name="Picture 653" descr="iphone_stylized_small">
                <a:extLst>
                  <a:ext uri="{FF2B5EF4-FFF2-40B4-BE49-F238E27FC236}">
                    <a16:creationId xmlns:a16="http://schemas.microsoft.com/office/drawing/2014/main" id="{C939BB4E-7D73-4EA3-010D-2E2A5DAB81A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654" descr="antenna_radiation_stylized">
                <a:extLst>
                  <a:ext uri="{FF2B5EF4-FFF2-40B4-BE49-F238E27FC236}">
                    <a16:creationId xmlns:a16="http://schemas.microsoft.com/office/drawing/2014/main" id="{07A94164-664C-EF33-1732-C7B0EA2B83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 name="Title 1">
            <a:extLst>
              <a:ext uri="{FF2B5EF4-FFF2-40B4-BE49-F238E27FC236}">
                <a16:creationId xmlns:a16="http://schemas.microsoft.com/office/drawing/2014/main" id="{3514CDCE-0C8F-C747-8D72-8526FD582AA6}"/>
              </a:ext>
            </a:extLst>
          </p:cNvPr>
          <p:cNvSpPr>
            <a:spLocks noGrp="1"/>
          </p:cNvSpPr>
          <p:nvPr>
            <p:ph type="title"/>
          </p:nvPr>
        </p:nvSpPr>
        <p:spPr>
          <a:xfrm>
            <a:off x="349624" y="274638"/>
            <a:ext cx="11842376" cy="1143000"/>
          </a:xfrm>
        </p:spPr>
        <p:txBody>
          <a:bodyPr>
            <a:noAutofit/>
          </a:bodyPr>
          <a:lstStyle/>
          <a:p>
            <a:r>
              <a:rPr lang="pt-BR" dirty="0">
                <a:latin typeface="Calibri Light" panose="020F0302020204030204" pitchFamily="34" charset="0"/>
                <a:cs typeface="Calibri Light" panose="020F0302020204030204" pitchFamily="34" charset="0"/>
              </a:rPr>
              <a:t>Rumo ao 5G: arquitetura semelhante a SDN</a:t>
            </a:r>
            <a:endParaRPr lang="en-US" dirty="0">
              <a:latin typeface="Calibri Light" panose="020F0302020204030204" pitchFamily="34" charset="0"/>
              <a:cs typeface="Calibri Light" panose="020F0302020204030204" pitchFamily="34" charset="0"/>
            </a:endParaRPr>
          </a:p>
        </p:txBody>
      </p:sp>
      <p:grpSp>
        <p:nvGrpSpPr>
          <p:cNvPr id="346" name="Group 345">
            <a:extLst>
              <a:ext uri="{FF2B5EF4-FFF2-40B4-BE49-F238E27FC236}">
                <a16:creationId xmlns:a16="http://schemas.microsoft.com/office/drawing/2014/main" id="{AC8F443C-0A24-3FC4-2903-9F56864323D4}"/>
              </a:ext>
            </a:extLst>
          </p:cNvPr>
          <p:cNvGrpSpPr/>
          <p:nvPr/>
        </p:nvGrpSpPr>
        <p:grpSpPr>
          <a:xfrm>
            <a:off x="410734" y="1666798"/>
            <a:ext cx="6691749" cy="3524403"/>
            <a:chOff x="900276" y="1651314"/>
            <a:chExt cx="6691749" cy="3524403"/>
          </a:xfrm>
        </p:grpSpPr>
        <p:pic>
          <p:nvPicPr>
            <p:cNvPr id="14" name="Picture 13">
              <a:extLst>
                <a:ext uri="{FF2B5EF4-FFF2-40B4-BE49-F238E27FC236}">
                  <a16:creationId xmlns:a16="http://schemas.microsoft.com/office/drawing/2014/main" id="{2A37C837-F271-CB30-80BB-511DB994D0CA}"/>
                </a:ext>
              </a:extLst>
            </p:cNvPr>
            <p:cNvPicPr>
              <a:picLocks noChangeAspect="1"/>
            </p:cNvPicPr>
            <p:nvPr/>
          </p:nvPicPr>
          <p:blipFill>
            <a:blip r:embed="rId6"/>
            <a:stretch>
              <a:fillRect/>
            </a:stretch>
          </p:blipFill>
          <p:spPr>
            <a:xfrm>
              <a:off x="5189079" y="2174823"/>
              <a:ext cx="827619" cy="152011"/>
            </a:xfrm>
            <a:prstGeom prst="rect">
              <a:avLst/>
            </a:prstGeom>
          </p:spPr>
        </p:pic>
        <p:pic>
          <p:nvPicPr>
            <p:cNvPr id="15" name="Picture 14">
              <a:extLst>
                <a:ext uri="{FF2B5EF4-FFF2-40B4-BE49-F238E27FC236}">
                  <a16:creationId xmlns:a16="http://schemas.microsoft.com/office/drawing/2014/main" id="{F51CEE21-7080-53B7-F7A5-8DEF7C1290C1}"/>
                </a:ext>
              </a:extLst>
            </p:cNvPr>
            <p:cNvPicPr>
              <a:picLocks noChangeAspect="1"/>
            </p:cNvPicPr>
            <p:nvPr/>
          </p:nvPicPr>
          <p:blipFill>
            <a:blip r:embed="rId7"/>
            <a:stretch>
              <a:fillRect/>
            </a:stretch>
          </p:blipFill>
          <p:spPr>
            <a:xfrm>
              <a:off x="2019713" y="2497738"/>
              <a:ext cx="849621" cy="438626"/>
            </a:xfrm>
            <a:prstGeom prst="rect">
              <a:avLst/>
            </a:prstGeom>
          </p:spPr>
        </p:pic>
        <p:grpSp>
          <p:nvGrpSpPr>
            <p:cNvPr id="17" name="Group 16">
              <a:extLst>
                <a:ext uri="{FF2B5EF4-FFF2-40B4-BE49-F238E27FC236}">
                  <a16:creationId xmlns:a16="http://schemas.microsoft.com/office/drawing/2014/main" id="{EC4529B1-5E72-2401-70E0-914B85AD170D}"/>
                </a:ext>
              </a:extLst>
            </p:cNvPr>
            <p:cNvGrpSpPr/>
            <p:nvPr/>
          </p:nvGrpSpPr>
          <p:grpSpPr>
            <a:xfrm>
              <a:off x="4472784" y="2067009"/>
              <a:ext cx="608482" cy="372450"/>
              <a:chOff x="7493876" y="2774731"/>
              <a:chExt cx="1481958" cy="894622"/>
            </a:xfrm>
          </p:grpSpPr>
          <p:sp>
            <p:nvSpPr>
              <p:cNvPr id="47" name="Freeform 46">
                <a:extLst>
                  <a:ext uri="{FF2B5EF4-FFF2-40B4-BE49-F238E27FC236}">
                    <a16:creationId xmlns:a16="http://schemas.microsoft.com/office/drawing/2014/main" id="{25A187A3-4A3D-B22F-36A9-DB70EE2C6D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ea typeface="+mn-ea"/>
                    <a:cs typeface="+mn-cs"/>
                  </a:rPr>
                  <a:t>                   </a:t>
                </a:r>
              </a:p>
            </p:txBody>
          </p:sp>
          <p:sp>
            <p:nvSpPr>
              <p:cNvPr id="48" name="Oval 47">
                <a:extLst>
                  <a:ext uri="{FF2B5EF4-FFF2-40B4-BE49-F238E27FC236}">
                    <a16:creationId xmlns:a16="http://schemas.microsoft.com/office/drawing/2014/main" id="{1970809F-F886-EDA4-759A-48A30FFEC5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ea typeface="+mn-ea"/>
                    <a:cs typeface="+mn-cs"/>
                  </a:rPr>
                  <a:t>              </a:t>
                </a:r>
              </a:p>
            </p:txBody>
          </p:sp>
          <p:grpSp>
            <p:nvGrpSpPr>
              <p:cNvPr id="49" name="Group 48">
                <a:extLst>
                  <a:ext uri="{FF2B5EF4-FFF2-40B4-BE49-F238E27FC236}">
                    <a16:creationId xmlns:a16="http://schemas.microsoft.com/office/drawing/2014/main" id="{CCC729C7-1FD2-B03B-7E7E-83653BD0A52A}"/>
                  </a:ext>
                </a:extLst>
              </p:cNvPr>
              <p:cNvGrpSpPr/>
              <p:nvPr/>
            </p:nvGrpSpPr>
            <p:grpSpPr>
              <a:xfrm>
                <a:off x="7713663" y="2848339"/>
                <a:ext cx="1042107" cy="425543"/>
                <a:chOff x="7786941" y="2884917"/>
                <a:chExt cx="897649" cy="353919"/>
              </a:xfrm>
            </p:grpSpPr>
            <p:sp>
              <p:nvSpPr>
                <p:cNvPr id="50" name="Freeform 49">
                  <a:extLst>
                    <a:ext uri="{FF2B5EF4-FFF2-40B4-BE49-F238E27FC236}">
                      <a16:creationId xmlns:a16="http://schemas.microsoft.com/office/drawing/2014/main" id="{C028CD4F-F680-9250-5FAB-53C48A8269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sp>
              <p:nvSpPr>
                <p:cNvPr id="51" name="Freeform 50">
                  <a:extLst>
                    <a:ext uri="{FF2B5EF4-FFF2-40B4-BE49-F238E27FC236}">
                      <a16:creationId xmlns:a16="http://schemas.microsoft.com/office/drawing/2014/main" id="{480C786E-032B-19B7-9B9F-466613E51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sp>
              <p:nvSpPr>
                <p:cNvPr id="52" name="Freeform 51">
                  <a:extLst>
                    <a:ext uri="{FF2B5EF4-FFF2-40B4-BE49-F238E27FC236}">
                      <a16:creationId xmlns:a16="http://schemas.microsoft.com/office/drawing/2014/main" id="{EA41C1C8-EB79-93EE-7AB2-1C5A76C4D16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sp>
              <p:nvSpPr>
                <p:cNvPr id="53" name="Freeform 52">
                  <a:extLst>
                    <a:ext uri="{FF2B5EF4-FFF2-40B4-BE49-F238E27FC236}">
                      <a16:creationId xmlns:a16="http://schemas.microsoft.com/office/drawing/2014/main" id="{F4ED2326-8836-C7C0-7FB8-14B4CB7EEB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grpSp>
        </p:grpSp>
        <p:sp>
          <p:nvSpPr>
            <p:cNvPr id="18" name="TextBox 17">
              <a:extLst>
                <a:ext uri="{FF2B5EF4-FFF2-40B4-BE49-F238E27FC236}">
                  <a16:creationId xmlns:a16="http://schemas.microsoft.com/office/drawing/2014/main" id="{08E2547D-9D2D-2A19-5BD0-0718711B900C}"/>
                </a:ext>
              </a:extLst>
            </p:cNvPr>
            <p:cNvSpPr txBox="1"/>
            <p:nvPr/>
          </p:nvSpPr>
          <p:spPr>
            <a:xfrm>
              <a:off x="2247904" y="4638672"/>
              <a:ext cx="1092888" cy="525272"/>
            </a:xfrm>
            <a:prstGeom prst="rect">
              <a:avLst/>
            </a:prstGeom>
            <a:noFill/>
          </p:spPr>
          <p:txBody>
            <a:bodyPr wrap="square" rtlCol="0">
              <a:spAutoFit/>
            </a:bodyPr>
            <a:lstStyle/>
            <a:p>
              <a:pPr>
                <a:lnSpc>
                  <a:spcPct val="85000"/>
                </a:lnSpc>
              </a:pPr>
              <a:r>
                <a:rPr lang="en-US" sz="1100" dirty="0">
                  <a:solidFill>
                    <a:prstClr val="black"/>
                  </a:solidFill>
                </a:rPr>
                <a:t>Mobility Management Entity (</a:t>
              </a:r>
              <a:r>
                <a:rPr lang="en-US" sz="1100" b="1" dirty="0">
                  <a:solidFill>
                    <a:prstClr val="black"/>
                  </a:solidFill>
                </a:rPr>
                <a:t>MME</a:t>
              </a:r>
              <a:r>
                <a:rPr lang="en-US" sz="1100" dirty="0">
                  <a:solidFill>
                    <a:prstClr val="black"/>
                  </a:solidFill>
                </a:rPr>
                <a:t>)</a:t>
              </a:r>
            </a:p>
          </p:txBody>
        </p:sp>
        <p:pic>
          <p:nvPicPr>
            <p:cNvPr id="19" name="Picture 18" descr="A screen shot of a computer&#10;&#10;Description automatically generated">
              <a:extLst>
                <a:ext uri="{FF2B5EF4-FFF2-40B4-BE49-F238E27FC236}">
                  <a16:creationId xmlns:a16="http://schemas.microsoft.com/office/drawing/2014/main" id="{983BE273-F077-571B-5ACE-C066A649B4A7}"/>
                </a:ext>
              </a:extLst>
            </p:cNvPr>
            <p:cNvPicPr>
              <a:picLocks noChangeAspect="1"/>
            </p:cNvPicPr>
            <p:nvPr/>
          </p:nvPicPr>
          <p:blipFill>
            <a:blip r:embed="rId8"/>
            <a:stretch>
              <a:fillRect/>
            </a:stretch>
          </p:blipFill>
          <p:spPr>
            <a:xfrm>
              <a:off x="2904574" y="4054565"/>
              <a:ext cx="409289" cy="763448"/>
            </a:xfrm>
            <a:prstGeom prst="rect">
              <a:avLst/>
            </a:prstGeom>
          </p:spPr>
        </p:pic>
        <p:sp>
          <p:nvSpPr>
            <p:cNvPr id="20" name="TextBox 19">
              <a:extLst>
                <a:ext uri="{FF2B5EF4-FFF2-40B4-BE49-F238E27FC236}">
                  <a16:creationId xmlns:a16="http://schemas.microsoft.com/office/drawing/2014/main" id="{373D2EF3-B93E-4E00-B7BC-991DF0CCC5A9}"/>
                </a:ext>
              </a:extLst>
            </p:cNvPr>
            <p:cNvSpPr txBox="1"/>
            <p:nvPr/>
          </p:nvSpPr>
          <p:spPr>
            <a:xfrm>
              <a:off x="4221067" y="1778310"/>
              <a:ext cx="1533416" cy="237501"/>
            </a:xfrm>
            <a:prstGeom prst="rect">
              <a:avLst/>
            </a:prstGeom>
            <a:noFill/>
          </p:spPr>
          <p:txBody>
            <a:bodyPr wrap="square" rtlCol="0">
              <a:spAutoFit/>
            </a:bodyPr>
            <a:lstStyle/>
            <a:p>
              <a:pPr algn="ctr">
                <a:lnSpc>
                  <a:spcPct val="85000"/>
                </a:lnSpc>
              </a:pPr>
              <a:r>
                <a:rPr lang="en-US" sz="1100" dirty="0">
                  <a:solidFill>
                    <a:prstClr val="black"/>
                  </a:solidFill>
                </a:rPr>
                <a:t>PDN gateway (</a:t>
              </a:r>
              <a:r>
                <a:rPr lang="en-US" sz="1100" b="1" dirty="0">
                  <a:solidFill>
                    <a:prstClr val="black"/>
                  </a:solidFill>
                </a:rPr>
                <a:t>P-GW</a:t>
              </a:r>
              <a:r>
                <a:rPr lang="en-US" sz="1100" dirty="0">
                  <a:solidFill>
                    <a:prstClr val="black"/>
                  </a:solidFill>
                </a:rPr>
                <a:t>)</a:t>
              </a:r>
            </a:p>
          </p:txBody>
        </p:sp>
        <p:sp>
          <p:nvSpPr>
            <p:cNvPr id="21" name="TextBox 20">
              <a:extLst>
                <a:ext uri="{FF2B5EF4-FFF2-40B4-BE49-F238E27FC236}">
                  <a16:creationId xmlns:a16="http://schemas.microsoft.com/office/drawing/2014/main" id="{FFEBF000-D00B-85CE-6BD0-D7B4A8996D8B}"/>
                </a:ext>
              </a:extLst>
            </p:cNvPr>
            <p:cNvSpPr txBox="1"/>
            <p:nvPr/>
          </p:nvSpPr>
          <p:spPr>
            <a:xfrm>
              <a:off x="1819936" y="1757936"/>
              <a:ext cx="1947195" cy="237501"/>
            </a:xfrm>
            <a:prstGeom prst="rect">
              <a:avLst/>
            </a:prstGeom>
            <a:noFill/>
          </p:spPr>
          <p:txBody>
            <a:bodyPr wrap="square" rtlCol="0">
              <a:spAutoFit/>
            </a:bodyPr>
            <a:lstStyle/>
            <a:p>
              <a:pPr algn="ctr">
                <a:lnSpc>
                  <a:spcPct val="85000"/>
                </a:lnSpc>
              </a:pPr>
              <a:r>
                <a:rPr lang="en-US" sz="1100" dirty="0">
                  <a:solidFill>
                    <a:prstClr val="black"/>
                  </a:solidFill>
                </a:rPr>
                <a:t>Serving gateway (</a:t>
              </a:r>
              <a:r>
                <a:rPr lang="en-US" sz="1100" b="1" dirty="0">
                  <a:solidFill>
                    <a:prstClr val="black"/>
                  </a:solidFill>
                </a:rPr>
                <a:t>S-GW</a:t>
              </a:r>
              <a:r>
                <a:rPr lang="en-US" sz="1100" dirty="0">
                  <a:solidFill>
                    <a:prstClr val="black"/>
                  </a:solidFill>
                </a:rPr>
                <a:t>)</a:t>
              </a:r>
            </a:p>
          </p:txBody>
        </p:sp>
        <p:grpSp>
          <p:nvGrpSpPr>
            <p:cNvPr id="22" name="Group 21">
              <a:extLst>
                <a:ext uri="{FF2B5EF4-FFF2-40B4-BE49-F238E27FC236}">
                  <a16:creationId xmlns:a16="http://schemas.microsoft.com/office/drawing/2014/main" id="{63D4E537-87CD-E681-0834-238106ED4B31}"/>
                </a:ext>
              </a:extLst>
            </p:cNvPr>
            <p:cNvGrpSpPr/>
            <p:nvPr/>
          </p:nvGrpSpPr>
          <p:grpSpPr>
            <a:xfrm>
              <a:off x="2761949" y="2058151"/>
              <a:ext cx="608482" cy="372450"/>
              <a:chOff x="7493876" y="2774731"/>
              <a:chExt cx="1481958" cy="894622"/>
            </a:xfrm>
          </p:grpSpPr>
          <p:sp>
            <p:nvSpPr>
              <p:cNvPr id="40" name="Freeform 39">
                <a:extLst>
                  <a:ext uri="{FF2B5EF4-FFF2-40B4-BE49-F238E27FC236}">
                    <a16:creationId xmlns:a16="http://schemas.microsoft.com/office/drawing/2014/main" id="{C8CE3200-4B31-9AB7-AE34-F985654BC3D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ea typeface="+mn-ea"/>
                    <a:cs typeface="+mn-cs"/>
                  </a:rPr>
                  <a:t>                   </a:t>
                </a:r>
              </a:p>
            </p:txBody>
          </p:sp>
          <p:sp>
            <p:nvSpPr>
              <p:cNvPr id="41" name="Oval 40">
                <a:extLst>
                  <a:ext uri="{FF2B5EF4-FFF2-40B4-BE49-F238E27FC236}">
                    <a16:creationId xmlns:a16="http://schemas.microsoft.com/office/drawing/2014/main" id="{EA41EE55-9EEA-6CA5-667F-5C450C341E6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ea typeface="+mn-ea"/>
                    <a:cs typeface="+mn-cs"/>
                  </a:rPr>
                  <a:t>              </a:t>
                </a:r>
              </a:p>
            </p:txBody>
          </p:sp>
          <p:grpSp>
            <p:nvGrpSpPr>
              <p:cNvPr id="42" name="Group 41">
                <a:extLst>
                  <a:ext uri="{FF2B5EF4-FFF2-40B4-BE49-F238E27FC236}">
                    <a16:creationId xmlns:a16="http://schemas.microsoft.com/office/drawing/2014/main" id="{9889945A-4E0F-8764-1092-4C61C48D73BA}"/>
                  </a:ext>
                </a:extLst>
              </p:cNvPr>
              <p:cNvGrpSpPr/>
              <p:nvPr/>
            </p:nvGrpSpPr>
            <p:grpSpPr>
              <a:xfrm>
                <a:off x="7713663" y="2848339"/>
                <a:ext cx="1042107" cy="425543"/>
                <a:chOff x="7786941" y="2884917"/>
                <a:chExt cx="897649" cy="353919"/>
              </a:xfrm>
            </p:grpSpPr>
            <p:sp>
              <p:nvSpPr>
                <p:cNvPr id="43" name="Freeform 42">
                  <a:extLst>
                    <a:ext uri="{FF2B5EF4-FFF2-40B4-BE49-F238E27FC236}">
                      <a16:creationId xmlns:a16="http://schemas.microsoft.com/office/drawing/2014/main" id="{8ED261AA-BEAB-404B-19E8-A91D9974EC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sp>
              <p:nvSpPr>
                <p:cNvPr id="44" name="Freeform 43">
                  <a:extLst>
                    <a:ext uri="{FF2B5EF4-FFF2-40B4-BE49-F238E27FC236}">
                      <a16:creationId xmlns:a16="http://schemas.microsoft.com/office/drawing/2014/main" id="{40CF6C09-794D-139E-590C-E48020E43A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sp>
              <p:nvSpPr>
                <p:cNvPr id="45" name="Freeform 44">
                  <a:extLst>
                    <a:ext uri="{FF2B5EF4-FFF2-40B4-BE49-F238E27FC236}">
                      <a16:creationId xmlns:a16="http://schemas.microsoft.com/office/drawing/2014/main" id="{AB57FFA8-3956-BD3F-75E4-03B0FA1452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sp>
              <p:nvSpPr>
                <p:cNvPr id="46" name="Freeform 45">
                  <a:extLst>
                    <a:ext uri="{FF2B5EF4-FFF2-40B4-BE49-F238E27FC236}">
                      <a16:creationId xmlns:a16="http://schemas.microsoft.com/office/drawing/2014/main" id="{F5D8E5DE-1F02-6D1B-7238-C070F5F2DE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ea typeface="+mn-ea"/>
                    <a:cs typeface="+mn-cs"/>
                  </a:endParaRPr>
                </a:p>
              </p:txBody>
            </p:sp>
          </p:grpSp>
        </p:grpSp>
        <p:grpSp>
          <p:nvGrpSpPr>
            <p:cNvPr id="54" name="Group 53">
              <a:extLst>
                <a:ext uri="{FF2B5EF4-FFF2-40B4-BE49-F238E27FC236}">
                  <a16:creationId xmlns:a16="http://schemas.microsoft.com/office/drawing/2014/main" id="{715A2D3A-1151-9F57-5096-29C03E903A8F}"/>
                </a:ext>
              </a:extLst>
            </p:cNvPr>
            <p:cNvGrpSpPr/>
            <p:nvPr/>
          </p:nvGrpSpPr>
          <p:grpSpPr>
            <a:xfrm>
              <a:off x="6097257" y="1694445"/>
              <a:ext cx="1494768" cy="788702"/>
              <a:chOff x="5783620" y="3180763"/>
              <a:chExt cx="1494768" cy="788702"/>
            </a:xfrm>
          </p:grpSpPr>
          <p:sp>
            <p:nvSpPr>
              <p:cNvPr id="24" name="Freeform 23">
                <a:extLst>
                  <a:ext uri="{FF2B5EF4-FFF2-40B4-BE49-F238E27FC236}">
                    <a16:creationId xmlns:a16="http://schemas.microsoft.com/office/drawing/2014/main" id="{37F79612-2F22-B184-751C-71543B5334A3}"/>
                  </a:ext>
                </a:extLst>
              </p:cNvPr>
              <p:cNvSpPr/>
              <p:nvPr/>
            </p:nvSpPr>
            <p:spPr>
              <a:xfrm>
                <a:off x="5894782" y="3180763"/>
                <a:ext cx="1262819" cy="788702"/>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200" dirty="0"/>
              </a:p>
            </p:txBody>
          </p:sp>
          <p:sp>
            <p:nvSpPr>
              <p:cNvPr id="25" name="TextBox 24">
                <a:extLst>
                  <a:ext uri="{FF2B5EF4-FFF2-40B4-BE49-F238E27FC236}">
                    <a16:creationId xmlns:a16="http://schemas.microsoft.com/office/drawing/2014/main" id="{24B6ECDB-16D2-96AB-26C6-068E889CF18B}"/>
                  </a:ext>
                </a:extLst>
              </p:cNvPr>
              <p:cNvSpPr txBox="1"/>
              <p:nvPr/>
            </p:nvSpPr>
            <p:spPr>
              <a:xfrm>
                <a:off x="5783620" y="3339619"/>
                <a:ext cx="1494768" cy="539250"/>
              </a:xfrm>
              <a:prstGeom prst="rect">
                <a:avLst/>
              </a:prstGeom>
              <a:noFill/>
            </p:spPr>
            <p:txBody>
              <a:bodyPr wrap="none" rtlCol="0">
                <a:spAutoFit/>
              </a:bodyPr>
              <a:lstStyle/>
              <a:p>
                <a:pPr algn="ctr">
                  <a:lnSpc>
                    <a:spcPct val="80000"/>
                  </a:lnSpc>
                </a:pPr>
                <a:r>
                  <a:rPr lang="pt-BR" sz="1200" dirty="0">
                    <a:solidFill>
                      <a:prstClr val="black"/>
                    </a:solidFill>
                  </a:rPr>
                  <a:t>Internet pública</a:t>
                </a:r>
              </a:p>
              <a:p>
                <a:pPr algn="ctr">
                  <a:lnSpc>
                    <a:spcPct val="80000"/>
                  </a:lnSpc>
                </a:pPr>
                <a:r>
                  <a:rPr lang="pt-BR" sz="1200" dirty="0">
                    <a:solidFill>
                      <a:prstClr val="black"/>
                    </a:solidFill>
                  </a:rPr>
                  <a:t>e</a:t>
                </a:r>
              </a:p>
              <a:p>
                <a:pPr algn="ctr">
                  <a:lnSpc>
                    <a:spcPct val="80000"/>
                  </a:lnSpc>
                </a:pPr>
                <a:r>
                  <a:rPr lang="pt-BR" sz="1200" dirty="0">
                    <a:solidFill>
                      <a:prstClr val="black"/>
                    </a:solidFill>
                  </a:rPr>
                  <a:t>IPX entre operadoras</a:t>
                </a:r>
                <a:endParaRPr lang="en-US" sz="1200" dirty="0">
                  <a:solidFill>
                    <a:prstClr val="black"/>
                  </a:solidFill>
                </a:endParaRPr>
              </a:p>
            </p:txBody>
          </p:sp>
        </p:grpSp>
        <p:sp>
          <p:nvSpPr>
            <p:cNvPr id="26" name="Freeform 25">
              <a:extLst>
                <a:ext uri="{FF2B5EF4-FFF2-40B4-BE49-F238E27FC236}">
                  <a16:creationId xmlns:a16="http://schemas.microsoft.com/office/drawing/2014/main" id="{84A73FB7-FDED-92CD-4EFA-6C66226A2EDA}"/>
                </a:ext>
              </a:extLst>
            </p:cNvPr>
            <p:cNvSpPr/>
            <p:nvPr/>
          </p:nvSpPr>
          <p:spPr>
            <a:xfrm>
              <a:off x="1930867" y="2117203"/>
              <a:ext cx="4448025" cy="1179354"/>
            </a:xfrm>
            <a:custGeom>
              <a:avLst/>
              <a:gdLst>
                <a:gd name="connsiteX0" fmla="*/ 0 w 5299788"/>
                <a:gd name="connsiteY0" fmla="*/ 1418253 h 1418253"/>
                <a:gd name="connsiteX1" fmla="*/ 1362270 w 5299788"/>
                <a:gd name="connsiteY1" fmla="*/ 0 h 1418253"/>
                <a:gd name="connsiteX2" fmla="*/ 3415004 w 5299788"/>
                <a:gd name="connsiteY2" fmla="*/ 0 h 1418253"/>
                <a:gd name="connsiteX3" fmla="*/ 5299788 w 5299788"/>
                <a:gd name="connsiteY3" fmla="*/ 1343608 h 1418253"/>
                <a:gd name="connsiteX0" fmla="*/ 0 w 5376544"/>
                <a:gd name="connsiteY0" fmla="*/ 1526884 h 1526884"/>
                <a:gd name="connsiteX1" fmla="*/ 1362270 w 5376544"/>
                <a:gd name="connsiteY1" fmla="*/ 108631 h 1526884"/>
                <a:gd name="connsiteX2" fmla="*/ 3415004 w 5376544"/>
                <a:gd name="connsiteY2" fmla="*/ 108631 h 1526884"/>
                <a:gd name="connsiteX3" fmla="*/ 5376544 w 5376544"/>
                <a:gd name="connsiteY3" fmla="*/ 132043 h 1526884"/>
                <a:gd name="connsiteX0" fmla="*/ 0 w 5376544"/>
                <a:gd name="connsiteY0" fmla="*/ 1599523 h 1599523"/>
                <a:gd name="connsiteX1" fmla="*/ 1362270 w 5376544"/>
                <a:gd name="connsiteY1" fmla="*/ 181270 h 1599523"/>
                <a:gd name="connsiteX2" fmla="*/ 3415004 w 5376544"/>
                <a:gd name="connsiteY2" fmla="*/ 181270 h 1599523"/>
                <a:gd name="connsiteX3" fmla="*/ 5376544 w 5376544"/>
                <a:gd name="connsiteY3" fmla="*/ 204682 h 1599523"/>
                <a:gd name="connsiteX0" fmla="*/ 0 w 5376544"/>
                <a:gd name="connsiteY0" fmla="*/ 1418253 h 1418253"/>
                <a:gd name="connsiteX1" fmla="*/ 1362270 w 5376544"/>
                <a:gd name="connsiteY1" fmla="*/ 0 h 1418253"/>
                <a:gd name="connsiteX2" fmla="*/ 3415004 w 5376544"/>
                <a:gd name="connsiteY2" fmla="*/ 0 h 1418253"/>
                <a:gd name="connsiteX3" fmla="*/ 5376544 w 5376544"/>
                <a:gd name="connsiteY3" fmla="*/ 23412 h 1418253"/>
                <a:gd name="connsiteX0" fmla="*/ 0 w 5376544"/>
                <a:gd name="connsiteY0" fmla="*/ 1425543 h 1425543"/>
                <a:gd name="connsiteX1" fmla="*/ 1362270 w 5376544"/>
                <a:gd name="connsiteY1" fmla="*/ 7290 h 1425543"/>
                <a:gd name="connsiteX2" fmla="*/ 3415004 w 5376544"/>
                <a:gd name="connsiteY2" fmla="*/ 7290 h 1425543"/>
                <a:gd name="connsiteX3" fmla="*/ 5376544 w 5376544"/>
                <a:gd name="connsiteY3" fmla="*/ 0 h 1425543"/>
              </a:gdLst>
              <a:ahLst/>
              <a:cxnLst>
                <a:cxn ang="0">
                  <a:pos x="connsiteX0" y="connsiteY0"/>
                </a:cxn>
                <a:cxn ang="0">
                  <a:pos x="connsiteX1" y="connsiteY1"/>
                </a:cxn>
                <a:cxn ang="0">
                  <a:pos x="connsiteX2" y="connsiteY2"/>
                </a:cxn>
                <a:cxn ang="0">
                  <a:pos x="connsiteX3" y="connsiteY3"/>
                </a:cxn>
              </a:cxnLst>
              <a:rect l="l" t="t" r="r" b="b"/>
              <a:pathLst>
                <a:path w="5376544" h="1425543">
                  <a:moveTo>
                    <a:pt x="0" y="1425543"/>
                  </a:moveTo>
                  <a:lnTo>
                    <a:pt x="1362270" y="7290"/>
                  </a:lnTo>
                  <a:lnTo>
                    <a:pt x="3415004" y="7290"/>
                  </a:lnTo>
                  <a:lnTo>
                    <a:pt x="5376544" y="0"/>
                  </a:lnTo>
                </a:path>
              </a:pathLst>
            </a:custGeom>
            <a:noFill/>
            <a:ln w="25400">
              <a:solidFill>
                <a:srgbClr val="00B050"/>
              </a:solidFill>
              <a:headEnd type="triangle" w="lg" len="lg"/>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dirty="0"/>
            </a:p>
          </p:txBody>
        </p:sp>
        <p:pic>
          <p:nvPicPr>
            <p:cNvPr id="27" name="Picture 26">
              <a:extLst>
                <a:ext uri="{FF2B5EF4-FFF2-40B4-BE49-F238E27FC236}">
                  <a16:creationId xmlns:a16="http://schemas.microsoft.com/office/drawing/2014/main" id="{43BE73A0-ABAB-C961-6C2D-9CC13123D305}"/>
                </a:ext>
              </a:extLst>
            </p:cNvPr>
            <p:cNvPicPr>
              <a:picLocks noChangeAspect="1"/>
            </p:cNvPicPr>
            <p:nvPr/>
          </p:nvPicPr>
          <p:blipFill>
            <a:blip r:embed="rId9"/>
            <a:stretch>
              <a:fillRect/>
            </a:stretch>
          </p:blipFill>
          <p:spPr>
            <a:xfrm>
              <a:off x="1846393" y="3706018"/>
              <a:ext cx="827848" cy="425750"/>
            </a:xfrm>
            <a:prstGeom prst="rect">
              <a:avLst/>
            </a:prstGeom>
          </p:spPr>
        </p:pic>
        <p:pic>
          <p:nvPicPr>
            <p:cNvPr id="28" name="Picture 27">
              <a:extLst>
                <a:ext uri="{FF2B5EF4-FFF2-40B4-BE49-F238E27FC236}">
                  <a16:creationId xmlns:a16="http://schemas.microsoft.com/office/drawing/2014/main" id="{49142F2B-DCB9-E0EC-6A68-7D89C5AD990A}"/>
                </a:ext>
              </a:extLst>
            </p:cNvPr>
            <p:cNvPicPr>
              <a:picLocks noChangeAspect="1"/>
            </p:cNvPicPr>
            <p:nvPr/>
          </p:nvPicPr>
          <p:blipFill>
            <a:blip r:embed="rId10"/>
            <a:stretch>
              <a:fillRect/>
            </a:stretch>
          </p:blipFill>
          <p:spPr>
            <a:xfrm>
              <a:off x="3387480" y="4335433"/>
              <a:ext cx="809869" cy="419932"/>
            </a:xfrm>
            <a:prstGeom prst="rect">
              <a:avLst/>
            </a:prstGeom>
          </p:spPr>
        </p:pic>
        <p:grpSp>
          <p:nvGrpSpPr>
            <p:cNvPr id="29" name="Group 28">
              <a:extLst>
                <a:ext uri="{FF2B5EF4-FFF2-40B4-BE49-F238E27FC236}">
                  <a16:creationId xmlns:a16="http://schemas.microsoft.com/office/drawing/2014/main" id="{22DEF1F0-FB6D-18A8-E918-C2891641ED11}"/>
                </a:ext>
              </a:extLst>
            </p:cNvPr>
            <p:cNvGrpSpPr/>
            <p:nvPr/>
          </p:nvGrpSpPr>
          <p:grpSpPr>
            <a:xfrm>
              <a:off x="4246279" y="4070614"/>
              <a:ext cx="1391752" cy="1105103"/>
              <a:chOff x="6858253" y="4450703"/>
              <a:chExt cx="1682278" cy="1335792"/>
            </a:xfrm>
          </p:grpSpPr>
          <p:sp>
            <p:nvSpPr>
              <p:cNvPr id="37" name="TextBox 36">
                <a:extLst>
                  <a:ext uri="{FF2B5EF4-FFF2-40B4-BE49-F238E27FC236}">
                    <a16:creationId xmlns:a16="http://schemas.microsoft.com/office/drawing/2014/main" id="{09B75503-F201-7356-0A3E-E687C87D2E90}"/>
                  </a:ext>
                </a:extLst>
              </p:cNvPr>
              <p:cNvSpPr txBox="1"/>
              <p:nvPr/>
            </p:nvSpPr>
            <p:spPr>
              <a:xfrm>
                <a:off x="6858253" y="5325495"/>
                <a:ext cx="1682278" cy="461000"/>
              </a:xfrm>
              <a:prstGeom prst="rect">
                <a:avLst/>
              </a:prstGeom>
              <a:noFill/>
            </p:spPr>
            <p:txBody>
              <a:bodyPr wrap="square" rtlCol="0">
                <a:spAutoFit/>
              </a:bodyPr>
              <a:lstStyle/>
              <a:p>
                <a:pPr>
                  <a:lnSpc>
                    <a:spcPct val="85000"/>
                  </a:lnSpc>
                </a:pPr>
                <a:r>
                  <a:rPr lang="en-US" sz="1100" dirty="0">
                    <a:solidFill>
                      <a:prstClr val="black"/>
                    </a:solidFill>
                  </a:rPr>
                  <a:t>Home Subscriber Service (</a:t>
                </a:r>
                <a:r>
                  <a:rPr lang="en-US" sz="1100" b="1" dirty="0">
                    <a:solidFill>
                      <a:prstClr val="black"/>
                    </a:solidFill>
                  </a:rPr>
                  <a:t>HSS</a:t>
                </a:r>
                <a:r>
                  <a:rPr lang="en-US" sz="1100" dirty="0">
                    <a:solidFill>
                      <a:prstClr val="black"/>
                    </a:solidFill>
                  </a:rPr>
                  <a:t>)</a:t>
                </a:r>
              </a:p>
            </p:txBody>
          </p:sp>
          <p:sp>
            <p:nvSpPr>
              <p:cNvPr id="38" name="Can 37">
                <a:extLst>
                  <a:ext uri="{FF2B5EF4-FFF2-40B4-BE49-F238E27FC236}">
                    <a16:creationId xmlns:a16="http://schemas.microsoft.com/office/drawing/2014/main" id="{2B425531-7E90-D883-4836-FC159B0C3199}"/>
                  </a:ext>
                </a:extLst>
              </p:cNvPr>
              <p:cNvSpPr/>
              <p:nvPr/>
            </p:nvSpPr>
            <p:spPr>
              <a:xfrm>
                <a:off x="7310157" y="4956822"/>
                <a:ext cx="339376" cy="309950"/>
              </a:xfrm>
              <a:prstGeom prst="can">
                <a:avLst/>
              </a:prstGeom>
              <a:gradFill>
                <a:gsLst>
                  <a:gs pos="38000">
                    <a:schemeClr val="bg1">
                      <a:lumMod val="95000"/>
                    </a:schemeClr>
                  </a:gs>
                  <a:gs pos="0">
                    <a:srgbClr val="C4CDD3"/>
                  </a:gs>
                  <a:gs pos="100000">
                    <a:schemeClr val="bg1">
                      <a:lumMod val="75000"/>
                    </a:schemeClr>
                  </a:gs>
                </a:gsLst>
                <a:lin ang="0" scaled="0"/>
              </a:gra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pic>
            <p:nvPicPr>
              <p:cNvPr id="39" name="Picture 38" descr="A screen shot of a computer&#10;&#10;Description automatically generated">
                <a:extLst>
                  <a:ext uri="{FF2B5EF4-FFF2-40B4-BE49-F238E27FC236}">
                    <a16:creationId xmlns:a16="http://schemas.microsoft.com/office/drawing/2014/main" id="{E8A1F01B-E126-0E7A-7F20-77D66F4BE443}"/>
                  </a:ext>
                </a:extLst>
              </p:cNvPr>
              <p:cNvPicPr>
                <a:picLocks noChangeAspect="1"/>
              </p:cNvPicPr>
              <p:nvPr/>
            </p:nvPicPr>
            <p:blipFill>
              <a:blip r:embed="rId8"/>
              <a:stretch>
                <a:fillRect/>
              </a:stretch>
            </p:blipFill>
            <p:spPr>
              <a:xfrm>
                <a:off x="6867195" y="4450703"/>
                <a:ext cx="494727" cy="922817"/>
              </a:xfrm>
              <a:prstGeom prst="rect">
                <a:avLst/>
              </a:prstGeom>
            </p:spPr>
          </p:pic>
        </p:grpSp>
        <p:pic>
          <p:nvPicPr>
            <p:cNvPr id="30" name="Picture 29">
              <a:extLst>
                <a:ext uri="{FF2B5EF4-FFF2-40B4-BE49-F238E27FC236}">
                  <a16:creationId xmlns:a16="http://schemas.microsoft.com/office/drawing/2014/main" id="{2E00BA06-39C3-2BC4-A903-E1EC1D04D48E}"/>
                </a:ext>
              </a:extLst>
            </p:cNvPr>
            <p:cNvPicPr>
              <a:picLocks noChangeAspect="1"/>
            </p:cNvPicPr>
            <p:nvPr/>
          </p:nvPicPr>
          <p:blipFill>
            <a:blip r:embed="rId11"/>
            <a:stretch>
              <a:fillRect/>
            </a:stretch>
          </p:blipFill>
          <p:spPr>
            <a:xfrm>
              <a:off x="2693738" y="3109020"/>
              <a:ext cx="809653" cy="423002"/>
            </a:xfrm>
            <a:prstGeom prst="rect">
              <a:avLst/>
            </a:prstGeom>
          </p:spPr>
        </p:pic>
        <p:cxnSp>
          <p:nvCxnSpPr>
            <p:cNvPr id="31" name="Straight Arrow Connector 30">
              <a:extLst>
                <a:ext uri="{FF2B5EF4-FFF2-40B4-BE49-F238E27FC236}">
                  <a16:creationId xmlns:a16="http://schemas.microsoft.com/office/drawing/2014/main" id="{49E480CD-7286-D603-C2BE-2EC2D99B56B0}"/>
                </a:ext>
              </a:extLst>
            </p:cNvPr>
            <p:cNvCxnSpPr>
              <a:cxnSpLocks/>
            </p:cNvCxnSpPr>
            <p:nvPr/>
          </p:nvCxnSpPr>
          <p:spPr>
            <a:xfrm>
              <a:off x="3245444" y="4272785"/>
              <a:ext cx="1000835" cy="0"/>
            </a:xfrm>
            <a:prstGeom prst="straightConnector1">
              <a:avLst/>
            </a:prstGeom>
            <a:ln>
              <a:solidFill>
                <a:srgbClr val="0000A2"/>
              </a:solidFill>
              <a:headEnd type="triangle"/>
              <a:tailEnd type="triangle"/>
            </a:ln>
            <a:effectLst/>
          </p:spPr>
          <p:style>
            <a:lnRef idx="2">
              <a:schemeClr val="accent1"/>
            </a:lnRef>
            <a:fillRef idx="0">
              <a:schemeClr val="accent1"/>
            </a:fillRef>
            <a:effectRef idx="1">
              <a:schemeClr val="accent1"/>
            </a:effectRef>
            <a:fontRef idx="minor">
              <a:schemeClr val="tx1"/>
            </a:fontRef>
          </p:style>
        </p:cxnSp>
        <p:pic>
          <p:nvPicPr>
            <p:cNvPr id="32" name="Picture 31">
              <a:extLst>
                <a:ext uri="{FF2B5EF4-FFF2-40B4-BE49-F238E27FC236}">
                  <a16:creationId xmlns:a16="http://schemas.microsoft.com/office/drawing/2014/main" id="{93BA4639-2EDF-7AE8-EDD8-634BDB0CB68C}"/>
                </a:ext>
              </a:extLst>
            </p:cNvPr>
            <p:cNvPicPr>
              <a:picLocks noChangeAspect="1"/>
            </p:cNvPicPr>
            <p:nvPr/>
          </p:nvPicPr>
          <p:blipFill>
            <a:blip r:embed="rId12"/>
            <a:stretch>
              <a:fillRect/>
            </a:stretch>
          </p:blipFill>
          <p:spPr>
            <a:xfrm>
              <a:off x="3515813" y="2158967"/>
              <a:ext cx="849508" cy="440106"/>
            </a:xfrm>
            <a:prstGeom prst="rect">
              <a:avLst/>
            </a:prstGeom>
          </p:spPr>
        </p:pic>
        <p:pic>
          <p:nvPicPr>
            <p:cNvPr id="33" name="Picture 32">
              <a:extLst>
                <a:ext uri="{FF2B5EF4-FFF2-40B4-BE49-F238E27FC236}">
                  <a16:creationId xmlns:a16="http://schemas.microsoft.com/office/drawing/2014/main" id="{86CDF8DF-4AA3-724F-4D14-545A558B2422}"/>
                </a:ext>
              </a:extLst>
            </p:cNvPr>
            <p:cNvPicPr>
              <a:picLocks noChangeAspect="1"/>
            </p:cNvPicPr>
            <p:nvPr/>
          </p:nvPicPr>
          <p:blipFill>
            <a:blip r:embed="rId7"/>
            <a:stretch>
              <a:fillRect/>
            </a:stretch>
          </p:blipFill>
          <p:spPr>
            <a:xfrm>
              <a:off x="3520869" y="1651314"/>
              <a:ext cx="849621" cy="438626"/>
            </a:xfrm>
            <a:prstGeom prst="rect">
              <a:avLst/>
            </a:prstGeom>
          </p:spPr>
        </p:pic>
        <p:cxnSp>
          <p:nvCxnSpPr>
            <p:cNvPr id="34" name="Straight Arrow Connector 33">
              <a:extLst>
                <a:ext uri="{FF2B5EF4-FFF2-40B4-BE49-F238E27FC236}">
                  <a16:creationId xmlns:a16="http://schemas.microsoft.com/office/drawing/2014/main" id="{2944412A-A92F-FB9C-377F-DEE85EF37986}"/>
                </a:ext>
              </a:extLst>
            </p:cNvPr>
            <p:cNvCxnSpPr>
              <a:cxnSpLocks/>
            </p:cNvCxnSpPr>
            <p:nvPr/>
          </p:nvCxnSpPr>
          <p:spPr>
            <a:xfrm flipV="1">
              <a:off x="3086923" y="2476725"/>
              <a:ext cx="0" cy="1587521"/>
            </a:xfrm>
            <a:prstGeom prst="straightConnector1">
              <a:avLst/>
            </a:prstGeom>
            <a:ln>
              <a:solidFill>
                <a:srgbClr val="0000A2"/>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5" name="Straight Arrow Connector 34">
              <a:extLst>
                <a:ext uri="{FF2B5EF4-FFF2-40B4-BE49-F238E27FC236}">
                  <a16:creationId xmlns:a16="http://schemas.microsoft.com/office/drawing/2014/main" id="{A0AC2A58-442C-ABD0-D145-4E867F49FA24}"/>
                </a:ext>
              </a:extLst>
            </p:cNvPr>
            <p:cNvCxnSpPr>
              <a:cxnSpLocks/>
            </p:cNvCxnSpPr>
            <p:nvPr/>
          </p:nvCxnSpPr>
          <p:spPr>
            <a:xfrm>
              <a:off x="3385408" y="2224678"/>
              <a:ext cx="1072912" cy="0"/>
            </a:xfrm>
            <a:prstGeom prst="straightConnector1">
              <a:avLst/>
            </a:prstGeom>
            <a:ln>
              <a:solidFill>
                <a:srgbClr val="0000A2"/>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6" name="Straight Arrow Connector 35">
              <a:extLst>
                <a:ext uri="{FF2B5EF4-FFF2-40B4-BE49-F238E27FC236}">
                  <a16:creationId xmlns:a16="http://schemas.microsoft.com/office/drawing/2014/main" id="{BC6F1547-8345-F111-E530-492089D29BBA}"/>
                </a:ext>
              </a:extLst>
            </p:cNvPr>
            <p:cNvCxnSpPr>
              <a:cxnSpLocks/>
            </p:cNvCxnSpPr>
            <p:nvPr/>
          </p:nvCxnSpPr>
          <p:spPr>
            <a:xfrm>
              <a:off x="2038482" y="3575114"/>
              <a:ext cx="830852" cy="697671"/>
            </a:xfrm>
            <a:prstGeom prst="straightConnector1">
              <a:avLst/>
            </a:prstGeom>
            <a:ln>
              <a:solidFill>
                <a:srgbClr val="0000A2"/>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nvGrpSpPr>
            <p:cNvPr id="335" name="Group 334">
              <a:extLst>
                <a:ext uri="{FF2B5EF4-FFF2-40B4-BE49-F238E27FC236}">
                  <a16:creationId xmlns:a16="http://schemas.microsoft.com/office/drawing/2014/main" id="{18A11008-D960-5DC6-AC18-D334442B6A41}"/>
                </a:ext>
              </a:extLst>
            </p:cNvPr>
            <p:cNvGrpSpPr/>
            <p:nvPr/>
          </p:nvGrpSpPr>
          <p:grpSpPr>
            <a:xfrm>
              <a:off x="1402312" y="2743392"/>
              <a:ext cx="729889" cy="731255"/>
              <a:chOff x="8972456" y="2172446"/>
              <a:chExt cx="729889" cy="731255"/>
            </a:xfrm>
          </p:grpSpPr>
          <p:sp>
            <p:nvSpPr>
              <p:cNvPr id="60" name="Oval 59">
                <a:extLst>
                  <a:ext uri="{FF2B5EF4-FFF2-40B4-BE49-F238E27FC236}">
                    <a16:creationId xmlns:a16="http://schemas.microsoft.com/office/drawing/2014/main" id="{3A8D7751-806E-9536-6059-E96A608FE777}"/>
                  </a:ext>
                </a:extLst>
              </p:cNvPr>
              <p:cNvSpPr/>
              <p:nvPr/>
            </p:nvSpPr>
            <p:spPr>
              <a:xfrm flipV="1">
                <a:off x="9315793" y="2775681"/>
                <a:ext cx="386552" cy="128020"/>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1" name="Group 60">
                <a:extLst>
                  <a:ext uri="{FF2B5EF4-FFF2-40B4-BE49-F238E27FC236}">
                    <a16:creationId xmlns:a16="http://schemas.microsoft.com/office/drawing/2014/main" id="{1DBFF1D9-E7F5-22AA-7D94-EDCE9814113A}"/>
                  </a:ext>
                </a:extLst>
              </p:cNvPr>
              <p:cNvGrpSpPr/>
              <p:nvPr/>
            </p:nvGrpSpPr>
            <p:grpSpPr>
              <a:xfrm>
                <a:off x="9413404" y="2808271"/>
                <a:ext cx="173662" cy="80864"/>
                <a:chOff x="7493876" y="2774731"/>
                <a:chExt cx="1481958" cy="894622"/>
              </a:xfrm>
            </p:grpSpPr>
            <p:sp>
              <p:nvSpPr>
                <p:cNvPr id="320" name="Freeform 319">
                  <a:extLst>
                    <a:ext uri="{FF2B5EF4-FFF2-40B4-BE49-F238E27FC236}">
                      <a16:creationId xmlns:a16="http://schemas.microsoft.com/office/drawing/2014/main" id="{F8EAEE16-26BD-0E41-2C4C-21609C35253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1" name="Oval 320">
                  <a:extLst>
                    <a:ext uri="{FF2B5EF4-FFF2-40B4-BE49-F238E27FC236}">
                      <a16:creationId xmlns:a16="http://schemas.microsoft.com/office/drawing/2014/main" id="{A224B025-7BFA-31D7-232E-EB959CC3702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2" name="Group 321">
                  <a:extLst>
                    <a:ext uri="{FF2B5EF4-FFF2-40B4-BE49-F238E27FC236}">
                      <a16:creationId xmlns:a16="http://schemas.microsoft.com/office/drawing/2014/main" id="{5E9132D9-1266-EFE0-9D31-CB0D80C6405F}"/>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E3B163BD-6A6F-217B-066C-F12B18B4081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4" name="Freeform 323">
                    <a:extLst>
                      <a:ext uri="{FF2B5EF4-FFF2-40B4-BE49-F238E27FC236}">
                        <a16:creationId xmlns:a16="http://schemas.microsoft.com/office/drawing/2014/main" id="{F44F0772-BC76-45EA-BBDD-F295364C5B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 name="Freeform 324">
                    <a:extLst>
                      <a:ext uri="{FF2B5EF4-FFF2-40B4-BE49-F238E27FC236}">
                        <a16:creationId xmlns:a16="http://schemas.microsoft.com/office/drawing/2014/main" id="{7C3F38EA-5DA2-6BE9-0580-1585151A1B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7" name="Freeform 326">
                    <a:extLst>
                      <a:ext uri="{FF2B5EF4-FFF2-40B4-BE49-F238E27FC236}">
                        <a16:creationId xmlns:a16="http://schemas.microsoft.com/office/drawing/2014/main" id="{85871720-8F13-E570-1F88-BF91F2D9786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62" name="Picture 61" descr="server_rack.png">
                <a:extLst>
                  <a:ext uri="{FF2B5EF4-FFF2-40B4-BE49-F238E27FC236}">
                    <a16:creationId xmlns:a16="http://schemas.microsoft.com/office/drawing/2014/main" id="{DA3935A2-4A28-C6F8-2749-8B2C8D77CAC5}"/>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408547" y="2635712"/>
                <a:ext cx="99257" cy="180401"/>
              </a:xfrm>
              <a:prstGeom prst="rect">
                <a:avLst/>
              </a:prstGeom>
            </p:spPr>
          </p:pic>
          <p:grpSp>
            <p:nvGrpSpPr>
              <p:cNvPr id="330" name="Group 329">
                <a:extLst>
                  <a:ext uri="{FF2B5EF4-FFF2-40B4-BE49-F238E27FC236}">
                    <a16:creationId xmlns:a16="http://schemas.microsoft.com/office/drawing/2014/main" id="{CA68B582-D6C0-336E-8536-EBED101943DC}"/>
                  </a:ext>
                </a:extLst>
              </p:cNvPr>
              <p:cNvGrpSpPr/>
              <p:nvPr/>
            </p:nvGrpSpPr>
            <p:grpSpPr>
              <a:xfrm>
                <a:off x="8972456" y="2172446"/>
                <a:ext cx="457971" cy="723972"/>
                <a:chOff x="11134444" y="4019591"/>
                <a:chExt cx="812800" cy="1555448"/>
              </a:xfrm>
            </p:grpSpPr>
            <p:pic>
              <p:nvPicPr>
                <p:cNvPr id="331" name="Picture 330">
                  <a:extLst>
                    <a:ext uri="{FF2B5EF4-FFF2-40B4-BE49-F238E27FC236}">
                      <a16:creationId xmlns:a16="http://schemas.microsoft.com/office/drawing/2014/main" id="{0F1E878B-AF53-A210-174F-60523D172CF5}"/>
                    </a:ext>
                  </a:extLst>
                </p:cNvPr>
                <p:cNvPicPr>
                  <a:picLocks noChangeAspect="1"/>
                </p:cNvPicPr>
                <p:nvPr/>
              </p:nvPicPr>
              <p:blipFill>
                <a:blip r:embed="rId14"/>
                <a:stretch>
                  <a:fillRect/>
                </a:stretch>
              </p:blipFill>
              <p:spPr>
                <a:xfrm>
                  <a:off x="11134444" y="4019591"/>
                  <a:ext cx="812800" cy="673100"/>
                </a:xfrm>
                <a:prstGeom prst="rect">
                  <a:avLst/>
                </a:prstGeom>
              </p:spPr>
            </p:pic>
            <p:cxnSp>
              <p:nvCxnSpPr>
                <p:cNvPr id="332" name="Straight Connector 331">
                  <a:extLst>
                    <a:ext uri="{FF2B5EF4-FFF2-40B4-BE49-F238E27FC236}">
                      <a16:creationId xmlns:a16="http://schemas.microsoft.com/office/drawing/2014/main" id="{E40E79B1-D7A9-893D-4D29-B1AC1237045A}"/>
                    </a:ext>
                  </a:extLst>
                </p:cNvPr>
                <p:cNvCxnSpPr>
                  <a:cxnSpLocks/>
                </p:cNvCxnSpPr>
                <p:nvPr/>
              </p:nvCxnSpPr>
              <p:spPr>
                <a:xfrm>
                  <a:off x="11555834" y="4296181"/>
                  <a:ext cx="0" cy="1210541"/>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333" name="Rectangle 332">
                  <a:extLst>
                    <a:ext uri="{FF2B5EF4-FFF2-40B4-BE49-F238E27FC236}">
                      <a16:creationId xmlns:a16="http://schemas.microsoft.com/office/drawing/2014/main" id="{033ADCD4-1865-6ACD-7D6C-EA24605D4692}"/>
                    </a:ext>
                  </a:extLst>
                </p:cNvPr>
                <p:cNvSpPr/>
                <p:nvPr/>
              </p:nvSpPr>
              <p:spPr>
                <a:xfrm>
                  <a:off x="11430859" y="5381469"/>
                  <a:ext cx="246480" cy="19357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337" name="Group 652">
              <a:extLst>
                <a:ext uri="{FF2B5EF4-FFF2-40B4-BE49-F238E27FC236}">
                  <a16:creationId xmlns:a16="http://schemas.microsoft.com/office/drawing/2014/main" id="{55D915F5-FC47-52A0-C1B2-AABFB4B9DA1D}"/>
                </a:ext>
              </a:extLst>
            </p:cNvPr>
            <p:cNvGrpSpPr>
              <a:grpSpLocks/>
            </p:cNvGrpSpPr>
            <p:nvPr/>
          </p:nvGrpSpPr>
          <p:grpSpPr bwMode="auto">
            <a:xfrm>
              <a:off x="900276" y="2885635"/>
              <a:ext cx="376403" cy="410922"/>
              <a:chOff x="2751" y="1851"/>
              <a:chExt cx="462" cy="478"/>
            </a:xfrm>
          </p:grpSpPr>
          <p:pic>
            <p:nvPicPr>
              <p:cNvPr id="340" name="Picture 653" descr="iphone_stylized_small">
                <a:extLst>
                  <a:ext uri="{FF2B5EF4-FFF2-40B4-BE49-F238E27FC236}">
                    <a16:creationId xmlns:a16="http://schemas.microsoft.com/office/drawing/2014/main" id="{6D4456B8-22F9-6ADF-1B26-8642178B6C4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1" name="Picture 654" descr="antenna_radiation_stylized">
                <a:extLst>
                  <a:ext uri="{FF2B5EF4-FFF2-40B4-BE49-F238E27FC236}">
                    <a16:creationId xmlns:a16="http://schemas.microsoft.com/office/drawing/2014/main" id="{26E668A7-157C-3D28-495F-3413D3EE200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8" name="TextBox 57">
              <a:extLst>
                <a:ext uri="{FF2B5EF4-FFF2-40B4-BE49-F238E27FC236}">
                  <a16:creationId xmlns:a16="http://schemas.microsoft.com/office/drawing/2014/main" id="{F287C9F3-F20D-CB87-3800-33B95D37A794}"/>
                </a:ext>
              </a:extLst>
            </p:cNvPr>
            <p:cNvSpPr txBox="1"/>
            <p:nvPr/>
          </p:nvSpPr>
          <p:spPr>
            <a:xfrm>
              <a:off x="3685740" y="2720839"/>
              <a:ext cx="3340145" cy="978729"/>
            </a:xfrm>
            <a:prstGeom prst="rect">
              <a:avLst/>
            </a:prstGeom>
            <a:noFill/>
          </p:spPr>
          <p:txBody>
            <a:bodyPr wrap="none" rtlCol="0">
              <a:spAutoFit/>
            </a:bodyPr>
            <a:lstStyle/>
            <a:p>
              <a:pPr>
                <a:lnSpc>
                  <a:spcPct val="90000"/>
                </a:lnSpc>
              </a:pPr>
              <a:r>
                <a:rPr lang="pt-BR" sz="3200" dirty="0">
                  <a:solidFill>
                    <a:srgbClr val="C00000"/>
                  </a:solidFill>
                </a:rPr>
                <a:t>Núcleo móvel 4G:</a:t>
              </a:r>
            </a:p>
            <a:p>
              <a:pPr>
                <a:lnSpc>
                  <a:spcPct val="90000"/>
                </a:lnSpc>
              </a:pPr>
              <a:r>
                <a:rPr lang="pt-BR" sz="3200" dirty="0">
                  <a:solidFill>
                    <a:srgbClr val="C00000"/>
                  </a:solidFill>
                </a:rPr>
                <a:t>caixas e protocolos</a:t>
              </a:r>
              <a:endParaRPr lang="en-US" sz="3200" dirty="0">
                <a:solidFill>
                  <a:srgbClr val="C00000"/>
                </a:solidFill>
              </a:endParaRPr>
            </a:p>
          </p:txBody>
        </p:sp>
      </p:grpSp>
      <p:sp>
        <p:nvSpPr>
          <p:cNvPr id="4" name="Slide Number Placeholder 4">
            <a:extLst>
              <a:ext uri="{FF2B5EF4-FFF2-40B4-BE49-F238E27FC236}">
                <a16:creationId xmlns:a16="http://schemas.microsoft.com/office/drawing/2014/main" id="{035A6B4F-1D72-74FB-A114-3CA433491668}"/>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224</a:t>
            </a:fld>
            <a:endParaRPr lang="en-US" dirty="0"/>
          </a:p>
        </p:txBody>
      </p:sp>
    </p:spTree>
    <p:extLst>
      <p:ext uri="{BB962C8B-B14F-4D97-AF65-F5344CB8AC3E}">
        <p14:creationId xmlns:p14="http://schemas.microsoft.com/office/powerpoint/2010/main" val="2883828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5"/>
                                        </p:tgtEl>
                                        <p:attrNameLst>
                                          <p:attrName>style.visibility</p:attrName>
                                        </p:attrNameLst>
                                      </p:cBhvr>
                                      <p:to>
                                        <p:strVal val="visible"/>
                                      </p:to>
                                    </p:set>
                                    <p:animEffect transition="in" filter="dissolve">
                                      <p:cBhvr>
                                        <p:cTn id="7" dur="500"/>
                                        <p:tgtEl>
                                          <p:spTgt spid="3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51" name="Freeform 350">
            <a:extLst>
              <a:ext uri="{FF2B5EF4-FFF2-40B4-BE49-F238E27FC236}">
                <a16:creationId xmlns:a16="http://schemas.microsoft.com/office/drawing/2014/main" id="{29641AE7-2944-21FD-9E10-BFD20A13FE04}"/>
              </a:ext>
            </a:extLst>
          </p:cNvPr>
          <p:cNvSpPr/>
          <p:nvPr/>
        </p:nvSpPr>
        <p:spPr>
          <a:xfrm>
            <a:off x="2877808" y="2592763"/>
            <a:ext cx="2028545" cy="1910938"/>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252" name="Group 251">
            <a:extLst>
              <a:ext uri="{FF2B5EF4-FFF2-40B4-BE49-F238E27FC236}">
                <a16:creationId xmlns:a16="http://schemas.microsoft.com/office/drawing/2014/main" id="{05301ECF-7459-EA3D-B035-8A29A0925475}"/>
              </a:ext>
            </a:extLst>
          </p:cNvPr>
          <p:cNvGrpSpPr/>
          <p:nvPr/>
        </p:nvGrpSpPr>
        <p:grpSpPr>
          <a:xfrm>
            <a:off x="3501629" y="3161094"/>
            <a:ext cx="973849" cy="644482"/>
            <a:chOff x="340314" y="825285"/>
            <a:chExt cx="710987" cy="468256"/>
          </a:xfrm>
        </p:grpSpPr>
        <p:sp>
          <p:nvSpPr>
            <p:cNvPr id="258" name="Oval 257">
              <a:extLst>
                <a:ext uri="{FF2B5EF4-FFF2-40B4-BE49-F238E27FC236}">
                  <a16:creationId xmlns:a16="http://schemas.microsoft.com/office/drawing/2014/main" id="{5878F5F4-4E59-C455-8DC2-A5B9470EC752}"/>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59" name="Group 258">
              <a:extLst>
                <a:ext uri="{FF2B5EF4-FFF2-40B4-BE49-F238E27FC236}">
                  <a16:creationId xmlns:a16="http://schemas.microsoft.com/office/drawing/2014/main" id="{21FF694F-1D7F-30E0-746D-70D09DC39ED9}"/>
                </a:ext>
              </a:extLst>
            </p:cNvPr>
            <p:cNvGrpSpPr/>
            <p:nvPr/>
          </p:nvGrpSpPr>
          <p:grpSpPr>
            <a:xfrm>
              <a:off x="519850" y="1126794"/>
              <a:ext cx="319417" cy="141292"/>
              <a:chOff x="7493876" y="2774731"/>
              <a:chExt cx="1481958" cy="894622"/>
            </a:xfrm>
          </p:grpSpPr>
          <p:sp>
            <p:nvSpPr>
              <p:cNvPr id="262" name="Freeform 261">
                <a:extLst>
                  <a:ext uri="{FF2B5EF4-FFF2-40B4-BE49-F238E27FC236}">
                    <a16:creationId xmlns:a16="http://schemas.microsoft.com/office/drawing/2014/main" id="{7B2BA10B-FD4C-3A5E-9CFF-65AE7CEA8C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263" name="Oval 262">
                <a:extLst>
                  <a:ext uri="{FF2B5EF4-FFF2-40B4-BE49-F238E27FC236}">
                    <a16:creationId xmlns:a16="http://schemas.microsoft.com/office/drawing/2014/main" id="{01B8351B-E2E6-DFE8-5860-DAD3296CE0E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264" name="Group 263">
                <a:extLst>
                  <a:ext uri="{FF2B5EF4-FFF2-40B4-BE49-F238E27FC236}">
                    <a16:creationId xmlns:a16="http://schemas.microsoft.com/office/drawing/2014/main" id="{5C330E39-D60E-FD21-8EC4-601DB7B3163D}"/>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41684A83-DD13-9AAF-9AB7-60935701FEA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266" name="Freeform 265">
                  <a:extLst>
                    <a:ext uri="{FF2B5EF4-FFF2-40B4-BE49-F238E27FC236}">
                      <a16:creationId xmlns:a16="http://schemas.microsoft.com/office/drawing/2014/main" id="{2DE3A2C7-CBCD-B8DC-D909-A2A8BEE53F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267" name="Freeform 266">
                  <a:extLst>
                    <a:ext uri="{FF2B5EF4-FFF2-40B4-BE49-F238E27FC236}">
                      <a16:creationId xmlns:a16="http://schemas.microsoft.com/office/drawing/2014/main" id="{DA47B2F1-2E59-4483-1851-250820A00DB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268" name="Freeform 267">
                  <a:extLst>
                    <a:ext uri="{FF2B5EF4-FFF2-40B4-BE49-F238E27FC236}">
                      <a16:creationId xmlns:a16="http://schemas.microsoft.com/office/drawing/2014/main" id="{C86EBB7E-D2A0-18F4-C781-91AEC395E0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260" name="Picture 259" descr="server_rack.png">
              <a:extLst>
                <a:ext uri="{FF2B5EF4-FFF2-40B4-BE49-F238E27FC236}">
                  <a16:creationId xmlns:a16="http://schemas.microsoft.com/office/drawing/2014/main" id="{10800059-5797-6895-4E00-1923BB8F670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261" name="Can 260">
              <a:extLst>
                <a:ext uri="{FF2B5EF4-FFF2-40B4-BE49-F238E27FC236}">
                  <a16:creationId xmlns:a16="http://schemas.microsoft.com/office/drawing/2014/main" id="{14C4CA47-9077-9641-C858-E9D974BC9449}"/>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346" name="Picture 345" descr="server_rack.png">
              <a:extLst>
                <a:ext uri="{FF2B5EF4-FFF2-40B4-BE49-F238E27FC236}">
                  <a16:creationId xmlns:a16="http://schemas.microsoft.com/office/drawing/2014/main" id="{C7EF4DA8-E5D1-BB14-84D8-C5D0D43DA32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347" name="Can 346">
              <a:extLst>
                <a:ext uri="{FF2B5EF4-FFF2-40B4-BE49-F238E27FC236}">
                  <a16:creationId xmlns:a16="http://schemas.microsoft.com/office/drawing/2014/main" id="{64EFD768-23A5-830B-1042-FC287746099E}"/>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358" name="Group 357">
            <a:extLst>
              <a:ext uri="{FF2B5EF4-FFF2-40B4-BE49-F238E27FC236}">
                <a16:creationId xmlns:a16="http://schemas.microsoft.com/office/drawing/2014/main" id="{5ED0F3E3-68D1-6460-F8B1-C2E884CB6595}"/>
              </a:ext>
            </a:extLst>
          </p:cNvPr>
          <p:cNvGrpSpPr/>
          <p:nvPr/>
        </p:nvGrpSpPr>
        <p:grpSpPr>
          <a:xfrm>
            <a:off x="1413328" y="1917913"/>
            <a:ext cx="1977689" cy="1908337"/>
            <a:chOff x="1816172" y="1778416"/>
            <a:chExt cx="1977689" cy="1908337"/>
          </a:xfrm>
        </p:grpSpPr>
        <p:sp>
          <p:nvSpPr>
            <p:cNvPr id="352" name="Freeform 351">
              <a:extLst>
                <a:ext uri="{FF2B5EF4-FFF2-40B4-BE49-F238E27FC236}">
                  <a16:creationId xmlns:a16="http://schemas.microsoft.com/office/drawing/2014/main" id="{E05DA516-FA31-6480-2F06-09F7CA4B28BF}"/>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10" name="Group 652">
              <a:extLst>
                <a:ext uri="{FF2B5EF4-FFF2-40B4-BE49-F238E27FC236}">
                  <a16:creationId xmlns:a16="http://schemas.microsoft.com/office/drawing/2014/main" id="{BFE555E5-57F5-794C-EA88-32ABFE0505B3}"/>
                </a:ext>
              </a:extLst>
            </p:cNvPr>
            <p:cNvGrpSpPr>
              <a:grpSpLocks/>
            </p:cNvGrpSpPr>
            <p:nvPr/>
          </p:nvGrpSpPr>
          <p:grpSpPr bwMode="auto">
            <a:xfrm>
              <a:off x="1895686" y="1906660"/>
              <a:ext cx="346882" cy="278715"/>
              <a:chOff x="2751" y="1851"/>
              <a:chExt cx="462" cy="478"/>
            </a:xfrm>
          </p:grpSpPr>
          <p:pic>
            <p:nvPicPr>
              <p:cNvPr id="88" name="Picture 653" descr="iphone_stylized_small">
                <a:extLst>
                  <a:ext uri="{FF2B5EF4-FFF2-40B4-BE49-F238E27FC236}">
                    <a16:creationId xmlns:a16="http://schemas.microsoft.com/office/drawing/2014/main" id="{063B4D1A-3CD7-94D6-B020-EF30DAF2D93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54" descr="antenna_radiation_stylized">
                <a:extLst>
                  <a:ext uri="{FF2B5EF4-FFF2-40B4-BE49-F238E27FC236}">
                    <a16:creationId xmlns:a16="http://schemas.microsoft.com/office/drawing/2014/main" id="{55B155F3-945E-1115-0965-15EF6F7DB2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a:extLst>
                <a:ext uri="{FF2B5EF4-FFF2-40B4-BE49-F238E27FC236}">
                  <a16:creationId xmlns:a16="http://schemas.microsoft.com/office/drawing/2014/main" id="{C7AA6052-21AE-8D67-D9AB-A7580583F498}"/>
                </a:ext>
              </a:extLst>
            </p:cNvPr>
            <p:cNvGrpSpPr/>
            <p:nvPr/>
          </p:nvGrpSpPr>
          <p:grpSpPr>
            <a:xfrm>
              <a:off x="1940847" y="2968234"/>
              <a:ext cx="217656" cy="203994"/>
              <a:chOff x="7432700" y="2327293"/>
              <a:chExt cx="534987" cy="407988"/>
            </a:xfrm>
          </p:grpSpPr>
          <p:pic>
            <p:nvPicPr>
              <p:cNvPr id="65" name="Picture 1017" descr="antenna_stylized">
                <a:extLst>
                  <a:ext uri="{FF2B5EF4-FFF2-40B4-BE49-F238E27FC236}">
                    <a16:creationId xmlns:a16="http://schemas.microsoft.com/office/drawing/2014/main" id="{C6CCBC7A-3951-C1E6-1955-8EA39636904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1018" descr="laptop_keyboard">
                <a:extLst>
                  <a:ext uri="{FF2B5EF4-FFF2-40B4-BE49-F238E27FC236}">
                    <a16:creationId xmlns:a16="http://schemas.microsoft.com/office/drawing/2014/main" id="{F46199E0-DB85-FEBA-8745-A64E6DAB6BF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19">
                <a:extLst>
                  <a:ext uri="{FF2B5EF4-FFF2-40B4-BE49-F238E27FC236}">
                    <a16:creationId xmlns:a16="http://schemas.microsoft.com/office/drawing/2014/main" id="{8FD2F6A7-490B-B685-47AF-4B4FE806448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pic>
            <p:nvPicPr>
              <p:cNvPr id="68" name="Picture 1020" descr="screen">
                <a:extLst>
                  <a:ext uri="{FF2B5EF4-FFF2-40B4-BE49-F238E27FC236}">
                    <a16:creationId xmlns:a16="http://schemas.microsoft.com/office/drawing/2014/main" id="{3709DE48-6291-2307-9144-0869B377E3D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Freeform 1021">
                <a:extLst>
                  <a:ext uri="{FF2B5EF4-FFF2-40B4-BE49-F238E27FC236}">
                    <a16:creationId xmlns:a16="http://schemas.microsoft.com/office/drawing/2014/main" id="{DBB2D4D2-723D-5CCB-488C-0D6B845A5C8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0" name="Freeform 1022">
                <a:extLst>
                  <a:ext uri="{FF2B5EF4-FFF2-40B4-BE49-F238E27FC236}">
                    <a16:creationId xmlns:a16="http://schemas.microsoft.com/office/drawing/2014/main" id="{32DDEF07-A0C4-7AD1-4041-7086F0FEC21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1" name="Freeform 1023">
                <a:extLst>
                  <a:ext uri="{FF2B5EF4-FFF2-40B4-BE49-F238E27FC236}">
                    <a16:creationId xmlns:a16="http://schemas.microsoft.com/office/drawing/2014/main" id="{DD29A974-0D38-8396-3547-472A7E491FA0}"/>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2" name="Freeform 1024">
                <a:extLst>
                  <a:ext uri="{FF2B5EF4-FFF2-40B4-BE49-F238E27FC236}">
                    <a16:creationId xmlns:a16="http://schemas.microsoft.com/office/drawing/2014/main" id="{608E8A5B-B079-E26C-4B3D-1453938E73D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3" name="Freeform 1025">
                <a:extLst>
                  <a:ext uri="{FF2B5EF4-FFF2-40B4-BE49-F238E27FC236}">
                    <a16:creationId xmlns:a16="http://schemas.microsoft.com/office/drawing/2014/main" id="{A37F7504-C960-0730-46BB-99BC121273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4" name="Freeform 1026">
                <a:extLst>
                  <a:ext uri="{FF2B5EF4-FFF2-40B4-BE49-F238E27FC236}">
                    <a16:creationId xmlns:a16="http://schemas.microsoft.com/office/drawing/2014/main" id="{197C4302-026E-6C82-86C2-D092B073A9A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75" name="Group 1027">
                <a:extLst>
                  <a:ext uri="{FF2B5EF4-FFF2-40B4-BE49-F238E27FC236}">
                    <a16:creationId xmlns:a16="http://schemas.microsoft.com/office/drawing/2014/main" id="{7C905842-87FA-98ED-E8C8-44C4A61E63F8}"/>
                  </a:ext>
                </a:extLst>
              </p:cNvPr>
              <p:cNvGrpSpPr>
                <a:grpSpLocks/>
              </p:cNvGrpSpPr>
              <p:nvPr/>
            </p:nvGrpSpPr>
            <p:grpSpPr bwMode="auto">
              <a:xfrm>
                <a:off x="7594735" y="2642220"/>
                <a:ext cx="98740" cy="36846"/>
                <a:chOff x="1740" y="2642"/>
                <a:chExt cx="752" cy="327"/>
              </a:xfrm>
            </p:grpSpPr>
            <p:sp>
              <p:nvSpPr>
                <p:cNvPr id="82" name="Freeform 1028">
                  <a:extLst>
                    <a:ext uri="{FF2B5EF4-FFF2-40B4-BE49-F238E27FC236}">
                      <a16:creationId xmlns:a16="http://schemas.microsoft.com/office/drawing/2014/main" id="{60428280-F08A-588D-EACB-CC2FD53436F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3" name="Freeform 1029">
                  <a:extLst>
                    <a:ext uri="{FF2B5EF4-FFF2-40B4-BE49-F238E27FC236}">
                      <a16:creationId xmlns:a16="http://schemas.microsoft.com/office/drawing/2014/main" id="{78D3C27B-735E-9E00-2555-5D8B2A1A614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4" name="Freeform 1030">
                  <a:extLst>
                    <a:ext uri="{FF2B5EF4-FFF2-40B4-BE49-F238E27FC236}">
                      <a16:creationId xmlns:a16="http://schemas.microsoft.com/office/drawing/2014/main" id="{3F909424-9DE4-0873-320F-CE437811869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5" name="Freeform 1031">
                  <a:extLst>
                    <a:ext uri="{FF2B5EF4-FFF2-40B4-BE49-F238E27FC236}">
                      <a16:creationId xmlns:a16="http://schemas.microsoft.com/office/drawing/2014/main" id="{882FC9AB-D78B-093F-651A-B8EA96EAEC4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6" name="Freeform 1032">
                  <a:extLst>
                    <a:ext uri="{FF2B5EF4-FFF2-40B4-BE49-F238E27FC236}">
                      <a16:creationId xmlns:a16="http://schemas.microsoft.com/office/drawing/2014/main" id="{FC3D22DF-DAB8-3036-77DC-DD18D9C5B40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7" name="Freeform 1033">
                  <a:extLst>
                    <a:ext uri="{FF2B5EF4-FFF2-40B4-BE49-F238E27FC236}">
                      <a16:creationId xmlns:a16="http://schemas.microsoft.com/office/drawing/2014/main" id="{9A1FA08E-4C18-95DB-6333-B9C6B362E4D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sp>
            <p:nvSpPr>
              <p:cNvPr id="76" name="Freeform 1034">
                <a:extLst>
                  <a:ext uri="{FF2B5EF4-FFF2-40B4-BE49-F238E27FC236}">
                    <a16:creationId xmlns:a16="http://schemas.microsoft.com/office/drawing/2014/main" id="{72D1202B-1368-1F46-2578-65AB4ED43C52}"/>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7" name="Freeform 1035">
                <a:extLst>
                  <a:ext uri="{FF2B5EF4-FFF2-40B4-BE49-F238E27FC236}">
                    <a16:creationId xmlns:a16="http://schemas.microsoft.com/office/drawing/2014/main" id="{6BD362E8-36CE-E561-3644-3D6FBCEE8A3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8" name="Freeform 1036">
                <a:extLst>
                  <a:ext uri="{FF2B5EF4-FFF2-40B4-BE49-F238E27FC236}">
                    <a16:creationId xmlns:a16="http://schemas.microsoft.com/office/drawing/2014/main" id="{965C05E8-F878-194F-FD27-6E0C3492C7B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79" name="Freeform 1037">
                <a:extLst>
                  <a:ext uri="{FF2B5EF4-FFF2-40B4-BE49-F238E27FC236}">
                    <a16:creationId xmlns:a16="http://schemas.microsoft.com/office/drawing/2014/main" id="{005863CF-A14B-94DA-C329-68BCA95FB6CE}"/>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0" name="Freeform 1038">
                <a:extLst>
                  <a:ext uri="{FF2B5EF4-FFF2-40B4-BE49-F238E27FC236}">
                    <a16:creationId xmlns:a16="http://schemas.microsoft.com/office/drawing/2014/main" id="{BE3BA903-9E4E-DAC9-86AC-B5A4BE0CDBE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81" name="Freeform 1039">
                <a:extLst>
                  <a:ext uri="{FF2B5EF4-FFF2-40B4-BE49-F238E27FC236}">
                    <a16:creationId xmlns:a16="http://schemas.microsoft.com/office/drawing/2014/main" id="{812FF952-FE3D-4367-E053-E7463B4C41D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nvGrpSpPr>
            <p:cNvPr id="12" name="Group 11">
              <a:extLst>
                <a:ext uri="{FF2B5EF4-FFF2-40B4-BE49-F238E27FC236}">
                  <a16:creationId xmlns:a16="http://schemas.microsoft.com/office/drawing/2014/main" id="{1007A012-6D36-FA21-17DD-4342E2F45EEE}"/>
                </a:ext>
              </a:extLst>
            </p:cNvPr>
            <p:cNvGrpSpPr/>
            <p:nvPr/>
          </p:nvGrpSpPr>
          <p:grpSpPr>
            <a:xfrm>
              <a:off x="1816172" y="2502167"/>
              <a:ext cx="429079" cy="145970"/>
              <a:chOff x="8493165" y="2029804"/>
              <a:chExt cx="849312" cy="226109"/>
            </a:xfrm>
          </p:grpSpPr>
          <p:pic>
            <p:nvPicPr>
              <p:cNvPr id="63" name="Picture 603" descr="car_icon_small">
                <a:extLst>
                  <a:ext uri="{FF2B5EF4-FFF2-40B4-BE49-F238E27FC236}">
                    <a16:creationId xmlns:a16="http://schemas.microsoft.com/office/drawing/2014/main" id="{40F5F778-B192-A71D-CF2B-044E8FA5F01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1017" descr="antenna_stylized">
                <a:extLst>
                  <a:ext uri="{FF2B5EF4-FFF2-40B4-BE49-F238E27FC236}">
                    <a16:creationId xmlns:a16="http://schemas.microsoft.com/office/drawing/2014/main" id="{10673084-F4E7-5BF8-3392-48C98373C68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 name="Group 95">
              <a:extLst>
                <a:ext uri="{FF2B5EF4-FFF2-40B4-BE49-F238E27FC236}">
                  <a16:creationId xmlns:a16="http://schemas.microsoft.com/office/drawing/2014/main" id="{82B0D118-F99C-3B07-E8CC-F29CAB86EA97}"/>
                </a:ext>
              </a:extLst>
            </p:cNvPr>
            <p:cNvGrpSpPr/>
            <p:nvPr/>
          </p:nvGrpSpPr>
          <p:grpSpPr>
            <a:xfrm>
              <a:off x="2659772" y="1892122"/>
              <a:ext cx="179923" cy="467709"/>
              <a:chOff x="2620015" y="53195"/>
              <a:chExt cx="179923" cy="467709"/>
            </a:xfrm>
          </p:grpSpPr>
          <p:grpSp>
            <p:nvGrpSpPr>
              <p:cNvPr id="95" name="Group 94">
                <a:extLst>
                  <a:ext uri="{FF2B5EF4-FFF2-40B4-BE49-F238E27FC236}">
                    <a16:creationId xmlns:a16="http://schemas.microsoft.com/office/drawing/2014/main" id="{F49A2565-450F-D45F-0BFD-24DE74648EFB}"/>
                  </a:ext>
                </a:extLst>
              </p:cNvPr>
              <p:cNvGrpSpPr/>
              <p:nvPr/>
            </p:nvGrpSpPr>
            <p:grpSpPr>
              <a:xfrm>
                <a:off x="2620015" y="53195"/>
                <a:ext cx="179923" cy="196522"/>
                <a:chOff x="2620015" y="11713"/>
                <a:chExt cx="179923" cy="238004"/>
              </a:xfrm>
            </p:grpSpPr>
            <p:sp>
              <p:nvSpPr>
                <p:cNvPr id="55" name="Oval 818">
                  <a:extLst>
                    <a:ext uri="{FF2B5EF4-FFF2-40B4-BE49-F238E27FC236}">
                      <a16:creationId xmlns:a16="http://schemas.microsoft.com/office/drawing/2014/main" id="{73ABF259-BDAA-FAE7-42DF-E185C115DDD7}"/>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56" name="Group 819">
                  <a:extLst>
                    <a:ext uri="{FF2B5EF4-FFF2-40B4-BE49-F238E27FC236}">
                      <a16:creationId xmlns:a16="http://schemas.microsoft.com/office/drawing/2014/main" id="{969473C4-EC19-7F79-64A3-DB80BF7D24E7}"/>
                    </a:ext>
                  </a:extLst>
                </p:cNvPr>
                <p:cNvGrpSpPr>
                  <a:grpSpLocks/>
                </p:cNvGrpSpPr>
                <p:nvPr/>
              </p:nvGrpSpPr>
              <p:grpSpPr bwMode="auto">
                <a:xfrm>
                  <a:off x="2636020" y="11713"/>
                  <a:ext cx="146256" cy="238004"/>
                  <a:chOff x="2949" y="1424"/>
                  <a:chExt cx="265" cy="322"/>
                </a:xfrm>
              </p:grpSpPr>
              <p:sp>
                <p:nvSpPr>
                  <p:cNvPr id="58" name="Oval 820">
                    <a:extLst>
                      <a:ext uri="{FF2B5EF4-FFF2-40B4-BE49-F238E27FC236}">
                        <a16:creationId xmlns:a16="http://schemas.microsoft.com/office/drawing/2014/main" id="{ED7A48BD-BA66-707B-EE2E-9A4A19BED536}"/>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9" name="Oval 821">
                    <a:extLst>
                      <a:ext uri="{FF2B5EF4-FFF2-40B4-BE49-F238E27FC236}">
                        <a16:creationId xmlns:a16="http://schemas.microsoft.com/office/drawing/2014/main" id="{FE46839C-40C4-18D3-44EC-6383AA26A74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0" name="Oval 822">
                    <a:extLst>
                      <a:ext uri="{FF2B5EF4-FFF2-40B4-BE49-F238E27FC236}">
                        <a16:creationId xmlns:a16="http://schemas.microsoft.com/office/drawing/2014/main" id="{CFDBB32C-EAA5-D198-0B41-9C696F3F83DE}"/>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1" name="Oval 823">
                    <a:extLst>
                      <a:ext uri="{FF2B5EF4-FFF2-40B4-BE49-F238E27FC236}">
                        <a16:creationId xmlns:a16="http://schemas.microsoft.com/office/drawing/2014/main" id="{268CFCB8-DBAC-0227-D5D9-8BA275043C66}"/>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2" name="Freeform 824">
                    <a:extLst>
                      <a:ext uri="{FF2B5EF4-FFF2-40B4-BE49-F238E27FC236}">
                        <a16:creationId xmlns:a16="http://schemas.microsoft.com/office/drawing/2014/main" id="{34179AE7-3556-0B05-9B28-46421D216AD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92" name="Freeform 824">
                    <a:extLst>
                      <a:ext uri="{FF2B5EF4-FFF2-40B4-BE49-F238E27FC236}">
                        <a16:creationId xmlns:a16="http://schemas.microsoft.com/office/drawing/2014/main" id="{B47F85E0-EB2C-4E3C-8342-787EFC6EDEA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39" name="Group 398">
                <a:extLst>
                  <a:ext uri="{FF2B5EF4-FFF2-40B4-BE49-F238E27FC236}">
                    <a16:creationId xmlns:a16="http://schemas.microsoft.com/office/drawing/2014/main" id="{5ED63AF8-05E4-4759-5A67-5D5FF6E3B7C5}"/>
                  </a:ext>
                </a:extLst>
              </p:cNvPr>
              <p:cNvGrpSpPr>
                <a:grpSpLocks/>
              </p:cNvGrpSpPr>
              <p:nvPr/>
            </p:nvGrpSpPr>
            <p:grpSpPr bwMode="auto">
              <a:xfrm>
                <a:off x="2631142" y="136376"/>
                <a:ext cx="152730" cy="384528"/>
                <a:chOff x="3130" y="3288"/>
                <a:chExt cx="410" cy="742"/>
              </a:xfrm>
            </p:grpSpPr>
            <p:sp>
              <p:nvSpPr>
                <p:cNvPr id="40" name="Line 270">
                  <a:extLst>
                    <a:ext uri="{FF2B5EF4-FFF2-40B4-BE49-F238E27FC236}">
                      <a16:creationId xmlns:a16="http://schemas.microsoft.com/office/drawing/2014/main" id="{9621DBA2-5767-EB11-D54D-FFE38188CEF3}"/>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1" name="Line 271">
                  <a:extLst>
                    <a:ext uri="{FF2B5EF4-FFF2-40B4-BE49-F238E27FC236}">
                      <a16:creationId xmlns:a16="http://schemas.microsoft.com/office/drawing/2014/main" id="{977F05CB-980E-AA7A-DA8D-4DAEE0B43869}"/>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 name="Line 272">
                  <a:extLst>
                    <a:ext uri="{FF2B5EF4-FFF2-40B4-BE49-F238E27FC236}">
                      <a16:creationId xmlns:a16="http://schemas.microsoft.com/office/drawing/2014/main" id="{4B1DC525-2A62-4872-6B3A-A44454EB367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3" name="Line 273">
                  <a:extLst>
                    <a:ext uri="{FF2B5EF4-FFF2-40B4-BE49-F238E27FC236}">
                      <a16:creationId xmlns:a16="http://schemas.microsoft.com/office/drawing/2014/main" id="{20561852-BC59-49A5-AEEF-1B871FBD76E3}"/>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4" name="Line 274">
                  <a:extLst>
                    <a:ext uri="{FF2B5EF4-FFF2-40B4-BE49-F238E27FC236}">
                      <a16:creationId xmlns:a16="http://schemas.microsoft.com/office/drawing/2014/main" id="{15F8191E-2521-6183-D6E1-ADA1E4B1463E}"/>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5" name="Line 275">
                  <a:extLst>
                    <a:ext uri="{FF2B5EF4-FFF2-40B4-BE49-F238E27FC236}">
                      <a16:creationId xmlns:a16="http://schemas.microsoft.com/office/drawing/2014/main" id="{D5714E17-5DCF-7BFB-3386-A0BD0BBB054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6" name="Line 276">
                  <a:extLst>
                    <a:ext uri="{FF2B5EF4-FFF2-40B4-BE49-F238E27FC236}">
                      <a16:creationId xmlns:a16="http://schemas.microsoft.com/office/drawing/2014/main" id="{685C9377-6217-1972-6144-1EDF0F1EEE18}"/>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7" name="Line 277">
                  <a:extLst>
                    <a:ext uri="{FF2B5EF4-FFF2-40B4-BE49-F238E27FC236}">
                      <a16:creationId xmlns:a16="http://schemas.microsoft.com/office/drawing/2014/main" id="{896207B3-EF53-555E-5B82-CE1099A12E8A}"/>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8" name="Line 278">
                  <a:extLst>
                    <a:ext uri="{FF2B5EF4-FFF2-40B4-BE49-F238E27FC236}">
                      <a16:creationId xmlns:a16="http://schemas.microsoft.com/office/drawing/2014/main" id="{31EAD59A-DD9C-F461-C485-6AA3F682139D}"/>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9" name="Line 279">
                  <a:extLst>
                    <a:ext uri="{FF2B5EF4-FFF2-40B4-BE49-F238E27FC236}">
                      <a16:creationId xmlns:a16="http://schemas.microsoft.com/office/drawing/2014/main" id="{90E40583-99DA-73F2-9DC7-BFCF02F1D173}"/>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0" name="Line 280">
                  <a:extLst>
                    <a:ext uri="{FF2B5EF4-FFF2-40B4-BE49-F238E27FC236}">
                      <a16:creationId xmlns:a16="http://schemas.microsoft.com/office/drawing/2014/main" id="{0A3F547A-C5E7-8972-73D5-8B965E84F172}"/>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 name="Line 281">
                  <a:extLst>
                    <a:ext uri="{FF2B5EF4-FFF2-40B4-BE49-F238E27FC236}">
                      <a16:creationId xmlns:a16="http://schemas.microsoft.com/office/drawing/2014/main" id="{2924FA8A-0AEC-09E9-8CEB-AAFAC9FF8851}"/>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 name="Line 282">
                  <a:extLst>
                    <a:ext uri="{FF2B5EF4-FFF2-40B4-BE49-F238E27FC236}">
                      <a16:creationId xmlns:a16="http://schemas.microsoft.com/office/drawing/2014/main" id="{73D9068F-BECC-6F26-2DD6-9C13C9CC07FF}"/>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3" name="Line 283">
                  <a:extLst>
                    <a:ext uri="{FF2B5EF4-FFF2-40B4-BE49-F238E27FC236}">
                      <a16:creationId xmlns:a16="http://schemas.microsoft.com/office/drawing/2014/main" id="{1C63B79E-BC3E-EB99-2058-F7B769E294D2}"/>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 name="Line 284">
                  <a:extLst>
                    <a:ext uri="{FF2B5EF4-FFF2-40B4-BE49-F238E27FC236}">
                      <a16:creationId xmlns:a16="http://schemas.microsoft.com/office/drawing/2014/main" id="{65784C9F-2468-4CC6-34AF-3492F8660474}"/>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sp>
          <p:nvSpPr>
            <p:cNvPr id="90" name="Rectangle 89">
              <a:extLst>
                <a:ext uri="{FF2B5EF4-FFF2-40B4-BE49-F238E27FC236}">
                  <a16:creationId xmlns:a16="http://schemas.microsoft.com/office/drawing/2014/main" id="{0D6E83A3-F90A-710F-2F9A-1E27175C6566}"/>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97" name="Group 96">
              <a:extLst>
                <a:ext uri="{FF2B5EF4-FFF2-40B4-BE49-F238E27FC236}">
                  <a16:creationId xmlns:a16="http://schemas.microsoft.com/office/drawing/2014/main" id="{B70B68B6-FBF3-112F-CF82-75730CFE8161}"/>
                </a:ext>
              </a:extLst>
            </p:cNvPr>
            <p:cNvGrpSpPr/>
            <p:nvPr/>
          </p:nvGrpSpPr>
          <p:grpSpPr>
            <a:xfrm>
              <a:off x="2490976" y="2974075"/>
              <a:ext cx="179923" cy="467709"/>
              <a:chOff x="2620015" y="53195"/>
              <a:chExt cx="179923" cy="467709"/>
            </a:xfrm>
          </p:grpSpPr>
          <p:grpSp>
            <p:nvGrpSpPr>
              <p:cNvPr id="98" name="Group 97">
                <a:extLst>
                  <a:ext uri="{FF2B5EF4-FFF2-40B4-BE49-F238E27FC236}">
                    <a16:creationId xmlns:a16="http://schemas.microsoft.com/office/drawing/2014/main" id="{E9D3FEC7-755B-15CF-A0D2-AF3B4A2BD4BC}"/>
                  </a:ext>
                </a:extLst>
              </p:cNvPr>
              <p:cNvGrpSpPr/>
              <p:nvPr/>
            </p:nvGrpSpPr>
            <p:grpSpPr>
              <a:xfrm>
                <a:off x="2620015" y="53195"/>
                <a:ext cx="179923" cy="196522"/>
                <a:chOff x="2620015" y="11713"/>
                <a:chExt cx="179923" cy="238004"/>
              </a:xfrm>
            </p:grpSpPr>
            <p:sp>
              <p:nvSpPr>
                <p:cNvPr id="115" name="Oval 818">
                  <a:extLst>
                    <a:ext uri="{FF2B5EF4-FFF2-40B4-BE49-F238E27FC236}">
                      <a16:creationId xmlns:a16="http://schemas.microsoft.com/office/drawing/2014/main" id="{2EAED578-D748-D277-3EA4-B5FCFCA2348E}"/>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116" name="Group 819">
                  <a:extLst>
                    <a:ext uri="{FF2B5EF4-FFF2-40B4-BE49-F238E27FC236}">
                      <a16:creationId xmlns:a16="http://schemas.microsoft.com/office/drawing/2014/main" id="{045B71A2-04A9-C60C-6C1B-2EE6AAD2E805}"/>
                    </a:ext>
                  </a:extLst>
                </p:cNvPr>
                <p:cNvGrpSpPr>
                  <a:grpSpLocks/>
                </p:cNvGrpSpPr>
                <p:nvPr/>
              </p:nvGrpSpPr>
              <p:grpSpPr bwMode="auto">
                <a:xfrm>
                  <a:off x="2636020" y="11713"/>
                  <a:ext cx="146256" cy="238004"/>
                  <a:chOff x="2949" y="1424"/>
                  <a:chExt cx="265" cy="322"/>
                </a:xfrm>
              </p:grpSpPr>
              <p:sp>
                <p:nvSpPr>
                  <p:cNvPr id="117" name="Oval 820">
                    <a:extLst>
                      <a:ext uri="{FF2B5EF4-FFF2-40B4-BE49-F238E27FC236}">
                        <a16:creationId xmlns:a16="http://schemas.microsoft.com/office/drawing/2014/main" id="{7C3EA794-001D-7C2F-1251-70F1C34863EB}"/>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118" name="Oval 821">
                    <a:extLst>
                      <a:ext uri="{FF2B5EF4-FFF2-40B4-BE49-F238E27FC236}">
                        <a16:creationId xmlns:a16="http://schemas.microsoft.com/office/drawing/2014/main" id="{39B5BF2C-6FA7-1159-B88E-D28E3533AEB1}"/>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119" name="Oval 822">
                    <a:extLst>
                      <a:ext uri="{FF2B5EF4-FFF2-40B4-BE49-F238E27FC236}">
                        <a16:creationId xmlns:a16="http://schemas.microsoft.com/office/drawing/2014/main" id="{122909D2-D764-2404-5CCD-C5443314C684}"/>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120" name="Oval 823">
                    <a:extLst>
                      <a:ext uri="{FF2B5EF4-FFF2-40B4-BE49-F238E27FC236}">
                        <a16:creationId xmlns:a16="http://schemas.microsoft.com/office/drawing/2014/main" id="{8AC0E40F-E871-04A5-363B-31A898CA665F}"/>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121" name="Freeform 824">
                    <a:extLst>
                      <a:ext uri="{FF2B5EF4-FFF2-40B4-BE49-F238E27FC236}">
                        <a16:creationId xmlns:a16="http://schemas.microsoft.com/office/drawing/2014/main" id="{F4B71C24-EA20-D8DE-9D05-F88A0ED84A8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122" name="Freeform 824">
                    <a:extLst>
                      <a:ext uri="{FF2B5EF4-FFF2-40B4-BE49-F238E27FC236}">
                        <a16:creationId xmlns:a16="http://schemas.microsoft.com/office/drawing/2014/main" id="{404C8B38-8889-01A6-98FC-E4DB7E66AB0C}"/>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99" name="Group 398">
                <a:extLst>
                  <a:ext uri="{FF2B5EF4-FFF2-40B4-BE49-F238E27FC236}">
                    <a16:creationId xmlns:a16="http://schemas.microsoft.com/office/drawing/2014/main" id="{A1E6E462-D081-0648-10D9-A4985101A068}"/>
                  </a:ext>
                </a:extLst>
              </p:cNvPr>
              <p:cNvGrpSpPr>
                <a:grpSpLocks/>
              </p:cNvGrpSpPr>
              <p:nvPr/>
            </p:nvGrpSpPr>
            <p:grpSpPr bwMode="auto">
              <a:xfrm>
                <a:off x="2631142" y="136376"/>
                <a:ext cx="152730" cy="384528"/>
                <a:chOff x="3130" y="3288"/>
                <a:chExt cx="410" cy="742"/>
              </a:xfrm>
            </p:grpSpPr>
            <p:sp>
              <p:nvSpPr>
                <p:cNvPr id="100" name="Line 270">
                  <a:extLst>
                    <a:ext uri="{FF2B5EF4-FFF2-40B4-BE49-F238E27FC236}">
                      <a16:creationId xmlns:a16="http://schemas.microsoft.com/office/drawing/2014/main" id="{6658979B-FCA0-6705-BF60-D5928180861B}"/>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1" name="Line 271">
                  <a:extLst>
                    <a:ext uri="{FF2B5EF4-FFF2-40B4-BE49-F238E27FC236}">
                      <a16:creationId xmlns:a16="http://schemas.microsoft.com/office/drawing/2014/main" id="{EE909FD4-38D2-828A-1E03-ED2D07B793AF}"/>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2" name="Line 272">
                  <a:extLst>
                    <a:ext uri="{FF2B5EF4-FFF2-40B4-BE49-F238E27FC236}">
                      <a16:creationId xmlns:a16="http://schemas.microsoft.com/office/drawing/2014/main" id="{5B1BF41D-FECE-5706-F642-A254B2DEE5B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3" name="Line 273">
                  <a:extLst>
                    <a:ext uri="{FF2B5EF4-FFF2-40B4-BE49-F238E27FC236}">
                      <a16:creationId xmlns:a16="http://schemas.microsoft.com/office/drawing/2014/main" id="{E942FE40-61B5-97C6-7BBC-7BB2763A2B22}"/>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4" name="Line 274">
                  <a:extLst>
                    <a:ext uri="{FF2B5EF4-FFF2-40B4-BE49-F238E27FC236}">
                      <a16:creationId xmlns:a16="http://schemas.microsoft.com/office/drawing/2014/main" id="{4F43201A-A645-4029-6A01-95FE646408A6}"/>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5" name="Line 275">
                  <a:extLst>
                    <a:ext uri="{FF2B5EF4-FFF2-40B4-BE49-F238E27FC236}">
                      <a16:creationId xmlns:a16="http://schemas.microsoft.com/office/drawing/2014/main" id="{CC4485BB-E2C8-6946-F049-D1D1D606802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6" name="Line 276">
                  <a:extLst>
                    <a:ext uri="{FF2B5EF4-FFF2-40B4-BE49-F238E27FC236}">
                      <a16:creationId xmlns:a16="http://schemas.microsoft.com/office/drawing/2014/main" id="{FB552CC5-9294-5BF3-73C2-70BBA0AC5DB1}"/>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7" name="Line 277">
                  <a:extLst>
                    <a:ext uri="{FF2B5EF4-FFF2-40B4-BE49-F238E27FC236}">
                      <a16:creationId xmlns:a16="http://schemas.microsoft.com/office/drawing/2014/main" id="{CCD211C8-450F-E95A-AA3A-DB93D410F4DE}"/>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8" name="Line 278">
                  <a:extLst>
                    <a:ext uri="{FF2B5EF4-FFF2-40B4-BE49-F238E27FC236}">
                      <a16:creationId xmlns:a16="http://schemas.microsoft.com/office/drawing/2014/main" id="{2B1E183B-BF0A-DC6D-D592-E95CDAC36D8C}"/>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09" name="Line 279">
                  <a:extLst>
                    <a:ext uri="{FF2B5EF4-FFF2-40B4-BE49-F238E27FC236}">
                      <a16:creationId xmlns:a16="http://schemas.microsoft.com/office/drawing/2014/main" id="{D3103A7B-4041-E88A-6504-E293CE966BDB}"/>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10" name="Line 280">
                  <a:extLst>
                    <a:ext uri="{FF2B5EF4-FFF2-40B4-BE49-F238E27FC236}">
                      <a16:creationId xmlns:a16="http://schemas.microsoft.com/office/drawing/2014/main" id="{118A265C-835F-7718-EA6A-E81FB1876F2F}"/>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11" name="Line 281">
                  <a:extLst>
                    <a:ext uri="{FF2B5EF4-FFF2-40B4-BE49-F238E27FC236}">
                      <a16:creationId xmlns:a16="http://schemas.microsoft.com/office/drawing/2014/main" id="{220C42A4-8DC1-BD75-CB89-158C096D7666}"/>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12" name="Line 282">
                  <a:extLst>
                    <a:ext uri="{FF2B5EF4-FFF2-40B4-BE49-F238E27FC236}">
                      <a16:creationId xmlns:a16="http://schemas.microsoft.com/office/drawing/2014/main" id="{1D823676-2CCE-BFBF-E622-6E0C76E07AA6}"/>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13" name="Line 283">
                  <a:extLst>
                    <a:ext uri="{FF2B5EF4-FFF2-40B4-BE49-F238E27FC236}">
                      <a16:creationId xmlns:a16="http://schemas.microsoft.com/office/drawing/2014/main" id="{6175B945-1B1C-C940-9F25-3BE2A7D3F7A9}"/>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114" name="Line 284">
                  <a:extLst>
                    <a:ext uri="{FF2B5EF4-FFF2-40B4-BE49-F238E27FC236}">
                      <a16:creationId xmlns:a16="http://schemas.microsoft.com/office/drawing/2014/main" id="{8F73519A-D2F6-0A4B-01FA-6D7139AC3CF2}"/>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grpSp>
          <p:nvGrpSpPr>
            <p:cNvPr id="135" name="Group 134">
              <a:extLst>
                <a:ext uri="{FF2B5EF4-FFF2-40B4-BE49-F238E27FC236}">
                  <a16:creationId xmlns:a16="http://schemas.microsoft.com/office/drawing/2014/main" id="{A0B89793-4188-F666-7E63-5E7C8DDDC9B4}"/>
                </a:ext>
              </a:extLst>
            </p:cNvPr>
            <p:cNvGrpSpPr/>
            <p:nvPr/>
          </p:nvGrpSpPr>
          <p:grpSpPr>
            <a:xfrm>
              <a:off x="2880161" y="2402531"/>
              <a:ext cx="710987" cy="468256"/>
              <a:chOff x="340314" y="825285"/>
              <a:chExt cx="710987" cy="468256"/>
            </a:xfrm>
          </p:grpSpPr>
          <p:sp>
            <p:nvSpPr>
              <p:cNvPr id="133" name="Oval 132">
                <a:extLst>
                  <a:ext uri="{FF2B5EF4-FFF2-40B4-BE49-F238E27FC236}">
                    <a16:creationId xmlns:a16="http://schemas.microsoft.com/office/drawing/2014/main" id="{69BDB3FF-FB6A-D0D7-4204-3150FE55664E}"/>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23" name="Group 122">
                <a:extLst>
                  <a:ext uri="{FF2B5EF4-FFF2-40B4-BE49-F238E27FC236}">
                    <a16:creationId xmlns:a16="http://schemas.microsoft.com/office/drawing/2014/main" id="{F79EA12C-6F7F-F5D3-CDB4-C0EF32FC9FE8}"/>
                  </a:ext>
                </a:extLst>
              </p:cNvPr>
              <p:cNvGrpSpPr/>
              <p:nvPr/>
            </p:nvGrpSpPr>
            <p:grpSpPr>
              <a:xfrm>
                <a:off x="519850" y="1126794"/>
                <a:ext cx="319417" cy="141292"/>
                <a:chOff x="7493876" y="2774731"/>
                <a:chExt cx="1481958" cy="894622"/>
              </a:xfrm>
            </p:grpSpPr>
            <p:sp>
              <p:nvSpPr>
                <p:cNvPr id="124" name="Freeform 123">
                  <a:extLst>
                    <a:ext uri="{FF2B5EF4-FFF2-40B4-BE49-F238E27FC236}">
                      <a16:creationId xmlns:a16="http://schemas.microsoft.com/office/drawing/2014/main" id="{FC19CE7A-7E46-CD04-BB4F-49E7C972F8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125" name="Oval 124">
                  <a:extLst>
                    <a:ext uri="{FF2B5EF4-FFF2-40B4-BE49-F238E27FC236}">
                      <a16:creationId xmlns:a16="http://schemas.microsoft.com/office/drawing/2014/main" id="{E8F5E03E-3BA6-F732-05A2-977552E164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126" name="Group 125">
                  <a:extLst>
                    <a:ext uri="{FF2B5EF4-FFF2-40B4-BE49-F238E27FC236}">
                      <a16:creationId xmlns:a16="http://schemas.microsoft.com/office/drawing/2014/main" id="{8D5AABA2-17F3-2EA1-8053-B4B96689245B}"/>
                    </a:ext>
                  </a:extLst>
                </p:cNvPr>
                <p:cNvGrpSpPr/>
                <p:nvPr/>
              </p:nvGrpSpPr>
              <p:grpSpPr>
                <a:xfrm>
                  <a:off x="7713663" y="2848339"/>
                  <a:ext cx="1042107" cy="425543"/>
                  <a:chOff x="7786941" y="2884917"/>
                  <a:chExt cx="897649" cy="353919"/>
                </a:xfrm>
              </p:grpSpPr>
              <p:sp>
                <p:nvSpPr>
                  <p:cNvPr id="127" name="Freeform 126">
                    <a:extLst>
                      <a:ext uri="{FF2B5EF4-FFF2-40B4-BE49-F238E27FC236}">
                        <a16:creationId xmlns:a16="http://schemas.microsoft.com/office/drawing/2014/main" id="{05BA985C-40EE-3221-06B2-69E83ADBC7A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128" name="Freeform 127">
                    <a:extLst>
                      <a:ext uri="{FF2B5EF4-FFF2-40B4-BE49-F238E27FC236}">
                        <a16:creationId xmlns:a16="http://schemas.microsoft.com/office/drawing/2014/main" id="{F58C6332-4E39-39FB-0F37-4FA7649EA4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129" name="Freeform 128">
                    <a:extLst>
                      <a:ext uri="{FF2B5EF4-FFF2-40B4-BE49-F238E27FC236}">
                        <a16:creationId xmlns:a16="http://schemas.microsoft.com/office/drawing/2014/main" id="{36305EB7-DA83-3467-0DCE-2A6765A0EF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130" name="Freeform 129">
                    <a:extLst>
                      <a:ext uri="{FF2B5EF4-FFF2-40B4-BE49-F238E27FC236}">
                        <a16:creationId xmlns:a16="http://schemas.microsoft.com/office/drawing/2014/main" id="{53F02AE9-3310-800D-848B-C8F780FA5D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131" name="Picture 130" descr="server_rack.png">
                <a:extLst>
                  <a:ext uri="{FF2B5EF4-FFF2-40B4-BE49-F238E27FC236}">
                    <a16:creationId xmlns:a16="http://schemas.microsoft.com/office/drawing/2014/main" id="{55EE06FD-DD67-DC89-C553-B5AEB27D94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132" name="Can 131">
                <a:extLst>
                  <a:ext uri="{FF2B5EF4-FFF2-40B4-BE49-F238E27FC236}">
                    <a16:creationId xmlns:a16="http://schemas.microsoft.com/office/drawing/2014/main" id="{269AC349-9518-8FDD-D4AE-9E544FCE50A2}"/>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38" name="Freeform 137">
              <a:extLst>
                <a:ext uri="{FF2B5EF4-FFF2-40B4-BE49-F238E27FC236}">
                  <a16:creationId xmlns:a16="http://schemas.microsoft.com/office/drawing/2014/main" id="{27F6EBAB-6C77-943E-2E07-0F0415D6CB45}"/>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39" name="Freeform 138">
              <a:extLst>
                <a:ext uri="{FF2B5EF4-FFF2-40B4-BE49-F238E27FC236}">
                  <a16:creationId xmlns:a16="http://schemas.microsoft.com/office/drawing/2014/main" id="{F8347A00-E43A-CC68-358E-F7776679E5AD}"/>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40" name="Freeform 139">
              <a:extLst>
                <a:ext uri="{FF2B5EF4-FFF2-40B4-BE49-F238E27FC236}">
                  <a16:creationId xmlns:a16="http://schemas.microsoft.com/office/drawing/2014/main" id="{0ED325D1-56A3-D857-7829-6A841947D0DA}"/>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48" name="TextBox 347">
              <a:extLst>
                <a:ext uri="{FF2B5EF4-FFF2-40B4-BE49-F238E27FC236}">
                  <a16:creationId xmlns:a16="http://schemas.microsoft.com/office/drawing/2014/main" id="{9883C41C-E016-219A-C42A-1203AD11A547}"/>
                </a:ext>
              </a:extLst>
            </p:cNvPr>
            <p:cNvSpPr txBox="1"/>
            <p:nvPr/>
          </p:nvSpPr>
          <p:spPr>
            <a:xfrm>
              <a:off x="2249867" y="2479172"/>
              <a:ext cx="548548" cy="338554"/>
            </a:xfrm>
            <a:prstGeom prst="rect">
              <a:avLst/>
            </a:prstGeom>
            <a:noFill/>
          </p:spPr>
          <p:txBody>
            <a:bodyPr wrap="none" rtlCol="0">
              <a:spAutoFit/>
            </a:bodyPr>
            <a:lstStyle/>
            <a:p>
              <a:r>
                <a:rPr lang="pt-BR" sz="1600" dirty="0"/>
                <a:t>RAN</a:t>
              </a:r>
            </a:p>
          </p:txBody>
        </p:sp>
        <p:sp>
          <p:nvSpPr>
            <p:cNvPr id="350" name="TextBox 349">
              <a:extLst>
                <a:ext uri="{FF2B5EF4-FFF2-40B4-BE49-F238E27FC236}">
                  <a16:creationId xmlns:a16="http://schemas.microsoft.com/office/drawing/2014/main" id="{C89D8041-122F-667D-BCBD-EF94F7D2FF02}"/>
                </a:ext>
              </a:extLst>
            </p:cNvPr>
            <p:cNvSpPr txBox="1"/>
            <p:nvPr/>
          </p:nvSpPr>
          <p:spPr>
            <a:xfrm>
              <a:off x="1875519" y="3348199"/>
              <a:ext cx="417102" cy="338554"/>
            </a:xfrm>
            <a:prstGeom prst="rect">
              <a:avLst/>
            </a:prstGeom>
            <a:noFill/>
          </p:spPr>
          <p:txBody>
            <a:bodyPr wrap="none" rtlCol="0">
              <a:spAutoFit/>
            </a:bodyPr>
            <a:lstStyle/>
            <a:p>
              <a:r>
                <a:rPr lang="pt-BR" sz="1600" dirty="0"/>
                <a:t>UE</a:t>
              </a:r>
            </a:p>
          </p:txBody>
        </p:sp>
        <p:cxnSp>
          <p:nvCxnSpPr>
            <p:cNvPr id="354" name="Straight Connector 353">
              <a:extLst>
                <a:ext uri="{FF2B5EF4-FFF2-40B4-BE49-F238E27FC236}">
                  <a16:creationId xmlns:a16="http://schemas.microsoft.com/office/drawing/2014/main" id="{446D01B3-25B1-BDA2-9280-84538981960B}"/>
                </a:ext>
              </a:extLst>
            </p:cNvPr>
            <p:cNvCxnSpPr>
              <a:stCxn id="46" idx="0"/>
              <a:endCxn id="125"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16E94941-9471-FA78-AF96-26B409B9B78E}"/>
                </a:ext>
              </a:extLst>
            </p:cNvPr>
            <p:cNvCxnSpPr>
              <a:cxnSpLocks/>
              <a:endCxn id="349"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349" name="TextBox 348">
              <a:extLst>
                <a:ext uri="{FF2B5EF4-FFF2-40B4-BE49-F238E27FC236}">
                  <a16:creationId xmlns:a16="http://schemas.microsoft.com/office/drawing/2014/main" id="{1A967E36-D8E5-0788-5A5C-6A242F48E138}"/>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grpSp>
        <p:nvGrpSpPr>
          <p:cNvPr id="359" name="Group 358">
            <a:extLst>
              <a:ext uri="{FF2B5EF4-FFF2-40B4-BE49-F238E27FC236}">
                <a16:creationId xmlns:a16="http://schemas.microsoft.com/office/drawing/2014/main" id="{2B29B954-D3E3-2EFE-F168-B4B4F79B31E8}"/>
              </a:ext>
            </a:extLst>
          </p:cNvPr>
          <p:cNvGrpSpPr/>
          <p:nvPr/>
        </p:nvGrpSpPr>
        <p:grpSpPr>
          <a:xfrm>
            <a:off x="1480521" y="3868601"/>
            <a:ext cx="1977689" cy="1908337"/>
            <a:chOff x="1816172" y="1778416"/>
            <a:chExt cx="1977689" cy="1908337"/>
          </a:xfrm>
        </p:grpSpPr>
        <p:sp>
          <p:nvSpPr>
            <p:cNvPr id="360" name="Freeform 359">
              <a:extLst>
                <a:ext uri="{FF2B5EF4-FFF2-40B4-BE49-F238E27FC236}">
                  <a16:creationId xmlns:a16="http://schemas.microsoft.com/office/drawing/2014/main" id="{92987EA1-43E5-F343-80D2-3E293860AFD7}"/>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361" name="Group 652">
              <a:extLst>
                <a:ext uri="{FF2B5EF4-FFF2-40B4-BE49-F238E27FC236}">
                  <a16:creationId xmlns:a16="http://schemas.microsoft.com/office/drawing/2014/main" id="{69B77F5C-2EDE-0562-8C61-7CE531D0F34D}"/>
                </a:ext>
              </a:extLst>
            </p:cNvPr>
            <p:cNvGrpSpPr>
              <a:grpSpLocks/>
            </p:cNvGrpSpPr>
            <p:nvPr/>
          </p:nvGrpSpPr>
          <p:grpSpPr bwMode="auto">
            <a:xfrm>
              <a:off x="1895686" y="1906660"/>
              <a:ext cx="346882" cy="278715"/>
              <a:chOff x="2751" y="1851"/>
              <a:chExt cx="462" cy="478"/>
            </a:xfrm>
          </p:grpSpPr>
          <p:pic>
            <p:nvPicPr>
              <p:cNvPr id="462" name="Picture 653" descr="iphone_stylized_small">
                <a:extLst>
                  <a:ext uri="{FF2B5EF4-FFF2-40B4-BE49-F238E27FC236}">
                    <a16:creationId xmlns:a16="http://schemas.microsoft.com/office/drawing/2014/main" id="{9DBA45E4-E8DF-F660-AE7F-1C7684DB538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 name="Picture 654" descr="antenna_radiation_stylized">
                <a:extLst>
                  <a:ext uri="{FF2B5EF4-FFF2-40B4-BE49-F238E27FC236}">
                    <a16:creationId xmlns:a16="http://schemas.microsoft.com/office/drawing/2014/main" id="{F32D68EE-F38F-F465-F33A-04BA25E838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2" name="Group 361">
              <a:extLst>
                <a:ext uri="{FF2B5EF4-FFF2-40B4-BE49-F238E27FC236}">
                  <a16:creationId xmlns:a16="http://schemas.microsoft.com/office/drawing/2014/main" id="{23A9D336-51F3-5903-DABD-D4B297DF075D}"/>
                </a:ext>
              </a:extLst>
            </p:cNvPr>
            <p:cNvGrpSpPr/>
            <p:nvPr/>
          </p:nvGrpSpPr>
          <p:grpSpPr>
            <a:xfrm>
              <a:off x="1940847" y="2968234"/>
              <a:ext cx="217656" cy="203994"/>
              <a:chOff x="7432700" y="2327293"/>
              <a:chExt cx="534987" cy="407988"/>
            </a:xfrm>
          </p:grpSpPr>
          <p:pic>
            <p:nvPicPr>
              <p:cNvPr id="439" name="Picture 1017" descr="antenna_stylized">
                <a:extLst>
                  <a:ext uri="{FF2B5EF4-FFF2-40B4-BE49-F238E27FC236}">
                    <a16:creationId xmlns:a16="http://schemas.microsoft.com/office/drawing/2014/main" id="{78601D86-C4D1-7D41-50D7-6F20EDF0997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1018" descr="laptop_keyboard">
                <a:extLst>
                  <a:ext uri="{FF2B5EF4-FFF2-40B4-BE49-F238E27FC236}">
                    <a16:creationId xmlns:a16="http://schemas.microsoft.com/office/drawing/2014/main" id="{5C1B209E-BA6D-D54F-FC39-CCAB44B3E8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 name="Freeform 1019">
                <a:extLst>
                  <a:ext uri="{FF2B5EF4-FFF2-40B4-BE49-F238E27FC236}">
                    <a16:creationId xmlns:a16="http://schemas.microsoft.com/office/drawing/2014/main" id="{A7B2A552-61B0-7756-A0FF-4F40568A60C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pic>
            <p:nvPicPr>
              <p:cNvPr id="442" name="Picture 1020" descr="screen">
                <a:extLst>
                  <a:ext uri="{FF2B5EF4-FFF2-40B4-BE49-F238E27FC236}">
                    <a16:creationId xmlns:a16="http://schemas.microsoft.com/office/drawing/2014/main" id="{6F403D62-5E1D-C08E-1D8D-D03A2C08377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3" name="Freeform 1021">
                <a:extLst>
                  <a:ext uri="{FF2B5EF4-FFF2-40B4-BE49-F238E27FC236}">
                    <a16:creationId xmlns:a16="http://schemas.microsoft.com/office/drawing/2014/main" id="{0F760F94-C947-5229-1A48-984B408824D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44" name="Freeform 1022">
                <a:extLst>
                  <a:ext uri="{FF2B5EF4-FFF2-40B4-BE49-F238E27FC236}">
                    <a16:creationId xmlns:a16="http://schemas.microsoft.com/office/drawing/2014/main" id="{DA05BA18-B740-F806-33AD-07BFE0743FB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45" name="Freeform 1023">
                <a:extLst>
                  <a:ext uri="{FF2B5EF4-FFF2-40B4-BE49-F238E27FC236}">
                    <a16:creationId xmlns:a16="http://schemas.microsoft.com/office/drawing/2014/main" id="{26F4DD1F-B3B1-4057-DF95-DD43B5BD2C9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46" name="Freeform 1024">
                <a:extLst>
                  <a:ext uri="{FF2B5EF4-FFF2-40B4-BE49-F238E27FC236}">
                    <a16:creationId xmlns:a16="http://schemas.microsoft.com/office/drawing/2014/main" id="{3A4AF8A7-DC2F-EE60-BBE3-4A1D099AC02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47" name="Freeform 1025">
                <a:extLst>
                  <a:ext uri="{FF2B5EF4-FFF2-40B4-BE49-F238E27FC236}">
                    <a16:creationId xmlns:a16="http://schemas.microsoft.com/office/drawing/2014/main" id="{2EFEA736-F609-18BB-9EF5-968BCA423194}"/>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48" name="Freeform 1026">
                <a:extLst>
                  <a:ext uri="{FF2B5EF4-FFF2-40B4-BE49-F238E27FC236}">
                    <a16:creationId xmlns:a16="http://schemas.microsoft.com/office/drawing/2014/main" id="{7D2AD59A-6F1F-817B-85B9-0C6587C5F73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449" name="Group 1027">
                <a:extLst>
                  <a:ext uri="{FF2B5EF4-FFF2-40B4-BE49-F238E27FC236}">
                    <a16:creationId xmlns:a16="http://schemas.microsoft.com/office/drawing/2014/main" id="{6071ADBA-20BA-37ED-57EE-E5DF9F9B6599}"/>
                  </a:ext>
                </a:extLst>
              </p:cNvPr>
              <p:cNvGrpSpPr>
                <a:grpSpLocks/>
              </p:cNvGrpSpPr>
              <p:nvPr/>
            </p:nvGrpSpPr>
            <p:grpSpPr bwMode="auto">
              <a:xfrm>
                <a:off x="7594735" y="2642220"/>
                <a:ext cx="98740" cy="36846"/>
                <a:chOff x="1740" y="2642"/>
                <a:chExt cx="752" cy="327"/>
              </a:xfrm>
            </p:grpSpPr>
            <p:sp>
              <p:nvSpPr>
                <p:cNvPr id="456" name="Freeform 1028">
                  <a:extLst>
                    <a:ext uri="{FF2B5EF4-FFF2-40B4-BE49-F238E27FC236}">
                      <a16:creationId xmlns:a16="http://schemas.microsoft.com/office/drawing/2014/main" id="{E58EA963-CFBB-4AEB-C758-395AF6A02D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7" name="Freeform 1029">
                  <a:extLst>
                    <a:ext uri="{FF2B5EF4-FFF2-40B4-BE49-F238E27FC236}">
                      <a16:creationId xmlns:a16="http://schemas.microsoft.com/office/drawing/2014/main" id="{40BEF099-DB7D-7207-4F6E-C4771C21B61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8" name="Freeform 1030">
                  <a:extLst>
                    <a:ext uri="{FF2B5EF4-FFF2-40B4-BE49-F238E27FC236}">
                      <a16:creationId xmlns:a16="http://schemas.microsoft.com/office/drawing/2014/main" id="{3ED16327-8A07-9860-CB70-F6CD9D6ABE2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9" name="Freeform 1031">
                  <a:extLst>
                    <a:ext uri="{FF2B5EF4-FFF2-40B4-BE49-F238E27FC236}">
                      <a16:creationId xmlns:a16="http://schemas.microsoft.com/office/drawing/2014/main" id="{85702866-E0AC-283A-674A-318015BAEB7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60" name="Freeform 1032">
                  <a:extLst>
                    <a:ext uri="{FF2B5EF4-FFF2-40B4-BE49-F238E27FC236}">
                      <a16:creationId xmlns:a16="http://schemas.microsoft.com/office/drawing/2014/main" id="{FDC0E667-4713-DFE5-88D2-EF129982D8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61" name="Freeform 1033">
                  <a:extLst>
                    <a:ext uri="{FF2B5EF4-FFF2-40B4-BE49-F238E27FC236}">
                      <a16:creationId xmlns:a16="http://schemas.microsoft.com/office/drawing/2014/main" id="{5EC47932-0726-6B61-916F-357BE66991C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sp>
            <p:nvSpPr>
              <p:cNvPr id="450" name="Freeform 1034">
                <a:extLst>
                  <a:ext uri="{FF2B5EF4-FFF2-40B4-BE49-F238E27FC236}">
                    <a16:creationId xmlns:a16="http://schemas.microsoft.com/office/drawing/2014/main" id="{50D31CD1-1E01-FAE4-717F-1F36E6F3460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1" name="Freeform 1035">
                <a:extLst>
                  <a:ext uri="{FF2B5EF4-FFF2-40B4-BE49-F238E27FC236}">
                    <a16:creationId xmlns:a16="http://schemas.microsoft.com/office/drawing/2014/main" id="{4DF470EB-0420-7CAA-FB48-07354478035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2" name="Freeform 1036">
                <a:extLst>
                  <a:ext uri="{FF2B5EF4-FFF2-40B4-BE49-F238E27FC236}">
                    <a16:creationId xmlns:a16="http://schemas.microsoft.com/office/drawing/2014/main" id="{E0C45401-FF75-B4A2-7EEE-59F695FA2B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3" name="Freeform 1037">
                <a:extLst>
                  <a:ext uri="{FF2B5EF4-FFF2-40B4-BE49-F238E27FC236}">
                    <a16:creationId xmlns:a16="http://schemas.microsoft.com/office/drawing/2014/main" id="{524CE5B3-7750-E3B6-811A-1BBF6919148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4" name="Freeform 1038">
                <a:extLst>
                  <a:ext uri="{FF2B5EF4-FFF2-40B4-BE49-F238E27FC236}">
                    <a16:creationId xmlns:a16="http://schemas.microsoft.com/office/drawing/2014/main" id="{75FA2C18-B4C6-E79A-48F4-37C77A8EAAB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55" name="Freeform 1039">
                <a:extLst>
                  <a:ext uri="{FF2B5EF4-FFF2-40B4-BE49-F238E27FC236}">
                    <a16:creationId xmlns:a16="http://schemas.microsoft.com/office/drawing/2014/main" id="{B7FD432B-E35A-EB4A-CC8E-5487437A668F}"/>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nvGrpSpPr>
            <p:cNvPr id="363" name="Group 362">
              <a:extLst>
                <a:ext uri="{FF2B5EF4-FFF2-40B4-BE49-F238E27FC236}">
                  <a16:creationId xmlns:a16="http://schemas.microsoft.com/office/drawing/2014/main" id="{AB1BE35E-08EA-1EDA-89F2-E1FEC05337D2}"/>
                </a:ext>
              </a:extLst>
            </p:cNvPr>
            <p:cNvGrpSpPr/>
            <p:nvPr/>
          </p:nvGrpSpPr>
          <p:grpSpPr>
            <a:xfrm>
              <a:off x="1816172" y="2502167"/>
              <a:ext cx="429079" cy="145970"/>
              <a:chOff x="8493165" y="2029804"/>
              <a:chExt cx="849312" cy="226109"/>
            </a:xfrm>
          </p:grpSpPr>
          <p:pic>
            <p:nvPicPr>
              <p:cNvPr id="437" name="Picture 603" descr="car_icon_small">
                <a:extLst>
                  <a:ext uri="{FF2B5EF4-FFF2-40B4-BE49-F238E27FC236}">
                    <a16:creationId xmlns:a16="http://schemas.microsoft.com/office/drawing/2014/main" id="{E7EAF64B-1F97-78E7-F312-A2099A687F0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8" name="Picture 1017" descr="antenna_stylized">
                <a:extLst>
                  <a:ext uri="{FF2B5EF4-FFF2-40B4-BE49-F238E27FC236}">
                    <a16:creationId xmlns:a16="http://schemas.microsoft.com/office/drawing/2014/main" id="{237F95A7-FBEA-3516-43BE-33593E896C9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4" name="Group 363">
              <a:extLst>
                <a:ext uri="{FF2B5EF4-FFF2-40B4-BE49-F238E27FC236}">
                  <a16:creationId xmlns:a16="http://schemas.microsoft.com/office/drawing/2014/main" id="{1B776B98-D90F-CDC3-CF38-075FC954CD62}"/>
                </a:ext>
              </a:extLst>
            </p:cNvPr>
            <p:cNvGrpSpPr/>
            <p:nvPr/>
          </p:nvGrpSpPr>
          <p:grpSpPr>
            <a:xfrm>
              <a:off x="2659772" y="1892122"/>
              <a:ext cx="179923" cy="467709"/>
              <a:chOff x="2620015" y="53195"/>
              <a:chExt cx="179923" cy="467709"/>
            </a:xfrm>
          </p:grpSpPr>
          <p:grpSp>
            <p:nvGrpSpPr>
              <p:cNvPr id="412" name="Group 411">
                <a:extLst>
                  <a:ext uri="{FF2B5EF4-FFF2-40B4-BE49-F238E27FC236}">
                    <a16:creationId xmlns:a16="http://schemas.microsoft.com/office/drawing/2014/main" id="{F3064A71-1005-7BCA-9004-02FB17C35422}"/>
                  </a:ext>
                </a:extLst>
              </p:cNvPr>
              <p:cNvGrpSpPr/>
              <p:nvPr/>
            </p:nvGrpSpPr>
            <p:grpSpPr>
              <a:xfrm>
                <a:off x="2620015" y="53195"/>
                <a:ext cx="179923" cy="196522"/>
                <a:chOff x="2620015" y="11713"/>
                <a:chExt cx="179923" cy="238004"/>
              </a:xfrm>
            </p:grpSpPr>
            <p:sp>
              <p:nvSpPr>
                <p:cNvPr id="429" name="Oval 818">
                  <a:extLst>
                    <a:ext uri="{FF2B5EF4-FFF2-40B4-BE49-F238E27FC236}">
                      <a16:creationId xmlns:a16="http://schemas.microsoft.com/office/drawing/2014/main" id="{7E9173E1-490C-3ABF-3880-289B9EFC9969}"/>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430" name="Group 819">
                  <a:extLst>
                    <a:ext uri="{FF2B5EF4-FFF2-40B4-BE49-F238E27FC236}">
                      <a16:creationId xmlns:a16="http://schemas.microsoft.com/office/drawing/2014/main" id="{E447C20B-5E60-437B-B8D7-CF78202D804C}"/>
                    </a:ext>
                  </a:extLst>
                </p:cNvPr>
                <p:cNvGrpSpPr>
                  <a:grpSpLocks/>
                </p:cNvGrpSpPr>
                <p:nvPr/>
              </p:nvGrpSpPr>
              <p:grpSpPr bwMode="auto">
                <a:xfrm>
                  <a:off x="2636020" y="11713"/>
                  <a:ext cx="146256" cy="238004"/>
                  <a:chOff x="2949" y="1424"/>
                  <a:chExt cx="265" cy="322"/>
                </a:xfrm>
              </p:grpSpPr>
              <p:sp>
                <p:nvSpPr>
                  <p:cNvPr id="431" name="Oval 820">
                    <a:extLst>
                      <a:ext uri="{FF2B5EF4-FFF2-40B4-BE49-F238E27FC236}">
                        <a16:creationId xmlns:a16="http://schemas.microsoft.com/office/drawing/2014/main" id="{D7EAEA38-C9D7-DC9A-364D-F523915F43A4}"/>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32" name="Oval 821">
                    <a:extLst>
                      <a:ext uri="{FF2B5EF4-FFF2-40B4-BE49-F238E27FC236}">
                        <a16:creationId xmlns:a16="http://schemas.microsoft.com/office/drawing/2014/main" id="{AB932183-84AF-43F7-9BE1-92AF7731BD12}"/>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33" name="Oval 822">
                    <a:extLst>
                      <a:ext uri="{FF2B5EF4-FFF2-40B4-BE49-F238E27FC236}">
                        <a16:creationId xmlns:a16="http://schemas.microsoft.com/office/drawing/2014/main" id="{0FDC9A42-9905-6CF7-CE4F-73F65EDF3E64}"/>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34" name="Oval 823">
                    <a:extLst>
                      <a:ext uri="{FF2B5EF4-FFF2-40B4-BE49-F238E27FC236}">
                        <a16:creationId xmlns:a16="http://schemas.microsoft.com/office/drawing/2014/main" id="{40EBEC86-8C72-3D46-4502-BFA2C81875F9}"/>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35" name="Freeform 824">
                    <a:extLst>
                      <a:ext uri="{FF2B5EF4-FFF2-40B4-BE49-F238E27FC236}">
                        <a16:creationId xmlns:a16="http://schemas.microsoft.com/office/drawing/2014/main" id="{19DF424A-971F-33DB-EFA8-C92849B4242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36" name="Freeform 824">
                    <a:extLst>
                      <a:ext uri="{FF2B5EF4-FFF2-40B4-BE49-F238E27FC236}">
                        <a16:creationId xmlns:a16="http://schemas.microsoft.com/office/drawing/2014/main" id="{A34D841D-2195-F956-BB60-252E8F360AED}"/>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413" name="Group 398">
                <a:extLst>
                  <a:ext uri="{FF2B5EF4-FFF2-40B4-BE49-F238E27FC236}">
                    <a16:creationId xmlns:a16="http://schemas.microsoft.com/office/drawing/2014/main" id="{88A1B5A4-6559-71A0-A9F7-3BC64D240BAE}"/>
                  </a:ext>
                </a:extLst>
              </p:cNvPr>
              <p:cNvGrpSpPr>
                <a:grpSpLocks/>
              </p:cNvGrpSpPr>
              <p:nvPr/>
            </p:nvGrpSpPr>
            <p:grpSpPr bwMode="auto">
              <a:xfrm>
                <a:off x="2631142" y="136376"/>
                <a:ext cx="152730" cy="384528"/>
                <a:chOff x="3130" y="3288"/>
                <a:chExt cx="410" cy="742"/>
              </a:xfrm>
            </p:grpSpPr>
            <p:sp>
              <p:nvSpPr>
                <p:cNvPr id="414" name="Line 270">
                  <a:extLst>
                    <a:ext uri="{FF2B5EF4-FFF2-40B4-BE49-F238E27FC236}">
                      <a16:creationId xmlns:a16="http://schemas.microsoft.com/office/drawing/2014/main" id="{1E16DC43-72F7-BBA0-F887-C8881373034C}"/>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15" name="Line 271">
                  <a:extLst>
                    <a:ext uri="{FF2B5EF4-FFF2-40B4-BE49-F238E27FC236}">
                      <a16:creationId xmlns:a16="http://schemas.microsoft.com/office/drawing/2014/main" id="{9759E0A7-9CB3-E58A-1428-F01AEC26E486}"/>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16" name="Line 272">
                  <a:extLst>
                    <a:ext uri="{FF2B5EF4-FFF2-40B4-BE49-F238E27FC236}">
                      <a16:creationId xmlns:a16="http://schemas.microsoft.com/office/drawing/2014/main" id="{8D9DB3CF-503B-C18C-63CE-7343446D1A4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17" name="Line 273">
                  <a:extLst>
                    <a:ext uri="{FF2B5EF4-FFF2-40B4-BE49-F238E27FC236}">
                      <a16:creationId xmlns:a16="http://schemas.microsoft.com/office/drawing/2014/main" id="{42CFA47B-3AFE-5979-F0DA-BA231B4DDDD0}"/>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18" name="Line 274">
                  <a:extLst>
                    <a:ext uri="{FF2B5EF4-FFF2-40B4-BE49-F238E27FC236}">
                      <a16:creationId xmlns:a16="http://schemas.microsoft.com/office/drawing/2014/main" id="{783DD27F-D044-66FC-32C4-6C861C06CF98}"/>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19" name="Line 275">
                  <a:extLst>
                    <a:ext uri="{FF2B5EF4-FFF2-40B4-BE49-F238E27FC236}">
                      <a16:creationId xmlns:a16="http://schemas.microsoft.com/office/drawing/2014/main" id="{DA0D1A0F-EB8A-17DA-39E1-D873FFF59661}"/>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0" name="Line 276">
                  <a:extLst>
                    <a:ext uri="{FF2B5EF4-FFF2-40B4-BE49-F238E27FC236}">
                      <a16:creationId xmlns:a16="http://schemas.microsoft.com/office/drawing/2014/main" id="{F2DBDBF7-0A2A-162C-D819-04A0E6A15C94}"/>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1" name="Line 277">
                  <a:extLst>
                    <a:ext uri="{FF2B5EF4-FFF2-40B4-BE49-F238E27FC236}">
                      <a16:creationId xmlns:a16="http://schemas.microsoft.com/office/drawing/2014/main" id="{F04F69DC-5E32-EB3E-8D47-32F5CB4CDF89}"/>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2" name="Line 278">
                  <a:extLst>
                    <a:ext uri="{FF2B5EF4-FFF2-40B4-BE49-F238E27FC236}">
                      <a16:creationId xmlns:a16="http://schemas.microsoft.com/office/drawing/2014/main" id="{AB783078-29DF-4B5D-F9C0-655F0AA01220}"/>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3" name="Line 279">
                  <a:extLst>
                    <a:ext uri="{FF2B5EF4-FFF2-40B4-BE49-F238E27FC236}">
                      <a16:creationId xmlns:a16="http://schemas.microsoft.com/office/drawing/2014/main" id="{B90E9B04-EDE7-7BBD-2BB6-E024D75020F8}"/>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4" name="Line 280">
                  <a:extLst>
                    <a:ext uri="{FF2B5EF4-FFF2-40B4-BE49-F238E27FC236}">
                      <a16:creationId xmlns:a16="http://schemas.microsoft.com/office/drawing/2014/main" id="{2725BF7B-D070-A76B-D1D1-3340A74AAFC6}"/>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5" name="Line 281">
                  <a:extLst>
                    <a:ext uri="{FF2B5EF4-FFF2-40B4-BE49-F238E27FC236}">
                      <a16:creationId xmlns:a16="http://schemas.microsoft.com/office/drawing/2014/main" id="{3E92E102-B95C-8F40-A70E-1994CF5EB717}"/>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6" name="Line 282">
                  <a:extLst>
                    <a:ext uri="{FF2B5EF4-FFF2-40B4-BE49-F238E27FC236}">
                      <a16:creationId xmlns:a16="http://schemas.microsoft.com/office/drawing/2014/main" id="{02DB314A-83BE-501E-93A7-2D24FB026574}"/>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7" name="Line 283">
                  <a:extLst>
                    <a:ext uri="{FF2B5EF4-FFF2-40B4-BE49-F238E27FC236}">
                      <a16:creationId xmlns:a16="http://schemas.microsoft.com/office/drawing/2014/main" id="{93A9B2BA-94FF-BF06-8796-5AC6F22721D2}"/>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28" name="Line 284">
                  <a:extLst>
                    <a:ext uri="{FF2B5EF4-FFF2-40B4-BE49-F238E27FC236}">
                      <a16:creationId xmlns:a16="http://schemas.microsoft.com/office/drawing/2014/main" id="{E120F147-D596-2FEC-625D-0838DB6D1AD5}"/>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sp>
          <p:nvSpPr>
            <p:cNvPr id="365" name="Rectangle 364">
              <a:extLst>
                <a:ext uri="{FF2B5EF4-FFF2-40B4-BE49-F238E27FC236}">
                  <a16:creationId xmlns:a16="http://schemas.microsoft.com/office/drawing/2014/main" id="{0ED155CD-47F3-2264-E737-586FB20896BF}"/>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366" name="Group 365">
              <a:extLst>
                <a:ext uri="{FF2B5EF4-FFF2-40B4-BE49-F238E27FC236}">
                  <a16:creationId xmlns:a16="http://schemas.microsoft.com/office/drawing/2014/main" id="{30CFB9B0-A39C-5AB5-7038-2CD90725C58C}"/>
                </a:ext>
              </a:extLst>
            </p:cNvPr>
            <p:cNvGrpSpPr/>
            <p:nvPr/>
          </p:nvGrpSpPr>
          <p:grpSpPr>
            <a:xfrm>
              <a:off x="2490976" y="2974075"/>
              <a:ext cx="179923" cy="467709"/>
              <a:chOff x="2620015" y="53195"/>
              <a:chExt cx="179923" cy="467709"/>
            </a:xfrm>
          </p:grpSpPr>
          <p:grpSp>
            <p:nvGrpSpPr>
              <p:cNvPr id="387" name="Group 386">
                <a:extLst>
                  <a:ext uri="{FF2B5EF4-FFF2-40B4-BE49-F238E27FC236}">
                    <a16:creationId xmlns:a16="http://schemas.microsoft.com/office/drawing/2014/main" id="{E12D6FBE-9357-B783-C255-38EAAC04C7FD}"/>
                  </a:ext>
                </a:extLst>
              </p:cNvPr>
              <p:cNvGrpSpPr/>
              <p:nvPr/>
            </p:nvGrpSpPr>
            <p:grpSpPr>
              <a:xfrm>
                <a:off x="2620015" y="53195"/>
                <a:ext cx="179923" cy="196522"/>
                <a:chOff x="2620015" y="11713"/>
                <a:chExt cx="179923" cy="238004"/>
              </a:xfrm>
            </p:grpSpPr>
            <p:sp>
              <p:nvSpPr>
                <p:cNvPr id="404" name="Oval 818">
                  <a:extLst>
                    <a:ext uri="{FF2B5EF4-FFF2-40B4-BE49-F238E27FC236}">
                      <a16:creationId xmlns:a16="http://schemas.microsoft.com/office/drawing/2014/main" id="{16053134-116A-CF93-CA91-706421896475}"/>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405" name="Group 819">
                  <a:extLst>
                    <a:ext uri="{FF2B5EF4-FFF2-40B4-BE49-F238E27FC236}">
                      <a16:creationId xmlns:a16="http://schemas.microsoft.com/office/drawing/2014/main" id="{AD9FE1CB-5215-8278-25F8-0EB1E2A287DB}"/>
                    </a:ext>
                  </a:extLst>
                </p:cNvPr>
                <p:cNvGrpSpPr>
                  <a:grpSpLocks/>
                </p:cNvGrpSpPr>
                <p:nvPr/>
              </p:nvGrpSpPr>
              <p:grpSpPr bwMode="auto">
                <a:xfrm>
                  <a:off x="2636020" y="11713"/>
                  <a:ext cx="146256" cy="238004"/>
                  <a:chOff x="2949" y="1424"/>
                  <a:chExt cx="265" cy="322"/>
                </a:xfrm>
              </p:grpSpPr>
              <p:sp>
                <p:nvSpPr>
                  <p:cNvPr id="406" name="Oval 820">
                    <a:extLst>
                      <a:ext uri="{FF2B5EF4-FFF2-40B4-BE49-F238E27FC236}">
                        <a16:creationId xmlns:a16="http://schemas.microsoft.com/office/drawing/2014/main" id="{352E42E7-CC4E-0AAB-6A2E-BF55BDAF74B0}"/>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07" name="Oval 821">
                    <a:extLst>
                      <a:ext uri="{FF2B5EF4-FFF2-40B4-BE49-F238E27FC236}">
                        <a16:creationId xmlns:a16="http://schemas.microsoft.com/office/drawing/2014/main" id="{4EEAF3AC-F0F1-4FC7-EC8C-AF03EED8F247}"/>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08" name="Oval 822">
                    <a:extLst>
                      <a:ext uri="{FF2B5EF4-FFF2-40B4-BE49-F238E27FC236}">
                        <a16:creationId xmlns:a16="http://schemas.microsoft.com/office/drawing/2014/main" id="{769DAFDC-AB03-4A53-705F-6E6C4C773D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09" name="Oval 823">
                    <a:extLst>
                      <a:ext uri="{FF2B5EF4-FFF2-40B4-BE49-F238E27FC236}">
                        <a16:creationId xmlns:a16="http://schemas.microsoft.com/office/drawing/2014/main" id="{B45AFC91-7040-1716-9B31-83C2A65F88A4}"/>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10" name="Freeform 824">
                    <a:extLst>
                      <a:ext uri="{FF2B5EF4-FFF2-40B4-BE49-F238E27FC236}">
                        <a16:creationId xmlns:a16="http://schemas.microsoft.com/office/drawing/2014/main" id="{4612A72F-2512-5797-22F5-E8EBDB110D89}"/>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411" name="Freeform 824">
                    <a:extLst>
                      <a:ext uri="{FF2B5EF4-FFF2-40B4-BE49-F238E27FC236}">
                        <a16:creationId xmlns:a16="http://schemas.microsoft.com/office/drawing/2014/main" id="{D919A15E-448F-5869-B216-16674B2D753C}"/>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388" name="Group 398">
                <a:extLst>
                  <a:ext uri="{FF2B5EF4-FFF2-40B4-BE49-F238E27FC236}">
                    <a16:creationId xmlns:a16="http://schemas.microsoft.com/office/drawing/2014/main" id="{5CB0CAA1-3A53-ABBA-80E0-A78BF00F4583}"/>
                  </a:ext>
                </a:extLst>
              </p:cNvPr>
              <p:cNvGrpSpPr>
                <a:grpSpLocks/>
              </p:cNvGrpSpPr>
              <p:nvPr/>
            </p:nvGrpSpPr>
            <p:grpSpPr bwMode="auto">
              <a:xfrm>
                <a:off x="2631142" y="136376"/>
                <a:ext cx="152730" cy="384528"/>
                <a:chOff x="3130" y="3288"/>
                <a:chExt cx="410" cy="742"/>
              </a:xfrm>
            </p:grpSpPr>
            <p:sp>
              <p:nvSpPr>
                <p:cNvPr id="389" name="Line 270">
                  <a:extLst>
                    <a:ext uri="{FF2B5EF4-FFF2-40B4-BE49-F238E27FC236}">
                      <a16:creationId xmlns:a16="http://schemas.microsoft.com/office/drawing/2014/main" id="{AA66CD87-5413-2EDB-3669-86B54AD66FD5}"/>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0" name="Line 271">
                  <a:extLst>
                    <a:ext uri="{FF2B5EF4-FFF2-40B4-BE49-F238E27FC236}">
                      <a16:creationId xmlns:a16="http://schemas.microsoft.com/office/drawing/2014/main" id="{92C4A549-CEB5-61C5-0AE4-5233CAEECB61}"/>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1" name="Line 272">
                  <a:extLst>
                    <a:ext uri="{FF2B5EF4-FFF2-40B4-BE49-F238E27FC236}">
                      <a16:creationId xmlns:a16="http://schemas.microsoft.com/office/drawing/2014/main" id="{7FE72FE6-EB65-FCFD-28C4-4FE72218388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2" name="Line 273">
                  <a:extLst>
                    <a:ext uri="{FF2B5EF4-FFF2-40B4-BE49-F238E27FC236}">
                      <a16:creationId xmlns:a16="http://schemas.microsoft.com/office/drawing/2014/main" id="{07144155-23E2-5371-28C6-36DF7C5984F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3" name="Line 274">
                  <a:extLst>
                    <a:ext uri="{FF2B5EF4-FFF2-40B4-BE49-F238E27FC236}">
                      <a16:creationId xmlns:a16="http://schemas.microsoft.com/office/drawing/2014/main" id="{F9E2BB1B-57A2-9016-9521-B8BC06C36D1C}"/>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4" name="Line 275">
                  <a:extLst>
                    <a:ext uri="{FF2B5EF4-FFF2-40B4-BE49-F238E27FC236}">
                      <a16:creationId xmlns:a16="http://schemas.microsoft.com/office/drawing/2014/main" id="{3F768646-9C55-AEC1-943D-29BD8EB0D05A}"/>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5" name="Line 276">
                  <a:extLst>
                    <a:ext uri="{FF2B5EF4-FFF2-40B4-BE49-F238E27FC236}">
                      <a16:creationId xmlns:a16="http://schemas.microsoft.com/office/drawing/2014/main" id="{3E67D062-6573-4CD0-F11C-B5B8DAEE1542}"/>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6" name="Line 277">
                  <a:extLst>
                    <a:ext uri="{FF2B5EF4-FFF2-40B4-BE49-F238E27FC236}">
                      <a16:creationId xmlns:a16="http://schemas.microsoft.com/office/drawing/2014/main" id="{24C8FE97-296A-03F8-56F3-5BAC546FB1C1}"/>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7" name="Line 278">
                  <a:extLst>
                    <a:ext uri="{FF2B5EF4-FFF2-40B4-BE49-F238E27FC236}">
                      <a16:creationId xmlns:a16="http://schemas.microsoft.com/office/drawing/2014/main" id="{975A09EF-AD6E-41E4-D9DF-AEFC6CBAE042}"/>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8" name="Line 279">
                  <a:extLst>
                    <a:ext uri="{FF2B5EF4-FFF2-40B4-BE49-F238E27FC236}">
                      <a16:creationId xmlns:a16="http://schemas.microsoft.com/office/drawing/2014/main" id="{3BA7BC93-E64A-11E2-496A-A96CE25ADA31}"/>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399" name="Line 280">
                  <a:extLst>
                    <a:ext uri="{FF2B5EF4-FFF2-40B4-BE49-F238E27FC236}">
                      <a16:creationId xmlns:a16="http://schemas.microsoft.com/office/drawing/2014/main" id="{786A8367-98AA-0215-B67F-751B773B4712}"/>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00" name="Line 281">
                  <a:extLst>
                    <a:ext uri="{FF2B5EF4-FFF2-40B4-BE49-F238E27FC236}">
                      <a16:creationId xmlns:a16="http://schemas.microsoft.com/office/drawing/2014/main" id="{7F08A109-D6F6-EAB0-1FD8-5639B9DDAC84}"/>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01" name="Line 282">
                  <a:extLst>
                    <a:ext uri="{FF2B5EF4-FFF2-40B4-BE49-F238E27FC236}">
                      <a16:creationId xmlns:a16="http://schemas.microsoft.com/office/drawing/2014/main" id="{345D22E8-27EC-7ACE-1045-0F82A15DAC53}"/>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02" name="Line 283">
                  <a:extLst>
                    <a:ext uri="{FF2B5EF4-FFF2-40B4-BE49-F238E27FC236}">
                      <a16:creationId xmlns:a16="http://schemas.microsoft.com/office/drawing/2014/main" id="{8E9B33DA-1F07-7315-7811-3C812956AB0D}"/>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403" name="Line 284">
                  <a:extLst>
                    <a:ext uri="{FF2B5EF4-FFF2-40B4-BE49-F238E27FC236}">
                      <a16:creationId xmlns:a16="http://schemas.microsoft.com/office/drawing/2014/main" id="{B45C80C6-BE1A-6E50-3788-991B83FC39E4}"/>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grpSp>
          <p:nvGrpSpPr>
            <p:cNvPr id="367" name="Group 366">
              <a:extLst>
                <a:ext uri="{FF2B5EF4-FFF2-40B4-BE49-F238E27FC236}">
                  <a16:creationId xmlns:a16="http://schemas.microsoft.com/office/drawing/2014/main" id="{6E0E1D2B-B7AB-DBE1-4137-A2A1BA965B6C}"/>
                </a:ext>
              </a:extLst>
            </p:cNvPr>
            <p:cNvGrpSpPr/>
            <p:nvPr/>
          </p:nvGrpSpPr>
          <p:grpSpPr>
            <a:xfrm>
              <a:off x="2880161" y="2402531"/>
              <a:ext cx="710987" cy="468256"/>
              <a:chOff x="340314" y="825285"/>
              <a:chExt cx="710987" cy="468256"/>
            </a:xfrm>
          </p:grpSpPr>
          <p:sp>
            <p:nvSpPr>
              <p:cNvPr id="376" name="Oval 375">
                <a:extLst>
                  <a:ext uri="{FF2B5EF4-FFF2-40B4-BE49-F238E27FC236}">
                    <a16:creationId xmlns:a16="http://schemas.microsoft.com/office/drawing/2014/main" id="{C38E0B31-FD57-1429-7BCA-4BBCF55E9F78}"/>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377" name="Group 376">
                <a:extLst>
                  <a:ext uri="{FF2B5EF4-FFF2-40B4-BE49-F238E27FC236}">
                    <a16:creationId xmlns:a16="http://schemas.microsoft.com/office/drawing/2014/main" id="{3CFAEDEC-1DB7-A59C-C2F7-3601F7A08895}"/>
                  </a:ext>
                </a:extLst>
              </p:cNvPr>
              <p:cNvGrpSpPr/>
              <p:nvPr/>
            </p:nvGrpSpPr>
            <p:grpSpPr>
              <a:xfrm>
                <a:off x="519850" y="1126794"/>
                <a:ext cx="319417" cy="141292"/>
                <a:chOff x="7493876" y="2774731"/>
                <a:chExt cx="1481958" cy="894622"/>
              </a:xfrm>
            </p:grpSpPr>
            <p:sp>
              <p:nvSpPr>
                <p:cNvPr id="380" name="Freeform 379">
                  <a:extLst>
                    <a:ext uri="{FF2B5EF4-FFF2-40B4-BE49-F238E27FC236}">
                      <a16:creationId xmlns:a16="http://schemas.microsoft.com/office/drawing/2014/main" id="{C30A31B3-3865-91F3-1682-089BE91548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381" name="Oval 380">
                  <a:extLst>
                    <a:ext uri="{FF2B5EF4-FFF2-40B4-BE49-F238E27FC236}">
                      <a16:creationId xmlns:a16="http://schemas.microsoft.com/office/drawing/2014/main" id="{72FFD2EE-AFAD-AFC1-B46B-E05F62E6438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382" name="Group 381">
                  <a:extLst>
                    <a:ext uri="{FF2B5EF4-FFF2-40B4-BE49-F238E27FC236}">
                      <a16:creationId xmlns:a16="http://schemas.microsoft.com/office/drawing/2014/main" id="{F5869248-D83A-DFF2-B3F9-10FD0407F350}"/>
                    </a:ext>
                  </a:extLst>
                </p:cNvPr>
                <p:cNvGrpSpPr/>
                <p:nvPr/>
              </p:nvGrpSpPr>
              <p:grpSpPr>
                <a:xfrm>
                  <a:off x="7713663" y="2848339"/>
                  <a:ext cx="1042107" cy="425543"/>
                  <a:chOff x="7786941" y="2884917"/>
                  <a:chExt cx="897649" cy="353919"/>
                </a:xfrm>
              </p:grpSpPr>
              <p:sp>
                <p:nvSpPr>
                  <p:cNvPr id="383" name="Freeform 382">
                    <a:extLst>
                      <a:ext uri="{FF2B5EF4-FFF2-40B4-BE49-F238E27FC236}">
                        <a16:creationId xmlns:a16="http://schemas.microsoft.com/office/drawing/2014/main" id="{E65AFF59-9F84-7FD6-B2C1-A552A755DFE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384" name="Freeform 383">
                    <a:extLst>
                      <a:ext uri="{FF2B5EF4-FFF2-40B4-BE49-F238E27FC236}">
                        <a16:creationId xmlns:a16="http://schemas.microsoft.com/office/drawing/2014/main" id="{C3E75419-45A6-91C1-146E-3925C191AA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385" name="Freeform 384">
                    <a:extLst>
                      <a:ext uri="{FF2B5EF4-FFF2-40B4-BE49-F238E27FC236}">
                        <a16:creationId xmlns:a16="http://schemas.microsoft.com/office/drawing/2014/main" id="{733A769D-8650-CEC2-6FDF-AF815411911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386" name="Freeform 385">
                    <a:extLst>
                      <a:ext uri="{FF2B5EF4-FFF2-40B4-BE49-F238E27FC236}">
                        <a16:creationId xmlns:a16="http://schemas.microsoft.com/office/drawing/2014/main" id="{A43F7F1B-6D01-CC38-5DDF-D32078402E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378" name="Picture 377" descr="server_rack.png">
                <a:extLst>
                  <a:ext uri="{FF2B5EF4-FFF2-40B4-BE49-F238E27FC236}">
                    <a16:creationId xmlns:a16="http://schemas.microsoft.com/office/drawing/2014/main" id="{8EC6488C-2091-E653-FACE-7FC102FFF1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379" name="Can 378">
                <a:extLst>
                  <a:ext uri="{FF2B5EF4-FFF2-40B4-BE49-F238E27FC236}">
                    <a16:creationId xmlns:a16="http://schemas.microsoft.com/office/drawing/2014/main" id="{BFF8E539-A5E6-3F14-1901-71305B045274}"/>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368" name="Freeform 367">
              <a:extLst>
                <a:ext uri="{FF2B5EF4-FFF2-40B4-BE49-F238E27FC236}">
                  <a16:creationId xmlns:a16="http://schemas.microsoft.com/office/drawing/2014/main" id="{802FC56B-D5CC-FD5E-01FD-5CD7434F0FAD}"/>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69" name="Freeform 368">
              <a:extLst>
                <a:ext uri="{FF2B5EF4-FFF2-40B4-BE49-F238E27FC236}">
                  <a16:creationId xmlns:a16="http://schemas.microsoft.com/office/drawing/2014/main" id="{5263942D-89FF-C60C-AFEB-473B53980A38}"/>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70" name="Freeform 369">
              <a:extLst>
                <a:ext uri="{FF2B5EF4-FFF2-40B4-BE49-F238E27FC236}">
                  <a16:creationId xmlns:a16="http://schemas.microsoft.com/office/drawing/2014/main" id="{24065579-C4C0-8215-6760-84FD062EC4B3}"/>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71" name="TextBox 370">
              <a:extLst>
                <a:ext uri="{FF2B5EF4-FFF2-40B4-BE49-F238E27FC236}">
                  <a16:creationId xmlns:a16="http://schemas.microsoft.com/office/drawing/2014/main" id="{C2AD0589-3B33-F74B-01A0-FBF6D0171AE7}"/>
                </a:ext>
              </a:extLst>
            </p:cNvPr>
            <p:cNvSpPr txBox="1"/>
            <p:nvPr/>
          </p:nvSpPr>
          <p:spPr>
            <a:xfrm>
              <a:off x="2249867" y="2479172"/>
              <a:ext cx="548548" cy="338554"/>
            </a:xfrm>
            <a:prstGeom prst="rect">
              <a:avLst/>
            </a:prstGeom>
            <a:noFill/>
          </p:spPr>
          <p:txBody>
            <a:bodyPr wrap="none" rtlCol="0">
              <a:spAutoFit/>
            </a:bodyPr>
            <a:lstStyle/>
            <a:p>
              <a:r>
                <a:rPr lang="pt-BR" sz="1600" dirty="0"/>
                <a:t>RAN</a:t>
              </a:r>
            </a:p>
          </p:txBody>
        </p:sp>
        <p:sp>
          <p:nvSpPr>
            <p:cNvPr id="372" name="TextBox 371">
              <a:extLst>
                <a:ext uri="{FF2B5EF4-FFF2-40B4-BE49-F238E27FC236}">
                  <a16:creationId xmlns:a16="http://schemas.microsoft.com/office/drawing/2014/main" id="{AFF30E9F-F651-8F5C-C571-7E1866A52AE2}"/>
                </a:ext>
              </a:extLst>
            </p:cNvPr>
            <p:cNvSpPr txBox="1"/>
            <p:nvPr/>
          </p:nvSpPr>
          <p:spPr>
            <a:xfrm>
              <a:off x="1875519" y="3348199"/>
              <a:ext cx="417102" cy="338554"/>
            </a:xfrm>
            <a:prstGeom prst="rect">
              <a:avLst/>
            </a:prstGeom>
            <a:noFill/>
          </p:spPr>
          <p:txBody>
            <a:bodyPr wrap="none" rtlCol="0">
              <a:spAutoFit/>
            </a:bodyPr>
            <a:lstStyle/>
            <a:p>
              <a:r>
                <a:rPr lang="pt-BR" sz="1600" dirty="0"/>
                <a:t>UE</a:t>
              </a:r>
            </a:p>
          </p:txBody>
        </p:sp>
        <p:cxnSp>
          <p:nvCxnSpPr>
            <p:cNvPr id="373" name="Straight Connector 372">
              <a:extLst>
                <a:ext uri="{FF2B5EF4-FFF2-40B4-BE49-F238E27FC236}">
                  <a16:creationId xmlns:a16="http://schemas.microsoft.com/office/drawing/2014/main" id="{ADC033D4-F49B-411A-204F-433B994C90E4}"/>
                </a:ext>
              </a:extLst>
            </p:cNvPr>
            <p:cNvCxnSpPr>
              <a:stCxn id="420" idx="0"/>
              <a:endCxn id="381"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AC77FAB-9B65-6408-F5E3-8E020A338B9B}"/>
                </a:ext>
              </a:extLst>
            </p:cNvPr>
            <p:cNvCxnSpPr>
              <a:cxnSpLocks/>
              <a:endCxn id="375"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375" name="TextBox 374">
              <a:extLst>
                <a:ext uri="{FF2B5EF4-FFF2-40B4-BE49-F238E27FC236}">
                  <a16:creationId xmlns:a16="http://schemas.microsoft.com/office/drawing/2014/main" id="{BCD43F6B-C5BA-D407-2485-231B1E2595A6}"/>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sp>
        <p:nvSpPr>
          <p:cNvPr id="464" name="TextBox 463">
            <a:extLst>
              <a:ext uri="{FF2B5EF4-FFF2-40B4-BE49-F238E27FC236}">
                <a16:creationId xmlns:a16="http://schemas.microsoft.com/office/drawing/2014/main" id="{1DE3DC05-B440-957C-1D29-B5D792F7AB9C}"/>
              </a:ext>
            </a:extLst>
          </p:cNvPr>
          <p:cNvSpPr txBox="1"/>
          <p:nvPr/>
        </p:nvSpPr>
        <p:spPr>
          <a:xfrm>
            <a:off x="3317190" y="3738458"/>
            <a:ext cx="1218988" cy="338554"/>
          </a:xfrm>
          <a:prstGeom prst="rect">
            <a:avLst/>
          </a:prstGeom>
          <a:noFill/>
        </p:spPr>
        <p:txBody>
          <a:bodyPr wrap="none" rtlCol="0">
            <a:spAutoFit/>
          </a:bodyPr>
          <a:lstStyle/>
          <a:p>
            <a:pPr algn="ctr"/>
            <a:r>
              <a:rPr lang="pt-BR" sz="1600" dirty="0"/>
              <a:t>DC de Borda</a:t>
            </a:r>
          </a:p>
        </p:txBody>
      </p:sp>
      <p:sp>
        <p:nvSpPr>
          <p:cNvPr id="465" name="TextBox 464">
            <a:extLst>
              <a:ext uri="{FF2B5EF4-FFF2-40B4-BE49-F238E27FC236}">
                <a16:creationId xmlns:a16="http://schemas.microsoft.com/office/drawing/2014/main" id="{D7BB8CD1-CE7F-A48C-F0EC-5D3655F601A9}"/>
              </a:ext>
            </a:extLst>
          </p:cNvPr>
          <p:cNvSpPr txBox="1"/>
          <p:nvPr/>
        </p:nvSpPr>
        <p:spPr>
          <a:xfrm>
            <a:off x="3279030" y="4170778"/>
            <a:ext cx="1339149" cy="338554"/>
          </a:xfrm>
          <a:prstGeom prst="rect">
            <a:avLst/>
          </a:prstGeom>
          <a:noFill/>
        </p:spPr>
        <p:txBody>
          <a:bodyPr wrap="none" rtlCol="0">
            <a:spAutoFit/>
          </a:bodyPr>
          <a:lstStyle/>
          <a:p>
            <a:pPr algn="ctr"/>
            <a:r>
              <a:rPr lang="pt-BR" sz="1600" dirty="0"/>
              <a:t>Núcleo Móvel</a:t>
            </a:r>
          </a:p>
        </p:txBody>
      </p:sp>
      <p:sp>
        <p:nvSpPr>
          <p:cNvPr id="482" name="Freeform 481">
            <a:extLst>
              <a:ext uri="{FF2B5EF4-FFF2-40B4-BE49-F238E27FC236}">
                <a16:creationId xmlns:a16="http://schemas.microsoft.com/office/drawing/2014/main" id="{FD2B06D0-2B81-019B-070A-A010CDF67FF8}"/>
              </a:ext>
            </a:extLst>
          </p:cNvPr>
          <p:cNvSpPr/>
          <p:nvPr/>
        </p:nvSpPr>
        <p:spPr>
          <a:xfrm flipH="1">
            <a:off x="8726057" y="1965650"/>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483" name="Group 652">
            <a:extLst>
              <a:ext uri="{FF2B5EF4-FFF2-40B4-BE49-F238E27FC236}">
                <a16:creationId xmlns:a16="http://schemas.microsoft.com/office/drawing/2014/main" id="{6C544F42-A555-5624-694B-95E5D758E1D8}"/>
              </a:ext>
            </a:extLst>
          </p:cNvPr>
          <p:cNvGrpSpPr>
            <a:grpSpLocks/>
          </p:cNvGrpSpPr>
          <p:nvPr/>
        </p:nvGrpSpPr>
        <p:grpSpPr bwMode="auto">
          <a:xfrm flipH="1">
            <a:off x="10277350" y="2013357"/>
            <a:ext cx="346882" cy="278715"/>
            <a:chOff x="2751" y="1851"/>
            <a:chExt cx="462" cy="478"/>
          </a:xfrm>
        </p:grpSpPr>
        <p:pic>
          <p:nvPicPr>
            <p:cNvPr id="584" name="Picture 653" descr="iphone_stylized_small">
              <a:extLst>
                <a:ext uri="{FF2B5EF4-FFF2-40B4-BE49-F238E27FC236}">
                  <a16:creationId xmlns:a16="http://schemas.microsoft.com/office/drawing/2014/main" id="{8B0A60F5-7B86-A5BE-45A9-1BC50C85AC7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5" name="Picture 654" descr="antenna_radiation_stylized">
              <a:extLst>
                <a:ext uri="{FF2B5EF4-FFF2-40B4-BE49-F238E27FC236}">
                  <a16:creationId xmlns:a16="http://schemas.microsoft.com/office/drawing/2014/main" id="{DB46EB40-1D14-C7F1-DAAC-9E227CF84E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483">
            <a:extLst>
              <a:ext uri="{FF2B5EF4-FFF2-40B4-BE49-F238E27FC236}">
                <a16:creationId xmlns:a16="http://schemas.microsoft.com/office/drawing/2014/main" id="{1BFC1D29-8D2B-24D3-A264-428C62713E91}"/>
              </a:ext>
            </a:extLst>
          </p:cNvPr>
          <p:cNvGrpSpPr/>
          <p:nvPr/>
        </p:nvGrpSpPr>
        <p:grpSpPr>
          <a:xfrm flipH="1">
            <a:off x="10361415" y="3074931"/>
            <a:ext cx="217656" cy="203994"/>
            <a:chOff x="7432700" y="2327293"/>
            <a:chExt cx="534987" cy="407988"/>
          </a:xfrm>
        </p:grpSpPr>
        <p:pic>
          <p:nvPicPr>
            <p:cNvPr id="561" name="Picture 1017" descr="antenna_stylized">
              <a:extLst>
                <a:ext uri="{FF2B5EF4-FFF2-40B4-BE49-F238E27FC236}">
                  <a16:creationId xmlns:a16="http://schemas.microsoft.com/office/drawing/2014/main" id="{0ED080F6-27DB-1E3D-8A4A-2DC4F10E6EC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2" name="Picture 1018" descr="laptop_keyboard">
              <a:extLst>
                <a:ext uri="{FF2B5EF4-FFF2-40B4-BE49-F238E27FC236}">
                  <a16:creationId xmlns:a16="http://schemas.microsoft.com/office/drawing/2014/main" id="{44669807-D836-E869-3D5B-2D8D3A2110A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 name="Freeform 1019">
              <a:extLst>
                <a:ext uri="{FF2B5EF4-FFF2-40B4-BE49-F238E27FC236}">
                  <a16:creationId xmlns:a16="http://schemas.microsoft.com/office/drawing/2014/main" id="{EF0FDB19-1F7D-8442-09C1-3F18F12406B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pic>
          <p:nvPicPr>
            <p:cNvPr id="564" name="Picture 1020" descr="screen">
              <a:extLst>
                <a:ext uri="{FF2B5EF4-FFF2-40B4-BE49-F238E27FC236}">
                  <a16:creationId xmlns:a16="http://schemas.microsoft.com/office/drawing/2014/main" id="{936B66E2-D3A1-2F92-1EBD-82584D1EE0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5" name="Freeform 1021">
              <a:extLst>
                <a:ext uri="{FF2B5EF4-FFF2-40B4-BE49-F238E27FC236}">
                  <a16:creationId xmlns:a16="http://schemas.microsoft.com/office/drawing/2014/main" id="{5D341460-3BEB-07C4-12A3-7500EB991F7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66" name="Freeform 1022">
              <a:extLst>
                <a:ext uri="{FF2B5EF4-FFF2-40B4-BE49-F238E27FC236}">
                  <a16:creationId xmlns:a16="http://schemas.microsoft.com/office/drawing/2014/main" id="{E0E94C0E-42D6-5F4F-FF77-61EA91264570}"/>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67" name="Freeform 1023">
              <a:extLst>
                <a:ext uri="{FF2B5EF4-FFF2-40B4-BE49-F238E27FC236}">
                  <a16:creationId xmlns:a16="http://schemas.microsoft.com/office/drawing/2014/main" id="{26787FCC-9F97-C32F-9394-D8141FB9D1E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68" name="Freeform 1024">
              <a:extLst>
                <a:ext uri="{FF2B5EF4-FFF2-40B4-BE49-F238E27FC236}">
                  <a16:creationId xmlns:a16="http://schemas.microsoft.com/office/drawing/2014/main" id="{CD4A056A-7F3B-3E77-CA1D-3052CBD67C8E}"/>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69" name="Freeform 1025">
              <a:extLst>
                <a:ext uri="{FF2B5EF4-FFF2-40B4-BE49-F238E27FC236}">
                  <a16:creationId xmlns:a16="http://schemas.microsoft.com/office/drawing/2014/main" id="{C6E6BE47-5153-BA32-98BC-52F66A7CEE5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0" name="Freeform 1026">
              <a:extLst>
                <a:ext uri="{FF2B5EF4-FFF2-40B4-BE49-F238E27FC236}">
                  <a16:creationId xmlns:a16="http://schemas.microsoft.com/office/drawing/2014/main" id="{76102D2B-1479-FC94-4F2E-B32D725712EC}"/>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571" name="Group 1027">
              <a:extLst>
                <a:ext uri="{FF2B5EF4-FFF2-40B4-BE49-F238E27FC236}">
                  <a16:creationId xmlns:a16="http://schemas.microsoft.com/office/drawing/2014/main" id="{4438A0DD-C74D-24CE-73EF-70AB54AA6DF0}"/>
                </a:ext>
              </a:extLst>
            </p:cNvPr>
            <p:cNvGrpSpPr>
              <a:grpSpLocks/>
            </p:cNvGrpSpPr>
            <p:nvPr/>
          </p:nvGrpSpPr>
          <p:grpSpPr bwMode="auto">
            <a:xfrm>
              <a:off x="7594735" y="2642220"/>
              <a:ext cx="98740" cy="36846"/>
              <a:chOff x="1740" y="2642"/>
              <a:chExt cx="752" cy="327"/>
            </a:xfrm>
          </p:grpSpPr>
          <p:sp>
            <p:nvSpPr>
              <p:cNvPr id="578" name="Freeform 1028">
                <a:extLst>
                  <a:ext uri="{FF2B5EF4-FFF2-40B4-BE49-F238E27FC236}">
                    <a16:creationId xmlns:a16="http://schemas.microsoft.com/office/drawing/2014/main" id="{9D7C87C7-39C9-6E35-912F-464E7557B0A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9" name="Freeform 1029">
                <a:extLst>
                  <a:ext uri="{FF2B5EF4-FFF2-40B4-BE49-F238E27FC236}">
                    <a16:creationId xmlns:a16="http://schemas.microsoft.com/office/drawing/2014/main" id="{35748F58-3990-F5E9-22E4-D9ECC8454BC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80" name="Freeform 1030">
                <a:extLst>
                  <a:ext uri="{FF2B5EF4-FFF2-40B4-BE49-F238E27FC236}">
                    <a16:creationId xmlns:a16="http://schemas.microsoft.com/office/drawing/2014/main" id="{26379621-ADD2-A845-C5B2-8B04D96827D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81" name="Freeform 1031">
                <a:extLst>
                  <a:ext uri="{FF2B5EF4-FFF2-40B4-BE49-F238E27FC236}">
                    <a16:creationId xmlns:a16="http://schemas.microsoft.com/office/drawing/2014/main" id="{3546413D-772E-B2B8-9E24-C366E8337A1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82" name="Freeform 1032">
                <a:extLst>
                  <a:ext uri="{FF2B5EF4-FFF2-40B4-BE49-F238E27FC236}">
                    <a16:creationId xmlns:a16="http://schemas.microsoft.com/office/drawing/2014/main" id="{5F256790-8813-8DA0-7D72-F5396D57E57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83" name="Freeform 1033">
                <a:extLst>
                  <a:ext uri="{FF2B5EF4-FFF2-40B4-BE49-F238E27FC236}">
                    <a16:creationId xmlns:a16="http://schemas.microsoft.com/office/drawing/2014/main" id="{D8C0AE73-23F1-BF0C-E157-60DD1CC2F8A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sp>
          <p:nvSpPr>
            <p:cNvPr id="572" name="Freeform 1034">
              <a:extLst>
                <a:ext uri="{FF2B5EF4-FFF2-40B4-BE49-F238E27FC236}">
                  <a16:creationId xmlns:a16="http://schemas.microsoft.com/office/drawing/2014/main" id="{89CF6573-4106-DF07-AB8C-F7178A68548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3" name="Freeform 1035">
              <a:extLst>
                <a:ext uri="{FF2B5EF4-FFF2-40B4-BE49-F238E27FC236}">
                  <a16:creationId xmlns:a16="http://schemas.microsoft.com/office/drawing/2014/main" id="{61F25DD9-1F1C-4616-C837-F8FF1C543B38}"/>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4" name="Freeform 1036">
              <a:extLst>
                <a:ext uri="{FF2B5EF4-FFF2-40B4-BE49-F238E27FC236}">
                  <a16:creationId xmlns:a16="http://schemas.microsoft.com/office/drawing/2014/main" id="{0A96345F-2D8D-AF04-1CCA-59D514E1121F}"/>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5" name="Freeform 1037">
              <a:extLst>
                <a:ext uri="{FF2B5EF4-FFF2-40B4-BE49-F238E27FC236}">
                  <a16:creationId xmlns:a16="http://schemas.microsoft.com/office/drawing/2014/main" id="{00D34C1C-382F-3B94-105E-F59C31086553}"/>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6" name="Freeform 1038">
              <a:extLst>
                <a:ext uri="{FF2B5EF4-FFF2-40B4-BE49-F238E27FC236}">
                  <a16:creationId xmlns:a16="http://schemas.microsoft.com/office/drawing/2014/main" id="{1EF425A8-C70A-3F4C-04BF-EFD06CD22C6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77" name="Freeform 1039">
              <a:extLst>
                <a:ext uri="{FF2B5EF4-FFF2-40B4-BE49-F238E27FC236}">
                  <a16:creationId xmlns:a16="http://schemas.microsoft.com/office/drawing/2014/main" id="{4CE7DB9F-35DF-6E1B-C8BD-8927C57E2B79}"/>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nvGrpSpPr>
          <p:cNvPr id="485" name="Group 484">
            <a:extLst>
              <a:ext uri="{FF2B5EF4-FFF2-40B4-BE49-F238E27FC236}">
                <a16:creationId xmlns:a16="http://schemas.microsoft.com/office/drawing/2014/main" id="{EFDEEF66-6804-6CB7-EACC-B9F25D72D60E}"/>
              </a:ext>
            </a:extLst>
          </p:cNvPr>
          <p:cNvGrpSpPr/>
          <p:nvPr/>
        </p:nvGrpSpPr>
        <p:grpSpPr>
          <a:xfrm flipH="1">
            <a:off x="10274667" y="2608864"/>
            <a:ext cx="429079" cy="145970"/>
            <a:chOff x="8493165" y="2029804"/>
            <a:chExt cx="849312" cy="226109"/>
          </a:xfrm>
        </p:grpSpPr>
        <p:pic>
          <p:nvPicPr>
            <p:cNvPr id="559" name="Picture 603" descr="car_icon_small">
              <a:extLst>
                <a:ext uri="{FF2B5EF4-FFF2-40B4-BE49-F238E27FC236}">
                  <a16:creationId xmlns:a16="http://schemas.microsoft.com/office/drawing/2014/main" id="{F6D98E17-47C7-CBEA-11EA-8B8995731E9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0" name="Picture 1017" descr="antenna_stylized">
              <a:extLst>
                <a:ext uri="{FF2B5EF4-FFF2-40B4-BE49-F238E27FC236}">
                  <a16:creationId xmlns:a16="http://schemas.microsoft.com/office/drawing/2014/main" id="{021B6FEE-4E62-9AF8-A763-3AB7DCF1233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6" name="Group 485">
            <a:extLst>
              <a:ext uri="{FF2B5EF4-FFF2-40B4-BE49-F238E27FC236}">
                <a16:creationId xmlns:a16="http://schemas.microsoft.com/office/drawing/2014/main" id="{DA16315B-6982-3A7F-DD23-0ADEB84A665B}"/>
              </a:ext>
            </a:extLst>
          </p:cNvPr>
          <p:cNvGrpSpPr/>
          <p:nvPr/>
        </p:nvGrpSpPr>
        <p:grpSpPr>
          <a:xfrm flipH="1">
            <a:off x="9680223" y="1998819"/>
            <a:ext cx="179923" cy="467709"/>
            <a:chOff x="2620015" y="53195"/>
            <a:chExt cx="179923" cy="467709"/>
          </a:xfrm>
        </p:grpSpPr>
        <p:grpSp>
          <p:nvGrpSpPr>
            <p:cNvPr id="534" name="Group 533">
              <a:extLst>
                <a:ext uri="{FF2B5EF4-FFF2-40B4-BE49-F238E27FC236}">
                  <a16:creationId xmlns:a16="http://schemas.microsoft.com/office/drawing/2014/main" id="{874CF1B9-42A6-65F7-8D14-4893D076F8AE}"/>
                </a:ext>
              </a:extLst>
            </p:cNvPr>
            <p:cNvGrpSpPr/>
            <p:nvPr/>
          </p:nvGrpSpPr>
          <p:grpSpPr>
            <a:xfrm>
              <a:off x="2620015" y="53195"/>
              <a:ext cx="179923" cy="196522"/>
              <a:chOff x="2620015" y="11713"/>
              <a:chExt cx="179923" cy="238004"/>
            </a:xfrm>
          </p:grpSpPr>
          <p:sp>
            <p:nvSpPr>
              <p:cNvPr id="551" name="Oval 818">
                <a:extLst>
                  <a:ext uri="{FF2B5EF4-FFF2-40B4-BE49-F238E27FC236}">
                    <a16:creationId xmlns:a16="http://schemas.microsoft.com/office/drawing/2014/main" id="{BFECE7EA-74E8-C53B-03F1-458DA28BDC36}"/>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552" name="Group 819">
                <a:extLst>
                  <a:ext uri="{FF2B5EF4-FFF2-40B4-BE49-F238E27FC236}">
                    <a16:creationId xmlns:a16="http://schemas.microsoft.com/office/drawing/2014/main" id="{644DDFB6-E4E7-78D5-615E-0DBADFF3CBCB}"/>
                  </a:ext>
                </a:extLst>
              </p:cNvPr>
              <p:cNvGrpSpPr>
                <a:grpSpLocks/>
              </p:cNvGrpSpPr>
              <p:nvPr/>
            </p:nvGrpSpPr>
            <p:grpSpPr bwMode="auto">
              <a:xfrm>
                <a:off x="2636020" y="11713"/>
                <a:ext cx="146256" cy="238004"/>
                <a:chOff x="2949" y="1424"/>
                <a:chExt cx="265" cy="322"/>
              </a:xfrm>
            </p:grpSpPr>
            <p:sp>
              <p:nvSpPr>
                <p:cNvPr id="553" name="Oval 820">
                  <a:extLst>
                    <a:ext uri="{FF2B5EF4-FFF2-40B4-BE49-F238E27FC236}">
                      <a16:creationId xmlns:a16="http://schemas.microsoft.com/office/drawing/2014/main" id="{086C636C-321F-4037-06A6-98B0C7137619}"/>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54" name="Oval 821">
                  <a:extLst>
                    <a:ext uri="{FF2B5EF4-FFF2-40B4-BE49-F238E27FC236}">
                      <a16:creationId xmlns:a16="http://schemas.microsoft.com/office/drawing/2014/main" id="{CACA9DCB-7708-06A6-7968-8992F08E8880}"/>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55" name="Oval 822">
                  <a:extLst>
                    <a:ext uri="{FF2B5EF4-FFF2-40B4-BE49-F238E27FC236}">
                      <a16:creationId xmlns:a16="http://schemas.microsoft.com/office/drawing/2014/main" id="{8DCA53AE-CEE1-998E-4BB7-41652C5C5B4C}"/>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56" name="Oval 823">
                  <a:extLst>
                    <a:ext uri="{FF2B5EF4-FFF2-40B4-BE49-F238E27FC236}">
                      <a16:creationId xmlns:a16="http://schemas.microsoft.com/office/drawing/2014/main" id="{C41DB5CD-88E2-B928-3918-6EBDA3C6882C}"/>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57" name="Freeform 824">
                  <a:extLst>
                    <a:ext uri="{FF2B5EF4-FFF2-40B4-BE49-F238E27FC236}">
                      <a16:creationId xmlns:a16="http://schemas.microsoft.com/office/drawing/2014/main" id="{197C3D07-A619-031C-44E6-1B3AE2AD7CEC}"/>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58" name="Freeform 824">
                  <a:extLst>
                    <a:ext uri="{FF2B5EF4-FFF2-40B4-BE49-F238E27FC236}">
                      <a16:creationId xmlns:a16="http://schemas.microsoft.com/office/drawing/2014/main" id="{AF8A358D-9208-7C56-6329-DB0CE34DD90D}"/>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535" name="Group 398">
              <a:extLst>
                <a:ext uri="{FF2B5EF4-FFF2-40B4-BE49-F238E27FC236}">
                  <a16:creationId xmlns:a16="http://schemas.microsoft.com/office/drawing/2014/main" id="{3B65B88F-0516-EBE3-A5EA-9C3C1385263B}"/>
                </a:ext>
              </a:extLst>
            </p:cNvPr>
            <p:cNvGrpSpPr>
              <a:grpSpLocks/>
            </p:cNvGrpSpPr>
            <p:nvPr/>
          </p:nvGrpSpPr>
          <p:grpSpPr bwMode="auto">
            <a:xfrm>
              <a:off x="2631142" y="136376"/>
              <a:ext cx="152730" cy="384528"/>
              <a:chOff x="3130" y="3288"/>
              <a:chExt cx="410" cy="742"/>
            </a:xfrm>
          </p:grpSpPr>
          <p:sp>
            <p:nvSpPr>
              <p:cNvPr id="536" name="Line 270">
                <a:extLst>
                  <a:ext uri="{FF2B5EF4-FFF2-40B4-BE49-F238E27FC236}">
                    <a16:creationId xmlns:a16="http://schemas.microsoft.com/office/drawing/2014/main" id="{31935DF1-83DA-B3FF-2D27-B4491E77B12A}"/>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37" name="Line 271">
                <a:extLst>
                  <a:ext uri="{FF2B5EF4-FFF2-40B4-BE49-F238E27FC236}">
                    <a16:creationId xmlns:a16="http://schemas.microsoft.com/office/drawing/2014/main" id="{BDFE238E-74AD-3049-77B4-11FDBD074E50}"/>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38" name="Line 272">
                <a:extLst>
                  <a:ext uri="{FF2B5EF4-FFF2-40B4-BE49-F238E27FC236}">
                    <a16:creationId xmlns:a16="http://schemas.microsoft.com/office/drawing/2014/main" id="{F5A7D14B-1868-AD66-BBB8-E3BBA728C8E5}"/>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39" name="Line 273">
                <a:extLst>
                  <a:ext uri="{FF2B5EF4-FFF2-40B4-BE49-F238E27FC236}">
                    <a16:creationId xmlns:a16="http://schemas.microsoft.com/office/drawing/2014/main" id="{C2BDEFC6-9254-212C-06AD-1EACDE3A43A6}"/>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0" name="Line 274">
                <a:extLst>
                  <a:ext uri="{FF2B5EF4-FFF2-40B4-BE49-F238E27FC236}">
                    <a16:creationId xmlns:a16="http://schemas.microsoft.com/office/drawing/2014/main" id="{0E7A3E48-4A6D-8C93-D2B9-D5EDF9B51EAF}"/>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1" name="Line 275">
                <a:extLst>
                  <a:ext uri="{FF2B5EF4-FFF2-40B4-BE49-F238E27FC236}">
                    <a16:creationId xmlns:a16="http://schemas.microsoft.com/office/drawing/2014/main" id="{0BA8CF0E-C248-BEC5-E4DB-DCC684A6D87F}"/>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2" name="Line 276">
                <a:extLst>
                  <a:ext uri="{FF2B5EF4-FFF2-40B4-BE49-F238E27FC236}">
                    <a16:creationId xmlns:a16="http://schemas.microsoft.com/office/drawing/2014/main" id="{AF08C4DC-7170-929F-D8F4-A78BB8F472B2}"/>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3" name="Line 277">
                <a:extLst>
                  <a:ext uri="{FF2B5EF4-FFF2-40B4-BE49-F238E27FC236}">
                    <a16:creationId xmlns:a16="http://schemas.microsoft.com/office/drawing/2014/main" id="{175CF986-B066-FF96-79DB-0BCD6E752EA7}"/>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4" name="Line 278">
                <a:extLst>
                  <a:ext uri="{FF2B5EF4-FFF2-40B4-BE49-F238E27FC236}">
                    <a16:creationId xmlns:a16="http://schemas.microsoft.com/office/drawing/2014/main" id="{0347EF75-F7DC-5BA4-C5AD-1D4464FAA1B4}"/>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5" name="Line 279">
                <a:extLst>
                  <a:ext uri="{FF2B5EF4-FFF2-40B4-BE49-F238E27FC236}">
                    <a16:creationId xmlns:a16="http://schemas.microsoft.com/office/drawing/2014/main" id="{C6991347-2A7D-EF6E-0DE3-89311E2285B5}"/>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6" name="Line 280">
                <a:extLst>
                  <a:ext uri="{FF2B5EF4-FFF2-40B4-BE49-F238E27FC236}">
                    <a16:creationId xmlns:a16="http://schemas.microsoft.com/office/drawing/2014/main" id="{4D0C7F4F-C157-0708-7212-9151C2B55ECE}"/>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7" name="Line 281">
                <a:extLst>
                  <a:ext uri="{FF2B5EF4-FFF2-40B4-BE49-F238E27FC236}">
                    <a16:creationId xmlns:a16="http://schemas.microsoft.com/office/drawing/2014/main" id="{78592DAC-E578-9362-0F64-2FBC39575758}"/>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8" name="Line 282">
                <a:extLst>
                  <a:ext uri="{FF2B5EF4-FFF2-40B4-BE49-F238E27FC236}">
                    <a16:creationId xmlns:a16="http://schemas.microsoft.com/office/drawing/2014/main" id="{CF7BB56C-5EA6-953B-2DD5-B7E193C96F1E}"/>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49" name="Line 283">
                <a:extLst>
                  <a:ext uri="{FF2B5EF4-FFF2-40B4-BE49-F238E27FC236}">
                    <a16:creationId xmlns:a16="http://schemas.microsoft.com/office/drawing/2014/main" id="{BE957042-0122-0E9B-30C4-DF9F08CBF2C9}"/>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50" name="Line 284">
                <a:extLst>
                  <a:ext uri="{FF2B5EF4-FFF2-40B4-BE49-F238E27FC236}">
                    <a16:creationId xmlns:a16="http://schemas.microsoft.com/office/drawing/2014/main" id="{6C01F4AC-9B05-B295-A1D5-F4BA4D0EDF33}"/>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sp>
        <p:nvSpPr>
          <p:cNvPr id="487" name="Rectangle 486">
            <a:extLst>
              <a:ext uri="{FF2B5EF4-FFF2-40B4-BE49-F238E27FC236}">
                <a16:creationId xmlns:a16="http://schemas.microsoft.com/office/drawing/2014/main" id="{4E2D8FA1-6075-5A33-FD59-F3595D622F2E}"/>
              </a:ext>
            </a:extLst>
          </p:cNvPr>
          <p:cNvSpPr/>
          <p:nvPr/>
        </p:nvSpPr>
        <p:spPr>
          <a:xfrm flipH="1">
            <a:off x="10297719" y="1885113"/>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488" name="Group 487">
            <a:extLst>
              <a:ext uri="{FF2B5EF4-FFF2-40B4-BE49-F238E27FC236}">
                <a16:creationId xmlns:a16="http://schemas.microsoft.com/office/drawing/2014/main" id="{4A8360F3-B1C7-7F49-C4AB-C76018C1F09A}"/>
              </a:ext>
            </a:extLst>
          </p:cNvPr>
          <p:cNvGrpSpPr/>
          <p:nvPr/>
        </p:nvGrpSpPr>
        <p:grpSpPr>
          <a:xfrm flipH="1">
            <a:off x="9849019" y="3080772"/>
            <a:ext cx="179923" cy="467709"/>
            <a:chOff x="2620015" y="53195"/>
            <a:chExt cx="179923" cy="467709"/>
          </a:xfrm>
        </p:grpSpPr>
        <p:grpSp>
          <p:nvGrpSpPr>
            <p:cNvPr id="509" name="Group 508">
              <a:extLst>
                <a:ext uri="{FF2B5EF4-FFF2-40B4-BE49-F238E27FC236}">
                  <a16:creationId xmlns:a16="http://schemas.microsoft.com/office/drawing/2014/main" id="{11F984EE-7F6F-DFC7-4E3A-38C10ACBF536}"/>
                </a:ext>
              </a:extLst>
            </p:cNvPr>
            <p:cNvGrpSpPr/>
            <p:nvPr/>
          </p:nvGrpSpPr>
          <p:grpSpPr>
            <a:xfrm>
              <a:off x="2620015" y="53195"/>
              <a:ext cx="179923" cy="196522"/>
              <a:chOff x="2620015" y="11713"/>
              <a:chExt cx="179923" cy="238004"/>
            </a:xfrm>
          </p:grpSpPr>
          <p:sp>
            <p:nvSpPr>
              <p:cNvPr id="526" name="Oval 818">
                <a:extLst>
                  <a:ext uri="{FF2B5EF4-FFF2-40B4-BE49-F238E27FC236}">
                    <a16:creationId xmlns:a16="http://schemas.microsoft.com/office/drawing/2014/main" id="{692CD207-4779-3F31-826E-77029716BDC1}"/>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527" name="Group 819">
                <a:extLst>
                  <a:ext uri="{FF2B5EF4-FFF2-40B4-BE49-F238E27FC236}">
                    <a16:creationId xmlns:a16="http://schemas.microsoft.com/office/drawing/2014/main" id="{82F957A8-361C-7B31-0B78-670D779640A8}"/>
                  </a:ext>
                </a:extLst>
              </p:cNvPr>
              <p:cNvGrpSpPr>
                <a:grpSpLocks/>
              </p:cNvGrpSpPr>
              <p:nvPr/>
            </p:nvGrpSpPr>
            <p:grpSpPr bwMode="auto">
              <a:xfrm>
                <a:off x="2636020" y="11713"/>
                <a:ext cx="146256" cy="238004"/>
                <a:chOff x="2949" y="1424"/>
                <a:chExt cx="265" cy="322"/>
              </a:xfrm>
            </p:grpSpPr>
            <p:sp>
              <p:nvSpPr>
                <p:cNvPr id="528" name="Oval 820">
                  <a:extLst>
                    <a:ext uri="{FF2B5EF4-FFF2-40B4-BE49-F238E27FC236}">
                      <a16:creationId xmlns:a16="http://schemas.microsoft.com/office/drawing/2014/main" id="{46015B15-3833-FFEF-C982-53669442F054}"/>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29" name="Oval 821">
                  <a:extLst>
                    <a:ext uri="{FF2B5EF4-FFF2-40B4-BE49-F238E27FC236}">
                      <a16:creationId xmlns:a16="http://schemas.microsoft.com/office/drawing/2014/main" id="{0AD3390D-630F-E90A-A528-BF53E4C72101}"/>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30" name="Oval 822">
                  <a:extLst>
                    <a:ext uri="{FF2B5EF4-FFF2-40B4-BE49-F238E27FC236}">
                      <a16:creationId xmlns:a16="http://schemas.microsoft.com/office/drawing/2014/main" id="{8D1A19B4-BBFE-84C5-E563-B53446F7417C}"/>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31" name="Oval 823">
                  <a:extLst>
                    <a:ext uri="{FF2B5EF4-FFF2-40B4-BE49-F238E27FC236}">
                      <a16:creationId xmlns:a16="http://schemas.microsoft.com/office/drawing/2014/main" id="{D9F5859A-1591-55C0-5FE3-A0CBD4976764}"/>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32" name="Freeform 824">
                  <a:extLst>
                    <a:ext uri="{FF2B5EF4-FFF2-40B4-BE49-F238E27FC236}">
                      <a16:creationId xmlns:a16="http://schemas.microsoft.com/office/drawing/2014/main" id="{496BDDD2-D4EC-EBAB-C85D-2D71A78462F5}"/>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533" name="Freeform 824">
                  <a:extLst>
                    <a:ext uri="{FF2B5EF4-FFF2-40B4-BE49-F238E27FC236}">
                      <a16:creationId xmlns:a16="http://schemas.microsoft.com/office/drawing/2014/main" id="{319176CE-2622-B473-1CF5-487287B29E7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510" name="Group 398">
              <a:extLst>
                <a:ext uri="{FF2B5EF4-FFF2-40B4-BE49-F238E27FC236}">
                  <a16:creationId xmlns:a16="http://schemas.microsoft.com/office/drawing/2014/main" id="{44C4BF16-E328-76C7-6442-71C0C49DAE94}"/>
                </a:ext>
              </a:extLst>
            </p:cNvPr>
            <p:cNvGrpSpPr>
              <a:grpSpLocks/>
            </p:cNvGrpSpPr>
            <p:nvPr/>
          </p:nvGrpSpPr>
          <p:grpSpPr bwMode="auto">
            <a:xfrm>
              <a:off x="2631142" y="136376"/>
              <a:ext cx="152730" cy="384528"/>
              <a:chOff x="3130" y="3288"/>
              <a:chExt cx="410" cy="742"/>
            </a:xfrm>
          </p:grpSpPr>
          <p:sp>
            <p:nvSpPr>
              <p:cNvPr id="511" name="Line 270">
                <a:extLst>
                  <a:ext uri="{FF2B5EF4-FFF2-40B4-BE49-F238E27FC236}">
                    <a16:creationId xmlns:a16="http://schemas.microsoft.com/office/drawing/2014/main" id="{AA655D3E-3C8A-5423-EA51-AFE97E9114C3}"/>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2" name="Line 271">
                <a:extLst>
                  <a:ext uri="{FF2B5EF4-FFF2-40B4-BE49-F238E27FC236}">
                    <a16:creationId xmlns:a16="http://schemas.microsoft.com/office/drawing/2014/main" id="{55FD0BE5-F555-9A78-BB9C-6EADEEB8EE3D}"/>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3" name="Line 272">
                <a:extLst>
                  <a:ext uri="{FF2B5EF4-FFF2-40B4-BE49-F238E27FC236}">
                    <a16:creationId xmlns:a16="http://schemas.microsoft.com/office/drawing/2014/main" id="{2B198134-BB3C-2A55-6758-9B31BE35D72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4" name="Line 273">
                <a:extLst>
                  <a:ext uri="{FF2B5EF4-FFF2-40B4-BE49-F238E27FC236}">
                    <a16:creationId xmlns:a16="http://schemas.microsoft.com/office/drawing/2014/main" id="{F7A42E71-4A20-AEFE-42A3-59A743568EB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5" name="Line 274">
                <a:extLst>
                  <a:ext uri="{FF2B5EF4-FFF2-40B4-BE49-F238E27FC236}">
                    <a16:creationId xmlns:a16="http://schemas.microsoft.com/office/drawing/2014/main" id="{5727CE03-3515-7B97-6884-BA5B81DD2C36}"/>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6" name="Line 275">
                <a:extLst>
                  <a:ext uri="{FF2B5EF4-FFF2-40B4-BE49-F238E27FC236}">
                    <a16:creationId xmlns:a16="http://schemas.microsoft.com/office/drawing/2014/main" id="{ED6FDF2D-4133-6837-1E03-4AE660A6B22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7" name="Line 276">
                <a:extLst>
                  <a:ext uri="{FF2B5EF4-FFF2-40B4-BE49-F238E27FC236}">
                    <a16:creationId xmlns:a16="http://schemas.microsoft.com/office/drawing/2014/main" id="{84388CAA-CFBA-3691-CB1F-8AE4078F5B87}"/>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8" name="Line 277">
                <a:extLst>
                  <a:ext uri="{FF2B5EF4-FFF2-40B4-BE49-F238E27FC236}">
                    <a16:creationId xmlns:a16="http://schemas.microsoft.com/office/drawing/2014/main" id="{D5E85D91-1589-82BB-0010-84296B567420}"/>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19" name="Line 278">
                <a:extLst>
                  <a:ext uri="{FF2B5EF4-FFF2-40B4-BE49-F238E27FC236}">
                    <a16:creationId xmlns:a16="http://schemas.microsoft.com/office/drawing/2014/main" id="{C5664D24-7B57-640D-A260-9E7FA7CC525B}"/>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0" name="Line 279">
                <a:extLst>
                  <a:ext uri="{FF2B5EF4-FFF2-40B4-BE49-F238E27FC236}">
                    <a16:creationId xmlns:a16="http://schemas.microsoft.com/office/drawing/2014/main" id="{1AB2ABFF-AE8F-9B4B-E742-6D3B01E91CF0}"/>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1" name="Line 280">
                <a:extLst>
                  <a:ext uri="{FF2B5EF4-FFF2-40B4-BE49-F238E27FC236}">
                    <a16:creationId xmlns:a16="http://schemas.microsoft.com/office/drawing/2014/main" id="{98859B89-9EC2-63CF-084E-BFA9774DCA4E}"/>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2" name="Line 281">
                <a:extLst>
                  <a:ext uri="{FF2B5EF4-FFF2-40B4-BE49-F238E27FC236}">
                    <a16:creationId xmlns:a16="http://schemas.microsoft.com/office/drawing/2014/main" id="{A39B8548-0583-5898-2C37-810C7D9399D5}"/>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3" name="Line 282">
                <a:extLst>
                  <a:ext uri="{FF2B5EF4-FFF2-40B4-BE49-F238E27FC236}">
                    <a16:creationId xmlns:a16="http://schemas.microsoft.com/office/drawing/2014/main" id="{C83B44B9-7CC1-18AB-8F8D-93FBBCFE9188}"/>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4" name="Line 283">
                <a:extLst>
                  <a:ext uri="{FF2B5EF4-FFF2-40B4-BE49-F238E27FC236}">
                    <a16:creationId xmlns:a16="http://schemas.microsoft.com/office/drawing/2014/main" id="{5F2E5116-98BE-29F2-9B21-83B1C8043580}"/>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525" name="Line 284">
                <a:extLst>
                  <a:ext uri="{FF2B5EF4-FFF2-40B4-BE49-F238E27FC236}">
                    <a16:creationId xmlns:a16="http://schemas.microsoft.com/office/drawing/2014/main" id="{BC7245E6-6F03-B448-9EB0-407D06331B1C}"/>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grpSp>
        <p:nvGrpSpPr>
          <p:cNvPr id="489" name="Group 488">
            <a:extLst>
              <a:ext uri="{FF2B5EF4-FFF2-40B4-BE49-F238E27FC236}">
                <a16:creationId xmlns:a16="http://schemas.microsoft.com/office/drawing/2014/main" id="{74EE244B-C682-02B8-8359-8C5CB0BDF1B2}"/>
              </a:ext>
            </a:extLst>
          </p:cNvPr>
          <p:cNvGrpSpPr/>
          <p:nvPr/>
        </p:nvGrpSpPr>
        <p:grpSpPr>
          <a:xfrm flipH="1">
            <a:off x="8928770" y="2509228"/>
            <a:ext cx="710987" cy="468256"/>
            <a:chOff x="340314" y="825285"/>
            <a:chExt cx="710987" cy="468256"/>
          </a:xfrm>
        </p:grpSpPr>
        <p:sp>
          <p:nvSpPr>
            <p:cNvPr id="498" name="Oval 497">
              <a:extLst>
                <a:ext uri="{FF2B5EF4-FFF2-40B4-BE49-F238E27FC236}">
                  <a16:creationId xmlns:a16="http://schemas.microsoft.com/office/drawing/2014/main" id="{F20C8F10-8DDD-89A2-4CE8-3A0FE41997C7}"/>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499" name="Group 498">
              <a:extLst>
                <a:ext uri="{FF2B5EF4-FFF2-40B4-BE49-F238E27FC236}">
                  <a16:creationId xmlns:a16="http://schemas.microsoft.com/office/drawing/2014/main" id="{6BDA2DD1-D019-5C12-A318-13C6B851DEF7}"/>
                </a:ext>
              </a:extLst>
            </p:cNvPr>
            <p:cNvGrpSpPr/>
            <p:nvPr/>
          </p:nvGrpSpPr>
          <p:grpSpPr>
            <a:xfrm>
              <a:off x="519850" y="1126794"/>
              <a:ext cx="319417" cy="141292"/>
              <a:chOff x="7493876" y="2774731"/>
              <a:chExt cx="1481958" cy="894622"/>
            </a:xfrm>
          </p:grpSpPr>
          <p:sp>
            <p:nvSpPr>
              <p:cNvPr id="502" name="Freeform 501">
                <a:extLst>
                  <a:ext uri="{FF2B5EF4-FFF2-40B4-BE49-F238E27FC236}">
                    <a16:creationId xmlns:a16="http://schemas.microsoft.com/office/drawing/2014/main" id="{8CD5A2AB-22F1-58A4-18A0-04648254C6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503" name="Oval 502">
                <a:extLst>
                  <a:ext uri="{FF2B5EF4-FFF2-40B4-BE49-F238E27FC236}">
                    <a16:creationId xmlns:a16="http://schemas.microsoft.com/office/drawing/2014/main" id="{C3ADAF9B-558D-3A5B-D5BF-AE48321B285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504" name="Group 503">
                <a:extLst>
                  <a:ext uri="{FF2B5EF4-FFF2-40B4-BE49-F238E27FC236}">
                    <a16:creationId xmlns:a16="http://schemas.microsoft.com/office/drawing/2014/main" id="{52DA4371-0C10-E56D-C0CE-7A55B8F6D9E0}"/>
                  </a:ext>
                </a:extLst>
              </p:cNvPr>
              <p:cNvGrpSpPr/>
              <p:nvPr/>
            </p:nvGrpSpPr>
            <p:grpSpPr>
              <a:xfrm>
                <a:off x="7713663" y="2848339"/>
                <a:ext cx="1042107" cy="425543"/>
                <a:chOff x="7786941" y="2884917"/>
                <a:chExt cx="897649" cy="353919"/>
              </a:xfrm>
            </p:grpSpPr>
            <p:sp>
              <p:nvSpPr>
                <p:cNvPr id="505" name="Freeform 504">
                  <a:extLst>
                    <a:ext uri="{FF2B5EF4-FFF2-40B4-BE49-F238E27FC236}">
                      <a16:creationId xmlns:a16="http://schemas.microsoft.com/office/drawing/2014/main" id="{E583AE8C-1AE8-45EC-C76C-F468F99F55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506" name="Freeform 505">
                  <a:extLst>
                    <a:ext uri="{FF2B5EF4-FFF2-40B4-BE49-F238E27FC236}">
                      <a16:creationId xmlns:a16="http://schemas.microsoft.com/office/drawing/2014/main" id="{29F7D21C-1C3B-759D-D444-6AD92F8CC87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507" name="Freeform 506">
                  <a:extLst>
                    <a:ext uri="{FF2B5EF4-FFF2-40B4-BE49-F238E27FC236}">
                      <a16:creationId xmlns:a16="http://schemas.microsoft.com/office/drawing/2014/main" id="{BDAE48FD-099C-10D6-5E6F-F567981DA26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508" name="Freeform 507">
                  <a:extLst>
                    <a:ext uri="{FF2B5EF4-FFF2-40B4-BE49-F238E27FC236}">
                      <a16:creationId xmlns:a16="http://schemas.microsoft.com/office/drawing/2014/main" id="{20F79077-6F07-64E1-1E93-D2F5E385795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500" name="Picture 499" descr="server_rack.png">
              <a:extLst>
                <a:ext uri="{FF2B5EF4-FFF2-40B4-BE49-F238E27FC236}">
                  <a16:creationId xmlns:a16="http://schemas.microsoft.com/office/drawing/2014/main" id="{0F087814-9B38-8C5E-79AC-3E6A7F10D0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501" name="Can 500">
              <a:extLst>
                <a:ext uri="{FF2B5EF4-FFF2-40B4-BE49-F238E27FC236}">
                  <a16:creationId xmlns:a16="http://schemas.microsoft.com/office/drawing/2014/main" id="{10CFD40C-5AD0-B6B6-7B54-A5DC69C2AA6E}"/>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490" name="Freeform 489">
            <a:extLst>
              <a:ext uri="{FF2B5EF4-FFF2-40B4-BE49-F238E27FC236}">
                <a16:creationId xmlns:a16="http://schemas.microsoft.com/office/drawing/2014/main" id="{32AF3ADF-B20B-4A18-8BDE-1065DEA88D87}"/>
              </a:ext>
            </a:extLst>
          </p:cNvPr>
          <p:cNvSpPr/>
          <p:nvPr/>
        </p:nvSpPr>
        <p:spPr>
          <a:xfrm rot="19995739" flipH="1">
            <a:off x="10051429" y="3053054"/>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491" name="Freeform 490">
            <a:extLst>
              <a:ext uri="{FF2B5EF4-FFF2-40B4-BE49-F238E27FC236}">
                <a16:creationId xmlns:a16="http://schemas.microsoft.com/office/drawing/2014/main" id="{BF797568-F977-1548-BFDB-7B172101C6AC}"/>
              </a:ext>
            </a:extLst>
          </p:cNvPr>
          <p:cNvSpPr/>
          <p:nvPr/>
        </p:nvSpPr>
        <p:spPr>
          <a:xfrm rot="485378" flipH="1">
            <a:off x="9969549" y="2427954"/>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492" name="Freeform 491">
            <a:extLst>
              <a:ext uri="{FF2B5EF4-FFF2-40B4-BE49-F238E27FC236}">
                <a16:creationId xmlns:a16="http://schemas.microsoft.com/office/drawing/2014/main" id="{5B913091-7782-8081-6906-C746BED6B0AC}"/>
              </a:ext>
            </a:extLst>
          </p:cNvPr>
          <p:cNvSpPr/>
          <p:nvPr/>
        </p:nvSpPr>
        <p:spPr>
          <a:xfrm rot="20039209" flipH="1">
            <a:off x="9935271" y="2095242"/>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493" name="TextBox 492">
            <a:extLst>
              <a:ext uri="{FF2B5EF4-FFF2-40B4-BE49-F238E27FC236}">
                <a16:creationId xmlns:a16="http://schemas.microsoft.com/office/drawing/2014/main" id="{DC95A82D-4676-F576-82CB-A0B0F1F48A5D}"/>
              </a:ext>
            </a:extLst>
          </p:cNvPr>
          <p:cNvSpPr txBox="1"/>
          <p:nvPr/>
        </p:nvSpPr>
        <p:spPr>
          <a:xfrm flipH="1">
            <a:off x="9721503" y="2585869"/>
            <a:ext cx="548548" cy="338554"/>
          </a:xfrm>
          <a:prstGeom prst="rect">
            <a:avLst/>
          </a:prstGeom>
          <a:noFill/>
        </p:spPr>
        <p:txBody>
          <a:bodyPr wrap="none" rtlCol="0">
            <a:spAutoFit/>
          </a:bodyPr>
          <a:lstStyle/>
          <a:p>
            <a:r>
              <a:rPr lang="pt-BR" sz="1600" dirty="0"/>
              <a:t>RAN</a:t>
            </a:r>
          </a:p>
        </p:txBody>
      </p:sp>
      <p:sp>
        <p:nvSpPr>
          <p:cNvPr id="494" name="TextBox 493">
            <a:extLst>
              <a:ext uri="{FF2B5EF4-FFF2-40B4-BE49-F238E27FC236}">
                <a16:creationId xmlns:a16="http://schemas.microsoft.com/office/drawing/2014/main" id="{1C324F69-8753-9B8F-9EF3-43A5C0944238}"/>
              </a:ext>
            </a:extLst>
          </p:cNvPr>
          <p:cNvSpPr txBox="1"/>
          <p:nvPr/>
        </p:nvSpPr>
        <p:spPr>
          <a:xfrm flipH="1">
            <a:off x="10227297" y="3454896"/>
            <a:ext cx="417102" cy="338554"/>
          </a:xfrm>
          <a:prstGeom prst="rect">
            <a:avLst/>
          </a:prstGeom>
          <a:noFill/>
        </p:spPr>
        <p:txBody>
          <a:bodyPr wrap="none" rtlCol="0">
            <a:spAutoFit/>
          </a:bodyPr>
          <a:lstStyle/>
          <a:p>
            <a:r>
              <a:rPr lang="pt-BR" sz="1600" dirty="0"/>
              <a:t>UE</a:t>
            </a:r>
          </a:p>
        </p:txBody>
      </p:sp>
      <p:cxnSp>
        <p:nvCxnSpPr>
          <p:cNvPr id="495" name="Straight Connector 494">
            <a:extLst>
              <a:ext uri="{FF2B5EF4-FFF2-40B4-BE49-F238E27FC236}">
                <a16:creationId xmlns:a16="http://schemas.microsoft.com/office/drawing/2014/main" id="{CFFC9DB8-36DC-88FA-7469-F66A155BF4E3}"/>
              </a:ext>
            </a:extLst>
          </p:cNvPr>
          <p:cNvCxnSpPr>
            <a:stCxn id="542" idx="0"/>
            <a:endCxn id="503" idx="1"/>
          </p:cNvCxnSpPr>
          <p:nvPr/>
        </p:nvCxnSpPr>
        <p:spPr>
          <a:xfrm flipH="1">
            <a:off x="9413316" y="2428697"/>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57907AB6-6CE5-36D5-2AA0-6EBBBE9B2755}"/>
              </a:ext>
            </a:extLst>
          </p:cNvPr>
          <p:cNvCxnSpPr>
            <a:cxnSpLocks/>
            <a:endCxn id="497" idx="0"/>
          </p:cNvCxnSpPr>
          <p:nvPr/>
        </p:nvCxnSpPr>
        <p:spPr>
          <a:xfrm flipH="1" flipV="1">
            <a:off x="9322000" y="2980794"/>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AE82F8B-A7D3-2CBC-8706-7AF200CBC3F8}"/>
              </a:ext>
            </a:extLst>
          </p:cNvPr>
          <p:cNvSpPr txBox="1"/>
          <p:nvPr/>
        </p:nvSpPr>
        <p:spPr>
          <a:xfrm flipH="1">
            <a:off x="8885684" y="2980794"/>
            <a:ext cx="872633" cy="613694"/>
          </a:xfrm>
          <a:prstGeom prst="rect">
            <a:avLst/>
          </a:prstGeom>
          <a:noFill/>
        </p:spPr>
        <p:txBody>
          <a:bodyPr wrap="square" rtlCol="0">
            <a:spAutoFit/>
          </a:bodyPr>
          <a:lstStyle/>
          <a:p>
            <a:pPr algn="ctr">
              <a:lnSpc>
                <a:spcPct val="80000"/>
              </a:lnSpc>
            </a:pPr>
            <a:r>
              <a:rPr lang="pt-BR" sz="1400" dirty="0"/>
              <a:t>DC de Borda Distante</a:t>
            </a:r>
          </a:p>
        </p:txBody>
      </p:sp>
      <p:grpSp>
        <p:nvGrpSpPr>
          <p:cNvPr id="586" name="Group 585">
            <a:extLst>
              <a:ext uri="{FF2B5EF4-FFF2-40B4-BE49-F238E27FC236}">
                <a16:creationId xmlns:a16="http://schemas.microsoft.com/office/drawing/2014/main" id="{6C47C1CD-6662-CD05-C831-D8EB530EB9A4}"/>
              </a:ext>
            </a:extLst>
          </p:cNvPr>
          <p:cNvGrpSpPr/>
          <p:nvPr/>
        </p:nvGrpSpPr>
        <p:grpSpPr>
          <a:xfrm flipH="1">
            <a:off x="8793250" y="3835801"/>
            <a:ext cx="1977689" cy="1908337"/>
            <a:chOff x="1816172" y="1778416"/>
            <a:chExt cx="1977689" cy="1908337"/>
          </a:xfrm>
        </p:grpSpPr>
        <p:sp>
          <p:nvSpPr>
            <p:cNvPr id="587" name="Freeform 586">
              <a:extLst>
                <a:ext uri="{FF2B5EF4-FFF2-40B4-BE49-F238E27FC236}">
                  <a16:creationId xmlns:a16="http://schemas.microsoft.com/office/drawing/2014/main" id="{563B5F46-6121-594C-AC1D-22F1C9A5CDC7}"/>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588" name="Group 652">
              <a:extLst>
                <a:ext uri="{FF2B5EF4-FFF2-40B4-BE49-F238E27FC236}">
                  <a16:creationId xmlns:a16="http://schemas.microsoft.com/office/drawing/2014/main" id="{A0E0FEAE-C8B6-6B5C-61C8-60656FD08753}"/>
                </a:ext>
              </a:extLst>
            </p:cNvPr>
            <p:cNvGrpSpPr>
              <a:grpSpLocks/>
            </p:cNvGrpSpPr>
            <p:nvPr/>
          </p:nvGrpSpPr>
          <p:grpSpPr bwMode="auto">
            <a:xfrm>
              <a:off x="1895686" y="1906660"/>
              <a:ext cx="346882" cy="278715"/>
              <a:chOff x="2751" y="1851"/>
              <a:chExt cx="462" cy="478"/>
            </a:xfrm>
          </p:grpSpPr>
          <p:pic>
            <p:nvPicPr>
              <p:cNvPr id="689" name="Picture 653" descr="iphone_stylized_small">
                <a:extLst>
                  <a:ext uri="{FF2B5EF4-FFF2-40B4-BE49-F238E27FC236}">
                    <a16:creationId xmlns:a16="http://schemas.microsoft.com/office/drawing/2014/main" id="{67691DD3-87EA-3217-7A22-01FC4A0626D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0" name="Picture 654" descr="antenna_radiation_stylized">
                <a:extLst>
                  <a:ext uri="{FF2B5EF4-FFF2-40B4-BE49-F238E27FC236}">
                    <a16:creationId xmlns:a16="http://schemas.microsoft.com/office/drawing/2014/main" id="{E8784FB0-AA4D-2E49-C303-A3E1A3C8F6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89" name="Group 588">
              <a:extLst>
                <a:ext uri="{FF2B5EF4-FFF2-40B4-BE49-F238E27FC236}">
                  <a16:creationId xmlns:a16="http://schemas.microsoft.com/office/drawing/2014/main" id="{E7268D99-C795-9AFE-AD13-ED6502296E3C}"/>
                </a:ext>
              </a:extLst>
            </p:cNvPr>
            <p:cNvGrpSpPr/>
            <p:nvPr/>
          </p:nvGrpSpPr>
          <p:grpSpPr>
            <a:xfrm>
              <a:off x="1940847" y="2968234"/>
              <a:ext cx="217656" cy="203994"/>
              <a:chOff x="7432700" y="2327293"/>
              <a:chExt cx="534987" cy="407988"/>
            </a:xfrm>
          </p:grpSpPr>
          <p:pic>
            <p:nvPicPr>
              <p:cNvPr id="666" name="Picture 1017" descr="antenna_stylized">
                <a:extLst>
                  <a:ext uri="{FF2B5EF4-FFF2-40B4-BE49-F238E27FC236}">
                    <a16:creationId xmlns:a16="http://schemas.microsoft.com/office/drawing/2014/main" id="{410302B4-F9F7-EFE6-3139-DFF16A4FC88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7" name="Picture 1018" descr="laptop_keyboard">
                <a:extLst>
                  <a:ext uri="{FF2B5EF4-FFF2-40B4-BE49-F238E27FC236}">
                    <a16:creationId xmlns:a16="http://schemas.microsoft.com/office/drawing/2014/main" id="{3B73AE0A-6B6D-34AC-4A36-C7FF57D78CF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019">
                <a:extLst>
                  <a:ext uri="{FF2B5EF4-FFF2-40B4-BE49-F238E27FC236}">
                    <a16:creationId xmlns:a16="http://schemas.microsoft.com/office/drawing/2014/main" id="{7E2EED3A-1426-0081-14CC-800A235C0BC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pic>
            <p:nvPicPr>
              <p:cNvPr id="669" name="Picture 1020" descr="screen">
                <a:extLst>
                  <a:ext uri="{FF2B5EF4-FFF2-40B4-BE49-F238E27FC236}">
                    <a16:creationId xmlns:a16="http://schemas.microsoft.com/office/drawing/2014/main" id="{F6825BC1-1924-9D76-2248-C6BC93911700}"/>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21">
                <a:extLst>
                  <a:ext uri="{FF2B5EF4-FFF2-40B4-BE49-F238E27FC236}">
                    <a16:creationId xmlns:a16="http://schemas.microsoft.com/office/drawing/2014/main" id="{77CEE989-5B0A-DA28-D494-82C2521C758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1" name="Freeform 1022">
                <a:extLst>
                  <a:ext uri="{FF2B5EF4-FFF2-40B4-BE49-F238E27FC236}">
                    <a16:creationId xmlns:a16="http://schemas.microsoft.com/office/drawing/2014/main" id="{351A3009-C763-79F1-DAFF-4675DC3CCC5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2" name="Freeform 1023">
                <a:extLst>
                  <a:ext uri="{FF2B5EF4-FFF2-40B4-BE49-F238E27FC236}">
                    <a16:creationId xmlns:a16="http://schemas.microsoft.com/office/drawing/2014/main" id="{F1CF191A-5898-96CF-C52E-91AD5041742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3" name="Freeform 1024">
                <a:extLst>
                  <a:ext uri="{FF2B5EF4-FFF2-40B4-BE49-F238E27FC236}">
                    <a16:creationId xmlns:a16="http://schemas.microsoft.com/office/drawing/2014/main" id="{6CF4D241-AA49-3147-3660-31165A6278C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4" name="Freeform 1025">
                <a:extLst>
                  <a:ext uri="{FF2B5EF4-FFF2-40B4-BE49-F238E27FC236}">
                    <a16:creationId xmlns:a16="http://schemas.microsoft.com/office/drawing/2014/main" id="{EE3B4EDA-2469-A5D3-67A0-9652F9FB403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5" name="Freeform 1026">
                <a:extLst>
                  <a:ext uri="{FF2B5EF4-FFF2-40B4-BE49-F238E27FC236}">
                    <a16:creationId xmlns:a16="http://schemas.microsoft.com/office/drawing/2014/main" id="{15439FEF-7BEF-19E1-B478-CCA218711DE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676" name="Group 1027">
                <a:extLst>
                  <a:ext uri="{FF2B5EF4-FFF2-40B4-BE49-F238E27FC236}">
                    <a16:creationId xmlns:a16="http://schemas.microsoft.com/office/drawing/2014/main" id="{8E969149-0F09-73DA-9548-2FDFE9A9710A}"/>
                  </a:ext>
                </a:extLst>
              </p:cNvPr>
              <p:cNvGrpSpPr>
                <a:grpSpLocks/>
              </p:cNvGrpSpPr>
              <p:nvPr/>
            </p:nvGrpSpPr>
            <p:grpSpPr bwMode="auto">
              <a:xfrm>
                <a:off x="7594735" y="2642220"/>
                <a:ext cx="98740" cy="36846"/>
                <a:chOff x="1740" y="2642"/>
                <a:chExt cx="752" cy="327"/>
              </a:xfrm>
            </p:grpSpPr>
            <p:sp>
              <p:nvSpPr>
                <p:cNvPr id="683" name="Freeform 1028">
                  <a:extLst>
                    <a:ext uri="{FF2B5EF4-FFF2-40B4-BE49-F238E27FC236}">
                      <a16:creationId xmlns:a16="http://schemas.microsoft.com/office/drawing/2014/main" id="{26C3EDD2-AC46-EA3F-AE75-88EF8599369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4" name="Freeform 1029">
                  <a:extLst>
                    <a:ext uri="{FF2B5EF4-FFF2-40B4-BE49-F238E27FC236}">
                      <a16:creationId xmlns:a16="http://schemas.microsoft.com/office/drawing/2014/main" id="{0E5A6C7B-7C3D-5B36-460E-C7961D08A552}"/>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5" name="Freeform 1030">
                  <a:extLst>
                    <a:ext uri="{FF2B5EF4-FFF2-40B4-BE49-F238E27FC236}">
                      <a16:creationId xmlns:a16="http://schemas.microsoft.com/office/drawing/2014/main" id="{BC17CFA3-924D-1AE3-47A4-911A861382D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6" name="Freeform 1031">
                  <a:extLst>
                    <a:ext uri="{FF2B5EF4-FFF2-40B4-BE49-F238E27FC236}">
                      <a16:creationId xmlns:a16="http://schemas.microsoft.com/office/drawing/2014/main" id="{60BDAE7B-AEE1-78F2-11C9-D818718380F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7" name="Freeform 1032">
                  <a:extLst>
                    <a:ext uri="{FF2B5EF4-FFF2-40B4-BE49-F238E27FC236}">
                      <a16:creationId xmlns:a16="http://schemas.microsoft.com/office/drawing/2014/main" id="{7B038B9C-8653-25C6-6718-8CC0E1FA1DD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8" name="Freeform 1033">
                  <a:extLst>
                    <a:ext uri="{FF2B5EF4-FFF2-40B4-BE49-F238E27FC236}">
                      <a16:creationId xmlns:a16="http://schemas.microsoft.com/office/drawing/2014/main" id="{8994FC24-2D6B-745B-B39E-A6830D6A87F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sp>
            <p:nvSpPr>
              <p:cNvPr id="677" name="Freeform 1034">
                <a:extLst>
                  <a:ext uri="{FF2B5EF4-FFF2-40B4-BE49-F238E27FC236}">
                    <a16:creationId xmlns:a16="http://schemas.microsoft.com/office/drawing/2014/main" id="{1855EA42-FE9E-8153-B7DF-03713E0C5F1E}"/>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8" name="Freeform 1035">
                <a:extLst>
                  <a:ext uri="{FF2B5EF4-FFF2-40B4-BE49-F238E27FC236}">
                    <a16:creationId xmlns:a16="http://schemas.microsoft.com/office/drawing/2014/main" id="{7E75AD7D-E2DE-58A4-5672-74BCCC0A119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79" name="Freeform 1036">
                <a:extLst>
                  <a:ext uri="{FF2B5EF4-FFF2-40B4-BE49-F238E27FC236}">
                    <a16:creationId xmlns:a16="http://schemas.microsoft.com/office/drawing/2014/main" id="{714C7CA4-BDDB-2820-6831-776F601B1645}"/>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0" name="Freeform 1037">
                <a:extLst>
                  <a:ext uri="{FF2B5EF4-FFF2-40B4-BE49-F238E27FC236}">
                    <a16:creationId xmlns:a16="http://schemas.microsoft.com/office/drawing/2014/main" id="{228D1514-E1DF-CF52-4A01-E8BE94922A7E}"/>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1" name="Freeform 1038">
                <a:extLst>
                  <a:ext uri="{FF2B5EF4-FFF2-40B4-BE49-F238E27FC236}">
                    <a16:creationId xmlns:a16="http://schemas.microsoft.com/office/drawing/2014/main" id="{675F23E8-5D10-D40D-6637-56C5F86E44E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82" name="Freeform 1039">
                <a:extLst>
                  <a:ext uri="{FF2B5EF4-FFF2-40B4-BE49-F238E27FC236}">
                    <a16:creationId xmlns:a16="http://schemas.microsoft.com/office/drawing/2014/main" id="{706470E2-CF0C-1E4A-E7B9-F8AA1FAB3F6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nvGrpSpPr>
            <p:cNvPr id="590" name="Group 589">
              <a:extLst>
                <a:ext uri="{FF2B5EF4-FFF2-40B4-BE49-F238E27FC236}">
                  <a16:creationId xmlns:a16="http://schemas.microsoft.com/office/drawing/2014/main" id="{A61C2807-995C-1A92-4D8B-A9102005985E}"/>
                </a:ext>
              </a:extLst>
            </p:cNvPr>
            <p:cNvGrpSpPr/>
            <p:nvPr/>
          </p:nvGrpSpPr>
          <p:grpSpPr>
            <a:xfrm>
              <a:off x="1816172" y="2502167"/>
              <a:ext cx="429079" cy="145970"/>
              <a:chOff x="8493165" y="2029804"/>
              <a:chExt cx="849312" cy="226109"/>
            </a:xfrm>
          </p:grpSpPr>
          <p:pic>
            <p:nvPicPr>
              <p:cNvPr id="664" name="Picture 603" descr="car_icon_small">
                <a:extLst>
                  <a:ext uri="{FF2B5EF4-FFF2-40B4-BE49-F238E27FC236}">
                    <a16:creationId xmlns:a16="http://schemas.microsoft.com/office/drawing/2014/main" id="{B9DE5653-DEF3-C10E-AF75-9916B5BFC5B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017" descr="antenna_stylized">
                <a:extLst>
                  <a:ext uri="{FF2B5EF4-FFF2-40B4-BE49-F238E27FC236}">
                    <a16:creationId xmlns:a16="http://schemas.microsoft.com/office/drawing/2014/main" id="{CB033A3E-6A3B-B2A4-2FFD-5B0E28D6CD5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1" name="Group 590">
              <a:extLst>
                <a:ext uri="{FF2B5EF4-FFF2-40B4-BE49-F238E27FC236}">
                  <a16:creationId xmlns:a16="http://schemas.microsoft.com/office/drawing/2014/main" id="{FA80B10C-8D9F-6510-10A1-40A5CBCAF200}"/>
                </a:ext>
              </a:extLst>
            </p:cNvPr>
            <p:cNvGrpSpPr/>
            <p:nvPr/>
          </p:nvGrpSpPr>
          <p:grpSpPr>
            <a:xfrm>
              <a:off x="2659772" y="1892122"/>
              <a:ext cx="179923" cy="467709"/>
              <a:chOff x="2620015" y="53195"/>
              <a:chExt cx="179923" cy="467709"/>
            </a:xfrm>
          </p:grpSpPr>
          <p:grpSp>
            <p:nvGrpSpPr>
              <p:cNvPr id="639" name="Group 638">
                <a:extLst>
                  <a:ext uri="{FF2B5EF4-FFF2-40B4-BE49-F238E27FC236}">
                    <a16:creationId xmlns:a16="http://schemas.microsoft.com/office/drawing/2014/main" id="{46DB5929-4431-8AE9-C1F0-FE47A946D5F5}"/>
                  </a:ext>
                </a:extLst>
              </p:cNvPr>
              <p:cNvGrpSpPr/>
              <p:nvPr/>
            </p:nvGrpSpPr>
            <p:grpSpPr>
              <a:xfrm>
                <a:off x="2620015" y="53195"/>
                <a:ext cx="179923" cy="196522"/>
                <a:chOff x="2620015" y="11713"/>
                <a:chExt cx="179923" cy="238004"/>
              </a:xfrm>
            </p:grpSpPr>
            <p:sp>
              <p:nvSpPr>
                <p:cNvPr id="656" name="Oval 818">
                  <a:extLst>
                    <a:ext uri="{FF2B5EF4-FFF2-40B4-BE49-F238E27FC236}">
                      <a16:creationId xmlns:a16="http://schemas.microsoft.com/office/drawing/2014/main" id="{3934E97F-DF20-7C7A-5860-94803E980CA6}"/>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657" name="Group 819">
                  <a:extLst>
                    <a:ext uri="{FF2B5EF4-FFF2-40B4-BE49-F238E27FC236}">
                      <a16:creationId xmlns:a16="http://schemas.microsoft.com/office/drawing/2014/main" id="{3FE0C439-6F42-EAA6-AC33-9FAD72CDECF6}"/>
                    </a:ext>
                  </a:extLst>
                </p:cNvPr>
                <p:cNvGrpSpPr>
                  <a:grpSpLocks/>
                </p:cNvGrpSpPr>
                <p:nvPr/>
              </p:nvGrpSpPr>
              <p:grpSpPr bwMode="auto">
                <a:xfrm>
                  <a:off x="2636020" y="11713"/>
                  <a:ext cx="146256" cy="238004"/>
                  <a:chOff x="2949" y="1424"/>
                  <a:chExt cx="265" cy="322"/>
                </a:xfrm>
              </p:grpSpPr>
              <p:sp>
                <p:nvSpPr>
                  <p:cNvPr id="658" name="Oval 820">
                    <a:extLst>
                      <a:ext uri="{FF2B5EF4-FFF2-40B4-BE49-F238E27FC236}">
                        <a16:creationId xmlns:a16="http://schemas.microsoft.com/office/drawing/2014/main" id="{0F326C16-15F1-3071-BF78-237F7216AF8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59" name="Oval 821">
                    <a:extLst>
                      <a:ext uri="{FF2B5EF4-FFF2-40B4-BE49-F238E27FC236}">
                        <a16:creationId xmlns:a16="http://schemas.microsoft.com/office/drawing/2014/main" id="{7A8616E6-06B2-A5FF-A4F0-8971BC7AE7B5}"/>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60" name="Oval 822">
                    <a:extLst>
                      <a:ext uri="{FF2B5EF4-FFF2-40B4-BE49-F238E27FC236}">
                        <a16:creationId xmlns:a16="http://schemas.microsoft.com/office/drawing/2014/main" id="{78FEC291-5B30-F745-A66D-E6EB701996EB}"/>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61" name="Oval 823">
                    <a:extLst>
                      <a:ext uri="{FF2B5EF4-FFF2-40B4-BE49-F238E27FC236}">
                        <a16:creationId xmlns:a16="http://schemas.microsoft.com/office/drawing/2014/main" id="{B27B0653-F856-09D7-EAF4-88C95BD8F887}"/>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62" name="Freeform 824">
                    <a:extLst>
                      <a:ext uri="{FF2B5EF4-FFF2-40B4-BE49-F238E27FC236}">
                        <a16:creationId xmlns:a16="http://schemas.microsoft.com/office/drawing/2014/main" id="{E7CC36EB-2378-1EC6-932E-B9DB9490DE7E}"/>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63" name="Freeform 824">
                    <a:extLst>
                      <a:ext uri="{FF2B5EF4-FFF2-40B4-BE49-F238E27FC236}">
                        <a16:creationId xmlns:a16="http://schemas.microsoft.com/office/drawing/2014/main" id="{2A1920F9-7DDE-8CF8-2982-B834AEC65EF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640" name="Group 398">
                <a:extLst>
                  <a:ext uri="{FF2B5EF4-FFF2-40B4-BE49-F238E27FC236}">
                    <a16:creationId xmlns:a16="http://schemas.microsoft.com/office/drawing/2014/main" id="{4B6878BE-5761-2AE2-09E8-0825554837A2}"/>
                  </a:ext>
                </a:extLst>
              </p:cNvPr>
              <p:cNvGrpSpPr>
                <a:grpSpLocks/>
              </p:cNvGrpSpPr>
              <p:nvPr/>
            </p:nvGrpSpPr>
            <p:grpSpPr bwMode="auto">
              <a:xfrm>
                <a:off x="2631142" y="136376"/>
                <a:ext cx="152730" cy="384528"/>
                <a:chOff x="3130" y="3288"/>
                <a:chExt cx="410" cy="742"/>
              </a:xfrm>
            </p:grpSpPr>
            <p:sp>
              <p:nvSpPr>
                <p:cNvPr id="641" name="Line 270">
                  <a:extLst>
                    <a:ext uri="{FF2B5EF4-FFF2-40B4-BE49-F238E27FC236}">
                      <a16:creationId xmlns:a16="http://schemas.microsoft.com/office/drawing/2014/main" id="{600FE59D-2678-0EC6-62E5-5C547DD233F9}"/>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2" name="Line 271">
                  <a:extLst>
                    <a:ext uri="{FF2B5EF4-FFF2-40B4-BE49-F238E27FC236}">
                      <a16:creationId xmlns:a16="http://schemas.microsoft.com/office/drawing/2014/main" id="{1946EE2D-D163-DC13-92AE-A8C62BAC5911}"/>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3" name="Line 272">
                  <a:extLst>
                    <a:ext uri="{FF2B5EF4-FFF2-40B4-BE49-F238E27FC236}">
                      <a16:creationId xmlns:a16="http://schemas.microsoft.com/office/drawing/2014/main" id="{E316828D-C605-C0B1-0E31-7362EE6E500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4" name="Line 273">
                  <a:extLst>
                    <a:ext uri="{FF2B5EF4-FFF2-40B4-BE49-F238E27FC236}">
                      <a16:creationId xmlns:a16="http://schemas.microsoft.com/office/drawing/2014/main" id="{36137CE9-A359-3E89-1724-F39D5811F0D3}"/>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5" name="Line 274">
                  <a:extLst>
                    <a:ext uri="{FF2B5EF4-FFF2-40B4-BE49-F238E27FC236}">
                      <a16:creationId xmlns:a16="http://schemas.microsoft.com/office/drawing/2014/main" id="{D2387C87-A859-4807-E938-0A6BBD4FDF3A}"/>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6" name="Line 275">
                  <a:extLst>
                    <a:ext uri="{FF2B5EF4-FFF2-40B4-BE49-F238E27FC236}">
                      <a16:creationId xmlns:a16="http://schemas.microsoft.com/office/drawing/2014/main" id="{7FF6DC15-E0E4-791A-C14F-ABE997D7360A}"/>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7" name="Line 276">
                  <a:extLst>
                    <a:ext uri="{FF2B5EF4-FFF2-40B4-BE49-F238E27FC236}">
                      <a16:creationId xmlns:a16="http://schemas.microsoft.com/office/drawing/2014/main" id="{8B9C5A26-FA62-DBEB-04FC-C405C795F509}"/>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8" name="Line 277">
                  <a:extLst>
                    <a:ext uri="{FF2B5EF4-FFF2-40B4-BE49-F238E27FC236}">
                      <a16:creationId xmlns:a16="http://schemas.microsoft.com/office/drawing/2014/main" id="{244C909B-0078-D10C-0A74-0A52C9F90190}"/>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49" name="Line 278">
                  <a:extLst>
                    <a:ext uri="{FF2B5EF4-FFF2-40B4-BE49-F238E27FC236}">
                      <a16:creationId xmlns:a16="http://schemas.microsoft.com/office/drawing/2014/main" id="{6A7CE213-B6B6-7FA9-3AD9-D127B505D9C8}"/>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50" name="Line 279">
                  <a:extLst>
                    <a:ext uri="{FF2B5EF4-FFF2-40B4-BE49-F238E27FC236}">
                      <a16:creationId xmlns:a16="http://schemas.microsoft.com/office/drawing/2014/main" id="{82DF812A-9829-CFCD-BEA2-30AA2EB45BF2}"/>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51" name="Line 280">
                  <a:extLst>
                    <a:ext uri="{FF2B5EF4-FFF2-40B4-BE49-F238E27FC236}">
                      <a16:creationId xmlns:a16="http://schemas.microsoft.com/office/drawing/2014/main" id="{B3D197E0-8E93-E1F1-32AC-7F45776234AA}"/>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52" name="Line 281">
                  <a:extLst>
                    <a:ext uri="{FF2B5EF4-FFF2-40B4-BE49-F238E27FC236}">
                      <a16:creationId xmlns:a16="http://schemas.microsoft.com/office/drawing/2014/main" id="{9EC0F7F1-A930-3E3E-1B53-DD90CCC939E2}"/>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53" name="Line 282">
                  <a:extLst>
                    <a:ext uri="{FF2B5EF4-FFF2-40B4-BE49-F238E27FC236}">
                      <a16:creationId xmlns:a16="http://schemas.microsoft.com/office/drawing/2014/main" id="{11A506AF-539C-8EDD-65EB-7757F1C267C1}"/>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54" name="Line 283">
                  <a:extLst>
                    <a:ext uri="{FF2B5EF4-FFF2-40B4-BE49-F238E27FC236}">
                      <a16:creationId xmlns:a16="http://schemas.microsoft.com/office/drawing/2014/main" id="{1F4EF884-3AFD-7DDD-B77E-E337B9985567}"/>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55" name="Line 284">
                  <a:extLst>
                    <a:ext uri="{FF2B5EF4-FFF2-40B4-BE49-F238E27FC236}">
                      <a16:creationId xmlns:a16="http://schemas.microsoft.com/office/drawing/2014/main" id="{753D6C05-B9C9-90A0-E7F2-15D2698D6AFC}"/>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sp>
          <p:nvSpPr>
            <p:cNvPr id="592" name="Rectangle 591">
              <a:extLst>
                <a:ext uri="{FF2B5EF4-FFF2-40B4-BE49-F238E27FC236}">
                  <a16:creationId xmlns:a16="http://schemas.microsoft.com/office/drawing/2014/main" id="{D418B315-E253-A3A3-104D-F2CFD0305A31}"/>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593" name="Group 592">
              <a:extLst>
                <a:ext uri="{FF2B5EF4-FFF2-40B4-BE49-F238E27FC236}">
                  <a16:creationId xmlns:a16="http://schemas.microsoft.com/office/drawing/2014/main" id="{9FF31917-B3CF-C874-62B2-6F4C185B06AC}"/>
                </a:ext>
              </a:extLst>
            </p:cNvPr>
            <p:cNvGrpSpPr/>
            <p:nvPr/>
          </p:nvGrpSpPr>
          <p:grpSpPr>
            <a:xfrm>
              <a:off x="2490976" y="2974075"/>
              <a:ext cx="179923" cy="467709"/>
              <a:chOff x="2620015" y="53195"/>
              <a:chExt cx="179923" cy="467709"/>
            </a:xfrm>
          </p:grpSpPr>
          <p:grpSp>
            <p:nvGrpSpPr>
              <p:cNvPr id="614" name="Group 613">
                <a:extLst>
                  <a:ext uri="{FF2B5EF4-FFF2-40B4-BE49-F238E27FC236}">
                    <a16:creationId xmlns:a16="http://schemas.microsoft.com/office/drawing/2014/main" id="{A348E2FD-A633-EE43-0144-2B0B40848A01}"/>
                  </a:ext>
                </a:extLst>
              </p:cNvPr>
              <p:cNvGrpSpPr/>
              <p:nvPr/>
            </p:nvGrpSpPr>
            <p:grpSpPr>
              <a:xfrm>
                <a:off x="2620015" y="53195"/>
                <a:ext cx="179923" cy="196522"/>
                <a:chOff x="2620015" y="11713"/>
                <a:chExt cx="179923" cy="238004"/>
              </a:xfrm>
            </p:grpSpPr>
            <p:sp>
              <p:nvSpPr>
                <p:cNvPr id="631" name="Oval 818">
                  <a:extLst>
                    <a:ext uri="{FF2B5EF4-FFF2-40B4-BE49-F238E27FC236}">
                      <a16:creationId xmlns:a16="http://schemas.microsoft.com/office/drawing/2014/main" id="{86F1251E-D463-1BF9-FAEF-149693B0C875}"/>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nvGrpSpPr>
                <p:cNvPr id="632" name="Group 819">
                  <a:extLst>
                    <a:ext uri="{FF2B5EF4-FFF2-40B4-BE49-F238E27FC236}">
                      <a16:creationId xmlns:a16="http://schemas.microsoft.com/office/drawing/2014/main" id="{50D4675A-1864-D93D-86FB-2655BEF608B2}"/>
                    </a:ext>
                  </a:extLst>
                </p:cNvPr>
                <p:cNvGrpSpPr>
                  <a:grpSpLocks/>
                </p:cNvGrpSpPr>
                <p:nvPr/>
              </p:nvGrpSpPr>
              <p:grpSpPr bwMode="auto">
                <a:xfrm>
                  <a:off x="2636020" y="11713"/>
                  <a:ext cx="146256" cy="238004"/>
                  <a:chOff x="2949" y="1424"/>
                  <a:chExt cx="265" cy="322"/>
                </a:xfrm>
              </p:grpSpPr>
              <p:sp>
                <p:nvSpPr>
                  <p:cNvPr id="633" name="Oval 820">
                    <a:extLst>
                      <a:ext uri="{FF2B5EF4-FFF2-40B4-BE49-F238E27FC236}">
                        <a16:creationId xmlns:a16="http://schemas.microsoft.com/office/drawing/2014/main" id="{EDAED0CE-1D98-6A02-7BF0-BED5DDA9F25E}"/>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34" name="Oval 821">
                    <a:extLst>
                      <a:ext uri="{FF2B5EF4-FFF2-40B4-BE49-F238E27FC236}">
                        <a16:creationId xmlns:a16="http://schemas.microsoft.com/office/drawing/2014/main" id="{C9C23C95-E4A5-816E-E87F-842557A0C1DE}"/>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35" name="Oval 822">
                    <a:extLst>
                      <a:ext uri="{FF2B5EF4-FFF2-40B4-BE49-F238E27FC236}">
                        <a16:creationId xmlns:a16="http://schemas.microsoft.com/office/drawing/2014/main" id="{DF1A1FB9-73FC-A9DB-DF98-F6D6C4031C18}"/>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36" name="Oval 823">
                    <a:extLst>
                      <a:ext uri="{FF2B5EF4-FFF2-40B4-BE49-F238E27FC236}">
                        <a16:creationId xmlns:a16="http://schemas.microsoft.com/office/drawing/2014/main" id="{5B5FC18C-A675-7F61-E00A-FCF2A790D2C7}"/>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37" name="Freeform 824">
                    <a:extLst>
                      <a:ext uri="{FF2B5EF4-FFF2-40B4-BE49-F238E27FC236}">
                        <a16:creationId xmlns:a16="http://schemas.microsoft.com/office/drawing/2014/main" id="{1F20D4E8-E101-6F90-57BB-838632A36E2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sp>
                <p:nvSpPr>
                  <p:cNvPr id="638" name="Freeform 824">
                    <a:extLst>
                      <a:ext uri="{FF2B5EF4-FFF2-40B4-BE49-F238E27FC236}">
                        <a16:creationId xmlns:a16="http://schemas.microsoft.com/office/drawing/2014/main" id="{E5A757BC-0B40-85D9-B6F4-6F4A1DC5A1E2}"/>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ea typeface="+mn-ea"/>
                      <a:cs typeface="+mn-cs"/>
                    </a:endParaRPr>
                  </a:p>
                </p:txBody>
              </p:sp>
            </p:grpSp>
          </p:grpSp>
          <p:grpSp>
            <p:nvGrpSpPr>
              <p:cNvPr id="615" name="Group 398">
                <a:extLst>
                  <a:ext uri="{FF2B5EF4-FFF2-40B4-BE49-F238E27FC236}">
                    <a16:creationId xmlns:a16="http://schemas.microsoft.com/office/drawing/2014/main" id="{3AFB984A-24AC-F927-4882-02C8B4AF4B24}"/>
                  </a:ext>
                </a:extLst>
              </p:cNvPr>
              <p:cNvGrpSpPr>
                <a:grpSpLocks/>
              </p:cNvGrpSpPr>
              <p:nvPr/>
            </p:nvGrpSpPr>
            <p:grpSpPr bwMode="auto">
              <a:xfrm>
                <a:off x="2631142" y="136376"/>
                <a:ext cx="152730" cy="384528"/>
                <a:chOff x="3130" y="3288"/>
                <a:chExt cx="410" cy="742"/>
              </a:xfrm>
            </p:grpSpPr>
            <p:sp>
              <p:nvSpPr>
                <p:cNvPr id="616" name="Line 270">
                  <a:extLst>
                    <a:ext uri="{FF2B5EF4-FFF2-40B4-BE49-F238E27FC236}">
                      <a16:creationId xmlns:a16="http://schemas.microsoft.com/office/drawing/2014/main" id="{ABEFC327-6AA3-A8C4-5E1E-55F923B335FF}"/>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17" name="Line 271">
                  <a:extLst>
                    <a:ext uri="{FF2B5EF4-FFF2-40B4-BE49-F238E27FC236}">
                      <a16:creationId xmlns:a16="http://schemas.microsoft.com/office/drawing/2014/main" id="{1B89FAFC-FC3F-53C2-E855-7D0658260826}"/>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18" name="Line 272">
                  <a:extLst>
                    <a:ext uri="{FF2B5EF4-FFF2-40B4-BE49-F238E27FC236}">
                      <a16:creationId xmlns:a16="http://schemas.microsoft.com/office/drawing/2014/main" id="{FA077A05-C993-8595-306D-DF73E1BFE0D5}"/>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19" name="Line 273">
                  <a:extLst>
                    <a:ext uri="{FF2B5EF4-FFF2-40B4-BE49-F238E27FC236}">
                      <a16:creationId xmlns:a16="http://schemas.microsoft.com/office/drawing/2014/main" id="{889A98BE-C56D-01F5-E5CD-3E8721FC205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0" name="Line 274">
                  <a:extLst>
                    <a:ext uri="{FF2B5EF4-FFF2-40B4-BE49-F238E27FC236}">
                      <a16:creationId xmlns:a16="http://schemas.microsoft.com/office/drawing/2014/main" id="{4BD3347D-E83B-DA28-70C6-6E0EA2DFEF51}"/>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1" name="Line 275">
                  <a:extLst>
                    <a:ext uri="{FF2B5EF4-FFF2-40B4-BE49-F238E27FC236}">
                      <a16:creationId xmlns:a16="http://schemas.microsoft.com/office/drawing/2014/main" id="{94DFE132-C5F0-95BC-4CD4-9058DD624A5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2" name="Line 276">
                  <a:extLst>
                    <a:ext uri="{FF2B5EF4-FFF2-40B4-BE49-F238E27FC236}">
                      <a16:creationId xmlns:a16="http://schemas.microsoft.com/office/drawing/2014/main" id="{D4FF033C-2EA5-D2F9-00C4-BE86CC7DA65F}"/>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3" name="Line 277">
                  <a:extLst>
                    <a:ext uri="{FF2B5EF4-FFF2-40B4-BE49-F238E27FC236}">
                      <a16:creationId xmlns:a16="http://schemas.microsoft.com/office/drawing/2014/main" id="{60962A98-98D0-1F2D-AAEE-06419A7C4B22}"/>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4" name="Line 278">
                  <a:extLst>
                    <a:ext uri="{FF2B5EF4-FFF2-40B4-BE49-F238E27FC236}">
                      <a16:creationId xmlns:a16="http://schemas.microsoft.com/office/drawing/2014/main" id="{B3EB8408-3017-AB9B-D423-A8A25AB95DF5}"/>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5" name="Line 279">
                  <a:extLst>
                    <a:ext uri="{FF2B5EF4-FFF2-40B4-BE49-F238E27FC236}">
                      <a16:creationId xmlns:a16="http://schemas.microsoft.com/office/drawing/2014/main" id="{1FAACCDB-F216-874C-42C3-5AA17D09F3F0}"/>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6" name="Line 280">
                  <a:extLst>
                    <a:ext uri="{FF2B5EF4-FFF2-40B4-BE49-F238E27FC236}">
                      <a16:creationId xmlns:a16="http://schemas.microsoft.com/office/drawing/2014/main" id="{F47F3775-E396-98BD-3F9F-8E2997BC58CB}"/>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7" name="Line 281">
                  <a:extLst>
                    <a:ext uri="{FF2B5EF4-FFF2-40B4-BE49-F238E27FC236}">
                      <a16:creationId xmlns:a16="http://schemas.microsoft.com/office/drawing/2014/main" id="{789D17D8-562B-5B04-EAAA-0FC3370E9021}"/>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8" name="Line 282">
                  <a:extLst>
                    <a:ext uri="{FF2B5EF4-FFF2-40B4-BE49-F238E27FC236}">
                      <a16:creationId xmlns:a16="http://schemas.microsoft.com/office/drawing/2014/main" id="{4EEAE11C-66F2-0F90-BA0D-06D3D7503E62}"/>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29" name="Line 283">
                  <a:extLst>
                    <a:ext uri="{FF2B5EF4-FFF2-40B4-BE49-F238E27FC236}">
                      <a16:creationId xmlns:a16="http://schemas.microsoft.com/office/drawing/2014/main" id="{109B68F3-1180-224D-8B25-396107E8C175}"/>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sp>
              <p:nvSpPr>
                <p:cNvPr id="630" name="Line 284">
                  <a:extLst>
                    <a:ext uri="{FF2B5EF4-FFF2-40B4-BE49-F238E27FC236}">
                      <a16:creationId xmlns:a16="http://schemas.microsoft.com/office/drawing/2014/main" id="{1AAECAA5-94BA-D6EB-3FCA-D73DFD4A7C5E}"/>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ea typeface="ＭＳ Ｐゴシック" charset="0"/>
                    <a:cs typeface="+mn-cs"/>
                  </a:endParaRPr>
                </a:p>
              </p:txBody>
            </p:sp>
          </p:grpSp>
        </p:grpSp>
        <p:grpSp>
          <p:nvGrpSpPr>
            <p:cNvPr id="594" name="Group 593">
              <a:extLst>
                <a:ext uri="{FF2B5EF4-FFF2-40B4-BE49-F238E27FC236}">
                  <a16:creationId xmlns:a16="http://schemas.microsoft.com/office/drawing/2014/main" id="{3719C3BA-6ABA-41FC-387D-8A2B14B4A209}"/>
                </a:ext>
              </a:extLst>
            </p:cNvPr>
            <p:cNvGrpSpPr/>
            <p:nvPr/>
          </p:nvGrpSpPr>
          <p:grpSpPr>
            <a:xfrm>
              <a:off x="2880161" y="2402531"/>
              <a:ext cx="710987" cy="468256"/>
              <a:chOff x="340314" y="825285"/>
              <a:chExt cx="710987" cy="468256"/>
            </a:xfrm>
          </p:grpSpPr>
          <p:sp>
            <p:nvSpPr>
              <p:cNvPr id="603" name="Oval 602">
                <a:extLst>
                  <a:ext uri="{FF2B5EF4-FFF2-40B4-BE49-F238E27FC236}">
                    <a16:creationId xmlns:a16="http://schemas.microsoft.com/office/drawing/2014/main" id="{9F2C697B-A2D0-6629-4374-2F59BBAA91F1}"/>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604" name="Group 603">
                <a:extLst>
                  <a:ext uri="{FF2B5EF4-FFF2-40B4-BE49-F238E27FC236}">
                    <a16:creationId xmlns:a16="http://schemas.microsoft.com/office/drawing/2014/main" id="{A5216A2B-70AF-4547-E00D-7F102A501A4B}"/>
                  </a:ext>
                </a:extLst>
              </p:cNvPr>
              <p:cNvGrpSpPr/>
              <p:nvPr/>
            </p:nvGrpSpPr>
            <p:grpSpPr>
              <a:xfrm>
                <a:off x="519850" y="1126794"/>
                <a:ext cx="319417" cy="141292"/>
                <a:chOff x="7493876" y="2774731"/>
                <a:chExt cx="1481958" cy="894622"/>
              </a:xfrm>
            </p:grpSpPr>
            <p:sp>
              <p:nvSpPr>
                <p:cNvPr id="607" name="Freeform 606">
                  <a:extLst>
                    <a:ext uri="{FF2B5EF4-FFF2-40B4-BE49-F238E27FC236}">
                      <a16:creationId xmlns:a16="http://schemas.microsoft.com/office/drawing/2014/main" id="{925CC1C0-E284-11FD-015C-ED9434CD59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608" name="Oval 607">
                  <a:extLst>
                    <a:ext uri="{FF2B5EF4-FFF2-40B4-BE49-F238E27FC236}">
                      <a16:creationId xmlns:a16="http://schemas.microsoft.com/office/drawing/2014/main" id="{6A9316B4-BAAF-C565-7EEE-071ACFD98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609" name="Group 608">
                  <a:extLst>
                    <a:ext uri="{FF2B5EF4-FFF2-40B4-BE49-F238E27FC236}">
                      <a16:creationId xmlns:a16="http://schemas.microsoft.com/office/drawing/2014/main" id="{B913AC81-E5AD-37D7-F32F-9BD58FDA8293}"/>
                    </a:ext>
                  </a:extLst>
                </p:cNvPr>
                <p:cNvGrpSpPr/>
                <p:nvPr/>
              </p:nvGrpSpPr>
              <p:grpSpPr>
                <a:xfrm>
                  <a:off x="7713663" y="2848339"/>
                  <a:ext cx="1042107" cy="425543"/>
                  <a:chOff x="7786941" y="2884917"/>
                  <a:chExt cx="897649" cy="353919"/>
                </a:xfrm>
              </p:grpSpPr>
              <p:sp>
                <p:nvSpPr>
                  <p:cNvPr id="610" name="Freeform 609">
                    <a:extLst>
                      <a:ext uri="{FF2B5EF4-FFF2-40B4-BE49-F238E27FC236}">
                        <a16:creationId xmlns:a16="http://schemas.microsoft.com/office/drawing/2014/main" id="{B23F2648-9387-C928-4D80-EEA78E6579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611" name="Freeform 610">
                    <a:extLst>
                      <a:ext uri="{FF2B5EF4-FFF2-40B4-BE49-F238E27FC236}">
                        <a16:creationId xmlns:a16="http://schemas.microsoft.com/office/drawing/2014/main" id="{E68605BB-403B-CAFE-303C-9AECF5E8739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612" name="Freeform 611">
                    <a:extLst>
                      <a:ext uri="{FF2B5EF4-FFF2-40B4-BE49-F238E27FC236}">
                        <a16:creationId xmlns:a16="http://schemas.microsoft.com/office/drawing/2014/main" id="{FBCC9D99-2C35-2D72-0C50-B8F75CAC4E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613" name="Freeform 612">
                    <a:extLst>
                      <a:ext uri="{FF2B5EF4-FFF2-40B4-BE49-F238E27FC236}">
                        <a16:creationId xmlns:a16="http://schemas.microsoft.com/office/drawing/2014/main" id="{BE2AEA85-5948-95D6-B2F9-D2C1D55EAF1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605" name="Picture 604" descr="server_rack.png">
                <a:extLst>
                  <a:ext uri="{FF2B5EF4-FFF2-40B4-BE49-F238E27FC236}">
                    <a16:creationId xmlns:a16="http://schemas.microsoft.com/office/drawing/2014/main" id="{3E57EC6D-782C-E1C8-E28C-ACB666B4F9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606" name="Can 605">
                <a:extLst>
                  <a:ext uri="{FF2B5EF4-FFF2-40B4-BE49-F238E27FC236}">
                    <a16:creationId xmlns:a16="http://schemas.microsoft.com/office/drawing/2014/main" id="{B6353ABB-A03B-C235-3074-B23A54412CB9}"/>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595" name="Freeform 594">
              <a:extLst>
                <a:ext uri="{FF2B5EF4-FFF2-40B4-BE49-F238E27FC236}">
                  <a16:creationId xmlns:a16="http://schemas.microsoft.com/office/drawing/2014/main" id="{54AE4CD3-BCBE-D1FB-54CD-811DC5FF3C36}"/>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6" name="Freeform 595">
              <a:extLst>
                <a:ext uri="{FF2B5EF4-FFF2-40B4-BE49-F238E27FC236}">
                  <a16:creationId xmlns:a16="http://schemas.microsoft.com/office/drawing/2014/main" id="{3BCADE8F-B5A0-1A71-F19C-7A45AD776C75}"/>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7" name="Freeform 596">
              <a:extLst>
                <a:ext uri="{FF2B5EF4-FFF2-40B4-BE49-F238E27FC236}">
                  <a16:creationId xmlns:a16="http://schemas.microsoft.com/office/drawing/2014/main" id="{167A34DF-32F1-0520-55E0-F7865830B57F}"/>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8" name="TextBox 597">
              <a:extLst>
                <a:ext uri="{FF2B5EF4-FFF2-40B4-BE49-F238E27FC236}">
                  <a16:creationId xmlns:a16="http://schemas.microsoft.com/office/drawing/2014/main" id="{79EF1B4C-4C93-3883-E7FB-516018155303}"/>
                </a:ext>
              </a:extLst>
            </p:cNvPr>
            <p:cNvSpPr txBox="1"/>
            <p:nvPr/>
          </p:nvSpPr>
          <p:spPr>
            <a:xfrm>
              <a:off x="2249867" y="2479172"/>
              <a:ext cx="548548" cy="338554"/>
            </a:xfrm>
            <a:prstGeom prst="rect">
              <a:avLst/>
            </a:prstGeom>
            <a:noFill/>
          </p:spPr>
          <p:txBody>
            <a:bodyPr wrap="none" rtlCol="0">
              <a:spAutoFit/>
            </a:bodyPr>
            <a:lstStyle/>
            <a:p>
              <a:r>
                <a:rPr lang="pt-BR" sz="1600" dirty="0"/>
                <a:t>RAN</a:t>
              </a:r>
            </a:p>
          </p:txBody>
        </p:sp>
        <p:sp>
          <p:nvSpPr>
            <p:cNvPr id="599" name="TextBox 598">
              <a:extLst>
                <a:ext uri="{FF2B5EF4-FFF2-40B4-BE49-F238E27FC236}">
                  <a16:creationId xmlns:a16="http://schemas.microsoft.com/office/drawing/2014/main" id="{6021672F-61EE-13AB-7747-A33A2493E07D}"/>
                </a:ext>
              </a:extLst>
            </p:cNvPr>
            <p:cNvSpPr txBox="1"/>
            <p:nvPr/>
          </p:nvSpPr>
          <p:spPr>
            <a:xfrm>
              <a:off x="1875519" y="3348199"/>
              <a:ext cx="417102" cy="338554"/>
            </a:xfrm>
            <a:prstGeom prst="rect">
              <a:avLst/>
            </a:prstGeom>
            <a:noFill/>
          </p:spPr>
          <p:txBody>
            <a:bodyPr wrap="none" rtlCol="0">
              <a:spAutoFit/>
            </a:bodyPr>
            <a:lstStyle/>
            <a:p>
              <a:r>
                <a:rPr lang="pt-BR" sz="1600" dirty="0"/>
                <a:t>UE</a:t>
              </a:r>
            </a:p>
          </p:txBody>
        </p:sp>
        <p:cxnSp>
          <p:nvCxnSpPr>
            <p:cNvPr id="600" name="Straight Connector 599">
              <a:extLst>
                <a:ext uri="{FF2B5EF4-FFF2-40B4-BE49-F238E27FC236}">
                  <a16:creationId xmlns:a16="http://schemas.microsoft.com/office/drawing/2014/main" id="{59A6EA8A-816A-4D79-FA00-39E2AA247974}"/>
                </a:ext>
              </a:extLst>
            </p:cNvPr>
            <p:cNvCxnSpPr>
              <a:stCxn id="647" idx="0"/>
              <a:endCxn id="608"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09DB4C6-89C9-356E-3011-FC1AE061FEA6}"/>
                </a:ext>
              </a:extLst>
            </p:cNvPr>
            <p:cNvCxnSpPr>
              <a:cxnSpLocks/>
              <a:endCxn id="602"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602" name="TextBox 601">
              <a:extLst>
                <a:ext uri="{FF2B5EF4-FFF2-40B4-BE49-F238E27FC236}">
                  <a16:creationId xmlns:a16="http://schemas.microsoft.com/office/drawing/2014/main" id="{97B1D068-91A6-824E-F1D1-CDA9B89E1CF3}"/>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sp>
        <p:nvSpPr>
          <p:cNvPr id="466" name="Freeform 465">
            <a:extLst>
              <a:ext uri="{FF2B5EF4-FFF2-40B4-BE49-F238E27FC236}">
                <a16:creationId xmlns:a16="http://schemas.microsoft.com/office/drawing/2014/main" id="{A3AC2C0E-EAEF-A9A0-50F0-031099555D5C}"/>
              </a:ext>
            </a:extLst>
          </p:cNvPr>
          <p:cNvSpPr/>
          <p:nvPr/>
        </p:nvSpPr>
        <p:spPr>
          <a:xfrm flipH="1">
            <a:off x="7397086" y="2747726"/>
            <a:ext cx="1980217" cy="1910938"/>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467" name="Group 466">
            <a:extLst>
              <a:ext uri="{FF2B5EF4-FFF2-40B4-BE49-F238E27FC236}">
                <a16:creationId xmlns:a16="http://schemas.microsoft.com/office/drawing/2014/main" id="{D9407570-F9AC-C6D3-48F8-694887338836}"/>
              </a:ext>
            </a:extLst>
          </p:cNvPr>
          <p:cNvGrpSpPr/>
          <p:nvPr/>
        </p:nvGrpSpPr>
        <p:grpSpPr>
          <a:xfrm flipH="1">
            <a:off x="7643960" y="3316057"/>
            <a:ext cx="973849" cy="644482"/>
            <a:chOff x="340314" y="825285"/>
            <a:chExt cx="710987" cy="468256"/>
          </a:xfrm>
        </p:grpSpPr>
        <p:sp>
          <p:nvSpPr>
            <p:cNvPr id="468" name="Oval 467">
              <a:extLst>
                <a:ext uri="{FF2B5EF4-FFF2-40B4-BE49-F238E27FC236}">
                  <a16:creationId xmlns:a16="http://schemas.microsoft.com/office/drawing/2014/main" id="{7347904F-2AF5-40E2-DF46-BF0DFAD37A6B}"/>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469" name="Group 468">
              <a:extLst>
                <a:ext uri="{FF2B5EF4-FFF2-40B4-BE49-F238E27FC236}">
                  <a16:creationId xmlns:a16="http://schemas.microsoft.com/office/drawing/2014/main" id="{EB5190C7-C2B4-C374-3F03-A0FC21808064}"/>
                </a:ext>
              </a:extLst>
            </p:cNvPr>
            <p:cNvGrpSpPr/>
            <p:nvPr/>
          </p:nvGrpSpPr>
          <p:grpSpPr>
            <a:xfrm>
              <a:off x="519850" y="1126794"/>
              <a:ext cx="319417" cy="141292"/>
              <a:chOff x="7493876" y="2774731"/>
              <a:chExt cx="1481958" cy="894622"/>
            </a:xfrm>
          </p:grpSpPr>
          <p:sp>
            <p:nvSpPr>
              <p:cNvPr id="474" name="Freeform 473">
                <a:extLst>
                  <a:ext uri="{FF2B5EF4-FFF2-40B4-BE49-F238E27FC236}">
                    <a16:creationId xmlns:a16="http://schemas.microsoft.com/office/drawing/2014/main" id="{75FC59F6-F598-AD94-7C4B-CA0A1797543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475" name="Oval 474">
                <a:extLst>
                  <a:ext uri="{FF2B5EF4-FFF2-40B4-BE49-F238E27FC236}">
                    <a16:creationId xmlns:a16="http://schemas.microsoft.com/office/drawing/2014/main" id="{E27B656D-C10F-C913-D386-03A01EEDAF6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476" name="Group 475">
                <a:extLst>
                  <a:ext uri="{FF2B5EF4-FFF2-40B4-BE49-F238E27FC236}">
                    <a16:creationId xmlns:a16="http://schemas.microsoft.com/office/drawing/2014/main" id="{0DD7A9C6-401B-7702-05BF-9DA21D93D14A}"/>
                  </a:ext>
                </a:extLst>
              </p:cNvPr>
              <p:cNvGrpSpPr/>
              <p:nvPr/>
            </p:nvGrpSpPr>
            <p:grpSpPr>
              <a:xfrm>
                <a:off x="7713663" y="2848339"/>
                <a:ext cx="1042107" cy="425543"/>
                <a:chOff x="7786941" y="2884917"/>
                <a:chExt cx="897649" cy="353919"/>
              </a:xfrm>
            </p:grpSpPr>
            <p:sp>
              <p:nvSpPr>
                <p:cNvPr id="477" name="Freeform 476">
                  <a:extLst>
                    <a:ext uri="{FF2B5EF4-FFF2-40B4-BE49-F238E27FC236}">
                      <a16:creationId xmlns:a16="http://schemas.microsoft.com/office/drawing/2014/main" id="{E71DAD7F-D0F3-5A13-62CB-B543A6F37B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478" name="Freeform 477">
                  <a:extLst>
                    <a:ext uri="{FF2B5EF4-FFF2-40B4-BE49-F238E27FC236}">
                      <a16:creationId xmlns:a16="http://schemas.microsoft.com/office/drawing/2014/main" id="{3C33F747-D0B0-9609-9740-67FAC97339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479" name="Freeform 478">
                  <a:extLst>
                    <a:ext uri="{FF2B5EF4-FFF2-40B4-BE49-F238E27FC236}">
                      <a16:creationId xmlns:a16="http://schemas.microsoft.com/office/drawing/2014/main" id="{D347F1BA-DB3F-FA3D-2A00-F47F4560CAC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480" name="Freeform 479">
                  <a:extLst>
                    <a:ext uri="{FF2B5EF4-FFF2-40B4-BE49-F238E27FC236}">
                      <a16:creationId xmlns:a16="http://schemas.microsoft.com/office/drawing/2014/main" id="{E48E7A09-1D3E-B9F9-BB7F-AE9BA21A4B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470" name="Picture 469" descr="server_rack.png">
              <a:extLst>
                <a:ext uri="{FF2B5EF4-FFF2-40B4-BE49-F238E27FC236}">
                  <a16:creationId xmlns:a16="http://schemas.microsoft.com/office/drawing/2014/main" id="{FBE14056-57B5-F7CF-CEB3-D1CE8847FC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471" name="Can 470">
              <a:extLst>
                <a:ext uri="{FF2B5EF4-FFF2-40B4-BE49-F238E27FC236}">
                  <a16:creationId xmlns:a16="http://schemas.microsoft.com/office/drawing/2014/main" id="{D7FF82FD-543B-AB1A-4B18-924FE54349A3}"/>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472" name="Picture 471" descr="server_rack.png">
              <a:extLst>
                <a:ext uri="{FF2B5EF4-FFF2-40B4-BE49-F238E27FC236}">
                  <a16:creationId xmlns:a16="http://schemas.microsoft.com/office/drawing/2014/main" id="{50A6BED5-6360-38F1-5BB0-779CE67F05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473" name="Can 472">
              <a:extLst>
                <a:ext uri="{FF2B5EF4-FFF2-40B4-BE49-F238E27FC236}">
                  <a16:creationId xmlns:a16="http://schemas.microsoft.com/office/drawing/2014/main" id="{4DBCCB61-96A3-C11C-0CB7-82BC95EFAC37}"/>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91" name="TextBox 690">
            <a:extLst>
              <a:ext uri="{FF2B5EF4-FFF2-40B4-BE49-F238E27FC236}">
                <a16:creationId xmlns:a16="http://schemas.microsoft.com/office/drawing/2014/main" id="{FB44765B-B13B-F1C1-B37D-A563EE5CB280}"/>
              </a:ext>
            </a:extLst>
          </p:cNvPr>
          <p:cNvSpPr txBox="1"/>
          <p:nvPr/>
        </p:nvSpPr>
        <p:spPr>
          <a:xfrm flipH="1">
            <a:off x="7573822" y="3893421"/>
            <a:ext cx="1218988" cy="338554"/>
          </a:xfrm>
          <a:prstGeom prst="rect">
            <a:avLst/>
          </a:prstGeom>
          <a:noFill/>
        </p:spPr>
        <p:txBody>
          <a:bodyPr wrap="none" rtlCol="0">
            <a:spAutoFit/>
          </a:bodyPr>
          <a:lstStyle/>
          <a:p>
            <a:pPr algn="ctr"/>
            <a:r>
              <a:rPr lang="pt-BR" sz="1600" dirty="0"/>
              <a:t>DC de Borda</a:t>
            </a:r>
          </a:p>
        </p:txBody>
      </p:sp>
      <p:sp>
        <p:nvSpPr>
          <p:cNvPr id="692" name="TextBox 691">
            <a:extLst>
              <a:ext uri="{FF2B5EF4-FFF2-40B4-BE49-F238E27FC236}">
                <a16:creationId xmlns:a16="http://schemas.microsoft.com/office/drawing/2014/main" id="{C68B1D69-3612-B158-3E75-6084B49CEE43}"/>
              </a:ext>
            </a:extLst>
          </p:cNvPr>
          <p:cNvSpPr txBox="1"/>
          <p:nvPr/>
        </p:nvSpPr>
        <p:spPr>
          <a:xfrm flipH="1">
            <a:off x="7582230" y="4301802"/>
            <a:ext cx="1339149" cy="338554"/>
          </a:xfrm>
          <a:prstGeom prst="rect">
            <a:avLst/>
          </a:prstGeom>
          <a:noFill/>
        </p:spPr>
        <p:txBody>
          <a:bodyPr wrap="none" rtlCol="0">
            <a:spAutoFit/>
          </a:bodyPr>
          <a:lstStyle/>
          <a:p>
            <a:pPr algn="ctr"/>
            <a:r>
              <a:rPr lang="pt-BR" sz="1600" dirty="0"/>
              <a:t>Núcleo Móvel</a:t>
            </a:r>
          </a:p>
        </p:txBody>
      </p:sp>
      <p:sp>
        <p:nvSpPr>
          <p:cNvPr id="698" name="Freeform 697">
            <a:extLst>
              <a:ext uri="{FF2B5EF4-FFF2-40B4-BE49-F238E27FC236}">
                <a16:creationId xmlns:a16="http://schemas.microsoft.com/office/drawing/2014/main" id="{E37D32B2-4C04-477E-8ABA-65E06B073CF7}"/>
              </a:ext>
            </a:extLst>
          </p:cNvPr>
          <p:cNvSpPr/>
          <p:nvPr/>
        </p:nvSpPr>
        <p:spPr>
          <a:xfrm>
            <a:off x="4556399" y="2580277"/>
            <a:ext cx="2911459" cy="2049409"/>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350" b="0" i="0" u="none" strike="noStrike" kern="1200" cap="none" spc="0" normalizeH="0" baseline="0" dirty="0">
              <a:ln>
                <a:noFill/>
              </a:ln>
              <a:solidFill>
                <a:prstClr val="white"/>
              </a:solidFill>
              <a:effectLst/>
              <a:uLnTx/>
              <a:uFillTx/>
              <a:ea typeface="+mn-ea"/>
              <a:cs typeface="+mn-cs"/>
            </a:endParaRPr>
          </a:p>
        </p:txBody>
      </p:sp>
      <p:grpSp>
        <p:nvGrpSpPr>
          <p:cNvPr id="699" name="Group 698">
            <a:extLst>
              <a:ext uri="{FF2B5EF4-FFF2-40B4-BE49-F238E27FC236}">
                <a16:creationId xmlns:a16="http://schemas.microsoft.com/office/drawing/2014/main" id="{DEE75B4C-17CE-DB72-5ADE-3F9CCB57B549}"/>
              </a:ext>
            </a:extLst>
          </p:cNvPr>
          <p:cNvGrpSpPr/>
          <p:nvPr/>
        </p:nvGrpSpPr>
        <p:grpSpPr>
          <a:xfrm>
            <a:off x="5539226" y="3239048"/>
            <a:ext cx="1187053" cy="681810"/>
            <a:chOff x="257226" y="825285"/>
            <a:chExt cx="866643" cy="495377"/>
          </a:xfrm>
        </p:grpSpPr>
        <p:sp>
          <p:nvSpPr>
            <p:cNvPr id="700" name="Oval 699">
              <a:extLst>
                <a:ext uri="{FF2B5EF4-FFF2-40B4-BE49-F238E27FC236}">
                  <a16:creationId xmlns:a16="http://schemas.microsoft.com/office/drawing/2014/main" id="{5DCA0439-00C9-D33F-842F-A0B77BC12EF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701" name="Group 700">
              <a:extLst>
                <a:ext uri="{FF2B5EF4-FFF2-40B4-BE49-F238E27FC236}">
                  <a16:creationId xmlns:a16="http://schemas.microsoft.com/office/drawing/2014/main" id="{4EE90F2C-3A20-9842-A629-D1060AB9331A}"/>
                </a:ext>
              </a:extLst>
            </p:cNvPr>
            <p:cNvGrpSpPr/>
            <p:nvPr/>
          </p:nvGrpSpPr>
          <p:grpSpPr>
            <a:xfrm>
              <a:off x="519850" y="1126794"/>
              <a:ext cx="319417" cy="141292"/>
              <a:chOff x="7493876" y="2774731"/>
              <a:chExt cx="1481958" cy="894622"/>
            </a:xfrm>
          </p:grpSpPr>
          <p:sp>
            <p:nvSpPr>
              <p:cNvPr id="706" name="Freeform 705">
                <a:extLst>
                  <a:ext uri="{FF2B5EF4-FFF2-40B4-BE49-F238E27FC236}">
                    <a16:creationId xmlns:a16="http://schemas.microsoft.com/office/drawing/2014/main" id="{AD397C05-AE5D-F05E-EB77-FC20050B29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sp>
            <p:nvSpPr>
              <p:cNvPr id="707" name="Oval 706">
                <a:extLst>
                  <a:ext uri="{FF2B5EF4-FFF2-40B4-BE49-F238E27FC236}">
                    <a16:creationId xmlns:a16="http://schemas.microsoft.com/office/drawing/2014/main" id="{78233EAE-A6AE-9568-AA06-6E5A39928C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ea typeface="+mn-ea"/>
                    <a:cs typeface="+mn-cs"/>
                  </a:rPr>
                  <a:t>              </a:t>
                </a:r>
              </a:p>
            </p:txBody>
          </p:sp>
          <p:grpSp>
            <p:nvGrpSpPr>
              <p:cNvPr id="708" name="Group 707">
                <a:extLst>
                  <a:ext uri="{FF2B5EF4-FFF2-40B4-BE49-F238E27FC236}">
                    <a16:creationId xmlns:a16="http://schemas.microsoft.com/office/drawing/2014/main" id="{D26DB9BB-DF2E-E3BA-BFC6-C42AD615ABDD}"/>
                  </a:ext>
                </a:extLst>
              </p:cNvPr>
              <p:cNvGrpSpPr/>
              <p:nvPr/>
            </p:nvGrpSpPr>
            <p:grpSpPr>
              <a:xfrm>
                <a:off x="7713663" y="2848339"/>
                <a:ext cx="1042107" cy="425543"/>
                <a:chOff x="7786941" y="2884917"/>
                <a:chExt cx="897649" cy="353919"/>
              </a:xfrm>
            </p:grpSpPr>
            <p:sp>
              <p:nvSpPr>
                <p:cNvPr id="709" name="Freeform 708">
                  <a:extLst>
                    <a:ext uri="{FF2B5EF4-FFF2-40B4-BE49-F238E27FC236}">
                      <a16:creationId xmlns:a16="http://schemas.microsoft.com/office/drawing/2014/main" id="{2AE970B4-01C9-17AA-BB98-067978E77E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710" name="Freeform 709">
                  <a:extLst>
                    <a:ext uri="{FF2B5EF4-FFF2-40B4-BE49-F238E27FC236}">
                      <a16:creationId xmlns:a16="http://schemas.microsoft.com/office/drawing/2014/main" id="{EDA8A9F6-AA02-99FE-7EB1-C02A12E4971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711" name="Freeform 710">
                  <a:extLst>
                    <a:ext uri="{FF2B5EF4-FFF2-40B4-BE49-F238E27FC236}">
                      <a16:creationId xmlns:a16="http://schemas.microsoft.com/office/drawing/2014/main" id="{EBF8FE3D-6322-039E-13E5-3DE82C7A66A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sp>
              <p:nvSpPr>
                <p:cNvPr id="712" name="Freeform 711">
                  <a:extLst>
                    <a:ext uri="{FF2B5EF4-FFF2-40B4-BE49-F238E27FC236}">
                      <a16:creationId xmlns:a16="http://schemas.microsoft.com/office/drawing/2014/main" id="{F7F8BC3B-B307-CA25-19C8-BA1B7FC2763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ea typeface="+mn-ea"/>
                    <a:cs typeface="+mn-cs"/>
                  </a:endParaRPr>
                </a:p>
              </p:txBody>
            </p:sp>
          </p:grpSp>
        </p:grpSp>
        <p:pic>
          <p:nvPicPr>
            <p:cNvPr id="702" name="Picture 701" descr="server_rack.png">
              <a:extLst>
                <a:ext uri="{FF2B5EF4-FFF2-40B4-BE49-F238E27FC236}">
                  <a16:creationId xmlns:a16="http://schemas.microsoft.com/office/drawing/2014/main" id="{F663C209-249C-EFAA-FCA5-2247DD8A6F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703" name="Can 702">
              <a:extLst>
                <a:ext uri="{FF2B5EF4-FFF2-40B4-BE49-F238E27FC236}">
                  <a16:creationId xmlns:a16="http://schemas.microsoft.com/office/drawing/2014/main" id="{784A59A0-CC39-601E-1199-61A95DADD8C3}"/>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704" name="Picture 703" descr="server_rack.png">
              <a:extLst>
                <a:ext uri="{FF2B5EF4-FFF2-40B4-BE49-F238E27FC236}">
                  <a16:creationId xmlns:a16="http://schemas.microsoft.com/office/drawing/2014/main" id="{07F6EB17-C3B7-424B-94AE-760DDD748A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705" name="Can 704">
              <a:extLst>
                <a:ext uri="{FF2B5EF4-FFF2-40B4-BE49-F238E27FC236}">
                  <a16:creationId xmlns:a16="http://schemas.microsoft.com/office/drawing/2014/main" id="{9A89ED3C-73F9-FED8-89C6-063A153D1382}"/>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713" name="Picture 712" descr="server_rack.png">
              <a:extLst>
                <a:ext uri="{FF2B5EF4-FFF2-40B4-BE49-F238E27FC236}">
                  <a16:creationId xmlns:a16="http://schemas.microsoft.com/office/drawing/2014/main" id="{CF6B6691-792C-54C3-EED7-DC894A216C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6358" y="944839"/>
              <a:ext cx="182563" cy="315214"/>
            </a:xfrm>
            <a:prstGeom prst="rect">
              <a:avLst/>
            </a:prstGeom>
          </p:spPr>
        </p:pic>
        <p:pic>
          <p:nvPicPr>
            <p:cNvPr id="714" name="Picture 713" descr="server_rack.png">
              <a:extLst>
                <a:ext uri="{FF2B5EF4-FFF2-40B4-BE49-F238E27FC236}">
                  <a16:creationId xmlns:a16="http://schemas.microsoft.com/office/drawing/2014/main" id="{87B19085-F01B-C80D-45E4-A658BD7AEB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7226" y="1005448"/>
              <a:ext cx="182563" cy="315214"/>
            </a:xfrm>
            <a:prstGeom prst="rect">
              <a:avLst/>
            </a:prstGeom>
          </p:spPr>
        </p:pic>
        <p:sp>
          <p:nvSpPr>
            <p:cNvPr id="715" name="Can 714">
              <a:extLst>
                <a:ext uri="{FF2B5EF4-FFF2-40B4-BE49-F238E27FC236}">
                  <a16:creationId xmlns:a16="http://schemas.microsoft.com/office/drawing/2014/main" id="{0169E7D9-B4E1-029A-0C37-4BF9E388BB4D}"/>
                </a:ext>
              </a:extLst>
            </p:cNvPr>
            <p:cNvSpPr/>
            <p:nvPr/>
          </p:nvSpPr>
          <p:spPr>
            <a:xfrm>
              <a:off x="866106" y="1056717"/>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16" name="Can 715">
              <a:extLst>
                <a:ext uri="{FF2B5EF4-FFF2-40B4-BE49-F238E27FC236}">
                  <a16:creationId xmlns:a16="http://schemas.microsoft.com/office/drawing/2014/main" id="{6ED02D06-6CFB-5D2D-27E0-7C78DABE6430}"/>
                </a:ext>
              </a:extLst>
            </p:cNvPr>
            <p:cNvSpPr/>
            <p:nvPr/>
          </p:nvSpPr>
          <p:spPr>
            <a:xfrm>
              <a:off x="949389" y="1115595"/>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17" name="TextBox 716">
            <a:extLst>
              <a:ext uri="{FF2B5EF4-FFF2-40B4-BE49-F238E27FC236}">
                <a16:creationId xmlns:a16="http://schemas.microsoft.com/office/drawing/2014/main" id="{A15901E6-6864-A1F8-9048-649D45AEFAD0}"/>
              </a:ext>
            </a:extLst>
          </p:cNvPr>
          <p:cNvSpPr txBox="1"/>
          <p:nvPr/>
        </p:nvSpPr>
        <p:spPr>
          <a:xfrm>
            <a:off x="5327231" y="3909574"/>
            <a:ext cx="1452642" cy="369332"/>
          </a:xfrm>
          <a:prstGeom prst="rect">
            <a:avLst/>
          </a:prstGeom>
          <a:noFill/>
        </p:spPr>
        <p:txBody>
          <a:bodyPr wrap="none" rtlCol="0">
            <a:spAutoFit/>
          </a:bodyPr>
          <a:lstStyle/>
          <a:p>
            <a:pPr algn="ctr"/>
            <a:r>
              <a:rPr lang="pt-BR" dirty="0"/>
              <a:t>DC de Núcleo</a:t>
            </a:r>
          </a:p>
        </p:txBody>
      </p:sp>
      <p:grpSp>
        <p:nvGrpSpPr>
          <p:cNvPr id="737" name="Group 736">
            <a:extLst>
              <a:ext uri="{FF2B5EF4-FFF2-40B4-BE49-F238E27FC236}">
                <a16:creationId xmlns:a16="http://schemas.microsoft.com/office/drawing/2014/main" id="{F988509A-B98B-C2A4-352B-7AF2C4D623F7}"/>
              </a:ext>
            </a:extLst>
          </p:cNvPr>
          <p:cNvGrpSpPr/>
          <p:nvPr/>
        </p:nvGrpSpPr>
        <p:grpSpPr>
          <a:xfrm>
            <a:off x="1638232" y="5672217"/>
            <a:ext cx="9101803" cy="546629"/>
            <a:chOff x="1895686" y="1169387"/>
            <a:chExt cx="9101803" cy="546629"/>
          </a:xfrm>
        </p:grpSpPr>
        <p:grpSp>
          <p:nvGrpSpPr>
            <p:cNvPr id="720" name="Group 719">
              <a:extLst>
                <a:ext uri="{FF2B5EF4-FFF2-40B4-BE49-F238E27FC236}">
                  <a16:creationId xmlns:a16="http://schemas.microsoft.com/office/drawing/2014/main" id="{DFE4A3A9-FD16-D589-13C0-8B5C8DEAEC9C}"/>
                </a:ext>
              </a:extLst>
            </p:cNvPr>
            <p:cNvGrpSpPr/>
            <p:nvPr/>
          </p:nvGrpSpPr>
          <p:grpSpPr>
            <a:xfrm>
              <a:off x="1895686" y="1174970"/>
              <a:ext cx="3063557" cy="541046"/>
              <a:chOff x="1895686" y="1174970"/>
              <a:chExt cx="3063557" cy="541046"/>
            </a:xfrm>
          </p:grpSpPr>
          <p:cxnSp>
            <p:nvCxnSpPr>
              <p:cNvPr id="696" name="Straight Connector 695">
                <a:extLst>
                  <a:ext uri="{FF2B5EF4-FFF2-40B4-BE49-F238E27FC236}">
                    <a16:creationId xmlns:a16="http://schemas.microsoft.com/office/drawing/2014/main" id="{C285EE8A-916F-DE80-C05A-66B676EBD89D}"/>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19" name="TextBox 718">
                <a:extLst>
                  <a:ext uri="{FF2B5EF4-FFF2-40B4-BE49-F238E27FC236}">
                    <a16:creationId xmlns:a16="http://schemas.microsoft.com/office/drawing/2014/main" id="{51D787C1-84F8-D881-705C-9D6614CFA96A}"/>
                  </a:ext>
                </a:extLst>
              </p:cNvPr>
              <p:cNvSpPr txBox="1"/>
              <p:nvPr/>
            </p:nvSpPr>
            <p:spPr>
              <a:xfrm>
                <a:off x="2600079" y="1174970"/>
                <a:ext cx="1557671" cy="541046"/>
              </a:xfrm>
              <a:prstGeom prst="rect">
                <a:avLst/>
              </a:prstGeom>
              <a:solidFill>
                <a:schemeClr val="bg1"/>
              </a:solidFill>
            </p:spPr>
            <p:txBody>
              <a:bodyPr wrap="none" rtlCol="0">
                <a:spAutoFit/>
              </a:bodyPr>
              <a:lstStyle/>
              <a:p>
                <a:pPr algn="ctr">
                  <a:lnSpc>
                    <a:spcPct val="80000"/>
                  </a:lnSpc>
                </a:pPr>
                <a:r>
                  <a:rPr lang="pt-BR" dirty="0"/>
                  <a:t>Rede de Borda</a:t>
                </a:r>
                <a:br>
                  <a:rPr lang="pt-BR" dirty="0"/>
                </a:br>
                <a:r>
                  <a:rPr lang="pt-BR" dirty="0"/>
                  <a:t>Operadora A</a:t>
                </a:r>
              </a:p>
            </p:txBody>
          </p:sp>
        </p:grpSp>
        <p:grpSp>
          <p:nvGrpSpPr>
            <p:cNvPr id="721" name="Group 720">
              <a:extLst>
                <a:ext uri="{FF2B5EF4-FFF2-40B4-BE49-F238E27FC236}">
                  <a16:creationId xmlns:a16="http://schemas.microsoft.com/office/drawing/2014/main" id="{F35E42B7-BCF4-BE77-E2B4-4D10B9BAFEFF}"/>
                </a:ext>
              </a:extLst>
            </p:cNvPr>
            <p:cNvGrpSpPr/>
            <p:nvPr/>
          </p:nvGrpSpPr>
          <p:grpSpPr>
            <a:xfrm>
              <a:off x="7933932" y="1169387"/>
              <a:ext cx="3063557" cy="541046"/>
              <a:chOff x="1895686" y="1174970"/>
              <a:chExt cx="3063557" cy="541046"/>
            </a:xfrm>
          </p:grpSpPr>
          <p:cxnSp>
            <p:nvCxnSpPr>
              <p:cNvPr id="722" name="Straight Connector 721">
                <a:extLst>
                  <a:ext uri="{FF2B5EF4-FFF2-40B4-BE49-F238E27FC236}">
                    <a16:creationId xmlns:a16="http://schemas.microsoft.com/office/drawing/2014/main" id="{1B9CA86F-D9E1-C606-B925-3AA04C6208C7}"/>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3" name="TextBox 722">
                <a:extLst>
                  <a:ext uri="{FF2B5EF4-FFF2-40B4-BE49-F238E27FC236}">
                    <a16:creationId xmlns:a16="http://schemas.microsoft.com/office/drawing/2014/main" id="{E05940DD-292C-A0D8-7F03-D8F620C6AAC7}"/>
                  </a:ext>
                </a:extLst>
              </p:cNvPr>
              <p:cNvSpPr txBox="1"/>
              <p:nvPr/>
            </p:nvSpPr>
            <p:spPr>
              <a:xfrm>
                <a:off x="2600079" y="1174970"/>
                <a:ext cx="1557671" cy="541046"/>
              </a:xfrm>
              <a:prstGeom prst="rect">
                <a:avLst/>
              </a:prstGeom>
              <a:solidFill>
                <a:schemeClr val="bg1"/>
              </a:solidFill>
            </p:spPr>
            <p:txBody>
              <a:bodyPr wrap="none" rtlCol="0">
                <a:spAutoFit/>
              </a:bodyPr>
              <a:lstStyle/>
              <a:p>
                <a:pPr algn="ctr">
                  <a:lnSpc>
                    <a:spcPct val="80000"/>
                  </a:lnSpc>
                </a:pPr>
                <a:r>
                  <a:rPr lang="pt-BR" dirty="0"/>
                  <a:t>Rede de Borda</a:t>
                </a:r>
              </a:p>
              <a:p>
                <a:pPr algn="ctr">
                  <a:lnSpc>
                    <a:spcPct val="80000"/>
                  </a:lnSpc>
                </a:pPr>
                <a:r>
                  <a:rPr lang="pt-BR" dirty="0"/>
                  <a:t>Operadora B</a:t>
                </a:r>
              </a:p>
            </p:txBody>
          </p:sp>
        </p:grpSp>
        <p:grpSp>
          <p:nvGrpSpPr>
            <p:cNvPr id="724" name="Group 723">
              <a:extLst>
                <a:ext uri="{FF2B5EF4-FFF2-40B4-BE49-F238E27FC236}">
                  <a16:creationId xmlns:a16="http://schemas.microsoft.com/office/drawing/2014/main" id="{74BDB403-BD37-4AE3-44B6-B8FED8255CCA}"/>
                </a:ext>
              </a:extLst>
            </p:cNvPr>
            <p:cNvGrpSpPr/>
            <p:nvPr/>
          </p:nvGrpSpPr>
          <p:grpSpPr>
            <a:xfrm>
              <a:off x="4968759" y="1279707"/>
              <a:ext cx="2965174" cy="319446"/>
              <a:chOff x="1895686" y="1294238"/>
              <a:chExt cx="3063557" cy="319446"/>
            </a:xfrm>
          </p:grpSpPr>
          <p:cxnSp>
            <p:nvCxnSpPr>
              <p:cNvPr id="725" name="Straight Connector 724">
                <a:extLst>
                  <a:ext uri="{FF2B5EF4-FFF2-40B4-BE49-F238E27FC236}">
                    <a16:creationId xmlns:a16="http://schemas.microsoft.com/office/drawing/2014/main" id="{00F5D6D3-639B-BC9C-9EAA-0FEC7AD17A01}"/>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6" name="TextBox 725">
                <a:extLst>
                  <a:ext uri="{FF2B5EF4-FFF2-40B4-BE49-F238E27FC236}">
                    <a16:creationId xmlns:a16="http://schemas.microsoft.com/office/drawing/2014/main" id="{452D5970-6BEE-E891-4297-ABD9043246BC}"/>
                  </a:ext>
                </a:extLst>
              </p:cNvPr>
              <p:cNvSpPr txBox="1"/>
              <p:nvPr/>
            </p:nvSpPr>
            <p:spPr>
              <a:xfrm>
                <a:off x="2602826" y="1294238"/>
                <a:ext cx="1552181" cy="319446"/>
              </a:xfrm>
              <a:prstGeom prst="rect">
                <a:avLst/>
              </a:prstGeom>
              <a:solidFill>
                <a:schemeClr val="bg1"/>
              </a:solidFill>
            </p:spPr>
            <p:txBody>
              <a:bodyPr wrap="none" rtlCol="0">
                <a:spAutoFit/>
              </a:bodyPr>
              <a:lstStyle/>
              <a:p>
                <a:pPr algn="ctr">
                  <a:lnSpc>
                    <a:spcPct val="80000"/>
                  </a:lnSpc>
                </a:pPr>
                <a:r>
                  <a:rPr lang="pt-BR" dirty="0"/>
                  <a:t>Núcleo Global</a:t>
                </a:r>
              </a:p>
            </p:txBody>
          </p:sp>
        </p:grpSp>
      </p:grpSp>
      <p:cxnSp>
        <p:nvCxnSpPr>
          <p:cNvPr id="728" name="Straight Connector 727">
            <a:extLst>
              <a:ext uri="{FF2B5EF4-FFF2-40B4-BE49-F238E27FC236}">
                <a16:creationId xmlns:a16="http://schemas.microsoft.com/office/drawing/2014/main" id="{61C163B8-05BA-B2DD-AEEB-B8BCC8AF961B}"/>
              </a:ext>
            </a:extLst>
          </p:cNvPr>
          <p:cNvCxnSpPr>
            <a:stCxn id="503" idx="5"/>
            <a:endCxn id="474" idx="3"/>
          </p:cNvCxnSpPr>
          <p:nvPr/>
        </p:nvCxnSpPr>
        <p:spPr>
          <a:xfrm flipH="1">
            <a:off x="8371426" y="2888808"/>
            <a:ext cx="816302" cy="976602"/>
          </a:xfrm>
          <a:prstGeom prst="line">
            <a:avLst/>
          </a:prstGeom>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DFE30B0A-ED31-2817-6028-41C8E25C85C1}"/>
              </a:ext>
            </a:extLst>
          </p:cNvPr>
          <p:cNvCxnSpPr>
            <a:cxnSpLocks/>
          </p:cNvCxnSpPr>
          <p:nvPr/>
        </p:nvCxnSpPr>
        <p:spPr>
          <a:xfrm flipH="1" flipV="1">
            <a:off x="8302777" y="3916338"/>
            <a:ext cx="918939" cy="892053"/>
          </a:xfrm>
          <a:prstGeom prst="line">
            <a:avLst/>
          </a:prstGeom>
        </p:spPr>
        <p:style>
          <a:lnRef idx="1">
            <a:schemeClr val="accent1"/>
          </a:lnRef>
          <a:fillRef idx="0">
            <a:schemeClr val="accent1"/>
          </a:fillRef>
          <a:effectRef idx="0">
            <a:schemeClr val="accent1"/>
          </a:effectRef>
          <a:fontRef idx="minor">
            <a:schemeClr val="tx1"/>
          </a:fontRef>
        </p:style>
      </p:cxnSp>
      <p:cxnSp>
        <p:nvCxnSpPr>
          <p:cNvPr id="731" name="Straight Connector 730">
            <a:extLst>
              <a:ext uri="{FF2B5EF4-FFF2-40B4-BE49-F238E27FC236}">
                <a16:creationId xmlns:a16="http://schemas.microsoft.com/office/drawing/2014/main" id="{2F4DB6B4-BDE9-F9D1-8A52-6FE089BDDC22}"/>
              </a:ext>
            </a:extLst>
          </p:cNvPr>
          <p:cNvCxnSpPr>
            <a:cxnSpLocks/>
            <a:stCxn id="262" idx="5"/>
          </p:cNvCxnSpPr>
          <p:nvPr/>
        </p:nvCxnSpPr>
        <p:spPr>
          <a:xfrm flipH="1">
            <a:off x="3048086" y="3702396"/>
            <a:ext cx="917023" cy="1181406"/>
          </a:xfrm>
          <a:prstGeom prst="line">
            <a:avLst/>
          </a:prstGeom>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9C15998F-D988-18C6-4170-A6D555816DAA}"/>
              </a:ext>
            </a:extLst>
          </p:cNvPr>
          <p:cNvCxnSpPr>
            <a:cxnSpLocks/>
            <a:stCxn id="124" idx="1"/>
            <a:endCxn id="263" idx="3"/>
          </p:cNvCxnSpPr>
          <p:nvPr/>
        </p:nvCxnSpPr>
        <p:spPr>
          <a:xfrm>
            <a:off x="2976270" y="2941222"/>
            <a:ext cx="835518" cy="742307"/>
          </a:xfrm>
          <a:prstGeom prst="line">
            <a:avLst/>
          </a:prstGeom>
        </p:spPr>
        <p:style>
          <a:lnRef idx="1">
            <a:schemeClr val="accent1"/>
          </a:lnRef>
          <a:fillRef idx="0">
            <a:schemeClr val="accent1"/>
          </a:fillRef>
          <a:effectRef idx="0">
            <a:schemeClr val="accent1"/>
          </a:effectRef>
          <a:fontRef idx="minor">
            <a:schemeClr val="tx1"/>
          </a:fontRef>
        </p:style>
      </p:cxnSp>
      <p:sp>
        <p:nvSpPr>
          <p:cNvPr id="14" name="Title 2">
            <a:extLst>
              <a:ext uri="{FF2B5EF4-FFF2-40B4-BE49-F238E27FC236}">
                <a16:creationId xmlns:a16="http://schemas.microsoft.com/office/drawing/2014/main" id="{7B116EF8-484D-B3CD-BD2F-AB095D638F5A}"/>
              </a:ext>
            </a:extLst>
          </p:cNvPr>
          <p:cNvSpPr>
            <a:spLocks noGrp="1"/>
          </p:cNvSpPr>
          <p:nvPr>
            <p:ph type="title"/>
          </p:nvPr>
        </p:nvSpPr>
        <p:spPr>
          <a:xfrm>
            <a:off x="621146" y="380460"/>
            <a:ext cx="10515600" cy="894622"/>
          </a:xfrm>
        </p:spPr>
        <p:txBody>
          <a:bodyPr>
            <a:normAutofit fontScale="90000"/>
          </a:bodyPr>
          <a:lstStyle/>
          <a:p>
            <a:r>
              <a:rPr lang="pt-BR" b="0" kern="0" dirty="0">
                <a:solidFill>
                  <a:srgbClr val="000099"/>
                </a:solidFill>
                <a:latin typeface="+mn-lt"/>
                <a:ea typeface="ＭＳ Ｐゴシック" charset="0"/>
              </a:rPr>
              <a:t>Elementos funcionais: </a:t>
            </a:r>
            <a:r>
              <a:rPr lang="pt-BR" sz="3600" dirty="0"/>
              <a:t>comunicação, computação, dados</a:t>
            </a:r>
            <a:endParaRPr lang="pt-BR" b="0" kern="0" dirty="0">
              <a:solidFill>
                <a:srgbClr val="000099"/>
              </a:solidFill>
              <a:latin typeface="+mn-lt"/>
              <a:ea typeface="ＭＳ Ｐゴシック" charset="0"/>
            </a:endParaRPr>
          </a:p>
        </p:txBody>
      </p:sp>
      <p:grpSp>
        <p:nvGrpSpPr>
          <p:cNvPr id="5" name="Group 4">
            <a:extLst>
              <a:ext uri="{FF2B5EF4-FFF2-40B4-BE49-F238E27FC236}">
                <a16:creationId xmlns:a16="http://schemas.microsoft.com/office/drawing/2014/main" id="{76830E9F-0A8E-FCE7-BC5E-74A020F0C4E9}"/>
              </a:ext>
            </a:extLst>
          </p:cNvPr>
          <p:cNvGrpSpPr/>
          <p:nvPr/>
        </p:nvGrpSpPr>
        <p:grpSpPr>
          <a:xfrm>
            <a:off x="3061626" y="1275082"/>
            <a:ext cx="2442107" cy="1831328"/>
            <a:chOff x="3140003" y="1826384"/>
            <a:chExt cx="2442107" cy="1831328"/>
          </a:xfrm>
        </p:grpSpPr>
        <p:sp>
          <p:nvSpPr>
            <p:cNvPr id="2" name="TextBox 1">
              <a:extLst>
                <a:ext uri="{FF2B5EF4-FFF2-40B4-BE49-F238E27FC236}">
                  <a16:creationId xmlns:a16="http://schemas.microsoft.com/office/drawing/2014/main" id="{06E2E506-79DB-FCBF-5E87-7CD1AF9094DA}"/>
                </a:ext>
              </a:extLst>
            </p:cNvPr>
            <p:cNvSpPr txBox="1"/>
            <p:nvPr/>
          </p:nvSpPr>
          <p:spPr>
            <a:xfrm>
              <a:off x="3140003" y="1826384"/>
              <a:ext cx="2442107" cy="1477328"/>
            </a:xfrm>
            <a:prstGeom prst="rect">
              <a:avLst/>
            </a:prstGeom>
            <a:noFill/>
          </p:spPr>
          <p:txBody>
            <a:bodyPr wrap="square" rtlCol="0">
              <a:spAutoFit/>
            </a:bodyPr>
            <a:lstStyle/>
            <a:p>
              <a:pPr algn="ctr"/>
              <a:r>
                <a:rPr lang="pt-BR" dirty="0"/>
                <a:t>Controle de Usuário e Núcleo Móvel implementados em data center (DC) de “borda”</a:t>
              </a:r>
            </a:p>
          </p:txBody>
        </p:sp>
        <p:cxnSp>
          <p:nvCxnSpPr>
            <p:cNvPr id="4" name="Straight Connector 3">
              <a:extLst>
                <a:ext uri="{FF2B5EF4-FFF2-40B4-BE49-F238E27FC236}">
                  <a16:creationId xmlns:a16="http://schemas.microsoft.com/office/drawing/2014/main" id="{C70C2EDA-9936-6A0A-7B82-0BC2E615A3CB}"/>
                </a:ext>
              </a:extLst>
            </p:cNvPr>
            <p:cNvCxnSpPr>
              <a:endCxn id="2" idx="2"/>
            </p:cNvCxnSpPr>
            <p:nvPr/>
          </p:nvCxnSpPr>
          <p:spPr>
            <a:xfrm flipV="1">
              <a:off x="4130029" y="3303712"/>
              <a:ext cx="231028" cy="3540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 name="TextBox 6">
            <a:extLst>
              <a:ext uri="{FF2B5EF4-FFF2-40B4-BE49-F238E27FC236}">
                <a16:creationId xmlns:a16="http://schemas.microsoft.com/office/drawing/2014/main" id="{5ABFAD22-D69A-50FD-B93C-79936844BE5D}"/>
              </a:ext>
            </a:extLst>
          </p:cNvPr>
          <p:cNvSpPr txBox="1"/>
          <p:nvPr/>
        </p:nvSpPr>
        <p:spPr>
          <a:xfrm>
            <a:off x="-4013200" y="4622800"/>
            <a:ext cx="184731" cy="369332"/>
          </a:xfrm>
          <a:prstGeom prst="rect">
            <a:avLst/>
          </a:prstGeom>
          <a:noFill/>
        </p:spPr>
        <p:txBody>
          <a:bodyPr wrap="none" rtlCol="0">
            <a:spAutoFit/>
          </a:bodyPr>
          <a:lstStyle/>
          <a:p>
            <a:endParaRPr lang="pt-BR" dirty="0"/>
          </a:p>
        </p:txBody>
      </p:sp>
      <p:sp>
        <p:nvSpPr>
          <p:cNvPr id="3" name="Slide Number Placeholder 4">
            <a:extLst>
              <a:ext uri="{FF2B5EF4-FFF2-40B4-BE49-F238E27FC236}">
                <a16:creationId xmlns:a16="http://schemas.microsoft.com/office/drawing/2014/main" id="{10538FDB-4997-33FE-842B-5B3051784E0C}"/>
              </a:ext>
            </a:extLst>
          </p:cNvPr>
          <p:cNvSpPr>
            <a:spLocks noGrp="1"/>
          </p:cNvSpPr>
          <p:nvPr>
            <p:ph type="sldNum" sz="quarter" idx="4"/>
          </p:nvPr>
        </p:nvSpPr>
        <p:spPr>
          <a:xfrm>
            <a:off x="9219616" y="6443089"/>
            <a:ext cx="2743200" cy="365125"/>
          </a:xfrm>
        </p:spPr>
        <p:txBody>
          <a:bodyPr/>
          <a:lstStyle/>
          <a:p>
            <a:r>
              <a:rPr lang="pt-BR" dirty="0" err="1"/>
              <a:t>Class</a:t>
            </a:r>
            <a:r>
              <a:rPr lang="pt-BR" dirty="0"/>
              <a:t> 23: </a:t>
            </a:r>
            <a:fld id="{C4204591-24BD-A542-B9D5-F8D8A88D2FEE}" type="slidenum">
              <a:rPr lang="pt-BR" smtClean="0"/>
              <a:pPr/>
              <a:t>225</a:t>
            </a:fld>
            <a:endParaRPr lang="pt-BR" dirty="0"/>
          </a:p>
        </p:txBody>
      </p:sp>
    </p:spTree>
    <p:extLst>
      <p:ext uri="{BB962C8B-B14F-4D97-AF65-F5344CB8AC3E}">
        <p14:creationId xmlns:p14="http://schemas.microsoft.com/office/powerpoint/2010/main" val="2934451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51" name="Freeform 350">
            <a:extLst>
              <a:ext uri="{FF2B5EF4-FFF2-40B4-BE49-F238E27FC236}">
                <a16:creationId xmlns:a16="http://schemas.microsoft.com/office/drawing/2014/main" id="{29641AE7-2944-21FD-9E10-BFD20A13FE04}"/>
              </a:ext>
            </a:extLst>
          </p:cNvPr>
          <p:cNvSpPr/>
          <p:nvPr/>
        </p:nvSpPr>
        <p:spPr>
          <a:xfrm>
            <a:off x="2956185" y="3144065"/>
            <a:ext cx="2028545" cy="1910938"/>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252" name="Group 251">
            <a:extLst>
              <a:ext uri="{FF2B5EF4-FFF2-40B4-BE49-F238E27FC236}">
                <a16:creationId xmlns:a16="http://schemas.microsoft.com/office/drawing/2014/main" id="{05301ECF-7459-EA3D-B035-8A29A0925475}"/>
              </a:ext>
            </a:extLst>
          </p:cNvPr>
          <p:cNvGrpSpPr/>
          <p:nvPr/>
        </p:nvGrpSpPr>
        <p:grpSpPr>
          <a:xfrm>
            <a:off x="3580006" y="3712396"/>
            <a:ext cx="973849" cy="644482"/>
            <a:chOff x="340314" y="825285"/>
            <a:chExt cx="710987" cy="468256"/>
          </a:xfrm>
        </p:grpSpPr>
        <p:sp>
          <p:nvSpPr>
            <p:cNvPr id="258" name="Oval 257">
              <a:extLst>
                <a:ext uri="{FF2B5EF4-FFF2-40B4-BE49-F238E27FC236}">
                  <a16:creationId xmlns:a16="http://schemas.microsoft.com/office/drawing/2014/main" id="{5878F5F4-4E59-C455-8DC2-A5B9470EC752}"/>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9" name="Group 258">
              <a:extLst>
                <a:ext uri="{FF2B5EF4-FFF2-40B4-BE49-F238E27FC236}">
                  <a16:creationId xmlns:a16="http://schemas.microsoft.com/office/drawing/2014/main" id="{21FF694F-1D7F-30E0-746D-70D09DC39ED9}"/>
                </a:ext>
              </a:extLst>
            </p:cNvPr>
            <p:cNvGrpSpPr/>
            <p:nvPr/>
          </p:nvGrpSpPr>
          <p:grpSpPr>
            <a:xfrm>
              <a:off x="519850" y="1126794"/>
              <a:ext cx="319417" cy="141292"/>
              <a:chOff x="7493876" y="2774731"/>
              <a:chExt cx="1481958" cy="894622"/>
            </a:xfrm>
          </p:grpSpPr>
          <p:sp>
            <p:nvSpPr>
              <p:cNvPr id="262" name="Freeform 261">
                <a:extLst>
                  <a:ext uri="{FF2B5EF4-FFF2-40B4-BE49-F238E27FC236}">
                    <a16:creationId xmlns:a16="http://schemas.microsoft.com/office/drawing/2014/main" id="{7B2BA10B-FD4C-3A5E-9CFF-65AE7CEA8C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263" name="Oval 262">
                <a:extLst>
                  <a:ext uri="{FF2B5EF4-FFF2-40B4-BE49-F238E27FC236}">
                    <a16:creationId xmlns:a16="http://schemas.microsoft.com/office/drawing/2014/main" id="{01B8351B-E2E6-DFE8-5860-DAD3296CE0E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264" name="Group 263">
                <a:extLst>
                  <a:ext uri="{FF2B5EF4-FFF2-40B4-BE49-F238E27FC236}">
                    <a16:creationId xmlns:a16="http://schemas.microsoft.com/office/drawing/2014/main" id="{5C330E39-D60E-FD21-8EC4-601DB7B3163D}"/>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41684A83-DD13-9AAF-9AB7-60935701FEA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 name="Freeform 265">
                  <a:extLst>
                    <a:ext uri="{FF2B5EF4-FFF2-40B4-BE49-F238E27FC236}">
                      <a16:creationId xmlns:a16="http://schemas.microsoft.com/office/drawing/2014/main" id="{2DE3A2C7-CBCD-B8DC-D909-A2A8BEE53F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 name="Freeform 266">
                  <a:extLst>
                    <a:ext uri="{FF2B5EF4-FFF2-40B4-BE49-F238E27FC236}">
                      <a16:creationId xmlns:a16="http://schemas.microsoft.com/office/drawing/2014/main" id="{DA47B2F1-2E59-4483-1851-250820A00DB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8" name="Freeform 267">
                  <a:extLst>
                    <a:ext uri="{FF2B5EF4-FFF2-40B4-BE49-F238E27FC236}">
                      <a16:creationId xmlns:a16="http://schemas.microsoft.com/office/drawing/2014/main" id="{C86EBB7E-D2A0-18F4-C781-91AEC395E0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260" name="Picture 259" descr="server_rack.png">
              <a:extLst>
                <a:ext uri="{FF2B5EF4-FFF2-40B4-BE49-F238E27FC236}">
                  <a16:creationId xmlns:a16="http://schemas.microsoft.com/office/drawing/2014/main" id="{10800059-5797-6895-4E00-1923BB8F670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261" name="Can 260">
              <a:extLst>
                <a:ext uri="{FF2B5EF4-FFF2-40B4-BE49-F238E27FC236}">
                  <a16:creationId xmlns:a16="http://schemas.microsoft.com/office/drawing/2014/main" id="{14C4CA47-9077-9641-C858-E9D974BC9449}"/>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46" name="Picture 345" descr="server_rack.png">
              <a:extLst>
                <a:ext uri="{FF2B5EF4-FFF2-40B4-BE49-F238E27FC236}">
                  <a16:creationId xmlns:a16="http://schemas.microsoft.com/office/drawing/2014/main" id="{C7EF4DA8-E5D1-BB14-84D8-C5D0D43DA32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347" name="Can 346">
              <a:extLst>
                <a:ext uri="{FF2B5EF4-FFF2-40B4-BE49-F238E27FC236}">
                  <a16:creationId xmlns:a16="http://schemas.microsoft.com/office/drawing/2014/main" id="{64EFD768-23A5-830B-1042-FC287746099E}"/>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8" name="Group 357">
            <a:extLst>
              <a:ext uri="{FF2B5EF4-FFF2-40B4-BE49-F238E27FC236}">
                <a16:creationId xmlns:a16="http://schemas.microsoft.com/office/drawing/2014/main" id="{5ED0F3E3-68D1-6460-F8B1-C2E884CB6595}"/>
              </a:ext>
            </a:extLst>
          </p:cNvPr>
          <p:cNvGrpSpPr/>
          <p:nvPr/>
        </p:nvGrpSpPr>
        <p:grpSpPr>
          <a:xfrm>
            <a:off x="1491705" y="2469215"/>
            <a:ext cx="1977689" cy="1908337"/>
            <a:chOff x="1816172" y="1778416"/>
            <a:chExt cx="1977689" cy="1908337"/>
          </a:xfrm>
        </p:grpSpPr>
        <p:sp>
          <p:nvSpPr>
            <p:cNvPr id="352" name="Freeform 351">
              <a:extLst>
                <a:ext uri="{FF2B5EF4-FFF2-40B4-BE49-F238E27FC236}">
                  <a16:creationId xmlns:a16="http://schemas.microsoft.com/office/drawing/2014/main" id="{E05DA516-FA31-6480-2F06-09F7CA4B28BF}"/>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10" name="Group 652">
              <a:extLst>
                <a:ext uri="{FF2B5EF4-FFF2-40B4-BE49-F238E27FC236}">
                  <a16:creationId xmlns:a16="http://schemas.microsoft.com/office/drawing/2014/main" id="{BFE555E5-57F5-794C-EA88-32ABFE0505B3}"/>
                </a:ext>
              </a:extLst>
            </p:cNvPr>
            <p:cNvGrpSpPr>
              <a:grpSpLocks/>
            </p:cNvGrpSpPr>
            <p:nvPr/>
          </p:nvGrpSpPr>
          <p:grpSpPr bwMode="auto">
            <a:xfrm>
              <a:off x="1895686" y="1906660"/>
              <a:ext cx="346882" cy="278715"/>
              <a:chOff x="2751" y="1851"/>
              <a:chExt cx="462" cy="478"/>
            </a:xfrm>
          </p:grpSpPr>
          <p:pic>
            <p:nvPicPr>
              <p:cNvPr id="88" name="Picture 653" descr="iphone_stylized_small">
                <a:extLst>
                  <a:ext uri="{FF2B5EF4-FFF2-40B4-BE49-F238E27FC236}">
                    <a16:creationId xmlns:a16="http://schemas.microsoft.com/office/drawing/2014/main" id="{063B4D1A-3CD7-94D6-B020-EF30DAF2D93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54" descr="antenna_radiation_stylized">
                <a:extLst>
                  <a:ext uri="{FF2B5EF4-FFF2-40B4-BE49-F238E27FC236}">
                    <a16:creationId xmlns:a16="http://schemas.microsoft.com/office/drawing/2014/main" id="{55B155F3-945E-1115-0965-15EF6F7DB2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a:extLst>
                <a:ext uri="{FF2B5EF4-FFF2-40B4-BE49-F238E27FC236}">
                  <a16:creationId xmlns:a16="http://schemas.microsoft.com/office/drawing/2014/main" id="{C7AA6052-21AE-8D67-D9AB-A7580583F498}"/>
                </a:ext>
              </a:extLst>
            </p:cNvPr>
            <p:cNvGrpSpPr/>
            <p:nvPr/>
          </p:nvGrpSpPr>
          <p:grpSpPr>
            <a:xfrm>
              <a:off x="1940847" y="2968234"/>
              <a:ext cx="217656" cy="203994"/>
              <a:chOff x="7432700" y="2327293"/>
              <a:chExt cx="534987" cy="407988"/>
            </a:xfrm>
          </p:grpSpPr>
          <p:pic>
            <p:nvPicPr>
              <p:cNvPr id="65" name="Picture 1017" descr="antenna_stylized">
                <a:extLst>
                  <a:ext uri="{FF2B5EF4-FFF2-40B4-BE49-F238E27FC236}">
                    <a16:creationId xmlns:a16="http://schemas.microsoft.com/office/drawing/2014/main" id="{C6CCBC7A-3951-C1E6-1955-8EA39636904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1018" descr="laptop_keyboard">
                <a:extLst>
                  <a:ext uri="{FF2B5EF4-FFF2-40B4-BE49-F238E27FC236}">
                    <a16:creationId xmlns:a16="http://schemas.microsoft.com/office/drawing/2014/main" id="{F46199E0-DB85-FEBA-8745-A64E6DAB6BF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19">
                <a:extLst>
                  <a:ext uri="{FF2B5EF4-FFF2-40B4-BE49-F238E27FC236}">
                    <a16:creationId xmlns:a16="http://schemas.microsoft.com/office/drawing/2014/main" id="{8FD2F6A7-490B-B685-47AF-4B4FE806448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68" name="Picture 1020" descr="screen">
                <a:extLst>
                  <a:ext uri="{FF2B5EF4-FFF2-40B4-BE49-F238E27FC236}">
                    <a16:creationId xmlns:a16="http://schemas.microsoft.com/office/drawing/2014/main" id="{3709DE48-6291-2307-9144-0869B377E3D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Freeform 1021">
                <a:extLst>
                  <a:ext uri="{FF2B5EF4-FFF2-40B4-BE49-F238E27FC236}">
                    <a16:creationId xmlns:a16="http://schemas.microsoft.com/office/drawing/2014/main" id="{DBB2D4D2-723D-5CCB-488C-0D6B845A5C8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Freeform 1022">
                <a:extLst>
                  <a:ext uri="{FF2B5EF4-FFF2-40B4-BE49-F238E27FC236}">
                    <a16:creationId xmlns:a16="http://schemas.microsoft.com/office/drawing/2014/main" id="{32DDEF07-A0C4-7AD1-4041-7086F0FEC21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Freeform 1023">
                <a:extLst>
                  <a:ext uri="{FF2B5EF4-FFF2-40B4-BE49-F238E27FC236}">
                    <a16:creationId xmlns:a16="http://schemas.microsoft.com/office/drawing/2014/main" id="{DD29A974-0D38-8396-3547-472A7E491FA0}"/>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Freeform 1024">
                <a:extLst>
                  <a:ext uri="{FF2B5EF4-FFF2-40B4-BE49-F238E27FC236}">
                    <a16:creationId xmlns:a16="http://schemas.microsoft.com/office/drawing/2014/main" id="{608E8A5B-B079-E26C-4B3D-1453938E73D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Freeform 1025">
                <a:extLst>
                  <a:ext uri="{FF2B5EF4-FFF2-40B4-BE49-F238E27FC236}">
                    <a16:creationId xmlns:a16="http://schemas.microsoft.com/office/drawing/2014/main" id="{A37F7504-C960-0730-46BB-99BC121273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1026">
                <a:extLst>
                  <a:ext uri="{FF2B5EF4-FFF2-40B4-BE49-F238E27FC236}">
                    <a16:creationId xmlns:a16="http://schemas.microsoft.com/office/drawing/2014/main" id="{197C4302-026E-6C82-86C2-D092B073A9A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5" name="Group 1027">
                <a:extLst>
                  <a:ext uri="{FF2B5EF4-FFF2-40B4-BE49-F238E27FC236}">
                    <a16:creationId xmlns:a16="http://schemas.microsoft.com/office/drawing/2014/main" id="{7C905842-87FA-98ED-E8C8-44C4A61E63F8}"/>
                  </a:ext>
                </a:extLst>
              </p:cNvPr>
              <p:cNvGrpSpPr>
                <a:grpSpLocks/>
              </p:cNvGrpSpPr>
              <p:nvPr/>
            </p:nvGrpSpPr>
            <p:grpSpPr bwMode="auto">
              <a:xfrm>
                <a:off x="7594735" y="2642220"/>
                <a:ext cx="98740" cy="36846"/>
                <a:chOff x="1740" y="2642"/>
                <a:chExt cx="752" cy="327"/>
              </a:xfrm>
            </p:grpSpPr>
            <p:sp>
              <p:nvSpPr>
                <p:cNvPr id="82" name="Freeform 1028">
                  <a:extLst>
                    <a:ext uri="{FF2B5EF4-FFF2-40B4-BE49-F238E27FC236}">
                      <a16:creationId xmlns:a16="http://schemas.microsoft.com/office/drawing/2014/main" id="{60428280-F08A-588D-EACB-CC2FD53436F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029">
                  <a:extLst>
                    <a:ext uri="{FF2B5EF4-FFF2-40B4-BE49-F238E27FC236}">
                      <a16:creationId xmlns:a16="http://schemas.microsoft.com/office/drawing/2014/main" id="{78D3C27B-735E-9E00-2555-5D8B2A1A614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030">
                  <a:extLst>
                    <a:ext uri="{FF2B5EF4-FFF2-40B4-BE49-F238E27FC236}">
                      <a16:creationId xmlns:a16="http://schemas.microsoft.com/office/drawing/2014/main" id="{3F909424-9DE4-0873-320F-CE437811869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031">
                  <a:extLst>
                    <a:ext uri="{FF2B5EF4-FFF2-40B4-BE49-F238E27FC236}">
                      <a16:creationId xmlns:a16="http://schemas.microsoft.com/office/drawing/2014/main" id="{882FC9AB-D78B-093F-651A-B8EA96EAEC4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032">
                  <a:extLst>
                    <a:ext uri="{FF2B5EF4-FFF2-40B4-BE49-F238E27FC236}">
                      <a16:creationId xmlns:a16="http://schemas.microsoft.com/office/drawing/2014/main" id="{FC3D22DF-DAB8-3036-77DC-DD18D9C5B40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1033">
                  <a:extLst>
                    <a:ext uri="{FF2B5EF4-FFF2-40B4-BE49-F238E27FC236}">
                      <a16:creationId xmlns:a16="http://schemas.microsoft.com/office/drawing/2014/main" id="{9A1FA08E-4C18-95DB-6333-B9C6B362E4D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6" name="Freeform 1034">
                <a:extLst>
                  <a:ext uri="{FF2B5EF4-FFF2-40B4-BE49-F238E27FC236}">
                    <a16:creationId xmlns:a16="http://schemas.microsoft.com/office/drawing/2014/main" id="{72D1202B-1368-1F46-2578-65AB4ED43C52}"/>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35">
                <a:extLst>
                  <a:ext uri="{FF2B5EF4-FFF2-40B4-BE49-F238E27FC236}">
                    <a16:creationId xmlns:a16="http://schemas.microsoft.com/office/drawing/2014/main" id="{6BD362E8-36CE-E561-3644-3D6FBCEE8A3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036">
                <a:extLst>
                  <a:ext uri="{FF2B5EF4-FFF2-40B4-BE49-F238E27FC236}">
                    <a16:creationId xmlns:a16="http://schemas.microsoft.com/office/drawing/2014/main" id="{965C05E8-F878-194F-FD27-6E0C3492C7B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037">
                <a:extLst>
                  <a:ext uri="{FF2B5EF4-FFF2-40B4-BE49-F238E27FC236}">
                    <a16:creationId xmlns:a16="http://schemas.microsoft.com/office/drawing/2014/main" id="{005863CF-A14B-94DA-C329-68BCA95FB6CE}"/>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038">
                <a:extLst>
                  <a:ext uri="{FF2B5EF4-FFF2-40B4-BE49-F238E27FC236}">
                    <a16:creationId xmlns:a16="http://schemas.microsoft.com/office/drawing/2014/main" id="{BE3BA903-9E4E-DAC9-86AC-B5A4BE0CDBE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039">
                <a:extLst>
                  <a:ext uri="{FF2B5EF4-FFF2-40B4-BE49-F238E27FC236}">
                    <a16:creationId xmlns:a16="http://schemas.microsoft.com/office/drawing/2014/main" id="{812FF952-FE3D-4367-E053-E7463B4C41D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2" name="Group 11">
              <a:extLst>
                <a:ext uri="{FF2B5EF4-FFF2-40B4-BE49-F238E27FC236}">
                  <a16:creationId xmlns:a16="http://schemas.microsoft.com/office/drawing/2014/main" id="{1007A012-6D36-FA21-17DD-4342E2F45EEE}"/>
                </a:ext>
              </a:extLst>
            </p:cNvPr>
            <p:cNvGrpSpPr/>
            <p:nvPr/>
          </p:nvGrpSpPr>
          <p:grpSpPr>
            <a:xfrm>
              <a:off x="1816172" y="2502167"/>
              <a:ext cx="429079" cy="145970"/>
              <a:chOff x="8493165" y="2029804"/>
              <a:chExt cx="849312" cy="226109"/>
            </a:xfrm>
          </p:grpSpPr>
          <p:pic>
            <p:nvPicPr>
              <p:cNvPr id="63" name="Picture 603" descr="car_icon_small">
                <a:extLst>
                  <a:ext uri="{FF2B5EF4-FFF2-40B4-BE49-F238E27FC236}">
                    <a16:creationId xmlns:a16="http://schemas.microsoft.com/office/drawing/2014/main" id="{40F5F778-B192-A71D-CF2B-044E8FA5F01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1017" descr="antenna_stylized">
                <a:extLst>
                  <a:ext uri="{FF2B5EF4-FFF2-40B4-BE49-F238E27FC236}">
                    <a16:creationId xmlns:a16="http://schemas.microsoft.com/office/drawing/2014/main" id="{10673084-F4E7-5BF8-3392-48C98373C68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 name="Group 95">
              <a:extLst>
                <a:ext uri="{FF2B5EF4-FFF2-40B4-BE49-F238E27FC236}">
                  <a16:creationId xmlns:a16="http://schemas.microsoft.com/office/drawing/2014/main" id="{82B0D118-F99C-3B07-E8CC-F29CAB86EA97}"/>
                </a:ext>
              </a:extLst>
            </p:cNvPr>
            <p:cNvGrpSpPr/>
            <p:nvPr/>
          </p:nvGrpSpPr>
          <p:grpSpPr>
            <a:xfrm>
              <a:off x="2659772" y="1892122"/>
              <a:ext cx="179923" cy="467709"/>
              <a:chOff x="2620015" y="53195"/>
              <a:chExt cx="179923" cy="467709"/>
            </a:xfrm>
          </p:grpSpPr>
          <p:grpSp>
            <p:nvGrpSpPr>
              <p:cNvPr id="95" name="Group 94">
                <a:extLst>
                  <a:ext uri="{FF2B5EF4-FFF2-40B4-BE49-F238E27FC236}">
                    <a16:creationId xmlns:a16="http://schemas.microsoft.com/office/drawing/2014/main" id="{F49A2565-450F-D45F-0BFD-24DE74648EFB}"/>
                  </a:ext>
                </a:extLst>
              </p:cNvPr>
              <p:cNvGrpSpPr/>
              <p:nvPr/>
            </p:nvGrpSpPr>
            <p:grpSpPr>
              <a:xfrm>
                <a:off x="2620015" y="53195"/>
                <a:ext cx="179923" cy="196522"/>
                <a:chOff x="2620015" y="11713"/>
                <a:chExt cx="179923" cy="238004"/>
              </a:xfrm>
            </p:grpSpPr>
            <p:sp>
              <p:nvSpPr>
                <p:cNvPr id="55" name="Oval 818">
                  <a:extLst>
                    <a:ext uri="{FF2B5EF4-FFF2-40B4-BE49-F238E27FC236}">
                      <a16:creationId xmlns:a16="http://schemas.microsoft.com/office/drawing/2014/main" id="{73ABF259-BDAA-FAE7-42DF-E185C115DDD7}"/>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6" name="Group 819">
                  <a:extLst>
                    <a:ext uri="{FF2B5EF4-FFF2-40B4-BE49-F238E27FC236}">
                      <a16:creationId xmlns:a16="http://schemas.microsoft.com/office/drawing/2014/main" id="{969473C4-EC19-7F79-64A3-DB80BF7D24E7}"/>
                    </a:ext>
                  </a:extLst>
                </p:cNvPr>
                <p:cNvGrpSpPr>
                  <a:grpSpLocks/>
                </p:cNvGrpSpPr>
                <p:nvPr/>
              </p:nvGrpSpPr>
              <p:grpSpPr bwMode="auto">
                <a:xfrm>
                  <a:off x="2636020" y="11713"/>
                  <a:ext cx="146256" cy="238004"/>
                  <a:chOff x="2949" y="1424"/>
                  <a:chExt cx="265" cy="322"/>
                </a:xfrm>
              </p:grpSpPr>
              <p:sp>
                <p:nvSpPr>
                  <p:cNvPr id="58" name="Oval 820">
                    <a:extLst>
                      <a:ext uri="{FF2B5EF4-FFF2-40B4-BE49-F238E27FC236}">
                        <a16:creationId xmlns:a16="http://schemas.microsoft.com/office/drawing/2014/main" id="{ED7A48BD-BA66-707B-EE2E-9A4A19BED536}"/>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Oval 821">
                    <a:extLst>
                      <a:ext uri="{FF2B5EF4-FFF2-40B4-BE49-F238E27FC236}">
                        <a16:creationId xmlns:a16="http://schemas.microsoft.com/office/drawing/2014/main" id="{FE46839C-40C4-18D3-44EC-6383AA26A74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Oval 822">
                    <a:extLst>
                      <a:ext uri="{FF2B5EF4-FFF2-40B4-BE49-F238E27FC236}">
                        <a16:creationId xmlns:a16="http://schemas.microsoft.com/office/drawing/2014/main" id="{CFDBB32C-EAA5-D198-0B41-9C696F3F83DE}"/>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Oval 823">
                    <a:extLst>
                      <a:ext uri="{FF2B5EF4-FFF2-40B4-BE49-F238E27FC236}">
                        <a16:creationId xmlns:a16="http://schemas.microsoft.com/office/drawing/2014/main" id="{268CFCB8-DBAC-0227-D5D9-8BA275043C66}"/>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Freeform 824">
                    <a:extLst>
                      <a:ext uri="{FF2B5EF4-FFF2-40B4-BE49-F238E27FC236}">
                        <a16:creationId xmlns:a16="http://schemas.microsoft.com/office/drawing/2014/main" id="{34179AE7-3556-0B05-9B28-46421D216AD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824">
                    <a:extLst>
                      <a:ext uri="{FF2B5EF4-FFF2-40B4-BE49-F238E27FC236}">
                        <a16:creationId xmlns:a16="http://schemas.microsoft.com/office/drawing/2014/main" id="{B47F85E0-EB2C-4E3C-8342-787EFC6EDEA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39" name="Group 398">
                <a:extLst>
                  <a:ext uri="{FF2B5EF4-FFF2-40B4-BE49-F238E27FC236}">
                    <a16:creationId xmlns:a16="http://schemas.microsoft.com/office/drawing/2014/main" id="{5ED63AF8-05E4-4759-5A67-5D5FF6E3B7C5}"/>
                  </a:ext>
                </a:extLst>
              </p:cNvPr>
              <p:cNvGrpSpPr>
                <a:grpSpLocks/>
              </p:cNvGrpSpPr>
              <p:nvPr/>
            </p:nvGrpSpPr>
            <p:grpSpPr bwMode="auto">
              <a:xfrm>
                <a:off x="2631142" y="136376"/>
                <a:ext cx="152730" cy="384528"/>
                <a:chOff x="3130" y="3288"/>
                <a:chExt cx="410" cy="742"/>
              </a:xfrm>
            </p:grpSpPr>
            <p:sp>
              <p:nvSpPr>
                <p:cNvPr id="40" name="Line 270">
                  <a:extLst>
                    <a:ext uri="{FF2B5EF4-FFF2-40B4-BE49-F238E27FC236}">
                      <a16:creationId xmlns:a16="http://schemas.microsoft.com/office/drawing/2014/main" id="{9621DBA2-5767-EB11-D54D-FFE38188CEF3}"/>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 name="Line 271">
                  <a:extLst>
                    <a:ext uri="{FF2B5EF4-FFF2-40B4-BE49-F238E27FC236}">
                      <a16:creationId xmlns:a16="http://schemas.microsoft.com/office/drawing/2014/main" id="{977F05CB-980E-AA7A-DA8D-4DAEE0B43869}"/>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 name="Line 272">
                  <a:extLst>
                    <a:ext uri="{FF2B5EF4-FFF2-40B4-BE49-F238E27FC236}">
                      <a16:creationId xmlns:a16="http://schemas.microsoft.com/office/drawing/2014/main" id="{4B1DC525-2A62-4872-6B3A-A44454EB367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3" name="Line 273">
                  <a:extLst>
                    <a:ext uri="{FF2B5EF4-FFF2-40B4-BE49-F238E27FC236}">
                      <a16:creationId xmlns:a16="http://schemas.microsoft.com/office/drawing/2014/main" id="{20561852-BC59-49A5-AEEF-1B871FBD76E3}"/>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4" name="Line 274">
                  <a:extLst>
                    <a:ext uri="{FF2B5EF4-FFF2-40B4-BE49-F238E27FC236}">
                      <a16:creationId xmlns:a16="http://schemas.microsoft.com/office/drawing/2014/main" id="{15F8191E-2521-6183-D6E1-ADA1E4B1463E}"/>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5" name="Line 275">
                  <a:extLst>
                    <a:ext uri="{FF2B5EF4-FFF2-40B4-BE49-F238E27FC236}">
                      <a16:creationId xmlns:a16="http://schemas.microsoft.com/office/drawing/2014/main" id="{D5714E17-5DCF-7BFB-3386-A0BD0BBB054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6" name="Line 276">
                  <a:extLst>
                    <a:ext uri="{FF2B5EF4-FFF2-40B4-BE49-F238E27FC236}">
                      <a16:creationId xmlns:a16="http://schemas.microsoft.com/office/drawing/2014/main" id="{685C9377-6217-1972-6144-1EDF0F1EEE18}"/>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 name="Line 277">
                  <a:extLst>
                    <a:ext uri="{FF2B5EF4-FFF2-40B4-BE49-F238E27FC236}">
                      <a16:creationId xmlns:a16="http://schemas.microsoft.com/office/drawing/2014/main" id="{896207B3-EF53-555E-5B82-CE1099A12E8A}"/>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8" name="Line 278">
                  <a:extLst>
                    <a:ext uri="{FF2B5EF4-FFF2-40B4-BE49-F238E27FC236}">
                      <a16:creationId xmlns:a16="http://schemas.microsoft.com/office/drawing/2014/main" id="{31EAD59A-DD9C-F461-C485-6AA3F682139D}"/>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9" name="Line 279">
                  <a:extLst>
                    <a:ext uri="{FF2B5EF4-FFF2-40B4-BE49-F238E27FC236}">
                      <a16:creationId xmlns:a16="http://schemas.microsoft.com/office/drawing/2014/main" id="{90E40583-99DA-73F2-9DC7-BFCF02F1D173}"/>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0" name="Line 280">
                  <a:extLst>
                    <a:ext uri="{FF2B5EF4-FFF2-40B4-BE49-F238E27FC236}">
                      <a16:creationId xmlns:a16="http://schemas.microsoft.com/office/drawing/2014/main" id="{0A3F547A-C5E7-8972-73D5-8B965E84F172}"/>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 name="Line 281">
                  <a:extLst>
                    <a:ext uri="{FF2B5EF4-FFF2-40B4-BE49-F238E27FC236}">
                      <a16:creationId xmlns:a16="http://schemas.microsoft.com/office/drawing/2014/main" id="{2924FA8A-0AEC-09E9-8CEB-AAFAC9FF8851}"/>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 name="Line 282">
                  <a:extLst>
                    <a:ext uri="{FF2B5EF4-FFF2-40B4-BE49-F238E27FC236}">
                      <a16:creationId xmlns:a16="http://schemas.microsoft.com/office/drawing/2014/main" id="{73D9068F-BECC-6F26-2DD6-9C13C9CC07FF}"/>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 name="Line 283">
                  <a:extLst>
                    <a:ext uri="{FF2B5EF4-FFF2-40B4-BE49-F238E27FC236}">
                      <a16:creationId xmlns:a16="http://schemas.microsoft.com/office/drawing/2014/main" id="{1C63B79E-BC3E-EB99-2058-F7B769E294D2}"/>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 name="Line 284">
                  <a:extLst>
                    <a:ext uri="{FF2B5EF4-FFF2-40B4-BE49-F238E27FC236}">
                      <a16:creationId xmlns:a16="http://schemas.microsoft.com/office/drawing/2014/main" id="{65784C9F-2468-4CC6-34AF-3492F8660474}"/>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90" name="Rectangle 89">
              <a:extLst>
                <a:ext uri="{FF2B5EF4-FFF2-40B4-BE49-F238E27FC236}">
                  <a16:creationId xmlns:a16="http://schemas.microsoft.com/office/drawing/2014/main" id="{0D6E83A3-F90A-710F-2F9A-1E27175C6566}"/>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7" name="Group 96">
              <a:extLst>
                <a:ext uri="{FF2B5EF4-FFF2-40B4-BE49-F238E27FC236}">
                  <a16:creationId xmlns:a16="http://schemas.microsoft.com/office/drawing/2014/main" id="{B70B68B6-FBF3-112F-CF82-75730CFE8161}"/>
                </a:ext>
              </a:extLst>
            </p:cNvPr>
            <p:cNvGrpSpPr/>
            <p:nvPr/>
          </p:nvGrpSpPr>
          <p:grpSpPr>
            <a:xfrm>
              <a:off x="2490976" y="2974075"/>
              <a:ext cx="179923" cy="467709"/>
              <a:chOff x="2620015" y="53195"/>
              <a:chExt cx="179923" cy="467709"/>
            </a:xfrm>
          </p:grpSpPr>
          <p:grpSp>
            <p:nvGrpSpPr>
              <p:cNvPr id="98" name="Group 97">
                <a:extLst>
                  <a:ext uri="{FF2B5EF4-FFF2-40B4-BE49-F238E27FC236}">
                    <a16:creationId xmlns:a16="http://schemas.microsoft.com/office/drawing/2014/main" id="{E9D3FEC7-755B-15CF-A0D2-AF3B4A2BD4BC}"/>
                  </a:ext>
                </a:extLst>
              </p:cNvPr>
              <p:cNvGrpSpPr/>
              <p:nvPr/>
            </p:nvGrpSpPr>
            <p:grpSpPr>
              <a:xfrm>
                <a:off x="2620015" y="53195"/>
                <a:ext cx="179923" cy="196522"/>
                <a:chOff x="2620015" y="11713"/>
                <a:chExt cx="179923" cy="238004"/>
              </a:xfrm>
            </p:grpSpPr>
            <p:sp>
              <p:nvSpPr>
                <p:cNvPr id="115" name="Oval 818">
                  <a:extLst>
                    <a:ext uri="{FF2B5EF4-FFF2-40B4-BE49-F238E27FC236}">
                      <a16:creationId xmlns:a16="http://schemas.microsoft.com/office/drawing/2014/main" id="{2EAED578-D748-D277-3EA4-B5FCFCA2348E}"/>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16" name="Group 819">
                  <a:extLst>
                    <a:ext uri="{FF2B5EF4-FFF2-40B4-BE49-F238E27FC236}">
                      <a16:creationId xmlns:a16="http://schemas.microsoft.com/office/drawing/2014/main" id="{045B71A2-04A9-C60C-6C1B-2EE6AAD2E805}"/>
                    </a:ext>
                  </a:extLst>
                </p:cNvPr>
                <p:cNvGrpSpPr>
                  <a:grpSpLocks/>
                </p:cNvGrpSpPr>
                <p:nvPr/>
              </p:nvGrpSpPr>
              <p:grpSpPr bwMode="auto">
                <a:xfrm>
                  <a:off x="2636020" y="11713"/>
                  <a:ext cx="146256" cy="238004"/>
                  <a:chOff x="2949" y="1424"/>
                  <a:chExt cx="265" cy="322"/>
                </a:xfrm>
              </p:grpSpPr>
              <p:sp>
                <p:nvSpPr>
                  <p:cNvPr id="117" name="Oval 820">
                    <a:extLst>
                      <a:ext uri="{FF2B5EF4-FFF2-40B4-BE49-F238E27FC236}">
                        <a16:creationId xmlns:a16="http://schemas.microsoft.com/office/drawing/2014/main" id="{7C3EA794-001D-7C2F-1251-70F1C34863EB}"/>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Oval 821">
                    <a:extLst>
                      <a:ext uri="{FF2B5EF4-FFF2-40B4-BE49-F238E27FC236}">
                        <a16:creationId xmlns:a16="http://schemas.microsoft.com/office/drawing/2014/main" id="{39B5BF2C-6FA7-1159-B88E-D28E3533AEB1}"/>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Oval 822">
                    <a:extLst>
                      <a:ext uri="{FF2B5EF4-FFF2-40B4-BE49-F238E27FC236}">
                        <a16:creationId xmlns:a16="http://schemas.microsoft.com/office/drawing/2014/main" id="{122909D2-D764-2404-5CCD-C5443314C684}"/>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Oval 823">
                    <a:extLst>
                      <a:ext uri="{FF2B5EF4-FFF2-40B4-BE49-F238E27FC236}">
                        <a16:creationId xmlns:a16="http://schemas.microsoft.com/office/drawing/2014/main" id="{8AC0E40F-E871-04A5-363B-31A898CA665F}"/>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824">
                    <a:extLst>
                      <a:ext uri="{FF2B5EF4-FFF2-40B4-BE49-F238E27FC236}">
                        <a16:creationId xmlns:a16="http://schemas.microsoft.com/office/drawing/2014/main" id="{F4B71C24-EA20-D8DE-9D05-F88A0ED84A8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824">
                    <a:extLst>
                      <a:ext uri="{FF2B5EF4-FFF2-40B4-BE49-F238E27FC236}">
                        <a16:creationId xmlns:a16="http://schemas.microsoft.com/office/drawing/2014/main" id="{404C8B38-8889-01A6-98FC-E4DB7E66AB0C}"/>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99" name="Group 398">
                <a:extLst>
                  <a:ext uri="{FF2B5EF4-FFF2-40B4-BE49-F238E27FC236}">
                    <a16:creationId xmlns:a16="http://schemas.microsoft.com/office/drawing/2014/main" id="{A1E6E462-D081-0648-10D9-A4985101A068}"/>
                  </a:ext>
                </a:extLst>
              </p:cNvPr>
              <p:cNvGrpSpPr>
                <a:grpSpLocks/>
              </p:cNvGrpSpPr>
              <p:nvPr/>
            </p:nvGrpSpPr>
            <p:grpSpPr bwMode="auto">
              <a:xfrm>
                <a:off x="2631142" y="136376"/>
                <a:ext cx="152730" cy="384528"/>
                <a:chOff x="3130" y="3288"/>
                <a:chExt cx="410" cy="742"/>
              </a:xfrm>
            </p:grpSpPr>
            <p:sp>
              <p:nvSpPr>
                <p:cNvPr id="100" name="Line 270">
                  <a:extLst>
                    <a:ext uri="{FF2B5EF4-FFF2-40B4-BE49-F238E27FC236}">
                      <a16:creationId xmlns:a16="http://schemas.microsoft.com/office/drawing/2014/main" id="{6658979B-FCA0-6705-BF60-D5928180861B}"/>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1" name="Line 271">
                  <a:extLst>
                    <a:ext uri="{FF2B5EF4-FFF2-40B4-BE49-F238E27FC236}">
                      <a16:creationId xmlns:a16="http://schemas.microsoft.com/office/drawing/2014/main" id="{EE909FD4-38D2-828A-1E03-ED2D07B793AF}"/>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2" name="Line 272">
                  <a:extLst>
                    <a:ext uri="{FF2B5EF4-FFF2-40B4-BE49-F238E27FC236}">
                      <a16:creationId xmlns:a16="http://schemas.microsoft.com/office/drawing/2014/main" id="{5B1BF41D-FECE-5706-F642-A254B2DEE5B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3" name="Line 273">
                  <a:extLst>
                    <a:ext uri="{FF2B5EF4-FFF2-40B4-BE49-F238E27FC236}">
                      <a16:creationId xmlns:a16="http://schemas.microsoft.com/office/drawing/2014/main" id="{E942FE40-61B5-97C6-7BBC-7BB2763A2B22}"/>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4" name="Line 274">
                  <a:extLst>
                    <a:ext uri="{FF2B5EF4-FFF2-40B4-BE49-F238E27FC236}">
                      <a16:creationId xmlns:a16="http://schemas.microsoft.com/office/drawing/2014/main" id="{4F43201A-A645-4029-6A01-95FE646408A6}"/>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5" name="Line 275">
                  <a:extLst>
                    <a:ext uri="{FF2B5EF4-FFF2-40B4-BE49-F238E27FC236}">
                      <a16:creationId xmlns:a16="http://schemas.microsoft.com/office/drawing/2014/main" id="{CC4485BB-E2C8-6946-F049-D1D1D606802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6" name="Line 276">
                  <a:extLst>
                    <a:ext uri="{FF2B5EF4-FFF2-40B4-BE49-F238E27FC236}">
                      <a16:creationId xmlns:a16="http://schemas.microsoft.com/office/drawing/2014/main" id="{FB552CC5-9294-5BF3-73C2-70BBA0AC5DB1}"/>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7" name="Line 277">
                  <a:extLst>
                    <a:ext uri="{FF2B5EF4-FFF2-40B4-BE49-F238E27FC236}">
                      <a16:creationId xmlns:a16="http://schemas.microsoft.com/office/drawing/2014/main" id="{CCD211C8-450F-E95A-AA3A-DB93D410F4DE}"/>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8" name="Line 278">
                  <a:extLst>
                    <a:ext uri="{FF2B5EF4-FFF2-40B4-BE49-F238E27FC236}">
                      <a16:creationId xmlns:a16="http://schemas.microsoft.com/office/drawing/2014/main" id="{2B1E183B-BF0A-DC6D-D592-E95CDAC36D8C}"/>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9" name="Line 279">
                  <a:extLst>
                    <a:ext uri="{FF2B5EF4-FFF2-40B4-BE49-F238E27FC236}">
                      <a16:creationId xmlns:a16="http://schemas.microsoft.com/office/drawing/2014/main" id="{D3103A7B-4041-E88A-6504-E293CE966BDB}"/>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0" name="Line 280">
                  <a:extLst>
                    <a:ext uri="{FF2B5EF4-FFF2-40B4-BE49-F238E27FC236}">
                      <a16:creationId xmlns:a16="http://schemas.microsoft.com/office/drawing/2014/main" id="{118A265C-835F-7718-EA6A-E81FB1876F2F}"/>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1" name="Line 281">
                  <a:extLst>
                    <a:ext uri="{FF2B5EF4-FFF2-40B4-BE49-F238E27FC236}">
                      <a16:creationId xmlns:a16="http://schemas.microsoft.com/office/drawing/2014/main" id="{220C42A4-8DC1-BD75-CB89-158C096D7666}"/>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2" name="Line 282">
                  <a:extLst>
                    <a:ext uri="{FF2B5EF4-FFF2-40B4-BE49-F238E27FC236}">
                      <a16:creationId xmlns:a16="http://schemas.microsoft.com/office/drawing/2014/main" id="{1D823676-2CCE-BFBF-E622-6E0C76E07AA6}"/>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3" name="Line 283">
                  <a:extLst>
                    <a:ext uri="{FF2B5EF4-FFF2-40B4-BE49-F238E27FC236}">
                      <a16:creationId xmlns:a16="http://schemas.microsoft.com/office/drawing/2014/main" id="{6175B945-1B1C-C940-9F25-3BE2A7D3F7A9}"/>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4" name="Line 284">
                  <a:extLst>
                    <a:ext uri="{FF2B5EF4-FFF2-40B4-BE49-F238E27FC236}">
                      <a16:creationId xmlns:a16="http://schemas.microsoft.com/office/drawing/2014/main" id="{8F73519A-D2F6-0A4B-01FA-6D7139AC3CF2}"/>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135" name="Group 134">
              <a:extLst>
                <a:ext uri="{FF2B5EF4-FFF2-40B4-BE49-F238E27FC236}">
                  <a16:creationId xmlns:a16="http://schemas.microsoft.com/office/drawing/2014/main" id="{A0B89793-4188-F666-7E63-5E7C8DDDC9B4}"/>
                </a:ext>
              </a:extLst>
            </p:cNvPr>
            <p:cNvGrpSpPr/>
            <p:nvPr/>
          </p:nvGrpSpPr>
          <p:grpSpPr>
            <a:xfrm>
              <a:off x="2880161" y="2402531"/>
              <a:ext cx="710987" cy="468256"/>
              <a:chOff x="340314" y="825285"/>
              <a:chExt cx="710987" cy="468256"/>
            </a:xfrm>
          </p:grpSpPr>
          <p:sp>
            <p:nvSpPr>
              <p:cNvPr id="133" name="Oval 132">
                <a:extLst>
                  <a:ext uri="{FF2B5EF4-FFF2-40B4-BE49-F238E27FC236}">
                    <a16:creationId xmlns:a16="http://schemas.microsoft.com/office/drawing/2014/main" id="{69BDB3FF-FB6A-D0D7-4204-3150FE55664E}"/>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3" name="Group 122">
                <a:extLst>
                  <a:ext uri="{FF2B5EF4-FFF2-40B4-BE49-F238E27FC236}">
                    <a16:creationId xmlns:a16="http://schemas.microsoft.com/office/drawing/2014/main" id="{F79EA12C-6F7F-F5D3-CDB4-C0EF32FC9FE8}"/>
                  </a:ext>
                </a:extLst>
              </p:cNvPr>
              <p:cNvGrpSpPr/>
              <p:nvPr/>
            </p:nvGrpSpPr>
            <p:grpSpPr>
              <a:xfrm>
                <a:off x="519850" y="1126794"/>
                <a:ext cx="319417" cy="141292"/>
                <a:chOff x="7493876" y="2774731"/>
                <a:chExt cx="1481958" cy="894622"/>
              </a:xfrm>
            </p:grpSpPr>
            <p:sp>
              <p:nvSpPr>
                <p:cNvPr id="124" name="Freeform 123">
                  <a:extLst>
                    <a:ext uri="{FF2B5EF4-FFF2-40B4-BE49-F238E27FC236}">
                      <a16:creationId xmlns:a16="http://schemas.microsoft.com/office/drawing/2014/main" id="{FC19CE7A-7E46-CD04-BB4F-49E7C972F8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5" name="Oval 124">
                  <a:extLst>
                    <a:ext uri="{FF2B5EF4-FFF2-40B4-BE49-F238E27FC236}">
                      <a16:creationId xmlns:a16="http://schemas.microsoft.com/office/drawing/2014/main" id="{E8F5E03E-3BA6-F732-05A2-977552E164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 name="Group 125">
                  <a:extLst>
                    <a:ext uri="{FF2B5EF4-FFF2-40B4-BE49-F238E27FC236}">
                      <a16:creationId xmlns:a16="http://schemas.microsoft.com/office/drawing/2014/main" id="{8D5AABA2-17F3-2EA1-8053-B4B96689245B}"/>
                    </a:ext>
                  </a:extLst>
                </p:cNvPr>
                <p:cNvGrpSpPr/>
                <p:nvPr/>
              </p:nvGrpSpPr>
              <p:grpSpPr>
                <a:xfrm>
                  <a:off x="7713663" y="2848339"/>
                  <a:ext cx="1042107" cy="425543"/>
                  <a:chOff x="7786941" y="2884917"/>
                  <a:chExt cx="897649" cy="353919"/>
                </a:xfrm>
              </p:grpSpPr>
              <p:sp>
                <p:nvSpPr>
                  <p:cNvPr id="127" name="Freeform 126">
                    <a:extLst>
                      <a:ext uri="{FF2B5EF4-FFF2-40B4-BE49-F238E27FC236}">
                        <a16:creationId xmlns:a16="http://schemas.microsoft.com/office/drawing/2014/main" id="{05BA985C-40EE-3221-06B2-69E83ADBC7A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 name="Freeform 127">
                    <a:extLst>
                      <a:ext uri="{FF2B5EF4-FFF2-40B4-BE49-F238E27FC236}">
                        <a16:creationId xmlns:a16="http://schemas.microsoft.com/office/drawing/2014/main" id="{F58C6332-4E39-39FB-0F37-4FA7649EA4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 name="Freeform 128">
                    <a:extLst>
                      <a:ext uri="{FF2B5EF4-FFF2-40B4-BE49-F238E27FC236}">
                        <a16:creationId xmlns:a16="http://schemas.microsoft.com/office/drawing/2014/main" id="{36305EB7-DA83-3467-0DCE-2A6765A0EF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 name="Freeform 129">
                    <a:extLst>
                      <a:ext uri="{FF2B5EF4-FFF2-40B4-BE49-F238E27FC236}">
                        <a16:creationId xmlns:a16="http://schemas.microsoft.com/office/drawing/2014/main" id="{53F02AE9-3310-800D-848B-C8F780FA5D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131" name="Picture 130" descr="server_rack.png">
                <a:extLst>
                  <a:ext uri="{FF2B5EF4-FFF2-40B4-BE49-F238E27FC236}">
                    <a16:creationId xmlns:a16="http://schemas.microsoft.com/office/drawing/2014/main" id="{55EE06FD-DD67-DC89-C553-B5AEB27D94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132" name="Can 131">
                <a:extLst>
                  <a:ext uri="{FF2B5EF4-FFF2-40B4-BE49-F238E27FC236}">
                    <a16:creationId xmlns:a16="http://schemas.microsoft.com/office/drawing/2014/main" id="{269AC349-9518-8FDD-D4AE-9E544FCE50A2}"/>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8" name="Freeform 137">
              <a:extLst>
                <a:ext uri="{FF2B5EF4-FFF2-40B4-BE49-F238E27FC236}">
                  <a16:creationId xmlns:a16="http://schemas.microsoft.com/office/drawing/2014/main" id="{27F6EBAB-6C77-943E-2E07-0F0415D6CB45}"/>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Freeform 138">
              <a:extLst>
                <a:ext uri="{FF2B5EF4-FFF2-40B4-BE49-F238E27FC236}">
                  <a16:creationId xmlns:a16="http://schemas.microsoft.com/office/drawing/2014/main" id="{F8347A00-E43A-CC68-358E-F7776679E5AD}"/>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0" name="Freeform 139">
              <a:extLst>
                <a:ext uri="{FF2B5EF4-FFF2-40B4-BE49-F238E27FC236}">
                  <a16:creationId xmlns:a16="http://schemas.microsoft.com/office/drawing/2014/main" id="{0ED325D1-56A3-D857-7829-6A841947D0DA}"/>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TextBox 347">
              <a:extLst>
                <a:ext uri="{FF2B5EF4-FFF2-40B4-BE49-F238E27FC236}">
                  <a16:creationId xmlns:a16="http://schemas.microsoft.com/office/drawing/2014/main" id="{9883C41C-E016-219A-C42A-1203AD11A547}"/>
                </a:ext>
              </a:extLst>
            </p:cNvPr>
            <p:cNvSpPr txBox="1"/>
            <p:nvPr/>
          </p:nvSpPr>
          <p:spPr>
            <a:xfrm>
              <a:off x="2249867" y="2479172"/>
              <a:ext cx="548548" cy="338554"/>
            </a:xfrm>
            <a:prstGeom prst="rect">
              <a:avLst/>
            </a:prstGeom>
            <a:noFill/>
          </p:spPr>
          <p:txBody>
            <a:bodyPr wrap="none" rtlCol="0">
              <a:spAutoFit/>
            </a:bodyPr>
            <a:lstStyle/>
            <a:p>
              <a:r>
                <a:rPr lang="en-US" sz="1600" dirty="0"/>
                <a:t>RAN</a:t>
              </a:r>
            </a:p>
          </p:txBody>
        </p:sp>
        <p:sp>
          <p:nvSpPr>
            <p:cNvPr id="350" name="TextBox 349">
              <a:extLst>
                <a:ext uri="{FF2B5EF4-FFF2-40B4-BE49-F238E27FC236}">
                  <a16:creationId xmlns:a16="http://schemas.microsoft.com/office/drawing/2014/main" id="{C89D8041-122F-667D-BCBD-EF94F7D2FF02}"/>
                </a:ext>
              </a:extLst>
            </p:cNvPr>
            <p:cNvSpPr txBox="1"/>
            <p:nvPr/>
          </p:nvSpPr>
          <p:spPr>
            <a:xfrm>
              <a:off x="1875519" y="3348199"/>
              <a:ext cx="417102" cy="338554"/>
            </a:xfrm>
            <a:prstGeom prst="rect">
              <a:avLst/>
            </a:prstGeom>
            <a:noFill/>
          </p:spPr>
          <p:txBody>
            <a:bodyPr wrap="none" rtlCol="0">
              <a:spAutoFit/>
            </a:bodyPr>
            <a:lstStyle/>
            <a:p>
              <a:r>
                <a:rPr lang="en-US" sz="1600" dirty="0"/>
                <a:t>UE</a:t>
              </a:r>
            </a:p>
          </p:txBody>
        </p:sp>
        <p:cxnSp>
          <p:nvCxnSpPr>
            <p:cNvPr id="354" name="Straight Connector 353">
              <a:extLst>
                <a:ext uri="{FF2B5EF4-FFF2-40B4-BE49-F238E27FC236}">
                  <a16:creationId xmlns:a16="http://schemas.microsoft.com/office/drawing/2014/main" id="{446D01B3-25B1-BDA2-9280-84538981960B}"/>
                </a:ext>
              </a:extLst>
            </p:cNvPr>
            <p:cNvCxnSpPr>
              <a:stCxn id="46" idx="0"/>
              <a:endCxn id="125"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16E94941-9471-FA78-AF96-26B409B9B78E}"/>
                </a:ext>
              </a:extLst>
            </p:cNvPr>
            <p:cNvCxnSpPr>
              <a:cxnSpLocks/>
              <a:endCxn id="349"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349" name="TextBox 348">
              <a:extLst>
                <a:ext uri="{FF2B5EF4-FFF2-40B4-BE49-F238E27FC236}">
                  <a16:creationId xmlns:a16="http://schemas.microsoft.com/office/drawing/2014/main" id="{1A967E36-D8E5-0788-5A5C-6A242F48E138}"/>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grpSp>
        <p:nvGrpSpPr>
          <p:cNvPr id="359" name="Group 358">
            <a:extLst>
              <a:ext uri="{FF2B5EF4-FFF2-40B4-BE49-F238E27FC236}">
                <a16:creationId xmlns:a16="http://schemas.microsoft.com/office/drawing/2014/main" id="{2B29B954-D3E3-2EFE-F168-B4B4F79B31E8}"/>
              </a:ext>
            </a:extLst>
          </p:cNvPr>
          <p:cNvGrpSpPr/>
          <p:nvPr/>
        </p:nvGrpSpPr>
        <p:grpSpPr>
          <a:xfrm>
            <a:off x="1558898" y="4419903"/>
            <a:ext cx="1977689" cy="1908337"/>
            <a:chOff x="1816172" y="1778416"/>
            <a:chExt cx="1977689" cy="1908337"/>
          </a:xfrm>
        </p:grpSpPr>
        <p:sp>
          <p:nvSpPr>
            <p:cNvPr id="360" name="Freeform 359">
              <a:extLst>
                <a:ext uri="{FF2B5EF4-FFF2-40B4-BE49-F238E27FC236}">
                  <a16:creationId xmlns:a16="http://schemas.microsoft.com/office/drawing/2014/main" id="{92987EA1-43E5-F343-80D2-3E293860AFD7}"/>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361" name="Group 652">
              <a:extLst>
                <a:ext uri="{FF2B5EF4-FFF2-40B4-BE49-F238E27FC236}">
                  <a16:creationId xmlns:a16="http://schemas.microsoft.com/office/drawing/2014/main" id="{69B77F5C-2EDE-0562-8C61-7CE531D0F34D}"/>
                </a:ext>
              </a:extLst>
            </p:cNvPr>
            <p:cNvGrpSpPr>
              <a:grpSpLocks/>
            </p:cNvGrpSpPr>
            <p:nvPr/>
          </p:nvGrpSpPr>
          <p:grpSpPr bwMode="auto">
            <a:xfrm>
              <a:off x="1895686" y="1906660"/>
              <a:ext cx="346882" cy="278715"/>
              <a:chOff x="2751" y="1851"/>
              <a:chExt cx="462" cy="478"/>
            </a:xfrm>
          </p:grpSpPr>
          <p:pic>
            <p:nvPicPr>
              <p:cNvPr id="462" name="Picture 653" descr="iphone_stylized_small">
                <a:extLst>
                  <a:ext uri="{FF2B5EF4-FFF2-40B4-BE49-F238E27FC236}">
                    <a16:creationId xmlns:a16="http://schemas.microsoft.com/office/drawing/2014/main" id="{9DBA45E4-E8DF-F660-AE7F-1C7684DB538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 name="Picture 654" descr="antenna_radiation_stylized">
                <a:extLst>
                  <a:ext uri="{FF2B5EF4-FFF2-40B4-BE49-F238E27FC236}">
                    <a16:creationId xmlns:a16="http://schemas.microsoft.com/office/drawing/2014/main" id="{F32D68EE-F38F-F465-F33A-04BA25E838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2" name="Group 361">
              <a:extLst>
                <a:ext uri="{FF2B5EF4-FFF2-40B4-BE49-F238E27FC236}">
                  <a16:creationId xmlns:a16="http://schemas.microsoft.com/office/drawing/2014/main" id="{23A9D336-51F3-5903-DABD-D4B297DF075D}"/>
                </a:ext>
              </a:extLst>
            </p:cNvPr>
            <p:cNvGrpSpPr/>
            <p:nvPr/>
          </p:nvGrpSpPr>
          <p:grpSpPr>
            <a:xfrm>
              <a:off x="1940847" y="2968234"/>
              <a:ext cx="217656" cy="203994"/>
              <a:chOff x="7432700" y="2327293"/>
              <a:chExt cx="534987" cy="407988"/>
            </a:xfrm>
          </p:grpSpPr>
          <p:pic>
            <p:nvPicPr>
              <p:cNvPr id="439" name="Picture 1017" descr="antenna_stylized">
                <a:extLst>
                  <a:ext uri="{FF2B5EF4-FFF2-40B4-BE49-F238E27FC236}">
                    <a16:creationId xmlns:a16="http://schemas.microsoft.com/office/drawing/2014/main" id="{78601D86-C4D1-7D41-50D7-6F20EDF0997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1018" descr="laptop_keyboard">
                <a:extLst>
                  <a:ext uri="{FF2B5EF4-FFF2-40B4-BE49-F238E27FC236}">
                    <a16:creationId xmlns:a16="http://schemas.microsoft.com/office/drawing/2014/main" id="{5C1B209E-BA6D-D54F-FC39-CCAB44B3E8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 name="Freeform 1019">
                <a:extLst>
                  <a:ext uri="{FF2B5EF4-FFF2-40B4-BE49-F238E27FC236}">
                    <a16:creationId xmlns:a16="http://schemas.microsoft.com/office/drawing/2014/main" id="{A7B2A552-61B0-7756-A0FF-4F40568A60C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442" name="Picture 1020" descr="screen">
                <a:extLst>
                  <a:ext uri="{FF2B5EF4-FFF2-40B4-BE49-F238E27FC236}">
                    <a16:creationId xmlns:a16="http://schemas.microsoft.com/office/drawing/2014/main" id="{6F403D62-5E1D-C08E-1D8D-D03A2C08377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3" name="Freeform 1021">
                <a:extLst>
                  <a:ext uri="{FF2B5EF4-FFF2-40B4-BE49-F238E27FC236}">
                    <a16:creationId xmlns:a16="http://schemas.microsoft.com/office/drawing/2014/main" id="{0F760F94-C947-5229-1A48-984B408824D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Freeform 1022">
                <a:extLst>
                  <a:ext uri="{FF2B5EF4-FFF2-40B4-BE49-F238E27FC236}">
                    <a16:creationId xmlns:a16="http://schemas.microsoft.com/office/drawing/2014/main" id="{DA05BA18-B740-F806-33AD-07BFE0743FB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Freeform 1023">
                <a:extLst>
                  <a:ext uri="{FF2B5EF4-FFF2-40B4-BE49-F238E27FC236}">
                    <a16:creationId xmlns:a16="http://schemas.microsoft.com/office/drawing/2014/main" id="{26F4DD1F-B3B1-4057-DF95-DD43B5BD2C9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Freeform 1024">
                <a:extLst>
                  <a:ext uri="{FF2B5EF4-FFF2-40B4-BE49-F238E27FC236}">
                    <a16:creationId xmlns:a16="http://schemas.microsoft.com/office/drawing/2014/main" id="{3A4AF8A7-DC2F-EE60-BBE3-4A1D099AC02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7" name="Freeform 1025">
                <a:extLst>
                  <a:ext uri="{FF2B5EF4-FFF2-40B4-BE49-F238E27FC236}">
                    <a16:creationId xmlns:a16="http://schemas.microsoft.com/office/drawing/2014/main" id="{2EFEA736-F609-18BB-9EF5-968BCA423194}"/>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8" name="Freeform 1026">
                <a:extLst>
                  <a:ext uri="{FF2B5EF4-FFF2-40B4-BE49-F238E27FC236}">
                    <a16:creationId xmlns:a16="http://schemas.microsoft.com/office/drawing/2014/main" id="{7D2AD59A-6F1F-817B-85B9-0C6587C5F73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449" name="Group 1027">
                <a:extLst>
                  <a:ext uri="{FF2B5EF4-FFF2-40B4-BE49-F238E27FC236}">
                    <a16:creationId xmlns:a16="http://schemas.microsoft.com/office/drawing/2014/main" id="{6071ADBA-20BA-37ED-57EE-E5DF9F9B6599}"/>
                  </a:ext>
                </a:extLst>
              </p:cNvPr>
              <p:cNvGrpSpPr>
                <a:grpSpLocks/>
              </p:cNvGrpSpPr>
              <p:nvPr/>
            </p:nvGrpSpPr>
            <p:grpSpPr bwMode="auto">
              <a:xfrm>
                <a:off x="7594735" y="2642220"/>
                <a:ext cx="98740" cy="36846"/>
                <a:chOff x="1740" y="2642"/>
                <a:chExt cx="752" cy="327"/>
              </a:xfrm>
            </p:grpSpPr>
            <p:sp>
              <p:nvSpPr>
                <p:cNvPr id="456" name="Freeform 1028">
                  <a:extLst>
                    <a:ext uri="{FF2B5EF4-FFF2-40B4-BE49-F238E27FC236}">
                      <a16:creationId xmlns:a16="http://schemas.microsoft.com/office/drawing/2014/main" id="{E58EA963-CFBB-4AEB-C758-395AF6A02D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7" name="Freeform 1029">
                  <a:extLst>
                    <a:ext uri="{FF2B5EF4-FFF2-40B4-BE49-F238E27FC236}">
                      <a16:creationId xmlns:a16="http://schemas.microsoft.com/office/drawing/2014/main" id="{40BEF099-DB7D-7207-4F6E-C4771C21B61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8" name="Freeform 1030">
                  <a:extLst>
                    <a:ext uri="{FF2B5EF4-FFF2-40B4-BE49-F238E27FC236}">
                      <a16:creationId xmlns:a16="http://schemas.microsoft.com/office/drawing/2014/main" id="{3ED16327-8A07-9860-CB70-F6CD9D6ABE2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9" name="Freeform 1031">
                  <a:extLst>
                    <a:ext uri="{FF2B5EF4-FFF2-40B4-BE49-F238E27FC236}">
                      <a16:creationId xmlns:a16="http://schemas.microsoft.com/office/drawing/2014/main" id="{85702866-E0AC-283A-674A-318015BAEB7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0" name="Freeform 1032">
                  <a:extLst>
                    <a:ext uri="{FF2B5EF4-FFF2-40B4-BE49-F238E27FC236}">
                      <a16:creationId xmlns:a16="http://schemas.microsoft.com/office/drawing/2014/main" id="{FDC0E667-4713-DFE5-88D2-EF129982D8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1" name="Freeform 1033">
                  <a:extLst>
                    <a:ext uri="{FF2B5EF4-FFF2-40B4-BE49-F238E27FC236}">
                      <a16:creationId xmlns:a16="http://schemas.microsoft.com/office/drawing/2014/main" id="{5EC47932-0726-6B61-916F-357BE66991C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450" name="Freeform 1034">
                <a:extLst>
                  <a:ext uri="{FF2B5EF4-FFF2-40B4-BE49-F238E27FC236}">
                    <a16:creationId xmlns:a16="http://schemas.microsoft.com/office/drawing/2014/main" id="{50D31CD1-1E01-FAE4-717F-1F36E6F3460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1" name="Freeform 1035">
                <a:extLst>
                  <a:ext uri="{FF2B5EF4-FFF2-40B4-BE49-F238E27FC236}">
                    <a16:creationId xmlns:a16="http://schemas.microsoft.com/office/drawing/2014/main" id="{4DF470EB-0420-7CAA-FB48-07354478035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2" name="Freeform 1036">
                <a:extLst>
                  <a:ext uri="{FF2B5EF4-FFF2-40B4-BE49-F238E27FC236}">
                    <a16:creationId xmlns:a16="http://schemas.microsoft.com/office/drawing/2014/main" id="{E0C45401-FF75-B4A2-7EEE-59F695FA2B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3" name="Freeform 1037">
                <a:extLst>
                  <a:ext uri="{FF2B5EF4-FFF2-40B4-BE49-F238E27FC236}">
                    <a16:creationId xmlns:a16="http://schemas.microsoft.com/office/drawing/2014/main" id="{524CE5B3-7750-E3B6-811A-1BBF6919148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4" name="Freeform 1038">
                <a:extLst>
                  <a:ext uri="{FF2B5EF4-FFF2-40B4-BE49-F238E27FC236}">
                    <a16:creationId xmlns:a16="http://schemas.microsoft.com/office/drawing/2014/main" id="{75FA2C18-B4C6-E79A-48F4-37C77A8EAAB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5" name="Freeform 1039">
                <a:extLst>
                  <a:ext uri="{FF2B5EF4-FFF2-40B4-BE49-F238E27FC236}">
                    <a16:creationId xmlns:a16="http://schemas.microsoft.com/office/drawing/2014/main" id="{B7FD432B-E35A-EB4A-CC8E-5487437A668F}"/>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63" name="Group 362">
              <a:extLst>
                <a:ext uri="{FF2B5EF4-FFF2-40B4-BE49-F238E27FC236}">
                  <a16:creationId xmlns:a16="http://schemas.microsoft.com/office/drawing/2014/main" id="{AB1BE35E-08EA-1EDA-89F2-E1FEC05337D2}"/>
                </a:ext>
              </a:extLst>
            </p:cNvPr>
            <p:cNvGrpSpPr/>
            <p:nvPr/>
          </p:nvGrpSpPr>
          <p:grpSpPr>
            <a:xfrm>
              <a:off x="1816172" y="2502167"/>
              <a:ext cx="429079" cy="145970"/>
              <a:chOff x="8493165" y="2029804"/>
              <a:chExt cx="849312" cy="226109"/>
            </a:xfrm>
          </p:grpSpPr>
          <p:pic>
            <p:nvPicPr>
              <p:cNvPr id="437" name="Picture 603" descr="car_icon_small">
                <a:extLst>
                  <a:ext uri="{FF2B5EF4-FFF2-40B4-BE49-F238E27FC236}">
                    <a16:creationId xmlns:a16="http://schemas.microsoft.com/office/drawing/2014/main" id="{E7EAF64B-1F97-78E7-F312-A2099A687F0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8" name="Picture 1017" descr="antenna_stylized">
                <a:extLst>
                  <a:ext uri="{FF2B5EF4-FFF2-40B4-BE49-F238E27FC236}">
                    <a16:creationId xmlns:a16="http://schemas.microsoft.com/office/drawing/2014/main" id="{237F95A7-FBEA-3516-43BE-33593E896C9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4" name="Group 363">
              <a:extLst>
                <a:ext uri="{FF2B5EF4-FFF2-40B4-BE49-F238E27FC236}">
                  <a16:creationId xmlns:a16="http://schemas.microsoft.com/office/drawing/2014/main" id="{1B776B98-D90F-CDC3-CF38-075FC954CD62}"/>
                </a:ext>
              </a:extLst>
            </p:cNvPr>
            <p:cNvGrpSpPr/>
            <p:nvPr/>
          </p:nvGrpSpPr>
          <p:grpSpPr>
            <a:xfrm>
              <a:off x="2659772" y="1892122"/>
              <a:ext cx="179923" cy="467709"/>
              <a:chOff x="2620015" y="53195"/>
              <a:chExt cx="179923" cy="467709"/>
            </a:xfrm>
          </p:grpSpPr>
          <p:grpSp>
            <p:nvGrpSpPr>
              <p:cNvPr id="412" name="Group 411">
                <a:extLst>
                  <a:ext uri="{FF2B5EF4-FFF2-40B4-BE49-F238E27FC236}">
                    <a16:creationId xmlns:a16="http://schemas.microsoft.com/office/drawing/2014/main" id="{F3064A71-1005-7BCA-9004-02FB17C35422}"/>
                  </a:ext>
                </a:extLst>
              </p:cNvPr>
              <p:cNvGrpSpPr/>
              <p:nvPr/>
            </p:nvGrpSpPr>
            <p:grpSpPr>
              <a:xfrm>
                <a:off x="2620015" y="53195"/>
                <a:ext cx="179923" cy="196522"/>
                <a:chOff x="2620015" y="11713"/>
                <a:chExt cx="179923" cy="238004"/>
              </a:xfrm>
            </p:grpSpPr>
            <p:sp>
              <p:nvSpPr>
                <p:cNvPr id="429" name="Oval 818">
                  <a:extLst>
                    <a:ext uri="{FF2B5EF4-FFF2-40B4-BE49-F238E27FC236}">
                      <a16:creationId xmlns:a16="http://schemas.microsoft.com/office/drawing/2014/main" id="{7E9173E1-490C-3ABF-3880-289B9EFC9969}"/>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430" name="Group 819">
                  <a:extLst>
                    <a:ext uri="{FF2B5EF4-FFF2-40B4-BE49-F238E27FC236}">
                      <a16:creationId xmlns:a16="http://schemas.microsoft.com/office/drawing/2014/main" id="{E447C20B-5E60-437B-B8D7-CF78202D804C}"/>
                    </a:ext>
                  </a:extLst>
                </p:cNvPr>
                <p:cNvGrpSpPr>
                  <a:grpSpLocks/>
                </p:cNvGrpSpPr>
                <p:nvPr/>
              </p:nvGrpSpPr>
              <p:grpSpPr bwMode="auto">
                <a:xfrm>
                  <a:off x="2636020" y="11713"/>
                  <a:ext cx="146256" cy="238004"/>
                  <a:chOff x="2949" y="1424"/>
                  <a:chExt cx="265" cy="322"/>
                </a:xfrm>
              </p:grpSpPr>
              <p:sp>
                <p:nvSpPr>
                  <p:cNvPr id="431" name="Oval 820">
                    <a:extLst>
                      <a:ext uri="{FF2B5EF4-FFF2-40B4-BE49-F238E27FC236}">
                        <a16:creationId xmlns:a16="http://schemas.microsoft.com/office/drawing/2014/main" id="{D7EAEA38-C9D7-DC9A-364D-F523915F43A4}"/>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2" name="Oval 821">
                    <a:extLst>
                      <a:ext uri="{FF2B5EF4-FFF2-40B4-BE49-F238E27FC236}">
                        <a16:creationId xmlns:a16="http://schemas.microsoft.com/office/drawing/2014/main" id="{AB932183-84AF-43F7-9BE1-92AF7731BD12}"/>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3" name="Oval 822">
                    <a:extLst>
                      <a:ext uri="{FF2B5EF4-FFF2-40B4-BE49-F238E27FC236}">
                        <a16:creationId xmlns:a16="http://schemas.microsoft.com/office/drawing/2014/main" id="{0FDC9A42-9905-6CF7-CE4F-73F65EDF3E64}"/>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4" name="Oval 823">
                    <a:extLst>
                      <a:ext uri="{FF2B5EF4-FFF2-40B4-BE49-F238E27FC236}">
                        <a16:creationId xmlns:a16="http://schemas.microsoft.com/office/drawing/2014/main" id="{40EBEC86-8C72-3D46-4502-BFA2C81875F9}"/>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Freeform 824">
                    <a:extLst>
                      <a:ext uri="{FF2B5EF4-FFF2-40B4-BE49-F238E27FC236}">
                        <a16:creationId xmlns:a16="http://schemas.microsoft.com/office/drawing/2014/main" id="{19DF424A-971F-33DB-EFA8-C92849B4242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Freeform 824">
                    <a:extLst>
                      <a:ext uri="{FF2B5EF4-FFF2-40B4-BE49-F238E27FC236}">
                        <a16:creationId xmlns:a16="http://schemas.microsoft.com/office/drawing/2014/main" id="{A34D841D-2195-F956-BB60-252E8F360AED}"/>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413" name="Group 398">
                <a:extLst>
                  <a:ext uri="{FF2B5EF4-FFF2-40B4-BE49-F238E27FC236}">
                    <a16:creationId xmlns:a16="http://schemas.microsoft.com/office/drawing/2014/main" id="{88A1B5A4-6559-71A0-A9F7-3BC64D240BAE}"/>
                  </a:ext>
                </a:extLst>
              </p:cNvPr>
              <p:cNvGrpSpPr>
                <a:grpSpLocks/>
              </p:cNvGrpSpPr>
              <p:nvPr/>
            </p:nvGrpSpPr>
            <p:grpSpPr bwMode="auto">
              <a:xfrm>
                <a:off x="2631142" y="136376"/>
                <a:ext cx="152730" cy="384528"/>
                <a:chOff x="3130" y="3288"/>
                <a:chExt cx="410" cy="742"/>
              </a:xfrm>
            </p:grpSpPr>
            <p:sp>
              <p:nvSpPr>
                <p:cNvPr id="414" name="Line 270">
                  <a:extLst>
                    <a:ext uri="{FF2B5EF4-FFF2-40B4-BE49-F238E27FC236}">
                      <a16:creationId xmlns:a16="http://schemas.microsoft.com/office/drawing/2014/main" id="{1E16DC43-72F7-BBA0-F887-C8881373034C}"/>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5" name="Line 271">
                  <a:extLst>
                    <a:ext uri="{FF2B5EF4-FFF2-40B4-BE49-F238E27FC236}">
                      <a16:creationId xmlns:a16="http://schemas.microsoft.com/office/drawing/2014/main" id="{9759E0A7-9CB3-E58A-1428-F01AEC26E486}"/>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6" name="Line 272">
                  <a:extLst>
                    <a:ext uri="{FF2B5EF4-FFF2-40B4-BE49-F238E27FC236}">
                      <a16:creationId xmlns:a16="http://schemas.microsoft.com/office/drawing/2014/main" id="{8D9DB3CF-503B-C18C-63CE-7343446D1A4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7" name="Line 273">
                  <a:extLst>
                    <a:ext uri="{FF2B5EF4-FFF2-40B4-BE49-F238E27FC236}">
                      <a16:creationId xmlns:a16="http://schemas.microsoft.com/office/drawing/2014/main" id="{42CFA47B-3AFE-5979-F0DA-BA231B4DDDD0}"/>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8" name="Line 274">
                  <a:extLst>
                    <a:ext uri="{FF2B5EF4-FFF2-40B4-BE49-F238E27FC236}">
                      <a16:creationId xmlns:a16="http://schemas.microsoft.com/office/drawing/2014/main" id="{783DD27F-D044-66FC-32C4-6C861C06CF98}"/>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9" name="Line 275">
                  <a:extLst>
                    <a:ext uri="{FF2B5EF4-FFF2-40B4-BE49-F238E27FC236}">
                      <a16:creationId xmlns:a16="http://schemas.microsoft.com/office/drawing/2014/main" id="{DA0D1A0F-EB8A-17DA-39E1-D873FFF59661}"/>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0" name="Line 276">
                  <a:extLst>
                    <a:ext uri="{FF2B5EF4-FFF2-40B4-BE49-F238E27FC236}">
                      <a16:creationId xmlns:a16="http://schemas.microsoft.com/office/drawing/2014/main" id="{F2DBDBF7-0A2A-162C-D819-04A0E6A15C94}"/>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1" name="Line 277">
                  <a:extLst>
                    <a:ext uri="{FF2B5EF4-FFF2-40B4-BE49-F238E27FC236}">
                      <a16:creationId xmlns:a16="http://schemas.microsoft.com/office/drawing/2014/main" id="{F04F69DC-5E32-EB3E-8D47-32F5CB4CDF89}"/>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2" name="Line 278">
                  <a:extLst>
                    <a:ext uri="{FF2B5EF4-FFF2-40B4-BE49-F238E27FC236}">
                      <a16:creationId xmlns:a16="http://schemas.microsoft.com/office/drawing/2014/main" id="{AB783078-29DF-4B5D-F9C0-655F0AA01220}"/>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3" name="Line 279">
                  <a:extLst>
                    <a:ext uri="{FF2B5EF4-FFF2-40B4-BE49-F238E27FC236}">
                      <a16:creationId xmlns:a16="http://schemas.microsoft.com/office/drawing/2014/main" id="{B90E9B04-EDE7-7BBD-2BB6-E024D75020F8}"/>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4" name="Line 280">
                  <a:extLst>
                    <a:ext uri="{FF2B5EF4-FFF2-40B4-BE49-F238E27FC236}">
                      <a16:creationId xmlns:a16="http://schemas.microsoft.com/office/drawing/2014/main" id="{2725BF7B-D070-A76B-D1D1-3340A74AAFC6}"/>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5" name="Line 281">
                  <a:extLst>
                    <a:ext uri="{FF2B5EF4-FFF2-40B4-BE49-F238E27FC236}">
                      <a16:creationId xmlns:a16="http://schemas.microsoft.com/office/drawing/2014/main" id="{3E92E102-B95C-8F40-A70E-1994CF5EB717}"/>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6" name="Line 282">
                  <a:extLst>
                    <a:ext uri="{FF2B5EF4-FFF2-40B4-BE49-F238E27FC236}">
                      <a16:creationId xmlns:a16="http://schemas.microsoft.com/office/drawing/2014/main" id="{02DB314A-83BE-501E-93A7-2D24FB026574}"/>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7" name="Line 283">
                  <a:extLst>
                    <a:ext uri="{FF2B5EF4-FFF2-40B4-BE49-F238E27FC236}">
                      <a16:creationId xmlns:a16="http://schemas.microsoft.com/office/drawing/2014/main" id="{93A9B2BA-94FF-BF06-8796-5AC6F22721D2}"/>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8" name="Line 284">
                  <a:extLst>
                    <a:ext uri="{FF2B5EF4-FFF2-40B4-BE49-F238E27FC236}">
                      <a16:creationId xmlns:a16="http://schemas.microsoft.com/office/drawing/2014/main" id="{E120F147-D596-2FEC-625D-0838DB6D1AD5}"/>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365" name="Rectangle 364">
              <a:extLst>
                <a:ext uri="{FF2B5EF4-FFF2-40B4-BE49-F238E27FC236}">
                  <a16:creationId xmlns:a16="http://schemas.microsoft.com/office/drawing/2014/main" id="{0ED155CD-47F3-2264-E737-586FB20896BF}"/>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6" name="Group 365">
              <a:extLst>
                <a:ext uri="{FF2B5EF4-FFF2-40B4-BE49-F238E27FC236}">
                  <a16:creationId xmlns:a16="http://schemas.microsoft.com/office/drawing/2014/main" id="{30CFB9B0-A39C-5AB5-7038-2CD90725C58C}"/>
                </a:ext>
              </a:extLst>
            </p:cNvPr>
            <p:cNvGrpSpPr/>
            <p:nvPr/>
          </p:nvGrpSpPr>
          <p:grpSpPr>
            <a:xfrm>
              <a:off x="2490976" y="2974075"/>
              <a:ext cx="179923" cy="467709"/>
              <a:chOff x="2620015" y="53195"/>
              <a:chExt cx="179923" cy="467709"/>
            </a:xfrm>
          </p:grpSpPr>
          <p:grpSp>
            <p:nvGrpSpPr>
              <p:cNvPr id="387" name="Group 386">
                <a:extLst>
                  <a:ext uri="{FF2B5EF4-FFF2-40B4-BE49-F238E27FC236}">
                    <a16:creationId xmlns:a16="http://schemas.microsoft.com/office/drawing/2014/main" id="{E12D6FBE-9357-B783-C255-38EAAC04C7FD}"/>
                  </a:ext>
                </a:extLst>
              </p:cNvPr>
              <p:cNvGrpSpPr/>
              <p:nvPr/>
            </p:nvGrpSpPr>
            <p:grpSpPr>
              <a:xfrm>
                <a:off x="2620015" y="53195"/>
                <a:ext cx="179923" cy="196522"/>
                <a:chOff x="2620015" y="11713"/>
                <a:chExt cx="179923" cy="238004"/>
              </a:xfrm>
            </p:grpSpPr>
            <p:sp>
              <p:nvSpPr>
                <p:cNvPr id="404" name="Oval 818">
                  <a:extLst>
                    <a:ext uri="{FF2B5EF4-FFF2-40B4-BE49-F238E27FC236}">
                      <a16:creationId xmlns:a16="http://schemas.microsoft.com/office/drawing/2014/main" id="{16053134-116A-CF93-CA91-706421896475}"/>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405" name="Group 819">
                  <a:extLst>
                    <a:ext uri="{FF2B5EF4-FFF2-40B4-BE49-F238E27FC236}">
                      <a16:creationId xmlns:a16="http://schemas.microsoft.com/office/drawing/2014/main" id="{AD9FE1CB-5215-8278-25F8-0EB1E2A287DB}"/>
                    </a:ext>
                  </a:extLst>
                </p:cNvPr>
                <p:cNvGrpSpPr>
                  <a:grpSpLocks/>
                </p:cNvGrpSpPr>
                <p:nvPr/>
              </p:nvGrpSpPr>
              <p:grpSpPr bwMode="auto">
                <a:xfrm>
                  <a:off x="2636020" y="11713"/>
                  <a:ext cx="146256" cy="238004"/>
                  <a:chOff x="2949" y="1424"/>
                  <a:chExt cx="265" cy="322"/>
                </a:xfrm>
              </p:grpSpPr>
              <p:sp>
                <p:nvSpPr>
                  <p:cNvPr id="406" name="Oval 820">
                    <a:extLst>
                      <a:ext uri="{FF2B5EF4-FFF2-40B4-BE49-F238E27FC236}">
                        <a16:creationId xmlns:a16="http://schemas.microsoft.com/office/drawing/2014/main" id="{352E42E7-CC4E-0AAB-6A2E-BF55BDAF74B0}"/>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7" name="Oval 821">
                    <a:extLst>
                      <a:ext uri="{FF2B5EF4-FFF2-40B4-BE49-F238E27FC236}">
                        <a16:creationId xmlns:a16="http://schemas.microsoft.com/office/drawing/2014/main" id="{4EEAF3AC-F0F1-4FC7-EC8C-AF03EED8F247}"/>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8" name="Oval 822">
                    <a:extLst>
                      <a:ext uri="{FF2B5EF4-FFF2-40B4-BE49-F238E27FC236}">
                        <a16:creationId xmlns:a16="http://schemas.microsoft.com/office/drawing/2014/main" id="{769DAFDC-AB03-4A53-705F-6E6C4C773D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9" name="Oval 823">
                    <a:extLst>
                      <a:ext uri="{FF2B5EF4-FFF2-40B4-BE49-F238E27FC236}">
                        <a16:creationId xmlns:a16="http://schemas.microsoft.com/office/drawing/2014/main" id="{B45AFC91-7040-1716-9B31-83C2A65F88A4}"/>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0" name="Freeform 824">
                    <a:extLst>
                      <a:ext uri="{FF2B5EF4-FFF2-40B4-BE49-F238E27FC236}">
                        <a16:creationId xmlns:a16="http://schemas.microsoft.com/office/drawing/2014/main" id="{4612A72F-2512-5797-22F5-E8EBDB110D89}"/>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1" name="Freeform 824">
                    <a:extLst>
                      <a:ext uri="{FF2B5EF4-FFF2-40B4-BE49-F238E27FC236}">
                        <a16:creationId xmlns:a16="http://schemas.microsoft.com/office/drawing/2014/main" id="{D919A15E-448F-5869-B216-16674B2D753C}"/>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388" name="Group 398">
                <a:extLst>
                  <a:ext uri="{FF2B5EF4-FFF2-40B4-BE49-F238E27FC236}">
                    <a16:creationId xmlns:a16="http://schemas.microsoft.com/office/drawing/2014/main" id="{5CB0CAA1-3A53-ABBA-80E0-A78BF00F4583}"/>
                  </a:ext>
                </a:extLst>
              </p:cNvPr>
              <p:cNvGrpSpPr>
                <a:grpSpLocks/>
              </p:cNvGrpSpPr>
              <p:nvPr/>
            </p:nvGrpSpPr>
            <p:grpSpPr bwMode="auto">
              <a:xfrm>
                <a:off x="2631142" y="136376"/>
                <a:ext cx="152730" cy="384528"/>
                <a:chOff x="3130" y="3288"/>
                <a:chExt cx="410" cy="742"/>
              </a:xfrm>
            </p:grpSpPr>
            <p:sp>
              <p:nvSpPr>
                <p:cNvPr id="389" name="Line 270">
                  <a:extLst>
                    <a:ext uri="{FF2B5EF4-FFF2-40B4-BE49-F238E27FC236}">
                      <a16:creationId xmlns:a16="http://schemas.microsoft.com/office/drawing/2014/main" id="{AA66CD87-5413-2EDB-3669-86B54AD66FD5}"/>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0" name="Line 271">
                  <a:extLst>
                    <a:ext uri="{FF2B5EF4-FFF2-40B4-BE49-F238E27FC236}">
                      <a16:creationId xmlns:a16="http://schemas.microsoft.com/office/drawing/2014/main" id="{92C4A549-CEB5-61C5-0AE4-5233CAEECB61}"/>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1" name="Line 272">
                  <a:extLst>
                    <a:ext uri="{FF2B5EF4-FFF2-40B4-BE49-F238E27FC236}">
                      <a16:creationId xmlns:a16="http://schemas.microsoft.com/office/drawing/2014/main" id="{7FE72FE6-EB65-FCFD-28C4-4FE72218388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2" name="Line 273">
                  <a:extLst>
                    <a:ext uri="{FF2B5EF4-FFF2-40B4-BE49-F238E27FC236}">
                      <a16:creationId xmlns:a16="http://schemas.microsoft.com/office/drawing/2014/main" id="{07144155-23E2-5371-28C6-36DF7C5984F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3" name="Line 274">
                  <a:extLst>
                    <a:ext uri="{FF2B5EF4-FFF2-40B4-BE49-F238E27FC236}">
                      <a16:creationId xmlns:a16="http://schemas.microsoft.com/office/drawing/2014/main" id="{F9E2BB1B-57A2-9016-9521-B8BC06C36D1C}"/>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4" name="Line 275">
                  <a:extLst>
                    <a:ext uri="{FF2B5EF4-FFF2-40B4-BE49-F238E27FC236}">
                      <a16:creationId xmlns:a16="http://schemas.microsoft.com/office/drawing/2014/main" id="{3F768646-9C55-AEC1-943D-29BD8EB0D05A}"/>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5" name="Line 276">
                  <a:extLst>
                    <a:ext uri="{FF2B5EF4-FFF2-40B4-BE49-F238E27FC236}">
                      <a16:creationId xmlns:a16="http://schemas.microsoft.com/office/drawing/2014/main" id="{3E67D062-6573-4CD0-F11C-B5B8DAEE1542}"/>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6" name="Line 277">
                  <a:extLst>
                    <a:ext uri="{FF2B5EF4-FFF2-40B4-BE49-F238E27FC236}">
                      <a16:creationId xmlns:a16="http://schemas.microsoft.com/office/drawing/2014/main" id="{24C8FE97-296A-03F8-56F3-5BAC546FB1C1}"/>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7" name="Line 278">
                  <a:extLst>
                    <a:ext uri="{FF2B5EF4-FFF2-40B4-BE49-F238E27FC236}">
                      <a16:creationId xmlns:a16="http://schemas.microsoft.com/office/drawing/2014/main" id="{975A09EF-AD6E-41E4-D9DF-AEFC6CBAE042}"/>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8" name="Line 279">
                  <a:extLst>
                    <a:ext uri="{FF2B5EF4-FFF2-40B4-BE49-F238E27FC236}">
                      <a16:creationId xmlns:a16="http://schemas.microsoft.com/office/drawing/2014/main" id="{3BA7BC93-E64A-11E2-496A-A96CE25ADA31}"/>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9" name="Line 280">
                  <a:extLst>
                    <a:ext uri="{FF2B5EF4-FFF2-40B4-BE49-F238E27FC236}">
                      <a16:creationId xmlns:a16="http://schemas.microsoft.com/office/drawing/2014/main" id="{786A8367-98AA-0215-B67F-751B773B4712}"/>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0" name="Line 281">
                  <a:extLst>
                    <a:ext uri="{FF2B5EF4-FFF2-40B4-BE49-F238E27FC236}">
                      <a16:creationId xmlns:a16="http://schemas.microsoft.com/office/drawing/2014/main" id="{7F08A109-D6F6-EAB0-1FD8-5639B9DDAC84}"/>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1" name="Line 282">
                  <a:extLst>
                    <a:ext uri="{FF2B5EF4-FFF2-40B4-BE49-F238E27FC236}">
                      <a16:creationId xmlns:a16="http://schemas.microsoft.com/office/drawing/2014/main" id="{345D22E8-27EC-7ACE-1045-0F82A15DAC53}"/>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2" name="Line 283">
                  <a:extLst>
                    <a:ext uri="{FF2B5EF4-FFF2-40B4-BE49-F238E27FC236}">
                      <a16:creationId xmlns:a16="http://schemas.microsoft.com/office/drawing/2014/main" id="{8E9B33DA-1F07-7315-7811-3C812956AB0D}"/>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3" name="Line 284">
                  <a:extLst>
                    <a:ext uri="{FF2B5EF4-FFF2-40B4-BE49-F238E27FC236}">
                      <a16:creationId xmlns:a16="http://schemas.microsoft.com/office/drawing/2014/main" id="{B45C80C6-BE1A-6E50-3788-991B83FC39E4}"/>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367" name="Group 366">
              <a:extLst>
                <a:ext uri="{FF2B5EF4-FFF2-40B4-BE49-F238E27FC236}">
                  <a16:creationId xmlns:a16="http://schemas.microsoft.com/office/drawing/2014/main" id="{6E0E1D2B-B7AB-DBE1-4137-A2A1BA965B6C}"/>
                </a:ext>
              </a:extLst>
            </p:cNvPr>
            <p:cNvGrpSpPr/>
            <p:nvPr/>
          </p:nvGrpSpPr>
          <p:grpSpPr>
            <a:xfrm>
              <a:off x="2880161" y="2402531"/>
              <a:ext cx="710987" cy="468256"/>
              <a:chOff x="340314" y="825285"/>
              <a:chExt cx="710987" cy="468256"/>
            </a:xfrm>
          </p:grpSpPr>
          <p:sp>
            <p:nvSpPr>
              <p:cNvPr id="376" name="Oval 375">
                <a:extLst>
                  <a:ext uri="{FF2B5EF4-FFF2-40B4-BE49-F238E27FC236}">
                    <a16:creationId xmlns:a16="http://schemas.microsoft.com/office/drawing/2014/main" id="{C38E0B31-FD57-1429-7BCA-4BBCF55E9F78}"/>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7" name="Group 376">
                <a:extLst>
                  <a:ext uri="{FF2B5EF4-FFF2-40B4-BE49-F238E27FC236}">
                    <a16:creationId xmlns:a16="http://schemas.microsoft.com/office/drawing/2014/main" id="{3CFAEDEC-1DB7-A59C-C2F7-3601F7A08895}"/>
                  </a:ext>
                </a:extLst>
              </p:cNvPr>
              <p:cNvGrpSpPr/>
              <p:nvPr/>
            </p:nvGrpSpPr>
            <p:grpSpPr>
              <a:xfrm>
                <a:off x="519850" y="1126794"/>
                <a:ext cx="319417" cy="141292"/>
                <a:chOff x="7493876" y="2774731"/>
                <a:chExt cx="1481958" cy="894622"/>
              </a:xfrm>
            </p:grpSpPr>
            <p:sp>
              <p:nvSpPr>
                <p:cNvPr id="380" name="Freeform 379">
                  <a:extLst>
                    <a:ext uri="{FF2B5EF4-FFF2-40B4-BE49-F238E27FC236}">
                      <a16:creationId xmlns:a16="http://schemas.microsoft.com/office/drawing/2014/main" id="{C30A31B3-3865-91F3-1682-089BE91548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81" name="Oval 380">
                  <a:extLst>
                    <a:ext uri="{FF2B5EF4-FFF2-40B4-BE49-F238E27FC236}">
                      <a16:creationId xmlns:a16="http://schemas.microsoft.com/office/drawing/2014/main" id="{72FFD2EE-AFAD-AFC1-B46B-E05F62E6438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82" name="Group 381">
                  <a:extLst>
                    <a:ext uri="{FF2B5EF4-FFF2-40B4-BE49-F238E27FC236}">
                      <a16:creationId xmlns:a16="http://schemas.microsoft.com/office/drawing/2014/main" id="{F5869248-D83A-DFF2-B3F9-10FD0407F350}"/>
                    </a:ext>
                  </a:extLst>
                </p:cNvPr>
                <p:cNvGrpSpPr/>
                <p:nvPr/>
              </p:nvGrpSpPr>
              <p:grpSpPr>
                <a:xfrm>
                  <a:off x="7713663" y="2848339"/>
                  <a:ext cx="1042107" cy="425543"/>
                  <a:chOff x="7786941" y="2884917"/>
                  <a:chExt cx="897649" cy="353919"/>
                </a:xfrm>
              </p:grpSpPr>
              <p:sp>
                <p:nvSpPr>
                  <p:cNvPr id="383" name="Freeform 382">
                    <a:extLst>
                      <a:ext uri="{FF2B5EF4-FFF2-40B4-BE49-F238E27FC236}">
                        <a16:creationId xmlns:a16="http://schemas.microsoft.com/office/drawing/2014/main" id="{E65AFF59-9F84-7FD6-B2C1-A552A755DFE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84" name="Freeform 383">
                    <a:extLst>
                      <a:ext uri="{FF2B5EF4-FFF2-40B4-BE49-F238E27FC236}">
                        <a16:creationId xmlns:a16="http://schemas.microsoft.com/office/drawing/2014/main" id="{C3E75419-45A6-91C1-146E-3925C191AA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85" name="Freeform 384">
                    <a:extLst>
                      <a:ext uri="{FF2B5EF4-FFF2-40B4-BE49-F238E27FC236}">
                        <a16:creationId xmlns:a16="http://schemas.microsoft.com/office/drawing/2014/main" id="{733A769D-8650-CEC2-6FDF-AF815411911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86" name="Freeform 385">
                    <a:extLst>
                      <a:ext uri="{FF2B5EF4-FFF2-40B4-BE49-F238E27FC236}">
                        <a16:creationId xmlns:a16="http://schemas.microsoft.com/office/drawing/2014/main" id="{A43F7F1B-6D01-CC38-5DDF-D32078402E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378" name="Picture 377" descr="server_rack.png">
                <a:extLst>
                  <a:ext uri="{FF2B5EF4-FFF2-40B4-BE49-F238E27FC236}">
                    <a16:creationId xmlns:a16="http://schemas.microsoft.com/office/drawing/2014/main" id="{8EC6488C-2091-E653-FACE-7FC102FFF1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379" name="Can 378">
                <a:extLst>
                  <a:ext uri="{FF2B5EF4-FFF2-40B4-BE49-F238E27FC236}">
                    <a16:creationId xmlns:a16="http://schemas.microsoft.com/office/drawing/2014/main" id="{BFF8E539-A5E6-3F14-1901-71305B045274}"/>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8" name="Freeform 367">
              <a:extLst>
                <a:ext uri="{FF2B5EF4-FFF2-40B4-BE49-F238E27FC236}">
                  <a16:creationId xmlns:a16="http://schemas.microsoft.com/office/drawing/2014/main" id="{802FC56B-D5CC-FD5E-01FD-5CD7434F0FAD}"/>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9" name="Freeform 368">
              <a:extLst>
                <a:ext uri="{FF2B5EF4-FFF2-40B4-BE49-F238E27FC236}">
                  <a16:creationId xmlns:a16="http://schemas.microsoft.com/office/drawing/2014/main" id="{5263942D-89FF-C60C-AFEB-473B53980A38}"/>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0" name="Freeform 369">
              <a:extLst>
                <a:ext uri="{FF2B5EF4-FFF2-40B4-BE49-F238E27FC236}">
                  <a16:creationId xmlns:a16="http://schemas.microsoft.com/office/drawing/2014/main" id="{24065579-C4C0-8215-6760-84FD062EC4B3}"/>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1" name="TextBox 370">
              <a:extLst>
                <a:ext uri="{FF2B5EF4-FFF2-40B4-BE49-F238E27FC236}">
                  <a16:creationId xmlns:a16="http://schemas.microsoft.com/office/drawing/2014/main" id="{C2AD0589-3B33-F74B-01A0-FBF6D0171AE7}"/>
                </a:ext>
              </a:extLst>
            </p:cNvPr>
            <p:cNvSpPr txBox="1"/>
            <p:nvPr/>
          </p:nvSpPr>
          <p:spPr>
            <a:xfrm>
              <a:off x="2249867" y="2479172"/>
              <a:ext cx="548548" cy="338554"/>
            </a:xfrm>
            <a:prstGeom prst="rect">
              <a:avLst/>
            </a:prstGeom>
            <a:noFill/>
          </p:spPr>
          <p:txBody>
            <a:bodyPr wrap="none" rtlCol="0">
              <a:spAutoFit/>
            </a:bodyPr>
            <a:lstStyle/>
            <a:p>
              <a:r>
                <a:rPr lang="en-US" sz="1600" dirty="0"/>
                <a:t>RAN</a:t>
              </a:r>
            </a:p>
          </p:txBody>
        </p:sp>
        <p:sp>
          <p:nvSpPr>
            <p:cNvPr id="372" name="TextBox 371">
              <a:extLst>
                <a:ext uri="{FF2B5EF4-FFF2-40B4-BE49-F238E27FC236}">
                  <a16:creationId xmlns:a16="http://schemas.microsoft.com/office/drawing/2014/main" id="{AFF30E9F-F651-8F5C-C571-7E1866A52AE2}"/>
                </a:ext>
              </a:extLst>
            </p:cNvPr>
            <p:cNvSpPr txBox="1"/>
            <p:nvPr/>
          </p:nvSpPr>
          <p:spPr>
            <a:xfrm>
              <a:off x="1875519" y="3348199"/>
              <a:ext cx="417102" cy="338554"/>
            </a:xfrm>
            <a:prstGeom prst="rect">
              <a:avLst/>
            </a:prstGeom>
            <a:noFill/>
          </p:spPr>
          <p:txBody>
            <a:bodyPr wrap="none" rtlCol="0">
              <a:spAutoFit/>
            </a:bodyPr>
            <a:lstStyle/>
            <a:p>
              <a:r>
                <a:rPr lang="en-US" sz="1600" dirty="0"/>
                <a:t>UE</a:t>
              </a:r>
            </a:p>
          </p:txBody>
        </p:sp>
        <p:cxnSp>
          <p:nvCxnSpPr>
            <p:cNvPr id="373" name="Straight Connector 372">
              <a:extLst>
                <a:ext uri="{FF2B5EF4-FFF2-40B4-BE49-F238E27FC236}">
                  <a16:creationId xmlns:a16="http://schemas.microsoft.com/office/drawing/2014/main" id="{ADC033D4-F49B-411A-204F-433B994C90E4}"/>
                </a:ext>
              </a:extLst>
            </p:cNvPr>
            <p:cNvCxnSpPr>
              <a:stCxn id="420" idx="0"/>
              <a:endCxn id="381"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AC77FAB-9B65-6408-F5E3-8E020A338B9B}"/>
                </a:ext>
              </a:extLst>
            </p:cNvPr>
            <p:cNvCxnSpPr>
              <a:cxnSpLocks/>
              <a:endCxn id="375"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375" name="TextBox 374">
              <a:extLst>
                <a:ext uri="{FF2B5EF4-FFF2-40B4-BE49-F238E27FC236}">
                  <a16:creationId xmlns:a16="http://schemas.microsoft.com/office/drawing/2014/main" id="{BCD43F6B-C5BA-D407-2485-231B1E2595A6}"/>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sp>
        <p:nvSpPr>
          <p:cNvPr id="464" name="TextBox 463">
            <a:extLst>
              <a:ext uri="{FF2B5EF4-FFF2-40B4-BE49-F238E27FC236}">
                <a16:creationId xmlns:a16="http://schemas.microsoft.com/office/drawing/2014/main" id="{1DE3DC05-B440-957C-1D29-B5D792F7AB9C}"/>
              </a:ext>
            </a:extLst>
          </p:cNvPr>
          <p:cNvSpPr txBox="1"/>
          <p:nvPr/>
        </p:nvSpPr>
        <p:spPr>
          <a:xfrm>
            <a:off x="3395564" y="4289760"/>
            <a:ext cx="1218988" cy="338554"/>
          </a:xfrm>
          <a:prstGeom prst="rect">
            <a:avLst/>
          </a:prstGeom>
          <a:noFill/>
        </p:spPr>
        <p:txBody>
          <a:bodyPr wrap="none" rtlCol="0">
            <a:spAutoFit/>
          </a:bodyPr>
          <a:lstStyle/>
          <a:p>
            <a:pPr algn="ctr"/>
            <a:r>
              <a:rPr lang="pt-BR" sz="1600" dirty="0"/>
              <a:t>DC de Borda</a:t>
            </a:r>
          </a:p>
        </p:txBody>
      </p:sp>
      <p:sp>
        <p:nvSpPr>
          <p:cNvPr id="465" name="TextBox 464">
            <a:extLst>
              <a:ext uri="{FF2B5EF4-FFF2-40B4-BE49-F238E27FC236}">
                <a16:creationId xmlns:a16="http://schemas.microsoft.com/office/drawing/2014/main" id="{D7BB8CD1-CE7F-A48C-F0EC-5D3655F601A9}"/>
              </a:ext>
            </a:extLst>
          </p:cNvPr>
          <p:cNvSpPr txBox="1"/>
          <p:nvPr/>
        </p:nvSpPr>
        <p:spPr>
          <a:xfrm>
            <a:off x="3357407" y="4722080"/>
            <a:ext cx="1339149" cy="338554"/>
          </a:xfrm>
          <a:prstGeom prst="rect">
            <a:avLst/>
          </a:prstGeom>
          <a:noFill/>
        </p:spPr>
        <p:txBody>
          <a:bodyPr wrap="none" rtlCol="0">
            <a:spAutoFit/>
          </a:bodyPr>
          <a:lstStyle/>
          <a:p>
            <a:pPr algn="ctr"/>
            <a:r>
              <a:rPr lang="pt-BR" sz="1600" dirty="0"/>
              <a:t>Núcleo Móvel</a:t>
            </a:r>
          </a:p>
        </p:txBody>
      </p:sp>
      <p:sp>
        <p:nvSpPr>
          <p:cNvPr id="482" name="Freeform 481">
            <a:extLst>
              <a:ext uri="{FF2B5EF4-FFF2-40B4-BE49-F238E27FC236}">
                <a16:creationId xmlns:a16="http://schemas.microsoft.com/office/drawing/2014/main" id="{FD2B06D0-2B81-019B-070A-A010CDF67FF8}"/>
              </a:ext>
            </a:extLst>
          </p:cNvPr>
          <p:cNvSpPr/>
          <p:nvPr/>
        </p:nvSpPr>
        <p:spPr>
          <a:xfrm flipH="1">
            <a:off x="8804434" y="2516952"/>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483" name="Group 652">
            <a:extLst>
              <a:ext uri="{FF2B5EF4-FFF2-40B4-BE49-F238E27FC236}">
                <a16:creationId xmlns:a16="http://schemas.microsoft.com/office/drawing/2014/main" id="{6C544F42-A555-5624-694B-95E5D758E1D8}"/>
              </a:ext>
            </a:extLst>
          </p:cNvPr>
          <p:cNvGrpSpPr>
            <a:grpSpLocks/>
          </p:cNvGrpSpPr>
          <p:nvPr/>
        </p:nvGrpSpPr>
        <p:grpSpPr bwMode="auto">
          <a:xfrm flipH="1">
            <a:off x="10355727" y="2564659"/>
            <a:ext cx="346882" cy="278715"/>
            <a:chOff x="2751" y="1851"/>
            <a:chExt cx="462" cy="478"/>
          </a:xfrm>
        </p:grpSpPr>
        <p:pic>
          <p:nvPicPr>
            <p:cNvPr id="584" name="Picture 653" descr="iphone_stylized_small">
              <a:extLst>
                <a:ext uri="{FF2B5EF4-FFF2-40B4-BE49-F238E27FC236}">
                  <a16:creationId xmlns:a16="http://schemas.microsoft.com/office/drawing/2014/main" id="{8B0A60F5-7B86-A5BE-45A9-1BC50C85AC7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5" name="Picture 654" descr="antenna_radiation_stylized">
              <a:extLst>
                <a:ext uri="{FF2B5EF4-FFF2-40B4-BE49-F238E27FC236}">
                  <a16:creationId xmlns:a16="http://schemas.microsoft.com/office/drawing/2014/main" id="{DB46EB40-1D14-C7F1-DAAC-9E227CF84E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483">
            <a:extLst>
              <a:ext uri="{FF2B5EF4-FFF2-40B4-BE49-F238E27FC236}">
                <a16:creationId xmlns:a16="http://schemas.microsoft.com/office/drawing/2014/main" id="{1BFC1D29-8D2B-24D3-A264-428C62713E91}"/>
              </a:ext>
            </a:extLst>
          </p:cNvPr>
          <p:cNvGrpSpPr/>
          <p:nvPr/>
        </p:nvGrpSpPr>
        <p:grpSpPr>
          <a:xfrm flipH="1">
            <a:off x="10439792" y="3626233"/>
            <a:ext cx="217656" cy="203994"/>
            <a:chOff x="7432700" y="2327293"/>
            <a:chExt cx="534987" cy="407988"/>
          </a:xfrm>
        </p:grpSpPr>
        <p:pic>
          <p:nvPicPr>
            <p:cNvPr id="561" name="Picture 1017" descr="antenna_stylized">
              <a:extLst>
                <a:ext uri="{FF2B5EF4-FFF2-40B4-BE49-F238E27FC236}">
                  <a16:creationId xmlns:a16="http://schemas.microsoft.com/office/drawing/2014/main" id="{0ED080F6-27DB-1E3D-8A4A-2DC4F10E6EC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2" name="Picture 1018" descr="laptop_keyboard">
              <a:extLst>
                <a:ext uri="{FF2B5EF4-FFF2-40B4-BE49-F238E27FC236}">
                  <a16:creationId xmlns:a16="http://schemas.microsoft.com/office/drawing/2014/main" id="{44669807-D836-E869-3D5B-2D8D3A2110A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 name="Freeform 1019">
              <a:extLst>
                <a:ext uri="{FF2B5EF4-FFF2-40B4-BE49-F238E27FC236}">
                  <a16:creationId xmlns:a16="http://schemas.microsoft.com/office/drawing/2014/main" id="{EF0FDB19-1F7D-8442-09C1-3F18F12406B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564" name="Picture 1020" descr="screen">
              <a:extLst>
                <a:ext uri="{FF2B5EF4-FFF2-40B4-BE49-F238E27FC236}">
                  <a16:creationId xmlns:a16="http://schemas.microsoft.com/office/drawing/2014/main" id="{936B66E2-D3A1-2F92-1EBD-82584D1EE0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5" name="Freeform 1021">
              <a:extLst>
                <a:ext uri="{FF2B5EF4-FFF2-40B4-BE49-F238E27FC236}">
                  <a16:creationId xmlns:a16="http://schemas.microsoft.com/office/drawing/2014/main" id="{5D341460-3BEB-07C4-12A3-7500EB991F7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6" name="Freeform 1022">
              <a:extLst>
                <a:ext uri="{FF2B5EF4-FFF2-40B4-BE49-F238E27FC236}">
                  <a16:creationId xmlns:a16="http://schemas.microsoft.com/office/drawing/2014/main" id="{E0E94C0E-42D6-5F4F-FF77-61EA91264570}"/>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7" name="Freeform 1023">
              <a:extLst>
                <a:ext uri="{FF2B5EF4-FFF2-40B4-BE49-F238E27FC236}">
                  <a16:creationId xmlns:a16="http://schemas.microsoft.com/office/drawing/2014/main" id="{26787FCC-9F97-C32F-9394-D8141FB9D1E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8" name="Freeform 1024">
              <a:extLst>
                <a:ext uri="{FF2B5EF4-FFF2-40B4-BE49-F238E27FC236}">
                  <a16:creationId xmlns:a16="http://schemas.microsoft.com/office/drawing/2014/main" id="{CD4A056A-7F3B-3E77-CA1D-3052CBD67C8E}"/>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1025">
              <a:extLst>
                <a:ext uri="{FF2B5EF4-FFF2-40B4-BE49-F238E27FC236}">
                  <a16:creationId xmlns:a16="http://schemas.microsoft.com/office/drawing/2014/main" id="{C6E6BE47-5153-BA32-98BC-52F66A7CEE5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0" name="Freeform 1026">
              <a:extLst>
                <a:ext uri="{FF2B5EF4-FFF2-40B4-BE49-F238E27FC236}">
                  <a16:creationId xmlns:a16="http://schemas.microsoft.com/office/drawing/2014/main" id="{76102D2B-1479-FC94-4F2E-B32D725712EC}"/>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71" name="Group 1027">
              <a:extLst>
                <a:ext uri="{FF2B5EF4-FFF2-40B4-BE49-F238E27FC236}">
                  <a16:creationId xmlns:a16="http://schemas.microsoft.com/office/drawing/2014/main" id="{4438A0DD-C74D-24CE-73EF-70AB54AA6DF0}"/>
                </a:ext>
              </a:extLst>
            </p:cNvPr>
            <p:cNvGrpSpPr>
              <a:grpSpLocks/>
            </p:cNvGrpSpPr>
            <p:nvPr/>
          </p:nvGrpSpPr>
          <p:grpSpPr bwMode="auto">
            <a:xfrm>
              <a:off x="7594735" y="2642220"/>
              <a:ext cx="98740" cy="36846"/>
              <a:chOff x="1740" y="2642"/>
              <a:chExt cx="752" cy="327"/>
            </a:xfrm>
          </p:grpSpPr>
          <p:sp>
            <p:nvSpPr>
              <p:cNvPr id="578" name="Freeform 1028">
                <a:extLst>
                  <a:ext uri="{FF2B5EF4-FFF2-40B4-BE49-F238E27FC236}">
                    <a16:creationId xmlns:a16="http://schemas.microsoft.com/office/drawing/2014/main" id="{9D7C87C7-39C9-6E35-912F-464E7557B0A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9" name="Freeform 1029">
                <a:extLst>
                  <a:ext uri="{FF2B5EF4-FFF2-40B4-BE49-F238E27FC236}">
                    <a16:creationId xmlns:a16="http://schemas.microsoft.com/office/drawing/2014/main" id="{35748F58-3990-F5E9-22E4-D9ECC8454BC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0" name="Freeform 1030">
                <a:extLst>
                  <a:ext uri="{FF2B5EF4-FFF2-40B4-BE49-F238E27FC236}">
                    <a16:creationId xmlns:a16="http://schemas.microsoft.com/office/drawing/2014/main" id="{26379621-ADD2-A845-C5B2-8B04D96827D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1" name="Freeform 1031">
                <a:extLst>
                  <a:ext uri="{FF2B5EF4-FFF2-40B4-BE49-F238E27FC236}">
                    <a16:creationId xmlns:a16="http://schemas.microsoft.com/office/drawing/2014/main" id="{3546413D-772E-B2B8-9E24-C366E8337A1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2" name="Freeform 1032">
                <a:extLst>
                  <a:ext uri="{FF2B5EF4-FFF2-40B4-BE49-F238E27FC236}">
                    <a16:creationId xmlns:a16="http://schemas.microsoft.com/office/drawing/2014/main" id="{5F256790-8813-8DA0-7D72-F5396D57E57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3" name="Freeform 1033">
                <a:extLst>
                  <a:ext uri="{FF2B5EF4-FFF2-40B4-BE49-F238E27FC236}">
                    <a16:creationId xmlns:a16="http://schemas.microsoft.com/office/drawing/2014/main" id="{D8C0AE73-23F1-BF0C-E157-60DD1CC2F8A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572" name="Freeform 1034">
              <a:extLst>
                <a:ext uri="{FF2B5EF4-FFF2-40B4-BE49-F238E27FC236}">
                  <a16:creationId xmlns:a16="http://schemas.microsoft.com/office/drawing/2014/main" id="{89CF6573-4106-DF07-AB8C-F7178A68548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3" name="Freeform 1035">
              <a:extLst>
                <a:ext uri="{FF2B5EF4-FFF2-40B4-BE49-F238E27FC236}">
                  <a16:creationId xmlns:a16="http://schemas.microsoft.com/office/drawing/2014/main" id="{61F25DD9-1F1C-4616-C837-F8FF1C543B38}"/>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4" name="Freeform 1036">
              <a:extLst>
                <a:ext uri="{FF2B5EF4-FFF2-40B4-BE49-F238E27FC236}">
                  <a16:creationId xmlns:a16="http://schemas.microsoft.com/office/drawing/2014/main" id="{0A96345F-2D8D-AF04-1CCA-59D514E1121F}"/>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5" name="Freeform 1037">
              <a:extLst>
                <a:ext uri="{FF2B5EF4-FFF2-40B4-BE49-F238E27FC236}">
                  <a16:creationId xmlns:a16="http://schemas.microsoft.com/office/drawing/2014/main" id="{00D34C1C-382F-3B94-105E-F59C31086553}"/>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6" name="Freeform 1038">
              <a:extLst>
                <a:ext uri="{FF2B5EF4-FFF2-40B4-BE49-F238E27FC236}">
                  <a16:creationId xmlns:a16="http://schemas.microsoft.com/office/drawing/2014/main" id="{1EF425A8-C70A-3F4C-04BF-EFD06CD22C6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7" name="Freeform 1039">
              <a:extLst>
                <a:ext uri="{FF2B5EF4-FFF2-40B4-BE49-F238E27FC236}">
                  <a16:creationId xmlns:a16="http://schemas.microsoft.com/office/drawing/2014/main" id="{4CE7DB9F-35DF-6E1B-C8BD-8927C57E2B79}"/>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85" name="Group 484">
            <a:extLst>
              <a:ext uri="{FF2B5EF4-FFF2-40B4-BE49-F238E27FC236}">
                <a16:creationId xmlns:a16="http://schemas.microsoft.com/office/drawing/2014/main" id="{EFDEEF66-6804-6CB7-EACC-B9F25D72D60E}"/>
              </a:ext>
            </a:extLst>
          </p:cNvPr>
          <p:cNvGrpSpPr/>
          <p:nvPr/>
        </p:nvGrpSpPr>
        <p:grpSpPr>
          <a:xfrm flipH="1">
            <a:off x="10353044" y="3160166"/>
            <a:ext cx="429079" cy="145970"/>
            <a:chOff x="8493165" y="2029804"/>
            <a:chExt cx="849312" cy="226109"/>
          </a:xfrm>
        </p:grpSpPr>
        <p:pic>
          <p:nvPicPr>
            <p:cNvPr id="559" name="Picture 603" descr="car_icon_small">
              <a:extLst>
                <a:ext uri="{FF2B5EF4-FFF2-40B4-BE49-F238E27FC236}">
                  <a16:creationId xmlns:a16="http://schemas.microsoft.com/office/drawing/2014/main" id="{F6D98E17-47C7-CBEA-11EA-8B8995731E9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0" name="Picture 1017" descr="antenna_stylized">
              <a:extLst>
                <a:ext uri="{FF2B5EF4-FFF2-40B4-BE49-F238E27FC236}">
                  <a16:creationId xmlns:a16="http://schemas.microsoft.com/office/drawing/2014/main" id="{021B6FEE-4E62-9AF8-A763-3AB7DCF1233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6" name="Group 485">
            <a:extLst>
              <a:ext uri="{FF2B5EF4-FFF2-40B4-BE49-F238E27FC236}">
                <a16:creationId xmlns:a16="http://schemas.microsoft.com/office/drawing/2014/main" id="{DA16315B-6982-3A7F-DD23-0ADEB84A665B}"/>
              </a:ext>
            </a:extLst>
          </p:cNvPr>
          <p:cNvGrpSpPr/>
          <p:nvPr/>
        </p:nvGrpSpPr>
        <p:grpSpPr>
          <a:xfrm flipH="1">
            <a:off x="9758600" y="2550121"/>
            <a:ext cx="179923" cy="467709"/>
            <a:chOff x="2620015" y="53195"/>
            <a:chExt cx="179923" cy="467709"/>
          </a:xfrm>
        </p:grpSpPr>
        <p:grpSp>
          <p:nvGrpSpPr>
            <p:cNvPr id="534" name="Group 533">
              <a:extLst>
                <a:ext uri="{FF2B5EF4-FFF2-40B4-BE49-F238E27FC236}">
                  <a16:creationId xmlns:a16="http://schemas.microsoft.com/office/drawing/2014/main" id="{874CF1B9-42A6-65F7-8D14-4893D076F8AE}"/>
                </a:ext>
              </a:extLst>
            </p:cNvPr>
            <p:cNvGrpSpPr/>
            <p:nvPr/>
          </p:nvGrpSpPr>
          <p:grpSpPr>
            <a:xfrm>
              <a:off x="2620015" y="53195"/>
              <a:ext cx="179923" cy="196522"/>
              <a:chOff x="2620015" y="11713"/>
              <a:chExt cx="179923" cy="238004"/>
            </a:xfrm>
          </p:grpSpPr>
          <p:sp>
            <p:nvSpPr>
              <p:cNvPr id="551" name="Oval 818">
                <a:extLst>
                  <a:ext uri="{FF2B5EF4-FFF2-40B4-BE49-F238E27FC236}">
                    <a16:creationId xmlns:a16="http://schemas.microsoft.com/office/drawing/2014/main" id="{BFECE7EA-74E8-C53B-03F1-458DA28BDC36}"/>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52" name="Group 819">
                <a:extLst>
                  <a:ext uri="{FF2B5EF4-FFF2-40B4-BE49-F238E27FC236}">
                    <a16:creationId xmlns:a16="http://schemas.microsoft.com/office/drawing/2014/main" id="{644DDFB6-E4E7-78D5-615E-0DBADFF3CBCB}"/>
                  </a:ext>
                </a:extLst>
              </p:cNvPr>
              <p:cNvGrpSpPr>
                <a:grpSpLocks/>
              </p:cNvGrpSpPr>
              <p:nvPr/>
            </p:nvGrpSpPr>
            <p:grpSpPr bwMode="auto">
              <a:xfrm>
                <a:off x="2636020" y="11713"/>
                <a:ext cx="146256" cy="238004"/>
                <a:chOff x="2949" y="1424"/>
                <a:chExt cx="265" cy="322"/>
              </a:xfrm>
            </p:grpSpPr>
            <p:sp>
              <p:nvSpPr>
                <p:cNvPr id="553" name="Oval 820">
                  <a:extLst>
                    <a:ext uri="{FF2B5EF4-FFF2-40B4-BE49-F238E27FC236}">
                      <a16:creationId xmlns:a16="http://schemas.microsoft.com/office/drawing/2014/main" id="{086C636C-321F-4037-06A6-98B0C7137619}"/>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4" name="Oval 821">
                  <a:extLst>
                    <a:ext uri="{FF2B5EF4-FFF2-40B4-BE49-F238E27FC236}">
                      <a16:creationId xmlns:a16="http://schemas.microsoft.com/office/drawing/2014/main" id="{CACA9DCB-7708-06A6-7968-8992F08E8880}"/>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5" name="Oval 822">
                  <a:extLst>
                    <a:ext uri="{FF2B5EF4-FFF2-40B4-BE49-F238E27FC236}">
                      <a16:creationId xmlns:a16="http://schemas.microsoft.com/office/drawing/2014/main" id="{8DCA53AE-CEE1-998E-4BB7-41652C5C5B4C}"/>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6" name="Oval 823">
                  <a:extLst>
                    <a:ext uri="{FF2B5EF4-FFF2-40B4-BE49-F238E27FC236}">
                      <a16:creationId xmlns:a16="http://schemas.microsoft.com/office/drawing/2014/main" id="{C41DB5CD-88E2-B928-3918-6EBDA3C6882C}"/>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7" name="Freeform 824">
                  <a:extLst>
                    <a:ext uri="{FF2B5EF4-FFF2-40B4-BE49-F238E27FC236}">
                      <a16:creationId xmlns:a16="http://schemas.microsoft.com/office/drawing/2014/main" id="{197C3D07-A619-031C-44E6-1B3AE2AD7CEC}"/>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8" name="Freeform 824">
                  <a:extLst>
                    <a:ext uri="{FF2B5EF4-FFF2-40B4-BE49-F238E27FC236}">
                      <a16:creationId xmlns:a16="http://schemas.microsoft.com/office/drawing/2014/main" id="{AF8A358D-9208-7C56-6329-DB0CE34DD90D}"/>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535" name="Group 398">
              <a:extLst>
                <a:ext uri="{FF2B5EF4-FFF2-40B4-BE49-F238E27FC236}">
                  <a16:creationId xmlns:a16="http://schemas.microsoft.com/office/drawing/2014/main" id="{3B65B88F-0516-EBE3-A5EA-9C3C1385263B}"/>
                </a:ext>
              </a:extLst>
            </p:cNvPr>
            <p:cNvGrpSpPr>
              <a:grpSpLocks/>
            </p:cNvGrpSpPr>
            <p:nvPr/>
          </p:nvGrpSpPr>
          <p:grpSpPr bwMode="auto">
            <a:xfrm>
              <a:off x="2631142" y="136376"/>
              <a:ext cx="152730" cy="384528"/>
              <a:chOff x="3130" y="3288"/>
              <a:chExt cx="410" cy="742"/>
            </a:xfrm>
          </p:grpSpPr>
          <p:sp>
            <p:nvSpPr>
              <p:cNvPr id="536" name="Line 270">
                <a:extLst>
                  <a:ext uri="{FF2B5EF4-FFF2-40B4-BE49-F238E27FC236}">
                    <a16:creationId xmlns:a16="http://schemas.microsoft.com/office/drawing/2014/main" id="{31935DF1-83DA-B3FF-2D27-B4491E77B12A}"/>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7" name="Line 271">
                <a:extLst>
                  <a:ext uri="{FF2B5EF4-FFF2-40B4-BE49-F238E27FC236}">
                    <a16:creationId xmlns:a16="http://schemas.microsoft.com/office/drawing/2014/main" id="{BDFE238E-74AD-3049-77B4-11FDBD074E50}"/>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Line 272">
                <a:extLst>
                  <a:ext uri="{FF2B5EF4-FFF2-40B4-BE49-F238E27FC236}">
                    <a16:creationId xmlns:a16="http://schemas.microsoft.com/office/drawing/2014/main" id="{F5A7D14B-1868-AD66-BBB8-E3BBA728C8E5}"/>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Line 273">
                <a:extLst>
                  <a:ext uri="{FF2B5EF4-FFF2-40B4-BE49-F238E27FC236}">
                    <a16:creationId xmlns:a16="http://schemas.microsoft.com/office/drawing/2014/main" id="{C2BDEFC6-9254-212C-06AD-1EACDE3A43A6}"/>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Line 274">
                <a:extLst>
                  <a:ext uri="{FF2B5EF4-FFF2-40B4-BE49-F238E27FC236}">
                    <a16:creationId xmlns:a16="http://schemas.microsoft.com/office/drawing/2014/main" id="{0E7A3E48-4A6D-8C93-D2B9-D5EDF9B51EAF}"/>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Line 275">
                <a:extLst>
                  <a:ext uri="{FF2B5EF4-FFF2-40B4-BE49-F238E27FC236}">
                    <a16:creationId xmlns:a16="http://schemas.microsoft.com/office/drawing/2014/main" id="{0BA8CF0E-C248-BEC5-E4DB-DCC684A6D87F}"/>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Line 276">
                <a:extLst>
                  <a:ext uri="{FF2B5EF4-FFF2-40B4-BE49-F238E27FC236}">
                    <a16:creationId xmlns:a16="http://schemas.microsoft.com/office/drawing/2014/main" id="{AF08C4DC-7170-929F-D8F4-A78BB8F472B2}"/>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3" name="Line 277">
                <a:extLst>
                  <a:ext uri="{FF2B5EF4-FFF2-40B4-BE49-F238E27FC236}">
                    <a16:creationId xmlns:a16="http://schemas.microsoft.com/office/drawing/2014/main" id="{175CF986-B066-FF96-79DB-0BCD6E752EA7}"/>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4" name="Line 278">
                <a:extLst>
                  <a:ext uri="{FF2B5EF4-FFF2-40B4-BE49-F238E27FC236}">
                    <a16:creationId xmlns:a16="http://schemas.microsoft.com/office/drawing/2014/main" id="{0347EF75-F7DC-5BA4-C5AD-1D4464FAA1B4}"/>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Line 279">
                <a:extLst>
                  <a:ext uri="{FF2B5EF4-FFF2-40B4-BE49-F238E27FC236}">
                    <a16:creationId xmlns:a16="http://schemas.microsoft.com/office/drawing/2014/main" id="{C6991347-2A7D-EF6E-0DE3-89311E2285B5}"/>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Line 280">
                <a:extLst>
                  <a:ext uri="{FF2B5EF4-FFF2-40B4-BE49-F238E27FC236}">
                    <a16:creationId xmlns:a16="http://schemas.microsoft.com/office/drawing/2014/main" id="{4D0C7F4F-C157-0708-7212-9151C2B55ECE}"/>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Line 281">
                <a:extLst>
                  <a:ext uri="{FF2B5EF4-FFF2-40B4-BE49-F238E27FC236}">
                    <a16:creationId xmlns:a16="http://schemas.microsoft.com/office/drawing/2014/main" id="{78592DAC-E578-9362-0F64-2FBC39575758}"/>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Line 282">
                <a:extLst>
                  <a:ext uri="{FF2B5EF4-FFF2-40B4-BE49-F238E27FC236}">
                    <a16:creationId xmlns:a16="http://schemas.microsoft.com/office/drawing/2014/main" id="{CF7BB56C-5EA6-953B-2DD5-B7E193C96F1E}"/>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Line 283">
                <a:extLst>
                  <a:ext uri="{FF2B5EF4-FFF2-40B4-BE49-F238E27FC236}">
                    <a16:creationId xmlns:a16="http://schemas.microsoft.com/office/drawing/2014/main" id="{BE957042-0122-0E9B-30C4-DF9F08CBF2C9}"/>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Line 284">
                <a:extLst>
                  <a:ext uri="{FF2B5EF4-FFF2-40B4-BE49-F238E27FC236}">
                    <a16:creationId xmlns:a16="http://schemas.microsoft.com/office/drawing/2014/main" id="{6C01F4AC-9B05-B295-A1D5-F4BA4D0EDF33}"/>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487" name="Rectangle 486">
            <a:extLst>
              <a:ext uri="{FF2B5EF4-FFF2-40B4-BE49-F238E27FC236}">
                <a16:creationId xmlns:a16="http://schemas.microsoft.com/office/drawing/2014/main" id="{4E2D8FA1-6075-5A33-FD59-F3595D622F2E}"/>
              </a:ext>
            </a:extLst>
          </p:cNvPr>
          <p:cNvSpPr/>
          <p:nvPr/>
        </p:nvSpPr>
        <p:spPr>
          <a:xfrm flipH="1">
            <a:off x="10376096" y="2436415"/>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88" name="Group 487">
            <a:extLst>
              <a:ext uri="{FF2B5EF4-FFF2-40B4-BE49-F238E27FC236}">
                <a16:creationId xmlns:a16="http://schemas.microsoft.com/office/drawing/2014/main" id="{4A8360F3-B1C7-7F49-C4AB-C76018C1F09A}"/>
              </a:ext>
            </a:extLst>
          </p:cNvPr>
          <p:cNvGrpSpPr/>
          <p:nvPr/>
        </p:nvGrpSpPr>
        <p:grpSpPr>
          <a:xfrm flipH="1">
            <a:off x="9927396" y="3632074"/>
            <a:ext cx="179923" cy="467709"/>
            <a:chOff x="2620015" y="53195"/>
            <a:chExt cx="179923" cy="467709"/>
          </a:xfrm>
        </p:grpSpPr>
        <p:grpSp>
          <p:nvGrpSpPr>
            <p:cNvPr id="509" name="Group 508">
              <a:extLst>
                <a:ext uri="{FF2B5EF4-FFF2-40B4-BE49-F238E27FC236}">
                  <a16:creationId xmlns:a16="http://schemas.microsoft.com/office/drawing/2014/main" id="{11F984EE-7F6F-DFC7-4E3A-38C10ACBF536}"/>
                </a:ext>
              </a:extLst>
            </p:cNvPr>
            <p:cNvGrpSpPr/>
            <p:nvPr/>
          </p:nvGrpSpPr>
          <p:grpSpPr>
            <a:xfrm>
              <a:off x="2620015" y="53195"/>
              <a:ext cx="179923" cy="196522"/>
              <a:chOff x="2620015" y="11713"/>
              <a:chExt cx="179923" cy="238004"/>
            </a:xfrm>
          </p:grpSpPr>
          <p:sp>
            <p:nvSpPr>
              <p:cNvPr id="526" name="Oval 818">
                <a:extLst>
                  <a:ext uri="{FF2B5EF4-FFF2-40B4-BE49-F238E27FC236}">
                    <a16:creationId xmlns:a16="http://schemas.microsoft.com/office/drawing/2014/main" id="{692CD207-4779-3F31-826E-77029716BDC1}"/>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27" name="Group 819">
                <a:extLst>
                  <a:ext uri="{FF2B5EF4-FFF2-40B4-BE49-F238E27FC236}">
                    <a16:creationId xmlns:a16="http://schemas.microsoft.com/office/drawing/2014/main" id="{82F957A8-361C-7B31-0B78-670D779640A8}"/>
                  </a:ext>
                </a:extLst>
              </p:cNvPr>
              <p:cNvGrpSpPr>
                <a:grpSpLocks/>
              </p:cNvGrpSpPr>
              <p:nvPr/>
            </p:nvGrpSpPr>
            <p:grpSpPr bwMode="auto">
              <a:xfrm>
                <a:off x="2636020" y="11713"/>
                <a:ext cx="146256" cy="238004"/>
                <a:chOff x="2949" y="1424"/>
                <a:chExt cx="265" cy="322"/>
              </a:xfrm>
            </p:grpSpPr>
            <p:sp>
              <p:nvSpPr>
                <p:cNvPr id="528" name="Oval 820">
                  <a:extLst>
                    <a:ext uri="{FF2B5EF4-FFF2-40B4-BE49-F238E27FC236}">
                      <a16:creationId xmlns:a16="http://schemas.microsoft.com/office/drawing/2014/main" id="{46015B15-3833-FFEF-C982-53669442F054}"/>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9" name="Oval 821">
                  <a:extLst>
                    <a:ext uri="{FF2B5EF4-FFF2-40B4-BE49-F238E27FC236}">
                      <a16:creationId xmlns:a16="http://schemas.microsoft.com/office/drawing/2014/main" id="{0AD3390D-630F-E90A-A528-BF53E4C72101}"/>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0" name="Oval 822">
                  <a:extLst>
                    <a:ext uri="{FF2B5EF4-FFF2-40B4-BE49-F238E27FC236}">
                      <a16:creationId xmlns:a16="http://schemas.microsoft.com/office/drawing/2014/main" id="{8D1A19B4-BBFE-84C5-E563-B53446F7417C}"/>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1" name="Oval 823">
                  <a:extLst>
                    <a:ext uri="{FF2B5EF4-FFF2-40B4-BE49-F238E27FC236}">
                      <a16:creationId xmlns:a16="http://schemas.microsoft.com/office/drawing/2014/main" id="{D9F5859A-1591-55C0-5FE3-A0CBD4976764}"/>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2" name="Freeform 824">
                  <a:extLst>
                    <a:ext uri="{FF2B5EF4-FFF2-40B4-BE49-F238E27FC236}">
                      <a16:creationId xmlns:a16="http://schemas.microsoft.com/office/drawing/2014/main" id="{496BDDD2-D4EC-EBAB-C85D-2D71A78462F5}"/>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3" name="Freeform 824">
                  <a:extLst>
                    <a:ext uri="{FF2B5EF4-FFF2-40B4-BE49-F238E27FC236}">
                      <a16:creationId xmlns:a16="http://schemas.microsoft.com/office/drawing/2014/main" id="{319176CE-2622-B473-1CF5-487287B29E7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510" name="Group 398">
              <a:extLst>
                <a:ext uri="{FF2B5EF4-FFF2-40B4-BE49-F238E27FC236}">
                  <a16:creationId xmlns:a16="http://schemas.microsoft.com/office/drawing/2014/main" id="{44C4BF16-E328-76C7-6442-71C0C49DAE94}"/>
                </a:ext>
              </a:extLst>
            </p:cNvPr>
            <p:cNvGrpSpPr>
              <a:grpSpLocks/>
            </p:cNvGrpSpPr>
            <p:nvPr/>
          </p:nvGrpSpPr>
          <p:grpSpPr bwMode="auto">
            <a:xfrm>
              <a:off x="2631142" y="136376"/>
              <a:ext cx="152730" cy="384528"/>
              <a:chOff x="3130" y="3288"/>
              <a:chExt cx="410" cy="742"/>
            </a:xfrm>
          </p:grpSpPr>
          <p:sp>
            <p:nvSpPr>
              <p:cNvPr id="511" name="Line 270">
                <a:extLst>
                  <a:ext uri="{FF2B5EF4-FFF2-40B4-BE49-F238E27FC236}">
                    <a16:creationId xmlns:a16="http://schemas.microsoft.com/office/drawing/2014/main" id="{AA655D3E-3C8A-5423-EA51-AFE97E9114C3}"/>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2" name="Line 271">
                <a:extLst>
                  <a:ext uri="{FF2B5EF4-FFF2-40B4-BE49-F238E27FC236}">
                    <a16:creationId xmlns:a16="http://schemas.microsoft.com/office/drawing/2014/main" id="{55FD0BE5-F555-9A78-BB9C-6EADEEB8EE3D}"/>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3" name="Line 272">
                <a:extLst>
                  <a:ext uri="{FF2B5EF4-FFF2-40B4-BE49-F238E27FC236}">
                    <a16:creationId xmlns:a16="http://schemas.microsoft.com/office/drawing/2014/main" id="{2B198134-BB3C-2A55-6758-9B31BE35D72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4" name="Line 273">
                <a:extLst>
                  <a:ext uri="{FF2B5EF4-FFF2-40B4-BE49-F238E27FC236}">
                    <a16:creationId xmlns:a16="http://schemas.microsoft.com/office/drawing/2014/main" id="{F7A42E71-4A20-AEFE-42A3-59A743568EB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5" name="Line 274">
                <a:extLst>
                  <a:ext uri="{FF2B5EF4-FFF2-40B4-BE49-F238E27FC236}">
                    <a16:creationId xmlns:a16="http://schemas.microsoft.com/office/drawing/2014/main" id="{5727CE03-3515-7B97-6884-BA5B81DD2C36}"/>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6" name="Line 275">
                <a:extLst>
                  <a:ext uri="{FF2B5EF4-FFF2-40B4-BE49-F238E27FC236}">
                    <a16:creationId xmlns:a16="http://schemas.microsoft.com/office/drawing/2014/main" id="{ED6FDF2D-4133-6837-1E03-4AE660A6B22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7" name="Line 276">
                <a:extLst>
                  <a:ext uri="{FF2B5EF4-FFF2-40B4-BE49-F238E27FC236}">
                    <a16:creationId xmlns:a16="http://schemas.microsoft.com/office/drawing/2014/main" id="{84388CAA-CFBA-3691-CB1F-8AE4078F5B87}"/>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8" name="Line 277">
                <a:extLst>
                  <a:ext uri="{FF2B5EF4-FFF2-40B4-BE49-F238E27FC236}">
                    <a16:creationId xmlns:a16="http://schemas.microsoft.com/office/drawing/2014/main" id="{D5E85D91-1589-82BB-0010-84296B567420}"/>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9" name="Line 278">
                <a:extLst>
                  <a:ext uri="{FF2B5EF4-FFF2-40B4-BE49-F238E27FC236}">
                    <a16:creationId xmlns:a16="http://schemas.microsoft.com/office/drawing/2014/main" id="{C5664D24-7B57-640D-A260-9E7FA7CC525B}"/>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0" name="Line 279">
                <a:extLst>
                  <a:ext uri="{FF2B5EF4-FFF2-40B4-BE49-F238E27FC236}">
                    <a16:creationId xmlns:a16="http://schemas.microsoft.com/office/drawing/2014/main" id="{1AB2ABFF-AE8F-9B4B-E742-6D3B01E91CF0}"/>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1" name="Line 280">
                <a:extLst>
                  <a:ext uri="{FF2B5EF4-FFF2-40B4-BE49-F238E27FC236}">
                    <a16:creationId xmlns:a16="http://schemas.microsoft.com/office/drawing/2014/main" id="{98859B89-9EC2-63CF-084E-BFA9774DCA4E}"/>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2" name="Line 281">
                <a:extLst>
                  <a:ext uri="{FF2B5EF4-FFF2-40B4-BE49-F238E27FC236}">
                    <a16:creationId xmlns:a16="http://schemas.microsoft.com/office/drawing/2014/main" id="{A39B8548-0583-5898-2C37-810C7D9399D5}"/>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3" name="Line 282">
                <a:extLst>
                  <a:ext uri="{FF2B5EF4-FFF2-40B4-BE49-F238E27FC236}">
                    <a16:creationId xmlns:a16="http://schemas.microsoft.com/office/drawing/2014/main" id="{C83B44B9-7CC1-18AB-8F8D-93FBBCFE9188}"/>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4" name="Line 283">
                <a:extLst>
                  <a:ext uri="{FF2B5EF4-FFF2-40B4-BE49-F238E27FC236}">
                    <a16:creationId xmlns:a16="http://schemas.microsoft.com/office/drawing/2014/main" id="{5F2E5116-98BE-29F2-9B21-83B1C8043580}"/>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5" name="Line 284">
                <a:extLst>
                  <a:ext uri="{FF2B5EF4-FFF2-40B4-BE49-F238E27FC236}">
                    <a16:creationId xmlns:a16="http://schemas.microsoft.com/office/drawing/2014/main" id="{BC7245E6-6F03-B448-9EB0-407D06331B1C}"/>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489" name="Group 488">
            <a:extLst>
              <a:ext uri="{FF2B5EF4-FFF2-40B4-BE49-F238E27FC236}">
                <a16:creationId xmlns:a16="http://schemas.microsoft.com/office/drawing/2014/main" id="{74EE244B-C682-02B8-8359-8C5CB0BDF1B2}"/>
              </a:ext>
            </a:extLst>
          </p:cNvPr>
          <p:cNvGrpSpPr/>
          <p:nvPr/>
        </p:nvGrpSpPr>
        <p:grpSpPr>
          <a:xfrm flipH="1">
            <a:off x="9007147" y="3060530"/>
            <a:ext cx="710987" cy="468256"/>
            <a:chOff x="340314" y="825285"/>
            <a:chExt cx="710987" cy="468256"/>
          </a:xfrm>
        </p:grpSpPr>
        <p:sp>
          <p:nvSpPr>
            <p:cNvPr id="498" name="Oval 497">
              <a:extLst>
                <a:ext uri="{FF2B5EF4-FFF2-40B4-BE49-F238E27FC236}">
                  <a16:creationId xmlns:a16="http://schemas.microsoft.com/office/drawing/2014/main" id="{F20C8F10-8DDD-89A2-4CE8-3A0FE41997C7}"/>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9" name="Group 498">
              <a:extLst>
                <a:ext uri="{FF2B5EF4-FFF2-40B4-BE49-F238E27FC236}">
                  <a16:creationId xmlns:a16="http://schemas.microsoft.com/office/drawing/2014/main" id="{6BDA2DD1-D019-5C12-A318-13C6B851DEF7}"/>
                </a:ext>
              </a:extLst>
            </p:cNvPr>
            <p:cNvGrpSpPr/>
            <p:nvPr/>
          </p:nvGrpSpPr>
          <p:grpSpPr>
            <a:xfrm>
              <a:off x="519850" y="1126794"/>
              <a:ext cx="319417" cy="141292"/>
              <a:chOff x="7493876" y="2774731"/>
              <a:chExt cx="1481958" cy="894622"/>
            </a:xfrm>
          </p:grpSpPr>
          <p:sp>
            <p:nvSpPr>
              <p:cNvPr id="502" name="Freeform 501">
                <a:extLst>
                  <a:ext uri="{FF2B5EF4-FFF2-40B4-BE49-F238E27FC236}">
                    <a16:creationId xmlns:a16="http://schemas.microsoft.com/office/drawing/2014/main" id="{8CD5A2AB-22F1-58A4-18A0-04648254C6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503" name="Oval 502">
                <a:extLst>
                  <a:ext uri="{FF2B5EF4-FFF2-40B4-BE49-F238E27FC236}">
                    <a16:creationId xmlns:a16="http://schemas.microsoft.com/office/drawing/2014/main" id="{C3ADAF9B-558D-3A5B-D5BF-AE48321B285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504" name="Group 503">
                <a:extLst>
                  <a:ext uri="{FF2B5EF4-FFF2-40B4-BE49-F238E27FC236}">
                    <a16:creationId xmlns:a16="http://schemas.microsoft.com/office/drawing/2014/main" id="{52DA4371-0C10-E56D-C0CE-7A55B8F6D9E0}"/>
                  </a:ext>
                </a:extLst>
              </p:cNvPr>
              <p:cNvGrpSpPr/>
              <p:nvPr/>
            </p:nvGrpSpPr>
            <p:grpSpPr>
              <a:xfrm>
                <a:off x="7713663" y="2848339"/>
                <a:ext cx="1042107" cy="425543"/>
                <a:chOff x="7786941" y="2884917"/>
                <a:chExt cx="897649" cy="353919"/>
              </a:xfrm>
            </p:grpSpPr>
            <p:sp>
              <p:nvSpPr>
                <p:cNvPr id="505" name="Freeform 504">
                  <a:extLst>
                    <a:ext uri="{FF2B5EF4-FFF2-40B4-BE49-F238E27FC236}">
                      <a16:creationId xmlns:a16="http://schemas.microsoft.com/office/drawing/2014/main" id="{E583AE8C-1AE8-45EC-C76C-F468F99F55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06" name="Freeform 505">
                  <a:extLst>
                    <a:ext uri="{FF2B5EF4-FFF2-40B4-BE49-F238E27FC236}">
                      <a16:creationId xmlns:a16="http://schemas.microsoft.com/office/drawing/2014/main" id="{29F7D21C-1C3B-759D-D444-6AD92F8CC87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07" name="Freeform 506">
                  <a:extLst>
                    <a:ext uri="{FF2B5EF4-FFF2-40B4-BE49-F238E27FC236}">
                      <a16:creationId xmlns:a16="http://schemas.microsoft.com/office/drawing/2014/main" id="{BDAE48FD-099C-10D6-5E6F-F567981DA26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08" name="Freeform 507">
                  <a:extLst>
                    <a:ext uri="{FF2B5EF4-FFF2-40B4-BE49-F238E27FC236}">
                      <a16:creationId xmlns:a16="http://schemas.microsoft.com/office/drawing/2014/main" id="{20F79077-6F07-64E1-1E93-D2F5E385795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500" name="Picture 499" descr="server_rack.png">
              <a:extLst>
                <a:ext uri="{FF2B5EF4-FFF2-40B4-BE49-F238E27FC236}">
                  <a16:creationId xmlns:a16="http://schemas.microsoft.com/office/drawing/2014/main" id="{0F087814-9B38-8C5E-79AC-3E6A7F10D0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501" name="Can 500">
              <a:extLst>
                <a:ext uri="{FF2B5EF4-FFF2-40B4-BE49-F238E27FC236}">
                  <a16:creationId xmlns:a16="http://schemas.microsoft.com/office/drawing/2014/main" id="{10CFD40C-5AD0-B6B6-7B54-A5DC69C2AA6E}"/>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0" name="Freeform 489">
            <a:extLst>
              <a:ext uri="{FF2B5EF4-FFF2-40B4-BE49-F238E27FC236}">
                <a16:creationId xmlns:a16="http://schemas.microsoft.com/office/drawing/2014/main" id="{32AF3ADF-B20B-4A18-8BDE-1065DEA88D87}"/>
              </a:ext>
            </a:extLst>
          </p:cNvPr>
          <p:cNvSpPr/>
          <p:nvPr/>
        </p:nvSpPr>
        <p:spPr>
          <a:xfrm rot="19995739" flipH="1">
            <a:off x="10129806" y="3604356"/>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1" name="Freeform 490">
            <a:extLst>
              <a:ext uri="{FF2B5EF4-FFF2-40B4-BE49-F238E27FC236}">
                <a16:creationId xmlns:a16="http://schemas.microsoft.com/office/drawing/2014/main" id="{BF797568-F977-1548-BFDB-7B172101C6AC}"/>
              </a:ext>
            </a:extLst>
          </p:cNvPr>
          <p:cNvSpPr/>
          <p:nvPr/>
        </p:nvSpPr>
        <p:spPr>
          <a:xfrm rot="485378" flipH="1">
            <a:off x="10047926" y="2979256"/>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2" name="Freeform 491">
            <a:extLst>
              <a:ext uri="{FF2B5EF4-FFF2-40B4-BE49-F238E27FC236}">
                <a16:creationId xmlns:a16="http://schemas.microsoft.com/office/drawing/2014/main" id="{5B913091-7782-8081-6906-C746BED6B0AC}"/>
              </a:ext>
            </a:extLst>
          </p:cNvPr>
          <p:cNvSpPr/>
          <p:nvPr/>
        </p:nvSpPr>
        <p:spPr>
          <a:xfrm rot="20039209" flipH="1">
            <a:off x="10013648" y="2646544"/>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3" name="TextBox 492">
            <a:extLst>
              <a:ext uri="{FF2B5EF4-FFF2-40B4-BE49-F238E27FC236}">
                <a16:creationId xmlns:a16="http://schemas.microsoft.com/office/drawing/2014/main" id="{DC95A82D-4676-F576-82CB-A0B0F1F48A5D}"/>
              </a:ext>
            </a:extLst>
          </p:cNvPr>
          <p:cNvSpPr txBox="1"/>
          <p:nvPr/>
        </p:nvSpPr>
        <p:spPr>
          <a:xfrm flipH="1">
            <a:off x="9799880" y="3137171"/>
            <a:ext cx="548548" cy="338554"/>
          </a:xfrm>
          <a:prstGeom prst="rect">
            <a:avLst/>
          </a:prstGeom>
          <a:noFill/>
        </p:spPr>
        <p:txBody>
          <a:bodyPr wrap="none" rtlCol="0">
            <a:spAutoFit/>
          </a:bodyPr>
          <a:lstStyle/>
          <a:p>
            <a:r>
              <a:rPr lang="en-US" sz="1600" dirty="0"/>
              <a:t>RAN</a:t>
            </a:r>
          </a:p>
        </p:txBody>
      </p:sp>
      <p:sp>
        <p:nvSpPr>
          <p:cNvPr id="494" name="TextBox 493">
            <a:extLst>
              <a:ext uri="{FF2B5EF4-FFF2-40B4-BE49-F238E27FC236}">
                <a16:creationId xmlns:a16="http://schemas.microsoft.com/office/drawing/2014/main" id="{1C324F69-8753-9B8F-9EF3-43A5C0944238}"/>
              </a:ext>
            </a:extLst>
          </p:cNvPr>
          <p:cNvSpPr txBox="1"/>
          <p:nvPr/>
        </p:nvSpPr>
        <p:spPr>
          <a:xfrm flipH="1">
            <a:off x="10305674" y="4006198"/>
            <a:ext cx="417102" cy="338554"/>
          </a:xfrm>
          <a:prstGeom prst="rect">
            <a:avLst/>
          </a:prstGeom>
          <a:noFill/>
        </p:spPr>
        <p:txBody>
          <a:bodyPr wrap="none" rtlCol="0">
            <a:spAutoFit/>
          </a:bodyPr>
          <a:lstStyle/>
          <a:p>
            <a:r>
              <a:rPr lang="en-US" sz="1600" dirty="0"/>
              <a:t>UE</a:t>
            </a:r>
          </a:p>
        </p:txBody>
      </p:sp>
      <p:cxnSp>
        <p:nvCxnSpPr>
          <p:cNvPr id="495" name="Straight Connector 494">
            <a:extLst>
              <a:ext uri="{FF2B5EF4-FFF2-40B4-BE49-F238E27FC236}">
                <a16:creationId xmlns:a16="http://schemas.microsoft.com/office/drawing/2014/main" id="{CFFC9DB8-36DC-88FA-7469-F66A155BF4E3}"/>
              </a:ext>
            </a:extLst>
          </p:cNvPr>
          <p:cNvCxnSpPr>
            <a:stCxn id="542" idx="0"/>
            <a:endCxn id="503" idx="1"/>
          </p:cNvCxnSpPr>
          <p:nvPr/>
        </p:nvCxnSpPr>
        <p:spPr>
          <a:xfrm flipH="1">
            <a:off x="9491693" y="2979999"/>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57907AB6-6CE5-36D5-2AA0-6EBBBE9B2755}"/>
              </a:ext>
            </a:extLst>
          </p:cNvPr>
          <p:cNvCxnSpPr>
            <a:cxnSpLocks/>
            <a:endCxn id="497" idx="0"/>
          </p:cNvCxnSpPr>
          <p:nvPr/>
        </p:nvCxnSpPr>
        <p:spPr>
          <a:xfrm flipH="1" flipV="1">
            <a:off x="9400377" y="3532096"/>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AE82F8B-A7D3-2CBC-8706-7AF200CBC3F8}"/>
              </a:ext>
            </a:extLst>
          </p:cNvPr>
          <p:cNvSpPr txBox="1"/>
          <p:nvPr/>
        </p:nvSpPr>
        <p:spPr>
          <a:xfrm flipH="1">
            <a:off x="8964061" y="3532096"/>
            <a:ext cx="872633" cy="613694"/>
          </a:xfrm>
          <a:prstGeom prst="rect">
            <a:avLst/>
          </a:prstGeom>
          <a:noFill/>
        </p:spPr>
        <p:txBody>
          <a:bodyPr wrap="square" rtlCol="0">
            <a:spAutoFit/>
          </a:bodyPr>
          <a:lstStyle/>
          <a:p>
            <a:pPr algn="ctr">
              <a:lnSpc>
                <a:spcPct val="80000"/>
              </a:lnSpc>
            </a:pPr>
            <a:r>
              <a:rPr lang="pt-BR" sz="1400" dirty="0"/>
              <a:t>DC de Borda Distante</a:t>
            </a:r>
          </a:p>
        </p:txBody>
      </p:sp>
      <p:grpSp>
        <p:nvGrpSpPr>
          <p:cNvPr id="586" name="Group 585">
            <a:extLst>
              <a:ext uri="{FF2B5EF4-FFF2-40B4-BE49-F238E27FC236}">
                <a16:creationId xmlns:a16="http://schemas.microsoft.com/office/drawing/2014/main" id="{6C47C1CD-6662-CD05-C831-D8EB530EB9A4}"/>
              </a:ext>
            </a:extLst>
          </p:cNvPr>
          <p:cNvGrpSpPr/>
          <p:nvPr/>
        </p:nvGrpSpPr>
        <p:grpSpPr>
          <a:xfrm flipH="1">
            <a:off x="8871627" y="4387103"/>
            <a:ext cx="1977689" cy="1908337"/>
            <a:chOff x="1816172" y="1778416"/>
            <a:chExt cx="1977689" cy="1908337"/>
          </a:xfrm>
        </p:grpSpPr>
        <p:sp>
          <p:nvSpPr>
            <p:cNvPr id="587" name="Freeform 586">
              <a:extLst>
                <a:ext uri="{FF2B5EF4-FFF2-40B4-BE49-F238E27FC236}">
                  <a16:creationId xmlns:a16="http://schemas.microsoft.com/office/drawing/2014/main" id="{563B5F46-6121-594C-AC1D-22F1C9A5CDC7}"/>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588" name="Group 652">
              <a:extLst>
                <a:ext uri="{FF2B5EF4-FFF2-40B4-BE49-F238E27FC236}">
                  <a16:creationId xmlns:a16="http://schemas.microsoft.com/office/drawing/2014/main" id="{A0E0FEAE-C8B6-6B5C-61C8-60656FD08753}"/>
                </a:ext>
              </a:extLst>
            </p:cNvPr>
            <p:cNvGrpSpPr>
              <a:grpSpLocks/>
            </p:cNvGrpSpPr>
            <p:nvPr/>
          </p:nvGrpSpPr>
          <p:grpSpPr bwMode="auto">
            <a:xfrm>
              <a:off x="1895686" y="1906660"/>
              <a:ext cx="346882" cy="278715"/>
              <a:chOff x="2751" y="1851"/>
              <a:chExt cx="462" cy="478"/>
            </a:xfrm>
          </p:grpSpPr>
          <p:pic>
            <p:nvPicPr>
              <p:cNvPr id="689" name="Picture 653" descr="iphone_stylized_small">
                <a:extLst>
                  <a:ext uri="{FF2B5EF4-FFF2-40B4-BE49-F238E27FC236}">
                    <a16:creationId xmlns:a16="http://schemas.microsoft.com/office/drawing/2014/main" id="{67691DD3-87EA-3217-7A22-01FC4A0626D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0" name="Picture 654" descr="antenna_radiation_stylized">
                <a:extLst>
                  <a:ext uri="{FF2B5EF4-FFF2-40B4-BE49-F238E27FC236}">
                    <a16:creationId xmlns:a16="http://schemas.microsoft.com/office/drawing/2014/main" id="{E8784FB0-AA4D-2E49-C303-A3E1A3C8F6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89" name="Group 588">
              <a:extLst>
                <a:ext uri="{FF2B5EF4-FFF2-40B4-BE49-F238E27FC236}">
                  <a16:creationId xmlns:a16="http://schemas.microsoft.com/office/drawing/2014/main" id="{E7268D99-C795-9AFE-AD13-ED6502296E3C}"/>
                </a:ext>
              </a:extLst>
            </p:cNvPr>
            <p:cNvGrpSpPr/>
            <p:nvPr/>
          </p:nvGrpSpPr>
          <p:grpSpPr>
            <a:xfrm>
              <a:off x="1940847" y="2968234"/>
              <a:ext cx="217656" cy="203994"/>
              <a:chOff x="7432700" y="2327293"/>
              <a:chExt cx="534987" cy="407988"/>
            </a:xfrm>
          </p:grpSpPr>
          <p:pic>
            <p:nvPicPr>
              <p:cNvPr id="666" name="Picture 1017" descr="antenna_stylized">
                <a:extLst>
                  <a:ext uri="{FF2B5EF4-FFF2-40B4-BE49-F238E27FC236}">
                    <a16:creationId xmlns:a16="http://schemas.microsoft.com/office/drawing/2014/main" id="{410302B4-F9F7-EFE6-3139-DFF16A4FC88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7" name="Picture 1018" descr="laptop_keyboard">
                <a:extLst>
                  <a:ext uri="{FF2B5EF4-FFF2-40B4-BE49-F238E27FC236}">
                    <a16:creationId xmlns:a16="http://schemas.microsoft.com/office/drawing/2014/main" id="{3B73AE0A-6B6D-34AC-4A36-C7FF57D78CF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019">
                <a:extLst>
                  <a:ext uri="{FF2B5EF4-FFF2-40B4-BE49-F238E27FC236}">
                    <a16:creationId xmlns:a16="http://schemas.microsoft.com/office/drawing/2014/main" id="{7E2EED3A-1426-0081-14CC-800A235C0BC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669" name="Picture 1020" descr="screen">
                <a:extLst>
                  <a:ext uri="{FF2B5EF4-FFF2-40B4-BE49-F238E27FC236}">
                    <a16:creationId xmlns:a16="http://schemas.microsoft.com/office/drawing/2014/main" id="{F6825BC1-1924-9D76-2248-C6BC93911700}"/>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21">
                <a:extLst>
                  <a:ext uri="{FF2B5EF4-FFF2-40B4-BE49-F238E27FC236}">
                    <a16:creationId xmlns:a16="http://schemas.microsoft.com/office/drawing/2014/main" id="{77CEE989-5B0A-DA28-D494-82C2521C758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1" name="Freeform 1022">
                <a:extLst>
                  <a:ext uri="{FF2B5EF4-FFF2-40B4-BE49-F238E27FC236}">
                    <a16:creationId xmlns:a16="http://schemas.microsoft.com/office/drawing/2014/main" id="{351A3009-C763-79F1-DAFF-4675DC3CCC5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2" name="Freeform 1023">
                <a:extLst>
                  <a:ext uri="{FF2B5EF4-FFF2-40B4-BE49-F238E27FC236}">
                    <a16:creationId xmlns:a16="http://schemas.microsoft.com/office/drawing/2014/main" id="{F1CF191A-5898-96CF-C52E-91AD5041742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3" name="Freeform 1024">
                <a:extLst>
                  <a:ext uri="{FF2B5EF4-FFF2-40B4-BE49-F238E27FC236}">
                    <a16:creationId xmlns:a16="http://schemas.microsoft.com/office/drawing/2014/main" id="{6CF4D241-AA49-3147-3660-31165A6278C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4" name="Freeform 1025">
                <a:extLst>
                  <a:ext uri="{FF2B5EF4-FFF2-40B4-BE49-F238E27FC236}">
                    <a16:creationId xmlns:a16="http://schemas.microsoft.com/office/drawing/2014/main" id="{EE3B4EDA-2469-A5D3-67A0-9652F9FB403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5" name="Freeform 1026">
                <a:extLst>
                  <a:ext uri="{FF2B5EF4-FFF2-40B4-BE49-F238E27FC236}">
                    <a16:creationId xmlns:a16="http://schemas.microsoft.com/office/drawing/2014/main" id="{15439FEF-7BEF-19E1-B478-CCA218711DE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676" name="Group 1027">
                <a:extLst>
                  <a:ext uri="{FF2B5EF4-FFF2-40B4-BE49-F238E27FC236}">
                    <a16:creationId xmlns:a16="http://schemas.microsoft.com/office/drawing/2014/main" id="{8E969149-0F09-73DA-9548-2FDFE9A9710A}"/>
                  </a:ext>
                </a:extLst>
              </p:cNvPr>
              <p:cNvGrpSpPr>
                <a:grpSpLocks/>
              </p:cNvGrpSpPr>
              <p:nvPr/>
            </p:nvGrpSpPr>
            <p:grpSpPr bwMode="auto">
              <a:xfrm>
                <a:off x="7594735" y="2642220"/>
                <a:ext cx="98740" cy="36846"/>
                <a:chOff x="1740" y="2642"/>
                <a:chExt cx="752" cy="327"/>
              </a:xfrm>
            </p:grpSpPr>
            <p:sp>
              <p:nvSpPr>
                <p:cNvPr id="683" name="Freeform 1028">
                  <a:extLst>
                    <a:ext uri="{FF2B5EF4-FFF2-40B4-BE49-F238E27FC236}">
                      <a16:creationId xmlns:a16="http://schemas.microsoft.com/office/drawing/2014/main" id="{26C3EDD2-AC46-EA3F-AE75-88EF8599369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4" name="Freeform 1029">
                  <a:extLst>
                    <a:ext uri="{FF2B5EF4-FFF2-40B4-BE49-F238E27FC236}">
                      <a16:creationId xmlns:a16="http://schemas.microsoft.com/office/drawing/2014/main" id="{0E5A6C7B-7C3D-5B36-460E-C7961D08A552}"/>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5" name="Freeform 1030">
                  <a:extLst>
                    <a:ext uri="{FF2B5EF4-FFF2-40B4-BE49-F238E27FC236}">
                      <a16:creationId xmlns:a16="http://schemas.microsoft.com/office/drawing/2014/main" id="{BC17CFA3-924D-1AE3-47A4-911A861382D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6" name="Freeform 1031">
                  <a:extLst>
                    <a:ext uri="{FF2B5EF4-FFF2-40B4-BE49-F238E27FC236}">
                      <a16:creationId xmlns:a16="http://schemas.microsoft.com/office/drawing/2014/main" id="{60BDAE7B-AEE1-78F2-11C9-D818718380F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7" name="Freeform 1032">
                  <a:extLst>
                    <a:ext uri="{FF2B5EF4-FFF2-40B4-BE49-F238E27FC236}">
                      <a16:creationId xmlns:a16="http://schemas.microsoft.com/office/drawing/2014/main" id="{7B038B9C-8653-25C6-6718-8CC0E1FA1DD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8" name="Freeform 1033">
                  <a:extLst>
                    <a:ext uri="{FF2B5EF4-FFF2-40B4-BE49-F238E27FC236}">
                      <a16:creationId xmlns:a16="http://schemas.microsoft.com/office/drawing/2014/main" id="{8994FC24-2D6B-745B-B39E-A6830D6A87F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677" name="Freeform 1034">
                <a:extLst>
                  <a:ext uri="{FF2B5EF4-FFF2-40B4-BE49-F238E27FC236}">
                    <a16:creationId xmlns:a16="http://schemas.microsoft.com/office/drawing/2014/main" id="{1855EA42-FE9E-8153-B7DF-03713E0C5F1E}"/>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8" name="Freeform 1035">
                <a:extLst>
                  <a:ext uri="{FF2B5EF4-FFF2-40B4-BE49-F238E27FC236}">
                    <a16:creationId xmlns:a16="http://schemas.microsoft.com/office/drawing/2014/main" id="{7E75AD7D-E2DE-58A4-5672-74BCCC0A119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9" name="Freeform 1036">
                <a:extLst>
                  <a:ext uri="{FF2B5EF4-FFF2-40B4-BE49-F238E27FC236}">
                    <a16:creationId xmlns:a16="http://schemas.microsoft.com/office/drawing/2014/main" id="{714C7CA4-BDDB-2820-6831-776F601B1645}"/>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0" name="Freeform 1037">
                <a:extLst>
                  <a:ext uri="{FF2B5EF4-FFF2-40B4-BE49-F238E27FC236}">
                    <a16:creationId xmlns:a16="http://schemas.microsoft.com/office/drawing/2014/main" id="{228D1514-E1DF-CF52-4A01-E8BE94922A7E}"/>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1" name="Freeform 1038">
                <a:extLst>
                  <a:ext uri="{FF2B5EF4-FFF2-40B4-BE49-F238E27FC236}">
                    <a16:creationId xmlns:a16="http://schemas.microsoft.com/office/drawing/2014/main" id="{675F23E8-5D10-D40D-6637-56C5F86E44E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2" name="Freeform 1039">
                <a:extLst>
                  <a:ext uri="{FF2B5EF4-FFF2-40B4-BE49-F238E27FC236}">
                    <a16:creationId xmlns:a16="http://schemas.microsoft.com/office/drawing/2014/main" id="{706470E2-CF0C-1E4A-E7B9-F8AA1FAB3F6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90" name="Group 589">
              <a:extLst>
                <a:ext uri="{FF2B5EF4-FFF2-40B4-BE49-F238E27FC236}">
                  <a16:creationId xmlns:a16="http://schemas.microsoft.com/office/drawing/2014/main" id="{A61C2807-995C-1A92-4D8B-A9102005985E}"/>
                </a:ext>
              </a:extLst>
            </p:cNvPr>
            <p:cNvGrpSpPr/>
            <p:nvPr/>
          </p:nvGrpSpPr>
          <p:grpSpPr>
            <a:xfrm>
              <a:off x="1816172" y="2502167"/>
              <a:ext cx="429079" cy="145970"/>
              <a:chOff x="8493165" y="2029804"/>
              <a:chExt cx="849312" cy="226109"/>
            </a:xfrm>
          </p:grpSpPr>
          <p:pic>
            <p:nvPicPr>
              <p:cNvPr id="664" name="Picture 603" descr="car_icon_small">
                <a:extLst>
                  <a:ext uri="{FF2B5EF4-FFF2-40B4-BE49-F238E27FC236}">
                    <a16:creationId xmlns:a16="http://schemas.microsoft.com/office/drawing/2014/main" id="{B9DE5653-DEF3-C10E-AF75-9916B5BFC5B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017" descr="antenna_stylized">
                <a:extLst>
                  <a:ext uri="{FF2B5EF4-FFF2-40B4-BE49-F238E27FC236}">
                    <a16:creationId xmlns:a16="http://schemas.microsoft.com/office/drawing/2014/main" id="{CB033A3E-6A3B-B2A4-2FFD-5B0E28D6CD5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1" name="Group 590">
              <a:extLst>
                <a:ext uri="{FF2B5EF4-FFF2-40B4-BE49-F238E27FC236}">
                  <a16:creationId xmlns:a16="http://schemas.microsoft.com/office/drawing/2014/main" id="{FA80B10C-8D9F-6510-10A1-40A5CBCAF200}"/>
                </a:ext>
              </a:extLst>
            </p:cNvPr>
            <p:cNvGrpSpPr/>
            <p:nvPr/>
          </p:nvGrpSpPr>
          <p:grpSpPr>
            <a:xfrm>
              <a:off x="2659772" y="1892122"/>
              <a:ext cx="179923" cy="467709"/>
              <a:chOff x="2620015" y="53195"/>
              <a:chExt cx="179923" cy="467709"/>
            </a:xfrm>
          </p:grpSpPr>
          <p:grpSp>
            <p:nvGrpSpPr>
              <p:cNvPr id="639" name="Group 638">
                <a:extLst>
                  <a:ext uri="{FF2B5EF4-FFF2-40B4-BE49-F238E27FC236}">
                    <a16:creationId xmlns:a16="http://schemas.microsoft.com/office/drawing/2014/main" id="{46DB5929-4431-8AE9-C1F0-FE47A946D5F5}"/>
                  </a:ext>
                </a:extLst>
              </p:cNvPr>
              <p:cNvGrpSpPr/>
              <p:nvPr/>
            </p:nvGrpSpPr>
            <p:grpSpPr>
              <a:xfrm>
                <a:off x="2620015" y="53195"/>
                <a:ext cx="179923" cy="196522"/>
                <a:chOff x="2620015" y="11713"/>
                <a:chExt cx="179923" cy="238004"/>
              </a:xfrm>
            </p:grpSpPr>
            <p:sp>
              <p:nvSpPr>
                <p:cNvPr id="656" name="Oval 818">
                  <a:extLst>
                    <a:ext uri="{FF2B5EF4-FFF2-40B4-BE49-F238E27FC236}">
                      <a16:creationId xmlns:a16="http://schemas.microsoft.com/office/drawing/2014/main" id="{3934E97F-DF20-7C7A-5860-94803E980CA6}"/>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657" name="Group 819">
                  <a:extLst>
                    <a:ext uri="{FF2B5EF4-FFF2-40B4-BE49-F238E27FC236}">
                      <a16:creationId xmlns:a16="http://schemas.microsoft.com/office/drawing/2014/main" id="{3FE0C439-6F42-EAA6-AC33-9FAD72CDECF6}"/>
                    </a:ext>
                  </a:extLst>
                </p:cNvPr>
                <p:cNvGrpSpPr>
                  <a:grpSpLocks/>
                </p:cNvGrpSpPr>
                <p:nvPr/>
              </p:nvGrpSpPr>
              <p:grpSpPr bwMode="auto">
                <a:xfrm>
                  <a:off x="2636020" y="11713"/>
                  <a:ext cx="146256" cy="238004"/>
                  <a:chOff x="2949" y="1424"/>
                  <a:chExt cx="265" cy="322"/>
                </a:xfrm>
              </p:grpSpPr>
              <p:sp>
                <p:nvSpPr>
                  <p:cNvPr id="658" name="Oval 820">
                    <a:extLst>
                      <a:ext uri="{FF2B5EF4-FFF2-40B4-BE49-F238E27FC236}">
                        <a16:creationId xmlns:a16="http://schemas.microsoft.com/office/drawing/2014/main" id="{0F326C16-15F1-3071-BF78-237F7216AF8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9" name="Oval 821">
                    <a:extLst>
                      <a:ext uri="{FF2B5EF4-FFF2-40B4-BE49-F238E27FC236}">
                        <a16:creationId xmlns:a16="http://schemas.microsoft.com/office/drawing/2014/main" id="{7A8616E6-06B2-A5FF-A4F0-8971BC7AE7B5}"/>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0" name="Oval 822">
                    <a:extLst>
                      <a:ext uri="{FF2B5EF4-FFF2-40B4-BE49-F238E27FC236}">
                        <a16:creationId xmlns:a16="http://schemas.microsoft.com/office/drawing/2014/main" id="{78FEC291-5B30-F745-A66D-E6EB701996EB}"/>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1" name="Oval 823">
                    <a:extLst>
                      <a:ext uri="{FF2B5EF4-FFF2-40B4-BE49-F238E27FC236}">
                        <a16:creationId xmlns:a16="http://schemas.microsoft.com/office/drawing/2014/main" id="{B27B0653-F856-09D7-EAF4-88C95BD8F887}"/>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2" name="Freeform 824">
                    <a:extLst>
                      <a:ext uri="{FF2B5EF4-FFF2-40B4-BE49-F238E27FC236}">
                        <a16:creationId xmlns:a16="http://schemas.microsoft.com/office/drawing/2014/main" id="{E7CC36EB-2378-1EC6-932E-B9DB9490DE7E}"/>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3" name="Freeform 824">
                    <a:extLst>
                      <a:ext uri="{FF2B5EF4-FFF2-40B4-BE49-F238E27FC236}">
                        <a16:creationId xmlns:a16="http://schemas.microsoft.com/office/drawing/2014/main" id="{2A1920F9-7DDE-8CF8-2982-B834AEC65EF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640" name="Group 398">
                <a:extLst>
                  <a:ext uri="{FF2B5EF4-FFF2-40B4-BE49-F238E27FC236}">
                    <a16:creationId xmlns:a16="http://schemas.microsoft.com/office/drawing/2014/main" id="{4B6878BE-5761-2AE2-09E8-0825554837A2}"/>
                  </a:ext>
                </a:extLst>
              </p:cNvPr>
              <p:cNvGrpSpPr>
                <a:grpSpLocks/>
              </p:cNvGrpSpPr>
              <p:nvPr/>
            </p:nvGrpSpPr>
            <p:grpSpPr bwMode="auto">
              <a:xfrm>
                <a:off x="2631142" y="136376"/>
                <a:ext cx="152730" cy="384528"/>
                <a:chOff x="3130" y="3288"/>
                <a:chExt cx="410" cy="742"/>
              </a:xfrm>
            </p:grpSpPr>
            <p:sp>
              <p:nvSpPr>
                <p:cNvPr id="641" name="Line 270">
                  <a:extLst>
                    <a:ext uri="{FF2B5EF4-FFF2-40B4-BE49-F238E27FC236}">
                      <a16:creationId xmlns:a16="http://schemas.microsoft.com/office/drawing/2014/main" id="{600FE59D-2678-0EC6-62E5-5C547DD233F9}"/>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Line 271">
                  <a:extLst>
                    <a:ext uri="{FF2B5EF4-FFF2-40B4-BE49-F238E27FC236}">
                      <a16:creationId xmlns:a16="http://schemas.microsoft.com/office/drawing/2014/main" id="{1946EE2D-D163-DC13-92AE-A8C62BAC5911}"/>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Line 272">
                  <a:extLst>
                    <a:ext uri="{FF2B5EF4-FFF2-40B4-BE49-F238E27FC236}">
                      <a16:creationId xmlns:a16="http://schemas.microsoft.com/office/drawing/2014/main" id="{E316828D-C605-C0B1-0E31-7362EE6E500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Line 273">
                  <a:extLst>
                    <a:ext uri="{FF2B5EF4-FFF2-40B4-BE49-F238E27FC236}">
                      <a16:creationId xmlns:a16="http://schemas.microsoft.com/office/drawing/2014/main" id="{36137CE9-A359-3E89-1724-F39D5811F0D3}"/>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5" name="Line 274">
                  <a:extLst>
                    <a:ext uri="{FF2B5EF4-FFF2-40B4-BE49-F238E27FC236}">
                      <a16:creationId xmlns:a16="http://schemas.microsoft.com/office/drawing/2014/main" id="{D2387C87-A859-4807-E938-0A6BBD4FDF3A}"/>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6" name="Line 275">
                  <a:extLst>
                    <a:ext uri="{FF2B5EF4-FFF2-40B4-BE49-F238E27FC236}">
                      <a16:creationId xmlns:a16="http://schemas.microsoft.com/office/drawing/2014/main" id="{7FF6DC15-E0E4-791A-C14F-ABE997D7360A}"/>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Line 276">
                  <a:extLst>
                    <a:ext uri="{FF2B5EF4-FFF2-40B4-BE49-F238E27FC236}">
                      <a16:creationId xmlns:a16="http://schemas.microsoft.com/office/drawing/2014/main" id="{8B9C5A26-FA62-DBEB-04FC-C405C795F509}"/>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Line 277">
                  <a:extLst>
                    <a:ext uri="{FF2B5EF4-FFF2-40B4-BE49-F238E27FC236}">
                      <a16:creationId xmlns:a16="http://schemas.microsoft.com/office/drawing/2014/main" id="{244C909B-0078-D10C-0A74-0A52C9F90190}"/>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Line 278">
                  <a:extLst>
                    <a:ext uri="{FF2B5EF4-FFF2-40B4-BE49-F238E27FC236}">
                      <a16:creationId xmlns:a16="http://schemas.microsoft.com/office/drawing/2014/main" id="{6A7CE213-B6B6-7FA9-3AD9-D127B505D9C8}"/>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Line 279">
                  <a:extLst>
                    <a:ext uri="{FF2B5EF4-FFF2-40B4-BE49-F238E27FC236}">
                      <a16:creationId xmlns:a16="http://schemas.microsoft.com/office/drawing/2014/main" id="{82DF812A-9829-CFCD-BEA2-30AA2EB45BF2}"/>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Line 280">
                  <a:extLst>
                    <a:ext uri="{FF2B5EF4-FFF2-40B4-BE49-F238E27FC236}">
                      <a16:creationId xmlns:a16="http://schemas.microsoft.com/office/drawing/2014/main" id="{B3D197E0-8E93-E1F1-32AC-7F45776234AA}"/>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Line 281">
                  <a:extLst>
                    <a:ext uri="{FF2B5EF4-FFF2-40B4-BE49-F238E27FC236}">
                      <a16:creationId xmlns:a16="http://schemas.microsoft.com/office/drawing/2014/main" id="{9EC0F7F1-A930-3E3E-1B53-DD90CCC939E2}"/>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Line 282">
                  <a:extLst>
                    <a:ext uri="{FF2B5EF4-FFF2-40B4-BE49-F238E27FC236}">
                      <a16:creationId xmlns:a16="http://schemas.microsoft.com/office/drawing/2014/main" id="{11A506AF-539C-8EDD-65EB-7757F1C267C1}"/>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4" name="Line 283">
                  <a:extLst>
                    <a:ext uri="{FF2B5EF4-FFF2-40B4-BE49-F238E27FC236}">
                      <a16:creationId xmlns:a16="http://schemas.microsoft.com/office/drawing/2014/main" id="{1F4EF884-3AFD-7DDD-B77E-E337B9985567}"/>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Line 284">
                  <a:extLst>
                    <a:ext uri="{FF2B5EF4-FFF2-40B4-BE49-F238E27FC236}">
                      <a16:creationId xmlns:a16="http://schemas.microsoft.com/office/drawing/2014/main" id="{753D6C05-B9C9-90A0-E7F2-15D2698D6AFC}"/>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592" name="Rectangle 591">
              <a:extLst>
                <a:ext uri="{FF2B5EF4-FFF2-40B4-BE49-F238E27FC236}">
                  <a16:creationId xmlns:a16="http://schemas.microsoft.com/office/drawing/2014/main" id="{D418B315-E253-A3A3-104D-F2CFD0305A31}"/>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93" name="Group 592">
              <a:extLst>
                <a:ext uri="{FF2B5EF4-FFF2-40B4-BE49-F238E27FC236}">
                  <a16:creationId xmlns:a16="http://schemas.microsoft.com/office/drawing/2014/main" id="{9FF31917-B3CF-C874-62B2-6F4C185B06AC}"/>
                </a:ext>
              </a:extLst>
            </p:cNvPr>
            <p:cNvGrpSpPr/>
            <p:nvPr/>
          </p:nvGrpSpPr>
          <p:grpSpPr>
            <a:xfrm>
              <a:off x="2490976" y="2974075"/>
              <a:ext cx="179923" cy="467709"/>
              <a:chOff x="2620015" y="53195"/>
              <a:chExt cx="179923" cy="467709"/>
            </a:xfrm>
          </p:grpSpPr>
          <p:grpSp>
            <p:nvGrpSpPr>
              <p:cNvPr id="614" name="Group 613">
                <a:extLst>
                  <a:ext uri="{FF2B5EF4-FFF2-40B4-BE49-F238E27FC236}">
                    <a16:creationId xmlns:a16="http://schemas.microsoft.com/office/drawing/2014/main" id="{A348E2FD-A633-EE43-0144-2B0B40848A01}"/>
                  </a:ext>
                </a:extLst>
              </p:cNvPr>
              <p:cNvGrpSpPr/>
              <p:nvPr/>
            </p:nvGrpSpPr>
            <p:grpSpPr>
              <a:xfrm>
                <a:off x="2620015" y="53195"/>
                <a:ext cx="179923" cy="196522"/>
                <a:chOff x="2620015" y="11713"/>
                <a:chExt cx="179923" cy="238004"/>
              </a:xfrm>
            </p:grpSpPr>
            <p:sp>
              <p:nvSpPr>
                <p:cNvPr id="631" name="Oval 818">
                  <a:extLst>
                    <a:ext uri="{FF2B5EF4-FFF2-40B4-BE49-F238E27FC236}">
                      <a16:creationId xmlns:a16="http://schemas.microsoft.com/office/drawing/2014/main" id="{86F1251E-D463-1BF9-FAEF-149693B0C875}"/>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632" name="Group 819">
                  <a:extLst>
                    <a:ext uri="{FF2B5EF4-FFF2-40B4-BE49-F238E27FC236}">
                      <a16:creationId xmlns:a16="http://schemas.microsoft.com/office/drawing/2014/main" id="{50D4675A-1864-D93D-86FB-2655BEF608B2}"/>
                    </a:ext>
                  </a:extLst>
                </p:cNvPr>
                <p:cNvGrpSpPr>
                  <a:grpSpLocks/>
                </p:cNvGrpSpPr>
                <p:nvPr/>
              </p:nvGrpSpPr>
              <p:grpSpPr bwMode="auto">
                <a:xfrm>
                  <a:off x="2636020" y="11713"/>
                  <a:ext cx="146256" cy="238004"/>
                  <a:chOff x="2949" y="1424"/>
                  <a:chExt cx="265" cy="322"/>
                </a:xfrm>
              </p:grpSpPr>
              <p:sp>
                <p:nvSpPr>
                  <p:cNvPr id="633" name="Oval 820">
                    <a:extLst>
                      <a:ext uri="{FF2B5EF4-FFF2-40B4-BE49-F238E27FC236}">
                        <a16:creationId xmlns:a16="http://schemas.microsoft.com/office/drawing/2014/main" id="{EDAED0CE-1D98-6A02-7BF0-BED5DDA9F25E}"/>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4" name="Oval 821">
                    <a:extLst>
                      <a:ext uri="{FF2B5EF4-FFF2-40B4-BE49-F238E27FC236}">
                        <a16:creationId xmlns:a16="http://schemas.microsoft.com/office/drawing/2014/main" id="{C9C23C95-E4A5-816E-E87F-842557A0C1DE}"/>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5" name="Oval 822">
                    <a:extLst>
                      <a:ext uri="{FF2B5EF4-FFF2-40B4-BE49-F238E27FC236}">
                        <a16:creationId xmlns:a16="http://schemas.microsoft.com/office/drawing/2014/main" id="{DF1A1FB9-73FC-A9DB-DF98-F6D6C4031C18}"/>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6" name="Oval 823">
                    <a:extLst>
                      <a:ext uri="{FF2B5EF4-FFF2-40B4-BE49-F238E27FC236}">
                        <a16:creationId xmlns:a16="http://schemas.microsoft.com/office/drawing/2014/main" id="{5B5FC18C-A675-7F61-E00A-FCF2A790D2C7}"/>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7" name="Freeform 824">
                    <a:extLst>
                      <a:ext uri="{FF2B5EF4-FFF2-40B4-BE49-F238E27FC236}">
                        <a16:creationId xmlns:a16="http://schemas.microsoft.com/office/drawing/2014/main" id="{1F20D4E8-E101-6F90-57BB-838632A36E2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8" name="Freeform 824">
                    <a:extLst>
                      <a:ext uri="{FF2B5EF4-FFF2-40B4-BE49-F238E27FC236}">
                        <a16:creationId xmlns:a16="http://schemas.microsoft.com/office/drawing/2014/main" id="{E5A757BC-0B40-85D9-B6F4-6F4A1DC5A1E2}"/>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615" name="Group 398">
                <a:extLst>
                  <a:ext uri="{FF2B5EF4-FFF2-40B4-BE49-F238E27FC236}">
                    <a16:creationId xmlns:a16="http://schemas.microsoft.com/office/drawing/2014/main" id="{3AFB984A-24AC-F927-4882-02C8B4AF4B24}"/>
                  </a:ext>
                </a:extLst>
              </p:cNvPr>
              <p:cNvGrpSpPr>
                <a:grpSpLocks/>
              </p:cNvGrpSpPr>
              <p:nvPr/>
            </p:nvGrpSpPr>
            <p:grpSpPr bwMode="auto">
              <a:xfrm>
                <a:off x="2631142" y="136376"/>
                <a:ext cx="152730" cy="384528"/>
                <a:chOff x="3130" y="3288"/>
                <a:chExt cx="410" cy="742"/>
              </a:xfrm>
            </p:grpSpPr>
            <p:sp>
              <p:nvSpPr>
                <p:cNvPr id="616" name="Line 270">
                  <a:extLst>
                    <a:ext uri="{FF2B5EF4-FFF2-40B4-BE49-F238E27FC236}">
                      <a16:creationId xmlns:a16="http://schemas.microsoft.com/office/drawing/2014/main" id="{ABEFC327-6AA3-A8C4-5E1E-55F923B335FF}"/>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Line 271">
                  <a:extLst>
                    <a:ext uri="{FF2B5EF4-FFF2-40B4-BE49-F238E27FC236}">
                      <a16:creationId xmlns:a16="http://schemas.microsoft.com/office/drawing/2014/main" id="{1B89FAFC-FC3F-53C2-E855-7D0658260826}"/>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Line 272">
                  <a:extLst>
                    <a:ext uri="{FF2B5EF4-FFF2-40B4-BE49-F238E27FC236}">
                      <a16:creationId xmlns:a16="http://schemas.microsoft.com/office/drawing/2014/main" id="{FA077A05-C993-8595-306D-DF73E1BFE0D5}"/>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Line 273">
                  <a:extLst>
                    <a:ext uri="{FF2B5EF4-FFF2-40B4-BE49-F238E27FC236}">
                      <a16:creationId xmlns:a16="http://schemas.microsoft.com/office/drawing/2014/main" id="{889A98BE-C56D-01F5-E5CD-3E8721FC205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Line 274">
                  <a:extLst>
                    <a:ext uri="{FF2B5EF4-FFF2-40B4-BE49-F238E27FC236}">
                      <a16:creationId xmlns:a16="http://schemas.microsoft.com/office/drawing/2014/main" id="{4BD3347D-E83B-DA28-70C6-6E0EA2DFEF51}"/>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Line 275">
                  <a:extLst>
                    <a:ext uri="{FF2B5EF4-FFF2-40B4-BE49-F238E27FC236}">
                      <a16:creationId xmlns:a16="http://schemas.microsoft.com/office/drawing/2014/main" id="{94DFE132-C5F0-95BC-4CD4-9058DD624A5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2" name="Line 276">
                  <a:extLst>
                    <a:ext uri="{FF2B5EF4-FFF2-40B4-BE49-F238E27FC236}">
                      <a16:creationId xmlns:a16="http://schemas.microsoft.com/office/drawing/2014/main" id="{D4FF033C-2EA5-D2F9-00C4-BE86CC7DA65F}"/>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Line 277">
                  <a:extLst>
                    <a:ext uri="{FF2B5EF4-FFF2-40B4-BE49-F238E27FC236}">
                      <a16:creationId xmlns:a16="http://schemas.microsoft.com/office/drawing/2014/main" id="{60962A98-98D0-1F2D-AAEE-06419A7C4B22}"/>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Line 278">
                  <a:extLst>
                    <a:ext uri="{FF2B5EF4-FFF2-40B4-BE49-F238E27FC236}">
                      <a16:creationId xmlns:a16="http://schemas.microsoft.com/office/drawing/2014/main" id="{B3EB8408-3017-AB9B-D423-A8A25AB95DF5}"/>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Line 279">
                  <a:extLst>
                    <a:ext uri="{FF2B5EF4-FFF2-40B4-BE49-F238E27FC236}">
                      <a16:creationId xmlns:a16="http://schemas.microsoft.com/office/drawing/2014/main" id="{1FAACCDB-F216-874C-42C3-5AA17D09F3F0}"/>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Line 280">
                  <a:extLst>
                    <a:ext uri="{FF2B5EF4-FFF2-40B4-BE49-F238E27FC236}">
                      <a16:creationId xmlns:a16="http://schemas.microsoft.com/office/drawing/2014/main" id="{F47F3775-E396-98BD-3F9F-8E2997BC58CB}"/>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Line 281">
                  <a:extLst>
                    <a:ext uri="{FF2B5EF4-FFF2-40B4-BE49-F238E27FC236}">
                      <a16:creationId xmlns:a16="http://schemas.microsoft.com/office/drawing/2014/main" id="{789D17D8-562B-5B04-EAAA-0FC3370E9021}"/>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8" name="Line 282">
                  <a:extLst>
                    <a:ext uri="{FF2B5EF4-FFF2-40B4-BE49-F238E27FC236}">
                      <a16:creationId xmlns:a16="http://schemas.microsoft.com/office/drawing/2014/main" id="{4EEAE11C-66F2-0F90-BA0D-06D3D7503E62}"/>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Line 283">
                  <a:extLst>
                    <a:ext uri="{FF2B5EF4-FFF2-40B4-BE49-F238E27FC236}">
                      <a16:creationId xmlns:a16="http://schemas.microsoft.com/office/drawing/2014/main" id="{109B68F3-1180-224D-8B25-396107E8C175}"/>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Line 284">
                  <a:extLst>
                    <a:ext uri="{FF2B5EF4-FFF2-40B4-BE49-F238E27FC236}">
                      <a16:creationId xmlns:a16="http://schemas.microsoft.com/office/drawing/2014/main" id="{1AAECAA5-94BA-D6EB-3FCA-D73DFD4A7C5E}"/>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94" name="Group 593">
              <a:extLst>
                <a:ext uri="{FF2B5EF4-FFF2-40B4-BE49-F238E27FC236}">
                  <a16:creationId xmlns:a16="http://schemas.microsoft.com/office/drawing/2014/main" id="{3719C3BA-6ABA-41FC-387D-8A2B14B4A209}"/>
                </a:ext>
              </a:extLst>
            </p:cNvPr>
            <p:cNvGrpSpPr/>
            <p:nvPr/>
          </p:nvGrpSpPr>
          <p:grpSpPr>
            <a:xfrm>
              <a:off x="2880161" y="2402531"/>
              <a:ext cx="710987" cy="468256"/>
              <a:chOff x="340314" y="825285"/>
              <a:chExt cx="710987" cy="468256"/>
            </a:xfrm>
          </p:grpSpPr>
          <p:sp>
            <p:nvSpPr>
              <p:cNvPr id="603" name="Oval 602">
                <a:extLst>
                  <a:ext uri="{FF2B5EF4-FFF2-40B4-BE49-F238E27FC236}">
                    <a16:creationId xmlns:a16="http://schemas.microsoft.com/office/drawing/2014/main" id="{9F2C697B-A2D0-6629-4374-2F59BBAA91F1}"/>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04" name="Group 603">
                <a:extLst>
                  <a:ext uri="{FF2B5EF4-FFF2-40B4-BE49-F238E27FC236}">
                    <a16:creationId xmlns:a16="http://schemas.microsoft.com/office/drawing/2014/main" id="{A5216A2B-70AF-4547-E00D-7F102A501A4B}"/>
                  </a:ext>
                </a:extLst>
              </p:cNvPr>
              <p:cNvGrpSpPr/>
              <p:nvPr/>
            </p:nvGrpSpPr>
            <p:grpSpPr>
              <a:xfrm>
                <a:off x="519850" y="1126794"/>
                <a:ext cx="319417" cy="141292"/>
                <a:chOff x="7493876" y="2774731"/>
                <a:chExt cx="1481958" cy="894622"/>
              </a:xfrm>
            </p:grpSpPr>
            <p:sp>
              <p:nvSpPr>
                <p:cNvPr id="607" name="Freeform 606">
                  <a:extLst>
                    <a:ext uri="{FF2B5EF4-FFF2-40B4-BE49-F238E27FC236}">
                      <a16:creationId xmlns:a16="http://schemas.microsoft.com/office/drawing/2014/main" id="{925CC1C0-E284-11FD-015C-ED9434CD59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608" name="Oval 607">
                  <a:extLst>
                    <a:ext uri="{FF2B5EF4-FFF2-40B4-BE49-F238E27FC236}">
                      <a16:creationId xmlns:a16="http://schemas.microsoft.com/office/drawing/2014/main" id="{6A9316B4-BAAF-C565-7EEE-071ACFD98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609" name="Group 608">
                  <a:extLst>
                    <a:ext uri="{FF2B5EF4-FFF2-40B4-BE49-F238E27FC236}">
                      <a16:creationId xmlns:a16="http://schemas.microsoft.com/office/drawing/2014/main" id="{B913AC81-E5AD-37D7-F32F-9BD58FDA8293}"/>
                    </a:ext>
                  </a:extLst>
                </p:cNvPr>
                <p:cNvGrpSpPr/>
                <p:nvPr/>
              </p:nvGrpSpPr>
              <p:grpSpPr>
                <a:xfrm>
                  <a:off x="7713663" y="2848339"/>
                  <a:ext cx="1042107" cy="425543"/>
                  <a:chOff x="7786941" y="2884917"/>
                  <a:chExt cx="897649" cy="353919"/>
                </a:xfrm>
              </p:grpSpPr>
              <p:sp>
                <p:nvSpPr>
                  <p:cNvPr id="610" name="Freeform 609">
                    <a:extLst>
                      <a:ext uri="{FF2B5EF4-FFF2-40B4-BE49-F238E27FC236}">
                        <a16:creationId xmlns:a16="http://schemas.microsoft.com/office/drawing/2014/main" id="{B23F2648-9387-C928-4D80-EEA78E6579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11" name="Freeform 610">
                    <a:extLst>
                      <a:ext uri="{FF2B5EF4-FFF2-40B4-BE49-F238E27FC236}">
                        <a16:creationId xmlns:a16="http://schemas.microsoft.com/office/drawing/2014/main" id="{E68605BB-403B-CAFE-303C-9AECF5E8739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12" name="Freeform 611">
                    <a:extLst>
                      <a:ext uri="{FF2B5EF4-FFF2-40B4-BE49-F238E27FC236}">
                        <a16:creationId xmlns:a16="http://schemas.microsoft.com/office/drawing/2014/main" id="{FBCC9D99-2C35-2D72-0C50-B8F75CAC4E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13" name="Freeform 612">
                    <a:extLst>
                      <a:ext uri="{FF2B5EF4-FFF2-40B4-BE49-F238E27FC236}">
                        <a16:creationId xmlns:a16="http://schemas.microsoft.com/office/drawing/2014/main" id="{BE2AEA85-5948-95D6-B2F9-D2C1D55EAF1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605" name="Picture 604" descr="server_rack.png">
                <a:extLst>
                  <a:ext uri="{FF2B5EF4-FFF2-40B4-BE49-F238E27FC236}">
                    <a16:creationId xmlns:a16="http://schemas.microsoft.com/office/drawing/2014/main" id="{3E57EC6D-782C-E1C8-E28C-ACB666B4F9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606" name="Can 605">
                <a:extLst>
                  <a:ext uri="{FF2B5EF4-FFF2-40B4-BE49-F238E27FC236}">
                    <a16:creationId xmlns:a16="http://schemas.microsoft.com/office/drawing/2014/main" id="{B6353ABB-A03B-C235-3074-B23A54412CB9}"/>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95" name="Freeform 594">
              <a:extLst>
                <a:ext uri="{FF2B5EF4-FFF2-40B4-BE49-F238E27FC236}">
                  <a16:creationId xmlns:a16="http://schemas.microsoft.com/office/drawing/2014/main" id="{54AE4CD3-BCBE-D1FB-54CD-811DC5FF3C36}"/>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6" name="Freeform 595">
              <a:extLst>
                <a:ext uri="{FF2B5EF4-FFF2-40B4-BE49-F238E27FC236}">
                  <a16:creationId xmlns:a16="http://schemas.microsoft.com/office/drawing/2014/main" id="{3BCADE8F-B5A0-1A71-F19C-7A45AD776C75}"/>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7" name="Freeform 596">
              <a:extLst>
                <a:ext uri="{FF2B5EF4-FFF2-40B4-BE49-F238E27FC236}">
                  <a16:creationId xmlns:a16="http://schemas.microsoft.com/office/drawing/2014/main" id="{167A34DF-32F1-0520-55E0-F7865830B57F}"/>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TextBox 597">
              <a:extLst>
                <a:ext uri="{FF2B5EF4-FFF2-40B4-BE49-F238E27FC236}">
                  <a16:creationId xmlns:a16="http://schemas.microsoft.com/office/drawing/2014/main" id="{79EF1B4C-4C93-3883-E7FB-516018155303}"/>
                </a:ext>
              </a:extLst>
            </p:cNvPr>
            <p:cNvSpPr txBox="1"/>
            <p:nvPr/>
          </p:nvSpPr>
          <p:spPr>
            <a:xfrm>
              <a:off x="2249867" y="2479172"/>
              <a:ext cx="548548" cy="338554"/>
            </a:xfrm>
            <a:prstGeom prst="rect">
              <a:avLst/>
            </a:prstGeom>
            <a:noFill/>
          </p:spPr>
          <p:txBody>
            <a:bodyPr wrap="none" rtlCol="0">
              <a:spAutoFit/>
            </a:bodyPr>
            <a:lstStyle/>
            <a:p>
              <a:r>
                <a:rPr lang="en-US" sz="1600" dirty="0"/>
                <a:t>RAN</a:t>
              </a:r>
            </a:p>
          </p:txBody>
        </p:sp>
        <p:sp>
          <p:nvSpPr>
            <p:cNvPr id="599" name="TextBox 598">
              <a:extLst>
                <a:ext uri="{FF2B5EF4-FFF2-40B4-BE49-F238E27FC236}">
                  <a16:creationId xmlns:a16="http://schemas.microsoft.com/office/drawing/2014/main" id="{6021672F-61EE-13AB-7747-A33A2493E07D}"/>
                </a:ext>
              </a:extLst>
            </p:cNvPr>
            <p:cNvSpPr txBox="1"/>
            <p:nvPr/>
          </p:nvSpPr>
          <p:spPr>
            <a:xfrm>
              <a:off x="1875519" y="3348199"/>
              <a:ext cx="417102" cy="338554"/>
            </a:xfrm>
            <a:prstGeom prst="rect">
              <a:avLst/>
            </a:prstGeom>
            <a:noFill/>
          </p:spPr>
          <p:txBody>
            <a:bodyPr wrap="none" rtlCol="0">
              <a:spAutoFit/>
            </a:bodyPr>
            <a:lstStyle/>
            <a:p>
              <a:r>
                <a:rPr lang="en-US" sz="1600" dirty="0"/>
                <a:t>UE</a:t>
              </a:r>
            </a:p>
          </p:txBody>
        </p:sp>
        <p:cxnSp>
          <p:nvCxnSpPr>
            <p:cNvPr id="600" name="Straight Connector 599">
              <a:extLst>
                <a:ext uri="{FF2B5EF4-FFF2-40B4-BE49-F238E27FC236}">
                  <a16:creationId xmlns:a16="http://schemas.microsoft.com/office/drawing/2014/main" id="{59A6EA8A-816A-4D79-FA00-39E2AA247974}"/>
                </a:ext>
              </a:extLst>
            </p:cNvPr>
            <p:cNvCxnSpPr>
              <a:stCxn id="647" idx="0"/>
              <a:endCxn id="608"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09DB4C6-89C9-356E-3011-FC1AE061FEA6}"/>
                </a:ext>
              </a:extLst>
            </p:cNvPr>
            <p:cNvCxnSpPr>
              <a:cxnSpLocks/>
              <a:endCxn id="602"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602" name="TextBox 601">
              <a:extLst>
                <a:ext uri="{FF2B5EF4-FFF2-40B4-BE49-F238E27FC236}">
                  <a16:creationId xmlns:a16="http://schemas.microsoft.com/office/drawing/2014/main" id="{97B1D068-91A6-824E-F1D1-CDA9B89E1CF3}"/>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sp>
        <p:nvSpPr>
          <p:cNvPr id="466" name="Freeform 465">
            <a:extLst>
              <a:ext uri="{FF2B5EF4-FFF2-40B4-BE49-F238E27FC236}">
                <a16:creationId xmlns:a16="http://schemas.microsoft.com/office/drawing/2014/main" id="{A3AC2C0E-EAEF-A9A0-50F0-031099555D5C}"/>
              </a:ext>
            </a:extLst>
          </p:cNvPr>
          <p:cNvSpPr/>
          <p:nvPr/>
        </p:nvSpPr>
        <p:spPr>
          <a:xfrm flipH="1">
            <a:off x="7475463" y="3299028"/>
            <a:ext cx="1980217" cy="1910938"/>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467" name="Group 466">
            <a:extLst>
              <a:ext uri="{FF2B5EF4-FFF2-40B4-BE49-F238E27FC236}">
                <a16:creationId xmlns:a16="http://schemas.microsoft.com/office/drawing/2014/main" id="{D9407570-F9AC-C6D3-48F8-694887338836}"/>
              </a:ext>
            </a:extLst>
          </p:cNvPr>
          <p:cNvGrpSpPr/>
          <p:nvPr/>
        </p:nvGrpSpPr>
        <p:grpSpPr>
          <a:xfrm flipH="1">
            <a:off x="7722337" y="3867359"/>
            <a:ext cx="973849" cy="644482"/>
            <a:chOff x="340314" y="825285"/>
            <a:chExt cx="710987" cy="468256"/>
          </a:xfrm>
        </p:grpSpPr>
        <p:sp>
          <p:nvSpPr>
            <p:cNvPr id="468" name="Oval 467">
              <a:extLst>
                <a:ext uri="{FF2B5EF4-FFF2-40B4-BE49-F238E27FC236}">
                  <a16:creationId xmlns:a16="http://schemas.microsoft.com/office/drawing/2014/main" id="{7347904F-2AF5-40E2-DF46-BF0DFAD37A6B}"/>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9" name="Group 468">
              <a:extLst>
                <a:ext uri="{FF2B5EF4-FFF2-40B4-BE49-F238E27FC236}">
                  <a16:creationId xmlns:a16="http://schemas.microsoft.com/office/drawing/2014/main" id="{EB5190C7-C2B4-C374-3F03-A0FC21808064}"/>
                </a:ext>
              </a:extLst>
            </p:cNvPr>
            <p:cNvGrpSpPr/>
            <p:nvPr/>
          </p:nvGrpSpPr>
          <p:grpSpPr>
            <a:xfrm>
              <a:off x="519850" y="1126794"/>
              <a:ext cx="319417" cy="141292"/>
              <a:chOff x="7493876" y="2774731"/>
              <a:chExt cx="1481958" cy="894622"/>
            </a:xfrm>
          </p:grpSpPr>
          <p:sp>
            <p:nvSpPr>
              <p:cNvPr id="474" name="Freeform 473">
                <a:extLst>
                  <a:ext uri="{FF2B5EF4-FFF2-40B4-BE49-F238E27FC236}">
                    <a16:creationId xmlns:a16="http://schemas.microsoft.com/office/drawing/2014/main" id="{75FC59F6-F598-AD94-7C4B-CA0A1797543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475" name="Oval 474">
                <a:extLst>
                  <a:ext uri="{FF2B5EF4-FFF2-40B4-BE49-F238E27FC236}">
                    <a16:creationId xmlns:a16="http://schemas.microsoft.com/office/drawing/2014/main" id="{E27B656D-C10F-C913-D386-03A01EEDAF6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476" name="Group 475">
                <a:extLst>
                  <a:ext uri="{FF2B5EF4-FFF2-40B4-BE49-F238E27FC236}">
                    <a16:creationId xmlns:a16="http://schemas.microsoft.com/office/drawing/2014/main" id="{0DD7A9C6-401B-7702-05BF-9DA21D93D14A}"/>
                  </a:ext>
                </a:extLst>
              </p:cNvPr>
              <p:cNvGrpSpPr/>
              <p:nvPr/>
            </p:nvGrpSpPr>
            <p:grpSpPr>
              <a:xfrm>
                <a:off x="7713663" y="2848339"/>
                <a:ext cx="1042107" cy="425543"/>
                <a:chOff x="7786941" y="2884917"/>
                <a:chExt cx="897649" cy="353919"/>
              </a:xfrm>
            </p:grpSpPr>
            <p:sp>
              <p:nvSpPr>
                <p:cNvPr id="477" name="Freeform 476">
                  <a:extLst>
                    <a:ext uri="{FF2B5EF4-FFF2-40B4-BE49-F238E27FC236}">
                      <a16:creationId xmlns:a16="http://schemas.microsoft.com/office/drawing/2014/main" id="{E71DAD7F-D0F3-5A13-62CB-B543A6F37B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478" name="Freeform 477">
                  <a:extLst>
                    <a:ext uri="{FF2B5EF4-FFF2-40B4-BE49-F238E27FC236}">
                      <a16:creationId xmlns:a16="http://schemas.microsoft.com/office/drawing/2014/main" id="{3C33F747-D0B0-9609-9740-67FAC97339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479" name="Freeform 478">
                  <a:extLst>
                    <a:ext uri="{FF2B5EF4-FFF2-40B4-BE49-F238E27FC236}">
                      <a16:creationId xmlns:a16="http://schemas.microsoft.com/office/drawing/2014/main" id="{D347F1BA-DB3F-FA3D-2A00-F47F4560CAC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480" name="Freeform 479">
                  <a:extLst>
                    <a:ext uri="{FF2B5EF4-FFF2-40B4-BE49-F238E27FC236}">
                      <a16:creationId xmlns:a16="http://schemas.microsoft.com/office/drawing/2014/main" id="{E48E7A09-1D3E-B9F9-BB7F-AE9BA21A4B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470" name="Picture 469" descr="server_rack.png">
              <a:extLst>
                <a:ext uri="{FF2B5EF4-FFF2-40B4-BE49-F238E27FC236}">
                  <a16:creationId xmlns:a16="http://schemas.microsoft.com/office/drawing/2014/main" id="{FBE14056-57B5-F7CF-CEB3-D1CE8847FC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471" name="Can 470">
              <a:extLst>
                <a:ext uri="{FF2B5EF4-FFF2-40B4-BE49-F238E27FC236}">
                  <a16:creationId xmlns:a16="http://schemas.microsoft.com/office/drawing/2014/main" id="{D7FF82FD-543B-AB1A-4B18-924FE54349A3}"/>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72" name="Picture 471" descr="server_rack.png">
              <a:extLst>
                <a:ext uri="{FF2B5EF4-FFF2-40B4-BE49-F238E27FC236}">
                  <a16:creationId xmlns:a16="http://schemas.microsoft.com/office/drawing/2014/main" id="{50A6BED5-6360-38F1-5BB0-779CE67F05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473" name="Can 472">
              <a:extLst>
                <a:ext uri="{FF2B5EF4-FFF2-40B4-BE49-F238E27FC236}">
                  <a16:creationId xmlns:a16="http://schemas.microsoft.com/office/drawing/2014/main" id="{4DBCCB61-96A3-C11C-0CB7-82BC95EFAC37}"/>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1" name="TextBox 690">
            <a:extLst>
              <a:ext uri="{FF2B5EF4-FFF2-40B4-BE49-F238E27FC236}">
                <a16:creationId xmlns:a16="http://schemas.microsoft.com/office/drawing/2014/main" id="{FB44765B-B13B-F1C1-B37D-A563EE5CB280}"/>
              </a:ext>
            </a:extLst>
          </p:cNvPr>
          <p:cNvSpPr txBox="1"/>
          <p:nvPr/>
        </p:nvSpPr>
        <p:spPr>
          <a:xfrm flipH="1">
            <a:off x="7652199" y="4444723"/>
            <a:ext cx="1218988" cy="338554"/>
          </a:xfrm>
          <a:prstGeom prst="rect">
            <a:avLst/>
          </a:prstGeom>
          <a:noFill/>
        </p:spPr>
        <p:txBody>
          <a:bodyPr wrap="none" rtlCol="0">
            <a:spAutoFit/>
          </a:bodyPr>
          <a:lstStyle/>
          <a:p>
            <a:pPr algn="ctr"/>
            <a:r>
              <a:rPr lang="pt-BR" sz="1600" dirty="0"/>
              <a:t>DC de Borda</a:t>
            </a:r>
          </a:p>
        </p:txBody>
      </p:sp>
      <p:sp>
        <p:nvSpPr>
          <p:cNvPr id="692" name="TextBox 691">
            <a:extLst>
              <a:ext uri="{FF2B5EF4-FFF2-40B4-BE49-F238E27FC236}">
                <a16:creationId xmlns:a16="http://schemas.microsoft.com/office/drawing/2014/main" id="{C68B1D69-3612-B158-3E75-6084B49CEE43}"/>
              </a:ext>
            </a:extLst>
          </p:cNvPr>
          <p:cNvSpPr txBox="1"/>
          <p:nvPr/>
        </p:nvSpPr>
        <p:spPr>
          <a:xfrm flipH="1">
            <a:off x="7660605" y="4853104"/>
            <a:ext cx="1339149" cy="338554"/>
          </a:xfrm>
          <a:prstGeom prst="rect">
            <a:avLst/>
          </a:prstGeom>
          <a:noFill/>
        </p:spPr>
        <p:txBody>
          <a:bodyPr wrap="none" rtlCol="0">
            <a:spAutoFit/>
          </a:bodyPr>
          <a:lstStyle/>
          <a:p>
            <a:pPr algn="ctr"/>
            <a:r>
              <a:rPr lang="pt-BR" sz="1600" dirty="0"/>
              <a:t>Núcleo Móvel</a:t>
            </a:r>
          </a:p>
        </p:txBody>
      </p:sp>
      <p:sp>
        <p:nvSpPr>
          <p:cNvPr id="698" name="Freeform 697">
            <a:extLst>
              <a:ext uri="{FF2B5EF4-FFF2-40B4-BE49-F238E27FC236}">
                <a16:creationId xmlns:a16="http://schemas.microsoft.com/office/drawing/2014/main" id="{E37D32B2-4C04-477E-8ABA-65E06B073CF7}"/>
              </a:ext>
            </a:extLst>
          </p:cNvPr>
          <p:cNvSpPr/>
          <p:nvPr/>
        </p:nvSpPr>
        <p:spPr>
          <a:xfrm>
            <a:off x="4634776" y="3131579"/>
            <a:ext cx="2911459" cy="2049409"/>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699" name="Group 698">
            <a:extLst>
              <a:ext uri="{FF2B5EF4-FFF2-40B4-BE49-F238E27FC236}">
                <a16:creationId xmlns:a16="http://schemas.microsoft.com/office/drawing/2014/main" id="{DEE75B4C-17CE-DB72-5ADE-3F9CCB57B549}"/>
              </a:ext>
            </a:extLst>
          </p:cNvPr>
          <p:cNvGrpSpPr/>
          <p:nvPr/>
        </p:nvGrpSpPr>
        <p:grpSpPr>
          <a:xfrm>
            <a:off x="5617603" y="3790350"/>
            <a:ext cx="1187053" cy="681810"/>
            <a:chOff x="257226" y="825285"/>
            <a:chExt cx="866643" cy="495377"/>
          </a:xfrm>
        </p:grpSpPr>
        <p:sp>
          <p:nvSpPr>
            <p:cNvPr id="700" name="Oval 699">
              <a:extLst>
                <a:ext uri="{FF2B5EF4-FFF2-40B4-BE49-F238E27FC236}">
                  <a16:creationId xmlns:a16="http://schemas.microsoft.com/office/drawing/2014/main" id="{5DCA0439-00C9-D33F-842F-A0B77BC12EF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01" name="Group 700">
              <a:extLst>
                <a:ext uri="{FF2B5EF4-FFF2-40B4-BE49-F238E27FC236}">
                  <a16:creationId xmlns:a16="http://schemas.microsoft.com/office/drawing/2014/main" id="{4EE90F2C-3A20-9842-A629-D1060AB9331A}"/>
                </a:ext>
              </a:extLst>
            </p:cNvPr>
            <p:cNvGrpSpPr/>
            <p:nvPr/>
          </p:nvGrpSpPr>
          <p:grpSpPr>
            <a:xfrm>
              <a:off x="519850" y="1126794"/>
              <a:ext cx="319417" cy="141292"/>
              <a:chOff x="7493876" y="2774731"/>
              <a:chExt cx="1481958" cy="894622"/>
            </a:xfrm>
          </p:grpSpPr>
          <p:sp>
            <p:nvSpPr>
              <p:cNvPr id="706" name="Freeform 705">
                <a:extLst>
                  <a:ext uri="{FF2B5EF4-FFF2-40B4-BE49-F238E27FC236}">
                    <a16:creationId xmlns:a16="http://schemas.microsoft.com/office/drawing/2014/main" id="{AD397C05-AE5D-F05E-EB77-FC20050B29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707" name="Oval 706">
                <a:extLst>
                  <a:ext uri="{FF2B5EF4-FFF2-40B4-BE49-F238E27FC236}">
                    <a16:creationId xmlns:a16="http://schemas.microsoft.com/office/drawing/2014/main" id="{78233EAE-A6AE-9568-AA06-6E5A39928C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708" name="Group 707">
                <a:extLst>
                  <a:ext uri="{FF2B5EF4-FFF2-40B4-BE49-F238E27FC236}">
                    <a16:creationId xmlns:a16="http://schemas.microsoft.com/office/drawing/2014/main" id="{D26DB9BB-DF2E-E3BA-BFC6-C42AD615ABDD}"/>
                  </a:ext>
                </a:extLst>
              </p:cNvPr>
              <p:cNvGrpSpPr/>
              <p:nvPr/>
            </p:nvGrpSpPr>
            <p:grpSpPr>
              <a:xfrm>
                <a:off x="7713663" y="2848339"/>
                <a:ext cx="1042107" cy="425543"/>
                <a:chOff x="7786941" y="2884917"/>
                <a:chExt cx="897649" cy="353919"/>
              </a:xfrm>
            </p:grpSpPr>
            <p:sp>
              <p:nvSpPr>
                <p:cNvPr id="709" name="Freeform 708">
                  <a:extLst>
                    <a:ext uri="{FF2B5EF4-FFF2-40B4-BE49-F238E27FC236}">
                      <a16:creationId xmlns:a16="http://schemas.microsoft.com/office/drawing/2014/main" id="{2AE970B4-01C9-17AA-BB98-067978E77E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10" name="Freeform 709">
                  <a:extLst>
                    <a:ext uri="{FF2B5EF4-FFF2-40B4-BE49-F238E27FC236}">
                      <a16:creationId xmlns:a16="http://schemas.microsoft.com/office/drawing/2014/main" id="{EDA8A9F6-AA02-99FE-7EB1-C02A12E4971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11" name="Freeform 710">
                  <a:extLst>
                    <a:ext uri="{FF2B5EF4-FFF2-40B4-BE49-F238E27FC236}">
                      <a16:creationId xmlns:a16="http://schemas.microsoft.com/office/drawing/2014/main" id="{EBF8FE3D-6322-039E-13E5-3DE82C7A66A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12" name="Freeform 711">
                  <a:extLst>
                    <a:ext uri="{FF2B5EF4-FFF2-40B4-BE49-F238E27FC236}">
                      <a16:creationId xmlns:a16="http://schemas.microsoft.com/office/drawing/2014/main" id="{F7F8BC3B-B307-CA25-19C8-BA1B7FC2763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702" name="Picture 701" descr="server_rack.png">
              <a:extLst>
                <a:ext uri="{FF2B5EF4-FFF2-40B4-BE49-F238E27FC236}">
                  <a16:creationId xmlns:a16="http://schemas.microsoft.com/office/drawing/2014/main" id="{F663C209-249C-EFAA-FCA5-2247DD8A6F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703" name="Can 702">
              <a:extLst>
                <a:ext uri="{FF2B5EF4-FFF2-40B4-BE49-F238E27FC236}">
                  <a16:creationId xmlns:a16="http://schemas.microsoft.com/office/drawing/2014/main" id="{784A59A0-CC39-601E-1199-61A95DADD8C3}"/>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04" name="Picture 703" descr="server_rack.png">
              <a:extLst>
                <a:ext uri="{FF2B5EF4-FFF2-40B4-BE49-F238E27FC236}">
                  <a16:creationId xmlns:a16="http://schemas.microsoft.com/office/drawing/2014/main" id="{07F6EB17-C3B7-424B-94AE-760DDD748A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705" name="Can 704">
              <a:extLst>
                <a:ext uri="{FF2B5EF4-FFF2-40B4-BE49-F238E27FC236}">
                  <a16:creationId xmlns:a16="http://schemas.microsoft.com/office/drawing/2014/main" id="{9A89ED3C-73F9-FED8-89C6-063A153D1382}"/>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13" name="Picture 712" descr="server_rack.png">
              <a:extLst>
                <a:ext uri="{FF2B5EF4-FFF2-40B4-BE49-F238E27FC236}">
                  <a16:creationId xmlns:a16="http://schemas.microsoft.com/office/drawing/2014/main" id="{CF6B6691-792C-54C3-EED7-DC894A216C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6358" y="944839"/>
              <a:ext cx="182563" cy="315214"/>
            </a:xfrm>
            <a:prstGeom prst="rect">
              <a:avLst/>
            </a:prstGeom>
          </p:spPr>
        </p:pic>
        <p:pic>
          <p:nvPicPr>
            <p:cNvPr id="714" name="Picture 713" descr="server_rack.png">
              <a:extLst>
                <a:ext uri="{FF2B5EF4-FFF2-40B4-BE49-F238E27FC236}">
                  <a16:creationId xmlns:a16="http://schemas.microsoft.com/office/drawing/2014/main" id="{87B19085-F01B-C80D-45E4-A658BD7AEB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7226" y="1005448"/>
              <a:ext cx="182563" cy="315214"/>
            </a:xfrm>
            <a:prstGeom prst="rect">
              <a:avLst/>
            </a:prstGeom>
          </p:spPr>
        </p:pic>
        <p:sp>
          <p:nvSpPr>
            <p:cNvPr id="715" name="Can 714">
              <a:extLst>
                <a:ext uri="{FF2B5EF4-FFF2-40B4-BE49-F238E27FC236}">
                  <a16:creationId xmlns:a16="http://schemas.microsoft.com/office/drawing/2014/main" id="{0169E7D9-B4E1-029A-0C37-4BF9E388BB4D}"/>
                </a:ext>
              </a:extLst>
            </p:cNvPr>
            <p:cNvSpPr/>
            <p:nvPr/>
          </p:nvSpPr>
          <p:spPr>
            <a:xfrm>
              <a:off x="866106" y="1056717"/>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6" name="Can 715">
              <a:extLst>
                <a:ext uri="{FF2B5EF4-FFF2-40B4-BE49-F238E27FC236}">
                  <a16:creationId xmlns:a16="http://schemas.microsoft.com/office/drawing/2014/main" id="{6ED02D06-6CFB-5D2D-27E0-7C78DABE6430}"/>
                </a:ext>
              </a:extLst>
            </p:cNvPr>
            <p:cNvSpPr/>
            <p:nvPr/>
          </p:nvSpPr>
          <p:spPr>
            <a:xfrm>
              <a:off x="949389" y="1115595"/>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17" name="TextBox 716">
            <a:extLst>
              <a:ext uri="{FF2B5EF4-FFF2-40B4-BE49-F238E27FC236}">
                <a16:creationId xmlns:a16="http://schemas.microsoft.com/office/drawing/2014/main" id="{A15901E6-6864-A1F8-9048-649D45AEFAD0}"/>
              </a:ext>
            </a:extLst>
          </p:cNvPr>
          <p:cNvSpPr txBox="1"/>
          <p:nvPr/>
        </p:nvSpPr>
        <p:spPr>
          <a:xfrm>
            <a:off x="5405607" y="4460876"/>
            <a:ext cx="1452642" cy="369332"/>
          </a:xfrm>
          <a:prstGeom prst="rect">
            <a:avLst/>
          </a:prstGeom>
          <a:noFill/>
        </p:spPr>
        <p:txBody>
          <a:bodyPr wrap="none" rtlCol="0">
            <a:spAutoFit/>
          </a:bodyPr>
          <a:lstStyle/>
          <a:p>
            <a:pPr algn="ctr"/>
            <a:r>
              <a:rPr lang="pt-BR" dirty="0"/>
              <a:t>DC de Núcleo</a:t>
            </a:r>
          </a:p>
        </p:txBody>
      </p:sp>
      <p:grpSp>
        <p:nvGrpSpPr>
          <p:cNvPr id="737" name="Group 736">
            <a:extLst>
              <a:ext uri="{FF2B5EF4-FFF2-40B4-BE49-F238E27FC236}">
                <a16:creationId xmlns:a16="http://schemas.microsoft.com/office/drawing/2014/main" id="{F988509A-B98B-C2A4-352B-7AF2C4D623F7}"/>
              </a:ext>
            </a:extLst>
          </p:cNvPr>
          <p:cNvGrpSpPr/>
          <p:nvPr/>
        </p:nvGrpSpPr>
        <p:grpSpPr>
          <a:xfrm>
            <a:off x="1716609" y="6223519"/>
            <a:ext cx="9101803" cy="546629"/>
            <a:chOff x="1895686" y="1169387"/>
            <a:chExt cx="9101803" cy="546629"/>
          </a:xfrm>
        </p:grpSpPr>
        <p:grpSp>
          <p:nvGrpSpPr>
            <p:cNvPr id="720" name="Group 719">
              <a:extLst>
                <a:ext uri="{FF2B5EF4-FFF2-40B4-BE49-F238E27FC236}">
                  <a16:creationId xmlns:a16="http://schemas.microsoft.com/office/drawing/2014/main" id="{DFE4A3A9-FD16-D589-13C0-8B5C8DEAEC9C}"/>
                </a:ext>
              </a:extLst>
            </p:cNvPr>
            <p:cNvGrpSpPr/>
            <p:nvPr/>
          </p:nvGrpSpPr>
          <p:grpSpPr>
            <a:xfrm>
              <a:off x="1895686" y="1174970"/>
              <a:ext cx="3063557" cy="541046"/>
              <a:chOff x="1895686" y="1174970"/>
              <a:chExt cx="3063557" cy="541046"/>
            </a:xfrm>
          </p:grpSpPr>
          <p:cxnSp>
            <p:nvCxnSpPr>
              <p:cNvPr id="696" name="Straight Connector 695">
                <a:extLst>
                  <a:ext uri="{FF2B5EF4-FFF2-40B4-BE49-F238E27FC236}">
                    <a16:creationId xmlns:a16="http://schemas.microsoft.com/office/drawing/2014/main" id="{C285EE8A-916F-DE80-C05A-66B676EBD89D}"/>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19" name="TextBox 718">
                <a:extLst>
                  <a:ext uri="{FF2B5EF4-FFF2-40B4-BE49-F238E27FC236}">
                    <a16:creationId xmlns:a16="http://schemas.microsoft.com/office/drawing/2014/main" id="{51D787C1-84F8-D881-705C-9D6614CFA96A}"/>
                  </a:ext>
                </a:extLst>
              </p:cNvPr>
              <p:cNvSpPr txBox="1"/>
              <p:nvPr/>
            </p:nvSpPr>
            <p:spPr>
              <a:xfrm>
                <a:off x="2600076" y="1174970"/>
                <a:ext cx="1557671" cy="541046"/>
              </a:xfrm>
              <a:prstGeom prst="rect">
                <a:avLst/>
              </a:prstGeom>
              <a:solidFill>
                <a:schemeClr val="bg1"/>
              </a:solidFill>
            </p:spPr>
            <p:txBody>
              <a:bodyPr wrap="none" rtlCol="0">
                <a:spAutoFit/>
              </a:bodyPr>
              <a:lstStyle/>
              <a:p>
                <a:pPr algn="ctr">
                  <a:lnSpc>
                    <a:spcPct val="80000"/>
                  </a:lnSpc>
                </a:pPr>
                <a:r>
                  <a:rPr lang="pt-BR" dirty="0"/>
                  <a:t>Rede de Borda</a:t>
                </a:r>
                <a:br>
                  <a:rPr lang="pt-BR" dirty="0"/>
                </a:br>
                <a:r>
                  <a:rPr lang="pt-BR" dirty="0"/>
                  <a:t>Operadora A</a:t>
                </a:r>
              </a:p>
            </p:txBody>
          </p:sp>
        </p:grpSp>
        <p:grpSp>
          <p:nvGrpSpPr>
            <p:cNvPr id="721" name="Group 720">
              <a:extLst>
                <a:ext uri="{FF2B5EF4-FFF2-40B4-BE49-F238E27FC236}">
                  <a16:creationId xmlns:a16="http://schemas.microsoft.com/office/drawing/2014/main" id="{F35E42B7-BCF4-BE77-E2B4-4D10B9BAFEFF}"/>
                </a:ext>
              </a:extLst>
            </p:cNvPr>
            <p:cNvGrpSpPr/>
            <p:nvPr/>
          </p:nvGrpSpPr>
          <p:grpSpPr>
            <a:xfrm>
              <a:off x="7933932" y="1169387"/>
              <a:ext cx="3063557" cy="541046"/>
              <a:chOff x="1895686" y="1174970"/>
              <a:chExt cx="3063557" cy="541046"/>
            </a:xfrm>
          </p:grpSpPr>
          <p:cxnSp>
            <p:nvCxnSpPr>
              <p:cNvPr id="722" name="Straight Connector 721">
                <a:extLst>
                  <a:ext uri="{FF2B5EF4-FFF2-40B4-BE49-F238E27FC236}">
                    <a16:creationId xmlns:a16="http://schemas.microsoft.com/office/drawing/2014/main" id="{1B9CA86F-D9E1-C606-B925-3AA04C6208C7}"/>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3" name="TextBox 722">
                <a:extLst>
                  <a:ext uri="{FF2B5EF4-FFF2-40B4-BE49-F238E27FC236}">
                    <a16:creationId xmlns:a16="http://schemas.microsoft.com/office/drawing/2014/main" id="{E05940DD-292C-A0D8-7F03-D8F620C6AAC7}"/>
                  </a:ext>
                </a:extLst>
              </p:cNvPr>
              <p:cNvSpPr txBox="1"/>
              <p:nvPr/>
            </p:nvSpPr>
            <p:spPr>
              <a:xfrm>
                <a:off x="2600076" y="1174970"/>
                <a:ext cx="1557671" cy="541046"/>
              </a:xfrm>
              <a:prstGeom prst="rect">
                <a:avLst/>
              </a:prstGeom>
              <a:solidFill>
                <a:schemeClr val="bg1"/>
              </a:solidFill>
            </p:spPr>
            <p:txBody>
              <a:bodyPr wrap="none" rtlCol="0">
                <a:spAutoFit/>
              </a:bodyPr>
              <a:lstStyle/>
              <a:p>
                <a:pPr algn="ctr">
                  <a:lnSpc>
                    <a:spcPct val="80000"/>
                  </a:lnSpc>
                </a:pPr>
                <a:r>
                  <a:rPr lang="pt-BR" dirty="0"/>
                  <a:t>Rede de Borda</a:t>
                </a:r>
              </a:p>
              <a:p>
                <a:pPr algn="ctr">
                  <a:lnSpc>
                    <a:spcPct val="80000"/>
                  </a:lnSpc>
                </a:pPr>
                <a:r>
                  <a:rPr lang="pt-BR" dirty="0"/>
                  <a:t>Operadora B</a:t>
                </a:r>
              </a:p>
            </p:txBody>
          </p:sp>
        </p:grpSp>
        <p:grpSp>
          <p:nvGrpSpPr>
            <p:cNvPr id="724" name="Group 723">
              <a:extLst>
                <a:ext uri="{FF2B5EF4-FFF2-40B4-BE49-F238E27FC236}">
                  <a16:creationId xmlns:a16="http://schemas.microsoft.com/office/drawing/2014/main" id="{74BDB403-BD37-4AE3-44B6-B8FED8255CCA}"/>
                </a:ext>
              </a:extLst>
            </p:cNvPr>
            <p:cNvGrpSpPr/>
            <p:nvPr/>
          </p:nvGrpSpPr>
          <p:grpSpPr>
            <a:xfrm>
              <a:off x="4968759" y="1279707"/>
              <a:ext cx="2965174" cy="319446"/>
              <a:chOff x="1895686" y="1294238"/>
              <a:chExt cx="3063557" cy="319446"/>
            </a:xfrm>
          </p:grpSpPr>
          <p:cxnSp>
            <p:nvCxnSpPr>
              <p:cNvPr id="725" name="Straight Connector 724">
                <a:extLst>
                  <a:ext uri="{FF2B5EF4-FFF2-40B4-BE49-F238E27FC236}">
                    <a16:creationId xmlns:a16="http://schemas.microsoft.com/office/drawing/2014/main" id="{00F5D6D3-639B-BC9C-9EAA-0FEC7AD17A01}"/>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6" name="TextBox 725">
                <a:extLst>
                  <a:ext uri="{FF2B5EF4-FFF2-40B4-BE49-F238E27FC236}">
                    <a16:creationId xmlns:a16="http://schemas.microsoft.com/office/drawing/2014/main" id="{452D5970-6BEE-E891-4297-ABD9043246BC}"/>
                  </a:ext>
                </a:extLst>
              </p:cNvPr>
              <p:cNvSpPr txBox="1"/>
              <p:nvPr/>
            </p:nvSpPr>
            <p:spPr>
              <a:xfrm>
                <a:off x="2602824" y="1294238"/>
                <a:ext cx="1552182" cy="319446"/>
              </a:xfrm>
              <a:prstGeom prst="rect">
                <a:avLst/>
              </a:prstGeom>
              <a:solidFill>
                <a:schemeClr val="bg1"/>
              </a:solidFill>
            </p:spPr>
            <p:txBody>
              <a:bodyPr wrap="none" rtlCol="0">
                <a:spAutoFit/>
              </a:bodyPr>
              <a:lstStyle/>
              <a:p>
                <a:pPr algn="ctr">
                  <a:lnSpc>
                    <a:spcPct val="80000"/>
                  </a:lnSpc>
                </a:pPr>
                <a:r>
                  <a:rPr lang="pt-BR" dirty="0"/>
                  <a:t>Núcleo Global</a:t>
                </a:r>
              </a:p>
            </p:txBody>
          </p:sp>
        </p:grpSp>
      </p:grpSp>
      <p:cxnSp>
        <p:nvCxnSpPr>
          <p:cNvPr id="728" name="Straight Connector 727">
            <a:extLst>
              <a:ext uri="{FF2B5EF4-FFF2-40B4-BE49-F238E27FC236}">
                <a16:creationId xmlns:a16="http://schemas.microsoft.com/office/drawing/2014/main" id="{61C163B8-05BA-B2DD-AEEB-B8BCC8AF961B}"/>
              </a:ext>
            </a:extLst>
          </p:cNvPr>
          <p:cNvCxnSpPr>
            <a:stCxn id="503" idx="5"/>
            <a:endCxn id="474" idx="3"/>
          </p:cNvCxnSpPr>
          <p:nvPr/>
        </p:nvCxnSpPr>
        <p:spPr>
          <a:xfrm flipH="1">
            <a:off x="8449803" y="3440110"/>
            <a:ext cx="816302" cy="976602"/>
          </a:xfrm>
          <a:prstGeom prst="line">
            <a:avLst/>
          </a:prstGeom>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DFE30B0A-ED31-2817-6028-41C8E25C85C1}"/>
              </a:ext>
            </a:extLst>
          </p:cNvPr>
          <p:cNvCxnSpPr>
            <a:cxnSpLocks/>
          </p:cNvCxnSpPr>
          <p:nvPr/>
        </p:nvCxnSpPr>
        <p:spPr>
          <a:xfrm flipH="1" flipV="1">
            <a:off x="8381154" y="4467640"/>
            <a:ext cx="918939" cy="892053"/>
          </a:xfrm>
          <a:prstGeom prst="line">
            <a:avLst/>
          </a:prstGeom>
        </p:spPr>
        <p:style>
          <a:lnRef idx="1">
            <a:schemeClr val="accent1"/>
          </a:lnRef>
          <a:fillRef idx="0">
            <a:schemeClr val="accent1"/>
          </a:fillRef>
          <a:effectRef idx="0">
            <a:schemeClr val="accent1"/>
          </a:effectRef>
          <a:fontRef idx="minor">
            <a:schemeClr val="tx1"/>
          </a:fontRef>
        </p:style>
      </p:cxnSp>
      <p:cxnSp>
        <p:nvCxnSpPr>
          <p:cNvPr id="731" name="Straight Connector 730">
            <a:extLst>
              <a:ext uri="{FF2B5EF4-FFF2-40B4-BE49-F238E27FC236}">
                <a16:creationId xmlns:a16="http://schemas.microsoft.com/office/drawing/2014/main" id="{2F4DB6B4-BDE9-F9D1-8A52-6FE089BDDC22}"/>
              </a:ext>
            </a:extLst>
          </p:cNvPr>
          <p:cNvCxnSpPr>
            <a:cxnSpLocks/>
            <a:stCxn id="262" idx="5"/>
          </p:cNvCxnSpPr>
          <p:nvPr/>
        </p:nvCxnSpPr>
        <p:spPr>
          <a:xfrm flipH="1">
            <a:off x="3126463" y="4253698"/>
            <a:ext cx="917023" cy="1181406"/>
          </a:xfrm>
          <a:prstGeom prst="line">
            <a:avLst/>
          </a:prstGeom>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9C15998F-D988-18C6-4170-A6D555816DAA}"/>
              </a:ext>
            </a:extLst>
          </p:cNvPr>
          <p:cNvCxnSpPr>
            <a:cxnSpLocks/>
            <a:stCxn id="124" idx="1"/>
            <a:endCxn id="263" idx="3"/>
          </p:cNvCxnSpPr>
          <p:nvPr/>
        </p:nvCxnSpPr>
        <p:spPr>
          <a:xfrm>
            <a:off x="3054647" y="3492524"/>
            <a:ext cx="835518" cy="742307"/>
          </a:xfrm>
          <a:prstGeom prst="line">
            <a:avLst/>
          </a:prstGeom>
        </p:spPr>
        <p:style>
          <a:lnRef idx="1">
            <a:schemeClr val="accent1"/>
          </a:lnRef>
          <a:fillRef idx="0">
            <a:schemeClr val="accent1"/>
          </a:fillRef>
          <a:effectRef idx="0">
            <a:schemeClr val="accent1"/>
          </a:effectRef>
          <a:fontRef idx="minor">
            <a:schemeClr val="tx1"/>
          </a:fontRef>
        </p:style>
      </p:cxnSp>
      <p:sp>
        <p:nvSpPr>
          <p:cNvPr id="738" name="Title 2">
            <a:extLst>
              <a:ext uri="{FF2B5EF4-FFF2-40B4-BE49-F238E27FC236}">
                <a16:creationId xmlns:a16="http://schemas.microsoft.com/office/drawing/2014/main" id="{DF66AE21-62D6-77B9-CB95-D1F581DABA1D}"/>
              </a:ext>
            </a:extLst>
          </p:cNvPr>
          <p:cNvSpPr>
            <a:spLocks noGrp="1"/>
          </p:cNvSpPr>
          <p:nvPr>
            <p:ph type="title"/>
          </p:nvPr>
        </p:nvSpPr>
        <p:spPr>
          <a:xfrm>
            <a:off x="621146" y="380460"/>
            <a:ext cx="10515600" cy="894622"/>
          </a:xfrm>
        </p:spPr>
        <p:txBody>
          <a:bodyPr>
            <a:normAutofit/>
          </a:bodyPr>
          <a:lstStyle/>
          <a:p>
            <a:r>
              <a:rPr lang="en-US" b="0" kern="0" dirty="0">
                <a:solidFill>
                  <a:srgbClr val="000099"/>
                </a:solidFill>
                <a:latin typeface="+mn-lt"/>
                <a:ea typeface="ＭＳ Ｐゴシック" charset="0"/>
              </a:rPr>
              <a:t>Plano de </a:t>
            </a:r>
            <a:r>
              <a:rPr lang="en-US" b="0" kern="0" dirty="0" err="1">
                <a:solidFill>
                  <a:srgbClr val="000099"/>
                </a:solidFill>
                <a:latin typeface="+mn-lt"/>
                <a:ea typeface="ＭＳ Ｐゴシック" charset="0"/>
              </a:rPr>
              <a:t>controle</a:t>
            </a:r>
            <a:r>
              <a:rPr lang="en-US" b="0" kern="0" dirty="0">
                <a:solidFill>
                  <a:srgbClr val="000099"/>
                </a:solidFill>
                <a:latin typeface="+mn-lt"/>
                <a:ea typeface="ＭＳ Ｐゴシック" charset="0"/>
              </a:rPr>
              <a:t>: </a:t>
            </a:r>
            <a:r>
              <a:rPr lang="en-US" sz="3200" b="0" kern="0" dirty="0" err="1">
                <a:solidFill>
                  <a:schemeClr val="tx1"/>
                </a:solidFill>
                <a:latin typeface="+mn-lt"/>
                <a:ea typeface="ＭＳ Ｐゴシック" charset="0"/>
              </a:rPr>
              <a:t>controle</a:t>
            </a:r>
            <a:r>
              <a:rPr lang="en-US" sz="3200" b="0" kern="0" dirty="0">
                <a:solidFill>
                  <a:schemeClr val="tx1"/>
                </a:solidFill>
                <a:latin typeface="+mn-lt"/>
                <a:ea typeface="ＭＳ Ｐゴシック" charset="0"/>
              </a:rPr>
              <a:t> de </a:t>
            </a:r>
            <a:r>
              <a:rPr lang="en-US" sz="3200" b="0" kern="0" dirty="0" err="1">
                <a:solidFill>
                  <a:schemeClr val="tx1"/>
                </a:solidFill>
                <a:latin typeface="+mn-lt"/>
                <a:ea typeface="ＭＳ Ｐゴシック" charset="0"/>
              </a:rPr>
              <a:t>recursos</a:t>
            </a:r>
            <a:endParaRPr lang="en-US" b="0" kern="0" dirty="0">
              <a:solidFill>
                <a:schemeClr val="tx1"/>
              </a:solidFill>
              <a:latin typeface="+mn-lt"/>
              <a:ea typeface="ＭＳ Ｐゴシック" charset="0"/>
            </a:endParaRPr>
          </a:p>
        </p:txBody>
      </p:sp>
      <p:grpSp>
        <p:nvGrpSpPr>
          <p:cNvPr id="2" name="Group 1">
            <a:extLst>
              <a:ext uri="{FF2B5EF4-FFF2-40B4-BE49-F238E27FC236}">
                <a16:creationId xmlns:a16="http://schemas.microsoft.com/office/drawing/2014/main" id="{7CA4557E-F6D7-E60D-4816-2347DC986F94}"/>
              </a:ext>
            </a:extLst>
          </p:cNvPr>
          <p:cNvGrpSpPr/>
          <p:nvPr/>
        </p:nvGrpSpPr>
        <p:grpSpPr>
          <a:xfrm>
            <a:off x="1689156" y="1359213"/>
            <a:ext cx="9194006" cy="530352"/>
            <a:chOff x="1551052" y="1773936"/>
            <a:chExt cx="9194006" cy="530352"/>
          </a:xfrm>
        </p:grpSpPr>
        <p:sp>
          <p:nvSpPr>
            <p:cNvPr id="6" name="Rectangle 5">
              <a:extLst>
                <a:ext uri="{FF2B5EF4-FFF2-40B4-BE49-F238E27FC236}">
                  <a16:creationId xmlns:a16="http://schemas.microsoft.com/office/drawing/2014/main" id="{FF758714-6B3B-225C-8FBD-A4F28EDC1765}"/>
                </a:ext>
              </a:extLst>
            </p:cNvPr>
            <p:cNvSpPr/>
            <p:nvPr/>
          </p:nvSpPr>
          <p:spPr>
            <a:xfrm>
              <a:off x="1551052" y="1773936"/>
              <a:ext cx="9124230" cy="530352"/>
            </a:xfrm>
            <a:prstGeom prst="rect">
              <a:avLst/>
            </a:prstGeom>
            <a:solidFill>
              <a:schemeClr val="accent6">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8">
              <a:extLst>
                <a:ext uri="{FF2B5EF4-FFF2-40B4-BE49-F238E27FC236}">
                  <a16:creationId xmlns:a16="http://schemas.microsoft.com/office/drawing/2014/main" id="{B5A89E09-311A-EFB4-B415-CEC1C4B58522}"/>
                </a:ext>
              </a:extLst>
            </p:cNvPr>
            <p:cNvSpPr txBox="1"/>
            <p:nvPr/>
          </p:nvSpPr>
          <p:spPr>
            <a:xfrm>
              <a:off x="8727133" y="1801839"/>
              <a:ext cx="2017925" cy="400110"/>
            </a:xfrm>
            <a:prstGeom prst="rect">
              <a:avLst/>
            </a:prstGeom>
            <a:noFill/>
          </p:spPr>
          <p:txBody>
            <a:bodyPr wrap="none" rtlCol="0">
              <a:spAutoFit/>
            </a:bodyPr>
            <a:lstStyle/>
            <a:p>
              <a:r>
                <a:rPr lang="en-US" sz="2000" dirty="0"/>
                <a:t>plano de </a:t>
              </a:r>
              <a:r>
                <a:rPr lang="en-US" sz="2000" dirty="0" err="1"/>
                <a:t>controle</a:t>
              </a:r>
              <a:endParaRPr lang="en-US" sz="2000" dirty="0"/>
            </a:p>
          </p:txBody>
        </p:sp>
      </p:grpSp>
      <p:grpSp>
        <p:nvGrpSpPr>
          <p:cNvPr id="15" name="Group 14">
            <a:extLst>
              <a:ext uri="{FF2B5EF4-FFF2-40B4-BE49-F238E27FC236}">
                <a16:creationId xmlns:a16="http://schemas.microsoft.com/office/drawing/2014/main" id="{9982D4A8-DD22-FE4B-3CFD-EEEF0CE79190}"/>
              </a:ext>
            </a:extLst>
          </p:cNvPr>
          <p:cNvGrpSpPr/>
          <p:nvPr/>
        </p:nvGrpSpPr>
        <p:grpSpPr>
          <a:xfrm>
            <a:off x="1610047" y="1450065"/>
            <a:ext cx="1987682" cy="1818661"/>
            <a:chOff x="1610047" y="1450065"/>
            <a:chExt cx="1987682" cy="1818661"/>
          </a:xfrm>
        </p:grpSpPr>
        <p:sp>
          <p:nvSpPr>
            <p:cNvPr id="13" name="Freeform 12">
              <a:extLst>
                <a:ext uri="{FF2B5EF4-FFF2-40B4-BE49-F238E27FC236}">
                  <a16:creationId xmlns:a16="http://schemas.microsoft.com/office/drawing/2014/main" id="{961616B0-174F-FFD0-D1A4-EAC703813842}"/>
                </a:ext>
              </a:extLst>
            </p:cNvPr>
            <p:cNvSpPr/>
            <p:nvPr/>
          </p:nvSpPr>
          <p:spPr>
            <a:xfrm rot="1171871">
              <a:off x="1610047" y="2911709"/>
              <a:ext cx="1423960" cy="357017"/>
            </a:xfrm>
            <a:custGeom>
              <a:avLst/>
              <a:gdLst>
                <a:gd name="connsiteX0" fmla="*/ 0 w 1847088"/>
                <a:gd name="connsiteY0" fmla="*/ 310896 h 676656"/>
                <a:gd name="connsiteX1" fmla="*/ 932688 w 1847088"/>
                <a:gd name="connsiteY1" fmla="*/ 0 h 676656"/>
                <a:gd name="connsiteX2" fmla="*/ 1847088 w 1847088"/>
                <a:gd name="connsiteY2" fmla="*/ 347472 h 676656"/>
                <a:gd name="connsiteX3" fmla="*/ 969264 w 1847088"/>
                <a:gd name="connsiteY3" fmla="*/ 676656 h 676656"/>
                <a:gd name="connsiteX4" fmla="*/ 329184 w 1847088"/>
                <a:gd name="connsiteY4" fmla="*/ 585216 h 676656"/>
                <a:gd name="connsiteX0" fmla="*/ 0 w 1847088"/>
                <a:gd name="connsiteY0" fmla="*/ 310896 h 676656"/>
                <a:gd name="connsiteX1" fmla="*/ 932688 w 1847088"/>
                <a:gd name="connsiteY1" fmla="*/ 0 h 676656"/>
                <a:gd name="connsiteX2" fmla="*/ 1847088 w 1847088"/>
                <a:gd name="connsiteY2" fmla="*/ 347472 h 676656"/>
                <a:gd name="connsiteX3" fmla="*/ 969264 w 1847088"/>
                <a:gd name="connsiteY3" fmla="*/ 676656 h 676656"/>
                <a:gd name="connsiteX4" fmla="*/ 329184 w 1847088"/>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5721 w 1798597"/>
                <a:gd name="connsiteY4" fmla="*/ 578288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5721 w 1798597"/>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7425" h="659338">
                  <a:moveTo>
                    <a:pt x="0" y="300505"/>
                  </a:moveTo>
                  <a:cubicBezTo>
                    <a:pt x="51123" y="144917"/>
                    <a:pt x="306602" y="6650"/>
                    <a:pt x="901516" y="0"/>
                  </a:cubicBezTo>
                  <a:cubicBezTo>
                    <a:pt x="1673907" y="18842"/>
                    <a:pt x="1767137" y="232803"/>
                    <a:pt x="1767425" y="347472"/>
                  </a:cubicBezTo>
                  <a:cubicBezTo>
                    <a:pt x="1761722" y="466147"/>
                    <a:pt x="1540118" y="632738"/>
                    <a:pt x="934628" y="659338"/>
                  </a:cubicBezTo>
                  <a:cubicBezTo>
                    <a:pt x="722423" y="658877"/>
                    <a:pt x="534463" y="654950"/>
                    <a:pt x="294549" y="578288"/>
                  </a:cubicBezTo>
                </a:path>
              </a:pathLst>
            </a:custGeom>
            <a:noFill/>
            <a:ln w="666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3D31A329-DD12-E1C4-FCEF-E634E53A2C67}"/>
                </a:ext>
              </a:extLst>
            </p:cNvPr>
            <p:cNvSpPr txBox="1"/>
            <p:nvPr/>
          </p:nvSpPr>
          <p:spPr>
            <a:xfrm>
              <a:off x="1732603" y="1450065"/>
              <a:ext cx="1865126" cy="369332"/>
            </a:xfrm>
            <a:prstGeom prst="rect">
              <a:avLst/>
            </a:prstGeom>
            <a:noFill/>
          </p:spPr>
          <p:txBody>
            <a:bodyPr wrap="none" rtlCol="0">
              <a:spAutoFit/>
            </a:bodyPr>
            <a:lstStyle/>
            <a:p>
              <a:r>
                <a:rPr lang="en-US" dirty="0">
                  <a:solidFill>
                    <a:srgbClr val="C00000"/>
                  </a:solidFill>
                </a:rPr>
                <a:t>Tempo real (&lt; ms)</a:t>
              </a:r>
            </a:p>
          </p:txBody>
        </p:sp>
      </p:grpSp>
      <p:grpSp>
        <p:nvGrpSpPr>
          <p:cNvPr id="19" name="Group 18">
            <a:extLst>
              <a:ext uri="{FF2B5EF4-FFF2-40B4-BE49-F238E27FC236}">
                <a16:creationId xmlns:a16="http://schemas.microsoft.com/office/drawing/2014/main" id="{EBEB708F-46C6-C68B-2091-36CBBC5A25C3}"/>
              </a:ext>
            </a:extLst>
          </p:cNvPr>
          <p:cNvGrpSpPr/>
          <p:nvPr/>
        </p:nvGrpSpPr>
        <p:grpSpPr>
          <a:xfrm>
            <a:off x="1598355" y="1466149"/>
            <a:ext cx="4384518" cy="3436118"/>
            <a:chOff x="1598355" y="1466149"/>
            <a:chExt cx="4384518" cy="3436118"/>
          </a:xfrm>
        </p:grpSpPr>
        <p:sp>
          <p:nvSpPr>
            <p:cNvPr id="17" name="Freeform 16">
              <a:extLst>
                <a:ext uri="{FF2B5EF4-FFF2-40B4-BE49-F238E27FC236}">
                  <a16:creationId xmlns:a16="http://schemas.microsoft.com/office/drawing/2014/main" id="{203BEF35-DB6F-058C-C7C7-D92B30139F6F}"/>
                </a:ext>
              </a:extLst>
            </p:cNvPr>
            <p:cNvSpPr/>
            <p:nvPr/>
          </p:nvSpPr>
          <p:spPr>
            <a:xfrm rot="19225350">
              <a:off x="1598355" y="4341633"/>
              <a:ext cx="2808517" cy="560634"/>
            </a:xfrm>
            <a:custGeom>
              <a:avLst/>
              <a:gdLst>
                <a:gd name="connsiteX0" fmla="*/ 0 w 1847088"/>
                <a:gd name="connsiteY0" fmla="*/ 310896 h 676656"/>
                <a:gd name="connsiteX1" fmla="*/ 932688 w 1847088"/>
                <a:gd name="connsiteY1" fmla="*/ 0 h 676656"/>
                <a:gd name="connsiteX2" fmla="*/ 1847088 w 1847088"/>
                <a:gd name="connsiteY2" fmla="*/ 347472 h 676656"/>
                <a:gd name="connsiteX3" fmla="*/ 969264 w 1847088"/>
                <a:gd name="connsiteY3" fmla="*/ 676656 h 676656"/>
                <a:gd name="connsiteX4" fmla="*/ 329184 w 1847088"/>
                <a:gd name="connsiteY4" fmla="*/ 585216 h 676656"/>
                <a:gd name="connsiteX0" fmla="*/ 0 w 1847088"/>
                <a:gd name="connsiteY0" fmla="*/ 310896 h 676656"/>
                <a:gd name="connsiteX1" fmla="*/ 932688 w 1847088"/>
                <a:gd name="connsiteY1" fmla="*/ 0 h 676656"/>
                <a:gd name="connsiteX2" fmla="*/ 1847088 w 1847088"/>
                <a:gd name="connsiteY2" fmla="*/ 347472 h 676656"/>
                <a:gd name="connsiteX3" fmla="*/ 969264 w 1847088"/>
                <a:gd name="connsiteY3" fmla="*/ 676656 h 676656"/>
                <a:gd name="connsiteX4" fmla="*/ 329184 w 1847088"/>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5721 w 1798597"/>
                <a:gd name="connsiteY4" fmla="*/ 578288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5721 w 1798597"/>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575294"/>
                <a:gd name="connsiteY0" fmla="*/ 24099 h 1170134"/>
                <a:gd name="connsiteX1" fmla="*/ 709385 w 1575294"/>
                <a:gd name="connsiteY1" fmla="*/ 510796 h 1170134"/>
                <a:gd name="connsiteX2" fmla="*/ 1575294 w 1575294"/>
                <a:gd name="connsiteY2" fmla="*/ 858268 h 1170134"/>
                <a:gd name="connsiteX3" fmla="*/ 742497 w 1575294"/>
                <a:gd name="connsiteY3" fmla="*/ 1170134 h 1170134"/>
                <a:gd name="connsiteX4" fmla="*/ 102418 w 1575294"/>
                <a:gd name="connsiteY4" fmla="*/ 1089084 h 1170134"/>
                <a:gd name="connsiteX0" fmla="*/ 12901 w 1588195"/>
                <a:gd name="connsiteY0" fmla="*/ 24099 h 1170134"/>
                <a:gd name="connsiteX1" fmla="*/ 722286 w 1588195"/>
                <a:gd name="connsiteY1" fmla="*/ 510796 h 1170134"/>
                <a:gd name="connsiteX2" fmla="*/ 1588195 w 1588195"/>
                <a:gd name="connsiteY2" fmla="*/ 858268 h 1170134"/>
                <a:gd name="connsiteX3" fmla="*/ 755398 w 1588195"/>
                <a:gd name="connsiteY3" fmla="*/ 1170134 h 1170134"/>
                <a:gd name="connsiteX4" fmla="*/ 0 w 1588195"/>
                <a:gd name="connsiteY4" fmla="*/ 158912 h 1170134"/>
                <a:gd name="connsiteX0" fmla="*/ 12901 w 1588195"/>
                <a:gd name="connsiteY0" fmla="*/ 24099 h 1170134"/>
                <a:gd name="connsiteX1" fmla="*/ 722286 w 1588195"/>
                <a:gd name="connsiteY1" fmla="*/ 510796 h 1170134"/>
                <a:gd name="connsiteX2" fmla="*/ 1588195 w 1588195"/>
                <a:gd name="connsiteY2" fmla="*/ 858268 h 1170134"/>
                <a:gd name="connsiteX3" fmla="*/ 755398 w 1588195"/>
                <a:gd name="connsiteY3" fmla="*/ 1170134 h 1170134"/>
                <a:gd name="connsiteX4" fmla="*/ 0 w 1588195"/>
                <a:gd name="connsiteY4" fmla="*/ 158912 h 1170134"/>
                <a:gd name="connsiteX0" fmla="*/ 12901 w 1588195"/>
                <a:gd name="connsiteY0" fmla="*/ 24099 h 998464"/>
                <a:gd name="connsiteX1" fmla="*/ 722286 w 1588195"/>
                <a:gd name="connsiteY1" fmla="*/ 510796 h 998464"/>
                <a:gd name="connsiteX2" fmla="*/ 1588195 w 1588195"/>
                <a:gd name="connsiteY2" fmla="*/ 858268 h 998464"/>
                <a:gd name="connsiteX3" fmla="*/ 286498 w 1588195"/>
                <a:gd name="connsiteY3" fmla="*/ 998465 h 998464"/>
                <a:gd name="connsiteX4" fmla="*/ 0 w 1588195"/>
                <a:gd name="connsiteY4" fmla="*/ 158912 h 998464"/>
                <a:gd name="connsiteX0" fmla="*/ 12901 w 1588195"/>
                <a:gd name="connsiteY0" fmla="*/ 24099 h 998466"/>
                <a:gd name="connsiteX1" fmla="*/ 722286 w 1588195"/>
                <a:gd name="connsiteY1" fmla="*/ 510796 h 998466"/>
                <a:gd name="connsiteX2" fmla="*/ 1588195 w 1588195"/>
                <a:gd name="connsiteY2" fmla="*/ 858268 h 998466"/>
                <a:gd name="connsiteX3" fmla="*/ 286498 w 1588195"/>
                <a:gd name="connsiteY3" fmla="*/ 998465 h 998466"/>
                <a:gd name="connsiteX4" fmla="*/ 0 w 1588195"/>
                <a:gd name="connsiteY4" fmla="*/ 158912 h 998466"/>
                <a:gd name="connsiteX0" fmla="*/ 12901 w 1588195"/>
                <a:gd name="connsiteY0" fmla="*/ 0 h 974365"/>
                <a:gd name="connsiteX1" fmla="*/ 722286 w 1588195"/>
                <a:gd name="connsiteY1" fmla="*/ 486697 h 974365"/>
                <a:gd name="connsiteX2" fmla="*/ 1588195 w 1588195"/>
                <a:gd name="connsiteY2" fmla="*/ 834169 h 974365"/>
                <a:gd name="connsiteX3" fmla="*/ 286498 w 1588195"/>
                <a:gd name="connsiteY3" fmla="*/ 974366 h 974365"/>
                <a:gd name="connsiteX4" fmla="*/ 0 w 1588195"/>
                <a:gd name="connsiteY4" fmla="*/ 134813 h 974365"/>
                <a:gd name="connsiteX0" fmla="*/ 36918 w 1588195"/>
                <a:gd name="connsiteY0" fmla="*/ 1 h 1072768"/>
                <a:gd name="connsiteX1" fmla="*/ 722286 w 1588195"/>
                <a:gd name="connsiteY1" fmla="*/ 585098 h 1072768"/>
                <a:gd name="connsiteX2" fmla="*/ 1588195 w 1588195"/>
                <a:gd name="connsiteY2" fmla="*/ 932570 h 1072768"/>
                <a:gd name="connsiteX3" fmla="*/ 286498 w 1588195"/>
                <a:gd name="connsiteY3" fmla="*/ 1072767 h 1072768"/>
                <a:gd name="connsiteX4" fmla="*/ 0 w 1588195"/>
                <a:gd name="connsiteY4" fmla="*/ 233214 h 1072768"/>
                <a:gd name="connsiteX0" fmla="*/ 36918 w 1588195"/>
                <a:gd name="connsiteY0" fmla="*/ -1 h 1072764"/>
                <a:gd name="connsiteX1" fmla="*/ 722286 w 1588195"/>
                <a:gd name="connsiteY1" fmla="*/ 585096 h 1072764"/>
                <a:gd name="connsiteX2" fmla="*/ 1588195 w 1588195"/>
                <a:gd name="connsiteY2" fmla="*/ 932568 h 1072764"/>
                <a:gd name="connsiteX3" fmla="*/ 286498 w 1588195"/>
                <a:gd name="connsiteY3" fmla="*/ 1072765 h 1072764"/>
                <a:gd name="connsiteX4" fmla="*/ 0 w 1588195"/>
                <a:gd name="connsiteY4" fmla="*/ 233212 h 1072764"/>
                <a:gd name="connsiteX0" fmla="*/ 36918 w 1588195"/>
                <a:gd name="connsiteY0" fmla="*/ 1 h 1072768"/>
                <a:gd name="connsiteX1" fmla="*/ 722286 w 1588195"/>
                <a:gd name="connsiteY1" fmla="*/ 585098 h 1072768"/>
                <a:gd name="connsiteX2" fmla="*/ 1588195 w 1588195"/>
                <a:gd name="connsiteY2" fmla="*/ 932570 h 1072768"/>
                <a:gd name="connsiteX3" fmla="*/ 286498 w 1588195"/>
                <a:gd name="connsiteY3" fmla="*/ 1072767 h 1072768"/>
                <a:gd name="connsiteX4" fmla="*/ 0 w 1588195"/>
                <a:gd name="connsiteY4" fmla="*/ 233214 h 1072768"/>
                <a:gd name="connsiteX0" fmla="*/ 36918 w 1588195"/>
                <a:gd name="connsiteY0" fmla="*/ -1 h 1072764"/>
                <a:gd name="connsiteX1" fmla="*/ 722286 w 1588195"/>
                <a:gd name="connsiteY1" fmla="*/ 585096 h 1072764"/>
                <a:gd name="connsiteX2" fmla="*/ 1588195 w 1588195"/>
                <a:gd name="connsiteY2" fmla="*/ 932568 h 1072764"/>
                <a:gd name="connsiteX3" fmla="*/ 286498 w 1588195"/>
                <a:gd name="connsiteY3" fmla="*/ 1072765 h 1072764"/>
                <a:gd name="connsiteX4" fmla="*/ 0 w 1588195"/>
                <a:gd name="connsiteY4" fmla="*/ 233212 h 1072764"/>
                <a:gd name="connsiteX0" fmla="*/ 36918 w 1588195"/>
                <a:gd name="connsiteY0" fmla="*/ 1 h 973543"/>
                <a:gd name="connsiteX1" fmla="*/ 722286 w 1588195"/>
                <a:gd name="connsiteY1" fmla="*/ 585098 h 973543"/>
                <a:gd name="connsiteX2" fmla="*/ 1588195 w 1588195"/>
                <a:gd name="connsiteY2" fmla="*/ 932570 h 973543"/>
                <a:gd name="connsiteX3" fmla="*/ 296481 w 1588195"/>
                <a:gd name="connsiteY3" fmla="*/ 898277 h 973543"/>
                <a:gd name="connsiteX4" fmla="*/ 0 w 1588195"/>
                <a:gd name="connsiteY4" fmla="*/ 233214 h 973543"/>
                <a:gd name="connsiteX0" fmla="*/ 36918 w 1588329"/>
                <a:gd name="connsiteY0" fmla="*/ -1 h 1098962"/>
                <a:gd name="connsiteX1" fmla="*/ 722286 w 1588329"/>
                <a:gd name="connsiteY1" fmla="*/ 585096 h 1098962"/>
                <a:gd name="connsiteX2" fmla="*/ 1588195 w 1588329"/>
                <a:gd name="connsiteY2" fmla="*/ 932568 h 1098962"/>
                <a:gd name="connsiteX3" fmla="*/ 296481 w 1588329"/>
                <a:gd name="connsiteY3" fmla="*/ 898275 h 1098962"/>
                <a:gd name="connsiteX4" fmla="*/ 0 w 1588329"/>
                <a:gd name="connsiteY4" fmla="*/ 233212 h 1098962"/>
                <a:gd name="connsiteX0" fmla="*/ 36918 w 1588328"/>
                <a:gd name="connsiteY0" fmla="*/ 1 h 1138374"/>
                <a:gd name="connsiteX1" fmla="*/ 722286 w 1588328"/>
                <a:gd name="connsiteY1" fmla="*/ 585098 h 1138374"/>
                <a:gd name="connsiteX2" fmla="*/ 1588195 w 1588328"/>
                <a:gd name="connsiteY2" fmla="*/ 932570 h 1138374"/>
                <a:gd name="connsiteX3" fmla="*/ 296481 w 1588328"/>
                <a:gd name="connsiteY3" fmla="*/ 898277 h 1138374"/>
                <a:gd name="connsiteX4" fmla="*/ 0 w 1588328"/>
                <a:gd name="connsiteY4" fmla="*/ 233214 h 1138374"/>
                <a:gd name="connsiteX0" fmla="*/ 36918 w 1582302"/>
                <a:gd name="connsiteY0" fmla="*/ -1 h 1069745"/>
                <a:gd name="connsiteX1" fmla="*/ 722286 w 1582302"/>
                <a:gd name="connsiteY1" fmla="*/ 585096 h 1069745"/>
                <a:gd name="connsiteX2" fmla="*/ 1582168 w 1582302"/>
                <a:gd name="connsiteY2" fmla="*/ 823677 h 1069745"/>
                <a:gd name="connsiteX3" fmla="*/ 296481 w 1582302"/>
                <a:gd name="connsiteY3" fmla="*/ 898275 h 1069745"/>
                <a:gd name="connsiteX4" fmla="*/ 0 w 1582302"/>
                <a:gd name="connsiteY4" fmla="*/ 233212 h 106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2302" h="1069745">
                  <a:moveTo>
                    <a:pt x="36918" y="-1"/>
                  </a:moveTo>
                  <a:cubicBezTo>
                    <a:pt x="250013" y="316259"/>
                    <a:pt x="355236" y="548717"/>
                    <a:pt x="722286" y="585096"/>
                  </a:cubicBezTo>
                  <a:cubicBezTo>
                    <a:pt x="1494677" y="603938"/>
                    <a:pt x="1562250" y="433205"/>
                    <a:pt x="1582168" y="823677"/>
                  </a:cubicBezTo>
                  <a:cubicBezTo>
                    <a:pt x="1593427" y="1229086"/>
                    <a:pt x="897883" y="1044273"/>
                    <a:pt x="296481" y="898275"/>
                  </a:cubicBezTo>
                  <a:cubicBezTo>
                    <a:pt x="111391" y="697664"/>
                    <a:pt x="127707" y="658286"/>
                    <a:pt x="0" y="233212"/>
                  </a:cubicBezTo>
                </a:path>
              </a:pathLst>
            </a:custGeom>
            <a:noFill/>
            <a:ln w="666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TextBox 17">
              <a:extLst>
                <a:ext uri="{FF2B5EF4-FFF2-40B4-BE49-F238E27FC236}">
                  <a16:creationId xmlns:a16="http://schemas.microsoft.com/office/drawing/2014/main" id="{DB263B64-272C-6564-E66B-7CE22174BD61}"/>
                </a:ext>
              </a:extLst>
            </p:cNvPr>
            <p:cNvSpPr txBox="1"/>
            <p:nvPr/>
          </p:nvSpPr>
          <p:spPr>
            <a:xfrm>
              <a:off x="3541884" y="1466149"/>
              <a:ext cx="2440989" cy="369332"/>
            </a:xfrm>
            <a:prstGeom prst="rect">
              <a:avLst/>
            </a:prstGeom>
            <a:noFill/>
          </p:spPr>
          <p:txBody>
            <a:bodyPr wrap="none" rtlCol="0">
              <a:spAutoFit/>
            </a:bodyPr>
            <a:lstStyle/>
            <a:p>
              <a:r>
                <a:rPr lang="en-US" dirty="0" err="1">
                  <a:solidFill>
                    <a:srgbClr val="C00000"/>
                  </a:solidFill>
                </a:rPr>
                <a:t>Quase</a:t>
              </a:r>
              <a:r>
                <a:rPr lang="en-US" dirty="0">
                  <a:solidFill>
                    <a:srgbClr val="C00000"/>
                  </a:solidFill>
                </a:rPr>
                <a:t> tempo real(&gt; ms)</a:t>
              </a:r>
            </a:p>
          </p:txBody>
        </p:sp>
      </p:grpSp>
      <p:grpSp>
        <p:nvGrpSpPr>
          <p:cNvPr id="20" name="Group 19">
            <a:extLst>
              <a:ext uri="{FF2B5EF4-FFF2-40B4-BE49-F238E27FC236}">
                <a16:creationId xmlns:a16="http://schemas.microsoft.com/office/drawing/2014/main" id="{A24B7429-D57F-275A-73F7-15855CB748DB}"/>
              </a:ext>
            </a:extLst>
          </p:cNvPr>
          <p:cNvGrpSpPr/>
          <p:nvPr/>
        </p:nvGrpSpPr>
        <p:grpSpPr>
          <a:xfrm>
            <a:off x="6231179" y="1461041"/>
            <a:ext cx="4127954" cy="3349732"/>
            <a:chOff x="1021957" y="2680427"/>
            <a:chExt cx="4127954" cy="3349732"/>
          </a:xfrm>
        </p:grpSpPr>
        <p:sp>
          <p:nvSpPr>
            <p:cNvPr id="21" name="Freeform 20">
              <a:extLst>
                <a:ext uri="{FF2B5EF4-FFF2-40B4-BE49-F238E27FC236}">
                  <a16:creationId xmlns:a16="http://schemas.microsoft.com/office/drawing/2014/main" id="{B33475B0-410B-DFD8-AF96-21078C6C9EC6}"/>
                </a:ext>
              </a:extLst>
            </p:cNvPr>
            <p:cNvSpPr/>
            <p:nvPr/>
          </p:nvSpPr>
          <p:spPr>
            <a:xfrm rot="1123009">
              <a:off x="1270949" y="3818764"/>
              <a:ext cx="3878962" cy="2211395"/>
            </a:xfrm>
            <a:custGeom>
              <a:avLst/>
              <a:gdLst>
                <a:gd name="connsiteX0" fmla="*/ 0 w 1847088"/>
                <a:gd name="connsiteY0" fmla="*/ 310896 h 676656"/>
                <a:gd name="connsiteX1" fmla="*/ 932688 w 1847088"/>
                <a:gd name="connsiteY1" fmla="*/ 0 h 676656"/>
                <a:gd name="connsiteX2" fmla="*/ 1847088 w 1847088"/>
                <a:gd name="connsiteY2" fmla="*/ 347472 h 676656"/>
                <a:gd name="connsiteX3" fmla="*/ 969264 w 1847088"/>
                <a:gd name="connsiteY3" fmla="*/ 676656 h 676656"/>
                <a:gd name="connsiteX4" fmla="*/ 329184 w 1847088"/>
                <a:gd name="connsiteY4" fmla="*/ 585216 h 676656"/>
                <a:gd name="connsiteX0" fmla="*/ 0 w 1847088"/>
                <a:gd name="connsiteY0" fmla="*/ 310896 h 676656"/>
                <a:gd name="connsiteX1" fmla="*/ 932688 w 1847088"/>
                <a:gd name="connsiteY1" fmla="*/ 0 h 676656"/>
                <a:gd name="connsiteX2" fmla="*/ 1847088 w 1847088"/>
                <a:gd name="connsiteY2" fmla="*/ 347472 h 676656"/>
                <a:gd name="connsiteX3" fmla="*/ 969264 w 1847088"/>
                <a:gd name="connsiteY3" fmla="*/ 676656 h 676656"/>
                <a:gd name="connsiteX4" fmla="*/ 329184 w 1847088"/>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76656"/>
                <a:gd name="connsiteX1" fmla="*/ 932688 w 1798597"/>
                <a:gd name="connsiteY1" fmla="*/ 0 h 676656"/>
                <a:gd name="connsiteX2" fmla="*/ 1798597 w 1798597"/>
                <a:gd name="connsiteY2" fmla="*/ 347472 h 676656"/>
                <a:gd name="connsiteX3" fmla="*/ 969264 w 1798597"/>
                <a:gd name="connsiteY3" fmla="*/ 676656 h 676656"/>
                <a:gd name="connsiteX4" fmla="*/ 329184 w 1798597"/>
                <a:gd name="connsiteY4" fmla="*/ 585216 h 676656"/>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9184 w 1798597"/>
                <a:gd name="connsiteY4" fmla="*/ 585216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5721 w 1798597"/>
                <a:gd name="connsiteY4" fmla="*/ 578288 h 659338"/>
                <a:gd name="connsiteX0" fmla="*/ 0 w 1798597"/>
                <a:gd name="connsiteY0" fmla="*/ 310896 h 659338"/>
                <a:gd name="connsiteX1" fmla="*/ 932688 w 1798597"/>
                <a:gd name="connsiteY1" fmla="*/ 0 h 659338"/>
                <a:gd name="connsiteX2" fmla="*/ 1798597 w 1798597"/>
                <a:gd name="connsiteY2" fmla="*/ 347472 h 659338"/>
                <a:gd name="connsiteX3" fmla="*/ 965800 w 1798597"/>
                <a:gd name="connsiteY3" fmla="*/ 659338 h 659338"/>
                <a:gd name="connsiteX4" fmla="*/ 325721 w 1798597"/>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659338"/>
                <a:gd name="connsiteX1" fmla="*/ 901516 w 1767425"/>
                <a:gd name="connsiteY1" fmla="*/ 0 h 659338"/>
                <a:gd name="connsiteX2" fmla="*/ 1767425 w 1767425"/>
                <a:gd name="connsiteY2" fmla="*/ 347472 h 659338"/>
                <a:gd name="connsiteX3" fmla="*/ 934628 w 1767425"/>
                <a:gd name="connsiteY3" fmla="*/ 659338 h 659338"/>
                <a:gd name="connsiteX4" fmla="*/ 294549 w 1767425"/>
                <a:gd name="connsiteY4" fmla="*/ 578288 h 659338"/>
                <a:gd name="connsiteX0" fmla="*/ 0 w 1767425"/>
                <a:gd name="connsiteY0" fmla="*/ 300505 h 4812607"/>
                <a:gd name="connsiteX1" fmla="*/ 901516 w 1767425"/>
                <a:gd name="connsiteY1" fmla="*/ 0 h 4812607"/>
                <a:gd name="connsiteX2" fmla="*/ 1767425 w 1767425"/>
                <a:gd name="connsiteY2" fmla="*/ 347472 h 4812607"/>
                <a:gd name="connsiteX3" fmla="*/ 934628 w 1767425"/>
                <a:gd name="connsiteY3" fmla="*/ 659338 h 4812607"/>
                <a:gd name="connsiteX4" fmla="*/ 150409 w 1767425"/>
                <a:gd name="connsiteY4" fmla="*/ 4811578 h 4812607"/>
                <a:gd name="connsiteX0" fmla="*/ 0 w 1767425"/>
                <a:gd name="connsiteY0" fmla="*/ 300505 h 4815298"/>
                <a:gd name="connsiteX1" fmla="*/ 901516 w 1767425"/>
                <a:gd name="connsiteY1" fmla="*/ 0 h 4815298"/>
                <a:gd name="connsiteX2" fmla="*/ 1767425 w 1767425"/>
                <a:gd name="connsiteY2" fmla="*/ 347472 h 4815298"/>
                <a:gd name="connsiteX3" fmla="*/ 894361 w 1767425"/>
                <a:gd name="connsiteY3" fmla="*/ 3755494 h 4815298"/>
                <a:gd name="connsiteX4" fmla="*/ 150409 w 1767425"/>
                <a:gd name="connsiteY4" fmla="*/ 4811578 h 4815298"/>
                <a:gd name="connsiteX0" fmla="*/ 0 w 1767425"/>
                <a:gd name="connsiteY0" fmla="*/ 300505 h 4815300"/>
                <a:gd name="connsiteX1" fmla="*/ 901516 w 1767425"/>
                <a:gd name="connsiteY1" fmla="*/ 0 h 4815300"/>
                <a:gd name="connsiteX2" fmla="*/ 1767425 w 1767425"/>
                <a:gd name="connsiteY2" fmla="*/ 347472 h 4815300"/>
                <a:gd name="connsiteX3" fmla="*/ 894361 w 1767425"/>
                <a:gd name="connsiteY3" fmla="*/ 3755494 h 4815300"/>
                <a:gd name="connsiteX4" fmla="*/ 150409 w 1767425"/>
                <a:gd name="connsiteY4" fmla="*/ 4811578 h 4815300"/>
                <a:gd name="connsiteX0" fmla="*/ 0 w 1677419"/>
                <a:gd name="connsiteY0" fmla="*/ 4256850 h 4815298"/>
                <a:gd name="connsiteX1" fmla="*/ 811510 w 1677419"/>
                <a:gd name="connsiteY1" fmla="*/ 0 h 4815298"/>
                <a:gd name="connsiteX2" fmla="*/ 1677419 w 1677419"/>
                <a:gd name="connsiteY2" fmla="*/ 347472 h 4815298"/>
                <a:gd name="connsiteX3" fmla="*/ 804355 w 1677419"/>
                <a:gd name="connsiteY3" fmla="*/ 3755494 h 4815298"/>
                <a:gd name="connsiteX4" fmla="*/ 60403 w 1677419"/>
                <a:gd name="connsiteY4" fmla="*/ 4811578 h 4815298"/>
                <a:gd name="connsiteX0" fmla="*/ 0 w 1677419"/>
                <a:gd name="connsiteY0" fmla="*/ 3913396 h 4471846"/>
                <a:gd name="connsiteX1" fmla="*/ 676440 w 1677419"/>
                <a:gd name="connsiteY1" fmla="*/ 2248193 h 4471846"/>
                <a:gd name="connsiteX2" fmla="*/ 1677419 w 1677419"/>
                <a:gd name="connsiteY2" fmla="*/ 4018 h 4471846"/>
                <a:gd name="connsiteX3" fmla="*/ 804355 w 1677419"/>
                <a:gd name="connsiteY3" fmla="*/ 3412040 h 4471846"/>
                <a:gd name="connsiteX4" fmla="*/ 60403 w 1677419"/>
                <a:gd name="connsiteY4" fmla="*/ 4468124 h 4471846"/>
                <a:gd name="connsiteX0" fmla="*/ 0 w 1677419"/>
                <a:gd name="connsiteY0" fmla="*/ 3913396 h 4471844"/>
                <a:gd name="connsiteX1" fmla="*/ 676440 w 1677419"/>
                <a:gd name="connsiteY1" fmla="*/ 2248193 h 4471844"/>
                <a:gd name="connsiteX2" fmla="*/ 1677419 w 1677419"/>
                <a:gd name="connsiteY2" fmla="*/ 4018 h 4471844"/>
                <a:gd name="connsiteX3" fmla="*/ 804355 w 1677419"/>
                <a:gd name="connsiteY3" fmla="*/ 3412040 h 4471844"/>
                <a:gd name="connsiteX4" fmla="*/ 60403 w 1677419"/>
                <a:gd name="connsiteY4" fmla="*/ 4468124 h 4471844"/>
                <a:gd name="connsiteX0" fmla="*/ 0 w 1677419"/>
                <a:gd name="connsiteY0" fmla="*/ 3921817 h 4480267"/>
                <a:gd name="connsiteX1" fmla="*/ 676440 w 1677419"/>
                <a:gd name="connsiteY1" fmla="*/ 2256614 h 4480267"/>
                <a:gd name="connsiteX2" fmla="*/ 1677419 w 1677419"/>
                <a:gd name="connsiteY2" fmla="*/ 12439 h 4480267"/>
                <a:gd name="connsiteX3" fmla="*/ 804355 w 1677419"/>
                <a:gd name="connsiteY3" fmla="*/ 3420461 h 4480267"/>
                <a:gd name="connsiteX4" fmla="*/ 60403 w 1677419"/>
                <a:gd name="connsiteY4" fmla="*/ 4476545 h 4480267"/>
                <a:gd name="connsiteX0" fmla="*/ 0 w 1677491"/>
                <a:gd name="connsiteY0" fmla="*/ 3922571 h 4481019"/>
                <a:gd name="connsiteX1" fmla="*/ 676440 w 1677491"/>
                <a:gd name="connsiteY1" fmla="*/ 2257368 h 4481019"/>
                <a:gd name="connsiteX2" fmla="*/ 1677419 w 1677491"/>
                <a:gd name="connsiteY2" fmla="*/ 13193 h 4481019"/>
                <a:gd name="connsiteX3" fmla="*/ 804355 w 1677491"/>
                <a:gd name="connsiteY3" fmla="*/ 3421215 h 4481019"/>
                <a:gd name="connsiteX4" fmla="*/ 60403 w 1677491"/>
                <a:gd name="connsiteY4" fmla="*/ 4477299 h 4481019"/>
                <a:gd name="connsiteX0" fmla="*/ 0 w 1681009"/>
                <a:gd name="connsiteY0" fmla="*/ 3972739 h 4531189"/>
                <a:gd name="connsiteX1" fmla="*/ 676440 w 1681009"/>
                <a:gd name="connsiteY1" fmla="*/ 2307536 h 4531189"/>
                <a:gd name="connsiteX2" fmla="*/ 1677419 w 1681009"/>
                <a:gd name="connsiteY2" fmla="*/ 63361 h 4531189"/>
                <a:gd name="connsiteX3" fmla="*/ 804355 w 1681009"/>
                <a:gd name="connsiteY3" fmla="*/ 3471383 h 4531189"/>
                <a:gd name="connsiteX4" fmla="*/ 60403 w 1681009"/>
                <a:gd name="connsiteY4" fmla="*/ 4527467 h 4531189"/>
                <a:gd name="connsiteX0" fmla="*/ 0 w 1677790"/>
                <a:gd name="connsiteY0" fmla="*/ 3929202 h 4486988"/>
                <a:gd name="connsiteX1" fmla="*/ 676440 w 1677790"/>
                <a:gd name="connsiteY1" fmla="*/ 2263999 h 4486988"/>
                <a:gd name="connsiteX2" fmla="*/ 1677419 w 1677790"/>
                <a:gd name="connsiteY2" fmla="*/ 19824 h 4486988"/>
                <a:gd name="connsiteX3" fmla="*/ 776669 w 1677790"/>
                <a:gd name="connsiteY3" fmla="*/ 3170486 h 4486988"/>
                <a:gd name="connsiteX4" fmla="*/ 60403 w 1677790"/>
                <a:gd name="connsiteY4" fmla="*/ 4483930 h 4486988"/>
                <a:gd name="connsiteX0" fmla="*/ 0 w 1677834"/>
                <a:gd name="connsiteY0" fmla="*/ 3929202 h 4486986"/>
                <a:gd name="connsiteX1" fmla="*/ 676440 w 1677834"/>
                <a:gd name="connsiteY1" fmla="*/ 2263999 h 4486986"/>
                <a:gd name="connsiteX2" fmla="*/ 1677419 w 1677834"/>
                <a:gd name="connsiteY2" fmla="*/ 19824 h 4486986"/>
                <a:gd name="connsiteX3" fmla="*/ 776669 w 1677834"/>
                <a:gd name="connsiteY3" fmla="*/ 3170486 h 4486986"/>
                <a:gd name="connsiteX4" fmla="*/ 60403 w 1677834"/>
                <a:gd name="connsiteY4" fmla="*/ 4483930 h 4486986"/>
                <a:gd name="connsiteX0" fmla="*/ 0 w 1677834"/>
                <a:gd name="connsiteY0" fmla="*/ 3929202 h 4488730"/>
                <a:gd name="connsiteX1" fmla="*/ 676440 w 1677834"/>
                <a:gd name="connsiteY1" fmla="*/ 2263999 h 4488730"/>
                <a:gd name="connsiteX2" fmla="*/ 1677419 w 1677834"/>
                <a:gd name="connsiteY2" fmla="*/ 19824 h 4488730"/>
                <a:gd name="connsiteX3" fmla="*/ 776669 w 1677834"/>
                <a:gd name="connsiteY3" fmla="*/ 3170486 h 4488730"/>
                <a:gd name="connsiteX4" fmla="*/ 60403 w 1677834"/>
                <a:gd name="connsiteY4" fmla="*/ 4483930 h 4488730"/>
                <a:gd name="connsiteX0" fmla="*/ 126010 w 1803844"/>
                <a:gd name="connsiteY0" fmla="*/ 3929202 h 4352789"/>
                <a:gd name="connsiteX1" fmla="*/ 802450 w 1803844"/>
                <a:gd name="connsiteY1" fmla="*/ 2263999 h 4352789"/>
                <a:gd name="connsiteX2" fmla="*/ 1803429 w 1803844"/>
                <a:gd name="connsiteY2" fmla="*/ 19824 h 4352789"/>
                <a:gd name="connsiteX3" fmla="*/ 902679 w 1803844"/>
                <a:gd name="connsiteY3" fmla="*/ 3170486 h 4352789"/>
                <a:gd name="connsiteX4" fmla="*/ 0 w 1803844"/>
                <a:gd name="connsiteY4" fmla="*/ 4347159 h 4352789"/>
                <a:gd name="connsiteX0" fmla="*/ 126010 w 1803844"/>
                <a:gd name="connsiteY0" fmla="*/ 3929202 h 4347159"/>
                <a:gd name="connsiteX1" fmla="*/ 802450 w 1803844"/>
                <a:gd name="connsiteY1" fmla="*/ 2263999 h 4347159"/>
                <a:gd name="connsiteX2" fmla="*/ 1803429 w 1803844"/>
                <a:gd name="connsiteY2" fmla="*/ 19824 h 4347159"/>
                <a:gd name="connsiteX3" fmla="*/ 902679 w 1803844"/>
                <a:gd name="connsiteY3" fmla="*/ 3170486 h 4347159"/>
                <a:gd name="connsiteX4" fmla="*/ 0 w 1803844"/>
                <a:gd name="connsiteY4" fmla="*/ 4347159 h 4347159"/>
                <a:gd name="connsiteX0" fmla="*/ 49372 w 1803844"/>
                <a:gd name="connsiteY0" fmla="*/ 3977714 h 4347159"/>
                <a:gd name="connsiteX1" fmla="*/ 802450 w 1803844"/>
                <a:gd name="connsiteY1" fmla="*/ 2263999 h 4347159"/>
                <a:gd name="connsiteX2" fmla="*/ 1803429 w 1803844"/>
                <a:gd name="connsiteY2" fmla="*/ 19824 h 4347159"/>
                <a:gd name="connsiteX3" fmla="*/ 902679 w 1803844"/>
                <a:gd name="connsiteY3" fmla="*/ 3170486 h 4347159"/>
                <a:gd name="connsiteX4" fmla="*/ 0 w 1803844"/>
                <a:gd name="connsiteY4" fmla="*/ 4347159 h 4347159"/>
                <a:gd name="connsiteX0" fmla="*/ 49372 w 1803844"/>
                <a:gd name="connsiteY0" fmla="*/ 3977714 h 4347159"/>
                <a:gd name="connsiteX1" fmla="*/ 802450 w 1803844"/>
                <a:gd name="connsiteY1" fmla="*/ 2263999 h 4347159"/>
                <a:gd name="connsiteX2" fmla="*/ 1803429 w 1803844"/>
                <a:gd name="connsiteY2" fmla="*/ 19824 h 4347159"/>
                <a:gd name="connsiteX3" fmla="*/ 902679 w 1803844"/>
                <a:gd name="connsiteY3" fmla="*/ 3170486 h 4347159"/>
                <a:gd name="connsiteX4" fmla="*/ 0 w 1803844"/>
                <a:gd name="connsiteY4" fmla="*/ 4347159 h 4347159"/>
                <a:gd name="connsiteX0" fmla="*/ 49372 w 1803958"/>
                <a:gd name="connsiteY0" fmla="*/ 3989480 h 4358925"/>
                <a:gd name="connsiteX1" fmla="*/ 789109 w 1803958"/>
                <a:gd name="connsiteY1" fmla="*/ 2107211 h 4358925"/>
                <a:gd name="connsiteX2" fmla="*/ 1803429 w 1803958"/>
                <a:gd name="connsiteY2" fmla="*/ 31590 h 4358925"/>
                <a:gd name="connsiteX3" fmla="*/ 902679 w 1803958"/>
                <a:gd name="connsiteY3" fmla="*/ 3182252 h 4358925"/>
                <a:gd name="connsiteX4" fmla="*/ 0 w 1803958"/>
                <a:gd name="connsiteY4" fmla="*/ 4358925 h 4358925"/>
                <a:gd name="connsiteX0" fmla="*/ 49372 w 1803526"/>
                <a:gd name="connsiteY0" fmla="*/ 3973720 h 4343165"/>
                <a:gd name="connsiteX1" fmla="*/ 789109 w 1803526"/>
                <a:gd name="connsiteY1" fmla="*/ 2091451 h 4343165"/>
                <a:gd name="connsiteX2" fmla="*/ 1803429 w 1803526"/>
                <a:gd name="connsiteY2" fmla="*/ 15830 h 4343165"/>
                <a:gd name="connsiteX3" fmla="*/ 839793 w 1803526"/>
                <a:gd name="connsiteY3" fmla="*/ 2787939 h 4343165"/>
                <a:gd name="connsiteX4" fmla="*/ 0 w 1803526"/>
                <a:gd name="connsiteY4" fmla="*/ 4343165 h 4343165"/>
                <a:gd name="connsiteX0" fmla="*/ 49372 w 1803527"/>
                <a:gd name="connsiteY0" fmla="*/ 3973720 h 4343165"/>
                <a:gd name="connsiteX1" fmla="*/ 789109 w 1803527"/>
                <a:gd name="connsiteY1" fmla="*/ 2091451 h 4343165"/>
                <a:gd name="connsiteX2" fmla="*/ 1803429 w 1803527"/>
                <a:gd name="connsiteY2" fmla="*/ 15830 h 4343165"/>
                <a:gd name="connsiteX3" fmla="*/ 839793 w 1803527"/>
                <a:gd name="connsiteY3" fmla="*/ 2787939 h 4343165"/>
                <a:gd name="connsiteX4" fmla="*/ 0 w 1803527"/>
                <a:gd name="connsiteY4" fmla="*/ 4343165 h 4343165"/>
                <a:gd name="connsiteX0" fmla="*/ 49372 w 1803527"/>
                <a:gd name="connsiteY0" fmla="*/ 3973720 h 4343165"/>
                <a:gd name="connsiteX1" fmla="*/ 789109 w 1803527"/>
                <a:gd name="connsiteY1" fmla="*/ 2091451 h 4343165"/>
                <a:gd name="connsiteX2" fmla="*/ 1803429 w 1803527"/>
                <a:gd name="connsiteY2" fmla="*/ 15830 h 4343165"/>
                <a:gd name="connsiteX3" fmla="*/ 839793 w 1803527"/>
                <a:gd name="connsiteY3" fmla="*/ 2787939 h 4343165"/>
                <a:gd name="connsiteX4" fmla="*/ 0 w 1803527"/>
                <a:gd name="connsiteY4" fmla="*/ 4343165 h 4343165"/>
                <a:gd name="connsiteX0" fmla="*/ 49372 w 1803601"/>
                <a:gd name="connsiteY0" fmla="*/ 3978346 h 4347791"/>
                <a:gd name="connsiteX1" fmla="*/ 772594 w 1803601"/>
                <a:gd name="connsiteY1" fmla="*/ 2026075 h 4347791"/>
                <a:gd name="connsiteX2" fmla="*/ 1803429 w 1803601"/>
                <a:gd name="connsiteY2" fmla="*/ 20456 h 4347791"/>
                <a:gd name="connsiteX3" fmla="*/ 839793 w 1803601"/>
                <a:gd name="connsiteY3" fmla="*/ 2792565 h 4347791"/>
                <a:gd name="connsiteX4" fmla="*/ 0 w 1803601"/>
                <a:gd name="connsiteY4" fmla="*/ 4347791 h 4347791"/>
                <a:gd name="connsiteX0" fmla="*/ 49372 w 1803601"/>
                <a:gd name="connsiteY0" fmla="*/ 3978346 h 4347791"/>
                <a:gd name="connsiteX1" fmla="*/ 772594 w 1803601"/>
                <a:gd name="connsiteY1" fmla="*/ 2026075 h 4347791"/>
                <a:gd name="connsiteX2" fmla="*/ 1803429 w 1803601"/>
                <a:gd name="connsiteY2" fmla="*/ 20456 h 4347791"/>
                <a:gd name="connsiteX3" fmla="*/ 839793 w 1803601"/>
                <a:gd name="connsiteY3" fmla="*/ 2792565 h 4347791"/>
                <a:gd name="connsiteX4" fmla="*/ 0 w 1803601"/>
                <a:gd name="connsiteY4" fmla="*/ 4347791 h 4347791"/>
                <a:gd name="connsiteX0" fmla="*/ 49372 w 1803601"/>
                <a:gd name="connsiteY0" fmla="*/ 3978346 h 4347791"/>
                <a:gd name="connsiteX1" fmla="*/ 772594 w 1803601"/>
                <a:gd name="connsiteY1" fmla="*/ 2026075 h 4347791"/>
                <a:gd name="connsiteX2" fmla="*/ 1803429 w 1803601"/>
                <a:gd name="connsiteY2" fmla="*/ 20456 h 4347791"/>
                <a:gd name="connsiteX3" fmla="*/ 839793 w 1803601"/>
                <a:gd name="connsiteY3" fmla="*/ 2792565 h 4347791"/>
                <a:gd name="connsiteX4" fmla="*/ 0 w 1803601"/>
                <a:gd name="connsiteY4" fmla="*/ 4347791 h 4347791"/>
                <a:gd name="connsiteX0" fmla="*/ 49372 w 1808084"/>
                <a:gd name="connsiteY0" fmla="*/ 4053656 h 4423101"/>
                <a:gd name="connsiteX1" fmla="*/ 772594 w 1808084"/>
                <a:gd name="connsiteY1" fmla="*/ 2101385 h 4423101"/>
                <a:gd name="connsiteX2" fmla="*/ 1803429 w 1808084"/>
                <a:gd name="connsiteY2" fmla="*/ 95766 h 4423101"/>
                <a:gd name="connsiteX3" fmla="*/ 839793 w 1808084"/>
                <a:gd name="connsiteY3" fmla="*/ 2867875 h 4423101"/>
                <a:gd name="connsiteX4" fmla="*/ 0 w 1808084"/>
                <a:gd name="connsiteY4" fmla="*/ 4423101 h 4423101"/>
                <a:gd name="connsiteX0" fmla="*/ 49372 w 1803773"/>
                <a:gd name="connsiteY0" fmla="*/ 3974873 h 4344318"/>
                <a:gd name="connsiteX1" fmla="*/ 772594 w 1803773"/>
                <a:gd name="connsiteY1" fmla="*/ 2022602 h 4344318"/>
                <a:gd name="connsiteX2" fmla="*/ 1803429 w 1803773"/>
                <a:gd name="connsiteY2" fmla="*/ 16983 h 4344318"/>
                <a:gd name="connsiteX3" fmla="*/ 865990 w 1803773"/>
                <a:gd name="connsiteY3" fmla="*/ 2704127 h 4344318"/>
                <a:gd name="connsiteX4" fmla="*/ 0 w 1803773"/>
                <a:gd name="connsiteY4" fmla="*/ 4344318 h 4344318"/>
                <a:gd name="connsiteX0" fmla="*/ 49372 w 1803781"/>
                <a:gd name="connsiteY0" fmla="*/ 3974871 h 4344316"/>
                <a:gd name="connsiteX1" fmla="*/ 772594 w 1803781"/>
                <a:gd name="connsiteY1" fmla="*/ 2022600 h 4344316"/>
                <a:gd name="connsiteX2" fmla="*/ 1803429 w 1803781"/>
                <a:gd name="connsiteY2" fmla="*/ 16981 h 4344316"/>
                <a:gd name="connsiteX3" fmla="*/ 865990 w 1803781"/>
                <a:gd name="connsiteY3" fmla="*/ 2704125 h 4344316"/>
                <a:gd name="connsiteX4" fmla="*/ 0 w 1803781"/>
                <a:gd name="connsiteY4" fmla="*/ 4344316 h 4344316"/>
                <a:gd name="connsiteX0" fmla="*/ 49372 w 1803781"/>
                <a:gd name="connsiteY0" fmla="*/ 3974871 h 4344316"/>
                <a:gd name="connsiteX1" fmla="*/ 772594 w 1803781"/>
                <a:gd name="connsiteY1" fmla="*/ 2022600 h 4344316"/>
                <a:gd name="connsiteX2" fmla="*/ 1803429 w 1803781"/>
                <a:gd name="connsiteY2" fmla="*/ 16981 h 4344316"/>
                <a:gd name="connsiteX3" fmla="*/ 865990 w 1803781"/>
                <a:gd name="connsiteY3" fmla="*/ 2704125 h 4344316"/>
                <a:gd name="connsiteX4" fmla="*/ 0 w 1803781"/>
                <a:gd name="connsiteY4" fmla="*/ 4344316 h 4344316"/>
                <a:gd name="connsiteX0" fmla="*/ 49372 w 1807770"/>
                <a:gd name="connsiteY0" fmla="*/ 4042092 h 4411537"/>
                <a:gd name="connsiteX1" fmla="*/ 772594 w 1807770"/>
                <a:gd name="connsiteY1" fmla="*/ 2089821 h 4411537"/>
                <a:gd name="connsiteX2" fmla="*/ 1803429 w 1807770"/>
                <a:gd name="connsiteY2" fmla="*/ 84202 h 4411537"/>
                <a:gd name="connsiteX3" fmla="*/ 865990 w 1807770"/>
                <a:gd name="connsiteY3" fmla="*/ 2771346 h 4411537"/>
                <a:gd name="connsiteX4" fmla="*/ 0 w 1807770"/>
                <a:gd name="connsiteY4" fmla="*/ 4411537 h 4411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770" h="4411537">
                  <a:moveTo>
                    <a:pt x="49372" y="4042092"/>
                  </a:moveTo>
                  <a:cubicBezTo>
                    <a:pt x="270806" y="3357655"/>
                    <a:pt x="409947" y="3043622"/>
                    <a:pt x="772594" y="2089821"/>
                  </a:cubicBezTo>
                  <a:cubicBezTo>
                    <a:pt x="1446609" y="403625"/>
                    <a:pt x="1744881" y="-248904"/>
                    <a:pt x="1803429" y="84202"/>
                  </a:cubicBezTo>
                  <a:cubicBezTo>
                    <a:pt x="1861977" y="417308"/>
                    <a:pt x="1316855" y="1669333"/>
                    <a:pt x="865990" y="2771346"/>
                  </a:cubicBezTo>
                  <a:cubicBezTo>
                    <a:pt x="550646" y="3593786"/>
                    <a:pt x="351374" y="4232599"/>
                    <a:pt x="0" y="4411537"/>
                  </a:cubicBezTo>
                </a:path>
              </a:pathLst>
            </a:custGeom>
            <a:noFill/>
            <a:ln w="666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extBox 21">
              <a:extLst>
                <a:ext uri="{FF2B5EF4-FFF2-40B4-BE49-F238E27FC236}">
                  <a16:creationId xmlns:a16="http://schemas.microsoft.com/office/drawing/2014/main" id="{032B2E99-A0D2-C505-F1B3-F9E443165A7D}"/>
                </a:ext>
              </a:extLst>
            </p:cNvPr>
            <p:cNvSpPr txBox="1"/>
            <p:nvPr/>
          </p:nvSpPr>
          <p:spPr>
            <a:xfrm>
              <a:off x="1021957" y="2680427"/>
              <a:ext cx="2397708" cy="369332"/>
            </a:xfrm>
            <a:prstGeom prst="rect">
              <a:avLst/>
            </a:prstGeom>
            <a:noFill/>
          </p:spPr>
          <p:txBody>
            <a:bodyPr wrap="none" rtlCol="0">
              <a:spAutoFit/>
            </a:bodyPr>
            <a:lstStyle/>
            <a:p>
              <a:r>
                <a:rPr lang="en-US" dirty="0" err="1">
                  <a:solidFill>
                    <a:srgbClr val="C00000"/>
                  </a:solidFill>
                </a:rPr>
                <a:t>Não</a:t>
              </a:r>
              <a:r>
                <a:rPr lang="en-US" dirty="0">
                  <a:solidFill>
                    <a:srgbClr val="C00000"/>
                  </a:solidFill>
                </a:rPr>
                <a:t> tempo real (&gt;&gt; ms)</a:t>
              </a:r>
            </a:p>
          </p:txBody>
        </p:sp>
      </p:grpSp>
      <p:sp>
        <p:nvSpPr>
          <p:cNvPr id="3" name="Freeform 2">
            <a:extLst>
              <a:ext uri="{FF2B5EF4-FFF2-40B4-BE49-F238E27FC236}">
                <a16:creationId xmlns:a16="http://schemas.microsoft.com/office/drawing/2014/main" id="{24ED5CE0-E3BF-20A3-334E-B33E99A767F0}"/>
              </a:ext>
            </a:extLst>
          </p:cNvPr>
          <p:cNvSpPr/>
          <p:nvPr/>
        </p:nvSpPr>
        <p:spPr>
          <a:xfrm>
            <a:off x="1792942" y="4374421"/>
            <a:ext cx="8804078" cy="1685722"/>
          </a:xfrm>
          <a:custGeom>
            <a:avLst/>
            <a:gdLst>
              <a:gd name="connsiteX0" fmla="*/ 0 w 8785411"/>
              <a:gd name="connsiteY0" fmla="*/ 1541929 h 1667435"/>
              <a:gd name="connsiteX1" fmla="*/ 1201270 w 8785411"/>
              <a:gd name="connsiteY1" fmla="*/ 788894 h 1667435"/>
              <a:gd name="connsiteX2" fmla="*/ 2438400 w 8785411"/>
              <a:gd name="connsiteY2" fmla="*/ 17929 h 1667435"/>
              <a:gd name="connsiteX3" fmla="*/ 6472517 w 8785411"/>
              <a:gd name="connsiteY3" fmla="*/ 0 h 1667435"/>
              <a:gd name="connsiteX4" fmla="*/ 7871011 w 8785411"/>
              <a:gd name="connsiteY4" fmla="*/ 1219200 h 1667435"/>
              <a:gd name="connsiteX5" fmla="*/ 8785411 w 8785411"/>
              <a:gd name="connsiteY5" fmla="*/ 1362635 h 1667435"/>
              <a:gd name="connsiteX6" fmla="*/ 7709647 w 8785411"/>
              <a:gd name="connsiteY6" fmla="*/ 1577788 h 1667435"/>
              <a:gd name="connsiteX7" fmla="*/ 6454588 w 8785411"/>
              <a:gd name="connsiteY7" fmla="*/ 286870 h 1667435"/>
              <a:gd name="connsiteX8" fmla="*/ 2456329 w 8785411"/>
              <a:gd name="connsiteY8" fmla="*/ 322729 h 1667435"/>
              <a:gd name="connsiteX9" fmla="*/ 89647 w 8785411"/>
              <a:gd name="connsiteY9" fmla="*/ 1667435 h 1667435"/>
              <a:gd name="connsiteX0" fmla="*/ 0 w 8786351"/>
              <a:gd name="connsiteY0" fmla="*/ 1541929 h 1667435"/>
              <a:gd name="connsiteX1" fmla="*/ 1201270 w 8786351"/>
              <a:gd name="connsiteY1" fmla="*/ 788894 h 1667435"/>
              <a:gd name="connsiteX2" fmla="*/ 2438400 w 8786351"/>
              <a:gd name="connsiteY2" fmla="*/ 17929 h 1667435"/>
              <a:gd name="connsiteX3" fmla="*/ 6472517 w 8786351"/>
              <a:gd name="connsiteY3" fmla="*/ 0 h 1667435"/>
              <a:gd name="connsiteX4" fmla="*/ 7871011 w 8786351"/>
              <a:gd name="connsiteY4" fmla="*/ 1219200 h 1667435"/>
              <a:gd name="connsiteX5" fmla="*/ 8785411 w 8786351"/>
              <a:gd name="connsiteY5" fmla="*/ 1362635 h 1667435"/>
              <a:gd name="connsiteX6" fmla="*/ 7709647 w 8786351"/>
              <a:gd name="connsiteY6" fmla="*/ 1577788 h 1667435"/>
              <a:gd name="connsiteX7" fmla="*/ 6454588 w 8786351"/>
              <a:gd name="connsiteY7" fmla="*/ 286870 h 1667435"/>
              <a:gd name="connsiteX8" fmla="*/ 2456329 w 8786351"/>
              <a:gd name="connsiteY8" fmla="*/ 322729 h 1667435"/>
              <a:gd name="connsiteX9" fmla="*/ 89647 w 8786351"/>
              <a:gd name="connsiteY9" fmla="*/ 1667435 h 1667435"/>
              <a:gd name="connsiteX0" fmla="*/ 0 w 8786149"/>
              <a:gd name="connsiteY0" fmla="*/ 1541929 h 1667435"/>
              <a:gd name="connsiteX1" fmla="*/ 1201270 w 8786149"/>
              <a:gd name="connsiteY1" fmla="*/ 788894 h 1667435"/>
              <a:gd name="connsiteX2" fmla="*/ 2438400 w 8786149"/>
              <a:gd name="connsiteY2" fmla="*/ 17929 h 1667435"/>
              <a:gd name="connsiteX3" fmla="*/ 6472517 w 8786149"/>
              <a:gd name="connsiteY3" fmla="*/ 0 h 1667435"/>
              <a:gd name="connsiteX4" fmla="*/ 7871011 w 8786149"/>
              <a:gd name="connsiteY4" fmla="*/ 1219200 h 1667435"/>
              <a:gd name="connsiteX5" fmla="*/ 8785411 w 8786149"/>
              <a:gd name="connsiteY5" fmla="*/ 1362635 h 1667435"/>
              <a:gd name="connsiteX6" fmla="*/ 7709647 w 8786149"/>
              <a:gd name="connsiteY6" fmla="*/ 1577788 h 1667435"/>
              <a:gd name="connsiteX7" fmla="*/ 6454588 w 8786149"/>
              <a:gd name="connsiteY7" fmla="*/ 286870 h 1667435"/>
              <a:gd name="connsiteX8" fmla="*/ 2456329 w 8786149"/>
              <a:gd name="connsiteY8" fmla="*/ 322729 h 1667435"/>
              <a:gd name="connsiteX9" fmla="*/ 89647 w 8786149"/>
              <a:gd name="connsiteY9" fmla="*/ 1667435 h 1667435"/>
              <a:gd name="connsiteX0" fmla="*/ 0 w 8786149"/>
              <a:gd name="connsiteY0" fmla="*/ 1541929 h 1667435"/>
              <a:gd name="connsiteX1" fmla="*/ 1201270 w 8786149"/>
              <a:gd name="connsiteY1" fmla="*/ 788894 h 1667435"/>
              <a:gd name="connsiteX2" fmla="*/ 2438400 w 8786149"/>
              <a:gd name="connsiteY2" fmla="*/ 17929 h 1667435"/>
              <a:gd name="connsiteX3" fmla="*/ 6472517 w 8786149"/>
              <a:gd name="connsiteY3" fmla="*/ 0 h 1667435"/>
              <a:gd name="connsiteX4" fmla="*/ 7871011 w 8786149"/>
              <a:gd name="connsiteY4" fmla="*/ 1219200 h 1667435"/>
              <a:gd name="connsiteX5" fmla="*/ 8785411 w 8786149"/>
              <a:gd name="connsiteY5" fmla="*/ 1362635 h 1667435"/>
              <a:gd name="connsiteX6" fmla="*/ 7709647 w 8786149"/>
              <a:gd name="connsiteY6" fmla="*/ 1577788 h 1667435"/>
              <a:gd name="connsiteX7" fmla="*/ 6454588 w 8786149"/>
              <a:gd name="connsiteY7" fmla="*/ 286870 h 1667435"/>
              <a:gd name="connsiteX8" fmla="*/ 2456329 w 8786149"/>
              <a:gd name="connsiteY8" fmla="*/ 322729 h 1667435"/>
              <a:gd name="connsiteX9" fmla="*/ 89647 w 8786149"/>
              <a:gd name="connsiteY9" fmla="*/ 1667435 h 1667435"/>
              <a:gd name="connsiteX0" fmla="*/ 0 w 8786149"/>
              <a:gd name="connsiteY0" fmla="*/ 1541929 h 1667435"/>
              <a:gd name="connsiteX1" fmla="*/ 1201270 w 8786149"/>
              <a:gd name="connsiteY1" fmla="*/ 788894 h 1667435"/>
              <a:gd name="connsiteX2" fmla="*/ 2438400 w 8786149"/>
              <a:gd name="connsiteY2" fmla="*/ 17929 h 1667435"/>
              <a:gd name="connsiteX3" fmla="*/ 6472517 w 8786149"/>
              <a:gd name="connsiteY3" fmla="*/ 0 h 1667435"/>
              <a:gd name="connsiteX4" fmla="*/ 7871011 w 8786149"/>
              <a:gd name="connsiteY4" fmla="*/ 1219200 h 1667435"/>
              <a:gd name="connsiteX5" fmla="*/ 8785411 w 8786149"/>
              <a:gd name="connsiteY5" fmla="*/ 1362635 h 1667435"/>
              <a:gd name="connsiteX6" fmla="*/ 7709647 w 8786149"/>
              <a:gd name="connsiteY6" fmla="*/ 1577788 h 1667435"/>
              <a:gd name="connsiteX7" fmla="*/ 6454588 w 8786149"/>
              <a:gd name="connsiteY7" fmla="*/ 286870 h 1667435"/>
              <a:gd name="connsiteX8" fmla="*/ 2456329 w 8786149"/>
              <a:gd name="connsiteY8" fmla="*/ 322729 h 1667435"/>
              <a:gd name="connsiteX9" fmla="*/ 89647 w 8786149"/>
              <a:gd name="connsiteY9" fmla="*/ 1667435 h 1667435"/>
              <a:gd name="connsiteX0" fmla="*/ 0 w 8786149"/>
              <a:gd name="connsiteY0" fmla="*/ 1541929 h 1667435"/>
              <a:gd name="connsiteX1" fmla="*/ 1201270 w 8786149"/>
              <a:gd name="connsiteY1" fmla="*/ 788894 h 1667435"/>
              <a:gd name="connsiteX2" fmla="*/ 2438400 w 8786149"/>
              <a:gd name="connsiteY2" fmla="*/ 17929 h 1667435"/>
              <a:gd name="connsiteX3" fmla="*/ 6472517 w 8786149"/>
              <a:gd name="connsiteY3" fmla="*/ 0 h 1667435"/>
              <a:gd name="connsiteX4" fmla="*/ 7871011 w 8786149"/>
              <a:gd name="connsiteY4" fmla="*/ 1219200 h 1667435"/>
              <a:gd name="connsiteX5" fmla="*/ 8785411 w 8786149"/>
              <a:gd name="connsiteY5" fmla="*/ 1362635 h 1667435"/>
              <a:gd name="connsiteX6" fmla="*/ 7709647 w 8786149"/>
              <a:gd name="connsiteY6" fmla="*/ 1577788 h 1667435"/>
              <a:gd name="connsiteX7" fmla="*/ 6454588 w 8786149"/>
              <a:gd name="connsiteY7" fmla="*/ 286870 h 1667435"/>
              <a:gd name="connsiteX8" fmla="*/ 2456329 w 8786149"/>
              <a:gd name="connsiteY8" fmla="*/ 322729 h 1667435"/>
              <a:gd name="connsiteX9" fmla="*/ 89647 w 8786149"/>
              <a:gd name="connsiteY9" fmla="*/ 1667435 h 1667435"/>
              <a:gd name="connsiteX0" fmla="*/ 0 w 8786149"/>
              <a:gd name="connsiteY0" fmla="*/ 1541929 h 1667435"/>
              <a:gd name="connsiteX1" fmla="*/ 1201270 w 8786149"/>
              <a:gd name="connsiteY1" fmla="*/ 788894 h 1667435"/>
              <a:gd name="connsiteX2" fmla="*/ 2438400 w 8786149"/>
              <a:gd name="connsiteY2" fmla="*/ 17929 h 1667435"/>
              <a:gd name="connsiteX3" fmla="*/ 6472517 w 8786149"/>
              <a:gd name="connsiteY3" fmla="*/ 0 h 1667435"/>
              <a:gd name="connsiteX4" fmla="*/ 7871011 w 8786149"/>
              <a:gd name="connsiteY4" fmla="*/ 1219200 h 1667435"/>
              <a:gd name="connsiteX5" fmla="*/ 8785411 w 8786149"/>
              <a:gd name="connsiteY5" fmla="*/ 1362635 h 1667435"/>
              <a:gd name="connsiteX6" fmla="*/ 7709647 w 8786149"/>
              <a:gd name="connsiteY6" fmla="*/ 1577788 h 1667435"/>
              <a:gd name="connsiteX7" fmla="*/ 6454588 w 8786149"/>
              <a:gd name="connsiteY7" fmla="*/ 286870 h 1667435"/>
              <a:gd name="connsiteX8" fmla="*/ 2456329 w 8786149"/>
              <a:gd name="connsiteY8" fmla="*/ 322729 h 1667435"/>
              <a:gd name="connsiteX9" fmla="*/ 89647 w 8786149"/>
              <a:gd name="connsiteY9" fmla="*/ 1667435 h 1667435"/>
              <a:gd name="connsiteX0" fmla="*/ 0 w 8786149"/>
              <a:gd name="connsiteY0" fmla="*/ 1541929 h 1667435"/>
              <a:gd name="connsiteX1" fmla="*/ 1201270 w 8786149"/>
              <a:gd name="connsiteY1" fmla="*/ 788894 h 1667435"/>
              <a:gd name="connsiteX2" fmla="*/ 2438400 w 8786149"/>
              <a:gd name="connsiteY2" fmla="*/ 17929 h 1667435"/>
              <a:gd name="connsiteX3" fmla="*/ 6472517 w 8786149"/>
              <a:gd name="connsiteY3" fmla="*/ 0 h 1667435"/>
              <a:gd name="connsiteX4" fmla="*/ 7871011 w 8786149"/>
              <a:gd name="connsiteY4" fmla="*/ 1219200 h 1667435"/>
              <a:gd name="connsiteX5" fmla="*/ 8785411 w 8786149"/>
              <a:gd name="connsiteY5" fmla="*/ 1362635 h 1667435"/>
              <a:gd name="connsiteX6" fmla="*/ 7709647 w 8786149"/>
              <a:gd name="connsiteY6" fmla="*/ 1577788 h 1667435"/>
              <a:gd name="connsiteX7" fmla="*/ 6454588 w 8786149"/>
              <a:gd name="connsiteY7" fmla="*/ 286870 h 1667435"/>
              <a:gd name="connsiteX8" fmla="*/ 2456329 w 8786149"/>
              <a:gd name="connsiteY8" fmla="*/ 322729 h 1667435"/>
              <a:gd name="connsiteX9" fmla="*/ 89647 w 8786149"/>
              <a:gd name="connsiteY9" fmla="*/ 1667435 h 1667435"/>
              <a:gd name="connsiteX0" fmla="*/ 0 w 8786149"/>
              <a:gd name="connsiteY0" fmla="*/ 1576085 h 1701591"/>
              <a:gd name="connsiteX1" fmla="*/ 1201270 w 8786149"/>
              <a:gd name="connsiteY1" fmla="*/ 823050 h 1701591"/>
              <a:gd name="connsiteX2" fmla="*/ 2438400 w 8786149"/>
              <a:gd name="connsiteY2" fmla="*/ 52085 h 1701591"/>
              <a:gd name="connsiteX3" fmla="*/ 6472517 w 8786149"/>
              <a:gd name="connsiteY3" fmla="*/ 34156 h 1701591"/>
              <a:gd name="connsiteX4" fmla="*/ 7871011 w 8786149"/>
              <a:gd name="connsiteY4" fmla="*/ 1253356 h 1701591"/>
              <a:gd name="connsiteX5" fmla="*/ 8785411 w 8786149"/>
              <a:gd name="connsiteY5" fmla="*/ 1396791 h 1701591"/>
              <a:gd name="connsiteX6" fmla="*/ 7709647 w 8786149"/>
              <a:gd name="connsiteY6" fmla="*/ 1611944 h 1701591"/>
              <a:gd name="connsiteX7" fmla="*/ 6454588 w 8786149"/>
              <a:gd name="connsiteY7" fmla="*/ 321026 h 1701591"/>
              <a:gd name="connsiteX8" fmla="*/ 2456329 w 8786149"/>
              <a:gd name="connsiteY8" fmla="*/ 356885 h 1701591"/>
              <a:gd name="connsiteX9" fmla="*/ 89647 w 8786149"/>
              <a:gd name="connsiteY9" fmla="*/ 1701591 h 1701591"/>
              <a:gd name="connsiteX0" fmla="*/ 0 w 8786149"/>
              <a:gd name="connsiteY0" fmla="*/ 1576085 h 1701591"/>
              <a:gd name="connsiteX1" fmla="*/ 1201270 w 8786149"/>
              <a:gd name="connsiteY1" fmla="*/ 823050 h 1701591"/>
              <a:gd name="connsiteX2" fmla="*/ 2438400 w 8786149"/>
              <a:gd name="connsiteY2" fmla="*/ 52085 h 1701591"/>
              <a:gd name="connsiteX3" fmla="*/ 6472517 w 8786149"/>
              <a:gd name="connsiteY3" fmla="*/ 34156 h 1701591"/>
              <a:gd name="connsiteX4" fmla="*/ 7871011 w 8786149"/>
              <a:gd name="connsiteY4" fmla="*/ 1253356 h 1701591"/>
              <a:gd name="connsiteX5" fmla="*/ 8785411 w 8786149"/>
              <a:gd name="connsiteY5" fmla="*/ 1396791 h 1701591"/>
              <a:gd name="connsiteX6" fmla="*/ 7709647 w 8786149"/>
              <a:gd name="connsiteY6" fmla="*/ 1611944 h 1701591"/>
              <a:gd name="connsiteX7" fmla="*/ 6454588 w 8786149"/>
              <a:gd name="connsiteY7" fmla="*/ 321026 h 1701591"/>
              <a:gd name="connsiteX8" fmla="*/ 2456329 w 8786149"/>
              <a:gd name="connsiteY8" fmla="*/ 356885 h 1701591"/>
              <a:gd name="connsiteX9" fmla="*/ 89647 w 8786149"/>
              <a:gd name="connsiteY9" fmla="*/ 1701591 h 1701591"/>
              <a:gd name="connsiteX0" fmla="*/ 0 w 8786149"/>
              <a:gd name="connsiteY0" fmla="*/ 1757401 h 1882907"/>
              <a:gd name="connsiteX1" fmla="*/ 1201270 w 8786149"/>
              <a:gd name="connsiteY1" fmla="*/ 1004366 h 1882907"/>
              <a:gd name="connsiteX2" fmla="*/ 2438400 w 8786149"/>
              <a:gd name="connsiteY2" fmla="*/ 233401 h 1882907"/>
              <a:gd name="connsiteX3" fmla="*/ 6472517 w 8786149"/>
              <a:gd name="connsiteY3" fmla="*/ 215472 h 1882907"/>
              <a:gd name="connsiteX4" fmla="*/ 7871011 w 8786149"/>
              <a:gd name="connsiteY4" fmla="*/ 1434672 h 1882907"/>
              <a:gd name="connsiteX5" fmla="*/ 8785411 w 8786149"/>
              <a:gd name="connsiteY5" fmla="*/ 1578107 h 1882907"/>
              <a:gd name="connsiteX6" fmla="*/ 7709647 w 8786149"/>
              <a:gd name="connsiteY6" fmla="*/ 1793260 h 1882907"/>
              <a:gd name="connsiteX7" fmla="*/ 6454588 w 8786149"/>
              <a:gd name="connsiteY7" fmla="*/ 502342 h 1882907"/>
              <a:gd name="connsiteX8" fmla="*/ 2456329 w 8786149"/>
              <a:gd name="connsiteY8" fmla="*/ 538201 h 1882907"/>
              <a:gd name="connsiteX9" fmla="*/ 89647 w 8786149"/>
              <a:gd name="connsiteY9" fmla="*/ 1882907 h 1882907"/>
              <a:gd name="connsiteX0" fmla="*/ 0 w 8786149"/>
              <a:gd name="connsiteY0" fmla="*/ 1664118 h 1789624"/>
              <a:gd name="connsiteX1" fmla="*/ 1201270 w 8786149"/>
              <a:gd name="connsiteY1" fmla="*/ 911083 h 1789624"/>
              <a:gd name="connsiteX2" fmla="*/ 2438400 w 8786149"/>
              <a:gd name="connsiteY2" fmla="*/ 140118 h 1789624"/>
              <a:gd name="connsiteX3" fmla="*/ 6472517 w 8786149"/>
              <a:gd name="connsiteY3" fmla="*/ 122189 h 1789624"/>
              <a:gd name="connsiteX4" fmla="*/ 7871011 w 8786149"/>
              <a:gd name="connsiteY4" fmla="*/ 1341389 h 1789624"/>
              <a:gd name="connsiteX5" fmla="*/ 8785411 w 8786149"/>
              <a:gd name="connsiteY5" fmla="*/ 1484824 h 1789624"/>
              <a:gd name="connsiteX6" fmla="*/ 7709647 w 8786149"/>
              <a:gd name="connsiteY6" fmla="*/ 1699977 h 1789624"/>
              <a:gd name="connsiteX7" fmla="*/ 6454588 w 8786149"/>
              <a:gd name="connsiteY7" fmla="*/ 409059 h 1789624"/>
              <a:gd name="connsiteX8" fmla="*/ 2456329 w 8786149"/>
              <a:gd name="connsiteY8" fmla="*/ 444918 h 1789624"/>
              <a:gd name="connsiteX9" fmla="*/ 89647 w 8786149"/>
              <a:gd name="connsiteY9" fmla="*/ 1789624 h 1789624"/>
              <a:gd name="connsiteX0" fmla="*/ 0 w 8786149"/>
              <a:gd name="connsiteY0" fmla="*/ 1664118 h 1789624"/>
              <a:gd name="connsiteX1" fmla="*/ 1201270 w 8786149"/>
              <a:gd name="connsiteY1" fmla="*/ 911083 h 1789624"/>
              <a:gd name="connsiteX2" fmla="*/ 2438400 w 8786149"/>
              <a:gd name="connsiteY2" fmla="*/ 140118 h 1789624"/>
              <a:gd name="connsiteX3" fmla="*/ 6472517 w 8786149"/>
              <a:gd name="connsiteY3" fmla="*/ 122189 h 1789624"/>
              <a:gd name="connsiteX4" fmla="*/ 7871011 w 8786149"/>
              <a:gd name="connsiteY4" fmla="*/ 1341389 h 1789624"/>
              <a:gd name="connsiteX5" fmla="*/ 8785411 w 8786149"/>
              <a:gd name="connsiteY5" fmla="*/ 1484824 h 1789624"/>
              <a:gd name="connsiteX6" fmla="*/ 7709647 w 8786149"/>
              <a:gd name="connsiteY6" fmla="*/ 1699977 h 1789624"/>
              <a:gd name="connsiteX7" fmla="*/ 6454588 w 8786149"/>
              <a:gd name="connsiteY7" fmla="*/ 409059 h 1789624"/>
              <a:gd name="connsiteX8" fmla="*/ 2456329 w 8786149"/>
              <a:gd name="connsiteY8" fmla="*/ 444918 h 1789624"/>
              <a:gd name="connsiteX9" fmla="*/ 89647 w 8786149"/>
              <a:gd name="connsiteY9" fmla="*/ 1789624 h 1789624"/>
              <a:gd name="connsiteX0" fmla="*/ 0 w 8786149"/>
              <a:gd name="connsiteY0" fmla="*/ 1609787 h 1735293"/>
              <a:gd name="connsiteX1" fmla="*/ 1201270 w 8786149"/>
              <a:gd name="connsiteY1" fmla="*/ 856752 h 1735293"/>
              <a:gd name="connsiteX2" fmla="*/ 2438400 w 8786149"/>
              <a:gd name="connsiteY2" fmla="*/ 85787 h 1735293"/>
              <a:gd name="connsiteX3" fmla="*/ 6454588 w 8786149"/>
              <a:gd name="connsiteY3" fmla="*/ 175435 h 1735293"/>
              <a:gd name="connsiteX4" fmla="*/ 7871011 w 8786149"/>
              <a:gd name="connsiteY4" fmla="*/ 1287058 h 1735293"/>
              <a:gd name="connsiteX5" fmla="*/ 8785411 w 8786149"/>
              <a:gd name="connsiteY5" fmla="*/ 1430493 h 1735293"/>
              <a:gd name="connsiteX6" fmla="*/ 7709647 w 8786149"/>
              <a:gd name="connsiteY6" fmla="*/ 1645646 h 1735293"/>
              <a:gd name="connsiteX7" fmla="*/ 6454588 w 8786149"/>
              <a:gd name="connsiteY7" fmla="*/ 354728 h 1735293"/>
              <a:gd name="connsiteX8" fmla="*/ 2456329 w 8786149"/>
              <a:gd name="connsiteY8" fmla="*/ 390587 h 1735293"/>
              <a:gd name="connsiteX9" fmla="*/ 89647 w 8786149"/>
              <a:gd name="connsiteY9" fmla="*/ 1735293 h 1735293"/>
              <a:gd name="connsiteX0" fmla="*/ 0 w 8786149"/>
              <a:gd name="connsiteY0" fmla="*/ 1599436 h 1724942"/>
              <a:gd name="connsiteX1" fmla="*/ 1201270 w 8786149"/>
              <a:gd name="connsiteY1" fmla="*/ 846401 h 1724942"/>
              <a:gd name="connsiteX2" fmla="*/ 2438400 w 8786149"/>
              <a:gd name="connsiteY2" fmla="*/ 75436 h 1724942"/>
              <a:gd name="connsiteX3" fmla="*/ 6454588 w 8786149"/>
              <a:gd name="connsiteY3" fmla="*/ 165084 h 1724942"/>
              <a:gd name="connsiteX4" fmla="*/ 7871011 w 8786149"/>
              <a:gd name="connsiteY4" fmla="*/ 1276707 h 1724942"/>
              <a:gd name="connsiteX5" fmla="*/ 8785411 w 8786149"/>
              <a:gd name="connsiteY5" fmla="*/ 1420142 h 1724942"/>
              <a:gd name="connsiteX6" fmla="*/ 7709647 w 8786149"/>
              <a:gd name="connsiteY6" fmla="*/ 1635295 h 1724942"/>
              <a:gd name="connsiteX7" fmla="*/ 6454588 w 8786149"/>
              <a:gd name="connsiteY7" fmla="*/ 344377 h 1724942"/>
              <a:gd name="connsiteX8" fmla="*/ 2456329 w 8786149"/>
              <a:gd name="connsiteY8" fmla="*/ 380236 h 1724942"/>
              <a:gd name="connsiteX9" fmla="*/ 89647 w 8786149"/>
              <a:gd name="connsiteY9" fmla="*/ 1724942 h 1724942"/>
              <a:gd name="connsiteX0" fmla="*/ 0 w 8786149"/>
              <a:gd name="connsiteY0" fmla="*/ 1547982 h 1673488"/>
              <a:gd name="connsiteX1" fmla="*/ 1201270 w 8786149"/>
              <a:gd name="connsiteY1" fmla="*/ 794947 h 1673488"/>
              <a:gd name="connsiteX2" fmla="*/ 2438400 w 8786149"/>
              <a:gd name="connsiteY2" fmla="*/ 113629 h 1673488"/>
              <a:gd name="connsiteX3" fmla="*/ 6454588 w 8786149"/>
              <a:gd name="connsiteY3" fmla="*/ 113630 h 1673488"/>
              <a:gd name="connsiteX4" fmla="*/ 7871011 w 8786149"/>
              <a:gd name="connsiteY4" fmla="*/ 1225253 h 1673488"/>
              <a:gd name="connsiteX5" fmla="*/ 8785411 w 8786149"/>
              <a:gd name="connsiteY5" fmla="*/ 1368688 h 1673488"/>
              <a:gd name="connsiteX6" fmla="*/ 7709647 w 8786149"/>
              <a:gd name="connsiteY6" fmla="*/ 1583841 h 1673488"/>
              <a:gd name="connsiteX7" fmla="*/ 6454588 w 8786149"/>
              <a:gd name="connsiteY7" fmla="*/ 292923 h 1673488"/>
              <a:gd name="connsiteX8" fmla="*/ 2456329 w 8786149"/>
              <a:gd name="connsiteY8" fmla="*/ 328782 h 1673488"/>
              <a:gd name="connsiteX9" fmla="*/ 89647 w 8786149"/>
              <a:gd name="connsiteY9" fmla="*/ 1673488 h 1673488"/>
              <a:gd name="connsiteX0" fmla="*/ 0 w 8786149"/>
              <a:gd name="connsiteY0" fmla="*/ 1560216 h 1685722"/>
              <a:gd name="connsiteX1" fmla="*/ 1201270 w 8786149"/>
              <a:gd name="connsiteY1" fmla="*/ 807181 h 1685722"/>
              <a:gd name="connsiteX2" fmla="*/ 2438400 w 8786149"/>
              <a:gd name="connsiteY2" fmla="*/ 125863 h 1685722"/>
              <a:gd name="connsiteX3" fmla="*/ 6454588 w 8786149"/>
              <a:gd name="connsiteY3" fmla="*/ 125864 h 1685722"/>
              <a:gd name="connsiteX4" fmla="*/ 7871011 w 8786149"/>
              <a:gd name="connsiteY4" fmla="*/ 1237487 h 1685722"/>
              <a:gd name="connsiteX5" fmla="*/ 8785411 w 8786149"/>
              <a:gd name="connsiteY5" fmla="*/ 1380922 h 1685722"/>
              <a:gd name="connsiteX6" fmla="*/ 7709647 w 8786149"/>
              <a:gd name="connsiteY6" fmla="*/ 1596075 h 1685722"/>
              <a:gd name="connsiteX7" fmla="*/ 6454588 w 8786149"/>
              <a:gd name="connsiteY7" fmla="*/ 305157 h 1685722"/>
              <a:gd name="connsiteX8" fmla="*/ 2456329 w 8786149"/>
              <a:gd name="connsiteY8" fmla="*/ 341016 h 1685722"/>
              <a:gd name="connsiteX9" fmla="*/ 89647 w 8786149"/>
              <a:gd name="connsiteY9" fmla="*/ 1685722 h 1685722"/>
              <a:gd name="connsiteX0" fmla="*/ 0 w 8786149"/>
              <a:gd name="connsiteY0" fmla="*/ 1560216 h 1685722"/>
              <a:gd name="connsiteX1" fmla="*/ 1201270 w 8786149"/>
              <a:gd name="connsiteY1" fmla="*/ 807181 h 1685722"/>
              <a:gd name="connsiteX2" fmla="*/ 2438400 w 8786149"/>
              <a:gd name="connsiteY2" fmla="*/ 125863 h 1685722"/>
              <a:gd name="connsiteX3" fmla="*/ 6454588 w 8786149"/>
              <a:gd name="connsiteY3" fmla="*/ 125864 h 1685722"/>
              <a:gd name="connsiteX4" fmla="*/ 7871011 w 8786149"/>
              <a:gd name="connsiteY4" fmla="*/ 1237487 h 1685722"/>
              <a:gd name="connsiteX5" fmla="*/ 8785411 w 8786149"/>
              <a:gd name="connsiteY5" fmla="*/ 1380922 h 1685722"/>
              <a:gd name="connsiteX6" fmla="*/ 7709647 w 8786149"/>
              <a:gd name="connsiteY6" fmla="*/ 1596075 h 1685722"/>
              <a:gd name="connsiteX7" fmla="*/ 6454588 w 8786149"/>
              <a:gd name="connsiteY7" fmla="*/ 305157 h 1685722"/>
              <a:gd name="connsiteX8" fmla="*/ 2456329 w 8786149"/>
              <a:gd name="connsiteY8" fmla="*/ 341016 h 1685722"/>
              <a:gd name="connsiteX9" fmla="*/ 89647 w 8786149"/>
              <a:gd name="connsiteY9" fmla="*/ 1685722 h 1685722"/>
              <a:gd name="connsiteX0" fmla="*/ 0 w 8786149"/>
              <a:gd name="connsiteY0" fmla="*/ 1560216 h 1685722"/>
              <a:gd name="connsiteX1" fmla="*/ 1201270 w 8786149"/>
              <a:gd name="connsiteY1" fmla="*/ 807181 h 1685722"/>
              <a:gd name="connsiteX2" fmla="*/ 2438400 w 8786149"/>
              <a:gd name="connsiteY2" fmla="*/ 125863 h 1685722"/>
              <a:gd name="connsiteX3" fmla="*/ 6454588 w 8786149"/>
              <a:gd name="connsiteY3" fmla="*/ 125864 h 1685722"/>
              <a:gd name="connsiteX4" fmla="*/ 7871011 w 8786149"/>
              <a:gd name="connsiteY4" fmla="*/ 1237487 h 1685722"/>
              <a:gd name="connsiteX5" fmla="*/ 8785411 w 8786149"/>
              <a:gd name="connsiteY5" fmla="*/ 1380922 h 1685722"/>
              <a:gd name="connsiteX6" fmla="*/ 7709647 w 8786149"/>
              <a:gd name="connsiteY6" fmla="*/ 1596075 h 1685722"/>
              <a:gd name="connsiteX7" fmla="*/ 6454588 w 8786149"/>
              <a:gd name="connsiteY7" fmla="*/ 305157 h 1685722"/>
              <a:gd name="connsiteX8" fmla="*/ 2456329 w 8786149"/>
              <a:gd name="connsiteY8" fmla="*/ 341016 h 1685722"/>
              <a:gd name="connsiteX9" fmla="*/ 89647 w 8786149"/>
              <a:gd name="connsiteY9" fmla="*/ 1685722 h 1685722"/>
              <a:gd name="connsiteX0" fmla="*/ 0 w 8804078"/>
              <a:gd name="connsiteY0" fmla="*/ 1434710 h 1685722"/>
              <a:gd name="connsiteX1" fmla="*/ 1219199 w 8804078"/>
              <a:gd name="connsiteY1" fmla="*/ 807181 h 1685722"/>
              <a:gd name="connsiteX2" fmla="*/ 2456329 w 8804078"/>
              <a:gd name="connsiteY2" fmla="*/ 125863 h 1685722"/>
              <a:gd name="connsiteX3" fmla="*/ 6472517 w 8804078"/>
              <a:gd name="connsiteY3" fmla="*/ 125864 h 1685722"/>
              <a:gd name="connsiteX4" fmla="*/ 7888940 w 8804078"/>
              <a:gd name="connsiteY4" fmla="*/ 1237487 h 1685722"/>
              <a:gd name="connsiteX5" fmla="*/ 8803340 w 8804078"/>
              <a:gd name="connsiteY5" fmla="*/ 1380922 h 1685722"/>
              <a:gd name="connsiteX6" fmla="*/ 7727576 w 8804078"/>
              <a:gd name="connsiteY6" fmla="*/ 1596075 h 1685722"/>
              <a:gd name="connsiteX7" fmla="*/ 6472517 w 8804078"/>
              <a:gd name="connsiteY7" fmla="*/ 305157 h 1685722"/>
              <a:gd name="connsiteX8" fmla="*/ 2474258 w 8804078"/>
              <a:gd name="connsiteY8" fmla="*/ 341016 h 1685722"/>
              <a:gd name="connsiteX9" fmla="*/ 107576 w 8804078"/>
              <a:gd name="connsiteY9" fmla="*/ 1685722 h 1685722"/>
              <a:gd name="connsiteX0" fmla="*/ 0 w 8804109"/>
              <a:gd name="connsiteY0" fmla="*/ 1434710 h 1792658"/>
              <a:gd name="connsiteX1" fmla="*/ 1219199 w 8804109"/>
              <a:gd name="connsiteY1" fmla="*/ 807181 h 1792658"/>
              <a:gd name="connsiteX2" fmla="*/ 2456329 w 8804109"/>
              <a:gd name="connsiteY2" fmla="*/ 125863 h 1792658"/>
              <a:gd name="connsiteX3" fmla="*/ 6472517 w 8804109"/>
              <a:gd name="connsiteY3" fmla="*/ 125864 h 1792658"/>
              <a:gd name="connsiteX4" fmla="*/ 7888940 w 8804109"/>
              <a:gd name="connsiteY4" fmla="*/ 1237487 h 1792658"/>
              <a:gd name="connsiteX5" fmla="*/ 8803340 w 8804109"/>
              <a:gd name="connsiteY5" fmla="*/ 1380922 h 1792658"/>
              <a:gd name="connsiteX6" fmla="*/ 7727576 w 8804109"/>
              <a:gd name="connsiteY6" fmla="*/ 1596075 h 1792658"/>
              <a:gd name="connsiteX7" fmla="*/ 6472517 w 8804109"/>
              <a:gd name="connsiteY7" fmla="*/ 305157 h 1792658"/>
              <a:gd name="connsiteX8" fmla="*/ 2474258 w 8804109"/>
              <a:gd name="connsiteY8" fmla="*/ 341016 h 1792658"/>
              <a:gd name="connsiteX9" fmla="*/ 107576 w 8804109"/>
              <a:gd name="connsiteY9" fmla="*/ 1685722 h 1792658"/>
              <a:gd name="connsiteX0" fmla="*/ 0 w 8803996"/>
              <a:gd name="connsiteY0" fmla="*/ 1434710 h 1685722"/>
              <a:gd name="connsiteX1" fmla="*/ 1219199 w 8803996"/>
              <a:gd name="connsiteY1" fmla="*/ 807181 h 1685722"/>
              <a:gd name="connsiteX2" fmla="*/ 2456329 w 8803996"/>
              <a:gd name="connsiteY2" fmla="*/ 125863 h 1685722"/>
              <a:gd name="connsiteX3" fmla="*/ 6472517 w 8803996"/>
              <a:gd name="connsiteY3" fmla="*/ 125864 h 1685722"/>
              <a:gd name="connsiteX4" fmla="*/ 7888940 w 8803996"/>
              <a:gd name="connsiteY4" fmla="*/ 1237487 h 1685722"/>
              <a:gd name="connsiteX5" fmla="*/ 8803340 w 8803996"/>
              <a:gd name="connsiteY5" fmla="*/ 1380922 h 1685722"/>
              <a:gd name="connsiteX6" fmla="*/ 7727576 w 8803996"/>
              <a:gd name="connsiteY6" fmla="*/ 1596075 h 1685722"/>
              <a:gd name="connsiteX7" fmla="*/ 6472517 w 8803996"/>
              <a:gd name="connsiteY7" fmla="*/ 305157 h 1685722"/>
              <a:gd name="connsiteX8" fmla="*/ 2474258 w 8803996"/>
              <a:gd name="connsiteY8" fmla="*/ 341016 h 1685722"/>
              <a:gd name="connsiteX9" fmla="*/ 107576 w 8803996"/>
              <a:gd name="connsiteY9" fmla="*/ 1685722 h 1685722"/>
              <a:gd name="connsiteX0" fmla="*/ 0 w 8804078"/>
              <a:gd name="connsiteY0" fmla="*/ 1434710 h 1685722"/>
              <a:gd name="connsiteX1" fmla="*/ 1219199 w 8804078"/>
              <a:gd name="connsiteY1" fmla="*/ 807181 h 1685722"/>
              <a:gd name="connsiteX2" fmla="*/ 2456329 w 8804078"/>
              <a:gd name="connsiteY2" fmla="*/ 125863 h 1685722"/>
              <a:gd name="connsiteX3" fmla="*/ 6472517 w 8804078"/>
              <a:gd name="connsiteY3" fmla="*/ 125864 h 1685722"/>
              <a:gd name="connsiteX4" fmla="*/ 7888940 w 8804078"/>
              <a:gd name="connsiteY4" fmla="*/ 1237487 h 1685722"/>
              <a:gd name="connsiteX5" fmla="*/ 8803340 w 8804078"/>
              <a:gd name="connsiteY5" fmla="*/ 1380922 h 1685722"/>
              <a:gd name="connsiteX6" fmla="*/ 7727576 w 8804078"/>
              <a:gd name="connsiteY6" fmla="*/ 1596075 h 1685722"/>
              <a:gd name="connsiteX7" fmla="*/ 6472517 w 8804078"/>
              <a:gd name="connsiteY7" fmla="*/ 414339 h 1685722"/>
              <a:gd name="connsiteX8" fmla="*/ 2474258 w 8804078"/>
              <a:gd name="connsiteY8" fmla="*/ 341016 h 1685722"/>
              <a:gd name="connsiteX9" fmla="*/ 107576 w 8804078"/>
              <a:gd name="connsiteY9" fmla="*/ 1685722 h 1685722"/>
              <a:gd name="connsiteX0" fmla="*/ 0 w 8804078"/>
              <a:gd name="connsiteY0" fmla="*/ 1434710 h 1685722"/>
              <a:gd name="connsiteX1" fmla="*/ 1219199 w 8804078"/>
              <a:gd name="connsiteY1" fmla="*/ 807181 h 1685722"/>
              <a:gd name="connsiteX2" fmla="*/ 2456329 w 8804078"/>
              <a:gd name="connsiteY2" fmla="*/ 125863 h 1685722"/>
              <a:gd name="connsiteX3" fmla="*/ 6472517 w 8804078"/>
              <a:gd name="connsiteY3" fmla="*/ 125864 h 1685722"/>
              <a:gd name="connsiteX4" fmla="*/ 7888940 w 8804078"/>
              <a:gd name="connsiteY4" fmla="*/ 1237487 h 1685722"/>
              <a:gd name="connsiteX5" fmla="*/ 8803340 w 8804078"/>
              <a:gd name="connsiteY5" fmla="*/ 1380922 h 1685722"/>
              <a:gd name="connsiteX6" fmla="*/ 7727576 w 8804078"/>
              <a:gd name="connsiteY6" fmla="*/ 1596075 h 1685722"/>
              <a:gd name="connsiteX7" fmla="*/ 6472517 w 8804078"/>
              <a:gd name="connsiteY7" fmla="*/ 414339 h 1685722"/>
              <a:gd name="connsiteX8" fmla="*/ 2474258 w 8804078"/>
              <a:gd name="connsiteY8" fmla="*/ 341016 h 1685722"/>
              <a:gd name="connsiteX9" fmla="*/ 107576 w 8804078"/>
              <a:gd name="connsiteY9" fmla="*/ 1685722 h 168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04078" h="1685722">
                <a:moveTo>
                  <a:pt x="0" y="1434710"/>
                </a:moveTo>
                <a:lnTo>
                  <a:pt x="1219199" y="807181"/>
                </a:lnTo>
                <a:cubicBezTo>
                  <a:pt x="1625599" y="553181"/>
                  <a:pt x="2154517" y="275275"/>
                  <a:pt x="2456329" y="125863"/>
                </a:cubicBezTo>
                <a:cubicBezTo>
                  <a:pt x="2758141" y="-23549"/>
                  <a:pt x="5567082" y="-59407"/>
                  <a:pt x="6472517" y="125864"/>
                </a:cubicBezTo>
                <a:cubicBezTo>
                  <a:pt x="7377952" y="311135"/>
                  <a:pt x="7500470" y="1028311"/>
                  <a:pt x="7888940" y="1237487"/>
                </a:cubicBezTo>
                <a:cubicBezTo>
                  <a:pt x="8277410" y="1446663"/>
                  <a:pt x="8776446" y="1106004"/>
                  <a:pt x="8803340" y="1380922"/>
                </a:cubicBezTo>
                <a:cubicBezTo>
                  <a:pt x="8830234" y="1655840"/>
                  <a:pt x="8116046" y="1757172"/>
                  <a:pt x="7727576" y="1596075"/>
                </a:cubicBezTo>
                <a:cubicBezTo>
                  <a:pt x="7339106" y="1434978"/>
                  <a:pt x="6819153" y="647421"/>
                  <a:pt x="6472517" y="414339"/>
                </a:cubicBezTo>
                <a:cubicBezTo>
                  <a:pt x="5928658" y="235045"/>
                  <a:pt x="2852694" y="224653"/>
                  <a:pt x="2474258" y="341016"/>
                </a:cubicBezTo>
                <a:cubicBezTo>
                  <a:pt x="2095822" y="457379"/>
                  <a:pt x="896470" y="1237487"/>
                  <a:pt x="107576" y="1685722"/>
                </a:cubicBezTo>
              </a:path>
            </a:pathLst>
          </a:custGeom>
          <a:noFill/>
          <a:ln w="539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 name="Straight Connector 4">
            <a:extLst>
              <a:ext uri="{FF2B5EF4-FFF2-40B4-BE49-F238E27FC236}">
                <a16:creationId xmlns:a16="http://schemas.microsoft.com/office/drawing/2014/main" id="{91696E3D-457C-595F-3855-66507EEC15F6}"/>
              </a:ext>
            </a:extLst>
          </p:cNvPr>
          <p:cNvCxnSpPr>
            <a:cxnSpLocks/>
          </p:cNvCxnSpPr>
          <p:nvPr/>
        </p:nvCxnSpPr>
        <p:spPr>
          <a:xfrm>
            <a:off x="2140424" y="1819397"/>
            <a:ext cx="0" cy="97248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55F8DB8-EDBF-BA00-BEC6-1CAA398D6A94}"/>
              </a:ext>
            </a:extLst>
          </p:cNvPr>
          <p:cNvCxnSpPr>
            <a:cxnSpLocks/>
          </p:cNvCxnSpPr>
          <p:nvPr/>
        </p:nvCxnSpPr>
        <p:spPr>
          <a:xfrm>
            <a:off x="3706671" y="1812880"/>
            <a:ext cx="0" cy="2075098"/>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45506F19-7846-CF9E-CB6E-99F60F807956}"/>
              </a:ext>
            </a:extLst>
          </p:cNvPr>
          <p:cNvGrpSpPr/>
          <p:nvPr/>
        </p:nvGrpSpPr>
        <p:grpSpPr>
          <a:xfrm>
            <a:off x="4984730" y="1835481"/>
            <a:ext cx="1998067" cy="2510093"/>
            <a:chOff x="4984730" y="1835481"/>
            <a:chExt cx="1998067" cy="2510093"/>
          </a:xfrm>
        </p:grpSpPr>
        <p:cxnSp>
          <p:nvCxnSpPr>
            <p:cNvPr id="16" name="Straight Connector 15">
              <a:extLst>
                <a:ext uri="{FF2B5EF4-FFF2-40B4-BE49-F238E27FC236}">
                  <a16:creationId xmlns:a16="http://schemas.microsoft.com/office/drawing/2014/main" id="{FFD6800F-66C8-DC1C-8220-84BF071995C1}"/>
                </a:ext>
              </a:extLst>
            </p:cNvPr>
            <p:cNvCxnSpPr>
              <a:cxnSpLocks/>
            </p:cNvCxnSpPr>
            <p:nvPr/>
          </p:nvCxnSpPr>
          <p:spPr>
            <a:xfrm>
              <a:off x="6979418" y="1839214"/>
              <a:ext cx="0" cy="1841212"/>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5AA89A2-6727-9FA7-79F7-DEE95FA97D1D}"/>
                </a:ext>
              </a:extLst>
            </p:cNvPr>
            <p:cNvCxnSpPr>
              <a:cxnSpLocks/>
            </p:cNvCxnSpPr>
            <p:nvPr/>
          </p:nvCxnSpPr>
          <p:spPr>
            <a:xfrm flipH="1">
              <a:off x="4984730" y="1835481"/>
              <a:ext cx="1998067" cy="2510093"/>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8" name="Slide Number Placeholder 4">
            <a:extLst>
              <a:ext uri="{FF2B5EF4-FFF2-40B4-BE49-F238E27FC236}">
                <a16:creationId xmlns:a16="http://schemas.microsoft.com/office/drawing/2014/main" id="{E426E612-5418-9EC1-0642-7B06D674789E}"/>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226</a:t>
            </a:fld>
            <a:endParaRPr lang="en-US" dirty="0"/>
          </a:p>
        </p:txBody>
      </p:sp>
    </p:spTree>
    <p:extLst>
      <p:ext uri="{BB962C8B-B14F-4D97-AF65-F5344CB8AC3E}">
        <p14:creationId xmlns:p14="http://schemas.microsoft.com/office/powerpoint/2010/main" val="3434916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dissolv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dissolve">
                                      <p:cBhvr>
                                        <p:cTn id="23" dur="500"/>
                                        <p:tgtEl>
                                          <p:spTgt spid="20"/>
                                        </p:tgtEl>
                                      </p:cBhvr>
                                    </p:animEffect>
                                  </p:childTnLst>
                                </p:cTn>
                              </p:par>
                            </p:childTnLst>
                          </p:cTn>
                        </p:par>
                        <p:par>
                          <p:cTn id="24" fill="hold">
                            <p:stCondLst>
                              <p:cond delay="500"/>
                            </p:stCondLst>
                            <p:childTnLst>
                              <p:par>
                                <p:cTn id="25" presetID="9" presetClass="entr" presetSubtype="0" fill="hold" grpId="0"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dissolve">
                                      <p:cBhvr>
                                        <p:cTn id="27" dur="500"/>
                                        <p:tgtEl>
                                          <p:spTgt spid="3"/>
                                        </p:tgtEl>
                                      </p:cBhvr>
                                    </p:animEffect>
                                  </p:childTnLst>
                                </p:cTn>
                              </p:par>
                              <p:par>
                                <p:cTn id="28" presetID="9" presetClass="entr" presetSubtype="0" fill="hold" nodeType="with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dissolve">
                                      <p:cBhvr>
                                        <p:cTn id="3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51" name="Freeform 350">
            <a:extLst>
              <a:ext uri="{FF2B5EF4-FFF2-40B4-BE49-F238E27FC236}">
                <a16:creationId xmlns:a16="http://schemas.microsoft.com/office/drawing/2014/main" id="{29641AE7-2944-21FD-9E10-BFD20A13FE04}"/>
              </a:ext>
            </a:extLst>
          </p:cNvPr>
          <p:cNvSpPr/>
          <p:nvPr/>
        </p:nvSpPr>
        <p:spPr>
          <a:xfrm>
            <a:off x="2956185" y="3144065"/>
            <a:ext cx="2028545" cy="1910938"/>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252" name="Group 251">
            <a:extLst>
              <a:ext uri="{FF2B5EF4-FFF2-40B4-BE49-F238E27FC236}">
                <a16:creationId xmlns:a16="http://schemas.microsoft.com/office/drawing/2014/main" id="{05301ECF-7459-EA3D-B035-8A29A0925475}"/>
              </a:ext>
            </a:extLst>
          </p:cNvPr>
          <p:cNvGrpSpPr/>
          <p:nvPr/>
        </p:nvGrpSpPr>
        <p:grpSpPr>
          <a:xfrm>
            <a:off x="3580006" y="3712396"/>
            <a:ext cx="973849" cy="644482"/>
            <a:chOff x="340314" y="825285"/>
            <a:chExt cx="710987" cy="468256"/>
          </a:xfrm>
        </p:grpSpPr>
        <p:sp>
          <p:nvSpPr>
            <p:cNvPr id="258" name="Oval 257">
              <a:extLst>
                <a:ext uri="{FF2B5EF4-FFF2-40B4-BE49-F238E27FC236}">
                  <a16:creationId xmlns:a16="http://schemas.microsoft.com/office/drawing/2014/main" id="{5878F5F4-4E59-C455-8DC2-A5B9470EC752}"/>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9" name="Group 258">
              <a:extLst>
                <a:ext uri="{FF2B5EF4-FFF2-40B4-BE49-F238E27FC236}">
                  <a16:creationId xmlns:a16="http://schemas.microsoft.com/office/drawing/2014/main" id="{21FF694F-1D7F-30E0-746D-70D09DC39ED9}"/>
                </a:ext>
              </a:extLst>
            </p:cNvPr>
            <p:cNvGrpSpPr/>
            <p:nvPr/>
          </p:nvGrpSpPr>
          <p:grpSpPr>
            <a:xfrm>
              <a:off x="519850" y="1126794"/>
              <a:ext cx="319417" cy="141292"/>
              <a:chOff x="7493876" y="2774731"/>
              <a:chExt cx="1481958" cy="894622"/>
            </a:xfrm>
          </p:grpSpPr>
          <p:sp>
            <p:nvSpPr>
              <p:cNvPr id="262" name="Freeform 261">
                <a:extLst>
                  <a:ext uri="{FF2B5EF4-FFF2-40B4-BE49-F238E27FC236}">
                    <a16:creationId xmlns:a16="http://schemas.microsoft.com/office/drawing/2014/main" id="{7B2BA10B-FD4C-3A5E-9CFF-65AE7CEA8C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263" name="Oval 262">
                <a:extLst>
                  <a:ext uri="{FF2B5EF4-FFF2-40B4-BE49-F238E27FC236}">
                    <a16:creationId xmlns:a16="http://schemas.microsoft.com/office/drawing/2014/main" id="{01B8351B-E2E6-DFE8-5860-DAD3296CE0E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264" name="Group 263">
                <a:extLst>
                  <a:ext uri="{FF2B5EF4-FFF2-40B4-BE49-F238E27FC236}">
                    <a16:creationId xmlns:a16="http://schemas.microsoft.com/office/drawing/2014/main" id="{5C330E39-D60E-FD21-8EC4-601DB7B3163D}"/>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41684A83-DD13-9AAF-9AB7-60935701FEA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 name="Freeform 265">
                  <a:extLst>
                    <a:ext uri="{FF2B5EF4-FFF2-40B4-BE49-F238E27FC236}">
                      <a16:creationId xmlns:a16="http://schemas.microsoft.com/office/drawing/2014/main" id="{2DE3A2C7-CBCD-B8DC-D909-A2A8BEE53F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 name="Freeform 266">
                  <a:extLst>
                    <a:ext uri="{FF2B5EF4-FFF2-40B4-BE49-F238E27FC236}">
                      <a16:creationId xmlns:a16="http://schemas.microsoft.com/office/drawing/2014/main" id="{DA47B2F1-2E59-4483-1851-250820A00DB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8" name="Freeform 267">
                  <a:extLst>
                    <a:ext uri="{FF2B5EF4-FFF2-40B4-BE49-F238E27FC236}">
                      <a16:creationId xmlns:a16="http://schemas.microsoft.com/office/drawing/2014/main" id="{C86EBB7E-D2A0-18F4-C781-91AEC395E0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260" name="Picture 259" descr="server_rack.png">
              <a:extLst>
                <a:ext uri="{FF2B5EF4-FFF2-40B4-BE49-F238E27FC236}">
                  <a16:creationId xmlns:a16="http://schemas.microsoft.com/office/drawing/2014/main" id="{10800059-5797-6895-4E00-1923BB8F670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261" name="Can 260">
              <a:extLst>
                <a:ext uri="{FF2B5EF4-FFF2-40B4-BE49-F238E27FC236}">
                  <a16:creationId xmlns:a16="http://schemas.microsoft.com/office/drawing/2014/main" id="{14C4CA47-9077-9641-C858-E9D974BC9449}"/>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46" name="Picture 345" descr="server_rack.png">
              <a:extLst>
                <a:ext uri="{FF2B5EF4-FFF2-40B4-BE49-F238E27FC236}">
                  <a16:creationId xmlns:a16="http://schemas.microsoft.com/office/drawing/2014/main" id="{C7EF4DA8-E5D1-BB14-84D8-C5D0D43DA32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347" name="Can 346">
              <a:extLst>
                <a:ext uri="{FF2B5EF4-FFF2-40B4-BE49-F238E27FC236}">
                  <a16:creationId xmlns:a16="http://schemas.microsoft.com/office/drawing/2014/main" id="{64EFD768-23A5-830B-1042-FC287746099E}"/>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58" name="Group 357">
            <a:extLst>
              <a:ext uri="{FF2B5EF4-FFF2-40B4-BE49-F238E27FC236}">
                <a16:creationId xmlns:a16="http://schemas.microsoft.com/office/drawing/2014/main" id="{5ED0F3E3-68D1-6460-F8B1-C2E884CB6595}"/>
              </a:ext>
            </a:extLst>
          </p:cNvPr>
          <p:cNvGrpSpPr/>
          <p:nvPr/>
        </p:nvGrpSpPr>
        <p:grpSpPr>
          <a:xfrm>
            <a:off x="1491705" y="2469215"/>
            <a:ext cx="1977689" cy="1908337"/>
            <a:chOff x="1816172" y="1778416"/>
            <a:chExt cx="1977689" cy="1908337"/>
          </a:xfrm>
        </p:grpSpPr>
        <p:sp>
          <p:nvSpPr>
            <p:cNvPr id="352" name="Freeform 351">
              <a:extLst>
                <a:ext uri="{FF2B5EF4-FFF2-40B4-BE49-F238E27FC236}">
                  <a16:creationId xmlns:a16="http://schemas.microsoft.com/office/drawing/2014/main" id="{E05DA516-FA31-6480-2F06-09F7CA4B28BF}"/>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10" name="Group 652">
              <a:extLst>
                <a:ext uri="{FF2B5EF4-FFF2-40B4-BE49-F238E27FC236}">
                  <a16:creationId xmlns:a16="http://schemas.microsoft.com/office/drawing/2014/main" id="{BFE555E5-57F5-794C-EA88-32ABFE0505B3}"/>
                </a:ext>
              </a:extLst>
            </p:cNvPr>
            <p:cNvGrpSpPr>
              <a:grpSpLocks/>
            </p:cNvGrpSpPr>
            <p:nvPr/>
          </p:nvGrpSpPr>
          <p:grpSpPr bwMode="auto">
            <a:xfrm>
              <a:off x="1895692" y="1906660"/>
              <a:ext cx="346883" cy="278715"/>
              <a:chOff x="2751" y="1851"/>
              <a:chExt cx="462" cy="478"/>
            </a:xfrm>
          </p:grpSpPr>
          <p:pic>
            <p:nvPicPr>
              <p:cNvPr id="88" name="Picture 653" descr="iphone_stylized_small">
                <a:extLst>
                  <a:ext uri="{FF2B5EF4-FFF2-40B4-BE49-F238E27FC236}">
                    <a16:creationId xmlns:a16="http://schemas.microsoft.com/office/drawing/2014/main" id="{063B4D1A-3CD7-94D6-B020-EF30DAF2D93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54" descr="antenna_radiation_stylized">
                <a:extLst>
                  <a:ext uri="{FF2B5EF4-FFF2-40B4-BE49-F238E27FC236}">
                    <a16:creationId xmlns:a16="http://schemas.microsoft.com/office/drawing/2014/main" id="{55B155F3-945E-1115-0965-15EF6F7DB2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a:extLst>
                <a:ext uri="{FF2B5EF4-FFF2-40B4-BE49-F238E27FC236}">
                  <a16:creationId xmlns:a16="http://schemas.microsoft.com/office/drawing/2014/main" id="{C7AA6052-21AE-8D67-D9AB-A7580583F498}"/>
                </a:ext>
              </a:extLst>
            </p:cNvPr>
            <p:cNvGrpSpPr/>
            <p:nvPr/>
          </p:nvGrpSpPr>
          <p:grpSpPr>
            <a:xfrm>
              <a:off x="1940850" y="2968234"/>
              <a:ext cx="217656" cy="203994"/>
              <a:chOff x="7432700" y="2327293"/>
              <a:chExt cx="534987" cy="407988"/>
            </a:xfrm>
          </p:grpSpPr>
          <p:pic>
            <p:nvPicPr>
              <p:cNvPr id="65" name="Picture 1017" descr="antenna_stylized">
                <a:extLst>
                  <a:ext uri="{FF2B5EF4-FFF2-40B4-BE49-F238E27FC236}">
                    <a16:creationId xmlns:a16="http://schemas.microsoft.com/office/drawing/2014/main" id="{C6CCBC7A-3951-C1E6-1955-8EA39636904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1018" descr="laptop_keyboard">
                <a:extLst>
                  <a:ext uri="{FF2B5EF4-FFF2-40B4-BE49-F238E27FC236}">
                    <a16:creationId xmlns:a16="http://schemas.microsoft.com/office/drawing/2014/main" id="{F46199E0-DB85-FEBA-8745-A64E6DAB6BF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19">
                <a:extLst>
                  <a:ext uri="{FF2B5EF4-FFF2-40B4-BE49-F238E27FC236}">
                    <a16:creationId xmlns:a16="http://schemas.microsoft.com/office/drawing/2014/main" id="{8FD2F6A7-490B-B685-47AF-4B4FE806448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68" name="Picture 1020" descr="screen">
                <a:extLst>
                  <a:ext uri="{FF2B5EF4-FFF2-40B4-BE49-F238E27FC236}">
                    <a16:creationId xmlns:a16="http://schemas.microsoft.com/office/drawing/2014/main" id="{3709DE48-6291-2307-9144-0869B377E3D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Freeform 1021">
                <a:extLst>
                  <a:ext uri="{FF2B5EF4-FFF2-40B4-BE49-F238E27FC236}">
                    <a16:creationId xmlns:a16="http://schemas.microsoft.com/office/drawing/2014/main" id="{DBB2D4D2-723D-5CCB-488C-0D6B845A5C8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0" name="Freeform 1022">
                <a:extLst>
                  <a:ext uri="{FF2B5EF4-FFF2-40B4-BE49-F238E27FC236}">
                    <a16:creationId xmlns:a16="http://schemas.microsoft.com/office/drawing/2014/main" id="{32DDEF07-A0C4-7AD1-4041-7086F0FEC21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1" name="Freeform 1023">
                <a:extLst>
                  <a:ext uri="{FF2B5EF4-FFF2-40B4-BE49-F238E27FC236}">
                    <a16:creationId xmlns:a16="http://schemas.microsoft.com/office/drawing/2014/main" id="{DD29A974-0D38-8396-3547-472A7E491FA0}"/>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2" name="Freeform 1024">
                <a:extLst>
                  <a:ext uri="{FF2B5EF4-FFF2-40B4-BE49-F238E27FC236}">
                    <a16:creationId xmlns:a16="http://schemas.microsoft.com/office/drawing/2014/main" id="{608E8A5B-B079-E26C-4B3D-1453938E73D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3" name="Freeform 1025">
                <a:extLst>
                  <a:ext uri="{FF2B5EF4-FFF2-40B4-BE49-F238E27FC236}">
                    <a16:creationId xmlns:a16="http://schemas.microsoft.com/office/drawing/2014/main" id="{A37F7504-C960-0730-46BB-99BC121273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4" name="Freeform 1026">
                <a:extLst>
                  <a:ext uri="{FF2B5EF4-FFF2-40B4-BE49-F238E27FC236}">
                    <a16:creationId xmlns:a16="http://schemas.microsoft.com/office/drawing/2014/main" id="{197C4302-026E-6C82-86C2-D092B073A9A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75" name="Group 1027">
                <a:extLst>
                  <a:ext uri="{FF2B5EF4-FFF2-40B4-BE49-F238E27FC236}">
                    <a16:creationId xmlns:a16="http://schemas.microsoft.com/office/drawing/2014/main" id="{7C905842-87FA-98ED-E8C8-44C4A61E63F8}"/>
                  </a:ext>
                </a:extLst>
              </p:cNvPr>
              <p:cNvGrpSpPr>
                <a:grpSpLocks/>
              </p:cNvGrpSpPr>
              <p:nvPr/>
            </p:nvGrpSpPr>
            <p:grpSpPr bwMode="auto">
              <a:xfrm>
                <a:off x="7594735" y="2642220"/>
                <a:ext cx="98740" cy="36846"/>
                <a:chOff x="1740" y="2642"/>
                <a:chExt cx="752" cy="327"/>
              </a:xfrm>
            </p:grpSpPr>
            <p:sp>
              <p:nvSpPr>
                <p:cNvPr id="82" name="Freeform 1028">
                  <a:extLst>
                    <a:ext uri="{FF2B5EF4-FFF2-40B4-BE49-F238E27FC236}">
                      <a16:creationId xmlns:a16="http://schemas.microsoft.com/office/drawing/2014/main" id="{60428280-F08A-588D-EACB-CC2FD53436F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3" name="Freeform 1029">
                  <a:extLst>
                    <a:ext uri="{FF2B5EF4-FFF2-40B4-BE49-F238E27FC236}">
                      <a16:creationId xmlns:a16="http://schemas.microsoft.com/office/drawing/2014/main" id="{78D3C27B-735E-9E00-2555-5D8B2A1A614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4" name="Freeform 1030">
                  <a:extLst>
                    <a:ext uri="{FF2B5EF4-FFF2-40B4-BE49-F238E27FC236}">
                      <a16:creationId xmlns:a16="http://schemas.microsoft.com/office/drawing/2014/main" id="{3F909424-9DE4-0873-320F-CE437811869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5" name="Freeform 1031">
                  <a:extLst>
                    <a:ext uri="{FF2B5EF4-FFF2-40B4-BE49-F238E27FC236}">
                      <a16:creationId xmlns:a16="http://schemas.microsoft.com/office/drawing/2014/main" id="{882FC9AB-D78B-093F-651A-B8EA96EAEC4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6" name="Freeform 1032">
                  <a:extLst>
                    <a:ext uri="{FF2B5EF4-FFF2-40B4-BE49-F238E27FC236}">
                      <a16:creationId xmlns:a16="http://schemas.microsoft.com/office/drawing/2014/main" id="{FC3D22DF-DAB8-3036-77DC-DD18D9C5B40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7" name="Freeform 1033">
                  <a:extLst>
                    <a:ext uri="{FF2B5EF4-FFF2-40B4-BE49-F238E27FC236}">
                      <a16:creationId xmlns:a16="http://schemas.microsoft.com/office/drawing/2014/main" id="{9A1FA08E-4C18-95DB-6333-B9C6B362E4D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76" name="Freeform 1034">
                <a:extLst>
                  <a:ext uri="{FF2B5EF4-FFF2-40B4-BE49-F238E27FC236}">
                    <a16:creationId xmlns:a16="http://schemas.microsoft.com/office/drawing/2014/main" id="{72D1202B-1368-1F46-2578-65AB4ED43C52}"/>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7" name="Freeform 1035">
                <a:extLst>
                  <a:ext uri="{FF2B5EF4-FFF2-40B4-BE49-F238E27FC236}">
                    <a16:creationId xmlns:a16="http://schemas.microsoft.com/office/drawing/2014/main" id="{6BD362E8-36CE-E561-3644-3D6FBCEE8A3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8" name="Freeform 1036">
                <a:extLst>
                  <a:ext uri="{FF2B5EF4-FFF2-40B4-BE49-F238E27FC236}">
                    <a16:creationId xmlns:a16="http://schemas.microsoft.com/office/drawing/2014/main" id="{965C05E8-F878-194F-FD27-6E0C3492C7B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79" name="Freeform 1037">
                <a:extLst>
                  <a:ext uri="{FF2B5EF4-FFF2-40B4-BE49-F238E27FC236}">
                    <a16:creationId xmlns:a16="http://schemas.microsoft.com/office/drawing/2014/main" id="{005863CF-A14B-94DA-C329-68BCA95FB6CE}"/>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0" name="Freeform 1038">
                <a:extLst>
                  <a:ext uri="{FF2B5EF4-FFF2-40B4-BE49-F238E27FC236}">
                    <a16:creationId xmlns:a16="http://schemas.microsoft.com/office/drawing/2014/main" id="{BE3BA903-9E4E-DAC9-86AC-B5A4BE0CDBE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81" name="Freeform 1039">
                <a:extLst>
                  <a:ext uri="{FF2B5EF4-FFF2-40B4-BE49-F238E27FC236}">
                    <a16:creationId xmlns:a16="http://schemas.microsoft.com/office/drawing/2014/main" id="{812FF952-FE3D-4367-E053-E7463B4C41D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12" name="Group 11">
              <a:extLst>
                <a:ext uri="{FF2B5EF4-FFF2-40B4-BE49-F238E27FC236}">
                  <a16:creationId xmlns:a16="http://schemas.microsoft.com/office/drawing/2014/main" id="{1007A012-6D36-FA21-17DD-4342E2F45EEE}"/>
                </a:ext>
              </a:extLst>
            </p:cNvPr>
            <p:cNvGrpSpPr/>
            <p:nvPr/>
          </p:nvGrpSpPr>
          <p:grpSpPr>
            <a:xfrm>
              <a:off x="1816172" y="2502167"/>
              <a:ext cx="429079" cy="145970"/>
              <a:chOff x="8493165" y="2029804"/>
              <a:chExt cx="849312" cy="226109"/>
            </a:xfrm>
          </p:grpSpPr>
          <p:pic>
            <p:nvPicPr>
              <p:cNvPr id="63" name="Picture 603" descr="car_icon_small">
                <a:extLst>
                  <a:ext uri="{FF2B5EF4-FFF2-40B4-BE49-F238E27FC236}">
                    <a16:creationId xmlns:a16="http://schemas.microsoft.com/office/drawing/2014/main" id="{40F5F778-B192-A71D-CF2B-044E8FA5F01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1017" descr="antenna_stylized">
                <a:extLst>
                  <a:ext uri="{FF2B5EF4-FFF2-40B4-BE49-F238E27FC236}">
                    <a16:creationId xmlns:a16="http://schemas.microsoft.com/office/drawing/2014/main" id="{10673084-F4E7-5BF8-3392-48C98373C68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 name="Group 95">
              <a:extLst>
                <a:ext uri="{FF2B5EF4-FFF2-40B4-BE49-F238E27FC236}">
                  <a16:creationId xmlns:a16="http://schemas.microsoft.com/office/drawing/2014/main" id="{82B0D118-F99C-3B07-E8CC-F29CAB86EA97}"/>
                </a:ext>
              </a:extLst>
            </p:cNvPr>
            <p:cNvGrpSpPr/>
            <p:nvPr/>
          </p:nvGrpSpPr>
          <p:grpSpPr>
            <a:xfrm>
              <a:off x="2659772" y="1892126"/>
              <a:ext cx="179923" cy="467705"/>
              <a:chOff x="2620015" y="53199"/>
              <a:chExt cx="179923" cy="467705"/>
            </a:xfrm>
          </p:grpSpPr>
          <p:grpSp>
            <p:nvGrpSpPr>
              <p:cNvPr id="95" name="Group 94">
                <a:extLst>
                  <a:ext uri="{FF2B5EF4-FFF2-40B4-BE49-F238E27FC236}">
                    <a16:creationId xmlns:a16="http://schemas.microsoft.com/office/drawing/2014/main" id="{F49A2565-450F-D45F-0BFD-24DE74648EFB}"/>
                  </a:ext>
                </a:extLst>
              </p:cNvPr>
              <p:cNvGrpSpPr/>
              <p:nvPr/>
            </p:nvGrpSpPr>
            <p:grpSpPr>
              <a:xfrm>
                <a:off x="2620015" y="53199"/>
                <a:ext cx="179923" cy="196522"/>
                <a:chOff x="2620015" y="11718"/>
                <a:chExt cx="179923" cy="238005"/>
              </a:xfrm>
            </p:grpSpPr>
            <p:sp>
              <p:nvSpPr>
                <p:cNvPr id="55" name="Oval 818">
                  <a:extLst>
                    <a:ext uri="{FF2B5EF4-FFF2-40B4-BE49-F238E27FC236}">
                      <a16:creationId xmlns:a16="http://schemas.microsoft.com/office/drawing/2014/main" id="{73ABF259-BDAA-FAE7-42DF-E185C115DDD7}"/>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6" name="Group 819">
                  <a:extLst>
                    <a:ext uri="{FF2B5EF4-FFF2-40B4-BE49-F238E27FC236}">
                      <a16:creationId xmlns:a16="http://schemas.microsoft.com/office/drawing/2014/main" id="{969473C4-EC19-7F79-64A3-DB80BF7D24E7}"/>
                    </a:ext>
                  </a:extLst>
                </p:cNvPr>
                <p:cNvGrpSpPr>
                  <a:grpSpLocks/>
                </p:cNvGrpSpPr>
                <p:nvPr/>
              </p:nvGrpSpPr>
              <p:grpSpPr bwMode="auto">
                <a:xfrm>
                  <a:off x="2636043" y="11718"/>
                  <a:ext cx="146258" cy="238005"/>
                  <a:chOff x="2949" y="1424"/>
                  <a:chExt cx="265" cy="322"/>
                </a:xfrm>
              </p:grpSpPr>
              <p:sp>
                <p:nvSpPr>
                  <p:cNvPr id="58" name="Oval 820">
                    <a:extLst>
                      <a:ext uri="{FF2B5EF4-FFF2-40B4-BE49-F238E27FC236}">
                        <a16:creationId xmlns:a16="http://schemas.microsoft.com/office/drawing/2014/main" id="{ED7A48BD-BA66-707B-EE2E-9A4A19BED536}"/>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9" name="Oval 821">
                    <a:extLst>
                      <a:ext uri="{FF2B5EF4-FFF2-40B4-BE49-F238E27FC236}">
                        <a16:creationId xmlns:a16="http://schemas.microsoft.com/office/drawing/2014/main" id="{FE46839C-40C4-18D3-44EC-6383AA26A74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0" name="Oval 822">
                    <a:extLst>
                      <a:ext uri="{FF2B5EF4-FFF2-40B4-BE49-F238E27FC236}">
                        <a16:creationId xmlns:a16="http://schemas.microsoft.com/office/drawing/2014/main" id="{CFDBB32C-EAA5-D198-0B41-9C696F3F83DE}"/>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1" name="Oval 823">
                    <a:extLst>
                      <a:ext uri="{FF2B5EF4-FFF2-40B4-BE49-F238E27FC236}">
                        <a16:creationId xmlns:a16="http://schemas.microsoft.com/office/drawing/2014/main" id="{268CFCB8-DBAC-0227-D5D9-8BA275043C66}"/>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2" name="Freeform 824">
                    <a:extLst>
                      <a:ext uri="{FF2B5EF4-FFF2-40B4-BE49-F238E27FC236}">
                        <a16:creationId xmlns:a16="http://schemas.microsoft.com/office/drawing/2014/main" id="{34179AE7-3556-0B05-9B28-46421D216AD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92" name="Freeform 824">
                    <a:extLst>
                      <a:ext uri="{FF2B5EF4-FFF2-40B4-BE49-F238E27FC236}">
                        <a16:creationId xmlns:a16="http://schemas.microsoft.com/office/drawing/2014/main" id="{B47F85E0-EB2C-4E3C-8342-787EFC6EDEA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39" name="Group 398">
                <a:extLst>
                  <a:ext uri="{FF2B5EF4-FFF2-40B4-BE49-F238E27FC236}">
                    <a16:creationId xmlns:a16="http://schemas.microsoft.com/office/drawing/2014/main" id="{5ED63AF8-05E4-4759-5A67-5D5FF6E3B7C5}"/>
                  </a:ext>
                </a:extLst>
              </p:cNvPr>
              <p:cNvGrpSpPr>
                <a:grpSpLocks/>
              </p:cNvGrpSpPr>
              <p:nvPr/>
            </p:nvGrpSpPr>
            <p:grpSpPr bwMode="auto">
              <a:xfrm>
                <a:off x="2631142" y="136376"/>
                <a:ext cx="152730" cy="384528"/>
                <a:chOff x="3130" y="3288"/>
                <a:chExt cx="410" cy="742"/>
              </a:xfrm>
            </p:grpSpPr>
            <p:sp>
              <p:nvSpPr>
                <p:cNvPr id="40" name="Line 270">
                  <a:extLst>
                    <a:ext uri="{FF2B5EF4-FFF2-40B4-BE49-F238E27FC236}">
                      <a16:creationId xmlns:a16="http://schemas.microsoft.com/office/drawing/2014/main" id="{9621DBA2-5767-EB11-D54D-FFE38188CEF3}"/>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 name="Line 271">
                  <a:extLst>
                    <a:ext uri="{FF2B5EF4-FFF2-40B4-BE49-F238E27FC236}">
                      <a16:creationId xmlns:a16="http://schemas.microsoft.com/office/drawing/2014/main" id="{977F05CB-980E-AA7A-DA8D-4DAEE0B43869}"/>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 name="Line 272">
                  <a:extLst>
                    <a:ext uri="{FF2B5EF4-FFF2-40B4-BE49-F238E27FC236}">
                      <a16:creationId xmlns:a16="http://schemas.microsoft.com/office/drawing/2014/main" id="{4B1DC525-2A62-4872-6B3A-A44454EB367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3" name="Line 273">
                  <a:extLst>
                    <a:ext uri="{FF2B5EF4-FFF2-40B4-BE49-F238E27FC236}">
                      <a16:creationId xmlns:a16="http://schemas.microsoft.com/office/drawing/2014/main" id="{20561852-BC59-49A5-AEEF-1B871FBD76E3}"/>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4" name="Line 274">
                  <a:extLst>
                    <a:ext uri="{FF2B5EF4-FFF2-40B4-BE49-F238E27FC236}">
                      <a16:creationId xmlns:a16="http://schemas.microsoft.com/office/drawing/2014/main" id="{15F8191E-2521-6183-D6E1-ADA1E4B1463E}"/>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5" name="Line 275">
                  <a:extLst>
                    <a:ext uri="{FF2B5EF4-FFF2-40B4-BE49-F238E27FC236}">
                      <a16:creationId xmlns:a16="http://schemas.microsoft.com/office/drawing/2014/main" id="{D5714E17-5DCF-7BFB-3386-A0BD0BBB054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6" name="Line 276">
                  <a:extLst>
                    <a:ext uri="{FF2B5EF4-FFF2-40B4-BE49-F238E27FC236}">
                      <a16:creationId xmlns:a16="http://schemas.microsoft.com/office/drawing/2014/main" id="{685C9377-6217-1972-6144-1EDF0F1EEE18}"/>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 name="Line 277">
                  <a:extLst>
                    <a:ext uri="{FF2B5EF4-FFF2-40B4-BE49-F238E27FC236}">
                      <a16:creationId xmlns:a16="http://schemas.microsoft.com/office/drawing/2014/main" id="{896207B3-EF53-555E-5B82-CE1099A12E8A}"/>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8" name="Line 278">
                  <a:extLst>
                    <a:ext uri="{FF2B5EF4-FFF2-40B4-BE49-F238E27FC236}">
                      <a16:creationId xmlns:a16="http://schemas.microsoft.com/office/drawing/2014/main" id="{31EAD59A-DD9C-F461-C485-6AA3F682139D}"/>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9" name="Line 279">
                  <a:extLst>
                    <a:ext uri="{FF2B5EF4-FFF2-40B4-BE49-F238E27FC236}">
                      <a16:creationId xmlns:a16="http://schemas.microsoft.com/office/drawing/2014/main" id="{90E40583-99DA-73F2-9DC7-BFCF02F1D173}"/>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0" name="Line 280">
                  <a:extLst>
                    <a:ext uri="{FF2B5EF4-FFF2-40B4-BE49-F238E27FC236}">
                      <a16:creationId xmlns:a16="http://schemas.microsoft.com/office/drawing/2014/main" id="{0A3F547A-C5E7-8972-73D5-8B965E84F172}"/>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 name="Line 281">
                  <a:extLst>
                    <a:ext uri="{FF2B5EF4-FFF2-40B4-BE49-F238E27FC236}">
                      <a16:creationId xmlns:a16="http://schemas.microsoft.com/office/drawing/2014/main" id="{2924FA8A-0AEC-09E9-8CEB-AAFAC9FF8851}"/>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 name="Line 282">
                  <a:extLst>
                    <a:ext uri="{FF2B5EF4-FFF2-40B4-BE49-F238E27FC236}">
                      <a16:creationId xmlns:a16="http://schemas.microsoft.com/office/drawing/2014/main" id="{73D9068F-BECC-6F26-2DD6-9C13C9CC07FF}"/>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 name="Line 283">
                  <a:extLst>
                    <a:ext uri="{FF2B5EF4-FFF2-40B4-BE49-F238E27FC236}">
                      <a16:creationId xmlns:a16="http://schemas.microsoft.com/office/drawing/2014/main" id="{1C63B79E-BC3E-EB99-2058-F7B769E294D2}"/>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 name="Line 284">
                  <a:extLst>
                    <a:ext uri="{FF2B5EF4-FFF2-40B4-BE49-F238E27FC236}">
                      <a16:creationId xmlns:a16="http://schemas.microsoft.com/office/drawing/2014/main" id="{65784C9F-2468-4CC6-34AF-3492F8660474}"/>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90" name="Rectangle 89">
              <a:extLst>
                <a:ext uri="{FF2B5EF4-FFF2-40B4-BE49-F238E27FC236}">
                  <a16:creationId xmlns:a16="http://schemas.microsoft.com/office/drawing/2014/main" id="{0D6E83A3-F90A-710F-2F9A-1E27175C6566}"/>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7" name="Group 96">
              <a:extLst>
                <a:ext uri="{FF2B5EF4-FFF2-40B4-BE49-F238E27FC236}">
                  <a16:creationId xmlns:a16="http://schemas.microsoft.com/office/drawing/2014/main" id="{B70B68B6-FBF3-112F-CF82-75730CFE8161}"/>
                </a:ext>
              </a:extLst>
            </p:cNvPr>
            <p:cNvGrpSpPr/>
            <p:nvPr/>
          </p:nvGrpSpPr>
          <p:grpSpPr>
            <a:xfrm>
              <a:off x="2490976" y="2974079"/>
              <a:ext cx="179923" cy="467705"/>
              <a:chOff x="2620015" y="53199"/>
              <a:chExt cx="179923" cy="467705"/>
            </a:xfrm>
          </p:grpSpPr>
          <p:grpSp>
            <p:nvGrpSpPr>
              <p:cNvPr id="98" name="Group 97">
                <a:extLst>
                  <a:ext uri="{FF2B5EF4-FFF2-40B4-BE49-F238E27FC236}">
                    <a16:creationId xmlns:a16="http://schemas.microsoft.com/office/drawing/2014/main" id="{E9D3FEC7-755B-15CF-A0D2-AF3B4A2BD4BC}"/>
                  </a:ext>
                </a:extLst>
              </p:cNvPr>
              <p:cNvGrpSpPr/>
              <p:nvPr/>
            </p:nvGrpSpPr>
            <p:grpSpPr>
              <a:xfrm>
                <a:off x="2620015" y="53199"/>
                <a:ext cx="179923" cy="196522"/>
                <a:chOff x="2620015" y="11718"/>
                <a:chExt cx="179923" cy="238005"/>
              </a:xfrm>
            </p:grpSpPr>
            <p:sp>
              <p:nvSpPr>
                <p:cNvPr id="115" name="Oval 818">
                  <a:extLst>
                    <a:ext uri="{FF2B5EF4-FFF2-40B4-BE49-F238E27FC236}">
                      <a16:creationId xmlns:a16="http://schemas.microsoft.com/office/drawing/2014/main" id="{2EAED578-D748-D277-3EA4-B5FCFCA2348E}"/>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116" name="Group 819">
                  <a:extLst>
                    <a:ext uri="{FF2B5EF4-FFF2-40B4-BE49-F238E27FC236}">
                      <a16:creationId xmlns:a16="http://schemas.microsoft.com/office/drawing/2014/main" id="{045B71A2-04A9-C60C-6C1B-2EE6AAD2E805}"/>
                    </a:ext>
                  </a:extLst>
                </p:cNvPr>
                <p:cNvGrpSpPr>
                  <a:grpSpLocks/>
                </p:cNvGrpSpPr>
                <p:nvPr/>
              </p:nvGrpSpPr>
              <p:grpSpPr bwMode="auto">
                <a:xfrm>
                  <a:off x="2636043" y="11718"/>
                  <a:ext cx="146258" cy="238005"/>
                  <a:chOff x="2949" y="1424"/>
                  <a:chExt cx="265" cy="322"/>
                </a:xfrm>
              </p:grpSpPr>
              <p:sp>
                <p:nvSpPr>
                  <p:cNvPr id="117" name="Oval 820">
                    <a:extLst>
                      <a:ext uri="{FF2B5EF4-FFF2-40B4-BE49-F238E27FC236}">
                        <a16:creationId xmlns:a16="http://schemas.microsoft.com/office/drawing/2014/main" id="{7C3EA794-001D-7C2F-1251-70F1C34863EB}"/>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8" name="Oval 821">
                    <a:extLst>
                      <a:ext uri="{FF2B5EF4-FFF2-40B4-BE49-F238E27FC236}">
                        <a16:creationId xmlns:a16="http://schemas.microsoft.com/office/drawing/2014/main" id="{39B5BF2C-6FA7-1159-B88E-D28E3533AEB1}"/>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19" name="Oval 822">
                    <a:extLst>
                      <a:ext uri="{FF2B5EF4-FFF2-40B4-BE49-F238E27FC236}">
                        <a16:creationId xmlns:a16="http://schemas.microsoft.com/office/drawing/2014/main" id="{122909D2-D764-2404-5CCD-C5443314C684}"/>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0" name="Oval 823">
                    <a:extLst>
                      <a:ext uri="{FF2B5EF4-FFF2-40B4-BE49-F238E27FC236}">
                        <a16:creationId xmlns:a16="http://schemas.microsoft.com/office/drawing/2014/main" id="{8AC0E40F-E871-04A5-363B-31A898CA665F}"/>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1" name="Freeform 824">
                    <a:extLst>
                      <a:ext uri="{FF2B5EF4-FFF2-40B4-BE49-F238E27FC236}">
                        <a16:creationId xmlns:a16="http://schemas.microsoft.com/office/drawing/2014/main" id="{F4B71C24-EA20-D8DE-9D05-F88A0ED84A8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122" name="Freeform 824">
                    <a:extLst>
                      <a:ext uri="{FF2B5EF4-FFF2-40B4-BE49-F238E27FC236}">
                        <a16:creationId xmlns:a16="http://schemas.microsoft.com/office/drawing/2014/main" id="{404C8B38-8889-01A6-98FC-E4DB7E66AB0C}"/>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99" name="Group 398">
                <a:extLst>
                  <a:ext uri="{FF2B5EF4-FFF2-40B4-BE49-F238E27FC236}">
                    <a16:creationId xmlns:a16="http://schemas.microsoft.com/office/drawing/2014/main" id="{A1E6E462-D081-0648-10D9-A4985101A068}"/>
                  </a:ext>
                </a:extLst>
              </p:cNvPr>
              <p:cNvGrpSpPr>
                <a:grpSpLocks/>
              </p:cNvGrpSpPr>
              <p:nvPr/>
            </p:nvGrpSpPr>
            <p:grpSpPr bwMode="auto">
              <a:xfrm>
                <a:off x="2631142" y="136376"/>
                <a:ext cx="152730" cy="384528"/>
                <a:chOff x="3130" y="3288"/>
                <a:chExt cx="410" cy="742"/>
              </a:xfrm>
            </p:grpSpPr>
            <p:sp>
              <p:nvSpPr>
                <p:cNvPr id="100" name="Line 270">
                  <a:extLst>
                    <a:ext uri="{FF2B5EF4-FFF2-40B4-BE49-F238E27FC236}">
                      <a16:creationId xmlns:a16="http://schemas.microsoft.com/office/drawing/2014/main" id="{6658979B-FCA0-6705-BF60-D5928180861B}"/>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1" name="Line 271">
                  <a:extLst>
                    <a:ext uri="{FF2B5EF4-FFF2-40B4-BE49-F238E27FC236}">
                      <a16:creationId xmlns:a16="http://schemas.microsoft.com/office/drawing/2014/main" id="{EE909FD4-38D2-828A-1E03-ED2D07B793AF}"/>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2" name="Line 272">
                  <a:extLst>
                    <a:ext uri="{FF2B5EF4-FFF2-40B4-BE49-F238E27FC236}">
                      <a16:creationId xmlns:a16="http://schemas.microsoft.com/office/drawing/2014/main" id="{5B1BF41D-FECE-5706-F642-A254B2DEE5B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3" name="Line 273">
                  <a:extLst>
                    <a:ext uri="{FF2B5EF4-FFF2-40B4-BE49-F238E27FC236}">
                      <a16:creationId xmlns:a16="http://schemas.microsoft.com/office/drawing/2014/main" id="{E942FE40-61B5-97C6-7BBC-7BB2763A2B22}"/>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4" name="Line 274">
                  <a:extLst>
                    <a:ext uri="{FF2B5EF4-FFF2-40B4-BE49-F238E27FC236}">
                      <a16:creationId xmlns:a16="http://schemas.microsoft.com/office/drawing/2014/main" id="{4F43201A-A645-4029-6A01-95FE646408A6}"/>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5" name="Line 275">
                  <a:extLst>
                    <a:ext uri="{FF2B5EF4-FFF2-40B4-BE49-F238E27FC236}">
                      <a16:creationId xmlns:a16="http://schemas.microsoft.com/office/drawing/2014/main" id="{CC4485BB-E2C8-6946-F049-D1D1D606802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6" name="Line 276">
                  <a:extLst>
                    <a:ext uri="{FF2B5EF4-FFF2-40B4-BE49-F238E27FC236}">
                      <a16:creationId xmlns:a16="http://schemas.microsoft.com/office/drawing/2014/main" id="{FB552CC5-9294-5BF3-73C2-70BBA0AC5DB1}"/>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7" name="Line 277">
                  <a:extLst>
                    <a:ext uri="{FF2B5EF4-FFF2-40B4-BE49-F238E27FC236}">
                      <a16:creationId xmlns:a16="http://schemas.microsoft.com/office/drawing/2014/main" id="{CCD211C8-450F-E95A-AA3A-DB93D410F4DE}"/>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8" name="Line 278">
                  <a:extLst>
                    <a:ext uri="{FF2B5EF4-FFF2-40B4-BE49-F238E27FC236}">
                      <a16:creationId xmlns:a16="http://schemas.microsoft.com/office/drawing/2014/main" id="{2B1E183B-BF0A-DC6D-D592-E95CDAC36D8C}"/>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09" name="Line 279">
                  <a:extLst>
                    <a:ext uri="{FF2B5EF4-FFF2-40B4-BE49-F238E27FC236}">
                      <a16:creationId xmlns:a16="http://schemas.microsoft.com/office/drawing/2014/main" id="{D3103A7B-4041-E88A-6504-E293CE966BDB}"/>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0" name="Line 280">
                  <a:extLst>
                    <a:ext uri="{FF2B5EF4-FFF2-40B4-BE49-F238E27FC236}">
                      <a16:creationId xmlns:a16="http://schemas.microsoft.com/office/drawing/2014/main" id="{118A265C-835F-7718-EA6A-E81FB1876F2F}"/>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1" name="Line 281">
                  <a:extLst>
                    <a:ext uri="{FF2B5EF4-FFF2-40B4-BE49-F238E27FC236}">
                      <a16:creationId xmlns:a16="http://schemas.microsoft.com/office/drawing/2014/main" id="{220C42A4-8DC1-BD75-CB89-158C096D7666}"/>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2" name="Line 282">
                  <a:extLst>
                    <a:ext uri="{FF2B5EF4-FFF2-40B4-BE49-F238E27FC236}">
                      <a16:creationId xmlns:a16="http://schemas.microsoft.com/office/drawing/2014/main" id="{1D823676-2CCE-BFBF-E622-6E0C76E07AA6}"/>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3" name="Line 283">
                  <a:extLst>
                    <a:ext uri="{FF2B5EF4-FFF2-40B4-BE49-F238E27FC236}">
                      <a16:creationId xmlns:a16="http://schemas.microsoft.com/office/drawing/2014/main" id="{6175B945-1B1C-C940-9F25-3BE2A7D3F7A9}"/>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114" name="Line 284">
                  <a:extLst>
                    <a:ext uri="{FF2B5EF4-FFF2-40B4-BE49-F238E27FC236}">
                      <a16:creationId xmlns:a16="http://schemas.microsoft.com/office/drawing/2014/main" id="{8F73519A-D2F6-0A4B-01FA-6D7139AC3CF2}"/>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135" name="Group 134">
              <a:extLst>
                <a:ext uri="{FF2B5EF4-FFF2-40B4-BE49-F238E27FC236}">
                  <a16:creationId xmlns:a16="http://schemas.microsoft.com/office/drawing/2014/main" id="{A0B89793-4188-F666-7E63-5E7C8DDDC9B4}"/>
                </a:ext>
              </a:extLst>
            </p:cNvPr>
            <p:cNvGrpSpPr/>
            <p:nvPr/>
          </p:nvGrpSpPr>
          <p:grpSpPr>
            <a:xfrm>
              <a:off x="2880161" y="2402531"/>
              <a:ext cx="710987" cy="468256"/>
              <a:chOff x="340314" y="825285"/>
              <a:chExt cx="710987" cy="468256"/>
            </a:xfrm>
          </p:grpSpPr>
          <p:sp>
            <p:nvSpPr>
              <p:cNvPr id="133" name="Oval 132">
                <a:extLst>
                  <a:ext uri="{FF2B5EF4-FFF2-40B4-BE49-F238E27FC236}">
                    <a16:creationId xmlns:a16="http://schemas.microsoft.com/office/drawing/2014/main" id="{69BDB3FF-FB6A-D0D7-4204-3150FE55664E}"/>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3" name="Group 122">
                <a:extLst>
                  <a:ext uri="{FF2B5EF4-FFF2-40B4-BE49-F238E27FC236}">
                    <a16:creationId xmlns:a16="http://schemas.microsoft.com/office/drawing/2014/main" id="{F79EA12C-6F7F-F5D3-CDB4-C0EF32FC9FE8}"/>
                  </a:ext>
                </a:extLst>
              </p:cNvPr>
              <p:cNvGrpSpPr/>
              <p:nvPr/>
            </p:nvGrpSpPr>
            <p:grpSpPr>
              <a:xfrm>
                <a:off x="519850" y="1126797"/>
                <a:ext cx="319417" cy="141293"/>
                <a:chOff x="7493876" y="2774731"/>
                <a:chExt cx="1481958" cy="894622"/>
              </a:xfrm>
            </p:grpSpPr>
            <p:sp>
              <p:nvSpPr>
                <p:cNvPr id="124" name="Freeform 123">
                  <a:extLst>
                    <a:ext uri="{FF2B5EF4-FFF2-40B4-BE49-F238E27FC236}">
                      <a16:creationId xmlns:a16="http://schemas.microsoft.com/office/drawing/2014/main" id="{FC19CE7A-7E46-CD04-BB4F-49E7C972F8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5" name="Oval 124">
                  <a:extLst>
                    <a:ext uri="{FF2B5EF4-FFF2-40B4-BE49-F238E27FC236}">
                      <a16:creationId xmlns:a16="http://schemas.microsoft.com/office/drawing/2014/main" id="{E8F5E03E-3BA6-F732-05A2-977552E164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 name="Group 125">
                  <a:extLst>
                    <a:ext uri="{FF2B5EF4-FFF2-40B4-BE49-F238E27FC236}">
                      <a16:creationId xmlns:a16="http://schemas.microsoft.com/office/drawing/2014/main" id="{8D5AABA2-17F3-2EA1-8053-B4B96689245B}"/>
                    </a:ext>
                  </a:extLst>
                </p:cNvPr>
                <p:cNvGrpSpPr/>
                <p:nvPr/>
              </p:nvGrpSpPr>
              <p:grpSpPr>
                <a:xfrm>
                  <a:off x="7713663" y="2848339"/>
                  <a:ext cx="1042107" cy="425543"/>
                  <a:chOff x="7786941" y="2884917"/>
                  <a:chExt cx="897649" cy="353919"/>
                </a:xfrm>
              </p:grpSpPr>
              <p:sp>
                <p:nvSpPr>
                  <p:cNvPr id="127" name="Freeform 126">
                    <a:extLst>
                      <a:ext uri="{FF2B5EF4-FFF2-40B4-BE49-F238E27FC236}">
                        <a16:creationId xmlns:a16="http://schemas.microsoft.com/office/drawing/2014/main" id="{05BA985C-40EE-3221-06B2-69E83ADBC7A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 name="Freeform 127">
                    <a:extLst>
                      <a:ext uri="{FF2B5EF4-FFF2-40B4-BE49-F238E27FC236}">
                        <a16:creationId xmlns:a16="http://schemas.microsoft.com/office/drawing/2014/main" id="{F58C6332-4E39-39FB-0F37-4FA7649EA4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 name="Freeform 128">
                    <a:extLst>
                      <a:ext uri="{FF2B5EF4-FFF2-40B4-BE49-F238E27FC236}">
                        <a16:creationId xmlns:a16="http://schemas.microsoft.com/office/drawing/2014/main" id="{36305EB7-DA83-3467-0DCE-2A6765A0EF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 name="Freeform 129">
                    <a:extLst>
                      <a:ext uri="{FF2B5EF4-FFF2-40B4-BE49-F238E27FC236}">
                        <a16:creationId xmlns:a16="http://schemas.microsoft.com/office/drawing/2014/main" id="{53F02AE9-3310-800D-848B-C8F780FA5D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131" name="Picture 130" descr="server_rack.png">
                <a:extLst>
                  <a:ext uri="{FF2B5EF4-FFF2-40B4-BE49-F238E27FC236}">
                    <a16:creationId xmlns:a16="http://schemas.microsoft.com/office/drawing/2014/main" id="{55EE06FD-DD67-DC89-C553-B5AEB27D94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132" name="Can 131">
                <a:extLst>
                  <a:ext uri="{FF2B5EF4-FFF2-40B4-BE49-F238E27FC236}">
                    <a16:creationId xmlns:a16="http://schemas.microsoft.com/office/drawing/2014/main" id="{269AC349-9518-8FDD-D4AE-9E544FCE50A2}"/>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8" name="Freeform 137">
              <a:extLst>
                <a:ext uri="{FF2B5EF4-FFF2-40B4-BE49-F238E27FC236}">
                  <a16:creationId xmlns:a16="http://schemas.microsoft.com/office/drawing/2014/main" id="{27F6EBAB-6C77-943E-2E07-0F0415D6CB45}"/>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9" name="Freeform 138">
              <a:extLst>
                <a:ext uri="{FF2B5EF4-FFF2-40B4-BE49-F238E27FC236}">
                  <a16:creationId xmlns:a16="http://schemas.microsoft.com/office/drawing/2014/main" id="{F8347A00-E43A-CC68-358E-F7776679E5AD}"/>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0" name="Freeform 139">
              <a:extLst>
                <a:ext uri="{FF2B5EF4-FFF2-40B4-BE49-F238E27FC236}">
                  <a16:creationId xmlns:a16="http://schemas.microsoft.com/office/drawing/2014/main" id="{0ED325D1-56A3-D857-7829-6A841947D0DA}"/>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TextBox 347">
              <a:extLst>
                <a:ext uri="{FF2B5EF4-FFF2-40B4-BE49-F238E27FC236}">
                  <a16:creationId xmlns:a16="http://schemas.microsoft.com/office/drawing/2014/main" id="{9883C41C-E016-219A-C42A-1203AD11A547}"/>
                </a:ext>
              </a:extLst>
            </p:cNvPr>
            <p:cNvSpPr txBox="1"/>
            <p:nvPr/>
          </p:nvSpPr>
          <p:spPr>
            <a:xfrm>
              <a:off x="2249867" y="2479172"/>
              <a:ext cx="548548" cy="338554"/>
            </a:xfrm>
            <a:prstGeom prst="rect">
              <a:avLst/>
            </a:prstGeom>
            <a:noFill/>
          </p:spPr>
          <p:txBody>
            <a:bodyPr wrap="none" rtlCol="0">
              <a:spAutoFit/>
            </a:bodyPr>
            <a:lstStyle/>
            <a:p>
              <a:r>
                <a:rPr lang="en-US" sz="1600" dirty="0"/>
                <a:t>RAN</a:t>
              </a:r>
            </a:p>
          </p:txBody>
        </p:sp>
        <p:sp>
          <p:nvSpPr>
            <p:cNvPr id="350" name="TextBox 349">
              <a:extLst>
                <a:ext uri="{FF2B5EF4-FFF2-40B4-BE49-F238E27FC236}">
                  <a16:creationId xmlns:a16="http://schemas.microsoft.com/office/drawing/2014/main" id="{C89D8041-122F-667D-BCBD-EF94F7D2FF02}"/>
                </a:ext>
              </a:extLst>
            </p:cNvPr>
            <p:cNvSpPr txBox="1"/>
            <p:nvPr/>
          </p:nvSpPr>
          <p:spPr>
            <a:xfrm>
              <a:off x="1875519" y="3348199"/>
              <a:ext cx="417102" cy="338554"/>
            </a:xfrm>
            <a:prstGeom prst="rect">
              <a:avLst/>
            </a:prstGeom>
            <a:noFill/>
          </p:spPr>
          <p:txBody>
            <a:bodyPr wrap="none" rtlCol="0">
              <a:spAutoFit/>
            </a:bodyPr>
            <a:lstStyle/>
            <a:p>
              <a:r>
                <a:rPr lang="en-US" sz="1600" dirty="0"/>
                <a:t>UE</a:t>
              </a:r>
            </a:p>
          </p:txBody>
        </p:sp>
        <p:cxnSp>
          <p:nvCxnSpPr>
            <p:cNvPr id="354" name="Straight Connector 353">
              <a:extLst>
                <a:ext uri="{FF2B5EF4-FFF2-40B4-BE49-F238E27FC236}">
                  <a16:creationId xmlns:a16="http://schemas.microsoft.com/office/drawing/2014/main" id="{446D01B3-25B1-BDA2-9280-84538981960B}"/>
                </a:ext>
              </a:extLst>
            </p:cNvPr>
            <p:cNvCxnSpPr>
              <a:stCxn id="46" idx="0"/>
              <a:endCxn id="125"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16E94941-9471-FA78-AF96-26B409B9B78E}"/>
                </a:ext>
              </a:extLst>
            </p:cNvPr>
            <p:cNvCxnSpPr>
              <a:cxnSpLocks/>
              <a:endCxn id="349"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349" name="TextBox 348">
              <a:extLst>
                <a:ext uri="{FF2B5EF4-FFF2-40B4-BE49-F238E27FC236}">
                  <a16:creationId xmlns:a16="http://schemas.microsoft.com/office/drawing/2014/main" id="{1A967E36-D8E5-0788-5A5C-6A242F48E138}"/>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grpSp>
        <p:nvGrpSpPr>
          <p:cNvPr id="359" name="Group 358">
            <a:extLst>
              <a:ext uri="{FF2B5EF4-FFF2-40B4-BE49-F238E27FC236}">
                <a16:creationId xmlns:a16="http://schemas.microsoft.com/office/drawing/2014/main" id="{2B29B954-D3E3-2EFE-F168-B4B4F79B31E8}"/>
              </a:ext>
            </a:extLst>
          </p:cNvPr>
          <p:cNvGrpSpPr/>
          <p:nvPr/>
        </p:nvGrpSpPr>
        <p:grpSpPr>
          <a:xfrm>
            <a:off x="1558898" y="4419903"/>
            <a:ext cx="1977689" cy="1908337"/>
            <a:chOff x="1816172" y="1778416"/>
            <a:chExt cx="1977689" cy="1908337"/>
          </a:xfrm>
        </p:grpSpPr>
        <p:sp>
          <p:nvSpPr>
            <p:cNvPr id="360" name="Freeform 359">
              <a:extLst>
                <a:ext uri="{FF2B5EF4-FFF2-40B4-BE49-F238E27FC236}">
                  <a16:creationId xmlns:a16="http://schemas.microsoft.com/office/drawing/2014/main" id="{92987EA1-43E5-F343-80D2-3E293860AFD7}"/>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361" name="Group 652">
              <a:extLst>
                <a:ext uri="{FF2B5EF4-FFF2-40B4-BE49-F238E27FC236}">
                  <a16:creationId xmlns:a16="http://schemas.microsoft.com/office/drawing/2014/main" id="{69B77F5C-2EDE-0562-8C61-7CE531D0F34D}"/>
                </a:ext>
              </a:extLst>
            </p:cNvPr>
            <p:cNvGrpSpPr>
              <a:grpSpLocks/>
            </p:cNvGrpSpPr>
            <p:nvPr/>
          </p:nvGrpSpPr>
          <p:grpSpPr bwMode="auto">
            <a:xfrm>
              <a:off x="1895692" y="1906660"/>
              <a:ext cx="346883" cy="278715"/>
              <a:chOff x="2751" y="1851"/>
              <a:chExt cx="462" cy="478"/>
            </a:xfrm>
          </p:grpSpPr>
          <p:pic>
            <p:nvPicPr>
              <p:cNvPr id="462" name="Picture 653" descr="iphone_stylized_small">
                <a:extLst>
                  <a:ext uri="{FF2B5EF4-FFF2-40B4-BE49-F238E27FC236}">
                    <a16:creationId xmlns:a16="http://schemas.microsoft.com/office/drawing/2014/main" id="{9DBA45E4-E8DF-F660-AE7F-1C7684DB538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 name="Picture 654" descr="antenna_radiation_stylized">
                <a:extLst>
                  <a:ext uri="{FF2B5EF4-FFF2-40B4-BE49-F238E27FC236}">
                    <a16:creationId xmlns:a16="http://schemas.microsoft.com/office/drawing/2014/main" id="{F32D68EE-F38F-F465-F33A-04BA25E838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2" name="Group 361">
              <a:extLst>
                <a:ext uri="{FF2B5EF4-FFF2-40B4-BE49-F238E27FC236}">
                  <a16:creationId xmlns:a16="http://schemas.microsoft.com/office/drawing/2014/main" id="{23A9D336-51F3-5903-DABD-D4B297DF075D}"/>
                </a:ext>
              </a:extLst>
            </p:cNvPr>
            <p:cNvGrpSpPr/>
            <p:nvPr/>
          </p:nvGrpSpPr>
          <p:grpSpPr>
            <a:xfrm>
              <a:off x="1940850" y="2968234"/>
              <a:ext cx="217656" cy="203994"/>
              <a:chOff x="7432700" y="2327293"/>
              <a:chExt cx="534987" cy="407988"/>
            </a:xfrm>
          </p:grpSpPr>
          <p:pic>
            <p:nvPicPr>
              <p:cNvPr id="439" name="Picture 1017" descr="antenna_stylized">
                <a:extLst>
                  <a:ext uri="{FF2B5EF4-FFF2-40B4-BE49-F238E27FC236}">
                    <a16:creationId xmlns:a16="http://schemas.microsoft.com/office/drawing/2014/main" id="{78601D86-C4D1-7D41-50D7-6F20EDF0997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1018" descr="laptop_keyboard">
                <a:extLst>
                  <a:ext uri="{FF2B5EF4-FFF2-40B4-BE49-F238E27FC236}">
                    <a16:creationId xmlns:a16="http://schemas.microsoft.com/office/drawing/2014/main" id="{5C1B209E-BA6D-D54F-FC39-CCAB44B3E8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 name="Freeform 1019">
                <a:extLst>
                  <a:ext uri="{FF2B5EF4-FFF2-40B4-BE49-F238E27FC236}">
                    <a16:creationId xmlns:a16="http://schemas.microsoft.com/office/drawing/2014/main" id="{A7B2A552-61B0-7756-A0FF-4F40568A60C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442" name="Picture 1020" descr="screen">
                <a:extLst>
                  <a:ext uri="{FF2B5EF4-FFF2-40B4-BE49-F238E27FC236}">
                    <a16:creationId xmlns:a16="http://schemas.microsoft.com/office/drawing/2014/main" id="{6F403D62-5E1D-C08E-1D8D-D03A2C08377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3" name="Freeform 1021">
                <a:extLst>
                  <a:ext uri="{FF2B5EF4-FFF2-40B4-BE49-F238E27FC236}">
                    <a16:creationId xmlns:a16="http://schemas.microsoft.com/office/drawing/2014/main" id="{0F760F94-C947-5229-1A48-984B408824D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4" name="Freeform 1022">
                <a:extLst>
                  <a:ext uri="{FF2B5EF4-FFF2-40B4-BE49-F238E27FC236}">
                    <a16:creationId xmlns:a16="http://schemas.microsoft.com/office/drawing/2014/main" id="{DA05BA18-B740-F806-33AD-07BFE0743FB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5" name="Freeform 1023">
                <a:extLst>
                  <a:ext uri="{FF2B5EF4-FFF2-40B4-BE49-F238E27FC236}">
                    <a16:creationId xmlns:a16="http://schemas.microsoft.com/office/drawing/2014/main" id="{26F4DD1F-B3B1-4057-DF95-DD43B5BD2C9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6" name="Freeform 1024">
                <a:extLst>
                  <a:ext uri="{FF2B5EF4-FFF2-40B4-BE49-F238E27FC236}">
                    <a16:creationId xmlns:a16="http://schemas.microsoft.com/office/drawing/2014/main" id="{3A4AF8A7-DC2F-EE60-BBE3-4A1D099AC02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7" name="Freeform 1025">
                <a:extLst>
                  <a:ext uri="{FF2B5EF4-FFF2-40B4-BE49-F238E27FC236}">
                    <a16:creationId xmlns:a16="http://schemas.microsoft.com/office/drawing/2014/main" id="{2EFEA736-F609-18BB-9EF5-968BCA423194}"/>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48" name="Freeform 1026">
                <a:extLst>
                  <a:ext uri="{FF2B5EF4-FFF2-40B4-BE49-F238E27FC236}">
                    <a16:creationId xmlns:a16="http://schemas.microsoft.com/office/drawing/2014/main" id="{7D2AD59A-6F1F-817B-85B9-0C6587C5F73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449" name="Group 1027">
                <a:extLst>
                  <a:ext uri="{FF2B5EF4-FFF2-40B4-BE49-F238E27FC236}">
                    <a16:creationId xmlns:a16="http://schemas.microsoft.com/office/drawing/2014/main" id="{6071ADBA-20BA-37ED-57EE-E5DF9F9B6599}"/>
                  </a:ext>
                </a:extLst>
              </p:cNvPr>
              <p:cNvGrpSpPr>
                <a:grpSpLocks/>
              </p:cNvGrpSpPr>
              <p:nvPr/>
            </p:nvGrpSpPr>
            <p:grpSpPr bwMode="auto">
              <a:xfrm>
                <a:off x="7594735" y="2642220"/>
                <a:ext cx="98740" cy="36846"/>
                <a:chOff x="1740" y="2642"/>
                <a:chExt cx="752" cy="327"/>
              </a:xfrm>
            </p:grpSpPr>
            <p:sp>
              <p:nvSpPr>
                <p:cNvPr id="456" name="Freeform 1028">
                  <a:extLst>
                    <a:ext uri="{FF2B5EF4-FFF2-40B4-BE49-F238E27FC236}">
                      <a16:creationId xmlns:a16="http://schemas.microsoft.com/office/drawing/2014/main" id="{E58EA963-CFBB-4AEB-C758-395AF6A02D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7" name="Freeform 1029">
                  <a:extLst>
                    <a:ext uri="{FF2B5EF4-FFF2-40B4-BE49-F238E27FC236}">
                      <a16:creationId xmlns:a16="http://schemas.microsoft.com/office/drawing/2014/main" id="{40BEF099-DB7D-7207-4F6E-C4771C21B61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8" name="Freeform 1030">
                  <a:extLst>
                    <a:ext uri="{FF2B5EF4-FFF2-40B4-BE49-F238E27FC236}">
                      <a16:creationId xmlns:a16="http://schemas.microsoft.com/office/drawing/2014/main" id="{3ED16327-8A07-9860-CB70-F6CD9D6ABE2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9" name="Freeform 1031">
                  <a:extLst>
                    <a:ext uri="{FF2B5EF4-FFF2-40B4-BE49-F238E27FC236}">
                      <a16:creationId xmlns:a16="http://schemas.microsoft.com/office/drawing/2014/main" id="{85702866-E0AC-283A-674A-318015BAEB7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0" name="Freeform 1032">
                  <a:extLst>
                    <a:ext uri="{FF2B5EF4-FFF2-40B4-BE49-F238E27FC236}">
                      <a16:creationId xmlns:a16="http://schemas.microsoft.com/office/drawing/2014/main" id="{FDC0E667-4713-DFE5-88D2-EF129982D8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61" name="Freeform 1033">
                  <a:extLst>
                    <a:ext uri="{FF2B5EF4-FFF2-40B4-BE49-F238E27FC236}">
                      <a16:creationId xmlns:a16="http://schemas.microsoft.com/office/drawing/2014/main" id="{5EC47932-0726-6B61-916F-357BE66991C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450" name="Freeform 1034">
                <a:extLst>
                  <a:ext uri="{FF2B5EF4-FFF2-40B4-BE49-F238E27FC236}">
                    <a16:creationId xmlns:a16="http://schemas.microsoft.com/office/drawing/2014/main" id="{50D31CD1-1E01-FAE4-717F-1F36E6F3460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1" name="Freeform 1035">
                <a:extLst>
                  <a:ext uri="{FF2B5EF4-FFF2-40B4-BE49-F238E27FC236}">
                    <a16:creationId xmlns:a16="http://schemas.microsoft.com/office/drawing/2014/main" id="{4DF470EB-0420-7CAA-FB48-07354478035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2" name="Freeform 1036">
                <a:extLst>
                  <a:ext uri="{FF2B5EF4-FFF2-40B4-BE49-F238E27FC236}">
                    <a16:creationId xmlns:a16="http://schemas.microsoft.com/office/drawing/2014/main" id="{E0C45401-FF75-B4A2-7EEE-59F695FA2B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3" name="Freeform 1037">
                <a:extLst>
                  <a:ext uri="{FF2B5EF4-FFF2-40B4-BE49-F238E27FC236}">
                    <a16:creationId xmlns:a16="http://schemas.microsoft.com/office/drawing/2014/main" id="{524CE5B3-7750-E3B6-811A-1BBF6919148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4" name="Freeform 1038">
                <a:extLst>
                  <a:ext uri="{FF2B5EF4-FFF2-40B4-BE49-F238E27FC236}">
                    <a16:creationId xmlns:a16="http://schemas.microsoft.com/office/drawing/2014/main" id="{75FA2C18-B4C6-E79A-48F4-37C77A8EAAB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55" name="Freeform 1039">
                <a:extLst>
                  <a:ext uri="{FF2B5EF4-FFF2-40B4-BE49-F238E27FC236}">
                    <a16:creationId xmlns:a16="http://schemas.microsoft.com/office/drawing/2014/main" id="{B7FD432B-E35A-EB4A-CC8E-5487437A668F}"/>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363" name="Group 362">
              <a:extLst>
                <a:ext uri="{FF2B5EF4-FFF2-40B4-BE49-F238E27FC236}">
                  <a16:creationId xmlns:a16="http://schemas.microsoft.com/office/drawing/2014/main" id="{AB1BE35E-08EA-1EDA-89F2-E1FEC05337D2}"/>
                </a:ext>
              </a:extLst>
            </p:cNvPr>
            <p:cNvGrpSpPr/>
            <p:nvPr/>
          </p:nvGrpSpPr>
          <p:grpSpPr>
            <a:xfrm>
              <a:off x="1816172" y="2502167"/>
              <a:ext cx="429079" cy="145970"/>
              <a:chOff x="8493165" y="2029804"/>
              <a:chExt cx="849312" cy="226109"/>
            </a:xfrm>
          </p:grpSpPr>
          <p:pic>
            <p:nvPicPr>
              <p:cNvPr id="437" name="Picture 603" descr="car_icon_small">
                <a:extLst>
                  <a:ext uri="{FF2B5EF4-FFF2-40B4-BE49-F238E27FC236}">
                    <a16:creationId xmlns:a16="http://schemas.microsoft.com/office/drawing/2014/main" id="{E7EAF64B-1F97-78E7-F312-A2099A687F0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8" name="Picture 1017" descr="antenna_stylized">
                <a:extLst>
                  <a:ext uri="{FF2B5EF4-FFF2-40B4-BE49-F238E27FC236}">
                    <a16:creationId xmlns:a16="http://schemas.microsoft.com/office/drawing/2014/main" id="{237F95A7-FBEA-3516-43BE-33593E896C9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4" name="Group 363">
              <a:extLst>
                <a:ext uri="{FF2B5EF4-FFF2-40B4-BE49-F238E27FC236}">
                  <a16:creationId xmlns:a16="http://schemas.microsoft.com/office/drawing/2014/main" id="{1B776B98-D90F-CDC3-CF38-075FC954CD62}"/>
                </a:ext>
              </a:extLst>
            </p:cNvPr>
            <p:cNvGrpSpPr/>
            <p:nvPr/>
          </p:nvGrpSpPr>
          <p:grpSpPr>
            <a:xfrm>
              <a:off x="2659772" y="1892126"/>
              <a:ext cx="179923" cy="467705"/>
              <a:chOff x="2620015" y="53199"/>
              <a:chExt cx="179923" cy="467705"/>
            </a:xfrm>
          </p:grpSpPr>
          <p:grpSp>
            <p:nvGrpSpPr>
              <p:cNvPr id="412" name="Group 411">
                <a:extLst>
                  <a:ext uri="{FF2B5EF4-FFF2-40B4-BE49-F238E27FC236}">
                    <a16:creationId xmlns:a16="http://schemas.microsoft.com/office/drawing/2014/main" id="{F3064A71-1005-7BCA-9004-02FB17C35422}"/>
                  </a:ext>
                </a:extLst>
              </p:cNvPr>
              <p:cNvGrpSpPr/>
              <p:nvPr/>
            </p:nvGrpSpPr>
            <p:grpSpPr>
              <a:xfrm>
                <a:off x="2620015" y="53199"/>
                <a:ext cx="179923" cy="196522"/>
                <a:chOff x="2620015" y="11718"/>
                <a:chExt cx="179923" cy="238005"/>
              </a:xfrm>
            </p:grpSpPr>
            <p:sp>
              <p:nvSpPr>
                <p:cNvPr id="429" name="Oval 818">
                  <a:extLst>
                    <a:ext uri="{FF2B5EF4-FFF2-40B4-BE49-F238E27FC236}">
                      <a16:creationId xmlns:a16="http://schemas.microsoft.com/office/drawing/2014/main" id="{7E9173E1-490C-3ABF-3880-289B9EFC9969}"/>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430" name="Group 819">
                  <a:extLst>
                    <a:ext uri="{FF2B5EF4-FFF2-40B4-BE49-F238E27FC236}">
                      <a16:creationId xmlns:a16="http://schemas.microsoft.com/office/drawing/2014/main" id="{E447C20B-5E60-437B-B8D7-CF78202D804C}"/>
                    </a:ext>
                  </a:extLst>
                </p:cNvPr>
                <p:cNvGrpSpPr>
                  <a:grpSpLocks/>
                </p:cNvGrpSpPr>
                <p:nvPr/>
              </p:nvGrpSpPr>
              <p:grpSpPr bwMode="auto">
                <a:xfrm>
                  <a:off x="2636043" y="11718"/>
                  <a:ext cx="146258" cy="238005"/>
                  <a:chOff x="2949" y="1424"/>
                  <a:chExt cx="265" cy="322"/>
                </a:xfrm>
              </p:grpSpPr>
              <p:sp>
                <p:nvSpPr>
                  <p:cNvPr id="431" name="Oval 820">
                    <a:extLst>
                      <a:ext uri="{FF2B5EF4-FFF2-40B4-BE49-F238E27FC236}">
                        <a16:creationId xmlns:a16="http://schemas.microsoft.com/office/drawing/2014/main" id="{D7EAEA38-C9D7-DC9A-364D-F523915F43A4}"/>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2" name="Oval 821">
                    <a:extLst>
                      <a:ext uri="{FF2B5EF4-FFF2-40B4-BE49-F238E27FC236}">
                        <a16:creationId xmlns:a16="http://schemas.microsoft.com/office/drawing/2014/main" id="{AB932183-84AF-43F7-9BE1-92AF7731BD12}"/>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3" name="Oval 822">
                    <a:extLst>
                      <a:ext uri="{FF2B5EF4-FFF2-40B4-BE49-F238E27FC236}">
                        <a16:creationId xmlns:a16="http://schemas.microsoft.com/office/drawing/2014/main" id="{0FDC9A42-9905-6CF7-CE4F-73F65EDF3E64}"/>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4" name="Oval 823">
                    <a:extLst>
                      <a:ext uri="{FF2B5EF4-FFF2-40B4-BE49-F238E27FC236}">
                        <a16:creationId xmlns:a16="http://schemas.microsoft.com/office/drawing/2014/main" id="{40EBEC86-8C72-3D46-4502-BFA2C81875F9}"/>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5" name="Freeform 824">
                    <a:extLst>
                      <a:ext uri="{FF2B5EF4-FFF2-40B4-BE49-F238E27FC236}">
                        <a16:creationId xmlns:a16="http://schemas.microsoft.com/office/drawing/2014/main" id="{19DF424A-971F-33DB-EFA8-C92849B4242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36" name="Freeform 824">
                    <a:extLst>
                      <a:ext uri="{FF2B5EF4-FFF2-40B4-BE49-F238E27FC236}">
                        <a16:creationId xmlns:a16="http://schemas.microsoft.com/office/drawing/2014/main" id="{A34D841D-2195-F956-BB60-252E8F360AED}"/>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413" name="Group 398">
                <a:extLst>
                  <a:ext uri="{FF2B5EF4-FFF2-40B4-BE49-F238E27FC236}">
                    <a16:creationId xmlns:a16="http://schemas.microsoft.com/office/drawing/2014/main" id="{88A1B5A4-6559-71A0-A9F7-3BC64D240BAE}"/>
                  </a:ext>
                </a:extLst>
              </p:cNvPr>
              <p:cNvGrpSpPr>
                <a:grpSpLocks/>
              </p:cNvGrpSpPr>
              <p:nvPr/>
            </p:nvGrpSpPr>
            <p:grpSpPr bwMode="auto">
              <a:xfrm>
                <a:off x="2631142" y="136376"/>
                <a:ext cx="152730" cy="384528"/>
                <a:chOff x="3130" y="3288"/>
                <a:chExt cx="410" cy="742"/>
              </a:xfrm>
            </p:grpSpPr>
            <p:sp>
              <p:nvSpPr>
                <p:cNvPr id="414" name="Line 270">
                  <a:extLst>
                    <a:ext uri="{FF2B5EF4-FFF2-40B4-BE49-F238E27FC236}">
                      <a16:creationId xmlns:a16="http://schemas.microsoft.com/office/drawing/2014/main" id="{1E16DC43-72F7-BBA0-F887-C8881373034C}"/>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5" name="Line 271">
                  <a:extLst>
                    <a:ext uri="{FF2B5EF4-FFF2-40B4-BE49-F238E27FC236}">
                      <a16:creationId xmlns:a16="http://schemas.microsoft.com/office/drawing/2014/main" id="{9759E0A7-9CB3-E58A-1428-F01AEC26E486}"/>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6" name="Line 272">
                  <a:extLst>
                    <a:ext uri="{FF2B5EF4-FFF2-40B4-BE49-F238E27FC236}">
                      <a16:creationId xmlns:a16="http://schemas.microsoft.com/office/drawing/2014/main" id="{8D9DB3CF-503B-C18C-63CE-7343446D1A4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7" name="Line 273">
                  <a:extLst>
                    <a:ext uri="{FF2B5EF4-FFF2-40B4-BE49-F238E27FC236}">
                      <a16:creationId xmlns:a16="http://schemas.microsoft.com/office/drawing/2014/main" id="{42CFA47B-3AFE-5979-F0DA-BA231B4DDDD0}"/>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8" name="Line 274">
                  <a:extLst>
                    <a:ext uri="{FF2B5EF4-FFF2-40B4-BE49-F238E27FC236}">
                      <a16:creationId xmlns:a16="http://schemas.microsoft.com/office/drawing/2014/main" id="{783DD27F-D044-66FC-32C4-6C861C06CF98}"/>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19" name="Line 275">
                  <a:extLst>
                    <a:ext uri="{FF2B5EF4-FFF2-40B4-BE49-F238E27FC236}">
                      <a16:creationId xmlns:a16="http://schemas.microsoft.com/office/drawing/2014/main" id="{DA0D1A0F-EB8A-17DA-39E1-D873FFF59661}"/>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0" name="Line 276">
                  <a:extLst>
                    <a:ext uri="{FF2B5EF4-FFF2-40B4-BE49-F238E27FC236}">
                      <a16:creationId xmlns:a16="http://schemas.microsoft.com/office/drawing/2014/main" id="{F2DBDBF7-0A2A-162C-D819-04A0E6A15C94}"/>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1" name="Line 277">
                  <a:extLst>
                    <a:ext uri="{FF2B5EF4-FFF2-40B4-BE49-F238E27FC236}">
                      <a16:creationId xmlns:a16="http://schemas.microsoft.com/office/drawing/2014/main" id="{F04F69DC-5E32-EB3E-8D47-32F5CB4CDF89}"/>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2" name="Line 278">
                  <a:extLst>
                    <a:ext uri="{FF2B5EF4-FFF2-40B4-BE49-F238E27FC236}">
                      <a16:creationId xmlns:a16="http://schemas.microsoft.com/office/drawing/2014/main" id="{AB783078-29DF-4B5D-F9C0-655F0AA01220}"/>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3" name="Line 279">
                  <a:extLst>
                    <a:ext uri="{FF2B5EF4-FFF2-40B4-BE49-F238E27FC236}">
                      <a16:creationId xmlns:a16="http://schemas.microsoft.com/office/drawing/2014/main" id="{B90E9B04-EDE7-7BBD-2BB6-E024D75020F8}"/>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4" name="Line 280">
                  <a:extLst>
                    <a:ext uri="{FF2B5EF4-FFF2-40B4-BE49-F238E27FC236}">
                      <a16:creationId xmlns:a16="http://schemas.microsoft.com/office/drawing/2014/main" id="{2725BF7B-D070-A76B-D1D1-3340A74AAFC6}"/>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5" name="Line 281">
                  <a:extLst>
                    <a:ext uri="{FF2B5EF4-FFF2-40B4-BE49-F238E27FC236}">
                      <a16:creationId xmlns:a16="http://schemas.microsoft.com/office/drawing/2014/main" id="{3E92E102-B95C-8F40-A70E-1994CF5EB717}"/>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6" name="Line 282">
                  <a:extLst>
                    <a:ext uri="{FF2B5EF4-FFF2-40B4-BE49-F238E27FC236}">
                      <a16:creationId xmlns:a16="http://schemas.microsoft.com/office/drawing/2014/main" id="{02DB314A-83BE-501E-93A7-2D24FB026574}"/>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7" name="Line 283">
                  <a:extLst>
                    <a:ext uri="{FF2B5EF4-FFF2-40B4-BE49-F238E27FC236}">
                      <a16:creationId xmlns:a16="http://schemas.microsoft.com/office/drawing/2014/main" id="{93A9B2BA-94FF-BF06-8796-5AC6F22721D2}"/>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28" name="Line 284">
                  <a:extLst>
                    <a:ext uri="{FF2B5EF4-FFF2-40B4-BE49-F238E27FC236}">
                      <a16:creationId xmlns:a16="http://schemas.microsoft.com/office/drawing/2014/main" id="{E120F147-D596-2FEC-625D-0838DB6D1AD5}"/>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365" name="Rectangle 364">
              <a:extLst>
                <a:ext uri="{FF2B5EF4-FFF2-40B4-BE49-F238E27FC236}">
                  <a16:creationId xmlns:a16="http://schemas.microsoft.com/office/drawing/2014/main" id="{0ED155CD-47F3-2264-E737-586FB20896BF}"/>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6" name="Group 365">
              <a:extLst>
                <a:ext uri="{FF2B5EF4-FFF2-40B4-BE49-F238E27FC236}">
                  <a16:creationId xmlns:a16="http://schemas.microsoft.com/office/drawing/2014/main" id="{30CFB9B0-A39C-5AB5-7038-2CD90725C58C}"/>
                </a:ext>
              </a:extLst>
            </p:cNvPr>
            <p:cNvGrpSpPr/>
            <p:nvPr/>
          </p:nvGrpSpPr>
          <p:grpSpPr>
            <a:xfrm>
              <a:off x="2490976" y="2974079"/>
              <a:ext cx="179923" cy="467705"/>
              <a:chOff x="2620015" y="53199"/>
              <a:chExt cx="179923" cy="467705"/>
            </a:xfrm>
          </p:grpSpPr>
          <p:grpSp>
            <p:nvGrpSpPr>
              <p:cNvPr id="387" name="Group 386">
                <a:extLst>
                  <a:ext uri="{FF2B5EF4-FFF2-40B4-BE49-F238E27FC236}">
                    <a16:creationId xmlns:a16="http://schemas.microsoft.com/office/drawing/2014/main" id="{E12D6FBE-9357-B783-C255-38EAAC04C7FD}"/>
                  </a:ext>
                </a:extLst>
              </p:cNvPr>
              <p:cNvGrpSpPr/>
              <p:nvPr/>
            </p:nvGrpSpPr>
            <p:grpSpPr>
              <a:xfrm>
                <a:off x="2620015" y="53199"/>
                <a:ext cx="179923" cy="196522"/>
                <a:chOff x="2620015" y="11718"/>
                <a:chExt cx="179923" cy="238005"/>
              </a:xfrm>
            </p:grpSpPr>
            <p:sp>
              <p:nvSpPr>
                <p:cNvPr id="404" name="Oval 818">
                  <a:extLst>
                    <a:ext uri="{FF2B5EF4-FFF2-40B4-BE49-F238E27FC236}">
                      <a16:creationId xmlns:a16="http://schemas.microsoft.com/office/drawing/2014/main" id="{16053134-116A-CF93-CA91-706421896475}"/>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405" name="Group 819">
                  <a:extLst>
                    <a:ext uri="{FF2B5EF4-FFF2-40B4-BE49-F238E27FC236}">
                      <a16:creationId xmlns:a16="http://schemas.microsoft.com/office/drawing/2014/main" id="{AD9FE1CB-5215-8278-25F8-0EB1E2A287DB}"/>
                    </a:ext>
                  </a:extLst>
                </p:cNvPr>
                <p:cNvGrpSpPr>
                  <a:grpSpLocks/>
                </p:cNvGrpSpPr>
                <p:nvPr/>
              </p:nvGrpSpPr>
              <p:grpSpPr bwMode="auto">
                <a:xfrm>
                  <a:off x="2636043" y="11718"/>
                  <a:ext cx="146258" cy="238005"/>
                  <a:chOff x="2949" y="1424"/>
                  <a:chExt cx="265" cy="322"/>
                </a:xfrm>
              </p:grpSpPr>
              <p:sp>
                <p:nvSpPr>
                  <p:cNvPr id="406" name="Oval 820">
                    <a:extLst>
                      <a:ext uri="{FF2B5EF4-FFF2-40B4-BE49-F238E27FC236}">
                        <a16:creationId xmlns:a16="http://schemas.microsoft.com/office/drawing/2014/main" id="{352E42E7-CC4E-0AAB-6A2E-BF55BDAF74B0}"/>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7" name="Oval 821">
                    <a:extLst>
                      <a:ext uri="{FF2B5EF4-FFF2-40B4-BE49-F238E27FC236}">
                        <a16:creationId xmlns:a16="http://schemas.microsoft.com/office/drawing/2014/main" id="{4EEAF3AC-F0F1-4FC7-EC8C-AF03EED8F247}"/>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8" name="Oval 822">
                    <a:extLst>
                      <a:ext uri="{FF2B5EF4-FFF2-40B4-BE49-F238E27FC236}">
                        <a16:creationId xmlns:a16="http://schemas.microsoft.com/office/drawing/2014/main" id="{769DAFDC-AB03-4A53-705F-6E6C4C773D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09" name="Oval 823">
                    <a:extLst>
                      <a:ext uri="{FF2B5EF4-FFF2-40B4-BE49-F238E27FC236}">
                        <a16:creationId xmlns:a16="http://schemas.microsoft.com/office/drawing/2014/main" id="{B45AFC91-7040-1716-9B31-83C2A65F88A4}"/>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0" name="Freeform 824">
                    <a:extLst>
                      <a:ext uri="{FF2B5EF4-FFF2-40B4-BE49-F238E27FC236}">
                        <a16:creationId xmlns:a16="http://schemas.microsoft.com/office/drawing/2014/main" id="{4612A72F-2512-5797-22F5-E8EBDB110D89}"/>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411" name="Freeform 824">
                    <a:extLst>
                      <a:ext uri="{FF2B5EF4-FFF2-40B4-BE49-F238E27FC236}">
                        <a16:creationId xmlns:a16="http://schemas.microsoft.com/office/drawing/2014/main" id="{D919A15E-448F-5869-B216-16674B2D753C}"/>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388" name="Group 398">
                <a:extLst>
                  <a:ext uri="{FF2B5EF4-FFF2-40B4-BE49-F238E27FC236}">
                    <a16:creationId xmlns:a16="http://schemas.microsoft.com/office/drawing/2014/main" id="{5CB0CAA1-3A53-ABBA-80E0-A78BF00F4583}"/>
                  </a:ext>
                </a:extLst>
              </p:cNvPr>
              <p:cNvGrpSpPr>
                <a:grpSpLocks/>
              </p:cNvGrpSpPr>
              <p:nvPr/>
            </p:nvGrpSpPr>
            <p:grpSpPr bwMode="auto">
              <a:xfrm>
                <a:off x="2631142" y="136376"/>
                <a:ext cx="152730" cy="384528"/>
                <a:chOff x="3130" y="3288"/>
                <a:chExt cx="410" cy="742"/>
              </a:xfrm>
            </p:grpSpPr>
            <p:sp>
              <p:nvSpPr>
                <p:cNvPr id="389" name="Line 270">
                  <a:extLst>
                    <a:ext uri="{FF2B5EF4-FFF2-40B4-BE49-F238E27FC236}">
                      <a16:creationId xmlns:a16="http://schemas.microsoft.com/office/drawing/2014/main" id="{AA66CD87-5413-2EDB-3669-86B54AD66FD5}"/>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0" name="Line 271">
                  <a:extLst>
                    <a:ext uri="{FF2B5EF4-FFF2-40B4-BE49-F238E27FC236}">
                      <a16:creationId xmlns:a16="http://schemas.microsoft.com/office/drawing/2014/main" id="{92C4A549-CEB5-61C5-0AE4-5233CAEECB61}"/>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1" name="Line 272">
                  <a:extLst>
                    <a:ext uri="{FF2B5EF4-FFF2-40B4-BE49-F238E27FC236}">
                      <a16:creationId xmlns:a16="http://schemas.microsoft.com/office/drawing/2014/main" id="{7FE72FE6-EB65-FCFD-28C4-4FE72218388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2" name="Line 273">
                  <a:extLst>
                    <a:ext uri="{FF2B5EF4-FFF2-40B4-BE49-F238E27FC236}">
                      <a16:creationId xmlns:a16="http://schemas.microsoft.com/office/drawing/2014/main" id="{07144155-23E2-5371-28C6-36DF7C5984F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3" name="Line 274">
                  <a:extLst>
                    <a:ext uri="{FF2B5EF4-FFF2-40B4-BE49-F238E27FC236}">
                      <a16:creationId xmlns:a16="http://schemas.microsoft.com/office/drawing/2014/main" id="{F9E2BB1B-57A2-9016-9521-B8BC06C36D1C}"/>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4" name="Line 275">
                  <a:extLst>
                    <a:ext uri="{FF2B5EF4-FFF2-40B4-BE49-F238E27FC236}">
                      <a16:creationId xmlns:a16="http://schemas.microsoft.com/office/drawing/2014/main" id="{3F768646-9C55-AEC1-943D-29BD8EB0D05A}"/>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5" name="Line 276">
                  <a:extLst>
                    <a:ext uri="{FF2B5EF4-FFF2-40B4-BE49-F238E27FC236}">
                      <a16:creationId xmlns:a16="http://schemas.microsoft.com/office/drawing/2014/main" id="{3E67D062-6573-4CD0-F11C-B5B8DAEE1542}"/>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6" name="Line 277">
                  <a:extLst>
                    <a:ext uri="{FF2B5EF4-FFF2-40B4-BE49-F238E27FC236}">
                      <a16:creationId xmlns:a16="http://schemas.microsoft.com/office/drawing/2014/main" id="{24C8FE97-296A-03F8-56F3-5BAC546FB1C1}"/>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7" name="Line 278">
                  <a:extLst>
                    <a:ext uri="{FF2B5EF4-FFF2-40B4-BE49-F238E27FC236}">
                      <a16:creationId xmlns:a16="http://schemas.microsoft.com/office/drawing/2014/main" id="{975A09EF-AD6E-41E4-D9DF-AEFC6CBAE042}"/>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8" name="Line 279">
                  <a:extLst>
                    <a:ext uri="{FF2B5EF4-FFF2-40B4-BE49-F238E27FC236}">
                      <a16:creationId xmlns:a16="http://schemas.microsoft.com/office/drawing/2014/main" id="{3BA7BC93-E64A-11E2-496A-A96CE25ADA31}"/>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399" name="Line 280">
                  <a:extLst>
                    <a:ext uri="{FF2B5EF4-FFF2-40B4-BE49-F238E27FC236}">
                      <a16:creationId xmlns:a16="http://schemas.microsoft.com/office/drawing/2014/main" id="{786A8367-98AA-0215-B67F-751B773B4712}"/>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0" name="Line 281">
                  <a:extLst>
                    <a:ext uri="{FF2B5EF4-FFF2-40B4-BE49-F238E27FC236}">
                      <a16:creationId xmlns:a16="http://schemas.microsoft.com/office/drawing/2014/main" id="{7F08A109-D6F6-EAB0-1FD8-5639B9DDAC84}"/>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1" name="Line 282">
                  <a:extLst>
                    <a:ext uri="{FF2B5EF4-FFF2-40B4-BE49-F238E27FC236}">
                      <a16:creationId xmlns:a16="http://schemas.microsoft.com/office/drawing/2014/main" id="{345D22E8-27EC-7ACE-1045-0F82A15DAC53}"/>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2" name="Line 283">
                  <a:extLst>
                    <a:ext uri="{FF2B5EF4-FFF2-40B4-BE49-F238E27FC236}">
                      <a16:creationId xmlns:a16="http://schemas.microsoft.com/office/drawing/2014/main" id="{8E9B33DA-1F07-7315-7811-3C812956AB0D}"/>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03" name="Line 284">
                  <a:extLst>
                    <a:ext uri="{FF2B5EF4-FFF2-40B4-BE49-F238E27FC236}">
                      <a16:creationId xmlns:a16="http://schemas.microsoft.com/office/drawing/2014/main" id="{B45C80C6-BE1A-6E50-3788-991B83FC39E4}"/>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367" name="Group 366">
              <a:extLst>
                <a:ext uri="{FF2B5EF4-FFF2-40B4-BE49-F238E27FC236}">
                  <a16:creationId xmlns:a16="http://schemas.microsoft.com/office/drawing/2014/main" id="{6E0E1D2B-B7AB-DBE1-4137-A2A1BA965B6C}"/>
                </a:ext>
              </a:extLst>
            </p:cNvPr>
            <p:cNvGrpSpPr/>
            <p:nvPr/>
          </p:nvGrpSpPr>
          <p:grpSpPr>
            <a:xfrm>
              <a:off x="2880161" y="2402531"/>
              <a:ext cx="710987" cy="468256"/>
              <a:chOff x="340314" y="825285"/>
              <a:chExt cx="710987" cy="468256"/>
            </a:xfrm>
          </p:grpSpPr>
          <p:sp>
            <p:nvSpPr>
              <p:cNvPr id="376" name="Oval 375">
                <a:extLst>
                  <a:ext uri="{FF2B5EF4-FFF2-40B4-BE49-F238E27FC236}">
                    <a16:creationId xmlns:a16="http://schemas.microsoft.com/office/drawing/2014/main" id="{C38E0B31-FD57-1429-7BCA-4BBCF55E9F78}"/>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7" name="Group 376">
                <a:extLst>
                  <a:ext uri="{FF2B5EF4-FFF2-40B4-BE49-F238E27FC236}">
                    <a16:creationId xmlns:a16="http://schemas.microsoft.com/office/drawing/2014/main" id="{3CFAEDEC-1DB7-A59C-C2F7-3601F7A08895}"/>
                  </a:ext>
                </a:extLst>
              </p:cNvPr>
              <p:cNvGrpSpPr/>
              <p:nvPr/>
            </p:nvGrpSpPr>
            <p:grpSpPr>
              <a:xfrm>
                <a:off x="519850" y="1126797"/>
                <a:ext cx="319417" cy="141293"/>
                <a:chOff x="7493876" y="2774731"/>
                <a:chExt cx="1481958" cy="894622"/>
              </a:xfrm>
            </p:grpSpPr>
            <p:sp>
              <p:nvSpPr>
                <p:cNvPr id="380" name="Freeform 379">
                  <a:extLst>
                    <a:ext uri="{FF2B5EF4-FFF2-40B4-BE49-F238E27FC236}">
                      <a16:creationId xmlns:a16="http://schemas.microsoft.com/office/drawing/2014/main" id="{C30A31B3-3865-91F3-1682-089BE91548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81" name="Oval 380">
                  <a:extLst>
                    <a:ext uri="{FF2B5EF4-FFF2-40B4-BE49-F238E27FC236}">
                      <a16:creationId xmlns:a16="http://schemas.microsoft.com/office/drawing/2014/main" id="{72FFD2EE-AFAD-AFC1-B46B-E05F62E6438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82" name="Group 381">
                  <a:extLst>
                    <a:ext uri="{FF2B5EF4-FFF2-40B4-BE49-F238E27FC236}">
                      <a16:creationId xmlns:a16="http://schemas.microsoft.com/office/drawing/2014/main" id="{F5869248-D83A-DFF2-B3F9-10FD0407F350}"/>
                    </a:ext>
                  </a:extLst>
                </p:cNvPr>
                <p:cNvGrpSpPr/>
                <p:nvPr/>
              </p:nvGrpSpPr>
              <p:grpSpPr>
                <a:xfrm>
                  <a:off x="7713663" y="2848339"/>
                  <a:ext cx="1042107" cy="425543"/>
                  <a:chOff x="7786941" y="2884917"/>
                  <a:chExt cx="897649" cy="353919"/>
                </a:xfrm>
              </p:grpSpPr>
              <p:sp>
                <p:nvSpPr>
                  <p:cNvPr id="383" name="Freeform 382">
                    <a:extLst>
                      <a:ext uri="{FF2B5EF4-FFF2-40B4-BE49-F238E27FC236}">
                        <a16:creationId xmlns:a16="http://schemas.microsoft.com/office/drawing/2014/main" id="{E65AFF59-9F84-7FD6-B2C1-A552A755DFE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84" name="Freeform 383">
                    <a:extLst>
                      <a:ext uri="{FF2B5EF4-FFF2-40B4-BE49-F238E27FC236}">
                        <a16:creationId xmlns:a16="http://schemas.microsoft.com/office/drawing/2014/main" id="{C3E75419-45A6-91C1-146E-3925C191AA7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85" name="Freeform 384">
                    <a:extLst>
                      <a:ext uri="{FF2B5EF4-FFF2-40B4-BE49-F238E27FC236}">
                        <a16:creationId xmlns:a16="http://schemas.microsoft.com/office/drawing/2014/main" id="{733A769D-8650-CEC2-6FDF-AF815411911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86" name="Freeform 385">
                    <a:extLst>
                      <a:ext uri="{FF2B5EF4-FFF2-40B4-BE49-F238E27FC236}">
                        <a16:creationId xmlns:a16="http://schemas.microsoft.com/office/drawing/2014/main" id="{A43F7F1B-6D01-CC38-5DDF-D32078402E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378" name="Picture 377" descr="server_rack.png">
                <a:extLst>
                  <a:ext uri="{FF2B5EF4-FFF2-40B4-BE49-F238E27FC236}">
                    <a16:creationId xmlns:a16="http://schemas.microsoft.com/office/drawing/2014/main" id="{8EC6488C-2091-E653-FACE-7FC102FFF1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379" name="Can 378">
                <a:extLst>
                  <a:ext uri="{FF2B5EF4-FFF2-40B4-BE49-F238E27FC236}">
                    <a16:creationId xmlns:a16="http://schemas.microsoft.com/office/drawing/2014/main" id="{BFF8E539-A5E6-3F14-1901-71305B045274}"/>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8" name="Freeform 367">
              <a:extLst>
                <a:ext uri="{FF2B5EF4-FFF2-40B4-BE49-F238E27FC236}">
                  <a16:creationId xmlns:a16="http://schemas.microsoft.com/office/drawing/2014/main" id="{802FC56B-D5CC-FD5E-01FD-5CD7434F0FAD}"/>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9" name="Freeform 368">
              <a:extLst>
                <a:ext uri="{FF2B5EF4-FFF2-40B4-BE49-F238E27FC236}">
                  <a16:creationId xmlns:a16="http://schemas.microsoft.com/office/drawing/2014/main" id="{5263942D-89FF-C60C-AFEB-473B53980A38}"/>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0" name="Freeform 369">
              <a:extLst>
                <a:ext uri="{FF2B5EF4-FFF2-40B4-BE49-F238E27FC236}">
                  <a16:creationId xmlns:a16="http://schemas.microsoft.com/office/drawing/2014/main" id="{24065579-C4C0-8215-6760-84FD062EC4B3}"/>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1" name="TextBox 370">
              <a:extLst>
                <a:ext uri="{FF2B5EF4-FFF2-40B4-BE49-F238E27FC236}">
                  <a16:creationId xmlns:a16="http://schemas.microsoft.com/office/drawing/2014/main" id="{C2AD0589-3B33-F74B-01A0-FBF6D0171AE7}"/>
                </a:ext>
              </a:extLst>
            </p:cNvPr>
            <p:cNvSpPr txBox="1"/>
            <p:nvPr/>
          </p:nvSpPr>
          <p:spPr>
            <a:xfrm>
              <a:off x="2249867" y="2479172"/>
              <a:ext cx="548548" cy="338554"/>
            </a:xfrm>
            <a:prstGeom prst="rect">
              <a:avLst/>
            </a:prstGeom>
            <a:noFill/>
          </p:spPr>
          <p:txBody>
            <a:bodyPr wrap="none" rtlCol="0">
              <a:spAutoFit/>
            </a:bodyPr>
            <a:lstStyle/>
            <a:p>
              <a:r>
                <a:rPr lang="en-US" sz="1600" dirty="0"/>
                <a:t>RAN</a:t>
              </a:r>
            </a:p>
          </p:txBody>
        </p:sp>
        <p:sp>
          <p:nvSpPr>
            <p:cNvPr id="372" name="TextBox 371">
              <a:extLst>
                <a:ext uri="{FF2B5EF4-FFF2-40B4-BE49-F238E27FC236}">
                  <a16:creationId xmlns:a16="http://schemas.microsoft.com/office/drawing/2014/main" id="{AFF30E9F-F651-8F5C-C571-7E1866A52AE2}"/>
                </a:ext>
              </a:extLst>
            </p:cNvPr>
            <p:cNvSpPr txBox="1"/>
            <p:nvPr/>
          </p:nvSpPr>
          <p:spPr>
            <a:xfrm>
              <a:off x="1875519" y="3348199"/>
              <a:ext cx="417102" cy="338554"/>
            </a:xfrm>
            <a:prstGeom prst="rect">
              <a:avLst/>
            </a:prstGeom>
            <a:noFill/>
          </p:spPr>
          <p:txBody>
            <a:bodyPr wrap="none" rtlCol="0">
              <a:spAutoFit/>
            </a:bodyPr>
            <a:lstStyle/>
            <a:p>
              <a:r>
                <a:rPr lang="en-US" sz="1600" dirty="0"/>
                <a:t>UE</a:t>
              </a:r>
            </a:p>
          </p:txBody>
        </p:sp>
        <p:cxnSp>
          <p:nvCxnSpPr>
            <p:cNvPr id="373" name="Straight Connector 372">
              <a:extLst>
                <a:ext uri="{FF2B5EF4-FFF2-40B4-BE49-F238E27FC236}">
                  <a16:creationId xmlns:a16="http://schemas.microsoft.com/office/drawing/2014/main" id="{ADC033D4-F49B-411A-204F-433B994C90E4}"/>
                </a:ext>
              </a:extLst>
            </p:cNvPr>
            <p:cNvCxnSpPr>
              <a:stCxn id="420" idx="0"/>
              <a:endCxn id="381"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AC77FAB-9B65-6408-F5E3-8E020A338B9B}"/>
                </a:ext>
              </a:extLst>
            </p:cNvPr>
            <p:cNvCxnSpPr>
              <a:cxnSpLocks/>
              <a:endCxn id="375"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375" name="TextBox 374">
              <a:extLst>
                <a:ext uri="{FF2B5EF4-FFF2-40B4-BE49-F238E27FC236}">
                  <a16:creationId xmlns:a16="http://schemas.microsoft.com/office/drawing/2014/main" id="{BCD43F6B-C5BA-D407-2485-231B1E2595A6}"/>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sp>
        <p:nvSpPr>
          <p:cNvPr id="464" name="TextBox 463">
            <a:extLst>
              <a:ext uri="{FF2B5EF4-FFF2-40B4-BE49-F238E27FC236}">
                <a16:creationId xmlns:a16="http://schemas.microsoft.com/office/drawing/2014/main" id="{1DE3DC05-B440-957C-1D29-B5D792F7AB9C}"/>
              </a:ext>
            </a:extLst>
          </p:cNvPr>
          <p:cNvSpPr txBox="1"/>
          <p:nvPr/>
        </p:nvSpPr>
        <p:spPr>
          <a:xfrm>
            <a:off x="3395564" y="4289760"/>
            <a:ext cx="1218988" cy="338554"/>
          </a:xfrm>
          <a:prstGeom prst="rect">
            <a:avLst/>
          </a:prstGeom>
          <a:noFill/>
        </p:spPr>
        <p:txBody>
          <a:bodyPr wrap="none" rtlCol="0">
            <a:spAutoFit/>
          </a:bodyPr>
          <a:lstStyle/>
          <a:p>
            <a:pPr algn="ctr"/>
            <a:r>
              <a:rPr lang="pt-BR" sz="1600" dirty="0"/>
              <a:t>DC de Borda</a:t>
            </a:r>
          </a:p>
        </p:txBody>
      </p:sp>
      <p:sp>
        <p:nvSpPr>
          <p:cNvPr id="465" name="TextBox 464">
            <a:extLst>
              <a:ext uri="{FF2B5EF4-FFF2-40B4-BE49-F238E27FC236}">
                <a16:creationId xmlns:a16="http://schemas.microsoft.com/office/drawing/2014/main" id="{D7BB8CD1-CE7F-A48C-F0EC-5D3655F601A9}"/>
              </a:ext>
            </a:extLst>
          </p:cNvPr>
          <p:cNvSpPr txBox="1"/>
          <p:nvPr/>
        </p:nvSpPr>
        <p:spPr>
          <a:xfrm>
            <a:off x="3357407" y="4722080"/>
            <a:ext cx="1339149" cy="338554"/>
          </a:xfrm>
          <a:prstGeom prst="rect">
            <a:avLst/>
          </a:prstGeom>
          <a:noFill/>
        </p:spPr>
        <p:txBody>
          <a:bodyPr wrap="none" rtlCol="0">
            <a:spAutoFit/>
          </a:bodyPr>
          <a:lstStyle/>
          <a:p>
            <a:pPr algn="ctr"/>
            <a:r>
              <a:rPr lang="pt-BR" sz="1600" dirty="0"/>
              <a:t>Núcleo Móvel</a:t>
            </a:r>
          </a:p>
        </p:txBody>
      </p:sp>
      <p:sp>
        <p:nvSpPr>
          <p:cNvPr id="482" name="Freeform 481">
            <a:extLst>
              <a:ext uri="{FF2B5EF4-FFF2-40B4-BE49-F238E27FC236}">
                <a16:creationId xmlns:a16="http://schemas.microsoft.com/office/drawing/2014/main" id="{FD2B06D0-2B81-019B-070A-A010CDF67FF8}"/>
              </a:ext>
            </a:extLst>
          </p:cNvPr>
          <p:cNvSpPr/>
          <p:nvPr/>
        </p:nvSpPr>
        <p:spPr>
          <a:xfrm flipH="1">
            <a:off x="8804434" y="2516952"/>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483" name="Group 652">
            <a:extLst>
              <a:ext uri="{FF2B5EF4-FFF2-40B4-BE49-F238E27FC236}">
                <a16:creationId xmlns:a16="http://schemas.microsoft.com/office/drawing/2014/main" id="{6C544F42-A555-5624-694B-95E5D758E1D8}"/>
              </a:ext>
            </a:extLst>
          </p:cNvPr>
          <p:cNvGrpSpPr>
            <a:grpSpLocks/>
          </p:cNvGrpSpPr>
          <p:nvPr/>
        </p:nvGrpSpPr>
        <p:grpSpPr bwMode="auto">
          <a:xfrm flipH="1">
            <a:off x="10355727" y="2564659"/>
            <a:ext cx="346882" cy="278715"/>
            <a:chOff x="2751" y="1851"/>
            <a:chExt cx="462" cy="478"/>
          </a:xfrm>
        </p:grpSpPr>
        <p:pic>
          <p:nvPicPr>
            <p:cNvPr id="584" name="Picture 653" descr="iphone_stylized_small">
              <a:extLst>
                <a:ext uri="{FF2B5EF4-FFF2-40B4-BE49-F238E27FC236}">
                  <a16:creationId xmlns:a16="http://schemas.microsoft.com/office/drawing/2014/main" id="{8B0A60F5-7B86-A5BE-45A9-1BC50C85AC7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5" name="Picture 654" descr="antenna_radiation_stylized">
              <a:extLst>
                <a:ext uri="{FF2B5EF4-FFF2-40B4-BE49-F238E27FC236}">
                  <a16:creationId xmlns:a16="http://schemas.microsoft.com/office/drawing/2014/main" id="{DB46EB40-1D14-C7F1-DAAC-9E227CF84E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483">
            <a:extLst>
              <a:ext uri="{FF2B5EF4-FFF2-40B4-BE49-F238E27FC236}">
                <a16:creationId xmlns:a16="http://schemas.microsoft.com/office/drawing/2014/main" id="{1BFC1D29-8D2B-24D3-A264-428C62713E91}"/>
              </a:ext>
            </a:extLst>
          </p:cNvPr>
          <p:cNvGrpSpPr/>
          <p:nvPr/>
        </p:nvGrpSpPr>
        <p:grpSpPr>
          <a:xfrm flipH="1">
            <a:off x="10439792" y="3626233"/>
            <a:ext cx="217656" cy="203994"/>
            <a:chOff x="7432700" y="2327293"/>
            <a:chExt cx="534987" cy="407988"/>
          </a:xfrm>
        </p:grpSpPr>
        <p:pic>
          <p:nvPicPr>
            <p:cNvPr id="561" name="Picture 1017" descr="antenna_stylized">
              <a:extLst>
                <a:ext uri="{FF2B5EF4-FFF2-40B4-BE49-F238E27FC236}">
                  <a16:creationId xmlns:a16="http://schemas.microsoft.com/office/drawing/2014/main" id="{0ED080F6-27DB-1E3D-8A4A-2DC4F10E6EC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2" name="Picture 1018" descr="laptop_keyboard">
              <a:extLst>
                <a:ext uri="{FF2B5EF4-FFF2-40B4-BE49-F238E27FC236}">
                  <a16:creationId xmlns:a16="http://schemas.microsoft.com/office/drawing/2014/main" id="{44669807-D836-E869-3D5B-2D8D3A2110A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 name="Freeform 1019">
              <a:extLst>
                <a:ext uri="{FF2B5EF4-FFF2-40B4-BE49-F238E27FC236}">
                  <a16:creationId xmlns:a16="http://schemas.microsoft.com/office/drawing/2014/main" id="{EF0FDB19-1F7D-8442-09C1-3F18F12406B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564" name="Picture 1020" descr="screen">
              <a:extLst>
                <a:ext uri="{FF2B5EF4-FFF2-40B4-BE49-F238E27FC236}">
                  <a16:creationId xmlns:a16="http://schemas.microsoft.com/office/drawing/2014/main" id="{936B66E2-D3A1-2F92-1EBD-82584D1EE0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5" name="Freeform 1021">
              <a:extLst>
                <a:ext uri="{FF2B5EF4-FFF2-40B4-BE49-F238E27FC236}">
                  <a16:creationId xmlns:a16="http://schemas.microsoft.com/office/drawing/2014/main" id="{5D341460-3BEB-07C4-12A3-7500EB991F7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6" name="Freeform 1022">
              <a:extLst>
                <a:ext uri="{FF2B5EF4-FFF2-40B4-BE49-F238E27FC236}">
                  <a16:creationId xmlns:a16="http://schemas.microsoft.com/office/drawing/2014/main" id="{E0E94C0E-42D6-5F4F-FF77-61EA91264570}"/>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7" name="Freeform 1023">
              <a:extLst>
                <a:ext uri="{FF2B5EF4-FFF2-40B4-BE49-F238E27FC236}">
                  <a16:creationId xmlns:a16="http://schemas.microsoft.com/office/drawing/2014/main" id="{26787FCC-9F97-C32F-9394-D8141FB9D1E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8" name="Freeform 1024">
              <a:extLst>
                <a:ext uri="{FF2B5EF4-FFF2-40B4-BE49-F238E27FC236}">
                  <a16:creationId xmlns:a16="http://schemas.microsoft.com/office/drawing/2014/main" id="{CD4A056A-7F3B-3E77-CA1D-3052CBD67C8E}"/>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69" name="Freeform 1025">
              <a:extLst>
                <a:ext uri="{FF2B5EF4-FFF2-40B4-BE49-F238E27FC236}">
                  <a16:creationId xmlns:a16="http://schemas.microsoft.com/office/drawing/2014/main" id="{C6E6BE47-5153-BA32-98BC-52F66A7CEE5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0" name="Freeform 1026">
              <a:extLst>
                <a:ext uri="{FF2B5EF4-FFF2-40B4-BE49-F238E27FC236}">
                  <a16:creationId xmlns:a16="http://schemas.microsoft.com/office/drawing/2014/main" id="{76102D2B-1479-FC94-4F2E-B32D725712EC}"/>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71" name="Group 1027">
              <a:extLst>
                <a:ext uri="{FF2B5EF4-FFF2-40B4-BE49-F238E27FC236}">
                  <a16:creationId xmlns:a16="http://schemas.microsoft.com/office/drawing/2014/main" id="{4438A0DD-C74D-24CE-73EF-70AB54AA6DF0}"/>
                </a:ext>
              </a:extLst>
            </p:cNvPr>
            <p:cNvGrpSpPr>
              <a:grpSpLocks/>
            </p:cNvGrpSpPr>
            <p:nvPr/>
          </p:nvGrpSpPr>
          <p:grpSpPr bwMode="auto">
            <a:xfrm>
              <a:off x="7594735" y="2642220"/>
              <a:ext cx="98740" cy="36846"/>
              <a:chOff x="1740" y="2642"/>
              <a:chExt cx="752" cy="327"/>
            </a:xfrm>
          </p:grpSpPr>
          <p:sp>
            <p:nvSpPr>
              <p:cNvPr id="578" name="Freeform 1028">
                <a:extLst>
                  <a:ext uri="{FF2B5EF4-FFF2-40B4-BE49-F238E27FC236}">
                    <a16:creationId xmlns:a16="http://schemas.microsoft.com/office/drawing/2014/main" id="{9D7C87C7-39C9-6E35-912F-464E7557B0A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9" name="Freeform 1029">
                <a:extLst>
                  <a:ext uri="{FF2B5EF4-FFF2-40B4-BE49-F238E27FC236}">
                    <a16:creationId xmlns:a16="http://schemas.microsoft.com/office/drawing/2014/main" id="{35748F58-3990-F5E9-22E4-D9ECC8454BC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0" name="Freeform 1030">
                <a:extLst>
                  <a:ext uri="{FF2B5EF4-FFF2-40B4-BE49-F238E27FC236}">
                    <a16:creationId xmlns:a16="http://schemas.microsoft.com/office/drawing/2014/main" id="{26379621-ADD2-A845-C5B2-8B04D96827D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1" name="Freeform 1031">
                <a:extLst>
                  <a:ext uri="{FF2B5EF4-FFF2-40B4-BE49-F238E27FC236}">
                    <a16:creationId xmlns:a16="http://schemas.microsoft.com/office/drawing/2014/main" id="{3546413D-772E-B2B8-9E24-C366E8337A1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2" name="Freeform 1032">
                <a:extLst>
                  <a:ext uri="{FF2B5EF4-FFF2-40B4-BE49-F238E27FC236}">
                    <a16:creationId xmlns:a16="http://schemas.microsoft.com/office/drawing/2014/main" id="{5F256790-8813-8DA0-7D72-F5396D57E57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83" name="Freeform 1033">
                <a:extLst>
                  <a:ext uri="{FF2B5EF4-FFF2-40B4-BE49-F238E27FC236}">
                    <a16:creationId xmlns:a16="http://schemas.microsoft.com/office/drawing/2014/main" id="{D8C0AE73-23F1-BF0C-E157-60DD1CC2F8A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572" name="Freeform 1034">
              <a:extLst>
                <a:ext uri="{FF2B5EF4-FFF2-40B4-BE49-F238E27FC236}">
                  <a16:creationId xmlns:a16="http://schemas.microsoft.com/office/drawing/2014/main" id="{89CF6573-4106-DF07-AB8C-F7178A68548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3" name="Freeform 1035">
              <a:extLst>
                <a:ext uri="{FF2B5EF4-FFF2-40B4-BE49-F238E27FC236}">
                  <a16:creationId xmlns:a16="http://schemas.microsoft.com/office/drawing/2014/main" id="{61F25DD9-1F1C-4616-C837-F8FF1C543B38}"/>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4" name="Freeform 1036">
              <a:extLst>
                <a:ext uri="{FF2B5EF4-FFF2-40B4-BE49-F238E27FC236}">
                  <a16:creationId xmlns:a16="http://schemas.microsoft.com/office/drawing/2014/main" id="{0A96345F-2D8D-AF04-1CCA-59D514E1121F}"/>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5" name="Freeform 1037">
              <a:extLst>
                <a:ext uri="{FF2B5EF4-FFF2-40B4-BE49-F238E27FC236}">
                  <a16:creationId xmlns:a16="http://schemas.microsoft.com/office/drawing/2014/main" id="{00D34C1C-382F-3B94-105E-F59C31086553}"/>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6" name="Freeform 1038">
              <a:extLst>
                <a:ext uri="{FF2B5EF4-FFF2-40B4-BE49-F238E27FC236}">
                  <a16:creationId xmlns:a16="http://schemas.microsoft.com/office/drawing/2014/main" id="{1EF425A8-C70A-3F4C-04BF-EFD06CD22C6B}"/>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77" name="Freeform 1039">
              <a:extLst>
                <a:ext uri="{FF2B5EF4-FFF2-40B4-BE49-F238E27FC236}">
                  <a16:creationId xmlns:a16="http://schemas.microsoft.com/office/drawing/2014/main" id="{4CE7DB9F-35DF-6E1B-C8BD-8927C57E2B79}"/>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485" name="Group 484">
            <a:extLst>
              <a:ext uri="{FF2B5EF4-FFF2-40B4-BE49-F238E27FC236}">
                <a16:creationId xmlns:a16="http://schemas.microsoft.com/office/drawing/2014/main" id="{EFDEEF66-6804-6CB7-EACC-B9F25D72D60E}"/>
              </a:ext>
            </a:extLst>
          </p:cNvPr>
          <p:cNvGrpSpPr/>
          <p:nvPr/>
        </p:nvGrpSpPr>
        <p:grpSpPr>
          <a:xfrm flipH="1">
            <a:off x="10353044" y="3160166"/>
            <a:ext cx="429079" cy="145970"/>
            <a:chOff x="8493165" y="2029804"/>
            <a:chExt cx="849312" cy="226109"/>
          </a:xfrm>
        </p:grpSpPr>
        <p:pic>
          <p:nvPicPr>
            <p:cNvPr id="559" name="Picture 603" descr="car_icon_small">
              <a:extLst>
                <a:ext uri="{FF2B5EF4-FFF2-40B4-BE49-F238E27FC236}">
                  <a16:creationId xmlns:a16="http://schemas.microsoft.com/office/drawing/2014/main" id="{F6D98E17-47C7-CBEA-11EA-8B8995731E9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0" name="Picture 1017" descr="antenna_stylized">
              <a:extLst>
                <a:ext uri="{FF2B5EF4-FFF2-40B4-BE49-F238E27FC236}">
                  <a16:creationId xmlns:a16="http://schemas.microsoft.com/office/drawing/2014/main" id="{021B6FEE-4E62-9AF8-A763-3AB7DCF1233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6" name="Group 485">
            <a:extLst>
              <a:ext uri="{FF2B5EF4-FFF2-40B4-BE49-F238E27FC236}">
                <a16:creationId xmlns:a16="http://schemas.microsoft.com/office/drawing/2014/main" id="{DA16315B-6982-3A7F-DD23-0ADEB84A665B}"/>
              </a:ext>
            </a:extLst>
          </p:cNvPr>
          <p:cNvGrpSpPr/>
          <p:nvPr/>
        </p:nvGrpSpPr>
        <p:grpSpPr>
          <a:xfrm flipH="1">
            <a:off x="9758600" y="2550125"/>
            <a:ext cx="179923" cy="467705"/>
            <a:chOff x="2620015" y="53199"/>
            <a:chExt cx="179923" cy="467705"/>
          </a:xfrm>
        </p:grpSpPr>
        <p:grpSp>
          <p:nvGrpSpPr>
            <p:cNvPr id="534" name="Group 533">
              <a:extLst>
                <a:ext uri="{FF2B5EF4-FFF2-40B4-BE49-F238E27FC236}">
                  <a16:creationId xmlns:a16="http://schemas.microsoft.com/office/drawing/2014/main" id="{874CF1B9-42A6-65F7-8D14-4893D076F8AE}"/>
                </a:ext>
              </a:extLst>
            </p:cNvPr>
            <p:cNvGrpSpPr/>
            <p:nvPr/>
          </p:nvGrpSpPr>
          <p:grpSpPr>
            <a:xfrm>
              <a:off x="2620015" y="53199"/>
              <a:ext cx="179923" cy="196522"/>
              <a:chOff x="2620015" y="11718"/>
              <a:chExt cx="179923" cy="238005"/>
            </a:xfrm>
          </p:grpSpPr>
          <p:sp>
            <p:nvSpPr>
              <p:cNvPr id="551" name="Oval 818">
                <a:extLst>
                  <a:ext uri="{FF2B5EF4-FFF2-40B4-BE49-F238E27FC236}">
                    <a16:creationId xmlns:a16="http://schemas.microsoft.com/office/drawing/2014/main" id="{BFECE7EA-74E8-C53B-03F1-458DA28BDC36}"/>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52" name="Group 819">
                <a:extLst>
                  <a:ext uri="{FF2B5EF4-FFF2-40B4-BE49-F238E27FC236}">
                    <a16:creationId xmlns:a16="http://schemas.microsoft.com/office/drawing/2014/main" id="{644DDFB6-E4E7-78D5-615E-0DBADFF3CBCB}"/>
                  </a:ext>
                </a:extLst>
              </p:cNvPr>
              <p:cNvGrpSpPr>
                <a:grpSpLocks/>
              </p:cNvGrpSpPr>
              <p:nvPr/>
            </p:nvGrpSpPr>
            <p:grpSpPr bwMode="auto">
              <a:xfrm>
                <a:off x="2636043" y="11718"/>
                <a:ext cx="146258" cy="238005"/>
                <a:chOff x="2949" y="1424"/>
                <a:chExt cx="265" cy="322"/>
              </a:xfrm>
            </p:grpSpPr>
            <p:sp>
              <p:nvSpPr>
                <p:cNvPr id="553" name="Oval 820">
                  <a:extLst>
                    <a:ext uri="{FF2B5EF4-FFF2-40B4-BE49-F238E27FC236}">
                      <a16:creationId xmlns:a16="http://schemas.microsoft.com/office/drawing/2014/main" id="{086C636C-321F-4037-06A6-98B0C7137619}"/>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4" name="Oval 821">
                  <a:extLst>
                    <a:ext uri="{FF2B5EF4-FFF2-40B4-BE49-F238E27FC236}">
                      <a16:creationId xmlns:a16="http://schemas.microsoft.com/office/drawing/2014/main" id="{CACA9DCB-7708-06A6-7968-8992F08E8880}"/>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5" name="Oval 822">
                  <a:extLst>
                    <a:ext uri="{FF2B5EF4-FFF2-40B4-BE49-F238E27FC236}">
                      <a16:creationId xmlns:a16="http://schemas.microsoft.com/office/drawing/2014/main" id="{8DCA53AE-CEE1-998E-4BB7-41652C5C5B4C}"/>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6" name="Oval 823">
                  <a:extLst>
                    <a:ext uri="{FF2B5EF4-FFF2-40B4-BE49-F238E27FC236}">
                      <a16:creationId xmlns:a16="http://schemas.microsoft.com/office/drawing/2014/main" id="{C41DB5CD-88E2-B928-3918-6EBDA3C6882C}"/>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7" name="Freeform 824">
                  <a:extLst>
                    <a:ext uri="{FF2B5EF4-FFF2-40B4-BE49-F238E27FC236}">
                      <a16:creationId xmlns:a16="http://schemas.microsoft.com/office/drawing/2014/main" id="{197C3D07-A619-031C-44E6-1B3AE2AD7CEC}"/>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58" name="Freeform 824">
                  <a:extLst>
                    <a:ext uri="{FF2B5EF4-FFF2-40B4-BE49-F238E27FC236}">
                      <a16:creationId xmlns:a16="http://schemas.microsoft.com/office/drawing/2014/main" id="{AF8A358D-9208-7C56-6329-DB0CE34DD90D}"/>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535" name="Group 398">
              <a:extLst>
                <a:ext uri="{FF2B5EF4-FFF2-40B4-BE49-F238E27FC236}">
                  <a16:creationId xmlns:a16="http://schemas.microsoft.com/office/drawing/2014/main" id="{3B65B88F-0516-EBE3-A5EA-9C3C1385263B}"/>
                </a:ext>
              </a:extLst>
            </p:cNvPr>
            <p:cNvGrpSpPr>
              <a:grpSpLocks/>
            </p:cNvGrpSpPr>
            <p:nvPr/>
          </p:nvGrpSpPr>
          <p:grpSpPr bwMode="auto">
            <a:xfrm>
              <a:off x="2631142" y="136376"/>
              <a:ext cx="152730" cy="384528"/>
              <a:chOff x="3130" y="3288"/>
              <a:chExt cx="410" cy="742"/>
            </a:xfrm>
          </p:grpSpPr>
          <p:sp>
            <p:nvSpPr>
              <p:cNvPr id="536" name="Line 270">
                <a:extLst>
                  <a:ext uri="{FF2B5EF4-FFF2-40B4-BE49-F238E27FC236}">
                    <a16:creationId xmlns:a16="http://schemas.microsoft.com/office/drawing/2014/main" id="{31935DF1-83DA-B3FF-2D27-B4491E77B12A}"/>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7" name="Line 271">
                <a:extLst>
                  <a:ext uri="{FF2B5EF4-FFF2-40B4-BE49-F238E27FC236}">
                    <a16:creationId xmlns:a16="http://schemas.microsoft.com/office/drawing/2014/main" id="{BDFE238E-74AD-3049-77B4-11FDBD074E50}"/>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Line 272">
                <a:extLst>
                  <a:ext uri="{FF2B5EF4-FFF2-40B4-BE49-F238E27FC236}">
                    <a16:creationId xmlns:a16="http://schemas.microsoft.com/office/drawing/2014/main" id="{F5A7D14B-1868-AD66-BBB8-E3BBA728C8E5}"/>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Line 273">
                <a:extLst>
                  <a:ext uri="{FF2B5EF4-FFF2-40B4-BE49-F238E27FC236}">
                    <a16:creationId xmlns:a16="http://schemas.microsoft.com/office/drawing/2014/main" id="{C2BDEFC6-9254-212C-06AD-1EACDE3A43A6}"/>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Line 274">
                <a:extLst>
                  <a:ext uri="{FF2B5EF4-FFF2-40B4-BE49-F238E27FC236}">
                    <a16:creationId xmlns:a16="http://schemas.microsoft.com/office/drawing/2014/main" id="{0E7A3E48-4A6D-8C93-D2B9-D5EDF9B51EAF}"/>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Line 275">
                <a:extLst>
                  <a:ext uri="{FF2B5EF4-FFF2-40B4-BE49-F238E27FC236}">
                    <a16:creationId xmlns:a16="http://schemas.microsoft.com/office/drawing/2014/main" id="{0BA8CF0E-C248-BEC5-E4DB-DCC684A6D87F}"/>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Line 276">
                <a:extLst>
                  <a:ext uri="{FF2B5EF4-FFF2-40B4-BE49-F238E27FC236}">
                    <a16:creationId xmlns:a16="http://schemas.microsoft.com/office/drawing/2014/main" id="{AF08C4DC-7170-929F-D8F4-A78BB8F472B2}"/>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3" name="Line 277">
                <a:extLst>
                  <a:ext uri="{FF2B5EF4-FFF2-40B4-BE49-F238E27FC236}">
                    <a16:creationId xmlns:a16="http://schemas.microsoft.com/office/drawing/2014/main" id="{175CF986-B066-FF96-79DB-0BCD6E752EA7}"/>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4" name="Line 278">
                <a:extLst>
                  <a:ext uri="{FF2B5EF4-FFF2-40B4-BE49-F238E27FC236}">
                    <a16:creationId xmlns:a16="http://schemas.microsoft.com/office/drawing/2014/main" id="{0347EF75-F7DC-5BA4-C5AD-1D4464FAA1B4}"/>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Line 279">
                <a:extLst>
                  <a:ext uri="{FF2B5EF4-FFF2-40B4-BE49-F238E27FC236}">
                    <a16:creationId xmlns:a16="http://schemas.microsoft.com/office/drawing/2014/main" id="{C6991347-2A7D-EF6E-0DE3-89311E2285B5}"/>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Line 280">
                <a:extLst>
                  <a:ext uri="{FF2B5EF4-FFF2-40B4-BE49-F238E27FC236}">
                    <a16:creationId xmlns:a16="http://schemas.microsoft.com/office/drawing/2014/main" id="{4D0C7F4F-C157-0708-7212-9151C2B55ECE}"/>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Line 281">
                <a:extLst>
                  <a:ext uri="{FF2B5EF4-FFF2-40B4-BE49-F238E27FC236}">
                    <a16:creationId xmlns:a16="http://schemas.microsoft.com/office/drawing/2014/main" id="{78592DAC-E578-9362-0F64-2FBC39575758}"/>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Line 282">
                <a:extLst>
                  <a:ext uri="{FF2B5EF4-FFF2-40B4-BE49-F238E27FC236}">
                    <a16:creationId xmlns:a16="http://schemas.microsoft.com/office/drawing/2014/main" id="{CF7BB56C-5EA6-953B-2DD5-B7E193C96F1E}"/>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Line 283">
                <a:extLst>
                  <a:ext uri="{FF2B5EF4-FFF2-40B4-BE49-F238E27FC236}">
                    <a16:creationId xmlns:a16="http://schemas.microsoft.com/office/drawing/2014/main" id="{BE957042-0122-0E9B-30C4-DF9F08CBF2C9}"/>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Line 284">
                <a:extLst>
                  <a:ext uri="{FF2B5EF4-FFF2-40B4-BE49-F238E27FC236}">
                    <a16:creationId xmlns:a16="http://schemas.microsoft.com/office/drawing/2014/main" id="{6C01F4AC-9B05-B295-A1D5-F4BA4D0EDF33}"/>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487" name="Rectangle 486">
            <a:extLst>
              <a:ext uri="{FF2B5EF4-FFF2-40B4-BE49-F238E27FC236}">
                <a16:creationId xmlns:a16="http://schemas.microsoft.com/office/drawing/2014/main" id="{4E2D8FA1-6075-5A33-FD59-F3595D622F2E}"/>
              </a:ext>
            </a:extLst>
          </p:cNvPr>
          <p:cNvSpPr/>
          <p:nvPr/>
        </p:nvSpPr>
        <p:spPr>
          <a:xfrm flipH="1">
            <a:off x="10376096" y="2436415"/>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88" name="Group 487">
            <a:extLst>
              <a:ext uri="{FF2B5EF4-FFF2-40B4-BE49-F238E27FC236}">
                <a16:creationId xmlns:a16="http://schemas.microsoft.com/office/drawing/2014/main" id="{4A8360F3-B1C7-7F49-C4AB-C76018C1F09A}"/>
              </a:ext>
            </a:extLst>
          </p:cNvPr>
          <p:cNvGrpSpPr/>
          <p:nvPr/>
        </p:nvGrpSpPr>
        <p:grpSpPr>
          <a:xfrm flipH="1">
            <a:off x="9927396" y="3632078"/>
            <a:ext cx="179923" cy="467705"/>
            <a:chOff x="2620015" y="53199"/>
            <a:chExt cx="179923" cy="467705"/>
          </a:xfrm>
        </p:grpSpPr>
        <p:grpSp>
          <p:nvGrpSpPr>
            <p:cNvPr id="509" name="Group 508">
              <a:extLst>
                <a:ext uri="{FF2B5EF4-FFF2-40B4-BE49-F238E27FC236}">
                  <a16:creationId xmlns:a16="http://schemas.microsoft.com/office/drawing/2014/main" id="{11F984EE-7F6F-DFC7-4E3A-38C10ACBF536}"/>
                </a:ext>
              </a:extLst>
            </p:cNvPr>
            <p:cNvGrpSpPr/>
            <p:nvPr/>
          </p:nvGrpSpPr>
          <p:grpSpPr>
            <a:xfrm>
              <a:off x="2620015" y="53199"/>
              <a:ext cx="179923" cy="196522"/>
              <a:chOff x="2620015" y="11718"/>
              <a:chExt cx="179923" cy="238005"/>
            </a:xfrm>
          </p:grpSpPr>
          <p:sp>
            <p:nvSpPr>
              <p:cNvPr id="526" name="Oval 818">
                <a:extLst>
                  <a:ext uri="{FF2B5EF4-FFF2-40B4-BE49-F238E27FC236}">
                    <a16:creationId xmlns:a16="http://schemas.microsoft.com/office/drawing/2014/main" id="{692CD207-4779-3F31-826E-77029716BDC1}"/>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527" name="Group 819">
                <a:extLst>
                  <a:ext uri="{FF2B5EF4-FFF2-40B4-BE49-F238E27FC236}">
                    <a16:creationId xmlns:a16="http://schemas.microsoft.com/office/drawing/2014/main" id="{82F957A8-361C-7B31-0B78-670D779640A8}"/>
                  </a:ext>
                </a:extLst>
              </p:cNvPr>
              <p:cNvGrpSpPr>
                <a:grpSpLocks/>
              </p:cNvGrpSpPr>
              <p:nvPr/>
            </p:nvGrpSpPr>
            <p:grpSpPr bwMode="auto">
              <a:xfrm>
                <a:off x="2636043" y="11718"/>
                <a:ext cx="146258" cy="238005"/>
                <a:chOff x="2949" y="1424"/>
                <a:chExt cx="265" cy="322"/>
              </a:xfrm>
            </p:grpSpPr>
            <p:sp>
              <p:nvSpPr>
                <p:cNvPr id="528" name="Oval 820">
                  <a:extLst>
                    <a:ext uri="{FF2B5EF4-FFF2-40B4-BE49-F238E27FC236}">
                      <a16:creationId xmlns:a16="http://schemas.microsoft.com/office/drawing/2014/main" id="{46015B15-3833-FFEF-C982-53669442F054}"/>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29" name="Oval 821">
                  <a:extLst>
                    <a:ext uri="{FF2B5EF4-FFF2-40B4-BE49-F238E27FC236}">
                      <a16:creationId xmlns:a16="http://schemas.microsoft.com/office/drawing/2014/main" id="{0AD3390D-630F-E90A-A528-BF53E4C72101}"/>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0" name="Oval 822">
                  <a:extLst>
                    <a:ext uri="{FF2B5EF4-FFF2-40B4-BE49-F238E27FC236}">
                      <a16:creationId xmlns:a16="http://schemas.microsoft.com/office/drawing/2014/main" id="{8D1A19B4-BBFE-84C5-E563-B53446F7417C}"/>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1" name="Oval 823">
                  <a:extLst>
                    <a:ext uri="{FF2B5EF4-FFF2-40B4-BE49-F238E27FC236}">
                      <a16:creationId xmlns:a16="http://schemas.microsoft.com/office/drawing/2014/main" id="{D9F5859A-1591-55C0-5FE3-A0CBD4976764}"/>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2" name="Freeform 824">
                  <a:extLst>
                    <a:ext uri="{FF2B5EF4-FFF2-40B4-BE49-F238E27FC236}">
                      <a16:creationId xmlns:a16="http://schemas.microsoft.com/office/drawing/2014/main" id="{496BDDD2-D4EC-EBAB-C85D-2D71A78462F5}"/>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533" name="Freeform 824">
                  <a:extLst>
                    <a:ext uri="{FF2B5EF4-FFF2-40B4-BE49-F238E27FC236}">
                      <a16:creationId xmlns:a16="http://schemas.microsoft.com/office/drawing/2014/main" id="{319176CE-2622-B473-1CF5-487287B29E7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510" name="Group 398">
              <a:extLst>
                <a:ext uri="{FF2B5EF4-FFF2-40B4-BE49-F238E27FC236}">
                  <a16:creationId xmlns:a16="http://schemas.microsoft.com/office/drawing/2014/main" id="{44C4BF16-E328-76C7-6442-71C0C49DAE94}"/>
                </a:ext>
              </a:extLst>
            </p:cNvPr>
            <p:cNvGrpSpPr>
              <a:grpSpLocks/>
            </p:cNvGrpSpPr>
            <p:nvPr/>
          </p:nvGrpSpPr>
          <p:grpSpPr bwMode="auto">
            <a:xfrm>
              <a:off x="2631142" y="136376"/>
              <a:ext cx="152730" cy="384528"/>
              <a:chOff x="3130" y="3288"/>
              <a:chExt cx="410" cy="742"/>
            </a:xfrm>
          </p:grpSpPr>
          <p:sp>
            <p:nvSpPr>
              <p:cNvPr id="511" name="Line 270">
                <a:extLst>
                  <a:ext uri="{FF2B5EF4-FFF2-40B4-BE49-F238E27FC236}">
                    <a16:creationId xmlns:a16="http://schemas.microsoft.com/office/drawing/2014/main" id="{AA655D3E-3C8A-5423-EA51-AFE97E9114C3}"/>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2" name="Line 271">
                <a:extLst>
                  <a:ext uri="{FF2B5EF4-FFF2-40B4-BE49-F238E27FC236}">
                    <a16:creationId xmlns:a16="http://schemas.microsoft.com/office/drawing/2014/main" id="{55FD0BE5-F555-9A78-BB9C-6EADEEB8EE3D}"/>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3" name="Line 272">
                <a:extLst>
                  <a:ext uri="{FF2B5EF4-FFF2-40B4-BE49-F238E27FC236}">
                    <a16:creationId xmlns:a16="http://schemas.microsoft.com/office/drawing/2014/main" id="{2B198134-BB3C-2A55-6758-9B31BE35D726}"/>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4" name="Line 273">
                <a:extLst>
                  <a:ext uri="{FF2B5EF4-FFF2-40B4-BE49-F238E27FC236}">
                    <a16:creationId xmlns:a16="http://schemas.microsoft.com/office/drawing/2014/main" id="{F7A42E71-4A20-AEFE-42A3-59A743568EB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5" name="Line 274">
                <a:extLst>
                  <a:ext uri="{FF2B5EF4-FFF2-40B4-BE49-F238E27FC236}">
                    <a16:creationId xmlns:a16="http://schemas.microsoft.com/office/drawing/2014/main" id="{5727CE03-3515-7B97-6884-BA5B81DD2C36}"/>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6" name="Line 275">
                <a:extLst>
                  <a:ext uri="{FF2B5EF4-FFF2-40B4-BE49-F238E27FC236}">
                    <a16:creationId xmlns:a16="http://schemas.microsoft.com/office/drawing/2014/main" id="{ED6FDF2D-4133-6837-1E03-4AE660A6B22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7" name="Line 276">
                <a:extLst>
                  <a:ext uri="{FF2B5EF4-FFF2-40B4-BE49-F238E27FC236}">
                    <a16:creationId xmlns:a16="http://schemas.microsoft.com/office/drawing/2014/main" id="{84388CAA-CFBA-3691-CB1F-8AE4078F5B87}"/>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8" name="Line 277">
                <a:extLst>
                  <a:ext uri="{FF2B5EF4-FFF2-40B4-BE49-F238E27FC236}">
                    <a16:creationId xmlns:a16="http://schemas.microsoft.com/office/drawing/2014/main" id="{D5E85D91-1589-82BB-0010-84296B567420}"/>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19" name="Line 278">
                <a:extLst>
                  <a:ext uri="{FF2B5EF4-FFF2-40B4-BE49-F238E27FC236}">
                    <a16:creationId xmlns:a16="http://schemas.microsoft.com/office/drawing/2014/main" id="{C5664D24-7B57-640D-A260-9E7FA7CC525B}"/>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0" name="Line 279">
                <a:extLst>
                  <a:ext uri="{FF2B5EF4-FFF2-40B4-BE49-F238E27FC236}">
                    <a16:creationId xmlns:a16="http://schemas.microsoft.com/office/drawing/2014/main" id="{1AB2ABFF-AE8F-9B4B-E742-6D3B01E91CF0}"/>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1" name="Line 280">
                <a:extLst>
                  <a:ext uri="{FF2B5EF4-FFF2-40B4-BE49-F238E27FC236}">
                    <a16:creationId xmlns:a16="http://schemas.microsoft.com/office/drawing/2014/main" id="{98859B89-9EC2-63CF-084E-BFA9774DCA4E}"/>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2" name="Line 281">
                <a:extLst>
                  <a:ext uri="{FF2B5EF4-FFF2-40B4-BE49-F238E27FC236}">
                    <a16:creationId xmlns:a16="http://schemas.microsoft.com/office/drawing/2014/main" id="{A39B8548-0583-5898-2C37-810C7D9399D5}"/>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3" name="Line 282">
                <a:extLst>
                  <a:ext uri="{FF2B5EF4-FFF2-40B4-BE49-F238E27FC236}">
                    <a16:creationId xmlns:a16="http://schemas.microsoft.com/office/drawing/2014/main" id="{C83B44B9-7CC1-18AB-8F8D-93FBBCFE9188}"/>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4" name="Line 283">
                <a:extLst>
                  <a:ext uri="{FF2B5EF4-FFF2-40B4-BE49-F238E27FC236}">
                    <a16:creationId xmlns:a16="http://schemas.microsoft.com/office/drawing/2014/main" id="{5F2E5116-98BE-29F2-9B21-83B1C8043580}"/>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5" name="Line 284">
                <a:extLst>
                  <a:ext uri="{FF2B5EF4-FFF2-40B4-BE49-F238E27FC236}">
                    <a16:creationId xmlns:a16="http://schemas.microsoft.com/office/drawing/2014/main" id="{BC7245E6-6F03-B448-9EB0-407D06331B1C}"/>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489" name="Group 488">
            <a:extLst>
              <a:ext uri="{FF2B5EF4-FFF2-40B4-BE49-F238E27FC236}">
                <a16:creationId xmlns:a16="http://schemas.microsoft.com/office/drawing/2014/main" id="{74EE244B-C682-02B8-8359-8C5CB0BDF1B2}"/>
              </a:ext>
            </a:extLst>
          </p:cNvPr>
          <p:cNvGrpSpPr/>
          <p:nvPr/>
        </p:nvGrpSpPr>
        <p:grpSpPr>
          <a:xfrm flipH="1">
            <a:off x="9007147" y="3060530"/>
            <a:ext cx="710987" cy="468256"/>
            <a:chOff x="340314" y="825285"/>
            <a:chExt cx="710987" cy="468256"/>
          </a:xfrm>
        </p:grpSpPr>
        <p:sp>
          <p:nvSpPr>
            <p:cNvPr id="498" name="Oval 497">
              <a:extLst>
                <a:ext uri="{FF2B5EF4-FFF2-40B4-BE49-F238E27FC236}">
                  <a16:creationId xmlns:a16="http://schemas.microsoft.com/office/drawing/2014/main" id="{F20C8F10-8DDD-89A2-4CE8-3A0FE41997C7}"/>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99" name="Group 498">
              <a:extLst>
                <a:ext uri="{FF2B5EF4-FFF2-40B4-BE49-F238E27FC236}">
                  <a16:creationId xmlns:a16="http://schemas.microsoft.com/office/drawing/2014/main" id="{6BDA2DD1-D019-5C12-A318-13C6B851DEF7}"/>
                </a:ext>
              </a:extLst>
            </p:cNvPr>
            <p:cNvGrpSpPr/>
            <p:nvPr/>
          </p:nvGrpSpPr>
          <p:grpSpPr>
            <a:xfrm>
              <a:off x="519850" y="1126794"/>
              <a:ext cx="319417" cy="141292"/>
              <a:chOff x="7493876" y="2774731"/>
              <a:chExt cx="1481958" cy="894622"/>
            </a:xfrm>
          </p:grpSpPr>
          <p:sp>
            <p:nvSpPr>
              <p:cNvPr id="502" name="Freeform 501">
                <a:extLst>
                  <a:ext uri="{FF2B5EF4-FFF2-40B4-BE49-F238E27FC236}">
                    <a16:creationId xmlns:a16="http://schemas.microsoft.com/office/drawing/2014/main" id="{8CD5A2AB-22F1-58A4-18A0-04648254C6C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503" name="Oval 502">
                <a:extLst>
                  <a:ext uri="{FF2B5EF4-FFF2-40B4-BE49-F238E27FC236}">
                    <a16:creationId xmlns:a16="http://schemas.microsoft.com/office/drawing/2014/main" id="{C3ADAF9B-558D-3A5B-D5BF-AE48321B285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504" name="Group 503">
                <a:extLst>
                  <a:ext uri="{FF2B5EF4-FFF2-40B4-BE49-F238E27FC236}">
                    <a16:creationId xmlns:a16="http://schemas.microsoft.com/office/drawing/2014/main" id="{52DA4371-0C10-E56D-C0CE-7A55B8F6D9E0}"/>
                  </a:ext>
                </a:extLst>
              </p:cNvPr>
              <p:cNvGrpSpPr/>
              <p:nvPr/>
            </p:nvGrpSpPr>
            <p:grpSpPr>
              <a:xfrm>
                <a:off x="7713663" y="2848339"/>
                <a:ext cx="1042107" cy="425543"/>
                <a:chOff x="7786941" y="2884917"/>
                <a:chExt cx="897649" cy="353919"/>
              </a:xfrm>
            </p:grpSpPr>
            <p:sp>
              <p:nvSpPr>
                <p:cNvPr id="505" name="Freeform 504">
                  <a:extLst>
                    <a:ext uri="{FF2B5EF4-FFF2-40B4-BE49-F238E27FC236}">
                      <a16:creationId xmlns:a16="http://schemas.microsoft.com/office/drawing/2014/main" id="{E583AE8C-1AE8-45EC-C76C-F468F99F553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06" name="Freeform 505">
                  <a:extLst>
                    <a:ext uri="{FF2B5EF4-FFF2-40B4-BE49-F238E27FC236}">
                      <a16:creationId xmlns:a16="http://schemas.microsoft.com/office/drawing/2014/main" id="{29F7D21C-1C3B-759D-D444-6AD92F8CC87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07" name="Freeform 506">
                  <a:extLst>
                    <a:ext uri="{FF2B5EF4-FFF2-40B4-BE49-F238E27FC236}">
                      <a16:creationId xmlns:a16="http://schemas.microsoft.com/office/drawing/2014/main" id="{BDAE48FD-099C-10D6-5E6F-F567981DA26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508" name="Freeform 507">
                  <a:extLst>
                    <a:ext uri="{FF2B5EF4-FFF2-40B4-BE49-F238E27FC236}">
                      <a16:creationId xmlns:a16="http://schemas.microsoft.com/office/drawing/2014/main" id="{20F79077-6F07-64E1-1E93-D2F5E385795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500" name="Picture 499" descr="server_rack.png">
              <a:extLst>
                <a:ext uri="{FF2B5EF4-FFF2-40B4-BE49-F238E27FC236}">
                  <a16:creationId xmlns:a16="http://schemas.microsoft.com/office/drawing/2014/main" id="{0F087814-9B38-8C5E-79AC-3E6A7F10D0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501" name="Can 500">
              <a:extLst>
                <a:ext uri="{FF2B5EF4-FFF2-40B4-BE49-F238E27FC236}">
                  <a16:creationId xmlns:a16="http://schemas.microsoft.com/office/drawing/2014/main" id="{10CFD40C-5AD0-B6B6-7B54-A5DC69C2AA6E}"/>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0" name="Freeform 489">
            <a:extLst>
              <a:ext uri="{FF2B5EF4-FFF2-40B4-BE49-F238E27FC236}">
                <a16:creationId xmlns:a16="http://schemas.microsoft.com/office/drawing/2014/main" id="{32AF3ADF-B20B-4A18-8BDE-1065DEA88D87}"/>
              </a:ext>
            </a:extLst>
          </p:cNvPr>
          <p:cNvSpPr/>
          <p:nvPr/>
        </p:nvSpPr>
        <p:spPr>
          <a:xfrm rot="19995739" flipH="1">
            <a:off x="10129806" y="3604356"/>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1" name="Freeform 490">
            <a:extLst>
              <a:ext uri="{FF2B5EF4-FFF2-40B4-BE49-F238E27FC236}">
                <a16:creationId xmlns:a16="http://schemas.microsoft.com/office/drawing/2014/main" id="{BF797568-F977-1548-BFDB-7B172101C6AC}"/>
              </a:ext>
            </a:extLst>
          </p:cNvPr>
          <p:cNvSpPr/>
          <p:nvPr/>
        </p:nvSpPr>
        <p:spPr>
          <a:xfrm rot="485378" flipH="1">
            <a:off x="10047926" y="2979256"/>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2" name="Freeform 491">
            <a:extLst>
              <a:ext uri="{FF2B5EF4-FFF2-40B4-BE49-F238E27FC236}">
                <a16:creationId xmlns:a16="http://schemas.microsoft.com/office/drawing/2014/main" id="{5B913091-7782-8081-6906-C746BED6B0AC}"/>
              </a:ext>
            </a:extLst>
          </p:cNvPr>
          <p:cNvSpPr/>
          <p:nvPr/>
        </p:nvSpPr>
        <p:spPr>
          <a:xfrm rot="20039209" flipH="1">
            <a:off x="10013648" y="2646544"/>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3" name="TextBox 492">
            <a:extLst>
              <a:ext uri="{FF2B5EF4-FFF2-40B4-BE49-F238E27FC236}">
                <a16:creationId xmlns:a16="http://schemas.microsoft.com/office/drawing/2014/main" id="{DC95A82D-4676-F576-82CB-A0B0F1F48A5D}"/>
              </a:ext>
            </a:extLst>
          </p:cNvPr>
          <p:cNvSpPr txBox="1"/>
          <p:nvPr/>
        </p:nvSpPr>
        <p:spPr>
          <a:xfrm flipH="1">
            <a:off x="9799880" y="3137171"/>
            <a:ext cx="548548" cy="338554"/>
          </a:xfrm>
          <a:prstGeom prst="rect">
            <a:avLst/>
          </a:prstGeom>
          <a:noFill/>
        </p:spPr>
        <p:txBody>
          <a:bodyPr wrap="none" rtlCol="0">
            <a:spAutoFit/>
          </a:bodyPr>
          <a:lstStyle/>
          <a:p>
            <a:r>
              <a:rPr lang="en-US" sz="1600" dirty="0"/>
              <a:t>RAN</a:t>
            </a:r>
          </a:p>
        </p:txBody>
      </p:sp>
      <p:sp>
        <p:nvSpPr>
          <p:cNvPr id="494" name="TextBox 493">
            <a:extLst>
              <a:ext uri="{FF2B5EF4-FFF2-40B4-BE49-F238E27FC236}">
                <a16:creationId xmlns:a16="http://schemas.microsoft.com/office/drawing/2014/main" id="{1C324F69-8753-9B8F-9EF3-43A5C0944238}"/>
              </a:ext>
            </a:extLst>
          </p:cNvPr>
          <p:cNvSpPr txBox="1"/>
          <p:nvPr/>
        </p:nvSpPr>
        <p:spPr>
          <a:xfrm flipH="1">
            <a:off x="10305674" y="4006198"/>
            <a:ext cx="417102" cy="338554"/>
          </a:xfrm>
          <a:prstGeom prst="rect">
            <a:avLst/>
          </a:prstGeom>
          <a:noFill/>
        </p:spPr>
        <p:txBody>
          <a:bodyPr wrap="none" rtlCol="0">
            <a:spAutoFit/>
          </a:bodyPr>
          <a:lstStyle/>
          <a:p>
            <a:r>
              <a:rPr lang="en-US" sz="1600" dirty="0"/>
              <a:t>UE</a:t>
            </a:r>
          </a:p>
        </p:txBody>
      </p:sp>
      <p:cxnSp>
        <p:nvCxnSpPr>
          <p:cNvPr id="495" name="Straight Connector 494">
            <a:extLst>
              <a:ext uri="{FF2B5EF4-FFF2-40B4-BE49-F238E27FC236}">
                <a16:creationId xmlns:a16="http://schemas.microsoft.com/office/drawing/2014/main" id="{CFFC9DB8-36DC-88FA-7469-F66A155BF4E3}"/>
              </a:ext>
            </a:extLst>
          </p:cNvPr>
          <p:cNvCxnSpPr>
            <a:cxnSpLocks/>
            <a:endCxn id="503" idx="1"/>
          </p:cNvCxnSpPr>
          <p:nvPr/>
        </p:nvCxnSpPr>
        <p:spPr>
          <a:xfrm flipH="1">
            <a:off x="9491693" y="2979999"/>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57907AB6-6CE5-36D5-2AA0-6EBBBE9B2755}"/>
              </a:ext>
            </a:extLst>
          </p:cNvPr>
          <p:cNvCxnSpPr>
            <a:cxnSpLocks/>
            <a:endCxn id="497" idx="0"/>
          </p:cNvCxnSpPr>
          <p:nvPr/>
        </p:nvCxnSpPr>
        <p:spPr>
          <a:xfrm flipH="1" flipV="1">
            <a:off x="9400377" y="3532096"/>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EAE82F8B-A7D3-2CBC-8706-7AF200CBC3F8}"/>
              </a:ext>
            </a:extLst>
          </p:cNvPr>
          <p:cNvSpPr txBox="1"/>
          <p:nvPr/>
        </p:nvSpPr>
        <p:spPr>
          <a:xfrm flipH="1">
            <a:off x="8964061" y="3532096"/>
            <a:ext cx="872633" cy="613694"/>
          </a:xfrm>
          <a:prstGeom prst="rect">
            <a:avLst/>
          </a:prstGeom>
          <a:noFill/>
        </p:spPr>
        <p:txBody>
          <a:bodyPr wrap="square" rtlCol="0">
            <a:spAutoFit/>
          </a:bodyPr>
          <a:lstStyle/>
          <a:p>
            <a:pPr algn="ctr">
              <a:lnSpc>
                <a:spcPct val="80000"/>
              </a:lnSpc>
            </a:pPr>
            <a:r>
              <a:rPr lang="pt-BR" sz="1400" dirty="0"/>
              <a:t>DC de Borda Distante</a:t>
            </a:r>
          </a:p>
        </p:txBody>
      </p:sp>
      <p:grpSp>
        <p:nvGrpSpPr>
          <p:cNvPr id="586" name="Group 585">
            <a:extLst>
              <a:ext uri="{FF2B5EF4-FFF2-40B4-BE49-F238E27FC236}">
                <a16:creationId xmlns:a16="http://schemas.microsoft.com/office/drawing/2014/main" id="{6C47C1CD-6662-CD05-C831-D8EB530EB9A4}"/>
              </a:ext>
            </a:extLst>
          </p:cNvPr>
          <p:cNvGrpSpPr/>
          <p:nvPr/>
        </p:nvGrpSpPr>
        <p:grpSpPr>
          <a:xfrm flipH="1">
            <a:off x="8871627" y="4387103"/>
            <a:ext cx="1977689" cy="1908337"/>
            <a:chOff x="1816172" y="1778416"/>
            <a:chExt cx="1977689" cy="1908337"/>
          </a:xfrm>
        </p:grpSpPr>
        <p:sp>
          <p:nvSpPr>
            <p:cNvPr id="587" name="Freeform 586">
              <a:extLst>
                <a:ext uri="{FF2B5EF4-FFF2-40B4-BE49-F238E27FC236}">
                  <a16:creationId xmlns:a16="http://schemas.microsoft.com/office/drawing/2014/main" id="{563B5F46-6121-594C-AC1D-22F1C9A5CDC7}"/>
                </a:ext>
              </a:extLst>
            </p:cNvPr>
            <p:cNvSpPr/>
            <p:nvPr/>
          </p:nvSpPr>
          <p:spPr>
            <a:xfrm>
              <a:off x="2450739" y="1858953"/>
              <a:ext cx="1343122" cy="1642454"/>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050692 w 1404583"/>
                <a:gd name="connsiteY7" fmla="*/ 152947 h 761031"/>
                <a:gd name="connsiteX8" fmla="*/ 839164 w 1404583"/>
                <a:gd name="connsiteY8" fmla="*/ 13068 h 761031"/>
                <a:gd name="connsiteX9" fmla="*/ 231469 w 1404583"/>
                <a:gd name="connsiteY9" fmla="*/ 21319 h 761031"/>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1050692 w 1404583"/>
                <a:gd name="connsiteY7" fmla="*/ 167312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31469 w 1404583"/>
                <a:gd name="connsiteY0" fmla="*/ 35684 h 775396"/>
                <a:gd name="connsiteX1" fmla="*/ 130383 w 1404583"/>
                <a:gd name="connsiteY1" fmla="*/ 308410 h 775396"/>
                <a:gd name="connsiteX2" fmla="*/ 4957 w 1404583"/>
                <a:gd name="connsiteY2" fmla="*/ 492617 h 775396"/>
                <a:gd name="connsiteX3" fmla="*/ 69845 w 1404583"/>
                <a:gd name="connsiteY3" fmla="*/ 660155 h 775396"/>
                <a:gd name="connsiteX4" fmla="*/ 363588 w 1404583"/>
                <a:gd name="connsiteY4" fmla="*/ 772932 h 775396"/>
                <a:gd name="connsiteX5" fmla="*/ 1278658 w 1404583"/>
                <a:gd name="connsiteY5" fmla="*/ 723395 h 775396"/>
                <a:gd name="connsiteX6" fmla="*/ 1377847 w 1404583"/>
                <a:gd name="connsiteY6" fmla="*/ 328261 h 775396"/>
                <a:gd name="connsiteX7" fmla="*/ 937082 w 1404583"/>
                <a:gd name="connsiteY7" fmla="*/ 178473 h 775396"/>
                <a:gd name="connsiteX8" fmla="*/ 839164 w 1404583"/>
                <a:gd name="connsiteY8" fmla="*/ 27433 h 775396"/>
                <a:gd name="connsiteX9" fmla="*/ 231469 w 1404583"/>
                <a:gd name="connsiteY9" fmla="*/ 35684 h 775396"/>
                <a:gd name="connsiteX0" fmla="*/ 298945 w 1472059"/>
                <a:gd name="connsiteY0" fmla="*/ 35684 h 775396"/>
                <a:gd name="connsiteX1" fmla="*/ 197859 w 1472059"/>
                <a:gd name="connsiteY1" fmla="*/ 308410 h 775396"/>
                <a:gd name="connsiteX2" fmla="*/ 72433 w 1472059"/>
                <a:gd name="connsiteY2" fmla="*/ 492617 h 775396"/>
                <a:gd name="connsiteX3" fmla="*/ 29992 w 1472059"/>
                <a:gd name="connsiteY3" fmla="*/ 759997 h 775396"/>
                <a:gd name="connsiteX4" fmla="*/ 431064 w 1472059"/>
                <a:gd name="connsiteY4" fmla="*/ 772932 h 775396"/>
                <a:gd name="connsiteX5" fmla="*/ 1346134 w 1472059"/>
                <a:gd name="connsiteY5" fmla="*/ 723395 h 775396"/>
                <a:gd name="connsiteX6" fmla="*/ 1445323 w 1472059"/>
                <a:gd name="connsiteY6" fmla="*/ 328261 h 775396"/>
                <a:gd name="connsiteX7" fmla="*/ 1004558 w 1472059"/>
                <a:gd name="connsiteY7" fmla="*/ 178473 h 775396"/>
                <a:gd name="connsiteX8" fmla="*/ 906640 w 1472059"/>
                <a:gd name="connsiteY8" fmla="*/ 27433 h 775396"/>
                <a:gd name="connsiteX9" fmla="*/ 298945 w 1472059"/>
                <a:gd name="connsiteY9" fmla="*/ 35684 h 775396"/>
                <a:gd name="connsiteX0" fmla="*/ 298945 w 1469117"/>
                <a:gd name="connsiteY0" fmla="*/ 35684 h 800008"/>
                <a:gd name="connsiteX1" fmla="*/ 197859 w 1469117"/>
                <a:gd name="connsiteY1" fmla="*/ 308410 h 800008"/>
                <a:gd name="connsiteX2" fmla="*/ 72433 w 1469117"/>
                <a:gd name="connsiteY2" fmla="*/ 492617 h 800008"/>
                <a:gd name="connsiteX3" fmla="*/ 29992 w 1469117"/>
                <a:gd name="connsiteY3" fmla="*/ 759997 h 800008"/>
                <a:gd name="connsiteX4" fmla="*/ 490691 w 1469117"/>
                <a:gd name="connsiteY4" fmla="*/ 800008 h 800008"/>
                <a:gd name="connsiteX5" fmla="*/ 1346134 w 1469117"/>
                <a:gd name="connsiteY5" fmla="*/ 723395 h 800008"/>
                <a:gd name="connsiteX6" fmla="*/ 1445323 w 1469117"/>
                <a:gd name="connsiteY6" fmla="*/ 328261 h 800008"/>
                <a:gd name="connsiteX7" fmla="*/ 1004558 w 1469117"/>
                <a:gd name="connsiteY7" fmla="*/ 178473 h 800008"/>
                <a:gd name="connsiteX8" fmla="*/ 906640 w 1469117"/>
                <a:gd name="connsiteY8" fmla="*/ 27433 h 800008"/>
                <a:gd name="connsiteX9" fmla="*/ 298945 w 1469117"/>
                <a:gd name="connsiteY9" fmla="*/ 35684 h 800008"/>
                <a:gd name="connsiteX0" fmla="*/ 298945 w 1469117"/>
                <a:gd name="connsiteY0" fmla="*/ 35684 h 804744"/>
                <a:gd name="connsiteX1" fmla="*/ 197859 w 1469117"/>
                <a:gd name="connsiteY1" fmla="*/ 308410 h 804744"/>
                <a:gd name="connsiteX2" fmla="*/ 72433 w 1469117"/>
                <a:gd name="connsiteY2" fmla="*/ 492617 h 804744"/>
                <a:gd name="connsiteX3" fmla="*/ 29992 w 1469117"/>
                <a:gd name="connsiteY3" fmla="*/ 759997 h 804744"/>
                <a:gd name="connsiteX4" fmla="*/ 490691 w 1469117"/>
                <a:gd name="connsiteY4" fmla="*/ 800008 h 804744"/>
                <a:gd name="connsiteX5" fmla="*/ 1346134 w 1469117"/>
                <a:gd name="connsiteY5" fmla="*/ 723395 h 804744"/>
                <a:gd name="connsiteX6" fmla="*/ 1445323 w 1469117"/>
                <a:gd name="connsiteY6" fmla="*/ 328261 h 804744"/>
                <a:gd name="connsiteX7" fmla="*/ 1004558 w 1469117"/>
                <a:gd name="connsiteY7" fmla="*/ 178473 h 804744"/>
                <a:gd name="connsiteX8" fmla="*/ 906640 w 1469117"/>
                <a:gd name="connsiteY8" fmla="*/ 27433 h 804744"/>
                <a:gd name="connsiteX9" fmla="*/ 298945 w 1469117"/>
                <a:gd name="connsiteY9" fmla="*/ 35684 h 804744"/>
                <a:gd name="connsiteX0" fmla="*/ 268953 w 1439125"/>
                <a:gd name="connsiteY0" fmla="*/ 35684 h 804744"/>
                <a:gd name="connsiteX1" fmla="*/ 167867 w 1439125"/>
                <a:gd name="connsiteY1" fmla="*/ 308410 h 804744"/>
                <a:gd name="connsiteX2" fmla="*/ 42441 w 1439125"/>
                <a:gd name="connsiteY2" fmla="*/ 492617 h 804744"/>
                <a:gd name="connsiteX3" fmla="*/ 0 w 1439125"/>
                <a:gd name="connsiteY3" fmla="*/ 759997 h 804744"/>
                <a:gd name="connsiteX4" fmla="*/ 460699 w 1439125"/>
                <a:gd name="connsiteY4" fmla="*/ 800008 h 804744"/>
                <a:gd name="connsiteX5" fmla="*/ 1316142 w 1439125"/>
                <a:gd name="connsiteY5" fmla="*/ 723395 h 804744"/>
                <a:gd name="connsiteX6" fmla="*/ 1415331 w 1439125"/>
                <a:gd name="connsiteY6" fmla="*/ 328261 h 804744"/>
                <a:gd name="connsiteX7" fmla="*/ 974566 w 1439125"/>
                <a:gd name="connsiteY7" fmla="*/ 178473 h 804744"/>
                <a:gd name="connsiteX8" fmla="*/ 876648 w 1439125"/>
                <a:gd name="connsiteY8" fmla="*/ 27433 h 804744"/>
                <a:gd name="connsiteX9" fmla="*/ 268953 w 1439125"/>
                <a:gd name="connsiteY9" fmla="*/ 35684 h 804744"/>
                <a:gd name="connsiteX0" fmla="*/ 304729 w 1474901"/>
                <a:gd name="connsiteY0" fmla="*/ 35684 h 803041"/>
                <a:gd name="connsiteX1" fmla="*/ 203643 w 1474901"/>
                <a:gd name="connsiteY1" fmla="*/ 308410 h 803041"/>
                <a:gd name="connsiteX2" fmla="*/ 78217 w 1474901"/>
                <a:gd name="connsiteY2" fmla="*/ 492617 h 803041"/>
                <a:gd name="connsiteX3" fmla="*/ 0 w 1474901"/>
                <a:gd name="connsiteY3" fmla="*/ 729536 h 803041"/>
                <a:gd name="connsiteX4" fmla="*/ 496475 w 1474901"/>
                <a:gd name="connsiteY4" fmla="*/ 800008 h 803041"/>
                <a:gd name="connsiteX5" fmla="*/ 1351918 w 1474901"/>
                <a:gd name="connsiteY5" fmla="*/ 723395 h 803041"/>
                <a:gd name="connsiteX6" fmla="*/ 1451107 w 1474901"/>
                <a:gd name="connsiteY6" fmla="*/ 328261 h 803041"/>
                <a:gd name="connsiteX7" fmla="*/ 1010342 w 1474901"/>
                <a:gd name="connsiteY7" fmla="*/ 178473 h 803041"/>
                <a:gd name="connsiteX8" fmla="*/ 912424 w 1474901"/>
                <a:gd name="connsiteY8" fmla="*/ 27433 h 803041"/>
                <a:gd name="connsiteX9" fmla="*/ 304729 w 1474901"/>
                <a:gd name="connsiteY9" fmla="*/ 35684 h 803041"/>
                <a:gd name="connsiteX0" fmla="*/ 304729 w 1474901"/>
                <a:gd name="connsiteY0" fmla="*/ 35684 h 808022"/>
                <a:gd name="connsiteX1" fmla="*/ 203643 w 1474901"/>
                <a:gd name="connsiteY1" fmla="*/ 308410 h 808022"/>
                <a:gd name="connsiteX2" fmla="*/ 78217 w 1474901"/>
                <a:gd name="connsiteY2" fmla="*/ 492617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98093 w 1474901"/>
                <a:gd name="connsiteY2" fmla="*/ 651688 h 808022"/>
                <a:gd name="connsiteX3" fmla="*/ 0 w 1474901"/>
                <a:gd name="connsiteY3" fmla="*/ 729536 h 808022"/>
                <a:gd name="connsiteX4" fmla="*/ 496475 w 1474901"/>
                <a:gd name="connsiteY4" fmla="*/ 800008 h 808022"/>
                <a:gd name="connsiteX5" fmla="*/ 1351918 w 1474901"/>
                <a:gd name="connsiteY5" fmla="*/ 723395 h 808022"/>
                <a:gd name="connsiteX6" fmla="*/ 1451107 w 1474901"/>
                <a:gd name="connsiteY6" fmla="*/ 328261 h 808022"/>
                <a:gd name="connsiteX7" fmla="*/ 1010342 w 1474901"/>
                <a:gd name="connsiteY7" fmla="*/ 178473 h 808022"/>
                <a:gd name="connsiteX8" fmla="*/ 912424 w 1474901"/>
                <a:gd name="connsiteY8" fmla="*/ 27433 h 808022"/>
                <a:gd name="connsiteX9" fmla="*/ 304729 w 1474901"/>
                <a:gd name="connsiteY9" fmla="*/ 35684 h 808022"/>
                <a:gd name="connsiteX0" fmla="*/ 304729 w 1474901"/>
                <a:gd name="connsiteY0" fmla="*/ 35684 h 808022"/>
                <a:gd name="connsiteX1" fmla="*/ 203643 w 1474901"/>
                <a:gd name="connsiteY1" fmla="*/ 308410 h 808022"/>
                <a:gd name="connsiteX2" fmla="*/ 147531 w 1474901"/>
                <a:gd name="connsiteY2" fmla="*/ 474311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98093 w 1474901"/>
                <a:gd name="connsiteY3" fmla="*/ 651688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304729 w 1474901"/>
                <a:gd name="connsiteY0" fmla="*/ 35684 h 808022"/>
                <a:gd name="connsiteX1" fmla="*/ 203643 w 1474901"/>
                <a:gd name="connsiteY1" fmla="*/ 308410 h 808022"/>
                <a:gd name="connsiteX2" fmla="*/ 107780 w 1474901"/>
                <a:gd name="connsiteY2" fmla="*/ 433697 h 808022"/>
                <a:gd name="connsiteX3" fmla="*/ 165670 w 1474901"/>
                <a:gd name="connsiteY3" fmla="*/ 641535 h 808022"/>
                <a:gd name="connsiteX4" fmla="*/ 0 w 1474901"/>
                <a:gd name="connsiteY4" fmla="*/ 729536 h 808022"/>
                <a:gd name="connsiteX5" fmla="*/ 496475 w 1474901"/>
                <a:gd name="connsiteY5" fmla="*/ 800008 h 808022"/>
                <a:gd name="connsiteX6" fmla="*/ 1351918 w 1474901"/>
                <a:gd name="connsiteY6" fmla="*/ 723395 h 808022"/>
                <a:gd name="connsiteX7" fmla="*/ 1451107 w 1474901"/>
                <a:gd name="connsiteY7" fmla="*/ 328261 h 808022"/>
                <a:gd name="connsiteX8" fmla="*/ 1010342 w 1474901"/>
                <a:gd name="connsiteY8" fmla="*/ 178473 h 808022"/>
                <a:gd name="connsiteX9" fmla="*/ 912424 w 1474901"/>
                <a:gd name="connsiteY9" fmla="*/ 27433 h 808022"/>
                <a:gd name="connsiteX10" fmla="*/ 304729 w 1474901"/>
                <a:gd name="connsiteY10" fmla="*/ 35684 h 808022"/>
                <a:gd name="connsiteX0" fmla="*/ 421844 w 1592016"/>
                <a:gd name="connsiteY0" fmla="*/ 31457 h 803795"/>
                <a:gd name="connsiteX1" fmla="*/ 2746 w 1592016"/>
                <a:gd name="connsiteY1" fmla="*/ 229725 h 803795"/>
                <a:gd name="connsiteX2" fmla="*/ 224895 w 1592016"/>
                <a:gd name="connsiteY2" fmla="*/ 429470 h 803795"/>
                <a:gd name="connsiteX3" fmla="*/ 282785 w 1592016"/>
                <a:gd name="connsiteY3" fmla="*/ 637308 h 803795"/>
                <a:gd name="connsiteX4" fmla="*/ 117115 w 1592016"/>
                <a:gd name="connsiteY4" fmla="*/ 725309 h 803795"/>
                <a:gd name="connsiteX5" fmla="*/ 613590 w 1592016"/>
                <a:gd name="connsiteY5" fmla="*/ 795781 h 803795"/>
                <a:gd name="connsiteX6" fmla="*/ 1469033 w 1592016"/>
                <a:gd name="connsiteY6" fmla="*/ 719168 h 803795"/>
                <a:gd name="connsiteX7" fmla="*/ 1568222 w 1592016"/>
                <a:gd name="connsiteY7" fmla="*/ 324034 h 803795"/>
                <a:gd name="connsiteX8" fmla="*/ 1127457 w 1592016"/>
                <a:gd name="connsiteY8" fmla="*/ 174246 h 803795"/>
                <a:gd name="connsiteX9" fmla="*/ 1029539 w 1592016"/>
                <a:gd name="connsiteY9" fmla="*/ 23206 h 803795"/>
                <a:gd name="connsiteX10" fmla="*/ 421844 w 1592016"/>
                <a:gd name="connsiteY10" fmla="*/ 31457 h 803795"/>
                <a:gd name="connsiteX0" fmla="*/ 157880 w 1594387"/>
                <a:gd name="connsiteY0" fmla="*/ 10669 h 850697"/>
                <a:gd name="connsiteX1" fmla="*/ 5117 w 1594387"/>
                <a:gd name="connsiteY1" fmla="*/ 276627 h 850697"/>
                <a:gd name="connsiteX2" fmla="*/ 227266 w 1594387"/>
                <a:gd name="connsiteY2" fmla="*/ 476372 h 850697"/>
                <a:gd name="connsiteX3" fmla="*/ 285156 w 1594387"/>
                <a:gd name="connsiteY3" fmla="*/ 684210 h 850697"/>
                <a:gd name="connsiteX4" fmla="*/ 119486 w 1594387"/>
                <a:gd name="connsiteY4" fmla="*/ 772211 h 850697"/>
                <a:gd name="connsiteX5" fmla="*/ 615961 w 1594387"/>
                <a:gd name="connsiteY5" fmla="*/ 842683 h 850697"/>
                <a:gd name="connsiteX6" fmla="*/ 1471404 w 1594387"/>
                <a:gd name="connsiteY6" fmla="*/ 766070 h 850697"/>
                <a:gd name="connsiteX7" fmla="*/ 1570593 w 1594387"/>
                <a:gd name="connsiteY7" fmla="*/ 370936 h 850697"/>
                <a:gd name="connsiteX8" fmla="*/ 1129828 w 1594387"/>
                <a:gd name="connsiteY8" fmla="*/ 221148 h 850697"/>
                <a:gd name="connsiteX9" fmla="*/ 1031910 w 1594387"/>
                <a:gd name="connsiteY9" fmla="*/ 70108 h 850697"/>
                <a:gd name="connsiteX10" fmla="*/ 157880 w 1594387"/>
                <a:gd name="connsiteY10" fmla="*/ 10669 h 850697"/>
                <a:gd name="connsiteX0" fmla="*/ 154757 w 1591264"/>
                <a:gd name="connsiteY0" fmla="*/ 10669 h 850697"/>
                <a:gd name="connsiteX1" fmla="*/ 1994 w 1591264"/>
                <a:gd name="connsiteY1" fmla="*/ 276627 h 850697"/>
                <a:gd name="connsiteX2" fmla="*/ 57187 w 1591264"/>
                <a:gd name="connsiteY2" fmla="*/ 500063 h 850697"/>
                <a:gd name="connsiteX3" fmla="*/ 282033 w 1591264"/>
                <a:gd name="connsiteY3" fmla="*/ 684210 h 850697"/>
                <a:gd name="connsiteX4" fmla="*/ 116363 w 1591264"/>
                <a:gd name="connsiteY4" fmla="*/ 772211 h 850697"/>
                <a:gd name="connsiteX5" fmla="*/ 612838 w 1591264"/>
                <a:gd name="connsiteY5" fmla="*/ 842683 h 850697"/>
                <a:gd name="connsiteX6" fmla="*/ 1468281 w 1591264"/>
                <a:gd name="connsiteY6" fmla="*/ 766070 h 850697"/>
                <a:gd name="connsiteX7" fmla="*/ 1567470 w 1591264"/>
                <a:gd name="connsiteY7" fmla="*/ 370936 h 850697"/>
                <a:gd name="connsiteX8" fmla="*/ 1126705 w 1591264"/>
                <a:gd name="connsiteY8" fmla="*/ 221148 h 850697"/>
                <a:gd name="connsiteX9" fmla="*/ 1028787 w 1591264"/>
                <a:gd name="connsiteY9" fmla="*/ 70108 h 850697"/>
                <a:gd name="connsiteX10" fmla="*/ 154757 w 1591264"/>
                <a:gd name="connsiteY10" fmla="*/ 10669 h 850697"/>
                <a:gd name="connsiteX0" fmla="*/ 171865 w 1608372"/>
                <a:gd name="connsiteY0" fmla="*/ 10669 h 850697"/>
                <a:gd name="connsiteX1" fmla="*/ 19102 w 1608372"/>
                <a:gd name="connsiteY1" fmla="*/ 276627 h 850697"/>
                <a:gd name="connsiteX2" fmla="*/ 74295 w 1608372"/>
                <a:gd name="connsiteY2" fmla="*/ 500063 h 850697"/>
                <a:gd name="connsiteX3" fmla="*/ 1005 w 1608372"/>
                <a:gd name="connsiteY3" fmla="*/ 690979 h 850697"/>
                <a:gd name="connsiteX4" fmla="*/ 133471 w 1608372"/>
                <a:gd name="connsiteY4" fmla="*/ 772211 h 850697"/>
                <a:gd name="connsiteX5" fmla="*/ 629946 w 1608372"/>
                <a:gd name="connsiteY5" fmla="*/ 842683 h 850697"/>
                <a:gd name="connsiteX6" fmla="*/ 1485389 w 1608372"/>
                <a:gd name="connsiteY6" fmla="*/ 766070 h 850697"/>
                <a:gd name="connsiteX7" fmla="*/ 1584578 w 1608372"/>
                <a:gd name="connsiteY7" fmla="*/ 370936 h 850697"/>
                <a:gd name="connsiteX8" fmla="*/ 1143813 w 1608372"/>
                <a:gd name="connsiteY8" fmla="*/ 221148 h 850697"/>
                <a:gd name="connsiteX9" fmla="*/ 1045895 w 1608372"/>
                <a:gd name="connsiteY9" fmla="*/ 70108 h 850697"/>
                <a:gd name="connsiteX10" fmla="*/ 171865 w 1608372"/>
                <a:gd name="connsiteY10" fmla="*/ 10669 h 850697"/>
                <a:gd name="connsiteX0" fmla="*/ 245102 w 1681609"/>
                <a:gd name="connsiteY0" fmla="*/ 10669 h 859102"/>
                <a:gd name="connsiteX1" fmla="*/ 92339 w 1681609"/>
                <a:gd name="connsiteY1" fmla="*/ 276627 h 859102"/>
                <a:gd name="connsiteX2" fmla="*/ 147532 w 1681609"/>
                <a:gd name="connsiteY2" fmla="*/ 500063 h 859102"/>
                <a:gd name="connsiteX3" fmla="*/ 74242 w 1681609"/>
                <a:gd name="connsiteY3" fmla="*/ 690979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59102"/>
                <a:gd name="connsiteX1" fmla="*/ 92339 w 1681609"/>
                <a:gd name="connsiteY1" fmla="*/ 276627 h 859102"/>
                <a:gd name="connsiteX2" fmla="*/ 147532 w 1681609"/>
                <a:gd name="connsiteY2" fmla="*/ 500063 h 859102"/>
                <a:gd name="connsiteX3" fmla="*/ 14615 w 1681609"/>
                <a:gd name="connsiteY3" fmla="*/ 652057 h 859102"/>
                <a:gd name="connsiteX4" fmla="*/ 0 w 1681609"/>
                <a:gd name="connsiteY4" fmla="*/ 800979 h 859102"/>
                <a:gd name="connsiteX5" fmla="*/ 703183 w 1681609"/>
                <a:gd name="connsiteY5" fmla="*/ 842683 h 859102"/>
                <a:gd name="connsiteX6" fmla="*/ 1558626 w 1681609"/>
                <a:gd name="connsiteY6" fmla="*/ 766070 h 859102"/>
                <a:gd name="connsiteX7" fmla="*/ 1657815 w 1681609"/>
                <a:gd name="connsiteY7" fmla="*/ 370936 h 859102"/>
                <a:gd name="connsiteX8" fmla="*/ 1217050 w 1681609"/>
                <a:gd name="connsiteY8" fmla="*/ 221148 h 859102"/>
                <a:gd name="connsiteX9" fmla="*/ 1119132 w 1681609"/>
                <a:gd name="connsiteY9" fmla="*/ 70108 h 859102"/>
                <a:gd name="connsiteX10" fmla="*/ 245102 w 1681609"/>
                <a:gd name="connsiteY10" fmla="*/ 10669 h 859102"/>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 name="connsiteX0" fmla="*/ 245102 w 1681609"/>
                <a:gd name="connsiteY0" fmla="*/ 10669 h 875411"/>
                <a:gd name="connsiteX1" fmla="*/ 92339 w 1681609"/>
                <a:gd name="connsiteY1" fmla="*/ 276627 h 875411"/>
                <a:gd name="connsiteX2" fmla="*/ 147532 w 1681609"/>
                <a:gd name="connsiteY2" fmla="*/ 500063 h 875411"/>
                <a:gd name="connsiteX3" fmla="*/ 14615 w 1681609"/>
                <a:gd name="connsiteY3" fmla="*/ 652057 h 875411"/>
                <a:gd name="connsiteX4" fmla="*/ 0 w 1681609"/>
                <a:gd name="connsiteY4" fmla="*/ 800979 h 875411"/>
                <a:gd name="connsiteX5" fmla="*/ 703183 w 1681609"/>
                <a:gd name="connsiteY5" fmla="*/ 866375 h 875411"/>
                <a:gd name="connsiteX6" fmla="*/ 1558626 w 1681609"/>
                <a:gd name="connsiteY6" fmla="*/ 766070 h 875411"/>
                <a:gd name="connsiteX7" fmla="*/ 1657815 w 1681609"/>
                <a:gd name="connsiteY7" fmla="*/ 370936 h 875411"/>
                <a:gd name="connsiteX8" fmla="*/ 1217050 w 1681609"/>
                <a:gd name="connsiteY8" fmla="*/ 221148 h 875411"/>
                <a:gd name="connsiteX9" fmla="*/ 1119132 w 1681609"/>
                <a:gd name="connsiteY9" fmla="*/ 70108 h 875411"/>
                <a:gd name="connsiteX10" fmla="*/ 245102 w 1681609"/>
                <a:gd name="connsiteY10" fmla="*/ 10669 h 87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1609" h="875411">
                  <a:moveTo>
                    <a:pt x="245102" y="10669"/>
                  </a:moveTo>
                  <a:cubicBezTo>
                    <a:pt x="73970" y="45089"/>
                    <a:pt x="108601" y="195061"/>
                    <a:pt x="92339" y="276627"/>
                  </a:cubicBezTo>
                  <a:cubicBezTo>
                    <a:pt x="76077" y="358193"/>
                    <a:pt x="165124" y="442850"/>
                    <a:pt x="147532" y="500063"/>
                  </a:cubicBezTo>
                  <a:cubicBezTo>
                    <a:pt x="129940" y="557276"/>
                    <a:pt x="39204" y="601904"/>
                    <a:pt x="14615" y="652057"/>
                  </a:cubicBezTo>
                  <a:cubicBezTo>
                    <a:pt x="-9974" y="702210"/>
                    <a:pt x="62501" y="723150"/>
                    <a:pt x="0" y="800979"/>
                  </a:cubicBezTo>
                  <a:cubicBezTo>
                    <a:pt x="56492" y="880762"/>
                    <a:pt x="482696" y="884704"/>
                    <a:pt x="703183" y="866375"/>
                  </a:cubicBezTo>
                  <a:cubicBezTo>
                    <a:pt x="793580" y="871488"/>
                    <a:pt x="1399521" y="848643"/>
                    <a:pt x="1558626" y="766070"/>
                  </a:cubicBezTo>
                  <a:cubicBezTo>
                    <a:pt x="1717731" y="683497"/>
                    <a:pt x="1687644" y="497131"/>
                    <a:pt x="1657815" y="370936"/>
                  </a:cubicBezTo>
                  <a:cubicBezTo>
                    <a:pt x="1598157" y="251624"/>
                    <a:pt x="1241421" y="258072"/>
                    <a:pt x="1217050" y="221148"/>
                  </a:cubicBezTo>
                  <a:cubicBezTo>
                    <a:pt x="1192679" y="184224"/>
                    <a:pt x="1293547" y="145105"/>
                    <a:pt x="1119132" y="70108"/>
                  </a:cubicBezTo>
                  <a:cubicBezTo>
                    <a:pt x="1013853" y="32921"/>
                    <a:pt x="416234" y="-23751"/>
                    <a:pt x="245102" y="10669"/>
                  </a:cubicBezTo>
                  <a:close/>
                </a:path>
              </a:pathLst>
            </a:custGeom>
            <a:solidFill>
              <a:schemeClr val="accent5">
                <a:lumMod val="20000"/>
                <a:lumOff val="80000"/>
              </a:schemeClr>
            </a:solidFill>
            <a:ln w="9525">
              <a:solidFill>
                <a:schemeClr val="accent5">
                  <a:lumMod val="60000"/>
                  <a:lumOff val="4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588" name="Group 652">
              <a:extLst>
                <a:ext uri="{FF2B5EF4-FFF2-40B4-BE49-F238E27FC236}">
                  <a16:creationId xmlns:a16="http://schemas.microsoft.com/office/drawing/2014/main" id="{A0E0FEAE-C8B6-6B5C-61C8-60656FD08753}"/>
                </a:ext>
              </a:extLst>
            </p:cNvPr>
            <p:cNvGrpSpPr>
              <a:grpSpLocks/>
            </p:cNvGrpSpPr>
            <p:nvPr/>
          </p:nvGrpSpPr>
          <p:grpSpPr bwMode="auto">
            <a:xfrm>
              <a:off x="1895692" y="1906660"/>
              <a:ext cx="346883" cy="278715"/>
              <a:chOff x="2751" y="1851"/>
              <a:chExt cx="462" cy="478"/>
            </a:xfrm>
          </p:grpSpPr>
          <p:pic>
            <p:nvPicPr>
              <p:cNvPr id="689" name="Picture 653" descr="iphone_stylized_small">
                <a:extLst>
                  <a:ext uri="{FF2B5EF4-FFF2-40B4-BE49-F238E27FC236}">
                    <a16:creationId xmlns:a16="http://schemas.microsoft.com/office/drawing/2014/main" id="{67691DD3-87EA-3217-7A22-01FC4A0626D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0" name="Picture 654" descr="antenna_radiation_stylized">
                <a:extLst>
                  <a:ext uri="{FF2B5EF4-FFF2-40B4-BE49-F238E27FC236}">
                    <a16:creationId xmlns:a16="http://schemas.microsoft.com/office/drawing/2014/main" id="{E8784FB0-AA4D-2E49-C303-A3E1A3C8F64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89" name="Group 588">
              <a:extLst>
                <a:ext uri="{FF2B5EF4-FFF2-40B4-BE49-F238E27FC236}">
                  <a16:creationId xmlns:a16="http://schemas.microsoft.com/office/drawing/2014/main" id="{E7268D99-C795-9AFE-AD13-ED6502296E3C}"/>
                </a:ext>
              </a:extLst>
            </p:cNvPr>
            <p:cNvGrpSpPr/>
            <p:nvPr/>
          </p:nvGrpSpPr>
          <p:grpSpPr>
            <a:xfrm>
              <a:off x="1940850" y="2968234"/>
              <a:ext cx="217656" cy="203994"/>
              <a:chOff x="7432700" y="2327293"/>
              <a:chExt cx="534987" cy="407988"/>
            </a:xfrm>
          </p:grpSpPr>
          <p:pic>
            <p:nvPicPr>
              <p:cNvPr id="666" name="Picture 1017" descr="antenna_stylized">
                <a:extLst>
                  <a:ext uri="{FF2B5EF4-FFF2-40B4-BE49-F238E27FC236}">
                    <a16:creationId xmlns:a16="http://schemas.microsoft.com/office/drawing/2014/main" id="{410302B4-F9F7-EFE6-3139-DFF16A4FC88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7" name="Picture 1018" descr="laptop_keyboard">
                <a:extLst>
                  <a:ext uri="{FF2B5EF4-FFF2-40B4-BE49-F238E27FC236}">
                    <a16:creationId xmlns:a16="http://schemas.microsoft.com/office/drawing/2014/main" id="{3B73AE0A-6B6D-34AC-4A36-C7FF57D78CF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019">
                <a:extLst>
                  <a:ext uri="{FF2B5EF4-FFF2-40B4-BE49-F238E27FC236}">
                    <a16:creationId xmlns:a16="http://schemas.microsoft.com/office/drawing/2014/main" id="{7E2EED3A-1426-0081-14CC-800A235C0BCC}"/>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pic>
            <p:nvPicPr>
              <p:cNvPr id="669" name="Picture 1020" descr="screen">
                <a:extLst>
                  <a:ext uri="{FF2B5EF4-FFF2-40B4-BE49-F238E27FC236}">
                    <a16:creationId xmlns:a16="http://schemas.microsoft.com/office/drawing/2014/main" id="{F6825BC1-1924-9D76-2248-C6BC93911700}"/>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0" name="Freeform 1021">
                <a:extLst>
                  <a:ext uri="{FF2B5EF4-FFF2-40B4-BE49-F238E27FC236}">
                    <a16:creationId xmlns:a16="http://schemas.microsoft.com/office/drawing/2014/main" id="{77CEE989-5B0A-DA28-D494-82C2521C758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1" name="Freeform 1022">
                <a:extLst>
                  <a:ext uri="{FF2B5EF4-FFF2-40B4-BE49-F238E27FC236}">
                    <a16:creationId xmlns:a16="http://schemas.microsoft.com/office/drawing/2014/main" id="{351A3009-C763-79F1-DAFF-4675DC3CCC56}"/>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2" name="Freeform 1023">
                <a:extLst>
                  <a:ext uri="{FF2B5EF4-FFF2-40B4-BE49-F238E27FC236}">
                    <a16:creationId xmlns:a16="http://schemas.microsoft.com/office/drawing/2014/main" id="{F1CF191A-5898-96CF-C52E-91AD5041742B}"/>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3" name="Freeform 1024">
                <a:extLst>
                  <a:ext uri="{FF2B5EF4-FFF2-40B4-BE49-F238E27FC236}">
                    <a16:creationId xmlns:a16="http://schemas.microsoft.com/office/drawing/2014/main" id="{6CF4D241-AA49-3147-3660-31165A6278C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4" name="Freeform 1025">
                <a:extLst>
                  <a:ext uri="{FF2B5EF4-FFF2-40B4-BE49-F238E27FC236}">
                    <a16:creationId xmlns:a16="http://schemas.microsoft.com/office/drawing/2014/main" id="{EE3B4EDA-2469-A5D3-67A0-9652F9FB403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5" name="Freeform 1026">
                <a:extLst>
                  <a:ext uri="{FF2B5EF4-FFF2-40B4-BE49-F238E27FC236}">
                    <a16:creationId xmlns:a16="http://schemas.microsoft.com/office/drawing/2014/main" id="{15439FEF-7BEF-19E1-B478-CCA218711DE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676" name="Group 1027">
                <a:extLst>
                  <a:ext uri="{FF2B5EF4-FFF2-40B4-BE49-F238E27FC236}">
                    <a16:creationId xmlns:a16="http://schemas.microsoft.com/office/drawing/2014/main" id="{8E969149-0F09-73DA-9548-2FDFE9A9710A}"/>
                  </a:ext>
                </a:extLst>
              </p:cNvPr>
              <p:cNvGrpSpPr>
                <a:grpSpLocks/>
              </p:cNvGrpSpPr>
              <p:nvPr/>
            </p:nvGrpSpPr>
            <p:grpSpPr bwMode="auto">
              <a:xfrm>
                <a:off x="7594735" y="2642220"/>
                <a:ext cx="98740" cy="36846"/>
                <a:chOff x="1740" y="2642"/>
                <a:chExt cx="752" cy="327"/>
              </a:xfrm>
            </p:grpSpPr>
            <p:sp>
              <p:nvSpPr>
                <p:cNvPr id="683" name="Freeform 1028">
                  <a:extLst>
                    <a:ext uri="{FF2B5EF4-FFF2-40B4-BE49-F238E27FC236}">
                      <a16:creationId xmlns:a16="http://schemas.microsoft.com/office/drawing/2014/main" id="{26C3EDD2-AC46-EA3F-AE75-88EF8599369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4" name="Freeform 1029">
                  <a:extLst>
                    <a:ext uri="{FF2B5EF4-FFF2-40B4-BE49-F238E27FC236}">
                      <a16:creationId xmlns:a16="http://schemas.microsoft.com/office/drawing/2014/main" id="{0E5A6C7B-7C3D-5B36-460E-C7961D08A552}"/>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5" name="Freeform 1030">
                  <a:extLst>
                    <a:ext uri="{FF2B5EF4-FFF2-40B4-BE49-F238E27FC236}">
                      <a16:creationId xmlns:a16="http://schemas.microsoft.com/office/drawing/2014/main" id="{BC17CFA3-924D-1AE3-47A4-911A861382D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6" name="Freeform 1031">
                  <a:extLst>
                    <a:ext uri="{FF2B5EF4-FFF2-40B4-BE49-F238E27FC236}">
                      <a16:creationId xmlns:a16="http://schemas.microsoft.com/office/drawing/2014/main" id="{60BDAE7B-AEE1-78F2-11C9-D818718380F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7" name="Freeform 1032">
                  <a:extLst>
                    <a:ext uri="{FF2B5EF4-FFF2-40B4-BE49-F238E27FC236}">
                      <a16:creationId xmlns:a16="http://schemas.microsoft.com/office/drawing/2014/main" id="{7B038B9C-8653-25C6-6718-8CC0E1FA1DD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8" name="Freeform 1033">
                  <a:extLst>
                    <a:ext uri="{FF2B5EF4-FFF2-40B4-BE49-F238E27FC236}">
                      <a16:creationId xmlns:a16="http://schemas.microsoft.com/office/drawing/2014/main" id="{8994FC24-2D6B-745B-B39E-A6830D6A87F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sp>
            <p:nvSpPr>
              <p:cNvPr id="677" name="Freeform 1034">
                <a:extLst>
                  <a:ext uri="{FF2B5EF4-FFF2-40B4-BE49-F238E27FC236}">
                    <a16:creationId xmlns:a16="http://schemas.microsoft.com/office/drawing/2014/main" id="{1855EA42-FE9E-8153-B7DF-03713E0C5F1E}"/>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8" name="Freeform 1035">
                <a:extLst>
                  <a:ext uri="{FF2B5EF4-FFF2-40B4-BE49-F238E27FC236}">
                    <a16:creationId xmlns:a16="http://schemas.microsoft.com/office/drawing/2014/main" id="{7E75AD7D-E2DE-58A4-5672-74BCCC0A119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79" name="Freeform 1036">
                <a:extLst>
                  <a:ext uri="{FF2B5EF4-FFF2-40B4-BE49-F238E27FC236}">
                    <a16:creationId xmlns:a16="http://schemas.microsoft.com/office/drawing/2014/main" id="{714C7CA4-BDDB-2820-6831-776F601B1645}"/>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0" name="Freeform 1037">
                <a:extLst>
                  <a:ext uri="{FF2B5EF4-FFF2-40B4-BE49-F238E27FC236}">
                    <a16:creationId xmlns:a16="http://schemas.microsoft.com/office/drawing/2014/main" id="{228D1514-E1DF-CF52-4A01-E8BE94922A7E}"/>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1" name="Freeform 1038">
                <a:extLst>
                  <a:ext uri="{FF2B5EF4-FFF2-40B4-BE49-F238E27FC236}">
                    <a16:creationId xmlns:a16="http://schemas.microsoft.com/office/drawing/2014/main" id="{675F23E8-5D10-D40D-6637-56C5F86E44E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82" name="Freeform 1039">
                <a:extLst>
                  <a:ext uri="{FF2B5EF4-FFF2-40B4-BE49-F238E27FC236}">
                    <a16:creationId xmlns:a16="http://schemas.microsoft.com/office/drawing/2014/main" id="{706470E2-CF0C-1E4A-E7B9-F8AA1FAB3F6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nvGrpSpPr>
            <p:cNvPr id="590" name="Group 589">
              <a:extLst>
                <a:ext uri="{FF2B5EF4-FFF2-40B4-BE49-F238E27FC236}">
                  <a16:creationId xmlns:a16="http://schemas.microsoft.com/office/drawing/2014/main" id="{A61C2807-995C-1A92-4D8B-A9102005985E}"/>
                </a:ext>
              </a:extLst>
            </p:cNvPr>
            <p:cNvGrpSpPr/>
            <p:nvPr/>
          </p:nvGrpSpPr>
          <p:grpSpPr>
            <a:xfrm>
              <a:off x="1816172" y="2502167"/>
              <a:ext cx="429079" cy="145970"/>
              <a:chOff x="8493165" y="2029804"/>
              <a:chExt cx="849312" cy="226109"/>
            </a:xfrm>
          </p:grpSpPr>
          <p:pic>
            <p:nvPicPr>
              <p:cNvPr id="664" name="Picture 603" descr="car_icon_small">
                <a:extLst>
                  <a:ext uri="{FF2B5EF4-FFF2-40B4-BE49-F238E27FC236}">
                    <a16:creationId xmlns:a16="http://schemas.microsoft.com/office/drawing/2014/main" id="{B9DE5653-DEF3-C10E-AF75-9916B5BFC5B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017" descr="antenna_stylized">
                <a:extLst>
                  <a:ext uri="{FF2B5EF4-FFF2-40B4-BE49-F238E27FC236}">
                    <a16:creationId xmlns:a16="http://schemas.microsoft.com/office/drawing/2014/main" id="{CB033A3E-6A3B-B2A4-2FFD-5B0E28D6CD5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1" name="Group 590">
              <a:extLst>
                <a:ext uri="{FF2B5EF4-FFF2-40B4-BE49-F238E27FC236}">
                  <a16:creationId xmlns:a16="http://schemas.microsoft.com/office/drawing/2014/main" id="{FA80B10C-8D9F-6510-10A1-40A5CBCAF200}"/>
                </a:ext>
              </a:extLst>
            </p:cNvPr>
            <p:cNvGrpSpPr/>
            <p:nvPr/>
          </p:nvGrpSpPr>
          <p:grpSpPr>
            <a:xfrm>
              <a:off x="2659772" y="1892126"/>
              <a:ext cx="179923" cy="467705"/>
              <a:chOff x="2620015" y="53199"/>
              <a:chExt cx="179923" cy="467705"/>
            </a:xfrm>
          </p:grpSpPr>
          <p:grpSp>
            <p:nvGrpSpPr>
              <p:cNvPr id="639" name="Group 638">
                <a:extLst>
                  <a:ext uri="{FF2B5EF4-FFF2-40B4-BE49-F238E27FC236}">
                    <a16:creationId xmlns:a16="http://schemas.microsoft.com/office/drawing/2014/main" id="{46DB5929-4431-8AE9-C1F0-FE47A946D5F5}"/>
                  </a:ext>
                </a:extLst>
              </p:cNvPr>
              <p:cNvGrpSpPr/>
              <p:nvPr/>
            </p:nvGrpSpPr>
            <p:grpSpPr>
              <a:xfrm>
                <a:off x="2620015" y="53199"/>
                <a:ext cx="179923" cy="196522"/>
                <a:chOff x="2620015" y="11718"/>
                <a:chExt cx="179923" cy="238005"/>
              </a:xfrm>
            </p:grpSpPr>
            <p:sp>
              <p:nvSpPr>
                <p:cNvPr id="656" name="Oval 818">
                  <a:extLst>
                    <a:ext uri="{FF2B5EF4-FFF2-40B4-BE49-F238E27FC236}">
                      <a16:creationId xmlns:a16="http://schemas.microsoft.com/office/drawing/2014/main" id="{3934E97F-DF20-7C7A-5860-94803E980CA6}"/>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657" name="Group 819">
                  <a:extLst>
                    <a:ext uri="{FF2B5EF4-FFF2-40B4-BE49-F238E27FC236}">
                      <a16:creationId xmlns:a16="http://schemas.microsoft.com/office/drawing/2014/main" id="{3FE0C439-6F42-EAA6-AC33-9FAD72CDECF6}"/>
                    </a:ext>
                  </a:extLst>
                </p:cNvPr>
                <p:cNvGrpSpPr>
                  <a:grpSpLocks/>
                </p:cNvGrpSpPr>
                <p:nvPr/>
              </p:nvGrpSpPr>
              <p:grpSpPr bwMode="auto">
                <a:xfrm>
                  <a:off x="2636043" y="11718"/>
                  <a:ext cx="146258" cy="238005"/>
                  <a:chOff x="2949" y="1424"/>
                  <a:chExt cx="265" cy="322"/>
                </a:xfrm>
              </p:grpSpPr>
              <p:sp>
                <p:nvSpPr>
                  <p:cNvPr id="658" name="Oval 820">
                    <a:extLst>
                      <a:ext uri="{FF2B5EF4-FFF2-40B4-BE49-F238E27FC236}">
                        <a16:creationId xmlns:a16="http://schemas.microsoft.com/office/drawing/2014/main" id="{0F326C16-15F1-3071-BF78-237F7216AF8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59" name="Oval 821">
                    <a:extLst>
                      <a:ext uri="{FF2B5EF4-FFF2-40B4-BE49-F238E27FC236}">
                        <a16:creationId xmlns:a16="http://schemas.microsoft.com/office/drawing/2014/main" id="{7A8616E6-06B2-A5FF-A4F0-8971BC7AE7B5}"/>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0" name="Oval 822">
                    <a:extLst>
                      <a:ext uri="{FF2B5EF4-FFF2-40B4-BE49-F238E27FC236}">
                        <a16:creationId xmlns:a16="http://schemas.microsoft.com/office/drawing/2014/main" id="{78FEC291-5B30-F745-A66D-E6EB701996EB}"/>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1" name="Oval 823">
                    <a:extLst>
                      <a:ext uri="{FF2B5EF4-FFF2-40B4-BE49-F238E27FC236}">
                        <a16:creationId xmlns:a16="http://schemas.microsoft.com/office/drawing/2014/main" id="{B27B0653-F856-09D7-EAF4-88C95BD8F887}"/>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2" name="Freeform 824">
                    <a:extLst>
                      <a:ext uri="{FF2B5EF4-FFF2-40B4-BE49-F238E27FC236}">
                        <a16:creationId xmlns:a16="http://schemas.microsoft.com/office/drawing/2014/main" id="{E7CC36EB-2378-1EC6-932E-B9DB9490DE7E}"/>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63" name="Freeform 824">
                    <a:extLst>
                      <a:ext uri="{FF2B5EF4-FFF2-40B4-BE49-F238E27FC236}">
                        <a16:creationId xmlns:a16="http://schemas.microsoft.com/office/drawing/2014/main" id="{2A1920F9-7DDE-8CF8-2982-B834AEC65EFF}"/>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640" name="Group 398">
                <a:extLst>
                  <a:ext uri="{FF2B5EF4-FFF2-40B4-BE49-F238E27FC236}">
                    <a16:creationId xmlns:a16="http://schemas.microsoft.com/office/drawing/2014/main" id="{4B6878BE-5761-2AE2-09E8-0825554837A2}"/>
                  </a:ext>
                </a:extLst>
              </p:cNvPr>
              <p:cNvGrpSpPr>
                <a:grpSpLocks/>
              </p:cNvGrpSpPr>
              <p:nvPr/>
            </p:nvGrpSpPr>
            <p:grpSpPr bwMode="auto">
              <a:xfrm>
                <a:off x="2631142" y="136376"/>
                <a:ext cx="152730" cy="384528"/>
                <a:chOff x="3130" y="3288"/>
                <a:chExt cx="410" cy="742"/>
              </a:xfrm>
            </p:grpSpPr>
            <p:sp>
              <p:nvSpPr>
                <p:cNvPr id="641" name="Line 270">
                  <a:extLst>
                    <a:ext uri="{FF2B5EF4-FFF2-40B4-BE49-F238E27FC236}">
                      <a16:creationId xmlns:a16="http://schemas.microsoft.com/office/drawing/2014/main" id="{600FE59D-2678-0EC6-62E5-5C547DD233F9}"/>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Line 271">
                  <a:extLst>
                    <a:ext uri="{FF2B5EF4-FFF2-40B4-BE49-F238E27FC236}">
                      <a16:creationId xmlns:a16="http://schemas.microsoft.com/office/drawing/2014/main" id="{1946EE2D-D163-DC13-92AE-A8C62BAC5911}"/>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Line 272">
                  <a:extLst>
                    <a:ext uri="{FF2B5EF4-FFF2-40B4-BE49-F238E27FC236}">
                      <a16:creationId xmlns:a16="http://schemas.microsoft.com/office/drawing/2014/main" id="{E316828D-C605-C0B1-0E31-7362EE6E500C}"/>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Line 273">
                  <a:extLst>
                    <a:ext uri="{FF2B5EF4-FFF2-40B4-BE49-F238E27FC236}">
                      <a16:creationId xmlns:a16="http://schemas.microsoft.com/office/drawing/2014/main" id="{36137CE9-A359-3E89-1724-F39D5811F0D3}"/>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5" name="Line 274">
                  <a:extLst>
                    <a:ext uri="{FF2B5EF4-FFF2-40B4-BE49-F238E27FC236}">
                      <a16:creationId xmlns:a16="http://schemas.microsoft.com/office/drawing/2014/main" id="{D2387C87-A859-4807-E938-0A6BBD4FDF3A}"/>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6" name="Line 275">
                  <a:extLst>
                    <a:ext uri="{FF2B5EF4-FFF2-40B4-BE49-F238E27FC236}">
                      <a16:creationId xmlns:a16="http://schemas.microsoft.com/office/drawing/2014/main" id="{7FF6DC15-E0E4-791A-C14F-ABE997D7360A}"/>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Line 276">
                  <a:extLst>
                    <a:ext uri="{FF2B5EF4-FFF2-40B4-BE49-F238E27FC236}">
                      <a16:creationId xmlns:a16="http://schemas.microsoft.com/office/drawing/2014/main" id="{8B9C5A26-FA62-DBEB-04FC-C405C795F509}"/>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Line 277">
                  <a:extLst>
                    <a:ext uri="{FF2B5EF4-FFF2-40B4-BE49-F238E27FC236}">
                      <a16:creationId xmlns:a16="http://schemas.microsoft.com/office/drawing/2014/main" id="{244C909B-0078-D10C-0A74-0A52C9F90190}"/>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Line 278">
                  <a:extLst>
                    <a:ext uri="{FF2B5EF4-FFF2-40B4-BE49-F238E27FC236}">
                      <a16:creationId xmlns:a16="http://schemas.microsoft.com/office/drawing/2014/main" id="{6A7CE213-B6B6-7FA9-3AD9-D127B505D9C8}"/>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Line 279">
                  <a:extLst>
                    <a:ext uri="{FF2B5EF4-FFF2-40B4-BE49-F238E27FC236}">
                      <a16:creationId xmlns:a16="http://schemas.microsoft.com/office/drawing/2014/main" id="{82DF812A-9829-CFCD-BEA2-30AA2EB45BF2}"/>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Line 280">
                  <a:extLst>
                    <a:ext uri="{FF2B5EF4-FFF2-40B4-BE49-F238E27FC236}">
                      <a16:creationId xmlns:a16="http://schemas.microsoft.com/office/drawing/2014/main" id="{B3D197E0-8E93-E1F1-32AC-7F45776234AA}"/>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Line 281">
                  <a:extLst>
                    <a:ext uri="{FF2B5EF4-FFF2-40B4-BE49-F238E27FC236}">
                      <a16:creationId xmlns:a16="http://schemas.microsoft.com/office/drawing/2014/main" id="{9EC0F7F1-A930-3E3E-1B53-DD90CCC939E2}"/>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Line 282">
                  <a:extLst>
                    <a:ext uri="{FF2B5EF4-FFF2-40B4-BE49-F238E27FC236}">
                      <a16:creationId xmlns:a16="http://schemas.microsoft.com/office/drawing/2014/main" id="{11A506AF-539C-8EDD-65EB-7757F1C267C1}"/>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4" name="Line 283">
                  <a:extLst>
                    <a:ext uri="{FF2B5EF4-FFF2-40B4-BE49-F238E27FC236}">
                      <a16:creationId xmlns:a16="http://schemas.microsoft.com/office/drawing/2014/main" id="{1F4EF884-3AFD-7DDD-B77E-E337B9985567}"/>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Line 284">
                  <a:extLst>
                    <a:ext uri="{FF2B5EF4-FFF2-40B4-BE49-F238E27FC236}">
                      <a16:creationId xmlns:a16="http://schemas.microsoft.com/office/drawing/2014/main" id="{753D6C05-B9C9-90A0-E7F2-15D2698D6AFC}"/>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sp>
          <p:nvSpPr>
            <p:cNvPr id="592" name="Rectangle 591">
              <a:extLst>
                <a:ext uri="{FF2B5EF4-FFF2-40B4-BE49-F238E27FC236}">
                  <a16:creationId xmlns:a16="http://schemas.microsoft.com/office/drawing/2014/main" id="{D418B315-E253-A3A3-104D-F2CFD0305A31}"/>
                </a:ext>
              </a:extLst>
            </p:cNvPr>
            <p:cNvSpPr/>
            <p:nvPr/>
          </p:nvSpPr>
          <p:spPr>
            <a:xfrm>
              <a:off x="1923013" y="1778416"/>
              <a:ext cx="299186" cy="1600249"/>
            </a:xfrm>
            <a:prstGeom prst="rect">
              <a:avLst/>
            </a:prstGeom>
            <a:no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93" name="Group 592">
              <a:extLst>
                <a:ext uri="{FF2B5EF4-FFF2-40B4-BE49-F238E27FC236}">
                  <a16:creationId xmlns:a16="http://schemas.microsoft.com/office/drawing/2014/main" id="{9FF31917-B3CF-C874-62B2-6F4C185B06AC}"/>
                </a:ext>
              </a:extLst>
            </p:cNvPr>
            <p:cNvGrpSpPr/>
            <p:nvPr/>
          </p:nvGrpSpPr>
          <p:grpSpPr>
            <a:xfrm>
              <a:off x="2490976" y="2974079"/>
              <a:ext cx="179923" cy="467705"/>
              <a:chOff x="2620015" y="53199"/>
              <a:chExt cx="179923" cy="467705"/>
            </a:xfrm>
          </p:grpSpPr>
          <p:grpSp>
            <p:nvGrpSpPr>
              <p:cNvPr id="614" name="Group 613">
                <a:extLst>
                  <a:ext uri="{FF2B5EF4-FFF2-40B4-BE49-F238E27FC236}">
                    <a16:creationId xmlns:a16="http://schemas.microsoft.com/office/drawing/2014/main" id="{A348E2FD-A633-EE43-0144-2B0B40848A01}"/>
                  </a:ext>
                </a:extLst>
              </p:cNvPr>
              <p:cNvGrpSpPr/>
              <p:nvPr/>
            </p:nvGrpSpPr>
            <p:grpSpPr>
              <a:xfrm>
                <a:off x="2620015" y="53199"/>
                <a:ext cx="179923" cy="196522"/>
                <a:chOff x="2620015" y="11718"/>
                <a:chExt cx="179923" cy="238005"/>
              </a:xfrm>
            </p:grpSpPr>
            <p:sp>
              <p:nvSpPr>
                <p:cNvPr id="631" name="Oval 818">
                  <a:extLst>
                    <a:ext uri="{FF2B5EF4-FFF2-40B4-BE49-F238E27FC236}">
                      <a16:creationId xmlns:a16="http://schemas.microsoft.com/office/drawing/2014/main" id="{86F1251E-D463-1BF9-FAEF-149693B0C875}"/>
                    </a:ext>
                  </a:extLst>
                </p:cNvPr>
                <p:cNvSpPr>
                  <a:spLocks noChangeArrowheads="1"/>
                </p:cNvSpPr>
                <p:nvPr/>
              </p:nvSpPr>
              <p:spPr bwMode="auto">
                <a:xfrm>
                  <a:off x="2620015" y="27232"/>
                  <a:ext cx="179923" cy="21361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nvGrpSpPr>
                <p:cNvPr id="632" name="Group 819">
                  <a:extLst>
                    <a:ext uri="{FF2B5EF4-FFF2-40B4-BE49-F238E27FC236}">
                      <a16:creationId xmlns:a16="http://schemas.microsoft.com/office/drawing/2014/main" id="{50D4675A-1864-D93D-86FB-2655BEF608B2}"/>
                    </a:ext>
                  </a:extLst>
                </p:cNvPr>
                <p:cNvGrpSpPr>
                  <a:grpSpLocks/>
                </p:cNvGrpSpPr>
                <p:nvPr/>
              </p:nvGrpSpPr>
              <p:grpSpPr bwMode="auto">
                <a:xfrm>
                  <a:off x="2636043" y="11718"/>
                  <a:ext cx="146258" cy="238005"/>
                  <a:chOff x="2949" y="1424"/>
                  <a:chExt cx="265" cy="322"/>
                </a:xfrm>
              </p:grpSpPr>
              <p:sp>
                <p:nvSpPr>
                  <p:cNvPr id="633" name="Oval 820">
                    <a:extLst>
                      <a:ext uri="{FF2B5EF4-FFF2-40B4-BE49-F238E27FC236}">
                        <a16:creationId xmlns:a16="http://schemas.microsoft.com/office/drawing/2014/main" id="{EDAED0CE-1D98-6A02-7BF0-BED5DDA9F25E}"/>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4" name="Oval 821">
                    <a:extLst>
                      <a:ext uri="{FF2B5EF4-FFF2-40B4-BE49-F238E27FC236}">
                        <a16:creationId xmlns:a16="http://schemas.microsoft.com/office/drawing/2014/main" id="{C9C23C95-E4A5-816E-E87F-842557A0C1DE}"/>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5" name="Oval 822">
                    <a:extLst>
                      <a:ext uri="{FF2B5EF4-FFF2-40B4-BE49-F238E27FC236}">
                        <a16:creationId xmlns:a16="http://schemas.microsoft.com/office/drawing/2014/main" id="{DF1A1FB9-73FC-A9DB-DF98-F6D6C4031C18}"/>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6" name="Oval 823">
                    <a:extLst>
                      <a:ext uri="{FF2B5EF4-FFF2-40B4-BE49-F238E27FC236}">
                        <a16:creationId xmlns:a16="http://schemas.microsoft.com/office/drawing/2014/main" id="{5B5FC18C-A675-7F61-E00A-FCF2A790D2C7}"/>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7" name="Freeform 824">
                    <a:extLst>
                      <a:ext uri="{FF2B5EF4-FFF2-40B4-BE49-F238E27FC236}">
                        <a16:creationId xmlns:a16="http://schemas.microsoft.com/office/drawing/2014/main" id="{1F20D4E8-E101-6F90-57BB-838632A36E2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sp>
                <p:nvSpPr>
                  <p:cNvPr id="638" name="Freeform 824">
                    <a:extLst>
                      <a:ext uri="{FF2B5EF4-FFF2-40B4-BE49-F238E27FC236}">
                        <a16:creationId xmlns:a16="http://schemas.microsoft.com/office/drawing/2014/main" id="{E5A757BC-0B40-85D9-B6F4-6F4A1DC5A1E2}"/>
                      </a:ext>
                    </a:extLst>
                  </p:cNvPr>
                  <p:cNvSpPr>
                    <a:spLocks/>
                  </p:cNvSpPr>
                  <p:nvPr/>
                </p:nvSpPr>
                <p:spPr bwMode="auto">
                  <a:xfrm rot="10800000" flipV="1">
                    <a:off x="2984" y="1603"/>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EECF8"/>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ea typeface="+mn-ea"/>
                      <a:cs typeface="+mn-cs"/>
                    </a:endParaRPr>
                  </a:p>
                </p:txBody>
              </p:sp>
            </p:grpSp>
          </p:grpSp>
          <p:grpSp>
            <p:nvGrpSpPr>
              <p:cNvPr id="615" name="Group 398">
                <a:extLst>
                  <a:ext uri="{FF2B5EF4-FFF2-40B4-BE49-F238E27FC236}">
                    <a16:creationId xmlns:a16="http://schemas.microsoft.com/office/drawing/2014/main" id="{3AFB984A-24AC-F927-4882-02C8B4AF4B24}"/>
                  </a:ext>
                </a:extLst>
              </p:cNvPr>
              <p:cNvGrpSpPr>
                <a:grpSpLocks/>
              </p:cNvGrpSpPr>
              <p:nvPr/>
            </p:nvGrpSpPr>
            <p:grpSpPr bwMode="auto">
              <a:xfrm>
                <a:off x="2631142" y="136376"/>
                <a:ext cx="152730" cy="384528"/>
                <a:chOff x="3130" y="3288"/>
                <a:chExt cx="410" cy="742"/>
              </a:xfrm>
            </p:grpSpPr>
            <p:sp>
              <p:nvSpPr>
                <p:cNvPr id="616" name="Line 270">
                  <a:extLst>
                    <a:ext uri="{FF2B5EF4-FFF2-40B4-BE49-F238E27FC236}">
                      <a16:creationId xmlns:a16="http://schemas.microsoft.com/office/drawing/2014/main" id="{ABEFC327-6AA3-A8C4-5E1E-55F923B335FF}"/>
                    </a:ext>
                  </a:extLst>
                </p:cNvPr>
                <p:cNvSpPr>
                  <a:spLocks noChangeShapeType="1"/>
                </p:cNvSpPr>
                <p:nvPr/>
              </p:nvSpPr>
              <p:spPr bwMode="auto">
                <a:xfrm flipH="1">
                  <a:off x="3130" y="3288"/>
                  <a:ext cx="205" cy="6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Line 271">
                  <a:extLst>
                    <a:ext uri="{FF2B5EF4-FFF2-40B4-BE49-F238E27FC236}">
                      <a16:creationId xmlns:a16="http://schemas.microsoft.com/office/drawing/2014/main" id="{1B89FAFC-FC3F-53C2-E855-7D0658260826}"/>
                    </a:ext>
                  </a:extLst>
                </p:cNvPr>
                <p:cNvSpPr>
                  <a:spLocks noChangeShapeType="1"/>
                </p:cNvSpPr>
                <p:nvPr/>
              </p:nvSpPr>
              <p:spPr bwMode="auto">
                <a:xfrm>
                  <a:off x="3335" y="3288"/>
                  <a:ext cx="205" cy="6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Line 272">
                  <a:extLst>
                    <a:ext uri="{FF2B5EF4-FFF2-40B4-BE49-F238E27FC236}">
                      <a16:creationId xmlns:a16="http://schemas.microsoft.com/office/drawing/2014/main" id="{FA077A05-C993-8595-306D-DF73E1BFE0D5}"/>
                    </a:ext>
                  </a:extLst>
                </p:cNvPr>
                <p:cNvSpPr>
                  <a:spLocks noChangeShapeType="1"/>
                </p:cNvSpPr>
                <p:nvPr/>
              </p:nvSpPr>
              <p:spPr bwMode="auto">
                <a:xfrm>
                  <a:off x="3130"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Line 273">
                  <a:extLst>
                    <a:ext uri="{FF2B5EF4-FFF2-40B4-BE49-F238E27FC236}">
                      <a16:creationId xmlns:a16="http://schemas.microsoft.com/office/drawing/2014/main" id="{889A98BE-C56D-01F5-E5CD-3E8721FC205B}"/>
                    </a:ext>
                  </a:extLst>
                </p:cNvPr>
                <p:cNvSpPr>
                  <a:spLocks noChangeShapeType="1"/>
                </p:cNvSpPr>
                <p:nvPr/>
              </p:nvSpPr>
              <p:spPr bwMode="auto">
                <a:xfrm flipH="1">
                  <a:off x="3335" y="3957"/>
                  <a:ext cx="205" cy="7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Line 274">
                  <a:extLst>
                    <a:ext uri="{FF2B5EF4-FFF2-40B4-BE49-F238E27FC236}">
                      <a16:creationId xmlns:a16="http://schemas.microsoft.com/office/drawing/2014/main" id="{4BD3347D-E83B-DA28-70C6-6E0EA2DFEF51}"/>
                    </a:ext>
                  </a:extLst>
                </p:cNvPr>
                <p:cNvSpPr>
                  <a:spLocks noChangeShapeType="1"/>
                </p:cNvSpPr>
                <p:nvPr/>
              </p:nvSpPr>
              <p:spPr bwMode="auto">
                <a:xfrm>
                  <a:off x="3335" y="3303"/>
                  <a:ext cx="0" cy="7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Line 275">
                  <a:extLst>
                    <a:ext uri="{FF2B5EF4-FFF2-40B4-BE49-F238E27FC236}">
                      <a16:creationId xmlns:a16="http://schemas.microsoft.com/office/drawing/2014/main" id="{94DFE132-C5F0-95BC-4CD4-9058DD624A55}"/>
                    </a:ext>
                  </a:extLst>
                </p:cNvPr>
                <p:cNvSpPr>
                  <a:spLocks noChangeShapeType="1"/>
                </p:cNvSpPr>
                <p:nvPr/>
              </p:nvSpPr>
              <p:spPr bwMode="auto">
                <a:xfrm flipV="1">
                  <a:off x="3130" y="3888"/>
                  <a:ext cx="205" cy="72"/>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2" name="Line 276">
                  <a:extLst>
                    <a:ext uri="{FF2B5EF4-FFF2-40B4-BE49-F238E27FC236}">
                      <a16:creationId xmlns:a16="http://schemas.microsoft.com/office/drawing/2014/main" id="{D4FF033C-2EA5-D2F9-00C4-BE86CC7DA65F}"/>
                    </a:ext>
                  </a:extLst>
                </p:cNvPr>
                <p:cNvSpPr>
                  <a:spLocks noChangeShapeType="1"/>
                </p:cNvSpPr>
                <p:nvPr/>
              </p:nvSpPr>
              <p:spPr bwMode="auto">
                <a:xfrm flipH="1" flipV="1">
                  <a:off x="3335" y="3888"/>
                  <a:ext cx="205" cy="69"/>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Line 277">
                  <a:extLst>
                    <a:ext uri="{FF2B5EF4-FFF2-40B4-BE49-F238E27FC236}">
                      <a16:creationId xmlns:a16="http://schemas.microsoft.com/office/drawing/2014/main" id="{60962A98-98D0-1F2D-AAEE-06419A7C4B22}"/>
                    </a:ext>
                  </a:extLst>
                </p:cNvPr>
                <p:cNvSpPr>
                  <a:spLocks noChangeShapeType="1"/>
                </p:cNvSpPr>
                <p:nvPr/>
              </p:nvSpPr>
              <p:spPr bwMode="auto">
                <a:xfrm>
                  <a:off x="3217" y="3668"/>
                  <a:ext cx="118"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Line 278">
                  <a:extLst>
                    <a:ext uri="{FF2B5EF4-FFF2-40B4-BE49-F238E27FC236}">
                      <a16:creationId xmlns:a16="http://schemas.microsoft.com/office/drawing/2014/main" id="{B3EB8408-3017-AB9B-D423-A8A25AB95DF5}"/>
                    </a:ext>
                  </a:extLst>
                </p:cNvPr>
                <p:cNvSpPr>
                  <a:spLocks noChangeShapeType="1"/>
                </p:cNvSpPr>
                <p:nvPr/>
              </p:nvSpPr>
              <p:spPr bwMode="auto">
                <a:xfrm flipV="1">
                  <a:off x="3335" y="3668"/>
                  <a:ext cx="124" cy="5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Line 279">
                  <a:extLst>
                    <a:ext uri="{FF2B5EF4-FFF2-40B4-BE49-F238E27FC236}">
                      <a16:creationId xmlns:a16="http://schemas.microsoft.com/office/drawing/2014/main" id="{1FAACCDB-F216-874C-42C3-5AA17D09F3F0}"/>
                    </a:ext>
                  </a:extLst>
                </p:cNvPr>
                <p:cNvSpPr>
                  <a:spLocks noChangeShapeType="1"/>
                </p:cNvSpPr>
                <p:nvPr/>
              </p:nvSpPr>
              <p:spPr bwMode="auto">
                <a:xfrm>
                  <a:off x="3178" y="3766"/>
                  <a:ext cx="152" cy="75"/>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Line 280">
                  <a:extLst>
                    <a:ext uri="{FF2B5EF4-FFF2-40B4-BE49-F238E27FC236}">
                      <a16:creationId xmlns:a16="http://schemas.microsoft.com/office/drawing/2014/main" id="{F47F3775-E396-98BD-3F9F-8E2997BC58CB}"/>
                    </a:ext>
                  </a:extLst>
                </p:cNvPr>
                <p:cNvSpPr>
                  <a:spLocks noChangeShapeType="1"/>
                </p:cNvSpPr>
                <p:nvPr/>
              </p:nvSpPr>
              <p:spPr bwMode="auto">
                <a:xfrm flipV="1">
                  <a:off x="3335" y="3781"/>
                  <a:ext cx="153" cy="6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Line 281">
                  <a:extLst>
                    <a:ext uri="{FF2B5EF4-FFF2-40B4-BE49-F238E27FC236}">
                      <a16:creationId xmlns:a16="http://schemas.microsoft.com/office/drawing/2014/main" id="{789D17D8-562B-5B04-EAAA-0FC3370E9021}"/>
                    </a:ext>
                  </a:extLst>
                </p:cNvPr>
                <p:cNvSpPr>
                  <a:spLocks noChangeShapeType="1"/>
                </p:cNvSpPr>
                <p:nvPr/>
              </p:nvSpPr>
              <p:spPr bwMode="auto">
                <a:xfrm flipV="1">
                  <a:off x="3335" y="3567"/>
                  <a:ext cx="78" cy="27"/>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8" name="Line 282">
                  <a:extLst>
                    <a:ext uri="{FF2B5EF4-FFF2-40B4-BE49-F238E27FC236}">
                      <a16:creationId xmlns:a16="http://schemas.microsoft.com/office/drawing/2014/main" id="{4EEAE11C-66F2-0F90-BA0D-06D3D7503E62}"/>
                    </a:ext>
                  </a:extLst>
                </p:cNvPr>
                <p:cNvSpPr>
                  <a:spLocks noChangeShapeType="1"/>
                </p:cNvSpPr>
                <p:nvPr/>
              </p:nvSpPr>
              <p:spPr bwMode="auto">
                <a:xfrm flipV="1">
                  <a:off x="3335" y="3428"/>
                  <a:ext cx="49" cy="2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Line 283">
                  <a:extLst>
                    <a:ext uri="{FF2B5EF4-FFF2-40B4-BE49-F238E27FC236}">
                      <a16:creationId xmlns:a16="http://schemas.microsoft.com/office/drawing/2014/main" id="{109B68F3-1180-224D-8B25-396107E8C175}"/>
                    </a:ext>
                  </a:extLst>
                </p:cNvPr>
                <p:cNvSpPr>
                  <a:spLocks noChangeShapeType="1"/>
                </p:cNvSpPr>
                <p:nvPr/>
              </p:nvSpPr>
              <p:spPr bwMode="auto">
                <a:xfrm>
                  <a:off x="3247" y="3558"/>
                  <a:ext cx="9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Line 284">
                  <a:extLst>
                    <a:ext uri="{FF2B5EF4-FFF2-40B4-BE49-F238E27FC236}">
                      <a16:creationId xmlns:a16="http://schemas.microsoft.com/office/drawing/2014/main" id="{1AAECAA5-94BA-D6EB-3FCA-D73DFD4A7C5E}"/>
                    </a:ext>
                  </a:extLst>
                </p:cNvPr>
                <p:cNvSpPr>
                  <a:spLocks noChangeShapeType="1"/>
                </p:cNvSpPr>
                <p:nvPr/>
              </p:nvSpPr>
              <p:spPr bwMode="auto">
                <a:xfrm>
                  <a:off x="3289" y="3422"/>
                  <a:ext cx="55" cy="36"/>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94" name="Group 593">
              <a:extLst>
                <a:ext uri="{FF2B5EF4-FFF2-40B4-BE49-F238E27FC236}">
                  <a16:creationId xmlns:a16="http://schemas.microsoft.com/office/drawing/2014/main" id="{3719C3BA-6ABA-41FC-387D-8A2B14B4A209}"/>
                </a:ext>
              </a:extLst>
            </p:cNvPr>
            <p:cNvGrpSpPr/>
            <p:nvPr/>
          </p:nvGrpSpPr>
          <p:grpSpPr>
            <a:xfrm>
              <a:off x="2880161" y="2402531"/>
              <a:ext cx="710987" cy="468256"/>
              <a:chOff x="340314" y="825285"/>
              <a:chExt cx="710987" cy="468256"/>
            </a:xfrm>
          </p:grpSpPr>
          <p:sp>
            <p:nvSpPr>
              <p:cNvPr id="603" name="Oval 602">
                <a:extLst>
                  <a:ext uri="{FF2B5EF4-FFF2-40B4-BE49-F238E27FC236}">
                    <a16:creationId xmlns:a16="http://schemas.microsoft.com/office/drawing/2014/main" id="{9F2C697B-A2D0-6629-4374-2F59BBAA91F1}"/>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04" name="Group 603">
                <a:extLst>
                  <a:ext uri="{FF2B5EF4-FFF2-40B4-BE49-F238E27FC236}">
                    <a16:creationId xmlns:a16="http://schemas.microsoft.com/office/drawing/2014/main" id="{A5216A2B-70AF-4547-E00D-7F102A501A4B}"/>
                  </a:ext>
                </a:extLst>
              </p:cNvPr>
              <p:cNvGrpSpPr/>
              <p:nvPr/>
            </p:nvGrpSpPr>
            <p:grpSpPr>
              <a:xfrm>
                <a:off x="519850" y="1126797"/>
                <a:ext cx="319417" cy="141293"/>
                <a:chOff x="7493876" y="2774731"/>
                <a:chExt cx="1481958" cy="894622"/>
              </a:xfrm>
            </p:grpSpPr>
            <p:sp>
              <p:nvSpPr>
                <p:cNvPr id="607" name="Freeform 606">
                  <a:extLst>
                    <a:ext uri="{FF2B5EF4-FFF2-40B4-BE49-F238E27FC236}">
                      <a16:creationId xmlns:a16="http://schemas.microsoft.com/office/drawing/2014/main" id="{925CC1C0-E284-11FD-015C-ED9434CD59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608" name="Oval 607">
                  <a:extLst>
                    <a:ext uri="{FF2B5EF4-FFF2-40B4-BE49-F238E27FC236}">
                      <a16:creationId xmlns:a16="http://schemas.microsoft.com/office/drawing/2014/main" id="{6A9316B4-BAAF-C565-7EEE-071ACFD98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609" name="Group 608">
                  <a:extLst>
                    <a:ext uri="{FF2B5EF4-FFF2-40B4-BE49-F238E27FC236}">
                      <a16:creationId xmlns:a16="http://schemas.microsoft.com/office/drawing/2014/main" id="{B913AC81-E5AD-37D7-F32F-9BD58FDA8293}"/>
                    </a:ext>
                  </a:extLst>
                </p:cNvPr>
                <p:cNvGrpSpPr/>
                <p:nvPr/>
              </p:nvGrpSpPr>
              <p:grpSpPr>
                <a:xfrm>
                  <a:off x="7713663" y="2848339"/>
                  <a:ext cx="1042107" cy="425543"/>
                  <a:chOff x="7786941" y="2884917"/>
                  <a:chExt cx="897649" cy="353919"/>
                </a:xfrm>
              </p:grpSpPr>
              <p:sp>
                <p:nvSpPr>
                  <p:cNvPr id="610" name="Freeform 609">
                    <a:extLst>
                      <a:ext uri="{FF2B5EF4-FFF2-40B4-BE49-F238E27FC236}">
                        <a16:creationId xmlns:a16="http://schemas.microsoft.com/office/drawing/2014/main" id="{B23F2648-9387-C928-4D80-EEA78E6579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11" name="Freeform 610">
                    <a:extLst>
                      <a:ext uri="{FF2B5EF4-FFF2-40B4-BE49-F238E27FC236}">
                        <a16:creationId xmlns:a16="http://schemas.microsoft.com/office/drawing/2014/main" id="{E68605BB-403B-CAFE-303C-9AECF5E8739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12" name="Freeform 611">
                    <a:extLst>
                      <a:ext uri="{FF2B5EF4-FFF2-40B4-BE49-F238E27FC236}">
                        <a16:creationId xmlns:a16="http://schemas.microsoft.com/office/drawing/2014/main" id="{FBCC9D99-2C35-2D72-0C50-B8F75CAC4E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613" name="Freeform 612">
                    <a:extLst>
                      <a:ext uri="{FF2B5EF4-FFF2-40B4-BE49-F238E27FC236}">
                        <a16:creationId xmlns:a16="http://schemas.microsoft.com/office/drawing/2014/main" id="{BE2AEA85-5948-95D6-B2F9-D2C1D55EAF1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605" name="Picture 604" descr="server_rack.png">
                <a:extLst>
                  <a:ext uri="{FF2B5EF4-FFF2-40B4-BE49-F238E27FC236}">
                    <a16:creationId xmlns:a16="http://schemas.microsoft.com/office/drawing/2014/main" id="{3E57EC6D-782C-E1C8-E28C-ACB666B4F9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606" name="Can 605">
                <a:extLst>
                  <a:ext uri="{FF2B5EF4-FFF2-40B4-BE49-F238E27FC236}">
                    <a16:creationId xmlns:a16="http://schemas.microsoft.com/office/drawing/2014/main" id="{B6353ABB-A03B-C235-3074-B23A54412CB9}"/>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95" name="Freeform 594">
              <a:extLst>
                <a:ext uri="{FF2B5EF4-FFF2-40B4-BE49-F238E27FC236}">
                  <a16:creationId xmlns:a16="http://schemas.microsoft.com/office/drawing/2014/main" id="{54AE4CD3-BCBE-D1FB-54CD-811DC5FF3C36}"/>
                </a:ext>
              </a:extLst>
            </p:cNvPr>
            <p:cNvSpPr/>
            <p:nvPr/>
          </p:nvSpPr>
          <p:spPr>
            <a:xfrm rot="1604261">
              <a:off x="2076561" y="29463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6" name="Freeform 595">
              <a:extLst>
                <a:ext uri="{FF2B5EF4-FFF2-40B4-BE49-F238E27FC236}">
                  <a16:creationId xmlns:a16="http://schemas.microsoft.com/office/drawing/2014/main" id="{3BCADE8F-B5A0-1A71-F19C-7A45AD776C75}"/>
                </a:ext>
              </a:extLst>
            </p:cNvPr>
            <p:cNvSpPr/>
            <p:nvPr/>
          </p:nvSpPr>
          <p:spPr>
            <a:xfrm rot="21114622">
              <a:off x="2158441" y="2321257"/>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7" name="Freeform 596">
              <a:extLst>
                <a:ext uri="{FF2B5EF4-FFF2-40B4-BE49-F238E27FC236}">
                  <a16:creationId xmlns:a16="http://schemas.microsoft.com/office/drawing/2014/main" id="{167A34DF-32F1-0520-55E0-F7865830B57F}"/>
                </a:ext>
              </a:extLst>
            </p:cNvPr>
            <p:cNvSpPr/>
            <p:nvPr/>
          </p:nvSpPr>
          <p:spPr>
            <a:xfrm rot="1560791">
              <a:off x="2192719" y="1988545"/>
              <a:ext cx="391928" cy="77147"/>
            </a:xfrm>
            <a:custGeom>
              <a:avLst/>
              <a:gdLst>
                <a:gd name="connsiteX0" fmla="*/ 0 w 1143000"/>
                <a:gd name="connsiteY0" fmla="*/ 130175 h 171450"/>
                <a:gd name="connsiteX1" fmla="*/ 520700 w 1143000"/>
                <a:gd name="connsiteY1" fmla="*/ 0 h 171450"/>
                <a:gd name="connsiteX2" fmla="*/ 504825 w 1143000"/>
                <a:gd name="connsiteY2" fmla="*/ 63500 h 171450"/>
                <a:gd name="connsiteX3" fmla="*/ 755650 w 1143000"/>
                <a:gd name="connsiteY3" fmla="*/ 0 h 171450"/>
                <a:gd name="connsiteX4" fmla="*/ 755650 w 1143000"/>
                <a:gd name="connsiteY4" fmla="*/ 76200 h 171450"/>
                <a:gd name="connsiteX5" fmla="*/ 1143000 w 1143000"/>
                <a:gd name="connsiteY5" fmla="*/ 0 h 171450"/>
                <a:gd name="connsiteX6" fmla="*/ 657225 w 1143000"/>
                <a:gd name="connsiteY6" fmla="*/ 171450 h 171450"/>
                <a:gd name="connsiteX7" fmla="*/ 663575 w 1143000"/>
                <a:gd name="connsiteY7" fmla="*/ 95250 h 171450"/>
                <a:gd name="connsiteX8" fmla="*/ 336550 w 1143000"/>
                <a:gd name="connsiteY8" fmla="*/ 161925 h 171450"/>
                <a:gd name="connsiteX9" fmla="*/ 361950 w 1143000"/>
                <a:gd name="connsiteY9" fmla="*/ 95250 h 171450"/>
                <a:gd name="connsiteX10" fmla="*/ 0 w 1143000"/>
                <a:gd name="connsiteY10" fmla="*/ 1301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0" h="171450">
                  <a:moveTo>
                    <a:pt x="0" y="130175"/>
                  </a:moveTo>
                  <a:lnTo>
                    <a:pt x="520700" y="0"/>
                  </a:lnTo>
                  <a:lnTo>
                    <a:pt x="504825" y="63500"/>
                  </a:lnTo>
                  <a:lnTo>
                    <a:pt x="755650" y="0"/>
                  </a:lnTo>
                  <a:lnTo>
                    <a:pt x="755650" y="76200"/>
                  </a:lnTo>
                  <a:lnTo>
                    <a:pt x="1143000" y="0"/>
                  </a:lnTo>
                  <a:lnTo>
                    <a:pt x="657225" y="171450"/>
                  </a:lnTo>
                  <a:lnTo>
                    <a:pt x="663575" y="95250"/>
                  </a:lnTo>
                  <a:lnTo>
                    <a:pt x="336550" y="161925"/>
                  </a:lnTo>
                  <a:lnTo>
                    <a:pt x="361950" y="95250"/>
                  </a:lnTo>
                  <a:lnTo>
                    <a:pt x="0" y="130175"/>
                  </a:lnTo>
                  <a:close/>
                </a:path>
              </a:pathLst>
            </a:custGeom>
            <a:solidFill>
              <a:schemeClr val="accent3">
                <a:lumMod val="20000"/>
                <a:lumOff val="80000"/>
              </a:schemeClr>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TextBox 597">
              <a:extLst>
                <a:ext uri="{FF2B5EF4-FFF2-40B4-BE49-F238E27FC236}">
                  <a16:creationId xmlns:a16="http://schemas.microsoft.com/office/drawing/2014/main" id="{79EF1B4C-4C93-3883-E7FB-516018155303}"/>
                </a:ext>
              </a:extLst>
            </p:cNvPr>
            <p:cNvSpPr txBox="1"/>
            <p:nvPr/>
          </p:nvSpPr>
          <p:spPr>
            <a:xfrm>
              <a:off x="2249867" y="2479172"/>
              <a:ext cx="548548" cy="338554"/>
            </a:xfrm>
            <a:prstGeom prst="rect">
              <a:avLst/>
            </a:prstGeom>
            <a:noFill/>
          </p:spPr>
          <p:txBody>
            <a:bodyPr wrap="none" rtlCol="0">
              <a:spAutoFit/>
            </a:bodyPr>
            <a:lstStyle/>
            <a:p>
              <a:r>
                <a:rPr lang="en-US" sz="1600" dirty="0"/>
                <a:t>RAN</a:t>
              </a:r>
            </a:p>
          </p:txBody>
        </p:sp>
        <p:sp>
          <p:nvSpPr>
            <p:cNvPr id="599" name="TextBox 598">
              <a:extLst>
                <a:ext uri="{FF2B5EF4-FFF2-40B4-BE49-F238E27FC236}">
                  <a16:creationId xmlns:a16="http://schemas.microsoft.com/office/drawing/2014/main" id="{6021672F-61EE-13AB-7747-A33A2493E07D}"/>
                </a:ext>
              </a:extLst>
            </p:cNvPr>
            <p:cNvSpPr txBox="1"/>
            <p:nvPr/>
          </p:nvSpPr>
          <p:spPr>
            <a:xfrm>
              <a:off x="1875519" y="3348199"/>
              <a:ext cx="417102" cy="338554"/>
            </a:xfrm>
            <a:prstGeom prst="rect">
              <a:avLst/>
            </a:prstGeom>
            <a:noFill/>
          </p:spPr>
          <p:txBody>
            <a:bodyPr wrap="none" rtlCol="0">
              <a:spAutoFit/>
            </a:bodyPr>
            <a:lstStyle/>
            <a:p>
              <a:r>
                <a:rPr lang="en-US" sz="1600" dirty="0"/>
                <a:t>UE</a:t>
              </a:r>
            </a:p>
          </p:txBody>
        </p:sp>
        <p:cxnSp>
          <p:nvCxnSpPr>
            <p:cNvPr id="600" name="Straight Connector 599">
              <a:extLst>
                <a:ext uri="{FF2B5EF4-FFF2-40B4-BE49-F238E27FC236}">
                  <a16:creationId xmlns:a16="http://schemas.microsoft.com/office/drawing/2014/main" id="{59A6EA8A-816A-4D79-FA00-39E2AA247974}"/>
                </a:ext>
              </a:extLst>
            </p:cNvPr>
            <p:cNvCxnSpPr>
              <a:stCxn id="647" idx="0"/>
              <a:endCxn id="608" idx="1"/>
            </p:cNvCxnSpPr>
            <p:nvPr/>
          </p:nvCxnSpPr>
          <p:spPr>
            <a:xfrm>
              <a:off x="2823629" y="2322000"/>
              <a:ext cx="282973" cy="395435"/>
            </a:xfrm>
            <a:prstGeom prst="line">
              <a:avLst/>
            </a:prstGeom>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09DB4C6-89C9-356E-3011-FC1AE061FEA6}"/>
                </a:ext>
              </a:extLst>
            </p:cNvPr>
            <p:cNvCxnSpPr>
              <a:cxnSpLocks/>
              <a:endCxn id="602" idx="0"/>
            </p:cNvCxnSpPr>
            <p:nvPr/>
          </p:nvCxnSpPr>
          <p:spPr>
            <a:xfrm flipV="1">
              <a:off x="2637293" y="2874097"/>
              <a:ext cx="560625" cy="584307"/>
            </a:xfrm>
            <a:prstGeom prst="line">
              <a:avLst/>
            </a:prstGeom>
          </p:spPr>
          <p:style>
            <a:lnRef idx="1">
              <a:schemeClr val="accent1"/>
            </a:lnRef>
            <a:fillRef idx="0">
              <a:schemeClr val="accent1"/>
            </a:fillRef>
            <a:effectRef idx="0">
              <a:schemeClr val="accent1"/>
            </a:effectRef>
            <a:fontRef idx="minor">
              <a:schemeClr val="tx1"/>
            </a:fontRef>
          </p:style>
        </p:cxnSp>
        <p:sp>
          <p:nvSpPr>
            <p:cNvPr id="602" name="TextBox 601">
              <a:extLst>
                <a:ext uri="{FF2B5EF4-FFF2-40B4-BE49-F238E27FC236}">
                  <a16:creationId xmlns:a16="http://schemas.microsoft.com/office/drawing/2014/main" id="{97B1D068-91A6-824E-F1D1-CDA9B89E1CF3}"/>
                </a:ext>
              </a:extLst>
            </p:cNvPr>
            <p:cNvSpPr txBox="1"/>
            <p:nvPr/>
          </p:nvSpPr>
          <p:spPr>
            <a:xfrm>
              <a:off x="2761601" y="2874097"/>
              <a:ext cx="872633" cy="613694"/>
            </a:xfrm>
            <a:prstGeom prst="rect">
              <a:avLst/>
            </a:prstGeom>
            <a:noFill/>
          </p:spPr>
          <p:txBody>
            <a:bodyPr wrap="square" rtlCol="0">
              <a:spAutoFit/>
            </a:bodyPr>
            <a:lstStyle/>
            <a:p>
              <a:pPr algn="ctr">
                <a:lnSpc>
                  <a:spcPct val="80000"/>
                </a:lnSpc>
              </a:pPr>
              <a:r>
                <a:rPr lang="pt-BR" sz="1400" dirty="0"/>
                <a:t>DC de Borda Distante</a:t>
              </a:r>
            </a:p>
          </p:txBody>
        </p:sp>
      </p:grpSp>
      <p:sp>
        <p:nvSpPr>
          <p:cNvPr id="466" name="Freeform 465">
            <a:extLst>
              <a:ext uri="{FF2B5EF4-FFF2-40B4-BE49-F238E27FC236}">
                <a16:creationId xmlns:a16="http://schemas.microsoft.com/office/drawing/2014/main" id="{A3AC2C0E-EAEF-A9A0-50F0-031099555D5C}"/>
              </a:ext>
            </a:extLst>
          </p:cNvPr>
          <p:cNvSpPr/>
          <p:nvPr/>
        </p:nvSpPr>
        <p:spPr>
          <a:xfrm flipH="1">
            <a:off x="7475463" y="3299028"/>
            <a:ext cx="1980217" cy="1910938"/>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467" name="Group 466">
            <a:extLst>
              <a:ext uri="{FF2B5EF4-FFF2-40B4-BE49-F238E27FC236}">
                <a16:creationId xmlns:a16="http://schemas.microsoft.com/office/drawing/2014/main" id="{D9407570-F9AC-C6D3-48F8-694887338836}"/>
              </a:ext>
            </a:extLst>
          </p:cNvPr>
          <p:cNvGrpSpPr/>
          <p:nvPr/>
        </p:nvGrpSpPr>
        <p:grpSpPr>
          <a:xfrm flipH="1">
            <a:off x="7722337" y="3867359"/>
            <a:ext cx="973849" cy="644482"/>
            <a:chOff x="340314" y="825285"/>
            <a:chExt cx="710987" cy="468256"/>
          </a:xfrm>
        </p:grpSpPr>
        <p:sp>
          <p:nvSpPr>
            <p:cNvPr id="468" name="Oval 467">
              <a:extLst>
                <a:ext uri="{FF2B5EF4-FFF2-40B4-BE49-F238E27FC236}">
                  <a16:creationId xmlns:a16="http://schemas.microsoft.com/office/drawing/2014/main" id="{7347904F-2AF5-40E2-DF46-BF0DFAD37A6B}"/>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9" name="Group 468">
              <a:extLst>
                <a:ext uri="{FF2B5EF4-FFF2-40B4-BE49-F238E27FC236}">
                  <a16:creationId xmlns:a16="http://schemas.microsoft.com/office/drawing/2014/main" id="{EB5190C7-C2B4-C374-3F03-A0FC21808064}"/>
                </a:ext>
              </a:extLst>
            </p:cNvPr>
            <p:cNvGrpSpPr/>
            <p:nvPr/>
          </p:nvGrpSpPr>
          <p:grpSpPr>
            <a:xfrm>
              <a:off x="519850" y="1126794"/>
              <a:ext cx="319417" cy="141292"/>
              <a:chOff x="7493876" y="2774731"/>
              <a:chExt cx="1481958" cy="894622"/>
            </a:xfrm>
          </p:grpSpPr>
          <p:sp>
            <p:nvSpPr>
              <p:cNvPr id="474" name="Freeform 473">
                <a:extLst>
                  <a:ext uri="{FF2B5EF4-FFF2-40B4-BE49-F238E27FC236}">
                    <a16:creationId xmlns:a16="http://schemas.microsoft.com/office/drawing/2014/main" id="{75FC59F6-F598-AD94-7C4B-CA0A1797543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475" name="Oval 474">
                <a:extLst>
                  <a:ext uri="{FF2B5EF4-FFF2-40B4-BE49-F238E27FC236}">
                    <a16:creationId xmlns:a16="http://schemas.microsoft.com/office/drawing/2014/main" id="{E27B656D-C10F-C913-D386-03A01EEDAF6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476" name="Group 475">
                <a:extLst>
                  <a:ext uri="{FF2B5EF4-FFF2-40B4-BE49-F238E27FC236}">
                    <a16:creationId xmlns:a16="http://schemas.microsoft.com/office/drawing/2014/main" id="{0DD7A9C6-401B-7702-05BF-9DA21D93D14A}"/>
                  </a:ext>
                </a:extLst>
              </p:cNvPr>
              <p:cNvGrpSpPr/>
              <p:nvPr/>
            </p:nvGrpSpPr>
            <p:grpSpPr>
              <a:xfrm>
                <a:off x="7713663" y="2848339"/>
                <a:ext cx="1042107" cy="425543"/>
                <a:chOff x="7786941" y="2884917"/>
                <a:chExt cx="897649" cy="353919"/>
              </a:xfrm>
            </p:grpSpPr>
            <p:sp>
              <p:nvSpPr>
                <p:cNvPr id="477" name="Freeform 476">
                  <a:extLst>
                    <a:ext uri="{FF2B5EF4-FFF2-40B4-BE49-F238E27FC236}">
                      <a16:creationId xmlns:a16="http://schemas.microsoft.com/office/drawing/2014/main" id="{E71DAD7F-D0F3-5A13-62CB-B543A6F37B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478" name="Freeform 477">
                  <a:extLst>
                    <a:ext uri="{FF2B5EF4-FFF2-40B4-BE49-F238E27FC236}">
                      <a16:creationId xmlns:a16="http://schemas.microsoft.com/office/drawing/2014/main" id="{3C33F747-D0B0-9609-9740-67FAC97339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479" name="Freeform 478">
                  <a:extLst>
                    <a:ext uri="{FF2B5EF4-FFF2-40B4-BE49-F238E27FC236}">
                      <a16:creationId xmlns:a16="http://schemas.microsoft.com/office/drawing/2014/main" id="{D347F1BA-DB3F-FA3D-2A00-F47F4560CAC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480" name="Freeform 479">
                  <a:extLst>
                    <a:ext uri="{FF2B5EF4-FFF2-40B4-BE49-F238E27FC236}">
                      <a16:creationId xmlns:a16="http://schemas.microsoft.com/office/drawing/2014/main" id="{E48E7A09-1D3E-B9F9-BB7F-AE9BA21A4B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470" name="Picture 469" descr="server_rack.png">
              <a:extLst>
                <a:ext uri="{FF2B5EF4-FFF2-40B4-BE49-F238E27FC236}">
                  <a16:creationId xmlns:a16="http://schemas.microsoft.com/office/drawing/2014/main" id="{FBE14056-57B5-F7CF-CEB3-D1CE8847FC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471" name="Can 470">
              <a:extLst>
                <a:ext uri="{FF2B5EF4-FFF2-40B4-BE49-F238E27FC236}">
                  <a16:creationId xmlns:a16="http://schemas.microsoft.com/office/drawing/2014/main" id="{D7FF82FD-543B-AB1A-4B18-924FE54349A3}"/>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72" name="Picture 471" descr="server_rack.png">
              <a:extLst>
                <a:ext uri="{FF2B5EF4-FFF2-40B4-BE49-F238E27FC236}">
                  <a16:creationId xmlns:a16="http://schemas.microsoft.com/office/drawing/2014/main" id="{50A6BED5-6360-38F1-5BB0-779CE67F05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473" name="Can 472">
              <a:extLst>
                <a:ext uri="{FF2B5EF4-FFF2-40B4-BE49-F238E27FC236}">
                  <a16:creationId xmlns:a16="http://schemas.microsoft.com/office/drawing/2014/main" id="{4DBCCB61-96A3-C11C-0CB7-82BC95EFAC37}"/>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1" name="TextBox 690">
            <a:extLst>
              <a:ext uri="{FF2B5EF4-FFF2-40B4-BE49-F238E27FC236}">
                <a16:creationId xmlns:a16="http://schemas.microsoft.com/office/drawing/2014/main" id="{FB44765B-B13B-F1C1-B37D-A563EE5CB280}"/>
              </a:ext>
            </a:extLst>
          </p:cNvPr>
          <p:cNvSpPr txBox="1"/>
          <p:nvPr/>
        </p:nvSpPr>
        <p:spPr>
          <a:xfrm flipH="1">
            <a:off x="7652199" y="4444723"/>
            <a:ext cx="1218988" cy="338554"/>
          </a:xfrm>
          <a:prstGeom prst="rect">
            <a:avLst/>
          </a:prstGeom>
          <a:noFill/>
        </p:spPr>
        <p:txBody>
          <a:bodyPr wrap="none" rtlCol="0">
            <a:spAutoFit/>
          </a:bodyPr>
          <a:lstStyle/>
          <a:p>
            <a:pPr algn="ctr"/>
            <a:r>
              <a:rPr lang="pt-BR" sz="1600" dirty="0"/>
              <a:t>DC de Borda</a:t>
            </a:r>
          </a:p>
        </p:txBody>
      </p:sp>
      <p:sp>
        <p:nvSpPr>
          <p:cNvPr id="692" name="TextBox 691">
            <a:extLst>
              <a:ext uri="{FF2B5EF4-FFF2-40B4-BE49-F238E27FC236}">
                <a16:creationId xmlns:a16="http://schemas.microsoft.com/office/drawing/2014/main" id="{C68B1D69-3612-B158-3E75-6084B49CEE43}"/>
              </a:ext>
            </a:extLst>
          </p:cNvPr>
          <p:cNvSpPr txBox="1"/>
          <p:nvPr/>
        </p:nvSpPr>
        <p:spPr>
          <a:xfrm flipH="1">
            <a:off x="7660605" y="4853104"/>
            <a:ext cx="1339149" cy="338554"/>
          </a:xfrm>
          <a:prstGeom prst="rect">
            <a:avLst/>
          </a:prstGeom>
          <a:noFill/>
        </p:spPr>
        <p:txBody>
          <a:bodyPr wrap="none" rtlCol="0">
            <a:spAutoFit/>
          </a:bodyPr>
          <a:lstStyle/>
          <a:p>
            <a:pPr algn="ctr"/>
            <a:r>
              <a:rPr lang="pt-BR" sz="1600" dirty="0"/>
              <a:t>Núcleo Móvel</a:t>
            </a:r>
          </a:p>
        </p:txBody>
      </p:sp>
      <p:sp>
        <p:nvSpPr>
          <p:cNvPr id="698" name="Freeform 697">
            <a:extLst>
              <a:ext uri="{FF2B5EF4-FFF2-40B4-BE49-F238E27FC236}">
                <a16:creationId xmlns:a16="http://schemas.microsoft.com/office/drawing/2014/main" id="{E37D32B2-4C04-477E-8ABA-65E06B073CF7}"/>
              </a:ext>
            </a:extLst>
          </p:cNvPr>
          <p:cNvSpPr/>
          <p:nvPr/>
        </p:nvSpPr>
        <p:spPr>
          <a:xfrm>
            <a:off x="4634776" y="3131579"/>
            <a:ext cx="2911459" cy="2049409"/>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04574 w 1404583"/>
              <a:gd name="connsiteY0" fmla="*/ 54697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04574 w 1404583"/>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 name="connsiteX0" fmla="*/ 316359 w 1416368"/>
              <a:gd name="connsiteY0" fmla="*/ 54697 h 747963"/>
              <a:gd name="connsiteX1" fmla="*/ 302999 w 1416368"/>
              <a:gd name="connsiteY1" fmla="*/ 280977 h 747963"/>
              <a:gd name="connsiteX2" fmla="*/ 16742 w 1416368"/>
              <a:gd name="connsiteY2" fmla="*/ 465184 h 747963"/>
              <a:gd name="connsiteX3" fmla="*/ 81630 w 1416368"/>
              <a:gd name="connsiteY3" fmla="*/ 632722 h 747963"/>
              <a:gd name="connsiteX4" fmla="*/ 375373 w 1416368"/>
              <a:gd name="connsiteY4" fmla="*/ 745499 h 747963"/>
              <a:gd name="connsiteX5" fmla="*/ 1290443 w 1416368"/>
              <a:gd name="connsiteY5" fmla="*/ 695962 h 747963"/>
              <a:gd name="connsiteX6" fmla="*/ 1389632 w 1416368"/>
              <a:gd name="connsiteY6" fmla="*/ 300828 h 747963"/>
              <a:gd name="connsiteX7" fmla="*/ 1158608 w 1416368"/>
              <a:gd name="connsiteY7" fmla="*/ 87794 h 747963"/>
              <a:gd name="connsiteX8" fmla="*/ 850949 w 1416368"/>
              <a:gd name="connsiteY8" fmla="*/ 0 h 747963"/>
              <a:gd name="connsiteX9" fmla="*/ 316359 w 1416368"/>
              <a:gd name="connsiteY9" fmla="*/ 54697 h 7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368" h="747963">
                <a:moveTo>
                  <a:pt x="316359" y="54697"/>
                </a:moveTo>
                <a:cubicBezTo>
                  <a:pt x="210413" y="128847"/>
                  <a:pt x="352935" y="212563"/>
                  <a:pt x="302999" y="280977"/>
                </a:cubicBezTo>
                <a:cubicBezTo>
                  <a:pt x="253063" y="349392"/>
                  <a:pt x="53637" y="406560"/>
                  <a:pt x="16742" y="465184"/>
                </a:cubicBezTo>
                <a:cubicBezTo>
                  <a:pt x="-20153" y="523808"/>
                  <a:pt x="5001" y="588738"/>
                  <a:pt x="81630" y="632722"/>
                </a:cubicBezTo>
                <a:cubicBezTo>
                  <a:pt x="126197" y="651584"/>
                  <a:pt x="186687" y="729983"/>
                  <a:pt x="375373" y="745499"/>
                </a:cubicBezTo>
                <a:cubicBezTo>
                  <a:pt x="839434" y="742151"/>
                  <a:pt x="1121400" y="770074"/>
                  <a:pt x="1290443" y="695962"/>
                </a:cubicBezTo>
                <a:cubicBezTo>
                  <a:pt x="1459486" y="621850"/>
                  <a:pt x="1419461" y="427023"/>
                  <a:pt x="1389632" y="300828"/>
                </a:cubicBezTo>
                <a:cubicBezTo>
                  <a:pt x="1329974" y="181516"/>
                  <a:pt x="1276899" y="240884"/>
                  <a:pt x="1158608" y="87794"/>
                </a:cubicBezTo>
                <a:cubicBezTo>
                  <a:pt x="1055585" y="39709"/>
                  <a:pt x="911754" y="8031"/>
                  <a:pt x="850949" y="0"/>
                </a:cubicBezTo>
                <a:cubicBezTo>
                  <a:pt x="728192" y="7457"/>
                  <a:pt x="422305" y="-19453"/>
                  <a:pt x="316359" y="54697"/>
                </a:cubicBezTo>
                <a:close/>
              </a:path>
            </a:pathLst>
          </a:custGeom>
          <a:solidFill>
            <a:schemeClr val="accent5">
              <a:lumMod val="20000"/>
              <a:lumOff val="80000"/>
              <a:alpha val="58000"/>
            </a:schemeClr>
          </a:solidFill>
          <a:ln w="9525">
            <a:solidFill>
              <a:schemeClr val="accent5">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ea typeface="+mn-ea"/>
              <a:cs typeface="+mn-cs"/>
            </a:endParaRPr>
          </a:p>
        </p:txBody>
      </p:sp>
      <p:grpSp>
        <p:nvGrpSpPr>
          <p:cNvPr id="699" name="Group 698">
            <a:extLst>
              <a:ext uri="{FF2B5EF4-FFF2-40B4-BE49-F238E27FC236}">
                <a16:creationId xmlns:a16="http://schemas.microsoft.com/office/drawing/2014/main" id="{DEE75B4C-17CE-DB72-5ADE-3F9CCB57B549}"/>
              </a:ext>
            </a:extLst>
          </p:cNvPr>
          <p:cNvGrpSpPr/>
          <p:nvPr/>
        </p:nvGrpSpPr>
        <p:grpSpPr>
          <a:xfrm>
            <a:off x="5617603" y="3790350"/>
            <a:ext cx="1187053" cy="681810"/>
            <a:chOff x="257226" y="825285"/>
            <a:chExt cx="866643" cy="495377"/>
          </a:xfrm>
        </p:grpSpPr>
        <p:sp>
          <p:nvSpPr>
            <p:cNvPr id="700" name="Oval 699">
              <a:extLst>
                <a:ext uri="{FF2B5EF4-FFF2-40B4-BE49-F238E27FC236}">
                  <a16:creationId xmlns:a16="http://schemas.microsoft.com/office/drawing/2014/main" id="{5DCA0439-00C9-D33F-842F-A0B77BC12EFD}"/>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01" name="Group 700">
              <a:extLst>
                <a:ext uri="{FF2B5EF4-FFF2-40B4-BE49-F238E27FC236}">
                  <a16:creationId xmlns:a16="http://schemas.microsoft.com/office/drawing/2014/main" id="{4EE90F2C-3A20-9842-A629-D1060AB9331A}"/>
                </a:ext>
              </a:extLst>
            </p:cNvPr>
            <p:cNvGrpSpPr/>
            <p:nvPr/>
          </p:nvGrpSpPr>
          <p:grpSpPr>
            <a:xfrm>
              <a:off x="519850" y="1126794"/>
              <a:ext cx="319417" cy="141292"/>
              <a:chOff x="7493876" y="2774731"/>
              <a:chExt cx="1481958" cy="894622"/>
            </a:xfrm>
          </p:grpSpPr>
          <p:sp>
            <p:nvSpPr>
              <p:cNvPr id="706" name="Freeform 705">
                <a:extLst>
                  <a:ext uri="{FF2B5EF4-FFF2-40B4-BE49-F238E27FC236}">
                    <a16:creationId xmlns:a16="http://schemas.microsoft.com/office/drawing/2014/main" id="{AD397C05-AE5D-F05E-EB77-FC20050B29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707" name="Oval 706">
                <a:extLst>
                  <a:ext uri="{FF2B5EF4-FFF2-40B4-BE49-F238E27FC236}">
                    <a16:creationId xmlns:a16="http://schemas.microsoft.com/office/drawing/2014/main" id="{78233EAE-A6AE-9568-AA06-6E5A39928C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708" name="Group 707">
                <a:extLst>
                  <a:ext uri="{FF2B5EF4-FFF2-40B4-BE49-F238E27FC236}">
                    <a16:creationId xmlns:a16="http://schemas.microsoft.com/office/drawing/2014/main" id="{D26DB9BB-DF2E-E3BA-BFC6-C42AD615ABDD}"/>
                  </a:ext>
                </a:extLst>
              </p:cNvPr>
              <p:cNvGrpSpPr/>
              <p:nvPr/>
            </p:nvGrpSpPr>
            <p:grpSpPr>
              <a:xfrm>
                <a:off x="7713663" y="2848339"/>
                <a:ext cx="1042107" cy="425543"/>
                <a:chOff x="7786941" y="2884917"/>
                <a:chExt cx="897649" cy="353919"/>
              </a:xfrm>
            </p:grpSpPr>
            <p:sp>
              <p:nvSpPr>
                <p:cNvPr id="709" name="Freeform 708">
                  <a:extLst>
                    <a:ext uri="{FF2B5EF4-FFF2-40B4-BE49-F238E27FC236}">
                      <a16:creationId xmlns:a16="http://schemas.microsoft.com/office/drawing/2014/main" id="{2AE970B4-01C9-17AA-BB98-067978E77E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10" name="Freeform 709">
                  <a:extLst>
                    <a:ext uri="{FF2B5EF4-FFF2-40B4-BE49-F238E27FC236}">
                      <a16:creationId xmlns:a16="http://schemas.microsoft.com/office/drawing/2014/main" id="{EDA8A9F6-AA02-99FE-7EB1-C02A12E4971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11" name="Freeform 710">
                  <a:extLst>
                    <a:ext uri="{FF2B5EF4-FFF2-40B4-BE49-F238E27FC236}">
                      <a16:creationId xmlns:a16="http://schemas.microsoft.com/office/drawing/2014/main" id="{EBF8FE3D-6322-039E-13E5-3DE82C7A66A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712" name="Freeform 711">
                  <a:extLst>
                    <a:ext uri="{FF2B5EF4-FFF2-40B4-BE49-F238E27FC236}">
                      <a16:creationId xmlns:a16="http://schemas.microsoft.com/office/drawing/2014/main" id="{F7F8BC3B-B307-CA25-19C8-BA1B7FC2763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pic>
          <p:nvPicPr>
            <p:cNvPr id="702" name="Picture 701" descr="server_rack.png">
              <a:extLst>
                <a:ext uri="{FF2B5EF4-FFF2-40B4-BE49-F238E27FC236}">
                  <a16:creationId xmlns:a16="http://schemas.microsoft.com/office/drawing/2014/main" id="{F663C209-249C-EFAA-FCA5-2247DD8A6F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17" y="825285"/>
              <a:ext cx="182563" cy="315214"/>
            </a:xfrm>
            <a:prstGeom prst="rect">
              <a:avLst/>
            </a:prstGeom>
          </p:spPr>
        </p:pic>
        <p:sp>
          <p:nvSpPr>
            <p:cNvPr id="703" name="Can 702">
              <a:extLst>
                <a:ext uri="{FF2B5EF4-FFF2-40B4-BE49-F238E27FC236}">
                  <a16:creationId xmlns:a16="http://schemas.microsoft.com/office/drawing/2014/main" id="{784A59A0-CC39-601E-1199-61A95DADD8C3}"/>
                </a:ext>
              </a:extLst>
            </p:cNvPr>
            <p:cNvSpPr/>
            <p:nvPr/>
          </p:nvSpPr>
          <p:spPr>
            <a:xfrm>
              <a:off x="693480" y="93416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04" name="Picture 703" descr="server_rack.png">
              <a:extLst>
                <a:ext uri="{FF2B5EF4-FFF2-40B4-BE49-F238E27FC236}">
                  <a16:creationId xmlns:a16="http://schemas.microsoft.com/office/drawing/2014/main" id="{07F6EB17-C3B7-424B-94AE-760DDD748A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5491" y="884230"/>
              <a:ext cx="182563" cy="315214"/>
            </a:xfrm>
            <a:prstGeom prst="rect">
              <a:avLst/>
            </a:prstGeom>
          </p:spPr>
        </p:pic>
        <p:sp>
          <p:nvSpPr>
            <p:cNvPr id="705" name="Can 704">
              <a:extLst>
                <a:ext uri="{FF2B5EF4-FFF2-40B4-BE49-F238E27FC236}">
                  <a16:creationId xmlns:a16="http://schemas.microsoft.com/office/drawing/2014/main" id="{9A89ED3C-73F9-FED8-89C6-063A153D1382}"/>
                </a:ext>
              </a:extLst>
            </p:cNvPr>
            <p:cNvSpPr/>
            <p:nvPr/>
          </p:nvSpPr>
          <p:spPr>
            <a:xfrm>
              <a:off x="782824" y="997838"/>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713" name="Picture 712" descr="server_rack.png">
              <a:extLst>
                <a:ext uri="{FF2B5EF4-FFF2-40B4-BE49-F238E27FC236}">
                  <a16:creationId xmlns:a16="http://schemas.microsoft.com/office/drawing/2014/main" id="{CF6B6691-792C-54C3-EED7-DC894A216C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6358" y="944839"/>
              <a:ext cx="182563" cy="315214"/>
            </a:xfrm>
            <a:prstGeom prst="rect">
              <a:avLst/>
            </a:prstGeom>
          </p:spPr>
        </p:pic>
        <p:pic>
          <p:nvPicPr>
            <p:cNvPr id="714" name="Picture 713" descr="server_rack.png">
              <a:extLst>
                <a:ext uri="{FF2B5EF4-FFF2-40B4-BE49-F238E27FC236}">
                  <a16:creationId xmlns:a16="http://schemas.microsoft.com/office/drawing/2014/main" id="{87B19085-F01B-C80D-45E4-A658BD7AEB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7226" y="1005448"/>
              <a:ext cx="182563" cy="315214"/>
            </a:xfrm>
            <a:prstGeom prst="rect">
              <a:avLst/>
            </a:prstGeom>
          </p:spPr>
        </p:pic>
        <p:sp>
          <p:nvSpPr>
            <p:cNvPr id="715" name="Can 714">
              <a:extLst>
                <a:ext uri="{FF2B5EF4-FFF2-40B4-BE49-F238E27FC236}">
                  <a16:creationId xmlns:a16="http://schemas.microsoft.com/office/drawing/2014/main" id="{0169E7D9-B4E1-029A-0C37-4BF9E388BB4D}"/>
                </a:ext>
              </a:extLst>
            </p:cNvPr>
            <p:cNvSpPr/>
            <p:nvPr/>
          </p:nvSpPr>
          <p:spPr>
            <a:xfrm>
              <a:off x="866106" y="1056717"/>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6" name="Can 715">
              <a:extLst>
                <a:ext uri="{FF2B5EF4-FFF2-40B4-BE49-F238E27FC236}">
                  <a16:creationId xmlns:a16="http://schemas.microsoft.com/office/drawing/2014/main" id="{6ED02D06-6CFB-5D2D-27E0-7C78DABE6430}"/>
                </a:ext>
              </a:extLst>
            </p:cNvPr>
            <p:cNvSpPr/>
            <p:nvPr/>
          </p:nvSpPr>
          <p:spPr>
            <a:xfrm>
              <a:off x="949389" y="1115595"/>
              <a:ext cx="174480" cy="184305"/>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17" name="TextBox 716">
            <a:extLst>
              <a:ext uri="{FF2B5EF4-FFF2-40B4-BE49-F238E27FC236}">
                <a16:creationId xmlns:a16="http://schemas.microsoft.com/office/drawing/2014/main" id="{A15901E6-6864-A1F8-9048-649D45AEFAD0}"/>
              </a:ext>
            </a:extLst>
          </p:cNvPr>
          <p:cNvSpPr txBox="1"/>
          <p:nvPr/>
        </p:nvSpPr>
        <p:spPr>
          <a:xfrm>
            <a:off x="5405607" y="4460876"/>
            <a:ext cx="1452642" cy="369332"/>
          </a:xfrm>
          <a:prstGeom prst="rect">
            <a:avLst/>
          </a:prstGeom>
          <a:noFill/>
        </p:spPr>
        <p:txBody>
          <a:bodyPr wrap="none" rtlCol="0">
            <a:spAutoFit/>
          </a:bodyPr>
          <a:lstStyle/>
          <a:p>
            <a:pPr algn="ctr"/>
            <a:r>
              <a:rPr lang="pt-BR" dirty="0"/>
              <a:t>DC de Núcleo</a:t>
            </a:r>
          </a:p>
        </p:txBody>
      </p:sp>
      <p:grpSp>
        <p:nvGrpSpPr>
          <p:cNvPr id="737" name="Group 736">
            <a:extLst>
              <a:ext uri="{FF2B5EF4-FFF2-40B4-BE49-F238E27FC236}">
                <a16:creationId xmlns:a16="http://schemas.microsoft.com/office/drawing/2014/main" id="{F988509A-B98B-C2A4-352B-7AF2C4D623F7}"/>
              </a:ext>
            </a:extLst>
          </p:cNvPr>
          <p:cNvGrpSpPr/>
          <p:nvPr/>
        </p:nvGrpSpPr>
        <p:grpSpPr>
          <a:xfrm>
            <a:off x="1716609" y="6223519"/>
            <a:ext cx="9101803" cy="546629"/>
            <a:chOff x="1895686" y="1169387"/>
            <a:chExt cx="9101803" cy="546629"/>
          </a:xfrm>
        </p:grpSpPr>
        <p:grpSp>
          <p:nvGrpSpPr>
            <p:cNvPr id="720" name="Group 719">
              <a:extLst>
                <a:ext uri="{FF2B5EF4-FFF2-40B4-BE49-F238E27FC236}">
                  <a16:creationId xmlns:a16="http://schemas.microsoft.com/office/drawing/2014/main" id="{DFE4A3A9-FD16-D589-13C0-8B5C8DEAEC9C}"/>
                </a:ext>
              </a:extLst>
            </p:cNvPr>
            <p:cNvGrpSpPr/>
            <p:nvPr/>
          </p:nvGrpSpPr>
          <p:grpSpPr>
            <a:xfrm>
              <a:off x="1895686" y="1174970"/>
              <a:ext cx="3063557" cy="541046"/>
              <a:chOff x="1895686" y="1174970"/>
              <a:chExt cx="3063557" cy="541046"/>
            </a:xfrm>
          </p:grpSpPr>
          <p:cxnSp>
            <p:nvCxnSpPr>
              <p:cNvPr id="696" name="Straight Connector 695">
                <a:extLst>
                  <a:ext uri="{FF2B5EF4-FFF2-40B4-BE49-F238E27FC236}">
                    <a16:creationId xmlns:a16="http://schemas.microsoft.com/office/drawing/2014/main" id="{C285EE8A-916F-DE80-C05A-66B676EBD89D}"/>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19" name="TextBox 718">
                <a:extLst>
                  <a:ext uri="{FF2B5EF4-FFF2-40B4-BE49-F238E27FC236}">
                    <a16:creationId xmlns:a16="http://schemas.microsoft.com/office/drawing/2014/main" id="{51D787C1-84F8-D881-705C-9D6614CFA96A}"/>
                  </a:ext>
                </a:extLst>
              </p:cNvPr>
              <p:cNvSpPr txBox="1"/>
              <p:nvPr/>
            </p:nvSpPr>
            <p:spPr>
              <a:xfrm>
                <a:off x="2600076" y="1174970"/>
                <a:ext cx="1557671" cy="541046"/>
              </a:xfrm>
              <a:prstGeom prst="rect">
                <a:avLst/>
              </a:prstGeom>
              <a:solidFill>
                <a:schemeClr val="bg1"/>
              </a:solidFill>
            </p:spPr>
            <p:txBody>
              <a:bodyPr wrap="none" rtlCol="0">
                <a:spAutoFit/>
              </a:bodyPr>
              <a:lstStyle/>
              <a:p>
                <a:pPr algn="ctr">
                  <a:lnSpc>
                    <a:spcPct val="80000"/>
                  </a:lnSpc>
                </a:pPr>
                <a:r>
                  <a:rPr lang="pt-BR" dirty="0"/>
                  <a:t>Rede de Borda</a:t>
                </a:r>
                <a:br>
                  <a:rPr lang="pt-BR" dirty="0"/>
                </a:br>
                <a:r>
                  <a:rPr lang="pt-BR" dirty="0"/>
                  <a:t>Operadora A</a:t>
                </a:r>
              </a:p>
            </p:txBody>
          </p:sp>
        </p:grpSp>
        <p:grpSp>
          <p:nvGrpSpPr>
            <p:cNvPr id="721" name="Group 720">
              <a:extLst>
                <a:ext uri="{FF2B5EF4-FFF2-40B4-BE49-F238E27FC236}">
                  <a16:creationId xmlns:a16="http://schemas.microsoft.com/office/drawing/2014/main" id="{F35E42B7-BCF4-BE77-E2B4-4D10B9BAFEFF}"/>
                </a:ext>
              </a:extLst>
            </p:cNvPr>
            <p:cNvGrpSpPr/>
            <p:nvPr/>
          </p:nvGrpSpPr>
          <p:grpSpPr>
            <a:xfrm>
              <a:off x="7933932" y="1169387"/>
              <a:ext cx="3063557" cy="541046"/>
              <a:chOff x="1895686" y="1174970"/>
              <a:chExt cx="3063557" cy="541046"/>
            </a:xfrm>
          </p:grpSpPr>
          <p:cxnSp>
            <p:nvCxnSpPr>
              <p:cNvPr id="722" name="Straight Connector 721">
                <a:extLst>
                  <a:ext uri="{FF2B5EF4-FFF2-40B4-BE49-F238E27FC236}">
                    <a16:creationId xmlns:a16="http://schemas.microsoft.com/office/drawing/2014/main" id="{1B9CA86F-D9E1-C606-B925-3AA04C6208C7}"/>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3" name="TextBox 722">
                <a:extLst>
                  <a:ext uri="{FF2B5EF4-FFF2-40B4-BE49-F238E27FC236}">
                    <a16:creationId xmlns:a16="http://schemas.microsoft.com/office/drawing/2014/main" id="{E05940DD-292C-A0D8-7F03-D8F620C6AAC7}"/>
                  </a:ext>
                </a:extLst>
              </p:cNvPr>
              <p:cNvSpPr txBox="1"/>
              <p:nvPr/>
            </p:nvSpPr>
            <p:spPr>
              <a:xfrm>
                <a:off x="2600076" y="1174970"/>
                <a:ext cx="1557671" cy="541046"/>
              </a:xfrm>
              <a:prstGeom prst="rect">
                <a:avLst/>
              </a:prstGeom>
              <a:solidFill>
                <a:schemeClr val="bg1"/>
              </a:solidFill>
            </p:spPr>
            <p:txBody>
              <a:bodyPr wrap="none" rtlCol="0">
                <a:spAutoFit/>
              </a:bodyPr>
              <a:lstStyle/>
              <a:p>
                <a:pPr algn="ctr">
                  <a:lnSpc>
                    <a:spcPct val="80000"/>
                  </a:lnSpc>
                </a:pPr>
                <a:r>
                  <a:rPr lang="pt-BR" dirty="0"/>
                  <a:t>Rede de Borda</a:t>
                </a:r>
              </a:p>
              <a:p>
                <a:pPr algn="ctr">
                  <a:lnSpc>
                    <a:spcPct val="80000"/>
                  </a:lnSpc>
                </a:pPr>
                <a:r>
                  <a:rPr lang="pt-BR" dirty="0"/>
                  <a:t>Operadora B</a:t>
                </a:r>
              </a:p>
            </p:txBody>
          </p:sp>
        </p:grpSp>
        <p:grpSp>
          <p:nvGrpSpPr>
            <p:cNvPr id="724" name="Group 723">
              <a:extLst>
                <a:ext uri="{FF2B5EF4-FFF2-40B4-BE49-F238E27FC236}">
                  <a16:creationId xmlns:a16="http://schemas.microsoft.com/office/drawing/2014/main" id="{74BDB403-BD37-4AE3-44B6-B8FED8255CCA}"/>
                </a:ext>
              </a:extLst>
            </p:cNvPr>
            <p:cNvGrpSpPr/>
            <p:nvPr/>
          </p:nvGrpSpPr>
          <p:grpSpPr>
            <a:xfrm>
              <a:off x="4968759" y="1279707"/>
              <a:ext cx="2965174" cy="319446"/>
              <a:chOff x="1895686" y="1294238"/>
              <a:chExt cx="3063557" cy="319446"/>
            </a:xfrm>
          </p:grpSpPr>
          <p:cxnSp>
            <p:nvCxnSpPr>
              <p:cNvPr id="725" name="Straight Connector 724">
                <a:extLst>
                  <a:ext uri="{FF2B5EF4-FFF2-40B4-BE49-F238E27FC236}">
                    <a16:creationId xmlns:a16="http://schemas.microsoft.com/office/drawing/2014/main" id="{00F5D6D3-639B-BC9C-9EAA-0FEC7AD17A01}"/>
                  </a:ext>
                </a:extLst>
              </p:cNvPr>
              <p:cNvCxnSpPr>
                <a:cxnSpLocks/>
              </p:cNvCxnSpPr>
              <p:nvPr/>
            </p:nvCxnSpPr>
            <p:spPr>
              <a:xfrm>
                <a:off x="1895686" y="1431642"/>
                <a:ext cx="3063557"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6" name="TextBox 725">
                <a:extLst>
                  <a:ext uri="{FF2B5EF4-FFF2-40B4-BE49-F238E27FC236}">
                    <a16:creationId xmlns:a16="http://schemas.microsoft.com/office/drawing/2014/main" id="{452D5970-6BEE-E891-4297-ABD9043246BC}"/>
                  </a:ext>
                </a:extLst>
              </p:cNvPr>
              <p:cNvSpPr txBox="1"/>
              <p:nvPr/>
            </p:nvSpPr>
            <p:spPr>
              <a:xfrm>
                <a:off x="2602824" y="1294238"/>
                <a:ext cx="1552182" cy="319446"/>
              </a:xfrm>
              <a:prstGeom prst="rect">
                <a:avLst/>
              </a:prstGeom>
              <a:solidFill>
                <a:schemeClr val="bg1"/>
              </a:solidFill>
            </p:spPr>
            <p:txBody>
              <a:bodyPr wrap="none" rtlCol="0">
                <a:spAutoFit/>
              </a:bodyPr>
              <a:lstStyle/>
              <a:p>
                <a:pPr algn="ctr">
                  <a:lnSpc>
                    <a:spcPct val="80000"/>
                  </a:lnSpc>
                </a:pPr>
                <a:r>
                  <a:rPr lang="pt-BR" dirty="0"/>
                  <a:t>Núcleo Global</a:t>
                </a:r>
              </a:p>
            </p:txBody>
          </p:sp>
        </p:grpSp>
      </p:grpSp>
      <p:cxnSp>
        <p:nvCxnSpPr>
          <p:cNvPr id="728" name="Straight Connector 727">
            <a:extLst>
              <a:ext uri="{FF2B5EF4-FFF2-40B4-BE49-F238E27FC236}">
                <a16:creationId xmlns:a16="http://schemas.microsoft.com/office/drawing/2014/main" id="{61C163B8-05BA-B2DD-AEEB-B8BCC8AF961B}"/>
              </a:ext>
            </a:extLst>
          </p:cNvPr>
          <p:cNvCxnSpPr>
            <a:stCxn id="503" idx="5"/>
            <a:endCxn id="474" idx="3"/>
          </p:cNvCxnSpPr>
          <p:nvPr/>
        </p:nvCxnSpPr>
        <p:spPr>
          <a:xfrm flipH="1">
            <a:off x="8449803" y="3440110"/>
            <a:ext cx="816302" cy="976602"/>
          </a:xfrm>
          <a:prstGeom prst="line">
            <a:avLst/>
          </a:prstGeom>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DFE30B0A-ED31-2817-6028-41C8E25C85C1}"/>
              </a:ext>
            </a:extLst>
          </p:cNvPr>
          <p:cNvCxnSpPr>
            <a:cxnSpLocks/>
          </p:cNvCxnSpPr>
          <p:nvPr/>
        </p:nvCxnSpPr>
        <p:spPr>
          <a:xfrm flipH="1" flipV="1">
            <a:off x="8381154" y="4467640"/>
            <a:ext cx="918939" cy="892053"/>
          </a:xfrm>
          <a:prstGeom prst="line">
            <a:avLst/>
          </a:prstGeom>
        </p:spPr>
        <p:style>
          <a:lnRef idx="1">
            <a:schemeClr val="accent1"/>
          </a:lnRef>
          <a:fillRef idx="0">
            <a:schemeClr val="accent1"/>
          </a:fillRef>
          <a:effectRef idx="0">
            <a:schemeClr val="accent1"/>
          </a:effectRef>
          <a:fontRef idx="minor">
            <a:schemeClr val="tx1"/>
          </a:fontRef>
        </p:style>
      </p:cxnSp>
      <p:cxnSp>
        <p:nvCxnSpPr>
          <p:cNvPr id="731" name="Straight Connector 730">
            <a:extLst>
              <a:ext uri="{FF2B5EF4-FFF2-40B4-BE49-F238E27FC236}">
                <a16:creationId xmlns:a16="http://schemas.microsoft.com/office/drawing/2014/main" id="{2F4DB6B4-BDE9-F9D1-8A52-6FE089BDDC22}"/>
              </a:ext>
            </a:extLst>
          </p:cNvPr>
          <p:cNvCxnSpPr>
            <a:cxnSpLocks/>
            <a:stCxn id="262" idx="5"/>
          </p:cNvCxnSpPr>
          <p:nvPr/>
        </p:nvCxnSpPr>
        <p:spPr>
          <a:xfrm flipH="1">
            <a:off x="3126463" y="4253698"/>
            <a:ext cx="917023" cy="1181406"/>
          </a:xfrm>
          <a:prstGeom prst="line">
            <a:avLst/>
          </a:prstGeom>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9C15998F-D988-18C6-4170-A6D555816DAA}"/>
              </a:ext>
            </a:extLst>
          </p:cNvPr>
          <p:cNvCxnSpPr>
            <a:cxnSpLocks/>
            <a:endCxn id="263" idx="3"/>
          </p:cNvCxnSpPr>
          <p:nvPr/>
        </p:nvCxnSpPr>
        <p:spPr>
          <a:xfrm>
            <a:off x="3054647" y="3492528"/>
            <a:ext cx="835518" cy="742303"/>
          </a:xfrm>
          <a:prstGeom prst="line">
            <a:avLst/>
          </a:prstGeom>
        </p:spPr>
        <p:style>
          <a:lnRef idx="1">
            <a:schemeClr val="accent1"/>
          </a:lnRef>
          <a:fillRef idx="0">
            <a:schemeClr val="accent1"/>
          </a:fillRef>
          <a:effectRef idx="0">
            <a:schemeClr val="accent1"/>
          </a:effectRef>
          <a:fontRef idx="minor">
            <a:schemeClr val="tx1"/>
          </a:fontRef>
        </p:style>
      </p:cxnSp>
      <p:sp>
        <p:nvSpPr>
          <p:cNvPr id="738" name="Title 2">
            <a:extLst>
              <a:ext uri="{FF2B5EF4-FFF2-40B4-BE49-F238E27FC236}">
                <a16:creationId xmlns:a16="http://schemas.microsoft.com/office/drawing/2014/main" id="{DF66AE21-62D6-77B9-CB95-D1F581DABA1D}"/>
              </a:ext>
            </a:extLst>
          </p:cNvPr>
          <p:cNvSpPr>
            <a:spLocks noGrp="1"/>
          </p:cNvSpPr>
          <p:nvPr>
            <p:ph type="title"/>
          </p:nvPr>
        </p:nvSpPr>
        <p:spPr>
          <a:xfrm>
            <a:off x="621146" y="380460"/>
            <a:ext cx="10515600" cy="894622"/>
          </a:xfrm>
        </p:spPr>
        <p:txBody>
          <a:bodyPr>
            <a:normAutofit fontScale="90000"/>
          </a:bodyPr>
          <a:lstStyle/>
          <a:p>
            <a:r>
              <a:rPr lang="en-US" b="0" kern="0" dirty="0">
                <a:solidFill>
                  <a:srgbClr val="000099"/>
                </a:solidFill>
                <a:latin typeface="+mn-lt"/>
                <a:ea typeface="ＭＳ Ｐゴシック" charset="0"/>
              </a:rPr>
              <a:t>Plano do </a:t>
            </a:r>
            <a:r>
              <a:rPr lang="en-US" b="0" kern="0" dirty="0" err="1">
                <a:solidFill>
                  <a:srgbClr val="000099"/>
                </a:solidFill>
                <a:latin typeface="+mn-lt"/>
                <a:ea typeface="ＭＳ Ｐゴシック" charset="0"/>
              </a:rPr>
              <a:t>usuário</a:t>
            </a:r>
            <a:r>
              <a:rPr lang="en-US" b="0" kern="0" dirty="0">
                <a:solidFill>
                  <a:srgbClr val="000099"/>
                </a:solidFill>
                <a:latin typeface="+mn-lt"/>
                <a:ea typeface="ＭＳ Ｐゴシック" charset="0"/>
              </a:rPr>
              <a:t>: </a:t>
            </a:r>
            <a:r>
              <a:rPr lang="pt-BR" sz="3200" b="0" kern="0" dirty="0">
                <a:solidFill>
                  <a:schemeClr val="tx1"/>
                </a:solidFill>
                <a:latin typeface="+mn-lt"/>
                <a:ea typeface="ＭＳ Ｐゴシック" charset="0"/>
              </a:rPr>
              <a:t>recursos, conforme usados pelos usuários (aplicações)</a:t>
            </a:r>
            <a:endParaRPr lang="en-US" b="0" kern="0" dirty="0">
              <a:solidFill>
                <a:schemeClr val="tx1"/>
              </a:solidFill>
              <a:latin typeface="+mn-lt"/>
              <a:ea typeface="ＭＳ Ｐゴシック" charset="0"/>
            </a:endParaRPr>
          </a:p>
        </p:txBody>
      </p:sp>
      <p:sp>
        <p:nvSpPr>
          <p:cNvPr id="5" name="Freeform 4">
            <a:extLst>
              <a:ext uri="{FF2B5EF4-FFF2-40B4-BE49-F238E27FC236}">
                <a16:creationId xmlns:a16="http://schemas.microsoft.com/office/drawing/2014/main" id="{3D9044B4-A8D0-7045-9117-88D504D62C30}"/>
              </a:ext>
            </a:extLst>
          </p:cNvPr>
          <p:cNvSpPr/>
          <p:nvPr/>
        </p:nvSpPr>
        <p:spPr>
          <a:xfrm>
            <a:off x="1967345" y="2855699"/>
            <a:ext cx="1080655" cy="789709"/>
          </a:xfrm>
          <a:custGeom>
            <a:avLst/>
            <a:gdLst>
              <a:gd name="connsiteX0" fmla="*/ 0 w 1080655"/>
              <a:gd name="connsiteY0" fmla="*/ 0 h 789709"/>
              <a:gd name="connsiteX1" fmla="*/ 637310 w 1080655"/>
              <a:gd name="connsiteY1" fmla="*/ 180109 h 789709"/>
              <a:gd name="connsiteX2" fmla="*/ 1080655 w 1080655"/>
              <a:gd name="connsiteY2" fmla="*/ 789709 h 789709"/>
              <a:gd name="connsiteX3" fmla="*/ 1080655 w 1080655"/>
              <a:gd name="connsiteY3" fmla="*/ 332509 h 789709"/>
            </a:gdLst>
            <a:ahLst/>
            <a:cxnLst>
              <a:cxn ang="0">
                <a:pos x="connsiteX0" y="connsiteY0"/>
              </a:cxn>
              <a:cxn ang="0">
                <a:pos x="connsiteX1" y="connsiteY1"/>
              </a:cxn>
              <a:cxn ang="0">
                <a:pos x="connsiteX2" y="connsiteY2"/>
              </a:cxn>
              <a:cxn ang="0">
                <a:pos x="connsiteX3" y="connsiteY3"/>
              </a:cxn>
            </a:cxnLst>
            <a:rect l="l" t="t" r="r" b="b"/>
            <a:pathLst>
              <a:path w="1080655" h="789709">
                <a:moveTo>
                  <a:pt x="0" y="0"/>
                </a:moveTo>
                <a:lnTo>
                  <a:pt x="637310" y="180109"/>
                </a:lnTo>
                <a:lnTo>
                  <a:pt x="1080655" y="789709"/>
                </a:lnTo>
                <a:lnTo>
                  <a:pt x="1080655" y="332509"/>
                </a:lnTo>
              </a:path>
            </a:pathLst>
          </a:custGeom>
          <a:noFill/>
          <a:ln w="60325">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
            <a:extLst>
              <a:ext uri="{FF2B5EF4-FFF2-40B4-BE49-F238E27FC236}">
                <a16:creationId xmlns:a16="http://schemas.microsoft.com/office/drawing/2014/main" id="{7CA4557E-F6D7-E60D-4816-2347DC986F94}"/>
              </a:ext>
            </a:extLst>
          </p:cNvPr>
          <p:cNvGrpSpPr/>
          <p:nvPr/>
        </p:nvGrpSpPr>
        <p:grpSpPr>
          <a:xfrm>
            <a:off x="1551052" y="1284209"/>
            <a:ext cx="9124230" cy="1020079"/>
            <a:chOff x="1551052" y="1284209"/>
            <a:chExt cx="9124230" cy="1020079"/>
          </a:xfrm>
        </p:grpSpPr>
        <p:sp>
          <p:nvSpPr>
            <p:cNvPr id="6" name="Rectangle 5">
              <a:extLst>
                <a:ext uri="{FF2B5EF4-FFF2-40B4-BE49-F238E27FC236}">
                  <a16:creationId xmlns:a16="http://schemas.microsoft.com/office/drawing/2014/main" id="{FF758714-6B3B-225C-8FBD-A4F28EDC1765}"/>
                </a:ext>
              </a:extLst>
            </p:cNvPr>
            <p:cNvSpPr/>
            <p:nvPr/>
          </p:nvSpPr>
          <p:spPr>
            <a:xfrm>
              <a:off x="1551052" y="1773936"/>
              <a:ext cx="9124230" cy="530352"/>
            </a:xfrm>
            <a:prstGeom prst="rect">
              <a:avLst/>
            </a:prstGeom>
            <a:solidFill>
              <a:schemeClr val="accent6">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TextBox 8">
              <a:extLst>
                <a:ext uri="{FF2B5EF4-FFF2-40B4-BE49-F238E27FC236}">
                  <a16:creationId xmlns:a16="http://schemas.microsoft.com/office/drawing/2014/main" id="{B5A89E09-311A-EFB4-B415-CEC1C4B58522}"/>
                </a:ext>
              </a:extLst>
            </p:cNvPr>
            <p:cNvSpPr txBox="1"/>
            <p:nvPr/>
          </p:nvSpPr>
          <p:spPr>
            <a:xfrm>
              <a:off x="4674227" y="1284209"/>
              <a:ext cx="2276585" cy="461665"/>
            </a:xfrm>
            <a:prstGeom prst="rect">
              <a:avLst/>
            </a:prstGeom>
            <a:noFill/>
          </p:spPr>
          <p:txBody>
            <a:bodyPr wrap="none" rtlCol="0">
              <a:spAutoFit/>
            </a:bodyPr>
            <a:lstStyle/>
            <a:p>
              <a:pPr algn="ctr"/>
              <a:r>
                <a:rPr lang="en-US" sz="2400" i="1" dirty="0">
                  <a:solidFill>
                    <a:srgbClr val="C00000"/>
                  </a:solidFill>
                </a:rPr>
                <a:t>Plano do </a:t>
              </a:r>
              <a:r>
                <a:rPr lang="en-US" sz="2400" i="1" dirty="0" err="1">
                  <a:solidFill>
                    <a:srgbClr val="C00000"/>
                  </a:solidFill>
                </a:rPr>
                <a:t>usuário</a:t>
              </a:r>
              <a:endParaRPr lang="en-US" sz="2400" i="1" dirty="0">
                <a:solidFill>
                  <a:srgbClr val="C00000"/>
                </a:solidFill>
              </a:endParaRPr>
            </a:p>
          </p:txBody>
        </p:sp>
      </p:grpSp>
      <p:grpSp>
        <p:nvGrpSpPr>
          <p:cNvPr id="18" name="Group 17">
            <a:extLst>
              <a:ext uri="{FF2B5EF4-FFF2-40B4-BE49-F238E27FC236}">
                <a16:creationId xmlns:a16="http://schemas.microsoft.com/office/drawing/2014/main" id="{27BBF691-C856-ED4D-ECB4-CD67FE2BAA75}"/>
              </a:ext>
            </a:extLst>
          </p:cNvPr>
          <p:cNvGrpSpPr/>
          <p:nvPr/>
        </p:nvGrpSpPr>
        <p:grpSpPr>
          <a:xfrm>
            <a:off x="1649374" y="1845631"/>
            <a:ext cx="1271695" cy="1078203"/>
            <a:chOff x="1649374" y="1845631"/>
            <a:chExt cx="1271695" cy="1078203"/>
          </a:xfrm>
        </p:grpSpPr>
        <p:sp>
          <p:nvSpPr>
            <p:cNvPr id="3" name="TextBox 2">
              <a:extLst>
                <a:ext uri="{FF2B5EF4-FFF2-40B4-BE49-F238E27FC236}">
                  <a16:creationId xmlns:a16="http://schemas.microsoft.com/office/drawing/2014/main" id="{BC4E2D13-0154-F4E7-5CD0-EF9E615A2C71}"/>
                </a:ext>
              </a:extLst>
            </p:cNvPr>
            <p:cNvSpPr txBox="1"/>
            <p:nvPr/>
          </p:nvSpPr>
          <p:spPr>
            <a:xfrm>
              <a:off x="1649374" y="1845631"/>
              <a:ext cx="1271695" cy="369332"/>
            </a:xfrm>
            <a:prstGeom prst="rect">
              <a:avLst/>
            </a:prstGeom>
            <a:noFill/>
          </p:spPr>
          <p:txBody>
            <a:bodyPr wrap="none" rtlCol="0">
              <a:spAutoFit/>
            </a:bodyPr>
            <a:lstStyle/>
            <a:p>
              <a:r>
                <a:rPr lang="en-US" dirty="0">
                  <a:solidFill>
                    <a:srgbClr val="C00000"/>
                  </a:solidFill>
                </a:rPr>
                <a:t>“</a:t>
              </a:r>
              <a:r>
                <a:rPr lang="en-US" dirty="0" err="1">
                  <a:solidFill>
                    <a:srgbClr val="C00000"/>
                  </a:solidFill>
                </a:rPr>
                <a:t>fuga</a:t>
              </a:r>
              <a:r>
                <a:rPr lang="en-US" dirty="0">
                  <a:solidFill>
                    <a:srgbClr val="C00000"/>
                  </a:solidFill>
                </a:rPr>
                <a:t> local”</a:t>
              </a:r>
            </a:p>
          </p:txBody>
        </p:sp>
        <p:cxnSp>
          <p:nvCxnSpPr>
            <p:cNvPr id="16" name="Straight Connector 15">
              <a:extLst>
                <a:ext uri="{FF2B5EF4-FFF2-40B4-BE49-F238E27FC236}">
                  <a16:creationId xmlns:a16="http://schemas.microsoft.com/office/drawing/2014/main" id="{AA9A78B8-E70A-0E26-C6D0-C70B91E8F78B}"/>
                </a:ext>
              </a:extLst>
            </p:cNvPr>
            <p:cNvCxnSpPr>
              <a:cxnSpLocks/>
            </p:cNvCxnSpPr>
            <p:nvPr/>
          </p:nvCxnSpPr>
          <p:spPr>
            <a:xfrm flipH="1">
              <a:off x="2539107" y="2213480"/>
              <a:ext cx="2272" cy="71035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0A307ABA-F06B-F228-714E-8D6A669C25A9}"/>
              </a:ext>
            </a:extLst>
          </p:cNvPr>
          <p:cNvGrpSpPr/>
          <p:nvPr/>
        </p:nvGrpSpPr>
        <p:grpSpPr>
          <a:xfrm>
            <a:off x="3229701" y="1850275"/>
            <a:ext cx="2331792" cy="2803158"/>
            <a:chOff x="1655128" y="1861459"/>
            <a:chExt cx="2331792" cy="2803158"/>
          </a:xfrm>
        </p:grpSpPr>
        <p:sp>
          <p:nvSpPr>
            <p:cNvPr id="20" name="TextBox 19">
              <a:extLst>
                <a:ext uri="{FF2B5EF4-FFF2-40B4-BE49-F238E27FC236}">
                  <a16:creationId xmlns:a16="http://schemas.microsoft.com/office/drawing/2014/main" id="{4AA9AF70-88C1-0A7C-3FCA-A3A0978E059B}"/>
                </a:ext>
              </a:extLst>
            </p:cNvPr>
            <p:cNvSpPr txBox="1"/>
            <p:nvPr/>
          </p:nvSpPr>
          <p:spPr>
            <a:xfrm>
              <a:off x="1655128" y="1861459"/>
              <a:ext cx="2331792" cy="338554"/>
            </a:xfrm>
            <a:prstGeom prst="rect">
              <a:avLst/>
            </a:prstGeom>
            <a:noFill/>
          </p:spPr>
          <p:txBody>
            <a:bodyPr wrap="none" rtlCol="0">
              <a:spAutoFit/>
            </a:bodyPr>
            <a:lstStyle/>
            <a:p>
              <a:r>
                <a:rPr lang="en-US" sz="1600" dirty="0" err="1">
                  <a:solidFill>
                    <a:srgbClr val="C00000"/>
                  </a:solidFill>
                </a:rPr>
                <a:t>dentro</a:t>
              </a:r>
              <a:r>
                <a:rPr lang="en-US" sz="1600" dirty="0">
                  <a:solidFill>
                    <a:srgbClr val="C00000"/>
                  </a:solidFill>
                </a:rPr>
                <a:t> de </a:t>
              </a:r>
              <a:r>
                <a:rPr lang="en-US" sz="1600" dirty="0" err="1">
                  <a:solidFill>
                    <a:srgbClr val="C00000"/>
                  </a:solidFill>
                </a:rPr>
                <a:t>uma</a:t>
              </a:r>
              <a:r>
                <a:rPr lang="en-US" sz="1600" dirty="0">
                  <a:solidFill>
                    <a:srgbClr val="C00000"/>
                  </a:solidFill>
                </a:rPr>
                <a:t> </a:t>
              </a:r>
              <a:r>
                <a:rPr lang="en-US" sz="1600" dirty="0" err="1">
                  <a:solidFill>
                    <a:srgbClr val="C00000"/>
                  </a:solidFill>
                </a:rPr>
                <a:t>operadora</a:t>
              </a:r>
              <a:endParaRPr lang="en-US" sz="1600" dirty="0">
                <a:solidFill>
                  <a:srgbClr val="C00000"/>
                </a:solidFill>
              </a:endParaRPr>
            </a:p>
          </p:txBody>
        </p:sp>
        <p:cxnSp>
          <p:nvCxnSpPr>
            <p:cNvPr id="21" name="Straight Connector 20">
              <a:extLst>
                <a:ext uri="{FF2B5EF4-FFF2-40B4-BE49-F238E27FC236}">
                  <a16:creationId xmlns:a16="http://schemas.microsoft.com/office/drawing/2014/main" id="{0E58EF39-CB3B-1A18-5242-0B84434842FC}"/>
                </a:ext>
              </a:extLst>
            </p:cNvPr>
            <p:cNvCxnSpPr>
              <a:cxnSpLocks/>
            </p:cNvCxnSpPr>
            <p:nvPr/>
          </p:nvCxnSpPr>
          <p:spPr>
            <a:xfrm>
              <a:off x="2021870" y="2211794"/>
              <a:ext cx="0" cy="2452823"/>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0D523DF7-3575-6CCD-246D-34BCF224C2FC}"/>
              </a:ext>
            </a:extLst>
          </p:cNvPr>
          <p:cNvGrpSpPr/>
          <p:nvPr/>
        </p:nvGrpSpPr>
        <p:grpSpPr>
          <a:xfrm>
            <a:off x="6477137" y="1866648"/>
            <a:ext cx="4170027" cy="2020809"/>
            <a:chOff x="-147136" y="1845631"/>
            <a:chExt cx="4170027" cy="2020809"/>
          </a:xfrm>
        </p:grpSpPr>
        <p:sp>
          <p:nvSpPr>
            <p:cNvPr id="25" name="TextBox 24">
              <a:extLst>
                <a:ext uri="{FF2B5EF4-FFF2-40B4-BE49-F238E27FC236}">
                  <a16:creationId xmlns:a16="http://schemas.microsoft.com/office/drawing/2014/main" id="{8D59E944-4016-EE9B-7322-60EF0F4A5565}"/>
                </a:ext>
              </a:extLst>
            </p:cNvPr>
            <p:cNvSpPr txBox="1"/>
            <p:nvPr/>
          </p:nvSpPr>
          <p:spPr>
            <a:xfrm>
              <a:off x="2563774" y="1845631"/>
              <a:ext cx="1459117" cy="369332"/>
            </a:xfrm>
            <a:prstGeom prst="rect">
              <a:avLst/>
            </a:prstGeom>
            <a:noFill/>
          </p:spPr>
          <p:txBody>
            <a:bodyPr wrap="none" rtlCol="0">
              <a:spAutoFit/>
            </a:bodyPr>
            <a:lstStyle/>
            <a:p>
              <a:r>
                <a:rPr lang="en-US" dirty="0" err="1">
                  <a:solidFill>
                    <a:srgbClr val="C00000"/>
                  </a:solidFill>
                </a:rPr>
                <a:t>borda</a:t>
              </a:r>
              <a:r>
                <a:rPr lang="en-US" dirty="0">
                  <a:solidFill>
                    <a:srgbClr val="C00000"/>
                  </a:solidFill>
                </a:rPr>
                <a:t>/</a:t>
              </a:r>
              <a:r>
                <a:rPr lang="en-US" dirty="0" err="1">
                  <a:solidFill>
                    <a:srgbClr val="C00000"/>
                  </a:solidFill>
                </a:rPr>
                <a:t>núcleo</a:t>
              </a:r>
              <a:endParaRPr lang="en-US" dirty="0">
                <a:solidFill>
                  <a:srgbClr val="C00000"/>
                </a:solidFill>
              </a:endParaRPr>
            </a:p>
          </p:txBody>
        </p:sp>
        <p:cxnSp>
          <p:nvCxnSpPr>
            <p:cNvPr id="26" name="Straight Connector 25">
              <a:extLst>
                <a:ext uri="{FF2B5EF4-FFF2-40B4-BE49-F238E27FC236}">
                  <a16:creationId xmlns:a16="http://schemas.microsoft.com/office/drawing/2014/main" id="{F01EEBFD-CB71-0775-47F7-B382E8221340}"/>
                </a:ext>
              </a:extLst>
            </p:cNvPr>
            <p:cNvCxnSpPr>
              <a:cxnSpLocks/>
            </p:cNvCxnSpPr>
            <p:nvPr/>
          </p:nvCxnSpPr>
          <p:spPr>
            <a:xfrm>
              <a:off x="2839910" y="2212684"/>
              <a:ext cx="0" cy="976815"/>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75DCBA2-3687-A487-F689-449D933D0FB7}"/>
                </a:ext>
              </a:extLst>
            </p:cNvPr>
            <p:cNvCxnSpPr>
              <a:cxnSpLocks/>
            </p:cNvCxnSpPr>
            <p:nvPr/>
          </p:nvCxnSpPr>
          <p:spPr>
            <a:xfrm flipH="1">
              <a:off x="-147136" y="2218744"/>
              <a:ext cx="2987046" cy="1647696"/>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4E46FDDF-A09E-7BD7-9EDD-A198E671C206}"/>
              </a:ext>
            </a:extLst>
          </p:cNvPr>
          <p:cNvGrpSpPr/>
          <p:nvPr/>
        </p:nvGrpSpPr>
        <p:grpSpPr>
          <a:xfrm>
            <a:off x="1842068" y="3982530"/>
            <a:ext cx="2131647" cy="1939667"/>
            <a:chOff x="1842068" y="3982530"/>
            <a:chExt cx="2131647" cy="1939667"/>
          </a:xfrm>
        </p:grpSpPr>
        <p:sp>
          <p:nvSpPr>
            <p:cNvPr id="4" name="Freeform 3">
              <a:extLst>
                <a:ext uri="{FF2B5EF4-FFF2-40B4-BE49-F238E27FC236}">
                  <a16:creationId xmlns:a16="http://schemas.microsoft.com/office/drawing/2014/main" id="{D732444F-FA60-DEBC-9F4E-0E837A579719}"/>
                </a:ext>
              </a:extLst>
            </p:cNvPr>
            <p:cNvSpPr/>
            <p:nvPr/>
          </p:nvSpPr>
          <p:spPr>
            <a:xfrm>
              <a:off x="1842068" y="3982530"/>
              <a:ext cx="2131647" cy="1939667"/>
            </a:xfrm>
            <a:custGeom>
              <a:avLst/>
              <a:gdLst>
                <a:gd name="connsiteX0" fmla="*/ 0 w 1080655"/>
                <a:gd name="connsiteY0" fmla="*/ 0 h 789709"/>
                <a:gd name="connsiteX1" fmla="*/ 637310 w 1080655"/>
                <a:gd name="connsiteY1" fmla="*/ 180109 h 789709"/>
                <a:gd name="connsiteX2" fmla="*/ 1080655 w 1080655"/>
                <a:gd name="connsiteY2" fmla="*/ 789709 h 789709"/>
                <a:gd name="connsiteX3" fmla="*/ 1080655 w 1080655"/>
                <a:gd name="connsiteY3" fmla="*/ 332509 h 789709"/>
                <a:gd name="connsiteX0" fmla="*/ 0 w 1080655"/>
                <a:gd name="connsiteY0" fmla="*/ 0 h 789709"/>
                <a:gd name="connsiteX1" fmla="*/ 471055 w 1080655"/>
                <a:gd name="connsiteY1" fmla="*/ 83127 h 789709"/>
                <a:gd name="connsiteX2" fmla="*/ 1080655 w 1080655"/>
                <a:gd name="connsiteY2" fmla="*/ 789709 h 789709"/>
                <a:gd name="connsiteX3" fmla="*/ 1080655 w 1080655"/>
                <a:gd name="connsiteY3" fmla="*/ 332509 h 789709"/>
                <a:gd name="connsiteX0" fmla="*/ 0 w 1080655"/>
                <a:gd name="connsiteY0" fmla="*/ 0 h 789709"/>
                <a:gd name="connsiteX1" fmla="*/ 471055 w 1080655"/>
                <a:gd name="connsiteY1" fmla="*/ 83127 h 789709"/>
                <a:gd name="connsiteX2" fmla="*/ 1080655 w 1080655"/>
                <a:gd name="connsiteY2" fmla="*/ 789709 h 789709"/>
                <a:gd name="connsiteX3" fmla="*/ 1080655 w 1080655"/>
                <a:gd name="connsiteY3" fmla="*/ 332509 h 789709"/>
                <a:gd name="connsiteX0" fmla="*/ 0 w 1108364"/>
                <a:gd name="connsiteY0" fmla="*/ 665019 h 1454728"/>
                <a:gd name="connsiteX1" fmla="*/ 471055 w 1108364"/>
                <a:gd name="connsiteY1" fmla="*/ 748146 h 1454728"/>
                <a:gd name="connsiteX2" fmla="*/ 1080655 w 1108364"/>
                <a:gd name="connsiteY2" fmla="*/ 1454728 h 1454728"/>
                <a:gd name="connsiteX3" fmla="*/ 1108364 w 1108364"/>
                <a:gd name="connsiteY3" fmla="*/ 0 h 1454728"/>
                <a:gd name="connsiteX0" fmla="*/ 0 w 1177637"/>
                <a:gd name="connsiteY0" fmla="*/ 665019 h 823473"/>
                <a:gd name="connsiteX1" fmla="*/ 471055 w 1177637"/>
                <a:gd name="connsiteY1" fmla="*/ 748146 h 823473"/>
                <a:gd name="connsiteX2" fmla="*/ 1177637 w 1177637"/>
                <a:gd name="connsiteY2" fmla="*/ 554182 h 823473"/>
                <a:gd name="connsiteX3" fmla="*/ 1108364 w 1177637"/>
                <a:gd name="connsiteY3" fmla="*/ 0 h 823473"/>
                <a:gd name="connsiteX0" fmla="*/ 0 w 1177637"/>
                <a:gd name="connsiteY0" fmla="*/ 665019 h 748236"/>
                <a:gd name="connsiteX1" fmla="*/ 471055 w 1177637"/>
                <a:gd name="connsiteY1" fmla="*/ 748146 h 748236"/>
                <a:gd name="connsiteX2" fmla="*/ 776441 w 1177637"/>
                <a:gd name="connsiteY2" fmla="*/ 678415 h 748236"/>
                <a:gd name="connsiteX3" fmla="*/ 1177637 w 1177637"/>
                <a:gd name="connsiteY3" fmla="*/ 554182 h 748236"/>
                <a:gd name="connsiteX4" fmla="*/ 1108364 w 1177637"/>
                <a:gd name="connsiteY4" fmla="*/ 0 h 748236"/>
                <a:gd name="connsiteX0" fmla="*/ 0 w 1177637"/>
                <a:gd name="connsiteY0" fmla="*/ 665019 h 1109810"/>
                <a:gd name="connsiteX1" fmla="*/ 471055 w 1177637"/>
                <a:gd name="connsiteY1" fmla="*/ 748146 h 1109810"/>
                <a:gd name="connsiteX2" fmla="*/ 499350 w 1177637"/>
                <a:gd name="connsiteY2" fmla="*/ 1107906 h 1109810"/>
                <a:gd name="connsiteX3" fmla="*/ 1177637 w 1177637"/>
                <a:gd name="connsiteY3" fmla="*/ 554182 h 1109810"/>
                <a:gd name="connsiteX4" fmla="*/ 1108364 w 1177637"/>
                <a:gd name="connsiteY4" fmla="*/ 0 h 1109810"/>
                <a:gd name="connsiteX0" fmla="*/ 0 w 1112555"/>
                <a:gd name="connsiteY0" fmla="*/ 665019 h 1109810"/>
                <a:gd name="connsiteX1" fmla="*/ 471055 w 1112555"/>
                <a:gd name="connsiteY1" fmla="*/ 748146 h 1109810"/>
                <a:gd name="connsiteX2" fmla="*/ 499350 w 1112555"/>
                <a:gd name="connsiteY2" fmla="*/ 1107906 h 1109810"/>
                <a:gd name="connsiteX3" fmla="*/ 1112555 w 1112555"/>
                <a:gd name="connsiteY3" fmla="*/ 541166 h 1109810"/>
                <a:gd name="connsiteX4" fmla="*/ 1108364 w 1112555"/>
                <a:gd name="connsiteY4" fmla="*/ 0 h 1109810"/>
                <a:gd name="connsiteX0" fmla="*/ 0 w 1112555"/>
                <a:gd name="connsiteY0" fmla="*/ 665019 h 1109810"/>
                <a:gd name="connsiteX1" fmla="*/ 471055 w 1112555"/>
                <a:gd name="connsiteY1" fmla="*/ 748146 h 1109810"/>
                <a:gd name="connsiteX2" fmla="*/ 499350 w 1112555"/>
                <a:gd name="connsiteY2" fmla="*/ 1107906 h 1109810"/>
                <a:gd name="connsiteX3" fmla="*/ 1112555 w 1112555"/>
                <a:gd name="connsiteY3" fmla="*/ 541166 h 1109810"/>
                <a:gd name="connsiteX4" fmla="*/ 1108364 w 1112555"/>
                <a:gd name="connsiteY4" fmla="*/ 0 h 1109810"/>
                <a:gd name="connsiteX0" fmla="*/ 0 w 1112555"/>
                <a:gd name="connsiteY0" fmla="*/ 665019 h 1109810"/>
                <a:gd name="connsiteX1" fmla="*/ 471055 w 1112555"/>
                <a:gd name="connsiteY1" fmla="*/ 748146 h 1109810"/>
                <a:gd name="connsiteX2" fmla="*/ 499350 w 1112555"/>
                <a:gd name="connsiteY2" fmla="*/ 1107906 h 1109810"/>
                <a:gd name="connsiteX3" fmla="*/ 1112555 w 1112555"/>
                <a:gd name="connsiteY3" fmla="*/ 541166 h 1109810"/>
                <a:gd name="connsiteX4" fmla="*/ 1108364 w 1112555"/>
                <a:gd name="connsiteY4" fmla="*/ 0 h 1109810"/>
                <a:gd name="connsiteX0" fmla="*/ 0 w 1112555"/>
                <a:gd name="connsiteY0" fmla="*/ 665019 h 1109810"/>
                <a:gd name="connsiteX1" fmla="*/ 471055 w 1112555"/>
                <a:gd name="connsiteY1" fmla="*/ 748146 h 1109810"/>
                <a:gd name="connsiteX2" fmla="*/ 499350 w 1112555"/>
                <a:gd name="connsiteY2" fmla="*/ 1107906 h 1109810"/>
                <a:gd name="connsiteX3" fmla="*/ 1112555 w 1112555"/>
                <a:gd name="connsiteY3" fmla="*/ 541166 h 1109810"/>
                <a:gd name="connsiteX4" fmla="*/ 1108364 w 1112555"/>
                <a:gd name="connsiteY4" fmla="*/ 0 h 1109810"/>
                <a:gd name="connsiteX0" fmla="*/ 0 w 2118395"/>
                <a:gd name="connsiteY0" fmla="*/ 1304409 h 1749200"/>
                <a:gd name="connsiteX1" fmla="*/ 471055 w 2118395"/>
                <a:gd name="connsiteY1" fmla="*/ 1387536 h 1749200"/>
                <a:gd name="connsiteX2" fmla="*/ 499350 w 2118395"/>
                <a:gd name="connsiteY2" fmla="*/ 1747296 h 1749200"/>
                <a:gd name="connsiteX3" fmla="*/ 2118395 w 2118395"/>
                <a:gd name="connsiteY3" fmla="*/ 22316 h 1749200"/>
                <a:gd name="connsiteX4" fmla="*/ 1108364 w 2118395"/>
                <a:gd name="connsiteY4" fmla="*/ 639390 h 1749200"/>
                <a:gd name="connsiteX0" fmla="*/ 0 w 2129543"/>
                <a:gd name="connsiteY0" fmla="*/ 1686099 h 2130890"/>
                <a:gd name="connsiteX1" fmla="*/ 471055 w 2129543"/>
                <a:gd name="connsiteY1" fmla="*/ 1769226 h 2130890"/>
                <a:gd name="connsiteX2" fmla="*/ 499350 w 2129543"/>
                <a:gd name="connsiteY2" fmla="*/ 2128986 h 2130890"/>
                <a:gd name="connsiteX3" fmla="*/ 2118395 w 2129543"/>
                <a:gd name="connsiteY3" fmla="*/ 404006 h 2130890"/>
                <a:gd name="connsiteX4" fmla="*/ 2129444 w 2129543"/>
                <a:gd name="connsiteY4" fmla="*/ 0 h 2130890"/>
                <a:gd name="connsiteX0" fmla="*/ 0 w 2129543"/>
                <a:gd name="connsiteY0" fmla="*/ 1686099 h 1949532"/>
                <a:gd name="connsiteX1" fmla="*/ 471055 w 2129543"/>
                <a:gd name="connsiteY1" fmla="*/ 1769226 h 1949532"/>
                <a:gd name="connsiteX2" fmla="*/ 499350 w 2129543"/>
                <a:gd name="connsiteY2" fmla="*/ 1946106 h 1949532"/>
                <a:gd name="connsiteX3" fmla="*/ 2118395 w 2129543"/>
                <a:gd name="connsiteY3" fmla="*/ 404006 h 1949532"/>
                <a:gd name="connsiteX4" fmla="*/ 2129444 w 2129543"/>
                <a:gd name="connsiteY4" fmla="*/ 0 h 1949532"/>
                <a:gd name="connsiteX0" fmla="*/ 0 w 2129543"/>
                <a:gd name="connsiteY0" fmla="*/ 1335579 h 1949532"/>
                <a:gd name="connsiteX1" fmla="*/ 471055 w 2129543"/>
                <a:gd name="connsiteY1" fmla="*/ 1769226 h 1949532"/>
                <a:gd name="connsiteX2" fmla="*/ 499350 w 2129543"/>
                <a:gd name="connsiteY2" fmla="*/ 1946106 h 1949532"/>
                <a:gd name="connsiteX3" fmla="*/ 2118395 w 2129543"/>
                <a:gd name="connsiteY3" fmla="*/ 404006 h 1949532"/>
                <a:gd name="connsiteX4" fmla="*/ 2129444 w 2129543"/>
                <a:gd name="connsiteY4" fmla="*/ 0 h 1949532"/>
                <a:gd name="connsiteX0" fmla="*/ 0 w 2129543"/>
                <a:gd name="connsiteY0" fmla="*/ 1335579 h 2028913"/>
                <a:gd name="connsiteX1" fmla="*/ 471055 w 2129543"/>
                <a:gd name="connsiteY1" fmla="*/ 1769226 h 2028913"/>
                <a:gd name="connsiteX2" fmla="*/ 499350 w 2129543"/>
                <a:gd name="connsiteY2" fmla="*/ 1946106 h 2028913"/>
                <a:gd name="connsiteX3" fmla="*/ 2118395 w 2129543"/>
                <a:gd name="connsiteY3" fmla="*/ 404006 h 2028913"/>
                <a:gd name="connsiteX4" fmla="*/ 2129444 w 2129543"/>
                <a:gd name="connsiteY4" fmla="*/ 0 h 2028913"/>
                <a:gd name="connsiteX0" fmla="*/ 0 w 2129543"/>
                <a:gd name="connsiteY0" fmla="*/ 1335579 h 2033143"/>
                <a:gd name="connsiteX1" fmla="*/ 471055 w 2129543"/>
                <a:gd name="connsiteY1" fmla="*/ 1769226 h 2033143"/>
                <a:gd name="connsiteX2" fmla="*/ 499350 w 2129543"/>
                <a:gd name="connsiteY2" fmla="*/ 1946106 h 2033143"/>
                <a:gd name="connsiteX3" fmla="*/ 2118395 w 2129543"/>
                <a:gd name="connsiteY3" fmla="*/ 404006 h 2033143"/>
                <a:gd name="connsiteX4" fmla="*/ 2129444 w 2129543"/>
                <a:gd name="connsiteY4" fmla="*/ 0 h 2033143"/>
                <a:gd name="connsiteX0" fmla="*/ 0 w 2129543"/>
                <a:gd name="connsiteY0" fmla="*/ 1335579 h 1948450"/>
                <a:gd name="connsiteX1" fmla="*/ 471055 w 2129543"/>
                <a:gd name="connsiteY1" fmla="*/ 1769226 h 1948450"/>
                <a:gd name="connsiteX2" fmla="*/ 499350 w 2129543"/>
                <a:gd name="connsiteY2" fmla="*/ 1946106 h 1948450"/>
                <a:gd name="connsiteX3" fmla="*/ 2118395 w 2129543"/>
                <a:gd name="connsiteY3" fmla="*/ 404006 h 1948450"/>
                <a:gd name="connsiteX4" fmla="*/ 2129444 w 2129543"/>
                <a:gd name="connsiteY4" fmla="*/ 0 h 1948450"/>
                <a:gd name="connsiteX0" fmla="*/ 0 w 2129543"/>
                <a:gd name="connsiteY0" fmla="*/ 1335579 h 1948450"/>
                <a:gd name="connsiteX1" fmla="*/ 471055 w 2129543"/>
                <a:gd name="connsiteY1" fmla="*/ 1769226 h 1948450"/>
                <a:gd name="connsiteX2" fmla="*/ 499350 w 2129543"/>
                <a:gd name="connsiteY2" fmla="*/ 1946106 h 1948450"/>
                <a:gd name="connsiteX3" fmla="*/ 2118395 w 2129543"/>
                <a:gd name="connsiteY3" fmla="*/ 404006 h 1948450"/>
                <a:gd name="connsiteX4" fmla="*/ 2129444 w 2129543"/>
                <a:gd name="connsiteY4" fmla="*/ 0 h 1948450"/>
                <a:gd name="connsiteX0" fmla="*/ 0 w 2129543"/>
                <a:gd name="connsiteY0" fmla="*/ 1335579 h 1946106"/>
                <a:gd name="connsiteX1" fmla="*/ 471055 w 2129543"/>
                <a:gd name="connsiteY1" fmla="*/ 1769226 h 1946106"/>
                <a:gd name="connsiteX2" fmla="*/ 499350 w 2129543"/>
                <a:gd name="connsiteY2" fmla="*/ 1946106 h 1946106"/>
                <a:gd name="connsiteX3" fmla="*/ 2118395 w 2129543"/>
                <a:gd name="connsiteY3" fmla="*/ 404006 h 1946106"/>
                <a:gd name="connsiteX4" fmla="*/ 2129444 w 2129543"/>
                <a:gd name="connsiteY4" fmla="*/ 0 h 1946106"/>
                <a:gd name="connsiteX0" fmla="*/ 0 w 2129543"/>
                <a:gd name="connsiteY0" fmla="*/ 1335579 h 1939667"/>
                <a:gd name="connsiteX1" fmla="*/ 471055 w 2129543"/>
                <a:gd name="connsiteY1" fmla="*/ 1769226 h 1939667"/>
                <a:gd name="connsiteX2" fmla="*/ 467152 w 2129543"/>
                <a:gd name="connsiteY2" fmla="*/ 1939667 h 1939667"/>
                <a:gd name="connsiteX3" fmla="*/ 2118395 w 2129543"/>
                <a:gd name="connsiteY3" fmla="*/ 404006 h 1939667"/>
                <a:gd name="connsiteX4" fmla="*/ 2129444 w 2129543"/>
                <a:gd name="connsiteY4" fmla="*/ 0 h 1939667"/>
                <a:gd name="connsiteX0" fmla="*/ 0 w 2129543"/>
                <a:gd name="connsiteY0" fmla="*/ 1335579 h 1939667"/>
                <a:gd name="connsiteX1" fmla="*/ 471055 w 2129543"/>
                <a:gd name="connsiteY1" fmla="*/ 1769226 h 1939667"/>
                <a:gd name="connsiteX2" fmla="*/ 467152 w 2129543"/>
                <a:gd name="connsiteY2" fmla="*/ 1939667 h 1939667"/>
                <a:gd name="connsiteX3" fmla="*/ 2118395 w 2129543"/>
                <a:gd name="connsiteY3" fmla="*/ 404006 h 1939667"/>
                <a:gd name="connsiteX4" fmla="*/ 2129444 w 2129543"/>
                <a:gd name="connsiteY4" fmla="*/ 0 h 1939667"/>
                <a:gd name="connsiteX0" fmla="*/ 0 w 2129543"/>
                <a:gd name="connsiteY0" fmla="*/ 1335579 h 1939667"/>
                <a:gd name="connsiteX1" fmla="*/ 471055 w 2129543"/>
                <a:gd name="connsiteY1" fmla="*/ 1769226 h 1939667"/>
                <a:gd name="connsiteX2" fmla="*/ 467152 w 2129543"/>
                <a:gd name="connsiteY2" fmla="*/ 1939667 h 1939667"/>
                <a:gd name="connsiteX3" fmla="*/ 2118395 w 2129543"/>
                <a:gd name="connsiteY3" fmla="*/ 404006 h 1939667"/>
                <a:gd name="connsiteX4" fmla="*/ 2129444 w 2129543"/>
                <a:gd name="connsiteY4" fmla="*/ 0 h 1939667"/>
                <a:gd name="connsiteX0" fmla="*/ 0 w 2129543"/>
                <a:gd name="connsiteY0" fmla="*/ 1335579 h 1939667"/>
                <a:gd name="connsiteX1" fmla="*/ 471055 w 2129543"/>
                <a:gd name="connsiteY1" fmla="*/ 1769226 h 1939667"/>
                <a:gd name="connsiteX2" fmla="*/ 467152 w 2129543"/>
                <a:gd name="connsiteY2" fmla="*/ 1939667 h 1939667"/>
                <a:gd name="connsiteX3" fmla="*/ 2118395 w 2129543"/>
                <a:gd name="connsiteY3" fmla="*/ 404006 h 1939667"/>
                <a:gd name="connsiteX4" fmla="*/ 2129444 w 2129543"/>
                <a:gd name="connsiteY4" fmla="*/ 0 h 1939667"/>
                <a:gd name="connsiteX0" fmla="*/ 0 w 2129543"/>
                <a:gd name="connsiteY0" fmla="*/ 1335579 h 1939667"/>
                <a:gd name="connsiteX1" fmla="*/ 471055 w 2129543"/>
                <a:gd name="connsiteY1" fmla="*/ 1769226 h 1939667"/>
                <a:gd name="connsiteX2" fmla="*/ 467152 w 2129543"/>
                <a:gd name="connsiteY2" fmla="*/ 1939667 h 1939667"/>
                <a:gd name="connsiteX3" fmla="*/ 2118395 w 2129543"/>
                <a:gd name="connsiteY3" fmla="*/ 404006 h 1939667"/>
                <a:gd name="connsiteX4" fmla="*/ 2129444 w 2129543"/>
                <a:gd name="connsiteY4" fmla="*/ 0 h 1939667"/>
                <a:gd name="connsiteX0" fmla="*/ 0 w 2129543"/>
                <a:gd name="connsiteY0" fmla="*/ 1335579 h 1939667"/>
                <a:gd name="connsiteX1" fmla="*/ 471055 w 2129543"/>
                <a:gd name="connsiteY1" fmla="*/ 1769226 h 1939667"/>
                <a:gd name="connsiteX2" fmla="*/ 467152 w 2129543"/>
                <a:gd name="connsiteY2" fmla="*/ 1939667 h 1939667"/>
                <a:gd name="connsiteX3" fmla="*/ 2118395 w 2129543"/>
                <a:gd name="connsiteY3" fmla="*/ 404006 h 1939667"/>
                <a:gd name="connsiteX4" fmla="*/ 2129444 w 2129543"/>
                <a:gd name="connsiteY4"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2131647 w 2131647"/>
                <a:gd name="connsiteY3" fmla="*/ 284737 h 1939667"/>
                <a:gd name="connsiteX4" fmla="*/ 2129444 w 2131647"/>
                <a:gd name="connsiteY4"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1166175 w 2131647"/>
                <a:gd name="connsiteY3" fmla="*/ 1331592 h 1939667"/>
                <a:gd name="connsiteX4" fmla="*/ 2131647 w 2131647"/>
                <a:gd name="connsiteY4" fmla="*/ 284737 h 1939667"/>
                <a:gd name="connsiteX5" fmla="*/ 2129444 w 2131647"/>
                <a:gd name="connsiteY5"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1111674 w 2131647"/>
                <a:gd name="connsiteY3" fmla="*/ 1367926 h 1939667"/>
                <a:gd name="connsiteX4" fmla="*/ 2131647 w 2131647"/>
                <a:gd name="connsiteY4" fmla="*/ 284737 h 1939667"/>
                <a:gd name="connsiteX5" fmla="*/ 2129444 w 2131647"/>
                <a:gd name="connsiteY5"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1111674 w 2131647"/>
                <a:gd name="connsiteY3" fmla="*/ 1367926 h 1939667"/>
                <a:gd name="connsiteX4" fmla="*/ 2131647 w 2131647"/>
                <a:gd name="connsiteY4" fmla="*/ 284737 h 1939667"/>
                <a:gd name="connsiteX5" fmla="*/ 2129444 w 2131647"/>
                <a:gd name="connsiteY5"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1111674 w 2131647"/>
                <a:gd name="connsiteY3" fmla="*/ 1367926 h 1939667"/>
                <a:gd name="connsiteX4" fmla="*/ 2131647 w 2131647"/>
                <a:gd name="connsiteY4" fmla="*/ 284737 h 1939667"/>
                <a:gd name="connsiteX5" fmla="*/ 2129444 w 2131647"/>
                <a:gd name="connsiteY5"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1111674 w 2131647"/>
                <a:gd name="connsiteY3" fmla="*/ 1367926 h 1939667"/>
                <a:gd name="connsiteX4" fmla="*/ 2131647 w 2131647"/>
                <a:gd name="connsiteY4" fmla="*/ 284737 h 1939667"/>
                <a:gd name="connsiteX5" fmla="*/ 2129444 w 2131647"/>
                <a:gd name="connsiteY5" fmla="*/ 0 h 1939667"/>
                <a:gd name="connsiteX0" fmla="*/ 0 w 2131647"/>
                <a:gd name="connsiteY0" fmla="*/ 1335579 h 1939667"/>
                <a:gd name="connsiteX1" fmla="*/ 471055 w 2131647"/>
                <a:gd name="connsiteY1" fmla="*/ 1769226 h 1939667"/>
                <a:gd name="connsiteX2" fmla="*/ 467152 w 2131647"/>
                <a:gd name="connsiteY2" fmla="*/ 1939667 h 1939667"/>
                <a:gd name="connsiteX3" fmla="*/ 1111674 w 2131647"/>
                <a:gd name="connsiteY3" fmla="*/ 1319481 h 1939667"/>
                <a:gd name="connsiteX4" fmla="*/ 2131647 w 2131647"/>
                <a:gd name="connsiteY4" fmla="*/ 284737 h 1939667"/>
                <a:gd name="connsiteX5" fmla="*/ 2129444 w 2131647"/>
                <a:gd name="connsiteY5" fmla="*/ 0 h 1939667"/>
                <a:gd name="connsiteX0" fmla="*/ 0 w 2131647"/>
                <a:gd name="connsiteY0" fmla="*/ 1335579 h 1939678"/>
                <a:gd name="connsiteX1" fmla="*/ 467152 w 2131647"/>
                <a:gd name="connsiteY1" fmla="*/ 1939667 h 1939678"/>
                <a:gd name="connsiteX2" fmla="*/ 1111674 w 2131647"/>
                <a:gd name="connsiteY2" fmla="*/ 1319481 h 1939678"/>
                <a:gd name="connsiteX3" fmla="*/ 2131647 w 2131647"/>
                <a:gd name="connsiteY3" fmla="*/ 284737 h 1939678"/>
                <a:gd name="connsiteX4" fmla="*/ 2129444 w 2131647"/>
                <a:gd name="connsiteY4" fmla="*/ 0 h 1939678"/>
                <a:gd name="connsiteX0" fmla="*/ 0 w 2131647"/>
                <a:gd name="connsiteY0" fmla="*/ 1335579 h 1939667"/>
                <a:gd name="connsiteX1" fmla="*/ 467152 w 2131647"/>
                <a:gd name="connsiteY1" fmla="*/ 1939667 h 1939667"/>
                <a:gd name="connsiteX2" fmla="*/ 1111674 w 2131647"/>
                <a:gd name="connsiteY2" fmla="*/ 1319481 h 1939667"/>
                <a:gd name="connsiteX3" fmla="*/ 2131647 w 2131647"/>
                <a:gd name="connsiteY3" fmla="*/ 284737 h 1939667"/>
                <a:gd name="connsiteX4" fmla="*/ 2129444 w 2131647"/>
                <a:gd name="connsiteY4" fmla="*/ 0 h 1939667"/>
                <a:gd name="connsiteX0" fmla="*/ 0 w 2131647"/>
                <a:gd name="connsiteY0" fmla="*/ 1335579 h 1939667"/>
                <a:gd name="connsiteX1" fmla="*/ 467152 w 2131647"/>
                <a:gd name="connsiteY1" fmla="*/ 1939667 h 1939667"/>
                <a:gd name="connsiteX2" fmla="*/ 1111674 w 2131647"/>
                <a:gd name="connsiteY2" fmla="*/ 1319481 h 1939667"/>
                <a:gd name="connsiteX3" fmla="*/ 2131647 w 2131647"/>
                <a:gd name="connsiteY3" fmla="*/ 284737 h 1939667"/>
                <a:gd name="connsiteX4" fmla="*/ 2129444 w 2131647"/>
                <a:gd name="connsiteY4" fmla="*/ 0 h 193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1647" h="1939667">
                  <a:moveTo>
                    <a:pt x="0" y="1335579"/>
                  </a:moveTo>
                  <a:lnTo>
                    <a:pt x="467152" y="1939667"/>
                  </a:lnTo>
                  <a:cubicBezTo>
                    <a:pt x="900712" y="1531257"/>
                    <a:pt x="834258" y="1595303"/>
                    <a:pt x="1111674" y="1319481"/>
                  </a:cubicBezTo>
                  <a:cubicBezTo>
                    <a:pt x="1389090" y="1043659"/>
                    <a:pt x="1457296" y="1008365"/>
                    <a:pt x="2131647" y="284737"/>
                  </a:cubicBezTo>
                  <a:cubicBezTo>
                    <a:pt x="2130250" y="104348"/>
                    <a:pt x="2130841" y="180389"/>
                    <a:pt x="2129444" y="0"/>
                  </a:cubicBezTo>
                </a:path>
              </a:pathLst>
            </a:custGeom>
            <a:noFill/>
            <a:ln w="60325">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1" name="Straight Arrow Connector 30">
              <a:extLst>
                <a:ext uri="{FF2B5EF4-FFF2-40B4-BE49-F238E27FC236}">
                  <a16:creationId xmlns:a16="http://schemas.microsoft.com/office/drawing/2014/main" id="{A171EADA-C414-2064-E0C7-0180CDBCB81B}"/>
                </a:ext>
              </a:extLst>
            </p:cNvPr>
            <p:cNvCxnSpPr>
              <a:cxnSpLocks/>
            </p:cNvCxnSpPr>
            <p:nvPr/>
          </p:nvCxnSpPr>
          <p:spPr>
            <a:xfrm flipV="1">
              <a:off x="2855729" y="4859753"/>
              <a:ext cx="2443" cy="526406"/>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A497A5CE-94B7-0BB7-8A7E-83BFF40BFE82}"/>
              </a:ext>
            </a:extLst>
          </p:cNvPr>
          <p:cNvGrpSpPr/>
          <p:nvPr/>
        </p:nvGrpSpPr>
        <p:grpSpPr>
          <a:xfrm>
            <a:off x="6146800" y="2739444"/>
            <a:ext cx="4406900" cy="1558896"/>
            <a:chOff x="6146800" y="2739444"/>
            <a:chExt cx="4406900" cy="1558896"/>
          </a:xfrm>
        </p:grpSpPr>
        <p:sp>
          <p:nvSpPr>
            <p:cNvPr id="8" name="Freeform 7">
              <a:extLst>
                <a:ext uri="{FF2B5EF4-FFF2-40B4-BE49-F238E27FC236}">
                  <a16:creationId xmlns:a16="http://schemas.microsoft.com/office/drawing/2014/main" id="{007857EF-B7E6-2404-5843-5B7890B5AFAA}"/>
                </a:ext>
              </a:extLst>
            </p:cNvPr>
            <p:cNvSpPr/>
            <p:nvPr/>
          </p:nvSpPr>
          <p:spPr>
            <a:xfrm>
              <a:off x="6146800" y="2845308"/>
              <a:ext cx="4406900" cy="1449766"/>
            </a:xfrm>
            <a:custGeom>
              <a:avLst/>
              <a:gdLst>
                <a:gd name="connsiteX0" fmla="*/ 4406900 w 4406900"/>
                <a:gd name="connsiteY0" fmla="*/ 431800 h 1587500"/>
                <a:gd name="connsiteX1" fmla="*/ 3695700 w 4406900"/>
                <a:gd name="connsiteY1" fmla="*/ 0 h 1587500"/>
                <a:gd name="connsiteX2" fmla="*/ 3238500 w 4406900"/>
                <a:gd name="connsiteY2" fmla="*/ 584200 h 1587500"/>
                <a:gd name="connsiteX3" fmla="*/ 2311400 w 4406900"/>
                <a:gd name="connsiteY3" fmla="*/ 1562100 h 1587500"/>
                <a:gd name="connsiteX4" fmla="*/ 12700 w 4406900"/>
                <a:gd name="connsiteY4" fmla="*/ 1587500 h 1587500"/>
                <a:gd name="connsiteX5" fmla="*/ 0 w 4406900"/>
                <a:gd name="connsiteY5" fmla="*/ 914400 h 1587500"/>
                <a:gd name="connsiteX0" fmla="*/ 4406900 w 4406900"/>
                <a:gd name="connsiteY0" fmla="*/ 431800 h 1587500"/>
                <a:gd name="connsiteX1" fmla="*/ 3695700 w 4406900"/>
                <a:gd name="connsiteY1" fmla="*/ 0 h 1587500"/>
                <a:gd name="connsiteX2" fmla="*/ 3238500 w 4406900"/>
                <a:gd name="connsiteY2" fmla="*/ 584200 h 1587500"/>
                <a:gd name="connsiteX3" fmla="*/ 2307575 w 4406900"/>
                <a:gd name="connsiteY3" fmla="*/ 1439669 h 1587500"/>
                <a:gd name="connsiteX4" fmla="*/ 12700 w 4406900"/>
                <a:gd name="connsiteY4" fmla="*/ 1587500 h 1587500"/>
                <a:gd name="connsiteX5" fmla="*/ 0 w 4406900"/>
                <a:gd name="connsiteY5" fmla="*/ 914400 h 1587500"/>
                <a:gd name="connsiteX0" fmla="*/ 4406900 w 4406900"/>
                <a:gd name="connsiteY0" fmla="*/ 431800 h 1449766"/>
                <a:gd name="connsiteX1" fmla="*/ 3695700 w 4406900"/>
                <a:gd name="connsiteY1" fmla="*/ 0 h 1449766"/>
                <a:gd name="connsiteX2" fmla="*/ 3238500 w 4406900"/>
                <a:gd name="connsiteY2" fmla="*/ 584200 h 1449766"/>
                <a:gd name="connsiteX3" fmla="*/ 2307575 w 4406900"/>
                <a:gd name="connsiteY3" fmla="*/ 1439669 h 1449766"/>
                <a:gd name="connsiteX4" fmla="*/ 8874 w 4406900"/>
                <a:gd name="connsiteY4" fmla="*/ 1449766 h 1449766"/>
                <a:gd name="connsiteX5" fmla="*/ 0 w 4406900"/>
                <a:gd name="connsiteY5" fmla="*/ 914400 h 144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06900" h="1449766">
                  <a:moveTo>
                    <a:pt x="4406900" y="431800"/>
                  </a:moveTo>
                  <a:lnTo>
                    <a:pt x="3695700" y="0"/>
                  </a:lnTo>
                  <a:lnTo>
                    <a:pt x="3238500" y="584200"/>
                  </a:lnTo>
                  <a:lnTo>
                    <a:pt x="2307575" y="1439669"/>
                  </a:lnTo>
                  <a:lnTo>
                    <a:pt x="8874" y="1449766"/>
                  </a:lnTo>
                  <a:lnTo>
                    <a:pt x="0" y="914400"/>
                  </a:lnTo>
                </a:path>
              </a:pathLst>
            </a:custGeom>
            <a:noFill/>
            <a:ln w="6350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35" name="Straight Arrow Connector 34">
              <a:extLst>
                <a:ext uri="{FF2B5EF4-FFF2-40B4-BE49-F238E27FC236}">
                  <a16:creationId xmlns:a16="http://schemas.microsoft.com/office/drawing/2014/main" id="{D622CEEA-51CF-52BE-DC12-57EDD7ABF39C}"/>
                </a:ext>
              </a:extLst>
            </p:cNvPr>
            <p:cNvCxnSpPr>
              <a:cxnSpLocks/>
            </p:cNvCxnSpPr>
            <p:nvPr/>
          </p:nvCxnSpPr>
          <p:spPr>
            <a:xfrm flipV="1">
              <a:off x="8212450" y="3702651"/>
              <a:ext cx="0" cy="595689"/>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2F83C25A-5C1E-3B6C-B8B7-EDEA7D367F6C}"/>
                </a:ext>
              </a:extLst>
            </p:cNvPr>
            <p:cNvCxnSpPr/>
            <p:nvPr/>
          </p:nvCxnSpPr>
          <p:spPr>
            <a:xfrm flipV="1">
              <a:off x="9362002" y="2739444"/>
              <a:ext cx="0" cy="714061"/>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7" name="Freeform 56">
            <a:extLst>
              <a:ext uri="{FF2B5EF4-FFF2-40B4-BE49-F238E27FC236}">
                <a16:creationId xmlns:a16="http://schemas.microsoft.com/office/drawing/2014/main" id="{52E7B9CA-BC16-0FEC-CE1A-4BE7E21784A0}"/>
              </a:ext>
            </a:extLst>
          </p:cNvPr>
          <p:cNvSpPr/>
          <p:nvPr/>
        </p:nvSpPr>
        <p:spPr>
          <a:xfrm>
            <a:off x="1828800" y="4373217"/>
            <a:ext cx="8653670" cy="1722783"/>
          </a:xfrm>
          <a:custGeom>
            <a:avLst/>
            <a:gdLst>
              <a:gd name="connsiteX0" fmla="*/ 0 w 8653670"/>
              <a:gd name="connsiteY0" fmla="*/ 1378226 h 1722783"/>
              <a:gd name="connsiteX1" fmla="*/ 477078 w 8653670"/>
              <a:gd name="connsiteY1" fmla="*/ 1722783 h 1722783"/>
              <a:gd name="connsiteX2" fmla="*/ 2239617 w 8653670"/>
              <a:gd name="connsiteY2" fmla="*/ 0 h 1722783"/>
              <a:gd name="connsiteX3" fmla="*/ 6533322 w 8653670"/>
              <a:gd name="connsiteY3" fmla="*/ 26505 h 1722783"/>
              <a:gd name="connsiteX4" fmla="*/ 8176591 w 8653670"/>
              <a:gd name="connsiteY4" fmla="*/ 1603513 h 1722783"/>
              <a:gd name="connsiteX5" fmla="*/ 8653670 w 8653670"/>
              <a:gd name="connsiteY5" fmla="*/ 1338470 h 172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53670" h="1722783">
                <a:moveTo>
                  <a:pt x="0" y="1378226"/>
                </a:moveTo>
                <a:lnTo>
                  <a:pt x="477078" y="1722783"/>
                </a:lnTo>
                <a:lnTo>
                  <a:pt x="2239617" y="0"/>
                </a:lnTo>
                <a:lnTo>
                  <a:pt x="6533322" y="26505"/>
                </a:lnTo>
                <a:lnTo>
                  <a:pt x="8176591" y="1603513"/>
                </a:lnTo>
                <a:lnTo>
                  <a:pt x="8653670" y="1338470"/>
                </a:lnTo>
              </a:path>
            </a:pathLst>
          </a:custGeom>
          <a:noFill/>
          <a:ln w="5080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6" name="Straight Arrow Connector 135">
            <a:extLst>
              <a:ext uri="{FF2B5EF4-FFF2-40B4-BE49-F238E27FC236}">
                <a16:creationId xmlns:a16="http://schemas.microsoft.com/office/drawing/2014/main" id="{C0F879DC-DD37-984B-EF46-2E5ED7465C7E}"/>
              </a:ext>
            </a:extLst>
          </p:cNvPr>
          <p:cNvCxnSpPr/>
          <p:nvPr/>
        </p:nvCxnSpPr>
        <p:spPr>
          <a:xfrm flipV="1">
            <a:off x="8066069" y="3898195"/>
            <a:ext cx="0" cy="489496"/>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DF86E1A1-5A70-586C-F97C-E336B77BF6C1}"/>
              </a:ext>
            </a:extLst>
          </p:cNvPr>
          <p:cNvGrpSpPr/>
          <p:nvPr/>
        </p:nvGrpSpPr>
        <p:grpSpPr>
          <a:xfrm>
            <a:off x="3034742" y="3906634"/>
            <a:ext cx="6365635" cy="1499318"/>
            <a:chOff x="3034742" y="3906634"/>
            <a:chExt cx="6365635" cy="1499318"/>
          </a:xfrm>
        </p:grpSpPr>
        <p:cxnSp>
          <p:nvCxnSpPr>
            <p:cNvPr id="93" name="Straight Arrow Connector 92">
              <a:extLst>
                <a:ext uri="{FF2B5EF4-FFF2-40B4-BE49-F238E27FC236}">
                  <a16:creationId xmlns:a16="http://schemas.microsoft.com/office/drawing/2014/main" id="{B25633FF-DC62-091D-CAE1-8680B72D1BE9}"/>
                </a:ext>
              </a:extLst>
            </p:cNvPr>
            <p:cNvCxnSpPr/>
            <p:nvPr/>
          </p:nvCxnSpPr>
          <p:spPr>
            <a:xfrm flipV="1">
              <a:off x="3034742" y="4896663"/>
              <a:ext cx="0" cy="489496"/>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07E1F0DB-0ADA-53B4-8322-BF3C200898B6}"/>
                </a:ext>
              </a:extLst>
            </p:cNvPr>
            <p:cNvCxnSpPr/>
            <p:nvPr/>
          </p:nvCxnSpPr>
          <p:spPr>
            <a:xfrm flipV="1">
              <a:off x="4263151" y="3910302"/>
              <a:ext cx="0" cy="489496"/>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4C5FD7A6-B692-6514-28B0-2DF150C6110A}"/>
                </a:ext>
              </a:extLst>
            </p:cNvPr>
            <p:cNvCxnSpPr/>
            <p:nvPr/>
          </p:nvCxnSpPr>
          <p:spPr>
            <a:xfrm flipV="1">
              <a:off x="5988414" y="3906634"/>
              <a:ext cx="0" cy="489496"/>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FA2A07ED-BCD1-4EE5-9319-F20F78B5F6BA}"/>
                </a:ext>
              </a:extLst>
            </p:cNvPr>
            <p:cNvCxnSpPr/>
            <p:nvPr/>
          </p:nvCxnSpPr>
          <p:spPr>
            <a:xfrm flipV="1">
              <a:off x="9400377" y="4916456"/>
              <a:ext cx="0" cy="489496"/>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1BE31F7D-0B02-C03E-8A37-1B7A9208B929}"/>
              </a:ext>
            </a:extLst>
          </p:cNvPr>
          <p:cNvGrpSpPr/>
          <p:nvPr/>
        </p:nvGrpSpPr>
        <p:grpSpPr>
          <a:xfrm>
            <a:off x="5499386" y="1867146"/>
            <a:ext cx="3376181" cy="2455634"/>
            <a:chOff x="2070606" y="2246558"/>
            <a:chExt cx="3376181" cy="2455634"/>
          </a:xfrm>
        </p:grpSpPr>
        <p:sp>
          <p:nvSpPr>
            <p:cNvPr id="146" name="TextBox 145">
              <a:extLst>
                <a:ext uri="{FF2B5EF4-FFF2-40B4-BE49-F238E27FC236}">
                  <a16:creationId xmlns:a16="http://schemas.microsoft.com/office/drawing/2014/main" id="{C349EF29-85D9-7631-7866-B554DB772459}"/>
                </a:ext>
              </a:extLst>
            </p:cNvPr>
            <p:cNvSpPr txBox="1"/>
            <p:nvPr/>
          </p:nvSpPr>
          <p:spPr>
            <a:xfrm>
              <a:off x="2070606" y="2246558"/>
              <a:ext cx="3376181" cy="338554"/>
            </a:xfrm>
            <a:prstGeom prst="rect">
              <a:avLst/>
            </a:prstGeom>
            <a:noFill/>
          </p:spPr>
          <p:txBody>
            <a:bodyPr wrap="none" rtlCol="0">
              <a:spAutoFit/>
            </a:bodyPr>
            <a:lstStyle/>
            <a:p>
              <a:r>
                <a:rPr lang="en-US" sz="1600" dirty="0">
                  <a:solidFill>
                    <a:srgbClr val="C00000"/>
                  </a:solidFill>
                </a:rPr>
                <a:t>multi-</a:t>
              </a:r>
              <a:r>
                <a:rPr lang="en-US" sz="1600" dirty="0" err="1">
                  <a:solidFill>
                    <a:srgbClr val="C00000"/>
                  </a:solidFill>
                </a:rPr>
                <a:t>operadora</a:t>
              </a:r>
              <a:r>
                <a:rPr lang="en-US" sz="1600" dirty="0">
                  <a:solidFill>
                    <a:srgbClr val="C00000"/>
                  </a:solidFill>
                </a:rPr>
                <a:t> </a:t>
              </a:r>
              <a:r>
                <a:rPr lang="en-US" sz="1600" dirty="0" err="1">
                  <a:solidFill>
                    <a:srgbClr val="C00000"/>
                  </a:solidFill>
                </a:rPr>
                <a:t>fim-fim</a:t>
              </a:r>
              <a:r>
                <a:rPr lang="en-US" sz="1600" dirty="0">
                  <a:solidFill>
                    <a:srgbClr val="C00000"/>
                  </a:solidFill>
                </a:rPr>
                <a:t> </a:t>
              </a:r>
              <a:r>
                <a:rPr lang="en-US" sz="1600" dirty="0" err="1">
                  <a:solidFill>
                    <a:srgbClr val="C00000"/>
                  </a:solidFill>
                </a:rPr>
                <a:t>borda</a:t>
              </a:r>
              <a:r>
                <a:rPr lang="en-US" sz="1600" dirty="0">
                  <a:solidFill>
                    <a:srgbClr val="C00000"/>
                  </a:solidFill>
                </a:rPr>
                <a:t>/</a:t>
              </a:r>
              <a:r>
                <a:rPr lang="en-US" sz="1600" dirty="0" err="1">
                  <a:solidFill>
                    <a:srgbClr val="C00000"/>
                  </a:solidFill>
                </a:rPr>
                <a:t>núcleo</a:t>
              </a:r>
              <a:endParaRPr lang="en-US" sz="1600" dirty="0">
                <a:solidFill>
                  <a:srgbClr val="C00000"/>
                </a:solidFill>
              </a:endParaRPr>
            </a:p>
          </p:txBody>
        </p:sp>
        <p:cxnSp>
          <p:nvCxnSpPr>
            <p:cNvPr id="147" name="Straight Connector 146">
              <a:extLst>
                <a:ext uri="{FF2B5EF4-FFF2-40B4-BE49-F238E27FC236}">
                  <a16:creationId xmlns:a16="http://schemas.microsoft.com/office/drawing/2014/main" id="{583C70AB-1DB5-30E0-72B8-7557DC2D6BD9}"/>
                </a:ext>
              </a:extLst>
            </p:cNvPr>
            <p:cNvCxnSpPr>
              <a:cxnSpLocks/>
            </p:cNvCxnSpPr>
            <p:nvPr/>
          </p:nvCxnSpPr>
          <p:spPr>
            <a:xfrm>
              <a:off x="2183592" y="2580022"/>
              <a:ext cx="0" cy="212217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 name="Slide Number Placeholder 4">
            <a:extLst>
              <a:ext uri="{FF2B5EF4-FFF2-40B4-BE49-F238E27FC236}">
                <a16:creationId xmlns:a16="http://schemas.microsoft.com/office/drawing/2014/main" id="{53755598-3B5E-4FE6-A0CC-68378FCC33E4}"/>
              </a:ext>
            </a:extLst>
          </p:cNvPr>
          <p:cNvSpPr>
            <a:spLocks noGrp="1"/>
          </p:cNvSpPr>
          <p:nvPr>
            <p:ph type="sldNum" sz="quarter" idx="4"/>
          </p:nvPr>
        </p:nvSpPr>
        <p:spPr>
          <a:xfrm>
            <a:off x="9219616" y="6443089"/>
            <a:ext cx="2743200" cy="365125"/>
          </a:xfrm>
        </p:spPr>
        <p:txBody>
          <a:bodyPr/>
          <a:lstStyle/>
          <a:p>
            <a:r>
              <a:rPr lang="en-US" dirty="0"/>
              <a:t>Class 23: </a:t>
            </a:r>
            <a:fld id="{C4204591-24BD-A542-B9D5-F8D8A88D2FEE}" type="slidenum">
              <a:rPr lang="en-US" smtClean="0"/>
              <a:pPr/>
              <a:t>227</a:t>
            </a:fld>
            <a:endParaRPr lang="en-US" dirty="0"/>
          </a:p>
        </p:txBody>
      </p:sp>
    </p:spTree>
    <p:extLst>
      <p:ext uri="{BB962C8B-B14F-4D97-AF65-F5344CB8AC3E}">
        <p14:creationId xmlns:p14="http://schemas.microsoft.com/office/powerpoint/2010/main" val="2127314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dissolve">
                                      <p:cBhvr>
                                        <p:cTn id="11" dur="500"/>
                                        <p:tgtEl>
                                          <p:spTgt spid="18"/>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dissolve">
                                      <p:cBhvr>
                                        <p:cTn id="25" dur="500"/>
                                        <p:tgtEl>
                                          <p:spTgt spid="37"/>
                                        </p:tgtEl>
                                      </p:cBhvr>
                                    </p:animEffect>
                                  </p:childTnLst>
                                </p:cTn>
                              </p:par>
                            </p:childTnLst>
                          </p:cTn>
                        </p:par>
                        <p:par>
                          <p:cTn id="26" fill="hold">
                            <p:stCondLst>
                              <p:cond delay="500"/>
                            </p:stCondLst>
                            <p:childTnLst>
                              <p:par>
                                <p:cTn id="27" presetID="9" presetClass="entr" presetSubtype="0" fill="hold"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dissolve">
                                      <p:cBhvr>
                                        <p:cTn id="29" dur="500"/>
                                        <p:tgtEl>
                                          <p:spTgt spid="24"/>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41"/>
                                        </p:tgtEl>
                                        <p:attrNameLst>
                                          <p:attrName>style.visibility</p:attrName>
                                        </p:attrNameLst>
                                      </p:cBhvr>
                                      <p:to>
                                        <p:strVal val="visible"/>
                                      </p:to>
                                    </p:set>
                                    <p:animEffect transition="in" filter="dissolve">
                                      <p:cBhvr>
                                        <p:cTn id="34" dur="500"/>
                                        <p:tgtEl>
                                          <p:spTgt spid="141"/>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dissolve">
                                      <p:cBhvr>
                                        <p:cTn id="37" dur="500"/>
                                        <p:tgtEl>
                                          <p:spTgt spid="57"/>
                                        </p:tgtEl>
                                      </p:cBhvr>
                                    </p:animEffect>
                                  </p:childTnLst>
                                </p:cTn>
                              </p:par>
                            </p:childTnLst>
                          </p:cTn>
                        </p:par>
                        <p:par>
                          <p:cTn id="38" fill="hold">
                            <p:stCondLst>
                              <p:cond delay="500"/>
                            </p:stCondLst>
                            <p:childTnLst>
                              <p:par>
                                <p:cTn id="39" presetID="9" presetClass="entr" presetSubtype="0" fill="hold" nodeType="afterEffect">
                                  <p:stCondLst>
                                    <p:cond delay="0"/>
                                  </p:stCondLst>
                                  <p:childTnLst>
                                    <p:set>
                                      <p:cBhvr>
                                        <p:cTn id="40" dur="1" fill="hold">
                                          <p:stCondLst>
                                            <p:cond delay="0"/>
                                          </p:stCondLst>
                                        </p:cTn>
                                        <p:tgtEl>
                                          <p:spTgt spid="145"/>
                                        </p:tgtEl>
                                        <p:attrNameLst>
                                          <p:attrName>style.visibility</p:attrName>
                                        </p:attrNameLst>
                                      </p:cBhvr>
                                      <p:to>
                                        <p:strVal val="visible"/>
                                      </p:to>
                                    </p:set>
                                    <p:animEffect transition="in" filter="dissolve">
                                      <p:cBhvr>
                                        <p:cTn id="41"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7" grpId="0" animBg="1"/>
    </p:bldLst>
  </p:timing>
</p:sld>
</file>

<file path=ppt/slides/slide2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45BEBF0E-8DE9-9496-331B-B5E0538108F6}"/>
              </a:ext>
            </a:extLst>
          </p:cNvPr>
          <p:cNvSpPr>
            <a:spLocks noGrp="1"/>
          </p:cNvSpPr>
          <p:nvPr>
            <p:ph idx="1"/>
          </p:nvPr>
        </p:nvSpPr>
        <p:spPr/>
        <p:txBody>
          <a:bodyPr>
            <a:normAutofit/>
          </a:bodyPr>
          <a:lstStyle/>
          <a:p>
            <a:pPr indent="-336550"/>
            <a:r>
              <a:rPr lang="pt-BR" dirty="0"/>
              <a:t>“6G” não é obviamente o próximo: “</a:t>
            </a:r>
            <a:r>
              <a:rPr lang="pt-BR" dirty="0" err="1"/>
              <a:t>NextG</a:t>
            </a:r>
            <a:r>
              <a:rPr lang="pt-BR" dirty="0"/>
              <a:t>” e “</a:t>
            </a:r>
            <a:r>
              <a:rPr lang="pt-BR" dirty="0" err="1"/>
              <a:t>Beyond</a:t>
            </a:r>
            <a:r>
              <a:rPr lang="pt-BR" dirty="0"/>
              <a:t> 5G” ouvidos com mais frequência do que “6G”</a:t>
            </a:r>
            <a:endParaRPr lang="pt-BR" dirty="0">
              <a:effectLst/>
            </a:endParaRPr>
          </a:p>
          <a:p>
            <a:pPr indent="-336550"/>
            <a:r>
              <a:rPr lang="pt-BR" dirty="0">
                <a:effectLst/>
              </a:rPr>
              <a:t>5G em um caminho evolutivo (como a Internet)</a:t>
            </a:r>
          </a:p>
          <a:p>
            <a:pPr lvl="1" indent="-336550"/>
            <a:r>
              <a:rPr lang="pt-BR" dirty="0">
                <a:solidFill>
                  <a:srgbClr val="C00000"/>
                </a:solidFill>
                <a:effectLst/>
              </a:rPr>
              <a:t>agilidade: </a:t>
            </a:r>
            <a:r>
              <a:rPr lang="pt-BR" dirty="0">
                <a:effectLst/>
              </a:rPr>
              <a:t>tecnologias de nuvem (SDN) significam que novos recursos podem ser introduzidos rapidamente e implantados continuamente</a:t>
            </a:r>
          </a:p>
          <a:p>
            <a:pPr lvl="1" indent="-336550"/>
            <a:r>
              <a:rPr lang="pt-BR" dirty="0">
                <a:solidFill>
                  <a:srgbClr val="C00000"/>
                </a:solidFill>
                <a:effectLst/>
              </a:rPr>
              <a:t>personalização: </a:t>
            </a:r>
            <a:r>
              <a:rPr lang="pt-BR" dirty="0">
                <a:effectLst/>
              </a:rPr>
              <a:t>mudanças podem ser introduzidas de baixo para cima (por exemplo, por empresas e parceiros de nuvem de borda com 5G privado)</a:t>
            </a:r>
          </a:p>
          <a:p>
            <a:pPr marL="1035050" lvl="2"/>
            <a:r>
              <a:rPr lang="pt-BR" sz="2400" dirty="0"/>
              <a:t>Não há necessidade de esperar pela padronização</a:t>
            </a:r>
          </a:p>
          <a:p>
            <a:pPr marL="1035050" lvl="2"/>
            <a:r>
              <a:rPr lang="pt-BR" sz="2400" dirty="0"/>
              <a:t>Não há necessidade de chegar a um acordo (entre todas as partes interessadas)</a:t>
            </a:r>
            <a:endParaRPr lang="pt-BR" sz="2400" dirty="0">
              <a:effectLst/>
            </a:endParaRPr>
          </a:p>
          <a:p>
            <a:endParaRPr lang="pt-BR" dirty="0">
              <a:effectLst/>
              <a:latin typeface="Helvetica" pitchFamily="2" charset="0"/>
            </a:endParaRPr>
          </a:p>
          <a:p>
            <a:endParaRPr lang="pt-BR" dirty="0">
              <a:effectLst/>
              <a:latin typeface="Helvetica" pitchFamily="2" charset="0"/>
            </a:endParaRPr>
          </a:p>
          <a:p>
            <a:endParaRPr lang="pt-BR" dirty="0">
              <a:effectLst/>
              <a:latin typeface="Helvetica" pitchFamily="2" charset="0"/>
            </a:endParaRPr>
          </a:p>
          <a:p>
            <a:endParaRPr lang="pt-BR" b="1" dirty="0">
              <a:effectLst/>
              <a:latin typeface="Helvetica" pitchFamily="2" charset="0"/>
            </a:endParaRPr>
          </a:p>
          <a:p>
            <a:endParaRPr lang="pt-BR" dirty="0"/>
          </a:p>
        </p:txBody>
      </p:sp>
      <p:sp>
        <p:nvSpPr>
          <p:cNvPr id="2" name="Title 1">
            <a:extLst>
              <a:ext uri="{FF2B5EF4-FFF2-40B4-BE49-F238E27FC236}">
                <a16:creationId xmlns:a16="http://schemas.microsoft.com/office/drawing/2014/main" id="{5201D407-5F10-3DFB-A84D-7B70D4C8727F}"/>
              </a:ext>
            </a:extLst>
          </p:cNvPr>
          <p:cNvSpPr>
            <a:spLocks noGrp="1"/>
          </p:cNvSpPr>
          <p:nvPr>
            <p:ph type="title"/>
          </p:nvPr>
        </p:nvSpPr>
        <p:spPr/>
        <p:txBody>
          <a:bodyPr>
            <a:normAutofit/>
          </a:bodyPr>
          <a:lstStyle/>
          <a:p>
            <a:r>
              <a:rPr lang="pt-BR" dirty="0"/>
              <a:t>Além do 5G?</a:t>
            </a:r>
          </a:p>
        </p:txBody>
      </p:sp>
      <p:sp>
        <p:nvSpPr>
          <p:cNvPr id="3" name="Slide Number Placeholder 4">
            <a:extLst>
              <a:ext uri="{FF2B5EF4-FFF2-40B4-BE49-F238E27FC236}">
                <a16:creationId xmlns:a16="http://schemas.microsoft.com/office/drawing/2014/main" id="{64E7CAEE-4820-10B6-D4F7-4A96DA0467A2}"/>
              </a:ext>
            </a:extLst>
          </p:cNvPr>
          <p:cNvSpPr>
            <a:spLocks noGrp="1"/>
          </p:cNvSpPr>
          <p:nvPr>
            <p:ph type="sldNum" sz="quarter" idx="4"/>
          </p:nvPr>
        </p:nvSpPr>
        <p:spPr>
          <a:xfrm>
            <a:off x="9219616" y="6443089"/>
            <a:ext cx="2743200" cy="365125"/>
          </a:xfrm>
        </p:spPr>
        <p:txBody>
          <a:bodyPr/>
          <a:lstStyle/>
          <a:p>
            <a:r>
              <a:rPr lang="pt-BR" dirty="0" err="1"/>
              <a:t>Class</a:t>
            </a:r>
            <a:r>
              <a:rPr lang="pt-BR" dirty="0"/>
              <a:t> 23: </a:t>
            </a:r>
            <a:fld id="{C4204591-24BD-A542-B9D5-F8D8A88D2FEE}" type="slidenum">
              <a:rPr lang="pt-BR" smtClean="0"/>
              <a:pPr/>
              <a:t>228</a:t>
            </a:fld>
            <a:endParaRPr lang="pt-BR" dirty="0"/>
          </a:p>
        </p:txBody>
      </p:sp>
    </p:spTree>
    <p:extLst>
      <p:ext uri="{BB962C8B-B14F-4D97-AF65-F5344CB8AC3E}">
        <p14:creationId xmlns:p14="http://schemas.microsoft.com/office/powerpoint/2010/main" val="19954330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rgbClr val="D9D9D9"/>
              </a:buClr>
            </a:pPr>
            <a:r>
              <a:rPr lang="en-US" altLang="en-US" dirty="0" err="1">
                <a:solidFill>
                  <a:srgbClr val="D9D9D9"/>
                </a:solidFill>
                <a:ea typeface="ＭＳ Ｐゴシック" panose="020B0600070205080204" pitchFamily="34" charset="-128"/>
                <a:cs typeface="Arial" panose="020B0604020202020204" pitchFamily="34" charset="0"/>
              </a:rPr>
              <a:t>Introdução</a:t>
            </a:r>
            <a:endParaRPr lang="en-US" altLang="en-US" dirty="0">
              <a:solidFill>
                <a:srgbClr val="D9D9D9"/>
              </a:solidFill>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229</a:t>
            </a:fld>
            <a:endParaRPr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en-US" sz="3200" dirty="0">
                <a:solidFill>
                  <a:srgbClr val="D9D9D9"/>
                </a:solidFill>
              </a:rPr>
              <a:t>Sem </a:t>
            </a:r>
            <a:r>
              <a:rPr lang="en-US" sz="3200" dirty="0" err="1">
                <a:solidFill>
                  <a:srgbClr val="D9D9D9"/>
                </a:solidFill>
              </a:rPr>
              <a:t>Fio</a:t>
            </a:r>
            <a:endParaRPr lang="en-US" sz="3200" dirty="0">
              <a:solidFill>
                <a:srgbClr val="D9D9D9"/>
              </a:solidFill>
            </a:endParaRPr>
          </a:p>
          <a:p>
            <a:pPr>
              <a:buClr>
                <a:srgbClr val="D9D9D9"/>
              </a:buClr>
              <a:defRPr/>
            </a:pPr>
            <a:r>
              <a:rPr lang="pt-BR" dirty="0">
                <a:solidFill>
                  <a:srgbClr val="D9D9D9"/>
                </a:solidFill>
              </a:rPr>
              <a:t>Enlaces Sem Fio e características de rede </a:t>
            </a:r>
          </a:p>
          <a:p>
            <a:pPr>
              <a:buClr>
                <a:srgbClr val="D9D9D9"/>
              </a:buClr>
              <a:defRPr/>
            </a:pPr>
            <a:r>
              <a:rPr lang="pt-BR" dirty="0">
                <a:solidFill>
                  <a:srgbClr val="D9D9D9"/>
                </a:solidFill>
              </a:rPr>
              <a:t>WiFi: </a:t>
            </a:r>
            <a:r>
              <a:rPr lang="pt-BR" dirty="0" err="1">
                <a:solidFill>
                  <a:srgbClr val="D9D9D9"/>
                </a:solidFill>
              </a:rPr>
              <a:t>LANs</a:t>
            </a:r>
            <a:r>
              <a:rPr lang="pt-BR" dirty="0">
                <a:solidFill>
                  <a:srgbClr val="D9D9D9"/>
                </a:solidFill>
              </a:rPr>
              <a:t> sem fio 802.11</a:t>
            </a:r>
          </a:p>
          <a:p>
            <a:pPr>
              <a:buClr>
                <a:srgbClr val="D9D9D9"/>
              </a:buClr>
              <a:defRPr/>
            </a:pPr>
            <a:r>
              <a:rPr lang="pt-BR" dirty="0">
                <a:solidFill>
                  <a:srgbClr val="D9D9D9"/>
                </a:solidFill>
              </a:rPr>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5120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0012A0"/>
                </a:solidFill>
              </a:rPr>
              <a:t>Mobilidade</a:t>
            </a:r>
          </a:p>
          <a:p>
            <a:pPr marL="393700" indent="-279400">
              <a:buClr>
                <a:srgbClr val="0012A0"/>
              </a:buClr>
              <a:defRPr/>
            </a:pPr>
            <a:r>
              <a:rPr lang="pt-BR" sz="3000" dirty="0"/>
              <a:t>Gestão da mobilidade: princípios</a:t>
            </a:r>
          </a:p>
          <a:p>
            <a:pPr marL="393700" indent="-279400">
              <a:buClr>
                <a:srgbClr val="D9D9D9"/>
              </a:buClr>
              <a:defRPr/>
            </a:pPr>
            <a:r>
              <a:rPr lang="pt-BR" sz="3000" dirty="0">
                <a:solidFill>
                  <a:srgbClr val="D9D9D9"/>
                </a:solidFill>
              </a:rPr>
              <a:t>Gestão da mobilidade: prática</a:t>
            </a:r>
          </a:p>
          <a:p>
            <a:pPr marL="736600" lvl="1" indent="-279400">
              <a:buClr>
                <a:srgbClr val="D9D9D9"/>
              </a:buClr>
              <a:defRPr/>
            </a:pPr>
            <a:r>
              <a:rPr lang="pt-BR" sz="3000" dirty="0">
                <a:solidFill>
                  <a:srgbClr val="D9D9D9"/>
                </a:solidFill>
              </a:rPr>
              <a:t>Redes 4G/5G</a:t>
            </a:r>
          </a:p>
          <a:p>
            <a:pPr marL="736600" lvl="1" indent="-279400">
              <a:buClr>
                <a:srgbClr val="D9D9D9"/>
              </a:buClr>
              <a:defRPr/>
            </a:pPr>
            <a:r>
              <a:rPr lang="pt-BR" sz="3000" dirty="0">
                <a:solidFill>
                  <a:srgbClr val="D9D9D9"/>
                </a:solidFill>
              </a:rPr>
              <a:t>IP Móvel</a:t>
            </a:r>
          </a:p>
          <a:p>
            <a:pPr marL="393700" indent="-279400">
              <a:buClr>
                <a:srgbClr val="D9D9D9"/>
              </a:buClr>
              <a:defRPr/>
            </a:pPr>
            <a:r>
              <a:rPr lang="pt-BR" sz="3600" dirty="0">
                <a:solidFill>
                  <a:srgbClr val="D9D9D9"/>
                </a:solidFill>
              </a:rPr>
              <a:t>Mobilidade: impacto em protocolos de camadas superiores</a:t>
            </a:r>
            <a:endParaRPr lang="pt-BR" sz="3400" dirty="0">
              <a:solidFill>
                <a:srgbClr val="D9D9D9"/>
              </a:solidFill>
            </a:endParaRPr>
          </a:p>
        </p:txBody>
      </p:sp>
    </p:spTree>
    <p:extLst>
      <p:ext uri="{BB962C8B-B14F-4D97-AF65-F5344CB8AC3E}">
        <p14:creationId xmlns:p14="http://schemas.microsoft.com/office/powerpoint/2010/main" val="17795308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75820974-A86F-69F7-2134-A5D007FA3D6C}"/>
              </a:ext>
            </a:extLst>
          </p:cNvPr>
          <p:cNvPicPr>
            <a:picLocks noChangeAspect="1"/>
          </p:cNvPicPr>
          <p:nvPr/>
        </p:nvPicPr>
        <p:blipFill>
          <a:blip r:embed="rId3"/>
          <a:stretch>
            <a:fillRect/>
          </a:stretch>
        </p:blipFill>
        <p:spPr>
          <a:xfrm>
            <a:off x="7604747" y="3663055"/>
            <a:ext cx="3706221" cy="2657033"/>
          </a:xfrm>
          <a:prstGeom prst="rect">
            <a:avLst/>
          </a:prstGeom>
        </p:spPr>
      </p:pic>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399" y="235921"/>
            <a:ext cx="11193929" cy="894622"/>
          </a:xfrm>
        </p:spPr>
        <p:txBody>
          <a:bodyPr>
            <a:normAutofit fontScale="90000"/>
          </a:bodyPr>
          <a:lstStyle/>
          <a:p>
            <a:r>
              <a:rPr lang="pt-BR" dirty="0"/>
              <a:t>Características de enlaces sem fio: perda de percurso</a:t>
            </a:r>
            <a:endParaRPr lang="en-US" dirty="0"/>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433741" y="1245100"/>
            <a:ext cx="10869259" cy="547103"/>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pt-BR" sz="2800" dirty="0"/>
              <a:t>O sinal de rádio </a:t>
            </a:r>
            <a:r>
              <a:rPr lang="pt-BR" sz="2800" dirty="0">
                <a:solidFill>
                  <a:srgbClr val="C00000"/>
                </a:solidFill>
              </a:rPr>
              <a:t>sem fio</a:t>
            </a:r>
            <a:r>
              <a:rPr lang="pt-BR" sz="2800" dirty="0"/>
              <a:t> atenua (perde energia) à medida que se propaga</a:t>
            </a:r>
            <a:endParaRPr lang="en-US" sz="2800" dirty="0"/>
          </a:p>
          <a:p>
            <a:pPr marL="407987" lvl="1" indent="0">
              <a:lnSpc>
                <a:spcPct val="100000"/>
              </a:lnSpc>
              <a:spcBef>
                <a:spcPts val="600"/>
              </a:spcBef>
              <a:buNone/>
              <a:defRPr/>
            </a:pPr>
            <a:endParaRPr lang="en-US" sz="2800" dirty="0"/>
          </a:p>
          <a:p>
            <a:pPr marL="407987" lvl="1" indent="0">
              <a:lnSpc>
                <a:spcPct val="100000"/>
              </a:lnSpc>
              <a:spcBef>
                <a:spcPts val="600"/>
              </a:spcBef>
              <a:buNone/>
              <a:defRPr/>
            </a:pPr>
            <a:endParaRPr lang="en-US" sz="2800" dirty="0"/>
          </a:p>
        </p:txBody>
      </p:sp>
      <p:sp>
        <p:nvSpPr>
          <p:cNvPr id="10" name="TextBox 9">
            <a:extLst>
              <a:ext uri="{FF2B5EF4-FFF2-40B4-BE49-F238E27FC236}">
                <a16:creationId xmlns:a16="http://schemas.microsoft.com/office/drawing/2014/main" id="{C677B75D-C988-23AB-9954-FB50845321BD}"/>
              </a:ext>
            </a:extLst>
          </p:cNvPr>
          <p:cNvSpPr txBox="1"/>
          <p:nvPr/>
        </p:nvSpPr>
        <p:spPr>
          <a:xfrm>
            <a:off x="4098767" y="4576073"/>
            <a:ext cx="1769202" cy="830997"/>
          </a:xfrm>
          <a:prstGeom prst="rect">
            <a:avLst/>
          </a:prstGeom>
          <a:noFill/>
        </p:spPr>
        <p:txBody>
          <a:bodyPr wrap="none" rtlCol="0">
            <a:spAutoFit/>
          </a:bodyPr>
          <a:lstStyle/>
          <a:p>
            <a:r>
              <a:rPr lang="en-US" sz="2400" i="1" dirty="0"/>
              <a:t>f</a:t>
            </a:r>
            <a:r>
              <a:rPr lang="en-US" sz="2400" dirty="0"/>
              <a:t>: </a:t>
            </a:r>
            <a:r>
              <a:rPr lang="en-US" sz="2400" dirty="0" err="1"/>
              <a:t>frequência</a:t>
            </a:r>
            <a:endParaRPr lang="en-US" sz="2400" dirty="0"/>
          </a:p>
          <a:p>
            <a:r>
              <a:rPr lang="en-US" sz="2400" i="1" dirty="0"/>
              <a:t>d</a:t>
            </a:r>
            <a:r>
              <a:rPr lang="en-US" sz="2400" dirty="0"/>
              <a:t>: </a:t>
            </a:r>
            <a:r>
              <a:rPr lang="en-US" sz="2400" dirty="0" err="1"/>
              <a:t>distância</a:t>
            </a:r>
            <a:endParaRPr lang="en-US" sz="2400" dirty="0"/>
          </a:p>
        </p:txBody>
      </p:sp>
      <p:grpSp>
        <p:nvGrpSpPr>
          <p:cNvPr id="18" name="Group 17">
            <a:extLst>
              <a:ext uri="{FF2B5EF4-FFF2-40B4-BE49-F238E27FC236}">
                <a16:creationId xmlns:a16="http://schemas.microsoft.com/office/drawing/2014/main" id="{64D53D80-8E67-6384-1BDF-81EB64A3605F}"/>
              </a:ext>
            </a:extLst>
          </p:cNvPr>
          <p:cNvGrpSpPr/>
          <p:nvPr/>
        </p:nvGrpSpPr>
        <p:grpSpPr>
          <a:xfrm>
            <a:off x="1601534" y="1823167"/>
            <a:ext cx="8821111" cy="1459843"/>
            <a:chOff x="1803241" y="1881304"/>
            <a:chExt cx="6011494" cy="1459843"/>
          </a:xfrm>
        </p:grpSpPr>
        <p:grpSp>
          <p:nvGrpSpPr>
            <p:cNvPr id="12" name="Group 11">
              <a:extLst>
                <a:ext uri="{FF2B5EF4-FFF2-40B4-BE49-F238E27FC236}">
                  <a16:creationId xmlns:a16="http://schemas.microsoft.com/office/drawing/2014/main" id="{A4E06B62-1B96-9325-2681-1B58325F10DC}"/>
                </a:ext>
              </a:extLst>
            </p:cNvPr>
            <p:cNvGrpSpPr/>
            <p:nvPr/>
          </p:nvGrpSpPr>
          <p:grpSpPr>
            <a:xfrm>
              <a:off x="1803241" y="2136058"/>
              <a:ext cx="6011494" cy="1205089"/>
              <a:chOff x="3672382" y="1961532"/>
              <a:chExt cx="6011494" cy="1205089"/>
            </a:xfrm>
          </p:grpSpPr>
          <p:sp>
            <p:nvSpPr>
              <p:cNvPr id="7" name="Rectangle 6">
                <a:extLst>
                  <a:ext uri="{FF2B5EF4-FFF2-40B4-BE49-F238E27FC236}">
                    <a16:creationId xmlns:a16="http://schemas.microsoft.com/office/drawing/2014/main" id="{0E5CB27D-9873-983D-A494-0A39BD47E39A}"/>
                  </a:ext>
                </a:extLst>
              </p:cNvPr>
              <p:cNvSpPr/>
              <p:nvPr/>
            </p:nvSpPr>
            <p:spPr>
              <a:xfrm>
                <a:off x="3672382" y="1961532"/>
                <a:ext cx="6011494" cy="1200329"/>
              </a:xfrm>
              <a:prstGeom prst="rect">
                <a:avLst/>
              </a:prstGeom>
              <a:solidFill>
                <a:schemeClr val="bg1"/>
              </a:solid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64563F69-BC79-6CB2-4AF7-64BB567242E2}"/>
                  </a:ext>
                </a:extLst>
              </p:cNvPr>
              <p:cNvSpPr txBox="1"/>
              <p:nvPr/>
            </p:nvSpPr>
            <p:spPr>
              <a:xfrm>
                <a:off x="3812783" y="2150958"/>
                <a:ext cx="5833635" cy="1015663"/>
              </a:xfrm>
              <a:prstGeom prst="rect">
                <a:avLst/>
              </a:prstGeom>
              <a:noFill/>
            </p:spPr>
            <p:txBody>
              <a:bodyPr wrap="square">
                <a:spAutoFit/>
              </a:bodyPr>
              <a:lstStyle/>
              <a:p>
                <a:r>
                  <a:rPr lang="pt-BR" sz="2000" dirty="0"/>
                  <a:t>(também conhecido como </a:t>
                </a:r>
                <a:r>
                  <a:rPr lang="pt-BR" sz="2000" i="1" dirty="0">
                    <a:solidFill>
                      <a:srgbClr val="FF0000"/>
                    </a:solidFill>
                  </a:rPr>
                  <a:t>desvanecimento </a:t>
                </a:r>
                <a:r>
                  <a:rPr lang="pt-BR" sz="2000" dirty="0"/>
                  <a:t>ou </a:t>
                </a:r>
                <a:r>
                  <a:rPr lang="pt-BR" sz="2000" i="1" dirty="0">
                    <a:solidFill>
                      <a:srgbClr val="FF0000"/>
                    </a:solidFill>
                  </a:rPr>
                  <a:t>fading</a:t>
                </a:r>
                <a:r>
                  <a:rPr lang="pt-BR" sz="2000" dirty="0"/>
                  <a:t>) redução na densidade de potência (atenuação) de uma onda eletromagnética à medida que ela se propaga do transmissor para o receptor</a:t>
                </a:r>
                <a:endParaRPr lang="en-US" sz="2400" dirty="0"/>
              </a:p>
            </p:txBody>
          </p:sp>
        </p:grpSp>
        <p:sp>
          <p:nvSpPr>
            <p:cNvPr id="16" name="TextBox 15">
              <a:extLst>
                <a:ext uri="{FF2B5EF4-FFF2-40B4-BE49-F238E27FC236}">
                  <a16:creationId xmlns:a16="http://schemas.microsoft.com/office/drawing/2014/main" id="{43302DF7-BC1B-778B-465B-D1EE9BEE2F41}"/>
                </a:ext>
              </a:extLst>
            </p:cNvPr>
            <p:cNvSpPr txBox="1"/>
            <p:nvPr/>
          </p:nvSpPr>
          <p:spPr>
            <a:xfrm>
              <a:off x="1917599" y="1881304"/>
              <a:ext cx="1794700" cy="461665"/>
            </a:xfrm>
            <a:prstGeom prst="rect">
              <a:avLst/>
            </a:prstGeom>
            <a:solidFill>
              <a:schemeClr val="bg1"/>
            </a:solidFill>
          </p:spPr>
          <p:txBody>
            <a:bodyPr wrap="square" rtlCol="0">
              <a:spAutoFit/>
            </a:bodyPr>
            <a:lstStyle/>
            <a:p>
              <a:pPr algn="ctr"/>
              <a:r>
                <a:rPr lang="en-US" sz="2400" i="1" dirty="0" err="1">
                  <a:solidFill>
                    <a:srgbClr val="C00000"/>
                  </a:solidFill>
                </a:rPr>
                <a:t>perda</a:t>
              </a:r>
              <a:r>
                <a:rPr lang="en-US" sz="2400" i="1" dirty="0">
                  <a:solidFill>
                    <a:srgbClr val="C00000"/>
                  </a:solidFill>
                </a:rPr>
                <a:t> de </a:t>
              </a:r>
              <a:r>
                <a:rPr lang="en-US" sz="2400" i="1" dirty="0" err="1">
                  <a:solidFill>
                    <a:srgbClr val="C00000"/>
                  </a:solidFill>
                </a:rPr>
                <a:t>percurso</a:t>
              </a:r>
              <a:endParaRPr lang="en-US" sz="2400" i="1" dirty="0">
                <a:solidFill>
                  <a:srgbClr val="C00000"/>
                </a:solidFill>
              </a:endParaRPr>
            </a:p>
          </p:txBody>
        </p:sp>
      </p:grpSp>
      <p:sp>
        <p:nvSpPr>
          <p:cNvPr id="19" name="TextBox 18">
            <a:extLst>
              <a:ext uri="{FF2B5EF4-FFF2-40B4-BE49-F238E27FC236}">
                <a16:creationId xmlns:a16="http://schemas.microsoft.com/office/drawing/2014/main" id="{7B3A7D3E-1E43-6C49-E836-FECF5DEA5455}"/>
              </a:ext>
            </a:extLst>
          </p:cNvPr>
          <p:cNvSpPr txBox="1"/>
          <p:nvPr/>
        </p:nvSpPr>
        <p:spPr>
          <a:xfrm>
            <a:off x="1511815" y="5653232"/>
            <a:ext cx="9286520" cy="830997"/>
          </a:xfrm>
          <a:prstGeom prst="rect">
            <a:avLst/>
          </a:prstGeom>
          <a:noFill/>
        </p:spPr>
        <p:txBody>
          <a:bodyPr wrap="square" rtlCol="0">
            <a:spAutoFit/>
          </a:bodyPr>
          <a:lstStyle/>
          <a:p>
            <a:pPr marL="285750" indent="-219075"/>
            <a:r>
              <a:rPr lang="en-US" sz="2400" dirty="0" err="1">
                <a:solidFill>
                  <a:srgbClr val="0E00A3"/>
                </a:solidFill>
              </a:rPr>
              <a:t>Perda</a:t>
            </a:r>
            <a:r>
              <a:rPr lang="en-US" sz="2400" dirty="0">
                <a:solidFill>
                  <a:srgbClr val="0E00A3"/>
                </a:solidFill>
              </a:rPr>
              <a:t> de </a:t>
            </a:r>
            <a:r>
              <a:rPr lang="en-US" sz="2400" dirty="0" err="1">
                <a:solidFill>
                  <a:srgbClr val="0E00A3"/>
                </a:solidFill>
              </a:rPr>
              <a:t>percurso</a:t>
            </a:r>
            <a:r>
              <a:rPr lang="en-US" sz="2400" dirty="0">
                <a:solidFill>
                  <a:srgbClr val="0E00A3"/>
                </a:solidFill>
              </a:rPr>
              <a:t> </a:t>
            </a:r>
            <a:r>
              <a:rPr lang="en-US" sz="2400" dirty="0" err="1">
                <a:solidFill>
                  <a:srgbClr val="0E00A3"/>
                </a:solidFill>
              </a:rPr>
              <a:t>generalizada</a:t>
            </a:r>
            <a:r>
              <a:rPr lang="en-US" sz="2400" dirty="0">
                <a:solidFill>
                  <a:srgbClr val="0E00A3"/>
                </a:solidFill>
              </a:rPr>
              <a:t> ~  (</a:t>
            </a:r>
            <a:r>
              <a:rPr lang="en-US" sz="2400" i="1" dirty="0" err="1">
                <a:solidFill>
                  <a:srgbClr val="0E00A3"/>
                </a:solidFill>
              </a:rPr>
              <a:t>fd</a:t>
            </a:r>
            <a:r>
              <a:rPr lang="en-US" sz="2400" dirty="0">
                <a:solidFill>
                  <a:srgbClr val="0E00A3"/>
                </a:solidFill>
              </a:rPr>
              <a:t>)</a:t>
            </a:r>
            <a:r>
              <a:rPr lang="en-US" sz="2800" baseline="30000" dirty="0">
                <a:solidFill>
                  <a:srgbClr val="C00000"/>
                </a:solidFill>
              </a:rPr>
              <a:t>n</a:t>
            </a:r>
            <a:r>
              <a:rPr lang="en-US" sz="2400" baseline="30000" dirty="0">
                <a:solidFill>
                  <a:srgbClr val="0E00A3"/>
                </a:solidFill>
              </a:rPr>
              <a:t> </a:t>
            </a:r>
            <a:r>
              <a:rPr lang="en-US" sz="2400" dirty="0">
                <a:solidFill>
                  <a:srgbClr val="0E00A3"/>
                </a:solidFill>
              </a:rPr>
              <a:t>:</a:t>
            </a:r>
          </a:p>
          <a:p>
            <a:pPr marL="400050" indent="-227013">
              <a:buClr>
                <a:srgbClr val="0E00A3"/>
              </a:buClr>
              <a:buFont typeface="Arial" panose="020B0604020202020204" pitchFamily="34" charset="0"/>
              <a:buChar char="•"/>
            </a:pPr>
            <a:r>
              <a:rPr lang="en-US" sz="2400" dirty="0"/>
              <a:t>n=2 (</a:t>
            </a:r>
            <a:r>
              <a:rPr lang="en-US" sz="2400" dirty="0" err="1"/>
              <a:t>espaço</a:t>
            </a:r>
            <a:r>
              <a:rPr lang="en-US" sz="2400" dirty="0"/>
              <a:t> livre), n=(2,7; 3,5) </a:t>
            </a:r>
            <a:r>
              <a:rPr lang="en-US" sz="2400" dirty="0" err="1"/>
              <a:t>espaço</a:t>
            </a:r>
            <a:r>
              <a:rPr lang="en-US" sz="2400" dirty="0"/>
              <a:t> </a:t>
            </a:r>
            <a:r>
              <a:rPr lang="en-US" sz="2400" dirty="0" err="1"/>
              <a:t>urbano</a:t>
            </a:r>
            <a:r>
              <a:rPr lang="en-US" sz="2400" dirty="0"/>
              <a:t>, n= (3,6) </a:t>
            </a:r>
            <a:r>
              <a:rPr lang="en-US" sz="2400" dirty="0" err="1"/>
              <a:t>em</a:t>
            </a:r>
            <a:r>
              <a:rPr lang="en-US" sz="2400" dirty="0"/>
              <a:t> </a:t>
            </a:r>
            <a:r>
              <a:rPr lang="en-US" sz="2400" dirty="0" err="1"/>
              <a:t>edifícios</a:t>
            </a:r>
            <a:endParaRPr lang="en-US" sz="2400" dirty="0"/>
          </a:p>
        </p:txBody>
      </p:sp>
      <p:pic>
        <p:nvPicPr>
          <p:cNvPr id="4" name="Picture 3">
            <a:extLst>
              <a:ext uri="{FF2B5EF4-FFF2-40B4-BE49-F238E27FC236}">
                <a16:creationId xmlns:a16="http://schemas.microsoft.com/office/drawing/2014/main" id="{B3C2D248-C362-9F5E-5044-7423C08128A7}"/>
              </a:ext>
            </a:extLst>
          </p:cNvPr>
          <p:cNvPicPr>
            <a:picLocks noChangeAspect="1"/>
          </p:cNvPicPr>
          <p:nvPr/>
        </p:nvPicPr>
        <p:blipFill>
          <a:blip r:embed="rId4"/>
          <a:stretch>
            <a:fillRect/>
          </a:stretch>
        </p:blipFill>
        <p:spPr>
          <a:xfrm>
            <a:off x="1408973" y="3507103"/>
            <a:ext cx="3896880" cy="1135226"/>
          </a:xfrm>
          <a:prstGeom prst="rect">
            <a:avLst/>
          </a:prstGeom>
        </p:spPr>
      </p:pic>
      <p:sp>
        <p:nvSpPr>
          <p:cNvPr id="9" name="Slide Number Placeholder 8">
            <a:extLst>
              <a:ext uri="{FF2B5EF4-FFF2-40B4-BE49-F238E27FC236}">
                <a16:creationId xmlns:a16="http://schemas.microsoft.com/office/drawing/2014/main" id="{140A70C6-077B-B81E-EE86-50362A87CF68}"/>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23</a:t>
            </a:fld>
            <a:endParaRPr lang="en-US" dirty="0"/>
          </a:p>
        </p:txBody>
      </p:sp>
    </p:spTree>
    <p:extLst>
      <p:ext uri="{BB962C8B-B14F-4D97-AF65-F5344CB8AC3E}">
        <p14:creationId xmlns:p14="http://schemas.microsoft.com/office/powerpoint/2010/main" val="29430712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2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4173C30-CB27-3244-B2C9-421435F9DBA7}"/>
              </a:ext>
            </a:extLst>
          </p:cNvPr>
          <p:cNvSpPr>
            <a:spLocks noGrp="1"/>
          </p:cNvSpPr>
          <p:nvPr>
            <p:ph idx="1"/>
          </p:nvPr>
        </p:nvSpPr>
        <p:spPr>
          <a:xfrm>
            <a:off x="838200" y="1724027"/>
            <a:ext cx="10515600" cy="545644"/>
          </a:xfrm>
        </p:spPr>
        <p:txBody>
          <a:bodyPr/>
          <a:lstStyle/>
          <a:p>
            <a:pPr indent="-336550"/>
            <a:r>
              <a:rPr lang="pt-BR" sz="3200" dirty="0"/>
              <a:t>espectro da mobilidade, do ponto de vista da </a:t>
            </a:r>
            <a:r>
              <a:rPr lang="pt-BR" sz="3200" dirty="0">
                <a:solidFill>
                  <a:srgbClr val="C00000"/>
                </a:solidFill>
              </a:rPr>
              <a:t>rede</a:t>
            </a:r>
            <a:r>
              <a:rPr lang="en-US" sz="3200" dirty="0"/>
              <a:t>:</a:t>
            </a:r>
          </a:p>
          <a:p>
            <a:endParaRPr lang="en-US" dirty="0"/>
          </a:p>
        </p:txBody>
      </p:sp>
      <p:sp>
        <p:nvSpPr>
          <p:cNvPr id="6" name="Title 5">
            <a:extLst>
              <a:ext uri="{FF2B5EF4-FFF2-40B4-BE49-F238E27FC236}">
                <a16:creationId xmlns:a16="http://schemas.microsoft.com/office/drawing/2014/main" id="{5AB05D1A-63DC-4C48-816C-99F52090BC08}"/>
              </a:ext>
            </a:extLst>
          </p:cNvPr>
          <p:cNvSpPr>
            <a:spLocks noGrp="1"/>
          </p:cNvSpPr>
          <p:nvPr>
            <p:ph type="title"/>
          </p:nvPr>
        </p:nvSpPr>
        <p:spPr/>
        <p:txBody>
          <a:bodyPr/>
          <a:lstStyle/>
          <a:p>
            <a:r>
              <a:rPr lang="en-US" dirty="0"/>
              <a:t>O que é </a:t>
            </a:r>
            <a:r>
              <a:rPr lang="en-US" dirty="0" err="1"/>
              <a:t>mobilidade</a:t>
            </a:r>
            <a:r>
              <a:rPr lang="en-US" dirty="0"/>
              <a:t>?</a:t>
            </a:r>
          </a:p>
        </p:txBody>
      </p:sp>
      <p:sp>
        <p:nvSpPr>
          <p:cNvPr id="5" name="Slide Number Placeholder 4">
            <a:extLst>
              <a:ext uri="{FF2B5EF4-FFF2-40B4-BE49-F238E27FC236}">
                <a16:creationId xmlns:a16="http://schemas.microsoft.com/office/drawing/2014/main" id="{BE1C9095-1094-BA4C-995A-67D9351D6949}"/>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230</a:t>
            </a:fld>
            <a:endParaRPr lang="en-US" dirty="0"/>
          </a:p>
        </p:txBody>
      </p:sp>
      <p:grpSp>
        <p:nvGrpSpPr>
          <p:cNvPr id="18" name="Group 4">
            <a:extLst>
              <a:ext uri="{FF2B5EF4-FFF2-40B4-BE49-F238E27FC236}">
                <a16:creationId xmlns:a16="http://schemas.microsoft.com/office/drawing/2014/main" id="{4E3668B0-42BB-7B40-8F8C-5B83D0EBC0E4}"/>
              </a:ext>
            </a:extLst>
          </p:cNvPr>
          <p:cNvGrpSpPr>
            <a:grpSpLocks/>
          </p:cNvGrpSpPr>
          <p:nvPr/>
        </p:nvGrpSpPr>
        <p:grpSpPr bwMode="auto">
          <a:xfrm>
            <a:off x="1241671" y="2491695"/>
            <a:ext cx="10011982" cy="855663"/>
            <a:chOff x="367" y="837"/>
            <a:chExt cx="4769" cy="539"/>
          </a:xfrm>
        </p:grpSpPr>
        <p:sp>
          <p:nvSpPr>
            <p:cNvPr id="19" name="Rectangle 5">
              <a:extLst>
                <a:ext uri="{FF2B5EF4-FFF2-40B4-BE49-F238E27FC236}">
                  <a16:creationId xmlns:a16="http://schemas.microsoft.com/office/drawing/2014/main" id="{DA159490-C12E-FA4E-82CD-7BA4950ADAEA}"/>
                </a:ext>
              </a:extLst>
            </p:cNvPr>
            <p:cNvSpPr>
              <a:spLocks noChangeArrowheads="1"/>
            </p:cNvSpPr>
            <p:nvPr/>
          </p:nvSpPr>
          <p:spPr bwMode="auto">
            <a:xfrm>
              <a:off x="392" y="1120"/>
              <a:ext cx="4587" cy="256"/>
            </a:xfrm>
            <a:prstGeom prst="rect">
              <a:avLst/>
            </a:prstGeom>
            <a:gradFill rotWithShape="1">
              <a:gsLst>
                <a:gs pos="0">
                  <a:srgbClr val="FFFFFF">
                    <a:alpha val="90000"/>
                  </a:srgbClr>
                </a:gs>
                <a:gs pos="100000">
                  <a:srgbClr val="3333CC"/>
                </a:gs>
              </a:gsLst>
              <a:lin ang="0" scaled="1"/>
            </a:gradFill>
            <a:ln w="9525">
              <a:solidFill>
                <a:srgbClr val="3333CC">
                  <a:alpha val="52000"/>
                </a:srgbClr>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20" name="Text Box 6">
              <a:extLst>
                <a:ext uri="{FF2B5EF4-FFF2-40B4-BE49-F238E27FC236}">
                  <a16:creationId xmlns:a16="http://schemas.microsoft.com/office/drawing/2014/main" id="{A22DCF4B-242C-5646-A05C-D14B58C0175F}"/>
                </a:ext>
              </a:extLst>
            </p:cNvPr>
            <p:cNvSpPr txBox="1">
              <a:spLocks noChangeArrowheads="1"/>
            </p:cNvSpPr>
            <p:nvPr/>
          </p:nvSpPr>
          <p:spPr bwMode="auto">
            <a:xfrm>
              <a:off x="367" y="837"/>
              <a:ext cx="881"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000000"/>
                  </a:solidFill>
                  <a:effectLst/>
                  <a:uLnTx/>
                  <a:uFillTx/>
                  <a:latin typeface="+mn-lt"/>
                  <a:ea typeface="ＭＳ Ｐゴシック" charset="0"/>
                  <a:cs typeface="Arial" charset="0"/>
                </a:rPr>
                <a:t>sem</a:t>
              </a:r>
              <a:r>
                <a:rPr kumimoji="0" lang="en-US" sz="2000" b="0" i="0" u="none" strike="noStrike" kern="0" cap="none" spc="0" normalizeH="0" baseline="0" noProof="0" dirty="0">
                  <a:ln>
                    <a:noFill/>
                  </a:ln>
                  <a:solidFill>
                    <a:srgbClr val="000000"/>
                  </a:solidFill>
                  <a:effectLst/>
                  <a:uLnTx/>
                  <a:uFillTx/>
                  <a:latin typeface="+mn-lt"/>
                  <a:ea typeface="ＭＳ Ｐゴシック" charset="0"/>
                  <a:cs typeface="Arial" charset="0"/>
                </a:rPr>
                <a:t> </a:t>
              </a:r>
              <a:r>
                <a:rPr kumimoji="0" lang="en-US" sz="2000" b="0" i="0" u="none" strike="noStrike" kern="0" cap="none" spc="0" normalizeH="0" baseline="0" noProof="0" dirty="0" err="1">
                  <a:ln>
                    <a:noFill/>
                  </a:ln>
                  <a:solidFill>
                    <a:srgbClr val="000000"/>
                  </a:solidFill>
                  <a:effectLst/>
                  <a:uLnTx/>
                  <a:uFillTx/>
                  <a:latin typeface="+mn-lt"/>
                  <a:ea typeface="ＭＳ Ｐゴシック" charset="0"/>
                  <a:cs typeface="Arial" charset="0"/>
                </a:rPr>
                <a:t>mobilidade</a:t>
              </a:r>
              <a:endParaRPr kumimoji="0" lang="en-US" sz="20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sp>
          <p:nvSpPr>
            <p:cNvPr id="21" name="Text Box 7">
              <a:extLst>
                <a:ext uri="{FF2B5EF4-FFF2-40B4-BE49-F238E27FC236}">
                  <a16:creationId xmlns:a16="http://schemas.microsoft.com/office/drawing/2014/main" id="{5AD16F7A-7D81-C84A-BE49-2C281F6B9FAC}"/>
                </a:ext>
              </a:extLst>
            </p:cNvPr>
            <p:cNvSpPr txBox="1">
              <a:spLocks noChangeArrowheads="1"/>
            </p:cNvSpPr>
            <p:nvPr/>
          </p:nvSpPr>
          <p:spPr bwMode="auto">
            <a:xfrm>
              <a:off x="4275" y="837"/>
              <a:ext cx="861"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err="1">
                  <a:ln>
                    <a:noFill/>
                  </a:ln>
                  <a:solidFill>
                    <a:srgbClr val="000000"/>
                  </a:solidFill>
                  <a:effectLst/>
                  <a:uLnTx/>
                  <a:uFillTx/>
                  <a:latin typeface="+mn-lt"/>
                  <a:ea typeface="ＭＳ Ｐゴシック" charset="0"/>
                  <a:cs typeface="Arial" charset="0"/>
                </a:rPr>
                <a:t>alta</a:t>
              </a:r>
              <a:r>
                <a:rPr kumimoji="0" lang="en-US" sz="2000" b="0" i="0" u="none" strike="noStrike" kern="0" cap="none" spc="0" normalizeH="0" baseline="0" noProof="0" dirty="0">
                  <a:ln>
                    <a:noFill/>
                  </a:ln>
                  <a:solidFill>
                    <a:srgbClr val="000000"/>
                  </a:solidFill>
                  <a:effectLst/>
                  <a:uLnTx/>
                  <a:uFillTx/>
                  <a:latin typeface="+mn-lt"/>
                  <a:ea typeface="ＭＳ Ｐゴシック" charset="0"/>
                  <a:cs typeface="Arial" charset="0"/>
                </a:rPr>
                <a:t> </a:t>
              </a:r>
              <a:r>
                <a:rPr kumimoji="0" lang="en-US" sz="2000" b="0" i="0" u="none" strike="noStrike" kern="0" cap="none" spc="0" normalizeH="0" baseline="0" noProof="0" dirty="0" err="1">
                  <a:ln>
                    <a:noFill/>
                  </a:ln>
                  <a:solidFill>
                    <a:srgbClr val="000000"/>
                  </a:solidFill>
                  <a:effectLst/>
                  <a:uLnTx/>
                  <a:uFillTx/>
                  <a:latin typeface="+mn-lt"/>
                  <a:ea typeface="ＭＳ Ｐゴシック" charset="0"/>
                  <a:cs typeface="Arial" charset="0"/>
                </a:rPr>
                <a:t>mobilidade</a:t>
              </a:r>
              <a:endParaRPr kumimoji="0" lang="en-US" sz="2000" b="0" i="0" u="none" strike="noStrike" kern="0" cap="none" spc="0" normalizeH="0" baseline="0" noProof="0" dirty="0">
                <a:ln>
                  <a:noFill/>
                </a:ln>
                <a:solidFill>
                  <a:srgbClr val="000000"/>
                </a:solidFill>
                <a:effectLst/>
                <a:uLnTx/>
                <a:uFillTx/>
                <a:latin typeface="+mn-lt"/>
                <a:ea typeface="ＭＳ Ｐゴシック" charset="0"/>
                <a:cs typeface="Arial" charset="0"/>
              </a:endParaRPr>
            </a:p>
          </p:txBody>
        </p:sp>
      </p:grpSp>
      <p:grpSp>
        <p:nvGrpSpPr>
          <p:cNvPr id="32" name="Group 31">
            <a:extLst>
              <a:ext uri="{FF2B5EF4-FFF2-40B4-BE49-F238E27FC236}">
                <a16:creationId xmlns:a16="http://schemas.microsoft.com/office/drawing/2014/main" id="{7F032723-162B-8844-8470-5329C51FF58F}"/>
              </a:ext>
            </a:extLst>
          </p:cNvPr>
          <p:cNvGrpSpPr/>
          <p:nvPr/>
        </p:nvGrpSpPr>
        <p:grpSpPr>
          <a:xfrm>
            <a:off x="1208316" y="3429001"/>
            <a:ext cx="2432955" cy="2553748"/>
            <a:chOff x="1208316" y="3429001"/>
            <a:chExt cx="2432955" cy="2553748"/>
          </a:xfrm>
        </p:grpSpPr>
        <p:sp>
          <p:nvSpPr>
            <p:cNvPr id="22" name="Text Box 8">
              <a:extLst>
                <a:ext uri="{FF2B5EF4-FFF2-40B4-BE49-F238E27FC236}">
                  <a16:creationId xmlns:a16="http://schemas.microsoft.com/office/drawing/2014/main" id="{FD95BCB7-5E08-6440-A1E2-78235744506D}"/>
                </a:ext>
              </a:extLst>
            </p:cNvPr>
            <p:cNvSpPr txBox="1">
              <a:spLocks noChangeArrowheads="1"/>
            </p:cNvSpPr>
            <p:nvPr/>
          </p:nvSpPr>
          <p:spPr bwMode="auto">
            <a:xfrm>
              <a:off x="1208316" y="4228423"/>
              <a:ext cx="2432955" cy="17543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lnSpc>
                  <a:spcPct val="90000"/>
                </a:lnSpc>
                <a:spcBef>
                  <a:spcPct val="0"/>
                </a:spcBef>
                <a:spcAft>
                  <a:spcPct val="0"/>
                </a:spcAft>
                <a:defRPr/>
              </a:pPr>
              <a:r>
                <a:rPr lang="pt-BR" sz="2400" dirty="0">
                  <a:solidFill>
                    <a:srgbClr val="000000"/>
                  </a:solidFill>
                  <a:latin typeface="+mn-lt"/>
                  <a:cs typeface="Arial" charset="0"/>
                </a:rPr>
                <a:t>o dispositivo se move entre as redes, mas desliga enquanto se move</a:t>
              </a:r>
              <a:endParaRPr lang="en-US" sz="2400" dirty="0">
                <a:solidFill>
                  <a:srgbClr val="000000"/>
                </a:solidFill>
                <a:latin typeface="+mn-lt"/>
                <a:cs typeface="Arial" charset="0"/>
              </a:endParaRPr>
            </a:p>
          </p:txBody>
        </p:sp>
        <p:cxnSp>
          <p:nvCxnSpPr>
            <p:cNvPr id="29" name="Straight Connector 28">
              <a:extLst>
                <a:ext uri="{FF2B5EF4-FFF2-40B4-BE49-F238E27FC236}">
                  <a16:creationId xmlns:a16="http://schemas.microsoft.com/office/drawing/2014/main" id="{3F03315C-9A01-E245-AC91-7768E1FEAFB6}"/>
                </a:ext>
              </a:extLst>
            </p:cNvPr>
            <p:cNvCxnSpPr/>
            <p:nvPr/>
          </p:nvCxnSpPr>
          <p:spPr>
            <a:xfrm>
              <a:off x="1371600" y="3429001"/>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ACCD3A69-3E81-EE47-B2E3-AE841CFD0983}"/>
              </a:ext>
            </a:extLst>
          </p:cNvPr>
          <p:cNvGrpSpPr/>
          <p:nvPr/>
        </p:nvGrpSpPr>
        <p:grpSpPr>
          <a:xfrm>
            <a:off x="3396346" y="3434443"/>
            <a:ext cx="2400299" cy="2561007"/>
            <a:chOff x="3396346" y="3434443"/>
            <a:chExt cx="2400299" cy="2561007"/>
          </a:xfrm>
        </p:grpSpPr>
        <p:sp>
          <p:nvSpPr>
            <p:cNvPr id="24" name="Text Box 10">
              <a:extLst>
                <a:ext uri="{FF2B5EF4-FFF2-40B4-BE49-F238E27FC236}">
                  <a16:creationId xmlns:a16="http://schemas.microsoft.com/office/drawing/2014/main" id="{25D71873-8BD7-A845-91F8-5F4761087149}"/>
                </a:ext>
              </a:extLst>
            </p:cNvPr>
            <p:cNvSpPr txBox="1">
              <a:spLocks noChangeArrowheads="1"/>
            </p:cNvSpPr>
            <p:nvPr/>
          </p:nvSpPr>
          <p:spPr bwMode="auto">
            <a:xfrm>
              <a:off x="3396346" y="4241124"/>
              <a:ext cx="2400299" cy="17543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lnSpc>
                  <a:spcPct val="90000"/>
                </a:lnSpc>
                <a:spcBef>
                  <a:spcPct val="0"/>
                </a:spcBef>
                <a:spcAft>
                  <a:spcPct val="0"/>
                </a:spcAft>
                <a:defRPr/>
              </a:pPr>
              <a:r>
                <a:rPr lang="pt-BR" sz="2400" dirty="0">
                  <a:solidFill>
                    <a:srgbClr val="000000"/>
                  </a:solidFill>
                  <a:latin typeface="+mn-lt"/>
                  <a:cs typeface="Arial" charset="0"/>
                </a:rPr>
                <a:t>o dispositivo se move dentro do mesmo AP na rede de um provedor</a:t>
              </a:r>
              <a:endParaRPr lang="en-US" sz="2400" dirty="0">
                <a:solidFill>
                  <a:srgbClr val="000000"/>
                </a:solidFill>
                <a:latin typeface="+mn-lt"/>
                <a:cs typeface="Arial" charset="0"/>
              </a:endParaRPr>
            </a:p>
          </p:txBody>
        </p:sp>
        <p:cxnSp>
          <p:nvCxnSpPr>
            <p:cNvPr id="30" name="Straight Connector 29">
              <a:extLst>
                <a:ext uri="{FF2B5EF4-FFF2-40B4-BE49-F238E27FC236}">
                  <a16:creationId xmlns:a16="http://schemas.microsoft.com/office/drawing/2014/main" id="{C25E02C0-5557-0E43-A8EE-613CBDC5E5B4}"/>
                </a:ext>
              </a:extLst>
            </p:cNvPr>
            <p:cNvCxnSpPr/>
            <p:nvPr/>
          </p:nvCxnSpPr>
          <p:spPr>
            <a:xfrm>
              <a:off x="4577439" y="3434443"/>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4B32811E-0BA2-FF4C-9889-115AE9E07D41}"/>
              </a:ext>
            </a:extLst>
          </p:cNvPr>
          <p:cNvGrpSpPr/>
          <p:nvPr/>
        </p:nvGrpSpPr>
        <p:grpSpPr>
          <a:xfrm>
            <a:off x="8302240" y="3390900"/>
            <a:ext cx="2735874" cy="2935362"/>
            <a:chOff x="8302240" y="3390900"/>
            <a:chExt cx="2735874" cy="2935362"/>
          </a:xfrm>
        </p:grpSpPr>
        <p:sp>
          <p:nvSpPr>
            <p:cNvPr id="23" name="Text Box 9">
              <a:extLst>
                <a:ext uri="{FF2B5EF4-FFF2-40B4-BE49-F238E27FC236}">
                  <a16:creationId xmlns:a16="http://schemas.microsoft.com/office/drawing/2014/main" id="{36768ABE-0162-A043-B0F9-0D8DBB26392B}"/>
                </a:ext>
              </a:extLst>
            </p:cNvPr>
            <p:cNvSpPr txBox="1">
              <a:spLocks noChangeArrowheads="1"/>
            </p:cNvSpPr>
            <p:nvPr/>
          </p:nvSpPr>
          <p:spPr bwMode="auto">
            <a:xfrm>
              <a:off x="8302240" y="4239537"/>
              <a:ext cx="2735874" cy="2086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r" eaLnBrk="0" fontAlgn="base" hangingPunct="0">
                <a:lnSpc>
                  <a:spcPct val="90000"/>
                </a:lnSpc>
                <a:spcBef>
                  <a:spcPct val="0"/>
                </a:spcBef>
                <a:spcAft>
                  <a:spcPct val="0"/>
                </a:spcAft>
                <a:defRPr/>
              </a:pPr>
              <a:r>
                <a:rPr lang="pt-BR" sz="2400" dirty="0">
                  <a:solidFill>
                    <a:srgbClr val="000000"/>
                  </a:solidFill>
                  <a:latin typeface="+mn-lt"/>
                  <a:cs typeface="Arial" charset="0"/>
                </a:rPr>
                <a:t>o dispositivo se move entre várias redes de provedores, mantendo conexões em andamento</a:t>
              </a:r>
              <a:endParaRPr lang="en-US" sz="2400" dirty="0">
                <a:solidFill>
                  <a:srgbClr val="000000"/>
                </a:solidFill>
                <a:latin typeface="+mn-lt"/>
                <a:cs typeface="Arial" charset="0"/>
              </a:endParaRPr>
            </a:p>
          </p:txBody>
        </p:sp>
        <p:cxnSp>
          <p:nvCxnSpPr>
            <p:cNvPr id="31" name="Straight Connector 30">
              <a:extLst>
                <a:ext uri="{FF2B5EF4-FFF2-40B4-BE49-F238E27FC236}">
                  <a16:creationId xmlns:a16="http://schemas.microsoft.com/office/drawing/2014/main" id="{9EE2CC5A-4D10-C44E-8916-400E6B8D3E3B}"/>
                </a:ext>
              </a:extLst>
            </p:cNvPr>
            <p:cNvCxnSpPr/>
            <p:nvPr/>
          </p:nvCxnSpPr>
          <p:spPr>
            <a:xfrm>
              <a:off x="10869385" y="3390900"/>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3B9DBBE5-E67E-1A40-884A-0A4ADE9CE83D}"/>
              </a:ext>
            </a:extLst>
          </p:cNvPr>
          <p:cNvGrpSpPr/>
          <p:nvPr/>
        </p:nvGrpSpPr>
        <p:grpSpPr>
          <a:xfrm>
            <a:off x="6095999" y="3423556"/>
            <a:ext cx="2155372" cy="2212280"/>
            <a:chOff x="3526970" y="3434443"/>
            <a:chExt cx="2155372" cy="2212280"/>
          </a:xfrm>
        </p:grpSpPr>
        <p:sp>
          <p:nvSpPr>
            <p:cNvPr id="36" name="Text Box 10">
              <a:extLst>
                <a:ext uri="{FF2B5EF4-FFF2-40B4-BE49-F238E27FC236}">
                  <a16:creationId xmlns:a16="http://schemas.microsoft.com/office/drawing/2014/main" id="{3C06299C-91BF-C34A-8ED9-B9E97BE7A754}"/>
                </a:ext>
              </a:extLst>
            </p:cNvPr>
            <p:cNvSpPr txBox="1">
              <a:spLocks noChangeArrowheads="1"/>
            </p:cNvSpPr>
            <p:nvPr/>
          </p:nvSpPr>
          <p:spPr bwMode="auto">
            <a:xfrm>
              <a:off x="3526970" y="4224795"/>
              <a:ext cx="2155372"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lnSpc>
                  <a:spcPct val="90000"/>
                </a:lnSpc>
                <a:spcBef>
                  <a:spcPct val="0"/>
                </a:spcBef>
                <a:spcAft>
                  <a:spcPct val="0"/>
                </a:spcAft>
                <a:defRPr/>
              </a:pPr>
              <a:r>
                <a:rPr lang="pt-BR" sz="2400" dirty="0">
                  <a:solidFill>
                    <a:srgbClr val="000000"/>
                  </a:solidFill>
                  <a:latin typeface="+mn-lt"/>
                  <a:cs typeface="Arial" charset="0"/>
                </a:rPr>
                <a:t>o dispositivo se move entre </a:t>
              </a:r>
              <a:r>
                <a:rPr lang="pt-BR" sz="2400" dirty="0" err="1">
                  <a:solidFill>
                    <a:srgbClr val="000000"/>
                  </a:solidFill>
                  <a:latin typeface="+mn-lt"/>
                  <a:cs typeface="Arial" charset="0"/>
                </a:rPr>
                <a:t>APs</a:t>
              </a:r>
              <a:r>
                <a:rPr lang="pt-BR" sz="2400" dirty="0">
                  <a:solidFill>
                    <a:srgbClr val="000000"/>
                  </a:solidFill>
                  <a:latin typeface="+mn-lt"/>
                  <a:cs typeface="Arial" charset="0"/>
                </a:rPr>
                <a:t> na rede de um provedor</a:t>
              </a:r>
              <a:endParaRPr lang="en-US" sz="2400" dirty="0">
                <a:solidFill>
                  <a:srgbClr val="000000"/>
                </a:solidFill>
                <a:latin typeface="+mn-lt"/>
                <a:cs typeface="Arial" charset="0"/>
              </a:endParaRPr>
            </a:p>
          </p:txBody>
        </p:sp>
        <p:cxnSp>
          <p:nvCxnSpPr>
            <p:cNvPr id="37" name="Straight Connector 36">
              <a:extLst>
                <a:ext uri="{FF2B5EF4-FFF2-40B4-BE49-F238E27FC236}">
                  <a16:creationId xmlns:a16="http://schemas.microsoft.com/office/drawing/2014/main" id="{26CC5455-EAB3-5E44-B55B-592A65F7E856}"/>
                </a:ext>
              </a:extLst>
            </p:cNvPr>
            <p:cNvCxnSpPr/>
            <p:nvPr/>
          </p:nvCxnSpPr>
          <p:spPr>
            <a:xfrm>
              <a:off x="4577439" y="3434443"/>
              <a:ext cx="0" cy="86541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CC4D136-0DAA-6343-B0C2-178A439A6EE2}"/>
              </a:ext>
            </a:extLst>
          </p:cNvPr>
          <p:cNvGrpSpPr/>
          <p:nvPr/>
        </p:nvGrpSpPr>
        <p:grpSpPr>
          <a:xfrm>
            <a:off x="4735773" y="3944203"/>
            <a:ext cx="6933062" cy="2511189"/>
            <a:chOff x="4735773" y="3944203"/>
            <a:chExt cx="6933062" cy="2511189"/>
          </a:xfrm>
        </p:grpSpPr>
        <p:sp>
          <p:nvSpPr>
            <p:cNvPr id="38" name="Rounded Rectangle 37">
              <a:extLst>
                <a:ext uri="{FF2B5EF4-FFF2-40B4-BE49-F238E27FC236}">
                  <a16:creationId xmlns:a16="http://schemas.microsoft.com/office/drawing/2014/main" id="{EF8553F8-7617-914D-8CB1-5B6FEF44D8B0}"/>
                </a:ext>
              </a:extLst>
            </p:cNvPr>
            <p:cNvSpPr/>
            <p:nvPr/>
          </p:nvSpPr>
          <p:spPr>
            <a:xfrm>
              <a:off x="6141492" y="3944203"/>
              <a:ext cx="5527343" cy="2511189"/>
            </a:xfrm>
            <a:prstGeom prst="round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TextBox 38">
              <a:extLst>
                <a:ext uri="{FF2B5EF4-FFF2-40B4-BE49-F238E27FC236}">
                  <a16:creationId xmlns:a16="http://schemas.microsoft.com/office/drawing/2014/main" id="{3BB4EFB8-6D3B-B140-865D-B286EB9B6721}"/>
                </a:ext>
              </a:extLst>
            </p:cNvPr>
            <p:cNvSpPr txBox="1"/>
            <p:nvPr/>
          </p:nvSpPr>
          <p:spPr>
            <a:xfrm>
              <a:off x="4735773" y="5975410"/>
              <a:ext cx="3267113" cy="400110"/>
            </a:xfrm>
            <a:prstGeom prst="rect">
              <a:avLst/>
            </a:prstGeom>
            <a:solidFill>
              <a:schemeClr val="bg1"/>
            </a:solidFill>
          </p:spPr>
          <p:txBody>
            <a:bodyPr wrap="none" rtlCol="0">
              <a:spAutoFit/>
            </a:bodyPr>
            <a:lstStyle/>
            <a:p>
              <a:r>
                <a:rPr lang="en-US" sz="2000" i="1" dirty="0"/>
                <a:t>Estamos </a:t>
              </a:r>
              <a:r>
                <a:rPr lang="en-US" sz="2000" i="1" dirty="0" err="1"/>
                <a:t>interessados</a:t>
              </a:r>
              <a:r>
                <a:rPr lang="en-US" sz="2000" i="1" dirty="0"/>
                <a:t> </a:t>
              </a:r>
              <a:r>
                <a:rPr lang="en-US" sz="2000" i="1" dirty="0" err="1"/>
                <a:t>nestes</a:t>
              </a:r>
              <a:r>
                <a:rPr lang="en-US" sz="2000" i="1" dirty="0"/>
                <a:t>!</a:t>
              </a:r>
            </a:p>
          </p:txBody>
        </p:sp>
      </p:grpSp>
    </p:spTree>
    <p:extLst>
      <p:ext uri="{BB962C8B-B14F-4D97-AF65-F5344CB8AC3E}">
        <p14:creationId xmlns:p14="http://schemas.microsoft.com/office/powerpoint/2010/main" val="3994558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dissolve">
                                      <p:cBhvr>
                                        <p:cTn id="17" dur="500"/>
                                        <p:tgtEl>
                                          <p:spTgt spid="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dissolve">
                                      <p:cBhvr>
                                        <p:cTn id="22" dur="500"/>
                                        <p:tgtEl>
                                          <p:spTgt spid="3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dissolve">
                                      <p:cBhvr>
                                        <p:cTn id="2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en-US" b="0" kern="0" dirty="0" err="1">
                <a:solidFill>
                  <a:srgbClr val="000099"/>
                </a:solidFill>
                <a:latin typeface="+mn-lt"/>
                <a:ea typeface="ＭＳ Ｐゴシック" charset="0"/>
              </a:rPr>
              <a:t>Desafio</a:t>
            </a:r>
            <a:r>
              <a:rPr lang="en-US" b="0" kern="0" dirty="0">
                <a:solidFill>
                  <a:srgbClr val="000099"/>
                </a:solidFill>
                <a:latin typeface="+mn-lt"/>
                <a:ea typeface="ＭＳ Ｐゴシック" charset="0"/>
              </a:rPr>
              <a:t> de </a:t>
            </a:r>
            <a:r>
              <a:rPr lang="en-US" b="0" kern="0" dirty="0" err="1">
                <a:solidFill>
                  <a:srgbClr val="000099"/>
                </a:solidFill>
                <a:latin typeface="+mn-lt"/>
                <a:ea typeface="ＭＳ Ｐゴシック" charset="0"/>
              </a:rPr>
              <a:t>mobilidade</a:t>
            </a:r>
            <a:r>
              <a:rPr lang="en-US" b="0" kern="0" dirty="0">
                <a:solidFill>
                  <a:srgbClr val="000099"/>
                </a:solidFill>
                <a:latin typeface="+mn-lt"/>
                <a:ea typeface="ＭＳ Ｐゴシック" charset="0"/>
              </a:rPr>
              <a:t>:</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231</a:t>
            </a:fld>
            <a:endParaRPr lang="en-US" dirty="0"/>
          </a:p>
        </p:txBody>
      </p:sp>
      <p:sp>
        <p:nvSpPr>
          <p:cNvPr id="14" name="Rectangle 3">
            <a:extLst>
              <a:ext uri="{FF2B5EF4-FFF2-40B4-BE49-F238E27FC236}">
                <a16:creationId xmlns:a16="http://schemas.microsoft.com/office/drawing/2014/main" id="{D635CF3A-1F07-4049-BD65-BA853BE5E941}"/>
              </a:ext>
            </a:extLst>
          </p:cNvPr>
          <p:cNvSpPr txBox="1">
            <a:spLocks noChangeArrowheads="1"/>
          </p:cNvSpPr>
          <p:nvPr/>
        </p:nvSpPr>
        <p:spPr>
          <a:xfrm>
            <a:off x="914398" y="1650087"/>
            <a:ext cx="4244677" cy="30936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indent="0">
              <a:buNone/>
              <a:defRPr/>
            </a:pPr>
            <a:r>
              <a:rPr lang="pt-BR" sz="3200" dirty="0">
                <a:solidFill>
                  <a:srgbClr val="C00000"/>
                </a:solidFill>
              </a:rPr>
              <a:t>Se um dispositivo passar de uma rede para outra</a:t>
            </a:r>
            <a:r>
              <a:rPr lang="en-US" sz="3200" dirty="0">
                <a:solidFill>
                  <a:srgbClr val="C00000"/>
                </a:solidFill>
              </a:rPr>
              <a:t>:</a:t>
            </a:r>
          </a:p>
          <a:p>
            <a:pPr indent="-339725">
              <a:defRPr/>
            </a:pPr>
            <a:r>
              <a:rPr lang="pt-BR" sz="3200" dirty="0"/>
              <a:t>Como a “rede” saberá encaminhar pacotes para a </a:t>
            </a:r>
            <a:r>
              <a:rPr lang="pt-BR" sz="3200" i="1" dirty="0"/>
              <a:t>nova</a:t>
            </a:r>
            <a:r>
              <a:rPr lang="pt-BR" sz="3200" dirty="0"/>
              <a:t> rede?</a:t>
            </a:r>
            <a:endParaRPr lang="en-US" sz="3200" dirty="0"/>
          </a:p>
        </p:txBody>
      </p:sp>
      <p:sp>
        <p:nvSpPr>
          <p:cNvPr id="5" name="Freeform 4">
            <a:extLst>
              <a:ext uri="{FF2B5EF4-FFF2-40B4-BE49-F238E27FC236}">
                <a16:creationId xmlns:a16="http://schemas.microsoft.com/office/drawing/2014/main" id="{1252149B-9AFF-69AD-85B6-9FD8497C481A}"/>
              </a:ext>
            </a:extLst>
          </p:cNvPr>
          <p:cNvSpPr/>
          <p:nvPr/>
        </p:nvSpPr>
        <p:spPr>
          <a:xfrm>
            <a:off x="7030094" y="1464167"/>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9" name="Straight Connector 8">
            <a:extLst>
              <a:ext uri="{FF2B5EF4-FFF2-40B4-BE49-F238E27FC236}">
                <a16:creationId xmlns:a16="http://schemas.microsoft.com/office/drawing/2014/main" id="{334EA654-F639-847B-FAAC-62F817494790}"/>
              </a:ext>
            </a:extLst>
          </p:cNvPr>
          <p:cNvCxnSpPr/>
          <p:nvPr/>
        </p:nvCxnSpPr>
        <p:spPr>
          <a:xfrm flipH="1">
            <a:off x="9622489" y="2594238"/>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 name="Freeform 9">
            <a:extLst>
              <a:ext uri="{FF2B5EF4-FFF2-40B4-BE49-F238E27FC236}">
                <a16:creationId xmlns:a16="http://schemas.microsoft.com/office/drawing/2014/main" id="{491987EB-D3D4-3295-8D26-869B9BE7EE72}"/>
              </a:ext>
            </a:extLst>
          </p:cNvPr>
          <p:cNvSpPr/>
          <p:nvPr/>
        </p:nvSpPr>
        <p:spPr>
          <a:xfrm>
            <a:off x="9305907" y="4118103"/>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15" name="Straight Connector 14">
            <a:extLst>
              <a:ext uri="{FF2B5EF4-FFF2-40B4-BE49-F238E27FC236}">
                <a16:creationId xmlns:a16="http://schemas.microsoft.com/office/drawing/2014/main" id="{4F8621E1-69D7-625E-F9AA-727CA9AA05A1}"/>
              </a:ext>
            </a:extLst>
          </p:cNvPr>
          <p:cNvCxnSpPr/>
          <p:nvPr/>
        </p:nvCxnSpPr>
        <p:spPr>
          <a:xfrm>
            <a:off x="9002914" y="5002015"/>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9421B887-33BD-B114-8CDE-E9C8F6E22307}"/>
              </a:ext>
            </a:extLst>
          </p:cNvPr>
          <p:cNvCxnSpPr>
            <a:cxnSpLocks/>
          </p:cNvCxnSpPr>
          <p:nvPr/>
        </p:nvCxnSpPr>
        <p:spPr>
          <a:xfrm>
            <a:off x="10619884" y="3619558"/>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8" name="Freeform 17">
            <a:extLst>
              <a:ext uri="{FF2B5EF4-FFF2-40B4-BE49-F238E27FC236}">
                <a16:creationId xmlns:a16="http://schemas.microsoft.com/office/drawing/2014/main" id="{DDD0B1D2-7C6B-F7DF-CCDA-6CB7EF8C0554}"/>
              </a:ext>
            </a:extLst>
          </p:cNvPr>
          <p:cNvSpPr/>
          <p:nvPr/>
        </p:nvSpPr>
        <p:spPr>
          <a:xfrm>
            <a:off x="9985050" y="2420846"/>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9" name="TextBox 18">
            <a:extLst>
              <a:ext uri="{FF2B5EF4-FFF2-40B4-BE49-F238E27FC236}">
                <a16:creationId xmlns:a16="http://schemas.microsoft.com/office/drawing/2014/main" id="{0D6CA53C-CF5C-7F14-B2B5-7D78BF87A814}"/>
              </a:ext>
            </a:extLst>
          </p:cNvPr>
          <p:cNvSpPr txBox="1"/>
          <p:nvPr/>
        </p:nvSpPr>
        <p:spPr>
          <a:xfrm>
            <a:off x="10140329" y="2932712"/>
            <a:ext cx="1675716" cy="319446"/>
          </a:xfrm>
          <a:prstGeom prst="rect">
            <a:avLst/>
          </a:prstGeom>
          <a:noFill/>
        </p:spPr>
        <p:txBody>
          <a:bodyPr wrap="none" rtlCol="0">
            <a:spAutoFit/>
          </a:bodyPr>
          <a:lstStyle/>
          <a:p>
            <a:pPr algn="ctr">
              <a:lnSpc>
                <a:spcPct val="80000"/>
              </a:lnSpc>
            </a:pPr>
            <a:r>
              <a:rPr lang="en-US" dirty="0">
                <a:solidFill>
                  <a:prstClr val="black"/>
                </a:solidFill>
                <a:latin typeface="Calibri"/>
              </a:rPr>
              <a:t>Internet </a:t>
            </a:r>
            <a:r>
              <a:rPr lang="en-US" dirty="0" err="1">
                <a:solidFill>
                  <a:prstClr val="black"/>
                </a:solidFill>
                <a:latin typeface="Calibri"/>
              </a:rPr>
              <a:t>pública</a:t>
            </a:r>
            <a:endParaRPr lang="en-US" dirty="0">
              <a:solidFill>
                <a:prstClr val="black"/>
              </a:solidFill>
              <a:latin typeface="Calibri"/>
            </a:endParaRPr>
          </a:p>
        </p:txBody>
      </p:sp>
      <p:grpSp>
        <p:nvGrpSpPr>
          <p:cNvPr id="21" name="Group 20">
            <a:extLst>
              <a:ext uri="{FF2B5EF4-FFF2-40B4-BE49-F238E27FC236}">
                <a16:creationId xmlns:a16="http://schemas.microsoft.com/office/drawing/2014/main" id="{87F3C780-5D88-3CCC-CD1F-591BCCA4A40D}"/>
              </a:ext>
            </a:extLst>
          </p:cNvPr>
          <p:cNvGrpSpPr/>
          <p:nvPr/>
        </p:nvGrpSpPr>
        <p:grpSpPr>
          <a:xfrm>
            <a:off x="10279841" y="4218670"/>
            <a:ext cx="763454" cy="878723"/>
            <a:chOff x="7270567" y="5238206"/>
            <a:chExt cx="763454" cy="878723"/>
          </a:xfrm>
        </p:grpSpPr>
        <p:grpSp>
          <p:nvGrpSpPr>
            <p:cNvPr id="22" name="Group 21">
              <a:extLst>
                <a:ext uri="{FF2B5EF4-FFF2-40B4-BE49-F238E27FC236}">
                  <a16:creationId xmlns:a16="http://schemas.microsoft.com/office/drawing/2014/main" id="{5C409707-3419-C307-3FEF-DD1665A4ED3D}"/>
                </a:ext>
              </a:extLst>
            </p:cNvPr>
            <p:cNvGrpSpPr/>
            <p:nvPr/>
          </p:nvGrpSpPr>
          <p:grpSpPr>
            <a:xfrm>
              <a:off x="7302136" y="5238206"/>
              <a:ext cx="591681" cy="375090"/>
              <a:chOff x="7493876" y="2774731"/>
              <a:chExt cx="1481958" cy="894622"/>
            </a:xfrm>
          </p:grpSpPr>
          <p:sp>
            <p:nvSpPr>
              <p:cNvPr id="24" name="Freeform 23">
                <a:extLst>
                  <a:ext uri="{FF2B5EF4-FFF2-40B4-BE49-F238E27FC236}">
                    <a16:creationId xmlns:a16="http://schemas.microsoft.com/office/drawing/2014/main" id="{96B8E2A9-3C33-53C7-337E-FF4157D80F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5FE990F5-624D-2489-0679-CCDC203D09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1D26EAC3-AF95-A798-DE78-30B470940A47}"/>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4FD1E2D4-1B5A-CAB1-8196-DF5819AA1F6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E672E405-8AD5-3FD0-83A5-D52B04BACA9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4D462D70-ECC0-A377-F2B4-8A20F0313E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CEADF446-6C13-7E40-8E0B-D39F93C8598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3" name="TextBox 22">
              <a:extLst>
                <a:ext uri="{FF2B5EF4-FFF2-40B4-BE49-F238E27FC236}">
                  <a16:creationId xmlns:a16="http://schemas.microsoft.com/office/drawing/2014/main" id="{377F5E66-DE77-9757-A8C1-5A18F4EBF416}"/>
                </a:ext>
              </a:extLst>
            </p:cNvPr>
            <p:cNvSpPr txBox="1"/>
            <p:nvPr/>
          </p:nvSpPr>
          <p:spPr>
            <a:xfrm>
              <a:off x="7270567" y="5778375"/>
              <a:ext cx="763454" cy="338554"/>
            </a:xfrm>
            <a:prstGeom prst="rect">
              <a:avLst/>
            </a:prstGeom>
            <a:noFill/>
          </p:spPr>
          <p:txBody>
            <a:bodyPr wrap="square" rtlCol="0">
              <a:spAutoFit/>
            </a:bodyPr>
            <a:lstStyle/>
            <a:p>
              <a:r>
                <a:rPr lang="en-US" sz="1600" dirty="0">
                  <a:solidFill>
                    <a:prstClr val="black"/>
                  </a:solidFill>
                  <a:latin typeface="Calibri"/>
                </a:rPr>
                <a:t>Claro</a:t>
              </a:r>
            </a:p>
          </p:txBody>
        </p:sp>
      </p:grpSp>
      <p:grpSp>
        <p:nvGrpSpPr>
          <p:cNvPr id="32" name="Group 31">
            <a:extLst>
              <a:ext uri="{FF2B5EF4-FFF2-40B4-BE49-F238E27FC236}">
                <a16:creationId xmlns:a16="http://schemas.microsoft.com/office/drawing/2014/main" id="{BF249FA6-DEB1-2650-CFE1-DE95C6368151}"/>
              </a:ext>
            </a:extLst>
          </p:cNvPr>
          <p:cNvGrpSpPr/>
          <p:nvPr/>
        </p:nvGrpSpPr>
        <p:grpSpPr>
          <a:xfrm>
            <a:off x="9150500" y="2243953"/>
            <a:ext cx="591681" cy="375090"/>
            <a:chOff x="7493876" y="2774731"/>
            <a:chExt cx="1481958" cy="894622"/>
          </a:xfrm>
        </p:grpSpPr>
        <p:sp>
          <p:nvSpPr>
            <p:cNvPr id="34" name="Freeform 33">
              <a:extLst>
                <a:ext uri="{FF2B5EF4-FFF2-40B4-BE49-F238E27FC236}">
                  <a16:creationId xmlns:a16="http://schemas.microsoft.com/office/drawing/2014/main" id="{175BEAA8-BD9F-EBDC-9766-8522BE693B8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Oval 34">
              <a:extLst>
                <a:ext uri="{FF2B5EF4-FFF2-40B4-BE49-F238E27FC236}">
                  <a16:creationId xmlns:a16="http://schemas.microsoft.com/office/drawing/2014/main" id="{A7A7EC87-44C9-116A-471D-69CCA4D9093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 name="Group 35">
              <a:extLst>
                <a:ext uri="{FF2B5EF4-FFF2-40B4-BE49-F238E27FC236}">
                  <a16:creationId xmlns:a16="http://schemas.microsoft.com/office/drawing/2014/main" id="{A2FCA963-FE5F-D240-D55E-3A0FCA5AF230}"/>
                </a:ext>
              </a:extLst>
            </p:cNvPr>
            <p:cNvGrpSpPr/>
            <p:nvPr/>
          </p:nvGrpSpPr>
          <p:grpSpPr>
            <a:xfrm>
              <a:off x="7713663" y="2848339"/>
              <a:ext cx="1042107" cy="425543"/>
              <a:chOff x="7786941" y="2884917"/>
              <a:chExt cx="897649" cy="353919"/>
            </a:xfrm>
          </p:grpSpPr>
          <p:sp>
            <p:nvSpPr>
              <p:cNvPr id="37" name="Freeform 36">
                <a:extLst>
                  <a:ext uri="{FF2B5EF4-FFF2-40B4-BE49-F238E27FC236}">
                    <a16:creationId xmlns:a16="http://schemas.microsoft.com/office/drawing/2014/main" id="{987FEC9A-9447-2D2E-8DB1-E2506EC292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 name="Freeform 37">
                <a:extLst>
                  <a:ext uri="{FF2B5EF4-FFF2-40B4-BE49-F238E27FC236}">
                    <a16:creationId xmlns:a16="http://schemas.microsoft.com/office/drawing/2014/main" id="{6139F4F8-C702-7D58-F30D-A10AA2626FB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Freeform 38">
                <a:extLst>
                  <a:ext uri="{FF2B5EF4-FFF2-40B4-BE49-F238E27FC236}">
                    <a16:creationId xmlns:a16="http://schemas.microsoft.com/office/drawing/2014/main" id="{2FCF6480-4659-79B0-BB8C-C89B5075BF6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Freeform 39">
                <a:extLst>
                  <a:ext uri="{FF2B5EF4-FFF2-40B4-BE49-F238E27FC236}">
                    <a16:creationId xmlns:a16="http://schemas.microsoft.com/office/drawing/2014/main" id="{E9047756-8022-C727-8023-5023F1BCB91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1" name="TextBox 40">
            <a:extLst>
              <a:ext uri="{FF2B5EF4-FFF2-40B4-BE49-F238E27FC236}">
                <a16:creationId xmlns:a16="http://schemas.microsoft.com/office/drawing/2014/main" id="{763178D9-FC16-38A5-5EE4-E80664740D47}"/>
              </a:ext>
            </a:extLst>
          </p:cNvPr>
          <p:cNvSpPr txBox="1"/>
          <p:nvPr/>
        </p:nvSpPr>
        <p:spPr>
          <a:xfrm>
            <a:off x="8077990" y="2077015"/>
            <a:ext cx="637547" cy="344710"/>
          </a:xfrm>
          <a:prstGeom prst="rect">
            <a:avLst/>
          </a:prstGeom>
          <a:noFill/>
        </p:spPr>
        <p:txBody>
          <a:bodyPr wrap="none" rtlCol="0">
            <a:spAutoFit/>
          </a:bodyPr>
          <a:lstStyle/>
          <a:p>
            <a:pPr algn="ctr">
              <a:lnSpc>
                <a:spcPct val="80000"/>
              </a:lnSpc>
            </a:pPr>
            <a:r>
              <a:rPr lang="en-US" sz="2000" dirty="0">
                <a:solidFill>
                  <a:srgbClr val="C00000"/>
                </a:solidFill>
                <a:latin typeface="Calibri"/>
              </a:rPr>
              <a:t>Vivo</a:t>
            </a:r>
            <a:endParaRPr lang="en-US" sz="1600" dirty="0">
              <a:solidFill>
                <a:prstClr val="black"/>
              </a:solidFill>
              <a:latin typeface="Calibri"/>
            </a:endParaRPr>
          </a:p>
        </p:txBody>
      </p:sp>
      <p:grpSp>
        <p:nvGrpSpPr>
          <p:cNvPr id="52" name="Group 51">
            <a:extLst>
              <a:ext uri="{FF2B5EF4-FFF2-40B4-BE49-F238E27FC236}">
                <a16:creationId xmlns:a16="http://schemas.microsoft.com/office/drawing/2014/main" id="{BC3B4A02-33D0-2B92-BF9E-2B59A8F17A31}"/>
              </a:ext>
            </a:extLst>
          </p:cNvPr>
          <p:cNvGrpSpPr/>
          <p:nvPr/>
        </p:nvGrpSpPr>
        <p:grpSpPr>
          <a:xfrm>
            <a:off x="5545933" y="1247395"/>
            <a:ext cx="1874623" cy="1214848"/>
            <a:chOff x="9013371" y="2795450"/>
            <a:chExt cx="1874623" cy="1214848"/>
          </a:xfrm>
        </p:grpSpPr>
        <p:sp>
          <p:nvSpPr>
            <p:cNvPr id="53" name="Hexagon 52">
              <a:extLst>
                <a:ext uri="{FF2B5EF4-FFF2-40B4-BE49-F238E27FC236}">
                  <a16:creationId xmlns:a16="http://schemas.microsoft.com/office/drawing/2014/main" id="{9BE33FEC-21DE-B9A5-AE7F-BB4D0FFFC6B8}"/>
                </a:ext>
              </a:extLst>
            </p:cNvPr>
            <p:cNvSpPr/>
            <p:nvPr/>
          </p:nvSpPr>
          <p:spPr>
            <a:xfrm>
              <a:off x="9013371" y="2967390"/>
              <a:ext cx="1306286" cy="1042908"/>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4" name="Straight Connector 53">
              <a:extLst>
                <a:ext uri="{FF2B5EF4-FFF2-40B4-BE49-F238E27FC236}">
                  <a16:creationId xmlns:a16="http://schemas.microsoft.com/office/drawing/2014/main" id="{A243F24C-74DF-FC88-640E-A4C95B575418}"/>
                </a:ext>
              </a:extLst>
            </p:cNvPr>
            <p:cNvCxnSpPr>
              <a:cxnSpLocks/>
            </p:cNvCxnSpPr>
            <p:nvPr/>
          </p:nvCxnSpPr>
          <p:spPr>
            <a:xfrm flipH="1">
              <a:off x="9960584" y="3639030"/>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5" name="Group 54">
              <a:extLst>
                <a:ext uri="{FF2B5EF4-FFF2-40B4-BE49-F238E27FC236}">
                  <a16:creationId xmlns:a16="http://schemas.microsoft.com/office/drawing/2014/main" id="{DBA61E2B-53F4-413F-FFA4-339538ADEB28}"/>
                </a:ext>
              </a:extLst>
            </p:cNvPr>
            <p:cNvGrpSpPr/>
            <p:nvPr/>
          </p:nvGrpSpPr>
          <p:grpSpPr>
            <a:xfrm>
              <a:off x="9274627" y="2795450"/>
              <a:ext cx="810933" cy="985003"/>
              <a:chOff x="9236146" y="2789414"/>
              <a:chExt cx="888604" cy="1226172"/>
            </a:xfrm>
          </p:grpSpPr>
          <p:grpSp>
            <p:nvGrpSpPr>
              <p:cNvPr id="56" name="Group 55">
                <a:extLst>
                  <a:ext uri="{FF2B5EF4-FFF2-40B4-BE49-F238E27FC236}">
                    <a16:creationId xmlns:a16="http://schemas.microsoft.com/office/drawing/2014/main" id="{BE970726-C232-4A7E-539E-8C278E472217}"/>
                  </a:ext>
                </a:extLst>
              </p:cNvPr>
              <p:cNvGrpSpPr/>
              <p:nvPr/>
            </p:nvGrpSpPr>
            <p:grpSpPr>
              <a:xfrm>
                <a:off x="9236146" y="2789414"/>
                <a:ext cx="466245" cy="953439"/>
                <a:chOff x="6476205" y="1279015"/>
                <a:chExt cx="466245" cy="953439"/>
              </a:xfrm>
            </p:grpSpPr>
            <p:grpSp>
              <p:nvGrpSpPr>
                <p:cNvPr id="81" name="Group 817">
                  <a:extLst>
                    <a:ext uri="{FF2B5EF4-FFF2-40B4-BE49-F238E27FC236}">
                      <a16:creationId xmlns:a16="http://schemas.microsoft.com/office/drawing/2014/main" id="{9D3E93FF-15EB-1745-1343-D343ACFBBB2D}"/>
                    </a:ext>
                  </a:extLst>
                </p:cNvPr>
                <p:cNvGrpSpPr>
                  <a:grpSpLocks/>
                </p:cNvGrpSpPr>
                <p:nvPr/>
              </p:nvGrpSpPr>
              <p:grpSpPr bwMode="auto">
                <a:xfrm>
                  <a:off x="6476205" y="1279015"/>
                  <a:ext cx="466245" cy="434369"/>
                  <a:chOff x="2920" y="1424"/>
                  <a:chExt cx="326" cy="320"/>
                </a:xfrm>
              </p:grpSpPr>
              <p:sp>
                <p:nvSpPr>
                  <p:cNvPr id="98" name="Oval 818">
                    <a:extLst>
                      <a:ext uri="{FF2B5EF4-FFF2-40B4-BE49-F238E27FC236}">
                        <a16:creationId xmlns:a16="http://schemas.microsoft.com/office/drawing/2014/main" id="{3108393A-2A53-E6E7-8A5C-45B40F36670E}"/>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99" name="Group 819">
                    <a:extLst>
                      <a:ext uri="{FF2B5EF4-FFF2-40B4-BE49-F238E27FC236}">
                        <a16:creationId xmlns:a16="http://schemas.microsoft.com/office/drawing/2014/main" id="{A2DA2255-E388-73BA-B405-91F0F69E18D3}"/>
                      </a:ext>
                    </a:extLst>
                  </p:cNvPr>
                  <p:cNvGrpSpPr>
                    <a:grpSpLocks/>
                  </p:cNvGrpSpPr>
                  <p:nvPr/>
                </p:nvGrpSpPr>
                <p:grpSpPr bwMode="auto">
                  <a:xfrm>
                    <a:off x="2949" y="1424"/>
                    <a:ext cx="265" cy="280"/>
                    <a:chOff x="2949" y="1424"/>
                    <a:chExt cx="265" cy="280"/>
                  </a:xfrm>
                </p:grpSpPr>
                <p:sp>
                  <p:nvSpPr>
                    <p:cNvPr id="101" name="Oval 820">
                      <a:extLst>
                        <a:ext uri="{FF2B5EF4-FFF2-40B4-BE49-F238E27FC236}">
                          <a16:creationId xmlns:a16="http://schemas.microsoft.com/office/drawing/2014/main" id="{30ED0CE4-5553-2C88-AC99-D930448E159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2" name="Oval 821">
                      <a:extLst>
                        <a:ext uri="{FF2B5EF4-FFF2-40B4-BE49-F238E27FC236}">
                          <a16:creationId xmlns:a16="http://schemas.microsoft.com/office/drawing/2014/main" id="{111676BE-BFD3-24BC-57C2-BC9204D3D8B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3" name="Oval 822">
                      <a:extLst>
                        <a:ext uri="{FF2B5EF4-FFF2-40B4-BE49-F238E27FC236}">
                          <a16:creationId xmlns:a16="http://schemas.microsoft.com/office/drawing/2014/main" id="{0BA1DA16-03A9-0C73-5488-D257B65EBEB5}"/>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4" name="Oval 823">
                      <a:extLst>
                        <a:ext uri="{FF2B5EF4-FFF2-40B4-BE49-F238E27FC236}">
                          <a16:creationId xmlns:a16="http://schemas.microsoft.com/office/drawing/2014/main" id="{2D998ADE-29F2-9F56-D0D9-205EA91FCF72}"/>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5" name="Freeform 824">
                      <a:extLst>
                        <a:ext uri="{FF2B5EF4-FFF2-40B4-BE49-F238E27FC236}">
                          <a16:creationId xmlns:a16="http://schemas.microsoft.com/office/drawing/2014/main" id="{44ECF292-D04E-3F85-B48F-202520332CD1}"/>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00" name="Freeform 825">
                    <a:extLst>
                      <a:ext uri="{FF2B5EF4-FFF2-40B4-BE49-F238E27FC236}">
                        <a16:creationId xmlns:a16="http://schemas.microsoft.com/office/drawing/2014/main" id="{75FD817C-D5FA-0E9A-878C-69FB7DD20DC2}"/>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82" name="Group 398">
                  <a:extLst>
                    <a:ext uri="{FF2B5EF4-FFF2-40B4-BE49-F238E27FC236}">
                      <a16:creationId xmlns:a16="http://schemas.microsoft.com/office/drawing/2014/main" id="{6635C6B2-4C36-60E3-FAF7-D32F8064EA6B}"/>
                    </a:ext>
                  </a:extLst>
                </p:cNvPr>
                <p:cNvGrpSpPr>
                  <a:grpSpLocks/>
                </p:cNvGrpSpPr>
                <p:nvPr/>
              </p:nvGrpSpPr>
              <p:grpSpPr bwMode="auto">
                <a:xfrm>
                  <a:off x="6527789" y="1518577"/>
                  <a:ext cx="375668" cy="713877"/>
                  <a:chOff x="3130" y="3288"/>
                  <a:chExt cx="410" cy="742"/>
                </a:xfrm>
              </p:grpSpPr>
              <p:sp>
                <p:nvSpPr>
                  <p:cNvPr id="83" name="Line 270">
                    <a:extLst>
                      <a:ext uri="{FF2B5EF4-FFF2-40B4-BE49-F238E27FC236}">
                        <a16:creationId xmlns:a16="http://schemas.microsoft.com/office/drawing/2014/main" id="{0D49C89B-A671-6D2E-EC6D-64B586B0BDA4}"/>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Line 271">
                    <a:extLst>
                      <a:ext uri="{FF2B5EF4-FFF2-40B4-BE49-F238E27FC236}">
                        <a16:creationId xmlns:a16="http://schemas.microsoft.com/office/drawing/2014/main" id="{5503A5B7-DC36-8B01-E981-FA7F457690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5" name="Line 272">
                    <a:extLst>
                      <a:ext uri="{FF2B5EF4-FFF2-40B4-BE49-F238E27FC236}">
                        <a16:creationId xmlns:a16="http://schemas.microsoft.com/office/drawing/2014/main" id="{E64B0CA4-584C-6B40-C1E1-00ED1F1AD4D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6" name="Line 273">
                    <a:extLst>
                      <a:ext uri="{FF2B5EF4-FFF2-40B4-BE49-F238E27FC236}">
                        <a16:creationId xmlns:a16="http://schemas.microsoft.com/office/drawing/2014/main" id="{0B2090FA-E637-B7D0-E898-94806C1FB06E}"/>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7" name="Line 274">
                    <a:extLst>
                      <a:ext uri="{FF2B5EF4-FFF2-40B4-BE49-F238E27FC236}">
                        <a16:creationId xmlns:a16="http://schemas.microsoft.com/office/drawing/2014/main" id="{EF97533C-ADD9-CE4D-ACFE-CA23F1C18BBA}"/>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 name="Line 275">
                    <a:extLst>
                      <a:ext uri="{FF2B5EF4-FFF2-40B4-BE49-F238E27FC236}">
                        <a16:creationId xmlns:a16="http://schemas.microsoft.com/office/drawing/2014/main" id="{B5BAA7BB-1976-1E2F-5DA5-FE1CA1A758E9}"/>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276">
                    <a:extLst>
                      <a:ext uri="{FF2B5EF4-FFF2-40B4-BE49-F238E27FC236}">
                        <a16:creationId xmlns:a16="http://schemas.microsoft.com/office/drawing/2014/main" id="{444699F9-B48D-15D4-23D9-8919008D384C}"/>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 name="Line 277">
                    <a:extLst>
                      <a:ext uri="{FF2B5EF4-FFF2-40B4-BE49-F238E27FC236}">
                        <a16:creationId xmlns:a16="http://schemas.microsoft.com/office/drawing/2014/main" id="{DC45AD9D-34DC-8753-FF84-3E5D16D70E7E}"/>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 name="Line 278">
                    <a:extLst>
                      <a:ext uri="{FF2B5EF4-FFF2-40B4-BE49-F238E27FC236}">
                        <a16:creationId xmlns:a16="http://schemas.microsoft.com/office/drawing/2014/main" id="{A6EFBE76-50F5-D255-8080-A4CB48542842}"/>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 name="Line 279">
                    <a:extLst>
                      <a:ext uri="{FF2B5EF4-FFF2-40B4-BE49-F238E27FC236}">
                        <a16:creationId xmlns:a16="http://schemas.microsoft.com/office/drawing/2014/main" id="{38EB70A6-A359-FD07-412B-C97D87AC970E}"/>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 name="Line 280">
                    <a:extLst>
                      <a:ext uri="{FF2B5EF4-FFF2-40B4-BE49-F238E27FC236}">
                        <a16:creationId xmlns:a16="http://schemas.microsoft.com/office/drawing/2014/main" id="{4D012951-971F-2F40-DD31-5687EE78C6BD}"/>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 name="Line 281">
                    <a:extLst>
                      <a:ext uri="{FF2B5EF4-FFF2-40B4-BE49-F238E27FC236}">
                        <a16:creationId xmlns:a16="http://schemas.microsoft.com/office/drawing/2014/main" id="{22B65446-0ED7-1FEF-6413-6F777CA68F9B}"/>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 name="Line 282">
                    <a:extLst>
                      <a:ext uri="{FF2B5EF4-FFF2-40B4-BE49-F238E27FC236}">
                        <a16:creationId xmlns:a16="http://schemas.microsoft.com/office/drawing/2014/main" id="{B120BAB6-3E56-53DE-263C-76F629754BE2}"/>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 name="Line 283">
                    <a:extLst>
                      <a:ext uri="{FF2B5EF4-FFF2-40B4-BE49-F238E27FC236}">
                        <a16:creationId xmlns:a16="http://schemas.microsoft.com/office/drawing/2014/main" id="{CD6CFA24-FAD7-1C04-3D7C-39D39CE9DF47}"/>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 name="Line 284">
                    <a:extLst>
                      <a:ext uri="{FF2B5EF4-FFF2-40B4-BE49-F238E27FC236}">
                        <a16:creationId xmlns:a16="http://schemas.microsoft.com/office/drawing/2014/main" id="{F0BC4932-468B-205D-C172-0329EEE79D6B}"/>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7" name="Group 56">
                <a:extLst>
                  <a:ext uri="{FF2B5EF4-FFF2-40B4-BE49-F238E27FC236}">
                    <a16:creationId xmlns:a16="http://schemas.microsoft.com/office/drawing/2014/main" id="{2B0D3944-60E2-54F1-B574-770359F816B0}"/>
                  </a:ext>
                </a:extLst>
              </p:cNvPr>
              <p:cNvGrpSpPr/>
              <p:nvPr/>
            </p:nvGrpSpPr>
            <p:grpSpPr>
              <a:xfrm>
                <a:off x="9357602" y="3598288"/>
                <a:ext cx="767148" cy="417298"/>
                <a:chOff x="1503784" y="3006600"/>
                <a:chExt cx="1771786" cy="957087"/>
              </a:xfrm>
            </p:grpSpPr>
            <p:grpSp>
              <p:nvGrpSpPr>
                <p:cNvPr id="58" name="Group 57">
                  <a:extLst>
                    <a:ext uri="{FF2B5EF4-FFF2-40B4-BE49-F238E27FC236}">
                      <a16:creationId xmlns:a16="http://schemas.microsoft.com/office/drawing/2014/main" id="{61820DB9-B61E-F939-4D77-B300FA546875}"/>
                    </a:ext>
                  </a:extLst>
                </p:cNvPr>
                <p:cNvGrpSpPr/>
                <p:nvPr/>
              </p:nvGrpSpPr>
              <p:grpSpPr>
                <a:xfrm>
                  <a:off x="1503784" y="3006600"/>
                  <a:ext cx="1771786" cy="957087"/>
                  <a:chOff x="1465684" y="2997075"/>
                  <a:chExt cx="1771786" cy="957087"/>
                </a:xfrm>
              </p:grpSpPr>
              <p:sp>
                <p:nvSpPr>
                  <p:cNvPr id="79" name="Freeform 78">
                    <a:extLst>
                      <a:ext uri="{FF2B5EF4-FFF2-40B4-BE49-F238E27FC236}">
                        <a16:creationId xmlns:a16="http://schemas.microsoft.com/office/drawing/2014/main" id="{559055FE-F82D-90D4-176F-AA792861034F}"/>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0" name="Oval 79">
                    <a:extLst>
                      <a:ext uri="{FF2B5EF4-FFF2-40B4-BE49-F238E27FC236}">
                        <a16:creationId xmlns:a16="http://schemas.microsoft.com/office/drawing/2014/main" id="{F0EC094B-3D4A-4735-2A34-95810C805D8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9" name="Group 58">
                  <a:extLst>
                    <a:ext uri="{FF2B5EF4-FFF2-40B4-BE49-F238E27FC236}">
                      <a16:creationId xmlns:a16="http://schemas.microsoft.com/office/drawing/2014/main" id="{1D652569-5F2E-5B82-8372-C73B312CADBB}"/>
                    </a:ext>
                  </a:extLst>
                </p:cNvPr>
                <p:cNvGrpSpPr/>
                <p:nvPr/>
              </p:nvGrpSpPr>
              <p:grpSpPr>
                <a:xfrm>
                  <a:off x="1977616" y="3038475"/>
                  <a:ext cx="768409" cy="553944"/>
                  <a:chOff x="1968091" y="3022600"/>
                  <a:chExt cx="768409" cy="553944"/>
                </a:xfrm>
              </p:grpSpPr>
              <p:grpSp>
                <p:nvGrpSpPr>
                  <p:cNvPr id="60" name="Group 59">
                    <a:extLst>
                      <a:ext uri="{FF2B5EF4-FFF2-40B4-BE49-F238E27FC236}">
                        <a16:creationId xmlns:a16="http://schemas.microsoft.com/office/drawing/2014/main" id="{86F5FC4C-C384-E4EF-F362-33CFB8BECF7C}"/>
                      </a:ext>
                    </a:extLst>
                  </p:cNvPr>
                  <p:cNvGrpSpPr/>
                  <p:nvPr/>
                </p:nvGrpSpPr>
                <p:grpSpPr>
                  <a:xfrm>
                    <a:off x="2032000" y="3022600"/>
                    <a:ext cx="257175" cy="544419"/>
                    <a:chOff x="2441575" y="2479675"/>
                    <a:chExt cx="765175" cy="1028347"/>
                  </a:xfrm>
                </p:grpSpPr>
                <p:sp>
                  <p:nvSpPr>
                    <p:cNvPr id="77" name="Parallelogram 76">
                      <a:extLst>
                        <a:ext uri="{FF2B5EF4-FFF2-40B4-BE49-F238E27FC236}">
                          <a16:creationId xmlns:a16="http://schemas.microsoft.com/office/drawing/2014/main" id="{40EF4744-809F-CF5E-D9C3-896ADF91CAEB}"/>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Parallelogram 77">
                      <a:extLst>
                        <a:ext uri="{FF2B5EF4-FFF2-40B4-BE49-F238E27FC236}">
                          <a16:creationId xmlns:a16="http://schemas.microsoft.com/office/drawing/2014/main" id="{AF7FB79F-F408-98D0-5EC6-962B4D71460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1" name="Group 60">
                    <a:extLst>
                      <a:ext uri="{FF2B5EF4-FFF2-40B4-BE49-F238E27FC236}">
                        <a16:creationId xmlns:a16="http://schemas.microsoft.com/office/drawing/2014/main" id="{1EABD0BC-9127-9630-8849-34B71B4E8D06}"/>
                      </a:ext>
                    </a:extLst>
                  </p:cNvPr>
                  <p:cNvGrpSpPr/>
                  <p:nvPr/>
                </p:nvGrpSpPr>
                <p:grpSpPr>
                  <a:xfrm flipH="1">
                    <a:off x="2441575" y="3032125"/>
                    <a:ext cx="257175" cy="544419"/>
                    <a:chOff x="2441575" y="2479675"/>
                    <a:chExt cx="765175" cy="1028347"/>
                  </a:xfrm>
                </p:grpSpPr>
                <p:sp>
                  <p:nvSpPr>
                    <p:cNvPr id="75" name="Parallelogram 74">
                      <a:extLst>
                        <a:ext uri="{FF2B5EF4-FFF2-40B4-BE49-F238E27FC236}">
                          <a16:creationId xmlns:a16="http://schemas.microsoft.com/office/drawing/2014/main" id="{4EA4F608-D518-8BE7-7B4F-CAD2E7A6945D}"/>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Parallelogram 75">
                      <a:extLst>
                        <a:ext uri="{FF2B5EF4-FFF2-40B4-BE49-F238E27FC236}">
                          <a16:creationId xmlns:a16="http://schemas.microsoft.com/office/drawing/2014/main" id="{722969F9-04D5-AC9A-5731-93B11B64D5C1}"/>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2" name="Parallelogram 61">
                    <a:extLst>
                      <a:ext uri="{FF2B5EF4-FFF2-40B4-BE49-F238E27FC236}">
                        <a16:creationId xmlns:a16="http://schemas.microsoft.com/office/drawing/2014/main" id="{589AF8A9-7CC2-0016-0D98-BB8ED92F11AA}"/>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 name="Parallelogram 62">
                    <a:extLst>
                      <a:ext uri="{FF2B5EF4-FFF2-40B4-BE49-F238E27FC236}">
                        <a16:creationId xmlns:a16="http://schemas.microsoft.com/office/drawing/2014/main" id="{6E351886-CF63-1597-4393-5CF0B2000292}"/>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Parallelogram 63">
                    <a:extLst>
                      <a:ext uri="{FF2B5EF4-FFF2-40B4-BE49-F238E27FC236}">
                        <a16:creationId xmlns:a16="http://schemas.microsoft.com/office/drawing/2014/main" id="{B1D5E73C-0052-543F-8C97-C38FDC17285A}"/>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Parallelogram 64">
                    <a:extLst>
                      <a:ext uri="{FF2B5EF4-FFF2-40B4-BE49-F238E27FC236}">
                        <a16:creationId xmlns:a16="http://schemas.microsoft.com/office/drawing/2014/main" id="{E8F4299D-AD6F-3F78-FC6E-6A346F1F2677}"/>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Parallelogram 65">
                    <a:extLst>
                      <a:ext uri="{FF2B5EF4-FFF2-40B4-BE49-F238E27FC236}">
                        <a16:creationId xmlns:a16="http://schemas.microsoft.com/office/drawing/2014/main" id="{5E2AF400-E51C-8CD1-7071-8B403413A71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Parallelogram 66">
                    <a:extLst>
                      <a:ext uri="{FF2B5EF4-FFF2-40B4-BE49-F238E27FC236}">
                        <a16:creationId xmlns:a16="http://schemas.microsoft.com/office/drawing/2014/main" id="{FFCC51CA-4956-9699-AAED-20986B78C3E3}"/>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 name="Group 67">
                    <a:extLst>
                      <a:ext uri="{FF2B5EF4-FFF2-40B4-BE49-F238E27FC236}">
                        <a16:creationId xmlns:a16="http://schemas.microsoft.com/office/drawing/2014/main" id="{0606A9E7-5962-39E8-3B54-1AB7501B79DA}"/>
                      </a:ext>
                    </a:extLst>
                  </p:cNvPr>
                  <p:cNvGrpSpPr/>
                  <p:nvPr/>
                </p:nvGrpSpPr>
                <p:grpSpPr>
                  <a:xfrm>
                    <a:off x="1968091" y="3322545"/>
                    <a:ext cx="768409" cy="96354"/>
                    <a:chOff x="1968092" y="3319370"/>
                    <a:chExt cx="677104" cy="96354"/>
                  </a:xfrm>
                </p:grpSpPr>
                <p:sp>
                  <p:nvSpPr>
                    <p:cNvPr id="71" name="Parallelogram 70">
                      <a:extLst>
                        <a:ext uri="{FF2B5EF4-FFF2-40B4-BE49-F238E27FC236}">
                          <a16:creationId xmlns:a16="http://schemas.microsoft.com/office/drawing/2014/main" id="{B143D489-6077-14BF-6434-6EFEC14F2420}"/>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Parallelogram 71">
                      <a:extLst>
                        <a:ext uri="{FF2B5EF4-FFF2-40B4-BE49-F238E27FC236}">
                          <a16:creationId xmlns:a16="http://schemas.microsoft.com/office/drawing/2014/main" id="{58765E6D-50FD-F7CA-6F93-CBD2AD37CA8C}"/>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Parallelogram 72">
                      <a:extLst>
                        <a:ext uri="{FF2B5EF4-FFF2-40B4-BE49-F238E27FC236}">
                          <a16:creationId xmlns:a16="http://schemas.microsoft.com/office/drawing/2014/main" id="{8DDC56B2-25C5-3ECA-571A-0F63F5FC9A71}"/>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Parallelogram 73">
                      <a:extLst>
                        <a:ext uri="{FF2B5EF4-FFF2-40B4-BE49-F238E27FC236}">
                          <a16:creationId xmlns:a16="http://schemas.microsoft.com/office/drawing/2014/main" id="{8303047E-7D1E-BF47-4F3B-F3917EE08E7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9" name="Parallelogram 68">
                    <a:extLst>
                      <a:ext uri="{FF2B5EF4-FFF2-40B4-BE49-F238E27FC236}">
                        <a16:creationId xmlns:a16="http://schemas.microsoft.com/office/drawing/2014/main" id="{A9E1B568-8987-0900-3BC5-8A343E356951}"/>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Parallelogram 69">
                    <a:extLst>
                      <a:ext uri="{FF2B5EF4-FFF2-40B4-BE49-F238E27FC236}">
                        <a16:creationId xmlns:a16="http://schemas.microsoft.com/office/drawing/2014/main" id="{2830B4B8-412A-C00B-67C1-E076CCEB390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grpSp>
        <p:nvGrpSpPr>
          <p:cNvPr id="253" name="Group 252">
            <a:extLst>
              <a:ext uri="{FF2B5EF4-FFF2-40B4-BE49-F238E27FC236}">
                <a16:creationId xmlns:a16="http://schemas.microsoft.com/office/drawing/2014/main" id="{CBD7B1B3-AA7A-59F9-2322-103DB07C5695}"/>
              </a:ext>
            </a:extLst>
          </p:cNvPr>
          <p:cNvGrpSpPr/>
          <p:nvPr/>
        </p:nvGrpSpPr>
        <p:grpSpPr>
          <a:xfrm>
            <a:off x="8343329" y="4589018"/>
            <a:ext cx="719669" cy="694685"/>
            <a:chOff x="9493249" y="5053913"/>
            <a:chExt cx="719669" cy="694685"/>
          </a:xfrm>
        </p:grpSpPr>
        <p:sp>
          <p:nvSpPr>
            <p:cNvPr id="254" name="Hexagon 253">
              <a:extLst>
                <a:ext uri="{FF2B5EF4-FFF2-40B4-BE49-F238E27FC236}">
                  <a16:creationId xmlns:a16="http://schemas.microsoft.com/office/drawing/2014/main" id="{894EC751-BEFE-5D4D-3651-94353BE622D3}"/>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5" name="Oval 818">
              <a:extLst>
                <a:ext uri="{FF2B5EF4-FFF2-40B4-BE49-F238E27FC236}">
                  <a16:creationId xmlns:a16="http://schemas.microsoft.com/office/drawing/2014/main" id="{3D739C41-B591-87B8-C337-E29602B35609}"/>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256" name="Group 819">
              <a:extLst>
                <a:ext uri="{FF2B5EF4-FFF2-40B4-BE49-F238E27FC236}">
                  <a16:creationId xmlns:a16="http://schemas.microsoft.com/office/drawing/2014/main" id="{F6519420-E096-4D20-9BC6-F11BDC2E2CB2}"/>
                </a:ext>
              </a:extLst>
            </p:cNvPr>
            <p:cNvGrpSpPr>
              <a:grpSpLocks/>
            </p:cNvGrpSpPr>
            <p:nvPr/>
          </p:nvGrpSpPr>
          <p:grpSpPr bwMode="auto">
            <a:xfrm>
              <a:off x="9598358" y="5053913"/>
              <a:ext cx="211046" cy="174590"/>
              <a:chOff x="2949" y="1424"/>
              <a:chExt cx="265" cy="280"/>
            </a:xfrm>
          </p:grpSpPr>
          <p:sp>
            <p:nvSpPr>
              <p:cNvPr id="297" name="Oval 820">
                <a:extLst>
                  <a:ext uri="{FF2B5EF4-FFF2-40B4-BE49-F238E27FC236}">
                    <a16:creationId xmlns:a16="http://schemas.microsoft.com/office/drawing/2014/main" id="{31A00702-818B-A7A2-980B-561D923BB578}"/>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98" name="Oval 821">
                <a:extLst>
                  <a:ext uri="{FF2B5EF4-FFF2-40B4-BE49-F238E27FC236}">
                    <a16:creationId xmlns:a16="http://schemas.microsoft.com/office/drawing/2014/main" id="{EC15824F-402B-0CED-D644-49F5CEF8995A}"/>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99" name="Oval 822">
                <a:extLst>
                  <a:ext uri="{FF2B5EF4-FFF2-40B4-BE49-F238E27FC236}">
                    <a16:creationId xmlns:a16="http://schemas.microsoft.com/office/drawing/2014/main" id="{C295B1C8-56F8-B346-8523-001E58B0BDF8}"/>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0" name="Oval 823">
                <a:extLst>
                  <a:ext uri="{FF2B5EF4-FFF2-40B4-BE49-F238E27FC236}">
                    <a16:creationId xmlns:a16="http://schemas.microsoft.com/office/drawing/2014/main" id="{AAE86481-64F1-9CC7-2C5C-2D813178BF2D}"/>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1" name="Freeform 824">
                <a:extLst>
                  <a:ext uri="{FF2B5EF4-FFF2-40B4-BE49-F238E27FC236}">
                    <a16:creationId xmlns:a16="http://schemas.microsoft.com/office/drawing/2014/main" id="{10C8ED28-5349-D937-B3AE-8997CDF8A13E}"/>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257" name="Freeform 825">
              <a:extLst>
                <a:ext uri="{FF2B5EF4-FFF2-40B4-BE49-F238E27FC236}">
                  <a16:creationId xmlns:a16="http://schemas.microsoft.com/office/drawing/2014/main" id="{746E256E-7BA8-7616-636A-D9570F930250}"/>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258" name="Line 270">
              <a:extLst>
                <a:ext uri="{FF2B5EF4-FFF2-40B4-BE49-F238E27FC236}">
                  <a16:creationId xmlns:a16="http://schemas.microsoft.com/office/drawing/2014/main" id="{2E07B33B-DB3B-6609-FAFF-CD2FB6FEFC8F}"/>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9" name="Line 271">
              <a:extLst>
                <a:ext uri="{FF2B5EF4-FFF2-40B4-BE49-F238E27FC236}">
                  <a16:creationId xmlns:a16="http://schemas.microsoft.com/office/drawing/2014/main" id="{00459077-87A7-D4B3-C86A-53F02BEAA7AA}"/>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0" name="Line 272">
              <a:extLst>
                <a:ext uri="{FF2B5EF4-FFF2-40B4-BE49-F238E27FC236}">
                  <a16:creationId xmlns:a16="http://schemas.microsoft.com/office/drawing/2014/main" id="{822E7F76-9DD6-1A8B-4AC1-34CEBFF434DA}"/>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1" name="Line 273">
              <a:extLst>
                <a:ext uri="{FF2B5EF4-FFF2-40B4-BE49-F238E27FC236}">
                  <a16:creationId xmlns:a16="http://schemas.microsoft.com/office/drawing/2014/main" id="{D9A130C9-AD63-384A-34B9-3623982F998E}"/>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2" name="Line 274">
              <a:extLst>
                <a:ext uri="{FF2B5EF4-FFF2-40B4-BE49-F238E27FC236}">
                  <a16:creationId xmlns:a16="http://schemas.microsoft.com/office/drawing/2014/main" id="{E48FB9D4-5DCD-D450-A25E-95FDB8BB42DD}"/>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3" name="Line 275">
              <a:extLst>
                <a:ext uri="{FF2B5EF4-FFF2-40B4-BE49-F238E27FC236}">
                  <a16:creationId xmlns:a16="http://schemas.microsoft.com/office/drawing/2014/main" id="{326EEFAB-5CAE-3642-EEA5-AACC8334908E}"/>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4" name="Line 276">
              <a:extLst>
                <a:ext uri="{FF2B5EF4-FFF2-40B4-BE49-F238E27FC236}">
                  <a16:creationId xmlns:a16="http://schemas.microsoft.com/office/drawing/2014/main" id="{0D199B9D-F66B-ACBB-8144-C9D9BD96F8CE}"/>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5" name="Line 277">
              <a:extLst>
                <a:ext uri="{FF2B5EF4-FFF2-40B4-BE49-F238E27FC236}">
                  <a16:creationId xmlns:a16="http://schemas.microsoft.com/office/drawing/2014/main" id="{95A1CA38-5A2D-9EF6-08F8-4F1D9AE7A74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6" name="Line 278">
              <a:extLst>
                <a:ext uri="{FF2B5EF4-FFF2-40B4-BE49-F238E27FC236}">
                  <a16:creationId xmlns:a16="http://schemas.microsoft.com/office/drawing/2014/main" id="{82E40494-7A26-3684-3C3E-8E178C5915A9}"/>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7" name="Line 279">
              <a:extLst>
                <a:ext uri="{FF2B5EF4-FFF2-40B4-BE49-F238E27FC236}">
                  <a16:creationId xmlns:a16="http://schemas.microsoft.com/office/drawing/2014/main" id="{C7BBFE60-47D1-6BD0-CF80-78424D0BF5B7}"/>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8" name="Line 280">
              <a:extLst>
                <a:ext uri="{FF2B5EF4-FFF2-40B4-BE49-F238E27FC236}">
                  <a16:creationId xmlns:a16="http://schemas.microsoft.com/office/drawing/2014/main" id="{4E19275C-CE16-189C-000C-061BDDC5F47A}"/>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9" name="Line 281">
              <a:extLst>
                <a:ext uri="{FF2B5EF4-FFF2-40B4-BE49-F238E27FC236}">
                  <a16:creationId xmlns:a16="http://schemas.microsoft.com/office/drawing/2014/main" id="{25395803-2095-1511-B9B4-ED09DC489B51}"/>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0" name="Line 282">
              <a:extLst>
                <a:ext uri="{FF2B5EF4-FFF2-40B4-BE49-F238E27FC236}">
                  <a16:creationId xmlns:a16="http://schemas.microsoft.com/office/drawing/2014/main" id="{E2FD6F1B-1512-7E31-DE13-29B59A7664F6}"/>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1" name="Line 283">
              <a:extLst>
                <a:ext uri="{FF2B5EF4-FFF2-40B4-BE49-F238E27FC236}">
                  <a16:creationId xmlns:a16="http://schemas.microsoft.com/office/drawing/2014/main" id="{436271D7-3327-231F-7AFC-784AAA2A9184}"/>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2" name="Line 284">
              <a:extLst>
                <a:ext uri="{FF2B5EF4-FFF2-40B4-BE49-F238E27FC236}">
                  <a16:creationId xmlns:a16="http://schemas.microsoft.com/office/drawing/2014/main" id="{7B6A4E01-8F7A-727C-89ED-8BD05A5FB87B}"/>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73" name="Group 272">
              <a:extLst>
                <a:ext uri="{FF2B5EF4-FFF2-40B4-BE49-F238E27FC236}">
                  <a16:creationId xmlns:a16="http://schemas.microsoft.com/office/drawing/2014/main" id="{CC7FC059-CA2F-3C0F-FB84-BFC091381217}"/>
                </a:ext>
              </a:extLst>
            </p:cNvPr>
            <p:cNvGrpSpPr/>
            <p:nvPr/>
          </p:nvGrpSpPr>
          <p:grpSpPr>
            <a:xfrm>
              <a:off x="9642894" y="5425476"/>
              <a:ext cx="427183" cy="191690"/>
              <a:chOff x="1503784" y="3006600"/>
              <a:chExt cx="1771786" cy="957087"/>
            </a:xfrm>
          </p:grpSpPr>
          <p:grpSp>
            <p:nvGrpSpPr>
              <p:cNvPr id="274" name="Group 273">
                <a:extLst>
                  <a:ext uri="{FF2B5EF4-FFF2-40B4-BE49-F238E27FC236}">
                    <a16:creationId xmlns:a16="http://schemas.microsoft.com/office/drawing/2014/main" id="{98102F05-1A27-7341-6B0B-38297DEAFEB1}"/>
                  </a:ext>
                </a:extLst>
              </p:cNvPr>
              <p:cNvGrpSpPr/>
              <p:nvPr/>
            </p:nvGrpSpPr>
            <p:grpSpPr>
              <a:xfrm>
                <a:off x="1503784" y="3006600"/>
                <a:ext cx="1771786" cy="957087"/>
                <a:chOff x="1465684" y="2997075"/>
                <a:chExt cx="1771786" cy="957087"/>
              </a:xfrm>
            </p:grpSpPr>
            <p:sp>
              <p:nvSpPr>
                <p:cNvPr id="295" name="Freeform 294">
                  <a:extLst>
                    <a:ext uri="{FF2B5EF4-FFF2-40B4-BE49-F238E27FC236}">
                      <a16:creationId xmlns:a16="http://schemas.microsoft.com/office/drawing/2014/main" id="{8AB40953-EA68-D2A2-EB54-B3F6A8DE58BE}"/>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47B7F251-0B94-2233-F74B-1669F988DC4F}"/>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75" name="Group 274">
                <a:extLst>
                  <a:ext uri="{FF2B5EF4-FFF2-40B4-BE49-F238E27FC236}">
                    <a16:creationId xmlns:a16="http://schemas.microsoft.com/office/drawing/2014/main" id="{5BCE23E5-561E-8B07-FD16-E41CC27215B8}"/>
                  </a:ext>
                </a:extLst>
              </p:cNvPr>
              <p:cNvGrpSpPr/>
              <p:nvPr/>
            </p:nvGrpSpPr>
            <p:grpSpPr>
              <a:xfrm>
                <a:off x="1977616" y="3038475"/>
                <a:ext cx="768409" cy="553944"/>
                <a:chOff x="1968091" y="3022600"/>
                <a:chExt cx="768409" cy="553944"/>
              </a:xfrm>
            </p:grpSpPr>
            <p:grpSp>
              <p:nvGrpSpPr>
                <p:cNvPr id="276" name="Group 275">
                  <a:extLst>
                    <a:ext uri="{FF2B5EF4-FFF2-40B4-BE49-F238E27FC236}">
                      <a16:creationId xmlns:a16="http://schemas.microsoft.com/office/drawing/2014/main" id="{DF1B479A-E70E-405B-4CD7-691375BD3F31}"/>
                    </a:ext>
                  </a:extLst>
                </p:cNvPr>
                <p:cNvGrpSpPr/>
                <p:nvPr/>
              </p:nvGrpSpPr>
              <p:grpSpPr>
                <a:xfrm>
                  <a:off x="2032000" y="3022600"/>
                  <a:ext cx="257175" cy="544419"/>
                  <a:chOff x="2441575" y="2479675"/>
                  <a:chExt cx="765175" cy="1028347"/>
                </a:xfrm>
              </p:grpSpPr>
              <p:sp>
                <p:nvSpPr>
                  <p:cNvPr id="293" name="Parallelogram 292">
                    <a:extLst>
                      <a:ext uri="{FF2B5EF4-FFF2-40B4-BE49-F238E27FC236}">
                        <a16:creationId xmlns:a16="http://schemas.microsoft.com/office/drawing/2014/main" id="{5CB6D6BA-99B3-7859-224E-C64EB33D9DBE}"/>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4" name="Parallelogram 293">
                    <a:extLst>
                      <a:ext uri="{FF2B5EF4-FFF2-40B4-BE49-F238E27FC236}">
                        <a16:creationId xmlns:a16="http://schemas.microsoft.com/office/drawing/2014/main" id="{75FEB7E3-9659-B518-0167-C23B21763A3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77" name="Group 276">
                  <a:extLst>
                    <a:ext uri="{FF2B5EF4-FFF2-40B4-BE49-F238E27FC236}">
                      <a16:creationId xmlns:a16="http://schemas.microsoft.com/office/drawing/2014/main" id="{76B4D284-8ECD-2226-D0F8-EA0A3E78395C}"/>
                    </a:ext>
                  </a:extLst>
                </p:cNvPr>
                <p:cNvGrpSpPr/>
                <p:nvPr/>
              </p:nvGrpSpPr>
              <p:grpSpPr>
                <a:xfrm flipH="1">
                  <a:off x="2441575" y="3032125"/>
                  <a:ext cx="257175" cy="544419"/>
                  <a:chOff x="2441575" y="2479675"/>
                  <a:chExt cx="765175" cy="1028347"/>
                </a:xfrm>
              </p:grpSpPr>
              <p:sp>
                <p:nvSpPr>
                  <p:cNvPr id="291" name="Parallelogram 290">
                    <a:extLst>
                      <a:ext uri="{FF2B5EF4-FFF2-40B4-BE49-F238E27FC236}">
                        <a16:creationId xmlns:a16="http://schemas.microsoft.com/office/drawing/2014/main" id="{E72DC062-0AB9-B4A5-DA6E-CA8C8275702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2" name="Parallelogram 291">
                    <a:extLst>
                      <a:ext uri="{FF2B5EF4-FFF2-40B4-BE49-F238E27FC236}">
                        <a16:creationId xmlns:a16="http://schemas.microsoft.com/office/drawing/2014/main" id="{30FB9E65-9358-28AB-FB63-4D3B4C74184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78" name="Parallelogram 277">
                  <a:extLst>
                    <a:ext uri="{FF2B5EF4-FFF2-40B4-BE49-F238E27FC236}">
                      <a16:creationId xmlns:a16="http://schemas.microsoft.com/office/drawing/2014/main" id="{6F8A8CB2-25CB-7F10-BD72-E53A0DE23125}"/>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Parallelogram 278">
                  <a:extLst>
                    <a:ext uri="{FF2B5EF4-FFF2-40B4-BE49-F238E27FC236}">
                      <a16:creationId xmlns:a16="http://schemas.microsoft.com/office/drawing/2014/main" id="{ED3234C9-E736-EAD8-6CE7-A5136191C6A7}"/>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0" name="Parallelogram 279">
                  <a:extLst>
                    <a:ext uri="{FF2B5EF4-FFF2-40B4-BE49-F238E27FC236}">
                      <a16:creationId xmlns:a16="http://schemas.microsoft.com/office/drawing/2014/main" id="{8408FD8D-D0FA-FDD7-E299-E01DB6802A54}"/>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1" name="Parallelogram 280">
                  <a:extLst>
                    <a:ext uri="{FF2B5EF4-FFF2-40B4-BE49-F238E27FC236}">
                      <a16:creationId xmlns:a16="http://schemas.microsoft.com/office/drawing/2014/main" id="{2F7FB497-0841-D893-CEB9-E3E433502B2A}"/>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2" name="Parallelogram 281">
                  <a:extLst>
                    <a:ext uri="{FF2B5EF4-FFF2-40B4-BE49-F238E27FC236}">
                      <a16:creationId xmlns:a16="http://schemas.microsoft.com/office/drawing/2014/main" id="{FCCD1BB9-5590-3FEF-4239-D146D5060180}"/>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3" name="Parallelogram 282">
                  <a:extLst>
                    <a:ext uri="{FF2B5EF4-FFF2-40B4-BE49-F238E27FC236}">
                      <a16:creationId xmlns:a16="http://schemas.microsoft.com/office/drawing/2014/main" id="{E7B93924-7106-B37A-138F-AFC7A2EDA356}"/>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4" name="Group 283">
                  <a:extLst>
                    <a:ext uri="{FF2B5EF4-FFF2-40B4-BE49-F238E27FC236}">
                      <a16:creationId xmlns:a16="http://schemas.microsoft.com/office/drawing/2014/main" id="{AC26C6D1-6811-F4ED-D41D-A0AFFE5D9A18}"/>
                    </a:ext>
                  </a:extLst>
                </p:cNvPr>
                <p:cNvGrpSpPr/>
                <p:nvPr/>
              </p:nvGrpSpPr>
              <p:grpSpPr>
                <a:xfrm>
                  <a:off x="1968091" y="3322545"/>
                  <a:ext cx="768409" cy="96354"/>
                  <a:chOff x="1968092" y="3319370"/>
                  <a:chExt cx="677104" cy="96354"/>
                </a:xfrm>
              </p:grpSpPr>
              <p:sp>
                <p:nvSpPr>
                  <p:cNvPr id="287" name="Parallelogram 286">
                    <a:extLst>
                      <a:ext uri="{FF2B5EF4-FFF2-40B4-BE49-F238E27FC236}">
                        <a16:creationId xmlns:a16="http://schemas.microsoft.com/office/drawing/2014/main" id="{841D95E1-7728-3122-5984-6EFACF725DC9}"/>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8" name="Parallelogram 287">
                    <a:extLst>
                      <a:ext uri="{FF2B5EF4-FFF2-40B4-BE49-F238E27FC236}">
                        <a16:creationId xmlns:a16="http://schemas.microsoft.com/office/drawing/2014/main" id="{AE39463F-1FEA-D25B-E8B1-ABFB0D4C60E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9" name="Parallelogram 288">
                    <a:extLst>
                      <a:ext uri="{FF2B5EF4-FFF2-40B4-BE49-F238E27FC236}">
                        <a16:creationId xmlns:a16="http://schemas.microsoft.com/office/drawing/2014/main" id="{56496833-910C-B30F-6265-5732568E8E5F}"/>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0" name="Parallelogram 289">
                    <a:extLst>
                      <a:ext uri="{FF2B5EF4-FFF2-40B4-BE49-F238E27FC236}">
                        <a16:creationId xmlns:a16="http://schemas.microsoft.com/office/drawing/2014/main" id="{95373F9C-409F-4CF0-079C-1CE12BBA81C3}"/>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85" name="Parallelogram 284">
                  <a:extLst>
                    <a:ext uri="{FF2B5EF4-FFF2-40B4-BE49-F238E27FC236}">
                      <a16:creationId xmlns:a16="http://schemas.microsoft.com/office/drawing/2014/main" id="{94908ACA-9003-B83B-9649-077D39B559A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6" name="Parallelogram 285">
                  <a:extLst>
                    <a:ext uri="{FF2B5EF4-FFF2-40B4-BE49-F238E27FC236}">
                      <a16:creationId xmlns:a16="http://schemas.microsoft.com/office/drawing/2014/main" id="{EAF82198-4F97-EAB3-B7DD-DCE09D322C3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354" name="Group 353">
            <a:extLst>
              <a:ext uri="{FF2B5EF4-FFF2-40B4-BE49-F238E27FC236}">
                <a16:creationId xmlns:a16="http://schemas.microsoft.com/office/drawing/2014/main" id="{B746B564-4CF4-9B06-EFA1-B24BE23A3BBE}"/>
              </a:ext>
            </a:extLst>
          </p:cNvPr>
          <p:cNvGrpSpPr/>
          <p:nvPr/>
        </p:nvGrpSpPr>
        <p:grpSpPr>
          <a:xfrm>
            <a:off x="5362434" y="4425608"/>
            <a:ext cx="2907835" cy="565283"/>
            <a:chOff x="1285109" y="5774722"/>
            <a:chExt cx="2907835" cy="565283"/>
          </a:xfrm>
        </p:grpSpPr>
        <p:sp>
          <p:nvSpPr>
            <p:cNvPr id="355" name="Freeform 354">
              <a:extLst>
                <a:ext uri="{FF2B5EF4-FFF2-40B4-BE49-F238E27FC236}">
                  <a16:creationId xmlns:a16="http://schemas.microsoft.com/office/drawing/2014/main" id="{3C579653-CD84-B726-69EA-32D46D307295}"/>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6" name="Rectangle 355">
              <a:extLst>
                <a:ext uri="{FF2B5EF4-FFF2-40B4-BE49-F238E27FC236}">
                  <a16:creationId xmlns:a16="http://schemas.microsoft.com/office/drawing/2014/main" id="{2AA19A2F-05BD-20ED-C8C8-C6ABE1F9CF5A}"/>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7" name="TextBox 356">
              <a:extLst>
                <a:ext uri="{FF2B5EF4-FFF2-40B4-BE49-F238E27FC236}">
                  <a16:creationId xmlns:a16="http://schemas.microsoft.com/office/drawing/2014/main" id="{909D308C-D07A-BAE0-F04D-2848A99D7F56}"/>
                </a:ext>
              </a:extLst>
            </p:cNvPr>
            <p:cNvSpPr txBox="1"/>
            <p:nvPr/>
          </p:nvSpPr>
          <p:spPr>
            <a:xfrm>
              <a:off x="1285109" y="5774722"/>
              <a:ext cx="2150585" cy="565283"/>
            </a:xfrm>
            <a:prstGeom prst="rect">
              <a:avLst/>
            </a:prstGeom>
            <a:noFill/>
          </p:spPr>
          <p:txBody>
            <a:bodyPr wrap="square" rtlCol="0">
              <a:spAutoFit/>
            </a:bodyPr>
            <a:lstStyle/>
            <a:p>
              <a:pPr algn="r">
                <a:lnSpc>
                  <a:spcPct val="85000"/>
                </a:lnSpc>
              </a:pPr>
              <a:r>
                <a:rPr lang="pt-BR" dirty="0"/>
                <a:t>cliente se move da Vivo para a Claro</a:t>
              </a:r>
              <a:endParaRPr lang="en-US" dirty="0"/>
            </a:p>
          </p:txBody>
        </p:sp>
      </p:grpSp>
      <p:grpSp>
        <p:nvGrpSpPr>
          <p:cNvPr id="359" name="Group 652">
            <a:extLst>
              <a:ext uri="{FF2B5EF4-FFF2-40B4-BE49-F238E27FC236}">
                <a16:creationId xmlns:a16="http://schemas.microsoft.com/office/drawing/2014/main" id="{59A72F81-75EC-7AFB-43F3-36E3DC3D1C65}"/>
              </a:ext>
            </a:extLst>
          </p:cNvPr>
          <p:cNvGrpSpPr>
            <a:grpSpLocks/>
          </p:cNvGrpSpPr>
          <p:nvPr/>
        </p:nvGrpSpPr>
        <p:grpSpPr bwMode="auto">
          <a:xfrm>
            <a:off x="5577760" y="3298646"/>
            <a:ext cx="1120235" cy="1033731"/>
            <a:chOff x="2751" y="1851"/>
            <a:chExt cx="462" cy="478"/>
          </a:xfrm>
        </p:grpSpPr>
        <p:pic>
          <p:nvPicPr>
            <p:cNvPr id="362" name="Picture 653" descr="iphone_stylized_small">
              <a:extLst>
                <a:ext uri="{FF2B5EF4-FFF2-40B4-BE49-F238E27FC236}">
                  <a16:creationId xmlns:a16="http://schemas.microsoft.com/office/drawing/2014/main" id="{C895CCCD-BA1E-9401-5772-F4E7D7A3FAF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3" name="Picture 654" descr="antenna_radiation_stylized">
              <a:extLst>
                <a:ext uri="{FF2B5EF4-FFF2-40B4-BE49-F238E27FC236}">
                  <a16:creationId xmlns:a16="http://schemas.microsoft.com/office/drawing/2014/main" id="{3B96F81D-F69B-FDBD-0D75-C6BBADCA9C0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65" name="Freeform 364">
            <a:extLst>
              <a:ext uri="{FF2B5EF4-FFF2-40B4-BE49-F238E27FC236}">
                <a16:creationId xmlns:a16="http://schemas.microsoft.com/office/drawing/2014/main" id="{C0A989AE-1C8C-5119-9B1F-FBFB6D2AAAD6}"/>
              </a:ext>
            </a:extLst>
          </p:cNvPr>
          <p:cNvSpPr/>
          <p:nvPr/>
        </p:nvSpPr>
        <p:spPr>
          <a:xfrm rot="9344246" flipH="1">
            <a:off x="5762141" y="2426014"/>
            <a:ext cx="87885" cy="802460"/>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8" name="Freeform 367">
            <a:extLst>
              <a:ext uri="{FF2B5EF4-FFF2-40B4-BE49-F238E27FC236}">
                <a16:creationId xmlns:a16="http://schemas.microsoft.com/office/drawing/2014/main" id="{503D255B-3BA2-6E48-F7E1-4F637ADE4769}"/>
              </a:ext>
            </a:extLst>
          </p:cNvPr>
          <p:cNvSpPr/>
          <p:nvPr/>
        </p:nvSpPr>
        <p:spPr>
          <a:xfrm>
            <a:off x="10252126" y="331409"/>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69" name="Group 368">
            <a:extLst>
              <a:ext uri="{FF2B5EF4-FFF2-40B4-BE49-F238E27FC236}">
                <a16:creationId xmlns:a16="http://schemas.microsoft.com/office/drawing/2014/main" id="{BF77BAFA-562B-1D02-3551-2807F200FD05}"/>
              </a:ext>
            </a:extLst>
          </p:cNvPr>
          <p:cNvGrpSpPr/>
          <p:nvPr/>
        </p:nvGrpSpPr>
        <p:grpSpPr>
          <a:xfrm>
            <a:off x="10867680" y="1079919"/>
            <a:ext cx="687393" cy="721548"/>
            <a:chOff x="5203089" y="1751190"/>
            <a:chExt cx="858331" cy="662414"/>
          </a:xfrm>
        </p:grpSpPr>
        <p:sp>
          <p:nvSpPr>
            <p:cNvPr id="370" name="Freeform 369">
              <a:extLst>
                <a:ext uri="{FF2B5EF4-FFF2-40B4-BE49-F238E27FC236}">
                  <a16:creationId xmlns:a16="http://schemas.microsoft.com/office/drawing/2014/main" id="{3E5B7F8A-D85D-23B1-4935-4512A21A70D8}"/>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71" name="Freeform 370">
              <a:extLst>
                <a:ext uri="{FF2B5EF4-FFF2-40B4-BE49-F238E27FC236}">
                  <a16:creationId xmlns:a16="http://schemas.microsoft.com/office/drawing/2014/main" id="{B985556A-4758-5CF5-4D12-4D236E5E2AFB}"/>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72" name="Straight Connector 371">
              <a:extLst>
                <a:ext uri="{FF2B5EF4-FFF2-40B4-BE49-F238E27FC236}">
                  <a16:creationId xmlns:a16="http://schemas.microsoft.com/office/drawing/2014/main" id="{DA7D3A9B-1FE4-4960-6C0D-CECEF167273D}"/>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3" name="Straight Connector 372">
              <a:extLst>
                <a:ext uri="{FF2B5EF4-FFF2-40B4-BE49-F238E27FC236}">
                  <a16:creationId xmlns:a16="http://schemas.microsoft.com/office/drawing/2014/main" id="{9BDBA7E3-1C08-58FF-D00F-4F03E79537D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4" name="Straight Connector 373">
              <a:extLst>
                <a:ext uri="{FF2B5EF4-FFF2-40B4-BE49-F238E27FC236}">
                  <a16:creationId xmlns:a16="http://schemas.microsoft.com/office/drawing/2014/main" id="{360E613C-E43C-34EE-3516-2D9114E5970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5" name="Straight Connector 374">
              <a:extLst>
                <a:ext uri="{FF2B5EF4-FFF2-40B4-BE49-F238E27FC236}">
                  <a16:creationId xmlns:a16="http://schemas.microsoft.com/office/drawing/2014/main" id="{9ADF1D0F-4B26-9FC9-CEC3-EB78DA9FA1B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6" name="Straight Connector 375">
              <a:extLst>
                <a:ext uri="{FF2B5EF4-FFF2-40B4-BE49-F238E27FC236}">
                  <a16:creationId xmlns:a16="http://schemas.microsoft.com/office/drawing/2014/main" id="{AD4B5101-0BDA-270D-C508-B8CEBA51BF3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77" name="Straight Connector 376">
              <a:extLst>
                <a:ext uri="{FF2B5EF4-FFF2-40B4-BE49-F238E27FC236}">
                  <a16:creationId xmlns:a16="http://schemas.microsoft.com/office/drawing/2014/main" id="{E7043121-3D47-741C-7A2F-8C079E83F087}"/>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78" name="Group 377">
            <a:extLst>
              <a:ext uri="{FF2B5EF4-FFF2-40B4-BE49-F238E27FC236}">
                <a16:creationId xmlns:a16="http://schemas.microsoft.com/office/drawing/2014/main" id="{9E3B3058-C14F-752A-F437-3008EA69877C}"/>
              </a:ext>
            </a:extLst>
          </p:cNvPr>
          <p:cNvGrpSpPr/>
          <p:nvPr/>
        </p:nvGrpSpPr>
        <p:grpSpPr>
          <a:xfrm>
            <a:off x="10801151" y="346040"/>
            <a:ext cx="594613" cy="648336"/>
            <a:chOff x="5203089" y="1751190"/>
            <a:chExt cx="858331" cy="662414"/>
          </a:xfrm>
        </p:grpSpPr>
        <p:sp>
          <p:nvSpPr>
            <p:cNvPr id="379" name="Freeform 378">
              <a:extLst>
                <a:ext uri="{FF2B5EF4-FFF2-40B4-BE49-F238E27FC236}">
                  <a16:creationId xmlns:a16="http://schemas.microsoft.com/office/drawing/2014/main" id="{F66CA672-E7E3-250F-DD61-B8EC7A07D6B1}"/>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0" name="Freeform 379">
              <a:extLst>
                <a:ext uri="{FF2B5EF4-FFF2-40B4-BE49-F238E27FC236}">
                  <a16:creationId xmlns:a16="http://schemas.microsoft.com/office/drawing/2014/main" id="{FE15ED07-B44A-1FBA-B32D-85A000BD0F0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1" name="Straight Connector 380">
              <a:extLst>
                <a:ext uri="{FF2B5EF4-FFF2-40B4-BE49-F238E27FC236}">
                  <a16:creationId xmlns:a16="http://schemas.microsoft.com/office/drawing/2014/main" id="{AED41A63-E29C-A806-75C8-72AB767212C1}"/>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2" name="Straight Connector 381">
              <a:extLst>
                <a:ext uri="{FF2B5EF4-FFF2-40B4-BE49-F238E27FC236}">
                  <a16:creationId xmlns:a16="http://schemas.microsoft.com/office/drawing/2014/main" id="{AB5BBA96-441D-08F5-A46E-C89006587D7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3" name="Straight Connector 382">
              <a:extLst>
                <a:ext uri="{FF2B5EF4-FFF2-40B4-BE49-F238E27FC236}">
                  <a16:creationId xmlns:a16="http://schemas.microsoft.com/office/drawing/2014/main" id="{5F3A81DB-20AE-FB6B-2932-5A8B07416D58}"/>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4" name="Straight Connector 383">
              <a:extLst>
                <a:ext uri="{FF2B5EF4-FFF2-40B4-BE49-F238E27FC236}">
                  <a16:creationId xmlns:a16="http://schemas.microsoft.com/office/drawing/2014/main" id="{584D8DD6-BA7D-79EB-873E-0EF13C18AEF6}"/>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78642ABE-DDBC-DFB1-460A-8B2D02C675C6}"/>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F513EF79-AF16-4D75-1FEA-AA8F358CB93A}"/>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87" name="TextBox 386">
            <a:extLst>
              <a:ext uri="{FF2B5EF4-FFF2-40B4-BE49-F238E27FC236}">
                <a16:creationId xmlns:a16="http://schemas.microsoft.com/office/drawing/2014/main" id="{90548537-CFF2-570F-34D4-5527C9AD609B}"/>
              </a:ext>
            </a:extLst>
          </p:cNvPr>
          <p:cNvSpPr txBox="1"/>
          <p:nvPr/>
        </p:nvSpPr>
        <p:spPr>
          <a:xfrm>
            <a:off x="10947747" y="1829806"/>
            <a:ext cx="782587" cy="383182"/>
          </a:xfrm>
          <a:prstGeom prst="rect">
            <a:avLst/>
          </a:prstGeom>
          <a:noFill/>
        </p:spPr>
        <p:txBody>
          <a:bodyPr wrap="none" rtlCol="0">
            <a:spAutoFit/>
          </a:bodyPr>
          <a:lstStyle/>
          <a:p>
            <a:pPr>
              <a:lnSpc>
                <a:spcPct val="90000"/>
              </a:lnSpc>
            </a:pPr>
            <a:r>
              <a:rPr lang="en-US" sz="1050" dirty="0"/>
              <a:t>rede de </a:t>
            </a:r>
            <a:br>
              <a:rPr lang="en-US" sz="1050" dirty="0"/>
            </a:br>
            <a:r>
              <a:rPr lang="en-US" sz="1050" dirty="0"/>
              <a:t>datacenter</a:t>
            </a:r>
          </a:p>
        </p:txBody>
      </p:sp>
      <p:sp>
        <p:nvSpPr>
          <p:cNvPr id="388" name="TextBox 387">
            <a:extLst>
              <a:ext uri="{FF2B5EF4-FFF2-40B4-BE49-F238E27FC236}">
                <a16:creationId xmlns:a16="http://schemas.microsoft.com/office/drawing/2014/main" id="{9347164F-9170-1FCA-8635-AE9DB2030174}"/>
              </a:ext>
            </a:extLst>
          </p:cNvPr>
          <p:cNvSpPr txBox="1"/>
          <p:nvPr/>
        </p:nvSpPr>
        <p:spPr>
          <a:xfrm>
            <a:off x="9865718" y="1303948"/>
            <a:ext cx="1143005" cy="674031"/>
          </a:xfrm>
          <a:prstGeom prst="rect">
            <a:avLst/>
          </a:prstGeom>
          <a:noFill/>
        </p:spPr>
        <p:txBody>
          <a:bodyPr wrap="none" rtlCol="0">
            <a:spAutoFit/>
          </a:bodyPr>
          <a:lstStyle/>
          <a:p>
            <a:pPr>
              <a:lnSpc>
                <a:spcPct val="90000"/>
              </a:lnSpc>
            </a:pPr>
            <a:r>
              <a:rPr lang="pt-BR" sz="1400" dirty="0"/>
              <a:t>rede de</a:t>
            </a:r>
          </a:p>
          <a:p>
            <a:pPr>
              <a:lnSpc>
                <a:spcPct val="90000"/>
              </a:lnSpc>
            </a:pPr>
            <a:r>
              <a:rPr lang="pt-BR" sz="1400" dirty="0"/>
              <a:t>provedores</a:t>
            </a:r>
          </a:p>
          <a:p>
            <a:pPr>
              <a:lnSpc>
                <a:spcPct val="90000"/>
              </a:lnSpc>
            </a:pPr>
            <a:r>
              <a:rPr lang="pt-BR" sz="1400" dirty="0"/>
              <a:t>de conteúdo</a:t>
            </a:r>
            <a:endParaRPr lang="en-US" sz="1000" dirty="0"/>
          </a:p>
        </p:txBody>
      </p:sp>
      <p:cxnSp>
        <p:nvCxnSpPr>
          <p:cNvPr id="389" name="Straight Connector 388">
            <a:extLst>
              <a:ext uri="{FF2B5EF4-FFF2-40B4-BE49-F238E27FC236}">
                <a16:creationId xmlns:a16="http://schemas.microsoft.com/office/drawing/2014/main" id="{CACD12A7-9CA5-A198-9515-8286F110071C}"/>
              </a:ext>
            </a:extLst>
          </p:cNvPr>
          <p:cNvCxnSpPr>
            <a:cxnSpLocks/>
            <a:endCxn id="18" idx="7"/>
          </p:cNvCxnSpPr>
          <p:nvPr/>
        </p:nvCxnSpPr>
        <p:spPr>
          <a:xfrm flipH="1">
            <a:off x="10899443" y="1808247"/>
            <a:ext cx="22742" cy="79911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2341025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54"/>
                                        </p:tgtEl>
                                        <p:attrNameLst>
                                          <p:attrName>style.visibility</p:attrName>
                                        </p:attrNameLst>
                                      </p:cBhvr>
                                      <p:to>
                                        <p:strVal val="visible"/>
                                      </p:to>
                                    </p:set>
                                    <p:animEffect transition="in" filter="dissolve">
                                      <p:cBhvr>
                                        <p:cTn id="7"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en-US" b="0" kern="0" dirty="0" err="1">
                <a:solidFill>
                  <a:srgbClr val="000099"/>
                </a:solidFill>
                <a:latin typeface="+mn-lt"/>
                <a:ea typeface="ＭＳ Ｐゴシック" charset="0"/>
              </a:rPr>
              <a:t>Abordagens</a:t>
            </a:r>
            <a:r>
              <a:rPr lang="en-US" b="0" kern="0" dirty="0">
                <a:solidFill>
                  <a:srgbClr val="000099"/>
                </a:solidFill>
                <a:latin typeface="+mn-lt"/>
                <a:ea typeface="ＭＳ Ｐゴシック" charset="0"/>
              </a:rPr>
              <a:t> de </a:t>
            </a:r>
            <a:r>
              <a:rPr lang="en-US" b="0" kern="0" dirty="0" err="1">
                <a:solidFill>
                  <a:srgbClr val="000099"/>
                </a:solidFill>
                <a:latin typeface="+mn-lt"/>
                <a:ea typeface="ＭＳ Ｐゴシック" charset="0"/>
              </a:rPr>
              <a:t>mobilidade</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232</a:t>
            </a:fld>
            <a:endParaRPr lang="en-US" dirty="0"/>
          </a:p>
        </p:txBody>
      </p:sp>
      <p:sp>
        <p:nvSpPr>
          <p:cNvPr id="14" name="Rectangle 3">
            <a:extLst>
              <a:ext uri="{FF2B5EF4-FFF2-40B4-BE49-F238E27FC236}">
                <a16:creationId xmlns:a16="http://schemas.microsoft.com/office/drawing/2014/main" id="{D635CF3A-1F07-4049-BD65-BA853BE5E941}"/>
              </a:ext>
            </a:extLst>
          </p:cNvPr>
          <p:cNvSpPr txBox="1">
            <a:spLocks noChangeArrowheads="1"/>
          </p:cNvSpPr>
          <p:nvPr/>
        </p:nvSpPr>
        <p:spPr>
          <a:xfrm>
            <a:off x="1010557" y="1440226"/>
            <a:ext cx="10699222" cy="309367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pt-BR" sz="3200" dirty="0">
                <a:solidFill>
                  <a:srgbClr val="C00000"/>
                </a:solidFill>
              </a:rPr>
              <a:t>deixe a rede (roteadores) lidar com isso</a:t>
            </a:r>
            <a:r>
              <a:rPr lang="en-US" sz="3200" dirty="0">
                <a:solidFill>
                  <a:srgbClr val="C00000"/>
                </a:solidFill>
              </a:rPr>
              <a:t>: </a:t>
            </a:r>
          </a:p>
          <a:p>
            <a:pPr lvl="1" indent="-339725">
              <a:defRPr/>
            </a:pPr>
            <a:r>
              <a:rPr lang="pt-BR" sz="2800" dirty="0"/>
              <a:t>roteadores anunciam nome conhecido, endereço (por exemplo, endereço IP permanente de 32 bits) ou número (por exemplo, número da célula) do nó móvel visitante por meio de troca de tabela de roteamento usual</a:t>
            </a:r>
            <a:endParaRPr lang="en-US" sz="2800" dirty="0"/>
          </a:p>
          <a:p>
            <a:pPr lvl="1" indent="-339725">
              <a:defRPr/>
            </a:pPr>
            <a:r>
              <a:rPr lang="pt-BR" sz="2800" dirty="0"/>
              <a:t>O roteamento da Internet já pode fazer isso </a:t>
            </a:r>
            <a:r>
              <a:rPr lang="pt-BR" sz="2800" i="1" dirty="0">
                <a:solidFill>
                  <a:srgbClr val="0012A0"/>
                </a:solidFill>
              </a:rPr>
              <a:t>sem alterações</a:t>
            </a:r>
            <a:r>
              <a:rPr lang="pt-BR" sz="2800" dirty="0"/>
              <a:t>! As tabelas de roteamento indicam onde cada dispositivo móvel está localizado por correspondência de prefixo mais longo!</a:t>
            </a:r>
            <a:endParaRPr lang="en-US" sz="2800" dirty="0"/>
          </a:p>
        </p:txBody>
      </p:sp>
    </p:spTree>
    <p:extLst>
      <p:ext uri="{BB962C8B-B14F-4D97-AF65-F5344CB8AC3E}">
        <p14:creationId xmlns:p14="http://schemas.microsoft.com/office/powerpoint/2010/main" val="9424325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a:solidFill>
                  <a:srgbClr val="000099"/>
                </a:solidFill>
                <a:latin typeface="+mn-lt"/>
                <a:ea typeface="ＭＳ Ｐゴシック" charset="0"/>
              </a:rPr>
              <a:t>Abordagens de mobilidade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233</a:t>
            </a:fld>
            <a:endParaRPr lang="pt-BR"/>
          </a:p>
        </p:txBody>
      </p:sp>
      <p:sp>
        <p:nvSpPr>
          <p:cNvPr id="14" name="Rectangle 3">
            <a:extLst>
              <a:ext uri="{FF2B5EF4-FFF2-40B4-BE49-F238E27FC236}">
                <a16:creationId xmlns:a16="http://schemas.microsoft.com/office/drawing/2014/main" id="{D635CF3A-1F07-4049-BD65-BA853BE5E941}"/>
              </a:ext>
            </a:extLst>
          </p:cNvPr>
          <p:cNvSpPr txBox="1">
            <a:spLocks noChangeArrowheads="1"/>
          </p:cNvSpPr>
          <p:nvPr/>
        </p:nvSpPr>
        <p:spPr>
          <a:xfrm>
            <a:off x="1010557" y="1440226"/>
            <a:ext cx="10699222" cy="30936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buClr>
                <a:srgbClr val="D9D9D9"/>
              </a:buClr>
              <a:defRPr/>
            </a:pPr>
            <a:r>
              <a:rPr lang="pt-BR" sz="3200">
                <a:solidFill>
                  <a:srgbClr val="D9D9D9"/>
                </a:solidFill>
              </a:rPr>
              <a:t>deixe a rede (roteadores) lidar com isso: </a:t>
            </a:r>
          </a:p>
          <a:p>
            <a:pPr lvl="1" indent="-339725">
              <a:buClr>
                <a:srgbClr val="D9D9D9"/>
              </a:buClr>
              <a:defRPr/>
            </a:pPr>
            <a:r>
              <a:rPr lang="pt-BR">
                <a:solidFill>
                  <a:srgbClr val="D9D9D9"/>
                </a:solidFill>
              </a:rPr>
              <a:t>roteadores anunciam nome conhecido, endereço (por exemplo, endereço IP permanente de 32 bits) ou número (por exemplo, número da célula) do nó móvel visitante por meio de troca de tabela de roteamento usual</a:t>
            </a:r>
          </a:p>
          <a:p>
            <a:pPr lvl="1" indent="-339725">
              <a:buClr>
                <a:srgbClr val="D9D9D9"/>
              </a:buClr>
              <a:defRPr/>
            </a:pPr>
            <a:r>
              <a:rPr lang="pt-BR">
                <a:solidFill>
                  <a:srgbClr val="D9D9D9"/>
                </a:solidFill>
              </a:rPr>
              <a:t>O roteamento da Internet já pode fazer isso </a:t>
            </a:r>
            <a:r>
              <a:rPr lang="pt-BR" i="1">
                <a:solidFill>
                  <a:srgbClr val="D9D9D9"/>
                </a:solidFill>
              </a:rPr>
              <a:t>sem alterações</a:t>
            </a:r>
            <a:r>
              <a:rPr lang="pt-BR">
                <a:solidFill>
                  <a:srgbClr val="D9D9D9"/>
                </a:solidFill>
              </a:rPr>
              <a:t>! As tabelas de roteamento indicam onde cada dispositivo móvel está localizado por correspondência de prefixo mais longo!</a:t>
            </a:r>
          </a:p>
          <a:p>
            <a:pPr lvl="1" indent="-339725">
              <a:buClr>
                <a:schemeClr val="bg1">
                  <a:lumMod val="75000"/>
                </a:schemeClr>
              </a:buClr>
              <a:defRPr/>
            </a:pPr>
            <a:endParaRPr lang="pt-BR" sz="2800">
              <a:solidFill>
                <a:schemeClr val="bg1">
                  <a:lumMod val="75000"/>
                </a:schemeClr>
              </a:solidFill>
            </a:endParaRPr>
          </a:p>
        </p:txBody>
      </p:sp>
      <p:sp>
        <p:nvSpPr>
          <p:cNvPr id="5" name="Rectangle 3">
            <a:extLst>
              <a:ext uri="{FF2B5EF4-FFF2-40B4-BE49-F238E27FC236}">
                <a16:creationId xmlns:a16="http://schemas.microsoft.com/office/drawing/2014/main" id="{2753F458-51F8-7341-A2F3-08E71E4DFE10}"/>
              </a:ext>
            </a:extLst>
          </p:cNvPr>
          <p:cNvSpPr txBox="1">
            <a:spLocks noChangeArrowheads="1"/>
          </p:cNvSpPr>
          <p:nvPr/>
        </p:nvSpPr>
        <p:spPr>
          <a:xfrm>
            <a:off x="1092444" y="4101538"/>
            <a:ext cx="10535449" cy="2353853"/>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pt-BR" sz="3200">
                <a:solidFill>
                  <a:srgbClr val="C00000"/>
                </a:solidFill>
              </a:rPr>
              <a:t>deixe os sistemas finais cuidarem disso: </a:t>
            </a:r>
            <a:r>
              <a:rPr lang="pt-BR" sz="3200"/>
              <a:t>funcionalidade na “borda”</a:t>
            </a:r>
          </a:p>
          <a:p>
            <a:pPr lvl="1" indent="-290513">
              <a:defRPr/>
            </a:pPr>
            <a:r>
              <a:rPr lang="pt-BR" sz="2800" i="1">
                <a:solidFill>
                  <a:srgbClr val="011199"/>
                </a:solidFill>
              </a:rPr>
              <a:t>roteamento indireto:</a:t>
            </a:r>
            <a:r>
              <a:rPr lang="pt-BR" sz="2800">
                <a:solidFill>
                  <a:srgbClr val="011199"/>
                </a:solidFill>
              </a:rPr>
              <a:t> </a:t>
            </a:r>
            <a:r>
              <a:rPr lang="pt-BR" sz="2800"/>
              <a:t>a comunicação do correspondente para o celular passa pela rede doméstica e depois é encaminhada para o celular remoto</a:t>
            </a:r>
          </a:p>
          <a:p>
            <a:pPr lvl="1" indent="-290513">
              <a:defRPr/>
            </a:pPr>
            <a:r>
              <a:rPr lang="pt-BR" sz="2800" i="1">
                <a:solidFill>
                  <a:srgbClr val="011199"/>
                </a:solidFill>
              </a:rPr>
              <a:t>roteamento direto:</a:t>
            </a:r>
            <a:r>
              <a:rPr lang="pt-BR" sz="2800">
                <a:solidFill>
                  <a:srgbClr val="011199"/>
                </a:solidFill>
              </a:rPr>
              <a:t> </a:t>
            </a:r>
            <a:r>
              <a:rPr lang="pt-BR" sz="2800"/>
              <a:t>correspondente obtém endereço estrangeiro do celular, envia diretamente para o celular</a:t>
            </a:r>
          </a:p>
        </p:txBody>
      </p:sp>
      <p:grpSp>
        <p:nvGrpSpPr>
          <p:cNvPr id="6" name="Group 5">
            <a:extLst>
              <a:ext uri="{FF2B5EF4-FFF2-40B4-BE49-F238E27FC236}">
                <a16:creationId xmlns:a16="http://schemas.microsoft.com/office/drawing/2014/main" id="{81E929CD-BD07-844C-B171-F0D97433B71D}"/>
              </a:ext>
            </a:extLst>
          </p:cNvPr>
          <p:cNvGrpSpPr/>
          <p:nvPr/>
        </p:nvGrpSpPr>
        <p:grpSpPr>
          <a:xfrm>
            <a:off x="5258061" y="1851951"/>
            <a:ext cx="1930902" cy="1743075"/>
            <a:chOff x="3265488" y="1770063"/>
            <a:chExt cx="1930902" cy="1743075"/>
          </a:xfrm>
        </p:grpSpPr>
        <p:sp>
          <p:nvSpPr>
            <p:cNvPr id="7" name="Oval 4">
              <a:extLst>
                <a:ext uri="{FF2B5EF4-FFF2-40B4-BE49-F238E27FC236}">
                  <a16:creationId xmlns:a16="http://schemas.microsoft.com/office/drawing/2014/main" id="{586DEAB4-8AD5-C14E-A99E-EF0AF3BFD8D0}"/>
                </a:ext>
              </a:extLst>
            </p:cNvPr>
            <p:cNvSpPr>
              <a:spLocks noChangeArrowheads="1"/>
            </p:cNvSpPr>
            <p:nvPr/>
          </p:nvSpPr>
          <p:spPr bwMode="auto">
            <a:xfrm>
              <a:off x="3265488" y="1770063"/>
              <a:ext cx="1887537" cy="1743075"/>
            </a:xfrm>
            <a:prstGeom prst="ellipse">
              <a:avLst/>
            </a:prstGeom>
            <a:solidFill>
              <a:schemeClr val="bg1"/>
            </a:solidFill>
            <a:ln w="7620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cs typeface="+mn-cs"/>
              </a:endParaRPr>
            </a:p>
          </p:txBody>
        </p:sp>
        <p:sp>
          <p:nvSpPr>
            <p:cNvPr id="8" name="Line 5">
              <a:extLst>
                <a:ext uri="{FF2B5EF4-FFF2-40B4-BE49-F238E27FC236}">
                  <a16:creationId xmlns:a16="http://schemas.microsoft.com/office/drawing/2014/main" id="{A8F5BF46-C17B-AF46-9495-456D8D43FB8A}"/>
                </a:ext>
              </a:extLst>
            </p:cNvPr>
            <p:cNvSpPr>
              <a:spLocks noChangeShapeType="1"/>
            </p:cNvSpPr>
            <p:nvPr/>
          </p:nvSpPr>
          <p:spPr bwMode="auto">
            <a:xfrm>
              <a:off x="3700463" y="1944688"/>
              <a:ext cx="1133475" cy="1365250"/>
            </a:xfrm>
            <a:prstGeom prst="line">
              <a:avLst/>
            </a:prstGeom>
            <a:noFill/>
            <a:ln w="762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sp>
          <p:nvSpPr>
            <p:cNvPr id="9" name="Text Box 6">
              <a:extLst>
                <a:ext uri="{FF2B5EF4-FFF2-40B4-BE49-F238E27FC236}">
                  <a16:creationId xmlns:a16="http://schemas.microsoft.com/office/drawing/2014/main" id="{D16F08E7-A82A-6F4D-AB93-FFF1DB60E66F}"/>
                </a:ext>
              </a:extLst>
            </p:cNvPr>
            <p:cNvSpPr txBox="1">
              <a:spLocks noChangeArrowheads="1"/>
            </p:cNvSpPr>
            <p:nvPr/>
          </p:nvSpPr>
          <p:spPr bwMode="auto">
            <a:xfrm>
              <a:off x="3265488" y="2181163"/>
              <a:ext cx="1930902" cy="10156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a:defRPr/>
              </a:pPr>
              <a:r>
                <a:rPr lang="pt-BR" sz="2000">
                  <a:latin typeface="Arial" charset="0"/>
                  <a:cs typeface="Arial" charset="0"/>
                </a:rPr>
                <a:t>não escalável para bilhões de celulares</a:t>
              </a:r>
            </a:p>
          </p:txBody>
        </p:sp>
      </p:grpSp>
    </p:spTree>
    <p:extLst>
      <p:ext uri="{BB962C8B-B14F-4D97-AF65-F5344CB8AC3E}">
        <p14:creationId xmlns:p14="http://schemas.microsoft.com/office/powerpoint/2010/main" val="40827570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dissolve">
                                      <p:cBhvr>
                                        <p:cTn id="12" dur="500"/>
                                        <p:tgtEl>
                                          <p:spTgt spid="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Effect transition="in" filter="dissolve">
                                      <p:cBhvr>
                                        <p:cTn id="17" dur="500"/>
                                        <p:tgtEl>
                                          <p:spTgt spid="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
                                            <p:txEl>
                                              <p:pRg st="2" end="2"/>
                                            </p:txEl>
                                          </p:spTgt>
                                        </p:tgtEl>
                                        <p:attrNameLst>
                                          <p:attrName>style.visibility</p:attrName>
                                        </p:attrNameLst>
                                      </p:cBhvr>
                                      <p:to>
                                        <p:strVal val="visible"/>
                                      </p:to>
                                    </p:set>
                                    <p:animEffect transition="in" filter="dissolve">
                                      <p:cBhvr>
                                        <p:cTn id="22" dur="5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7670297" cy="894622"/>
          </a:xfrm>
        </p:spPr>
        <p:txBody>
          <a:bodyPr>
            <a:normAutofit fontScale="90000"/>
          </a:bodyPr>
          <a:lstStyle/>
          <a:p>
            <a:r>
              <a:rPr lang="pt-BR" b="0" kern="0" dirty="0">
                <a:solidFill>
                  <a:srgbClr val="000099"/>
                </a:solidFill>
                <a:latin typeface="+mn-lt"/>
                <a:ea typeface="ＭＳ Ｐゴシック" charset="0"/>
              </a:rPr>
              <a:t>Entrando em contato com um amigo móvel</a:t>
            </a:r>
            <a:r>
              <a:rPr lang="en-US" b="0" kern="0" dirty="0">
                <a:solidFill>
                  <a:srgbClr val="000099"/>
                </a:solidFill>
                <a:latin typeface="+mn-lt"/>
                <a:ea typeface="ＭＳ Ｐゴシック" charset="0"/>
              </a:rPr>
              <a:t>:</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234</a:t>
            </a:fld>
            <a:endParaRPr lang="en-US" dirty="0"/>
          </a:p>
        </p:txBody>
      </p:sp>
      <p:sp>
        <p:nvSpPr>
          <p:cNvPr id="156" name="Rectangle 3">
            <a:extLst>
              <a:ext uri="{FF2B5EF4-FFF2-40B4-BE49-F238E27FC236}">
                <a16:creationId xmlns:a16="http://schemas.microsoft.com/office/drawing/2014/main" id="{10C398DB-2763-A841-AE31-774DDE65C9A0}"/>
              </a:ext>
            </a:extLst>
          </p:cNvPr>
          <p:cNvSpPr txBox="1">
            <a:spLocks noChangeArrowheads="1"/>
          </p:cNvSpPr>
          <p:nvPr/>
        </p:nvSpPr>
        <p:spPr>
          <a:xfrm>
            <a:off x="1392072" y="2532703"/>
            <a:ext cx="4553496" cy="1446174"/>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600"/>
              </a:spcBef>
              <a:defRPr/>
            </a:pPr>
            <a:r>
              <a:rPr lang="pt-BR" dirty="0"/>
              <a:t>pesquisa todas as listas telefônicas?</a:t>
            </a:r>
            <a:endParaRPr lang="en-US" dirty="0"/>
          </a:p>
          <a:p>
            <a:pPr>
              <a:spcBef>
                <a:spcPts val="600"/>
              </a:spcBef>
              <a:defRPr/>
            </a:pPr>
            <a:r>
              <a:rPr lang="pt-BR" dirty="0"/>
              <a:t>espera que ela lhe diga onde ela está?</a:t>
            </a:r>
            <a:endParaRPr lang="en-US" dirty="0"/>
          </a:p>
        </p:txBody>
      </p:sp>
      <p:pic>
        <p:nvPicPr>
          <p:cNvPr id="157" name="Picture 4" descr="worldf">
            <a:extLst>
              <a:ext uri="{FF2B5EF4-FFF2-40B4-BE49-F238E27FC236}">
                <a16:creationId xmlns:a16="http://schemas.microsoft.com/office/drawing/2014/main" id="{E4F2C176-D600-AD47-9307-B0F2E740F7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a:xfrm>
            <a:off x="6601892" y="2973984"/>
            <a:ext cx="4813300" cy="2489200"/>
          </a:xfrm>
          <a:prstGeom prst="rect">
            <a:avLst/>
          </a:prstGeo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dist="35921" dir="2700000" algn="ctr" rotWithShape="0">
                    <a:srgbClr val="808080"/>
                  </a:outerShdw>
                </a:effectLst>
              </a14:hiddenEffects>
            </a:ext>
          </a:extLst>
        </p:spPr>
      </p:pic>
      <p:pic>
        <p:nvPicPr>
          <p:cNvPr id="158" name="Picture 5" descr="Alice">
            <a:extLst>
              <a:ext uri="{FF2B5EF4-FFF2-40B4-BE49-F238E27FC236}">
                <a16:creationId xmlns:a16="http://schemas.microsoft.com/office/drawing/2014/main" id="{A3C4AA4C-C167-3540-AF71-0669A017AE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68755" y="4599584"/>
            <a:ext cx="561975" cy="693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9" name="Picture 6" descr="Bob">
            <a:extLst>
              <a:ext uri="{FF2B5EF4-FFF2-40B4-BE49-F238E27FC236}">
                <a16:creationId xmlns:a16="http://schemas.microsoft.com/office/drawing/2014/main" id="{27C03823-8CD4-D14F-89DC-C4A51296698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186342" y="2396134"/>
            <a:ext cx="676275" cy="6905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0" name="Text Box 7">
            <a:extLst>
              <a:ext uri="{FF2B5EF4-FFF2-40B4-BE49-F238E27FC236}">
                <a16:creationId xmlns:a16="http://schemas.microsoft.com/office/drawing/2014/main" id="{8DBBD923-4D1B-814A-93A7-2FA2CA4A1EDE}"/>
              </a:ext>
            </a:extLst>
          </p:cNvPr>
          <p:cNvSpPr txBox="1">
            <a:spLocks noChangeArrowheads="1"/>
          </p:cNvSpPr>
          <p:nvPr/>
        </p:nvSpPr>
        <p:spPr bwMode="auto">
          <a:xfrm>
            <a:off x="8922817" y="861021"/>
            <a:ext cx="264477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dirty="0">
                <a:latin typeface="+mn-lt"/>
                <a:cs typeface="Arial" charset="0"/>
              </a:rPr>
              <a:t>Eu me pergunto para onde Alice se mudou?</a:t>
            </a:r>
            <a:endParaRPr lang="en-US" sz="2000" dirty="0">
              <a:latin typeface="+mn-lt"/>
              <a:cs typeface="Arial" charset="0"/>
            </a:endParaRPr>
          </a:p>
        </p:txBody>
      </p:sp>
      <p:sp>
        <p:nvSpPr>
          <p:cNvPr id="161" name="Oval 8">
            <a:extLst>
              <a:ext uri="{FF2B5EF4-FFF2-40B4-BE49-F238E27FC236}">
                <a16:creationId xmlns:a16="http://schemas.microsoft.com/office/drawing/2014/main" id="{F436AEAE-6DA7-3F40-8328-A89D51966D4C}"/>
              </a:ext>
            </a:extLst>
          </p:cNvPr>
          <p:cNvSpPr>
            <a:spLocks noChangeArrowheads="1"/>
          </p:cNvSpPr>
          <p:nvPr/>
        </p:nvSpPr>
        <p:spPr bwMode="auto">
          <a:xfrm>
            <a:off x="8516417" y="773709"/>
            <a:ext cx="3168650" cy="992187"/>
          </a:xfrm>
          <a:prstGeom prst="ellipse">
            <a:avLst/>
          </a:prstGeom>
          <a:noFill/>
          <a:ln w="9525">
            <a:solidFill>
              <a:schemeClr val="tx1"/>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2" name="Oval 9">
            <a:extLst>
              <a:ext uri="{FF2B5EF4-FFF2-40B4-BE49-F238E27FC236}">
                <a16:creationId xmlns:a16="http://schemas.microsoft.com/office/drawing/2014/main" id="{D1DD4E87-F5E2-6C45-B4D7-8220517ED0FB}"/>
              </a:ext>
            </a:extLst>
          </p:cNvPr>
          <p:cNvSpPr>
            <a:spLocks noChangeArrowheads="1"/>
          </p:cNvSpPr>
          <p:nvPr/>
        </p:nvSpPr>
        <p:spPr bwMode="auto">
          <a:xfrm>
            <a:off x="9014892" y="1665884"/>
            <a:ext cx="1387475" cy="268287"/>
          </a:xfrm>
          <a:prstGeom prst="ellipse">
            <a:avLst/>
          </a:prstGeom>
          <a:noFill/>
          <a:ln w="9525">
            <a:solidFill>
              <a:schemeClr val="tx1"/>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3" name="Oval 10">
            <a:extLst>
              <a:ext uri="{FF2B5EF4-FFF2-40B4-BE49-F238E27FC236}">
                <a16:creationId xmlns:a16="http://schemas.microsoft.com/office/drawing/2014/main" id="{E81EE3E1-AEAC-924A-97CF-7A348DFC7164}"/>
              </a:ext>
            </a:extLst>
          </p:cNvPr>
          <p:cNvSpPr>
            <a:spLocks noChangeArrowheads="1"/>
          </p:cNvSpPr>
          <p:nvPr/>
        </p:nvSpPr>
        <p:spPr bwMode="auto">
          <a:xfrm>
            <a:off x="8946630" y="2005609"/>
            <a:ext cx="708025" cy="142875"/>
          </a:xfrm>
          <a:prstGeom prst="ellipse">
            <a:avLst/>
          </a:prstGeom>
          <a:noFill/>
          <a:ln w="9525">
            <a:solidFill>
              <a:schemeClr val="tx1"/>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4" name="Oval 11">
            <a:extLst>
              <a:ext uri="{FF2B5EF4-FFF2-40B4-BE49-F238E27FC236}">
                <a16:creationId xmlns:a16="http://schemas.microsoft.com/office/drawing/2014/main" id="{A2DCD9BC-4D38-AD4B-860A-1CA856D2B068}"/>
              </a:ext>
            </a:extLst>
          </p:cNvPr>
          <p:cNvSpPr>
            <a:spLocks noChangeArrowheads="1"/>
          </p:cNvSpPr>
          <p:nvPr/>
        </p:nvSpPr>
        <p:spPr bwMode="auto">
          <a:xfrm>
            <a:off x="9099030" y="2205634"/>
            <a:ext cx="280987" cy="95250"/>
          </a:xfrm>
          <a:prstGeom prst="ellipse">
            <a:avLst/>
          </a:prstGeom>
          <a:noFill/>
          <a:ln w="9525">
            <a:solidFill>
              <a:schemeClr val="tx1"/>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5" name="Rectangle 12">
            <a:extLst>
              <a:ext uri="{FF2B5EF4-FFF2-40B4-BE49-F238E27FC236}">
                <a16:creationId xmlns:a16="http://schemas.microsoft.com/office/drawing/2014/main" id="{0773B241-CD4F-5840-9A96-162A1BEE24AA}"/>
              </a:ext>
            </a:extLst>
          </p:cNvPr>
          <p:cNvSpPr>
            <a:spLocks noChangeArrowheads="1"/>
          </p:cNvSpPr>
          <p:nvPr/>
        </p:nvSpPr>
        <p:spPr bwMode="auto">
          <a:xfrm>
            <a:off x="724990" y="1453889"/>
            <a:ext cx="6689063" cy="11001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a:spcBef>
                <a:spcPct val="20000"/>
              </a:spcBef>
              <a:buClr>
                <a:srgbClr val="000099"/>
              </a:buClr>
              <a:buSzPct val="75000"/>
              <a:buFont typeface="Wingdings" charset="0"/>
              <a:buNone/>
              <a:defRPr/>
            </a:pPr>
            <a:r>
              <a:rPr lang="pt-BR" sz="2800" dirty="0">
                <a:cs typeface="+mn-cs"/>
              </a:rPr>
              <a:t>Considere uma amiga que muda de local com frequência, como você a encontra?</a:t>
            </a:r>
            <a:endParaRPr lang="en-US" sz="2800" dirty="0">
              <a:cs typeface="+mn-cs"/>
            </a:endParaRPr>
          </a:p>
        </p:txBody>
      </p:sp>
      <p:sp>
        <p:nvSpPr>
          <p:cNvPr id="14" name="Rectangle 3">
            <a:extLst>
              <a:ext uri="{FF2B5EF4-FFF2-40B4-BE49-F238E27FC236}">
                <a16:creationId xmlns:a16="http://schemas.microsoft.com/office/drawing/2014/main" id="{8BA98B9F-9E33-7748-8BCA-BF7B412AB824}"/>
              </a:ext>
            </a:extLst>
          </p:cNvPr>
          <p:cNvSpPr txBox="1">
            <a:spLocks noChangeArrowheads="1"/>
          </p:cNvSpPr>
          <p:nvPr/>
        </p:nvSpPr>
        <p:spPr>
          <a:xfrm>
            <a:off x="1383834" y="3858994"/>
            <a:ext cx="4553496" cy="104663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600"/>
              </a:spcBef>
              <a:defRPr/>
            </a:pPr>
            <a:r>
              <a:rPr lang="pt-BR" dirty="0"/>
              <a:t>liga para os pais dela</a:t>
            </a:r>
            <a:r>
              <a:rPr lang="en-US" dirty="0"/>
              <a:t>?</a:t>
            </a:r>
          </a:p>
          <a:p>
            <a:pPr>
              <a:spcBef>
                <a:spcPts val="600"/>
              </a:spcBef>
              <a:defRPr/>
            </a:pPr>
            <a:r>
              <a:rPr lang="en-US" dirty="0"/>
              <a:t>Facebook!</a:t>
            </a:r>
          </a:p>
        </p:txBody>
      </p:sp>
      <p:grpSp>
        <p:nvGrpSpPr>
          <p:cNvPr id="6" name="Group 5">
            <a:extLst>
              <a:ext uri="{FF2B5EF4-FFF2-40B4-BE49-F238E27FC236}">
                <a16:creationId xmlns:a16="http://schemas.microsoft.com/office/drawing/2014/main" id="{0A368555-13C0-4443-ACA7-FA4A57B92E26}"/>
              </a:ext>
            </a:extLst>
          </p:cNvPr>
          <p:cNvGrpSpPr/>
          <p:nvPr/>
        </p:nvGrpSpPr>
        <p:grpSpPr>
          <a:xfrm>
            <a:off x="1104606" y="2580070"/>
            <a:ext cx="4742806" cy="2381168"/>
            <a:chOff x="1075038" y="2586247"/>
            <a:chExt cx="4742806" cy="2381168"/>
          </a:xfrm>
        </p:grpSpPr>
        <p:sp>
          <p:nvSpPr>
            <p:cNvPr id="5" name="Rectangle 4">
              <a:extLst>
                <a:ext uri="{FF2B5EF4-FFF2-40B4-BE49-F238E27FC236}">
                  <a16:creationId xmlns:a16="http://schemas.microsoft.com/office/drawing/2014/main" id="{BDF6FB7B-9DBD-384C-A555-0EF5F3515D21}"/>
                </a:ext>
              </a:extLst>
            </p:cNvPr>
            <p:cNvSpPr/>
            <p:nvPr/>
          </p:nvSpPr>
          <p:spPr>
            <a:xfrm>
              <a:off x="1332341" y="2586247"/>
              <a:ext cx="4485503" cy="1309892"/>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Oval 1">
              <a:extLst>
                <a:ext uri="{FF2B5EF4-FFF2-40B4-BE49-F238E27FC236}">
                  <a16:creationId xmlns:a16="http://schemas.microsoft.com/office/drawing/2014/main" id="{5DF07831-2F16-ED4F-8814-4D7D8EA7BA68}"/>
                </a:ext>
              </a:extLst>
            </p:cNvPr>
            <p:cNvSpPr/>
            <p:nvPr/>
          </p:nvSpPr>
          <p:spPr>
            <a:xfrm>
              <a:off x="1075038" y="3591993"/>
              <a:ext cx="4340684" cy="1375422"/>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 name="TextBox 6">
            <a:extLst>
              <a:ext uri="{FF2B5EF4-FFF2-40B4-BE49-F238E27FC236}">
                <a16:creationId xmlns:a16="http://schemas.microsoft.com/office/drawing/2014/main" id="{6338463D-5AF0-EB49-8B6B-3467E5C96EF8}"/>
              </a:ext>
            </a:extLst>
          </p:cNvPr>
          <p:cNvSpPr txBox="1"/>
          <p:nvPr/>
        </p:nvSpPr>
        <p:spPr>
          <a:xfrm>
            <a:off x="1037966" y="5016843"/>
            <a:ext cx="7815794" cy="1261884"/>
          </a:xfrm>
          <a:prstGeom prst="rect">
            <a:avLst/>
          </a:prstGeom>
          <a:noFill/>
        </p:spPr>
        <p:txBody>
          <a:bodyPr wrap="none" rtlCol="0">
            <a:spAutoFit/>
          </a:bodyPr>
          <a:lstStyle/>
          <a:p>
            <a:r>
              <a:rPr lang="pt-BR" sz="2800" dirty="0"/>
              <a:t>A importância de ter uma “casa”</a:t>
            </a:r>
            <a:r>
              <a:rPr lang="en-US" sz="2800" dirty="0"/>
              <a:t>: </a:t>
            </a:r>
          </a:p>
          <a:p>
            <a:pPr marL="285750" indent="-225425">
              <a:buClr>
                <a:srgbClr val="011199"/>
              </a:buClr>
              <a:buFont typeface="Wingdings" pitchFamily="2" charset="2"/>
              <a:buChar char="§"/>
            </a:pPr>
            <a:r>
              <a:rPr lang="pt-BR" sz="2400" dirty="0"/>
              <a:t>uma fonte definitiva de informações sobre você</a:t>
            </a:r>
            <a:endParaRPr lang="en-US" sz="2400" dirty="0"/>
          </a:p>
          <a:p>
            <a:pPr marL="285750" indent="-225425">
              <a:buClr>
                <a:srgbClr val="011199"/>
              </a:buClr>
              <a:buFont typeface="Wingdings" pitchFamily="2" charset="2"/>
              <a:buChar char="§"/>
            </a:pPr>
            <a:r>
              <a:rPr lang="pt-BR" sz="2400" dirty="0"/>
              <a:t>um lugar onde as pessoas podem descobrir onde você está</a:t>
            </a:r>
            <a:endParaRPr lang="en-US" sz="2400" dirty="0"/>
          </a:p>
        </p:txBody>
      </p:sp>
    </p:spTree>
    <p:extLst>
      <p:ext uri="{BB962C8B-B14F-4D97-AF65-F5344CB8AC3E}">
        <p14:creationId xmlns:p14="http://schemas.microsoft.com/office/powerpoint/2010/main" val="1761370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dirty="0">
                <a:solidFill>
                  <a:srgbClr val="000099"/>
                </a:solidFill>
                <a:latin typeface="+mn-lt"/>
                <a:ea typeface="ＭＳ Ｐゴシック" charset="0"/>
              </a:rPr>
              <a:t>Rede doméstica, rede visitada: 4G/5G</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235</a:t>
            </a:fld>
            <a:endParaRPr lang="pt-BR" dirty="0"/>
          </a:p>
        </p:txBody>
      </p:sp>
      <p:sp>
        <p:nvSpPr>
          <p:cNvPr id="185" name="Freeform 184">
            <a:extLst>
              <a:ext uri="{FF2B5EF4-FFF2-40B4-BE49-F238E27FC236}">
                <a16:creationId xmlns:a16="http://schemas.microsoft.com/office/drawing/2014/main" id="{7080D196-734C-E14A-B209-F83BE9C2605D}"/>
              </a:ext>
            </a:extLst>
          </p:cNvPr>
          <p:cNvSpPr/>
          <p:nvPr/>
        </p:nvSpPr>
        <p:spPr>
          <a:xfrm>
            <a:off x="2503064" y="1718999"/>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sp>
        <p:nvSpPr>
          <p:cNvPr id="193" name="TextBox 192">
            <a:extLst>
              <a:ext uri="{FF2B5EF4-FFF2-40B4-BE49-F238E27FC236}">
                <a16:creationId xmlns:a16="http://schemas.microsoft.com/office/drawing/2014/main" id="{F87E994F-38E6-B040-A2E7-7CF42989927D}"/>
              </a:ext>
            </a:extLst>
          </p:cNvPr>
          <p:cNvSpPr txBox="1"/>
          <p:nvPr/>
        </p:nvSpPr>
        <p:spPr>
          <a:xfrm rot="2707326">
            <a:off x="2148628" y="3370019"/>
            <a:ext cx="550996" cy="338554"/>
          </a:xfrm>
          <a:prstGeom prst="rect">
            <a:avLst/>
          </a:prstGeom>
          <a:noFill/>
        </p:spPr>
        <p:txBody>
          <a:bodyPr wrap="square" rtlCol="0">
            <a:spAutoFit/>
          </a:bodyPr>
          <a:lstStyle/>
          <a:p>
            <a:r>
              <a:rPr lang="pt-BR" sz="1600" dirty="0"/>
              <a:t>…</a:t>
            </a:r>
          </a:p>
        </p:txBody>
      </p:sp>
      <p:cxnSp>
        <p:nvCxnSpPr>
          <p:cNvPr id="194" name="Straight Connector 193">
            <a:extLst>
              <a:ext uri="{FF2B5EF4-FFF2-40B4-BE49-F238E27FC236}">
                <a16:creationId xmlns:a16="http://schemas.microsoft.com/office/drawing/2014/main" id="{97CDB320-2043-C944-A2BA-DABB6A36F261}"/>
              </a:ext>
            </a:extLst>
          </p:cNvPr>
          <p:cNvCxnSpPr/>
          <p:nvPr/>
        </p:nvCxnSpPr>
        <p:spPr>
          <a:xfrm>
            <a:off x="2238602" y="2907499"/>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63C4DBF3-FB30-3749-A0F9-14C19842B56F}"/>
              </a:ext>
            </a:extLst>
          </p:cNvPr>
          <p:cNvCxnSpPr/>
          <p:nvPr/>
        </p:nvCxnSpPr>
        <p:spPr>
          <a:xfrm flipV="1">
            <a:off x="2844129" y="3258019"/>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6F0958FA-8990-F642-AC55-A5CB468EF690}"/>
              </a:ext>
            </a:extLst>
          </p:cNvPr>
          <p:cNvCxnSpPr/>
          <p:nvPr/>
        </p:nvCxnSpPr>
        <p:spPr>
          <a:xfrm flipH="1">
            <a:off x="5095459" y="2849070"/>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99" name="Freeform 198">
            <a:extLst>
              <a:ext uri="{FF2B5EF4-FFF2-40B4-BE49-F238E27FC236}">
                <a16:creationId xmlns:a16="http://schemas.microsoft.com/office/drawing/2014/main" id="{2946FA78-D859-E44C-A723-418BF152A4C9}"/>
              </a:ext>
            </a:extLst>
          </p:cNvPr>
          <p:cNvSpPr/>
          <p:nvPr/>
        </p:nvSpPr>
        <p:spPr>
          <a:xfrm>
            <a:off x="4778877" y="4372935"/>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sp>
        <p:nvSpPr>
          <p:cNvPr id="200" name="TextBox 199">
            <a:extLst>
              <a:ext uri="{FF2B5EF4-FFF2-40B4-BE49-F238E27FC236}">
                <a16:creationId xmlns:a16="http://schemas.microsoft.com/office/drawing/2014/main" id="{262B6E20-C521-884A-A57F-1904212B35E8}"/>
              </a:ext>
            </a:extLst>
          </p:cNvPr>
          <p:cNvSpPr txBox="1"/>
          <p:nvPr/>
        </p:nvSpPr>
        <p:spPr>
          <a:xfrm>
            <a:off x="4940033" y="5085311"/>
            <a:ext cx="2124364" cy="590931"/>
          </a:xfrm>
          <a:prstGeom prst="rect">
            <a:avLst/>
          </a:prstGeom>
          <a:noFill/>
        </p:spPr>
        <p:txBody>
          <a:bodyPr wrap="none" rtlCol="0">
            <a:spAutoFit/>
          </a:bodyPr>
          <a:lstStyle/>
          <a:p>
            <a:pPr algn="ctr">
              <a:lnSpc>
                <a:spcPct val="80000"/>
              </a:lnSpc>
            </a:pPr>
            <a:r>
              <a:rPr lang="pt-BR" sz="2000" dirty="0">
                <a:latin typeface="Calibri"/>
              </a:rPr>
              <a:t>rede de operadora</a:t>
            </a:r>
          </a:p>
          <a:p>
            <a:pPr algn="ctr">
              <a:lnSpc>
                <a:spcPct val="80000"/>
              </a:lnSpc>
            </a:pPr>
            <a:r>
              <a:rPr lang="pt-BR" sz="2000" dirty="0">
                <a:latin typeface="Calibri"/>
              </a:rPr>
              <a:t>de celular</a:t>
            </a:r>
            <a:r>
              <a:rPr lang="pt-BR" sz="2000" dirty="0">
                <a:solidFill>
                  <a:srgbClr val="C00000"/>
                </a:solidFill>
                <a:latin typeface="Calibri"/>
              </a:rPr>
              <a:t> visitada</a:t>
            </a:r>
            <a:endParaRPr lang="pt-BR" sz="1600" dirty="0">
              <a:solidFill>
                <a:prstClr val="black"/>
              </a:solidFill>
              <a:latin typeface="Calibri"/>
            </a:endParaRPr>
          </a:p>
        </p:txBody>
      </p:sp>
      <p:cxnSp>
        <p:nvCxnSpPr>
          <p:cNvPr id="202" name="Straight Connector 201">
            <a:extLst>
              <a:ext uri="{FF2B5EF4-FFF2-40B4-BE49-F238E27FC236}">
                <a16:creationId xmlns:a16="http://schemas.microsoft.com/office/drawing/2014/main" id="{11A11EED-A3C8-E847-8061-02F7F20DEFB2}"/>
              </a:ext>
            </a:extLst>
          </p:cNvPr>
          <p:cNvCxnSpPr/>
          <p:nvPr/>
        </p:nvCxnSpPr>
        <p:spPr>
          <a:xfrm>
            <a:off x="4812849" y="4686815"/>
            <a:ext cx="287182" cy="23930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D99350B9-3753-CD44-9AF8-27047BA0AEA3}"/>
              </a:ext>
            </a:extLst>
          </p:cNvPr>
          <p:cNvSpPr txBox="1"/>
          <p:nvPr/>
        </p:nvSpPr>
        <p:spPr>
          <a:xfrm rot="3420582">
            <a:off x="4321324" y="5592850"/>
            <a:ext cx="479437" cy="300082"/>
          </a:xfrm>
          <a:prstGeom prst="rect">
            <a:avLst/>
          </a:prstGeom>
          <a:noFill/>
        </p:spPr>
        <p:txBody>
          <a:bodyPr wrap="square" rtlCol="0">
            <a:spAutoFit/>
          </a:bodyPr>
          <a:lstStyle/>
          <a:p>
            <a:r>
              <a:rPr lang="pt-BR" sz="1350" dirty="0"/>
              <a:t>…</a:t>
            </a:r>
          </a:p>
        </p:txBody>
      </p:sp>
      <p:cxnSp>
        <p:nvCxnSpPr>
          <p:cNvPr id="206" name="Straight Connector 205">
            <a:extLst>
              <a:ext uri="{FF2B5EF4-FFF2-40B4-BE49-F238E27FC236}">
                <a16:creationId xmlns:a16="http://schemas.microsoft.com/office/drawing/2014/main" id="{FE8750A2-5D30-134B-9BFC-D60232BFE001}"/>
              </a:ext>
            </a:extLst>
          </p:cNvPr>
          <p:cNvCxnSpPr/>
          <p:nvPr/>
        </p:nvCxnSpPr>
        <p:spPr>
          <a:xfrm>
            <a:off x="4475884" y="5256847"/>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C3A76DA3-7E23-D946-A2E5-A0CB1E875DF4}"/>
              </a:ext>
            </a:extLst>
          </p:cNvPr>
          <p:cNvCxnSpPr/>
          <p:nvPr/>
        </p:nvCxnSpPr>
        <p:spPr>
          <a:xfrm flipV="1">
            <a:off x="5076209" y="5675136"/>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55D20F-D5EB-294E-8B93-895FCD65FA7F}"/>
              </a:ext>
            </a:extLst>
          </p:cNvPr>
          <p:cNvCxnSpPr>
            <a:cxnSpLocks/>
          </p:cNvCxnSpPr>
          <p:nvPr/>
        </p:nvCxnSpPr>
        <p:spPr>
          <a:xfrm>
            <a:off x="6077864" y="3859400"/>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10" name="Freeform 209">
            <a:extLst>
              <a:ext uri="{FF2B5EF4-FFF2-40B4-BE49-F238E27FC236}">
                <a16:creationId xmlns:a16="http://schemas.microsoft.com/office/drawing/2014/main" id="{9BDB87DE-5BDD-E74B-AEEE-5AB053C11EC7}"/>
              </a:ext>
            </a:extLst>
          </p:cNvPr>
          <p:cNvSpPr/>
          <p:nvPr/>
        </p:nvSpPr>
        <p:spPr>
          <a:xfrm>
            <a:off x="5458020" y="2675678"/>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pt-BR" sz="1350" dirty="0"/>
          </a:p>
        </p:txBody>
      </p:sp>
      <p:sp>
        <p:nvSpPr>
          <p:cNvPr id="211" name="TextBox 210">
            <a:extLst>
              <a:ext uri="{FF2B5EF4-FFF2-40B4-BE49-F238E27FC236}">
                <a16:creationId xmlns:a16="http://schemas.microsoft.com/office/drawing/2014/main" id="{BF537804-A156-0041-AB71-11C22E8D4FC7}"/>
              </a:ext>
            </a:extLst>
          </p:cNvPr>
          <p:cNvSpPr txBox="1"/>
          <p:nvPr/>
        </p:nvSpPr>
        <p:spPr>
          <a:xfrm>
            <a:off x="5330088" y="3007662"/>
            <a:ext cx="2152191" cy="762645"/>
          </a:xfrm>
          <a:prstGeom prst="rect">
            <a:avLst/>
          </a:prstGeom>
          <a:noFill/>
        </p:spPr>
        <p:txBody>
          <a:bodyPr wrap="none" rtlCol="0">
            <a:spAutoFit/>
          </a:bodyPr>
          <a:lstStyle/>
          <a:p>
            <a:pPr algn="ctr">
              <a:lnSpc>
                <a:spcPct val="80000"/>
              </a:lnSpc>
            </a:pPr>
            <a:r>
              <a:rPr lang="pt-BR" dirty="0">
                <a:solidFill>
                  <a:prstClr val="black"/>
                </a:solidFill>
                <a:latin typeface="Calibri"/>
              </a:rPr>
              <a:t>Internet pública</a:t>
            </a:r>
          </a:p>
          <a:p>
            <a:pPr algn="ctr">
              <a:lnSpc>
                <a:spcPct val="80000"/>
              </a:lnSpc>
            </a:pPr>
            <a:r>
              <a:rPr lang="pt-BR" sz="1600" dirty="0">
                <a:solidFill>
                  <a:prstClr val="black"/>
                </a:solidFill>
                <a:latin typeface="Calibri"/>
              </a:rPr>
              <a:t>e </a:t>
            </a:r>
            <a:endParaRPr lang="pt-BR" dirty="0">
              <a:solidFill>
                <a:prstClr val="black"/>
              </a:solidFill>
              <a:latin typeface="Calibri"/>
            </a:endParaRPr>
          </a:p>
          <a:p>
            <a:pPr algn="ctr">
              <a:lnSpc>
                <a:spcPct val="80000"/>
              </a:lnSpc>
            </a:pPr>
            <a:r>
              <a:rPr lang="pt-BR" dirty="0">
                <a:solidFill>
                  <a:prstClr val="black"/>
                </a:solidFill>
                <a:latin typeface="Calibri"/>
              </a:rPr>
              <a:t>IPX entre operadoras</a:t>
            </a:r>
            <a:endParaRPr lang="pt-BR" sz="1100" dirty="0">
              <a:solidFill>
                <a:prstClr val="black"/>
              </a:solidFill>
              <a:latin typeface="Calibri"/>
            </a:endParaRPr>
          </a:p>
        </p:txBody>
      </p:sp>
      <p:sp>
        <p:nvSpPr>
          <p:cNvPr id="212" name="TextBox 211">
            <a:extLst>
              <a:ext uri="{FF2B5EF4-FFF2-40B4-BE49-F238E27FC236}">
                <a16:creationId xmlns:a16="http://schemas.microsoft.com/office/drawing/2014/main" id="{0C59AC48-6BA2-804A-ABA5-AC6744028CB8}"/>
              </a:ext>
            </a:extLst>
          </p:cNvPr>
          <p:cNvSpPr txBox="1"/>
          <p:nvPr/>
        </p:nvSpPr>
        <p:spPr>
          <a:xfrm rot="4115069">
            <a:off x="4421149" y="3485303"/>
            <a:ext cx="550996" cy="646331"/>
          </a:xfrm>
          <a:prstGeom prst="rect">
            <a:avLst/>
          </a:prstGeom>
          <a:noFill/>
        </p:spPr>
        <p:txBody>
          <a:bodyPr wrap="square" rtlCol="0">
            <a:spAutoFit/>
          </a:bodyPr>
          <a:lstStyle/>
          <a:p>
            <a:r>
              <a:rPr lang="pt-BR" sz="3600" dirty="0"/>
              <a:t>…</a:t>
            </a:r>
          </a:p>
        </p:txBody>
      </p:sp>
      <p:grpSp>
        <p:nvGrpSpPr>
          <p:cNvPr id="2" name="Group 1">
            <a:extLst>
              <a:ext uri="{FF2B5EF4-FFF2-40B4-BE49-F238E27FC236}">
                <a16:creationId xmlns:a16="http://schemas.microsoft.com/office/drawing/2014/main" id="{EB28B823-8E0E-164D-BF15-E3758119B508}"/>
              </a:ext>
            </a:extLst>
          </p:cNvPr>
          <p:cNvGrpSpPr/>
          <p:nvPr/>
        </p:nvGrpSpPr>
        <p:grpSpPr>
          <a:xfrm>
            <a:off x="5752811" y="4473502"/>
            <a:ext cx="763454" cy="668861"/>
            <a:chOff x="7270567" y="5238206"/>
            <a:chExt cx="763454" cy="668861"/>
          </a:xfrm>
        </p:grpSpPr>
        <p:grpSp>
          <p:nvGrpSpPr>
            <p:cNvPr id="238" name="Group 237">
              <a:extLst>
                <a:ext uri="{FF2B5EF4-FFF2-40B4-BE49-F238E27FC236}">
                  <a16:creationId xmlns:a16="http://schemas.microsoft.com/office/drawing/2014/main" id="{C6F274D0-EC3C-904B-B17A-2AF299BDE1DF}"/>
                </a:ext>
              </a:extLst>
            </p:cNvPr>
            <p:cNvGrpSpPr/>
            <p:nvPr/>
          </p:nvGrpSpPr>
          <p:grpSpPr>
            <a:xfrm>
              <a:off x="7302136" y="5238206"/>
              <a:ext cx="591681" cy="375090"/>
              <a:chOff x="7493876" y="2774731"/>
              <a:chExt cx="1481958" cy="894622"/>
            </a:xfrm>
          </p:grpSpPr>
          <p:sp>
            <p:nvSpPr>
              <p:cNvPr id="239" name="Freeform 238">
                <a:extLst>
                  <a:ext uri="{FF2B5EF4-FFF2-40B4-BE49-F238E27FC236}">
                    <a16:creationId xmlns:a16="http://schemas.microsoft.com/office/drawing/2014/main" id="{85BA0991-B0E6-8445-B738-2D4E94C670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40" name="Oval 239">
                <a:extLst>
                  <a:ext uri="{FF2B5EF4-FFF2-40B4-BE49-F238E27FC236}">
                    <a16:creationId xmlns:a16="http://schemas.microsoft.com/office/drawing/2014/main" id="{019FD3A6-FC5F-F147-8AD5-52186E15C3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41" name="Group 240">
                <a:extLst>
                  <a:ext uri="{FF2B5EF4-FFF2-40B4-BE49-F238E27FC236}">
                    <a16:creationId xmlns:a16="http://schemas.microsoft.com/office/drawing/2014/main" id="{0857E0B8-2206-9E4C-A0BD-6869B1E5B164}"/>
                  </a:ext>
                </a:extLst>
              </p:cNvPr>
              <p:cNvGrpSpPr/>
              <p:nvPr/>
            </p:nvGrpSpPr>
            <p:grpSpPr>
              <a:xfrm>
                <a:off x="7713663" y="2848339"/>
                <a:ext cx="1042107" cy="425543"/>
                <a:chOff x="7786941" y="2884917"/>
                <a:chExt cx="897649" cy="353919"/>
              </a:xfrm>
            </p:grpSpPr>
            <p:sp>
              <p:nvSpPr>
                <p:cNvPr id="242" name="Freeform 241">
                  <a:extLst>
                    <a:ext uri="{FF2B5EF4-FFF2-40B4-BE49-F238E27FC236}">
                      <a16:creationId xmlns:a16="http://schemas.microsoft.com/office/drawing/2014/main" id="{8BC19A48-5375-FC40-8C32-C81C35BA7E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5AD9FBF-E5E8-F04E-8500-D6104D22BB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FC4A90EA-9F50-4E4A-AE2D-F63AF9E51B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8908A055-8199-AC43-B14C-866CBCFFAE7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46" name="TextBox 245">
              <a:extLst>
                <a:ext uri="{FF2B5EF4-FFF2-40B4-BE49-F238E27FC236}">
                  <a16:creationId xmlns:a16="http://schemas.microsoft.com/office/drawing/2014/main" id="{A40432A6-DFBE-2C4A-8A56-6426DA4F510D}"/>
                </a:ext>
              </a:extLst>
            </p:cNvPr>
            <p:cNvSpPr txBox="1"/>
            <p:nvPr/>
          </p:nvSpPr>
          <p:spPr>
            <a:xfrm>
              <a:off x="7270567" y="5568513"/>
              <a:ext cx="763454" cy="338554"/>
            </a:xfrm>
            <a:prstGeom prst="rect">
              <a:avLst/>
            </a:prstGeom>
            <a:noFill/>
          </p:spPr>
          <p:txBody>
            <a:bodyPr wrap="square" rtlCol="0">
              <a:spAutoFit/>
            </a:bodyPr>
            <a:lstStyle/>
            <a:p>
              <a:r>
                <a:rPr lang="pt-BR" sz="1600" dirty="0">
                  <a:solidFill>
                    <a:prstClr val="black"/>
                  </a:solidFill>
                  <a:latin typeface="Calibri"/>
                </a:rPr>
                <a:t>P-GW</a:t>
              </a:r>
            </a:p>
          </p:txBody>
        </p:sp>
      </p:grpSp>
      <p:grpSp>
        <p:nvGrpSpPr>
          <p:cNvPr id="248" name="Group 247">
            <a:extLst>
              <a:ext uri="{FF2B5EF4-FFF2-40B4-BE49-F238E27FC236}">
                <a16:creationId xmlns:a16="http://schemas.microsoft.com/office/drawing/2014/main" id="{31F02399-E1D9-FB43-AD59-26548344023C}"/>
              </a:ext>
            </a:extLst>
          </p:cNvPr>
          <p:cNvGrpSpPr/>
          <p:nvPr/>
        </p:nvGrpSpPr>
        <p:grpSpPr>
          <a:xfrm>
            <a:off x="4591901" y="2498785"/>
            <a:ext cx="763454" cy="668861"/>
            <a:chOff x="7270567" y="5238206"/>
            <a:chExt cx="763454" cy="668861"/>
          </a:xfrm>
        </p:grpSpPr>
        <p:grpSp>
          <p:nvGrpSpPr>
            <p:cNvPr id="249" name="Group 248">
              <a:extLst>
                <a:ext uri="{FF2B5EF4-FFF2-40B4-BE49-F238E27FC236}">
                  <a16:creationId xmlns:a16="http://schemas.microsoft.com/office/drawing/2014/main" id="{D614B020-ED5D-5644-AECB-0544E2761C00}"/>
                </a:ext>
              </a:extLst>
            </p:cNvPr>
            <p:cNvGrpSpPr/>
            <p:nvPr/>
          </p:nvGrpSpPr>
          <p:grpSpPr>
            <a:xfrm>
              <a:off x="7302136" y="5238206"/>
              <a:ext cx="591681" cy="375090"/>
              <a:chOff x="7493876" y="2774731"/>
              <a:chExt cx="1481958" cy="894622"/>
            </a:xfrm>
          </p:grpSpPr>
          <p:sp>
            <p:nvSpPr>
              <p:cNvPr id="251" name="Freeform 250">
                <a:extLst>
                  <a:ext uri="{FF2B5EF4-FFF2-40B4-BE49-F238E27FC236}">
                    <a16:creationId xmlns:a16="http://schemas.microsoft.com/office/drawing/2014/main" id="{20122CEA-C90E-C343-A412-D71D11DF7B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52" name="Oval 251">
                <a:extLst>
                  <a:ext uri="{FF2B5EF4-FFF2-40B4-BE49-F238E27FC236}">
                    <a16:creationId xmlns:a16="http://schemas.microsoft.com/office/drawing/2014/main" id="{43807674-4BD1-E84F-A598-9AE45A9607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53" name="Group 252">
                <a:extLst>
                  <a:ext uri="{FF2B5EF4-FFF2-40B4-BE49-F238E27FC236}">
                    <a16:creationId xmlns:a16="http://schemas.microsoft.com/office/drawing/2014/main" id="{D581F774-7914-534A-9989-AF909D80675A}"/>
                  </a:ext>
                </a:extLst>
              </p:cNvPr>
              <p:cNvGrpSpPr/>
              <p:nvPr/>
            </p:nvGrpSpPr>
            <p:grpSpPr>
              <a:xfrm>
                <a:off x="7713663" y="2848339"/>
                <a:ext cx="1042107" cy="425543"/>
                <a:chOff x="7786941" y="2884917"/>
                <a:chExt cx="897649" cy="353919"/>
              </a:xfrm>
            </p:grpSpPr>
            <p:sp>
              <p:nvSpPr>
                <p:cNvPr id="254" name="Freeform 253">
                  <a:extLst>
                    <a:ext uri="{FF2B5EF4-FFF2-40B4-BE49-F238E27FC236}">
                      <a16:creationId xmlns:a16="http://schemas.microsoft.com/office/drawing/2014/main" id="{39879E72-F3AD-F644-9C83-FDDD85AAD7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DF935CA5-74F1-1244-9CEC-C5567C1D09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CD517E56-85D1-A44C-A630-86D05449F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2E012050-BD17-E54D-BF24-93E68E6783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50" name="TextBox 249">
              <a:extLst>
                <a:ext uri="{FF2B5EF4-FFF2-40B4-BE49-F238E27FC236}">
                  <a16:creationId xmlns:a16="http://schemas.microsoft.com/office/drawing/2014/main" id="{C0977BEC-1F83-9243-8F9C-4B0499BB3123}"/>
                </a:ext>
              </a:extLst>
            </p:cNvPr>
            <p:cNvSpPr txBox="1"/>
            <p:nvPr/>
          </p:nvSpPr>
          <p:spPr>
            <a:xfrm>
              <a:off x="7270567" y="5568513"/>
              <a:ext cx="763454" cy="338554"/>
            </a:xfrm>
            <a:prstGeom prst="rect">
              <a:avLst/>
            </a:prstGeom>
            <a:noFill/>
          </p:spPr>
          <p:txBody>
            <a:bodyPr wrap="square" rtlCol="0">
              <a:spAutoFit/>
            </a:bodyPr>
            <a:lstStyle/>
            <a:p>
              <a:r>
                <a:rPr lang="pt-BR" sz="1600" dirty="0">
                  <a:solidFill>
                    <a:prstClr val="black"/>
                  </a:solidFill>
                  <a:latin typeface="Calibri"/>
                </a:rPr>
                <a:t>P-GW</a:t>
              </a:r>
            </a:p>
          </p:txBody>
        </p:sp>
      </p:grpSp>
      <p:sp>
        <p:nvSpPr>
          <p:cNvPr id="258" name="TextBox 257">
            <a:extLst>
              <a:ext uri="{FF2B5EF4-FFF2-40B4-BE49-F238E27FC236}">
                <a16:creationId xmlns:a16="http://schemas.microsoft.com/office/drawing/2014/main" id="{BD96136B-AF9F-5E4C-8318-156320CE9E91}"/>
              </a:ext>
            </a:extLst>
          </p:cNvPr>
          <p:cNvSpPr txBox="1"/>
          <p:nvPr/>
        </p:nvSpPr>
        <p:spPr>
          <a:xfrm>
            <a:off x="2369217" y="2586680"/>
            <a:ext cx="2401427" cy="590931"/>
          </a:xfrm>
          <a:prstGeom prst="rect">
            <a:avLst/>
          </a:prstGeom>
          <a:noFill/>
        </p:spPr>
        <p:txBody>
          <a:bodyPr wrap="none" rtlCol="0">
            <a:spAutoFit/>
          </a:bodyPr>
          <a:lstStyle/>
          <a:p>
            <a:pPr algn="ctr">
              <a:lnSpc>
                <a:spcPct val="80000"/>
              </a:lnSpc>
            </a:pPr>
            <a:r>
              <a:rPr lang="pt-BR" sz="2000" dirty="0">
                <a:latin typeface="Calibri"/>
              </a:rPr>
              <a:t>rede de operadora</a:t>
            </a:r>
          </a:p>
          <a:p>
            <a:pPr algn="ctr">
              <a:lnSpc>
                <a:spcPct val="80000"/>
              </a:lnSpc>
            </a:pPr>
            <a:r>
              <a:rPr lang="pt-BR" sz="2000" dirty="0">
                <a:latin typeface="Calibri"/>
              </a:rPr>
              <a:t>de celular</a:t>
            </a:r>
            <a:r>
              <a:rPr lang="pt-BR" sz="2000" dirty="0">
                <a:solidFill>
                  <a:srgbClr val="C00000"/>
                </a:solidFill>
                <a:latin typeface="Calibri"/>
              </a:rPr>
              <a:t> doméstica</a:t>
            </a:r>
            <a:endParaRPr lang="pt-BR" sz="1600" dirty="0">
              <a:solidFill>
                <a:prstClr val="black"/>
              </a:solidFill>
              <a:latin typeface="Calibri"/>
            </a:endParaRPr>
          </a:p>
        </p:txBody>
      </p:sp>
      <p:grpSp>
        <p:nvGrpSpPr>
          <p:cNvPr id="15" name="Group 14">
            <a:extLst>
              <a:ext uri="{FF2B5EF4-FFF2-40B4-BE49-F238E27FC236}">
                <a16:creationId xmlns:a16="http://schemas.microsoft.com/office/drawing/2014/main" id="{F6EE7BF5-A5DE-B04E-AE27-96E4EB53DB5C}"/>
              </a:ext>
            </a:extLst>
          </p:cNvPr>
          <p:cNvGrpSpPr/>
          <p:nvPr/>
        </p:nvGrpSpPr>
        <p:grpSpPr>
          <a:xfrm>
            <a:off x="3452123" y="1771605"/>
            <a:ext cx="3037566" cy="736694"/>
            <a:chOff x="3056709" y="2599509"/>
            <a:chExt cx="3037566" cy="736694"/>
          </a:xfrm>
        </p:grpSpPr>
        <p:sp>
          <p:nvSpPr>
            <p:cNvPr id="198" name="TextBox 197">
              <a:extLst>
                <a:ext uri="{FF2B5EF4-FFF2-40B4-BE49-F238E27FC236}">
                  <a16:creationId xmlns:a16="http://schemas.microsoft.com/office/drawing/2014/main" id="{65583272-23FB-E143-8AEA-C857A3B3C0A5}"/>
                </a:ext>
              </a:extLst>
            </p:cNvPr>
            <p:cNvSpPr txBox="1"/>
            <p:nvPr/>
          </p:nvSpPr>
          <p:spPr>
            <a:xfrm>
              <a:off x="3507285" y="2742596"/>
              <a:ext cx="2586990" cy="441339"/>
            </a:xfrm>
            <a:prstGeom prst="rect">
              <a:avLst/>
            </a:prstGeom>
            <a:noFill/>
          </p:spPr>
          <p:txBody>
            <a:bodyPr wrap="none" rtlCol="0">
              <a:spAutoFit/>
            </a:bodyPr>
            <a:lstStyle/>
            <a:p>
              <a:pPr>
                <a:lnSpc>
                  <a:spcPct val="80000"/>
                </a:lnSpc>
              </a:pPr>
              <a:r>
                <a:rPr lang="pt-BR" sz="1400" dirty="0">
                  <a:solidFill>
                    <a:prstClr val="black"/>
                  </a:solidFill>
                  <a:latin typeface="Calibri"/>
                </a:rPr>
                <a:t>Servidor de Assinante Doméstico</a:t>
              </a:r>
            </a:p>
            <a:p>
              <a:pPr>
                <a:lnSpc>
                  <a:spcPct val="80000"/>
                </a:lnSpc>
              </a:pPr>
              <a:r>
                <a:rPr lang="pt-BR" sz="1400" dirty="0">
                  <a:solidFill>
                    <a:prstClr val="black"/>
                  </a:solidFill>
                  <a:latin typeface="Calibri"/>
                </a:rPr>
                <a:t>(Home </a:t>
              </a:r>
              <a:r>
                <a:rPr lang="pt-BR" sz="1400" dirty="0" err="1">
                  <a:solidFill>
                    <a:prstClr val="black"/>
                  </a:solidFill>
                  <a:latin typeface="Calibri"/>
                </a:rPr>
                <a:t>Subscriber</a:t>
              </a:r>
              <a:r>
                <a:rPr lang="pt-BR" sz="1400" dirty="0">
                  <a:solidFill>
                    <a:prstClr val="black"/>
                  </a:solidFill>
                  <a:latin typeface="Calibri"/>
                </a:rPr>
                <a:t>  Server - HSS)</a:t>
              </a:r>
              <a:endParaRPr lang="pt-BR" sz="788" dirty="0">
                <a:solidFill>
                  <a:prstClr val="black"/>
                </a:solidFill>
                <a:latin typeface="Calibri"/>
              </a:endParaRPr>
            </a:p>
          </p:txBody>
        </p:sp>
        <p:grpSp>
          <p:nvGrpSpPr>
            <p:cNvPr id="263" name="Group 262">
              <a:extLst>
                <a:ext uri="{FF2B5EF4-FFF2-40B4-BE49-F238E27FC236}">
                  <a16:creationId xmlns:a16="http://schemas.microsoft.com/office/drawing/2014/main" id="{1A911407-11F5-DF41-B59C-F7FC45684383}"/>
                </a:ext>
              </a:extLst>
            </p:cNvPr>
            <p:cNvGrpSpPr/>
            <p:nvPr/>
          </p:nvGrpSpPr>
          <p:grpSpPr>
            <a:xfrm>
              <a:off x="3056709" y="2599509"/>
              <a:ext cx="543008" cy="736694"/>
              <a:chOff x="9181074" y="2063579"/>
              <a:chExt cx="1008323" cy="1351004"/>
            </a:xfrm>
          </p:grpSpPr>
          <p:grpSp>
            <p:nvGrpSpPr>
              <p:cNvPr id="287" name="Group 286">
                <a:extLst>
                  <a:ext uri="{FF2B5EF4-FFF2-40B4-BE49-F238E27FC236}">
                    <a16:creationId xmlns:a16="http://schemas.microsoft.com/office/drawing/2014/main" id="{30EF06A6-FBD2-884A-99A8-00581B74DF5D}"/>
                  </a:ext>
                </a:extLst>
              </p:cNvPr>
              <p:cNvGrpSpPr/>
              <p:nvPr/>
            </p:nvGrpSpPr>
            <p:grpSpPr>
              <a:xfrm>
                <a:off x="9309047" y="2092807"/>
                <a:ext cx="439787" cy="517111"/>
                <a:chOff x="4501086" y="2717689"/>
                <a:chExt cx="347435" cy="424729"/>
              </a:xfrm>
            </p:grpSpPr>
            <p:sp>
              <p:nvSpPr>
                <p:cNvPr id="339" name="Rectangle 338">
                  <a:extLst>
                    <a:ext uri="{FF2B5EF4-FFF2-40B4-BE49-F238E27FC236}">
                      <a16:creationId xmlns:a16="http://schemas.microsoft.com/office/drawing/2014/main" id="{7139FE2F-57AE-A442-BC84-FF2083E46F20}"/>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0" name="Oval 339">
                  <a:extLst>
                    <a:ext uri="{FF2B5EF4-FFF2-40B4-BE49-F238E27FC236}">
                      <a16:creationId xmlns:a16="http://schemas.microsoft.com/office/drawing/2014/main" id="{FB2A3CFD-C5B7-CD43-9772-81DC99F124DB}"/>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1" name="Oval 340">
                  <a:extLst>
                    <a:ext uri="{FF2B5EF4-FFF2-40B4-BE49-F238E27FC236}">
                      <a16:creationId xmlns:a16="http://schemas.microsoft.com/office/drawing/2014/main" id="{436D4F8E-064E-634F-A0A5-CCDE398D420D}"/>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2" name="Rectangle 341">
                  <a:extLst>
                    <a:ext uri="{FF2B5EF4-FFF2-40B4-BE49-F238E27FC236}">
                      <a16:creationId xmlns:a16="http://schemas.microsoft.com/office/drawing/2014/main" id="{DF81FCBB-4325-AE4E-B359-F9C9D3A7B474}"/>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288" name="Can 287">
                <a:extLst>
                  <a:ext uri="{FF2B5EF4-FFF2-40B4-BE49-F238E27FC236}">
                    <a16:creationId xmlns:a16="http://schemas.microsoft.com/office/drawing/2014/main" id="{CD19D7C9-92F7-8F48-BBA7-CAD91AB38298}"/>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289" name="Picture 288" descr="A screen shot of a computer&#10;&#10;Description automatically generated">
                <a:extLst>
                  <a:ext uri="{FF2B5EF4-FFF2-40B4-BE49-F238E27FC236}">
                    <a16:creationId xmlns:a16="http://schemas.microsoft.com/office/drawing/2014/main" id="{C52594C5-88D2-CE4D-BBA2-4A0E56AE12F0}"/>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7" name="Group 6">
            <a:extLst>
              <a:ext uri="{FF2B5EF4-FFF2-40B4-BE49-F238E27FC236}">
                <a16:creationId xmlns:a16="http://schemas.microsoft.com/office/drawing/2014/main" id="{09F438D4-2023-514E-9F13-019E5C64AE3D}"/>
              </a:ext>
            </a:extLst>
          </p:cNvPr>
          <p:cNvGrpSpPr/>
          <p:nvPr/>
        </p:nvGrpSpPr>
        <p:grpSpPr>
          <a:xfrm>
            <a:off x="1018903" y="1502227"/>
            <a:ext cx="1874623" cy="1214848"/>
            <a:chOff x="9013371" y="2795450"/>
            <a:chExt cx="1874623" cy="1214848"/>
          </a:xfrm>
        </p:grpSpPr>
        <p:sp>
          <p:nvSpPr>
            <p:cNvPr id="528" name="Hexagon 527">
              <a:extLst>
                <a:ext uri="{FF2B5EF4-FFF2-40B4-BE49-F238E27FC236}">
                  <a16:creationId xmlns:a16="http://schemas.microsoft.com/office/drawing/2014/main" id="{E81B9E93-34AD-0E47-91A1-C1DB16008ED0}"/>
                </a:ext>
              </a:extLst>
            </p:cNvPr>
            <p:cNvSpPr/>
            <p:nvPr/>
          </p:nvSpPr>
          <p:spPr>
            <a:xfrm>
              <a:off x="9013371" y="2967390"/>
              <a:ext cx="1306286" cy="1042908"/>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529" name="Straight Connector 528">
              <a:extLst>
                <a:ext uri="{FF2B5EF4-FFF2-40B4-BE49-F238E27FC236}">
                  <a16:creationId xmlns:a16="http://schemas.microsoft.com/office/drawing/2014/main" id="{69AE70FE-61CC-B148-B52F-5A99CC4D3D21}"/>
                </a:ext>
              </a:extLst>
            </p:cNvPr>
            <p:cNvCxnSpPr>
              <a:cxnSpLocks/>
            </p:cNvCxnSpPr>
            <p:nvPr/>
          </p:nvCxnSpPr>
          <p:spPr>
            <a:xfrm flipH="1">
              <a:off x="9960584" y="3639030"/>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02DE9DE8-7DF9-2C41-B031-9A9057D8E6B9}"/>
                </a:ext>
              </a:extLst>
            </p:cNvPr>
            <p:cNvGrpSpPr/>
            <p:nvPr/>
          </p:nvGrpSpPr>
          <p:grpSpPr>
            <a:xfrm>
              <a:off x="9274627" y="2795450"/>
              <a:ext cx="810933" cy="985003"/>
              <a:chOff x="9236146" y="2789414"/>
              <a:chExt cx="888604" cy="1226172"/>
            </a:xfrm>
          </p:grpSpPr>
          <p:grpSp>
            <p:nvGrpSpPr>
              <p:cNvPr id="562" name="Group 561">
                <a:extLst>
                  <a:ext uri="{FF2B5EF4-FFF2-40B4-BE49-F238E27FC236}">
                    <a16:creationId xmlns:a16="http://schemas.microsoft.com/office/drawing/2014/main" id="{1ABA19B2-069D-974B-B19A-FADE33515DA2}"/>
                  </a:ext>
                </a:extLst>
              </p:cNvPr>
              <p:cNvGrpSpPr/>
              <p:nvPr/>
            </p:nvGrpSpPr>
            <p:grpSpPr>
              <a:xfrm>
                <a:off x="9236146" y="2789414"/>
                <a:ext cx="466245" cy="953439"/>
                <a:chOff x="6476205" y="1279015"/>
                <a:chExt cx="466245" cy="953439"/>
              </a:xfrm>
            </p:grpSpPr>
            <p:grpSp>
              <p:nvGrpSpPr>
                <p:cNvPr id="563" name="Group 817">
                  <a:extLst>
                    <a:ext uri="{FF2B5EF4-FFF2-40B4-BE49-F238E27FC236}">
                      <a16:creationId xmlns:a16="http://schemas.microsoft.com/office/drawing/2014/main" id="{8355346E-1156-9F48-ADF6-008882552954}"/>
                    </a:ext>
                  </a:extLst>
                </p:cNvPr>
                <p:cNvGrpSpPr>
                  <a:grpSpLocks/>
                </p:cNvGrpSpPr>
                <p:nvPr/>
              </p:nvGrpSpPr>
              <p:grpSpPr bwMode="auto">
                <a:xfrm>
                  <a:off x="6476205" y="1279015"/>
                  <a:ext cx="466245" cy="434369"/>
                  <a:chOff x="2920" y="1424"/>
                  <a:chExt cx="326" cy="320"/>
                </a:xfrm>
              </p:grpSpPr>
              <p:sp>
                <p:nvSpPr>
                  <p:cNvPr id="580" name="Oval 818">
                    <a:extLst>
                      <a:ext uri="{FF2B5EF4-FFF2-40B4-BE49-F238E27FC236}">
                        <a16:creationId xmlns:a16="http://schemas.microsoft.com/office/drawing/2014/main" id="{BE5DD2EA-BF2C-6D47-8C13-222E8E42AAC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581" name="Group 819">
                    <a:extLst>
                      <a:ext uri="{FF2B5EF4-FFF2-40B4-BE49-F238E27FC236}">
                        <a16:creationId xmlns:a16="http://schemas.microsoft.com/office/drawing/2014/main" id="{40A41EB1-D652-9648-AD77-5BB73250584A}"/>
                      </a:ext>
                    </a:extLst>
                  </p:cNvPr>
                  <p:cNvGrpSpPr>
                    <a:grpSpLocks/>
                  </p:cNvGrpSpPr>
                  <p:nvPr/>
                </p:nvGrpSpPr>
                <p:grpSpPr bwMode="auto">
                  <a:xfrm>
                    <a:off x="2949" y="1424"/>
                    <a:ext cx="265" cy="280"/>
                    <a:chOff x="2949" y="1424"/>
                    <a:chExt cx="265" cy="280"/>
                  </a:xfrm>
                </p:grpSpPr>
                <p:sp>
                  <p:nvSpPr>
                    <p:cNvPr id="583" name="Oval 820">
                      <a:extLst>
                        <a:ext uri="{FF2B5EF4-FFF2-40B4-BE49-F238E27FC236}">
                          <a16:creationId xmlns:a16="http://schemas.microsoft.com/office/drawing/2014/main" id="{4E92FFBE-EFDB-0940-B72F-ECF7B47B61EC}"/>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4" name="Oval 821">
                      <a:extLst>
                        <a:ext uri="{FF2B5EF4-FFF2-40B4-BE49-F238E27FC236}">
                          <a16:creationId xmlns:a16="http://schemas.microsoft.com/office/drawing/2014/main" id="{B855AC0A-0947-8545-ADFB-F53A5D233B03}"/>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5" name="Oval 822">
                      <a:extLst>
                        <a:ext uri="{FF2B5EF4-FFF2-40B4-BE49-F238E27FC236}">
                          <a16:creationId xmlns:a16="http://schemas.microsoft.com/office/drawing/2014/main" id="{EA441C59-606A-D947-9E3F-7E898A73F57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6" name="Oval 823">
                      <a:extLst>
                        <a:ext uri="{FF2B5EF4-FFF2-40B4-BE49-F238E27FC236}">
                          <a16:creationId xmlns:a16="http://schemas.microsoft.com/office/drawing/2014/main" id="{FCA18B08-CF6B-254C-AF3B-1A019458734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587" name="Freeform 824">
                      <a:extLst>
                        <a:ext uri="{FF2B5EF4-FFF2-40B4-BE49-F238E27FC236}">
                          <a16:creationId xmlns:a16="http://schemas.microsoft.com/office/drawing/2014/main" id="{7369674D-4882-D24B-9BF6-76A27B8F532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582" name="Freeform 825">
                    <a:extLst>
                      <a:ext uri="{FF2B5EF4-FFF2-40B4-BE49-F238E27FC236}">
                        <a16:creationId xmlns:a16="http://schemas.microsoft.com/office/drawing/2014/main" id="{5F935FB7-B99C-334B-B409-9068B611D37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grpSp>
              <p:nvGrpSpPr>
                <p:cNvPr id="564" name="Group 398">
                  <a:extLst>
                    <a:ext uri="{FF2B5EF4-FFF2-40B4-BE49-F238E27FC236}">
                      <a16:creationId xmlns:a16="http://schemas.microsoft.com/office/drawing/2014/main" id="{D22A9C7B-07EA-E542-BA2A-BF5812F3A0AD}"/>
                    </a:ext>
                  </a:extLst>
                </p:cNvPr>
                <p:cNvGrpSpPr>
                  <a:grpSpLocks/>
                </p:cNvGrpSpPr>
                <p:nvPr/>
              </p:nvGrpSpPr>
              <p:grpSpPr bwMode="auto">
                <a:xfrm>
                  <a:off x="6527789" y="1518577"/>
                  <a:ext cx="375668" cy="713877"/>
                  <a:chOff x="3130" y="3288"/>
                  <a:chExt cx="410" cy="742"/>
                </a:xfrm>
              </p:grpSpPr>
              <p:sp>
                <p:nvSpPr>
                  <p:cNvPr id="565" name="Line 270">
                    <a:extLst>
                      <a:ext uri="{FF2B5EF4-FFF2-40B4-BE49-F238E27FC236}">
                        <a16:creationId xmlns:a16="http://schemas.microsoft.com/office/drawing/2014/main" id="{E4046004-439A-BD45-8005-348F297868AB}"/>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6" name="Line 271">
                    <a:extLst>
                      <a:ext uri="{FF2B5EF4-FFF2-40B4-BE49-F238E27FC236}">
                        <a16:creationId xmlns:a16="http://schemas.microsoft.com/office/drawing/2014/main" id="{A7AD7C06-0581-F542-ADA3-676121B70FE9}"/>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7" name="Line 272">
                    <a:extLst>
                      <a:ext uri="{FF2B5EF4-FFF2-40B4-BE49-F238E27FC236}">
                        <a16:creationId xmlns:a16="http://schemas.microsoft.com/office/drawing/2014/main" id="{C2A4A300-ACC7-F145-937A-0669DA177CF2}"/>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8" name="Line 273">
                    <a:extLst>
                      <a:ext uri="{FF2B5EF4-FFF2-40B4-BE49-F238E27FC236}">
                        <a16:creationId xmlns:a16="http://schemas.microsoft.com/office/drawing/2014/main" id="{06098FCE-7EAA-824B-96DF-942C4F4D54DE}"/>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69" name="Line 274">
                    <a:extLst>
                      <a:ext uri="{FF2B5EF4-FFF2-40B4-BE49-F238E27FC236}">
                        <a16:creationId xmlns:a16="http://schemas.microsoft.com/office/drawing/2014/main" id="{8A872DE1-A45C-F046-B5B9-A8A7C12BAF5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0" name="Line 275">
                    <a:extLst>
                      <a:ext uri="{FF2B5EF4-FFF2-40B4-BE49-F238E27FC236}">
                        <a16:creationId xmlns:a16="http://schemas.microsoft.com/office/drawing/2014/main" id="{830028A5-659C-6345-B426-E5E1AAC7CBCF}"/>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1" name="Line 276">
                    <a:extLst>
                      <a:ext uri="{FF2B5EF4-FFF2-40B4-BE49-F238E27FC236}">
                        <a16:creationId xmlns:a16="http://schemas.microsoft.com/office/drawing/2014/main" id="{5690F3F8-7EB8-BC4A-ACB5-9339F780FD9D}"/>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2" name="Line 277">
                    <a:extLst>
                      <a:ext uri="{FF2B5EF4-FFF2-40B4-BE49-F238E27FC236}">
                        <a16:creationId xmlns:a16="http://schemas.microsoft.com/office/drawing/2014/main" id="{4643A681-5431-BD42-A426-E69E67DDD95D}"/>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3" name="Line 278">
                    <a:extLst>
                      <a:ext uri="{FF2B5EF4-FFF2-40B4-BE49-F238E27FC236}">
                        <a16:creationId xmlns:a16="http://schemas.microsoft.com/office/drawing/2014/main" id="{8CD16DA5-85A7-A14F-A0DE-21E2F3247940}"/>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4" name="Line 279">
                    <a:extLst>
                      <a:ext uri="{FF2B5EF4-FFF2-40B4-BE49-F238E27FC236}">
                        <a16:creationId xmlns:a16="http://schemas.microsoft.com/office/drawing/2014/main" id="{7AF4C5F4-5454-CF47-A771-7F1288FC578F}"/>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5" name="Line 280">
                    <a:extLst>
                      <a:ext uri="{FF2B5EF4-FFF2-40B4-BE49-F238E27FC236}">
                        <a16:creationId xmlns:a16="http://schemas.microsoft.com/office/drawing/2014/main" id="{50493D14-A26B-CF48-B438-2DC4C389E91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6" name="Line 281">
                    <a:extLst>
                      <a:ext uri="{FF2B5EF4-FFF2-40B4-BE49-F238E27FC236}">
                        <a16:creationId xmlns:a16="http://schemas.microsoft.com/office/drawing/2014/main" id="{798B2709-09B4-FD4D-954E-1799C66601E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7" name="Line 282">
                    <a:extLst>
                      <a:ext uri="{FF2B5EF4-FFF2-40B4-BE49-F238E27FC236}">
                        <a16:creationId xmlns:a16="http://schemas.microsoft.com/office/drawing/2014/main" id="{579652B7-634C-D642-ADF4-4DCCDF3F2D38}"/>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8" name="Line 283">
                    <a:extLst>
                      <a:ext uri="{FF2B5EF4-FFF2-40B4-BE49-F238E27FC236}">
                        <a16:creationId xmlns:a16="http://schemas.microsoft.com/office/drawing/2014/main" id="{F9F8FAE7-8FBE-2241-BC65-0942FFC63059}"/>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579" name="Line 284">
                    <a:extLst>
                      <a:ext uri="{FF2B5EF4-FFF2-40B4-BE49-F238E27FC236}">
                        <a16:creationId xmlns:a16="http://schemas.microsoft.com/office/drawing/2014/main" id="{09E32734-A5CD-B548-B324-27828189A800}"/>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grpSp>
            <p:nvGrpSpPr>
              <p:cNvPr id="588" name="Group 587">
                <a:extLst>
                  <a:ext uri="{FF2B5EF4-FFF2-40B4-BE49-F238E27FC236}">
                    <a16:creationId xmlns:a16="http://schemas.microsoft.com/office/drawing/2014/main" id="{9B800BA2-7BF8-3244-AE5B-D784AF33B15F}"/>
                  </a:ext>
                </a:extLst>
              </p:cNvPr>
              <p:cNvGrpSpPr/>
              <p:nvPr/>
            </p:nvGrpSpPr>
            <p:grpSpPr>
              <a:xfrm>
                <a:off x="9357602" y="3598288"/>
                <a:ext cx="767148" cy="417298"/>
                <a:chOff x="1503784" y="3006600"/>
                <a:chExt cx="1771786" cy="957087"/>
              </a:xfrm>
            </p:grpSpPr>
            <p:grpSp>
              <p:nvGrpSpPr>
                <p:cNvPr id="589" name="Group 588">
                  <a:extLst>
                    <a:ext uri="{FF2B5EF4-FFF2-40B4-BE49-F238E27FC236}">
                      <a16:creationId xmlns:a16="http://schemas.microsoft.com/office/drawing/2014/main" id="{164479F9-FB31-4E41-B318-6B0DA7EED4FE}"/>
                    </a:ext>
                  </a:extLst>
                </p:cNvPr>
                <p:cNvGrpSpPr/>
                <p:nvPr/>
              </p:nvGrpSpPr>
              <p:grpSpPr>
                <a:xfrm>
                  <a:off x="1503784" y="3006600"/>
                  <a:ext cx="1771786" cy="957087"/>
                  <a:chOff x="1465684" y="2997075"/>
                  <a:chExt cx="1771786" cy="957087"/>
                </a:xfrm>
              </p:grpSpPr>
              <p:sp>
                <p:nvSpPr>
                  <p:cNvPr id="610" name="Freeform 609">
                    <a:extLst>
                      <a:ext uri="{FF2B5EF4-FFF2-40B4-BE49-F238E27FC236}">
                        <a16:creationId xmlns:a16="http://schemas.microsoft.com/office/drawing/2014/main" id="{396AD631-278B-2C42-A394-4FD631BC209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611" name="Oval 610">
                    <a:extLst>
                      <a:ext uri="{FF2B5EF4-FFF2-40B4-BE49-F238E27FC236}">
                        <a16:creationId xmlns:a16="http://schemas.microsoft.com/office/drawing/2014/main" id="{FA13CE55-9735-7948-BCB9-C01BFA8A7A5A}"/>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590" name="Group 589">
                  <a:extLst>
                    <a:ext uri="{FF2B5EF4-FFF2-40B4-BE49-F238E27FC236}">
                      <a16:creationId xmlns:a16="http://schemas.microsoft.com/office/drawing/2014/main" id="{6324C101-4F8F-DF41-B5EE-B23A5CB52BC9}"/>
                    </a:ext>
                  </a:extLst>
                </p:cNvPr>
                <p:cNvGrpSpPr/>
                <p:nvPr/>
              </p:nvGrpSpPr>
              <p:grpSpPr>
                <a:xfrm>
                  <a:off x="1977616" y="3038475"/>
                  <a:ext cx="768409" cy="553944"/>
                  <a:chOff x="1968091" y="3022600"/>
                  <a:chExt cx="768409" cy="553944"/>
                </a:xfrm>
              </p:grpSpPr>
              <p:grpSp>
                <p:nvGrpSpPr>
                  <p:cNvPr id="591" name="Group 590">
                    <a:extLst>
                      <a:ext uri="{FF2B5EF4-FFF2-40B4-BE49-F238E27FC236}">
                        <a16:creationId xmlns:a16="http://schemas.microsoft.com/office/drawing/2014/main" id="{F2608708-8CFB-684A-A379-46C34069B1C5}"/>
                      </a:ext>
                    </a:extLst>
                  </p:cNvPr>
                  <p:cNvGrpSpPr/>
                  <p:nvPr/>
                </p:nvGrpSpPr>
                <p:grpSpPr>
                  <a:xfrm>
                    <a:off x="2032000" y="3022600"/>
                    <a:ext cx="257175" cy="544419"/>
                    <a:chOff x="2441575" y="2479675"/>
                    <a:chExt cx="765175" cy="1028347"/>
                  </a:xfrm>
                </p:grpSpPr>
                <p:sp>
                  <p:nvSpPr>
                    <p:cNvPr id="608" name="Parallelogram 607">
                      <a:extLst>
                        <a:ext uri="{FF2B5EF4-FFF2-40B4-BE49-F238E27FC236}">
                          <a16:creationId xmlns:a16="http://schemas.microsoft.com/office/drawing/2014/main" id="{B5E19B5A-56A6-3445-98A2-36A95BD8DC0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9" name="Parallelogram 608">
                      <a:extLst>
                        <a:ext uri="{FF2B5EF4-FFF2-40B4-BE49-F238E27FC236}">
                          <a16:creationId xmlns:a16="http://schemas.microsoft.com/office/drawing/2014/main" id="{61FDF9F0-0340-AE46-BD39-DE55231245F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592" name="Group 591">
                    <a:extLst>
                      <a:ext uri="{FF2B5EF4-FFF2-40B4-BE49-F238E27FC236}">
                        <a16:creationId xmlns:a16="http://schemas.microsoft.com/office/drawing/2014/main" id="{3711B5A7-19CE-C744-A12D-7E69159C86D6}"/>
                      </a:ext>
                    </a:extLst>
                  </p:cNvPr>
                  <p:cNvGrpSpPr/>
                  <p:nvPr/>
                </p:nvGrpSpPr>
                <p:grpSpPr>
                  <a:xfrm flipH="1">
                    <a:off x="2441575" y="3032125"/>
                    <a:ext cx="257175" cy="544419"/>
                    <a:chOff x="2441575" y="2479675"/>
                    <a:chExt cx="765175" cy="1028347"/>
                  </a:xfrm>
                </p:grpSpPr>
                <p:sp>
                  <p:nvSpPr>
                    <p:cNvPr id="606" name="Parallelogram 605">
                      <a:extLst>
                        <a:ext uri="{FF2B5EF4-FFF2-40B4-BE49-F238E27FC236}">
                          <a16:creationId xmlns:a16="http://schemas.microsoft.com/office/drawing/2014/main" id="{85610F23-AB44-5149-9B19-577F32200A72}"/>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7" name="Parallelogram 606">
                      <a:extLst>
                        <a:ext uri="{FF2B5EF4-FFF2-40B4-BE49-F238E27FC236}">
                          <a16:creationId xmlns:a16="http://schemas.microsoft.com/office/drawing/2014/main" id="{793421F7-AE70-4840-A298-B81B283240E1}"/>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593" name="Parallelogram 592">
                    <a:extLst>
                      <a:ext uri="{FF2B5EF4-FFF2-40B4-BE49-F238E27FC236}">
                        <a16:creationId xmlns:a16="http://schemas.microsoft.com/office/drawing/2014/main" id="{28C747CE-0619-BD4D-BEC5-1CE45C08C212}"/>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4" name="Parallelogram 593">
                    <a:extLst>
                      <a:ext uri="{FF2B5EF4-FFF2-40B4-BE49-F238E27FC236}">
                        <a16:creationId xmlns:a16="http://schemas.microsoft.com/office/drawing/2014/main" id="{18DADDC3-0160-A14A-93D5-0FCD873451CD}"/>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5" name="Parallelogram 594">
                    <a:extLst>
                      <a:ext uri="{FF2B5EF4-FFF2-40B4-BE49-F238E27FC236}">
                        <a16:creationId xmlns:a16="http://schemas.microsoft.com/office/drawing/2014/main" id="{8ABD8EFD-E281-AE4F-9E56-B4C4C05BB342}"/>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6" name="Parallelogram 595">
                    <a:extLst>
                      <a:ext uri="{FF2B5EF4-FFF2-40B4-BE49-F238E27FC236}">
                        <a16:creationId xmlns:a16="http://schemas.microsoft.com/office/drawing/2014/main" id="{BA9D39F0-180B-3145-96F3-09C38F1E621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7" name="Parallelogram 596">
                    <a:extLst>
                      <a:ext uri="{FF2B5EF4-FFF2-40B4-BE49-F238E27FC236}">
                        <a16:creationId xmlns:a16="http://schemas.microsoft.com/office/drawing/2014/main" id="{48547D95-6E11-FD4E-92D3-27BF02018AF7}"/>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98" name="Parallelogram 597">
                    <a:extLst>
                      <a:ext uri="{FF2B5EF4-FFF2-40B4-BE49-F238E27FC236}">
                        <a16:creationId xmlns:a16="http://schemas.microsoft.com/office/drawing/2014/main" id="{D6D84691-9046-5540-A912-1048C4050517}"/>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599" name="Group 598">
                    <a:extLst>
                      <a:ext uri="{FF2B5EF4-FFF2-40B4-BE49-F238E27FC236}">
                        <a16:creationId xmlns:a16="http://schemas.microsoft.com/office/drawing/2014/main" id="{F70C24D7-52AD-B64B-A8ED-86169599DC9F}"/>
                      </a:ext>
                    </a:extLst>
                  </p:cNvPr>
                  <p:cNvGrpSpPr/>
                  <p:nvPr/>
                </p:nvGrpSpPr>
                <p:grpSpPr>
                  <a:xfrm>
                    <a:off x="1968091" y="3322545"/>
                    <a:ext cx="768409" cy="96354"/>
                    <a:chOff x="1968092" y="3319370"/>
                    <a:chExt cx="677104" cy="96354"/>
                  </a:xfrm>
                </p:grpSpPr>
                <p:sp>
                  <p:nvSpPr>
                    <p:cNvPr id="602" name="Parallelogram 601">
                      <a:extLst>
                        <a:ext uri="{FF2B5EF4-FFF2-40B4-BE49-F238E27FC236}">
                          <a16:creationId xmlns:a16="http://schemas.microsoft.com/office/drawing/2014/main" id="{A274A1EB-5E05-FF47-B172-0289A00C3AAE}"/>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3" name="Parallelogram 602">
                      <a:extLst>
                        <a:ext uri="{FF2B5EF4-FFF2-40B4-BE49-F238E27FC236}">
                          <a16:creationId xmlns:a16="http://schemas.microsoft.com/office/drawing/2014/main" id="{AF042C84-43DF-E14C-A9DE-CD816597469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4" name="Parallelogram 603">
                      <a:extLst>
                        <a:ext uri="{FF2B5EF4-FFF2-40B4-BE49-F238E27FC236}">
                          <a16:creationId xmlns:a16="http://schemas.microsoft.com/office/drawing/2014/main" id="{112863FC-E5D9-1E42-A57E-41123A603EC6}"/>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5" name="Parallelogram 604">
                      <a:extLst>
                        <a:ext uri="{FF2B5EF4-FFF2-40B4-BE49-F238E27FC236}">
                          <a16:creationId xmlns:a16="http://schemas.microsoft.com/office/drawing/2014/main" id="{9A130DDB-EDAD-CB4F-8CB5-475D23AA60F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00" name="Parallelogram 599">
                    <a:extLst>
                      <a:ext uri="{FF2B5EF4-FFF2-40B4-BE49-F238E27FC236}">
                        <a16:creationId xmlns:a16="http://schemas.microsoft.com/office/drawing/2014/main" id="{E6EAAF14-CE70-214B-8F54-329CED7EE53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01" name="Parallelogram 600">
                    <a:extLst>
                      <a:ext uri="{FF2B5EF4-FFF2-40B4-BE49-F238E27FC236}">
                        <a16:creationId xmlns:a16="http://schemas.microsoft.com/office/drawing/2014/main" id="{211635BF-C2A1-BF48-9A26-C3A8BEA987E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grpSp>
        <p:nvGrpSpPr>
          <p:cNvPr id="8" name="Group 7">
            <a:extLst>
              <a:ext uri="{FF2B5EF4-FFF2-40B4-BE49-F238E27FC236}">
                <a16:creationId xmlns:a16="http://schemas.microsoft.com/office/drawing/2014/main" id="{3EE0A592-B733-464E-B259-F7978DD2BE15}"/>
              </a:ext>
            </a:extLst>
          </p:cNvPr>
          <p:cNvGrpSpPr/>
          <p:nvPr/>
        </p:nvGrpSpPr>
        <p:grpSpPr>
          <a:xfrm>
            <a:off x="1669048" y="2706129"/>
            <a:ext cx="719669" cy="694685"/>
            <a:chOff x="9493249" y="5053913"/>
            <a:chExt cx="719669" cy="694685"/>
          </a:xfrm>
        </p:grpSpPr>
        <p:sp>
          <p:nvSpPr>
            <p:cNvPr id="613" name="Hexagon 612">
              <a:extLst>
                <a:ext uri="{FF2B5EF4-FFF2-40B4-BE49-F238E27FC236}">
                  <a16:creationId xmlns:a16="http://schemas.microsoft.com/office/drawing/2014/main" id="{D0E82154-6B9D-9D42-AF0E-5EB61337AF4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58" name="Oval 818">
              <a:extLst>
                <a:ext uri="{FF2B5EF4-FFF2-40B4-BE49-F238E27FC236}">
                  <a16:creationId xmlns:a16="http://schemas.microsoft.com/office/drawing/2014/main" id="{54735919-8719-5442-888C-641719BCD02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659" name="Group 819">
              <a:extLst>
                <a:ext uri="{FF2B5EF4-FFF2-40B4-BE49-F238E27FC236}">
                  <a16:creationId xmlns:a16="http://schemas.microsoft.com/office/drawing/2014/main" id="{57ADA568-44E2-184B-9712-C2FCD87BC2B8}"/>
                </a:ext>
              </a:extLst>
            </p:cNvPr>
            <p:cNvGrpSpPr>
              <a:grpSpLocks/>
            </p:cNvGrpSpPr>
            <p:nvPr/>
          </p:nvGrpSpPr>
          <p:grpSpPr bwMode="auto">
            <a:xfrm>
              <a:off x="9598358" y="5053913"/>
              <a:ext cx="211046" cy="174590"/>
              <a:chOff x="2949" y="1424"/>
              <a:chExt cx="265" cy="280"/>
            </a:xfrm>
          </p:grpSpPr>
          <p:sp>
            <p:nvSpPr>
              <p:cNvPr id="661" name="Oval 820">
                <a:extLst>
                  <a:ext uri="{FF2B5EF4-FFF2-40B4-BE49-F238E27FC236}">
                    <a16:creationId xmlns:a16="http://schemas.microsoft.com/office/drawing/2014/main" id="{E6B5558B-13B2-2C42-95F3-584FC0FF4BF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2" name="Oval 821">
                <a:extLst>
                  <a:ext uri="{FF2B5EF4-FFF2-40B4-BE49-F238E27FC236}">
                    <a16:creationId xmlns:a16="http://schemas.microsoft.com/office/drawing/2014/main" id="{50075FA2-41D5-7044-BAE2-EE54BBBA553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3" name="Oval 822">
                <a:extLst>
                  <a:ext uri="{FF2B5EF4-FFF2-40B4-BE49-F238E27FC236}">
                    <a16:creationId xmlns:a16="http://schemas.microsoft.com/office/drawing/2014/main" id="{31BF2026-0FB1-E344-B3E2-B2DFCFF4921D}"/>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4" name="Oval 823">
                <a:extLst>
                  <a:ext uri="{FF2B5EF4-FFF2-40B4-BE49-F238E27FC236}">
                    <a16:creationId xmlns:a16="http://schemas.microsoft.com/office/drawing/2014/main" id="{045858ED-E0D3-2947-8FCB-8DBEC3A2DCB8}"/>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665" name="Freeform 824">
                <a:extLst>
                  <a:ext uri="{FF2B5EF4-FFF2-40B4-BE49-F238E27FC236}">
                    <a16:creationId xmlns:a16="http://schemas.microsoft.com/office/drawing/2014/main" id="{E5E275BC-9700-424B-9BEB-9613FB736C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660" name="Freeform 825">
              <a:extLst>
                <a:ext uri="{FF2B5EF4-FFF2-40B4-BE49-F238E27FC236}">
                  <a16:creationId xmlns:a16="http://schemas.microsoft.com/office/drawing/2014/main" id="{ECB5D4CE-5FC9-DC4E-89ED-A0BB7E0BA369}"/>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643" name="Line 270">
              <a:extLst>
                <a:ext uri="{FF2B5EF4-FFF2-40B4-BE49-F238E27FC236}">
                  <a16:creationId xmlns:a16="http://schemas.microsoft.com/office/drawing/2014/main" id="{FA08DB75-567F-6542-8492-F7659339A932}"/>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4" name="Line 271">
              <a:extLst>
                <a:ext uri="{FF2B5EF4-FFF2-40B4-BE49-F238E27FC236}">
                  <a16:creationId xmlns:a16="http://schemas.microsoft.com/office/drawing/2014/main" id="{11CD1AD9-1F3F-D840-8797-C7B943D002E3}"/>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5" name="Line 272">
              <a:extLst>
                <a:ext uri="{FF2B5EF4-FFF2-40B4-BE49-F238E27FC236}">
                  <a16:creationId xmlns:a16="http://schemas.microsoft.com/office/drawing/2014/main" id="{13035F41-6389-7A4F-BB76-14A927BE0B50}"/>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6" name="Line 273">
              <a:extLst>
                <a:ext uri="{FF2B5EF4-FFF2-40B4-BE49-F238E27FC236}">
                  <a16:creationId xmlns:a16="http://schemas.microsoft.com/office/drawing/2014/main" id="{39127D53-B9D4-DE4E-B8F3-A2FE1F9958D3}"/>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7" name="Line 274">
              <a:extLst>
                <a:ext uri="{FF2B5EF4-FFF2-40B4-BE49-F238E27FC236}">
                  <a16:creationId xmlns:a16="http://schemas.microsoft.com/office/drawing/2014/main" id="{8223DB97-5A26-9346-80A3-F121ACBDE880}"/>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8" name="Line 275">
              <a:extLst>
                <a:ext uri="{FF2B5EF4-FFF2-40B4-BE49-F238E27FC236}">
                  <a16:creationId xmlns:a16="http://schemas.microsoft.com/office/drawing/2014/main" id="{199623AA-0954-1B42-9AE5-5ACA76BD36C5}"/>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49" name="Line 276">
              <a:extLst>
                <a:ext uri="{FF2B5EF4-FFF2-40B4-BE49-F238E27FC236}">
                  <a16:creationId xmlns:a16="http://schemas.microsoft.com/office/drawing/2014/main" id="{EEDDE26F-70FB-104D-9F4B-917F4E5EBB4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0" name="Line 277">
              <a:extLst>
                <a:ext uri="{FF2B5EF4-FFF2-40B4-BE49-F238E27FC236}">
                  <a16:creationId xmlns:a16="http://schemas.microsoft.com/office/drawing/2014/main" id="{1910E0AB-9CFB-2844-9986-FAFC7B296BCD}"/>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1" name="Line 278">
              <a:extLst>
                <a:ext uri="{FF2B5EF4-FFF2-40B4-BE49-F238E27FC236}">
                  <a16:creationId xmlns:a16="http://schemas.microsoft.com/office/drawing/2014/main" id="{5358B212-AF66-8B4C-9A35-A4A5C570D473}"/>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2" name="Line 279">
              <a:extLst>
                <a:ext uri="{FF2B5EF4-FFF2-40B4-BE49-F238E27FC236}">
                  <a16:creationId xmlns:a16="http://schemas.microsoft.com/office/drawing/2014/main" id="{DFEB40D1-4403-5343-A0BE-65F96D94E8D6}"/>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3" name="Line 280">
              <a:extLst>
                <a:ext uri="{FF2B5EF4-FFF2-40B4-BE49-F238E27FC236}">
                  <a16:creationId xmlns:a16="http://schemas.microsoft.com/office/drawing/2014/main" id="{C6254C2C-45AE-1244-9897-9880F6CD8ABD}"/>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4" name="Line 281">
              <a:extLst>
                <a:ext uri="{FF2B5EF4-FFF2-40B4-BE49-F238E27FC236}">
                  <a16:creationId xmlns:a16="http://schemas.microsoft.com/office/drawing/2014/main" id="{129A5F22-BF79-FB43-9297-80AB718DA27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5" name="Line 282">
              <a:extLst>
                <a:ext uri="{FF2B5EF4-FFF2-40B4-BE49-F238E27FC236}">
                  <a16:creationId xmlns:a16="http://schemas.microsoft.com/office/drawing/2014/main" id="{17C95245-522E-1844-BE3E-7FD4E56D895E}"/>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6" name="Line 283">
              <a:extLst>
                <a:ext uri="{FF2B5EF4-FFF2-40B4-BE49-F238E27FC236}">
                  <a16:creationId xmlns:a16="http://schemas.microsoft.com/office/drawing/2014/main" id="{FCAA33DA-9E95-9146-8301-55AA080D591A}"/>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57" name="Line 284">
              <a:extLst>
                <a:ext uri="{FF2B5EF4-FFF2-40B4-BE49-F238E27FC236}">
                  <a16:creationId xmlns:a16="http://schemas.microsoft.com/office/drawing/2014/main" id="{0D051C37-4CE3-3440-95F2-9A6D70344AA4}"/>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617" name="Group 616">
              <a:extLst>
                <a:ext uri="{FF2B5EF4-FFF2-40B4-BE49-F238E27FC236}">
                  <a16:creationId xmlns:a16="http://schemas.microsoft.com/office/drawing/2014/main" id="{41745780-3333-9046-9015-7488C78644C2}"/>
                </a:ext>
              </a:extLst>
            </p:cNvPr>
            <p:cNvGrpSpPr/>
            <p:nvPr/>
          </p:nvGrpSpPr>
          <p:grpSpPr>
            <a:xfrm>
              <a:off x="9642894" y="5425476"/>
              <a:ext cx="427183" cy="191690"/>
              <a:chOff x="1503784" y="3006600"/>
              <a:chExt cx="1771786" cy="957087"/>
            </a:xfrm>
          </p:grpSpPr>
          <p:grpSp>
            <p:nvGrpSpPr>
              <p:cNvPr id="618" name="Group 617">
                <a:extLst>
                  <a:ext uri="{FF2B5EF4-FFF2-40B4-BE49-F238E27FC236}">
                    <a16:creationId xmlns:a16="http://schemas.microsoft.com/office/drawing/2014/main" id="{A58F1511-1E0A-4445-A939-3898B2867F71}"/>
                  </a:ext>
                </a:extLst>
              </p:cNvPr>
              <p:cNvGrpSpPr/>
              <p:nvPr/>
            </p:nvGrpSpPr>
            <p:grpSpPr>
              <a:xfrm>
                <a:off x="1503784" y="3006600"/>
                <a:ext cx="1771786" cy="957087"/>
                <a:chOff x="1465684" y="2997075"/>
                <a:chExt cx="1771786" cy="957087"/>
              </a:xfrm>
            </p:grpSpPr>
            <p:sp>
              <p:nvSpPr>
                <p:cNvPr id="639" name="Freeform 638">
                  <a:extLst>
                    <a:ext uri="{FF2B5EF4-FFF2-40B4-BE49-F238E27FC236}">
                      <a16:creationId xmlns:a16="http://schemas.microsoft.com/office/drawing/2014/main" id="{1283E28E-82D8-5143-A734-4413A36494AF}"/>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640" name="Oval 639">
                  <a:extLst>
                    <a:ext uri="{FF2B5EF4-FFF2-40B4-BE49-F238E27FC236}">
                      <a16:creationId xmlns:a16="http://schemas.microsoft.com/office/drawing/2014/main" id="{F984C4EF-F9D4-2046-B211-E0A99A1EF0E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619" name="Group 618">
                <a:extLst>
                  <a:ext uri="{FF2B5EF4-FFF2-40B4-BE49-F238E27FC236}">
                    <a16:creationId xmlns:a16="http://schemas.microsoft.com/office/drawing/2014/main" id="{39BBCE51-8659-4646-8EC1-5E99E32742CD}"/>
                  </a:ext>
                </a:extLst>
              </p:cNvPr>
              <p:cNvGrpSpPr/>
              <p:nvPr/>
            </p:nvGrpSpPr>
            <p:grpSpPr>
              <a:xfrm>
                <a:off x="1977616" y="3038475"/>
                <a:ext cx="768409" cy="553944"/>
                <a:chOff x="1968091" y="3022600"/>
                <a:chExt cx="768409" cy="553944"/>
              </a:xfrm>
            </p:grpSpPr>
            <p:grpSp>
              <p:nvGrpSpPr>
                <p:cNvPr id="620" name="Group 619">
                  <a:extLst>
                    <a:ext uri="{FF2B5EF4-FFF2-40B4-BE49-F238E27FC236}">
                      <a16:creationId xmlns:a16="http://schemas.microsoft.com/office/drawing/2014/main" id="{C68FD663-5CA3-3442-89A9-3CA321EAC45B}"/>
                    </a:ext>
                  </a:extLst>
                </p:cNvPr>
                <p:cNvGrpSpPr/>
                <p:nvPr/>
              </p:nvGrpSpPr>
              <p:grpSpPr>
                <a:xfrm>
                  <a:off x="2032000" y="3022600"/>
                  <a:ext cx="257175" cy="544419"/>
                  <a:chOff x="2441575" y="2479675"/>
                  <a:chExt cx="765175" cy="1028347"/>
                </a:xfrm>
              </p:grpSpPr>
              <p:sp>
                <p:nvSpPr>
                  <p:cNvPr id="637" name="Parallelogram 636">
                    <a:extLst>
                      <a:ext uri="{FF2B5EF4-FFF2-40B4-BE49-F238E27FC236}">
                        <a16:creationId xmlns:a16="http://schemas.microsoft.com/office/drawing/2014/main" id="{0ED3B0B9-417F-2644-BA76-E82F3102162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8" name="Parallelogram 637">
                    <a:extLst>
                      <a:ext uri="{FF2B5EF4-FFF2-40B4-BE49-F238E27FC236}">
                        <a16:creationId xmlns:a16="http://schemas.microsoft.com/office/drawing/2014/main" id="{9901B493-3DB6-034A-AA81-E0643E106CE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621" name="Group 620">
                  <a:extLst>
                    <a:ext uri="{FF2B5EF4-FFF2-40B4-BE49-F238E27FC236}">
                      <a16:creationId xmlns:a16="http://schemas.microsoft.com/office/drawing/2014/main" id="{93D6CD13-4E18-C143-A054-EC13DEFD8841}"/>
                    </a:ext>
                  </a:extLst>
                </p:cNvPr>
                <p:cNvGrpSpPr/>
                <p:nvPr/>
              </p:nvGrpSpPr>
              <p:grpSpPr>
                <a:xfrm flipH="1">
                  <a:off x="2441575" y="3032125"/>
                  <a:ext cx="257175" cy="544419"/>
                  <a:chOff x="2441575" y="2479675"/>
                  <a:chExt cx="765175" cy="1028347"/>
                </a:xfrm>
              </p:grpSpPr>
              <p:sp>
                <p:nvSpPr>
                  <p:cNvPr id="635" name="Parallelogram 634">
                    <a:extLst>
                      <a:ext uri="{FF2B5EF4-FFF2-40B4-BE49-F238E27FC236}">
                        <a16:creationId xmlns:a16="http://schemas.microsoft.com/office/drawing/2014/main" id="{55D41DEE-375F-2643-8759-908631388DD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6" name="Parallelogram 635">
                    <a:extLst>
                      <a:ext uri="{FF2B5EF4-FFF2-40B4-BE49-F238E27FC236}">
                        <a16:creationId xmlns:a16="http://schemas.microsoft.com/office/drawing/2014/main" id="{643AB043-C39C-6946-BACB-C748015E114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22" name="Parallelogram 621">
                  <a:extLst>
                    <a:ext uri="{FF2B5EF4-FFF2-40B4-BE49-F238E27FC236}">
                      <a16:creationId xmlns:a16="http://schemas.microsoft.com/office/drawing/2014/main" id="{FD113F07-B613-4043-99C4-4E81FE864B34}"/>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3" name="Parallelogram 622">
                  <a:extLst>
                    <a:ext uri="{FF2B5EF4-FFF2-40B4-BE49-F238E27FC236}">
                      <a16:creationId xmlns:a16="http://schemas.microsoft.com/office/drawing/2014/main" id="{02051A52-64F3-8846-A832-73861520A570}"/>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4" name="Parallelogram 623">
                  <a:extLst>
                    <a:ext uri="{FF2B5EF4-FFF2-40B4-BE49-F238E27FC236}">
                      <a16:creationId xmlns:a16="http://schemas.microsoft.com/office/drawing/2014/main" id="{F3061D52-9CE7-624A-B1C7-F6338930EE25}"/>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5" name="Parallelogram 624">
                  <a:extLst>
                    <a:ext uri="{FF2B5EF4-FFF2-40B4-BE49-F238E27FC236}">
                      <a16:creationId xmlns:a16="http://schemas.microsoft.com/office/drawing/2014/main" id="{E42E9B3C-D7DB-6E47-855F-5B16C4B9F017}"/>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6" name="Parallelogram 625">
                  <a:extLst>
                    <a:ext uri="{FF2B5EF4-FFF2-40B4-BE49-F238E27FC236}">
                      <a16:creationId xmlns:a16="http://schemas.microsoft.com/office/drawing/2014/main" id="{9C195EBD-60CA-5743-9C5D-9EF3C970A76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27" name="Parallelogram 626">
                  <a:extLst>
                    <a:ext uri="{FF2B5EF4-FFF2-40B4-BE49-F238E27FC236}">
                      <a16:creationId xmlns:a16="http://schemas.microsoft.com/office/drawing/2014/main" id="{4CD20E16-6200-F345-8904-740ECAB16F19}"/>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628" name="Group 627">
                  <a:extLst>
                    <a:ext uri="{FF2B5EF4-FFF2-40B4-BE49-F238E27FC236}">
                      <a16:creationId xmlns:a16="http://schemas.microsoft.com/office/drawing/2014/main" id="{DE1A0FE1-5981-364B-8A0C-084923C923A7}"/>
                    </a:ext>
                  </a:extLst>
                </p:cNvPr>
                <p:cNvGrpSpPr/>
                <p:nvPr/>
              </p:nvGrpSpPr>
              <p:grpSpPr>
                <a:xfrm>
                  <a:off x="1968091" y="3322545"/>
                  <a:ext cx="768409" cy="96354"/>
                  <a:chOff x="1968092" y="3319370"/>
                  <a:chExt cx="677104" cy="96354"/>
                </a:xfrm>
              </p:grpSpPr>
              <p:sp>
                <p:nvSpPr>
                  <p:cNvPr id="631" name="Parallelogram 630">
                    <a:extLst>
                      <a:ext uri="{FF2B5EF4-FFF2-40B4-BE49-F238E27FC236}">
                        <a16:creationId xmlns:a16="http://schemas.microsoft.com/office/drawing/2014/main" id="{88BB6B27-5909-314B-9F3E-EA1761133D95}"/>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2" name="Parallelogram 631">
                    <a:extLst>
                      <a:ext uri="{FF2B5EF4-FFF2-40B4-BE49-F238E27FC236}">
                        <a16:creationId xmlns:a16="http://schemas.microsoft.com/office/drawing/2014/main" id="{B97E8B11-D730-8047-A539-1E52AB03F84A}"/>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3" name="Parallelogram 632">
                    <a:extLst>
                      <a:ext uri="{FF2B5EF4-FFF2-40B4-BE49-F238E27FC236}">
                        <a16:creationId xmlns:a16="http://schemas.microsoft.com/office/drawing/2014/main" id="{4AED2015-9021-884B-B47D-197F1226A27F}"/>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4" name="Parallelogram 633">
                    <a:extLst>
                      <a:ext uri="{FF2B5EF4-FFF2-40B4-BE49-F238E27FC236}">
                        <a16:creationId xmlns:a16="http://schemas.microsoft.com/office/drawing/2014/main" id="{4DE15F2B-32A9-9744-A28F-6476BF11B55C}"/>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29" name="Parallelogram 628">
                  <a:extLst>
                    <a:ext uri="{FF2B5EF4-FFF2-40B4-BE49-F238E27FC236}">
                      <a16:creationId xmlns:a16="http://schemas.microsoft.com/office/drawing/2014/main" id="{3C00C2E8-6E5D-2148-A38C-0A06B73DBD8A}"/>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30" name="Parallelogram 629">
                  <a:extLst>
                    <a:ext uri="{FF2B5EF4-FFF2-40B4-BE49-F238E27FC236}">
                      <a16:creationId xmlns:a16="http://schemas.microsoft.com/office/drawing/2014/main" id="{CF688BA2-4741-0E49-88B8-F43F38199772}"/>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666" name="Group 665">
            <a:extLst>
              <a:ext uri="{FF2B5EF4-FFF2-40B4-BE49-F238E27FC236}">
                <a16:creationId xmlns:a16="http://schemas.microsoft.com/office/drawing/2014/main" id="{06663400-3C5A-8845-98AF-5008BBA2DAC8}"/>
              </a:ext>
            </a:extLst>
          </p:cNvPr>
          <p:cNvGrpSpPr/>
          <p:nvPr/>
        </p:nvGrpSpPr>
        <p:grpSpPr>
          <a:xfrm>
            <a:off x="2498237" y="3340441"/>
            <a:ext cx="719669" cy="694685"/>
            <a:chOff x="9493249" y="5053913"/>
            <a:chExt cx="719669" cy="694685"/>
          </a:xfrm>
        </p:grpSpPr>
        <p:sp>
          <p:nvSpPr>
            <p:cNvPr id="667" name="Hexagon 666">
              <a:extLst>
                <a:ext uri="{FF2B5EF4-FFF2-40B4-BE49-F238E27FC236}">
                  <a16:creationId xmlns:a16="http://schemas.microsoft.com/office/drawing/2014/main" id="{7458CC80-20A9-E54C-98B5-CE109091E2A3}"/>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68" name="Oval 818">
              <a:extLst>
                <a:ext uri="{FF2B5EF4-FFF2-40B4-BE49-F238E27FC236}">
                  <a16:creationId xmlns:a16="http://schemas.microsoft.com/office/drawing/2014/main" id="{2E656D59-78AD-A140-9083-12054A6F4E8D}"/>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669" name="Group 819">
              <a:extLst>
                <a:ext uri="{FF2B5EF4-FFF2-40B4-BE49-F238E27FC236}">
                  <a16:creationId xmlns:a16="http://schemas.microsoft.com/office/drawing/2014/main" id="{E6C9E26A-F436-1B40-9593-2254C2DC8D22}"/>
                </a:ext>
              </a:extLst>
            </p:cNvPr>
            <p:cNvGrpSpPr>
              <a:grpSpLocks/>
            </p:cNvGrpSpPr>
            <p:nvPr/>
          </p:nvGrpSpPr>
          <p:grpSpPr bwMode="auto">
            <a:xfrm>
              <a:off x="9598358" y="5053913"/>
              <a:ext cx="211046" cy="174590"/>
              <a:chOff x="2949" y="1424"/>
              <a:chExt cx="265" cy="280"/>
            </a:xfrm>
          </p:grpSpPr>
          <p:sp>
            <p:nvSpPr>
              <p:cNvPr id="710" name="Oval 820">
                <a:extLst>
                  <a:ext uri="{FF2B5EF4-FFF2-40B4-BE49-F238E27FC236}">
                    <a16:creationId xmlns:a16="http://schemas.microsoft.com/office/drawing/2014/main" id="{9EFC1F76-8172-BE41-9600-F75391EB744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1" name="Oval 821">
                <a:extLst>
                  <a:ext uri="{FF2B5EF4-FFF2-40B4-BE49-F238E27FC236}">
                    <a16:creationId xmlns:a16="http://schemas.microsoft.com/office/drawing/2014/main" id="{5A33C6CC-A5B7-DA48-A8F4-974E5990E129}"/>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2" name="Oval 822">
                <a:extLst>
                  <a:ext uri="{FF2B5EF4-FFF2-40B4-BE49-F238E27FC236}">
                    <a16:creationId xmlns:a16="http://schemas.microsoft.com/office/drawing/2014/main" id="{ED46D6DD-6865-9D47-BDEC-6B4214E3F2BA}"/>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3" name="Oval 823">
                <a:extLst>
                  <a:ext uri="{FF2B5EF4-FFF2-40B4-BE49-F238E27FC236}">
                    <a16:creationId xmlns:a16="http://schemas.microsoft.com/office/drawing/2014/main" id="{44A6ECFE-BC93-F54A-8521-96BBA7C4FEDD}"/>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14" name="Freeform 824">
                <a:extLst>
                  <a:ext uri="{FF2B5EF4-FFF2-40B4-BE49-F238E27FC236}">
                    <a16:creationId xmlns:a16="http://schemas.microsoft.com/office/drawing/2014/main" id="{D98EA004-91D4-264E-BA00-970A4DACB7B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670" name="Freeform 825">
              <a:extLst>
                <a:ext uri="{FF2B5EF4-FFF2-40B4-BE49-F238E27FC236}">
                  <a16:creationId xmlns:a16="http://schemas.microsoft.com/office/drawing/2014/main" id="{A49D820F-3B88-0B4E-BE93-55F9130E052F}"/>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671" name="Line 270">
              <a:extLst>
                <a:ext uri="{FF2B5EF4-FFF2-40B4-BE49-F238E27FC236}">
                  <a16:creationId xmlns:a16="http://schemas.microsoft.com/office/drawing/2014/main" id="{CAC2F182-169D-4A4B-8444-81F6B8B4AB9F}"/>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2" name="Line 271">
              <a:extLst>
                <a:ext uri="{FF2B5EF4-FFF2-40B4-BE49-F238E27FC236}">
                  <a16:creationId xmlns:a16="http://schemas.microsoft.com/office/drawing/2014/main" id="{B8303C47-8DE9-4A42-A620-C560C8F684D8}"/>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3" name="Line 272">
              <a:extLst>
                <a:ext uri="{FF2B5EF4-FFF2-40B4-BE49-F238E27FC236}">
                  <a16:creationId xmlns:a16="http://schemas.microsoft.com/office/drawing/2014/main" id="{B41BFE20-C705-6E40-A7BA-9B6E19759A6C}"/>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4" name="Line 273">
              <a:extLst>
                <a:ext uri="{FF2B5EF4-FFF2-40B4-BE49-F238E27FC236}">
                  <a16:creationId xmlns:a16="http://schemas.microsoft.com/office/drawing/2014/main" id="{F4854A33-FBBE-DC4A-9EF8-D6289712411F}"/>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5" name="Line 274">
              <a:extLst>
                <a:ext uri="{FF2B5EF4-FFF2-40B4-BE49-F238E27FC236}">
                  <a16:creationId xmlns:a16="http://schemas.microsoft.com/office/drawing/2014/main" id="{5DEBC8FB-818F-E147-A253-FC94327014C2}"/>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6" name="Line 275">
              <a:extLst>
                <a:ext uri="{FF2B5EF4-FFF2-40B4-BE49-F238E27FC236}">
                  <a16:creationId xmlns:a16="http://schemas.microsoft.com/office/drawing/2014/main" id="{9A2658AB-DBCB-B840-BDDC-8B52140CA7C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7" name="Line 276">
              <a:extLst>
                <a:ext uri="{FF2B5EF4-FFF2-40B4-BE49-F238E27FC236}">
                  <a16:creationId xmlns:a16="http://schemas.microsoft.com/office/drawing/2014/main" id="{8B20B956-FAAF-4A46-982F-AB240FA8CA32}"/>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8" name="Line 277">
              <a:extLst>
                <a:ext uri="{FF2B5EF4-FFF2-40B4-BE49-F238E27FC236}">
                  <a16:creationId xmlns:a16="http://schemas.microsoft.com/office/drawing/2014/main" id="{53BA3699-F505-FD46-828A-DDDAD42F64A5}"/>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79" name="Line 278">
              <a:extLst>
                <a:ext uri="{FF2B5EF4-FFF2-40B4-BE49-F238E27FC236}">
                  <a16:creationId xmlns:a16="http://schemas.microsoft.com/office/drawing/2014/main" id="{F533CC11-973F-CF4E-A0D2-DC2DB41251C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0" name="Line 279">
              <a:extLst>
                <a:ext uri="{FF2B5EF4-FFF2-40B4-BE49-F238E27FC236}">
                  <a16:creationId xmlns:a16="http://schemas.microsoft.com/office/drawing/2014/main" id="{4418C7A0-BF40-2B44-9150-F23FF7E5E687}"/>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1" name="Line 280">
              <a:extLst>
                <a:ext uri="{FF2B5EF4-FFF2-40B4-BE49-F238E27FC236}">
                  <a16:creationId xmlns:a16="http://schemas.microsoft.com/office/drawing/2014/main" id="{4AEA9854-0115-134F-B712-B2707F177955}"/>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2" name="Line 281">
              <a:extLst>
                <a:ext uri="{FF2B5EF4-FFF2-40B4-BE49-F238E27FC236}">
                  <a16:creationId xmlns:a16="http://schemas.microsoft.com/office/drawing/2014/main" id="{9E1A5026-105D-1044-BD70-54FB92999E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3" name="Line 282">
              <a:extLst>
                <a:ext uri="{FF2B5EF4-FFF2-40B4-BE49-F238E27FC236}">
                  <a16:creationId xmlns:a16="http://schemas.microsoft.com/office/drawing/2014/main" id="{FF3F5895-E97B-AD44-85AC-C674DC8A3EFB}"/>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4" name="Line 283">
              <a:extLst>
                <a:ext uri="{FF2B5EF4-FFF2-40B4-BE49-F238E27FC236}">
                  <a16:creationId xmlns:a16="http://schemas.microsoft.com/office/drawing/2014/main" id="{8BC2FDA0-3221-DE4F-BC2A-62AF5D1804A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685" name="Line 284">
              <a:extLst>
                <a:ext uri="{FF2B5EF4-FFF2-40B4-BE49-F238E27FC236}">
                  <a16:creationId xmlns:a16="http://schemas.microsoft.com/office/drawing/2014/main" id="{9F70C213-CC21-1C4D-9BDF-D368655E270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686" name="Group 685">
              <a:extLst>
                <a:ext uri="{FF2B5EF4-FFF2-40B4-BE49-F238E27FC236}">
                  <a16:creationId xmlns:a16="http://schemas.microsoft.com/office/drawing/2014/main" id="{BBBDBFC9-174F-754C-8344-72AB2278C4AC}"/>
                </a:ext>
              </a:extLst>
            </p:cNvPr>
            <p:cNvGrpSpPr/>
            <p:nvPr/>
          </p:nvGrpSpPr>
          <p:grpSpPr>
            <a:xfrm>
              <a:off x="9642894" y="5425476"/>
              <a:ext cx="427183" cy="191690"/>
              <a:chOff x="1503784" y="3006600"/>
              <a:chExt cx="1771786" cy="957087"/>
            </a:xfrm>
          </p:grpSpPr>
          <p:grpSp>
            <p:nvGrpSpPr>
              <p:cNvPr id="687" name="Group 686">
                <a:extLst>
                  <a:ext uri="{FF2B5EF4-FFF2-40B4-BE49-F238E27FC236}">
                    <a16:creationId xmlns:a16="http://schemas.microsoft.com/office/drawing/2014/main" id="{502421E0-44D0-BD4E-9618-B04FCEBFE83F}"/>
                  </a:ext>
                </a:extLst>
              </p:cNvPr>
              <p:cNvGrpSpPr/>
              <p:nvPr/>
            </p:nvGrpSpPr>
            <p:grpSpPr>
              <a:xfrm>
                <a:off x="1503784" y="3006600"/>
                <a:ext cx="1771786" cy="957087"/>
                <a:chOff x="1465684" y="2997075"/>
                <a:chExt cx="1771786" cy="957087"/>
              </a:xfrm>
            </p:grpSpPr>
            <p:sp>
              <p:nvSpPr>
                <p:cNvPr id="708" name="Freeform 707">
                  <a:extLst>
                    <a:ext uri="{FF2B5EF4-FFF2-40B4-BE49-F238E27FC236}">
                      <a16:creationId xmlns:a16="http://schemas.microsoft.com/office/drawing/2014/main" id="{41D17627-90FB-1847-84ED-3FFCBBA588B5}"/>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709" name="Oval 708">
                  <a:extLst>
                    <a:ext uri="{FF2B5EF4-FFF2-40B4-BE49-F238E27FC236}">
                      <a16:creationId xmlns:a16="http://schemas.microsoft.com/office/drawing/2014/main" id="{3618E46D-6BC0-8246-9475-80C818FE0ABC}"/>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688" name="Group 687">
                <a:extLst>
                  <a:ext uri="{FF2B5EF4-FFF2-40B4-BE49-F238E27FC236}">
                    <a16:creationId xmlns:a16="http://schemas.microsoft.com/office/drawing/2014/main" id="{91A2BDAC-E56D-184A-B55B-F31CBE3F63EE}"/>
                  </a:ext>
                </a:extLst>
              </p:cNvPr>
              <p:cNvGrpSpPr/>
              <p:nvPr/>
            </p:nvGrpSpPr>
            <p:grpSpPr>
              <a:xfrm>
                <a:off x="1977616" y="3038475"/>
                <a:ext cx="768409" cy="553944"/>
                <a:chOff x="1968091" y="3022600"/>
                <a:chExt cx="768409" cy="553944"/>
              </a:xfrm>
            </p:grpSpPr>
            <p:grpSp>
              <p:nvGrpSpPr>
                <p:cNvPr id="689" name="Group 688">
                  <a:extLst>
                    <a:ext uri="{FF2B5EF4-FFF2-40B4-BE49-F238E27FC236}">
                      <a16:creationId xmlns:a16="http://schemas.microsoft.com/office/drawing/2014/main" id="{EAA65592-0AA6-6146-978A-1DD5D9AAE244}"/>
                    </a:ext>
                  </a:extLst>
                </p:cNvPr>
                <p:cNvGrpSpPr/>
                <p:nvPr/>
              </p:nvGrpSpPr>
              <p:grpSpPr>
                <a:xfrm>
                  <a:off x="2032000" y="3022600"/>
                  <a:ext cx="257175" cy="544419"/>
                  <a:chOff x="2441575" y="2479675"/>
                  <a:chExt cx="765175" cy="1028347"/>
                </a:xfrm>
              </p:grpSpPr>
              <p:sp>
                <p:nvSpPr>
                  <p:cNvPr id="706" name="Parallelogram 705">
                    <a:extLst>
                      <a:ext uri="{FF2B5EF4-FFF2-40B4-BE49-F238E27FC236}">
                        <a16:creationId xmlns:a16="http://schemas.microsoft.com/office/drawing/2014/main" id="{BACA0608-7BDA-8548-9EF6-76BB67B9EB9A}"/>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7" name="Parallelogram 706">
                    <a:extLst>
                      <a:ext uri="{FF2B5EF4-FFF2-40B4-BE49-F238E27FC236}">
                        <a16:creationId xmlns:a16="http://schemas.microsoft.com/office/drawing/2014/main" id="{D155F5E8-E884-3644-B31A-F4748D7D0EC4}"/>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690" name="Group 689">
                  <a:extLst>
                    <a:ext uri="{FF2B5EF4-FFF2-40B4-BE49-F238E27FC236}">
                      <a16:creationId xmlns:a16="http://schemas.microsoft.com/office/drawing/2014/main" id="{93AEBD0E-4ED6-0C4C-ADE5-9CB920A3C91C}"/>
                    </a:ext>
                  </a:extLst>
                </p:cNvPr>
                <p:cNvGrpSpPr/>
                <p:nvPr/>
              </p:nvGrpSpPr>
              <p:grpSpPr>
                <a:xfrm flipH="1">
                  <a:off x="2441575" y="3032125"/>
                  <a:ext cx="257175" cy="544419"/>
                  <a:chOff x="2441575" y="2479675"/>
                  <a:chExt cx="765175" cy="1028347"/>
                </a:xfrm>
              </p:grpSpPr>
              <p:sp>
                <p:nvSpPr>
                  <p:cNvPr id="704" name="Parallelogram 703">
                    <a:extLst>
                      <a:ext uri="{FF2B5EF4-FFF2-40B4-BE49-F238E27FC236}">
                        <a16:creationId xmlns:a16="http://schemas.microsoft.com/office/drawing/2014/main" id="{48F50BB9-DBE7-0A40-BEF7-E5AA65281C96}"/>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5" name="Parallelogram 704">
                    <a:extLst>
                      <a:ext uri="{FF2B5EF4-FFF2-40B4-BE49-F238E27FC236}">
                        <a16:creationId xmlns:a16="http://schemas.microsoft.com/office/drawing/2014/main" id="{5210B519-B255-F44D-ABAB-072CA4754DC6}"/>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91" name="Parallelogram 690">
                  <a:extLst>
                    <a:ext uri="{FF2B5EF4-FFF2-40B4-BE49-F238E27FC236}">
                      <a16:creationId xmlns:a16="http://schemas.microsoft.com/office/drawing/2014/main" id="{ED589CB4-8D93-E34F-A057-B7F19006A27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2" name="Parallelogram 691">
                  <a:extLst>
                    <a:ext uri="{FF2B5EF4-FFF2-40B4-BE49-F238E27FC236}">
                      <a16:creationId xmlns:a16="http://schemas.microsoft.com/office/drawing/2014/main" id="{63D2CB76-5C1A-7F4B-893D-AF68E238C265}"/>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3" name="Parallelogram 692">
                  <a:extLst>
                    <a:ext uri="{FF2B5EF4-FFF2-40B4-BE49-F238E27FC236}">
                      <a16:creationId xmlns:a16="http://schemas.microsoft.com/office/drawing/2014/main" id="{43A4EA28-E41C-1949-9B67-535B80CD27D0}"/>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4" name="Parallelogram 693">
                  <a:extLst>
                    <a:ext uri="{FF2B5EF4-FFF2-40B4-BE49-F238E27FC236}">
                      <a16:creationId xmlns:a16="http://schemas.microsoft.com/office/drawing/2014/main" id="{A3DEDAB4-FE99-3246-B3A0-B04E2AB1B31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5" name="Parallelogram 694">
                  <a:extLst>
                    <a:ext uri="{FF2B5EF4-FFF2-40B4-BE49-F238E27FC236}">
                      <a16:creationId xmlns:a16="http://schemas.microsoft.com/office/drawing/2014/main" id="{AD99151F-A99B-FF40-AB5F-3A418EF3AB01}"/>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6" name="Parallelogram 695">
                  <a:extLst>
                    <a:ext uri="{FF2B5EF4-FFF2-40B4-BE49-F238E27FC236}">
                      <a16:creationId xmlns:a16="http://schemas.microsoft.com/office/drawing/2014/main" id="{E9C67F0E-5169-FC47-8A97-4EED85AB9A28}"/>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697" name="Group 696">
                  <a:extLst>
                    <a:ext uri="{FF2B5EF4-FFF2-40B4-BE49-F238E27FC236}">
                      <a16:creationId xmlns:a16="http://schemas.microsoft.com/office/drawing/2014/main" id="{0A77F01A-0889-5B4B-91EC-767FF0890250}"/>
                    </a:ext>
                  </a:extLst>
                </p:cNvPr>
                <p:cNvGrpSpPr/>
                <p:nvPr/>
              </p:nvGrpSpPr>
              <p:grpSpPr>
                <a:xfrm>
                  <a:off x="1968091" y="3322545"/>
                  <a:ext cx="768409" cy="96354"/>
                  <a:chOff x="1968092" y="3319370"/>
                  <a:chExt cx="677104" cy="96354"/>
                </a:xfrm>
              </p:grpSpPr>
              <p:sp>
                <p:nvSpPr>
                  <p:cNvPr id="700" name="Parallelogram 699">
                    <a:extLst>
                      <a:ext uri="{FF2B5EF4-FFF2-40B4-BE49-F238E27FC236}">
                        <a16:creationId xmlns:a16="http://schemas.microsoft.com/office/drawing/2014/main" id="{D965BDA7-F9F8-954B-A0C0-D749113B978F}"/>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1" name="Parallelogram 700">
                    <a:extLst>
                      <a:ext uri="{FF2B5EF4-FFF2-40B4-BE49-F238E27FC236}">
                        <a16:creationId xmlns:a16="http://schemas.microsoft.com/office/drawing/2014/main" id="{49FAF3EA-64F7-C145-ABC2-D975460CAE47}"/>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2" name="Parallelogram 701">
                    <a:extLst>
                      <a:ext uri="{FF2B5EF4-FFF2-40B4-BE49-F238E27FC236}">
                        <a16:creationId xmlns:a16="http://schemas.microsoft.com/office/drawing/2014/main" id="{25214C8E-5BB1-A04A-B42B-C981BD1461BD}"/>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03" name="Parallelogram 702">
                    <a:extLst>
                      <a:ext uri="{FF2B5EF4-FFF2-40B4-BE49-F238E27FC236}">
                        <a16:creationId xmlns:a16="http://schemas.microsoft.com/office/drawing/2014/main" id="{6453038D-1349-E943-8C58-1EB850006C1D}"/>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98" name="Parallelogram 697">
                  <a:extLst>
                    <a:ext uri="{FF2B5EF4-FFF2-40B4-BE49-F238E27FC236}">
                      <a16:creationId xmlns:a16="http://schemas.microsoft.com/office/drawing/2014/main" id="{E485A5FE-5591-874C-9CB9-43D9BE87E884}"/>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9" name="Parallelogram 698">
                  <a:extLst>
                    <a:ext uri="{FF2B5EF4-FFF2-40B4-BE49-F238E27FC236}">
                      <a16:creationId xmlns:a16="http://schemas.microsoft.com/office/drawing/2014/main" id="{888D5BA7-1DB3-D840-849C-1AC8BAE0FE49}"/>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715" name="Group 714">
            <a:extLst>
              <a:ext uri="{FF2B5EF4-FFF2-40B4-BE49-F238E27FC236}">
                <a16:creationId xmlns:a16="http://schemas.microsoft.com/office/drawing/2014/main" id="{830A8F35-19D8-8640-9E0D-8E362B995AD0}"/>
              </a:ext>
            </a:extLst>
          </p:cNvPr>
          <p:cNvGrpSpPr/>
          <p:nvPr/>
        </p:nvGrpSpPr>
        <p:grpSpPr>
          <a:xfrm>
            <a:off x="4182882" y="4123040"/>
            <a:ext cx="719669" cy="694685"/>
            <a:chOff x="9493249" y="5053913"/>
            <a:chExt cx="719669" cy="694685"/>
          </a:xfrm>
        </p:grpSpPr>
        <p:sp>
          <p:nvSpPr>
            <p:cNvPr id="716" name="Hexagon 715">
              <a:extLst>
                <a:ext uri="{FF2B5EF4-FFF2-40B4-BE49-F238E27FC236}">
                  <a16:creationId xmlns:a16="http://schemas.microsoft.com/office/drawing/2014/main" id="{596601BF-D1DC-2346-9452-2099914F0E65}"/>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17" name="Oval 818">
              <a:extLst>
                <a:ext uri="{FF2B5EF4-FFF2-40B4-BE49-F238E27FC236}">
                  <a16:creationId xmlns:a16="http://schemas.microsoft.com/office/drawing/2014/main" id="{4190A27F-4508-E64B-BC91-819453B2B548}"/>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718" name="Group 819">
              <a:extLst>
                <a:ext uri="{FF2B5EF4-FFF2-40B4-BE49-F238E27FC236}">
                  <a16:creationId xmlns:a16="http://schemas.microsoft.com/office/drawing/2014/main" id="{DB03C313-D507-564D-AB1C-E584CC2C111C}"/>
                </a:ext>
              </a:extLst>
            </p:cNvPr>
            <p:cNvGrpSpPr>
              <a:grpSpLocks/>
            </p:cNvGrpSpPr>
            <p:nvPr/>
          </p:nvGrpSpPr>
          <p:grpSpPr bwMode="auto">
            <a:xfrm>
              <a:off x="9598358" y="5053913"/>
              <a:ext cx="211046" cy="174590"/>
              <a:chOff x="2949" y="1424"/>
              <a:chExt cx="265" cy="280"/>
            </a:xfrm>
          </p:grpSpPr>
          <p:sp>
            <p:nvSpPr>
              <p:cNvPr id="759" name="Oval 820">
                <a:extLst>
                  <a:ext uri="{FF2B5EF4-FFF2-40B4-BE49-F238E27FC236}">
                    <a16:creationId xmlns:a16="http://schemas.microsoft.com/office/drawing/2014/main" id="{429AE1EC-E66F-8A4B-96EF-B091D8026E12}"/>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0" name="Oval 821">
                <a:extLst>
                  <a:ext uri="{FF2B5EF4-FFF2-40B4-BE49-F238E27FC236}">
                    <a16:creationId xmlns:a16="http://schemas.microsoft.com/office/drawing/2014/main" id="{4FC85941-B37C-C847-ADA9-4C0F87F49B9D}"/>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1" name="Oval 822">
                <a:extLst>
                  <a:ext uri="{FF2B5EF4-FFF2-40B4-BE49-F238E27FC236}">
                    <a16:creationId xmlns:a16="http://schemas.microsoft.com/office/drawing/2014/main" id="{3F0BE6D2-B0F6-0E40-90C6-0A55A8652017}"/>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2" name="Oval 823">
                <a:extLst>
                  <a:ext uri="{FF2B5EF4-FFF2-40B4-BE49-F238E27FC236}">
                    <a16:creationId xmlns:a16="http://schemas.microsoft.com/office/drawing/2014/main" id="{48365C5A-FE27-4545-97F9-F79110FEFC3A}"/>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763" name="Freeform 824">
                <a:extLst>
                  <a:ext uri="{FF2B5EF4-FFF2-40B4-BE49-F238E27FC236}">
                    <a16:creationId xmlns:a16="http://schemas.microsoft.com/office/drawing/2014/main" id="{D9DCBD05-86AA-814D-AE1A-D651EC5BAD5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719" name="Freeform 825">
              <a:extLst>
                <a:ext uri="{FF2B5EF4-FFF2-40B4-BE49-F238E27FC236}">
                  <a16:creationId xmlns:a16="http://schemas.microsoft.com/office/drawing/2014/main" id="{9CB7900B-CF42-3A4E-A892-842BA176A135}"/>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720" name="Line 270">
              <a:extLst>
                <a:ext uri="{FF2B5EF4-FFF2-40B4-BE49-F238E27FC236}">
                  <a16:creationId xmlns:a16="http://schemas.microsoft.com/office/drawing/2014/main" id="{D465C52C-A8F1-274F-89F1-089E2F886633}"/>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1" name="Line 271">
              <a:extLst>
                <a:ext uri="{FF2B5EF4-FFF2-40B4-BE49-F238E27FC236}">
                  <a16:creationId xmlns:a16="http://schemas.microsoft.com/office/drawing/2014/main" id="{F8F8A094-BA0A-9C45-A325-429051EDEEBD}"/>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2" name="Line 272">
              <a:extLst>
                <a:ext uri="{FF2B5EF4-FFF2-40B4-BE49-F238E27FC236}">
                  <a16:creationId xmlns:a16="http://schemas.microsoft.com/office/drawing/2014/main" id="{B1F9F68A-814D-6141-9807-57E3B35E29F7}"/>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3" name="Line 273">
              <a:extLst>
                <a:ext uri="{FF2B5EF4-FFF2-40B4-BE49-F238E27FC236}">
                  <a16:creationId xmlns:a16="http://schemas.microsoft.com/office/drawing/2014/main" id="{D7DE79C8-2C43-EA40-AA70-F757F43ECCE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4" name="Line 274">
              <a:extLst>
                <a:ext uri="{FF2B5EF4-FFF2-40B4-BE49-F238E27FC236}">
                  <a16:creationId xmlns:a16="http://schemas.microsoft.com/office/drawing/2014/main" id="{906AF96A-B26A-4A41-AF9D-4F5D7157CD56}"/>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5" name="Line 275">
              <a:extLst>
                <a:ext uri="{FF2B5EF4-FFF2-40B4-BE49-F238E27FC236}">
                  <a16:creationId xmlns:a16="http://schemas.microsoft.com/office/drawing/2014/main" id="{49A0EDC5-E7DC-974D-92E8-2AABF19A85F2}"/>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6" name="Line 276">
              <a:extLst>
                <a:ext uri="{FF2B5EF4-FFF2-40B4-BE49-F238E27FC236}">
                  <a16:creationId xmlns:a16="http://schemas.microsoft.com/office/drawing/2014/main" id="{2E0024AB-4C91-3441-8DF9-E8B48A9367C0}"/>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7" name="Line 277">
              <a:extLst>
                <a:ext uri="{FF2B5EF4-FFF2-40B4-BE49-F238E27FC236}">
                  <a16:creationId xmlns:a16="http://schemas.microsoft.com/office/drawing/2014/main" id="{30E417DC-5728-9947-81D3-955921F9AC2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8" name="Line 278">
              <a:extLst>
                <a:ext uri="{FF2B5EF4-FFF2-40B4-BE49-F238E27FC236}">
                  <a16:creationId xmlns:a16="http://schemas.microsoft.com/office/drawing/2014/main" id="{3C3F1198-A46E-7B48-829C-3F9016926025}"/>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29" name="Line 279">
              <a:extLst>
                <a:ext uri="{FF2B5EF4-FFF2-40B4-BE49-F238E27FC236}">
                  <a16:creationId xmlns:a16="http://schemas.microsoft.com/office/drawing/2014/main" id="{DABF2387-BF28-934B-82F6-B00009523A33}"/>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0" name="Line 280">
              <a:extLst>
                <a:ext uri="{FF2B5EF4-FFF2-40B4-BE49-F238E27FC236}">
                  <a16:creationId xmlns:a16="http://schemas.microsoft.com/office/drawing/2014/main" id="{40FA4443-1644-F44C-83E3-1919496B747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1" name="Line 281">
              <a:extLst>
                <a:ext uri="{FF2B5EF4-FFF2-40B4-BE49-F238E27FC236}">
                  <a16:creationId xmlns:a16="http://schemas.microsoft.com/office/drawing/2014/main" id="{AE7C7110-6B02-E64F-82E7-F24363D2B10B}"/>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2" name="Line 282">
              <a:extLst>
                <a:ext uri="{FF2B5EF4-FFF2-40B4-BE49-F238E27FC236}">
                  <a16:creationId xmlns:a16="http://schemas.microsoft.com/office/drawing/2014/main" id="{628DB85F-4CFB-EC4A-9876-A850A69CC6B2}"/>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3" name="Line 283">
              <a:extLst>
                <a:ext uri="{FF2B5EF4-FFF2-40B4-BE49-F238E27FC236}">
                  <a16:creationId xmlns:a16="http://schemas.microsoft.com/office/drawing/2014/main" id="{C32EDBE6-ACAE-6C46-9B60-043516FCA891}"/>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34" name="Line 284">
              <a:extLst>
                <a:ext uri="{FF2B5EF4-FFF2-40B4-BE49-F238E27FC236}">
                  <a16:creationId xmlns:a16="http://schemas.microsoft.com/office/drawing/2014/main" id="{5948C242-ED5C-2749-8FC5-92FC18029407}"/>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735" name="Group 734">
              <a:extLst>
                <a:ext uri="{FF2B5EF4-FFF2-40B4-BE49-F238E27FC236}">
                  <a16:creationId xmlns:a16="http://schemas.microsoft.com/office/drawing/2014/main" id="{D5692DFB-438E-1648-A49C-814AC788873F}"/>
                </a:ext>
              </a:extLst>
            </p:cNvPr>
            <p:cNvGrpSpPr/>
            <p:nvPr/>
          </p:nvGrpSpPr>
          <p:grpSpPr>
            <a:xfrm>
              <a:off x="9642894" y="5425476"/>
              <a:ext cx="427183" cy="191690"/>
              <a:chOff x="1503784" y="3006600"/>
              <a:chExt cx="1771786" cy="957087"/>
            </a:xfrm>
          </p:grpSpPr>
          <p:grpSp>
            <p:nvGrpSpPr>
              <p:cNvPr id="736" name="Group 735">
                <a:extLst>
                  <a:ext uri="{FF2B5EF4-FFF2-40B4-BE49-F238E27FC236}">
                    <a16:creationId xmlns:a16="http://schemas.microsoft.com/office/drawing/2014/main" id="{CFDECF85-5A30-B345-820D-1C24E39D73FD}"/>
                  </a:ext>
                </a:extLst>
              </p:cNvPr>
              <p:cNvGrpSpPr/>
              <p:nvPr/>
            </p:nvGrpSpPr>
            <p:grpSpPr>
              <a:xfrm>
                <a:off x="1503784" y="3006600"/>
                <a:ext cx="1771786" cy="957087"/>
                <a:chOff x="1465684" y="2997075"/>
                <a:chExt cx="1771786" cy="957087"/>
              </a:xfrm>
            </p:grpSpPr>
            <p:sp>
              <p:nvSpPr>
                <p:cNvPr id="757" name="Freeform 756">
                  <a:extLst>
                    <a:ext uri="{FF2B5EF4-FFF2-40B4-BE49-F238E27FC236}">
                      <a16:creationId xmlns:a16="http://schemas.microsoft.com/office/drawing/2014/main" id="{B757F8A2-D672-B54A-B75F-83380EEC9250}"/>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758" name="Oval 757">
                  <a:extLst>
                    <a:ext uri="{FF2B5EF4-FFF2-40B4-BE49-F238E27FC236}">
                      <a16:creationId xmlns:a16="http://schemas.microsoft.com/office/drawing/2014/main" id="{645ED142-358E-A24A-9783-9C88841ECC96}"/>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737" name="Group 736">
                <a:extLst>
                  <a:ext uri="{FF2B5EF4-FFF2-40B4-BE49-F238E27FC236}">
                    <a16:creationId xmlns:a16="http://schemas.microsoft.com/office/drawing/2014/main" id="{AB5FC987-57B8-5E48-8830-37D27401F0EB}"/>
                  </a:ext>
                </a:extLst>
              </p:cNvPr>
              <p:cNvGrpSpPr/>
              <p:nvPr/>
            </p:nvGrpSpPr>
            <p:grpSpPr>
              <a:xfrm>
                <a:off x="1977616" y="3038475"/>
                <a:ext cx="768409" cy="553944"/>
                <a:chOff x="1968091" y="3022600"/>
                <a:chExt cx="768409" cy="553944"/>
              </a:xfrm>
            </p:grpSpPr>
            <p:grpSp>
              <p:nvGrpSpPr>
                <p:cNvPr id="738" name="Group 737">
                  <a:extLst>
                    <a:ext uri="{FF2B5EF4-FFF2-40B4-BE49-F238E27FC236}">
                      <a16:creationId xmlns:a16="http://schemas.microsoft.com/office/drawing/2014/main" id="{96872CF1-7B84-8C41-9EE8-AAFD93AF6E1E}"/>
                    </a:ext>
                  </a:extLst>
                </p:cNvPr>
                <p:cNvGrpSpPr/>
                <p:nvPr/>
              </p:nvGrpSpPr>
              <p:grpSpPr>
                <a:xfrm>
                  <a:off x="2032000" y="3022600"/>
                  <a:ext cx="257175" cy="544419"/>
                  <a:chOff x="2441575" y="2479675"/>
                  <a:chExt cx="765175" cy="1028347"/>
                </a:xfrm>
              </p:grpSpPr>
              <p:sp>
                <p:nvSpPr>
                  <p:cNvPr id="755" name="Parallelogram 754">
                    <a:extLst>
                      <a:ext uri="{FF2B5EF4-FFF2-40B4-BE49-F238E27FC236}">
                        <a16:creationId xmlns:a16="http://schemas.microsoft.com/office/drawing/2014/main" id="{E3BE5235-0197-424B-8161-718A3320D93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6" name="Parallelogram 755">
                    <a:extLst>
                      <a:ext uri="{FF2B5EF4-FFF2-40B4-BE49-F238E27FC236}">
                        <a16:creationId xmlns:a16="http://schemas.microsoft.com/office/drawing/2014/main" id="{A20BE235-D317-424D-95CE-14476A42EF4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739" name="Group 738">
                  <a:extLst>
                    <a:ext uri="{FF2B5EF4-FFF2-40B4-BE49-F238E27FC236}">
                      <a16:creationId xmlns:a16="http://schemas.microsoft.com/office/drawing/2014/main" id="{92082098-89FE-E147-9755-2D872C1E42B9}"/>
                    </a:ext>
                  </a:extLst>
                </p:cNvPr>
                <p:cNvGrpSpPr/>
                <p:nvPr/>
              </p:nvGrpSpPr>
              <p:grpSpPr>
                <a:xfrm flipH="1">
                  <a:off x="2441575" y="3032125"/>
                  <a:ext cx="257175" cy="544419"/>
                  <a:chOff x="2441575" y="2479675"/>
                  <a:chExt cx="765175" cy="1028347"/>
                </a:xfrm>
              </p:grpSpPr>
              <p:sp>
                <p:nvSpPr>
                  <p:cNvPr id="753" name="Parallelogram 752">
                    <a:extLst>
                      <a:ext uri="{FF2B5EF4-FFF2-40B4-BE49-F238E27FC236}">
                        <a16:creationId xmlns:a16="http://schemas.microsoft.com/office/drawing/2014/main" id="{FA604FD6-045F-B54B-9531-4453B0ACEE24}"/>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4" name="Parallelogram 753">
                    <a:extLst>
                      <a:ext uri="{FF2B5EF4-FFF2-40B4-BE49-F238E27FC236}">
                        <a16:creationId xmlns:a16="http://schemas.microsoft.com/office/drawing/2014/main" id="{76AF5183-61B1-2644-98B4-E34D2DADB93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40" name="Parallelogram 739">
                  <a:extLst>
                    <a:ext uri="{FF2B5EF4-FFF2-40B4-BE49-F238E27FC236}">
                      <a16:creationId xmlns:a16="http://schemas.microsoft.com/office/drawing/2014/main" id="{1FE381BF-C4E3-7149-8A4D-C31F086E836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1" name="Parallelogram 740">
                  <a:extLst>
                    <a:ext uri="{FF2B5EF4-FFF2-40B4-BE49-F238E27FC236}">
                      <a16:creationId xmlns:a16="http://schemas.microsoft.com/office/drawing/2014/main" id="{6C7BF2D6-6894-CB45-8018-CA29D5385A73}"/>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2" name="Parallelogram 741">
                  <a:extLst>
                    <a:ext uri="{FF2B5EF4-FFF2-40B4-BE49-F238E27FC236}">
                      <a16:creationId xmlns:a16="http://schemas.microsoft.com/office/drawing/2014/main" id="{A499246C-D379-F14B-BF6C-BDB73A61B66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3" name="Parallelogram 742">
                  <a:extLst>
                    <a:ext uri="{FF2B5EF4-FFF2-40B4-BE49-F238E27FC236}">
                      <a16:creationId xmlns:a16="http://schemas.microsoft.com/office/drawing/2014/main" id="{34768D10-7AFD-8847-9B4D-4409E50FE02B}"/>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4" name="Parallelogram 743">
                  <a:extLst>
                    <a:ext uri="{FF2B5EF4-FFF2-40B4-BE49-F238E27FC236}">
                      <a16:creationId xmlns:a16="http://schemas.microsoft.com/office/drawing/2014/main" id="{74BB7C19-35F0-824A-84B3-C924F2FBEB9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5" name="Parallelogram 744">
                  <a:extLst>
                    <a:ext uri="{FF2B5EF4-FFF2-40B4-BE49-F238E27FC236}">
                      <a16:creationId xmlns:a16="http://schemas.microsoft.com/office/drawing/2014/main" id="{A7DB9545-5C09-E849-AA41-E11C5AD0B07A}"/>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746" name="Group 745">
                  <a:extLst>
                    <a:ext uri="{FF2B5EF4-FFF2-40B4-BE49-F238E27FC236}">
                      <a16:creationId xmlns:a16="http://schemas.microsoft.com/office/drawing/2014/main" id="{BF82CBA6-3B9F-0243-9ACC-D945E3EF86B5}"/>
                    </a:ext>
                  </a:extLst>
                </p:cNvPr>
                <p:cNvGrpSpPr/>
                <p:nvPr/>
              </p:nvGrpSpPr>
              <p:grpSpPr>
                <a:xfrm>
                  <a:off x="1968091" y="3322545"/>
                  <a:ext cx="768409" cy="96354"/>
                  <a:chOff x="1968092" y="3319370"/>
                  <a:chExt cx="677104" cy="96354"/>
                </a:xfrm>
              </p:grpSpPr>
              <p:sp>
                <p:nvSpPr>
                  <p:cNvPr id="749" name="Parallelogram 748">
                    <a:extLst>
                      <a:ext uri="{FF2B5EF4-FFF2-40B4-BE49-F238E27FC236}">
                        <a16:creationId xmlns:a16="http://schemas.microsoft.com/office/drawing/2014/main" id="{DAD6565B-B67A-9942-BF0B-731C26210B59}"/>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0" name="Parallelogram 749">
                    <a:extLst>
                      <a:ext uri="{FF2B5EF4-FFF2-40B4-BE49-F238E27FC236}">
                        <a16:creationId xmlns:a16="http://schemas.microsoft.com/office/drawing/2014/main" id="{1217E082-BC4E-064E-BA3E-052E3B64CEA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1" name="Parallelogram 750">
                    <a:extLst>
                      <a:ext uri="{FF2B5EF4-FFF2-40B4-BE49-F238E27FC236}">
                        <a16:creationId xmlns:a16="http://schemas.microsoft.com/office/drawing/2014/main" id="{E8D75B47-F5C3-7341-9A91-72BBF363ACD2}"/>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52" name="Parallelogram 751">
                    <a:extLst>
                      <a:ext uri="{FF2B5EF4-FFF2-40B4-BE49-F238E27FC236}">
                        <a16:creationId xmlns:a16="http://schemas.microsoft.com/office/drawing/2014/main" id="{3B3C9418-FE87-4A4F-BE0F-4D6B0F1B6319}"/>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47" name="Parallelogram 746">
                  <a:extLst>
                    <a:ext uri="{FF2B5EF4-FFF2-40B4-BE49-F238E27FC236}">
                      <a16:creationId xmlns:a16="http://schemas.microsoft.com/office/drawing/2014/main" id="{37814276-0F4E-904B-B6BC-8C14558D921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48" name="Parallelogram 747">
                  <a:extLst>
                    <a:ext uri="{FF2B5EF4-FFF2-40B4-BE49-F238E27FC236}">
                      <a16:creationId xmlns:a16="http://schemas.microsoft.com/office/drawing/2014/main" id="{A544FFBF-DF93-3043-86AD-24A7D5E91A73}"/>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764" name="Group 763">
            <a:extLst>
              <a:ext uri="{FF2B5EF4-FFF2-40B4-BE49-F238E27FC236}">
                <a16:creationId xmlns:a16="http://schemas.microsoft.com/office/drawing/2014/main" id="{CAEE0EA2-FBAE-3E44-B0C6-FEF0FFD5C584}"/>
              </a:ext>
            </a:extLst>
          </p:cNvPr>
          <p:cNvGrpSpPr/>
          <p:nvPr/>
        </p:nvGrpSpPr>
        <p:grpSpPr>
          <a:xfrm>
            <a:off x="3816299" y="4843850"/>
            <a:ext cx="719669" cy="694685"/>
            <a:chOff x="9493249" y="5053913"/>
            <a:chExt cx="719669" cy="694685"/>
          </a:xfrm>
        </p:grpSpPr>
        <p:sp>
          <p:nvSpPr>
            <p:cNvPr id="765" name="Hexagon 764">
              <a:extLst>
                <a:ext uri="{FF2B5EF4-FFF2-40B4-BE49-F238E27FC236}">
                  <a16:creationId xmlns:a16="http://schemas.microsoft.com/office/drawing/2014/main" id="{A04EE13F-7365-4741-928F-434BBE34817C}"/>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66" name="Oval 818">
              <a:extLst>
                <a:ext uri="{FF2B5EF4-FFF2-40B4-BE49-F238E27FC236}">
                  <a16:creationId xmlns:a16="http://schemas.microsoft.com/office/drawing/2014/main" id="{255E3784-EE08-4A4F-87EB-9DE485431280}"/>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767" name="Group 819">
              <a:extLst>
                <a:ext uri="{FF2B5EF4-FFF2-40B4-BE49-F238E27FC236}">
                  <a16:creationId xmlns:a16="http://schemas.microsoft.com/office/drawing/2014/main" id="{C70EE73D-4E43-AB4A-8EC4-EB7691F0F8C1}"/>
                </a:ext>
              </a:extLst>
            </p:cNvPr>
            <p:cNvGrpSpPr>
              <a:grpSpLocks/>
            </p:cNvGrpSpPr>
            <p:nvPr/>
          </p:nvGrpSpPr>
          <p:grpSpPr bwMode="auto">
            <a:xfrm>
              <a:off x="9598358" y="5053913"/>
              <a:ext cx="211046" cy="174590"/>
              <a:chOff x="2949" y="1424"/>
              <a:chExt cx="265" cy="280"/>
            </a:xfrm>
          </p:grpSpPr>
          <p:sp>
            <p:nvSpPr>
              <p:cNvPr id="808" name="Oval 820">
                <a:extLst>
                  <a:ext uri="{FF2B5EF4-FFF2-40B4-BE49-F238E27FC236}">
                    <a16:creationId xmlns:a16="http://schemas.microsoft.com/office/drawing/2014/main" id="{049D1049-9131-3644-9F90-589C8FA7B755}"/>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09" name="Oval 821">
                <a:extLst>
                  <a:ext uri="{FF2B5EF4-FFF2-40B4-BE49-F238E27FC236}">
                    <a16:creationId xmlns:a16="http://schemas.microsoft.com/office/drawing/2014/main" id="{3E2ECF5F-F913-A146-A4C7-E87A0BADFF86}"/>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10" name="Oval 822">
                <a:extLst>
                  <a:ext uri="{FF2B5EF4-FFF2-40B4-BE49-F238E27FC236}">
                    <a16:creationId xmlns:a16="http://schemas.microsoft.com/office/drawing/2014/main" id="{3E925781-15CD-1741-8752-CE8F552E750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11" name="Oval 823">
                <a:extLst>
                  <a:ext uri="{FF2B5EF4-FFF2-40B4-BE49-F238E27FC236}">
                    <a16:creationId xmlns:a16="http://schemas.microsoft.com/office/drawing/2014/main" id="{E29FC35F-7B04-6A4D-AE12-34BACC980F81}"/>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12" name="Freeform 824">
                <a:extLst>
                  <a:ext uri="{FF2B5EF4-FFF2-40B4-BE49-F238E27FC236}">
                    <a16:creationId xmlns:a16="http://schemas.microsoft.com/office/drawing/2014/main" id="{A76EA987-FFC2-E94A-8162-FA6ABF82305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768" name="Freeform 825">
              <a:extLst>
                <a:ext uri="{FF2B5EF4-FFF2-40B4-BE49-F238E27FC236}">
                  <a16:creationId xmlns:a16="http://schemas.microsoft.com/office/drawing/2014/main" id="{7D4C7BB6-CA67-1B43-8719-5D0CE2C3B7E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769" name="Line 270">
              <a:extLst>
                <a:ext uri="{FF2B5EF4-FFF2-40B4-BE49-F238E27FC236}">
                  <a16:creationId xmlns:a16="http://schemas.microsoft.com/office/drawing/2014/main" id="{66D25438-3EDC-1C4D-867C-2F6F16B58E7B}"/>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0" name="Line 271">
              <a:extLst>
                <a:ext uri="{FF2B5EF4-FFF2-40B4-BE49-F238E27FC236}">
                  <a16:creationId xmlns:a16="http://schemas.microsoft.com/office/drawing/2014/main" id="{F9AAE899-3562-B540-BDDD-D50B57F7AAD0}"/>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1" name="Line 272">
              <a:extLst>
                <a:ext uri="{FF2B5EF4-FFF2-40B4-BE49-F238E27FC236}">
                  <a16:creationId xmlns:a16="http://schemas.microsoft.com/office/drawing/2014/main" id="{8C8BB1D0-9BF4-E34E-8725-D5F6A7C0BA4D}"/>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2" name="Line 273">
              <a:extLst>
                <a:ext uri="{FF2B5EF4-FFF2-40B4-BE49-F238E27FC236}">
                  <a16:creationId xmlns:a16="http://schemas.microsoft.com/office/drawing/2014/main" id="{63CE7442-A88B-A544-98BB-67456F377649}"/>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3" name="Line 274">
              <a:extLst>
                <a:ext uri="{FF2B5EF4-FFF2-40B4-BE49-F238E27FC236}">
                  <a16:creationId xmlns:a16="http://schemas.microsoft.com/office/drawing/2014/main" id="{BB3B7F09-8D68-6344-87D5-8065AAB2F77D}"/>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4" name="Line 275">
              <a:extLst>
                <a:ext uri="{FF2B5EF4-FFF2-40B4-BE49-F238E27FC236}">
                  <a16:creationId xmlns:a16="http://schemas.microsoft.com/office/drawing/2014/main" id="{57C40FC1-5C12-D94E-BCB6-34627954134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5" name="Line 276">
              <a:extLst>
                <a:ext uri="{FF2B5EF4-FFF2-40B4-BE49-F238E27FC236}">
                  <a16:creationId xmlns:a16="http://schemas.microsoft.com/office/drawing/2014/main" id="{1791DC45-1FF0-0643-99EB-F40C4DC531EF}"/>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6" name="Line 277">
              <a:extLst>
                <a:ext uri="{FF2B5EF4-FFF2-40B4-BE49-F238E27FC236}">
                  <a16:creationId xmlns:a16="http://schemas.microsoft.com/office/drawing/2014/main" id="{A272EFD1-949B-1940-AF54-508CBC80D66E}"/>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7" name="Line 278">
              <a:extLst>
                <a:ext uri="{FF2B5EF4-FFF2-40B4-BE49-F238E27FC236}">
                  <a16:creationId xmlns:a16="http://schemas.microsoft.com/office/drawing/2014/main" id="{787A9645-0A9D-AC41-AF4E-DB1D6AED867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8" name="Line 279">
              <a:extLst>
                <a:ext uri="{FF2B5EF4-FFF2-40B4-BE49-F238E27FC236}">
                  <a16:creationId xmlns:a16="http://schemas.microsoft.com/office/drawing/2014/main" id="{90B092E3-A32F-BF47-85CA-EC49D84D3B9A}"/>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79" name="Line 280">
              <a:extLst>
                <a:ext uri="{FF2B5EF4-FFF2-40B4-BE49-F238E27FC236}">
                  <a16:creationId xmlns:a16="http://schemas.microsoft.com/office/drawing/2014/main" id="{D32D4B96-4BEC-F046-AF6A-8AC1B160D03C}"/>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0" name="Line 281">
              <a:extLst>
                <a:ext uri="{FF2B5EF4-FFF2-40B4-BE49-F238E27FC236}">
                  <a16:creationId xmlns:a16="http://schemas.microsoft.com/office/drawing/2014/main" id="{062BA8E2-D940-5343-97BE-7710C525B65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1" name="Line 282">
              <a:extLst>
                <a:ext uri="{FF2B5EF4-FFF2-40B4-BE49-F238E27FC236}">
                  <a16:creationId xmlns:a16="http://schemas.microsoft.com/office/drawing/2014/main" id="{6AA033C3-98E8-C74D-A69E-33B6A3C20686}"/>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2" name="Line 283">
              <a:extLst>
                <a:ext uri="{FF2B5EF4-FFF2-40B4-BE49-F238E27FC236}">
                  <a16:creationId xmlns:a16="http://schemas.microsoft.com/office/drawing/2014/main" id="{6EF32645-7D63-6147-860A-A733F5F3D55D}"/>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783" name="Line 284">
              <a:extLst>
                <a:ext uri="{FF2B5EF4-FFF2-40B4-BE49-F238E27FC236}">
                  <a16:creationId xmlns:a16="http://schemas.microsoft.com/office/drawing/2014/main" id="{BF592783-6E2D-7644-96FF-4AFF0980F79D}"/>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784" name="Group 783">
              <a:extLst>
                <a:ext uri="{FF2B5EF4-FFF2-40B4-BE49-F238E27FC236}">
                  <a16:creationId xmlns:a16="http://schemas.microsoft.com/office/drawing/2014/main" id="{9587E7FA-11EB-294A-9FEB-6C548EEFCA07}"/>
                </a:ext>
              </a:extLst>
            </p:cNvPr>
            <p:cNvGrpSpPr/>
            <p:nvPr/>
          </p:nvGrpSpPr>
          <p:grpSpPr>
            <a:xfrm>
              <a:off x="9642894" y="5425476"/>
              <a:ext cx="427183" cy="191690"/>
              <a:chOff x="1503784" y="3006600"/>
              <a:chExt cx="1771786" cy="957087"/>
            </a:xfrm>
          </p:grpSpPr>
          <p:grpSp>
            <p:nvGrpSpPr>
              <p:cNvPr id="785" name="Group 784">
                <a:extLst>
                  <a:ext uri="{FF2B5EF4-FFF2-40B4-BE49-F238E27FC236}">
                    <a16:creationId xmlns:a16="http://schemas.microsoft.com/office/drawing/2014/main" id="{648F1CC7-AF5C-3F4E-9479-3E811D5520A4}"/>
                  </a:ext>
                </a:extLst>
              </p:cNvPr>
              <p:cNvGrpSpPr/>
              <p:nvPr/>
            </p:nvGrpSpPr>
            <p:grpSpPr>
              <a:xfrm>
                <a:off x="1503784" y="3006600"/>
                <a:ext cx="1771786" cy="957087"/>
                <a:chOff x="1465684" y="2997075"/>
                <a:chExt cx="1771786" cy="957087"/>
              </a:xfrm>
            </p:grpSpPr>
            <p:sp>
              <p:nvSpPr>
                <p:cNvPr id="806" name="Freeform 805">
                  <a:extLst>
                    <a:ext uri="{FF2B5EF4-FFF2-40B4-BE49-F238E27FC236}">
                      <a16:creationId xmlns:a16="http://schemas.microsoft.com/office/drawing/2014/main" id="{E7FC8000-3556-234D-B8F1-4DC59F937BBD}"/>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07" name="Oval 806">
                  <a:extLst>
                    <a:ext uri="{FF2B5EF4-FFF2-40B4-BE49-F238E27FC236}">
                      <a16:creationId xmlns:a16="http://schemas.microsoft.com/office/drawing/2014/main" id="{69F06B0F-D584-D346-910E-F125E0A75853}"/>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786" name="Group 785">
                <a:extLst>
                  <a:ext uri="{FF2B5EF4-FFF2-40B4-BE49-F238E27FC236}">
                    <a16:creationId xmlns:a16="http://schemas.microsoft.com/office/drawing/2014/main" id="{47C29260-398D-D047-9CFF-7A84CFCDB2BC}"/>
                  </a:ext>
                </a:extLst>
              </p:cNvPr>
              <p:cNvGrpSpPr/>
              <p:nvPr/>
            </p:nvGrpSpPr>
            <p:grpSpPr>
              <a:xfrm>
                <a:off x="1977616" y="3038475"/>
                <a:ext cx="768409" cy="553944"/>
                <a:chOff x="1968091" y="3022600"/>
                <a:chExt cx="768409" cy="553944"/>
              </a:xfrm>
            </p:grpSpPr>
            <p:grpSp>
              <p:nvGrpSpPr>
                <p:cNvPr id="787" name="Group 786">
                  <a:extLst>
                    <a:ext uri="{FF2B5EF4-FFF2-40B4-BE49-F238E27FC236}">
                      <a16:creationId xmlns:a16="http://schemas.microsoft.com/office/drawing/2014/main" id="{F29CDF63-20C2-8940-AF6B-A07600178A7D}"/>
                    </a:ext>
                  </a:extLst>
                </p:cNvPr>
                <p:cNvGrpSpPr/>
                <p:nvPr/>
              </p:nvGrpSpPr>
              <p:grpSpPr>
                <a:xfrm>
                  <a:off x="2032000" y="3022600"/>
                  <a:ext cx="257175" cy="544419"/>
                  <a:chOff x="2441575" y="2479675"/>
                  <a:chExt cx="765175" cy="1028347"/>
                </a:xfrm>
              </p:grpSpPr>
              <p:sp>
                <p:nvSpPr>
                  <p:cNvPr id="804" name="Parallelogram 803">
                    <a:extLst>
                      <a:ext uri="{FF2B5EF4-FFF2-40B4-BE49-F238E27FC236}">
                        <a16:creationId xmlns:a16="http://schemas.microsoft.com/office/drawing/2014/main" id="{C83C8BC1-1B26-CE4D-A9F2-69C7B0F3B1AC}"/>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5" name="Parallelogram 804">
                    <a:extLst>
                      <a:ext uri="{FF2B5EF4-FFF2-40B4-BE49-F238E27FC236}">
                        <a16:creationId xmlns:a16="http://schemas.microsoft.com/office/drawing/2014/main" id="{AE5216F4-7D22-0845-B843-D9867BAB4DB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788" name="Group 787">
                  <a:extLst>
                    <a:ext uri="{FF2B5EF4-FFF2-40B4-BE49-F238E27FC236}">
                      <a16:creationId xmlns:a16="http://schemas.microsoft.com/office/drawing/2014/main" id="{29C186AF-4E8F-D646-9696-B52C8E3E4718}"/>
                    </a:ext>
                  </a:extLst>
                </p:cNvPr>
                <p:cNvGrpSpPr/>
                <p:nvPr/>
              </p:nvGrpSpPr>
              <p:grpSpPr>
                <a:xfrm flipH="1">
                  <a:off x="2441575" y="3032125"/>
                  <a:ext cx="257175" cy="544419"/>
                  <a:chOff x="2441575" y="2479675"/>
                  <a:chExt cx="765175" cy="1028347"/>
                </a:xfrm>
              </p:grpSpPr>
              <p:sp>
                <p:nvSpPr>
                  <p:cNvPr id="802" name="Parallelogram 801">
                    <a:extLst>
                      <a:ext uri="{FF2B5EF4-FFF2-40B4-BE49-F238E27FC236}">
                        <a16:creationId xmlns:a16="http://schemas.microsoft.com/office/drawing/2014/main" id="{835B1671-CF81-1045-AE9B-8E94CCD3D7AE}"/>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3" name="Parallelogram 802">
                    <a:extLst>
                      <a:ext uri="{FF2B5EF4-FFF2-40B4-BE49-F238E27FC236}">
                        <a16:creationId xmlns:a16="http://schemas.microsoft.com/office/drawing/2014/main" id="{9F286462-75D0-8B42-8ACF-3F6F04CF572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89" name="Parallelogram 788">
                  <a:extLst>
                    <a:ext uri="{FF2B5EF4-FFF2-40B4-BE49-F238E27FC236}">
                      <a16:creationId xmlns:a16="http://schemas.microsoft.com/office/drawing/2014/main" id="{3A5F09C0-83AA-7344-A31C-F6776041AD7C}"/>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0" name="Parallelogram 789">
                  <a:extLst>
                    <a:ext uri="{FF2B5EF4-FFF2-40B4-BE49-F238E27FC236}">
                      <a16:creationId xmlns:a16="http://schemas.microsoft.com/office/drawing/2014/main" id="{28D3A6BF-DE47-814D-A553-5EE5C1AC869E}"/>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1" name="Parallelogram 790">
                  <a:extLst>
                    <a:ext uri="{FF2B5EF4-FFF2-40B4-BE49-F238E27FC236}">
                      <a16:creationId xmlns:a16="http://schemas.microsoft.com/office/drawing/2014/main" id="{B3B28740-BE09-104D-BF9A-F00802052208}"/>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2" name="Parallelogram 791">
                  <a:extLst>
                    <a:ext uri="{FF2B5EF4-FFF2-40B4-BE49-F238E27FC236}">
                      <a16:creationId xmlns:a16="http://schemas.microsoft.com/office/drawing/2014/main" id="{3C2EE5E8-087A-934C-A1C5-DD0AABD36B03}"/>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3" name="Parallelogram 792">
                  <a:extLst>
                    <a:ext uri="{FF2B5EF4-FFF2-40B4-BE49-F238E27FC236}">
                      <a16:creationId xmlns:a16="http://schemas.microsoft.com/office/drawing/2014/main" id="{3D73E832-B778-904A-BE77-6E2EA7B55DC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4" name="Parallelogram 793">
                  <a:extLst>
                    <a:ext uri="{FF2B5EF4-FFF2-40B4-BE49-F238E27FC236}">
                      <a16:creationId xmlns:a16="http://schemas.microsoft.com/office/drawing/2014/main" id="{6C4D9E5A-8FB1-A744-8D9F-8EF78CE817FF}"/>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795" name="Group 794">
                  <a:extLst>
                    <a:ext uri="{FF2B5EF4-FFF2-40B4-BE49-F238E27FC236}">
                      <a16:creationId xmlns:a16="http://schemas.microsoft.com/office/drawing/2014/main" id="{98397303-D4E5-B843-9BBB-638101C26AB3}"/>
                    </a:ext>
                  </a:extLst>
                </p:cNvPr>
                <p:cNvGrpSpPr/>
                <p:nvPr/>
              </p:nvGrpSpPr>
              <p:grpSpPr>
                <a:xfrm>
                  <a:off x="1968091" y="3322545"/>
                  <a:ext cx="768409" cy="96354"/>
                  <a:chOff x="1968092" y="3319370"/>
                  <a:chExt cx="677104" cy="96354"/>
                </a:xfrm>
              </p:grpSpPr>
              <p:sp>
                <p:nvSpPr>
                  <p:cNvPr id="798" name="Parallelogram 797">
                    <a:extLst>
                      <a:ext uri="{FF2B5EF4-FFF2-40B4-BE49-F238E27FC236}">
                        <a16:creationId xmlns:a16="http://schemas.microsoft.com/office/drawing/2014/main" id="{4775D62C-04B7-4747-A3EB-02BBC8A95003}"/>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9" name="Parallelogram 798">
                    <a:extLst>
                      <a:ext uri="{FF2B5EF4-FFF2-40B4-BE49-F238E27FC236}">
                        <a16:creationId xmlns:a16="http://schemas.microsoft.com/office/drawing/2014/main" id="{7A32E366-7650-914E-9FE4-5ADD57B4FFF4}"/>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0" name="Parallelogram 799">
                    <a:extLst>
                      <a:ext uri="{FF2B5EF4-FFF2-40B4-BE49-F238E27FC236}">
                        <a16:creationId xmlns:a16="http://schemas.microsoft.com/office/drawing/2014/main" id="{0D2B1DAA-3886-EC46-83E3-C3871DEC9EC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01" name="Parallelogram 800">
                    <a:extLst>
                      <a:ext uri="{FF2B5EF4-FFF2-40B4-BE49-F238E27FC236}">
                        <a16:creationId xmlns:a16="http://schemas.microsoft.com/office/drawing/2014/main" id="{125D7EF7-2B72-2240-B050-DA28515D60F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796" name="Parallelogram 795">
                  <a:extLst>
                    <a:ext uri="{FF2B5EF4-FFF2-40B4-BE49-F238E27FC236}">
                      <a16:creationId xmlns:a16="http://schemas.microsoft.com/office/drawing/2014/main" id="{6C6F9A9C-C0E8-3A43-B801-DD5CE1DCB17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7" name="Parallelogram 796">
                  <a:extLst>
                    <a:ext uri="{FF2B5EF4-FFF2-40B4-BE49-F238E27FC236}">
                      <a16:creationId xmlns:a16="http://schemas.microsoft.com/office/drawing/2014/main" id="{4EE2BDA2-EEF4-2749-9AD5-12F071E8DB6C}"/>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813" name="Group 812">
            <a:extLst>
              <a:ext uri="{FF2B5EF4-FFF2-40B4-BE49-F238E27FC236}">
                <a16:creationId xmlns:a16="http://schemas.microsoft.com/office/drawing/2014/main" id="{50866889-B6AA-D948-B394-53132391AA1C}"/>
              </a:ext>
            </a:extLst>
          </p:cNvPr>
          <p:cNvGrpSpPr/>
          <p:nvPr/>
        </p:nvGrpSpPr>
        <p:grpSpPr>
          <a:xfrm>
            <a:off x="4565941" y="5741775"/>
            <a:ext cx="719669" cy="694685"/>
            <a:chOff x="9493249" y="5053913"/>
            <a:chExt cx="719669" cy="694685"/>
          </a:xfrm>
        </p:grpSpPr>
        <p:sp>
          <p:nvSpPr>
            <p:cNvPr id="814" name="Hexagon 813">
              <a:extLst>
                <a:ext uri="{FF2B5EF4-FFF2-40B4-BE49-F238E27FC236}">
                  <a16:creationId xmlns:a16="http://schemas.microsoft.com/office/drawing/2014/main" id="{F22EC102-BDF1-4544-8C7C-7B2D5D2E1E78}"/>
                </a:ext>
              </a:extLst>
            </p:cNvPr>
            <p:cNvSpPr/>
            <p:nvPr/>
          </p:nvSpPr>
          <p:spPr>
            <a:xfrm>
              <a:off x="9493249" y="5152233"/>
              <a:ext cx="719669" cy="596365"/>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15" name="Oval 818">
              <a:extLst>
                <a:ext uri="{FF2B5EF4-FFF2-40B4-BE49-F238E27FC236}">
                  <a16:creationId xmlns:a16="http://schemas.microsoft.com/office/drawing/2014/main" id="{D6FDADFC-67F1-B74A-988E-F7F57D33C9B2}"/>
                </a:ext>
              </a:extLst>
            </p:cNvPr>
            <p:cNvSpPr>
              <a:spLocks noChangeArrowheads="1"/>
            </p:cNvSpPr>
            <p:nvPr/>
          </p:nvSpPr>
          <p:spPr bwMode="auto">
            <a:xfrm>
              <a:off x="9575262" y="5067007"/>
              <a:ext cx="259626" cy="18020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grpSp>
          <p:nvGrpSpPr>
            <p:cNvPr id="816" name="Group 819">
              <a:extLst>
                <a:ext uri="{FF2B5EF4-FFF2-40B4-BE49-F238E27FC236}">
                  <a16:creationId xmlns:a16="http://schemas.microsoft.com/office/drawing/2014/main" id="{0FA04658-47D0-A249-9C11-9657B9D52D5E}"/>
                </a:ext>
              </a:extLst>
            </p:cNvPr>
            <p:cNvGrpSpPr>
              <a:grpSpLocks/>
            </p:cNvGrpSpPr>
            <p:nvPr/>
          </p:nvGrpSpPr>
          <p:grpSpPr bwMode="auto">
            <a:xfrm>
              <a:off x="9598358" y="5053913"/>
              <a:ext cx="211046" cy="174590"/>
              <a:chOff x="2949" y="1424"/>
              <a:chExt cx="265" cy="280"/>
            </a:xfrm>
          </p:grpSpPr>
          <p:sp>
            <p:nvSpPr>
              <p:cNvPr id="857" name="Oval 820">
                <a:extLst>
                  <a:ext uri="{FF2B5EF4-FFF2-40B4-BE49-F238E27FC236}">
                    <a16:creationId xmlns:a16="http://schemas.microsoft.com/office/drawing/2014/main" id="{85304651-A16B-8A46-AC64-A83DF40819C8}"/>
                  </a:ext>
                </a:extLst>
              </p:cNvPr>
              <p:cNvSpPr>
                <a:spLocks noChangeArrowheads="1"/>
              </p:cNvSpPr>
              <p:nvPr/>
            </p:nvSpPr>
            <p:spPr bwMode="auto">
              <a:xfrm>
                <a:off x="3030" y="1545"/>
                <a:ext cx="107" cy="9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58" name="Oval 821">
                <a:extLst>
                  <a:ext uri="{FF2B5EF4-FFF2-40B4-BE49-F238E27FC236}">
                    <a16:creationId xmlns:a16="http://schemas.microsoft.com/office/drawing/2014/main" id="{435386D1-80FC-004D-BDAA-4A494937B30C}"/>
                  </a:ext>
                </a:extLst>
              </p:cNvPr>
              <p:cNvSpPr>
                <a:spLocks noChangeArrowheads="1"/>
              </p:cNvSpPr>
              <p:nvPr/>
            </p:nvSpPr>
            <p:spPr bwMode="auto">
              <a:xfrm>
                <a:off x="3006" y="1525"/>
                <a:ext cx="154" cy="13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59" name="Oval 822">
                <a:extLst>
                  <a:ext uri="{FF2B5EF4-FFF2-40B4-BE49-F238E27FC236}">
                    <a16:creationId xmlns:a16="http://schemas.microsoft.com/office/drawing/2014/main" id="{561ADA22-D9A0-E640-9D3F-6877D80AC6A5}"/>
                  </a:ext>
                </a:extLst>
              </p:cNvPr>
              <p:cNvSpPr>
                <a:spLocks noChangeArrowheads="1"/>
              </p:cNvSpPr>
              <p:nvPr/>
            </p:nvSpPr>
            <p:spPr bwMode="auto">
              <a:xfrm>
                <a:off x="2983" y="1501"/>
                <a:ext cx="203" cy="179"/>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60" name="Oval 823">
                <a:extLst>
                  <a:ext uri="{FF2B5EF4-FFF2-40B4-BE49-F238E27FC236}">
                    <a16:creationId xmlns:a16="http://schemas.microsoft.com/office/drawing/2014/main" id="{5E10797C-0B3F-9B4E-8A51-0D7ACC5B5575}"/>
                  </a:ext>
                </a:extLst>
              </p:cNvPr>
              <p:cNvSpPr>
                <a:spLocks noChangeArrowheads="1"/>
              </p:cNvSpPr>
              <p:nvPr/>
            </p:nvSpPr>
            <p:spPr bwMode="auto">
              <a:xfrm>
                <a:off x="2949" y="1476"/>
                <a:ext cx="265" cy="2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861" name="Freeform 824">
                <a:extLst>
                  <a:ext uri="{FF2B5EF4-FFF2-40B4-BE49-F238E27FC236}">
                    <a16:creationId xmlns:a16="http://schemas.microsoft.com/office/drawing/2014/main" id="{EEA0A16C-5451-174A-A438-D4E539755EB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sp>
          <p:nvSpPr>
            <p:cNvPr id="817" name="Freeform 825">
              <a:extLst>
                <a:ext uri="{FF2B5EF4-FFF2-40B4-BE49-F238E27FC236}">
                  <a16:creationId xmlns:a16="http://schemas.microsoft.com/office/drawing/2014/main" id="{86693FE3-B588-5848-9D02-14813196DD5E}"/>
                </a:ext>
              </a:extLst>
            </p:cNvPr>
            <p:cNvSpPr>
              <a:spLocks/>
            </p:cNvSpPr>
            <p:nvPr/>
          </p:nvSpPr>
          <p:spPr bwMode="auto">
            <a:xfrm>
              <a:off x="9634992" y="5173008"/>
              <a:ext cx="141759" cy="80436"/>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sp>
          <p:nvSpPr>
            <p:cNvPr id="818" name="Line 270">
              <a:extLst>
                <a:ext uri="{FF2B5EF4-FFF2-40B4-BE49-F238E27FC236}">
                  <a16:creationId xmlns:a16="http://schemas.microsoft.com/office/drawing/2014/main" id="{C8145D45-90DA-A447-A659-C9C9ADED6F6D}"/>
                </a:ext>
              </a:extLst>
            </p:cNvPr>
            <p:cNvSpPr>
              <a:spLocks noChangeShapeType="1"/>
            </p:cNvSpPr>
            <p:nvPr/>
          </p:nvSpPr>
          <p:spPr bwMode="auto">
            <a:xfrm flipH="1">
              <a:off x="9603986" y="5163958"/>
              <a:ext cx="104595" cy="29699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19" name="Line 271">
              <a:extLst>
                <a:ext uri="{FF2B5EF4-FFF2-40B4-BE49-F238E27FC236}">
                  <a16:creationId xmlns:a16="http://schemas.microsoft.com/office/drawing/2014/main" id="{E442A74F-EF4B-0B44-9E85-9849D93773A2}"/>
                </a:ext>
              </a:extLst>
            </p:cNvPr>
            <p:cNvSpPr>
              <a:spLocks noChangeShapeType="1"/>
            </p:cNvSpPr>
            <p:nvPr/>
          </p:nvSpPr>
          <p:spPr bwMode="auto">
            <a:xfrm>
              <a:off x="9708581" y="5163958"/>
              <a:ext cx="104595" cy="29566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0" name="Line 272">
              <a:extLst>
                <a:ext uri="{FF2B5EF4-FFF2-40B4-BE49-F238E27FC236}">
                  <a16:creationId xmlns:a16="http://schemas.microsoft.com/office/drawing/2014/main" id="{CF26427E-D804-B544-B59B-E3FCF614A5D6}"/>
                </a:ext>
              </a:extLst>
            </p:cNvPr>
            <p:cNvSpPr>
              <a:spLocks noChangeShapeType="1"/>
            </p:cNvSpPr>
            <p:nvPr/>
          </p:nvSpPr>
          <p:spPr bwMode="auto">
            <a:xfrm>
              <a:off x="9603986"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1" name="Line 273">
              <a:extLst>
                <a:ext uri="{FF2B5EF4-FFF2-40B4-BE49-F238E27FC236}">
                  <a16:creationId xmlns:a16="http://schemas.microsoft.com/office/drawing/2014/main" id="{C65278EE-904F-8B47-8DF7-F64E83F40ED0}"/>
                </a:ext>
              </a:extLst>
            </p:cNvPr>
            <p:cNvSpPr>
              <a:spLocks noChangeShapeType="1"/>
            </p:cNvSpPr>
            <p:nvPr/>
          </p:nvSpPr>
          <p:spPr bwMode="auto">
            <a:xfrm flipH="1">
              <a:off x="9708581" y="5459622"/>
              <a:ext cx="104595" cy="32262"/>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2" name="Line 274">
              <a:extLst>
                <a:ext uri="{FF2B5EF4-FFF2-40B4-BE49-F238E27FC236}">
                  <a16:creationId xmlns:a16="http://schemas.microsoft.com/office/drawing/2014/main" id="{87D8CA5E-BA2F-1842-A5A3-BDBA7BD9200B}"/>
                </a:ext>
              </a:extLst>
            </p:cNvPr>
            <p:cNvSpPr>
              <a:spLocks noChangeShapeType="1"/>
            </p:cNvSpPr>
            <p:nvPr/>
          </p:nvSpPr>
          <p:spPr bwMode="auto">
            <a:xfrm>
              <a:off x="9708581" y="5170587"/>
              <a:ext cx="0" cy="32129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3" name="Line 275">
              <a:extLst>
                <a:ext uri="{FF2B5EF4-FFF2-40B4-BE49-F238E27FC236}">
                  <a16:creationId xmlns:a16="http://schemas.microsoft.com/office/drawing/2014/main" id="{3D1D8663-14DE-A847-94A0-FDF49495072A}"/>
                </a:ext>
              </a:extLst>
            </p:cNvPr>
            <p:cNvSpPr>
              <a:spLocks noChangeShapeType="1"/>
            </p:cNvSpPr>
            <p:nvPr/>
          </p:nvSpPr>
          <p:spPr bwMode="auto">
            <a:xfrm flipV="1">
              <a:off x="9603986" y="5429127"/>
              <a:ext cx="104595" cy="3182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4" name="Line 276">
              <a:extLst>
                <a:ext uri="{FF2B5EF4-FFF2-40B4-BE49-F238E27FC236}">
                  <a16:creationId xmlns:a16="http://schemas.microsoft.com/office/drawing/2014/main" id="{822F21EC-ED67-C041-A1F4-FD5645560D16}"/>
                </a:ext>
              </a:extLst>
            </p:cNvPr>
            <p:cNvSpPr>
              <a:spLocks noChangeShapeType="1"/>
            </p:cNvSpPr>
            <p:nvPr/>
          </p:nvSpPr>
          <p:spPr bwMode="auto">
            <a:xfrm flipH="1" flipV="1">
              <a:off x="9708581" y="5429127"/>
              <a:ext cx="104595" cy="30494"/>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5" name="Line 277">
              <a:extLst>
                <a:ext uri="{FF2B5EF4-FFF2-40B4-BE49-F238E27FC236}">
                  <a16:creationId xmlns:a16="http://schemas.microsoft.com/office/drawing/2014/main" id="{8D23FF66-B0BD-0E4E-BC3D-095B4186896B}"/>
                </a:ext>
              </a:extLst>
            </p:cNvPr>
            <p:cNvSpPr>
              <a:spLocks noChangeShapeType="1"/>
            </p:cNvSpPr>
            <p:nvPr/>
          </p:nvSpPr>
          <p:spPr bwMode="auto">
            <a:xfrm>
              <a:off x="9648375" y="5331899"/>
              <a:ext cx="60206"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6" name="Line 278">
              <a:extLst>
                <a:ext uri="{FF2B5EF4-FFF2-40B4-BE49-F238E27FC236}">
                  <a16:creationId xmlns:a16="http://schemas.microsoft.com/office/drawing/2014/main" id="{CB01E18C-9B73-3B47-A857-548D0447941B}"/>
                </a:ext>
              </a:extLst>
            </p:cNvPr>
            <p:cNvSpPr>
              <a:spLocks noChangeShapeType="1"/>
            </p:cNvSpPr>
            <p:nvPr/>
          </p:nvSpPr>
          <p:spPr bwMode="auto">
            <a:xfrm flipV="1">
              <a:off x="9708580" y="5331899"/>
              <a:ext cx="63267" cy="24307"/>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7" name="Line 279">
              <a:extLst>
                <a:ext uri="{FF2B5EF4-FFF2-40B4-BE49-F238E27FC236}">
                  <a16:creationId xmlns:a16="http://schemas.microsoft.com/office/drawing/2014/main" id="{405F1172-A773-1648-8129-E4F11B407929}"/>
                </a:ext>
              </a:extLst>
            </p:cNvPr>
            <p:cNvSpPr>
              <a:spLocks noChangeShapeType="1"/>
            </p:cNvSpPr>
            <p:nvPr/>
          </p:nvSpPr>
          <p:spPr bwMode="auto">
            <a:xfrm>
              <a:off x="9628476" y="5375210"/>
              <a:ext cx="77553" cy="33146"/>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8" name="Line 280">
              <a:extLst>
                <a:ext uri="{FF2B5EF4-FFF2-40B4-BE49-F238E27FC236}">
                  <a16:creationId xmlns:a16="http://schemas.microsoft.com/office/drawing/2014/main" id="{A14B4D51-AB85-BF48-8010-22F7A73D541E}"/>
                </a:ext>
              </a:extLst>
            </p:cNvPr>
            <p:cNvSpPr>
              <a:spLocks noChangeShapeType="1"/>
            </p:cNvSpPr>
            <p:nvPr/>
          </p:nvSpPr>
          <p:spPr bwMode="auto">
            <a:xfrm flipV="1">
              <a:off x="9708581" y="5381839"/>
              <a:ext cx="78063" cy="29169"/>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29" name="Line 281">
              <a:extLst>
                <a:ext uri="{FF2B5EF4-FFF2-40B4-BE49-F238E27FC236}">
                  <a16:creationId xmlns:a16="http://schemas.microsoft.com/office/drawing/2014/main" id="{AD5EDB03-AC8D-0D4C-A812-706ABDB592E4}"/>
                </a:ext>
              </a:extLst>
            </p:cNvPr>
            <p:cNvSpPr>
              <a:spLocks noChangeShapeType="1"/>
            </p:cNvSpPr>
            <p:nvPr/>
          </p:nvSpPr>
          <p:spPr bwMode="auto">
            <a:xfrm flipV="1">
              <a:off x="9708580" y="5287262"/>
              <a:ext cx="39797" cy="11933"/>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30" name="Line 282">
              <a:extLst>
                <a:ext uri="{FF2B5EF4-FFF2-40B4-BE49-F238E27FC236}">
                  <a16:creationId xmlns:a16="http://schemas.microsoft.com/office/drawing/2014/main" id="{095366CF-7AFC-BA48-A4EB-6D3618022383}"/>
                </a:ext>
              </a:extLst>
            </p:cNvPr>
            <p:cNvSpPr>
              <a:spLocks noChangeShapeType="1"/>
            </p:cNvSpPr>
            <p:nvPr/>
          </p:nvSpPr>
          <p:spPr bwMode="auto">
            <a:xfrm flipV="1">
              <a:off x="9708581" y="5225831"/>
              <a:ext cx="25001" cy="9281"/>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31" name="Line 283">
              <a:extLst>
                <a:ext uri="{FF2B5EF4-FFF2-40B4-BE49-F238E27FC236}">
                  <a16:creationId xmlns:a16="http://schemas.microsoft.com/office/drawing/2014/main" id="{3C66034D-E54A-1840-A37F-89060E3A4A90}"/>
                </a:ext>
              </a:extLst>
            </p:cNvPr>
            <p:cNvSpPr>
              <a:spLocks noChangeShapeType="1"/>
            </p:cNvSpPr>
            <p:nvPr/>
          </p:nvSpPr>
          <p:spPr bwMode="auto">
            <a:xfrm>
              <a:off x="9663681" y="5283284"/>
              <a:ext cx="48471"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832" name="Line 284">
              <a:extLst>
                <a:ext uri="{FF2B5EF4-FFF2-40B4-BE49-F238E27FC236}">
                  <a16:creationId xmlns:a16="http://schemas.microsoft.com/office/drawing/2014/main" id="{32134953-6011-9041-BCBB-73D2232F3E3C}"/>
                </a:ext>
              </a:extLst>
            </p:cNvPr>
            <p:cNvSpPr>
              <a:spLocks noChangeShapeType="1"/>
            </p:cNvSpPr>
            <p:nvPr/>
          </p:nvSpPr>
          <p:spPr bwMode="auto">
            <a:xfrm>
              <a:off x="9685111" y="5223179"/>
              <a:ext cx="28062" cy="15910"/>
            </a:xfrm>
            <a:prstGeom prst="line">
              <a:avLst/>
            </a:prstGeom>
            <a:noFill/>
            <a:ln w="12700">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nvGrpSpPr>
            <p:cNvPr id="833" name="Group 832">
              <a:extLst>
                <a:ext uri="{FF2B5EF4-FFF2-40B4-BE49-F238E27FC236}">
                  <a16:creationId xmlns:a16="http://schemas.microsoft.com/office/drawing/2014/main" id="{3392934C-27AE-E240-9C31-CEDE05CEA5BA}"/>
                </a:ext>
              </a:extLst>
            </p:cNvPr>
            <p:cNvGrpSpPr/>
            <p:nvPr/>
          </p:nvGrpSpPr>
          <p:grpSpPr>
            <a:xfrm>
              <a:off x="9642894" y="5425476"/>
              <a:ext cx="427183" cy="191690"/>
              <a:chOff x="1503784" y="3006600"/>
              <a:chExt cx="1771786" cy="957087"/>
            </a:xfrm>
          </p:grpSpPr>
          <p:grpSp>
            <p:nvGrpSpPr>
              <p:cNvPr id="834" name="Group 833">
                <a:extLst>
                  <a:ext uri="{FF2B5EF4-FFF2-40B4-BE49-F238E27FC236}">
                    <a16:creationId xmlns:a16="http://schemas.microsoft.com/office/drawing/2014/main" id="{AA6E2B5B-64C6-4D4B-8785-F32FCCA5B2CB}"/>
                  </a:ext>
                </a:extLst>
              </p:cNvPr>
              <p:cNvGrpSpPr/>
              <p:nvPr/>
            </p:nvGrpSpPr>
            <p:grpSpPr>
              <a:xfrm>
                <a:off x="1503784" y="3006600"/>
                <a:ext cx="1771786" cy="957087"/>
                <a:chOff x="1465684" y="2997075"/>
                <a:chExt cx="1771786" cy="957087"/>
              </a:xfrm>
            </p:grpSpPr>
            <p:sp>
              <p:nvSpPr>
                <p:cNvPr id="855" name="Freeform 854">
                  <a:extLst>
                    <a:ext uri="{FF2B5EF4-FFF2-40B4-BE49-F238E27FC236}">
                      <a16:creationId xmlns:a16="http://schemas.microsoft.com/office/drawing/2014/main" id="{ADF2A9A6-3503-2D4E-A38B-ADAA2744431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856" name="Oval 855">
                  <a:extLst>
                    <a:ext uri="{FF2B5EF4-FFF2-40B4-BE49-F238E27FC236}">
                      <a16:creationId xmlns:a16="http://schemas.microsoft.com/office/drawing/2014/main" id="{C827AD14-7719-6F40-A39C-E15984D2277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835" name="Group 834">
                <a:extLst>
                  <a:ext uri="{FF2B5EF4-FFF2-40B4-BE49-F238E27FC236}">
                    <a16:creationId xmlns:a16="http://schemas.microsoft.com/office/drawing/2014/main" id="{8CF2C970-069F-C648-A20D-72CF582B05FF}"/>
                  </a:ext>
                </a:extLst>
              </p:cNvPr>
              <p:cNvGrpSpPr/>
              <p:nvPr/>
            </p:nvGrpSpPr>
            <p:grpSpPr>
              <a:xfrm>
                <a:off x="1977616" y="3038475"/>
                <a:ext cx="768409" cy="553944"/>
                <a:chOff x="1968091" y="3022600"/>
                <a:chExt cx="768409" cy="553944"/>
              </a:xfrm>
            </p:grpSpPr>
            <p:grpSp>
              <p:nvGrpSpPr>
                <p:cNvPr id="836" name="Group 835">
                  <a:extLst>
                    <a:ext uri="{FF2B5EF4-FFF2-40B4-BE49-F238E27FC236}">
                      <a16:creationId xmlns:a16="http://schemas.microsoft.com/office/drawing/2014/main" id="{272C7798-17B8-1145-BD2B-3C05A9956617}"/>
                    </a:ext>
                  </a:extLst>
                </p:cNvPr>
                <p:cNvGrpSpPr/>
                <p:nvPr/>
              </p:nvGrpSpPr>
              <p:grpSpPr>
                <a:xfrm>
                  <a:off x="2032000" y="3022600"/>
                  <a:ext cx="257175" cy="544419"/>
                  <a:chOff x="2441575" y="2479675"/>
                  <a:chExt cx="765175" cy="1028347"/>
                </a:xfrm>
              </p:grpSpPr>
              <p:sp>
                <p:nvSpPr>
                  <p:cNvPr id="853" name="Parallelogram 852">
                    <a:extLst>
                      <a:ext uri="{FF2B5EF4-FFF2-40B4-BE49-F238E27FC236}">
                        <a16:creationId xmlns:a16="http://schemas.microsoft.com/office/drawing/2014/main" id="{C3C46624-74E5-104C-A4F8-159A33F2CEE3}"/>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54" name="Parallelogram 853">
                    <a:extLst>
                      <a:ext uri="{FF2B5EF4-FFF2-40B4-BE49-F238E27FC236}">
                        <a16:creationId xmlns:a16="http://schemas.microsoft.com/office/drawing/2014/main" id="{21BDD09B-F75B-4845-A5F0-E40B071ABD9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837" name="Group 836">
                  <a:extLst>
                    <a:ext uri="{FF2B5EF4-FFF2-40B4-BE49-F238E27FC236}">
                      <a16:creationId xmlns:a16="http://schemas.microsoft.com/office/drawing/2014/main" id="{4FDEF230-3D92-364F-9042-B6056E9A8ADA}"/>
                    </a:ext>
                  </a:extLst>
                </p:cNvPr>
                <p:cNvGrpSpPr/>
                <p:nvPr/>
              </p:nvGrpSpPr>
              <p:grpSpPr>
                <a:xfrm flipH="1">
                  <a:off x="2441575" y="3032125"/>
                  <a:ext cx="257175" cy="544419"/>
                  <a:chOff x="2441575" y="2479675"/>
                  <a:chExt cx="765175" cy="1028347"/>
                </a:xfrm>
              </p:grpSpPr>
              <p:sp>
                <p:nvSpPr>
                  <p:cNvPr id="851" name="Parallelogram 850">
                    <a:extLst>
                      <a:ext uri="{FF2B5EF4-FFF2-40B4-BE49-F238E27FC236}">
                        <a16:creationId xmlns:a16="http://schemas.microsoft.com/office/drawing/2014/main" id="{73DA77F6-643B-0443-85A7-A9D04EA4BAC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52" name="Parallelogram 851">
                    <a:extLst>
                      <a:ext uri="{FF2B5EF4-FFF2-40B4-BE49-F238E27FC236}">
                        <a16:creationId xmlns:a16="http://schemas.microsoft.com/office/drawing/2014/main" id="{ACDBFEA3-E5DD-3A4C-B0FB-84461F73780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838" name="Parallelogram 837">
                  <a:extLst>
                    <a:ext uri="{FF2B5EF4-FFF2-40B4-BE49-F238E27FC236}">
                      <a16:creationId xmlns:a16="http://schemas.microsoft.com/office/drawing/2014/main" id="{A7912577-7B08-A349-B71A-189C59BE47BB}"/>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39" name="Parallelogram 838">
                  <a:extLst>
                    <a:ext uri="{FF2B5EF4-FFF2-40B4-BE49-F238E27FC236}">
                      <a16:creationId xmlns:a16="http://schemas.microsoft.com/office/drawing/2014/main" id="{CD98412E-6F44-4849-809E-BE46F70DDD5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0" name="Parallelogram 839">
                  <a:extLst>
                    <a:ext uri="{FF2B5EF4-FFF2-40B4-BE49-F238E27FC236}">
                      <a16:creationId xmlns:a16="http://schemas.microsoft.com/office/drawing/2014/main" id="{CFC6DCC8-01C6-2C48-A17F-F576172E5AE1}"/>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1" name="Parallelogram 840">
                  <a:extLst>
                    <a:ext uri="{FF2B5EF4-FFF2-40B4-BE49-F238E27FC236}">
                      <a16:creationId xmlns:a16="http://schemas.microsoft.com/office/drawing/2014/main" id="{C672F788-BE02-214D-AED6-3CE20DAAF8F5}"/>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2" name="Parallelogram 841">
                  <a:extLst>
                    <a:ext uri="{FF2B5EF4-FFF2-40B4-BE49-F238E27FC236}">
                      <a16:creationId xmlns:a16="http://schemas.microsoft.com/office/drawing/2014/main" id="{97CE087F-B8BF-6644-83B7-2293EBFBA320}"/>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3" name="Parallelogram 842">
                  <a:extLst>
                    <a:ext uri="{FF2B5EF4-FFF2-40B4-BE49-F238E27FC236}">
                      <a16:creationId xmlns:a16="http://schemas.microsoft.com/office/drawing/2014/main" id="{B3B9222B-5C12-D44D-B485-07C1E59EFBC5}"/>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844" name="Group 843">
                  <a:extLst>
                    <a:ext uri="{FF2B5EF4-FFF2-40B4-BE49-F238E27FC236}">
                      <a16:creationId xmlns:a16="http://schemas.microsoft.com/office/drawing/2014/main" id="{7DCF8C86-7B1D-7448-B550-4BEE8D0EC348}"/>
                    </a:ext>
                  </a:extLst>
                </p:cNvPr>
                <p:cNvGrpSpPr/>
                <p:nvPr/>
              </p:nvGrpSpPr>
              <p:grpSpPr>
                <a:xfrm>
                  <a:off x="1968091" y="3322545"/>
                  <a:ext cx="768409" cy="96354"/>
                  <a:chOff x="1968092" y="3319370"/>
                  <a:chExt cx="677104" cy="96354"/>
                </a:xfrm>
              </p:grpSpPr>
              <p:sp>
                <p:nvSpPr>
                  <p:cNvPr id="847" name="Parallelogram 846">
                    <a:extLst>
                      <a:ext uri="{FF2B5EF4-FFF2-40B4-BE49-F238E27FC236}">
                        <a16:creationId xmlns:a16="http://schemas.microsoft.com/office/drawing/2014/main" id="{E517A46F-F1EC-4744-A61C-D14FCB5C585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8" name="Parallelogram 847">
                    <a:extLst>
                      <a:ext uri="{FF2B5EF4-FFF2-40B4-BE49-F238E27FC236}">
                        <a16:creationId xmlns:a16="http://schemas.microsoft.com/office/drawing/2014/main" id="{84ABD763-434B-CE4D-A0CF-A7B5FEBE1791}"/>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9" name="Parallelogram 848">
                    <a:extLst>
                      <a:ext uri="{FF2B5EF4-FFF2-40B4-BE49-F238E27FC236}">
                        <a16:creationId xmlns:a16="http://schemas.microsoft.com/office/drawing/2014/main" id="{4848CE2F-FE99-3549-A5A0-B1C266B232F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50" name="Parallelogram 849">
                    <a:extLst>
                      <a:ext uri="{FF2B5EF4-FFF2-40B4-BE49-F238E27FC236}">
                        <a16:creationId xmlns:a16="http://schemas.microsoft.com/office/drawing/2014/main" id="{439E4552-D475-1C4B-8CA4-BF58D844946F}"/>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845" name="Parallelogram 844">
                  <a:extLst>
                    <a:ext uri="{FF2B5EF4-FFF2-40B4-BE49-F238E27FC236}">
                      <a16:creationId xmlns:a16="http://schemas.microsoft.com/office/drawing/2014/main" id="{84AB8CA2-EA64-BB4F-A95C-793884B62C50}"/>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46" name="Parallelogram 845">
                  <a:extLst>
                    <a:ext uri="{FF2B5EF4-FFF2-40B4-BE49-F238E27FC236}">
                      <a16:creationId xmlns:a16="http://schemas.microsoft.com/office/drawing/2014/main" id="{CC300C4A-C442-D945-81C8-AA6C5820DE8D}"/>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25" name="Group 24">
            <a:extLst>
              <a:ext uri="{FF2B5EF4-FFF2-40B4-BE49-F238E27FC236}">
                <a16:creationId xmlns:a16="http://schemas.microsoft.com/office/drawing/2014/main" id="{4791FCB5-641F-2348-97AA-A43AECA2CDD6}"/>
              </a:ext>
            </a:extLst>
          </p:cNvPr>
          <p:cNvGrpSpPr/>
          <p:nvPr/>
        </p:nvGrpSpPr>
        <p:grpSpPr>
          <a:xfrm>
            <a:off x="297592" y="2743200"/>
            <a:ext cx="1803057" cy="1767015"/>
            <a:chOff x="297592" y="2743200"/>
            <a:chExt cx="1803057" cy="1767015"/>
          </a:xfrm>
        </p:grpSpPr>
        <p:sp>
          <p:nvSpPr>
            <p:cNvPr id="21" name="Freeform 20">
              <a:extLst>
                <a:ext uri="{FF2B5EF4-FFF2-40B4-BE49-F238E27FC236}">
                  <a16:creationId xmlns:a16="http://schemas.microsoft.com/office/drawing/2014/main" id="{3E5A54F6-C06E-234B-8472-A131E2AF0B63}"/>
                </a:ext>
              </a:extLst>
            </p:cNvPr>
            <p:cNvSpPr/>
            <p:nvPr/>
          </p:nvSpPr>
          <p:spPr>
            <a:xfrm>
              <a:off x="1025611" y="2743200"/>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 name="TextBox 21">
              <a:extLst>
                <a:ext uri="{FF2B5EF4-FFF2-40B4-BE49-F238E27FC236}">
                  <a16:creationId xmlns:a16="http://schemas.microsoft.com/office/drawing/2014/main" id="{C1277BCA-1815-BC4C-AA95-F74EBDB9DD15}"/>
                </a:ext>
              </a:extLst>
            </p:cNvPr>
            <p:cNvSpPr txBox="1"/>
            <p:nvPr/>
          </p:nvSpPr>
          <p:spPr>
            <a:xfrm>
              <a:off x="297592" y="3558745"/>
              <a:ext cx="1803057" cy="646331"/>
            </a:xfrm>
            <a:prstGeom prst="rect">
              <a:avLst/>
            </a:prstGeom>
            <a:solidFill>
              <a:schemeClr val="bg1"/>
            </a:solidFill>
          </p:spPr>
          <p:txBody>
            <a:bodyPr wrap="square" rtlCol="0">
              <a:spAutoFit/>
            </a:bodyPr>
            <a:lstStyle/>
            <a:p>
              <a:r>
                <a:rPr lang="pt-BR" dirty="0"/>
                <a:t>na rede doméstica</a:t>
              </a:r>
            </a:p>
          </p:txBody>
        </p:sp>
      </p:grpSp>
      <p:grpSp>
        <p:nvGrpSpPr>
          <p:cNvPr id="26" name="Group 25">
            <a:extLst>
              <a:ext uri="{FF2B5EF4-FFF2-40B4-BE49-F238E27FC236}">
                <a16:creationId xmlns:a16="http://schemas.microsoft.com/office/drawing/2014/main" id="{8E06EB2C-2AF2-564F-8BFE-AEBC2D3CD857}"/>
              </a:ext>
            </a:extLst>
          </p:cNvPr>
          <p:cNvGrpSpPr/>
          <p:nvPr/>
        </p:nvGrpSpPr>
        <p:grpSpPr>
          <a:xfrm>
            <a:off x="1632637" y="5774722"/>
            <a:ext cx="2560307" cy="565283"/>
            <a:chOff x="1632637" y="5774722"/>
            <a:chExt cx="2560307" cy="565283"/>
          </a:xfrm>
        </p:grpSpPr>
        <p:sp>
          <p:nvSpPr>
            <p:cNvPr id="862" name="Freeform 861">
              <a:extLst>
                <a:ext uri="{FF2B5EF4-FFF2-40B4-BE49-F238E27FC236}">
                  <a16:creationId xmlns:a16="http://schemas.microsoft.com/office/drawing/2014/main" id="{969F83E7-DD93-C34D-BDDD-A5B88474DAE8}"/>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3" name="Rectangle 22">
              <a:extLst>
                <a:ext uri="{FF2B5EF4-FFF2-40B4-BE49-F238E27FC236}">
                  <a16:creationId xmlns:a16="http://schemas.microsoft.com/office/drawing/2014/main" id="{7F582916-C8F2-7F44-8DB5-43D1CC485CFE}"/>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63" name="TextBox 862">
              <a:extLst>
                <a:ext uri="{FF2B5EF4-FFF2-40B4-BE49-F238E27FC236}">
                  <a16:creationId xmlns:a16="http://schemas.microsoft.com/office/drawing/2014/main" id="{1E316A1E-FFC3-254C-BCC6-96F842684437}"/>
                </a:ext>
              </a:extLst>
            </p:cNvPr>
            <p:cNvSpPr txBox="1"/>
            <p:nvPr/>
          </p:nvSpPr>
          <p:spPr>
            <a:xfrm>
              <a:off x="1632637" y="5774722"/>
              <a:ext cx="1803057" cy="565283"/>
            </a:xfrm>
            <a:prstGeom prst="rect">
              <a:avLst/>
            </a:prstGeom>
            <a:noFill/>
          </p:spPr>
          <p:txBody>
            <a:bodyPr wrap="square" rtlCol="0">
              <a:spAutoFit/>
            </a:bodyPr>
            <a:lstStyle/>
            <a:p>
              <a:pPr algn="r">
                <a:lnSpc>
                  <a:spcPct val="85000"/>
                </a:lnSpc>
              </a:pPr>
              <a:r>
                <a:rPr lang="pt-BR" dirty="0"/>
                <a:t>roaming na</a:t>
              </a:r>
            </a:p>
            <a:p>
              <a:pPr algn="r">
                <a:lnSpc>
                  <a:spcPct val="85000"/>
                </a:lnSpc>
              </a:pPr>
              <a:r>
                <a:rPr lang="pt-BR" dirty="0"/>
                <a:t>rede visitada</a:t>
              </a:r>
            </a:p>
          </p:txBody>
        </p:sp>
      </p:grpSp>
      <p:grpSp>
        <p:nvGrpSpPr>
          <p:cNvPr id="24" name="Group 23">
            <a:extLst>
              <a:ext uri="{FF2B5EF4-FFF2-40B4-BE49-F238E27FC236}">
                <a16:creationId xmlns:a16="http://schemas.microsoft.com/office/drawing/2014/main" id="{5FC2034F-345B-AB4C-8CD3-6FDFAF53B3A9}"/>
              </a:ext>
            </a:extLst>
          </p:cNvPr>
          <p:cNvGrpSpPr/>
          <p:nvPr/>
        </p:nvGrpSpPr>
        <p:grpSpPr>
          <a:xfrm>
            <a:off x="153945" y="4497859"/>
            <a:ext cx="2436745" cy="2145509"/>
            <a:chOff x="153945" y="4485503"/>
            <a:chExt cx="2436745" cy="2145509"/>
          </a:xfrm>
        </p:grpSpPr>
        <p:grpSp>
          <p:nvGrpSpPr>
            <p:cNvPr id="532" name="Group 652">
              <a:extLst>
                <a:ext uri="{FF2B5EF4-FFF2-40B4-BE49-F238E27FC236}">
                  <a16:creationId xmlns:a16="http://schemas.microsoft.com/office/drawing/2014/main" id="{3DC00342-C328-A645-AC5B-0389C0D3D7F2}"/>
                </a:ext>
              </a:extLst>
            </p:cNvPr>
            <p:cNvGrpSpPr>
              <a:grpSpLocks/>
            </p:cNvGrpSpPr>
            <p:nvPr/>
          </p:nvGrpSpPr>
          <p:grpSpPr bwMode="auto">
            <a:xfrm>
              <a:off x="1470455" y="4485503"/>
              <a:ext cx="1120235" cy="1033731"/>
              <a:chOff x="2751" y="1851"/>
              <a:chExt cx="462" cy="478"/>
            </a:xfrm>
          </p:grpSpPr>
          <p:pic>
            <p:nvPicPr>
              <p:cNvPr id="533" name="Picture 653" descr="iphone_stylized_small">
                <a:extLst>
                  <a:ext uri="{FF2B5EF4-FFF2-40B4-BE49-F238E27FC236}">
                    <a16:creationId xmlns:a16="http://schemas.microsoft.com/office/drawing/2014/main" id="{16C5E168-59BC-CF49-9E39-ADC8B06C2EB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4" name="Picture 654" descr="antenna_radiation_stylized">
                <a:extLst>
                  <a:ext uri="{FF2B5EF4-FFF2-40B4-BE49-F238E27FC236}">
                    <a16:creationId xmlns:a16="http://schemas.microsoft.com/office/drawing/2014/main" id="{A3AB432B-6684-8143-A08B-2C65CCE5BB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 name="Picture 12" descr="A picture containing sitting, drawing, bus&#10;&#10;Description automatically generated">
              <a:extLst>
                <a:ext uri="{FF2B5EF4-FFF2-40B4-BE49-F238E27FC236}">
                  <a16:creationId xmlns:a16="http://schemas.microsoft.com/office/drawing/2014/main" id="{5C225106-FF30-5748-BF60-20F51C7E9FEB}"/>
                </a:ext>
              </a:extLst>
            </p:cNvPr>
            <p:cNvPicPr>
              <a:picLocks noChangeAspect="1"/>
            </p:cNvPicPr>
            <p:nvPr/>
          </p:nvPicPr>
          <p:blipFill>
            <a:blip r:embed="rId6"/>
            <a:stretch>
              <a:fillRect/>
            </a:stretch>
          </p:blipFill>
          <p:spPr>
            <a:xfrm>
              <a:off x="1191220" y="4757350"/>
              <a:ext cx="625223" cy="353541"/>
            </a:xfrm>
            <a:prstGeom prst="rect">
              <a:avLst/>
            </a:prstGeom>
          </p:spPr>
        </p:pic>
        <p:sp>
          <p:nvSpPr>
            <p:cNvPr id="864" name="TextBox 863">
              <a:extLst>
                <a:ext uri="{FF2B5EF4-FFF2-40B4-BE49-F238E27FC236}">
                  <a16:creationId xmlns:a16="http://schemas.microsoft.com/office/drawing/2014/main" id="{D0B1A4EE-CC5C-BE41-87F7-B8980CDE2664}"/>
                </a:ext>
              </a:extLst>
            </p:cNvPr>
            <p:cNvSpPr txBox="1"/>
            <p:nvPr/>
          </p:nvSpPr>
          <p:spPr>
            <a:xfrm>
              <a:off x="153945" y="5123933"/>
              <a:ext cx="1803057" cy="1507079"/>
            </a:xfrm>
            <a:prstGeom prst="rect">
              <a:avLst/>
            </a:prstGeom>
            <a:noFill/>
          </p:spPr>
          <p:txBody>
            <a:bodyPr wrap="square" rtlCol="0">
              <a:spAutoFit/>
            </a:bodyPr>
            <a:lstStyle/>
            <a:p>
              <a:pPr algn="r">
                <a:lnSpc>
                  <a:spcPct val="85000"/>
                </a:lnSpc>
              </a:pPr>
              <a:r>
                <a:rPr lang="pt-BR" dirty="0"/>
                <a:t>cartão SIM: informações de identificação </a:t>
              </a:r>
              <a:r>
                <a:rPr lang="pt-BR" i="1" dirty="0">
                  <a:solidFill>
                    <a:srgbClr val="0012A0"/>
                  </a:solidFill>
                </a:rPr>
                <a:t>globais</a:t>
              </a:r>
              <a:r>
                <a:rPr lang="pt-BR" dirty="0"/>
                <a:t>, incluindo rede doméstica</a:t>
              </a:r>
            </a:p>
          </p:txBody>
        </p:sp>
      </p:grpSp>
      <p:grpSp>
        <p:nvGrpSpPr>
          <p:cNvPr id="32" name="Group 31">
            <a:extLst>
              <a:ext uri="{FF2B5EF4-FFF2-40B4-BE49-F238E27FC236}">
                <a16:creationId xmlns:a16="http://schemas.microsoft.com/office/drawing/2014/main" id="{C846DCA0-ABB9-8C40-B849-41A2E4A57580}"/>
              </a:ext>
            </a:extLst>
          </p:cNvPr>
          <p:cNvGrpSpPr/>
          <p:nvPr/>
        </p:nvGrpSpPr>
        <p:grpSpPr>
          <a:xfrm>
            <a:off x="4905633" y="1557329"/>
            <a:ext cx="7006281" cy="1593206"/>
            <a:chOff x="4905633" y="1557329"/>
            <a:chExt cx="7006281" cy="1593206"/>
          </a:xfrm>
        </p:grpSpPr>
        <p:sp>
          <p:nvSpPr>
            <p:cNvPr id="866" name="Rectangle 4">
              <a:extLst>
                <a:ext uri="{FF2B5EF4-FFF2-40B4-BE49-F238E27FC236}">
                  <a16:creationId xmlns:a16="http://schemas.microsoft.com/office/drawing/2014/main" id="{95A8744F-5E99-5649-A199-59AADEC466BF}"/>
                </a:ext>
              </a:extLst>
            </p:cNvPr>
            <p:cNvSpPr>
              <a:spLocks noChangeArrowheads="1"/>
            </p:cNvSpPr>
            <p:nvPr/>
          </p:nvSpPr>
          <p:spPr bwMode="auto">
            <a:xfrm>
              <a:off x="7854043" y="1557329"/>
              <a:ext cx="4057871" cy="159320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nSpc>
                  <a:spcPct val="90000"/>
                </a:lnSpc>
                <a:spcBef>
                  <a:spcPts val="400"/>
                </a:spcBef>
                <a:buClr>
                  <a:srgbClr val="000099"/>
                </a:buClr>
                <a:buSzPct val="75000"/>
                <a:tabLst>
                  <a:tab pos="746125" algn="l"/>
                </a:tabLst>
                <a:defRPr/>
              </a:pPr>
              <a:r>
                <a:rPr lang="pt-BR" sz="2800" dirty="0">
                  <a:solidFill>
                    <a:srgbClr val="C00000"/>
                  </a:solidFill>
                </a:rPr>
                <a:t>rede doméstica:</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plano de serviço (pago) com provedor de celular, por exemplo, Vivo, Claro</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HSS da rede doméstica armazena informações de identidade e serviços</a:t>
              </a:r>
            </a:p>
          </p:txBody>
        </p:sp>
        <p:cxnSp>
          <p:nvCxnSpPr>
            <p:cNvPr id="867" name="Straight Connector 866">
              <a:extLst>
                <a:ext uri="{FF2B5EF4-FFF2-40B4-BE49-F238E27FC236}">
                  <a16:creationId xmlns:a16="http://schemas.microsoft.com/office/drawing/2014/main" id="{B7C2ACBA-0FF2-974F-AC05-2D288F07C692}"/>
                </a:ext>
              </a:extLst>
            </p:cNvPr>
            <p:cNvCxnSpPr>
              <a:cxnSpLocks/>
            </p:cNvCxnSpPr>
            <p:nvPr/>
          </p:nvCxnSpPr>
          <p:spPr>
            <a:xfrm>
              <a:off x="4905633" y="2141837"/>
              <a:ext cx="294841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67" name="Group 366">
            <a:extLst>
              <a:ext uri="{FF2B5EF4-FFF2-40B4-BE49-F238E27FC236}">
                <a16:creationId xmlns:a16="http://schemas.microsoft.com/office/drawing/2014/main" id="{39D9C8FB-27B9-5145-B9CE-99561DEB6107}"/>
              </a:ext>
            </a:extLst>
          </p:cNvPr>
          <p:cNvGrpSpPr/>
          <p:nvPr/>
        </p:nvGrpSpPr>
        <p:grpSpPr>
          <a:xfrm>
            <a:off x="6645728" y="4044712"/>
            <a:ext cx="5255301" cy="2176473"/>
            <a:chOff x="6656614" y="1508341"/>
            <a:chExt cx="5255301" cy="2176473"/>
          </a:xfrm>
        </p:grpSpPr>
        <p:sp>
          <p:nvSpPr>
            <p:cNvPr id="368" name="Rectangle 4">
              <a:extLst>
                <a:ext uri="{FF2B5EF4-FFF2-40B4-BE49-F238E27FC236}">
                  <a16:creationId xmlns:a16="http://schemas.microsoft.com/office/drawing/2014/main" id="{F9A9C184-3C18-184C-9284-8A0C20110181}"/>
                </a:ext>
              </a:extLst>
            </p:cNvPr>
            <p:cNvSpPr>
              <a:spLocks noChangeArrowheads="1"/>
            </p:cNvSpPr>
            <p:nvPr/>
          </p:nvSpPr>
          <p:spPr bwMode="auto">
            <a:xfrm>
              <a:off x="7897587" y="1508341"/>
              <a:ext cx="4014328" cy="21764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nSpc>
                  <a:spcPct val="90000"/>
                </a:lnSpc>
                <a:spcBef>
                  <a:spcPts val="400"/>
                </a:spcBef>
                <a:buClr>
                  <a:srgbClr val="000099"/>
                </a:buClr>
                <a:buSzPct val="75000"/>
                <a:tabLst>
                  <a:tab pos="746125" algn="l"/>
                </a:tabLst>
                <a:defRPr/>
              </a:pPr>
              <a:r>
                <a:rPr lang="pt-BR" sz="2800" dirty="0">
                  <a:solidFill>
                    <a:srgbClr val="C00000"/>
                  </a:solidFill>
                </a:rPr>
                <a:t>rede visitada:</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qualquer rede que não seja sua rede doméstica</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contrato de serviço com outras redes: para fornecer acesso a visitantes móveis</a:t>
              </a:r>
            </a:p>
          </p:txBody>
        </p:sp>
        <p:cxnSp>
          <p:nvCxnSpPr>
            <p:cNvPr id="369" name="Straight Connector 368">
              <a:extLst>
                <a:ext uri="{FF2B5EF4-FFF2-40B4-BE49-F238E27FC236}">
                  <a16:creationId xmlns:a16="http://schemas.microsoft.com/office/drawing/2014/main" id="{469B8B4D-8876-E34D-8C8E-91AC46630DCA}"/>
                </a:ext>
              </a:extLst>
            </p:cNvPr>
            <p:cNvCxnSpPr>
              <a:cxnSpLocks/>
            </p:cNvCxnSpPr>
            <p:nvPr/>
          </p:nvCxnSpPr>
          <p:spPr>
            <a:xfrm>
              <a:off x="6656614" y="2386765"/>
              <a:ext cx="15240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70861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dissolve">
                                      <p:cBhvr>
                                        <p:cTn id="12" dur="500"/>
                                        <p:tgtEl>
                                          <p:spTgt spid="3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ssolv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ssolv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67"/>
                                        </p:tgtEl>
                                        <p:attrNameLst>
                                          <p:attrName>style.visibility</p:attrName>
                                        </p:attrNameLst>
                                      </p:cBhvr>
                                      <p:to>
                                        <p:strVal val="visible"/>
                                      </p:to>
                                    </p:set>
                                    <p:animEffect transition="in" filter="dissolve">
                                      <p:cBhvr>
                                        <p:cTn id="27" dur="500"/>
                                        <p:tgtEl>
                                          <p:spTgt spid="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dirty="0">
                <a:solidFill>
                  <a:srgbClr val="000099"/>
                </a:solidFill>
                <a:latin typeface="+mn-lt"/>
                <a:ea typeface="ＭＳ Ｐゴシック" charset="0"/>
              </a:rPr>
              <a:t>Rede doméstica, rede visitada: ISP/WiFi</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236</a:t>
            </a:fld>
            <a:endParaRPr lang="pt-BR" dirty="0"/>
          </a:p>
        </p:txBody>
      </p:sp>
      <p:sp>
        <p:nvSpPr>
          <p:cNvPr id="185" name="Freeform 184">
            <a:extLst>
              <a:ext uri="{FF2B5EF4-FFF2-40B4-BE49-F238E27FC236}">
                <a16:creationId xmlns:a16="http://schemas.microsoft.com/office/drawing/2014/main" id="{7080D196-734C-E14A-B209-F83BE9C2605D}"/>
              </a:ext>
            </a:extLst>
          </p:cNvPr>
          <p:cNvSpPr/>
          <p:nvPr/>
        </p:nvSpPr>
        <p:spPr>
          <a:xfrm>
            <a:off x="2503064" y="1718999"/>
            <a:ext cx="2852707" cy="1606731"/>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sp>
        <p:nvSpPr>
          <p:cNvPr id="193" name="TextBox 192">
            <a:extLst>
              <a:ext uri="{FF2B5EF4-FFF2-40B4-BE49-F238E27FC236}">
                <a16:creationId xmlns:a16="http://schemas.microsoft.com/office/drawing/2014/main" id="{F87E994F-38E6-B040-A2E7-7CF42989927D}"/>
              </a:ext>
            </a:extLst>
          </p:cNvPr>
          <p:cNvSpPr txBox="1"/>
          <p:nvPr/>
        </p:nvSpPr>
        <p:spPr>
          <a:xfrm rot="2707326">
            <a:off x="2148628" y="3370019"/>
            <a:ext cx="550996" cy="338554"/>
          </a:xfrm>
          <a:prstGeom prst="rect">
            <a:avLst/>
          </a:prstGeom>
          <a:noFill/>
        </p:spPr>
        <p:txBody>
          <a:bodyPr wrap="square" rtlCol="0">
            <a:spAutoFit/>
          </a:bodyPr>
          <a:lstStyle/>
          <a:p>
            <a:r>
              <a:rPr lang="pt-BR" sz="1600" dirty="0"/>
              <a:t>…</a:t>
            </a:r>
          </a:p>
        </p:txBody>
      </p:sp>
      <p:cxnSp>
        <p:nvCxnSpPr>
          <p:cNvPr id="194" name="Straight Connector 193">
            <a:extLst>
              <a:ext uri="{FF2B5EF4-FFF2-40B4-BE49-F238E27FC236}">
                <a16:creationId xmlns:a16="http://schemas.microsoft.com/office/drawing/2014/main" id="{97CDB320-2043-C944-A2BA-DABB6A36F261}"/>
              </a:ext>
            </a:extLst>
          </p:cNvPr>
          <p:cNvCxnSpPr/>
          <p:nvPr/>
        </p:nvCxnSpPr>
        <p:spPr>
          <a:xfrm>
            <a:off x="2238602" y="2907499"/>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63C4DBF3-FB30-3749-A0F9-14C19842B56F}"/>
              </a:ext>
            </a:extLst>
          </p:cNvPr>
          <p:cNvCxnSpPr/>
          <p:nvPr/>
        </p:nvCxnSpPr>
        <p:spPr>
          <a:xfrm flipV="1">
            <a:off x="2844129" y="3258019"/>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6F0958FA-8990-F642-AC55-A5CB468EF690}"/>
              </a:ext>
            </a:extLst>
          </p:cNvPr>
          <p:cNvCxnSpPr/>
          <p:nvPr/>
        </p:nvCxnSpPr>
        <p:spPr>
          <a:xfrm flipH="1">
            <a:off x="5095459" y="2849070"/>
            <a:ext cx="556993"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99" name="Freeform 198">
            <a:extLst>
              <a:ext uri="{FF2B5EF4-FFF2-40B4-BE49-F238E27FC236}">
                <a16:creationId xmlns:a16="http://schemas.microsoft.com/office/drawing/2014/main" id="{2946FA78-D859-E44C-A723-418BF152A4C9}"/>
              </a:ext>
            </a:extLst>
          </p:cNvPr>
          <p:cNvSpPr/>
          <p:nvPr/>
        </p:nvSpPr>
        <p:spPr>
          <a:xfrm>
            <a:off x="4778877" y="4372935"/>
            <a:ext cx="2644013" cy="1366652"/>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9407" h="752973">
                <a:moveTo>
                  <a:pt x="287738" y="16581"/>
                </a:moveTo>
                <a:cubicBezTo>
                  <a:pt x="175672" y="50448"/>
                  <a:pt x="283319" y="178948"/>
                  <a:pt x="236062" y="251715"/>
                </a:cubicBezTo>
                <a:cubicBezTo>
                  <a:pt x="188805" y="324482"/>
                  <a:pt x="24311" y="383742"/>
                  <a:pt x="4197" y="453182"/>
                </a:cubicBezTo>
                <a:cubicBezTo>
                  <a:pt x="-15917" y="522622"/>
                  <a:pt x="38751" y="624370"/>
                  <a:pt x="115380" y="668354"/>
                </a:cubicBezTo>
                <a:cubicBezTo>
                  <a:pt x="159947" y="687216"/>
                  <a:pt x="239726" y="734993"/>
                  <a:pt x="428412" y="750509"/>
                </a:cubicBezTo>
                <a:cubicBezTo>
                  <a:pt x="892473" y="747161"/>
                  <a:pt x="1174439" y="775084"/>
                  <a:pt x="1343482" y="700972"/>
                </a:cubicBezTo>
                <a:cubicBezTo>
                  <a:pt x="1512525" y="626860"/>
                  <a:pt x="1472500" y="432033"/>
                  <a:pt x="1442671" y="305838"/>
                </a:cubicBezTo>
                <a:cubicBezTo>
                  <a:pt x="1383013" y="186526"/>
                  <a:pt x="1329938" y="245894"/>
                  <a:pt x="1211647" y="92804"/>
                </a:cubicBezTo>
                <a:cubicBezTo>
                  <a:pt x="1108624" y="44719"/>
                  <a:pt x="964793" y="13041"/>
                  <a:pt x="903988" y="5010"/>
                </a:cubicBezTo>
                <a:cubicBezTo>
                  <a:pt x="781231" y="12467"/>
                  <a:pt x="399804" y="-17286"/>
                  <a:pt x="287738" y="1658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solidFill>
                <a:prstClr val="white"/>
              </a:solidFill>
              <a:latin typeface="Calibri"/>
            </a:endParaRPr>
          </a:p>
        </p:txBody>
      </p:sp>
      <p:cxnSp>
        <p:nvCxnSpPr>
          <p:cNvPr id="202" name="Straight Connector 201">
            <a:extLst>
              <a:ext uri="{FF2B5EF4-FFF2-40B4-BE49-F238E27FC236}">
                <a16:creationId xmlns:a16="http://schemas.microsoft.com/office/drawing/2014/main" id="{11A11EED-A3C8-E847-8061-02F7F20DEFB2}"/>
              </a:ext>
            </a:extLst>
          </p:cNvPr>
          <p:cNvCxnSpPr/>
          <p:nvPr/>
        </p:nvCxnSpPr>
        <p:spPr>
          <a:xfrm>
            <a:off x="4812849" y="4686815"/>
            <a:ext cx="287182" cy="23930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5" name="TextBox 204">
            <a:extLst>
              <a:ext uri="{FF2B5EF4-FFF2-40B4-BE49-F238E27FC236}">
                <a16:creationId xmlns:a16="http://schemas.microsoft.com/office/drawing/2014/main" id="{D99350B9-3753-CD44-9AF8-27047BA0AEA3}"/>
              </a:ext>
            </a:extLst>
          </p:cNvPr>
          <p:cNvSpPr txBox="1"/>
          <p:nvPr/>
        </p:nvSpPr>
        <p:spPr>
          <a:xfrm rot="3420582">
            <a:off x="4321324" y="5592850"/>
            <a:ext cx="479437" cy="300082"/>
          </a:xfrm>
          <a:prstGeom prst="rect">
            <a:avLst/>
          </a:prstGeom>
          <a:noFill/>
        </p:spPr>
        <p:txBody>
          <a:bodyPr wrap="square" rtlCol="0">
            <a:spAutoFit/>
          </a:bodyPr>
          <a:lstStyle/>
          <a:p>
            <a:r>
              <a:rPr lang="pt-BR" sz="1350" dirty="0"/>
              <a:t>…</a:t>
            </a:r>
          </a:p>
        </p:txBody>
      </p:sp>
      <p:cxnSp>
        <p:nvCxnSpPr>
          <p:cNvPr id="206" name="Straight Connector 205">
            <a:extLst>
              <a:ext uri="{FF2B5EF4-FFF2-40B4-BE49-F238E27FC236}">
                <a16:creationId xmlns:a16="http://schemas.microsoft.com/office/drawing/2014/main" id="{FE8750A2-5D30-134B-9BFC-D60232BFE001}"/>
              </a:ext>
            </a:extLst>
          </p:cNvPr>
          <p:cNvCxnSpPr/>
          <p:nvPr/>
        </p:nvCxnSpPr>
        <p:spPr>
          <a:xfrm>
            <a:off x="4475884" y="5256847"/>
            <a:ext cx="302994"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C3A76DA3-7E23-D946-A2E5-A0CB1E875DF4}"/>
              </a:ext>
            </a:extLst>
          </p:cNvPr>
          <p:cNvCxnSpPr/>
          <p:nvPr/>
        </p:nvCxnSpPr>
        <p:spPr>
          <a:xfrm flipV="1">
            <a:off x="5076209" y="5675136"/>
            <a:ext cx="159615" cy="255556"/>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55D20F-D5EB-294E-8B93-895FCD65FA7F}"/>
              </a:ext>
            </a:extLst>
          </p:cNvPr>
          <p:cNvCxnSpPr>
            <a:cxnSpLocks/>
          </p:cNvCxnSpPr>
          <p:nvPr/>
        </p:nvCxnSpPr>
        <p:spPr>
          <a:xfrm>
            <a:off x="6077864" y="3859400"/>
            <a:ext cx="0" cy="61039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10" name="Freeform 209">
            <a:extLst>
              <a:ext uri="{FF2B5EF4-FFF2-40B4-BE49-F238E27FC236}">
                <a16:creationId xmlns:a16="http://schemas.microsoft.com/office/drawing/2014/main" id="{9BDB87DE-5BDD-E74B-AEEE-5AB053C11EC7}"/>
              </a:ext>
            </a:extLst>
          </p:cNvPr>
          <p:cNvSpPr/>
          <p:nvPr/>
        </p:nvSpPr>
        <p:spPr>
          <a:xfrm>
            <a:off x="5458020" y="2675678"/>
            <a:ext cx="1906785" cy="1233276"/>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551784 w 1934789"/>
              <a:gd name="connsiteY0" fmla="*/ 540513 h 1886326"/>
              <a:gd name="connsiteX1" fmla="*/ 191432 w 1934789"/>
              <a:gd name="connsiteY1" fmla="*/ 946072 h 1886326"/>
              <a:gd name="connsiteX2" fmla="*/ 113085 w 1934789"/>
              <a:gd name="connsiteY2" fmla="*/ 1743684 h 1886326"/>
              <a:gd name="connsiteX3" fmla="*/ 1769169 w 1934789"/>
              <a:gd name="connsiteY3" fmla="*/ 1846509 h 1886326"/>
              <a:gd name="connsiteX4" fmla="*/ 1788297 w 1934789"/>
              <a:gd name="connsiteY4" fmla="*/ 1298227 h 1886326"/>
              <a:gd name="connsiteX5" fmla="*/ 1409514 w 1934789"/>
              <a:gd name="connsiteY5" fmla="*/ 1052213 h 1886326"/>
              <a:gd name="connsiteX6" fmla="*/ 1719730 w 1934789"/>
              <a:gd name="connsiteY6" fmla="*/ 532271 h 1886326"/>
              <a:gd name="connsiteX7" fmla="*/ 1588145 w 1934789"/>
              <a:gd name="connsiteY7" fmla="*/ 126690 h 1886326"/>
              <a:gd name="connsiteX8" fmla="*/ 1030516 w 1934789"/>
              <a:gd name="connsiteY8" fmla="*/ 27077 h 1886326"/>
              <a:gd name="connsiteX9" fmla="*/ 551784 w 1934789"/>
              <a:gd name="connsiteY9" fmla="*/ 540513 h 1886326"/>
              <a:gd name="connsiteX0" fmla="*/ 551784 w 1900403"/>
              <a:gd name="connsiteY0" fmla="*/ 540513 h 1886326"/>
              <a:gd name="connsiteX1" fmla="*/ 191432 w 1900403"/>
              <a:gd name="connsiteY1" fmla="*/ 946072 h 1886326"/>
              <a:gd name="connsiteX2" fmla="*/ 113085 w 1900403"/>
              <a:gd name="connsiteY2" fmla="*/ 1743684 h 1886326"/>
              <a:gd name="connsiteX3" fmla="*/ 1769169 w 1900403"/>
              <a:gd name="connsiteY3" fmla="*/ 1846509 h 1886326"/>
              <a:gd name="connsiteX4" fmla="*/ 1788297 w 1900403"/>
              <a:gd name="connsiteY4" fmla="*/ 1298227 h 1886326"/>
              <a:gd name="connsiteX5" fmla="*/ 1719730 w 1900403"/>
              <a:gd name="connsiteY5" fmla="*/ 532271 h 1886326"/>
              <a:gd name="connsiteX6" fmla="*/ 1588145 w 1900403"/>
              <a:gd name="connsiteY6" fmla="*/ 126690 h 1886326"/>
              <a:gd name="connsiteX7" fmla="*/ 1030516 w 1900403"/>
              <a:gd name="connsiteY7" fmla="*/ 27077 h 1886326"/>
              <a:gd name="connsiteX8" fmla="*/ 551784 w 1900403"/>
              <a:gd name="connsiteY8" fmla="*/ 540513 h 1886326"/>
              <a:gd name="connsiteX0" fmla="*/ 551784 w 2140248"/>
              <a:gd name="connsiteY0" fmla="*/ 540513 h 1886326"/>
              <a:gd name="connsiteX1" fmla="*/ 191432 w 2140248"/>
              <a:gd name="connsiteY1" fmla="*/ 946072 h 1886326"/>
              <a:gd name="connsiteX2" fmla="*/ 113085 w 2140248"/>
              <a:gd name="connsiteY2" fmla="*/ 1743684 h 1886326"/>
              <a:gd name="connsiteX3" fmla="*/ 1769169 w 2140248"/>
              <a:gd name="connsiteY3" fmla="*/ 1846509 h 1886326"/>
              <a:gd name="connsiteX4" fmla="*/ 1788297 w 2140248"/>
              <a:gd name="connsiteY4" fmla="*/ 1298227 h 1886326"/>
              <a:gd name="connsiteX5" fmla="*/ 2137828 w 2140248"/>
              <a:gd name="connsiteY5" fmla="*/ 516390 h 1886326"/>
              <a:gd name="connsiteX6" fmla="*/ 1588145 w 2140248"/>
              <a:gd name="connsiteY6" fmla="*/ 126690 h 1886326"/>
              <a:gd name="connsiteX7" fmla="*/ 1030516 w 2140248"/>
              <a:gd name="connsiteY7" fmla="*/ 27077 h 1886326"/>
              <a:gd name="connsiteX8" fmla="*/ 551784 w 2140248"/>
              <a:gd name="connsiteY8" fmla="*/ 540513 h 1886326"/>
              <a:gd name="connsiteX0" fmla="*/ 839 w 2332590"/>
              <a:gd name="connsiteY0" fmla="*/ 234577 h 1866234"/>
              <a:gd name="connsiteX1" fmla="*/ 383774 w 2332590"/>
              <a:gd name="connsiteY1" fmla="*/ 925980 h 1866234"/>
              <a:gd name="connsiteX2" fmla="*/ 305427 w 2332590"/>
              <a:gd name="connsiteY2" fmla="*/ 1723592 h 1866234"/>
              <a:gd name="connsiteX3" fmla="*/ 1961511 w 2332590"/>
              <a:gd name="connsiteY3" fmla="*/ 1826417 h 1866234"/>
              <a:gd name="connsiteX4" fmla="*/ 1980639 w 2332590"/>
              <a:gd name="connsiteY4" fmla="*/ 1278135 h 1866234"/>
              <a:gd name="connsiteX5" fmla="*/ 2330170 w 2332590"/>
              <a:gd name="connsiteY5" fmla="*/ 496298 h 1866234"/>
              <a:gd name="connsiteX6" fmla="*/ 1780487 w 2332590"/>
              <a:gd name="connsiteY6" fmla="*/ 106598 h 1866234"/>
              <a:gd name="connsiteX7" fmla="*/ 1222858 w 2332590"/>
              <a:gd name="connsiteY7" fmla="*/ 6985 h 1866234"/>
              <a:gd name="connsiteX8" fmla="*/ 839 w 2332590"/>
              <a:gd name="connsiteY8" fmla="*/ 234577 h 1866234"/>
              <a:gd name="connsiteX0" fmla="*/ 169859 w 2501610"/>
              <a:gd name="connsiteY0" fmla="*/ 234577 h 1866234"/>
              <a:gd name="connsiteX1" fmla="*/ 41784 w 2501610"/>
              <a:gd name="connsiteY1" fmla="*/ 925980 h 1866234"/>
              <a:gd name="connsiteX2" fmla="*/ 474447 w 2501610"/>
              <a:gd name="connsiteY2" fmla="*/ 1723592 h 1866234"/>
              <a:gd name="connsiteX3" fmla="*/ 2130531 w 2501610"/>
              <a:gd name="connsiteY3" fmla="*/ 1826417 h 1866234"/>
              <a:gd name="connsiteX4" fmla="*/ 2149659 w 2501610"/>
              <a:gd name="connsiteY4" fmla="*/ 1278135 h 1866234"/>
              <a:gd name="connsiteX5" fmla="*/ 2499190 w 2501610"/>
              <a:gd name="connsiteY5" fmla="*/ 496298 h 1866234"/>
              <a:gd name="connsiteX6" fmla="*/ 1949507 w 2501610"/>
              <a:gd name="connsiteY6" fmla="*/ 106598 h 1866234"/>
              <a:gd name="connsiteX7" fmla="*/ 1391878 w 2501610"/>
              <a:gd name="connsiteY7" fmla="*/ 6985 h 1866234"/>
              <a:gd name="connsiteX8" fmla="*/ 169859 w 2501610"/>
              <a:gd name="connsiteY8" fmla="*/ 234577 h 1866234"/>
              <a:gd name="connsiteX0" fmla="*/ 169859 w 2521114"/>
              <a:gd name="connsiteY0" fmla="*/ 234577 h 1866234"/>
              <a:gd name="connsiteX1" fmla="*/ 41784 w 2521114"/>
              <a:gd name="connsiteY1" fmla="*/ 925980 h 1866234"/>
              <a:gd name="connsiteX2" fmla="*/ 474447 w 2521114"/>
              <a:gd name="connsiteY2" fmla="*/ 1723592 h 1866234"/>
              <a:gd name="connsiteX3" fmla="*/ 2130531 w 2521114"/>
              <a:gd name="connsiteY3" fmla="*/ 1826417 h 1866234"/>
              <a:gd name="connsiteX4" fmla="*/ 2149659 w 2521114"/>
              <a:gd name="connsiteY4" fmla="*/ 1278135 h 1866234"/>
              <a:gd name="connsiteX5" fmla="*/ 2386606 w 2521114"/>
              <a:gd name="connsiteY5" fmla="*/ 1096675 h 1866234"/>
              <a:gd name="connsiteX6" fmla="*/ 2499190 w 2521114"/>
              <a:gd name="connsiteY6" fmla="*/ 496298 h 1866234"/>
              <a:gd name="connsiteX7" fmla="*/ 1949507 w 2521114"/>
              <a:gd name="connsiteY7" fmla="*/ 106598 h 1866234"/>
              <a:gd name="connsiteX8" fmla="*/ 1391878 w 2521114"/>
              <a:gd name="connsiteY8" fmla="*/ 6985 h 1866234"/>
              <a:gd name="connsiteX9" fmla="*/ 169859 w 2521114"/>
              <a:gd name="connsiteY9" fmla="*/ 234577 h 1866234"/>
              <a:gd name="connsiteX0" fmla="*/ 76021 w 2427276"/>
              <a:gd name="connsiteY0" fmla="*/ 234577 h 1866880"/>
              <a:gd name="connsiteX1" fmla="*/ 156994 w 2427276"/>
              <a:gd name="connsiteY1" fmla="*/ 910100 h 1866880"/>
              <a:gd name="connsiteX2" fmla="*/ 380609 w 2427276"/>
              <a:gd name="connsiteY2" fmla="*/ 1723592 h 1866880"/>
              <a:gd name="connsiteX3" fmla="*/ 2036693 w 2427276"/>
              <a:gd name="connsiteY3" fmla="*/ 1826417 h 1866880"/>
              <a:gd name="connsiteX4" fmla="*/ 2055821 w 2427276"/>
              <a:gd name="connsiteY4" fmla="*/ 1278135 h 1866880"/>
              <a:gd name="connsiteX5" fmla="*/ 2292768 w 2427276"/>
              <a:gd name="connsiteY5" fmla="*/ 1096675 h 1866880"/>
              <a:gd name="connsiteX6" fmla="*/ 2405352 w 2427276"/>
              <a:gd name="connsiteY6" fmla="*/ 496298 h 1866880"/>
              <a:gd name="connsiteX7" fmla="*/ 1855669 w 2427276"/>
              <a:gd name="connsiteY7" fmla="*/ 106598 h 1866880"/>
              <a:gd name="connsiteX8" fmla="*/ 1298040 w 2427276"/>
              <a:gd name="connsiteY8" fmla="*/ 6985 h 1866880"/>
              <a:gd name="connsiteX9" fmla="*/ 76021 w 2427276"/>
              <a:gd name="connsiteY9" fmla="*/ 234577 h 1866880"/>
              <a:gd name="connsiteX0" fmla="*/ 65838 w 2417093"/>
              <a:gd name="connsiteY0" fmla="*/ 146138 h 1778441"/>
              <a:gd name="connsiteX1" fmla="*/ 146811 w 2417093"/>
              <a:gd name="connsiteY1" fmla="*/ 821661 h 1778441"/>
              <a:gd name="connsiteX2" fmla="*/ 370426 w 2417093"/>
              <a:gd name="connsiteY2" fmla="*/ 1635153 h 1778441"/>
              <a:gd name="connsiteX3" fmla="*/ 2026510 w 2417093"/>
              <a:gd name="connsiteY3" fmla="*/ 1737978 h 1778441"/>
              <a:gd name="connsiteX4" fmla="*/ 2045638 w 2417093"/>
              <a:gd name="connsiteY4" fmla="*/ 1189696 h 1778441"/>
              <a:gd name="connsiteX5" fmla="*/ 2282585 w 2417093"/>
              <a:gd name="connsiteY5" fmla="*/ 1008236 h 1778441"/>
              <a:gd name="connsiteX6" fmla="*/ 2395169 w 2417093"/>
              <a:gd name="connsiteY6" fmla="*/ 407859 h 1778441"/>
              <a:gd name="connsiteX7" fmla="*/ 1845486 w 2417093"/>
              <a:gd name="connsiteY7" fmla="*/ 18159 h 1778441"/>
              <a:gd name="connsiteX8" fmla="*/ 1148491 w 2417093"/>
              <a:gd name="connsiteY8" fmla="*/ 252030 h 1778441"/>
              <a:gd name="connsiteX9" fmla="*/ 65838 w 2417093"/>
              <a:gd name="connsiteY9" fmla="*/ 146138 h 1778441"/>
              <a:gd name="connsiteX0" fmla="*/ 171178 w 2522433"/>
              <a:gd name="connsiteY0" fmla="*/ 146138 h 1778441"/>
              <a:gd name="connsiteX1" fmla="*/ 252151 w 2522433"/>
              <a:gd name="connsiteY1" fmla="*/ 821661 h 1778441"/>
              <a:gd name="connsiteX2" fmla="*/ 475766 w 2522433"/>
              <a:gd name="connsiteY2" fmla="*/ 1635153 h 1778441"/>
              <a:gd name="connsiteX3" fmla="*/ 2131850 w 2522433"/>
              <a:gd name="connsiteY3" fmla="*/ 1737978 h 1778441"/>
              <a:gd name="connsiteX4" fmla="*/ 2150978 w 2522433"/>
              <a:gd name="connsiteY4" fmla="*/ 1189696 h 1778441"/>
              <a:gd name="connsiteX5" fmla="*/ 2387925 w 2522433"/>
              <a:gd name="connsiteY5" fmla="*/ 1008236 h 1778441"/>
              <a:gd name="connsiteX6" fmla="*/ 2500509 w 2522433"/>
              <a:gd name="connsiteY6" fmla="*/ 407859 h 1778441"/>
              <a:gd name="connsiteX7" fmla="*/ 1950826 w 2522433"/>
              <a:gd name="connsiteY7" fmla="*/ 18159 h 1778441"/>
              <a:gd name="connsiteX8" fmla="*/ 1253831 w 2522433"/>
              <a:gd name="connsiteY8" fmla="*/ 252030 h 1778441"/>
              <a:gd name="connsiteX9" fmla="*/ 171178 w 2522433"/>
              <a:gd name="connsiteY9" fmla="*/ 146138 h 177844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22435"/>
              <a:gd name="connsiteY0" fmla="*/ 128058 h 1760361"/>
              <a:gd name="connsiteX1" fmla="*/ 252153 w 2522435"/>
              <a:gd name="connsiteY1" fmla="*/ 803581 h 1760361"/>
              <a:gd name="connsiteX2" fmla="*/ 475768 w 2522435"/>
              <a:gd name="connsiteY2" fmla="*/ 1617073 h 1760361"/>
              <a:gd name="connsiteX3" fmla="*/ 2131852 w 2522435"/>
              <a:gd name="connsiteY3" fmla="*/ 1719898 h 1760361"/>
              <a:gd name="connsiteX4" fmla="*/ 2150980 w 2522435"/>
              <a:gd name="connsiteY4" fmla="*/ 1171616 h 1760361"/>
              <a:gd name="connsiteX5" fmla="*/ 2387927 w 2522435"/>
              <a:gd name="connsiteY5" fmla="*/ 990156 h 1760361"/>
              <a:gd name="connsiteX6" fmla="*/ 2500511 w 2522435"/>
              <a:gd name="connsiteY6" fmla="*/ 389779 h 1760361"/>
              <a:gd name="connsiteX7" fmla="*/ 1950828 w 2522435"/>
              <a:gd name="connsiteY7" fmla="*/ 79 h 1760361"/>
              <a:gd name="connsiteX8" fmla="*/ 1253833 w 2522435"/>
              <a:gd name="connsiteY8" fmla="*/ 233950 h 1760361"/>
              <a:gd name="connsiteX9" fmla="*/ 171180 w 2522435"/>
              <a:gd name="connsiteY9" fmla="*/ 128058 h 1760361"/>
              <a:gd name="connsiteX0" fmla="*/ 171180 w 2502931"/>
              <a:gd name="connsiteY0" fmla="*/ 128058 h 1760361"/>
              <a:gd name="connsiteX1" fmla="*/ 252153 w 2502931"/>
              <a:gd name="connsiteY1" fmla="*/ 803581 h 1760361"/>
              <a:gd name="connsiteX2" fmla="*/ 475768 w 2502931"/>
              <a:gd name="connsiteY2" fmla="*/ 1617073 h 1760361"/>
              <a:gd name="connsiteX3" fmla="*/ 2131852 w 2502931"/>
              <a:gd name="connsiteY3" fmla="*/ 1719898 h 1760361"/>
              <a:gd name="connsiteX4" fmla="*/ 2150980 w 2502931"/>
              <a:gd name="connsiteY4" fmla="*/ 1171616 h 1760361"/>
              <a:gd name="connsiteX5" fmla="*/ 2500511 w 2502931"/>
              <a:gd name="connsiteY5" fmla="*/ 389779 h 1760361"/>
              <a:gd name="connsiteX6" fmla="*/ 1950828 w 2502931"/>
              <a:gd name="connsiteY6" fmla="*/ 79 h 1760361"/>
              <a:gd name="connsiteX7" fmla="*/ 1253833 w 2502931"/>
              <a:gd name="connsiteY7" fmla="*/ 233950 h 1760361"/>
              <a:gd name="connsiteX8" fmla="*/ 171180 w 2502931"/>
              <a:gd name="connsiteY8" fmla="*/ 128058 h 1760361"/>
              <a:gd name="connsiteX0" fmla="*/ 171180 w 2502931"/>
              <a:gd name="connsiteY0" fmla="*/ 137721 h 1770024"/>
              <a:gd name="connsiteX1" fmla="*/ 252153 w 2502931"/>
              <a:gd name="connsiteY1" fmla="*/ 813244 h 1770024"/>
              <a:gd name="connsiteX2" fmla="*/ 475768 w 2502931"/>
              <a:gd name="connsiteY2" fmla="*/ 1626736 h 1770024"/>
              <a:gd name="connsiteX3" fmla="*/ 2131852 w 2502931"/>
              <a:gd name="connsiteY3" fmla="*/ 1729561 h 1770024"/>
              <a:gd name="connsiteX4" fmla="*/ 2150980 w 2502931"/>
              <a:gd name="connsiteY4" fmla="*/ 1181279 h 1770024"/>
              <a:gd name="connsiteX5" fmla="*/ 2500511 w 2502931"/>
              <a:gd name="connsiteY5" fmla="*/ 631296 h 1770024"/>
              <a:gd name="connsiteX6" fmla="*/ 1950828 w 2502931"/>
              <a:gd name="connsiteY6" fmla="*/ 9742 h 1770024"/>
              <a:gd name="connsiteX7" fmla="*/ 1253833 w 2502931"/>
              <a:gd name="connsiteY7" fmla="*/ 243613 h 1770024"/>
              <a:gd name="connsiteX8" fmla="*/ 171180 w 2502931"/>
              <a:gd name="connsiteY8" fmla="*/ 137721 h 1770024"/>
              <a:gd name="connsiteX0" fmla="*/ 171180 w 2500973"/>
              <a:gd name="connsiteY0" fmla="*/ 137721 h 1770024"/>
              <a:gd name="connsiteX1" fmla="*/ 252153 w 2500973"/>
              <a:gd name="connsiteY1" fmla="*/ 813244 h 1770024"/>
              <a:gd name="connsiteX2" fmla="*/ 475768 w 2500973"/>
              <a:gd name="connsiteY2" fmla="*/ 1626736 h 1770024"/>
              <a:gd name="connsiteX3" fmla="*/ 2131852 w 2500973"/>
              <a:gd name="connsiteY3" fmla="*/ 1729561 h 1770024"/>
              <a:gd name="connsiteX4" fmla="*/ 2150980 w 2500973"/>
              <a:gd name="connsiteY4" fmla="*/ 1181279 h 1770024"/>
              <a:gd name="connsiteX5" fmla="*/ 2500511 w 2500973"/>
              <a:gd name="connsiteY5" fmla="*/ 631296 h 1770024"/>
              <a:gd name="connsiteX6" fmla="*/ 1950828 w 2500973"/>
              <a:gd name="connsiteY6" fmla="*/ 9742 h 1770024"/>
              <a:gd name="connsiteX7" fmla="*/ 1253833 w 2500973"/>
              <a:gd name="connsiteY7" fmla="*/ 243613 h 1770024"/>
              <a:gd name="connsiteX8" fmla="*/ 171180 w 2500973"/>
              <a:gd name="connsiteY8" fmla="*/ 137721 h 1770024"/>
              <a:gd name="connsiteX0" fmla="*/ 171180 w 2501811"/>
              <a:gd name="connsiteY0" fmla="*/ 130586 h 1762889"/>
              <a:gd name="connsiteX1" fmla="*/ 252153 w 2501811"/>
              <a:gd name="connsiteY1" fmla="*/ 806109 h 1762889"/>
              <a:gd name="connsiteX2" fmla="*/ 475768 w 2501811"/>
              <a:gd name="connsiteY2" fmla="*/ 1619601 h 1762889"/>
              <a:gd name="connsiteX3" fmla="*/ 2131852 w 2501811"/>
              <a:gd name="connsiteY3" fmla="*/ 1722426 h 1762889"/>
              <a:gd name="connsiteX4" fmla="*/ 2150980 w 2501811"/>
              <a:gd name="connsiteY4" fmla="*/ 1174144 h 1762889"/>
              <a:gd name="connsiteX5" fmla="*/ 2500511 w 2501811"/>
              <a:gd name="connsiteY5" fmla="*/ 624161 h 1762889"/>
              <a:gd name="connsiteX6" fmla="*/ 1950828 w 2501811"/>
              <a:gd name="connsiteY6" fmla="*/ 2607 h 1762889"/>
              <a:gd name="connsiteX7" fmla="*/ 1253833 w 2501811"/>
              <a:gd name="connsiteY7" fmla="*/ 236478 h 1762889"/>
              <a:gd name="connsiteX8" fmla="*/ 171180 w 2501811"/>
              <a:gd name="connsiteY8" fmla="*/ 130586 h 1762889"/>
              <a:gd name="connsiteX0" fmla="*/ 171180 w 2513555"/>
              <a:gd name="connsiteY0" fmla="*/ 130586 h 1760577"/>
              <a:gd name="connsiteX1" fmla="*/ 252153 w 2513555"/>
              <a:gd name="connsiteY1" fmla="*/ 806109 h 1760577"/>
              <a:gd name="connsiteX2" fmla="*/ 475768 w 2513555"/>
              <a:gd name="connsiteY2" fmla="*/ 1619601 h 1760577"/>
              <a:gd name="connsiteX3" fmla="*/ 2131852 w 2513555"/>
              <a:gd name="connsiteY3" fmla="*/ 1722426 h 1760577"/>
              <a:gd name="connsiteX4" fmla="*/ 2324097 w 2513555"/>
              <a:gd name="connsiteY4" fmla="*/ 1205471 h 1760577"/>
              <a:gd name="connsiteX5" fmla="*/ 2500511 w 2513555"/>
              <a:gd name="connsiteY5" fmla="*/ 624161 h 1760577"/>
              <a:gd name="connsiteX6" fmla="*/ 1950828 w 2513555"/>
              <a:gd name="connsiteY6" fmla="*/ 2607 h 1760577"/>
              <a:gd name="connsiteX7" fmla="*/ 1253833 w 2513555"/>
              <a:gd name="connsiteY7" fmla="*/ 236478 h 1760577"/>
              <a:gd name="connsiteX8" fmla="*/ 171180 w 2513555"/>
              <a:gd name="connsiteY8" fmla="*/ 130586 h 1760577"/>
              <a:gd name="connsiteX0" fmla="*/ 169093 w 2511468"/>
              <a:gd name="connsiteY0" fmla="*/ 130586 h 1731316"/>
              <a:gd name="connsiteX1" fmla="*/ 250066 w 2511468"/>
              <a:gd name="connsiteY1" fmla="*/ 806109 h 1731316"/>
              <a:gd name="connsiteX2" fmla="*/ 410729 w 2511468"/>
              <a:gd name="connsiteY2" fmla="*/ 1478627 h 1731316"/>
              <a:gd name="connsiteX3" fmla="*/ 2129765 w 2511468"/>
              <a:gd name="connsiteY3" fmla="*/ 1722426 h 1731316"/>
              <a:gd name="connsiteX4" fmla="*/ 2322010 w 2511468"/>
              <a:gd name="connsiteY4" fmla="*/ 1205471 h 1731316"/>
              <a:gd name="connsiteX5" fmla="*/ 2498424 w 2511468"/>
              <a:gd name="connsiteY5" fmla="*/ 624161 h 1731316"/>
              <a:gd name="connsiteX6" fmla="*/ 1948741 w 2511468"/>
              <a:gd name="connsiteY6" fmla="*/ 2607 h 1731316"/>
              <a:gd name="connsiteX7" fmla="*/ 1251746 w 2511468"/>
              <a:gd name="connsiteY7" fmla="*/ 236478 h 1731316"/>
              <a:gd name="connsiteX8" fmla="*/ 169093 w 2511468"/>
              <a:gd name="connsiteY8" fmla="*/ 130586 h 1731316"/>
              <a:gd name="connsiteX0" fmla="*/ 169092 w 2515686"/>
              <a:gd name="connsiteY0" fmla="*/ 130586 h 1580338"/>
              <a:gd name="connsiteX1" fmla="*/ 250065 w 2515686"/>
              <a:gd name="connsiteY1" fmla="*/ 806109 h 1580338"/>
              <a:gd name="connsiteX2" fmla="*/ 410728 w 2515686"/>
              <a:gd name="connsiteY2" fmla="*/ 1478627 h 1580338"/>
              <a:gd name="connsiteX3" fmla="*/ 1767791 w 2515686"/>
              <a:gd name="connsiteY3" fmla="*/ 1550126 h 1580338"/>
              <a:gd name="connsiteX4" fmla="*/ 2322009 w 2515686"/>
              <a:gd name="connsiteY4" fmla="*/ 1205471 h 1580338"/>
              <a:gd name="connsiteX5" fmla="*/ 2498423 w 2515686"/>
              <a:gd name="connsiteY5" fmla="*/ 624161 h 1580338"/>
              <a:gd name="connsiteX6" fmla="*/ 1948740 w 2515686"/>
              <a:gd name="connsiteY6" fmla="*/ 2607 h 1580338"/>
              <a:gd name="connsiteX7" fmla="*/ 1251745 w 2515686"/>
              <a:gd name="connsiteY7" fmla="*/ 236478 h 1580338"/>
              <a:gd name="connsiteX8" fmla="*/ 169092 w 2515686"/>
              <a:gd name="connsiteY8" fmla="*/ 130586 h 1580338"/>
              <a:gd name="connsiteX0" fmla="*/ 216909 w 2371233"/>
              <a:gd name="connsiteY0" fmla="*/ 97731 h 1580287"/>
              <a:gd name="connsiteX1" fmla="*/ 105612 w 2371233"/>
              <a:gd name="connsiteY1" fmla="*/ 806058 h 1580287"/>
              <a:gd name="connsiteX2" fmla="*/ 266275 w 2371233"/>
              <a:gd name="connsiteY2" fmla="*/ 1478576 h 1580287"/>
              <a:gd name="connsiteX3" fmla="*/ 1623338 w 2371233"/>
              <a:gd name="connsiteY3" fmla="*/ 1550075 h 1580287"/>
              <a:gd name="connsiteX4" fmla="*/ 2177556 w 2371233"/>
              <a:gd name="connsiteY4" fmla="*/ 1205420 h 1580287"/>
              <a:gd name="connsiteX5" fmla="*/ 2353970 w 2371233"/>
              <a:gd name="connsiteY5" fmla="*/ 624110 h 1580287"/>
              <a:gd name="connsiteX6" fmla="*/ 1804287 w 2371233"/>
              <a:gd name="connsiteY6" fmla="*/ 2556 h 1580287"/>
              <a:gd name="connsiteX7" fmla="*/ 1107292 w 2371233"/>
              <a:gd name="connsiteY7" fmla="*/ 236427 h 1580287"/>
              <a:gd name="connsiteX8" fmla="*/ 216909 w 2371233"/>
              <a:gd name="connsiteY8" fmla="*/ 97731 h 1580287"/>
              <a:gd name="connsiteX0" fmla="*/ 212838 w 2367162"/>
              <a:gd name="connsiteY0" fmla="*/ 97731 h 1599445"/>
              <a:gd name="connsiteX1" fmla="*/ 101541 w 2367162"/>
              <a:gd name="connsiteY1" fmla="*/ 806058 h 1599445"/>
              <a:gd name="connsiteX2" fmla="*/ 179803 w 2367162"/>
              <a:gd name="connsiteY2" fmla="*/ 1516849 h 1599445"/>
              <a:gd name="connsiteX3" fmla="*/ 1619267 w 2367162"/>
              <a:gd name="connsiteY3" fmla="*/ 1550075 h 1599445"/>
              <a:gd name="connsiteX4" fmla="*/ 2173485 w 2367162"/>
              <a:gd name="connsiteY4" fmla="*/ 1205420 h 1599445"/>
              <a:gd name="connsiteX5" fmla="*/ 2349899 w 2367162"/>
              <a:gd name="connsiteY5" fmla="*/ 624110 h 1599445"/>
              <a:gd name="connsiteX6" fmla="*/ 1800216 w 2367162"/>
              <a:gd name="connsiteY6" fmla="*/ 2556 h 1599445"/>
              <a:gd name="connsiteX7" fmla="*/ 1103221 w 2367162"/>
              <a:gd name="connsiteY7" fmla="*/ 236427 h 1599445"/>
              <a:gd name="connsiteX8" fmla="*/ 212838 w 2367162"/>
              <a:gd name="connsiteY8" fmla="*/ 97731 h 1599445"/>
              <a:gd name="connsiteX0" fmla="*/ 274217 w 2428541"/>
              <a:gd name="connsiteY0" fmla="*/ 97731 h 1563328"/>
              <a:gd name="connsiteX1" fmla="*/ 162920 w 2428541"/>
              <a:gd name="connsiteY1" fmla="*/ 806058 h 1563328"/>
              <a:gd name="connsiteX2" fmla="*/ 241182 w 2428541"/>
              <a:gd name="connsiteY2" fmla="*/ 1516849 h 1563328"/>
              <a:gd name="connsiteX3" fmla="*/ 1680646 w 2428541"/>
              <a:gd name="connsiteY3" fmla="*/ 1550075 h 1563328"/>
              <a:gd name="connsiteX4" fmla="*/ 2234864 w 2428541"/>
              <a:gd name="connsiteY4" fmla="*/ 1205420 h 1563328"/>
              <a:gd name="connsiteX5" fmla="*/ 2411278 w 2428541"/>
              <a:gd name="connsiteY5" fmla="*/ 624110 h 1563328"/>
              <a:gd name="connsiteX6" fmla="*/ 1861595 w 2428541"/>
              <a:gd name="connsiteY6" fmla="*/ 2556 h 1563328"/>
              <a:gd name="connsiteX7" fmla="*/ 1164600 w 2428541"/>
              <a:gd name="connsiteY7" fmla="*/ 236427 h 1563328"/>
              <a:gd name="connsiteX8" fmla="*/ 274217 w 2428541"/>
              <a:gd name="connsiteY8" fmla="*/ 97731 h 156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541" h="1563328">
                <a:moveTo>
                  <a:pt x="274217" y="97731"/>
                </a:moveTo>
                <a:cubicBezTo>
                  <a:pt x="-131398" y="291421"/>
                  <a:pt x="168426" y="569538"/>
                  <a:pt x="162920" y="806058"/>
                </a:cubicBezTo>
                <a:cubicBezTo>
                  <a:pt x="157414" y="1042578"/>
                  <a:pt x="-247990" y="1551404"/>
                  <a:pt x="241182" y="1516849"/>
                </a:cubicBezTo>
                <a:cubicBezTo>
                  <a:pt x="730354" y="1482294"/>
                  <a:pt x="1348366" y="1601980"/>
                  <a:pt x="1680646" y="1550075"/>
                </a:cubicBezTo>
                <a:cubicBezTo>
                  <a:pt x="2012926" y="1498170"/>
                  <a:pt x="2113092" y="1359748"/>
                  <a:pt x="2234864" y="1205420"/>
                </a:cubicBezTo>
                <a:cubicBezTo>
                  <a:pt x="2356636" y="1051093"/>
                  <a:pt x="2473489" y="824587"/>
                  <a:pt x="2411278" y="624110"/>
                </a:cubicBezTo>
                <a:cubicBezTo>
                  <a:pt x="2349067" y="423633"/>
                  <a:pt x="2314322" y="32821"/>
                  <a:pt x="1861595" y="2556"/>
                </a:cubicBezTo>
                <a:cubicBezTo>
                  <a:pt x="1408868" y="-27709"/>
                  <a:pt x="1429163" y="220565"/>
                  <a:pt x="1164600" y="236427"/>
                </a:cubicBezTo>
                <a:cubicBezTo>
                  <a:pt x="900037" y="252289"/>
                  <a:pt x="679832" y="-95959"/>
                  <a:pt x="274217" y="97731"/>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pt-BR" sz="1350" dirty="0"/>
          </a:p>
        </p:txBody>
      </p:sp>
      <p:sp>
        <p:nvSpPr>
          <p:cNvPr id="211" name="TextBox 210">
            <a:extLst>
              <a:ext uri="{FF2B5EF4-FFF2-40B4-BE49-F238E27FC236}">
                <a16:creationId xmlns:a16="http://schemas.microsoft.com/office/drawing/2014/main" id="{BF537804-A156-0041-AB71-11C22E8D4FC7}"/>
              </a:ext>
            </a:extLst>
          </p:cNvPr>
          <p:cNvSpPr txBox="1"/>
          <p:nvPr/>
        </p:nvSpPr>
        <p:spPr>
          <a:xfrm>
            <a:off x="5878285" y="3072976"/>
            <a:ext cx="1061357" cy="541046"/>
          </a:xfrm>
          <a:prstGeom prst="rect">
            <a:avLst/>
          </a:prstGeom>
          <a:noFill/>
        </p:spPr>
        <p:txBody>
          <a:bodyPr wrap="square" rtlCol="0">
            <a:spAutoFit/>
          </a:bodyPr>
          <a:lstStyle/>
          <a:p>
            <a:pPr algn="ctr">
              <a:lnSpc>
                <a:spcPct val="80000"/>
              </a:lnSpc>
            </a:pPr>
            <a:r>
              <a:rPr lang="pt-BR" dirty="0">
                <a:solidFill>
                  <a:prstClr val="black"/>
                </a:solidFill>
                <a:latin typeface="Calibri"/>
              </a:rPr>
              <a:t>Internet</a:t>
            </a:r>
          </a:p>
          <a:p>
            <a:pPr algn="ctr">
              <a:lnSpc>
                <a:spcPct val="80000"/>
              </a:lnSpc>
            </a:pPr>
            <a:r>
              <a:rPr lang="pt-BR" dirty="0">
                <a:solidFill>
                  <a:prstClr val="black"/>
                </a:solidFill>
                <a:latin typeface="Calibri"/>
              </a:rPr>
              <a:t>pública</a:t>
            </a:r>
          </a:p>
        </p:txBody>
      </p:sp>
      <p:sp>
        <p:nvSpPr>
          <p:cNvPr id="212" name="TextBox 211">
            <a:extLst>
              <a:ext uri="{FF2B5EF4-FFF2-40B4-BE49-F238E27FC236}">
                <a16:creationId xmlns:a16="http://schemas.microsoft.com/office/drawing/2014/main" id="{0C59AC48-6BA2-804A-ABA5-AC6744028CB8}"/>
              </a:ext>
            </a:extLst>
          </p:cNvPr>
          <p:cNvSpPr txBox="1"/>
          <p:nvPr/>
        </p:nvSpPr>
        <p:spPr>
          <a:xfrm rot="4115069">
            <a:off x="4421149" y="3485303"/>
            <a:ext cx="550996" cy="646331"/>
          </a:xfrm>
          <a:prstGeom prst="rect">
            <a:avLst/>
          </a:prstGeom>
          <a:noFill/>
        </p:spPr>
        <p:txBody>
          <a:bodyPr wrap="square" rtlCol="0">
            <a:spAutoFit/>
          </a:bodyPr>
          <a:lstStyle/>
          <a:p>
            <a:r>
              <a:rPr lang="pt-BR" sz="3600" dirty="0"/>
              <a:t>…</a:t>
            </a:r>
          </a:p>
        </p:txBody>
      </p:sp>
      <p:grpSp>
        <p:nvGrpSpPr>
          <p:cNvPr id="2" name="Group 1">
            <a:extLst>
              <a:ext uri="{FF2B5EF4-FFF2-40B4-BE49-F238E27FC236}">
                <a16:creationId xmlns:a16="http://schemas.microsoft.com/office/drawing/2014/main" id="{EB28B823-8E0E-164D-BF15-E3758119B508}"/>
              </a:ext>
            </a:extLst>
          </p:cNvPr>
          <p:cNvGrpSpPr/>
          <p:nvPr/>
        </p:nvGrpSpPr>
        <p:grpSpPr>
          <a:xfrm>
            <a:off x="5752811" y="4473502"/>
            <a:ext cx="763454" cy="668861"/>
            <a:chOff x="7270567" y="5238206"/>
            <a:chExt cx="763454" cy="668861"/>
          </a:xfrm>
        </p:grpSpPr>
        <p:grpSp>
          <p:nvGrpSpPr>
            <p:cNvPr id="238" name="Group 237">
              <a:extLst>
                <a:ext uri="{FF2B5EF4-FFF2-40B4-BE49-F238E27FC236}">
                  <a16:creationId xmlns:a16="http://schemas.microsoft.com/office/drawing/2014/main" id="{C6F274D0-EC3C-904B-B17A-2AF299BDE1DF}"/>
                </a:ext>
              </a:extLst>
            </p:cNvPr>
            <p:cNvGrpSpPr/>
            <p:nvPr/>
          </p:nvGrpSpPr>
          <p:grpSpPr>
            <a:xfrm>
              <a:off x="7302136" y="5238206"/>
              <a:ext cx="591681" cy="375090"/>
              <a:chOff x="7493876" y="2774731"/>
              <a:chExt cx="1481958" cy="894622"/>
            </a:xfrm>
          </p:grpSpPr>
          <p:sp>
            <p:nvSpPr>
              <p:cNvPr id="239" name="Freeform 238">
                <a:extLst>
                  <a:ext uri="{FF2B5EF4-FFF2-40B4-BE49-F238E27FC236}">
                    <a16:creationId xmlns:a16="http://schemas.microsoft.com/office/drawing/2014/main" id="{85BA0991-B0E6-8445-B738-2D4E94C670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40" name="Oval 239">
                <a:extLst>
                  <a:ext uri="{FF2B5EF4-FFF2-40B4-BE49-F238E27FC236}">
                    <a16:creationId xmlns:a16="http://schemas.microsoft.com/office/drawing/2014/main" id="{019FD3A6-FC5F-F147-8AD5-52186E15C3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41" name="Group 240">
                <a:extLst>
                  <a:ext uri="{FF2B5EF4-FFF2-40B4-BE49-F238E27FC236}">
                    <a16:creationId xmlns:a16="http://schemas.microsoft.com/office/drawing/2014/main" id="{0857E0B8-2206-9E4C-A0BD-6869B1E5B164}"/>
                  </a:ext>
                </a:extLst>
              </p:cNvPr>
              <p:cNvGrpSpPr/>
              <p:nvPr/>
            </p:nvGrpSpPr>
            <p:grpSpPr>
              <a:xfrm>
                <a:off x="7713663" y="2848339"/>
                <a:ext cx="1042107" cy="425543"/>
                <a:chOff x="7786941" y="2884917"/>
                <a:chExt cx="897649" cy="353919"/>
              </a:xfrm>
            </p:grpSpPr>
            <p:sp>
              <p:nvSpPr>
                <p:cNvPr id="242" name="Freeform 241">
                  <a:extLst>
                    <a:ext uri="{FF2B5EF4-FFF2-40B4-BE49-F238E27FC236}">
                      <a16:creationId xmlns:a16="http://schemas.microsoft.com/office/drawing/2014/main" id="{8BC19A48-5375-FC40-8C32-C81C35BA7EC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85AD9FBF-E5E8-F04E-8500-D6104D22BBD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4" name="Freeform 243">
                  <a:extLst>
                    <a:ext uri="{FF2B5EF4-FFF2-40B4-BE49-F238E27FC236}">
                      <a16:creationId xmlns:a16="http://schemas.microsoft.com/office/drawing/2014/main" id="{FC4A90EA-9F50-4E4A-AE2D-F63AF9E51B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45" name="Freeform 244">
                  <a:extLst>
                    <a:ext uri="{FF2B5EF4-FFF2-40B4-BE49-F238E27FC236}">
                      <a16:creationId xmlns:a16="http://schemas.microsoft.com/office/drawing/2014/main" id="{8908A055-8199-AC43-B14C-866CBCFFAE7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46" name="TextBox 245">
              <a:extLst>
                <a:ext uri="{FF2B5EF4-FFF2-40B4-BE49-F238E27FC236}">
                  <a16:creationId xmlns:a16="http://schemas.microsoft.com/office/drawing/2014/main" id="{A40432A6-DFBE-2C4A-8A56-6426DA4F510D}"/>
                </a:ext>
              </a:extLst>
            </p:cNvPr>
            <p:cNvSpPr txBox="1"/>
            <p:nvPr/>
          </p:nvSpPr>
          <p:spPr>
            <a:xfrm>
              <a:off x="7270567" y="5568513"/>
              <a:ext cx="763454" cy="338554"/>
            </a:xfrm>
            <a:prstGeom prst="rect">
              <a:avLst/>
            </a:prstGeom>
            <a:noFill/>
          </p:spPr>
          <p:txBody>
            <a:bodyPr wrap="square" rtlCol="0">
              <a:spAutoFit/>
            </a:bodyPr>
            <a:lstStyle/>
            <a:p>
              <a:endParaRPr lang="pt-BR" sz="1600" dirty="0">
                <a:solidFill>
                  <a:prstClr val="black"/>
                </a:solidFill>
                <a:latin typeface="Calibri"/>
              </a:endParaRPr>
            </a:p>
          </p:txBody>
        </p:sp>
      </p:grpSp>
      <p:grpSp>
        <p:nvGrpSpPr>
          <p:cNvPr id="249" name="Group 248">
            <a:extLst>
              <a:ext uri="{FF2B5EF4-FFF2-40B4-BE49-F238E27FC236}">
                <a16:creationId xmlns:a16="http://schemas.microsoft.com/office/drawing/2014/main" id="{D614B020-ED5D-5644-AECB-0544E2761C00}"/>
              </a:ext>
            </a:extLst>
          </p:cNvPr>
          <p:cNvGrpSpPr/>
          <p:nvPr/>
        </p:nvGrpSpPr>
        <p:grpSpPr>
          <a:xfrm>
            <a:off x="4623470" y="2613088"/>
            <a:ext cx="591681" cy="375090"/>
            <a:chOff x="7493876" y="2774731"/>
            <a:chExt cx="1481958" cy="894622"/>
          </a:xfrm>
        </p:grpSpPr>
        <p:sp>
          <p:nvSpPr>
            <p:cNvPr id="251" name="Freeform 250">
              <a:extLst>
                <a:ext uri="{FF2B5EF4-FFF2-40B4-BE49-F238E27FC236}">
                  <a16:creationId xmlns:a16="http://schemas.microsoft.com/office/drawing/2014/main" id="{20122CEA-C90E-C343-A412-D71D11DF7B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52" name="Oval 251">
              <a:extLst>
                <a:ext uri="{FF2B5EF4-FFF2-40B4-BE49-F238E27FC236}">
                  <a16:creationId xmlns:a16="http://schemas.microsoft.com/office/drawing/2014/main" id="{43807674-4BD1-E84F-A598-9AE45A96073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53" name="Group 252">
              <a:extLst>
                <a:ext uri="{FF2B5EF4-FFF2-40B4-BE49-F238E27FC236}">
                  <a16:creationId xmlns:a16="http://schemas.microsoft.com/office/drawing/2014/main" id="{D581F774-7914-534A-9989-AF909D80675A}"/>
                </a:ext>
              </a:extLst>
            </p:cNvPr>
            <p:cNvGrpSpPr/>
            <p:nvPr/>
          </p:nvGrpSpPr>
          <p:grpSpPr>
            <a:xfrm>
              <a:off x="7713663" y="2848339"/>
              <a:ext cx="1042107" cy="425543"/>
              <a:chOff x="7786941" y="2884917"/>
              <a:chExt cx="897649" cy="353919"/>
            </a:xfrm>
          </p:grpSpPr>
          <p:sp>
            <p:nvSpPr>
              <p:cNvPr id="254" name="Freeform 253">
                <a:extLst>
                  <a:ext uri="{FF2B5EF4-FFF2-40B4-BE49-F238E27FC236}">
                    <a16:creationId xmlns:a16="http://schemas.microsoft.com/office/drawing/2014/main" id="{39879E72-F3AD-F644-9C83-FDDD85AAD7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5" name="Freeform 254">
                <a:extLst>
                  <a:ext uri="{FF2B5EF4-FFF2-40B4-BE49-F238E27FC236}">
                    <a16:creationId xmlns:a16="http://schemas.microsoft.com/office/drawing/2014/main" id="{DF935CA5-74F1-1244-9CEC-C5567C1D09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6" name="Freeform 255">
                <a:extLst>
                  <a:ext uri="{FF2B5EF4-FFF2-40B4-BE49-F238E27FC236}">
                    <a16:creationId xmlns:a16="http://schemas.microsoft.com/office/drawing/2014/main" id="{CD517E56-85D1-A44C-A630-86D05449F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2E012050-BD17-E54D-BF24-93E68E6783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F6EE7BF5-A5DE-B04E-AE27-96E4EB53DB5C}"/>
              </a:ext>
            </a:extLst>
          </p:cNvPr>
          <p:cNvGrpSpPr/>
          <p:nvPr/>
        </p:nvGrpSpPr>
        <p:grpSpPr>
          <a:xfrm>
            <a:off x="3305166" y="2114504"/>
            <a:ext cx="1576077" cy="736694"/>
            <a:chOff x="3056709" y="2599509"/>
            <a:chExt cx="1576077" cy="736694"/>
          </a:xfrm>
        </p:grpSpPr>
        <p:sp>
          <p:nvSpPr>
            <p:cNvPr id="198" name="TextBox 197">
              <a:extLst>
                <a:ext uri="{FF2B5EF4-FFF2-40B4-BE49-F238E27FC236}">
                  <a16:creationId xmlns:a16="http://schemas.microsoft.com/office/drawing/2014/main" id="{65583272-23FB-E143-8AEA-C857A3B3C0A5}"/>
                </a:ext>
              </a:extLst>
            </p:cNvPr>
            <p:cNvSpPr txBox="1"/>
            <p:nvPr/>
          </p:nvSpPr>
          <p:spPr>
            <a:xfrm>
              <a:off x="3507285" y="2702843"/>
              <a:ext cx="1125501" cy="613694"/>
            </a:xfrm>
            <a:prstGeom prst="rect">
              <a:avLst/>
            </a:prstGeom>
            <a:noFill/>
          </p:spPr>
          <p:txBody>
            <a:bodyPr wrap="none" rtlCol="0">
              <a:spAutoFit/>
            </a:bodyPr>
            <a:lstStyle/>
            <a:p>
              <a:pPr>
                <a:lnSpc>
                  <a:spcPct val="80000"/>
                </a:lnSpc>
              </a:pPr>
              <a:r>
                <a:rPr lang="pt-BR" sz="1400" dirty="0">
                  <a:solidFill>
                    <a:prstClr val="black"/>
                  </a:solidFill>
                  <a:latin typeface="Calibri"/>
                </a:rPr>
                <a:t>servidor de</a:t>
              </a:r>
            </a:p>
            <a:p>
              <a:pPr>
                <a:lnSpc>
                  <a:spcPct val="80000"/>
                </a:lnSpc>
              </a:pPr>
              <a:r>
                <a:rPr lang="pt-BR" sz="1400" dirty="0">
                  <a:solidFill>
                    <a:prstClr val="black"/>
                  </a:solidFill>
                  <a:latin typeface="Calibri"/>
                </a:rPr>
                <a:t>autenticação</a:t>
              </a:r>
            </a:p>
            <a:p>
              <a:pPr>
                <a:lnSpc>
                  <a:spcPct val="80000"/>
                </a:lnSpc>
              </a:pPr>
              <a:r>
                <a:rPr lang="pt-BR" sz="1400" dirty="0">
                  <a:solidFill>
                    <a:prstClr val="black"/>
                  </a:solidFill>
                  <a:latin typeface="Calibri"/>
                </a:rPr>
                <a:t>de acesso</a:t>
              </a:r>
              <a:endParaRPr lang="pt-BR" sz="788" dirty="0">
                <a:solidFill>
                  <a:prstClr val="black"/>
                </a:solidFill>
                <a:latin typeface="Calibri"/>
              </a:endParaRPr>
            </a:p>
          </p:txBody>
        </p:sp>
        <p:grpSp>
          <p:nvGrpSpPr>
            <p:cNvPr id="263" name="Group 262">
              <a:extLst>
                <a:ext uri="{FF2B5EF4-FFF2-40B4-BE49-F238E27FC236}">
                  <a16:creationId xmlns:a16="http://schemas.microsoft.com/office/drawing/2014/main" id="{1A911407-11F5-DF41-B59C-F7FC45684383}"/>
                </a:ext>
              </a:extLst>
            </p:cNvPr>
            <p:cNvGrpSpPr/>
            <p:nvPr/>
          </p:nvGrpSpPr>
          <p:grpSpPr>
            <a:xfrm>
              <a:off x="3056709" y="2599509"/>
              <a:ext cx="543008" cy="736694"/>
              <a:chOff x="9181074" y="2063579"/>
              <a:chExt cx="1008323" cy="1351004"/>
            </a:xfrm>
          </p:grpSpPr>
          <p:grpSp>
            <p:nvGrpSpPr>
              <p:cNvPr id="287" name="Group 286">
                <a:extLst>
                  <a:ext uri="{FF2B5EF4-FFF2-40B4-BE49-F238E27FC236}">
                    <a16:creationId xmlns:a16="http://schemas.microsoft.com/office/drawing/2014/main" id="{30EF06A6-FBD2-884A-99A8-00581B74DF5D}"/>
                  </a:ext>
                </a:extLst>
              </p:cNvPr>
              <p:cNvGrpSpPr/>
              <p:nvPr/>
            </p:nvGrpSpPr>
            <p:grpSpPr>
              <a:xfrm>
                <a:off x="9309047" y="2092807"/>
                <a:ext cx="439787" cy="517111"/>
                <a:chOff x="4501086" y="2717689"/>
                <a:chExt cx="347435" cy="424729"/>
              </a:xfrm>
            </p:grpSpPr>
            <p:sp>
              <p:nvSpPr>
                <p:cNvPr id="339" name="Rectangle 338">
                  <a:extLst>
                    <a:ext uri="{FF2B5EF4-FFF2-40B4-BE49-F238E27FC236}">
                      <a16:creationId xmlns:a16="http://schemas.microsoft.com/office/drawing/2014/main" id="{7139FE2F-57AE-A442-BC84-FF2083E46F20}"/>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0" name="Oval 339">
                  <a:extLst>
                    <a:ext uri="{FF2B5EF4-FFF2-40B4-BE49-F238E27FC236}">
                      <a16:creationId xmlns:a16="http://schemas.microsoft.com/office/drawing/2014/main" id="{FB2A3CFD-C5B7-CD43-9772-81DC99F124DB}"/>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1" name="Oval 340">
                  <a:extLst>
                    <a:ext uri="{FF2B5EF4-FFF2-40B4-BE49-F238E27FC236}">
                      <a16:creationId xmlns:a16="http://schemas.microsoft.com/office/drawing/2014/main" id="{436D4F8E-064E-634F-A0A5-CCDE398D420D}"/>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342" name="Rectangle 341">
                  <a:extLst>
                    <a:ext uri="{FF2B5EF4-FFF2-40B4-BE49-F238E27FC236}">
                      <a16:creationId xmlns:a16="http://schemas.microsoft.com/office/drawing/2014/main" id="{DF81FCBB-4325-AE4E-B359-F9C9D3A7B474}"/>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288" name="Can 287">
                <a:extLst>
                  <a:ext uri="{FF2B5EF4-FFF2-40B4-BE49-F238E27FC236}">
                    <a16:creationId xmlns:a16="http://schemas.microsoft.com/office/drawing/2014/main" id="{CD19D7C9-92F7-8F48-BBA7-CAD91AB38298}"/>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289" name="Picture 288" descr="A screen shot of a computer&#10;&#10;Description automatically generated">
                <a:extLst>
                  <a:ext uri="{FF2B5EF4-FFF2-40B4-BE49-F238E27FC236}">
                    <a16:creationId xmlns:a16="http://schemas.microsoft.com/office/drawing/2014/main" id="{C52594C5-88D2-CE4D-BBA2-4A0E56AE12F0}"/>
                  </a:ext>
                </a:extLst>
              </p:cNvPr>
              <p:cNvPicPr>
                <a:picLocks noChangeAspect="1"/>
              </p:cNvPicPr>
              <p:nvPr/>
            </p:nvPicPr>
            <p:blipFill>
              <a:blip r:embed="rId3"/>
              <a:stretch>
                <a:fillRect/>
              </a:stretch>
            </p:blipFill>
            <p:spPr>
              <a:xfrm>
                <a:off x="9543539" y="2209860"/>
                <a:ext cx="645858" cy="1204723"/>
              </a:xfrm>
              <a:prstGeom prst="rect">
                <a:avLst/>
              </a:prstGeom>
            </p:spPr>
          </p:pic>
        </p:grpSp>
      </p:grpSp>
      <p:cxnSp>
        <p:nvCxnSpPr>
          <p:cNvPr id="529" name="Straight Connector 528">
            <a:extLst>
              <a:ext uri="{FF2B5EF4-FFF2-40B4-BE49-F238E27FC236}">
                <a16:creationId xmlns:a16="http://schemas.microsoft.com/office/drawing/2014/main" id="{69AE70FE-61CC-B148-B52F-5A99CC4D3D21}"/>
              </a:ext>
            </a:extLst>
          </p:cNvPr>
          <p:cNvCxnSpPr>
            <a:cxnSpLocks/>
          </p:cNvCxnSpPr>
          <p:nvPr/>
        </p:nvCxnSpPr>
        <p:spPr>
          <a:xfrm flipH="1">
            <a:off x="1966116" y="2345807"/>
            <a:ext cx="927410" cy="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5" name="Group 24">
            <a:extLst>
              <a:ext uri="{FF2B5EF4-FFF2-40B4-BE49-F238E27FC236}">
                <a16:creationId xmlns:a16="http://schemas.microsoft.com/office/drawing/2014/main" id="{4791FCB5-641F-2348-97AA-A43AECA2CDD6}"/>
              </a:ext>
            </a:extLst>
          </p:cNvPr>
          <p:cNvGrpSpPr/>
          <p:nvPr/>
        </p:nvGrpSpPr>
        <p:grpSpPr>
          <a:xfrm>
            <a:off x="297593" y="2743200"/>
            <a:ext cx="1188308" cy="1767015"/>
            <a:chOff x="297593" y="2743200"/>
            <a:chExt cx="1188308" cy="1767015"/>
          </a:xfrm>
        </p:grpSpPr>
        <p:sp>
          <p:nvSpPr>
            <p:cNvPr id="21" name="Freeform 20">
              <a:extLst>
                <a:ext uri="{FF2B5EF4-FFF2-40B4-BE49-F238E27FC236}">
                  <a16:creationId xmlns:a16="http://schemas.microsoft.com/office/drawing/2014/main" id="{3E5A54F6-C06E-234B-8472-A131E2AF0B63}"/>
                </a:ext>
              </a:extLst>
            </p:cNvPr>
            <p:cNvSpPr/>
            <p:nvPr/>
          </p:nvSpPr>
          <p:spPr>
            <a:xfrm>
              <a:off x="1025611" y="2743200"/>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 name="TextBox 21">
              <a:extLst>
                <a:ext uri="{FF2B5EF4-FFF2-40B4-BE49-F238E27FC236}">
                  <a16:creationId xmlns:a16="http://schemas.microsoft.com/office/drawing/2014/main" id="{C1277BCA-1815-BC4C-AA95-F74EBDB9DD15}"/>
                </a:ext>
              </a:extLst>
            </p:cNvPr>
            <p:cNvSpPr txBox="1"/>
            <p:nvPr/>
          </p:nvSpPr>
          <p:spPr>
            <a:xfrm>
              <a:off x="297593" y="3558745"/>
              <a:ext cx="1188308" cy="369332"/>
            </a:xfrm>
            <a:prstGeom prst="rect">
              <a:avLst/>
            </a:prstGeom>
            <a:solidFill>
              <a:schemeClr val="bg1"/>
            </a:solidFill>
          </p:spPr>
          <p:txBody>
            <a:bodyPr wrap="square" rtlCol="0">
              <a:spAutoFit/>
            </a:bodyPr>
            <a:lstStyle/>
            <a:p>
              <a:pPr algn="ctr"/>
              <a:r>
                <a:rPr lang="pt-BR" dirty="0"/>
                <a:t>associação</a:t>
              </a:r>
            </a:p>
          </p:txBody>
        </p:sp>
      </p:grpSp>
      <p:grpSp>
        <p:nvGrpSpPr>
          <p:cNvPr id="26" name="Group 25">
            <a:extLst>
              <a:ext uri="{FF2B5EF4-FFF2-40B4-BE49-F238E27FC236}">
                <a16:creationId xmlns:a16="http://schemas.microsoft.com/office/drawing/2014/main" id="{8E06EB2C-2AF2-564F-8BFE-AEBC2D3CD857}"/>
              </a:ext>
            </a:extLst>
          </p:cNvPr>
          <p:cNvGrpSpPr/>
          <p:nvPr/>
        </p:nvGrpSpPr>
        <p:grpSpPr>
          <a:xfrm>
            <a:off x="2425929" y="5791050"/>
            <a:ext cx="1767015" cy="369332"/>
            <a:chOff x="2425929" y="5791050"/>
            <a:chExt cx="1767015" cy="369332"/>
          </a:xfrm>
        </p:grpSpPr>
        <p:sp>
          <p:nvSpPr>
            <p:cNvPr id="862" name="Freeform 861">
              <a:extLst>
                <a:ext uri="{FF2B5EF4-FFF2-40B4-BE49-F238E27FC236}">
                  <a16:creationId xmlns:a16="http://schemas.microsoft.com/office/drawing/2014/main" id="{969F83E7-DD93-C34D-BDDD-A5B88474DAE8}"/>
                </a:ext>
              </a:extLst>
            </p:cNvPr>
            <p:cNvSpPr/>
            <p:nvPr/>
          </p:nvSpPr>
          <p:spPr>
            <a:xfrm rot="6055030" flipH="1">
              <a:off x="3198227" y="5045674"/>
              <a:ext cx="222420" cy="1767015"/>
            </a:xfrm>
            <a:custGeom>
              <a:avLst/>
              <a:gdLst>
                <a:gd name="connsiteX0" fmla="*/ 308919 w 308919"/>
                <a:gd name="connsiteY0" fmla="*/ 1754659 h 1754659"/>
                <a:gd name="connsiteX1" fmla="*/ 0 w 308919"/>
                <a:gd name="connsiteY1" fmla="*/ 827903 h 1754659"/>
                <a:gd name="connsiteX2" fmla="*/ 222421 w 308919"/>
                <a:gd name="connsiteY2" fmla="*/ 0 h 1754659"/>
                <a:gd name="connsiteX0" fmla="*/ 309817 w 309817"/>
                <a:gd name="connsiteY0" fmla="*/ 1754659 h 1754659"/>
                <a:gd name="connsiteX1" fmla="*/ 898 w 309817"/>
                <a:gd name="connsiteY1" fmla="*/ 827903 h 1754659"/>
                <a:gd name="connsiteX2" fmla="*/ 223319 w 309817"/>
                <a:gd name="connsiteY2" fmla="*/ 0 h 1754659"/>
                <a:gd name="connsiteX0" fmla="*/ 308940 w 308940"/>
                <a:gd name="connsiteY0" fmla="*/ 1754659 h 1754659"/>
                <a:gd name="connsiteX1" fmla="*/ 21 w 308940"/>
                <a:gd name="connsiteY1" fmla="*/ 827903 h 1754659"/>
                <a:gd name="connsiteX2" fmla="*/ 222442 w 308940"/>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08959 w 308959"/>
                <a:gd name="connsiteY0" fmla="*/ 1754659 h 1754659"/>
                <a:gd name="connsiteX1" fmla="*/ 40 w 308959"/>
                <a:gd name="connsiteY1" fmla="*/ 827903 h 1754659"/>
                <a:gd name="connsiteX2" fmla="*/ 222461 w 308959"/>
                <a:gd name="connsiteY2" fmla="*/ 0 h 1754659"/>
                <a:gd name="connsiteX0" fmla="*/ 383080 w 383080"/>
                <a:gd name="connsiteY0" fmla="*/ 1754659 h 1754659"/>
                <a:gd name="connsiteX1" fmla="*/ 20 w 383080"/>
                <a:gd name="connsiteY1" fmla="*/ 840259 h 1754659"/>
                <a:gd name="connsiteX2" fmla="*/ 296582 w 383080"/>
                <a:gd name="connsiteY2" fmla="*/ 0 h 1754659"/>
                <a:gd name="connsiteX0" fmla="*/ 383087 w 383087"/>
                <a:gd name="connsiteY0" fmla="*/ 1754659 h 1754659"/>
                <a:gd name="connsiteX1" fmla="*/ 27 w 383087"/>
                <a:gd name="connsiteY1" fmla="*/ 840259 h 1754659"/>
                <a:gd name="connsiteX2" fmla="*/ 296589 w 383087"/>
                <a:gd name="connsiteY2" fmla="*/ 0 h 1754659"/>
                <a:gd name="connsiteX0" fmla="*/ 447747 w 447747"/>
                <a:gd name="connsiteY0" fmla="*/ 1767015 h 1767015"/>
                <a:gd name="connsiteX1" fmla="*/ 2904 w 447747"/>
                <a:gd name="connsiteY1" fmla="*/ 840259 h 1767015"/>
                <a:gd name="connsiteX2" fmla="*/ 299466 w 447747"/>
                <a:gd name="connsiteY2" fmla="*/ 0 h 1767015"/>
                <a:gd name="connsiteX0" fmla="*/ 447747 w 447747"/>
                <a:gd name="connsiteY0" fmla="*/ 1767015 h 1767015"/>
                <a:gd name="connsiteX1" fmla="*/ 2904 w 447747"/>
                <a:gd name="connsiteY1" fmla="*/ 840259 h 1767015"/>
                <a:gd name="connsiteX2" fmla="*/ 299466 w 447747"/>
                <a:gd name="connsiteY2" fmla="*/ 0 h 1767015"/>
              </a:gdLst>
              <a:ahLst/>
              <a:cxnLst>
                <a:cxn ang="0">
                  <a:pos x="connsiteX0" y="connsiteY0"/>
                </a:cxn>
                <a:cxn ang="0">
                  <a:pos x="connsiteX1" y="connsiteY1"/>
                </a:cxn>
                <a:cxn ang="0">
                  <a:pos x="connsiteX2" y="connsiteY2"/>
                </a:cxn>
              </a:cxnLst>
              <a:rect l="l" t="t" r="r" b="b"/>
              <a:pathLst>
                <a:path w="447747" h="1767015">
                  <a:moveTo>
                    <a:pt x="447747" y="1767015"/>
                  </a:moveTo>
                  <a:cubicBezTo>
                    <a:pt x="221206" y="1507523"/>
                    <a:pt x="27618" y="1134762"/>
                    <a:pt x="2904" y="840259"/>
                  </a:cubicBezTo>
                  <a:cubicBezTo>
                    <a:pt x="-21810" y="545757"/>
                    <a:pt x="114115" y="263612"/>
                    <a:pt x="299466" y="0"/>
                  </a:cubicBezTo>
                </a:path>
              </a:pathLst>
            </a:custGeom>
            <a:noFill/>
            <a:ln w="57150" cap="sq">
              <a:solidFill>
                <a:srgbClr val="C00000"/>
              </a:solidFill>
              <a:headEnd type="none" w="med" len="me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3" name="Rectangle 22">
              <a:extLst>
                <a:ext uri="{FF2B5EF4-FFF2-40B4-BE49-F238E27FC236}">
                  <a16:creationId xmlns:a16="http://schemas.microsoft.com/office/drawing/2014/main" id="{7F582916-C8F2-7F44-8DB5-43D1CC485CFE}"/>
                </a:ext>
              </a:extLst>
            </p:cNvPr>
            <p:cNvSpPr/>
            <p:nvPr/>
          </p:nvSpPr>
          <p:spPr>
            <a:xfrm>
              <a:off x="2545492" y="5807676"/>
              <a:ext cx="864973" cy="30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63" name="TextBox 862">
              <a:extLst>
                <a:ext uri="{FF2B5EF4-FFF2-40B4-BE49-F238E27FC236}">
                  <a16:creationId xmlns:a16="http://schemas.microsoft.com/office/drawing/2014/main" id="{1E316A1E-FFC3-254C-BCC6-96F842684437}"/>
                </a:ext>
              </a:extLst>
            </p:cNvPr>
            <p:cNvSpPr txBox="1"/>
            <p:nvPr/>
          </p:nvSpPr>
          <p:spPr>
            <a:xfrm>
              <a:off x="2449287" y="5791050"/>
              <a:ext cx="1195255" cy="369332"/>
            </a:xfrm>
            <a:prstGeom prst="rect">
              <a:avLst/>
            </a:prstGeom>
            <a:noFill/>
          </p:spPr>
          <p:txBody>
            <a:bodyPr wrap="square" rtlCol="0">
              <a:spAutoFit/>
            </a:bodyPr>
            <a:lstStyle/>
            <a:p>
              <a:pPr algn="ctr"/>
              <a:r>
                <a:rPr lang="pt-BR" dirty="0"/>
                <a:t>associação</a:t>
              </a:r>
            </a:p>
          </p:txBody>
        </p:sp>
      </p:grpSp>
      <p:grpSp>
        <p:nvGrpSpPr>
          <p:cNvPr id="6" name="Group 5">
            <a:extLst>
              <a:ext uri="{FF2B5EF4-FFF2-40B4-BE49-F238E27FC236}">
                <a16:creationId xmlns:a16="http://schemas.microsoft.com/office/drawing/2014/main" id="{A3D41F3D-AFCE-D443-B02F-25DA166E2858}"/>
              </a:ext>
            </a:extLst>
          </p:cNvPr>
          <p:cNvGrpSpPr/>
          <p:nvPr/>
        </p:nvGrpSpPr>
        <p:grpSpPr>
          <a:xfrm>
            <a:off x="1132111" y="1715180"/>
            <a:ext cx="1038225" cy="1004887"/>
            <a:chOff x="8790214" y="1617209"/>
            <a:chExt cx="1038225" cy="1004887"/>
          </a:xfrm>
        </p:grpSpPr>
        <p:sp>
          <p:nvSpPr>
            <p:cNvPr id="371" name="Oval 23">
              <a:extLst>
                <a:ext uri="{FF2B5EF4-FFF2-40B4-BE49-F238E27FC236}">
                  <a16:creationId xmlns:a16="http://schemas.microsoft.com/office/drawing/2014/main" id="{5952E974-B93B-8B44-886C-B2E788777B4A}"/>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372" name="Group 361">
              <a:extLst>
                <a:ext uri="{FF2B5EF4-FFF2-40B4-BE49-F238E27FC236}">
                  <a16:creationId xmlns:a16="http://schemas.microsoft.com/office/drawing/2014/main" id="{C2BA1641-94ED-C448-8AE6-6DB618C45EB7}"/>
                </a:ext>
              </a:extLst>
            </p:cNvPr>
            <p:cNvGrpSpPr>
              <a:grpSpLocks/>
            </p:cNvGrpSpPr>
            <p:nvPr/>
          </p:nvGrpSpPr>
          <p:grpSpPr bwMode="auto">
            <a:xfrm>
              <a:off x="9337902" y="1779134"/>
              <a:ext cx="396875" cy="388937"/>
              <a:chOff x="2967" y="478"/>
              <a:chExt cx="788" cy="625"/>
            </a:xfrm>
          </p:grpSpPr>
          <p:pic>
            <p:nvPicPr>
              <p:cNvPr id="373" name="Picture 358" descr="access_point_stylized_small">
                <a:extLst>
                  <a:ext uri="{FF2B5EF4-FFF2-40B4-BE49-F238E27FC236}">
                    <a16:creationId xmlns:a16="http://schemas.microsoft.com/office/drawing/2014/main" id="{AE084EE0-E940-8E4E-808A-2AA060C247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74" name="Picture 360" descr="antenna_radiation_stylized">
                <a:extLst>
                  <a:ext uri="{FF2B5EF4-FFF2-40B4-BE49-F238E27FC236}">
                    <a16:creationId xmlns:a16="http://schemas.microsoft.com/office/drawing/2014/main" id="{82F0C39A-0B16-EA40-9268-092A48B3BD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75" name="Group 356">
              <a:extLst>
                <a:ext uri="{FF2B5EF4-FFF2-40B4-BE49-F238E27FC236}">
                  <a16:creationId xmlns:a16="http://schemas.microsoft.com/office/drawing/2014/main" id="{CC1CB608-AC80-0147-B36D-9A2EE45CAF89}"/>
                </a:ext>
              </a:extLst>
            </p:cNvPr>
            <p:cNvGrpSpPr>
              <a:grpSpLocks/>
            </p:cNvGrpSpPr>
            <p:nvPr/>
          </p:nvGrpSpPr>
          <p:grpSpPr bwMode="auto">
            <a:xfrm>
              <a:off x="9175977" y="2226809"/>
              <a:ext cx="282575" cy="344487"/>
              <a:chOff x="313" y="1497"/>
              <a:chExt cx="1152" cy="1014"/>
            </a:xfrm>
          </p:grpSpPr>
          <p:pic>
            <p:nvPicPr>
              <p:cNvPr id="376" name="Picture 354" descr="laptop_stylized_small">
                <a:extLst>
                  <a:ext uri="{FF2B5EF4-FFF2-40B4-BE49-F238E27FC236}">
                    <a16:creationId xmlns:a16="http://schemas.microsoft.com/office/drawing/2014/main" id="{6E2EA505-E0D6-764B-9D5C-BCD2FEFB826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77" name="Picture 355" descr="antenna_stylized">
                <a:extLst>
                  <a:ext uri="{FF2B5EF4-FFF2-40B4-BE49-F238E27FC236}">
                    <a16:creationId xmlns:a16="http://schemas.microsoft.com/office/drawing/2014/main" id="{A85FBB02-569E-AB47-8C1C-C034D29CB60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78" name="Group 403">
              <a:extLst>
                <a:ext uri="{FF2B5EF4-FFF2-40B4-BE49-F238E27FC236}">
                  <a16:creationId xmlns:a16="http://schemas.microsoft.com/office/drawing/2014/main" id="{BD3F7468-5992-734C-B2B0-2A9FD45F8203}"/>
                </a:ext>
              </a:extLst>
            </p:cNvPr>
            <p:cNvGrpSpPr>
              <a:grpSpLocks/>
            </p:cNvGrpSpPr>
            <p:nvPr/>
          </p:nvGrpSpPr>
          <p:grpSpPr bwMode="auto">
            <a:xfrm>
              <a:off x="8882289" y="1891846"/>
              <a:ext cx="444500" cy="381000"/>
              <a:chOff x="2751" y="1851"/>
              <a:chExt cx="462" cy="478"/>
            </a:xfrm>
          </p:grpSpPr>
          <p:pic>
            <p:nvPicPr>
              <p:cNvPr id="379" name="Picture 364" descr="iphone_stylized_small">
                <a:extLst>
                  <a:ext uri="{FF2B5EF4-FFF2-40B4-BE49-F238E27FC236}">
                    <a16:creationId xmlns:a16="http://schemas.microsoft.com/office/drawing/2014/main" id="{90183E2E-B05B-7641-B0FB-A84336B6F7F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80" name="Picture 402" descr="antenna_radiation_stylized">
                <a:extLst>
                  <a:ext uri="{FF2B5EF4-FFF2-40B4-BE49-F238E27FC236}">
                    <a16:creationId xmlns:a16="http://schemas.microsoft.com/office/drawing/2014/main" id="{0BCD87B1-7C64-9642-9EDB-93863AAEA38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381" name="Group 380">
            <a:extLst>
              <a:ext uri="{FF2B5EF4-FFF2-40B4-BE49-F238E27FC236}">
                <a16:creationId xmlns:a16="http://schemas.microsoft.com/office/drawing/2014/main" id="{8A63E586-45C4-414D-A89D-A45C108CCA5E}"/>
              </a:ext>
            </a:extLst>
          </p:cNvPr>
          <p:cNvGrpSpPr/>
          <p:nvPr/>
        </p:nvGrpSpPr>
        <p:grpSpPr>
          <a:xfrm>
            <a:off x="1631950" y="2736850"/>
            <a:ext cx="751114" cy="702128"/>
            <a:chOff x="8790214" y="1617209"/>
            <a:chExt cx="1038225" cy="1004887"/>
          </a:xfrm>
        </p:grpSpPr>
        <p:sp>
          <p:nvSpPr>
            <p:cNvPr id="382" name="Oval 23">
              <a:extLst>
                <a:ext uri="{FF2B5EF4-FFF2-40B4-BE49-F238E27FC236}">
                  <a16:creationId xmlns:a16="http://schemas.microsoft.com/office/drawing/2014/main" id="{69FB5EE9-A00A-0D45-9343-A5B94A31512F}"/>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383" name="Group 361">
              <a:extLst>
                <a:ext uri="{FF2B5EF4-FFF2-40B4-BE49-F238E27FC236}">
                  <a16:creationId xmlns:a16="http://schemas.microsoft.com/office/drawing/2014/main" id="{A858EF67-8D41-C242-A415-10D99818B9C0}"/>
                </a:ext>
              </a:extLst>
            </p:cNvPr>
            <p:cNvGrpSpPr>
              <a:grpSpLocks/>
            </p:cNvGrpSpPr>
            <p:nvPr/>
          </p:nvGrpSpPr>
          <p:grpSpPr bwMode="auto">
            <a:xfrm>
              <a:off x="9337902" y="1779134"/>
              <a:ext cx="396875" cy="388937"/>
              <a:chOff x="2967" y="478"/>
              <a:chExt cx="788" cy="625"/>
            </a:xfrm>
          </p:grpSpPr>
          <p:pic>
            <p:nvPicPr>
              <p:cNvPr id="390" name="Picture 358" descr="access_point_stylized_small">
                <a:extLst>
                  <a:ext uri="{FF2B5EF4-FFF2-40B4-BE49-F238E27FC236}">
                    <a16:creationId xmlns:a16="http://schemas.microsoft.com/office/drawing/2014/main" id="{547FDFB0-87B6-3941-A102-F072DC5A017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91" name="Picture 360" descr="antenna_radiation_stylized">
                <a:extLst>
                  <a:ext uri="{FF2B5EF4-FFF2-40B4-BE49-F238E27FC236}">
                    <a16:creationId xmlns:a16="http://schemas.microsoft.com/office/drawing/2014/main" id="{A72F20D0-2C15-964A-9606-B68E231029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84" name="Group 356">
              <a:extLst>
                <a:ext uri="{FF2B5EF4-FFF2-40B4-BE49-F238E27FC236}">
                  <a16:creationId xmlns:a16="http://schemas.microsoft.com/office/drawing/2014/main" id="{04DB64A5-F11E-8846-B2BA-F59DFB34CD1D}"/>
                </a:ext>
              </a:extLst>
            </p:cNvPr>
            <p:cNvGrpSpPr>
              <a:grpSpLocks/>
            </p:cNvGrpSpPr>
            <p:nvPr/>
          </p:nvGrpSpPr>
          <p:grpSpPr bwMode="auto">
            <a:xfrm>
              <a:off x="9175977" y="2226809"/>
              <a:ext cx="282575" cy="344487"/>
              <a:chOff x="313" y="1497"/>
              <a:chExt cx="1152" cy="1014"/>
            </a:xfrm>
          </p:grpSpPr>
          <p:pic>
            <p:nvPicPr>
              <p:cNvPr id="388" name="Picture 354" descr="laptop_stylized_small">
                <a:extLst>
                  <a:ext uri="{FF2B5EF4-FFF2-40B4-BE49-F238E27FC236}">
                    <a16:creationId xmlns:a16="http://schemas.microsoft.com/office/drawing/2014/main" id="{3997BDFA-BB50-7145-BDA6-95B0AA8A15C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89" name="Picture 355" descr="antenna_stylized">
                <a:extLst>
                  <a:ext uri="{FF2B5EF4-FFF2-40B4-BE49-F238E27FC236}">
                    <a16:creationId xmlns:a16="http://schemas.microsoft.com/office/drawing/2014/main" id="{21393C64-F6B8-E643-9084-DA69DBD01B4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85" name="Group 403">
              <a:extLst>
                <a:ext uri="{FF2B5EF4-FFF2-40B4-BE49-F238E27FC236}">
                  <a16:creationId xmlns:a16="http://schemas.microsoft.com/office/drawing/2014/main" id="{84A12335-E573-8241-B7A7-457D54541744}"/>
                </a:ext>
              </a:extLst>
            </p:cNvPr>
            <p:cNvGrpSpPr>
              <a:grpSpLocks/>
            </p:cNvGrpSpPr>
            <p:nvPr/>
          </p:nvGrpSpPr>
          <p:grpSpPr bwMode="auto">
            <a:xfrm>
              <a:off x="8882289" y="1891846"/>
              <a:ext cx="444500" cy="381000"/>
              <a:chOff x="2751" y="1851"/>
              <a:chExt cx="462" cy="478"/>
            </a:xfrm>
          </p:grpSpPr>
          <p:pic>
            <p:nvPicPr>
              <p:cNvPr id="386" name="Picture 364" descr="iphone_stylized_small">
                <a:extLst>
                  <a:ext uri="{FF2B5EF4-FFF2-40B4-BE49-F238E27FC236}">
                    <a16:creationId xmlns:a16="http://schemas.microsoft.com/office/drawing/2014/main" id="{3E8555BA-D804-764A-AC6F-8A7D58D612A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87" name="Picture 402" descr="antenna_radiation_stylized">
                <a:extLst>
                  <a:ext uri="{FF2B5EF4-FFF2-40B4-BE49-F238E27FC236}">
                    <a16:creationId xmlns:a16="http://schemas.microsoft.com/office/drawing/2014/main" id="{B5092C44-639A-2F46-B117-B56BC091C3A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392" name="Group 391">
            <a:extLst>
              <a:ext uri="{FF2B5EF4-FFF2-40B4-BE49-F238E27FC236}">
                <a16:creationId xmlns:a16="http://schemas.microsoft.com/office/drawing/2014/main" id="{82CCC946-F332-0444-8738-9B4A789C216A}"/>
              </a:ext>
            </a:extLst>
          </p:cNvPr>
          <p:cNvGrpSpPr/>
          <p:nvPr/>
        </p:nvGrpSpPr>
        <p:grpSpPr>
          <a:xfrm>
            <a:off x="2460175" y="3346678"/>
            <a:ext cx="751114" cy="702128"/>
            <a:chOff x="8790214" y="1617209"/>
            <a:chExt cx="1038225" cy="1004887"/>
          </a:xfrm>
        </p:grpSpPr>
        <p:sp>
          <p:nvSpPr>
            <p:cNvPr id="393" name="Oval 23">
              <a:extLst>
                <a:ext uri="{FF2B5EF4-FFF2-40B4-BE49-F238E27FC236}">
                  <a16:creationId xmlns:a16="http://schemas.microsoft.com/office/drawing/2014/main" id="{330F0250-B67A-7C47-B809-E2741C728BA5}"/>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394" name="Group 361">
              <a:extLst>
                <a:ext uri="{FF2B5EF4-FFF2-40B4-BE49-F238E27FC236}">
                  <a16:creationId xmlns:a16="http://schemas.microsoft.com/office/drawing/2014/main" id="{107DFA4B-0CE9-8844-B4B5-1CD06B44EBC3}"/>
                </a:ext>
              </a:extLst>
            </p:cNvPr>
            <p:cNvGrpSpPr>
              <a:grpSpLocks/>
            </p:cNvGrpSpPr>
            <p:nvPr/>
          </p:nvGrpSpPr>
          <p:grpSpPr bwMode="auto">
            <a:xfrm>
              <a:off x="9337902" y="1779134"/>
              <a:ext cx="396875" cy="388937"/>
              <a:chOff x="2967" y="478"/>
              <a:chExt cx="788" cy="625"/>
            </a:xfrm>
          </p:grpSpPr>
          <p:pic>
            <p:nvPicPr>
              <p:cNvPr id="401" name="Picture 358" descr="access_point_stylized_small">
                <a:extLst>
                  <a:ext uri="{FF2B5EF4-FFF2-40B4-BE49-F238E27FC236}">
                    <a16:creationId xmlns:a16="http://schemas.microsoft.com/office/drawing/2014/main" id="{3FC8BC7D-3171-FA44-92B0-512A0DDEA1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02" name="Picture 360" descr="antenna_radiation_stylized">
                <a:extLst>
                  <a:ext uri="{FF2B5EF4-FFF2-40B4-BE49-F238E27FC236}">
                    <a16:creationId xmlns:a16="http://schemas.microsoft.com/office/drawing/2014/main" id="{8CDFA272-7B97-5F4A-AB8F-397CE2275A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95" name="Group 356">
              <a:extLst>
                <a:ext uri="{FF2B5EF4-FFF2-40B4-BE49-F238E27FC236}">
                  <a16:creationId xmlns:a16="http://schemas.microsoft.com/office/drawing/2014/main" id="{8CB65A57-672F-7A44-B85A-92FFCE2DB125}"/>
                </a:ext>
              </a:extLst>
            </p:cNvPr>
            <p:cNvGrpSpPr>
              <a:grpSpLocks/>
            </p:cNvGrpSpPr>
            <p:nvPr/>
          </p:nvGrpSpPr>
          <p:grpSpPr bwMode="auto">
            <a:xfrm>
              <a:off x="9175977" y="2226809"/>
              <a:ext cx="282575" cy="344487"/>
              <a:chOff x="313" y="1497"/>
              <a:chExt cx="1152" cy="1014"/>
            </a:xfrm>
          </p:grpSpPr>
          <p:pic>
            <p:nvPicPr>
              <p:cNvPr id="399" name="Picture 354" descr="laptop_stylized_small">
                <a:extLst>
                  <a:ext uri="{FF2B5EF4-FFF2-40B4-BE49-F238E27FC236}">
                    <a16:creationId xmlns:a16="http://schemas.microsoft.com/office/drawing/2014/main" id="{60371BD7-72E6-8045-807F-3125521401C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00" name="Picture 355" descr="antenna_stylized">
                <a:extLst>
                  <a:ext uri="{FF2B5EF4-FFF2-40B4-BE49-F238E27FC236}">
                    <a16:creationId xmlns:a16="http://schemas.microsoft.com/office/drawing/2014/main" id="{866491C5-EFE9-F049-900B-3705951E762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96" name="Group 403">
              <a:extLst>
                <a:ext uri="{FF2B5EF4-FFF2-40B4-BE49-F238E27FC236}">
                  <a16:creationId xmlns:a16="http://schemas.microsoft.com/office/drawing/2014/main" id="{20E9540C-B106-5143-8526-5C19121A8A83}"/>
                </a:ext>
              </a:extLst>
            </p:cNvPr>
            <p:cNvGrpSpPr>
              <a:grpSpLocks/>
            </p:cNvGrpSpPr>
            <p:nvPr/>
          </p:nvGrpSpPr>
          <p:grpSpPr bwMode="auto">
            <a:xfrm>
              <a:off x="8882289" y="1891846"/>
              <a:ext cx="444500" cy="381000"/>
              <a:chOff x="2751" y="1851"/>
              <a:chExt cx="462" cy="478"/>
            </a:xfrm>
          </p:grpSpPr>
          <p:pic>
            <p:nvPicPr>
              <p:cNvPr id="397" name="Picture 364" descr="iphone_stylized_small">
                <a:extLst>
                  <a:ext uri="{FF2B5EF4-FFF2-40B4-BE49-F238E27FC236}">
                    <a16:creationId xmlns:a16="http://schemas.microsoft.com/office/drawing/2014/main" id="{D2C80B71-3FAD-C143-9CAE-EC5DBA7DEEC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98" name="Picture 402" descr="antenna_radiation_stylized">
                <a:extLst>
                  <a:ext uri="{FF2B5EF4-FFF2-40B4-BE49-F238E27FC236}">
                    <a16:creationId xmlns:a16="http://schemas.microsoft.com/office/drawing/2014/main" id="{0562F7D4-5B6E-8C4D-B449-8AF8728F248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403" name="Group 402">
            <a:extLst>
              <a:ext uri="{FF2B5EF4-FFF2-40B4-BE49-F238E27FC236}">
                <a16:creationId xmlns:a16="http://schemas.microsoft.com/office/drawing/2014/main" id="{52EE72C1-3F74-4F40-89BE-5DD7A200707F}"/>
              </a:ext>
            </a:extLst>
          </p:cNvPr>
          <p:cNvGrpSpPr/>
          <p:nvPr/>
        </p:nvGrpSpPr>
        <p:grpSpPr>
          <a:xfrm>
            <a:off x="4152907" y="4182836"/>
            <a:ext cx="751114" cy="702128"/>
            <a:chOff x="8790214" y="1617209"/>
            <a:chExt cx="1038225" cy="1004887"/>
          </a:xfrm>
        </p:grpSpPr>
        <p:sp>
          <p:nvSpPr>
            <p:cNvPr id="404" name="Oval 23">
              <a:extLst>
                <a:ext uri="{FF2B5EF4-FFF2-40B4-BE49-F238E27FC236}">
                  <a16:creationId xmlns:a16="http://schemas.microsoft.com/office/drawing/2014/main" id="{39486161-1BD3-664B-8E3A-F31ECF46B703}"/>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405" name="Group 361">
              <a:extLst>
                <a:ext uri="{FF2B5EF4-FFF2-40B4-BE49-F238E27FC236}">
                  <a16:creationId xmlns:a16="http://schemas.microsoft.com/office/drawing/2014/main" id="{FDF4A396-785B-6743-94B6-0DBE4835B8DD}"/>
                </a:ext>
              </a:extLst>
            </p:cNvPr>
            <p:cNvGrpSpPr>
              <a:grpSpLocks/>
            </p:cNvGrpSpPr>
            <p:nvPr/>
          </p:nvGrpSpPr>
          <p:grpSpPr bwMode="auto">
            <a:xfrm>
              <a:off x="9337902" y="1779134"/>
              <a:ext cx="396875" cy="388937"/>
              <a:chOff x="2967" y="478"/>
              <a:chExt cx="788" cy="625"/>
            </a:xfrm>
          </p:grpSpPr>
          <p:pic>
            <p:nvPicPr>
              <p:cNvPr id="412" name="Picture 358" descr="access_point_stylized_small">
                <a:extLst>
                  <a:ext uri="{FF2B5EF4-FFF2-40B4-BE49-F238E27FC236}">
                    <a16:creationId xmlns:a16="http://schemas.microsoft.com/office/drawing/2014/main" id="{EDEE91F2-8F72-5947-B8AD-DAFE1E82326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13" name="Picture 360" descr="antenna_radiation_stylized">
                <a:extLst>
                  <a:ext uri="{FF2B5EF4-FFF2-40B4-BE49-F238E27FC236}">
                    <a16:creationId xmlns:a16="http://schemas.microsoft.com/office/drawing/2014/main" id="{83E9D0C1-6EAB-E942-AC6A-ECCA9C5D4AB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06" name="Group 356">
              <a:extLst>
                <a:ext uri="{FF2B5EF4-FFF2-40B4-BE49-F238E27FC236}">
                  <a16:creationId xmlns:a16="http://schemas.microsoft.com/office/drawing/2014/main" id="{EBDFE2A8-3DA2-1546-98DC-F2E92B429D10}"/>
                </a:ext>
              </a:extLst>
            </p:cNvPr>
            <p:cNvGrpSpPr>
              <a:grpSpLocks/>
            </p:cNvGrpSpPr>
            <p:nvPr/>
          </p:nvGrpSpPr>
          <p:grpSpPr bwMode="auto">
            <a:xfrm>
              <a:off x="9175977" y="2226809"/>
              <a:ext cx="282575" cy="344487"/>
              <a:chOff x="313" y="1497"/>
              <a:chExt cx="1152" cy="1014"/>
            </a:xfrm>
          </p:grpSpPr>
          <p:pic>
            <p:nvPicPr>
              <p:cNvPr id="410" name="Picture 354" descr="laptop_stylized_small">
                <a:extLst>
                  <a:ext uri="{FF2B5EF4-FFF2-40B4-BE49-F238E27FC236}">
                    <a16:creationId xmlns:a16="http://schemas.microsoft.com/office/drawing/2014/main" id="{34454A1B-ED13-7842-8231-884439107DE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11" name="Picture 355" descr="antenna_stylized">
                <a:extLst>
                  <a:ext uri="{FF2B5EF4-FFF2-40B4-BE49-F238E27FC236}">
                    <a16:creationId xmlns:a16="http://schemas.microsoft.com/office/drawing/2014/main" id="{84AB0168-C972-F047-BA2B-CC666D14A9B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07" name="Group 403">
              <a:extLst>
                <a:ext uri="{FF2B5EF4-FFF2-40B4-BE49-F238E27FC236}">
                  <a16:creationId xmlns:a16="http://schemas.microsoft.com/office/drawing/2014/main" id="{7E31A31B-7617-EC40-AD6C-1C8F60A5D4BC}"/>
                </a:ext>
              </a:extLst>
            </p:cNvPr>
            <p:cNvGrpSpPr>
              <a:grpSpLocks/>
            </p:cNvGrpSpPr>
            <p:nvPr/>
          </p:nvGrpSpPr>
          <p:grpSpPr bwMode="auto">
            <a:xfrm>
              <a:off x="8882289" y="1891846"/>
              <a:ext cx="444500" cy="381000"/>
              <a:chOff x="2751" y="1851"/>
              <a:chExt cx="462" cy="478"/>
            </a:xfrm>
          </p:grpSpPr>
          <p:pic>
            <p:nvPicPr>
              <p:cNvPr id="408" name="Picture 364" descr="iphone_stylized_small">
                <a:extLst>
                  <a:ext uri="{FF2B5EF4-FFF2-40B4-BE49-F238E27FC236}">
                    <a16:creationId xmlns:a16="http://schemas.microsoft.com/office/drawing/2014/main" id="{7E039DD0-9F4A-AF42-98DD-B4A1009B845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09" name="Picture 402" descr="antenna_radiation_stylized">
                <a:extLst>
                  <a:ext uri="{FF2B5EF4-FFF2-40B4-BE49-F238E27FC236}">
                    <a16:creationId xmlns:a16="http://schemas.microsoft.com/office/drawing/2014/main" id="{6168528C-F7B0-E24F-99C0-5DF27B9F998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414" name="Group 413">
            <a:extLst>
              <a:ext uri="{FF2B5EF4-FFF2-40B4-BE49-F238E27FC236}">
                <a16:creationId xmlns:a16="http://schemas.microsoft.com/office/drawing/2014/main" id="{8B56345A-A248-1541-B5CC-5C3E4290B691}"/>
              </a:ext>
            </a:extLst>
          </p:cNvPr>
          <p:cNvGrpSpPr/>
          <p:nvPr/>
        </p:nvGrpSpPr>
        <p:grpSpPr>
          <a:xfrm>
            <a:off x="3837225" y="4872036"/>
            <a:ext cx="751114" cy="702128"/>
            <a:chOff x="8790214" y="1617209"/>
            <a:chExt cx="1038225" cy="1004887"/>
          </a:xfrm>
        </p:grpSpPr>
        <p:sp>
          <p:nvSpPr>
            <p:cNvPr id="415" name="Oval 23">
              <a:extLst>
                <a:ext uri="{FF2B5EF4-FFF2-40B4-BE49-F238E27FC236}">
                  <a16:creationId xmlns:a16="http://schemas.microsoft.com/office/drawing/2014/main" id="{B8A49987-ACD2-ED40-9D56-E12266A441CE}"/>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416" name="Group 361">
              <a:extLst>
                <a:ext uri="{FF2B5EF4-FFF2-40B4-BE49-F238E27FC236}">
                  <a16:creationId xmlns:a16="http://schemas.microsoft.com/office/drawing/2014/main" id="{D521E02F-9A96-E548-B19F-AA138DE3BD45}"/>
                </a:ext>
              </a:extLst>
            </p:cNvPr>
            <p:cNvGrpSpPr>
              <a:grpSpLocks/>
            </p:cNvGrpSpPr>
            <p:nvPr/>
          </p:nvGrpSpPr>
          <p:grpSpPr bwMode="auto">
            <a:xfrm>
              <a:off x="9337902" y="1779134"/>
              <a:ext cx="396875" cy="388937"/>
              <a:chOff x="2967" y="478"/>
              <a:chExt cx="788" cy="625"/>
            </a:xfrm>
          </p:grpSpPr>
          <p:pic>
            <p:nvPicPr>
              <p:cNvPr id="423" name="Picture 358" descr="access_point_stylized_small">
                <a:extLst>
                  <a:ext uri="{FF2B5EF4-FFF2-40B4-BE49-F238E27FC236}">
                    <a16:creationId xmlns:a16="http://schemas.microsoft.com/office/drawing/2014/main" id="{FFC36A9A-7051-3E4B-8998-F2264408B2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24" name="Picture 360" descr="antenna_radiation_stylized">
                <a:extLst>
                  <a:ext uri="{FF2B5EF4-FFF2-40B4-BE49-F238E27FC236}">
                    <a16:creationId xmlns:a16="http://schemas.microsoft.com/office/drawing/2014/main" id="{BB59752D-3958-0E42-B2A6-6F2871DDF79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7" name="Group 356">
              <a:extLst>
                <a:ext uri="{FF2B5EF4-FFF2-40B4-BE49-F238E27FC236}">
                  <a16:creationId xmlns:a16="http://schemas.microsoft.com/office/drawing/2014/main" id="{4985CE08-EBE6-CB48-B922-AC4CB38BC3EF}"/>
                </a:ext>
              </a:extLst>
            </p:cNvPr>
            <p:cNvGrpSpPr>
              <a:grpSpLocks/>
            </p:cNvGrpSpPr>
            <p:nvPr/>
          </p:nvGrpSpPr>
          <p:grpSpPr bwMode="auto">
            <a:xfrm>
              <a:off x="9175977" y="2226809"/>
              <a:ext cx="282575" cy="344487"/>
              <a:chOff x="313" y="1497"/>
              <a:chExt cx="1152" cy="1014"/>
            </a:xfrm>
          </p:grpSpPr>
          <p:pic>
            <p:nvPicPr>
              <p:cNvPr id="421" name="Picture 354" descr="laptop_stylized_small">
                <a:extLst>
                  <a:ext uri="{FF2B5EF4-FFF2-40B4-BE49-F238E27FC236}">
                    <a16:creationId xmlns:a16="http://schemas.microsoft.com/office/drawing/2014/main" id="{0F3F4BBB-FEAE-E24E-B1F1-90BD4F41E9D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22" name="Picture 355" descr="antenna_stylized">
                <a:extLst>
                  <a:ext uri="{FF2B5EF4-FFF2-40B4-BE49-F238E27FC236}">
                    <a16:creationId xmlns:a16="http://schemas.microsoft.com/office/drawing/2014/main" id="{26764A5D-7FB7-1F4A-9280-2DEB782B2E1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03">
              <a:extLst>
                <a:ext uri="{FF2B5EF4-FFF2-40B4-BE49-F238E27FC236}">
                  <a16:creationId xmlns:a16="http://schemas.microsoft.com/office/drawing/2014/main" id="{8D6E283D-4418-134A-9296-F6C104BC2AA8}"/>
                </a:ext>
              </a:extLst>
            </p:cNvPr>
            <p:cNvGrpSpPr>
              <a:grpSpLocks/>
            </p:cNvGrpSpPr>
            <p:nvPr/>
          </p:nvGrpSpPr>
          <p:grpSpPr bwMode="auto">
            <a:xfrm>
              <a:off x="8882289" y="1891846"/>
              <a:ext cx="444500" cy="381000"/>
              <a:chOff x="2751" y="1851"/>
              <a:chExt cx="462" cy="478"/>
            </a:xfrm>
          </p:grpSpPr>
          <p:pic>
            <p:nvPicPr>
              <p:cNvPr id="419" name="Picture 364" descr="iphone_stylized_small">
                <a:extLst>
                  <a:ext uri="{FF2B5EF4-FFF2-40B4-BE49-F238E27FC236}">
                    <a16:creationId xmlns:a16="http://schemas.microsoft.com/office/drawing/2014/main" id="{B50C9924-6E3E-7044-A6A5-51CD57DBD5C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20" name="Picture 402" descr="antenna_radiation_stylized">
                <a:extLst>
                  <a:ext uri="{FF2B5EF4-FFF2-40B4-BE49-F238E27FC236}">
                    <a16:creationId xmlns:a16="http://schemas.microsoft.com/office/drawing/2014/main" id="{86795628-5D6A-0C42-A6B3-8F63BD7F274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425" name="Group 424">
            <a:extLst>
              <a:ext uri="{FF2B5EF4-FFF2-40B4-BE49-F238E27FC236}">
                <a16:creationId xmlns:a16="http://schemas.microsoft.com/office/drawing/2014/main" id="{43A1635D-6776-5340-BFDF-600711A109ED}"/>
              </a:ext>
            </a:extLst>
          </p:cNvPr>
          <p:cNvGrpSpPr/>
          <p:nvPr/>
        </p:nvGrpSpPr>
        <p:grpSpPr>
          <a:xfrm>
            <a:off x="4566572" y="5757178"/>
            <a:ext cx="751114" cy="702128"/>
            <a:chOff x="8790214" y="1617209"/>
            <a:chExt cx="1038225" cy="1004887"/>
          </a:xfrm>
        </p:grpSpPr>
        <p:sp>
          <p:nvSpPr>
            <p:cNvPr id="426" name="Oval 23">
              <a:extLst>
                <a:ext uri="{FF2B5EF4-FFF2-40B4-BE49-F238E27FC236}">
                  <a16:creationId xmlns:a16="http://schemas.microsoft.com/office/drawing/2014/main" id="{64AE3E01-A722-F143-9C63-5B4B273CF068}"/>
                </a:ext>
              </a:extLst>
            </p:cNvPr>
            <p:cNvSpPr>
              <a:spLocks noChangeArrowheads="1"/>
            </p:cNvSpPr>
            <p:nvPr/>
          </p:nvSpPr>
          <p:spPr bwMode="auto">
            <a:xfrm>
              <a:off x="8790214" y="1617209"/>
              <a:ext cx="1038225" cy="1004887"/>
            </a:xfrm>
            <a:prstGeom prst="ellipse">
              <a:avLst/>
            </a:prstGeom>
            <a:solidFill>
              <a:srgbClr val="9CE0FA"/>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pt-BR" dirty="0">
                <a:solidFill>
                  <a:srgbClr val="000000"/>
                </a:solidFill>
                <a:latin typeface="Arial" charset="0"/>
                <a:ea typeface="ＭＳ Ｐゴシック" charset="0"/>
              </a:endParaRPr>
            </a:p>
          </p:txBody>
        </p:sp>
        <p:grpSp>
          <p:nvGrpSpPr>
            <p:cNvPr id="427" name="Group 361">
              <a:extLst>
                <a:ext uri="{FF2B5EF4-FFF2-40B4-BE49-F238E27FC236}">
                  <a16:creationId xmlns:a16="http://schemas.microsoft.com/office/drawing/2014/main" id="{DC7C5F8C-F556-9A44-8B24-21BD1B11A8BA}"/>
                </a:ext>
              </a:extLst>
            </p:cNvPr>
            <p:cNvGrpSpPr>
              <a:grpSpLocks/>
            </p:cNvGrpSpPr>
            <p:nvPr/>
          </p:nvGrpSpPr>
          <p:grpSpPr bwMode="auto">
            <a:xfrm>
              <a:off x="9337902" y="1779134"/>
              <a:ext cx="396875" cy="388937"/>
              <a:chOff x="2967" y="478"/>
              <a:chExt cx="788" cy="625"/>
            </a:xfrm>
          </p:grpSpPr>
          <p:pic>
            <p:nvPicPr>
              <p:cNvPr id="434" name="Picture 358" descr="access_point_stylized_small">
                <a:extLst>
                  <a:ext uri="{FF2B5EF4-FFF2-40B4-BE49-F238E27FC236}">
                    <a16:creationId xmlns:a16="http://schemas.microsoft.com/office/drawing/2014/main" id="{99558A3F-FEBA-1A4A-ABB7-B5DF7ECAA0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35" name="Picture 360" descr="antenna_radiation_stylized">
                <a:extLst>
                  <a:ext uri="{FF2B5EF4-FFF2-40B4-BE49-F238E27FC236}">
                    <a16:creationId xmlns:a16="http://schemas.microsoft.com/office/drawing/2014/main" id="{CE567380-1149-EF4D-9295-7FCB018D3D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8" name="Group 356">
              <a:extLst>
                <a:ext uri="{FF2B5EF4-FFF2-40B4-BE49-F238E27FC236}">
                  <a16:creationId xmlns:a16="http://schemas.microsoft.com/office/drawing/2014/main" id="{415D2D32-9CCA-6D49-94CB-9C8293884875}"/>
                </a:ext>
              </a:extLst>
            </p:cNvPr>
            <p:cNvGrpSpPr>
              <a:grpSpLocks/>
            </p:cNvGrpSpPr>
            <p:nvPr/>
          </p:nvGrpSpPr>
          <p:grpSpPr bwMode="auto">
            <a:xfrm>
              <a:off x="9175977" y="2226809"/>
              <a:ext cx="282575" cy="344487"/>
              <a:chOff x="313" y="1497"/>
              <a:chExt cx="1152" cy="1014"/>
            </a:xfrm>
          </p:grpSpPr>
          <p:pic>
            <p:nvPicPr>
              <p:cNvPr id="432" name="Picture 354" descr="laptop_stylized_small">
                <a:extLst>
                  <a:ext uri="{FF2B5EF4-FFF2-40B4-BE49-F238E27FC236}">
                    <a16:creationId xmlns:a16="http://schemas.microsoft.com/office/drawing/2014/main" id="{713403ED-F466-B94C-939C-B791CAB5E1C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33" name="Picture 355" descr="antenna_stylized">
                <a:extLst>
                  <a:ext uri="{FF2B5EF4-FFF2-40B4-BE49-F238E27FC236}">
                    <a16:creationId xmlns:a16="http://schemas.microsoft.com/office/drawing/2014/main" id="{DC8233F4-1507-0B4D-BEFF-02CACEFAEBE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03">
              <a:extLst>
                <a:ext uri="{FF2B5EF4-FFF2-40B4-BE49-F238E27FC236}">
                  <a16:creationId xmlns:a16="http://schemas.microsoft.com/office/drawing/2014/main" id="{B4FF0B20-F826-764C-9332-5D2A1EE783A1}"/>
                </a:ext>
              </a:extLst>
            </p:cNvPr>
            <p:cNvGrpSpPr>
              <a:grpSpLocks/>
            </p:cNvGrpSpPr>
            <p:nvPr/>
          </p:nvGrpSpPr>
          <p:grpSpPr bwMode="auto">
            <a:xfrm>
              <a:off x="8882289" y="1891846"/>
              <a:ext cx="444500" cy="381000"/>
              <a:chOff x="2751" y="1851"/>
              <a:chExt cx="462" cy="478"/>
            </a:xfrm>
          </p:grpSpPr>
          <p:pic>
            <p:nvPicPr>
              <p:cNvPr id="430" name="Picture 364" descr="iphone_stylized_small">
                <a:extLst>
                  <a:ext uri="{FF2B5EF4-FFF2-40B4-BE49-F238E27FC236}">
                    <a16:creationId xmlns:a16="http://schemas.microsoft.com/office/drawing/2014/main" id="{C9F91536-9D8F-9F4E-B0B3-44CD959143A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31" name="Picture 402" descr="antenna_radiation_stylized">
                <a:extLst>
                  <a:ext uri="{FF2B5EF4-FFF2-40B4-BE49-F238E27FC236}">
                    <a16:creationId xmlns:a16="http://schemas.microsoft.com/office/drawing/2014/main" id="{39AB3849-8279-2747-85F4-95282115D78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436" name="Group 435">
            <a:extLst>
              <a:ext uri="{FF2B5EF4-FFF2-40B4-BE49-F238E27FC236}">
                <a16:creationId xmlns:a16="http://schemas.microsoft.com/office/drawing/2014/main" id="{86A389B9-8F54-B449-959E-1BD8825EF998}"/>
              </a:ext>
            </a:extLst>
          </p:cNvPr>
          <p:cNvGrpSpPr/>
          <p:nvPr/>
        </p:nvGrpSpPr>
        <p:grpSpPr>
          <a:xfrm>
            <a:off x="5351681" y="4961119"/>
            <a:ext cx="1576077" cy="736694"/>
            <a:chOff x="3056709" y="2599509"/>
            <a:chExt cx="1576077" cy="736694"/>
          </a:xfrm>
        </p:grpSpPr>
        <p:sp>
          <p:nvSpPr>
            <p:cNvPr id="437" name="TextBox 436">
              <a:extLst>
                <a:ext uri="{FF2B5EF4-FFF2-40B4-BE49-F238E27FC236}">
                  <a16:creationId xmlns:a16="http://schemas.microsoft.com/office/drawing/2014/main" id="{466D3AC6-9251-E948-9AD7-CB6AACA87187}"/>
                </a:ext>
              </a:extLst>
            </p:cNvPr>
            <p:cNvSpPr txBox="1"/>
            <p:nvPr/>
          </p:nvSpPr>
          <p:spPr>
            <a:xfrm>
              <a:off x="3507285" y="2702843"/>
              <a:ext cx="1125501" cy="613694"/>
            </a:xfrm>
            <a:prstGeom prst="rect">
              <a:avLst/>
            </a:prstGeom>
            <a:noFill/>
          </p:spPr>
          <p:txBody>
            <a:bodyPr wrap="none" rtlCol="0">
              <a:spAutoFit/>
            </a:bodyPr>
            <a:lstStyle/>
            <a:p>
              <a:pPr>
                <a:lnSpc>
                  <a:spcPct val="80000"/>
                </a:lnSpc>
              </a:pPr>
              <a:r>
                <a:rPr lang="pt-BR" sz="1400" dirty="0">
                  <a:solidFill>
                    <a:prstClr val="black"/>
                  </a:solidFill>
                  <a:latin typeface="Calibri"/>
                </a:rPr>
                <a:t>servidor de</a:t>
              </a:r>
            </a:p>
            <a:p>
              <a:pPr>
                <a:lnSpc>
                  <a:spcPct val="80000"/>
                </a:lnSpc>
              </a:pPr>
              <a:r>
                <a:rPr lang="pt-BR" sz="1400" dirty="0">
                  <a:solidFill>
                    <a:prstClr val="black"/>
                  </a:solidFill>
                  <a:latin typeface="Calibri"/>
                </a:rPr>
                <a:t>autenticação</a:t>
              </a:r>
            </a:p>
            <a:p>
              <a:pPr>
                <a:lnSpc>
                  <a:spcPct val="80000"/>
                </a:lnSpc>
              </a:pPr>
              <a:r>
                <a:rPr lang="pt-BR" sz="1400" dirty="0">
                  <a:solidFill>
                    <a:prstClr val="black"/>
                  </a:solidFill>
                  <a:latin typeface="Calibri"/>
                </a:rPr>
                <a:t>de acesso</a:t>
              </a:r>
              <a:endParaRPr lang="pt-BR" sz="788" dirty="0">
                <a:solidFill>
                  <a:prstClr val="black"/>
                </a:solidFill>
                <a:latin typeface="Calibri"/>
              </a:endParaRPr>
            </a:p>
          </p:txBody>
        </p:sp>
        <p:grpSp>
          <p:nvGrpSpPr>
            <p:cNvPr id="438" name="Group 437">
              <a:extLst>
                <a:ext uri="{FF2B5EF4-FFF2-40B4-BE49-F238E27FC236}">
                  <a16:creationId xmlns:a16="http://schemas.microsoft.com/office/drawing/2014/main" id="{BB9A4D78-AA96-664B-A1DF-12C0C7E51781}"/>
                </a:ext>
              </a:extLst>
            </p:cNvPr>
            <p:cNvGrpSpPr/>
            <p:nvPr/>
          </p:nvGrpSpPr>
          <p:grpSpPr>
            <a:xfrm>
              <a:off x="3056709" y="2599509"/>
              <a:ext cx="543008" cy="736694"/>
              <a:chOff x="9181074" y="2063579"/>
              <a:chExt cx="1008323" cy="1351004"/>
            </a:xfrm>
          </p:grpSpPr>
          <p:grpSp>
            <p:nvGrpSpPr>
              <p:cNvPr id="439" name="Group 438">
                <a:extLst>
                  <a:ext uri="{FF2B5EF4-FFF2-40B4-BE49-F238E27FC236}">
                    <a16:creationId xmlns:a16="http://schemas.microsoft.com/office/drawing/2014/main" id="{001E42BB-16EB-1841-A6AE-7104294EFED8}"/>
                  </a:ext>
                </a:extLst>
              </p:cNvPr>
              <p:cNvGrpSpPr/>
              <p:nvPr/>
            </p:nvGrpSpPr>
            <p:grpSpPr>
              <a:xfrm>
                <a:off x="9309047" y="2092807"/>
                <a:ext cx="439787" cy="517111"/>
                <a:chOff x="4501086" y="2717689"/>
                <a:chExt cx="347435" cy="424729"/>
              </a:xfrm>
            </p:grpSpPr>
            <p:sp>
              <p:nvSpPr>
                <p:cNvPr id="442" name="Rectangle 441">
                  <a:extLst>
                    <a:ext uri="{FF2B5EF4-FFF2-40B4-BE49-F238E27FC236}">
                      <a16:creationId xmlns:a16="http://schemas.microsoft.com/office/drawing/2014/main" id="{692C8361-45AC-474C-B35B-D7E0F5159E56}"/>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443" name="Oval 442">
                  <a:extLst>
                    <a:ext uri="{FF2B5EF4-FFF2-40B4-BE49-F238E27FC236}">
                      <a16:creationId xmlns:a16="http://schemas.microsoft.com/office/drawing/2014/main" id="{B29686B0-DBC3-EE42-AA0B-2AF1280FEBC3}"/>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444" name="Oval 443">
                  <a:extLst>
                    <a:ext uri="{FF2B5EF4-FFF2-40B4-BE49-F238E27FC236}">
                      <a16:creationId xmlns:a16="http://schemas.microsoft.com/office/drawing/2014/main" id="{42E9F79C-2C78-1B4B-B220-27A3C1C38D32}"/>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445" name="Rectangle 444">
                  <a:extLst>
                    <a:ext uri="{FF2B5EF4-FFF2-40B4-BE49-F238E27FC236}">
                      <a16:creationId xmlns:a16="http://schemas.microsoft.com/office/drawing/2014/main" id="{3EF894B5-3205-A444-B464-FFD21DEFBE87}"/>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440" name="Can 439">
                <a:extLst>
                  <a:ext uri="{FF2B5EF4-FFF2-40B4-BE49-F238E27FC236}">
                    <a16:creationId xmlns:a16="http://schemas.microsoft.com/office/drawing/2014/main" id="{7EA9FC0D-1BE4-224A-A58E-3866A8EEABDA}"/>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441" name="Picture 440" descr="A screen shot of a computer&#10;&#10;Description automatically generated">
                <a:extLst>
                  <a:ext uri="{FF2B5EF4-FFF2-40B4-BE49-F238E27FC236}">
                    <a16:creationId xmlns:a16="http://schemas.microsoft.com/office/drawing/2014/main" id="{1E10AB5F-A5FB-1A40-8C43-345A0E0AEB07}"/>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446" name="Group 445">
            <a:extLst>
              <a:ext uri="{FF2B5EF4-FFF2-40B4-BE49-F238E27FC236}">
                <a16:creationId xmlns:a16="http://schemas.microsoft.com/office/drawing/2014/main" id="{9DFC788E-C5BF-AA48-86A3-6B5F366BE7C6}"/>
              </a:ext>
            </a:extLst>
          </p:cNvPr>
          <p:cNvGrpSpPr/>
          <p:nvPr/>
        </p:nvGrpSpPr>
        <p:grpSpPr>
          <a:xfrm>
            <a:off x="1266874" y="4533900"/>
            <a:ext cx="1019126" cy="952130"/>
            <a:chOff x="7432700" y="2327293"/>
            <a:chExt cx="534987" cy="407988"/>
          </a:xfrm>
        </p:grpSpPr>
        <p:pic>
          <p:nvPicPr>
            <p:cNvPr id="447" name="Picture 1017" descr="antenna_stylized">
              <a:extLst>
                <a:ext uri="{FF2B5EF4-FFF2-40B4-BE49-F238E27FC236}">
                  <a16:creationId xmlns:a16="http://schemas.microsoft.com/office/drawing/2014/main" id="{AE542E63-9A2B-B44E-843B-0C20DA2CB585}"/>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8" name="Picture 1018" descr="laptop_keyboard">
              <a:extLst>
                <a:ext uri="{FF2B5EF4-FFF2-40B4-BE49-F238E27FC236}">
                  <a16:creationId xmlns:a16="http://schemas.microsoft.com/office/drawing/2014/main" id="{326B978D-F98F-B546-8E24-D7C5D7471D95}"/>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9" name="Freeform 1019">
              <a:extLst>
                <a:ext uri="{FF2B5EF4-FFF2-40B4-BE49-F238E27FC236}">
                  <a16:creationId xmlns:a16="http://schemas.microsoft.com/office/drawing/2014/main" id="{A637125D-826D-F840-AC90-A4DC5498FFC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pic>
          <p:nvPicPr>
            <p:cNvPr id="450" name="Picture 1020" descr="screen">
              <a:extLst>
                <a:ext uri="{FF2B5EF4-FFF2-40B4-BE49-F238E27FC236}">
                  <a16:creationId xmlns:a16="http://schemas.microsoft.com/office/drawing/2014/main" id="{6F0E0D1A-2347-A74B-B5D7-5C3782D705A0}"/>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1" name="Freeform 1021">
              <a:extLst>
                <a:ext uri="{FF2B5EF4-FFF2-40B4-BE49-F238E27FC236}">
                  <a16:creationId xmlns:a16="http://schemas.microsoft.com/office/drawing/2014/main" id="{1EAB11A2-8CE1-5E4A-BCD5-B2E22189E6B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52" name="Freeform 1022">
              <a:extLst>
                <a:ext uri="{FF2B5EF4-FFF2-40B4-BE49-F238E27FC236}">
                  <a16:creationId xmlns:a16="http://schemas.microsoft.com/office/drawing/2014/main" id="{CB815F07-32FD-0C40-8AB4-1CCF80360A2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53" name="Freeform 1023">
              <a:extLst>
                <a:ext uri="{FF2B5EF4-FFF2-40B4-BE49-F238E27FC236}">
                  <a16:creationId xmlns:a16="http://schemas.microsoft.com/office/drawing/2014/main" id="{81A31836-51B2-EF48-A125-37A7E50C758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54" name="Freeform 1024">
              <a:extLst>
                <a:ext uri="{FF2B5EF4-FFF2-40B4-BE49-F238E27FC236}">
                  <a16:creationId xmlns:a16="http://schemas.microsoft.com/office/drawing/2014/main" id="{6A0CC77E-7C0A-9141-BB41-E76E31E6276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55" name="Freeform 1025">
              <a:extLst>
                <a:ext uri="{FF2B5EF4-FFF2-40B4-BE49-F238E27FC236}">
                  <a16:creationId xmlns:a16="http://schemas.microsoft.com/office/drawing/2014/main" id="{C386F23C-8030-5847-AAE2-053FF3EEA55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56" name="Freeform 1026">
              <a:extLst>
                <a:ext uri="{FF2B5EF4-FFF2-40B4-BE49-F238E27FC236}">
                  <a16:creationId xmlns:a16="http://schemas.microsoft.com/office/drawing/2014/main" id="{DFB858DE-85CF-334A-AC13-866A72F8A1C2}"/>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grpSp>
          <p:nvGrpSpPr>
            <p:cNvPr id="457" name="Group 1027">
              <a:extLst>
                <a:ext uri="{FF2B5EF4-FFF2-40B4-BE49-F238E27FC236}">
                  <a16:creationId xmlns:a16="http://schemas.microsoft.com/office/drawing/2014/main" id="{19C35F65-1EF7-E64F-B8CF-97AD21BF9594}"/>
                </a:ext>
              </a:extLst>
            </p:cNvPr>
            <p:cNvGrpSpPr>
              <a:grpSpLocks/>
            </p:cNvGrpSpPr>
            <p:nvPr/>
          </p:nvGrpSpPr>
          <p:grpSpPr bwMode="auto">
            <a:xfrm>
              <a:off x="7594735" y="2642220"/>
              <a:ext cx="98740" cy="36846"/>
              <a:chOff x="1740" y="2642"/>
              <a:chExt cx="752" cy="327"/>
            </a:xfrm>
          </p:grpSpPr>
          <p:sp>
            <p:nvSpPr>
              <p:cNvPr id="464" name="Freeform 1028">
                <a:extLst>
                  <a:ext uri="{FF2B5EF4-FFF2-40B4-BE49-F238E27FC236}">
                    <a16:creationId xmlns:a16="http://schemas.microsoft.com/office/drawing/2014/main" id="{91EAD8C7-BA6E-6042-8AE0-053E7EA5BB6A}"/>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5" name="Freeform 1029">
                <a:extLst>
                  <a:ext uri="{FF2B5EF4-FFF2-40B4-BE49-F238E27FC236}">
                    <a16:creationId xmlns:a16="http://schemas.microsoft.com/office/drawing/2014/main" id="{8D2D3880-4CF3-594C-89DE-1C5289324AF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6" name="Freeform 1030">
                <a:extLst>
                  <a:ext uri="{FF2B5EF4-FFF2-40B4-BE49-F238E27FC236}">
                    <a16:creationId xmlns:a16="http://schemas.microsoft.com/office/drawing/2014/main" id="{8D68A719-56EE-C941-9A97-C2F78593009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7" name="Freeform 1031">
                <a:extLst>
                  <a:ext uri="{FF2B5EF4-FFF2-40B4-BE49-F238E27FC236}">
                    <a16:creationId xmlns:a16="http://schemas.microsoft.com/office/drawing/2014/main" id="{30F32EA2-C02E-5349-B944-0D4D9D6ECF7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8" name="Freeform 1032">
                <a:extLst>
                  <a:ext uri="{FF2B5EF4-FFF2-40B4-BE49-F238E27FC236}">
                    <a16:creationId xmlns:a16="http://schemas.microsoft.com/office/drawing/2014/main" id="{C34FDEAB-61FB-2D43-BDA7-1266A740029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9" name="Freeform 1033">
                <a:extLst>
                  <a:ext uri="{FF2B5EF4-FFF2-40B4-BE49-F238E27FC236}">
                    <a16:creationId xmlns:a16="http://schemas.microsoft.com/office/drawing/2014/main" id="{CDE0D39D-80F5-1040-A7A0-AE1164397B7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grpSp>
        <p:sp>
          <p:nvSpPr>
            <p:cNvPr id="458" name="Freeform 1034">
              <a:extLst>
                <a:ext uri="{FF2B5EF4-FFF2-40B4-BE49-F238E27FC236}">
                  <a16:creationId xmlns:a16="http://schemas.microsoft.com/office/drawing/2014/main" id="{6A006EB5-142A-884B-BE28-2798675A43C8}"/>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59" name="Freeform 1035">
              <a:extLst>
                <a:ext uri="{FF2B5EF4-FFF2-40B4-BE49-F238E27FC236}">
                  <a16:creationId xmlns:a16="http://schemas.microsoft.com/office/drawing/2014/main" id="{AB7CD916-EAB8-D142-B916-1EBC56462F3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0" name="Freeform 1036">
              <a:extLst>
                <a:ext uri="{FF2B5EF4-FFF2-40B4-BE49-F238E27FC236}">
                  <a16:creationId xmlns:a16="http://schemas.microsoft.com/office/drawing/2014/main" id="{11B30E92-FE0D-6D45-805E-26ACAEB73E8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1" name="Freeform 1037">
              <a:extLst>
                <a:ext uri="{FF2B5EF4-FFF2-40B4-BE49-F238E27FC236}">
                  <a16:creationId xmlns:a16="http://schemas.microsoft.com/office/drawing/2014/main" id="{18BAAE0C-EED3-4F48-9D1F-CE7279D7F2C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2" name="Freeform 1038">
              <a:extLst>
                <a:ext uri="{FF2B5EF4-FFF2-40B4-BE49-F238E27FC236}">
                  <a16:creationId xmlns:a16="http://schemas.microsoft.com/office/drawing/2014/main" id="{4DC6716A-D0EB-2344-B5B5-34192B17CBC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sp>
          <p:nvSpPr>
            <p:cNvPr id="463" name="Freeform 1039">
              <a:extLst>
                <a:ext uri="{FF2B5EF4-FFF2-40B4-BE49-F238E27FC236}">
                  <a16:creationId xmlns:a16="http://schemas.microsoft.com/office/drawing/2014/main" id="{1A91F4BB-2898-9A42-B592-E72FA4340D9D}"/>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black"/>
                </a:solidFill>
                <a:effectLst/>
                <a:uLnTx/>
                <a:uFillTx/>
                <a:latin typeface="Calibri" panose="020F0502020204030204"/>
                <a:ea typeface="+mn-ea"/>
                <a:cs typeface="+mn-cs"/>
              </a:endParaRPr>
            </a:p>
          </p:txBody>
        </p:sp>
      </p:grpSp>
      <p:sp>
        <p:nvSpPr>
          <p:cNvPr id="471" name="Rectangle 4">
            <a:extLst>
              <a:ext uri="{FF2B5EF4-FFF2-40B4-BE49-F238E27FC236}">
                <a16:creationId xmlns:a16="http://schemas.microsoft.com/office/drawing/2014/main" id="{D1FEE552-BC4D-614B-8800-A433A11E62C5}"/>
              </a:ext>
            </a:extLst>
          </p:cNvPr>
          <p:cNvSpPr>
            <a:spLocks noChangeArrowheads="1"/>
          </p:cNvSpPr>
          <p:nvPr/>
        </p:nvSpPr>
        <p:spPr bwMode="auto">
          <a:xfrm>
            <a:off x="6100550" y="1557329"/>
            <a:ext cx="5977720" cy="8446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nSpc>
                <a:spcPct val="90000"/>
              </a:lnSpc>
              <a:spcBef>
                <a:spcPts val="400"/>
              </a:spcBef>
              <a:buClr>
                <a:srgbClr val="000099"/>
              </a:buClr>
              <a:buSzPct val="75000"/>
              <a:tabLst>
                <a:tab pos="746125" algn="l"/>
              </a:tabLst>
              <a:defRPr/>
            </a:pPr>
            <a:r>
              <a:rPr lang="pt-BR" sz="2800" dirty="0">
                <a:solidFill>
                  <a:srgbClr val="C00000"/>
                </a:solidFill>
              </a:rPr>
              <a:t>ISP/WiFi: sem noção de “casa” global</a:t>
            </a:r>
          </a:p>
          <a:p>
            <a:pPr marL="517525" lvl="1">
              <a:lnSpc>
                <a:spcPct val="90000"/>
              </a:lnSpc>
              <a:spcBef>
                <a:spcPts val="400"/>
              </a:spcBef>
              <a:buClr>
                <a:srgbClr val="000099"/>
              </a:buClr>
              <a:buSzPct val="100000"/>
              <a:tabLst>
                <a:tab pos="746125" algn="l"/>
              </a:tabLst>
              <a:defRPr/>
            </a:pPr>
            <a:endParaRPr lang="pt-BR" sz="2400" dirty="0"/>
          </a:p>
          <a:p>
            <a:pPr marL="60325">
              <a:lnSpc>
                <a:spcPct val="90000"/>
              </a:lnSpc>
              <a:spcBef>
                <a:spcPts val="400"/>
              </a:spcBef>
              <a:buClr>
                <a:srgbClr val="000099"/>
              </a:buClr>
              <a:buSzPct val="100000"/>
              <a:tabLst>
                <a:tab pos="746125" algn="l"/>
              </a:tabLst>
              <a:defRPr/>
            </a:pPr>
            <a:endParaRPr lang="pt-BR" sz="2400" dirty="0"/>
          </a:p>
        </p:txBody>
      </p:sp>
      <p:sp>
        <p:nvSpPr>
          <p:cNvPr id="473" name="Rectangle 4">
            <a:extLst>
              <a:ext uri="{FF2B5EF4-FFF2-40B4-BE49-F238E27FC236}">
                <a16:creationId xmlns:a16="http://schemas.microsoft.com/office/drawing/2014/main" id="{8CB29973-307B-A240-945D-CD00F08223AD}"/>
              </a:ext>
            </a:extLst>
          </p:cNvPr>
          <p:cNvSpPr>
            <a:spLocks noChangeArrowheads="1"/>
          </p:cNvSpPr>
          <p:nvPr/>
        </p:nvSpPr>
        <p:spPr bwMode="auto">
          <a:xfrm>
            <a:off x="7506268" y="2009981"/>
            <a:ext cx="4424149" cy="409284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credenciais do ISP (por exemplo, nome de usuário, senha) armazenadas no dispositivo ou com o usuário</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err="1"/>
              <a:t>ISPs</a:t>
            </a:r>
            <a:r>
              <a:rPr lang="pt-BR" sz="2400" dirty="0"/>
              <a:t> podem ter presença nacional e internacional</a:t>
            </a:r>
          </a:p>
          <a:p>
            <a:pPr marL="403225" indent="-342900">
              <a:lnSpc>
                <a:spcPct val="90000"/>
              </a:lnSpc>
              <a:spcBef>
                <a:spcPts val="400"/>
              </a:spcBef>
              <a:buClr>
                <a:srgbClr val="000099"/>
              </a:buClr>
              <a:buSzPct val="100000"/>
              <a:buFont typeface="Wingdings" pitchFamily="2" charset="2"/>
              <a:buChar char="§"/>
              <a:tabLst>
                <a:tab pos="746125" algn="l"/>
              </a:tabLst>
              <a:defRPr/>
            </a:pPr>
            <a:r>
              <a:rPr lang="pt-BR" sz="2400" dirty="0"/>
              <a:t>redes diferentes: credenciais diferentes</a:t>
            </a:r>
          </a:p>
          <a:p>
            <a:pPr marL="688975" lvl="1" indent="-284163">
              <a:lnSpc>
                <a:spcPct val="90000"/>
              </a:lnSpc>
              <a:spcBef>
                <a:spcPts val="400"/>
              </a:spcBef>
              <a:buClr>
                <a:srgbClr val="000099"/>
              </a:buClr>
              <a:buSzPct val="100000"/>
              <a:buFont typeface="Arial" panose="020B0604020202020204" pitchFamily="34" charset="0"/>
              <a:buChar char="•"/>
              <a:defRPr/>
            </a:pPr>
            <a:r>
              <a:rPr lang="pt-BR" sz="2400" dirty="0"/>
              <a:t>algumas exceções (por exemplo, </a:t>
            </a:r>
            <a:r>
              <a:rPr lang="pt-BR" sz="2400" dirty="0" err="1"/>
              <a:t>eduroam</a:t>
            </a:r>
            <a:r>
              <a:rPr lang="pt-BR" sz="2400" dirty="0"/>
              <a:t>)</a:t>
            </a:r>
          </a:p>
          <a:p>
            <a:pPr marL="688975" lvl="1" indent="-284163">
              <a:lnSpc>
                <a:spcPct val="90000"/>
              </a:lnSpc>
              <a:spcBef>
                <a:spcPts val="400"/>
              </a:spcBef>
              <a:buClr>
                <a:srgbClr val="000099"/>
              </a:buClr>
              <a:buSzPct val="100000"/>
              <a:buFont typeface="Arial" panose="020B0604020202020204" pitchFamily="34" charset="0"/>
              <a:buChar char="•"/>
              <a:defRPr/>
            </a:pPr>
            <a:r>
              <a:rPr lang="pt-BR" sz="2400" dirty="0"/>
              <a:t>existem arquiteturas (IP móvel) para mobilidade semelhante ao 4G, mas não são usadas</a:t>
            </a:r>
          </a:p>
          <a:p>
            <a:pPr marL="860425" lvl="1" indent="-342900">
              <a:lnSpc>
                <a:spcPct val="90000"/>
              </a:lnSpc>
              <a:spcBef>
                <a:spcPts val="400"/>
              </a:spcBef>
              <a:buClr>
                <a:srgbClr val="000099"/>
              </a:buClr>
              <a:buSzPct val="100000"/>
              <a:buFont typeface="Wingdings" pitchFamily="2" charset="2"/>
              <a:buChar char="§"/>
              <a:tabLst>
                <a:tab pos="746125" algn="l"/>
              </a:tabLst>
              <a:defRPr/>
            </a:pPr>
            <a:endParaRPr lang="pt-BR" sz="2400" dirty="0"/>
          </a:p>
          <a:p>
            <a:pPr marL="60325">
              <a:lnSpc>
                <a:spcPct val="90000"/>
              </a:lnSpc>
              <a:spcBef>
                <a:spcPts val="400"/>
              </a:spcBef>
              <a:buClr>
                <a:srgbClr val="000099"/>
              </a:buClr>
              <a:buSzPct val="100000"/>
              <a:tabLst>
                <a:tab pos="746125" algn="l"/>
              </a:tabLst>
              <a:defRPr/>
            </a:pPr>
            <a:endParaRPr lang="pt-BR" sz="2400" dirty="0"/>
          </a:p>
        </p:txBody>
      </p:sp>
    </p:spTree>
    <p:extLst>
      <p:ext uri="{BB962C8B-B14F-4D97-AF65-F5344CB8AC3E}">
        <p14:creationId xmlns:p14="http://schemas.microsoft.com/office/powerpoint/2010/main" val="26585386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3">
                                            <p:txEl>
                                              <p:pRg st="2" end="2"/>
                                            </p:txEl>
                                          </p:spTgt>
                                        </p:tgtEl>
                                        <p:attrNameLst>
                                          <p:attrName>style.visibility</p:attrName>
                                        </p:attrNameLst>
                                      </p:cBhvr>
                                      <p:to>
                                        <p:strVal val="visible"/>
                                      </p:to>
                                    </p:set>
                                    <p:animEffect transition="in" filter="dissolve">
                                      <p:cBhvr>
                                        <p:cTn id="7" dur="500"/>
                                        <p:tgtEl>
                                          <p:spTgt spid="47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3">
                                            <p:txEl>
                                              <p:pRg st="3" end="3"/>
                                            </p:txEl>
                                          </p:spTgt>
                                        </p:tgtEl>
                                        <p:attrNameLst>
                                          <p:attrName>style.visibility</p:attrName>
                                        </p:attrNameLst>
                                      </p:cBhvr>
                                      <p:to>
                                        <p:strVal val="visible"/>
                                      </p:to>
                                    </p:set>
                                    <p:animEffect transition="in" filter="dissolve">
                                      <p:cBhvr>
                                        <p:cTn id="10" dur="500"/>
                                        <p:tgtEl>
                                          <p:spTgt spid="47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3">
                                            <p:txEl>
                                              <p:pRg st="4" end="4"/>
                                            </p:txEl>
                                          </p:spTgt>
                                        </p:tgtEl>
                                        <p:attrNameLst>
                                          <p:attrName>style.visibility</p:attrName>
                                        </p:attrNameLst>
                                      </p:cBhvr>
                                      <p:to>
                                        <p:strVal val="visible"/>
                                      </p:to>
                                    </p:set>
                                    <p:animEffect transition="in" filter="dissolve">
                                      <p:cBhvr>
                                        <p:cTn id="13" dur="500"/>
                                        <p:tgtEl>
                                          <p:spTgt spid="47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dirty="0">
                <a:solidFill>
                  <a:srgbClr val="000099"/>
                </a:solidFill>
                <a:latin typeface="+mn-lt"/>
                <a:ea typeface="ＭＳ Ｐゴシック" charset="0"/>
              </a:rPr>
              <a:t>Rede doméstica, rede visitada: genericamente</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237</a:t>
            </a:fld>
            <a:endParaRPr lang="pt-BR" dirty="0"/>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a:lnSpc>
                <a:spcPct val="80000"/>
              </a:lnSpc>
            </a:pPr>
            <a:r>
              <a:rPr lang="pt-BR" sz="1100" dirty="0"/>
              <a:t>Home gateway</a:t>
            </a:r>
          </a:p>
        </p:txBody>
      </p:sp>
      <p:sp>
        <p:nvSpPr>
          <p:cNvPr id="157" name="TextBox 156">
            <a:extLst>
              <a:ext uri="{FF2B5EF4-FFF2-40B4-BE49-F238E27FC236}">
                <a16:creationId xmlns:a16="http://schemas.microsoft.com/office/drawing/2014/main" id="{8F1AECB1-AC73-5545-BF06-CD7027918FB7}"/>
              </a:ext>
            </a:extLst>
          </p:cNvPr>
          <p:cNvSpPr txBox="1"/>
          <p:nvPr/>
        </p:nvSpPr>
        <p:spPr>
          <a:xfrm>
            <a:off x="1408671" y="1482923"/>
            <a:ext cx="1964723" cy="615553"/>
          </a:xfrm>
          <a:prstGeom prst="rect">
            <a:avLst/>
          </a:prstGeom>
          <a:noFill/>
        </p:spPr>
        <p:txBody>
          <a:bodyPr wrap="square" rtlCol="0">
            <a:spAutoFit/>
          </a:bodyPr>
          <a:lstStyle/>
          <a:p>
            <a:r>
              <a:rPr lang="pt-BR" sz="2000" dirty="0">
                <a:solidFill>
                  <a:srgbClr val="011199"/>
                </a:solidFill>
              </a:rPr>
              <a:t>Rede Doméstica</a:t>
            </a:r>
          </a:p>
          <a:p>
            <a:pPr marL="171450" lvl="1"/>
            <a:r>
              <a:rPr lang="pt-BR" sz="1400" dirty="0"/>
              <a:t>ex.: 128.119/16</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dirty="0"/>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dirty="0"/>
          </a:p>
        </p:txBody>
      </p:sp>
      <p:sp>
        <p:nvSpPr>
          <p:cNvPr id="161" name="Freeform 160">
            <a:extLst>
              <a:ext uri="{FF2B5EF4-FFF2-40B4-BE49-F238E27FC236}">
                <a16:creationId xmlns:a16="http://schemas.microsoft.com/office/drawing/2014/main" id="{4BAF0F74-7C28-714E-9F17-A7173A0A4695}"/>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dirty="0"/>
          </a:p>
        </p:txBody>
      </p:sp>
      <p:sp>
        <p:nvSpPr>
          <p:cNvPr id="166" name="TextBox 165">
            <a:extLst>
              <a:ext uri="{FF2B5EF4-FFF2-40B4-BE49-F238E27FC236}">
                <a16:creationId xmlns:a16="http://schemas.microsoft.com/office/drawing/2014/main" id="{978A59A7-415E-8746-9309-E43A975E14D2}"/>
              </a:ext>
            </a:extLst>
          </p:cNvPr>
          <p:cNvSpPr txBox="1"/>
          <p:nvPr/>
        </p:nvSpPr>
        <p:spPr>
          <a:xfrm>
            <a:off x="4105942" y="3487225"/>
            <a:ext cx="1116933" cy="613630"/>
          </a:xfrm>
          <a:prstGeom prst="rect">
            <a:avLst/>
          </a:prstGeom>
          <a:noFill/>
        </p:spPr>
        <p:txBody>
          <a:bodyPr wrap="square" rtlCol="0">
            <a:spAutoFit/>
          </a:bodyPr>
          <a:lstStyle/>
          <a:p>
            <a:pPr>
              <a:lnSpc>
                <a:spcPct val="80000"/>
              </a:lnSpc>
            </a:pPr>
            <a:r>
              <a:rPr lang="pt-BR" sz="1400" dirty="0"/>
              <a:t>Gateway</a:t>
            </a:r>
          </a:p>
          <a:p>
            <a:pPr>
              <a:lnSpc>
                <a:spcPct val="80000"/>
              </a:lnSpc>
            </a:pPr>
            <a:r>
              <a:rPr lang="pt-BR" sz="1400" dirty="0"/>
              <a:t>da rede doméstica</a:t>
            </a: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a:lnSpc>
                  <a:spcPct val="80000"/>
                </a:lnSpc>
              </a:pPr>
              <a:r>
                <a:rPr lang="pt-BR" sz="1200" dirty="0"/>
                <a:t>IP Permanente: </a:t>
              </a:r>
            </a:p>
            <a:p>
              <a:pPr>
                <a:lnSpc>
                  <a:spcPct val="80000"/>
                </a:lnSpc>
              </a:pPr>
              <a:r>
                <a:rPr lang="pt-BR" sz="1200" dirty="0"/>
                <a:t>   </a:t>
              </a:r>
              <a:r>
                <a:rPr lang="pt-BR" sz="1000" dirty="0"/>
                <a:t>128.119.40.186</a:t>
              </a:r>
            </a:p>
            <a:p>
              <a:pPr>
                <a:lnSpc>
                  <a:spcPct val="80000"/>
                </a:lnSpc>
              </a:pPr>
              <a:r>
                <a:rPr lang="pt-BR" sz="1100" dirty="0"/>
                <a:t>IMSI</a:t>
              </a:r>
            </a:p>
            <a:p>
              <a:pPr>
                <a:lnSpc>
                  <a:spcPct val="80000"/>
                </a:lnSpc>
              </a:pPr>
              <a:r>
                <a:rPr lang="pt-BR" sz="1000" dirty="0"/>
                <a:t>    78:4f:43:98:d9:27</a:t>
              </a:r>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441339"/>
          </a:xfrm>
          <a:prstGeom prst="rect">
            <a:avLst/>
          </a:prstGeom>
          <a:noFill/>
        </p:spPr>
        <p:txBody>
          <a:bodyPr wrap="square" rtlCol="0">
            <a:spAutoFit/>
          </a:bodyPr>
          <a:lstStyle/>
          <a:p>
            <a:pPr>
              <a:lnSpc>
                <a:spcPct val="80000"/>
              </a:lnSpc>
            </a:pPr>
            <a:r>
              <a:rPr lang="pt-BR" sz="1400" dirty="0"/>
              <a:t>Gateway da rede visitada</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a:lnSpc>
                  <a:spcPct val="80000"/>
                </a:lnSpc>
              </a:pPr>
              <a:r>
                <a:rPr lang="pt-BR" sz="1200" dirty="0"/>
                <a:t>IP NAT: </a:t>
              </a:r>
            </a:p>
            <a:p>
              <a:pPr>
                <a:lnSpc>
                  <a:spcPct val="80000"/>
                </a:lnSpc>
              </a:pPr>
              <a:r>
                <a:rPr lang="pt-BR" sz="1200" dirty="0"/>
                <a:t>   </a:t>
              </a:r>
              <a:r>
                <a:rPr lang="pt-BR" sz="1000" dirty="0"/>
                <a:t>10.0.0.99</a:t>
              </a:r>
            </a:p>
            <a:p>
              <a:pPr>
                <a:lnSpc>
                  <a:spcPct val="80000"/>
                </a:lnSpc>
              </a:pPr>
              <a:r>
                <a:rPr lang="pt-BR" sz="1100" dirty="0"/>
                <a:t>IMSI</a:t>
              </a:r>
            </a:p>
            <a:p>
              <a:pPr>
                <a:lnSpc>
                  <a:spcPct val="80000"/>
                </a:lnSpc>
              </a:pPr>
              <a:r>
                <a:rPr lang="pt-BR" sz="1000" dirty="0"/>
                <a:t>    78:4f:43:98:d9:27</a:t>
              </a:r>
              <a:endParaRPr lang="pt-BR" sz="800" dirty="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dirty="0"/>
              </a:p>
            </p:txBody>
          </p:sp>
        </p:grpSp>
      </p:grpSp>
      <p:cxnSp>
        <p:nvCxnSpPr>
          <p:cNvPr id="216" name="Straight Connector 215">
            <a:extLst>
              <a:ext uri="{FF2B5EF4-FFF2-40B4-BE49-F238E27FC236}">
                <a16:creationId xmlns:a16="http://schemas.microsoft.com/office/drawing/2014/main" id="{795F7859-BDC9-DC4E-BA29-53AF378B5C8D}"/>
              </a:ext>
            </a:extLst>
          </p:cNvPr>
          <p:cNvCxnSpPr/>
          <p:nvPr/>
        </p:nvCxnSpPr>
        <p:spPr>
          <a:xfrm>
            <a:off x="4670288" y="3383755"/>
            <a:ext cx="600050" cy="44383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68D2FA7F-063A-B34C-B51E-65628685AA38}"/>
              </a:ext>
            </a:extLst>
          </p:cNvPr>
          <p:cNvCxnSpPr/>
          <p:nvPr/>
        </p:nvCxnSpPr>
        <p:spPr>
          <a:xfrm flipV="1">
            <a:off x="6263924" y="3591828"/>
            <a:ext cx="558664" cy="33369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349B58B-970F-5C45-8801-AB49FC8075A1}"/>
              </a:ext>
            </a:extLst>
          </p:cNvPr>
          <p:cNvCxnSpPr/>
          <p:nvPr/>
        </p:nvCxnSpPr>
        <p:spPr>
          <a:xfrm flipV="1">
            <a:off x="5826528" y="4505143"/>
            <a:ext cx="0" cy="4409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dirty="0"/>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dirty="0"/>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algn="ctr"/>
              <a:r>
                <a:rPr lang="pt-BR" sz="1600" dirty="0"/>
                <a:t>Internet pública ou privada</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pt-BR" sz="1600" dirty="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pt-BR" sz="1600" dirty="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523306" cy="909196"/>
            <a:chOff x="3056709" y="2599509"/>
            <a:chExt cx="1523306" cy="909196"/>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1072730" cy="805862"/>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err="1">
                  <a:solidFill>
                    <a:prstClr val="black"/>
                  </a:solidFill>
                  <a:latin typeface="Calibri"/>
                </a:rPr>
                <a:t>Subscriber</a:t>
              </a:r>
              <a:r>
                <a:rPr lang="pt-BR" sz="1400" dirty="0">
                  <a:solidFill>
                    <a:prstClr val="black"/>
                  </a:solidFill>
                  <a:latin typeface="Calibri"/>
                </a:rPr>
                <a:t>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1799070" y="3037620"/>
            <a:ext cx="1504083" cy="761874"/>
            <a:chOff x="1799070" y="3037620"/>
            <a:chExt cx="1504083" cy="761874"/>
          </a:xfrm>
        </p:grpSpPr>
        <p:sp>
          <p:nvSpPr>
            <p:cNvPr id="165" name="TextBox 164">
              <a:extLst>
                <a:ext uri="{FF2B5EF4-FFF2-40B4-BE49-F238E27FC236}">
                  <a16:creationId xmlns:a16="http://schemas.microsoft.com/office/drawing/2014/main" id="{A0C3C8AE-65E6-DB48-8707-A29207510C2A}"/>
                </a:ext>
              </a:extLst>
            </p:cNvPr>
            <p:cNvSpPr txBox="1"/>
            <p:nvPr/>
          </p:nvSpPr>
          <p:spPr>
            <a:xfrm>
              <a:off x="1799070" y="3358155"/>
              <a:ext cx="1259194" cy="441339"/>
            </a:xfrm>
            <a:prstGeom prst="rect">
              <a:avLst/>
            </a:prstGeom>
            <a:noFill/>
          </p:spPr>
          <p:txBody>
            <a:bodyPr wrap="square" rtlCol="0">
              <a:spAutoFit/>
            </a:bodyPr>
            <a:lstStyle/>
            <a:p>
              <a:pPr>
                <a:lnSpc>
                  <a:spcPct val="80000"/>
                </a:lnSpc>
              </a:pPr>
              <a:r>
                <a:rPr lang="pt-BR" sz="1400" dirty="0"/>
                <a:t>Gerenciador</a:t>
              </a:r>
            </a:p>
            <a:p>
              <a:pPr>
                <a:lnSpc>
                  <a:spcPct val="80000"/>
                </a:lnSpc>
              </a:pPr>
              <a:r>
                <a:rPr lang="pt-BR" sz="1400" dirty="0"/>
                <a:t>de mobilidade</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513029" cy="712851"/>
            <a:chOff x="7865093" y="2337403"/>
            <a:chExt cx="1513029" cy="712851"/>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1279320" cy="441339"/>
            </a:xfrm>
            <a:prstGeom prst="rect">
              <a:avLst/>
            </a:prstGeom>
            <a:noFill/>
          </p:spPr>
          <p:txBody>
            <a:bodyPr wrap="square" rtlCol="0">
              <a:spAutoFit/>
            </a:bodyPr>
            <a:lstStyle/>
            <a:p>
              <a:pPr>
                <a:lnSpc>
                  <a:spcPct val="80000"/>
                </a:lnSpc>
              </a:pPr>
              <a:r>
                <a:rPr lang="pt-BR" sz="1400" dirty="0"/>
                <a:t>Gerenciador de mobilidade</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grpSp>
        <p:nvGrpSpPr>
          <p:cNvPr id="11" name="Group 10">
            <a:extLst>
              <a:ext uri="{FF2B5EF4-FFF2-40B4-BE49-F238E27FC236}">
                <a16:creationId xmlns:a16="http://schemas.microsoft.com/office/drawing/2014/main" id="{497EED75-423B-0940-BEC1-BFEB3508477F}"/>
              </a:ext>
            </a:extLst>
          </p:cNvPr>
          <p:cNvGrpSpPr/>
          <p:nvPr/>
        </p:nvGrpSpPr>
        <p:grpSpPr>
          <a:xfrm>
            <a:off x="5302322" y="5004486"/>
            <a:ext cx="1378912" cy="946094"/>
            <a:chOff x="5302322" y="5004486"/>
            <a:chExt cx="1378912" cy="946094"/>
          </a:xfrm>
        </p:grpSpPr>
        <p:sp>
          <p:nvSpPr>
            <p:cNvPr id="209" name="TextBox 208">
              <a:extLst>
                <a:ext uri="{FF2B5EF4-FFF2-40B4-BE49-F238E27FC236}">
                  <a16:creationId xmlns:a16="http://schemas.microsoft.com/office/drawing/2014/main" id="{EA5736E7-E32E-AA4A-892A-5862CF9E6FA4}"/>
                </a:ext>
              </a:extLst>
            </p:cNvPr>
            <p:cNvSpPr txBox="1"/>
            <p:nvPr/>
          </p:nvSpPr>
          <p:spPr>
            <a:xfrm>
              <a:off x="5302322" y="5681596"/>
              <a:ext cx="1378912" cy="268984"/>
            </a:xfrm>
            <a:prstGeom prst="rect">
              <a:avLst/>
            </a:prstGeom>
            <a:noFill/>
          </p:spPr>
          <p:txBody>
            <a:bodyPr wrap="square" rtlCol="0">
              <a:spAutoFit/>
            </a:bodyPr>
            <a:lstStyle/>
            <a:p>
              <a:pPr>
                <a:lnSpc>
                  <a:spcPct val="80000"/>
                </a:lnSpc>
              </a:pPr>
              <a:r>
                <a:rPr lang="pt-BR" sz="1400" dirty="0"/>
                <a:t>Correspondente</a:t>
              </a:r>
            </a:p>
          </p:txBody>
        </p:sp>
        <p:grpSp>
          <p:nvGrpSpPr>
            <p:cNvPr id="5" name="Group 4">
              <a:extLst>
                <a:ext uri="{FF2B5EF4-FFF2-40B4-BE49-F238E27FC236}">
                  <a16:creationId xmlns:a16="http://schemas.microsoft.com/office/drawing/2014/main" id="{2B33C32C-5265-ED42-8FC0-1A9A5E970754}"/>
                </a:ext>
              </a:extLst>
            </p:cNvPr>
            <p:cNvGrpSpPr/>
            <p:nvPr/>
          </p:nvGrpSpPr>
          <p:grpSpPr>
            <a:xfrm>
              <a:off x="5338118" y="5004486"/>
              <a:ext cx="891365" cy="796154"/>
              <a:chOff x="283029" y="4319993"/>
              <a:chExt cx="1226174" cy="1258225"/>
            </a:xfrm>
          </p:grpSpPr>
          <p:pic>
            <p:nvPicPr>
              <p:cNvPr id="286" name="Picture 180" descr="desktop_computer_stylized_medium">
                <a:extLst>
                  <a:ext uri="{FF2B5EF4-FFF2-40B4-BE49-F238E27FC236}">
                    <a16:creationId xmlns:a16="http://schemas.microsoft.com/office/drawing/2014/main" id="{E24910B7-6FE8-8F4D-BE95-1265D48B6A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0" name="Freeform 181">
                <a:extLst>
                  <a:ext uri="{FF2B5EF4-FFF2-40B4-BE49-F238E27FC236}">
                    <a16:creationId xmlns:a16="http://schemas.microsoft.com/office/drawing/2014/main" id="{2D068B8E-96FB-2E4D-99CA-203353C2197C}"/>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sz="2400" b="0" i="0" u="none" strike="noStrike" kern="0" cap="none" spc="0" normalizeH="0" baseline="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158" name="TextBox 157">
            <a:extLst>
              <a:ext uri="{FF2B5EF4-FFF2-40B4-BE49-F238E27FC236}">
                <a16:creationId xmlns:a16="http://schemas.microsoft.com/office/drawing/2014/main" id="{9BDBC390-BAD0-5A42-B7A6-4075B2606878}"/>
              </a:ext>
            </a:extLst>
          </p:cNvPr>
          <p:cNvSpPr txBox="1"/>
          <p:nvPr/>
        </p:nvSpPr>
        <p:spPr>
          <a:xfrm>
            <a:off x="7761811" y="1499405"/>
            <a:ext cx="2185378" cy="615553"/>
          </a:xfrm>
          <a:prstGeom prst="rect">
            <a:avLst/>
          </a:prstGeom>
          <a:noFill/>
        </p:spPr>
        <p:txBody>
          <a:bodyPr wrap="square" rtlCol="0">
            <a:spAutoFit/>
          </a:bodyPr>
          <a:lstStyle/>
          <a:p>
            <a:r>
              <a:rPr lang="pt-BR" sz="2000" dirty="0">
                <a:solidFill>
                  <a:srgbClr val="011199"/>
                </a:solidFill>
              </a:rPr>
              <a:t>Rede Visitada</a:t>
            </a:r>
          </a:p>
          <a:p>
            <a:pPr marL="122238"/>
            <a:r>
              <a:rPr lang="pt-BR" sz="1400" dirty="0"/>
              <a:t>ex.: 79.129/16</a:t>
            </a:r>
          </a:p>
        </p:txBody>
      </p:sp>
    </p:spTree>
    <p:extLst>
      <p:ext uri="{BB962C8B-B14F-4D97-AF65-F5344CB8AC3E}">
        <p14:creationId xmlns:p14="http://schemas.microsoft.com/office/powerpoint/2010/main" val="13899830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6"/>
                                        </p:tgtEl>
                                        <p:attrNameLst>
                                          <p:attrName>style.visibility</p:attrName>
                                        </p:attrNameLst>
                                      </p:cBhvr>
                                      <p:to>
                                        <p:strVal val="visible"/>
                                      </p:to>
                                    </p:set>
                                    <p:animEffect transition="in" filter="dissolve">
                                      <p:cBhvr>
                                        <p:cTn id="7" dur="500"/>
                                        <p:tgtEl>
                                          <p:spTgt spid="16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57"/>
                                        </p:tgtEl>
                                        <p:attrNameLst>
                                          <p:attrName>style.visibility</p:attrName>
                                        </p:attrNameLst>
                                      </p:cBhvr>
                                      <p:to>
                                        <p:strVal val="visible"/>
                                      </p:to>
                                    </p:set>
                                    <p:animEffect transition="in" filter="dissolve">
                                      <p:cBhvr>
                                        <p:cTn id="10" dur="500"/>
                                        <p:tgtEl>
                                          <p:spTgt spid="15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58"/>
                                        </p:tgtEl>
                                        <p:attrNameLst>
                                          <p:attrName>style.visibility</p:attrName>
                                        </p:attrNameLst>
                                      </p:cBhvr>
                                      <p:to>
                                        <p:strVal val="visible"/>
                                      </p:to>
                                    </p:set>
                                    <p:animEffect transition="in" filter="dissolve">
                                      <p:cBhvr>
                                        <p:cTn id="15" dur="500"/>
                                        <p:tgtEl>
                                          <p:spTgt spid="15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04"/>
                                        </p:tgtEl>
                                        <p:attrNameLst>
                                          <p:attrName>style.visibility</p:attrName>
                                        </p:attrNameLst>
                                      </p:cBhvr>
                                      <p:to>
                                        <p:strVal val="visible"/>
                                      </p:to>
                                    </p:set>
                                    <p:animEffect transition="in" filter="dissolve">
                                      <p:cBhvr>
                                        <p:cTn id="18" dur="500"/>
                                        <p:tgtEl>
                                          <p:spTgt spid="20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62"/>
                                        </p:tgtEl>
                                        <p:attrNameLst>
                                          <p:attrName>style.visibility</p:attrName>
                                        </p:attrNameLst>
                                      </p:cBhvr>
                                      <p:to>
                                        <p:strVal val="visible"/>
                                      </p:to>
                                    </p:set>
                                    <p:animEffect transition="in" filter="dissolve">
                                      <p:cBhvr>
                                        <p:cTn id="33" dur="500"/>
                                        <p:tgtEl>
                                          <p:spTgt spid="26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dissolve">
                                      <p:cBhvr>
                                        <p:cTn id="41" dur="500"/>
                                        <p:tgtEl>
                                          <p:spTgt spid="1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dissolve">
                                      <p:cBhvr>
                                        <p:cTn id="4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166" grpId="0"/>
      <p:bldP spid="204" grpId="0"/>
      <p:bldP spid="158" grpId="0"/>
    </p:bldLst>
  </p:timing>
</p:sld>
</file>

<file path=ppt/slides/slide2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238</a:t>
            </a:fld>
            <a:endParaRPr lang="pt-BR"/>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a:lnSpc>
                <a:spcPct val="80000"/>
              </a:lnSpc>
            </a:pPr>
            <a:r>
              <a:rPr lang="pt-BR" sz="1100"/>
              <a:t>Home gateway</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6" name="TextBox 165">
            <a:extLst>
              <a:ext uri="{FF2B5EF4-FFF2-40B4-BE49-F238E27FC236}">
                <a16:creationId xmlns:a16="http://schemas.microsoft.com/office/drawing/2014/main" id="{978A59A7-415E-8746-9309-E43A975E14D2}"/>
              </a:ext>
            </a:extLst>
          </p:cNvPr>
          <p:cNvSpPr txBox="1"/>
          <p:nvPr/>
        </p:nvSpPr>
        <p:spPr>
          <a:xfrm>
            <a:off x="4105942" y="3487225"/>
            <a:ext cx="1116933" cy="613630"/>
          </a:xfrm>
          <a:prstGeom prst="rect">
            <a:avLst/>
          </a:prstGeom>
          <a:noFill/>
        </p:spPr>
        <p:txBody>
          <a:bodyPr wrap="square" rtlCol="0">
            <a:spAutoFit/>
          </a:bodyPr>
          <a:lstStyle/>
          <a:p>
            <a:pPr>
              <a:lnSpc>
                <a:spcPct val="80000"/>
              </a:lnSpc>
            </a:pPr>
            <a:r>
              <a:rPr lang="pt-BR" sz="1400" dirty="0"/>
              <a:t>Gateway</a:t>
            </a:r>
          </a:p>
          <a:p>
            <a:pPr>
              <a:lnSpc>
                <a:spcPct val="80000"/>
              </a:lnSpc>
            </a:pPr>
            <a:r>
              <a:rPr lang="pt-BR" sz="1400" dirty="0"/>
              <a:t>da rede doméstica</a:t>
            </a: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a:lnSpc>
                  <a:spcPct val="80000"/>
                </a:lnSpc>
              </a:pPr>
              <a:r>
                <a:rPr lang="pt-BR" sz="1200"/>
                <a:t>IP Permanente: </a:t>
              </a:r>
            </a:p>
            <a:p>
              <a:pPr>
                <a:lnSpc>
                  <a:spcPct val="80000"/>
                </a:lnSpc>
              </a:pPr>
              <a:r>
                <a:rPr lang="pt-BR" sz="1200"/>
                <a:t>   </a:t>
              </a:r>
              <a:r>
                <a:rPr lang="pt-BR" sz="1000"/>
                <a:t>128.119.40.186</a:t>
              </a:r>
            </a:p>
            <a:p>
              <a:pPr>
                <a:lnSpc>
                  <a:spcPct val="80000"/>
                </a:lnSpc>
              </a:pPr>
              <a:r>
                <a:rPr lang="pt-BR" sz="1100"/>
                <a:t>IMSI</a:t>
              </a:r>
            </a:p>
            <a:p>
              <a:pPr>
                <a:lnSpc>
                  <a:spcPct val="80000"/>
                </a:lnSpc>
              </a:pPr>
              <a:r>
                <a:rPr lang="pt-BR" sz="1000"/>
                <a:t>    78:4f:43:98:d9:27</a:t>
              </a:r>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441339"/>
          </a:xfrm>
          <a:prstGeom prst="rect">
            <a:avLst/>
          </a:prstGeom>
          <a:noFill/>
        </p:spPr>
        <p:txBody>
          <a:bodyPr wrap="square" rtlCol="0">
            <a:spAutoFit/>
          </a:bodyPr>
          <a:lstStyle/>
          <a:p>
            <a:pPr>
              <a:lnSpc>
                <a:spcPct val="80000"/>
              </a:lnSpc>
            </a:pPr>
            <a:r>
              <a:rPr lang="pt-BR" sz="1400" dirty="0"/>
              <a:t>Gateway da rede visitada</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a:lnSpc>
                  <a:spcPct val="80000"/>
                </a:lnSpc>
              </a:pPr>
              <a:r>
                <a:rPr lang="pt-BR" sz="1200"/>
                <a:t>IP NAT: </a:t>
              </a:r>
            </a:p>
            <a:p>
              <a:pPr>
                <a:lnSpc>
                  <a:spcPct val="80000"/>
                </a:lnSpc>
              </a:pPr>
              <a:r>
                <a:rPr lang="pt-BR" sz="1200"/>
                <a:t>   </a:t>
              </a:r>
              <a:r>
                <a:rPr lang="pt-BR" sz="1000"/>
                <a:t>10.0.0.99</a:t>
              </a:r>
            </a:p>
            <a:p>
              <a:pPr>
                <a:lnSpc>
                  <a:spcPct val="80000"/>
                </a:lnSpc>
              </a:pPr>
              <a:r>
                <a:rPr lang="pt-BR" sz="1100"/>
                <a:t>IMSI</a:t>
              </a:r>
            </a:p>
            <a:p>
              <a:pPr>
                <a:lnSpc>
                  <a:spcPct val="80000"/>
                </a:lnSpc>
              </a:pPr>
              <a:r>
                <a:rPr lang="pt-BR" sz="1000"/>
                <a:t>    78:4f:43:98:d9:27</a:t>
              </a:r>
              <a:endParaRPr lang="pt-BR" sz="80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grpSp>
      <p:cxnSp>
        <p:nvCxnSpPr>
          <p:cNvPr id="216" name="Straight Connector 215">
            <a:extLst>
              <a:ext uri="{FF2B5EF4-FFF2-40B4-BE49-F238E27FC236}">
                <a16:creationId xmlns:a16="http://schemas.microsoft.com/office/drawing/2014/main" id="{795F7859-BDC9-DC4E-BA29-53AF378B5C8D}"/>
              </a:ext>
            </a:extLst>
          </p:cNvPr>
          <p:cNvCxnSpPr/>
          <p:nvPr/>
        </p:nvCxnSpPr>
        <p:spPr>
          <a:xfrm>
            <a:off x="4670288" y="3383755"/>
            <a:ext cx="600050" cy="44383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68D2FA7F-063A-B34C-B51E-65628685AA38}"/>
              </a:ext>
            </a:extLst>
          </p:cNvPr>
          <p:cNvCxnSpPr/>
          <p:nvPr/>
        </p:nvCxnSpPr>
        <p:spPr>
          <a:xfrm flipV="1">
            <a:off x="6263924" y="3591828"/>
            <a:ext cx="558664" cy="33369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algn="ctr"/>
              <a:r>
                <a:rPr lang="pt-BR" sz="1600" dirty="0"/>
                <a:t>Internet pública ou privada</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pt-BR" sz="160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pt-BR" sz="160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523306" cy="909196"/>
            <a:chOff x="3056709" y="2599509"/>
            <a:chExt cx="1523306" cy="909196"/>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1072730" cy="805862"/>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err="1">
                  <a:solidFill>
                    <a:prstClr val="black"/>
                  </a:solidFill>
                  <a:latin typeface="Calibri"/>
                </a:rPr>
                <a:t>Subscriber</a:t>
              </a:r>
              <a:r>
                <a:rPr lang="pt-BR" sz="1400" dirty="0">
                  <a:solidFill>
                    <a:prstClr val="black"/>
                  </a:solidFill>
                  <a:latin typeface="Calibri"/>
                </a:rPr>
                <a:t>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1886663" y="3037620"/>
            <a:ext cx="1416490" cy="787474"/>
            <a:chOff x="1886663" y="3037620"/>
            <a:chExt cx="1416490" cy="787474"/>
          </a:xfrm>
        </p:grpSpPr>
        <p:sp>
          <p:nvSpPr>
            <p:cNvPr id="165" name="TextBox 164">
              <a:extLst>
                <a:ext uri="{FF2B5EF4-FFF2-40B4-BE49-F238E27FC236}">
                  <a16:creationId xmlns:a16="http://schemas.microsoft.com/office/drawing/2014/main" id="{A0C3C8AE-65E6-DB48-8707-A29207510C2A}"/>
                </a:ext>
              </a:extLst>
            </p:cNvPr>
            <p:cNvSpPr txBox="1"/>
            <p:nvPr/>
          </p:nvSpPr>
          <p:spPr>
            <a:xfrm>
              <a:off x="1886663" y="3383755"/>
              <a:ext cx="1236557" cy="441339"/>
            </a:xfrm>
            <a:prstGeom prst="rect">
              <a:avLst/>
            </a:prstGeom>
            <a:noFill/>
          </p:spPr>
          <p:txBody>
            <a:bodyPr wrap="square" rtlCol="0">
              <a:spAutoFit/>
            </a:bodyPr>
            <a:lstStyle/>
            <a:p>
              <a:pPr>
                <a:lnSpc>
                  <a:spcPct val="80000"/>
                </a:lnSpc>
              </a:pPr>
              <a:r>
                <a:rPr lang="pt-BR" sz="1400" dirty="0"/>
                <a:t>Gerenciador de mobilidade</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463410" cy="712851"/>
            <a:chOff x="7865093" y="2337403"/>
            <a:chExt cx="1463410" cy="712851"/>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1229701" cy="441339"/>
            </a:xfrm>
            <a:prstGeom prst="rect">
              <a:avLst/>
            </a:prstGeom>
            <a:noFill/>
          </p:spPr>
          <p:txBody>
            <a:bodyPr wrap="square" rtlCol="0">
              <a:spAutoFit/>
            </a:bodyPr>
            <a:lstStyle/>
            <a:p>
              <a:pPr>
                <a:lnSpc>
                  <a:spcPct val="80000"/>
                </a:lnSpc>
              </a:pPr>
              <a:r>
                <a:rPr lang="pt-BR" sz="1400"/>
                <a:t>Gerenciador de mobilidade</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sp>
        <p:nvSpPr>
          <p:cNvPr id="69" name="Rectangle 22">
            <a:extLst>
              <a:ext uri="{FF2B5EF4-FFF2-40B4-BE49-F238E27FC236}">
                <a16:creationId xmlns:a16="http://schemas.microsoft.com/office/drawing/2014/main" id="{3C0793A8-3B36-744C-8476-1985E3A78602}"/>
              </a:ext>
            </a:extLst>
          </p:cNvPr>
          <p:cNvSpPr txBox="1">
            <a:spLocks noChangeArrowheads="1"/>
          </p:cNvSpPr>
          <p:nvPr/>
        </p:nvSpPr>
        <p:spPr>
          <a:xfrm>
            <a:off x="939114" y="4744995"/>
            <a:ext cx="7772400" cy="1470454"/>
          </a:xfrm>
          <a:prstGeom prst="rect">
            <a:avLst/>
          </a:prstGeom>
        </p:spPr>
        <p:txBody>
          <a:bodyPr vert="horz" lIns="91440" tIns="45720" rIns="91440" bIns="45720" rtlCol="0">
            <a:normAutofit fontScale="850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pt-BR" dirty="0"/>
              <a:t>resultado final:</a:t>
            </a:r>
          </a:p>
          <a:p>
            <a:pPr marL="517525" indent="-271463">
              <a:spcBef>
                <a:spcPts val="600"/>
              </a:spcBef>
              <a:defRPr/>
            </a:pPr>
            <a:r>
              <a:rPr lang="pt-BR" dirty="0"/>
              <a:t>o gerenciador de mobilidade visitado sabe sobre dispositivos móveis</a:t>
            </a:r>
          </a:p>
          <a:p>
            <a:pPr marL="517525" indent="-271463">
              <a:spcBef>
                <a:spcPts val="0"/>
              </a:spcBef>
              <a:defRPr/>
            </a:pPr>
            <a:r>
              <a:rPr lang="pt-BR" dirty="0"/>
              <a:t>HSS doméstico sabe a localização do </a:t>
            </a:r>
            <a:r>
              <a:rPr lang="pt-BR"/>
              <a:t>dispositivo móvel</a:t>
            </a:r>
          </a:p>
        </p:txBody>
      </p:sp>
      <p:grpSp>
        <p:nvGrpSpPr>
          <p:cNvPr id="77" name="Group 76">
            <a:extLst>
              <a:ext uri="{FF2B5EF4-FFF2-40B4-BE49-F238E27FC236}">
                <a16:creationId xmlns:a16="http://schemas.microsoft.com/office/drawing/2014/main" id="{D62E789E-B681-7146-B2FD-D5E6739345F6}"/>
              </a:ext>
            </a:extLst>
          </p:cNvPr>
          <p:cNvGrpSpPr/>
          <p:nvPr/>
        </p:nvGrpSpPr>
        <p:grpSpPr>
          <a:xfrm>
            <a:off x="5325762" y="2486788"/>
            <a:ext cx="6627514" cy="3158905"/>
            <a:chOff x="5325762" y="2486788"/>
            <a:chExt cx="6627514" cy="3158905"/>
          </a:xfrm>
        </p:grpSpPr>
        <p:grpSp>
          <p:nvGrpSpPr>
            <p:cNvPr id="78" name="Group 77">
              <a:extLst>
                <a:ext uri="{FF2B5EF4-FFF2-40B4-BE49-F238E27FC236}">
                  <a16:creationId xmlns:a16="http://schemas.microsoft.com/office/drawing/2014/main" id="{6B0A1B7D-D016-6B49-83CF-67CB3F28EC01}"/>
                </a:ext>
              </a:extLst>
            </p:cNvPr>
            <p:cNvGrpSpPr/>
            <p:nvPr/>
          </p:nvGrpSpPr>
          <p:grpSpPr>
            <a:xfrm>
              <a:off x="5325762" y="2486788"/>
              <a:ext cx="2557848" cy="400110"/>
              <a:chOff x="8649730" y="4550367"/>
              <a:chExt cx="2557848" cy="400110"/>
            </a:xfrm>
          </p:grpSpPr>
          <p:cxnSp>
            <p:nvCxnSpPr>
              <p:cNvPr id="82" name="Straight Arrow Connector 81">
                <a:extLst>
                  <a:ext uri="{FF2B5EF4-FFF2-40B4-BE49-F238E27FC236}">
                    <a16:creationId xmlns:a16="http://schemas.microsoft.com/office/drawing/2014/main" id="{C0542208-4BF3-7542-BBEE-563DE9383C1E}"/>
                  </a:ext>
                </a:extLst>
              </p:cNvPr>
              <p:cNvCxnSpPr>
                <a:cxnSpLocks/>
              </p:cNvCxnSpPr>
              <p:nvPr/>
            </p:nvCxnSpPr>
            <p:spPr>
              <a:xfrm>
                <a:off x="8649730" y="4757351"/>
                <a:ext cx="2557848" cy="0"/>
              </a:xfrm>
              <a:prstGeom prst="straightConnector1">
                <a:avLst/>
              </a:prstGeom>
              <a:ln w="254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649A4FE0-CE39-0742-8223-6BA980B96F0A}"/>
                  </a:ext>
                </a:extLst>
              </p:cNvPr>
              <p:cNvGrpSpPr/>
              <p:nvPr/>
            </p:nvGrpSpPr>
            <p:grpSpPr>
              <a:xfrm>
                <a:off x="9376891" y="4550367"/>
                <a:ext cx="320675" cy="400110"/>
                <a:chOff x="7581042" y="5188800"/>
                <a:chExt cx="320675" cy="400110"/>
              </a:xfrm>
            </p:grpSpPr>
            <p:sp>
              <p:nvSpPr>
                <p:cNvPr id="84" name="Oval 124">
                  <a:extLst>
                    <a:ext uri="{FF2B5EF4-FFF2-40B4-BE49-F238E27FC236}">
                      <a16:creationId xmlns:a16="http://schemas.microsoft.com/office/drawing/2014/main" id="{D32D593A-E821-FE43-9485-898BC148FFE3}"/>
                    </a:ext>
                  </a:extLst>
                </p:cNvPr>
                <p:cNvSpPr>
                  <a:spLocks noChangeArrowheads="1"/>
                </p:cNvSpPr>
                <p:nvPr/>
              </p:nvSpPr>
              <p:spPr bwMode="auto">
                <a:xfrm>
                  <a:off x="7581042" y="5239135"/>
                  <a:ext cx="320675" cy="319088"/>
                </a:xfrm>
                <a:prstGeom prst="ellipse">
                  <a:avLst/>
                </a:prstGeom>
                <a:solidFill>
                  <a:schemeClr val="bg1"/>
                </a:solidFill>
                <a:ln w="19050">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cs typeface="+mn-cs"/>
                  </a:endParaRPr>
                </a:p>
              </p:txBody>
            </p:sp>
            <p:sp>
              <p:nvSpPr>
                <p:cNvPr id="85" name="Text Box 125">
                  <a:extLst>
                    <a:ext uri="{FF2B5EF4-FFF2-40B4-BE49-F238E27FC236}">
                      <a16:creationId xmlns:a16="http://schemas.microsoft.com/office/drawing/2014/main" id="{08BF6377-30D3-C64A-A34A-A3A9EFCAB74B}"/>
                    </a:ext>
                  </a:extLst>
                </p:cNvPr>
                <p:cNvSpPr txBox="1">
                  <a:spLocks noChangeArrowheads="1"/>
                </p:cNvSpPr>
                <p:nvPr/>
              </p:nvSpPr>
              <p:spPr bwMode="auto">
                <a:xfrm>
                  <a:off x="7585766" y="5188800"/>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solidFill>
                        <a:srgbClr val="C00000"/>
                      </a:solidFill>
                      <a:latin typeface="+mn-lt"/>
                      <a:cs typeface="+mn-cs"/>
                    </a:rPr>
                    <a:t>2</a:t>
                  </a:r>
                </a:p>
              </p:txBody>
            </p:sp>
          </p:grpSp>
        </p:grpSp>
        <p:grpSp>
          <p:nvGrpSpPr>
            <p:cNvPr id="79" name="Group 78">
              <a:extLst>
                <a:ext uri="{FF2B5EF4-FFF2-40B4-BE49-F238E27FC236}">
                  <a16:creationId xmlns:a16="http://schemas.microsoft.com/office/drawing/2014/main" id="{28A7437C-0723-A044-B124-69CEBB3865DC}"/>
                </a:ext>
              </a:extLst>
            </p:cNvPr>
            <p:cNvGrpSpPr/>
            <p:nvPr/>
          </p:nvGrpSpPr>
          <p:grpSpPr>
            <a:xfrm>
              <a:off x="6339017" y="2852478"/>
              <a:ext cx="5614259" cy="2793215"/>
              <a:chOff x="6174260" y="1414976"/>
              <a:chExt cx="5614259" cy="2793215"/>
            </a:xfrm>
          </p:grpSpPr>
          <p:sp>
            <p:nvSpPr>
              <p:cNvPr id="80" name="Text Box 126">
                <a:extLst>
                  <a:ext uri="{FF2B5EF4-FFF2-40B4-BE49-F238E27FC236}">
                    <a16:creationId xmlns:a16="http://schemas.microsoft.com/office/drawing/2014/main" id="{EB87002D-8781-CD43-9CCE-69B3A96D8200}"/>
                  </a:ext>
                </a:extLst>
              </p:cNvPr>
              <p:cNvSpPr txBox="1">
                <a:spLocks noChangeArrowheads="1"/>
              </p:cNvSpPr>
              <p:nvPr/>
            </p:nvSpPr>
            <p:spPr bwMode="auto">
              <a:xfrm>
                <a:off x="9170731" y="1789067"/>
                <a:ext cx="2617788" cy="241912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400">
                    <a:latin typeface="+mn-lt"/>
                    <a:cs typeface="Arial" charset="0"/>
                  </a:rPr>
                  <a:t>gerenciador de mobilidade visitado </a:t>
                </a:r>
                <a:r>
                  <a:rPr lang="pt-BR" sz="2400" i="1">
                    <a:solidFill>
                      <a:srgbClr val="0012A0"/>
                    </a:solidFill>
                    <a:latin typeface="+mn-lt"/>
                    <a:cs typeface="Arial" charset="0"/>
                  </a:rPr>
                  <a:t>registra</a:t>
                </a:r>
                <a:r>
                  <a:rPr lang="pt-BR" sz="2400">
                    <a:latin typeface="+mn-lt"/>
                    <a:cs typeface="Arial" charset="0"/>
                  </a:rPr>
                  <a:t> a localização do dispositivo móvel com o HSS doméstico</a:t>
                </a:r>
              </a:p>
            </p:txBody>
          </p:sp>
          <p:sp>
            <p:nvSpPr>
              <p:cNvPr id="81" name="Line 127">
                <a:extLst>
                  <a:ext uri="{FF2B5EF4-FFF2-40B4-BE49-F238E27FC236}">
                    <a16:creationId xmlns:a16="http://schemas.microsoft.com/office/drawing/2014/main" id="{8ACAB241-A9FA-894E-92D1-8FDC34CBC07B}"/>
                  </a:ext>
                </a:extLst>
              </p:cNvPr>
              <p:cNvSpPr>
                <a:spLocks noChangeShapeType="1"/>
              </p:cNvSpPr>
              <p:nvPr/>
            </p:nvSpPr>
            <p:spPr bwMode="auto">
              <a:xfrm>
                <a:off x="6174260" y="1414976"/>
                <a:ext cx="2977978" cy="570344"/>
              </a:xfrm>
              <a:prstGeom prst="line">
                <a:avLst/>
              </a:prstGeom>
              <a:noFill/>
              <a:ln w="1270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grpSp>
      </p:grpSp>
      <p:grpSp>
        <p:nvGrpSpPr>
          <p:cNvPr id="14" name="Group 13">
            <a:extLst>
              <a:ext uri="{FF2B5EF4-FFF2-40B4-BE49-F238E27FC236}">
                <a16:creationId xmlns:a16="http://schemas.microsoft.com/office/drawing/2014/main" id="{C90BD3E4-FE4D-954A-BAE0-1BCA3612E586}"/>
              </a:ext>
            </a:extLst>
          </p:cNvPr>
          <p:cNvGrpSpPr/>
          <p:nvPr/>
        </p:nvGrpSpPr>
        <p:grpSpPr>
          <a:xfrm>
            <a:off x="7216346" y="1688716"/>
            <a:ext cx="4738000" cy="1421928"/>
            <a:chOff x="7216346" y="1688716"/>
            <a:chExt cx="4738000" cy="1421928"/>
          </a:xfrm>
        </p:grpSpPr>
        <p:sp>
          <p:nvSpPr>
            <p:cNvPr id="73" name="Text Box 126">
              <a:extLst>
                <a:ext uri="{FF2B5EF4-FFF2-40B4-BE49-F238E27FC236}">
                  <a16:creationId xmlns:a16="http://schemas.microsoft.com/office/drawing/2014/main" id="{1269B2BC-1688-044C-9022-A969D07757F5}"/>
                </a:ext>
              </a:extLst>
            </p:cNvPr>
            <p:cNvSpPr txBox="1">
              <a:spLocks noChangeArrowheads="1"/>
            </p:cNvSpPr>
            <p:nvPr/>
          </p:nvSpPr>
          <p:spPr bwMode="auto">
            <a:xfrm>
              <a:off x="9336558" y="1688716"/>
              <a:ext cx="2617788"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400">
                  <a:latin typeface="+mn-lt"/>
                  <a:cs typeface="Arial" charset="0"/>
                </a:rPr>
                <a:t>dispositivo móvel </a:t>
              </a:r>
              <a:r>
                <a:rPr lang="pt-BR" sz="2400" i="1">
                  <a:solidFill>
                    <a:srgbClr val="011199"/>
                  </a:solidFill>
                  <a:latin typeface="+mn-lt"/>
                  <a:cs typeface="Arial" charset="0"/>
                </a:rPr>
                <a:t>se associa</a:t>
              </a:r>
              <a:r>
                <a:rPr lang="pt-BR" sz="2400">
                  <a:latin typeface="+mn-lt"/>
                  <a:cs typeface="Arial" charset="0"/>
                </a:rPr>
                <a:t> com gerenciador de mobilidade visitado</a:t>
              </a:r>
            </a:p>
          </p:txBody>
        </p:sp>
        <p:grpSp>
          <p:nvGrpSpPr>
            <p:cNvPr id="13" name="Group 12">
              <a:extLst>
                <a:ext uri="{FF2B5EF4-FFF2-40B4-BE49-F238E27FC236}">
                  <a16:creationId xmlns:a16="http://schemas.microsoft.com/office/drawing/2014/main" id="{B8FE0DC6-9BA2-F541-8C04-5DC68DC3010A}"/>
                </a:ext>
              </a:extLst>
            </p:cNvPr>
            <p:cNvGrpSpPr/>
            <p:nvPr/>
          </p:nvGrpSpPr>
          <p:grpSpPr>
            <a:xfrm>
              <a:off x="7216346" y="2013113"/>
              <a:ext cx="605481" cy="445881"/>
              <a:chOff x="7216346" y="2013113"/>
              <a:chExt cx="605481" cy="445881"/>
            </a:xfrm>
          </p:grpSpPr>
          <p:sp>
            <p:nvSpPr>
              <p:cNvPr id="86" name="Line 122">
                <a:extLst>
                  <a:ext uri="{FF2B5EF4-FFF2-40B4-BE49-F238E27FC236}">
                    <a16:creationId xmlns:a16="http://schemas.microsoft.com/office/drawing/2014/main" id="{86BE8E76-117C-DD4C-AD58-31C4A1EAF521}"/>
                  </a:ext>
                </a:extLst>
              </p:cNvPr>
              <p:cNvSpPr>
                <a:spLocks noChangeShapeType="1"/>
              </p:cNvSpPr>
              <p:nvPr/>
            </p:nvSpPr>
            <p:spPr bwMode="auto">
              <a:xfrm>
                <a:off x="7216346" y="2026508"/>
                <a:ext cx="605481" cy="432486"/>
              </a:xfrm>
              <a:prstGeom prst="line">
                <a:avLst/>
              </a:prstGeom>
              <a:noFill/>
              <a:ln w="25400">
                <a:solidFill>
                  <a:srgbClr val="C0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grpSp>
            <p:nvGrpSpPr>
              <p:cNvPr id="71" name="Group 70">
                <a:extLst>
                  <a:ext uri="{FF2B5EF4-FFF2-40B4-BE49-F238E27FC236}">
                    <a16:creationId xmlns:a16="http://schemas.microsoft.com/office/drawing/2014/main" id="{AC546F72-1250-EC41-AB15-D44C49455C90}"/>
                  </a:ext>
                </a:extLst>
              </p:cNvPr>
              <p:cNvGrpSpPr/>
              <p:nvPr/>
            </p:nvGrpSpPr>
            <p:grpSpPr>
              <a:xfrm>
                <a:off x="7358621" y="2013113"/>
                <a:ext cx="320675" cy="400110"/>
                <a:chOff x="7581042" y="5188800"/>
                <a:chExt cx="320675" cy="400110"/>
              </a:xfrm>
            </p:grpSpPr>
            <p:sp>
              <p:nvSpPr>
                <p:cNvPr id="75" name="Oval 124">
                  <a:extLst>
                    <a:ext uri="{FF2B5EF4-FFF2-40B4-BE49-F238E27FC236}">
                      <a16:creationId xmlns:a16="http://schemas.microsoft.com/office/drawing/2014/main" id="{7659E1CD-C1C3-5446-9569-C9DDC5DDE00E}"/>
                    </a:ext>
                  </a:extLst>
                </p:cNvPr>
                <p:cNvSpPr>
                  <a:spLocks noChangeArrowheads="1"/>
                </p:cNvSpPr>
                <p:nvPr/>
              </p:nvSpPr>
              <p:spPr bwMode="auto">
                <a:xfrm>
                  <a:off x="7581042" y="5239135"/>
                  <a:ext cx="320675" cy="319088"/>
                </a:xfrm>
                <a:prstGeom prst="ellipse">
                  <a:avLst/>
                </a:prstGeom>
                <a:solidFill>
                  <a:schemeClr val="bg1"/>
                </a:solidFill>
                <a:ln w="19050">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cs typeface="+mn-cs"/>
                  </a:endParaRPr>
                </a:p>
              </p:txBody>
            </p:sp>
            <p:sp>
              <p:nvSpPr>
                <p:cNvPr id="76" name="Text Box 125">
                  <a:extLst>
                    <a:ext uri="{FF2B5EF4-FFF2-40B4-BE49-F238E27FC236}">
                      <a16:creationId xmlns:a16="http://schemas.microsoft.com/office/drawing/2014/main" id="{41D97DCC-4813-DF47-AD7A-EF1D31537215}"/>
                    </a:ext>
                  </a:extLst>
                </p:cNvPr>
                <p:cNvSpPr txBox="1">
                  <a:spLocks noChangeArrowheads="1"/>
                </p:cNvSpPr>
                <p:nvPr/>
              </p:nvSpPr>
              <p:spPr bwMode="auto">
                <a:xfrm>
                  <a:off x="7585766" y="5188800"/>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solidFill>
                        <a:srgbClr val="C00000"/>
                      </a:solidFill>
                      <a:latin typeface="+mn-lt"/>
                      <a:cs typeface="+mn-cs"/>
                    </a:rPr>
                    <a:t>1</a:t>
                  </a:r>
                </a:p>
              </p:txBody>
            </p:sp>
          </p:grpSp>
        </p:grpSp>
        <p:cxnSp>
          <p:nvCxnSpPr>
            <p:cNvPr id="6" name="Straight Connector 5">
              <a:extLst>
                <a:ext uri="{FF2B5EF4-FFF2-40B4-BE49-F238E27FC236}">
                  <a16:creationId xmlns:a16="http://schemas.microsoft.com/office/drawing/2014/main" id="{B2496A45-33F2-A845-9D26-07A350BC82C3}"/>
                </a:ext>
              </a:extLst>
            </p:cNvPr>
            <p:cNvCxnSpPr>
              <a:cxnSpLocks/>
            </p:cNvCxnSpPr>
            <p:nvPr/>
          </p:nvCxnSpPr>
          <p:spPr>
            <a:xfrm>
              <a:off x="7735330" y="2199502"/>
              <a:ext cx="1569308"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4" name="Title 2">
            <a:extLst>
              <a:ext uri="{FF2B5EF4-FFF2-40B4-BE49-F238E27FC236}">
                <a16:creationId xmlns:a16="http://schemas.microsoft.com/office/drawing/2014/main" id="{992DA82E-9A73-2948-83D9-4853655151D1}"/>
              </a:ext>
            </a:extLst>
          </p:cNvPr>
          <p:cNvSpPr>
            <a:spLocks noGrp="1"/>
          </p:cNvSpPr>
          <p:nvPr>
            <p:ph type="title"/>
          </p:nvPr>
        </p:nvSpPr>
        <p:spPr>
          <a:xfrm>
            <a:off x="621146" y="438878"/>
            <a:ext cx="10965608" cy="894622"/>
          </a:xfrm>
        </p:spPr>
        <p:txBody>
          <a:bodyPr>
            <a:normAutofit/>
          </a:bodyPr>
          <a:lstStyle/>
          <a:p>
            <a:r>
              <a:rPr lang="pt-BR" b="0" kern="0">
                <a:solidFill>
                  <a:srgbClr val="000099"/>
                </a:solidFill>
                <a:latin typeface="+mn-lt"/>
                <a:ea typeface="ＭＳ Ｐゴシック" charset="0"/>
              </a:rPr>
              <a:t>Registro: casa precisa saber onde você está!</a:t>
            </a:r>
          </a:p>
        </p:txBody>
      </p:sp>
      <p:sp>
        <p:nvSpPr>
          <p:cNvPr id="95" name="TextBox 94">
            <a:extLst>
              <a:ext uri="{FF2B5EF4-FFF2-40B4-BE49-F238E27FC236}">
                <a16:creationId xmlns:a16="http://schemas.microsoft.com/office/drawing/2014/main" id="{5D9D720B-391B-8E45-895B-B6D9E62A2162}"/>
              </a:ext>
            </a:extLst>
          </p:cNvPr>
          <p:cNvSpPr txBox="1"/>
          <p:nvPr/>
        </p:nvSpPr>
        <p:spPr>
          <a:xfrm>
            <a:off x="1408671" y="1482923"/>
            <a:ext cx="1964723" cy="615553"/>
          </a:xfrm>
          <a:prstGeom prst="rect">
            <a:avLst/>
          </a:prstGeom>
          <a:noFill/>
        </p:spPr>
        <p:txBody>
          <a:bodyPr wrap="square" rtlCol="0">
            <a:spAutoFit/>
          </a:bodyPr>
          <a:lstStyle/>
          <a:p>
            <a:r>
              <a:rPr lang="pt-BR" sz="2000">
                <a:solidFill>
                  <a:srgbClr val="011199"/>
                </a:solidFill>
              </a:rPr>
              <a:t>Rede Doméstica</a:t>
            </a:r>
          </a:p>
          <a:p>
            <a:pPr marL="171450" lvl="1"/>
            <a:r>
              <a:rPr lang="pt-BR" sz="1400"/>
              <a:t>ex.: 128.119/16</a:t>
            </a:r>
          </a:p>
        </p:txBody>
      </p:sp>
      <p:sp>
        <p:nvSpPr>
          <p:cNvPr id="96" name="TextBox 95">
            <a:extLst>
              <a:ext uri="{FF2B5EF4-FFF2-40B4-BE49-F238E27FC236}">
                <a16:creationId xmlns:a16="http://schemas.microsoft.com/office/drawing/2014/main" id="{C2325712-B497-4B4A-AAFD-6043AE7EBA6F}"/>
              </a:ext>
            </a:extLst>
          </p:cNvPr>
          <p:cNvSpPr txBox="1"/>
          <p:nvPr/>
        </p:nvSpPr>
        <p:spPr>
          <a:xfrm>
            <a:off x="7761811" y="1499405"/>
            <a:ext cx="2185378" cy="615553"/>
          </a:xfrm>
          <a:prstGeom prst="rect">
            <a:avLst/>
          </a:prstGeom>
          <a:noFill/>
        </p:spPr>
        <p:txBody>
          <a:bodyPr wrap="square" rtlCol="0">
            <a:spAutoFit/>
          </a:bodyPr>
          <a:lstStyle/>
          <a:p>
            <a:r>
              <a:rPr lang="pt-BR" sz="2000" dirty="0">
                <a:solidFill>
                  <a:srgbClr val="011199"/>
                </a:solidFill>
              </a:rPr>
              <a:t>Rede Visitada</a:t>
            </a:r>
          </a:p>
          <a:p>
            <a:pPr marL="122238"/>
            <a:r>
              <a:rPr lang="pt-BR" sz="1400" dirty="0"/>
              <a:t>ex.: 79.129/16</a:t>
            </a:r>
          </a:p>
        </p:txBody>
      </p:sp>
    </p:spTree>
    <p:extLst>
      <p:ext uri="{BB962C8B-B14F-4D97-AF65-F5344CB8AC3E}">
        <p14:creationId xmlns:p14="http://schemas.microsoft.com/office/powerpoint/2010/main" val="25949776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Lst>
  </p:timing>
</p:sld>
</file>

<file path=ppt/slides/slide2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a:solidFill>
                  <a:srgbClr val="000099"/>
                </a:solidFill>
                <a:latin typeface="+mn-lt"/>
                <a:ea typeface="ＭＳ Ｐゴシック" charset="0"/>
              </a:rPr>
              <a:t>Mobilidade com roteamento indireto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239</a:t>
            </a:fld>
            <a:endParaRPr lang="pt-BR"/>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a:lnSpc>
                <a:spcPct val="80000"/>
              </a:lnSpc>
            </a:pPr>
            <a:r>
              <a:rPr lang="pt-BR" sz="1100"/>
              <a:t>Home gateway</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1" name="Freeform 160">
            <a:extLst>
              <a:ext uri="{FF2B5EF4-FFF2-40B4-BE49-F238E27FC236}">
                <a16:creationId xmlns:a16="http://schemas.microsoft.com/office/drawing/2014/main" id="{4BAF0F74-7C28-714E-9F17-A7173A0A4695}"/>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6" name="TextBox 165">
            <a:extLst>
              <a:ext uri="{FF2B5EF4-FFF2-40B4-BE49-F238E27FC236}">
                <a16:creationId xmlns:a16="http://schemas.microsoft.com/office/drawing/2014/main" id="{978A59A7-415E-8746-9309-E43A975E14D2}"/>
              </a:ext>
            </a:extLst>
          </p:cNvPr>
          <p:cNvSpPr txBox="1"/>
          <p:nvPr/>
        </p:nvSpPr>
        <p:spPr>
          <a:xfrm>
            <a:off x="4105942" y="3487225"/>
            <a:ext cx="1116933" cy="613630"/>
          </a:xfrm>
          <a:prstGeom prst="rect">
            <a:avLst/>
          </a:prstGeom>
          <a:noFill/>
        </p:spPr>
        <p:txBody>
          <a:bodyPr wrap="square" rtlCol="0">
            <a:spAutoFit/>
          </a:bodyPr>
          <a:lstStyle/>
          <a:p>
            <a:pPr>
              <a:lnSpc>
                <a:spcPct val="80000"/>
              </a:lnSpc>
            </a:pPr>
            <a:r>
              <a:rPr lang="pt-BR" sz="1400"/>
              <a:t>Gateway</a:t>
            </a:r>
          </a:p>
          <a:p>
            <a:pPr>
              <a:lnSpc>
                <a:spcPct val="80000"/>
              </a:lnSpc>
            </a:pPr>
            <a:r>
              <a:rPr lang="pt-BR" sz="1400"/>
              <a:t>da rede doméstica</a:t>
            </a: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a:lnSpc>
                  <a:spcPct val="80000"/>
                </a:lnSpc>
              </a:pPr>
              <a:r>
                <a:rPr lang="pt-BR" sz="1200"/>
                <a:t>IP Permanente: </a:t>
              </a:r>
            </a:p>
            <a:p>
              <a:pPr>
                <a:lnSpc>
                  <a:spcPct val="80000"/>
                </a:lnSpc>
              </a:pPr>
              <a:r>
                <a:rPr lang="pt-BR" sz="1200"/>
                <a:t>   </a:t>
              </a:r>
              <a:r>
                <a:rPr lang="pt-BR" sz="1000"/>
                <a:t>128.119.40.186</a:t>
              </a:r>
            </a:p>
            <a:p>
              <a:pPr>
                <a:lnSpc>
                  <a:spcPct val="80000"/>
                </a:lnSpc>
              </a:pPr>
              <a:r>
                <a:rPr lang="pt-BR" sz="1100"/>
                <a:t>IMSI</a:t>
              </a:r>
            </a:p>
            <a:p>
              <a:pPr>
                <a:lnSpc>
                  <a:spcPct val="80000"/>
                </a:lnSpc>
              </a:pPr>
              <a:r>
                <a:rPr lang="pt-BR" sz="1000"/>
                <a:t>    78:4f:43:98:d9:27</a:t>
              </a:r>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441339"/>
          </a:xfrm>
          <a:prstGeom prst="rect">
            <a:avLst/>
          </a:prstGeom>
          <a:noFill/>
        </p:spPr>
        <p:txBody>
          <a:bodyPr wrap="square" rtlCol="0">
            <a:spAutoFit/>
          </a:bodyPr>
          <a:lstStyle/>
          <a:p>
            <a:pPr>
              <a:lnSpc>
                <a:spcPct val="80000"/>
              </a:lnSpc>
            </a:pPr>
            <a:r>
              <a:rPr lang="pt-BR" sz="1400" dirty="0"/>
              <a:t>Gateway da rede visitada</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a:lnSpc>
                  <a:spcPct val="80000"/>
                </a:lnSpc>
              </a:pPr>
              <a:r>
                <a:rPr lang="pt-BR" sz="1200"/>
                <a:t>IP NAT: </a:t>
              </a:r>
            </a:p>
            <a:p>
              <a:pPr>
                <a:lnSpc>
                  <a:spcPct val="80000"/>
                </a:lnSpc>
              </a:pPr>
              <a:r>
                <a:rPr lang="pt-BR" sz="1200"/>
                <a:t>   </a:t>
              </a:r>
              <a:r>
                <a:rPr lang="pt-BR" sz="1000"/>
                <a:t>10.0.0.99</a:t>
              </a:r>
            </a:p>
            <a:p>
              <a:pPr>
                <a:lnSpc>
                  <a:spcPct val="80000"/>
                </a:lnSpc>
              </a:pPr>
              <a:r>
                <a:rPr lang="pt-BR" sz="1100"/>
                <a:t>IMSI</a:t>
              </a:r>
            </a:p>
            <a:p>
              <a:pPr>
                <a:lnSpc>
                  <a:spcPct val="80000"/>
                </a:lnSpc>
              </a:pPr>
              <a:r>
                <a:rPr lang="pt-BR" sz="1000"/>
                <a:t>    78:4f:43:98:d9:27</a:t>
              </a:r>
              <a:endParaRPr lang="pt-BR" sz="80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grpSp>
      <p:cxnSp>
        <p:nvCxnSpPr>
          <p:cNvPr id="216" name="Straight Connector 215">
            <a:extLst>
              <a:ext uri="{FF2B5EF4-FFF2-40B4-BE49-F238E27FC236}">
                <a16:creationId xmlns:a16="http://schemas.microsoft.com/office/drawing/2014/main" id="{795F7859-BDC9-DC4E-BA29-53AF378B5C8D}"/>
              </a:ext>
            </a:extLst>
          </p:cNvPr>
          <p:cNvCxnSpPr/>
          <p:nvPr/>
        </p:nvCxnSpPr>
        <p:spPr>
          <a:xfrm>
            <a:off x="4670288" y="3383755"/>
            <a:ext cx="600050" cy="44383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68D2FA7F-063A-B34C-B51E-65628685AA38}"/>
              </a:ext>
            </a:extLst>
          </p:cNvPr>
          <p:cNvCxnSpPr/>
          <p:nvPr/>
        </p:nvCxnSpPr>
        <p:spPr>
          <a:xfrm flipV="1">
            <a:off x="6263924" y="3591828"/>
            <a:ext cx="558664" cy="333694"/>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7349B58B-970F-5C45-8801-AB49FC8075A1}"/>
              </a:ext>
            </a:extLst>
          </p:cNvPr>
          <p:cNvCxnSpPr/>
          <p:nvPr/>
        </p:nvCxnSpPr>
        <p:spPr>
          <a:xfrm flipV="1">
            <a:off x="5826528" y="4505143"/>
            <a:ext cx="0" cy="4409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algn="ctr"/>
              <a:r>
                <a:rPr lang="pt-BR" sz="1600" dirty="0"/>
                <a:t>Internet pública ou privada</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pt-BR" sz="160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pt-BR" sz="160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523306" cy="909196"/>
            <a:chOff x="3056709" y="2599509"/>
            <a:chExt cx="1523306" cy="909196"/>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1072730" cy="805862"/>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err="1">
                  <a:solidFill>
                    <a:prstClr val="black"/>
                  </a:solidFill>
                  <a:latin typeface="Calibri"/>
                </a:rPr>
                <a:t>Subscriber</a:t>
              </a:r>
              <a:r>
                <a:rPr lang="pt-BR" sz="1400" dirty="0">
                  <a:solidFill>
                    <a:prstClr val="black"/>
                  </a:solidFill>
                  <a:latin typeface="Calibri"/>
                </a:rPr>
                <a:t>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1894262" y="3037620"/>
            <a:ext cx="1408891" cy="787474"/>
            <a:chOff x="1894262" y="3037620"/>
            <a:chExt cx="1408891" cy="787474"/>
          </a:xfrm>
        </p:grpSpPr>
        <p:sp>
          <p:nvSpPr>
            <p:cNvPr id="165" name="TextBox 164">
              <a:extLst>
                <a:ext uri="{FF2B5EF4-FFF2-40B4-BE49-F238E27FC236}">
                  <a16:creationId xmlns:a16="http://schemas.microsoft.com/office/drawing/2014/main" id="{A0C3C8AE-65E6-DB48-8707-A29207510C2A}"/>
                </a:ext>
              </a:extLst>
            </p:cNvPr>
            <p:cNvSpPr txBox="1"/>
            <p:nvPr/>
          </p:nvSpPr>
          <p:spPr>
            <a:xfrm>
              <a:off x="1894262" y="3383755"/>
              <a:ext cx="1241525" cy="441339"/>
            </a:xfrm>
            <a:prstGeom prst="rect">
              <a:avLst/>
            </a:prstGeom>
            <a:noFill/>
          </p:spPr>
          <p:txBody>
            <a:bodyPr wrap="square" rtlCol="0">
              <a:spAutoFit/>
            </a:bodyPr>
            <a:lstStyle/>
            <a:p>
              <a:pPr>
                <a:lnSpc>
                  <a:spcPct val="80000"/>
                </a:lnSpc>
              </a:pPr>
              <a:r>
                <a:rPr lang="pt-BR" sz="1400" dirty="0"/>
                <a:t>Gerenciador de mobilidade</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2" y="2337403"/>
            <a:ext cx="1584227" cy="712851"/>
            <a:chOff x="7865093" y="2337403"/>
            <a:chExt cx="1168254" cy="712851"/>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934545" cy="441339"/>
            </a:xfrm>
            <a:prstGeom prst="rect">
              <a:avLst/>
            </a:prstGeom>
            <a:noFill/>
          </p:spPr>
          <p:txBody>
            <a:bodyPr wrap="square" rtlCol="0">
              <a:spAutoFit/>
            </a:bodyPr>
            <a:lstStyle/>
            <a:p>
              <a:pPr>
                <a:lnSpc>
                  <a:spcPct val="80000"/>
                </a:lnSpc>
              </a:pPr>
              <a:r>
                <a:rPr lang="pt-BR" sz="1400" dirty="0"/>
                <a:t>Gerenciador de mobilidade</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grpSp>
        <p:nvGrpSpPr>
          <p:cNvPr id="11" name="Group 10">
            <a:extLst>
              <a:ext uri="{FF2B5EF4-FFF2-40B4-BE49-F238E27FC236}">
                <a16:creationId xmlns:a16="http://schemas.microsoft.com/office/drawing/2014/main" id="{497EED75-423B-0940-BEC1-BFEB3508477F}"/>
              </a:ext>
            </a:extLst>
          </p:cNvPr>
          <p:cNvGrpSpPr/>
          <p:nvPr/>
        </p:nvGrpSpPr>
        <p:grpSpPr>
          <a:xfrm>
            <a:off x="5251621" y="5004486"/>
            <a:ext cx="1383957" cy="946094"/>
            <a:chOff x="5251621" y="5004486"/>
            <a:chExt cx="1383957" cy="946094"/>
          </a:xfrm>
        </p:grpSpPr>
        <p:sp>
          <p:nvSpPr>
            <p:cNvPr id="209" name="TextBox 208">
              <a:extLst>
                <a:ext uri="{FF2B5EF4-FFF2-40B4-BE49-F238E27FC236}">
                  <a16:creationId xmlns:a16="http://schemas.microsoft.com/office/drawing/2014/main" id="{EA5736E7-E32E-AA4A-892A-5862CF9E6FA4}"/>
                </a:ext>
              </a:extLst>
            </p:cNvPr>
            <p:cNvSpPr txBox="1"/>
            <p:nvPr/>
          </p:nvSpPr>
          <p:spPr>
            <a:xfrm>
              <a:off x="5251621" y="5681596"/>
              <a:ext cx="1383957" cy="268984"/>
            </a:xfrm>
            <a:prstGeom prst="rect">
              <a:avLst/>
            </a:prstGeom>
            <a:noFill/>
          </p:spPr>
          <p:txBody>
            <a:bodyPr wrap="square" rtlCol="0">
              <a:spAutoFit/>
            </a:bodyPr>
            <a:lstStyle/>
            <a:p>
              <a:pPr>
                <a:lnSpc>
                  <a:spcPct val="80000"/>
                </a:lnSpc>
              </a:pPr>
              <a:r>
                <a:rPr lang="pt-BR" sz="1400"/>
                <a:t>Correspondente</a:t>
              </a:r>
            </a:p>
          </p:txBody>
        </p:sp>
        <p:grpSp>
          <p:nvGrpSpPr>
            <p:cNvPr id="5" name="Group 4">
              <a:extLst>
                <a:ext uri="{FF2B5EF4-FFF2-40B4-BE49-F238E27FC236}">
                  <a16:creationId xmlns:a16="http://schemas.microsoft.com/office/drawing/2014/main" id="{2B33C32C-5265-ED42-8FC0-1A9A5E970754}"/>
                </a:ext>
              </a:extLst>
            </p:cNvPr>
            <p:cNvGrpSpPr/>
            <p:nvPr/>
          </p:nvGrpSpPr>
          <p:grpSpPr>
            <a:xfrm>
              <a:off x="5338118" y="5004486"/>
              <a:ext cx="891365" cy="796154"/>
              <a:chOff x="283029" y="4319993"/>
              <a:chExt cx="1226174" cy="1258225"/>
            </a:xfrm>
          </p:grpSpPr>
          <p:pic>
            <p:nvPicPr>
              <p:cNvPr id="286" name="Picture 180" descr="desktop_computer_stylized_medium">
                <a:extLst>
                  <a:ext uri="{FF2B5EF4-FFF2-40B4-BE49-F238E27FC236}">
                    <a16:creationId xmlns:a16="http://schemas.microsoft.com/office/drawing/2014/main" id="{E24910B7-6FE8-8F4D-BE95-1265D48B6A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0" name="Freeform 181">
                <a:extLst>
                  <a:ext uri="{FF2B5EF4-FFF2-40B4-BE49-F238E27FC236}">
                    <a16:creationId xmlns:a16="http://schemas.microsoft.com/office/drawing/2014/main" id="{2D068B8E-96FB-2E4D-99CA-203353C2197C}"/>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sz="2400" b="0" i="0" u="none" strike="noStrike" kern="0" cap="none" spc="0" normalizeH="0" baseline="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9" name="Group 137">
            <a:extLst>
              <a:ext uri="{FF2B5EF4-FFF2-40B4-BE49-F238E27FC236}">
                <a16:creationId xmlns:a16="http://schemas.microsoft.com/office/drawing/2014/main" id="{2AB802E8-5553-1949-92B2-BD00ADA614DC}"/>
              </a:ext>
            </a:extLst>
          </p:cNvPr>
          <p:cNvGrpSpPr>
            <a:grpSpLocks/>
          </p:cNvGrpSpPr>
          <p:nvPr/>
        </p:nvGrpSpPr>
        <p:grpSpPr bwMode="auto">
          <a:xfrm>
            <a:off x="4399311" y="3330061"/>
            <a:ext cx="1322389" cy="1905000"/>
            <a:chOff x="1915" y="2230"/>
            <a:chExt cx="833" cy="1200"/>
          </a:xfrm>
        </p:grpSpPr>
        <p:sp>
          <p:nvSpPr>
            <p:cNvPr id="70" name="Line 138">
              <a:extLst>
                <a:ext uri="{FF2B5EF4-FFF2-40B4-BE49-F238E27FC236}">
                  <a16:creationId xmlns:a16="http://schemas.microsoft.com/office/drawing/2014/main" id="{F645DD9B-BFC6-AD47-A583-03C22E37D789}"/>
                </a:ext>
              </a:extLst>
            </p:cNvPr>
            <p:cNvSpPr>
              <a:spLocks noChangeShapeType="1"/>
            </p:cNvSpPr>
            <p:nvPr/>
          </p:nvSpPr>
          <p:spPr bwMode="auto">
            <a:xfrm flipH="1" flipV="1">
              <a:off x="1915" y="2230"/>
              <a:ext cx="833" cy="1200"/>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Lst>
              <a:ahLst/>
              <a:cxnLst>
                <a:cxn ang="0">
                  <a:pos x="connsiteX0" y="connsiteY0"/>
                </a:cxn>
                <a:cxn ang="0">
                  <a:pos x="connsiteX1" y="connsiteY1"/>
                </a:cxn>
              </a:cxnLst>
              <a:rect l="l" t="t" r="r" b="b"/>
              <a:pathLst>
                <a:path w="1321751" h="1905541">
                  <a:moveTo>
                    <a:pt x="0" y="0"/>
                  </a:moveTo>
                  <a:cubicBezTo>
                    <a:pt x="401139" y="520042"/>
                    <a:pt x="846840" y="1213232"/>
                    <a:pt x="1321751" y="1905541"/>
                  </a:cubicBezTo>
                </a:path>
              </a:pathLst>
            </a:custGeom>
            <a:noFill/>
            <a:ln w="2540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grpSp>
          <p:nvGrpSpPr>
            <p:cNvPr id="71" name="Group 139">
              <a:extLst>
                <a:ext uri="{FF2B5EF4-FFF2-40B4-BE49-F238E27FC236}">
                  <a16:creationId xmlns:a16="http://schemas.microsoft.com/office/drawing/2014/main" id="{D0EBFB04-6265-1142-A0D7-A07238C094E7}"/>
                </a:ext>
              </a:extLst>
            </p:cNvPr>
            <p:cNvGrpSpPr>
              <a:grpSpLocks/>
            </p:cNvGrpSpPr>
            <p:nvPr/>
          </p:nvGrpSpPr>
          <p:grpSpPr bwMode="auto">
            <a:xfrm>
              <a:off x="2313" y="2836"/>
              <a:ext cx="203" cy="252"/>
              <a:chOff x="759" y="3634"/>
              <a:chExt cx="203" cy="252"/>
            </a:xfrm>
          </p:grpSpPr>
          <p:sp>
            <p:nvSpPr>
              <p:cNvPr id="72" name="Oval 140">
                <a:extLst>
                  <a:ext uri="{FF2B5EF4-FFF2-40B4-BE49-F238E27FC236}">
                    <a16:creationId xmlns:a16="http://schemas.microsoft.com/office/drawing/2014/main" id="{956F277D-6EAE-D84E-9D63-469DF5286C4C}"/>
                  </a:ext>
                </a:extLst>
              </p:cNvPr>
              <p:cNvSpPr>
                <a:spLocks noChangeArrowheads="1"/>
              </p:cNvSpPr>
              <p:nvPr/>
            </p:nvSpPr>
            <p:spPr bwMode="auto">
              <a:xfrm>
                <a:off x="760" y="3662"/>
                <a:ext cx="202" cy="201"/>
              </a:xfrm>
              <a:prstGeom prst="ellipse">
                <a:avLst/>
              </a:prstGeom>
              <a:solidFill>
                <a:schemeClr val="bg1"/>
              </a:solidFill>
              <a:ln w="19050">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latin typeface="Arial" charset="0"/>
                  <a:cs typeface="Arial" charset="0"/>
                </a:endParaRPr>
              </a:p>
            </p:txBody>
          </p:sp>
          <p:sp>
            <p:nvSpPr>
              <p:cNvPr id="73" name="Text Box 141">
                <a:extLst>
                  <a:ext uri="{FF2B5EF4-FFF2-40B4-BE49-F238E27FC236}">
                    <a16:creationId xmlns:a16="http://schemas.microsoft.com/office/drawing/2014/main" id="{4C52B198-A8EF-6A4F-B115-E0C06BC8DC1E}"/>
                  </a:ext>
                </a:extLst>
              </p:cNvPr>
              <p:cNvSpPr txBox="1">
                <a:spLocks noChangeArrowheads="1"/>
              </p:cNvSpPr>
              <p:nvPr/>
            </p:nvSpPr>
            <p:spPr bwMode="auto">
              <a:xfrm>
                <a:off x="759" y="3634"/>
                <a:ext cx="198"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solidFill>
                      <a:srgbClr val="C00000"/>
                    </a:solidFill>
                    <a:latin typeface="+mn-lt"/>
                    <a:cs typeface="Arial" charset="0"/>
                  </a:rPr>
                  <a:t>1</a:t>
                </a:r>
              </a:p>
            </p:txBody>
          </p:sp>
        </p:grpSp>
      </p:grpSp>
      <p:grpSp>
        <p:nvGrpSpPr>
          <p:cNvPr id="18" name="Group 17">
            <a:extLst>
              <a:ext uri="{FF2B5EF4-FFF2-40B4-BE49-F238E27FC236}">
                <a16:creationId xmlns:a16="http://schemas.microsoft.com/office/drawing/2014/main" id="{4CDF9A25-948E-DF45-A460-5FF04CB84A84}"/>
              </a:ext>
            </a:extLst>
          </p:cNvPr>
          <p:cNvGrpSpPr/>
          <p:nvPr/>
        </p:nvGrpSpPr>
        <p:grpSpPr>
          <a:xfrm>
            <a:off x="741921" y="4646142"/>
            <a:ext cx="4287279" cy="1914653"/>
            <a:chOff x="704850" y="4250726"/>
            <a:chExt cx="4287279" cy="1914653"/>
          </a:xfrm>
        </p:grpSpPr>
        <p:sp>
          <p:nvSpPr>
            <p:cNvPr id="75" name="Text Box 143">
              <a:extLst>
                <a:ext uri="{FF2B5EF4-FFF2-40B4-BE49-F238E27FC236}">
                  <a16:creationId xmlns:a16="http://schemas.microsoft.com/office/drawing/2014/main" id="{1D7876B6-303D-6B42-A41C-968A91C46411}"/>
                </a:ext>
              </a:extLst>
            </p:cNvPr>
            <p:cNvSpPr txBox="1">
              <a:spLocks noChangeArrowheads="1"/>
            </p:cNvSpPr>
            <p:nvPr/>
          </p:nvSpPr>
          <p:spPr bwMode="auto">
            <a:xfrm>
              <a:off x="704850" y="4743451"/>
              <a:ext cx="3484090"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400">
                  <a:latin typeface="+mn-lt"/>
                  <a:cs typeface="Arial" charset="0"/>
                </a:rPr>
                <a:t>correspondente usa endereço </a:t>
              </a:r>
              <a:r>
                <a:rPr lang="pt-BR" sz="2400" i="1">
                  <a:solidFill>
                    <a:srgbClr val="0012A0"/>
                  </a:solidFill>
                  <a:latin typeface="+mn-lt"/>
                  <a:cs typeface="Arial" charset="0"/>
                </a:rPr>
                <a:t>doméstico</a:t>
              </a:r>
              <a:r>
                <a:rPr lang="pt-BR" sz="2400">
                  <a:latin typeface="+mn-lt"/>
                  <a:cs typeface="Arial" charset="0"/>
                </a:rPr>
                <a:t> como endereço de destino do datagrama</a:t>
              </a:r>
            </a:p>
          </p:txBody>
        </p:sp>
        <p:cxnSp>
          <p:nvCxnSpPr>
            <p:cNvPr id="6" name="Straight Connector 5">
              <a:extLst>
                <a:ext uri="{FF2B5EF4-FFF2-40B4-BE49-F238E27FC236}">
                  <a16:creationId xmlns:a16="http://schemas.microsoft.com/office/drawing/2014/main" id="{79F89873-DBDC-7F44-A24E-F94A961D0213}"/>
                </a:ext>
              </a:extLst>
            </p:cNvPr>
            <p:cNvCxnSpPr>
              <a:cxnSpLocks/>
            </p:cNvCxnSpPr>
            <p:nvPr/>
          </p:nvCxnSpPr>
          <p:spPr>
            <a:xfrm flipV="1">
              <a:off x="4053015" y="4250726"/>
              <a:ext cx="939114" cy="70433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8ED4DDB9-1A10-2042-8AB0-207A561B4622}"/>
              </a:ext>
            </a:extLst>
          </p:cNvPr>
          <p:cNvGrpSpPr/>
          <p:nvPr/>
        </p:nvGrpSpPr>
        <p:grpSpPr>
          <a:xfrm>
            <a:off x="370745" y="3410339"/>
            <a:ext cx="4891720" cy="1625716"/>
            <a:chOff x="370745" y="3410339"/>
            <a:chExt cx="4891720" cy="1625716"/>
          </a:xfrm>
        </p:grpSpPr>
        <p:sp>
          <p:nvSpPr>
            <p:cNvPr id="88" name="Text Box 146">
              <a:extLst>
                <a:ext uri="{FF2B5EF4-FFF2-40B4-BE49-F238E27FC236}">
                  <a16:creationId xmlns:a16="http://schemas.microsoft.com/office/drawing/2014/main" id="{1763587A-5CF8-B64D-A794-820B4B8C4BAC}"/>
                </a:ext>
              </a:extLst>
            </p:cNvPr>
            <p:cNvSpPr txBox="1">
              <a:spLocks noChangeArrowheads="1"/>
            </p:cNvSpPr>
            <p:nvPr/>
          </p:nvSpPr>
          <p:spPr bwMode="auto">
            <a:xfrm>
              <a:off x="370745" y="3946526"/>
              <a:ext cx="3979216"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400">
                  <a:latin typeface="+mn-lt"/>
                  <a:cs typeface="Arial" charset="0"/>
                </a:rPr>
                <a:t>gateway doméstico recebe datagrama, encaminha (tunela) para gateway remoto</a:t>
              </a:r>
            </a:p>
          </p:txBody>
        </p:sp>
        <p:cxnSp>
          <p:nvCxnSpPr>
            <p:cNvPr id="16" name="Straight Connector 15">
              <a:extLst>
                <a:ext uri="{FF2B5EF4-FFF2-40B4-BE49-F238E27FC236}">
                  <a16:creationId xmlns:a16="http://schemas.microsoft.com/office/drawing/2014/main" id="{8D6F4AD8-4F2D-3546-8400-949BFAB8228C}"/>
                </a:ext>
              </a:extLst>
            </p:cNvPr>
            <p:cNvCxnSpPr>
              <a:cxnSpLocks/>
            </p:cNvCxnSpPr>
            <p:nvPr/>
          </p:nvCxnSpPr>
          <p:spPr>
            <a:xfrm flipH="1">
              <a:off x="3472250" y="3410339"/>
              <a:ext cx="1790215" cy="82802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6" name="TextBox 95">
            <a:extLst>
              <a:ext uri="{FF2B5EF4-FFF2-40B4-BE49-F238E27FC236}">
                <a16:creationId xmlns:a16="http://schemas.microsoft.com/office/drawing/2014/main" id="{E66361E0-A6EC-1F48-A66F-64954E07E28D}"/>
              </a:ext>
            </a:extLst>
          </p:cNvPr>
          <p:cNvSpPr txBox="1"/>
          <p:nvPr/>
        </p:nvSpPr>
        <p:spPr>
          <a:xfrm>
            <a:off x="1408671" y="1482923"/>
            <a:ext cx="1964723" cy="615553"/>
          </a:xfrm>
          <a:prstGeom prst="rect">
            <a:avLst/>
          </a:prstGeom>
          <a:noFill/>
        </p:spPr>
        <p:txBody>
          <a:bodyPr wrap="square" rtlCol="0">
            <a:spAutoFit/>
          </a:bodyPr>
          <a:lstStyle/>
          <a:p>
            <a:r>
              <a:rPr lang="pt-BR" sz="2000" dirty="0">
                <a:solidFill>
                  <a:srgbClr val="011199"/>
                </a:solidFill>
              </a:rPr>
              <a:t>Rede Doméstica</a:t>
            </a:r>
          </a:p>
          <a:p>
            <a:pPr marL="171450" lvl="1"/>
            <a:r>
              <a:rPr lang="pt-BR" sz="1400" dirty="0"/>
              <a:t>ex.: 128.119/16</a:t>
            </a:r>
          </a:p>
        </p:txBody>
      </p:sp>
      <p:sp>
        <p:nvSpPr>
          <p:cNvPr id="97" name="TextBox 96">
            <a:extLst>
              <a:ext uri="{FF2B5EF4-FFF2-40B4-BE49-F238E27FC236}">
                <a16:creationId xmlns:a16="http://schemas.microsoft.com/office/drawing/2014/main" id="{33A902D5-779F-A446-B758-106FBD4C1A45}"/>
              </a:ext>
            </a:extLst>
          </p:cNvPr>
          <p:cNvSpPr txBox="1"/>
          <p:nvPr/>
        </p:nvSpPr>
        <p:spPr>
          <a:xfrm>
            <a:off x="7761811" y="1499405"/>
            <a:ext cx="2185378" cy="615553"/>
          </a:xfrm>
          <a:prstGeom prst="rect">
            <a:avLst/>
          </a:prstGeom>
          <a:noFill/>
        </p:spPr>
        <p:txBody>
          <a:bodyPr wrap="square" rtlCol="0">
            <a:spAutoFit/>
          </a:bodyPr>
          <a:lstStyle/>
          <a:p>
            <a:r>
              <a:rPr lang="pt-BR" sz="2000" dirty="0">
                <a:solidFill>
                  <a:srgbClr val="011199"/>
                </a:solidFill>
              </a:rPr>
              <a:t>Rede Visitada</a:t>
            </a:r>
          </a:p>
          <a:p>
            <a:pPr marL="122238"/>
            <a:r>
              <a:rPr lang="pt-BR" sz="1400" dirty="0"/>
              <a:t>ex.: 79.129/16</a:t>
            </a:r>
          </a:p>
        </p:txBody>
      </p:sp>
      <p:grpSp>
        <p:nvGrpSpPr>
          <p:cNvPr id="24" name="Group 23">
            <a:extLst>
              <a:ext uri="{FF2B5EF4-FFF2-40B4-BE49-F238E27FC236}">
                <a16:creationId xmlns:a16="http://schemas.microsoft.com/office/drawing/2014/main" id="{31001BFB-F729-9446-A2C0-7037F1487006}"/>
              </a:ext>
            </a:extLst>
          </p:cNvPr>
          <p:cNvGrpSpPr/>
          <p:nvPr/>
        </p:nvGrpSpPr>
        <p:grpSpPr>
          <a:xfrm>
            <a:off x="4584357" y="3115736"/>
            <a:ext cx="2137719" cy="369332"/>
            <a:chOff x="4534929" y="3177521"/>
            <a:chExt cx="2137719" cy="369332"/>
          </a:xfrm>
        </p:grpSpPr>
        <p:cxnSp>
          <p:nvCxnSpPr>
            <p:cNvPr id="98" name="Straight Arrow Connector 97">
              <a:extLst>
                <a:ext uri="{FF2B5EF4-FFF2-40B4-BE49-F238E27FC236}">
                  <a16:creationId xmlns:a16="http://schemas.microsoft.com/office/drawing/2014/main" id="{2DB81F6A-4D6E-E245-9F9B-CB69935DA108}"/>
                </a:ext>
              </a:extLst>
            </p:cNvPr>
            <p:cNvCxnSpPr>
              <a:cxnSpLocks/>
            </p:cNvCxnSpPr>
            <p:nvPr/>
          </p:nvCxnSpPr>
          <p:spPr>
            <a:xfrm>
              <a:off x="4534929" y="3299255"/>
              <a:ext cx="2137719" cy="222422"/>
            </a:xfrm>
            <a:prstGeom prst="straightConnector1">
              <a:avLst/>
            </a:prstGeom>
            <a:ln w="2540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99" name="Group 98">
              <a:extLst>
                <a:ext uri="{FF2B5EF4-FFF2-40B4-BE49-F238E27FC236}">
                  <a16:creationId xmlns:a16="http://schemas.microsoft.com/office/drawing/2014/main" id="{569F105C-1731-AD4D-8A7D-ECB8BA5725D2}"/>
                </a:ext>
              </a:extLst>
            </p:cNvPr>
            <p:cNvGrpSpPr/>
            <p:nvPr/>
          </p:nvGrpSpPr>
          <p:grpSpPr>
            <a:xfrm>
              <a:off x="5252793" y="3177521"/>
              <a:ext cx="318711" cy="369332"/>
              <a:chOff x="201265" y="5990352"/>
              <a:chExt cx="318711" cy="369332"/>
            </a:xfrm>
          </p:grpSpPr>
          <p:sp>
            <p:nvSpPr>
              <p:cNvPr id="100" name="Oval 99">
                <a:extLst>
                  <a:ext uri="{FF2B5EF4-FFF2-40B4-BE49-F238E27FC236}">
                    <a16:creationId xmlns:a16="http://schemas.microsoft.com/office/drawing/2014/main" id="{B349D114-71E8-5F42-A13A-784BA999E2ED}"/>
                  </a:ext>
                </a:extLst>
              </p:cNvPr>
              <p:cNvSpPr/>
              <p:nvPr/>
            </p:nvSpPr>
            <p:spPr>
              <a:xfrm>
                <a:off x="201265" y="6031388"/>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01" name="TextBox 100">
                <a:extLst>
                  <a:ext uri="{FF2B5EF4-FFF2-40B4-BE49-F238E27FC236}">
                    <a16:creationId xmlns:a16="http://schemas.microsoft.com/office/drawing/2014/main" id="{DA6EA962-9CB9-C54C-842E-6EB5A19EE881}"/>
                  </a:ext>
                </a:extLst>
              </p:cNvPr>
              <p:cNvSpPr txBox="1"/>
              <p:nvPr/>
            </p:nvSpPr>
            <p:spPr>
              <a:xfrm>
                <a:off x="208933" y="5990352"/>
                <a:ext cx="239858" cy="369332"/>
              </a:xfrm>
              <a:prstGeom prst="rect">
                <a:avLst/>
              </a:prstGeom>
              <a:noFill/>
            </p:spPr>
            <p:txBody>
              <a:bodyPr wrap="square" rtlCol="0">
                <a:spAutoFit/>
              </a:bodyPr>
              <a:lstStyle/>
              <a:p>
                <a:r>
                  <a:rPr lang="pt-BR">
                    <a:solidFill>
                      <a:srgbClr val="C00000"/>
                    </a:solidFill>
                  </a:rPr>
                  <a:t>2</a:t>
                </a:r>
              </a:p>
            </p:txBody>
          </p:sp>
        </p:grpSp>
      </p:grpSp>
      <p:grpSp>
        <p:nvGrpSpPr>
          <p:cNvPr id="28" name="Group 27">
            <a:extLst>
              <a:ext uri="{FF2B5EF4-FFF2-40B4-BE49-F238E27FC236}">
                <a16:creationId xmlns:a16="http://schemas.microsoft.com/office/drawing/2014/main" id="{36CD7987-5EA7-D042-BA46-B538C7D5C03F}"/>
              </a:ext>
            </a:extLst>
          </p:cNvPr>
          <p:cNvGrpSpPr/>
          <p:nvPr/>
        </p:nvGrpSpPr>
        <p:grpSpPr>
          <a:xfrm>
            <a:off x="7193386" y="2192404"/>
            <a:ext cx="589413" cy="1146660"/>
            <a:chOff x="7193386" y="2192404"/>
            <a:chExt cx="589413" cy="1146660"/>
          </a:xfrm>
        </p:grpSpPr>
        <p:sp>
          <p:nvSpPr>
            <p:cNvPr id="102" name="Freeform 101">
              <a:extLst>
                <a:ext uri="{FF2B5EF4-FFF2-40B4-BE49-F238E27FC236}">
                  <a16:creationId xmlns:a16="http://schemas.microsoft.com/office/drawing/2014/main" id="{B812D4CC-F155-2341-8833-F9BD5013291A}"/>
                </a:ext>
              </a:extLst>
            </p:cNvPr>
            <p:cNvSpPr/>
            <p:nvPr/>
          </p:nvSpPr>
          <p:spPr>
            <a:xfrm>
              <a:off x="7193386" y="2192404"/>
              <a:ext cx="451673" cy="1146660"/>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Lst>
              <a:ahLst/>
              <a:cxnLst>
                <a:cxn ang="0">
                  <a:pos x="connsiteX0" y="connsiteY0"/>
                </a:cxn>
                <a:cxn ang="0">
                  <a:pos x="connsiteX1" y="connsiteY1"/>
                </a:cxn>
                <a:cxn ang="0">
                  <a:pos x="connsiteX2" y="connsiteY2"/>
                </a:cxn>
              </a:cxnLst>
              <a:rect l="l" t="t" r="r" b="b"/>
              <a:pathLst>
                <a:path w="451673" h="1146660">
                  <a:moveTo>
                    <a:pt x="0" y="0"/>
                  </a:moveTo>
                  <a:cubicBezTo>
                    <a:pt x="279457" y="36988"/>
                    <a:pt x="404802" y="277418"/>
                    <a:pt x="443844" y="554836"/>
                  </a:cubicBezTo>
                  <a:cubicBezTo>
                    <a:pt x="482886" y="832254"/>
                    <a:pt x="373980" y="1015144"/>
                    <a:pt x="160277" y="1146660"/>
                  </a:cubicBezTo>
                </a:path>
              </a:pathLst>
            </a:custGeom>
            <a:ln w="2540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pt-BR"/>
            </a:p>
          </p:txBody>
        </p:sp>
        <p:grpSp>
          <p:nvGrpSpPr>
            <p:cNvPr id="103" name="Group 102">
              <a:extLst>
                <a:ext uri="{FF2B5EF4-FFF2-40B4-BE49-F238E27FC236}">
                  <a16:creationId xmlns:a16="http://schemas.microsoft.com/office/drawing/2014/main" id="{38C1778D-DF34-644E-B576-52D0C4F0D710}"/>
                </a:ext>
              </a:extLst>
            </p:cNvPr>
            <p:cNvGrpSpPr/>
            <p:nvPr/>
          </p:nvGrpSpPr>
          <p:grpSpPr>
            <a:xfrm>
              <a:off x="7464088" y="2469046"/>
              <a:ext cx="318711" cy="369332"/>
              <a:chOff x="499844" y="5934173"/>
              <a:chExt cx="318711" cy="369332"/>
            </a:xfrm>
          </p:grpSpPr>
          <p:sp>
            <p:nvSpPr>
              <p:cNvPr id="104" name="Oval 103">
                <a:extLst>
                  <a:ext uri="{FF2B5EF4-FFF2-40B4-BE49-F238E27FC236}">
                    <a16:creationId xmlns:a16="http://schemas.microsoft.com/office/drawing/2014/main" id="{795ADC7B-0B53-FE4F-80DB-349552A9777C}"/>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05" name="TextBox 104">
                <a:extLst>
                  <a:ext uri="{FF2B5EF4-FFF2-40B4-BE49-F238E27FC236}">
                    <a16:creationId xmlns:a16="http://schemas.microsoft.com/office/drawing/2014/main" id="{4C992193-D570-3848-8B62-0B1B018C9AF7}"/>
                  </a:ext>
                </a:extLst>
              </p:cNvPr>
              <p:cNvSpPr txBox="1"/>
              <p:nvPr/>
            </p:nvSpPr>
            <p:spPr>
              <a:xfrm>
                <a:off x="520378" y="5934173"/>
                <a:ext cx="239858" cy="369332"/>
              </a:xfrm>
              <a:prstGeom prst="rect">
                <a:avLst/>
              </a:prstGeom>
              <a:noFill/>
            </p:spPr>
            <p:txBody>
              <a:bodyPr wrap="square" rtlCol="0">
                <a:spAutoFit/>
              </a:bodyPr>
              <a:lstStyle/>
              <a:p>
                <a:r>
                  <a:rPr lang="pt-BR">
                    <a:solidFill>
                      <a:srgbClr val="C00000"/>
                    </a:solidFill>
                  </a:rPr>
                  <a:t>3</a:t>
                </a:r>
              </a:p>
            </p:txBody>
          </p:sp>
        </p:grpSp>
      </p:grpSp>
      <p:grpSp>
        <p:nvGrpSpPr>
          <p:cNvPr id="38" name="Group 37">
            <a:extLst>
              <a:ext uri="{FF2B5EF4-FFF2-40B4-BE49-F238E27FC236}">
                <a16:creationId xmlns:a16="http://schemas.microsoft.com/office/drawing/2014/main" id="{96F3B3C5-001A-7A47-BBDD-583E844F012D}"/>
              </a:ext>
            </a:extLst>
          </p:cNvPr>
          <p:cNvGrpSpPr/>
          <p:nvPr/>
        </p:nvGrpSpPr>
        <p:grpSpPr>
          <a:xfrm>
            <a:off x="4704570" y="3409989"/>
            <a:ext cx="2054831" cy="1741728"/>
            <a:chOff x="4704570" y="3409989"/>
            <a:chExt cx="2054831" cy="1741728"/>
          </a:xfrm>
        </p:grpSpPr>
        <p:sp>
          <p:nvSpPr>
            <p:cNvPr id="106" name="Freeform 105">
              <a:extLst>
                <a:ext uri="{FF2B5EF4-FFF2-40B4-BE49-F238E27FC236}">
                  <a16:creationId xmlns:a16="http://schemas.microsoft.com/office/drawing/2014/main" id="{A2498F2C-8AE6-714C-A69C-8B8005F507FC}"/>
                </a:ext>
              </a:extLst>
            </p:cNvPr>
            <p:cNvSpPr/>
            <p:nvPr/>
          </p:nvSpPr>
          <p:spPr>
            <a:xfrm>
              <a:off x="4704570" y="3427364"/>
              <a:ext cx="2019342" cy="1724353"/>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754565"/>
                <a:gd name="connsiteY0" fmla="*/ 1089906 h 1090872"/>
                <a:gd name="connsiteX1" fmla="*/ 734497 w 754565"/>
                <a:gd name="connsiteY1" fmla="*/ 8331 h 1090872"/>
                <a:gd name="connsiteX2" fmla="*/ 450930 w 754565"/>
                <a:gd name="connsiteY2" fmla="*/ 600155 h 1090872"/>
                <a:gd name="connsiteX0" fmla="*/ 0 w 1169000"/>
                <a:gd name="connsiteY0" fmla="*/ 1110287 h 1111294"/>
                <a:gd name="connsiteX1" fmla="*/ 734497 w 1169000"/>
                <a:gd name="connsiteY1" fmla="*/ 28712 h 1111294"/>
                <a:gd name="connsiteX2" fmla="*/ 1108060 w 1169000"/>
                <a:gd name="connsiteY2" fmla="*/ 355172 h 1111294"/>
                <a:gd name="connsiteX0" fmla="*/ 969226 w 2092605"/>
                <a:gd name="connsiteY0" fmla="*/ 1407685 h 1408457"/>
                <a:gd name="connsiteX1" fmla="*/ 16669 w 2092605"/>
                <a:gd name="connsiteY1" fmla="*/ 16518 h 1408457"/>
                <a:gd name="connsiteX2" fmla="*/ 2077286 w 2092605"/>
                <a:gd name="connsiteY2" fmla="*/ 652570 h 1408457"/>
                <a:gd name="connsiteX0" fmla="*/ 956027 w 1452284"/>
                <a:gd name="connsiteY0" fmla="*/ 1423591 h 1424383"/>
                <a:gd name="connsiteX1" fmla="*/ 3470 w 1452284"/>
                <a:gd name="connsiteY1" fmla="*/ 32424 h 1424383"/>
                <a:gd name="connsiteX2" fmla="*/ 1432232 w 1452284"/>
                <a:gd name="connsiteY2" fmla="*/ 472612 h 1424383"/>
                <a:gd name="connsiteX0" fmla="*/ 956027 w 1432232"/>
                <a:gd name="connsiteY0" fmla="*/ 1422324 h 1423116"/>
                <a:gd name="connsiteX1" fmla="*/ 3470 w 1432232"/>
                <a:gd name="connsiteY1" fmla="*/ 31157 h 1423116"/>
                <a:gd name="connsiteX2" fmla="*/ 1432232 w 1432232"/>
                <a:gd name="connsiteY2" fmla="*/ 471345 h 1423116"/>
                <a:gd name="connsiteX0" fmla="*/ 801315 w 1435484"/>
                <a:gd name="connsiteY0" fmla="*/ 1144301 h 1145256"/>
                <a:gd name="connsiteX1" fmla="*/ 6722 w 1435484"/>
                <a:gd name="connsiteY1" fmla="*/ 18498 h 1145256"/>
                <a:gd name="connsiteX2" fmla="*/ 1435484 w 1435484"/>
                <a:gd name="connsiteY2" fmla="*/ 458686 h 1145256"/>
                <a:gd name="connsiteX0" fmla="*/ 804988 w 1439157"/>
                <a:gd name="connsiteY0" fmla="*/ 1144301 h 1144301"/>
                <a:gd name="connsiteX1" fmla="*/ 10395 w 1439157"/>
                <a:gd name="connsiteY1" fmla="*/ 18498 h 1144301"/>
                <a:gd name="connsiteX2" fmla="*/ 1439157 w 1439157"/>
                <a:gd name="connsiteY2" fmla="*/ 458686 h 1144301"/>
                <a:gd name="connsiteX0" fmla="*/ 1031814 w 1432196"/>
                <a:gd name="connsiteY0" fmla="*/ 1741895 h 1741895"/>
                <a:gd name="connsiteX1" fmla="*/ 3434 w 1432196"/>
                <a:gd name="connsiteY1" fmla="*/ 47455 h 1741895"/>
                <a:gd name="connsiteX2" fmla="*/ 1432196 w 1432196"/>
                <a:gd name="connsiteY2" fmla="*/ 487643 h 1741895"/>
                <a:gd name="connsiteX0" fmla="*/ 1031814 w 1432196"/>
                <a:gd name="connsiteY0" fmla="*/ 1741895 h 1741895"/>
                <a:gd name="connsiteX1" fmla="*/ 3434 w 1432196"/>
                <a:gd name="connsiteY1" fmla="*/ 47455 h 1741895"/>
                <a:gd name="connsiteX2" fmla="*/ 1432196 w 1432196"/>
                <a:gd name="connsiteY2" fmla="*/ 487643 h 1741895"/>
                <a:gd name="connsiteX0" fmla="*/ 1028380 w 1428762"/>
                <a:gd name="connsiteY0" fmla="*/ 1741895 h 1741895"/>
                <a:gd name="connsiteX1" fmla="*/ 0 w 1428762"/>
                <a:gd name="connsiteY1" fmla="*/ 47455 h 1741895"/>
                <a:gd name="connsiteX2" fmla="*/ 1428762 w 1428762"/>
                <a:gd name="connsiteY2" fmla="*/ 487643 h 1741895"/>
                <a:gd name="connsiteX0" fmla="*/ 1028380 w 1428762"/>
                <a:gd name="connsiteY0" fmla="*/ 1694440 h 1694440"/>
                <a:gd name="connsiteX1" fmla="*/ 0 w 1428762"/>
                <a:gd name="connsiteY1" fmla="*/ 0 h 1694440"/>
                <a:gd name="connsiteX2" fmla="*/ 1428762 w 1428762"/>
                <a:gd name="connsiteY2" fmla="*/ 440188 h 1694440"/>
                <a:gd name="connsiteX0" fmla="*/ 1028380 w 1618319"/>
                <a:gd name="connsiteY0" fmla="*/ 1694440 h 1694440"/>
                <a:gd name="connsiteX1" fmla="*/ 0 w 1618319"/>
                <a:gd name="connsiteY1" fmla="*/ 0 h 1694440"/>
                <a:gd name="connsiteX2" fmla="*/ 1618319 w 1618319"/>
                <a:gd name="connsiteY2" fmla="*/ 604461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933601 w 1416125"/>
                <a:gd name="connsiteY0" fmla="*/ 1650212 h 1650212"/>
                <a:gd name="connsiteX1" fmla="*/ 0 w 1416125"/>
                <a:gd name="connsiteY1" fmla="*/ 0 h 1650212"/>
                <a:gd name="connsiteX2" fmla="*/ 1416125 w 1416125"/>
                <a:gd name="connsiteY2" fmla="*/ 516006 h 1650212"/>
                <a:gd name="connsiteX0" fmla="*/ 933601 w 1466673"/>
                <a:gd name="connsiteY0" fmla="*/ 1650212 h 1650212"/>
                <a:gd name="connsiteX1" fmla="*/ 0 w 1466673"/>
                <a:gd name="connsiteY1" fmla="*/ 0 h 1650212"/>
                <a:gd name="connsiteX2" fmla="*/ 1466673 w 1466673"/>
                <a:gd name="connsiteY2" fmla="*/ 541278 h 1650212"/>
                <a:gd name="connsiteX0" fmla="*/ 933601 w 1871061"/>
                <a:gd name="connsiteY0" fmla="*/ 1650212 h 1650212"/>
                <a:gd name="connsiteX1" fmla="*/ 0 w 1871061"/>
                <a:gd name="connsiteY1" fmla="*/ 0 h 1650212"/>
                <a:gd name="connsiteX2" fmla="*/ 1871061 w 1871061"/>
                <a:gd name="connsiteY2" fmla="*/ 200095 h 1650212"/>
                <a:gd name="connsiteX0" fmla="*/ 933601 w 1871061"/>
                <a:gd name="connsiteY0" fmla="*/ 1650212 h 1650212"/>
                <a:gd name="connsiteX1" fmla="*/ 0 w 1871061"/>
                <a:gd name="connsiteY1" fmla="*/ 0 h 1650212"/>
                <a:gd name="connsiteX2" fmla="*/ 1871061 w 1871061"/>
                <a:gd name="connsiteY2" fmla="*/ 200095 h 1650212"/>
                <a:gd name="connsiteX0" fmla="*/ 1081882 w 2019342"/>
                <a:gd name="connsiteY0" fmla="*/ 1662569 h 1662569"/>
                <a:gd name="connsiteX1" fmla="*/ 0 w 2019342"/>
                <a:gd name="connsiteY1" fmla="*/ 0 h 1662569"/>
                <a:gd name="connsiteX2" fmla="*/ 2019342 w 2019342"/>
                <a:gd name="connsiteY2" fmla="*/ 212452 h 1662569"/>
                <a:gd name="connsiteX0" fmla="*/ 1180736 w 2019342"/>
                <a:gd name="connsiteY0" fmla="*/ 1724353 h 1724353"/>
                <a:gd name="connsiteX1" fmla="*/ 0 w 2019342"/>
                <a:gd name="connsiteY1" fmla="*/ 0 h 1724353"/>
                <a:gd name="connsiteX2" fmla="*/ 2019342 w 2019342"/>
                <a:gd name="connsiteY2" fmla="*/ 212452 h 1724353"/>
              </a:gdLst>
              <a:ahLst/>
              <a:cxnLst>
                <a:cxn ang="0">
                  <a:pos x="connsiteX0" y="connsiteY0"/>
                </a:cxn>
                <a:cxn ang="0">
                  <a:pos x="connsiteX1" y="connsiteY1"/>
                </a:cxn>
                <a:cxn ang="0">
                  <a:pos x="connsiteX2" y="connsiteY2"/>
                </a:cxn>
              </a:cxnLst>
              <a:rect l="l" t="t" r="r" b="b"/>
              <a:pathLst>
                <a:path w="2019342" h="1724353">
                  <a:moveTo>
                    <a:pt x="1180736" y="1724353"/>
                  </a:moveTo>
                  <a:cubicBezTo>
                    <a:pt x="1011576" y="1508613"/>
                    <a:pt x="53322" y="171133"/>
                    <a:pt x="0" y="0"/>
                  </a:cubicBezTo>
                  <a:cubicBezTo>
                    <a:pt x="142553" y="5776"/>
                    <a:pt x="1613826" y="156754"/>
                    <a:pt x="2019342" y="212452"/>
                  </a:cubicBezTo>
                </a:path>
              </a:pathLst>
            </a:custGeom>
            <a:ln w="25400">
              <a:solidFill>
                <a:srgbClr val="C00000">
                  <a:alpha val="68000"/>
                </a:srgbClr>
              </a:solidFill>
              <a:headEnd type="triangle"/>
              <a:tailEnd type="non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pt-BR"/>
            </a:p>
          </p:txBody>
        </p:sp>
        <p:sp>
          <p:nvSpPr>
            <p:cNvPr id="107" name="Freeform 106">
              <a:extLst>
                <a:ext uri="{FF2B5EF4-FFF2-40B4-BE49-F238E27FC236}">
                  <a16:creationId xmlns:a16="http://schemas.microsoft.com/office/drawing/2014/main" id="{6BC9A9D5-A533-D94B-A7E6-664DBB37CA06}"/>
                </a:ext>
              </a:extLst>
            </p:cNvPr>
            <p:cNvSpPr/>
            <p:nvPr/>
          </p:nvSpPr>
          <p:spPr>
            <a:xfrm>
              <a:off x="6025968" y="3716938"/>
              <a:ext cx="733433" cy="1379498"/>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754565"/>
                <a:gd name="connsiteY0" fmla="*/ 1089906 h 1090872"/>
                <a:gd name="connsiteX1" fmla="*/ 734497 w 754565"/>
                <a:gd name="connsiteY1" fmla="*/ 8331 h 1090872"/>
                <a:gd name="connsiteX2" fmla="*/ 450930 w 754565"/>
                <a:gd name="connsiteY2" fmla="*/ 600155 h 1090872"/>
                <a:gd name="connsiteX0" fmla="*/ 0 w 1169000"/>
                <a:gd name="connsiteY0" fmla="*/ 1110287 h 1111294"/>
                <a:gd name="connsiteX1" fmla="*/ 734497 w 1169000"/>
                <a:gd name="connsiteY1" fmla="*/ 28712 h 1111294"/>
                <a:gd name="connsiteX2" fmla="*/ 1108060 w 1169000"/>
                <a:gd name="connsiteY2" fmla="*/ 355172 h 1111294"/>
                <a:gd name="connsiteX0" fmla="*/ 969226 w 2092605"/>
                <a:gd name="connsiteY0" fmla="*/ 1407685 h 1408457"/>
                <a:gd name="connsiteX1" fmla="*/ 16669 w 2092605"/>
                <a:gd name="connsiteY1" fmla="*/ 16518 h 1408457"/>
                <a:gd name="connsiteX2" fmla="*/ 2077286 w 2092605"/>
                <a:gd name="connsiteY2" fmla="*/ 652570 h 1408457"/>
                <a:gd name="connsiteX0" fmla="*/ 956027 w 1452284"/>
                <a:gd name="connsiteY0" fmla="*/ 1423591 h 1424383"/>
                <a:gd name="connsiteX1" fmla="*/ 3470 w 1452284"/>
                <a:gd name="connsiteY1" fmla="*/ 32424 h 1424383"/>
                <a:gd name="connsiteX2" fmla="*/ 1432232 w 1452284"/>
                <a:gd name="connsiteY2" fmla="*/ 472612 h 1424383"/>
                <a:gd name="connsiteX0" fmla="*/ 956027 w 1432232"/>
                <a:gd name="connsiteY0" fmla="*/ 1422324 h 1423116"/>
                <a:gd name="connsiteX1" fmla="*/ 3470 w 1432232"/>
                <a:gd name="connsiteY1" fmla="*/ 31157 h 1423116"/>
                <a:gd name="connsiteX2" fmla="*/ 1432232 w 1432232"/>
                <a:gd name="connsiteY2" fmla="*/ 471345 h 1423116"/>
                <a:gd name="connsiteX0" fmla="*/ 801315 w 1435484"/>
                <a:gd name="connsiteY0" fmla="*/ 1144301 h 1145256"/>
                <a:gd name="connsiteX1" fmla="*/ 6722 w 1435484"/>
                <a:gd name="connsiteY1" fmla="*/ 18498 h 1145256"/>
                <a:gd name="connsiteX2" fmla="*/ 1435484 w 1435484"/>
                <a:gd name="connsiteY2" fmla="*/ 458686 h 1145256"/>
                <a:gd name="connsiteX0" fmla="*/ 804988 w 1439157"/>
                <a:gd name="connsiteY0" fmla="*/ 1144301 h 1144301"/>
                <a:gd name="connsiteX1" fmla="*/ 10395 w 1439157"/>
                <a:gd name="connsiteY1" fmla="*/ 18498 h 1144301"/>
                <a:gd name="connsiteX2" fmla="*/ 1439157 w 1439157"/>
                <a:gd name="connsiteY2" fmla="*/ 458686 h 1144301"/>
                <a:gd name="connsiteX0" fmla="*/ 1031814 w 1432196"/>
                <a:gd name="connsiteY0" fmla="*/ 1741895 h 1741895"/>
                <a:gd name="connsiteX1" fmla="*/ 3434 w 1432196"/>
                <a:gd name="connsiteY1" fmla="*/ 47455 h 1741895"/>
                <a:gd name="connsiteX2" fmla="*/ 1432196 w 1432196"/>
                <a:gd name="connsiteY2" fmla="*/ 487643 h 1741895"/>
                <a:gd name="connsiteX0" fmla="*/ 1031814 w 1432196"/>
                <a:gd name="connsiteY0" fmla="*/ 1741895 h 1741895"/>
                <a:gd name="connsiteX1" fmla="*/ 3434 w 1432196"/>
                <a:gd name="connsiteY1" fmla="*/ 47455 h 1741895"/>
                <a:gd name="connsiteX2" fmla="*/ 1432196 w 1432196"/>
                <a:gd name="connsiteY2" fmla="*/ 487643 h 1741895"/>
                <a:gd name="connsiteX0" fmla="*/ 1028380 w 1428762"/>
                <a:gd name="connsiteY0" fmla="*/ 1741895 h 1741895"/>
                <a:gd name="connsiteX1" fmla="*/ 0 w 1428762"/>
                <a:gd name="connsiteY1" fmla="*/ 47455 h 1741895"/>
                <a:gd name="connsiteX2" fmla="*/ 1428762 w 1428762"/>
                <a:gd name="connsiteY2" fmla="*/ 487643 h 1741895"/>
                <a:gd name="connsiteX0" fmla="*/ 1028380 w 1428762"/>
                <a:gd name="connsiteY0" fmla="*/ 1694440 h 1694440"/>
                <a:gd name="connsiteX1" fmla="*/ 0 w 1428762"/>
                <a:gd name="connsiteY1" fmla="*/ 0 h 1694440"/>
                <a:gd name="connsiteX2" fmla="*/ 1428762 w 1428762"/>
                <a:gd name="connsiteY2" fmla="*/ 440188 h 1694440"/>
                <a:gd name="connsiteX0" fmla="*/ 1028380 w 1618319"/>
                <a:gd name="connsiteY0" fmla="*/ 1694440 h 1694440"/>
                <a:gd name="connsiteX1" fmla="*/ 0 w 1618319"/>
                <a:gd name="connsiteY1" fmla="*/ 0 h 1694440"/>
                <a:gd name="connsiteX2" fmla="*/ 1618319 w 1618319"/>
                <a:gd name="connsiteY2" fmla="*/ 604461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1028380 w 1510904"/>
                <a:gd name="connsiteY0" fmla="*/ 1694440 h 1694440"/>
                <a:gd name="connsiteX1" fmla="*/ 0 w 1510904"/>
                <a:gd name="connsiteY1" fmla="*/ 0 h 1694440"/>
                <a:gd name="connsiteX2" fmla="*/ 1510904 w 1510904"/>
                <a:gd name="connsiteY2" fmla="*/ 560234 h 1694440"/>
                <a:gd name="connsiteX0" fmla="*/ 933601 w 1416125"/>
                <a:gd name="connsiteY0" fmla="*/ 1650212 h 1650212"/>
                <a:gd name="connsiteX1" fmla="*/ 0 w 1416125"/>
                <a:gd name="connsiteY1" fmla="*/ 0 h 1650212"/>
                <a:gd name="connsiteX2" fmla="*/ 1416125 w 1416125"/>
                <a:gd name="connsiteY2" fmla="*/ 516006 h 1650212"/>
                <a:gd name="connsiteX0" fmla="*/ 933601 w 1466673"/>
                <a:gd name="connsiteY0" fmla="*/ 1650212 h 1650212"/>
                <a:gd name="connsiteX1" fmla="*/ 0 w 1466673"/>
                <a:gd name="connsiteY1" fmla="*/ 0 h 1650212"/>
                <a:gd name="connsiteX2" fmla="*/ 1466673 w 1466673"/>
                <a:gd name="connsiteY2" fmla="*/ 541278 h 1650212"/>
                <a:gd name="connsiteX0" fmla="*/ 0 w 533072"/>
                <a:gd name="connsiteY0" fmla="*/ 1108934 h 1108934"/>
                <a:gd name="connsiteX1" fmla="*/ 533072 w 533072"/>
                <a:gd name="connsiteY1" fmla="*/ 0 h 1108934"/>
                <a:gd name="connsiteX0" fmla="*/ 0 w 520435"/>
                <a:gd name="connsiteY0" fmla="*/ 1014161 h 1014161"/>
                <a:gd name="connsiteX1" fmla="*/ 520435 w 520435"/>
                <a:gd name="connsiteY1" fmla="*/ 0 h 1014161"/>
                <a:gd name="connsiteX0" fmla="*/ 0 w 886911"/>
                <a:gd name="connsiteY0" fmla="*/ 1336389 h 1336389"/>
                <a:gd name="connsiteX1" fmla="*/ 886911 w 886911"/>
                <a:gd name="connsiteY1" fmla="*/ 0 h 1336389"/>
                <a:gd name="connsiteX0" fmla="*/ 0 w 931141"/>
                <a:gd name="connsiteY0" fmla="*/ 1330071 h 1330071"/>
                <a:gd name="connsiteX1" fmla="*/ 931141 w 931141"/>
                <a:gd name="connsiteY1" fmla="*/ 0 h 1330071"/>
                <a:gd name="connsiteX0" fmla="*/ 0 w 733433"/>
                <a:gd name="connsiteY0" fmla="*/ 1379498 h 1379498"/>
                <a:gd name="connsiteX1" fmla="*/ 733433 w 733433"/>
                <a:gd name="connsiteY1" fmla="*/ 0 h 1379498"/>
              </a:gdLst>
              <a:ahLst/>
              <a:cxnLst>
                <a:cxn ang="0">
                  <a:pos x="connsiteX0" y="connsiteY0"/>
                </a:cxn>
                <a:cxn ang="0">
                  <a:pos x="connsiteX1" y="connsiteY1"/>
                </a:cxn>
              </a:cxnLst>
              <a:rect l="l" t="t" r="r" b="b"/>
              <a:pathLst>
                <a:path w="733433" h="1379498">
                  <a:moveTo>
                    <a:pt x="0" y="1379498"/>
                  </a:moveTo>
                  <a:cubicBezTo>
                    <a:pt x="310380" y="936141"/>
                    <a:pt x="423053" y="443357"/>
                    <a:pt x="733433" y="0"/>
                  </a:cubicBezTo>
                </a:path>
              </a:pathLst>
            </a:custGeom>
            <a:ln w="25400">
              <a:solidFill>
                <a:srgbClr val="C00000">
                  <a:alpha val="68000"/>
                </a:srgbClr>
              </a:solidFill>
              <a:headEnd type="triangle"/>
              <a:tailEnd type="non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pt-BR"/>
            </a:p>
          </p:txBody>
        </p:sp>
        <p:grpSp>
          <p:nvGrpSpPr>
            <p:cNvPr id="108" name="Group 107">
              <a:extLst>
                <a:ext uri="{FF2B5EF4-FFF2-40B4-BE49-F238E27FC236}">
                  <a16:creationId xmlns:a16="http://schemas.microsoft.com/office/drawing/2014/main" id="{104B8BBA-F5B2-DA4A-8028-9E922E0EEDAA}"/>
                </a:ext>
              </a:extLst>
            </p:cNvPr>
            <p:cNvGrpSpPr/>
            <p:nvPr/>
          </p:nvGrpSpPr>
          <p:grpSpPr>
            <a:xfrm>
              <a:off x="5840610" y="3409989"/>
              <a:ext cx="464084" cy="369332"/>
              <a:chOff x="4620433" y="4568517"/>
              <a:chExt cx="464084" cy="369332"/>
            </a:xfrm>
          </p:grpSpPr>
          <p:sp>
            <p:nvSpPr>
              <p:cNvPr id="109" name="Oval 108">
                <a:extLst>
                  <a:ext uri="{FF2B5EF4-FFF2-40B4-BE49-F238E27FC236}">
                    <a16:creationId xmlns:a16="http://schemas.microsoft.com/office/drawing/2014/main" id="{5A0061C8-4418-9A4E-ACB6-879E10712810}"/>
                  </a:ext>
                </a:extLst>
              </p:cNvPr>
              <p:cNvSpPr/>
              <p:nvPr/>
            </p:nvSpPr>
            <p:spPr>
              <a:xfrm>
                <a:off x="4654797" y="4601908"/>
                <a:ext cx="318711" cy="318711"/>
              </a:xfrm>
              <a:prstGeom prst="ellipse">
                <a:avLst/>
              </a:prstGeom>
              <a:solidFill>
                <a:schemeClr val="bg1"/>
              </a:solidFill>
              <a:ln w="25400">
                <a:solidFill>
                  <a:srgbClr val="C00000">
                    <a:alpha val="66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10" name="TextBox 109">
                <a:extLst>
                  <a:ext uri="{FF2B5EF4-FFF2-40B4-BE49-F238E27FC236}">
                    <a16:creationId xmlns:a16="http://schemas.microsoft.com/office/drawing/2014/main" id="{972D838E-55A2-194E-A51D-E329C55C51E8}"/>
                  </a:ext>
                </a:extLst>
              </p:cNvPr>
              <p:cNvSpPr txBox="1"/>
              <p:nvPr/>
            </p:nvSpPr>
            <p:spPr>
              <a:xfrm>
                <a:off x="4620433" y="4568517"/>
                <a:ext cx="464084" cy="369332"/>
              </a:xfrm>
              <a:prstGeom prst="rect">
                <a:avLst/>
              </a:prstGeom>
              <a:noFill/>
            </p:spPr>
            <p:txBody>
              <a:bodyPr wrap="square" rtlCol="0">
                <a:spAutoFit/>
              </a:bodyPr>
              <a:lstStyle/>
              <a:p>
                <a:r>
                  <a:rPr lang="pt-BR">
                    <a:solidFill>
                      <a:srgbClr val="C00000"/>
                    </a:solidFill>
                  </a:rPr>
                  <a:t>4a</a:t>
                </a:r>
              </a:p>
            </p:txBody>
          </p:sp>
        </p:grpSp>
        <p:grpSp>
          <p:nvGrpSpPr>
            <p:cNvPr id="111" name="Group 110">
              <a:extLst>
                <a:ext uri="{FF2B5EF4-FFF2-40B4-BE49-F238E27FC236}">
                  <a16:creationId xmlns:a16="http://schemas.microsoft.com/office/drawing/2014/main" id="{BEF2FF40-530D-A040-991B-F5101F3D7955}"/>
                </a:ext>
              </a:extLst>
            </p:cNvPr>
            <p:cNvGrpSpPr/>
            <p:nvPr/>
          </p:nvGrpSpPr>
          <p:grpSpPr>
            <a:xfrm>
              <a:off x="6032356" y="4558079"/>
              <a:ext cx="464084" cy="369332"/>
              <a:chOff x="4604558" y="4574867"/>
              <a:chExt cx="464084" cy="369332"/>
            </a:xfrm>
          </p:grpSpPr>
          <p:sp>
            <p:nvSpPr>
              <p:cNvPr id="112" name="Oval 111">
                <a:extLst>
                  <a:ext uri="{FF2B5EF4-FFF2-40B4-BE49-F238E27FC236}">
                    <a16:creationId xmlns:a16="http://schemas.microsoft.com/office/drawing/2014/main" id="{35E0ED51-7040-F84F-BCB0-57949432F4CB}"/>
                  </a:ext>
                </a:extLst>
              </p:cNvPr>
              <p:cNvSpPr/>
              <p:nvPr/>
            </p:nvSpPr>
            <p:spPr>
              <a:xfrm>
                <a:off x="4654797" y="4601908"/>
                <a:ext cx="318711" cy="318711"/>
              </a:xfrm>
              <a:prstGeom prst="ellipse">
                <a:avLst/>
              </a:prstGeom>
              <a:solidFill>
                <a:schemeClr val="bg1"/>
              </a:solidFill>
              <a:ln w="25400">
                <a:solidFill>
                  <a:srgbClr val="C00000">
                    <a:alpha val="66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13" name="TextBox 112">
                <a:extLst>
                  <a:ext uri="{FF2B5EF4-FFF2-40B4-BE49-F238E27FC236}">
                    <a16:creationId xmlns:a16="http://schemas.microsoft.com/office/drawing/2014/main" id="{7A60306B-6194-444D-B073-1650D30F3D45}"/>
                  </a:ext>
                </a:extLst>
              </p:cNvPr>
              <p:cNvSpPr txBox="1"/>
              <p:nvPr/>
            </p:nvSpPr>
            <p:spPr>
              <a:xfrm>
                <a:off x="4604558" y="4574867"/>
                <a:ext cx="464084" cy="369332"/>
              </a:xfrm>
              <a:prstGeom prst="rect">
                <a:avLst/>
              </a:prstGeom>
              <a:noFill/>
            </p:spPr>
            <p:txBody>
              <a:bodyPr wrap="square" rtlCol="0">
                <a:spAutoFit/>
              </a:bodyPr>
              <a:lstStyle/>
              <a:p>
                <a:r>
                  <a:rPr lang="pt-BR">
                    <a:solidFill>
                      <a:srgbClr val="C00000"/>
                    </a:solidFill>
                  </a:rPr>
                  <a:t>4b</a:t>
                </a:r>
              </a:p>
            </p:txBody>
          </p:sp>
        </p:grpSp>
      </p:grpSp>
      <p:grpSp>
        <p:nvGrpSpPr>
          <p:cNvPr id="33" name="Group 32">
            <a:extLst>
              <a:ext uri="{FF2B5EF4-FFF2-40B4-BE49-F238E27FC236}">
                <a16:creationId xmlns:a16="http://schemas.microsoft.com/office/drawing/2014/main" id="{BF68DFBE-B94F-704C-B900-18F3AA2CDC03}"/>
              </a:ext>
            </a:extLst>
          </p:cNvPr>
          <p:cNvGrpSpPr/>
          <p:nvPr/>
        </p:nvGrpSpPr>
        <p:grpSpPr>
          <a:xfrm>
            <a:off x="7834184" y="2693773"/>
            <a:ext cx="4188941" cy="1287237"/>
            <a:chOff x="7834184" y="2693773"/>
            <a:chExt cx="4188941" cy="1287237"/>
          </a:xfrm>
        </p:grpSpPr>
        <p:sp>
          <p:nvSpPr>
            <p:cNvPr id="29" name="TextBox 28">
              <a:extLst>
                <a:ext uri="{FF2B5EF4-FFF2-40B4-BE49-F238E27FC236}">
                  <a16:creationId xmlns:a16="http://schemas.microsoft.com/office/drawing/2014/main" id="{E54D1966-EEFB-A446-81A7-764F9DFE84E0}"/>
                </a:ext>
              </a:extLst>
            </p:cNvPr>
            <p:cNvSpPr txBox="1"/>
            <p:nvPr/>
          </p:nvSpPr>
          <p:spPr>
            <a:xfrm>
              <a:off x="9030943" y="2891481"/>
              <a:ext cx="2992182" cy="1089529"/>
            </a:xfrm>
            <a:prstGeom prst="rect">
              <a:avLst/>
            </a:prstGeom>
            <a:noFill/>
          </p:spPr>
          <p:txBody>
            <a:bodyPr wrap="square" rtlCol="0">
              <a:spAutoFit/>
            </a:bodyPr>
            <a:lstStyle/>
            <a:p>
              <a:pPr>
                <a:lnSpc>
                  <a:spcPct val="90000"/>
                </a:lnSpc>
              </a:pPr>
              <a:r>
                <a:rPr lang="pt-BR" sz="2400"/>
                <a:t>roteador gateway visitado encaminha para dispositivo móvel</a:t>
              </a:r>
              <a:endParaRPr lang="pt-BR"/>
            </a:p>
          </p:txBody>
        </p:sp>
        <p:cxnSp>
          <p:nvCxnSpPr>
            <p:cNvPr id="32" name="Straight Connector 31">
              <a:extLst>
                <a:ext uri="{FF2B5EF4-FFF2-40B4-BE49-F238E27FC236}">
                  <a16:creationId xmlns:a16="http://schemas.microsoft.com/office/drawing/2014/main" id="{8DE429D3-F105-0546-8130-BF938851DD45}"/>
                </a:ext>
              </a:extLst>
            </p:cNvPr>
            <p:cNvCxnSpPr/>
            <p:nvPr/>
          </p:nvCxnSpPr>
          <p:spPr>
            <a:xfrm>
              <a:off x="7834184" y="2693773"/>
              <a:ext cx="1285102" cy="38305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Group 131">
            <a:extLst>
              <a:ext uri="{FF2B5EF4-FFF2-40B4-BE49-F238E27FC236}">
                <a16:creationId xmlns:a16="http://schemas.microsoft.com/office/drawing/2014/main" id="{AF7E5C9E-5D05-D741-8FBC-C346AA9FBCE0}"/>
              </a:ext>
            </a:extLst>
          </p:cNvPr>
          <p:cNvGrpSpPr/>
          <p:nvPr/>
        </p:nvGrpSpPr>
        <p:grpSpPr>
          <a:xfrm>
            <a:off x="6760175" y="4032422"/>
            <a:ext cx="5301049" cy="2426741"/>
            <a:chOff x="6598508" y="1989438"/>
            <a:chExt cx="5301049" cy="2426741"/>
          </a:xfrm>
        </p:grpSpPr>
        <p:sp>
          <p:nvSpPr>
            <p:cNvPr id="133" name="TextBox 132">
              <a:extLst>
                <a:ext uri="{FF2B5EF4-FFF2-40B4-BE49-F238E27FC236}">
                  <a16:creationId xmlns:a16="http://schemas.microsoft.com/office/drawing/2014/main" id="{CA7F1DE8-477D-B945-B7F0-3DD2EB634E9F}"/>
                </a:ext>
              </a:extLst>
            </p:cNvPr>
            <p:cNvSpPr txBox="1"/>
            <p:nvPr/>
          </p:nvSpPr>
          <p:spPr>
            <a:xfrm>
              <a:off x="7615881" y="2384854"/>
              <a:ext cx="4283676" cy="2031325"/>
            </a:xfrm>
            <a:prstGeom prst="rect">
              <a:avLst/>
            </a:prstGeom>
            <a:noFill/>
          </p:spPr>
          <p:txBody>
            <a:bodyPr wrap="square" rtlCol="0">
              <a:spAutoFit/>
            </a:bodyPr>
            <a:lstStyle/>
            <a:p>
              <a:pPr>
                <a:lnSpc>
                  <a:spcPct val="90000"/>
                </a:lnSpc>
              </a:pPr>
              <a:r>
                <a:rPr lang="pt-BR" sz="2400"/>
                <a:t>o roteador gateway visitado encaminha a resposta ao correspondente via rede doméstica (4a) ou diretamente (4b)</a:t>
              </a:r>
            </a:p>
            <a:p>
              <a:endParaRPr lang="pt-BR"/>
            </a:p>
          </p:txBody>
        </p:sp>
        <p:cxnSp>
          <p:nvCxnSpPr>
            <p:cNvPr id="134" name="Straight Connector 133">
              <a:extLst>
                <a:ext uri="{FF2B5EF4-FFF2-40B4-BE49-F238E27FC236}">
                  <a16:creationId xmlns:a16="http://schemas.microsoft.com/office/drawing/2014/main" id="{AAF43734-07B0-4E47-B538-7C3FD63BEB3E}"/>
                </a:ext>
              </a:extLst>
            </p:cNvPr>
            <p:cNvCxnSpPr>
              <a:cxnSpLocks/>
            </p:cNvCxnSpPr>
            <p:nvPr/>
          </p:nvCxnSpPr>
          <p:spPr>
            <a:xfrm>
              <a:off x="6598508" y="1989438"/>
              <a:ext cx="1054444" cy="6013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6" name="Group 201">
            <a:extLst>
              <a:ext uri="{FF2B5EF4-FFF2-40B4-BE49-F238E27FC236}">
                <a16:creationId xmlns:a16="http://schemas.microsoft.com/office/drawing/2014/main" id="{C3E7B863-7224-DC44-A05F-1CE7E305D3E3}"/>
              </a:ext>
            </a:extLst>
          </p:cNvPr>
          <p:cNvGrpSpPr>
            <a:grpSpLocks/>
          </p:cNvGrpSpPr>
          <p:nvPr/>
        </p:nvGrpSpPr>
        <p:grpSpPr bwMode="auto">
          <a:xfrm>
            <a:off x="5251621" y="4691746"/>
            <a:ext cx="358347" cy="362168"/>
            <a:chOff x="375561" y="297711"/>
            <a:chExt cx="1252683" cy="2138362"/>
          </a:xfrm>
        </p:grpSpPr>
        <p:sp>
          <p:nvSpPr>
            <p:cNvPr id="137" name="Freeform 136">
              <a:extLst>
                <a:ext uri="{FF2B5EF4-FFF2-40B4-BE49-F238E27FC236}">
                  <a16:creationId xmlns:a16="http://schemas.microsoft.com/office/drawing/2014/main" id="{B1C86697-925D-0D40-AC34-1105DDBDBC48}"/>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138" name="Freeform 137">
              <a:extLst>
                <a:ext uri="{FF2B5EF4-FFF2-40B4-BE49-F238E27FC236}">
                  <a16:creationId xmlns:a16="http://schemas.microsoft.com/office/drawing/2014/main" id="{0DE2FA55-678C-4043-B50E-8079535A18B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139" name="Rectangle 138">
              <a:extLst>
                <a:ext uri="{FF2B5EF4-FFF2-40B4-BE49-F238E27FC236}">
                  <a16:creationId xmlns:a16="http://schemas.microsoft.com/office/drawing/2014/main" id="{B12C63D1-0F79-6D44-8BF0-9A35F665B243}"/>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solidFill>
                  <a:srgbClr val="FFFFFF"/>
                </a:solidFill>
                <a:ea typeface="ＭＳ Ｐゴシック" charset="0"/>
                <a:cs typeface="ＭＳ Ｐゴシック" charset="0"/>
              </a:endParaRPr>
            </a:p>
          </p:txBody>
        </p:sp>
      </p:grpSp>
      <p:grpSp>
        <p:nvGrpSpPr>
          <p:cNvPr id="140" name="Group 201">
            <a:extLst>
              <a:ext uri="{FF2B5EF4-FFF2-40B4-BE49-F238E27FC236}">
                <a16:creationId xmlns:a16="http://schemas.microsoft.com/office/drawing/2014/main" id="{A82965DD-13BE-154C-A612-FDB3340B17CB}"/>
              </a:ext>
            </a:extLst>
          </p:cNvPr>
          <p:cNvGrpSpPr>
            <a:grpSpLocks/>
          </p:cNvGrpSpPr>
          <p:nvPr/>
        </p:nvGrpSpPr>
        <p:grpSpPr bwMode="auto">
          <a:xfrm>
            <a:off x="6602626" y="3497259"/>
            <a:ext cx="358347" cy="362168"/>
            <a:chOff x="375561" y="297711"/>
            <a:chExt cx="1252683" cy="2138362"/>
          </a:xfrm>
        </p:grpSpPr>
        <p:sp>
          <p:nvSpPr>
            <p:cNvPr id="141" name="Freeform 140">
              <a:extLst>
                <a:ext uri="{FF2B5EF4-FFF2-40B4-BE49-F238E27FC236}">
                  <a16:creationId xmlns:a16="http://schemas.microsoft.com/office/drawing/2014/main" id="{41069D72-0BEF-CD49-80E1-B0B7FA3042F7}"/>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142" name="Freeform 141">
              <a:extLst>
                <a:ext uri="{FF2B5EF4-FFF2-40B4-BE49-F238E27FC236}">
                  <a16:creationId xmlns:a16="http://schemas.microsoft.com/office/drawing/2014/main" id="{CD7C30C9-5CD1-F442-906F-7107A9043963}"/>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143" name="Rectangle 142">
              <a:extLst>
                <a:ext uri="{FF2B5EF4-FFF2-40B4-BE49-F238E27FC236}">
                  <a16:creationId xmlns:a16="http://schemas.microsoft.com/office/drawing/2014/main" id="{E7DFB986-BE0D-184A-9AB9-D3D9D27D6AD6}"/>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solidFill>
                  <a:srgbClr val="FFFFFF"/>
                </a:solidFill>
                <a:ea typeface="ＭＳ Ｐゴシック" charset="0"/>
                <a:cs typeface="ＭＳ Ｐゴシック" charset="0"/>
              </a:endParaRPr>
            </a:p>
          </p:txBody>
        </p:sp>
      </p:grpSp>
    </p:spTree>
    <p:extLst>
      <p:ext uri="{BB962C8B-B14F-4D97-AF65-F5344CB8AC3E}">
        <p14:creationId xmlns:p14="http://schemas.microsoft.com/office/powerpoint/2010/main" val="2317683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wipe(down)">
                                      <p:cBhvr>
                                        <p:cTn id="7" dur="500"/>
                                        <p:tgtEl>
                                          <p:spTgt spid="69"/>
                                        </p:tgtEl>
                                      </p:cBhvr>
                                    </p:animEffect>
                                  </p:childTnLst>
                                </p:cTn>
                              </p:par>
                              <p:par>
                                <p:cTn id="8" presetID="9" presetClass="entr" presetSubtype="0" fill="hold" nodeType="withEffect">
                                  <p:stCondLst>
                                    <p:cond delay="0"/>
                                  </p:stCondLst>
                                  <p:childTnLst>
                                    <p:set>
                                      <p:cBhvr>
                                        <p:cTn id="9" dur="1" fill="hold">
                                          <p:stCondLst>
                                            <p:cond delay="0"/>
                                          </p:stCondLst>
                                        </p:cTn>
                                        <p:tgtEl>
                                          <p:spTgt spid="136"/>
                                        </p:tgtEl>
                                        <p:attrNameLst>
                                          <p:attrName>style.visibility</p:attrName>
                                        </p:attrNameLst>
                                      </p:cBhvr>
                                      <p:to>
                                        <p:strVal val="visible"/>
                                      </p:to>
                                    </p:set>
                                    <p:animEffect transition="in" filter="dissolve">
                                      <p:cBhvr>
                                        <p:cTn id="10" dur="500"/>
                                        <p:tgtEl>
                                          <p:spTgt spid="136"/>
                                        </p:tgtEl>
                                      </p:cBhvr>
                                    </p:animEffect>
                                  </p:childTnLst>
                                </p:cTn>
                              </p:par>
                            </p:childTnLst>
                          </p:cTn>
                        </p:par>
                        <p:par>
                          <p:cTn id="11" fill="hold">
                            <p:stCondLst>
                              <p:cond delay="500"/>
                            </p:stCondLst>
                            <p:childTnLst>
                              <p:par>
                                <p:cTn id="12" presetID="9" presetClass="entr" presetSubtype="0" fill="hold"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dissolve">
                                      <p:cBhvr>
                                        <p:cTn id="14" dur="500"/>
                                        <p:tgtEl>
                                          <p:spTgt spid="18"/>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left)">
                                      <p:cBhvr>
                                        <p:cTn id="19" dur="500"/>
                                        <p:tgtEl>
                                          <p:spTgt spid="24"/>
                                        </p:tgtEl>
                                      </p:cBhvr>
                                    </p:animEffect>
                                  </p:childTnLst>
                                </p:cTn>
                              </p:par>
                              <p:par>
                                <p:cTn id="20" presetID="9" presetClass="exit" presetSubtype="0" fill="hold" nodeType="withEffect">
                                  <p:stCondLst>
                                    <p:cond delay="0"/>
                                  </p:stCondLst>
                                  <p:childTnLst>
                                    <p:animEffect transition="out" filter="dissolve">
                                      <p:cBhvr>
                                        <p:cTn id="21" dur="500"/>
                                        <p:tgtEl>
                                          <p:spTgt spid="18"/>
                                        </p:tgtEl>
                                      </p:cBhvr>
                                    </p:animEffect>
                                    <p:set>
                                      <p:cBhvr>
                                        <p:cTn id="22" dur="1" fill="hold">
                                          <p:stCondLst>
                                            <p:cond delay="499"/>
                                          </p:stCondLst>
                                        </p:cTn>
                                        <p:tgtEl>
                                          <p:spTgt spid="18"/>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136"/>
                                        </p:tgtEl>
                                      </p:cBhvr>
                                    </p:animEffect>
                                    <p:set>
                                      <p:cBhvr>
                                        <p:cTn id="25" dur="1" fill="hold">
                                          <p:stCondLst>
                                            <p:cond delay="499"/>
                                          </p:stCondLst>
                                        </p:cTn>
                                        <p:tgtEl>
                                          <p:spTgt spid="136"/>
                                        </p:tgtEl>
                                        <p:attrNameLst>
                                          <p:attrName>style.visibility</p:attrName>
                                        </p:attrNameLst>
                                      </p:cBhvr>
                                      <p:to>
                                        <p:strVal val="hidden"/>
                                      </p:to>
                                    </p:set>
                                  </p:childTnLst>
                                </p:cTn>
                              </p:par>
                            </p:childTnLst>
                          </p:cTn>
                        </p:par>
                        <p:par>
                          <p:cTn id="26" fill="hold">
                            <p:stCondLst>
                              <p:cond delay="500"/>
                            </p:stCondLst>
                            <p:childTnLst>
                              <p:par>
                                <p:cTn id="27" presetID="9" presetClass="entr" presetSubtype="0" fill="hold"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dissolve">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dissolve">
                                      <p:cBhvr>
                                        <p:cTn id="34" dur="500"/>
                                        <p:tgtEl>
                                          <p:spTgt spid="28"/>
                                        </p:tgtEl>
                                      </p:cBhvr>
                                    </p:animEffect>
                                  </p:childTnLst>
                                </p:cTn>
                              </p:par>
                              <p:par>
                                <p:cTn id="35" presetID="9" presetClass="exit" presetSubtype="0" fill="hold" nodeType="withEffect">
                                  <p:stCondLst>
                                    <p:cond delay="0"/>
                                  </p:stCondLst>
                                  <p:childTnLst>
                                    <p:animEffect transition="out" filter="dissolve">
                                      <p:cBhvr>
                                        <p:cTn id="36" dur="500"/>
                                        <p:tgtEl>
                                          <p:spTgt spid="20"/>
                                        </p:tgtEl>
                                      </p:cBhvr>
                                    </p:animEffect>
                                    <p:set>
                                      <p:cBhvr>
                                        <p:cTn id="37" dur="1" fill="hold">
                                          <p:stCondLst>
                                            <p:cond delay="499"/>
                                          </p:stCondLst>
                                        </p:cTn>
                                        <p:tgtEl>
                                          <p:spTgt spid="20"/>
                                        </p:tgtEl>
                                        <p:attrNameLst>
                                          <p:attrName>style.visibility</p:attrName>
                                        </p:attrNameLst>
                                      </p:cBhvr>
                                      <p:to>
                                        <p:strVal val="hidden"/>
                                      </p:to>
                                    </p:set>
                                  </p:childTnLst>
                                </p:cTn>
                              </p:par>
                              <p:par>
                                <p:cTn id="38" presetID="9" presetClass="entr" presetSubtype="0" fill="hold" nodeType="withEffect">
                                  <p:stCondLst>
                                    <p:cond delay="0"/>
                                  </p:stCondLst>
                                  <p:childTnLst>
                                    <p:set>
                                      <p:cBhvr>
                                        <p:cTn id="39" dur="1" fill="hold">
                                          <p:stCondLst>
                                            <p:cond delay="0"/>
                                          </p:stCondLst>
                                        </p:cTn>
                                        <p:tgtEl>
                                          <p:spTgt spid="33"/>
                                        </p:tgtEl>
                                        <p:attrNameLst>
                                          <p:attrName>style.visibility</p:attrName>
                                        </p:attrNameLst>
                                      </p:cBhvr>
                                      <p:to>
                                        <p:strVal val="visible"/>
                                      </p:to>
                                    </p:set>
                                    <p:animEffect transition="in" filter="dissolve">
                                      <p:cBhvr>
                                        <p:cTn id="40" dur="500"/>
                                        <p:tgtEl>
                                          <p:spTgt spid="3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dissolve">
                                      <p:cBhvr>
                                        <p:cTn id="45" dur="500"/>
                                        <p:tgtEl>
                                          <p:spTgt spid="38"/>
                                        </p:tgtEl>
                                      </p:cBhvr>
                                    </p:animEffect>
                                  </p:childTnLst>
                                </p:cTn>
                              </p:par>
                              <p:par>
                                <p:cTn id="46" presetID="9" presetClass="exit" presetSubtype="0" fill="hold" nodeType="withEffect">
                                  <p:stCondLst>
                                    <p:cond delay="0"/>
                                  </p:stCondLst>
                                  <p:childTnLst>
                                    <p:animEffect transition="out" filter="dissolve">
                                      <p:cBhvr>
                                        <p:cTn id="47" dur="500"/>
                                        <p:tgtEl>
                                          <p:spTgt spid="33"/>
                                        </p:tgtEl>
                                      </p:cBhvr>
                                    </p:animEffect>
                                    <p:set>
                                      <p:cBhvr>
                                        <p:cTn id="48" dur="1" fill="hold">
                                          <p:stCondLst>
                                            <p:cond delay="499"/>
                                          </p:stCondLst>
                                        </p:cTn>
                                        <p:tgtEl>
                                          <p:spTgt spid="33"/>
                                        </p:tgtEl>
                                        <p:attrNameLst>
                                          <p:attrName>style.visibility</p:attrName>
                                        </p:attrNameLst>
                                      </p:cBhvr>
                                      <p:to>
                                        <p:strVal val="hidden"/>
                                      </p:to>
                                    </p:set>
                                  </p:childTnLst>
                                </p:cTn>
                              </p:par>
                              <p:par>
                                <p:cTn id="49" presetID="9" presetClass="entr" presetSubtype="0" fill="hold" nodeType="withEffect">
                                  <p:stCondLst>
                                    <p:cond delay="0"/>
                                  </p:stCondLst>
                                  <p:childTnLst>
                                    <p:set>
                                      <p:cBhvr>
                                        <p:cTn id="50" dur="1" fill="hold">
                                          <p:stCondLst>
                                            <p:cond delay="0"/>
                                          </p:stCondLst>
                                        </p:cTn>
                                        <p:tgtEl>
                                          <p:spTgt spid="132"/>
                                        </p:tgtEl>
                                        <p:attrNameLst>
                                          <p:attrName>style.visibility</p:attrName>
                                        </p:attrNameLst>
                                      </p:cBhvr>
                                      <p:to>
                                        <p:strVal val="visible"/>
                                      </p:to>
                                    </p:set>
                                    <p:animEffect transition="in" filter="dissolve">
                                      <p:cBhvr>
                                        <p:cTn id="51" dur="500"/>
                                        <p:tgtEl>
                                          <p:spTgt spid="132"/>
                                        </p:tgtEl>
                                      </p:cBhvr>
                                    </p:animEffect>
                                  </p:childTnLst>
                                </p:cTn>
                              </p:par>
                              <p:par>
                                <p:cTn id="52" presetID="9" presetClass="entr" presetSubtype="0" fill="hold" nodeType="withEffect">
                                  <p:stCondLst>
                                    <p:cond delay="0"/>
                                  </p:stCondLst>
                                  <p:childTnLst>
                                    <p:set>
                                      <p:cBhvr>
                                        <p:cTn id="53" dur="1" fill="hold">
                                          <p:stCondLst>
                                            <p:cond delay="0"/>
                                          </p:stCondLst>
                                        </p:cTn>
                                        <p:tgtEl>
                                          <p:spTgt spid="140"/>
                                        </p:tgtEl>
                                        <p:attrNameLst>
                                          <p:attrName>style.visibility</p:attrName>
                                        </p:attrNameLst>
                                      </p:cBhvr>
                                      <p:to>
                                        <p:strVal val="visible"/>
                                      </p:to>
                                    </p:set>
                                    <p:animEffect transition="in" filter="dissolve">
                                      <p:cBhvr>
                                        <p:cTn id="54" dur="5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7EB401-A559-EFEA-EFF3-9FE93EBC00CF}"/>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195956E5-84E7-84FB-01EB-696F521C6149}"/>
              </a:ext>
            </a:extLst>
          </p:cNvPr>
          <p:cNvSpPr>
            <a:spLocks noGrp="1"/>
          </p:cNvSpPr>
          <p:nvPr>
            <p:ph type="title"/>
          </p:nvPr>
        </p:nvSpPr>
        <p:spPr>
          <a:xfrm>
            <a:off x="457200" y="248988"/>
            <a:ext cx="11505615" cy="894622"/>
          </a:xfrm>
        </p:spPr>
        <p:txBody>
          <a:bodyPr>
            <a:normAutofit fontScale="90000"/>
          </a:bodyPr>
          <a:lstStyle/>
          <a:p>
            <a:r>
              <a:rPr lang="pt-BR" noProof="0" dirty="0"/>
              <a:t>Lembrando do “Problema de terminal oculto” </a:t>
            </a:r>
            <a:r>
              <a:rPr lang="pt-BR" sz="4400" noProof="0" dirty="0"/>
              <a:t>~ (</a:t>
            </a:r>
            <a:r>
              <a:rPr lang="pt-BR" sz="4400" i="1" noProof="0" dirty="0" err="1"/>
              <a:t>fd</a:t>
            </a:r>
            <a:r>
              <a:rPr lang="pt-BR" sz="4400" noProof="0" dirty="0"/>
              <a:t>)</a:t>
            </a:r>
            <a:r>
              <a:rPr lang="pt-BR" sz="4400" baseline="30000" noProof="0" dirty="0"/>
              <a:t>2 </a:t>
            </a:r>
            <a:r>
              <a:rPr lang="pt-BR" noProof="0" dirty="0"/>
              <a:t>de perda </a:t>
            </a:r>
            <a:r>
              <a:rPr lang="pt-BR" dirty="0"/>
              <a:t>de percurso</a:t>
            </a:r>
            <a:endParaRPr lang="pt-BR" noProof="0" dirty="0"/>
          </a:p>
        </p:txBody>
      </p:sp>
      <p:sp>
        <p:nvSpPr>
          <p:cNvPr id="4" name="Rectangle 3">
            <a:extLst>
              <a:ext uri="{FF2B5EF4-FFF2-40B4-BE49-F238E27FC236}">
                <a16:creationId xmlns:a16="http://schemas.microsoft.com/office/drawing/2014/main" id="{BDEAE25E-1BD1-0BFA-829E-4B8AE097AAEC}"/>
              </a:ext>
            </a:extLst>
          </p:cNvPr>
          <p:cNvSpPr txBox="1">
            <a:spLocks noChangeArrowheads="1"/>
          </p:cNvSpPr>
          <p:nvPr/>
        </p:nvSpPr>
        <p:spPr>
          <a:xfrm>
            <a:off x="661370" y="1298109"/>
            <a:ext cx="10869259" cy="547103"/>
          </a:xfrm>
          <a:prstGeom prst="rect">
            <a:avLst/>
          </a:prstGeom>
        </p:spPr>
        <p:txBody>
          <a:bodyPr vert="horz" lIns="91440" tIns="45720" rIns="91440" bIns="45720" rtlCol="0">
            <a:normAutofit fontScale="550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pt-BR" sz="3600" noProof="0" dirty="0"/>
              <a:t>Desvanecimento do sinal com ~ (</a:t>
            </a:r>
            <a:r>
              <a:rPr lang="pt-BR" sz="3600" i="1" noProof="0" dirty="0"/>
              <a:t>d</a:t>
            </a:r>
            <a:r>
              <a:rPr lang="pt-BR" sz="3600" noProof="0" dirty="0"/>
              <a:t>)</a:t>
            </a:r>
            <a:r>
              <a:rPr lang="pt-BR" sz="3600" baseline="30000" noProof="0" dirty="0"/>
              <a:t>2 </a:t>
            </a:r>
            <a:r>
              <a:rPr lang="pt-BR" sz="3600" noProof="0" dirty="0"/>
              <a:t>de perda de percurso, causa o problema de “terminal oculto”:</a:t>
            </a:r>
          </a:p>
          <a:p>
            <a:pPr marL="407987" lvl="1" indent="0">
              <a:lnSpc>
                <a:spcPct val="100000"/>
              </a:lnSpc>
              <a:spcBef>
                <a:spcPts val="600"/>
              </a:spcBef>
              <a:buNone/>
              <a:defRPr/>
            </a:pPr>
            <a:endParaRPr lang="pt-BR" sz="2800" noProof="0" dirty="0"/>
          </a:p>
          <a:p>
            <a:pPr marL="407987" lvl="1" indent="0">
              <a:lnSpc>
                <a:spcPct val="100000"/>
              </a:lnSpc>
              <a:spcBef>
                <a:spcPts val="600"/>
              </a:spcBef>
              <a:buNone/>
              <a:defRPr/>
            </a:pPr>
            <a:endParaRPr lang="pt-BR" sz="2800" noProof="0" dirty="0"/>
          </a:p>
        </p:txBody>
      </p:sp>
      <p:grpSp>
        <p:nvGrpSpPr>
          <p:cNvPr id="15" name="Group 14">
            <a:extLst>
              <a:ext uri="{FF2B5EF4-FFF2-40B4-BE49-F238E27FC236}">
                <a16:creationId xmlns:a16="http://schemas.microsoft.com/office/drawing/2014/main" id="{DA64219F-71D9-49BD-0AF8-AA81183094D8}"/>
              </a:ext>
            </a:extLst>
          </p:cNvPr>
          <p:cNvGrpSpPr/>
          <p:nvPr/>
        </p:nvGrpSpPr>
        <p:grpSpPr>
          <a:xfrm>
            <a:off x="3505640" y="1980541"/>
            <a:ext cx="5673910" cy="2968621"/>
            <a:chOff x="6700834" y="2040616"/>
            <a:chExt cx="4855507" cy="2573147"/>
          </a:xfrm>
        </p:grpSpPr>
        <p:sp>
          <p:nvSpPr>
            <p:cNvPr id="16" name="Text Box 47">
              <a:extLst>
                <a:ext uri="{FF2B5EF4-FFF2-40B4-BE49-F238E27FC236}">
                  <a16:creationId xmlns:a16="http://schemas.microsoft.com/office/drawing/2014/main" id="{29AB2802-A158-4713-C440-9C3F6F6D83CA}"/>
                </a:ext>
              </a:extLst>
            </p:cNvPr>
            <p:cNvSpPr txBox="1">
              <a:spLocks noChangeArrowheads="1"/>
            </p:cNvSpPr>
            <p:nvPr/>
          </p:nvSpPr>
          <p:spPr bwMode="auto">
            <a:xfrm>
              <a:off x="7153275" y="2178728"/>
              <a:ext cx="271775" cy="3714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2400" noProof="0" dirty="0">
                  <a:solidFill>
                    <a:srgbClr val="FF0000"/>
                  </a:solidFill>
                  <a:latin typeface="Aptos" panose="020B0004020202020204" pitchFamily="34" charset="0"/>
                  <a:cs typeface="Arial" charset="0"/>
                </a:rPr>
                <a:t>A</a:t>
              </a:r>
            </a:p>
          </p:txBody>
        </p:sp>
        <p:sp>
          <p:nvSpPr>
            <p:cNvPr id="17" name="Text Box 48">
              <a:extLst>
                <a:ext uri="{FF2B5EF4-FFF2-40B4-BE49-F238E27FC236}">
                  <a16:creationId xmlns:a16="http://schemas.microsoft.com/office/drawing/2014/main" id="{45BABC8F-69BF-684D-2FF1-F8A2017DC639}"/>
                </a:ext>
              </a:extLst>
            </p:cNvPr>
            <p:cNvSpPr txBox="1">
              <a:spLocks noChangeArrowheads="1"/>
            </p:cNvSpPr>
            <p:nvPr/>
          </p:nvSpPr>
          <p:spPr bwMode="auto">
            <a:xfrm>
              <a:off x="9088916" y="2175553"/>
              <a:ext cx="328612" cy="3714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2400" noProof="0" dirty="0">
                  <a:solidFill>
                    <a:srgbClr val="000000"/>
                  </a:solidFill>
                  <a:latin typeface="Aptos" panose="020B0004020202020204" pitchFamily="34" charset="0"/>
                  <a:cs typeface="Arial" charset="0"/>
                </a:rPr>
                <a:t>B</a:t>
              </a:r>
            </a:p>
          </p:txBody>
        </p:sp>
        <p:sp>
          <p:nvSpPr>
            <p:cNvPr id="18" name="Text Box 49">
              <a:extLst>
                <a:ext uri="{FF2B5EF4-FFF2-40B4-BE49-F238E27FC236}">
                  <a16:creationId xmlns:a16="http://schemas.microsoft.com/office/drawing/2014/main" id="{125E7FD3-0BA2-DEA8-C852-A119AFBA381D}"/>
                </a:ext>
              </a:extLst>
            </p:cNvPr>
            <p:cNvSpPr txBox="1">
              <a:spLocks noChangeArrowheads="1"/>
            </p:cNvSpPr>
            <p:nvPr/>
          </p:nvSpPr>
          <p:spPr bwMode="auto">
            <a:xfrm>
              <a:off x="10604235" y="2203517"/>
              <a:ext cx="295594" cy="3714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2400" noProof="0" dirty="0">
                  <a:solidFill>
                    <a:srgbClr val="3333CC"/>
                  </a:solidFill>
                  <a:latin typeface="Aptos" panose="020B0004020202020204" pitchFamily="34" charset="0"/>
                  <a:cs typeface="Arial" charset="0"/>
                </a:rPr>
                <a:t>C</a:t>
              </a:r>
            </a:p>
          </p:txBody>
        </p:sp>
        <p:sp>
          <p:nvSpPr>
            <p:cNvPr id="19" name="Line 60">
              <a:extLst>
                <a:ext uri="{FF2B5EF4-FFF2-40B4-BE49-F238E27FC236}">
                  <a16:creationId xmlns:a16="http://schemas.microsoft.com/office/drawing/2014/main" id="{AC1F2F4D-326F-B50F-C025-DDBEC1A238C4}"/>
                </a:ext>
              </a:extLst>
            </p:cNvPr>
            <p:cNvSpPr>
              <a:spLocks noChangeShapeType="1"/>
            </p:cNvSpPr>
            <p:nvPr/>
          </p:nvSpPr>
          <p:spPr bwMode="auto">
            <a:xfrm>
              <a:off x="7177183" y="4320144"/>
              <a:ext cx="345510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2400" b="0" i="0" u="none" strike="noStrike" kern="0" cap="none" spc="0" normalizeH="0" baseline="0" noProof="0" dirty="0">
                <a:ln>
                  <a:noFill/>
                </a:ln>
                <a:solidFill>
                  <a:srgbClr val="000000"/>
                </a:solidFill>
                <a:effectLst/>
                <a:uLnTx/>
                <a:uFillTx/>
                <a:latin typeface="Aptos" panose="020B0004020202020204" pitchFamily="34" charset="0"/>
                <a:ea typeface="ＭＳ Ｐゴシック" charset="0"/>
              </a:endParaRPr>
            </a:p>
          </p:txBody>
        </p:sp>
        <p:sp>
          <p:nvSpPr>
            <p:cNvPr id="20" name="Line 61">
              <a:extLst>
                <a:ext uri="{FF2B5EF4-FFF2-40B4-BE49-F238E27FC236}">
                  <a16:creationId xmlns:a16="http://schemas.microsoft.com/office/drawing/2014/main" id="{488C9A73-E4F5-45CF-5EDB-0334D22A4CB9}"/>
                </a:ext>
              </a:extLst>
            </p:cNvPr>
            <p:cNvSpPr>
              <a:spLocks noChangeShapeType="1"/>
            </p:cNvSpPr>
            <p:nvPr/>
          </p:nvSpPr>
          <p:spPr bwMode="auto">
            <a:xfrm>
              <a:off x="7158819" y="3182426"/>
              <a:ext cx="0" cy="11382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2400" b="0" i="0" u="none" strike="noStrike" kern="0" cap="none" spc="0" normalizeH="0" baseline="0" noProof="0" dirty="0">
                <a:ln>
                  <a:noFill/>
                </a:ln>
                <a:solidFill>
                  <a:srgbClr val="000000"/>
                </a:solidFill>
                <a:effectLst/>
                <a:uLnTx/>
                <a:uFillTx/>
                <a:latin typeface="Aptos" panose="020B0004020202020204" pitchFamily="34" charset="0"/>
                <a:ea typeface="ＭＳ Ｐゴシック" charset="0"/>
              </a:endParaRPr>
            </a:p>
          </p:txBody>
        </p:sp>
        <p:sp>
          <p:nvSpPr>
            <p:cNvPr id="21" name="Text Box 63">
              <a:extLst>
                <a:ext uri="{FF2B5EF4-FFF2-40B4-BE49-F238E27FC236}">
                  <a16:creationId xmlns:a16="http://schemas.microsoft.com/office/drawing/2014/main" id="{E643BB19-3CA3-84DA-61D1-13CCF812C3E7}"/>
                </a:ext>
              </a:extLst>
            </p:cNvPr>
            <p:cNvSpPr txBox="1">
              <a:spLocks noChangeArrowheads="1"/>
            </p:cNvSpPr>
            <p:nvPr/>
          </p:nvSpPr>
          <p:spPr bwMode="auto">
            <a:xfrm>
              <a:off x="8659497" y="4302668"/>
              <a:ext cx="716348" cy="29345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pt-BR" sz="1600" noProof="0" dirty="0">
                  <a:solidFill>
                    <a:srgbClr val="000000"/>
                  </a:solidFill>
                  <a:latin typeface="Aptos" panose="020B0004020202020204" pitchFamily="34" charset="0"/>
                  <a:cs typeface="Arial" charset="0"/>
                </a:rPr>
                <a:t>espaço</a:t>
              </a:r>
            </a:p>
          </p:txBody>
        </p:sp>
        <p:grpSp>
          <p:nvGrpSpPr>
            <p:cNvPr id="22" name="Group 356">
              <a:extLst>
                <a:ext uri="{FF2B5EF4-FFF2-40B4-BE49-F238E27FC236}">
                  <a16:creationId xmlns:a16="http://schemas.microsoft.com/office/drawing/2014/main" id="{E230BAA2-B66B-36DC-9148-1E6620D2CB79}"/>
                </a:ext>
              </a:extLst>
            </p:cNvPr>
            <p:cNvGrpSpPr>
              <a:grpSpLocks/>
            </p:cNvGrpSpPr>
            <p:nvPr/>
          </p:nvGrpSpPr>
          <p:grpSpPr bwMode="auto">
            <a:xfrm>
              <a:off x="7340600" y="2040616"/>
              <a:ext cx="627063" cy="642937"/>
              <a:chOff x="313" y="1497"/>
              <a:chExt cx="1152" cy="1014"/>
            </a:xfrm>
          </p:grpSpPr>
          <p:pic>
            <p:nvPicPr>
              <p:cNvPr id="38" name="Picture 354" descr="laptop_stylized_small">
                <a:extLst>
                  <a:ext uri="{FF2B5EF4-FFF2-40B4-BE49-F238E27FC236}">
                    <a16:creationId xmlns:a16="http://schemas.microsoft.com/office/drawing/2014/main" id="{06DCA74E-77D3-6236-0DE7-DECB100C41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9" name="Picture 355" descr="antenna_stylized">
                <a:extLst>
                  <a:ext uri="{FF2B5EF4-FFF2-40B4-BE49-F238E27FC236}">
                    <a16:creationId xmlns:a16="http://schemas.microsoft.com/office/drawing/2014/main" id="{36D8CF2B-5F49-33F7-09C1-D566D2C83D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 name="Group 356">
              <a:extLst>
                <a:ext uri="{FF2B5EF4-FFF2-40B4-BE49-F238E27FC236}">
                  <a16:creationId xmlns:a16="http://schemas.microsoft.com/office/drawing/2014/main" id="{7DF76030-6FCF-E0F0-BA7E-F9C4E8AA3FC1}"/>
                </a:ext>
              </a:extLst>
            </p:cNvPr>
            <p:cNvGrpSpPr>
              <a:grpSpLocks/>
            </p:cNvGrpSpPr>
            <p:nvPr/>
          </p:nvGrpSpPr>
          <p:grpSpPr bwMode="auto">
            <a:xfrm>
              <a:off x="8555831" y="2044767"/>
              <a:ext cx="627062" cy="644525"/>
              <a:chOff x="313" y="1497"/>
              <a:chExt cx="1152" cy="1014"/>
            </a:xfrm>
          </p:grpSpPr>
          <p:pic>
            <p:nvPicPr>
              <p:cNvPr id="36" name="Picture 354" descr="laptop_stylized_small">
                <a:extLst>
                  <a:ext uri="{FF2B5EF4-FFF2-40B4-BE49-F238E27FC236}">
                    <a16:creationId xmlns:a16="http://schemas.microsoft.com/office/drawing/2014/main" id="{8B2173D6-23B2-B4B7-5BCE-3ABBE381B1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7" name="Picture 355" descr="antenna_stylized">
                <a:extLst>
                  <a:ext uri="{FF2B5EF4-FFF2-40B4-BE49-F238E27FC236}">
                    <a16:creationId xmlns:a16="http://schemas.microsoft.com/office/drawing/2014/main" id="{DD80D3FA-6EBB-04A8-351F-48E808E222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4" name="Group 356">
              <a:extLst>
                <a:ext uri="{FF2B5EF4-FFF2-40B4-BE49-F238E27FC236}">
                  <a16:creationId xmlns:a16="http://schemas.microsoft.com/office/drawing/2014/main" id="{003F7B3A-CF18-E802-1EE4-D7C5CA2977D3}"/>
                </a:ext>
              </a:extLst>
            </p:cNvPr>
            <p:cNvGrpSpPr>
              <a:grpSpLocks/>
            </p:cNvGrpSpPr>
            <p:nvPr/>
          </p:nvGrpSpPr>
          <p:grpSpPr bwMode="auto">
            <a:xfrm>
              <a:off x="9961041" y="2050323"/>
              <a:ext cx="627062" cy="642938"/>
              <a:chOff x="313" y="1497"/>
              <a:chExt cx="1152" cy="1014"/>
            </a:xfrm>
          </p:grpSpPr>
          <p:pic>
            <p:nvPicPr>
              <p:cNvPr id="34" name="Picture 354" descr="laptop_stylized_small">
                <a:extLst>
                  <a:ext uri="{FF2B5EF4-FFF2-40B4-BE49-F238E27FC236}">
                    <a16:creationId xmlns:a16="http://schemas.microsoft.com/office/drawing/2014/main" id="{FBCCC63F-4B3F-8EC0-C0D2-DF30C9FDA3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 name="Picture 355" descr="antenna_stylized">
                <a:extLst>
                  <a:ext uri="{FF2B5EF4-FFF2-40B4-BE49-F238E27FC236}">
                    <a16:creationId xmlns:a16="http://schemas.microsoft.com/office/drawing/2014/main" id="{7E8D2DDD-CBC2-F5B4-3DBD-DE682ECA709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5" name="TextBox 24">
              <a:extLst>
                <a:ext uri="{FF2B5EF4-FFF2-40B4-BE49-F238E27FC236}">
                  <a16:creationId xmlns:a16="http://schemas.microsoft.com/office/drawing/2014/main" id="{B3EBE7C2-F2D5-CFE9-3D4F-B878662F03E0}"/>
                </a:ext>
              </a:extLst>
            </p:cNvPr>
            <p:cNvSpPr txBox="1"/>
            <p:nvPr/>
          </p:nvSpPr>
          <p:spPr>
            <a:xfrm rot="16200000">
              <a:off x="6057963" y="3548217"/>
              <a:ext cx="1708417" cy="422675"/>
            </a:xfrm>
            <a:prstGeom prst="rect">
              <a:avLst/>
            </a:prstGeom>
            <a:noFill/>
          </p:spPr>
          <p:txBody>
            <a:bodyPr wrap="none" rtlCol="0">
              <a:spAutoFit/>
            </a:bodyPr>
            <a:lstStyle/>
            <a:p>
              <a:pPr algn="ctr">
                <a:lnSpc>
                  <a:spcPct val="80000"/>
                </a:lnSpc>
              </a:pPr>
              <a:r>
                <a:rPr lang="pt-BR" sz="1600" noProof="0" dirty="0">
                  <a:latin typeface="Aptos" panose="020B0004020202020204" pitchFamily="34" charset="0"/>
                </a:rPr>
                <a:t>Intensidade do sinal</a:t>
              </a:r>
              <a:br>
                <a:rPr lang="pt-BR" sz="1600" noProof="0" dirty="0">
                  <a:latin typeface="Aptos" panose="020B0004020202020204" pitchFamily="34" charset="0"/>
                </a:rPr>
              </a:br>
              <a:r>
                <a:rPr lang="pt-BR" sz="1600" noProof="0" dirty="0">
                  <a:latin typeface="Aptos" panose="020B0004020202020204" pitchFamily="34" charset="0"/>
                </a:rPr>
                <a:t>(escala log)</a:t>
              </a:r>
            </a:p>
          </p:txBody>
        </p:sp>
        <p:cxnSp>
          <p:nvCxnSpPr>
            <p:cNvPr id="26" name="Straight Arrow Connector 25">
              <a:extLst>
                <a:ext uri="{FF2B5EF4-FFF2-40B4-BE49-F238E27FC236}">
                  <a16:creationId xmlns:a16="http://schemas.microsoft.com/office/drawing/2014/main" id="{ACA69759-C324-E479-644D-87E88C72C2A4}"/>
                </a:ext>
              </a:extLst>
            </p:cNvPr>
            <p:cNvCxnSpPr>
              <a:cxnSpLocks/>
            </p:cNvCxnSpPr>
            <p:nvPr/>
          </p:nvCxnSpPr>
          <p:spPr>
            <a:xfrm>
              <a:off x="7613647" y="3182426"/>
              <a:ext cx="2612425" cy="996430"/>
            </a:xfrm>
            <a:prstGeom prst="straightConnector1">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7" name="Straight Arrow Connector 26">
              <a:extLst>
                <a:ext uri="{FF2B5EF4-FFF2-40B4-BE49-F238E27FC236}">
                  <a16:creationId xmlns:a16="http://schemas.microsoft.com/office/drawing/2014/main" id="{1E133C91-95EB-7923-6A26-FDD3B2915496}"/>
                </a:ext>
              </a:extLst>
            </p:cNvPr>
            <p:cNvCxnSpPr>
              <a:cxnSpLocks/>
            </p:cNvCxnSpPr>
            <p:nvPr/>
          </p:nvCxnSpPr>
          <p:spPr>
            <a:xfrm flipV="1">
              <a:off x="7596292" y="3179790"/>
              <a:ext cx="2622687" cy="993576"/>
            </a:xfrm>
            <a:prstGeom prst="straightConnector1">
              <a:avLst/>
            </a:prstGeom>
            <a:ln w="9525">
              <a:solidFill>
                <a:srgbClr val="3333CC"/>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28" name="Straight Arrow Connector 27">
              <a:extLst>
                <a:ext uri="{FF2B5EF4-FFF2-40B4-BE49-F238E27FC236}">
                  <a16:creationId xmlns:a16="http://schemas.microsoft.com/office/drawing/2014/main" id="{0F82A0E8-A741-20E3-5CBF-39BCFBC90953}"/>
                </a:ext>
              </a:extLst>
            </p:cNvPr>
            <p:cNvCxnSpPr>
              <a:cxnSpLocks/>
            </p:cNvCxnSpPr>
            <p:nvPr/>
          </p:nvCxnSpPr>
          <p:spPr>
            <a:xfrm flipV="1">
              <a:off x="7587666" y="3192073"/>
              <a:ext cx="1305410" cy="505475"/>
            </a:xfrm>
            <a:prstGeom prst="straightConnector1">
              <a:avLst/>
            </a:prstGeom>
            <a:ln w="952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29" name="Straight Arrow Connector 28">
              <a:extLst>
                <a:ext uri="{FF2B5EF4-FFF2-40B4-BE49-F238E27FC236}">
                  <a16:creationId xmlns:a16="http://schemas.microsoft.com/office/drawing/2014/main" id="{BA44D800-5E09-55F3-3F29-ED525970FA11}"/>
                </a:ext>
              </a:extLst>
            </p:cNvPr>
            <p:cNvCxnSpPr>
              <a:cxnSpLocks/>
            </p:cNvCxnSpPr>
            <p:nvPr/>
          </p:nvCxnSpPr>
          <p:spPr>
            <a:xfrm>
              <a:off x="8893774" y="3190904"/>
              <a:ext cx="1305410" cy="505475"/>
            </a:xfrm>
            <a:prstGeom prst="straightConnector1">
              <a:avLst/>
            </a:prstGeom>
            <a:ln w="9525">
              <a:solidFill>
                <a:schemeClr val="tx1"/>
              </a:solidFill>
              <a:headEnd type="none"/>
              <a:tailEnd type="triangle"/>
            </a:ln>
          </p:spPr>
          <p:style>
            <a:lnRef idx="2">
              <a:schemeClr val="accent1"/>
            </a:lnRef>
            <a:fillRef idx="0">
              <a:schemeClr val="accent1"/>
            </a:fillRef>
            <a:effectRef idx="1">
              <a:schemeClr val="accent1"/>
            </a:effectRef>
            <a:fontRef idx="minor">
              <a:schemeClr val="tx1"/>
            </a:fontRef>
          </p:style>
        </p:cxnSp>
        <p:cxnSp>
          <p:nvCxnSpPr>
            <p:cNvPr id="30" name="Straight Arrow Connector 29">
              <a:extLst>
                <a:ext uri="{FF2B5EF4-FFF2-40B4-BE49-F238E27FC236}">
                  <a16:creationId xmlns:a16="http://schemas.microsoft.com/office/drawing/2014/main" id="{8A48BDB5-CEBF-CAEB-7074-44D7C9616E31}"/>
                </a:ext>
              </a:extLst>
            </p:cNvPr>
            <p:cNvCxnSpPr>
              <a:cxnSpLocks/>
            </p:cNvCxnSpPr>
            <p:nvPr/>
          </p:nvCxnSpPr>
          <p:spPr>
            <a:xfrm flipV="1">
              <a:off x="7226555" y="3184072"/>
              <a:ext cx="376003" cy="136758"/>
            </a:xfrm>
            <a:prstGeom prst="straightConnector1">
              <a:avLst/>
            </a:prstGeom>
            <a:ln w="9525">
              <a:solidFill>
                <a:srgbClr val="FF0000"/>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31" name="Straight Arrow Connector 30">
              <a:extLst>
                <a:ext uri="{FF2B5EF4-FFF2-40B4-BE49-F238E27FC236}">
                  <a16:creationId xmlns:a16="http://schemas.microsoft.com/office/drawing/2014/main" id="{08A26908-551B-68D9-454C-E797D76D9254}"/>
                </a:ext>
              </a:extLst>
            </p:cNvPr>
            <p:cNvCxnSpPr>
              <a:cxnSpLocks/>
            </p:cNvCxnSpPr>
            <p:nvPr/>
          </p:nvCxnSpPr>
          <p:spPr>
            <a:xfrm>
              <a:off x="10219850" y="3180028"/>
              <a:ext cx="376003" cy="136758"/>
            </a:xfrm>
            <a:prstGeom prst="straightConnector1">
              <a:avLst/>
            </a:prstGeom>
            <a:ln w="9525">
              <a:solidFill>
                <a:srgbClr val="3333CC"/>
              </a:solidFill>
              <a:headEnd type="none"/>
              <a:tailEnd type="triangle"/>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1F3884A5-632F-3F1B-5EB0-498178C2B5CF}"/>
                </a:ext>
              </a:extLst>
            </p:cNvPr>
            <p:cNvCxnSpPr>
              <a:cxnSpLocks/>
            </p:cNvCxnSpPr>
            <p:nvPr/>
          </p:nvCxnSpPr>
          <p:spPr>
            <a:xfrm>
              <a:off x="7177183" y="3985847"/>
              <a:ext cx="3455108" cy="0"/>
            </a:xfrm>
            <a:prstGeom prst="line">
              <a:avLst/>
            </a:prstGeom>
            <a:ln w="9525">
              <a:prstDash val="dash"/>
            </a:ln>
          </p:spPr>
          <p:style>
            <a:lnRef idx="2">
              <a:schemeClr val="accent1"/>
            </a:lnRef>
            <a:fillRef idx="0">
              <a:schemeClr val="accent1"/>
            </a:fillRef>
            <a:effectRef idx="1">
              <a:schemeClr val="accent1"/>
            </a:effectRef>
            <a:fontRef idx="minor">
              <a:schemeClr val="tx1"/>
            </a:fontRef>
          </p:style>
        </p:cxnSp>
        <p:sp>
          <p:nvSpPr>
            <p:cNvPr id="33" name="Text Box 63">
              <a:extLst>
                <a:ext uri="{FF2B5EF4-FFF2-40B4-BE49-F238E27FC236}">
                  <a16:creationId xmlns:a16="http://schemas.microsoft.com/office/drawing/2014/main" id="{F2D459D2-2F66-0A5E-719B-8B6AAC63F218}"/>
                </a:ext>
              </a:extLst>
            </p:cNvPr>
            <p:cNvSpPr txBox="1">
              <a:spLocks noChangeArrowheads="1"/>
            </p:cNvSpPr>
            <p:nvPr/>
          </p:nvSpPr>
          <p:spPr bwMode="auto">
            <a:xfrm>
              <a:off x="10025702" y="3783001"/>
              <a:ext cx="1530639" cy="42811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lnSpc>
                  <a:spcPct val="80000"/>
                </a:lnSpc>
                <a:spcBef>
                  <a:spcPct val="0"/>
                </a:spcBef>
                <a:spcAft>
                  <a:spcPct val="0"/>
                </a:spcAft>
                <a:defRPr/>
              </a:pPr>
              <a:r>
                <a:rPr lang="pt-BR" sz="1600" noProof="0" dirty="0">
                  <a:solidFill>
                    <a:srgbClr val="000000"/>
                  </a:solidFill>
                  <a:latin typeface="Aptos" panose="020B0004020202020204" pitchFamily="34" charset="0"/>
                  <a:cs typeface="Arial" charset="0"/>
                </a:rPr>
                <a:t>limiar de</a:t>
              </a:r>
              <a:br>
                <a:rPr lang="pt-BR" sz="1600" noProof="0" dirty="0">
                  <a:solidFill>
                    <a:srgbClr val="000000"/>
                  </a:solidFill>
                  <a:latin typeface="Aptos" panose="020B0004020202020204" pitchFamily="34" charset="0"/>
                  <a:cs typeface="Arial" charset="0"/>
                </a:rPr>
              </a:br>
              <a:r>
                <a:rPr lang="pt-BR" sz="1600" noProof="0" dirty="0">
                  <a:solidFill>
                    <a:srgbClr val="000000"/>
                  </a:solidFill>
                  <a:latin typeface="Aptos" panose="020B0004020202020204" pitchFamily="34" charset="0"/>
                  <a:cs typeface="Arial" charset="0"/>
                </a:rPr>
                <a:t>detecção de sinal</a:t>
              </a:r>
            </a:p>
          </p:txBody>
        </p:sp>
      </p:grpSp>
      <p:sp>
        <p:nvSpPr>
          <p:cNvPr id="41" name="TextBox 40">
            <a:extLst>
              <a:ext uri="{FF2B5EF4-FFF2-40B4-BE49-F238E27FC236}">
                <a16:creationId xmlns:a16="http://schemas.microsoft.com/office/drawing/2014/main" id="{71C21FD6-F692-ABFD-FCB1-448A30B9F3DE}"/>
              </a:ext>
            </a:extLst>
          </p:cNvPr>
          <p:cNvSpPr txBox="1"/>
          <p:nvPr/>
        </p:nvSpPr>
        <p:spPr>
          <a:xfrm>
            <a:off x="806726" y="4943624"/>
            <a:ext cx="10987701" cy="1384995"/>
          </a:xfrm>
          <a:prstGeom prst="rect">
            <a:avLst/>
          </a:prstGeom>
          <a:noFill/>
        </p:spPr>
        <p:txBody>
          <a:bodyPr wrap="square">
            <a:spAutoFit/>
          </a:bodyPr>
          <a:lstStyle/>
          <a:p>
            <a:r>
              <a:rPr lang="pt-BR" sz="2800" noProof="0" dirty="0">
                <a:solidFill>
                  <a:srgbClr val="C00000"/>
                </a:solidFill>
              </a:rPr>
              <a:t>terminais ocultos: </a:t>
            </a:r>
            <a:r>
              <a:rPr lang="pt-BR" sz="2800" noProof="0" dirty="0"/>
              <a:t>A e B podem ouvir um ao outro, B e C podem ouvir um ao outro, mas A e C não podem ouvir um ao outro</a:t>
            </a:r>
          </a:p>
          <a:p>
            <a:pPr marL="457200" indent="-274638">
              <a:buClr>
                <a:srgbClr val="0E00A3"/>
              </a:buClr>
              <a:buFont typeface="Wingdings" pitchFamily="2" charset="2"/>
              <a:buChar char="§"/>
            </a:pPr>
            <a:r>
              <a:rPr lang="pt-BR" sz="2800" noProof="0" dirty="0"/>
              <a:t>complica o compartilhamento de canais sem fio entre A, B, e C</a:t>
            </a:r>
          </a:p>
        </p:txBody>
      </p:sp>
      <p:sp>
        <p:nvSpPr>
          <p:cNvPr id="6" name="Slide Number Placeholder 5">
            <a:extLst>
              <a:ext uri="{FF2B5EF4-FFF2-40B4-BE49-F238E27FC236}">
                <a16:creationId xmlns:a16="http://schemas.microsoft.com/office/drawing/2014/main" id="{C9D0C021-F10D-8E3B-DABF-A78AF17EB4DC}"/>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24</a:t>
            </a:fld>
            <a:endParaRPr lang="pt-BR" noProof="0" dirty="0"/>
          </a:p>
        </p:txBody>
      </p:sp>
    </p:spTree>
    <p:extLst>
      <p:ext uri="{BB962C8B-B14F-4D97-AF65-F5344CB8AC3E}">
        <p14:creationId xmlns:p14="http://schemas.microsoft.com/office/powerpoint/2010/main" val="2721582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1">
                                            <p:txEl>
                                              <p:pRg st="1" end="1"/>
                                            </p:txEl>
                                          </p:spTgt>
                                        </p:tgtEl>
                                        <p:attrNameLst>
                                          <p:attrName>style.visibility</p:attrName>
                                        </p:attrNameLst>
                                      </p:cBhvr>
                                      <p:to>
                                        <p:strVal val="visible"/>
                                      </p:to>
                                    </p:set>
                                    <p:animEffect transition="in" filter="dissolve">
                                      <p:cBhvr>
                                        <p:cTn id="7" dur="500"/>
                                        <p:tgtEl>
                                          <p:spTgt spid="4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44660B0-B1C7-EC47-A4FF-C31002FDA0FB}"/>
              </a:ext>
            </a:extLst>
          </p:cNvPr>
          <p:cNvSpPr>
            <a:spLocks noGrp="1"/>
          </p:cNvSpPr>
          <p:nvPr>
            <p:ph idx="1"/>
          </p:nvPr>
        </p:nvSpPr>
        <p:spPr>
          <a:xfrm>
            <a:off x="838200" y="1724027"/>
            <a:ext cx="5612027" cy="1451659"/>
          </a:xfrm>
        </p:spPr>
        <p:txBody>
          <a:bodyPr>
            <a:normAutofit fontScale="92500" lnSpcReduction="10000"/>
          </a:bodyPr>
          <a:lstStyle/>
          <a:p>
            <a:r>
              <a:rPr lang="pt-BR"/>
              <a:t>roteamento triangular:</a:t>
            </a:r>
          </a:p>
          <a:p>
            <a:pPr lvl="1"/>
            <a:r>
              <a:rPr lang="pt-BR" sz="2800"/>
              <a:t>ineficiente quando correspondente e dispositivo móvel estão na mesma rede</a:t>
            </a:r>
          </a:p>
          <a:p>
            <a:endParaRPr lang="pt-BR"/>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p:txBody>
          <a:bodyPr>
            <a:normAutofit fontScale="90000"/>
          </a:bodyPr>
          <a:lstStyle/>
          <a:p>
            <a:r>
              <a:rPr lang="pt-BR" b="0" kern="0">
                <a:solidFill>
                  <a:srgbClr val="000099"/>
                </a:solidFill>
                <a:latin typeface="+mn-lt"/>
                <a:ea typeface="ＭＳ Ｐゴシック" charset="0"/>
              </a:rPr>
              <a:t>Mobilidade com roteamento indireto: comentários</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240</a:t>
            </a:fld>
            <a:endParaRPr lang="pt-BR"/>
          </a:p>
        </p:txBody>
      </p:sp>
      <p:sp>
        <p:nvSpPr>
          <p:cNvPr id="171" name="Content Placeholder 1">
            <a:extLst>
              <a:ext uri="{FF2B5EF4-FFF2-40B4-BE49-F238E27FC236}">
                <a16:creationId xmlns:a16="http://schemas.microsoft.com/office/drawing/2014/main" id="{849E3BC1-CD52-9F4C-8EC5-72D5FA2A4513}"/>
              </a:ext>
            </a:extLst>
          </p:cNvPr>
          <p:cNvSpPr txBox="1">
            <a:spLocks/>
          </p:cNvSpPr>
          <p:nvPr/>
        </p:nvSpPr>
        <p:spPr>
          <a:xfrm>
            <a:off x="891745" y="3173884"/>
            <a:ext cx="10773033" cy="3140417"/>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pt-BR"/>
              <a:t>dispositivo móvel se move entre redes visitadas: transparente para o correspondente!</a:t>
            </a:r>
          </a:p>
          <a:p>
            <a:pPr lvl="1">
              <a:defRPr/>
            </a:pPr>
            <a:r>
              <a:rPr lang="pt-BR" sz="2800"/>
              <a:t>se registra na nova rede visitada</a:t>
            </a:r>
          </a:p>
          <a:p>
            <a:pPr lvl="1">
              <a:defRPr/>
            </a:pPr>
            <a:r>
              <a:rPr lang="pt-BR" sz="2800"/>
              <a:t>nova rede visitada se registra com o HSS doméstico</a:t>
            </a:r>
          </a:p>
          <a:p>
            <a:pPr lvl="1">
              <a:defRPr/>
            </a:pPr>
            <a:r>
              <a:rPr lang="pt-BR" sz="2800"/>
              <a:t>os datagramas continuam a ser encaminhados da rede doméstica para o dispositivo móvel na nova rede </a:t>
            </a:r>
          </a:p>
          <a:p>
            <a:pPr lvl="1">
              <a:defRPr/>
            </a:pPr>
            <a:r>
              <a:rPr lang="pt-BR" sz="2800" i="1">
                <a:solidFill>
                  <a:srgbClr val="011199"/>
                </a:solidFill>
              </a:rPr>
              <a:t>conexões em andamento (por exemplo, TCP) entre o correspondente e o dispositivo móvel podem ser mantidas!</a:t>
            </a:r>
          </a:p>
          <a:p>
            <a:endParaRPr lang="pt-BR"/>
          </a:p>
          <a:p>
            <a:pPr marL="463550" lvl="1" indent="0">
              <a:buFont typeface="Arial" panose="020B0604020202020204" pitchFamily="34" charset="0"/>
              <a:buNone/>
            </a:pPr>
            <a:endParaRPr lang="pt-BR"/>
          </a:p>
          <a:p>
            <a:endParaRPr lang="pt-BR"/>
          </a:p>
        </p:txBody>
      </p:sp>
      <p:grpSp>
        <p:nvGrpSpPr>
          <p:cNvPr id="173" name="Group 172">
            <a:extLst>
              <a:ext uri="{FF2B5EF4-FFF2-40B4-BE49-F238E27FC236}">
                <a16:creationId xmlns:a16="http://schemas.microsoft.com/office/drawing/2014/main" id="{CA50DC78-A347-0D47-88E3-D499829F9A72}"/>
              </a:ext>
            </a:extLst>
          </p:cNvPr>
          <p:cNvGrpSpPr/>
          <p:nvPr/>
        </p:nvGrpSpPr>
        <p:grpSpPr>
          <a:xfrm>
            <a:off x="7249726" y="1470453"/>
            <a:ext cx="2295440" cy="1485237"/>
            <a:chOff x="2733837" y="1551322"/>
            <a:chExt cx="6172468" cy="4493558"/>
          </a:xfrm>
        </p:grpSpPr>
        <p:sp>
          <p:nvSpPr>
            <p:cNvPr id="174" name="Freeform 173">
              <a:extLst>
                <a:ext uri="{FF2B5EF4-FFF2-40B4-BE49-F238E27FC236}">
                  <a16:creationId xmlns:a16="http://schemas.microsoft.com/office/drawing/2014/main" id="{F1EBF5C8-49E1-AF4C-9EC4-87A2C48A9097}"/>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75" name="Freeform 174">
              <a:extLst>
                <a:ext uri="{FF2B5EF4-FFF2-40B4-BE49-F238E27FC236}">
                  <a16:creationId xmlns:a16="http://schemas.microsoft.com/office/drawing/2014/main" id="{36F2FDA7-2329-BE42-9F95-6E8865829CF0}"/>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76" name="Freeform 175">
              <a:extLst>
                <a:ext uri="{FF2B5EF4-FFF2-40B4-BE49-F238E27FC236}">
                  <a16:creationId xmlns:a16="http://schemas.microsoft.com/office/drawing/2014/main" id="{5410CA62-8E88-844D-93D1-7B14217A0F5E}"/>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nvGrpSpPr>
            <p:cNvPr id="177" name="Group 176">
              <a:extLst>
                <a:ext uri="{FF2B5EF4-FFF2-40B4-BE49-F238E27FC236}">
                  <a16:creationId xmlns:a16="http://schemas.microsoft.com/office/drawing/2014/main" id="{D0D0F482-BF3E-9D46-8349-7D42DC6BF349}"/>
                </a:ext>
              </a:extLst>
            </p:cNvPr>
            <p:cNvGrpSpPr/>
            <p:nvPr/>
          </p:nvGrpSpPr>
          <p:grpSpPr>
            <a:xfrm>
              <a:off x="4943128" y="3697579"/>
              <a:ext cx="1763990" cy="1007767"/>
              <a:chOff x="2611175" y="5012905"/>
              <a:chExt cx="1763990" cy="1007767"/>
            </a:xfrm>
          </p:grpSpPr>
          <p:sp>
            <p:nvSpPr>
              <p:cNvPr id="179" name="Rectangle 178">
                <a:extLst>
                  <a:ext uri="{FF2B5EF4-FFF2-40B4-BE49-F238E27FC236}">
                    <a16:creationId xmlns:a16="http://schemas.microsoft.com/office/drawing/2014/main" id="{32410177-B1FF-4B42-A1F7-34710F963990}"/>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cxnSp>
            <p:nvCxnSpPr>
              <p:cNvPr id="180" name="Straight Connector 179">
                <a:extLst>
                  <a:ext uri="{FF2B5EF4-FFF2-40B4-BE49-F238E27FC236}">
                    <a16:creationId xmlns:a16="http://schemas.microsoft.com/office/drawing/2014/main" id="{303494A4-B4E8-244F-A295-B98739F46F4C}"/>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81" name="Freeform 180">
                <a:extLst>
                  <a:ext uri="{FF2B5EF4-FFF2-40B4-BE49-F238E27FC236}">
                    <a16:creationId xmlns:a16="http://schemas.microsoft.com/office/drawing/2014/main" id="{9A964173-65DE-2C42-B415-52B1293E8FED}"/>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sp>
          <p:nvSpPr>
            <p:cNvPr id="178" name="Triangle 177">
              <a:extLst>
                <a:ext uri="{FF2B5EF4-FFF2-40B4-BE49-F238E27FC236}">
                  <a16:creationId xmlns:a16="http://schemas.microsoft.com/office/drawing/2014/main" id="{0F6B556C-316F-6848-8A28-191C034EB300}"/>
                </a:ext>
              </a:extLst>
            </p:cNvPr>
            <p:cNvSpPr/>
            <p:nvPr/>
          </p:nvSpPr>
          <p:spPr>
            <a:xfrm flipV="1">
              <a:off x="4015945" y="2767912"/>
              <a:ext cx="3892378" cy="2755558"/>
            </a:xfrm>
            <a:prstGeom prst="triangle">
              <a:avLst>
                <a:gd name="adj" fmla="val 50327"/>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185" name="Group 184">
            <a:extLst>
              <a:ext uri="{FF2B5EF4-FFF2-40B4-BE49-F238E27FC236}">
                <a16:creationId xmlns:a16="http://schemas.microsoft.com/office/drawing/2014/main" id="{123A8993-DC1F-3A43-856B-385BBE477225}"/>
              </a:ext>
            </a:extLst>
          </p:cNvPr>
          <p:cNvGrpSpPr/>
          <p:nvPr/>
        </p:nvGrpSpPr>
        <p:grpSpPr>
          <a:xfrm>
            <a:off x="8999920" y="1469425"/>
            <a:ext cx="410780" cy="655938"/>
            <a:chOff x="3533208" y="1227996"/>
            <a:chExt cx="567057" cy="933976"/>
          </a:xfrm>
        </p:grpSpPr>
        <p:pic>
          <p:nvPicPr>
            <p:cNvPr id="186" name="Picture 185" descr="mobile_or_tablet.png">
              <a:extLst>
                <a:ext uri="{FF2B5EF4-FFF2-40B4-BE49-F238E27FC236}">
                  <a16:creationId xmlns:a16="http://schemas.microsoft.com/office/drawing/2014/main" id="{C47269DE-5032-5247-80C1-771E7D49C78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188" name="Rectangle 187">
              <a:extLst>
                <a:ext uri="{FF2B5EF4-FFF2-40B4-BE49-F238E27FC236}">
                  <a16:creationId xmlns:a16="http://schemas.microsoft.com/office/drawing/2014/main" id="{7EA2BD4A-48C7-314E-9CAD-B85E65583501}"/>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grpSp>
        <p:nvGrpSpPr>
          <p:cNvPr id="191" name="Group 190">
            <a:extLst>
              <a:ext uri="{FF2B5EF4-FFF2-40B4-BE49-F238E27FC236}">
                <a16:creationId xmlns:a16="http://schemas.microsoft.com/office/drawing/2014/main" id="{D57F32E4-F32D-B04C-BD83-B1F3C904E9C4}"/>
              </a:ext>
            </a:extLst>
          </p:cNvPr>
          <p:cNvGrpSpPr/>
          <p:nvPr/>
        </p:nvGrpSpPr>
        <p:grpSpPr>
          <a:xfrm>
            <a:off x="8118390" y="2607276"/>
            <a:ext cx="471234" cy="425450"/>
            <a:chOff x="283029" y="4319993"/>
            <a:chExt cx="1226174" cy="1258225"/>
          </a:xfrm>
        </p:grpSpPr>
        <p:pic>
          <p:nvPicPr>
            <p:cNvPr id="192" name="Picture 180" descr="desktop_computer_stylized_medium">
              <a:extLst>
                <a:ext uri="{FF2B5EF4-FFF2-40B4-BE49-F238E27FC236}">
                  <a16:creationId xmlns:a16="http://schemas.microsoft.com/office/drawing/2014/main" id="{60512D18-5AEF-5D4D-B300-69E9C82378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3" name="Freeform 181">
              <a:extLst>
                <a:ext uri="{FF2B5EF4-FFF2-40B4-BE49-F238E27FC236}">
                  <a16:creationId xmlns:a16="http://schemas.microsoft.com/office/drawing/2014/main" id="{0955FDB5-5512-794B-BE7C-ED611F50A0F7}"/>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sz="2400" b="0" i="0" u="none" strike="noStrike" kern="0" cap="none" spc="0" normalizeH="0" baseline="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Tree>
    <p:extLst>
      <p:ext uri="{BB962C8B-B14F-4D97-AF65-F5344CB8AC3E}">
        <p14:creationId xmlns:p14="http://schemas.microsoft.com/office/powerpoint/2010/main" val="13992293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621146" y="380460"/>
            <a:ext cx="10965608" cy="894622"/>
          </a:xfrm>
        </p:spPr>
        <p:txBody>
          <a:bodyPr>
            <a:normAutofit/>
          </a:bodyPr>
          <a:lstStyle/>
          <a:p>
            <a:r>
              <a:rPr lang="pt-BR" b="0" kern="0">
                <a:solidFill>
                  <a:srgbClr val="000099"/>
                </a:solidFill>
                <a:latin typeface="+mn-lt"/>
                <a:ea typeface="ＭＳ Ｐゴシック" charset="0"/>
              </a:rPr>
              <a:t>Mobilidade com roteamento direto</a:t>
            </a: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241</a:t>
            </a:fld>
            <a:endParaRPr lang="pt-BR"/>
          </a:p>
        </p:txBody>
      </p:sp>
      <p:sp>
        <p:nvSpPr>
          <p:cNvPr id="156" name="TextBox 155">
            <a:extLst>
              <a:ext uri="{FF2B5EF4-FFF2-40B4-BE49-F238E27FC236}">
                <a16:creationId xmlns:a16="http://schemas.microsoft.com/office/drawing/2014/main" id="{5F70DFD1-5292-E04F-ABD4-9003C224C6CB}"/>
              </a:ext>
            </a:extLst>
          </p:cNvPr>
          <p:cNvSpPr txBox="1"/>
          <p:nvPr/>
        </p:nvSpPr>
        <p:spPr>
          <a:xfrm>
            <a:off x="3660514" y="3733288"/>
            <a:ext cx="1116933" cy="233397"/>
          </a:xfrm>
          <a:prstGeom prst="rect">
            <a:avLst/>
          </a:prstGeom>
          <a:noFill/>
        </p:spPr>
        <p:txBody>
          <a:bodyPr wrap="square" rtlCol="0">
            <a:spAutoFit/>
          </a:bodyPr>
          <a:lstStyle/>
          <a:p>
            <a:pPr>
              <a:lnSpc>
                <a:spcPct val="80000"/>
              </a:lnSpc>
            </a:pPr>
            <a:r>
              <a:rPr lang="pt-BR" sz="1100"/>
              <a:t>Home gateway</a:t>
            </a:r>
          </a:p>
        </p:txBody>
      </p:sp>
      <p:sp>
        <p:nvSpPr>
          <p:cNvPr id="159" name="Freeform 158">
            <a:extLst>
              <a:ext uri="{FF2B5EF4-FFF2-40B4-BE49-F238E27FC236}">
                <a16:creationId xmlns:a16="http://schemas.microsoft.com/office/drawing/2014/main" id="{CE1AE319-CAF1-F04D-A7C1-6AA22CFA9008}"/>
              </a:ext>
            </a:extLst>
          </p:cNvPr>
          <p:cNvSpPr/>
          <p:nvPr/>
        </p:nvSpPr>
        <p:spPr>
          <a:xfrm>
            <a:off x="2733837" y="1585690"/>
            <a:ext cx="2536501"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0" name="Freeform 159">
            <a:extLst>
              <a:ext uri="{FF2B5EF4-FFF2-40B4-BE49-F238E27FC236}">
                <a16:creationId xmlns:a16="http://schemas.microsoft.com/office/drawing/2014/main" id="{D4BA4872-27CD-6A48-92F2-E847FD1CC8C7}"/>
              </a:ext>
            </a:extLst>
          </p:cNvPr>
          <p:cNvSpPr/>
          <p:nvPr/>
        </p:nvSpPr>
        <p:spPr>
          <a:xfrm>
            <a:off x="6426611" y="1551322"/>
            <a:ext cx="2479694" cy="2518288"/>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61" name="Freeform 160">
            <a:extLst>
              <a:ext uri="{FF2B5EF4-FFF2-40B4-BE49-F238E27FC236}">
                <a16:creationId xmlns:a16="http://schemas.microsoft.com/office/drawing/2014/main" id="{4BAF0F74-7C28-714E-9F17-A7173A0A4695}"/>
              </a:ext>
            </a:extLst>
          </p:cNvPr>
          <p:cNvSpPr/>
          <p:nvPr/>
        </p:nvSpPr>
        <p:spPr>
          <a:xfrm flipV="1">
            <a:off x="4827446" y="4937117"/>
            <a:ext cx="2158078" cy="1107763"/>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nvGrpSpPr>
          <p:cNvPr id="7" name="Group 6">
            <a:extLst>
              <a:ext uri="{FF2B5EF4-FFF2-40B4-BE49-F238E27FC236}">
                <a16:creationId xmlns:a16="http://schemas.microsoft.com/office/drawing/2014/main" id="{FA7B3FC8-0B6A-9749-A0D8-9F70F6C35488}"/>
              </a:ext>
            </a:extLst>
          </p:cNvPr>
          <p:cNvGrpSpPr/>
          <p:nvPr/>
        </p:nvGrpSpPr>
        <p:grpSpPr>
          <a:xfrm>
            <a:off x="3119550" y="1445494"/>
            <a:ext cx="1744394" cy="1538322"/>
            <a:chOff x="3119550" y="1445494"/>
            <a:chExt cx="1744394" cy="1538322"/>
          </a:xfrm>
        </p:grpSpPr>
        <p:pic>
          <p:nvPicPr>
            <p:cNvPr id="163" name="Picture 162" descr="mobile_or_tablet.png">
              <a:extLst>
                <a:ext uri="{FF2B5EF4-FFF2-40B4-BE49-F238E27FC236}">
                  <a16:creationId xmlns:a16="http://schemas.microsoft.com/office/drawing/2014/main" id="{0983C312-0633-C441-9BC1-232D90C703CC}"/>
                </a:ext>
              </a:extLst>
            </p:cNvPr>
            <p:cNvPicPr>
              <a:picLocks noChangeAspect="1"/>
            </p:cNvPicPr>
            <p:nvPr/>
          </p:nvPicPr>
          <p:blipFill>
            <a:blip r:embed="rId3">
              <a:alphaModFix amt="30000"/>
              <a:extLst>
                <a:ext uri="{28A0092B-C50C-407E-A947-70E740481C1C}">
                  <a14:useLocalDpi xmlns:a14="http://schemas.microsoft.com/office/drawing/2010/main" val="0"/>
                </a:ext>
              </a:extLst>
            </a:blip>
            <a:stretch>
              <a:fillRect/>
            </a:stretch>
          </p:blipFill>
          <p:spPr>
            <a:xfrm>
              <a:off x="3132310" y="1445494"/>
              <a:ext cx="567057" cy="933976"/>
            </a:xfrm>
            <a:prstGeom prst="rect">
              <a:avLst/>
            </a:prstGeom>
          </p:spPr>
        </p:pic>
        <p:sp>
          <p:nvSpPr>
            <p:cNvPr id="184" name="TextBox 183">
              <a:extLst>
                <a:ext uri="{FF2B5EF4-FFF2-40B4-BE49-F238E27FC236}">
                  <a16:creationId xmlns:a16="http://schemas.microsoft.com/office/drawing/2014/main" id="{4E40565C-0C6E-BA49-8851-CCDC0BEC0BE1}"/>
                </a:ext>
              </a:extLst>
            </p:cNvPr>
            <p:cNvSpPr txBox="1"/>
            <p:nvPr/>
          </p:nvSpPr>
          <p:spPr>
            <a:xfrm>
              <a:off x="3119550" y="2334407"/>
              <a:ext cx="1744394" cy="649409"/>
            </a:xfrm>
            <a:prstGeom prst="rect">
              <a:avLst/>
            </a:prstGeom>
            <a:noFill/>
          </p:spPr>
          <p:txBody>
            <a:bodyPr wrap="square" rtlCol="0">
              <a:spAutoFit/>
            </a:bodyPr>
            <a:lstStyle/>
            <a:p>
              <a:pPr>
                <a:lnSpc>
                  <a:spcPct val="80000"/>
                </a:lnSpc>
              </a:pPr>
              <a:r>
                <a:rPr lang="pt-BR" sz="1200"/>
                <a:t>IP Permanente: </a:t>
              </a:r>
            </a:p>
            <a:p>
              <a:pPr>
                <a:lnSpc>
                  <a:spcPct val="80000"/>
                </a:lnSpc>
              </a:pPr>
              <a:r>
                <a:rPr lang="pt-BR" sz="1200"/>
                <a:t>   </a:t>
              </a:r>
              <a:r>
                <a:rPr lang="pt-BR" sz="1000"/>
                <a:t>128.119.40.186</a:t>
              </a:r>
            </a:p>
            <a:p>
              <a:pPr>
                <a:lnSpc>
                  <a:spcPct val="80000"/>
                </a:lnSpc>
              </a:pPr>
              <a:r>
                <a:rPr lang="pt-BR" sz="1100"/>
                <a:t>IMSI</a:t>
              </a:r>
            </a:p>
            <a:p>
              <a:pPr>
                <a:lnSpc>
                  <a:spcPct val="80000"/>
                </a:lnSpc>
              </a:pPr>
              <a:r>
                <a:rPr lang="pt-BR" sz="1000"/>
                <a:t>    78:4f:43:98:d9:27</a:t>
              </a:r>
            </a:p>
          </p:txBody>
        </p:sp>
      </p:grpSp>
      <p:sp>
        <p:nvSpPr>
          <p:cNvPr id="204" name="TextBox 203">
            <a:extLst>
              <a:ext uri="{FF2B5EF4-FFF2-40B4-BE49-F238E27FC236}">
                <a16:creationId xmlns:a16="http://schemas.microsoft.com/office/drawing/2014/main" id="{12AF797B-48A3-0045-B50E-60F89C271506}"/>
              </a:ext>
            </a:extLst>
          </p:cNvPr>
          <p:cNvSpPr txBox="1"/>
          <p:nvPr/>
        </p:nvSpPr>
        <p:spPr>
          <a:xfrm>
            <a:off x="7390058" y="3336525"/>
            <a:ext cx="1116933" cy="441339"/>
          </a:xfrm>
          <a:prstGeom prst="rect">
            <a:avLst/>
          </a:prstGeom>
          <a:noFill/>
        </p:spPr>
        <p:txBody>
          <a:bodyPr wrap="square" rtlCol="0">
            <a:spAutoFit/>
          </a:bodyPr>
          <a:lstStyle/>
          <a:p>
            <a:pPr>
              <a:lnSpc>
                <a:spcPct val="80000"/>
              </a:lnSpc>
            </a:pPr>
            <a:r>
              <a:rPr lang="pt-BR" sz="1400"/>
              <a:t>Gateway da rede visitada</a:t>
            </a:r>
          </a:p>
        </p:txBody>
      </p:sp>
      <p:grpSp>
        <p:nvGrpSpPr>
          <p:cNvPr id="8" name="Group 7">
            <a:extLst>
              <a:ext uri="{FF2B5EF4-FFF2-40B4-BE49-F238E27FC236}">
                <a16:creationId xmlns:a16="http://schemas.microsoft.com/office/drawing/2014/main" id="{E9CDF00C-B973-CD46-A2F1-A918C98F0A5A}"/>
              </a:ext>
            </a:extLst>
          </p:cNvPr>
          <p:cNvGrpSpPr/>
          <p:nvPr/>
        </p:nvGrpSpPr>
        <p:grpSpPr>
          <a:xfrm>
            <a:off x="6620214" y="1514301"/>
            <a:ext cx="1744394" cy="1534683"/>
            <a:chOff x="6620214" y="1514301"/>
            <a:chExt cx="1744394" cy="1534683"/>
          </a:xfrm>
        </p:grpSpPr>
        <p:sp>
          <p:nvSpPr>
            <p:cNvPr id="203" name="TextBox 202">
              <a:extLst>
                <a:ext uri="{FF2B5EF4-FFF2-40B4-BE49-F238E27FC236}">
                  <a16:creationId xmlns:a16="http://schemas.microsoft.com/office/drawing/2014/main" id="{73CE81A0-82DC-454A-BDC0-50B138BBC28F}"/>
                </a:ext>
              </a:extLst>
            </p:cNvPr>
            <p:cNvSpPr txBox="1"/>
            <p:nvPr/>
          </p:nvSpPr>
          <p:spPr>
            <a:xfrm>
              <a:off x="6620214" y="2399575"/>
              <a:ext cx="1744394" cy="649409"/>
            </a:xfrm>
            <a:prstGeom prst="rect">
              <a:avLst/>
            </a:prstGeom>
            <a:noFill/>
          </p:spPr>
          <p:txBody>
            <a:bodyPr wrap="square" rtlCol="0">
              <a:spAutoFit/>
            </a:bodyPr>
            <a:lstStyle/>
            <a:p>
              <a:pPr>
                <a:lnSpc>
                  <a:spcPct val="80000"/>
                </a:lnSpc>
              </a:pPr>
              <a:r>
                <a:rPr lang="pt-BR" sz="1200"/>
                <a:t>IP NAT: </a:t>
              </a:r>
            </a:p>
            <a:p>
              <a:pPr>
                <a:lnSpc>
                  <a:spcPct val="80000"/>
                </a:lnSpc>
              </a:pPr>
              <a:r>
                <a:rPr lang="pt-BR" sz="1200"/>
                <a:t>   </a:t>
              </a:r>
              <a:r>
                <a:rPr lang="pt-BR" sz="1000"/>
                <a:t>10.0.0.99</a:t>
              </a:r>
            </a:p>
            <a:p>
              <a:pPr>
                <a:lnSpc>
                  <a:spcPct val="80000"/>
                </a:lnSpc>
              </a:pPr>
              <a:r>
                <a:rPr lang="pt-BR" sz="1100"/>
                <a:t>IMSI</a:t>
              </a:r>
            </a:p>
            <a:p>
              <a:pPr>
                <a:lnSpc>
                  <a:spcPct val="80000"/>
                </a:lnSpc>
              </a:pPr>
              <a:r>
                <a:rPr lang="pt-BR" sz="1000"/>
                <a:t>    78:4f:43:98:d9:27</a:t>
              </a:r>
              <a:endParaRPr lang="pt-BR" sz="800"/>
            </a:p>
          </p:txBody>
        </p:sp>
        <p:grpSp>
          <p:nvGrpSpPr>
            <p:cNvPr id="213" name="Group 212">
              <a:extLst>
                <a:ext uri="{FF2B5EF4-FFF2-40B4-BE49-F238E27FC236}">
                  <a16:creationId xmlns:a16="http://schemas.microsoft.com/office/drawing/2014/main" id="{018A4EF1-315F-A74F-89C7-B5A0A4AF1AC0}"/>
                </a:ext>
              </a:extLst>
            </p:cNvPr>
            <p:cNvGrpSpPr/>
            <p:nvPr/>
          </p:nvGrpSpPr>
          <p:grpSpPr>
            <a:xfrm>
              <a:off x="6743781" y="1514301"/>
              <a:ext cx="567057" cy="933976"/>
              <a:chOff x="3533208" y="1227996"/>
              <a:chExt cx="567057" cy="933976"/>
            </a:xfrm>
          </p:grpSpPr>
          <p:pic>
            <p:nvPicPr>
              <p:cNvPr id="214" name="Picture 213" descr="mobile_or_tablet.png">
                <a:extLst>
                  <a:ext uri="{FF2B5EF4-FFF2-40B4-BE49-F238E27FC236}">
                    <a16:creationId xmlns:a16="http://schemas.microsoft.com/office/drawing/2014/main" id="{03ED3F89-0F9E-A74D-ACF1-BAB5B755E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215" name="Rectangle 214">
                <a:extLst>
                  <a:ext uri="{FF2B5EF4-FFF2-40B4-BE49-F238E27FC236}">
                    <a16:creationId xmlns:a16="http://schemas.microsoft.com/office/drawing/2014/main" id="{F71FDAE2-C7E1-9F48-91C0-5E0A83B0E248}"/>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grpSp>
      </p:grpSp>
      <p:cxnSp>
        <p:nvCxnSpPr>
          <p:cNvPr id="219" name="Straight Connector 218">
            <a:extLst>
              <a:ext uri="{FF2B5EF4-FFF2-40B4-BE49-F238E27FC236}">
                <a16:creationId xmlns:a16="http://schemas.microsoft.com/office/drawing/2014/main" id="{7349B58B-970F-5C45-8801-AB49FC8075A1}"/>
              </a:ext>
            </a:extLst>
          </p:cNvPr>
          <p:cNvCxnSpPr/>
          <p:nvPr/>
        </p:nvCxnSpPr>
        <p:spPr>
          <a:xfrm flipV="1">
            <a:off x="5826528" y="4505143"/>
            <a:ext cx="0" cy="4409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20" name="Group 219">
            <a:extLst>
              <a:ext uri="{FF2B5EF4-FFF2-40B4-BE49-F238E27FC236}">
                <a16:creationId xmlns:a16="http://schemas.microsoft.com/office/drawing/2014/main" id="{12F0095C-8851-C142-8839-A58A9D5A0AF4}"/>
              </a:ext>
            </a:extLst>
          </p:cNvPr>
          <p:cNvGrpSpPr/>
          <p:nvPr/>
        </p:nvGrpSpPr>
        <p:grpSpPr>
          <a:xfrm>
            <a:off x="4943128" y="3697579"/>
            <a:ext cx="1763990" cy="1007767"/>
            <a:chOff x="2611175" y="5012905"/>
            <a:chExt cx="1763990" cy="1007767"/>
          </a:xfrm>
        </p:grpSpPr>
        <p:sp>
          <p:nvSpPr>
            <p:cNvPr id="221" name="Rectangle 220">
              <a:extLst>
                <a:ext uri="{FF2B5EF4-FFF2-40B4-BE49-F238E27FC236}">
                  <a16:creationId xmlns:a16="http://schemas.microsoft.com/office/drawing/2014/main" id="{B193D7C1-5727-1F41-BCE2-FCDF5888BFAD}"/>
                </a:ext>
              </a:extLst>
            </p:cNvPr>
            <p:cNvSpPr/>
            <p:nvPr/>
          </p:nvSpPr>
          <p:spPr>
            <a:xfrm>
              <a:off x="3161857" y="5183726"/>
              <a:ext cx="733868" cy="333063"/>
            </a:xfrm>
            <a:prstGeom prst="rect">
              <a:avLst/>
            </a:prstGeom>
            <a:solidFill>
              <a:srgbClr val="E0EAF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cxnSp>
          <p:nvCxnSpPr>
            <p:cNvPr id="222" name="Straight Connector 221">
              <a:extLst>
                <a:ext uri="{FF2B5EF4-FFF2-40B4-BE49-F238E27FC236}">
                  <a16:creationId xmlns:a16="http://schemas.microsoft.com/office/drawing/2014/main" id="{D5D35F89-5A2F-1342-9878-315FF6E12493}"/>
                </a:ext>
              </a:extLst>
            </p:cNvPr>
            <p:cNvCxnSpPr/>
            <p:nvPr/>
          </p:nvCxnSpPr>
          <p:spPr>
            <a:xfrm>
              <a:off x="3462434" y="5820469"/>
              <a:ext cx="0" cy="189913"/>
            </a:xfrm>
            <a:prstGeom prst="line">
              <a:avLst/>
            </a:prstGeom>
            <a:ln w="158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23" name="Freeform 222">
              <a:extLst>
                <a:ext uri="{FF2B5EF4-FFF2-40B4-BE49-F238E27FC236}">
                  <a16:creationId xmlns:a16="http://schemas.microsoft.com/office/drawing/2014/main" id="{5DF4CA8F-4DAA-2840-B866-7A79200D52E2}"/>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224" name="TextBox 223">
              <a:extLst>
                <a:ext uri="{FF2B5EF4-FFF2-40B4-BE49-F238E27FC236}">
                  <a16:creationId xmlns:a16="http://schemas.microsoft.com/office/drawing/2014/main" id="{90FEE58C-5A52-3E4A-8F6F-B40544A31829}"/>
                </a:ext>
              </a:extLst>
            </p:cNvPr>
            <p:cNvSpPr txBox="1"/>
            <p:nvPr/>
          </p:nvSpPr>
          <p:spPr>
            <a:xfrm>
              <a:off x="2663349" y="5283327"/>
              <a:ext cx="1685932" cy="584776"/>
            </a:xfrm>
            <a:prstGeom prst="rect">
              <a:avLst/>
            </a:prstGeom>
            <a:noFill/>
          </p:spPr>
          <p:txBody>
            <a:bodyPr wrap="square" rtlCol="0">
              <a:spAutoFit/>
            </a:bodyPr>
            <a:lstStyle/>
            <a:p>
              <a:pPr algn="ctr"/>
              <a:r>
                <a:rPr lang="pt-BR" sz="1600"/>
                <a:t>Internet pública ou privada</a:t>
              </a:r>
            </a:p>
          </p:txBody>
        </p:sp>
      </p:grpSp>
      <p:grpSp>
        <p:nvGrpSpPr>
          <p:cNvPr id="225" name="Group 224">
            <a:extLst>
              <a:ext uri="{FF2B5EF4-FFF2-40B4-BE49-F238E27FC236}">
                <a16:creationId xmlns:a16="http://schemas.microsoft.com/office/drawing/2014/main" id="{159005BA-3A9B-D94C-86E8-8D78C618C9D6}"/>
              </a:ext>
            </a:extLst>
          </p:cNvPr>
          <p:cNvGrpSpPr/>
          <p:nvPr/>
        </p:nvGrpSpPr>
        <p:grpSpPr>
          <a:xfrm>
            <a:off x="6741352" y="3299610"/>
            <a:ext cx="763454" cy="668861"/>
            <a:chOff x="7270567" y="5238206"/>
            <a:chExt cx="763454" cy="668861"/>
          </a:xfrm>
        </p:grpSpPr>
        <p:grpSp>
          <p:nvGrpSpPr>
            <p:cNvPr id="226" name="Group 225">
              <a:extLst>
                <a:ext uri="{FF2B5EF4-FFF2-40B4-BE49-F238E27FC236}">
                  <a16:creationId xmlns:a16="http://schemas.microsoft.com/office/drawing/2014/main" id="{16932C61-B600-294D-930C-3EBBA35DB4BD}"/>
                </a:ext>
              </a:extLst>
            </p:cNvPr>
            <p:cNvGrpSpPr/>
            <p:nvPr/>
          </p:nvGrpSpPr>
          <p:grpSpPr>
            <a:xfrm>
              <a:off x="7302136" y="5238206"/>
              <a:ext cx="591681" cy="375090"/>
              <a:chOff x="7493876" y="2774731"/>
              <a:chExt cx="1481958" cy="894622"/>
            </a:xfrm>
          </p:grpSpPr>
          <p:sp>
            <p:nvSpPr>
              <p:cNvPr id="228" name="Freeform 227">
                <a:extLst>
                  <a:ext uri="{FF2B5EF4-FFF2-40B4-BE49-F238E27FC236}">
                    <a16:creationId xmlns:a16="http://schemas.microsoft.com/office/drawing/2014/main" id="{E0FDDE41-69FC-0A47-B73D-5A9DDE309F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29" name="Oval 228">
                <a:extLst>
                  <a:ext uri="{FF2B5EF4-FFF2-40B4-BE49-F238E27FC236}">
                    <a16:creationId xmlns:a16="http://schemas.microsoft.com/office/drawing/2014/main" id="{EDDCD8A5-39BE-ED43-B2CF-1A6468A0D84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30" name="Group 229">
                <a:extLst>
                  <a:ext uri="{FF2B5EF4-FFF2-40B4-BE49-F238E27FC236}">
                    <a16:creationId xmlns:a16="http://schemas.microsoft.com/office/drawing/2014/main" id="{8A98B70F-38B6-8B4F-B578-F953270D9247}"/>
                  </a:ext>
                </a:extLst>
              </p:cNvPr>
              <p:cNvGrpSpPr/>
              <p:nvPr/>
            </p:nvGrpSpPr>
            <p:grpSpPr>
              <a:xfrm>
                <a:off x="7713663" y="2848339"/>
                <a:ext cx="1042107" cy="425543"/>
                <a:chOff x="7786941" y="2884917"/>
                <a:chExt cx="897649" cy="353919"/>
              </a:xfrm>
            </p:grpSpPr>
            <p:sp>
              <p:nvSpPr>
                <p:cNvPr id="231" name="Freeform 230">
                  <a:extLst>
                    <a:ext uri="{FF2B5EF4-FFF2-40B4-BE49-F238E27FC236}">
                      <a16:creationId xmlns:a16="http://schemas.microsoft.com/office/drawing/2014/main" id="{BF2606B8-A9C8-D448-9277-F46152A36D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00E1E009-F8E2-8A40-985B-DC0615F7FF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9216C4F6-497A-E745-8ECC-DFCC91B478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D95684B5-3939-5B42-AE95-CB5DE1A2F60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
          <p:nvSpPr>
            <p:cNvPr id="227" name="TextBox 226">
              <a:extLst>
                <a:ext uri="{FF2B5EF4-FFF2-40B4-BE49-F238E27FC236}">
                  <a16:creationId xmlns:a16="http://schemas.microsoft.com/office/drawing/2014/main" id="{A1652FF5-F090-1342-B65E-DE3B2657933C}"/>
                </a:ext>
              </a:extLst>
            </p:cNvPr>
            <p:cNvSpPr txBox="1"/>
            <p:nvPr/>
          </p:nvSpPr>
          <p:spPr>
            <a:xfrm>
              <a:off x="7270567" y="5568513"/>
              <a:ext cx="763454" cy="338554"/>
            </a:xfrm>
            <a:prstGeom prst="rect">
              <a:avLst/>
            </a:prstGeom>
            <a:noFill/>
          </p:spPr>
          <p:txBody>
            <a:bodyPr wrap="square" rtlCol="0">
              <a:spAutoFit/>
            </a:bodyPr>
            <a:lstStyle/>
            <a:p>
              <a:endParaRPr lang="pt-BR" sz="1600">
                <a:solidFill>
                  <a:prstClr val="black"/>
                </a:solidFill>
                <a:latin typeface="Calibri"/>
              </a:endParaRPr>
            </a:p>
          </p:txBody>
        </p:sp>
      </p:grpSp>
      <p:grpSp>
        <p:nvGrpSpPr>
          <p:cNvPr id="235" name="Group 234">
            <a:extLst>
              <a:ext uri="{FF2B5EF4-FFF2-40B4-BE49-F238E27FC236}">
                <a16:creationId xmlns:a16="http://schemas.microsoft.com/office/drawing/2014/main" id="{7BCB2056-63C8-3E41-B65A-131920C941C7}"/>
              </a:ext>
            </a:extLst>
          </p:cNvPr>
          <p:cNvGrpSpPr/>
          <p:nvPr/>
        </p:nvGrpSpPr>
        <p:grpSpPr>
          <a:xfrm>
            <a:off x="4162909" y="3130735"/>
            <a:ext cx="763454" cy="668861"/>
            <a:chOff x="7270567" y="5238206"/>
            <a:chExt cx="763454" cy="668861"/>
          </a:xfrm>
        </p:grpSpPr>
        <p:grpSp>
          <p:nvGrpSpPr>
            <p:cNvPr id="236" name="Group 235">
              <a:extLst>
                <a:ext uri="{FF2B5EF4-FFF2-40B4-BE49-F238E27FC236}">
                  <a16:creationId xmlns:a16="http://schemas.microsoft.com/office/drawing/2014/main" id="{4ECEBB3C-999F-7043-BC56-58E4CAFC6793}"/>
                </a:ext>
              </a:extLst>
            </p:cNvPr>
            <p:cNvGrpSpPr/>
            <p:nvPr/>
          </p:nvGrpSpPr>
          <p:grpSpPr>
            <a:xfrm>
              <a:off x="7302136" y="5238206"/>
              <a:ext cx="591681" cy="375090"/>
              <a:chOff x="7493876" y="2774731"/>
              <a:chExt cx="1481958" cy="894622"/>
            </a:xfrm>
          </p:grpSpPr>
          <p:sp>
            <p:nvSpPr>
              <p:cNvPr id="247" name="Freeform 246">
                <a:extLst>
                  <a:ext uri="{FF2B5EF4-FFF2-40B4-BE49-F238E27FC236}">
                    <a16:creationId xmlns:a16="http://schemas.microsoft.com/office/drawing/2014/main" id="{66E9A6B9-0497-9F40-B487-202A2AF2E2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sp>
            <p:nvSpPr>
              <p:cNvPr id="248" name="Oval 247">
                <a:extLst>
                  <a:ext uri="{FF2B5EF4-FFF2-40B4-BE49-F238E27FC236}">
                    <a16:creationId xmlns:a16="http://schemas.microsoft.com/office/drawing/2014/main" id="{595DFBB9-653C-224D-AFCF-DCB9149473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E3CD00BF-5094-6D46-BCFF-0B0381166D57}"/>
                  </a:ext>
                </a:extLst>
              </p:cNvPr>
              <p:cNvGrpSpPr/>
              <p:nvPr/>
            </p:nvGrpSpPr>
            <p:grpSpPr>
              <a:xfrm>
                <a:off x="7713663" y="2848339"/>
                <a:ext cx="1042107" cy="425543"/>
                <a:chOff x="7786941" y="2884917"/>
                <a:chExt cx="897649" cy="353919"/>
              </a:xfrm>
            </p:grpSpPr>
            <p:sp>
              <p:nvSpPr>
                <p:cNvPr id="258" name="Freeform 257">
                  <a:extLst>
                    <a:ext uri="{FF2B5EF4-FFF2-40B4-BE49-F238E27FC236}">
                      <a16:creationId xmlns:a16="http://schemas.microsoft.com/office/drawing/2014/main" id="{C1F95F32-4673-574D-893B-41AE234B96B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00CA5994-17AB-2847-AC81-9D91784CA6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95E3FA0A-EF4D-6C44-9C08-21FBBBD9A1A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sp>
              <p:nvSpPr>
                <p:cNvPr id="261" name="Freeform 260">
                  <a:extLst>
                    <a:ext uri="{FF2B5EF4-FFF2-40B4-BE49-F238E27FC236}">
                      <a16:creationId xmlns:a16="http://schemas.microsoft.com/office/drawing/2014/main" id="{2EDC280F-5480-2643-8919-DFCF164A3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a:ln>
                      <a:noFill/>
                    </a:ln>
                    <a:solidFill>
                      <a:prstClr val="white"/>
                    </a:solidFill>
                    <a:effectLst/>
                    <a:uLnTx/>
                    <a:uFillTx/>
                    <a:latin typeface="Calibri" panose="020F0502020204030204"/>
                    <a:ea typeface="+mn-ea"/>
                    <a:cs typeface="+mn-cs"/>
                  </a:endParaRPr>
                </a:p>
              </p:txBody>
            </p:sp>
          </p:grpSp>
        </p:grpSp>
        <p:sp>
          <p:nvSpPr>
            <p:cNvPr id="237" name="TextBox 236">
              <a:extLst>
                <a:ext uri="{FF2B5EF4-FFF2-40B4-BE49-F238E27FC236}">
                  <a16:creationId xmlns:a16="http://schemas.microsoft.com/office/drawing/2014/main" id="{80B72EB8-9745-604F-9B77-D5C95F95D261}"/>
                </a:ext>
              </a:extLst>
            </p:cNvPr>
            <p:cNvSpPr txBox="1"/>
            <p:nvPr/>
          </p:nvSpPr>
          <p:spPr>
            <a:xfrm>
              <a:off x="7270567" y="5568513"/>
              <a:ext cx="763454" cy="338554"/>
            </a:xfrm>
            <a:prstGeom prst="rect">
              <a:avLst/>
            </a:prstGeom>
            <a:noFill/>
          </p:spPr>
          <p:txBody>
            <a:bodyPr wrap="square" rtlCol="0">
              <a:spAutoFit/>
            </a:bodyPr>
            <a:lstStyle/>
            <a:p>
              <a:endParaRPr lang="pt-BR" sz="1600">
                <a:solidFill>
                  <a:prstClr val="black"/>
                </a:solidFill>
                <a:latin typeface="Calibri"/>
              </a:endParaRPr>
            </a:p>
          </p:txBody>
        </p:sp>
      </p:grpSp>
      <p:grpSp>
        <p:nvGrpSpPr>
          <p:cNvPr id="262" name="Group 261">
            <a:extLst>
              <a:ext uri="{FF2B5EF4-FFF2-40B4-BE49-F238E27FC236}">
                <a16:creationId xmlns:a16="http://schemas.microsoft.com/office/drawing/2014/main" id="{3CFD4EFA-D8E3-4C46-B7EC-60DE96477B69}"/>
              </a:ext>
            </a:extLst>
          </p:cNvPr>
          <p:cNvGrpSpPr/>
          <p:nvPr/>
        </p:nvGrpSpPr>
        <p:grpSpPr>
          <a:xfrm>
            <a:off x="4317096" y="2216448"/>
            <a:ext cx="1523306" cy="909196"/>
            <a:chOff x="3056709" y="2599509"/>
            <a:chExt cx="1523306" cy="909196"/>
          </a:xfrm>
        </p:grpSpPr>
        <p:sp>
          <p:nvSpPr>
            <p:cNvPr id="264" name="TextBox 263">
              <a:extLst>
                <a:ext uri="{FF2B5EF4-FFF2-40B4-BE49-F238E27FC236}">
                  <a16:creationId xmlns:a16="http://schemas.microsoft.com/office/drawing/2014/main" id="{34BBD6BC-C243-8841-ABAA-B4D0EEA720B0}"/>
                </a:ext>
              </a:extLst>
            </p:cNvPr>
            <p:cNvSpPr txBox="1"/>
            <p:nvPr/>
          </p:nvSpPr>
          <p:spPr>
            <a:xfrm>
              <a:off x="3507285" y="2702843"/>
              <a:ext cx="1072730" cy="805862"/>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err="1">
                  <a:solidFill>
                    <a:prstClr val="black"/>
                  </a:solidFill>
                  <a:latin typeface="Calibri"/>
                </a:rPr>
                <a:t>Subscriber</a:t>
              </a:r>
              <a:r>
                <a:rPr lang="pt-BR" sz="1400" dirty="0">
                  <a:solidFill>
                    <a:prstClr val="black"/>
                  </a:solidFill>
                  <a:latin typeface="Calibri"/>
                </a:rPr>
                <a:t>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p:txBody>
        </p:sp>
        <p:grpSp>
          <p:nvGrpSpPr>
            <p:cNvPr id="265" name="Group 264">
              <a:extLst>
                <a:ext uri="{FF2B5EF4-FFF2-40B4-BE49-F238E27FC236}">
                  <a16:creationId xmlns:a16="http://schemas.microsoft.com/office/drawing/2014/main" id="{87BC9230-4DF9-7F43-BFC5-44D31780BC98}"/>
                </a:ext>
              </a:extLst>
            </p:cNvPr>
            <p:cNvGrpSpPr/>
            <p:nvPr/>
          </p:nvGrpSpPr>
          <p:grpSpPr>
            <a:xfrm>
              <a:off x="3056709" y="2599509"/>
              <a:ext cx="543008" cy="736694"/>
              <a:chOff x="9181074" y="2063579"/>
              <a:chExt cx="1008323" cy="1351004"/>
            </a:xfrm>
          </p:grpSpPr>
          <p:grpSp>
            <p:nvGrpSpPr>
              <p:cNvPr id="266" name="Group 265">
                <a:extLst>
                  <a:ext uri="{FF2B5EF4-FFF2-40B4-BE49-F238E27FC236}">
                    <a16:creationId xmlns:a16="http://schemas.microsoft.com/office/drawing/2014/main" id="{9507022A-4852-1B41-868D-3EA8C5D5B5D3}"/>
                  </a:ext>
                </a:extLst>
              </p:cNvPr>
              <p:cNvGrpSpPr/>
              <p:nvPr/>
            </p:nvGrpSpPr>
            <p:grpSpPr>
              <a:xfrm>
                <a:off x="9309047" y="2092807"/>
                <a:ext cx="439787" cy="517111"/>
                <a:chOff x="4501086" y="2717689"/>
                <a:chExt cx="347435" cy="424729"/>
              </a:xfrm>
            </p:grpSpPr>
            <p:sp>
              <p:nvSpPr>
                <p:cNvPr id="269" name="Rectangle 268">
                  <a:extLst>
                    <a:ext uri="{FF2B5EF4-FFF2-40B4-BE49-F238E27FC236}">
                      <a16:creationId xmlns:a16="http://schemas.microsoft.com/office/drawing/2014/main" id="{2C238316-2924-184E-8E7F-5F5AD5F8A331}"/>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0" name="Oval 269">
                  <a:extLst>
                    <a:ext uri="{FF2B5EF4-FFF2-40B4-BE49-F238E27FC236}">
                      <a16:creationId xmlns:a16="http://schemas.microsoft.com/office/drawing/2014/main" id="{05421A7D-8CAB-8044-8AFD-E06EB9C406E1}"/>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1" name="Oval 270">
                  <a:extLst>
                    <a:ext uri="{FF2B5EF4-FFF2-40B4-BE49-F238E27FC236}">
                      <a16:creationId xmlns:a16="http://schemas.microsoft.com/office/drawing/2014/main" id="{9502E7AE-4866-E94A-90F5-E829E3898D85}"/>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sp>
              <p:nvSpPr>
                <p:cNvPr id="272" name="Rectangle 271">
                  <a:extLst>
                    <a:ext uri="{FF2B5EF4-FFF2-40B4-BE49-F238E27FC236}">
                      <a16:creationId xmlns:a16="http://schemas.microsoft.com/office/drawing/2014/main" id="{6FE1BC00-7844-6A49-8B97-60B8ED441843}"/>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a:p>
              </p:txBody>
            </p:sp>
          </p:grpSp>
          <p:sp>
            <p:nvSpPr>
              <p:cNvPr id="267" name="Can 266">
                <a:extLst>
                  <a:ext uri="{FF2B5EF4-FFF2-40B4-BE49-F238E27FC236}">
                    <a16:creationId xmlns:a16="http://schemas.microsoft.com/office/drawing/2014/main" id="{E22D9F4F-D5A2-764C-8C8A-6D3F60392BE7}"/>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268" name="Picture 267" descr="A screen shot of a computer&#10;&#10;Description automatically generated">
                <a:extLst>
                  <a:ext uri="{FF2B5EF4-FFF2-40B4-BE49-F238E27FC236}">
                    <a16:creationId xmlns:a16="http://schemas.microsoft.com/office/drawing/2014/main" id="{36D1C652-5306-2A4B-ACA4-F7062F63CDC0}"/>
                  </a:ext>
                </a:extLst>
              </p:cNvPr>
              <p:cNvPicPr>
                <a:picLocks noChangeAspect="1"/>
              </p:cNvPicPr>
              <p:nvPr/>
            </p:nvPicPr>
            <p:blipFill>
              <a:blip r:embed="rId4"/>
              <a:stretch>
                <a:fillRect/>
              </a:stretch>
            </p:blipFill>
            <p:spPr>
              <a:xfrm>
                <a:off x="9543539" y="2209860"/>
                <a:ext cx="645858" cy="1204723"/>
              </a:xfrm>
              <a:prstGeom prst="rect">
                <a:avLst/>
              </a:prstGeom>
            </p:spPr>
          </p:pic>
        </p:grpSp>
      </p:grpSp>
      <p:grpSp>
        <p:nvGrpSpPr>
          <p:cNvPr id="9" name="Group 8">
            <a:extLst>
              <a:ext uri="{FF2B5EF4-FFF2-40B4-BE49-F238E27FC236}">
                <a16:creationId xmlns:a16="http://schemas.microsoft.com/office/drawing/2014/main" id="{6D111BBC-FDA4-6940-A994-E5F6484A34F4}"/>
              </a:ext>
            </a:extLst>
          </p:cNvPr>
          <p:cNvGrpSpPr/>
          <p:nvPr/>
        </p:nvGrpSpPr>
        <p:grpSpPr>
          <a:xfrm>
            <a:off x="1858541" y="3037620"/>
            <a:ext cx="1444612" cy="787474"/>
            <a:chOff x="1858541" y="3037620"/>
            <a:chExt cx="1444612" cy="787474"/>
          </a:xfrm>
        </p:grpSpPr>
        <p:sp>
          <p:nvSpPr>
            <p:cNvPr id="165" name="TextBox 164">
              <a:extLst>
                <a:ext uri="{FF2B5EF4-FFF2-40B4-BE49-F238E27FC236}">
                  <a16:creationId xmlns:a16="http://schemas.microsoft.com/office/drawing/2014/main" id="{A0C3C8AE-65E6-DB48-8707-A29207510C2A}"/>
                </a:ext>
              </a:extLst>
            </p:cNvPr>
            <p:cNvSpPr txBox="1"/>
            <p:nvPr/>
          </p:nvSpPr>
          <p:spPr>
            <a:xfrm>
              <a:off x="1858541" y="3383755"/>
              <a:ext cx="1239137" cy="441339"/>
            </a:xfrm>
            <a:prstGeom prst="rect">
              <a:avLst/>
            </a:prstGeom>
            <a:noFill/>
          </p:spPr>
          <p:txBody>
            <a:bodyPr wrap="square" rtlCol="0">
              <a:spAutoFit/>
            </a:bodyPr>
            <a:lstStyle/>
            <a:p>
              <a:pPr>
                <a:lnSpc>
                  <a:spcPct val="80000"/>
                </a:lnSpc>
              </a:pPr>
              <a:r>
                <a:rPr lang="pt-BR" sz="1400"/>
                <a:t>Gerenciador de mobilidade</a:t>
              </a:r>
            </a:p>
          </p:txBody>
        </p:sp>
        <p:pic>
          <p:nvPicPr>
            <p:cNvPr id="279" name="Picture 278" descr="A screen shot of a computer&#10;&#10;Description automatically generated">
              <a:extLst>
                <a:ext uri="{FF2B5EF4-FFF2-40B4-BE49-F238E27FC236}">
                  <a16:creationId xmlns:a16="http://schemas.microsoft.com/office/drawing/2014/main" id="{7329F15E-AED0-5840-9D69-61F174145098}"/>
                </a:ext>
              </a:extLst>
            </p:cNvPr>
            <p:cNvPicPr>
              <a:picLocks noChangeAspect="1"/>
            </p:cNvPicPr>
            <p:nvPr/>
          </p:nvPicPr>
          <p:blipFill>
            <a:blip r:embed="rId4"/>
            <a:stretch>
              <a:fillRect/>
            </a:stretch>
          </p:blipFill>
          <p:spPr>
            <a:xfrm>
              <a:off x="2955342" y="3037620"/>
              <a:ext cx="347811" cy="656928"/>
            </a:xfrm>
            <a:prstGeom prst="rect">
              <a:avLst/>
            </a:prstGeom>
          </p:spPr>
        </p:pic>
      </p:grpSp>
      <p:grpSp>
        <p:nvGrpSpPr>
          <p:cNvPr id="10" name="Group 9">
            <a:extLst>
              <a:ext uri="{FF2B5EF4-FFF2-40B4-BE49-F238E27FC236}">
                <a16:creationId xmlns:a16="http://schemas.microsoft.com/office/drawing/2014/main" id="{9FFA1318-3313-9B48-A3B3-EC14FA5BC199}"/>
              </a:ext>
            </a:extLst>
          </p:cNvPr>
          <p:cNvGrpSpPr/>
          <p:nvPr/>
        </p:nvGrpSpPr>
        <p:grpSpPr>
          <a:xfrm>
            <a:off x="7865093" y="2337403"/>
            <a:ext cx="1461336" cy="712851"/>
            <a:chOff x="7865093" y="2337403"/>
            <a:chExt cx="1461336" cy="712851"/>
          </a:xfrm>
        </p:grpSpPr>
        <p:sp>
          <p:nvSpPr>
            <p:cNvPr id="187" name="TextBox 186">
              <a:extLst>
                <a:ext uri="{FF2B5EF4-FFF2-40B4-BE49-F238E27FC236}">
                  <a16:creationId xmlns:a16="http://schemas.microsoft.com/office/drawing/2014/main" id="{0FDDE4F5-CAFF-3243-9306-FE18C52FDE78}"/>
                </a:ext>
              </a:extLst>
            </p:cNvPr>
            <p:cNvSpPr txBox="1"/>
            <p:nvPr/>
          </p:nvSpPr>
          <p:spPr>
            <a:xfrm>
              <a:off x="8098802" y="2608915"/>
              <a:ext cx="1227627" cy="441339"/>
            </a:xfrm>
            <a:prstGeom prst="rect">
              <a:avLst/>
            </a:prstGeom>
            <a:noFill/>
          </p:spPr>
          <p:txBody>
            <a:bodyPr wrap="square" rtlCol="0">
              <a:spAutoFit/>
            </a:bodyPr>
            <a:lstStyle/>
            <a:p>
              <a:pPr>
                <a:lnSpc>
                  <a:spcPct val="80000"/>
                </a:lnSpc>
              </a:pPr>
              <a:r>
                <a:rPr lang="pt-BR" sz="1400"/>
                <a:t>Gerenciador de mobilidade</a:t>
              </a:r>
            </a:p>
          </p:txBody>
        </p:sp>
        <p:pic>
          <p:nvPicPr>
            <p:cNvPr id="285" name="Picture 284" descr="A screen shot of a computer&#10;&#10;Description automatically generated">
              <a:extLst>
                <a:ext uri="{FF2B5EF4-FFF2-40B4-BE49-F238E27FC236}">
                  <a16:creationId xmlns:a16="http://schemas.microsoft.com/office/drawing/2014/main" id="{980555A2-C73B-E84A-B14D-DB0960D042E5}"/>
                </a:ext>
              </a:extLst>
            </p:cNvPr>
            <p:cNvPicPr>
              <a:picLocks noChangeAspect="1"/>
            </p:cNvPicPr>
            <p:nvPr/>
          </p:nvPicPr>
          <p:blipFill>
            <a:blip r:embed="rId4"/>
            <a:stretch>
              <a:fillRect/>
            </a:stretch>
          </p:blipFill>
          <p:spPr>
            <a:xfrm>
              <a:off x="7865093" y="2337403"/>
              <a:ext cx="347811" cy="656928"/>
            </a:xfrm>
            <a:prstGeom prst="rect">
              <a:avLst/>
            </a:prstGeom>
          </p:spPr>
        </p:pic>
      </p:grpSp>
      <p:grpSp>
        <p:nvGrpSpPr>
          <p:cNvPr id="11" name="Group 10">
            <a:extLst>
              <a:ext uri="{FF2B5EF4-FFF2-40B4-BE49-F238E27FC236}">
                <a16:creationId xmlns:a16="http://schemas.microsoft.com/office/drawing/2014/main" id="{497EED75-423B-0940-BEC1-BFEB3508477F}"/>
              </a:ext>
            </a:extLst>
          </p:cNvPr>
          <p:cNvGrpSpPr/>
          <p:nvPr/>
        </p:nvGrpSpPr>
        <p:grpSpPr>
          <a:xfrm>
            <a:off x="5251327" y="5004486"/>
            <a:ext cx="1384251" cy="946094"/>
            <a:chOff x="5251327" y="5004486"/>
            <a:chExt cx="1384251" cy="946094"/>
          </a:xfrm>
        </p:grpSpPr>
        <p:sp>
          <p:nvSpPr>
            <p:cNvPr id="209" name="TextBox 208">
              <a:extLst>
                <a:ext uri="{FF2B5EF4-FFF2-40B4-BE49-F238E27FC236}">
                  <a16:creationId xmlns:a16="http://schemas.microsoft.com/office/drawing/2014/main" id="{EA5736E7-E32E-AA4A-892A-5862CF9E6FA4}"/>
                </a:ext>
              </a:extLst>
            </p:cNvPr>
            <p:cNvSpPr txBox="1"/>
            <p:nvPr/>
          </p:nvSpPr>
          <p:spPr>
            <a:xfrm>
              <a:off x="5251327" y="5681596"/>
              <a:ext cx="1384251" cy="268984"/>
            </a:xfrm>
            <a:prstGeom prst="rect">
              <a:avLst/>
            </a:prstGeom>
            <a:noFill/>
          </p:spPr>
          <p:txBody>
            <a:bodyPr wrap="square" rtlCol="0">
              <a:spAutoFit/>
            </a:bodyPr>
            <a:lstStyle/>
            <a:p>
              <a:pPr>
                <a:lnSpc>
                  <a:spcPct val="80000"/>
                </a:lnSpc>
              </a:pPr>
              <a:r>
                <a:rPr lang="pt-BR" sz="1400"/>
                <a:t>Correspondente</a:t>
              </a:r>
            </a:p>
          </p:txBody>
        </p:sp>
        <p:grpSp>
          <p:nvGrpSpPr>
            <p:cNvPr id="5" name="Group 4">
              <a:extLst>
                <a:ext uri="{FF2B5EF4-FFF2-40B4-BE49-F238E27FC236}">
                  <a16:creationId xmlns:a16="http://schemas.microsoft.com/office/drawing/2014/main" id="{2B33C32C-5265-ED42-8FC0-1A9A5E970754}"/>
                </a:ext>
              </a:extLst>
            </p:cNvPr>
            <p:cNvGrpSpPr/>
            <p:nvPr/>
          </p:nvGrpSpPr>
          <p:grpSpPr>
            <a:xfrm>
              <a:off x="5338118" y="5004486"/>
              <a:ext cx="891365" cy="796154"/>
              <a:chOff x="283029" y="4319993"/>
              <a:chExt cx="1226174" cy="1258225"/>
            </a:xfrm>
          </p:grpSpPr>
          <p:pic>
            <p:nvPicPr>
              <p:cNvPr id="286" name="Picture 180" descr="desktop_computer_stylized_medium">
                <a:extLst>
                  <a:ext uri="{FF2B5EF4-FFF2-40B4-BE49-F238E27FC236}">
                    <a16:creationId xmlns:a16="http://schemas.microsoft.com/office/drawing/2014/main" id="{E24910B7-6FE8-8F4D-BE95-1265D48B6A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283029" y="4319993"/>
                <a:ext cx="1226174" cy="1258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0" name="Freeform 181">
                <a:extLst>
                  <a:ext uri="{FF2B5EF4-FFF2-40B4-BE49-F238E27FC236}">
                    <a16:creationId xmlns:a16="http://schemas.microsoft.com/office/drawing/2014/main" id="{2D068B8E-96FB-2E4D-99CA-203353C2197C}"/>
                  </a:ext>
                </a:extLst>
              </p:cNvPr>
              <p:cNvSpPr>
                <a:spLocks/>
              </p:cNvSpPr>
              <p:nvPr/>
            </p:nvSpPr>
            <p:spPr bwMode="auto">
              <a:xfrm flipH="1">
                <a:off x="805497" y="4440692"/>
                <a:ext cx="596213" cy="576165"/>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sz="2400" b="0" i="0" u="none" strike="noStrike" kern="0" cap="none" spc="0" normalizeH="0" baseline="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9" name="Group 137">
            <a:extLst>
              <a:ext uri="{FF2B5EF4-FFF2-40B4-BE49-F238E27FC236}">
                <a16:creationId xmlns:a16="http://schemas.microsoft.com/office/drawing/2014/main" id="{2AB802E8-5553-1949-92B2-BD00ADA614DC}"/>
              </a:ext>
            </a:extLst>
          </p:cNvPr>
          <p:cNvGrpSpPr>
            <a:grpSpLocks/>
          </p:cNvGrpSpPr>
          <p:nvPr/>
        </p:nvGrpSpPr>
        <p:grpSpPr bwMode="auto">
          <a:xfrm>
            <a:off x="4399311" y="3330061"/>
            <a:ext cx="1322389" cy="1905000"/>
            <a:chOff x="1915" y="2230"/>
            <a:chExt cx="833" cy="1200"/>
          </a:xfrm>
        </p:grpSpPr>
        <p:sp>
          <p:nvSpPr>
            <p:cNvPr id="70" name="Line 138">
              <a:extLst>
                <a:ext uri="{FF2B5EF4-FFF2-40B4-BE49-F238E27FC236}">
                  <a16:creationId xmlns:a16="http://schemas.microsoft.com/office/drawing/2014/main" id="{F645DD9B-BFC6-AD47-A583-03C22E37D789}"/>
                </a:ext>
              </a:extLst>
            </p:cNvPr>
            <p:cNvSpPr>
              <a:spLocks noChangeShapeType="1"/>
            </p:cNvSpPr>
            <p:nvPr/>
          </p:nvSpPr>
          <p:spPr bwMode="auto">
            <a:xfrm flipH="1" flipV="1">
              <a:off x="1915" y="2230"/>
              <a:ext cx="833" cy="1200"/>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Lst>
              <a:ahLst/>
              <a:cxnLst>
                <a:cxn ang="0">
                  <a:pos x="connsiteX0" y="connsiteY0"/>
                </a:cxn>
                <a:cxn ang="0">
                  <a:pos x="connsiteX1" y="connsiteY1"/>
                </a:cxn>
              </a:cxnLst>
              <a:rect l="l" t="t" r="r" b="b"/>
              <a:pathLst>
                <a:path w="1321751" h="1905541">
                  <a:moveTo>
                    <a:pt x="0" y="0"/>
                  </a:moveTo>
                  <a:cubicBezTo>
                    <a:pt x="401139" y="520042"/>
                    <a:pt x="846840" y="1213232"/>
                    <a:pt x="1321751" y="1905541"/>
                  </a:cubicBezTo>
                </a:path>
              </a:pathLst>
            </a:custGeom>
            <a:noFill/>
            <a:ln w="2540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grpSp>
          <p:nvGrpSpPr>
            <p:cNvPr id="71" name="Group 139">
              <a:extLst>
                <a:ext uri="{FF2B5EF4-FFF2-40B4-BE49-F238E27FC236}">
                  <a16:creationId xmlns:a16="http://schemas.microsoft.com/office/drawing/2014/main" id="{D0EBFB04-6265-1142-A0D7-A07238C094E7}"/>
                </a:ext>
              </a:extLst>
            </p:cNvPr>
            <p:cNvGrpSpPr>
              <a:grpSpLocks/>
            </p:cNvGrpSpPr>
            <p:nvPr/>
          </p:nvGrpSpPr>
          <p:grpSpPr bwMode="auto">
            <a:xfrm>
              <a:off x="2313" y="2836"/>
              <a:ext cx="203" cy="252"/>
              <a:chOff x="759" y="3634"/>
              <a:chExt cx="203" cy="252"/>
            </a:xfrm>
          </p:grpSpPr>
          <p:sp>
            <p:nvSpPr>
              <p:cNvPr id="72" name="Oval 140">
                <a:extLst>
                  <a:ext uri="{FF2B5EF4-FFF2-40B4-BE49-F238E27FC236}">
                    <a16:creationId xmlns:a16="http://schemas.microsoft.com/office/drawing/2014/main" id="{956F277D-6EAE-D84E-9D63-469DF5286C4C}"/>
                  </a:ext>
                </a:extLst>
              </p:cNvPr>
              <p:cNvSpPr>
                <a:spLocks noChangeArrowheads="1"/>
              </p:cNvSpPr>
              <p:nvPr/>
            </p:nvSpPr>
            <p:spPr bwMode="auto">
              <a:xfrm>
                <a:off x="760" y="3662"/>
                <a:ext cx="202" cy="201"/>
              </a:xfrm>
              <a:prstGeom prst="ellipse">
                <a:avLst/>
              </a:prstGeom>
              <a:solidFill>
                <a:schemeClr val="bg1"/>
              </a:solidFill>
              <a:ln w="19050">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latin typeface="Arial" charset="0"/>
                  <a:cs typeface="Arial" charset="0"/>
                </a:endParaRPr>
              </a:p>
            </p:txBody>
          </p:sp>
          <p:sp>
            <p:nvSpPr>
              <p:cNvPr id="73" name="Text Box 141">
                <a:extLst>
                  <a:ext uri="{FF2B5EF4-FFF2-40B4-BE49-F238E27FC236}">
                    <a16:creationId xmlns:a16="http://schemas.microsoft.com/office/drawing/2014/main" id="{4C52B198-A8EF-6A4F-B115-E0C06BC8DC1E}"/>
                  </a:ext>
                </a:extLst>
              </p:cNvPr>
              <p:cNvSpPr txBox="1">
                <a:spLocks noChangeArrowheads="1"/>
              </p:cNvSpPr>
              <p:nvPr/>
            </p:nvSpPr>
            <p:spPr bwMode="auto">
              <a:xfrm>
                <a:off x="759" y="3634"/>
                <a:ext cx="198"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solidFill>
                      <a:srgbClr val="C00000"/>
                    </a:solidFill>
                    <a:latin typeface="+mn-lt"/>
                    <a:cs typeface="Arial" charset="0"/>
                  </a:rPr>
                  <a:t>1</a:t>
                </a:r>
              </a:p>
            </p:txBody>
          </p:sp>
        </p:grpSp>
      </p:grpSp>
      <p:grpSp>
        <p:nvGrpSpPr>
          <p:cNvPr id="14" name="Group 13">
            <a:extLst>
              <a:ext uri="{FF2B5EF4-FFF2-40B4-BE49-F238E27FC236}">
                <a16:creationId xmlns:a16="http://schemas.microsoft.com/office/drawing/2014/main" id="{0D18A5CE-5A7A-A849-88F0-035A21A77B6D}"/>
              </a:ext>
            </a:extLst>
          </p:cNvPr>
          <p:cNvGrpSpPr/>
          <p:nvPr/>
        </p:nvGrpSpPr>
        <p:grpSpPr>
          <a:xfrm>
            <a:off x="766635" y="4032423"/>
            <a:ext cx="4250208" cy="1675756"/>
            <a:chOff x="-493754" y="4847969"/>
            <a:chExt cx="4250208" cy="1675756"/>
          </a:xfrm>
        </p:grpSpPr>
        <p:sp>
          <p:nvSpPr>
            <p:cNvPr id="75" name="Text Box 143">
              <a:extLst>
                <a:ext uri="{FF2B5EF4-FFF2-40B4-BE49-F238E27FC236}">
                  <a16:creationId xmlns:a16="http://schemas.microsoft.com/office/drawing/2014/main" id="{1D7876B6-303D-6B42-A41C-968A91C46411}"/>
                </a:ext>
              </a:extLst>
            </p:cNvPr>
            <p:cNvSpPr txBox="1">
              <a:spLocks noChangeArrowheads="1"/>
            </p:cNvSpPr>
            <p:nvPr/>
          </p:nvSpPr>
          <p:spPr bwMode="auto">
            <a:xfrm>
              <a:off x="-493754" y="5101797"/>
              <a:ext cx="3484090" cy="14219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90000"/>
                </a:lnSpc>
                <a:defRPr/>
              </a:pPr>
              <a:r>
                <a:rPr lang="pt-BR" sz="2400">
                  <a:latin typeface="+mn-lt"/>
                  <a:cs typeface="Arial" charset="0"/>
                </a:rPr>
                <a:t>o correspondente entra em contato com o HSS </a:t>
              </a:r>
              <a:r>
                <a:rPr lang="pt-BR" sz="2400" i="1">
                  <a:solidFill>
                    <a:srgbClr val="0012A0"/>
                  </a:solidFill>
                  <a:latin typeface="+mn-lt"/>
                  <a:cs typeface="Arial" charset="0"/>
                </a:rPr>
                <a:t>doméstico</a:t>
              </a:r>
              <a:r>
                <a:rPr lang="pt-BR" sz="2400">
                  <a:latin typeface="+mn-lt"/>
                  <a:cs typeface="Arial" charset="0"/>
                </a:rPr>
                <a:t>, obtém a rede visitada do celular</a:t>
              </a:r>
            </a:p>
          </p:txBody>
        </p:sp>
        <p:cxnSp>
          <p:nvCxnSpPr>
            <p:cNvPr id="6" name="Straight Connector 5">
              <a:extLst>
                <a:ext uri="{FF2B5EF4-FFF2-40B4-BE49-F238E27FC236}">
                  <a16:creationId xmlns:a16="http://schemas.microsoft.com/office/drawing/2014/main" id="{79F89873-DBDC-7F44-A24E-F94A961D0213}"/>
                </a:ext>
              </a:extLst>
            </p:cNvPr>
            <p:cNvCxnSpPr>
              <a:cxnSpLocks/>
            </p:cNvCxnSpPr>
            <p:nvPr/>
          </p:nvCxnSpPr>
          <p:spPr>
            <a:xfrm flipV="1">
              <a:off x="2619632" y="5474045"/>
              <a:ext cx="1136822" cy="67962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AE2E1453-8E0F-7844-9F4A-D712B477D30D}"/>
                </a:ext>
              </a:extLst>
            </p:cNvPr>
            <p:cNvCxnSpPr>
              <a:cxnSpLocks/>
            </p:cNvCxnSpPr>
            <p:nvPr/>
          </p:nvCxnSpPr>
          <p:spPr>
            <a:xfrm flipV="1">
              <a:off x="2607276" y="4847969"/>
              <a:ext cx="1079157" cy="130569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6" name="TextBox 95">
            <a:extLst>
              <a:ext uri="{FF2B5EF4-FFF2-40B4-BE49-F238E27FC236}">
                <a16:creationId xmlns:a16="http://schemas.microsoft.com/office/drawing/2014/main" id="{E66361E0-A6EC-1F48-A66F-64954E07E28D}"/>
              </a:ext>
            </a:extLst>
          </p:cNvPr>
          <p:cNvSpPr txBox="1"/>
          <p:nvPr/>
        </p:nvSpPr>
        <p:spPr>
          <a:xfrm>
            <a:off x="1408671" y="1482923"/>
            <a:ext cx="1964723" cy="615553"/>
          </a:xfrm>
          <a:prstGeom prst="rect">
            <a:avLst/>
          </a:prstGeom>
          <a:noFill/>
        </p:spPr>
        <p:txBody>
          <a:bodyPr wrap="square" rtlCol="0">
            <a:spAutoFit/>
          </a:bodyPr>
          <a:lstStyle/>
          <a:p>
            <a:r>
              <a:rPr lang="pt-BR" sz="2000">
                <a:solidFill>
                  <a:srgbClr val="011199"/>
                </a:solidFill>
              </a:rPr>
              <a:t>Rede Doméstica</a:t>
            </a:r>
          </a:p>
          <a:p>
            <a:pPr marL="171450" lvl="1"/>
            <a:r>
              <a:rPr lang="pt-BR" sz="1400"/>
              <a:t>ex.: 128.119/16</a:t>
            </a:r>
          </a:p>
        </p:txBody>
      </p:sp>
      <p:sp>
        <p:nvSpPr>
          <p:cNvPr id="97" name="TextBox 96">
            <a:extLst>
              <a:ext uri="{FF2B5EF4-FFF2-40B4-BE49-F238E27FC236}">
                <a16:creationId xmlns:a16="http://schemas.microsoft.com/office/drawing/2014/main" id="{33A902D5-779F-A446-B758-106FBD4C1A45}"/>
              </a:ext>
            </a:extLst>
          </p:cNvPr>
          <p:cNvSpPr txBox="1"/>
          <p:nvPr/>
        </p:nvSpPr>
        <p:spPr>
          <a:xfrm>
            <a:off x="7761811" y="1499405"/>
            <a:ext cx="2185378" cy="615553"/>
          </a:xfrm>
          <a:prstGeom prst="rect">
            <a:avLst/>
          </a:prstGeom>
          <a:noFill/>
        </p:spPr>
        <p:txBody>
          <a:bodyPr wrap="square" rtlCol="0">
            <a:spAutoFit/>
          </a:bodyPr>
          <a:lstStyle/>
          <a:p>
            <a:r>
              <a:rPr lang="pt-BR" sz="2000">
                <a:solidFill>
                  <a:srgbClr val="011199"/>
                </a:solidFill>
              </a:rPr>
              <a:t>Rede Visitada</a:t>
            </a:r>
          </a:p>
          <a:p>
            <a:pPr marL="122238"/>
            <a:r>
              <a:rPr lang="pt-BR" sz="1400"/>
              <a:t>ex.: 79.129/16</a:t>
            </a:r>
          </a:p>
        </p:txBody>
      </p:sp>
      <p:grpSp>
        <p:nvGrpSpPr>
          <p:cNvPr id="28" name="Group 27">
            <a:extLst>
              <a:ext uri="{FF2B5EF4-FFF2-40B4-BE49-F238E27FC236}">
                <a16:creationId xmlns:a16="http://schemas.microsoft.com/office/drawing/2014/main" id="{36CD7987-5EA7-D042-BA46-B538C7D5C03F}"/>
              </a:ext>
            </a:extLst>
          </p:cNvPr>
          <p:cNvGrpSpPr/>
          <p:nvPr/>
        </p:nvGrpSpPr>
        <p:grpSpPr>
          <a:xfrm>
            <a:off x="7193386" y="2192404"/>
            <a:ext cx="589413" cy="1146660"/>
            <a:chOff x="7193386" y="2192404"/>
            <a:chExt cx="589413" cy="1146660"/>
          </a:xfrm>
        </p:grpSpPr>
        <p:sp>
          <p:nvSpPr>
            <p:cNvPr id="102" name="Freeform 101">
              <a:extLst>
                <a:ext uri="{FF2B5EF4-FFF2-40B4-BE49-F238E27FC236}">
                  <a16:creationId xmlns:a16="http://schemas.microsoft.com/office/drawing/2014/main" id="{B812D4CC-F155-2341-8833-F9BD5013291A}"/>
                </a:ext>
              </a:extLst>
            </p:cNvPr>
            <p:cNvSpPr/>
            <p:nvPr/>
          </p:nvSpPr>
          <p:spPr>
            <a:xfrm>
              <a:off x="7193386" y="2192404"/>
              <a:ext cx="451673" cy="1146660"/>
            </a:xfrm>
            <a:custGeom>
              <a:avLst/>
              <a:gdLst>
                <a:gd name="connsiteX0" fmla="*/ 36987 w 36987"/>
                <a:gd name="connsiteY0" fmla="*/ 0 h 1232968"/>
                <a:gd name="connsiteX1" fmla="*/ 24658 w 36987"/>
                <a:gd name="connsiteY1" fmla="*/ 665803 h 1232968"/>
                <a:gd name="connsiteX2" fmla="*/ 0 w 36987"/>
                <a:gd name="connsiteY2" fmla="*/ 1232968 h 1232968"/>
                <a:gd name="connsiteX3" fmla="*/ 0 w 36987"/>
                <a:gd name="connsiteY3" fmla="*/ 1232968 h 1232968"/>
                <a:gd name="connsiteX0" fmla="*/ 36987 w 394528"/>
                <a:gd name="connsiteY0" fmla="*/ 0 h 1232968"/>
                <a:gd name="connsiteX1" fmla="*/ 394528 w 394528"/>
                <a:gd name="connsiteY1" fmla="*/ 665803 h 1232968"/>
                <a:gd name="connsiteX2" fmla="*/ 0 w 394528"/>
                <a:gd name="connsiteY2" fmla="*/ 1232968 h 1232968"/>
                <a:gd name="connsiteX3" fmla="*/ 0 w 394528"/>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6987 w 398314"/>
                <a:gd name="connsiteY0" fmla="*/ 0 h 1232968"/>
                <a:gd name="connsiteX1" fmla="*/ 394528 w 398314"/>
                <a:gd name="connsiteY1" fmla="*/ 665803 h 1232968"/>
                <a:gd name="connsiteX2" fmla="*/ 0 w 398314"/>
                <a:gd name="connsiteY2" fmla="*/ 1232968 h 1232968"/>
                <a:gd name="connsiteX3" fmla="*/ 0 w 398314"/>
                <a:gd name="connsiteY3" fmla="*/ 1232968 h 1232968"/>
                <a:gd name="connsiteX0" fmla="*/ 332883 w 694038"/>
                <a:gd name="connsiteY0" fmla="*/ 0 h 1454902"/>
                <a:gd name="connsiteX1" fmla="*/ 690424 w 694038"/>
                <a:gd name="connsiteY1" fmla="*/ 665803 h 1454902"/>
                <a:gd name="connsiteX2" fmla="*/ 295896 w 694038"/>
                <a:gd name="connsiteY2" fmla="*/ 1232968 h 1454902"/>
                <a:gd name="connsiteX3" fmla="*/ 0 w 694038"/>
                <a:gd name="connsiteY3" fmla="*/ 1454902 h 1454902"/>
                <a:gd name="connsiteX0" fmla="*/ 36987 w 398142"/>
                <a:gd name="connsiteY0" fmla="*/ 0 h 1232968"/>
                <a:gd name="connsiteX1" fmla="*/ 394528 w 398142"/>
                <a:gd name="connsiteY1" fmla="*/ 665803 h 1232968"/>
                <a:gd name="connsiteX2" fmla="*/ 0 w 398142"/>
                <a:gd name="connsiteY2" fmla="*/ 1232968 h 1232968"/>
                <a:gd name="connsiteX0" fmla="*/ 36987 w 394572"/>
                <a:gd name="connsiteY0" fmla="*/ 0 h 1232968"/>
                <a:gd name="connsiteX1" fmla="*/ 394528 w 394572"/>
                <a:gd name="connsiteY1" fmla="*/ 665803 h 1232968"/>
                <a:gd name="connsiteX2" fmla="*/ 0 w 394572"/>
                <a:gd name="connsiteY2" fmla="*/ 1232968 h 1232968"/>
                <a:gd name="connsiteX0" fmla="*/ 24658 w 394577"/>
                <a:gd name="connsiteY0" fmla="*/ 0 h 1085012"/>
                <a:gd name="connsiteX1" fmla="*/ 394528 w 394577"/>
                <a:gd name="connsiteY1" fmla="*/ 517847 h 1085012"/>
                <a:gd name="connsiteX2" fmla="*/ 0 w 394577"/>
                <a:gd name="connsiteY2" fmla="*/ 1085012 h 1085012"/>
                <a:gd name="connsiteX0" fmla="*/ 24658 w 394630"/>
                <a:gd name="connsiteY0" fmla="*/ 0 h 1085012"/>
                <a:gd name="connsiteX1" fmla="*/ 394528 w 394630"/>
                <a:gd name="connsiteY1" fmla="*/ 517847 h 1085012"/>
                <a:gd name="connsiteX2" fmla="*/ 0 w 394630"/>
                <a:gd name="connsiteY2" fmla="*/ 1085012 h 1085012"/>
                <a:gd name="connsiteX0" fmla="*/ 24658 w 394630"/>
                <a:gd name="connsiteY0" fmla="*/ 0 h 1085044"/>
                <a:gd name="connsiteX1" fmla="*/ 394528 w 394630"/>
                <a:gd name="connsiteY1" fmla="*/ 517847 h 1085044"/>
                <a:gd name="connsiteX2" fmla="*/ 0 w 394630"/>
                <a:gd name="connsiteY2" fmla="*/ 1085012 h 1085044"/>
                <a:gd name="connsiteX0" fmla="*/ 24658 w 394630"/>
                <a:gd name="connsiteY0" fmla="*/ 0 h 1085053"/>
                <a:gd name="connsiteX1" fmla="*/ 394528 w 394630"/>
                <a:gd name="connsiteY1" fmla="*/ 604155 h 1085053"/>
                <a:gd name="connsiteX2" fmla="*/ 0 w 394630"/>
                <a:gd name="connsiteY2" fmla="*/ 1085012 h 1085053"/>
                <a:gd name="connsiteX0" fmla="*/ 24658 w 394630"/>
                <a:gd name="connsiteY0" fmla="*/ 0 h 1085085"/>
                <a:gd name="connsiteX1" fmla="*/ 394528 w 394630"/>
                <a:gd name="connsiteY1" fmla="*/ 604155 h 1085085"/>
                <a:gd name="connsiteX2" fmla="*/ 0 w 394630"/>
                <a:gd name="connsiteY2" fmla="*/ 1085012 h 1085085"/>
                <a:gd name="connsiteX0" fmla="*/ 24658 w 406950"/>
                <a:gd name="connsiteY0" fmla="*/ 0 h 1085063"/>
                <a:gd name="connsiteX1" fmla="*/ 406857 w 406950"/>
                <a:gd name="connsiteY1" fmla="*/ 530177 h 1085063"/>
                <a:gd name="connsiteX2" fmla="*/ 0 w 406950"/>
                <a:gd name="connsiteY2" fmla="*/ 1085012 h 1085063"/>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704"/>
                <a:gd name="connsiteX1" fmla="*/ 542476 w 544110"/>
                <a:gd name="connsiteY1" fmla="*/ 554836 h 1109704"/>
                <a:gd name="connsiteX2" fmla="*/ 135619 w 544110"/>
                <a:gd name="connsiteY2" fmla="*/ 1109671 h 1109704"/>
                <a:gd name="connsiteX0" fmla="*/ 0 w 544110"/>
                <a:gd name="connsiteY0" fmla="*/ 0 h 1109671"/>
                <a:gd name="connsiteX1" fmla="*/ 542476 w 544110"/>
                <a:gd name="connsiteY1" fmla="*/ 554836 h 1109671"/>
                <a:gd name="connsiteX2" fmla="*/ 135619 w 544110"/>
                <a:gd name="connsiteY2" fmla="*/ 1109671 h 1109671"/>
                <a:gd name="connsiteX0" fmla="*/ 0 w 544933"/>
                <a:gd name="connsiteY0" fmla="*/ 0 h 1146660"/>
                <a:gd name="connsiteX1" fmla="*/ 542476 w 544933"/>
                <a:gd name="connsiteY1" fmla="*/ 554836 h 1146660"/>
                <a:gd name="connsiteX2" fmla="*/ 160277 w 544933"/>
                <a:gd name="connsiteY2" fmla="*/ 1146660 h 1146660"/>
                <a:gd name="connsiteX0" fmla="*/ 0 w 547239"/>
                <a:gd name="connsiteY0" fmla="*/ 0 h 1146660"/>
                <a:gd name="connsiteX1" fmla="*/ 542476 w 547239"/>
                <a:gd name="connsiteY1" fmla="*/ 554836 h 1146660"/>
                <a:gd name="connsiteX2" fmla="*/ 160277 w 547239"/>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 name="connsiteX0" fmla="*/ 0 w 451673"/>
                <a:gd name="connsiteY0" fmla="*/ 0 h 1146660"/>
                <a:gd name="connsiteX1" fmla="*/ 443844 w 451673"/>
                <a:gd name="connsiteY1" fmla="*/ 554836 h 1146660"/>
                <a:gd name="connsiteX2" fmla="*/ 160277 w 451673"/>
                <a:gd name="connsiteY2" fmla="*/ 1146660 h 1146660"/>
              </a:gdLst>
              <a:ahLst/>
              <a:cxnLst>
                <a:cxn ang="0">
                  <a:pos x="connsiteX0" y="connsiteY0"/>
                </a:cxn>
                <a:cxn ang="0">
                  <a:pos x="connsiteX1" y="connsiteY1"/>
                </a:cxn>
                <a:cxn ang="0">
                  <a:pos x="connsiteX2" y="connsiteY2"/>
                </a:cxn>
              </a:cxnLst>
              <a:rect l="l" t="t" r="r" b="b"/>
              <a:pathLst>
                <a:path w="451673" h="1146660">
                  <a:moveTo>
                    <a:pt x="0" y="0"/>
                  </a:moveTo>
                  <a:cubicBezTo>
                    <a:pt x="279457" y="36988"/>
                    <a:pt x="404802" y="277418"/>
                    <a:pt x="443844" y="554836"/>
                  </a:cubicBezTo>
                  <a:cubicBezTo>
                    <a:pt x="482886" y="832254"/>
                    <a:pt x="373980" y="1015144"/>
                    <a:pt x="160277" y="1146660"/>
                  </a:cubicBezTo>
                </a:path>
              </a:pathLst>
            </a:custGeom>
            <a:ln w="2540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pt-BR"/>
            </a:p>
          </p:txBody>
        </p:sp>
        <p:grpSp>
          <p:nvGrpSpPr>
            <p:cNvPr id="103" name="Group 102">
              <a:extLst>
                <a:ext uri="{FF2B5EF4-FFF2-40B4-BE49-F238E27FC236}">
                  <a16:creationId xmlns:a16="http://schemas.microsoft.com/office/drawing/2014/main" id="{38C1778D-DF34-644E-B576-52D0C4F0D710}"/>
                </a:ext>
              </a:extLst>
            </p:cNvPr>
            <p:cNvGrpSpPr/>
            <p:nvPr/>
          </p:nvGrpSpPr>
          <p:grpSpPr>
            <a:xfrm>
              <a:off x="7464088" y="2469046"/>
              <a:ext cx="318711" cy="369332"/>
              <a:chOff x="499844" y="5934173"/>
              <a:chExt cx="318711" cy="369332"/>
            </a:xfrm>
          </p:grpSpPr>
          <p:sp>
            <p:nvSpPr>
              <p:cNvPr id="104" name="Oval 103">
                <a:extLst>
                  <a:ext uri="{FF2B5EF4-FFF2-40B4-BE49-F238E27FC236}">
                    <a16:creationId xmlns:a16="http://schemas.microsoft.com/office/drawing/2014/main" id="{795ADC7B-0B53-FE4F-80DB-349552A9777C}"/>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a:p>
            </p:txBody>
          </p:sp>
          <p:sp>
            <p:nvSpPr>
              <p:cNvPr id="105" name="TextBox 104">
                <a:extLst>
                  <a:ext uri="{FF2B5EF4-FFF2-40B4-BE49-F238E27FC236}">
                    <a16:creationId xmlns:a16="http://schemas.microsoft.com/office/drawing/2014/main" id="{4C992193-D570-3848-8B62-0B1B018C9AF7}"/>
                  </a:ext>
                </a:extLst>
              </p:cNvPr>
              <p:cNvSpPr txBox="1"/>
              <p:nvPr/>
            </p:nvSpPr>
            <p:spPr>
              <a:xfrm>
                <a:off x="520378" y="5934173"/>
                <a:ext cx="239858" cy="369332"/>
              </a:xfrm>
              <a:prstGeom prst="rect">
                <a:avLst/>
              </a:prstGeom>
              <a:noFill/>
            </p:spPr>
            <p:txBody>
              <a:bodyPr wrap="square" rtlCol="0">
                <a:spAutoFit/>
              </a:bodyPr>
              <a:lstStyle/>
              <a:p>
                <a:r>
                  <a:rPr lang="pt-BR">
                    <a:solidFill>
                      <a:srgbClr val="C00000"/>
                    </a:solidFill>
                  </a:rPr>
                  <a:t>4</a:t>
                </a:r>
              </a:p>
            </p:txBody>
          </p:sp>
        </p:grpSp>
      </p:grpSp>
      <p:grpSp>
        <p:nvGrpSpPr>
          <p:cNvPr id="33" name="Group 32">
            <a:extLst>
              <a:ext uri="{FF2B5EF4-FFF2-40B4-BE49-F238E27FC236}">
                <a16:creationId xmlns:a16="http://schemas.microsoft.com/office/drawing/2014/main" id="{BF68DFBE-B94F-704C-B900-18F3AA2CDC03}"/>
              </a:ext>
            </a:extLst>
          </p:cNvPr>
          <p:cNvGrpSpPr/>
          <p:nvPr/>
        </p:nvGrpSpPr>
        <p:grpSpPr>
          <a:xfrm>
            <a:off x="7834184" y="2693773"/>
            <a:ext cx="4188941" cy="1564236"/>
            <a:chOff x="7834184" y="2693773"/>
            <a:chExt cx="4188941" cy="1564236"/>
          </a:xfrm>
        </p:grpSpPr>
        <p:sp>
          <p:nvSpPr>
            <p:cNvPr id="29" name="TextBox 28">
              <a:extLst>
                <a:ext uri="{FF2B5EF4-FFF2-40B4-BE49-F238E27FC236}">
                  <a16:creationId xmlns:a16="http://schemas.microsoft.com/office/drawing/2014/main" id="{E54D1966-EEFB-A446-81A7-764F9DFE84E0}"/>
                </a:ext>
              </a:extLst>
            </p:cNvPr>
            <p:cNvSpPr txBox="1"/>
            <p:nvPr/>
          </p:nvSpPr>
          <p:spPr>
            <a:xfrm>
              <a:off x="9030943" y="2891481"/>
              <a:ext cx="2992182" cy="1366528"/>
            </a:xfrm>
            <a:prstGeom prst="rect">
              <a:avLst/>
            </a:prstGeom>
            <a:noFill/>
          </p:spPr>
          <p:txBody>
            <a:bodyPr wrap="square" rtlCol="0">
              <a:spAutoFit/>
            </a:bodyPr>
            <a:lstStyle/>
            <a:p>
              <a:pPr>
                <a:lnSpc>
                  <a:spcPct val="90000"/>
                </a:lnSpc>
              </a:pPr>
              <a:r>
                <a:rPr lang="pt-BR" sz="2400"/>
                <a:t>roteador gateway visitado encaminha para dispositivo móvel</a:t>
              </a:r>
            </a:p>
            <a:p>
              <a:endParaRPr lang="pt-BR"/>
            </a:p>
          </p:txBody>
        </p:sp>
        <p:cxnSp>
          <p:nvCxnSpPr>
            <p:cNvPr id="32" name="Straight Connector 31">
              <a:extLst>
                <a:ext uri="{FF2B5EF4-FFF2-40B4-BE49-F238E27FC236}">
                  <a16:creationId xmlns:a16="http://schemas.microsoft.com/office/drawing/2014/main" id="{8DE429D3-F105-0546-8130-BF938851DD45}"/>
                </a:ext>
              </a:extLst>
            </p:cNvPr>
            <p:cNvCxnSpPr>
              <a:cxnSpLocks/>
            </p:cNvCxnSpPr>
            <p:nvPr/>
          </p:nvCxnSpPr>
          <p:spPr>
            <a:xfrm>
              <a:off x="7834184" y="2693773"/>
              <a:ext cx="1198605" cy="35727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21" name="Group 137">
            <a:extLst>
              <a:ext uri="{FF2B5EF4-FFF2-40B4-BE49-F238E27FC236}">
                <a16:creationId xmlns:a16="http://schemas.microsoft.com/office/drawing/2014/main" id="{567C1314-3308-4E48-81E8-DFC6341689EE}"/>
              </a:ext>
            </a:extLst>
          </p:cNvPr>
          <p:cNvGrpSpPr>
            <a:grpSpLocks/>
          </p:cNvGrpSpPr>
          <p:nvPr/>
        </p:nvGrpSpPr>
        <p:grpSpPr bwMode="auto">
          <a:xfrm>
            <a:off x="4625851" y="3210611"/>
            <a:ext cx="1322389" cy="1905000"/>
            <a:chOff x="1915" y="2230"/>
            <a:chExt cx="833" cy="1200"/>
          </a:xfrm>
        </p:grpSpPr>
        <p:sp>
          <p:nvSpPr>
            <p:cNvPr id="122" name="Line 138">
              <a:extLst>
                <a:ext uri="{FF2B5EF4-FFF2-40B4-BE49-F238E27FC236}">
                  <a16:creationId xmlns:a16="http://schemas.microsoft.com/office/drawing/2014/main" id="{AA66713F-006C-A640-84B7-6F703C89BA29}"/>
                </a:ext>
              </a:extLst>
            </p:cNvPr>
            <p:cNvSpPr>
              <a:spLocks noChangeShapeType="1"/>
            </p:cNvSpPr>
            <p:nvPr/>
          </p:nvSpPr>
          <p:spPr bwMode="auto">
            <a:xfrm flipH="1" flipV="1">
              <a:off x="1915" y="2230"/>
              <a:ext cx="833" cy="1200"/>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Lst>
              <a:ahLst/>
              <a:cxnLst>
                <a:cxn ang="0">
                  <a:pos x="connsiteX0" y="connsiteY0"/>
                </a:cxn>
                <a:cxn ang="0">
                  <a:pos x="connsiteX1" y="connsiteY1"/>
                </a:cxn>
              </a:cxnLst>
              <a:rect l="l" t="t" r="r" b="b"/>
              <a:pathLst>
                <a:path w="1321751" h="1905541">
                  <a:moveTo>
                    <a:pt x="0" y="0"/>
                  </a:moveTo>
                  <a:cubicBezTo>
                    <a:pt x="401139" y="520042"/>
                    <a:pt x="846840" y="1213232"/>
                    <a:pt x="1321751" y="1905541"/>
                  </a:cubicBezTo>
                </a:path>
              </a:pathLst>
            </a:custGeom>
            <a:noFill/>
            <a:ln w="25400">
              <a:solidFill>
                <a:srgbClr val="C00000"/>
              </a:solidFill>
              <a:round/>
              <a:headEnd type="triangle"/>
              <a:tailEnd type="non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grpSp>
          <p:nvGrpSpPr>
            <p:cNvPr id="123" name="Group 139">
              <a:extLst>
                <a:ext uri="{FF2B5EF4-FFF2-40B4-BE49-F238E27FC236}">
                  <a16:creationId xmlns:a16="http://schemas.microsoft.com/office/drawing/2014/main" id="{A1CAB2E9-58F0-4B49-B8CF-C51CAEAF0D93}"/>
                </a:ext>
              </a:extLst>
            </p:cNvPr>
            <p:cNvGrpSpPr>
              <a:grpSpLocks/>
            </p:cNvGrpSpPr>
            <p:nvPr/>
          </p:nvGrpSpPr>
          <p:grpSpPr bwMode="auto">
            <a:xfrm>
              <a:off x="2108" y="2539"/>
              <a:ext cx="202" cy="252"/>
              <a:chOff x="554" y="3337"/>
              <a:chExt cx="202" cy="252"/>
            </a:xfrm>
          </p:grpSpPr>
          <p:sp>
            <p:nvSpPr>
              <p:cNvPr id="124" name="Oval 140">
                <a:extLst>
                  <a:ext uri="{FF2B5EF4-FFF2-40B4-BE49-F238E27FC236}">
                    <a16:creationId xmlns:a16="http://schemas.microsoft.com/office/drawing/2014/main" id="{5E13FCDB-CB6E-754E-9F6E-82D90C887269}"/>
                  </a:ext>
                </a:extLst>
              </p:cNvPr>
              <p:cNvSpPr>
                <a:spLocks noChangeArrowheads="1"/>
              </p:cNvSpPr>
              <p:nvPr/>
            </p:nvSpPr>
            <p:spPr bwMode="auto">
              <a:xfrm>
                <a:off x="554" y="3374"/>
                <a:ext cx="202" cy="201"/>
              </a:xfrm>
              <a:prstGeom prst="ellipse">
                <a:avLst/>
              </a:prstGeom>
              <a:solidFill>
                <a:schemeClr val="bg1"/>
              </a:solidFill>
              <a:ln w="19050">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latin typeface="Arial" charset="0"/>
                  <a:cs typeface="Arial" charset="0"/>
                </a:endParaRPr>
              </a:p>
            </p:txBody>
          </p:sp>
          <p:sp>
            <p:nvSpPr>
              <p:cNvPr id="125" name="Text Box 141">
                <a:extLst>
                  <a:ext uri="{FF2B5EF4-FFF2-40B4-BE49-F238E27FC236}">
                    <a16:creationId xmlns:a16="http://schemas.microsoft.com/office/drawing/2014/main" id="{EFECD87D-AE0B-2340-A740-238167129BB3}"/>
                  </a:ext>
                </a:extLst>
              </p:cNvPr>
              <p:cNvSpPr txBox="1">
                <a:spLocks noChangeArrowheads="1"/>
              </p:cNvSpPr>
              <p:nvPr/>
            </p:nvSpPr>
            <p:spPr bwMode="auto">
              <a:xfrm>
                <a:off x="557" y="3337"/>
                <a:ext cx="198"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solidFill>
                      <a:srgbClr val="C00000"/>
                    </a:solidFill>
                    <a:latin typeface="+mn-lt"/>
                    <a:cs typeface="Arial" charset="0"/>
                  </a:rPr>
                  <a:t>2</a:t>
                </a:r>
              </a:p>
            </p:txBody>
          </p:sp>
        </p:grpSp>
      </p:grpSp>
      <p:grpSp>
        <p:nvGrpSpPr>
          <p:cNvPr id="126" name="Group 137">
            <a:extLst>
              <a:ext uri="{FF2B5EF4-FFF2-40B4-BE49-F238E27FC236}">
                <a16:creationId xmlns:a16="http://schemas.microsoft.com/office/drawing/2014/main" id="{7DCCFC3E-FF34-1C43-8781-E2F7B55DB97A}"/>
              </a:ext>
            </a:extLst>
          </p:cNvPr>
          <p:cNvGrpSpPr>
            <a:grpSpLocks/>
          </p:cNvGrpSpPr>
          <p:nvPr/>
        </p:nvGrpSpPr>
        <p:grpSpPr bwMode="auto">
          <a:xfrm>
            <a:off x="6286332" y="3699820"/>
            <a:ext cx="803276" cy="1604963"/>
            <a:chOff x="1028" y="1656"/>
            <a:chExt cx="506" cy="1011"/>
          </a:xfrm>
        </p:grpSpPr>
        <p:sp>
          <p:nvSpPr>
            <p:cNvPr id="127" name="Line 138">
              <a:extLst>
                <a:ext uri="{FF2B5EF4-FFF2-40B4-BE49-F238E27FC236}">
                  <a16:creationId xmlns:a16="http://schemas.microsoft.com/office/drawing/2014/main" id="{242F26A0-18FF-8C44-92B2-1684C63AB607}"/>
                </a:ext>
              </a:extLst>
            </p:cNvPr>
            <p:cNvSpPr>
              <a:spLocks noChangeShapeType="1"/>
            </p:cNvSpPr>
            <p:nvPr/>
          </p:nvSpPr>
          <p:spPr bwMode="auto">
            <a:xfrm flipH="1" flipV="1">
              <a:off x="1028" y="1656"/>
              <a:ext cx="506" cy="1011"/>
            </a:xfrm>
            <a:custGeom>
              <a:avLst/>
              <a:gdLst>
                <a:gd name="connsiteX0" fmla="*/ 0 w 1350962"/>
                <a:gd name="connsiteY0" fmla="*/ 0 h 1498600"/>
                <a:gd name="connsiteX1" fmla="*/ 1350962 w 1350962"/>
                <a:gd name="connsiteY1" fmla="*/ 1498600 h 1498600"/>
                <a:gd name="connsiteX0" fmla="*/ 0 w 1177968"/>
                <a:gd name="connsiteY0" fmla="*/ 0 h 1708665"/>
                <a:gd name="connsiteX1" fmla="*/ 1177968 w 1177968"/>
                <a:gd name="connsiteY1" fmla="*/ 1708665 h 1708665"/>
                <a:gd name="connsiteX0" fmla="*/ 0 w 1239754"/>
                <a:gd name="connsiteY0" fmla="*/ 0 h 1708665"/>
                <a:gd name="connsiteX1" fmla="*/ 1239754 w 1239754"/>
                <a:gd name="connsiteY1" fmla="*/ 1708665 h 1708665"/>
                <a:gd name="connsiteX0" fmla="*/ 0 w 1260255"/>
                <a:gd name="connsiteY0" fmla="*/ 0 h 1889139"/>
                <a:gd name="connsiteX1" fmla="*/ 1260255 w 1260255"/>
                <a:gd name="connsiteY1" fmla="*/ 1889139 h 1889139"/>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1321751"/>
                <a:gd name="connsiteY0" fmla="*/ 0 h 1905541"/>
                <a:gd name="connsiteX1" fmla="*/ 1321751 w 1321751"/>
                <a:gd name="connsiteY1" fmla="*/ 1905541 h 1905541"/>
                <a:gd name="connsiteX0" fmla="*/ 0 w 2729741"/>
                <a:gd name="connsiteY0" fmla="*/ 0 h 1213365"/>
                <a:gd name="connsiteX1" fmla="*/ 2729741 w 2729741"/>
                <a:gd name="connsiteY1" fmla="*/ 1213365 h 1213365"/>
                <a:gd name="connsiteX0" fmla="*/ 0 w 802625"/>
                <a:gd name="connsiteY0" fmla="*/ 1715344 h 1779818"/>
                <a:gd name="connsiteX1" fmla="*/ 802625 w 802625"/>
                <a:gd name="connsiteY1" fmla="*/ 110172 h 1779818"/>
                <a:gd name="connsiteX0" fmla="*/ 0 w 802625"/>
                <a:gd name="connsiteY0" fmla="*/ 1764540 h 1764540"/>
                <a:gd name="connsiteX1" fmla="*/ 802625 w 802625"/>
                <a:gd name="connsiteY1" fmla="*/ 159368 h 1764540"/>
                <a:gd name="connsiteX0" fmla="*/ 0 w 802625"/>
                <a:gd name="connsiteY0" fmla="*/ 1605172 h 1605172"/>
                <a:gd name="connsiteX1" fmla="*/ 802625 w 802625"/>
                <a:gd name="connsiteY1" fmla="*/ 0 h 1605172"/>
              </a:gdLst>
              <a:ahLst/>
              <a:cxnLst>
                <a:cxn ang="0">
                  <a:pos x="connsiteX0" y="connsiteY0"/>
                </a:cxn>
                <a:cxn ang="0">
                  <a:pos x="connsiteX1" y="connsiteY1"/>
                </a:cxn>
              </a:cxnLst>
              <a:rect l="l" t="t" r="r" b="b"/>
              <a:pathLst>
                <a:path w="802625" h="1605172">
                  <a:moveTo>
                    <a:pt x="0" y="1605172"/>
                  </a:moveTo>
                  <a:cubicBezTo>
                    <a:pt x="191244" y="1062396"/>
                    <a:pt x="352408" y="865372"/>
                    <a:pt x="802625" y="0"/>
                  </a:cubicBezTo>
                </a:path>
              </a:pathLst>
            </a:custGeom>
            <a:noFill/>
            <a:ln w="25400">
              <a:solidFill>
                <a:srgbClr val="C00000"/>
              </a:solidFill>
              <a:round/>
              <a:headEnd type="triangle"/>
              <a:tailEnd type="non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pt-BR">
                <a:cs typeface="+mn-cs"/>
              </a:endParaRPr>
            </a:p>
          </p:txBody>
        </p:sp>
        <p:grpSp>
          <p:nvGrpSpPr>
            <p:cNvPr id="128" name="Group 139">
              <a:extLst>
                <a:ext uri="{FF2B5EF4-FFF2-40B4-BE49-F238E27FC236}">
                  <a16:creationId xmlns:a16="http://schemas.microsoft.com/office/drawing/2014/main" id="{4C08F486-76E9-FF49-BFD8-662FFB21C9C9}"/>
                </a:ext>
              </a:extLst>
            </p:cNvPr>
            <p:cNvGrpSpPr>
              <a:grpSpLocks/>
            </p:cNvGrpSpPr>
            <p:nvPr/>
          </p:nvGrpSpPr>
          <p:grpSpPr bwMode="auto">
            <a:xfrm>
              <a:off x="1301" y="1838"/>
              <a:ext cx="207" cy="252"/>
              <a:chOff x="-253" y="2636"/>
              <a:chExt cx="207" cy="252"/>
            </a:xfrm>
          </p:grpSpPr>
          <p:sp>
            <p:nvSpPr>
              <p:cNvPr id="129" name="Oval 140">
                <a:extLst>
                  <a:ext uri="{FF2B5EF4-FFF2-40B4-BE49-F238E27FC236}">
                    <a16:creationId xmlns:a16="http://schemas.microsoft.com/office/drawing/2014/main" id="{D7F72C4A-7E0C-6D46-9672-E3DB86AE4013}"/>
                  </a:ext>
                </a:extLst>
              </p:cNvPr>
              <p:cNvSpPr>
                <a:spLocks noChangeArrowheads="1"/>
              </p:cNvSpPr>
              <p:nvPr/>
            </p:nvSpPr>
            <p:spPr bwMode="auto">
              <a:xfrm>
                <a:off x="-248" y="2650"/>
                <a:ext cx="202" cy="201"/>
              </a:xfrm>
              <a:prstGeom prst="ellipse">
                <a:avLst/>
              </a:prstGeom>
              <a:solidFill>
                <a:schemeClr val="bg1"/>
              </a:solidFill>
              <a:ln w="19050">
                <a:solidFill>
                  <a:srgbClr val="C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a:latin typeface="Arial" charset="0"/>
                  <a:cs typeface="Arial" charset="0"/>
                </a:endParaRPr>
              </a:p>
            </p:txBody>
          </p:sp>
          <p:sp>
            <p:nvSpPr>
              <p:cNvPr id="130" name="Text Box 141">
                <a:extLst>
                  <a:ext uri="{FF2B5EF4-FFF2-40B4-BE49-F238E27FC236}">
                    <a16:creationId xmlns:a16="http://schemas.microsoft.com/office/drawing/2014/main" id="{DE3F69BA-E896-E44D-8CA7-3D158B6C5C7D}"/>
                  </a:ext>
                </a:extLst>
              </p:cNvPr>
              <p:cNvSpPr txBox="1">
                <a:spLocks noChangeArrowheads="1"/>
              </p:cNvSpPr>
              <p:nvPr/>
            </p:nvSpPr>
            <p:spPr bwMode="auto">
              <a:xfrm>
                <a:off x="-253" y="2636"/>
                <a:ext cx="198"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defRPr/>
                </a:pPr>
                <a:r>
                  <a:rPr lang="pt-BR" sz="2000">
                    <a:solidFill>
                      <a:srgbClr val="C00000"/>
                    </a:solidFill>
                    <a:latin typeface="+mn-lt"/>
                    <a:cs typeface="Arial" charset="0"/>
                  </a:rPr>
                  <a:t>3</a:t>
                </a:r>
              </a:p>
            </p:txBody>
          </p:sp>
        </p:grpSp>
      </p:grpSp>
      <p:grpSp>
        <p:nvGrpSpPr>
          <p:cNvPr id="136" name="Group 201">
            <a:extLst>
              <a:ext uri="{FF2B5EF4-FFF2-40B4-BE49-F238E27FC236}">
                <a16:creationId xmlns:a16="http://schemas.microsoft.com/office/drawing/2014/main" id="{C3E7B863-7224-DC44-A05F-1CE7E305D3E3}"/>
              </a:ext>
            </a:extLst>
          </p:cNvPr>
          <p:cNvGrpSpPr>
            <a:grpSpLocks/>
          </p:cNvGrpSpPr>
          <p:nvPr/>
        </p:nvGrpSpPr>
        <p:grpSpPr bwMode="auto">
          <a:xfrm>
            <a:off x="6215448" y="4840028"/>
            <a:ext cx="358347" cy="362168"/>
            <a:chOff x="375561" y="297711"/>
            <a:chExt cx="1252683" cy="2138362"/>
          </a:xfrm>
        </p:grpSpPr>
        <p:sp>
          <p:nvSpPr>
            <p:cNvPr id="137" name="Freeform 136">
              <a:extLst>
                <a:ext uri="{FF2B5EF4-FFF2-40B4-BE49-F238E27FC236}">
                  <a16:creationId xmlns:a16="http://schemas.microsoft.com/office/drawing/2014/main" id="{B1C86697-925D-0D40-AC34-1105DDBDBC48}"/>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138" name="Freeform 137">
              <a:extLst>
                <a:ext uri="{FF2B5EF4-FFF2-40B4-BE49-F238E27FC236}">
                  <a16:creationId xmlns:a16="http://schemas.microsoft.com/office/drawing/2014/main" id="{0DE2FA55-678C-4043-B50E-8079535A18B5}"/>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p>
          </p:txBody>
        </p:sp>
        <p:sp>
          <p:nvSpPr>
            <p:cNvPr id="139" name="Rectangle 138">
              <a:extLst>
                <a:ext uri="{FF2B5EF4-FFF2-40B4-BE49-F238E27FC236}">
                  <a16:creationId xmlns:a16="http://schemas.microsoft.com/office/drawing/2014/main" id="{B12C63D1-0F79-6D44-8BF0-9A35F665B243}"/>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BR">
                <a:solidFill>
                  <a:srgbClr val="FFFFFF"/>
                </a:solidFill>
                <a:ea typeface="ＭＳ Ｐゴシック" charset="0"/>
                <a:cs typeface="ＭＳ Ｐゴシック" charset="0"/>
              </a:endParaRPr>
            </a:p>
          </p:txBody>
        </p:sp>
      </p:grpSp>
      <p:grpSp>
        <p:nvGrpSpPr>
          <p:cNvPr id="15" name="Group 14">
            <a:extLst>
              <a:ext uri="{FF2B5EF4-FFF2-40B4-BE49-F238E27FC236}">
                <a16:creationId xmlns:a16="http://schemas.microsoft.com/office/drawing/2014/main" id="{03A89977-F97D-CE45-B70C-F8C7A9697953}"/>
              </a:ext>
            </a:extLst>
          </p:cNvPr>
          <p:cNvGrpSpPr/>
          <p:nvPr/>
        </p:nvGrpSpPr>
        <p:grpSpPr>
          <a:xfrm>
            <a:off x="7133968" y="4291913"/>
            <a:ext cx="4287794" cy="1871922"/>
            <a:chOff x="7133968" y="4291913"/>
            <a:chExt cx="4287794" cy="1871922"/>
          </a:xfrm>
        </p:grpSpPr>
        <p:sp>
          <p:nvSpPr>
            <p:cNvPr id="144" name="TextBox 143">
              <a:extLst>
                <a:ext uri="{FF2B5EF4-FFF2-40B4-BE49-F238E27FC236}">
                  <a16:creationId xmlns:a16="http://schemas.microsoft.com/office/drawing/2014/main" id="{4ACBF94F-50D2-6F47-B6ED-DDEBB305C324}"/>
                </a:ext>
              </a:extLst>
            </p:cNvPr>
            <p:cNvSpPr txBox="1"/>
            <p:nvPr/>
          </p:nvSpPr>
          <p:spPr>
            <a:xfrm>
              <a:off x="8429580" y="4464908"/>
              <a:ext cx="2992182" cy="1698927"/>
            </a:xfrm>
            <a:prstGeom prst="rect">
              <a:avLst/>
            </a:prstGeom>
            <a:noFill/>
          </p:spPr>
          <p:txBody>
            <a:bodyPr wrap="square" rtlCol="0">
              <a:spAutoFit/>
            </a:bodyPr>
            <a:lstStyle/>
            <a:p>
              <a:pPr>
                <a:lnSpc>
                  <a:spcPct val="90000"/>
                </a:lnSpc>
              </a:pPr>
              <a:r>
                <a:rPr lang="pt-BR" sz="2400" dirty="0"/>
                <a:t>correspondente endereça datagrama para o endereço da rede visitada</a:t>
              </a:r>
            </a:p>
            <a:p>
              <a:endParaRPr lang="pt-BR" dirty="0"/>
            </a:p>
          </p:txBody>
        </p:sp>
        <p:cxnSp>
          <p:nvCxnSpPr>
            <p:cNvPr id="145" name="Straight Connector 144">
              <a:extLst>
                <a:ext uri="{FF2B5EF4-FFF2-40B4-BE49-F238E27FC236}">
                  <a16:creationId xmlns:a16="http://schemas.microsoft.com/office/drawing/2014/main" id="{F7EBF82F-DD0C-894E-A6FA-96E9442AA281}"/>
                </a:ext>
              </a:extLst>
            </p:cNvPr>
            <p:cNvCxnSpPr/>
            <p:nvPr/>
          </p:nvCxnSpPr>
          <p:spPr>
            <a:xfrm>
              <a:off x="7133968" y="4291913"/>
              <a:ext cx="1285102" cy="38305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93925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wipe(down)">
                                      <p:cBhvr>
                                        <p:cTn id="7" dur="500"/>
                                        <p:tgtEl>
                                          <p:spTgt spid="69"/>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21"/>
                                        </p:tgtEl>
                                        <p:attrNameLst>
                                          <p:attrName>style.visibility</p:attrName>
                                        </p:attrNameLst>
                                      </p:cBhvr>
                                      <p:to>
                                        <p:strVal val="visible"/>
                                      </p:to>
                                    </p:set>
                                    <p:animEffect transition="in" filter="wipe(up)">
                                      <p:cBhvr>
                                        <p:cTn id="11" dur="500"/>
                                        <p:tgtEl>
                                          <p:spTgt spid="121"/>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126"/>
                                        </p:tgtEl>
                                        <p:attrNameLst>
                                          <p:attrName>style.visibility</p:attrName>
                                        </p:attrNameLst>
                                      </p:cBhvr>
                                      <p:to>
                                        <p:strVal val="visible"/>
                                      </p:to>
                                    </p:set>
                                    <p:animEffect transition="in" filter="wipe(down)">
                                      <p:cBhvr>
                                        <p:cTn id="20" dur="500"/>
                                        <p:tgtEl>
                                          <p:spTgt spid="126"/>
                                        </p:tgtEl>
                                      </p:cBhvr>
                                    </p:animEffect>
                                  </p:childTnLst>
                                </p:cTn>
                              </p:par>
                              <p:par>
                                <p:cTn id="21" presetID="9" presetClass="entr" presetSubtype="0" fill="hold"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xit" presetSubtype="0" fill="hold" nodeType="withEffect">
                                  <p:stCondLst>
                                    <p:cond delay="0"/>
                                  </p:stCondLst>
                                  <p:childTnLst>
                                    <p:animEffect transition="out" filter="dissolve">
                                      <p:cBhvr>
                                        <p:cTn id="25" dur="500"/>
                                        <p:tgtEl>
                                          <p:spTgt spid="14"/>
                                        </p:tgtEl>
                                      </p:cBhvr>
                                    </p:animEffect>
                                    <p:set>
                                      <p:cBhvr>
                                        <p:cTn id="26" dur="1" fill="hold">
                                          <p:stCondLst>
                                            <p:cond delay="499"/>
                                          </p:stCondLst>
                                        </p:cTn>
                                        <p:tgtEl>
                                          <p:spTgt spid="14"/>
                                        </p:tgtEl>
                                        <p:attrNameLst>
                                          <p:attrName>style.visibility</p:attrName>
                                        </p:attrNameLst>
                                      </p:cBhvr>
                                      <p:to>
                                        <p:strVal val="hidden"/>
                                      </p:to>
                                    </p:set>
                                  </p:childTnLst>
                                </p:cTn>
                              </p:par>
                              <p:par>
                                <p:cTn id="27" presetID="9"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dissolv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dissolve">
                                      <p:cBhvr>
                                        <p:cTn id="34" dur="500"/>
                                        <p:tgtEl>
                                          <p:spTgt spid="28"/>
                                        </p:tgtEl>
                                      </p:cBhvr>
                                    </p:animEffect>
                                  </p:childTnLst>
                                </p:cTn>
                              </p:par>
                              <p:par>
                                <p:cTn id="35" presetID="9" presetClass="entr" presetSubtype="0" fill="hold" nodeType="with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dissolve">
                                      <p:cBhvr>
                                        <p:cTn id="37" dur="500"/>
                                        <p:tgtEl>
                                          <p:spTgt spid="33"/>
                                        </p:tgtEl>
                                      </p:cBhvr>
                                    </p:animEffect>
                                  </p:childTnLst>
                                </p:cTn>
                              </p:par>
                              <p:par>
                                <p:cTn id="38" presetID="9" presetClass="exit" presetSubtype="0" fill="hold" nodeType="withEffect">
                                  <p:stCondLst>
                                    <p:cond delay="0"/>
                                  </p:stCondLst>
                                  <p:childTnLst>
                                    <p:animEffect transition="out" filter="dissolve">
                                      <p:cBhvr>
                                        <p:cTn id="39" dur="500"/>
                                        <p:tgtEl>
                                          <p:spTgt spid="126"/>
                                        </p:tgtEl>
                                      </p:cBhvr>
                                    </p:animEffect>
                                    <p:set>
                                      <p:cBhvr>
                                        <p:cTn id="40" dur="1" fill="hold">
                                          <p:stCondLst>
                                            <p:cond delay="499"/>
                                          </p:stCondLst>
                                        </p:cTn>
                                        <p:tgtEl>
                                          <p:spTgt spid="126"/>
                                        </p:tgtEl>
                                        <p:attrNameLst>
                                          <p:attrName>style.visibility</p:attrName>
                                        </p:attrNameLst>
                                      </p:cBhvr>
                                      <p:to>
                                        <p:strVal val="hidden"/>
                                      </p:to>
                                    </p:set>
                                  </p:childTnLst>
                                </p:cTn>
                              </p:par>
                              <p:par>
                                <p:cTn id="41" presetID="9" presetClass="exit" presetSubtype="0" fill="hold" nodeType="withEffect">
                                  <p:stCondLst>
                                    <p:cond delay="0"/>
                                  </p:stCondLst>
                                  <p:childTnLst>
                                    <p:animEffect transition="out" filter="dissolve">
                                      <p:cBhvr>
                                        <p:cTn id="42" dur="500"/>
                                        <p:tgtEl>
                                          <p:spTgt spid="15"/>
                                        </p:tgtEl>
                                      </p:cBhvr>
                                    </p:animEffect>
                                    <p:set>
                                      <p:cBhvr>
                                        <p:cTn id="43"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p:txBody>
          <a:bodyPr>
            <a:normAutofit fontScale="90000"/>
          </a:bodyPr>
          <a:lstStyle/>
          <a:p>
            <a:r>
              <a:rPr lang="pt-BR" b="0" kern="0" dirty="0">
                <a:solidFill>
                  <a:srgbClr val="000099"/>
                </a:solidFill>
                <a:latin typeface="+mn-lt"/>
                <a:ea typeface="ＭＳ Ｐゴシック" charset="0"/>
              </a:rPr>
              <a:t>Mobilidade com roteamento direto: comentários</a:t>
            </a:r>
            <a:endParaRPr lang="en-US" b="0" kern="0" dirty="0">
              <a:solidFill>
                <a:srgbClr val="000099"/>
              </a:solidFill>
              <a:latin typeface="+mn-lt"/>
              <a:ea typeface="ＭＳ Ｐゴシック" charset="0"/>
            </a:endParaRPr>
          </a:p>
        </p:txBody>
      </p:sp>
      <p:sp>
        <p:nvSpPr>
          <p:cNvPr id="4" name="Slide Number Placeholder 3">
            <a:extLst>
              <a:ext uri="{FF2B5EF4-FFF2-40B4-BE49-F238E27FC236}">
                <a16:creationId xmlns:a16="http://schemas.microsoft.com/office/drawing/2014/main" id="{78979769-3B28-CC48-AFB2-345BF93C7812}"/>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242</a:t>
            </a:fld>
            <a:endParaRPr lang="en-US" dirty="0"/>
          </a:p>
        </p:txBody>
      </p:sp>
      <p:sp>
        <p:nvSpPr>
          <p:cNvPr id="23" name="Rectangle 3">
            <a:extLst>
              <a:ext uri="{FF2B5EF4-FFF2-40B4-BE49-F238E27FC236}">
                <a16:creationId xmlns:a16="http://schemas.microsoft.com/office/drawing/2014/main" id="{AD5BBCDB-3424-D248-8475-C6340CD674DA}"/>
              </a:ext>
            </a:extLst>
          </p:cNvPr>
          <p:cNvSpPr txBox="1">
            <a:spLocks noChangeArrowheads="1"/>
          </p:cNvSpPr>
          <p:nvPr/>
        </p:nvSpPr>
        <p:spPr>
          <a:xfrm>
            <a:off x="927012" y="1545497"/>
            <a:ext cx="1109611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41313">
              <a:defRPr/>
            </a:pPr>
            <a:r>
              <a:rPr lang="pt-BR" dirty="0"/>
              <a:t>supera ineficiências do roteamento triangular</a:t>
            </a:r>
            <a:endParaRPr lang="en-US" dirty="0"/>
          </a:p>
          <a:p>
            <a:pPr indent="-341313">
              <a:defRPr/>
            </a:pPr>
            <a:r>
              <a:rPr lang="pt-BR" i="1" dirty="0">
                <a:solidFill>
                  <a:srgbClr val="011199"/>
                </a:solidFill>
              </a:rPr>
              <a:t>não transparente para o correspondente</a:t>
            </a:r>
            <a:r>
              <a:rPr lang="en-US" i="1" dirty="0">
                <a:solidFill>
                  <a:srgbClr val="011199"/>
                </a:solidFill>
              </a:rPr>
              <a:t>: </a:t>
            </a:r>
            <a:r>
              <a:rPr lang="pt-BR" dirty="0"/>
              <a:t>o correspondente deve obter o endereço temporário (endereço da rede visitada) através do agente doméstico</a:t>
            </a:r>
            <a:endParaRPr lang="en-US" dirty="0"/>
          </a:p>
          <a:p>
            <a:pPr indent="-341313">
              <a:defRPr/>
            </a:pPr>
            <a:r>
              <a:rPr lang="pt-BR" sz="2800" dirty="0"/>
              <a:t>e se o dispositivo móvel mudar de rede visitada?</a:t>
            </a:r>
            <a:endParaRPr lang="en-US" sz="2800" dirty="0"/>
          </a:p>
          <a:p>
            <a:pPr lvl="1" indent="-341313">
              <a:defRPr/>
            </a:pPr>
            <a:r>
              <a:rPr lang="pt-BR" sz="2800" dirty="0"/>
              <a:t>pode ser manipulado, mas com complexidade adicional</a:t>
            </a:r>
            <a:endParaRPr lang="en-US" sz="2800" dirty="0"/>
          </a:p>
        </p:txBody>
      </p:sp>
    </p:spTree>
    <p:extLst>
      <p:ext uri="{BB962C8B-B14F-4D97-AF65-F5344CB8AC3E}">
        <p14:creationId xmlns:p14="http://schemas.microsoft.com/office/powerpoint/2010/main" val="2674608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roteiro</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16765" y="2251719"/>
            <a:ext cx="5571867" cy="92328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382588">
              <a:spcBef>
                <a:spcPts val="600"/>
              </a:spcBef>
              <a:buClr>
                <a:srgbClr val="D9D9D9"/>
              </a:buClr>
            </a:pPr>
            <a:r>
              <a:rPr lang="en-US" altLang="en-US" dirty="0" err="1">
                <a:solidFill>
                  <a:srgbClr val="D9D9D9"/>
                </a:solidFill>
                <a:ea typeface="ＭＳ Ｐゴシック" panose="020B0600070205080204" pitchFamily="34" charset="-128"/>
                <a:cs typeface="Arial" panose="020B0604020202020204" pitchFamily="34" charset="0"/>
              </a:rPr>
              <a:t>Introdução</a:t>
            </a:r>
            <a:endParaRPr lang="en-US" altLang="en-US" dirty="0">
              <a:solidFill>
                <a:srgbClr val="D9D9D9"/>
              </a:solidFill>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243</a:t>
            </a:fld>
            <a:endParaRPr lang="en-US" dirty="0"/>
          </a:p>
        </p:txBody>
      </p:sp>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762000" y="3068638"/>
            <a:ext cx="4826000"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en-US" sz="3200" dirty="0">
                <a:solidFill>
                  <a:srgbClr val="D9D9D9"/>
                </a:solidFill>
              </a:rPr>
              <a:t>Sem </a:t>
            </a:r>
            <a:r>
              <a:rPr lang="en-US" sz="3200" dirty="0" err="1">
                <a:solidFill>
                  <a:srgbClr val="D9D9D9"/>
                </a:solidFill>
              </a:rPr>
              <a:t>Fio</a:t>
            </a:r>
            <a:endParaRPr lang="en-US" sz="3200" dirty="0">
              <a:solidFill>
                <a:srgbClr val="D9D9D9"/>
              </a:solidFill>
            </a:endParaRPr>
          </a:p>
          <a:p>
            <a:pPr>
              <a:buClr>
                <a:srgbClr val="D9D9D9"/>
              </a:buClr>
              <a:defRPr/>
            </a:pPr>
            <a:r>
              <a:rPr lang="pt-BR" dirty="0">
                <a:solidFill>
                  <a:srgbClr val="D9D9D9"/>
                </a:solidFill>
              </a:rPr>
              <a:t>Enlaces Sem Fio e características de rede </a:t>
            </a:r>
          </a:p>
          <a:p>
            <a:pPr>
              <a:buClr>
                <a:srgbClr val="D9D9D9"/>
              </a:buClr>
              <a:defRPr/>
            </a:pPr>
            <a:r>
              <a:rPr lang="pt-BR" dirty="0">
                <a:solidFill>
                  <a:srgbClr val="D9D9D9"/>
                </a:solidFill>
              </a:rPr>
              <a:t>WiFi: </a:t>
            </a:r>
            <a:r>
              <a:rPr lang="pt-BR" dirty="0" err="1">
                <a:solidFill>
                  <a:srgbClr val="D9D9D9"/>
                </a:solidFill>
              </a:rPr>
              <a:t>LANs</a:t>
            </a:r>
            <a:r>
              <a:rPr lang="pt-BR" dirty="0">
                <a:solidFill>
                  <a:srgbClr val="D9D9D9"/>
                </a:solidFill>
              </a:rPr>
              <a:t> sem fio 802.11</a:t>
            </a:r>
          </a:p>
          <a:p>
            <a:pPr>
              <a:buClr>
                <a:srgbClr val="D9D9D9"/>
              </a:buClr>
              <a:defRPr/>
            </a:pPr>
            <a:r>
              <a:rPr lang="pt-BR" dirty="0">
                <a:solidFill>
                  <a:srgbClr val="D9D9D9"/>
                </a:solidFill>
              </a:rPr>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6045200" y="3119438"/>
            <a:ext cx="5702300" cy="3255962"/>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0012A0"/>
                </a:solidFill>
              </a:rPr>
              <a:t>Mobilidade</a:t>
            </a:r>
          </a:p>
          <a:p>
            <a:pPr marL="393700" indent="-279400">
              <a:buClr>
                <a:srgbClr val="D9D9D9"/>
              </a:buClr>
              <a:defRPr/>
            </a:pPr>
            <a:r>
              <a:rPr lang="pt-BR" sz="3000" dirty="0">
                <a:solidFill>
                  <a:srgbClr val="D9D9D9"/>
                </a:solidFill>
              </a:rPr>
              <a:t>Gestão da mobilidade: princípios</a:t>
            </a:r>
          </a:p>
          <a:p>
            <a:pPr marL="393700" indent="-279400">
              <a:buClr>
                <a:srgbClr val="0012A0"/>
              </a:buClr>
              <a:defRPr/>
            </a:pPr>
            <a:r>
              <a:rPr lang="pt-BR" sz="3000" dirty="0"/>
              <a:t>Gestão da mobilidade: prática</a:t>
            </a:r>
          </a:p>
          <a:p>
            <a:pPr marL="736600" lvl="1" indent="-279400">
              <a:buClr>
                <a:srgbClr val="0012A0"/>
              </a:buClr>
              <a:defRPr/>
            </a:pPr>
            <a:r>
              <a:rPr lang="pt-BR" sz="3000" dirty="0"/>
              <a:t>Redes 4G/5G</a:t>
            </a:r>
          </a:p>
          <a:p>
            <a:pPr marL="736600" lvl="1" indent="-279400">
              <a:buClr>
                <a:srgbClr val="0012A0"/>
              </a:buClr>
              <a:defRPr/>
            </a:pPr>
            <a:r>
              <a:rPr lang="pt-BR" sz="3000" dirty="0"/>
              <a:t>IP Móvel</a:t>
            </a:r>
          </a:p>
          <a:p>
            <a:pPr marL="393700" indent="-279400">
              <a:buClr>
                <a:srgbClr val="0012A0"/>
              </a:buClr>
              <a:defRPr/>
            </a:pPr>
            <a:r>
              <a:rPr lang="pt-BR" sz="3400" dirty="0">
                <a:solidFill>
                  <a:srgbClr val="D9D9D9"/>
                </a:solidFill>
              </a:rPr>
              <a:t>Mobilidade: impacto em protocolos de camadas superiores</a:t>
            </a:r>
          </a:p>
        </p:txBody>
      </p:sp>
    </p:spTree>
    <p:extLst>
      <p:ext uri="{BB962C8B-B14F-4D97-AF65-F5344CB8AC3E}">
        <p14:creationId xmlns:p14="http://schemas.microsoft.com/office/powerpoint/2010/main" val="5253505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7" name="Freeform 106">
            <a:extLst>
              <a:ext uri="{FF2B5EF4-FFF2-40B4-BE49-F238E27FC236}">
                <a16:creationId xmlns:a16="http://schemas.microsoft.com/office/drawing/2014/main" id="{E9B33E78-E078-D346-AF9A-57166A2314BA}"/>
              </a:ext>
            </a:extLst>
          </p:cNvPr>
          <p:cNvSpPr/>
          <p:nvPr/>
        </p:nvSpPr>
        <p:spPr>
          <a:xfrm>
            <a:off x="4211041" y="1878227"/>
            <a:ext cx="3186468" cy="2286000"/>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11" name="Group 310">
            <a:extLst>
              <a:ext uri="{FF2B5EF4-FFF2-40B4-BE49-F238E27FC236}">
                <a16:creationId xmlns:a16="http://schemas.microsoft.com/office/drawing/2014/main" id="{A9D1771E-F633-474F-912B-B8035436AEEE}"/>
              </a:ext>
            </a:extLst>
          </p:cNvPr>
          <p:cNvGrpSpPr/>
          <p:nvPr/>
        </p:nvGrpSpPr>
        <p:grpSpPr>
          <a:xfrm>
            <a:off x="4615174" y="2655294"/>
            <a:ext cx="591681" cy="328111"/>
            <a:chOff x="7493876" y="2774731"/>
            <a:chExt cx="1481958" cy="894622"/>
          </a:xfrm>
        </p:grpSpPr>
        <p:sp>
          <p:nvSpPr>
            <p:cNvPr id="313" name="Freeform 312">
              <a:extLst>
                <a:ext uri="{FF2B5EF4-FFF2-40B4-BE49-F238E27FC236}">
                  <a16:creationId xmlns:a16="http://schemas.microsoft.com/office/drawing/2014/main" id="{1E080031-5A7B-4B46-B8D9-7F1EB226EF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4" name="Oval 313">
              <a:extLst>
                <a:ext uri="{FF2B5EF4-FFF2-40B4-BE49-F238E27FC236}">
                  <a16:creationId xmlns:a16="http://schemas.microsoft.com/office/drawing/2014/main" id="{921944AB-1F25-B04B-8353-F4C4F6D0F6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5" name="Group 314">
              <a:extLst>
                <a:ext uri="{FF2B5EF4-FFF2-40B4-BE49-F238E27FC236}">
                  <a16:creationId xmlns:a16="http://schemas.microsoft.com/office/drawing/2014/main" id="{04BCCA00-F91A-0E4D-B6F1-18C1AF8789F9}"/>
                </a:ext>
              </a:extLst>
            </p:cNvPr>
            <p:cNvGrpSpPr/>
            <p:nvPr/>
          </p:nvGrpSpPr>
          <p:grpSpPr>
            <a:xfrm>
              <a:off x="7713663" y="2848339"/>
              <a:ext cx="1042107" cy="425543"/>
              <a:chOff x="7786941" y="2884917"/>
              <a:chExt cx="897649" cy="353919"/>
            </a:xfrm>
          </p:grpSpPr>
          <p:sp>
            <p:nvSpPr>
              <p:cNvPr id="316" name="Freeform 315">
                <a:extLst>
                  <a:ext uri="{FF2B5EF4-FFF2-40B4-BE49-F238E27FC236}">
                    <a16:creationId xmlns:a16="http://schemas.microsoft.com/office/drawing/2014/main" id="{BB23C19B-7E2F-6448-95D1-A955E4BDDA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410F2136-EF1A-1D41-8242-F45175EFF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FFEB69B-D968-9E47-A20A-685C6C54F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4A4BF065-4748-A349-B682-C1AB8417E0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6" name="Group 255">
            <a:extLst>
              <a:ext uri="{FF2B5EF4-FFF2-40B4-BE49-F238E27FC236}">
                <a16:creationId xmlns:a16="http://schemas.microsoft.com/office/drawing/2014/main" id="{600A2BA9-5460-FE4E-B168-2C63CB53D3C4}"/>
              </a:ext>
            </a:extLst>
          </p:cNvPr>
          <p:cNvGrpSpPr/>
          <p:nvPr/>
        </p:nvGrpSpPr>
        <p:grpSpPr>
          <a:xfrm>
            <a:off x="5880043" y="1959731"/>
            <a:ext cx="536631" cy="796120"/>
            <a:chOff x="1917296" y="2215220"/>
            <a:chExt cx="396914" cy="599769"/>
          </a:xfrm>
        </p:grpSpPr>
        <p:sp>
          <p:nvSpPr>
            <p:cNvPr id="249" name="Oval 818">
              <a:extLst>
                <a:ext uri="{FF2B5EF4-FFF2-40B4-BE49-F238E27FC236}">
                  <a16:creationId xmlns:a16="http://schemas.microsoft.com/office/drawing/2014/main" id="{D491EAAC-9F2F-EB4E-8990-88AF9F18D6E0}"/>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1" name="Oval 820">
              <a:extLst>
                <a:ext uri="{FF2B5EF4-FFF2-40B4-BE49-F238E27FC236}">
                  <a16:creationId xmlns:a16="http://schemas.microsoft.com/office/drawing/2014/main" id="{F2658DCB-B98F-B541-9408-86E13EBBE1BA}"/>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2" name="Oval 821">
              <a:extLst>
                <a:ext uri="{FF2B5EF4-FFF2-40B4-BE49-F238E27FC236}">
                  <a16:creationId xmlns:a16="http://schemas.microsoft.com/office/drawing/2014/main" id="{437C0D84-260C-9548-B486-28CA57693D1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3" name="Oval 822">
              <a:extLst>
                <a:ext uri="{FF2B5EF4-FFF2-40B4-BE49-F238E27FC236}">
                  <a16:creationId xmlns:a16="http://schemas.microsoft.com/office/drawing/2014/main" id="{88042906-F5A6-7A4C-ACE0-C8F0FCFBCFE7}"/>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4" name="Oval 823">
              <a:extLst>
                <a:ext uri="{FF2B5EF4-FFF2-40B4-BE49-F238E27FC236}">
                  <a16:creationId xmlns:a16="http://schemas.microsoft.com/office/drawing/2014/main" id="{196F9C9F-12E0-DE4C-8D7F-F5C6182EBF1E}"/>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5" name="Freeform 824">
              <a:extLst>
                <a:ext uri="{FF2B5EF4-FFF2-40B4-BE49-F238E27FC236}">
                  <a16:creationId xmlns:a16="http://schemas.microsoft.com/office/drawing/2014/main" id="{C68F43FC-B714-0A49-95C0-8743FEC4D605}"/>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nvGrpSpPr>
            <p:cNvPr id="233" name="Group 398">
              <a:extLst>
                <a:ext uri="{FF2B5EF4-FFF2-40B4-BE49-F238E27FC236}">
                  <a16:creationId xmlns:a16="http://schemas.microsoft.com/office/drawing/2014/main" id="{6B4742B5-1CB7-6149-8295-622B719344A4}"/>
                </a:ext>
              </a:extLst>
            </p:cNvPr>
            <p:cNvGrpSpPr>
              <a:grpSpLocks/>
            </p:cNvGrpSpPr>
            <p:nvPr/>
          </p:nvGrpSpPr>
          <p:grpSpPr bwMode="auto">
            <a:xfrm>
              <a:off x="1940337" y="2335105"/>
              <a:ext cx="167800" cy="347228"/>
              <a:chOff x="3130" y="3288"/>
              <a:chExt cx="410" cy="742"/>
            </a:xfrm>
          </p:grpSpPr>
          <p:sp>
            <p:nvSpPr>
              <p:cNvPr id="234" name="Line 270">
                <a:extLst>
                  <a:ext uri="{FF2B5EF4-FFF2-40B4-BE49-F238E27FC236}">
                    <a16:creationId xmlns:a16="http://schemas.microsoft.com/office/drawing/2014/main" id="{0C2A59BA-7065-4747-BBE1-7792497D26E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5" name="Line 271">
                <a:extLst>
                  <a:ext uri="{FF2B5EF4-FFF2-40B4-BE49-F238E27FC236}">
                    <a16:creationId xmlns:a16="http://schemas.microsoft.com/office/drawing/2014/main" id="{ED28AED0-5E6F-B648-83B7-9387F39790BE}"/>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272">
                <a:extLst>
                  <a:ext uri="{FF2B5EF4-FFF2-40B4-BE49-F238E27FC236}">
                    <a16:creationId xmlns:a16="http://schemas.microsoft.com/office/drawing/2014/main" id="{9D5CC7F5-0AEC-8B4E-8F98-5A8190C2E910}"/>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273">
                <a:extLst>
                  <a:ext uri="{FF2B5EF4-FFF2-40B4-BE49-F238E27FC236}">
                    <a16:creationId xmlns:a16="http://schemas.microsoft.com/office/drawing/2014/main" id="{76E3ACF8-37AA-3F4C-BD96-D6999223A96C}"/>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Line 274">
                <a:extLst>
                  <a:ext uri="{FF2B5EF4-FFF2-40B4-BE49-F238E27FC236}">
                    <a16:creationId xmlns:a16="http://schemas.microsoft.com/office/drawing/2014/main" id="{4E08773F-8C16-2245-9EB3-70B6B5346E9A}"/>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Line 275">
                <a:extLst>
                  <a:ext uri="{FF2B5EF4-FFF2-40B4-BE49-F238E27FC236}">
                    <a16:creationId xmlns:a16="http://schemas.microsoft.com/office/drawing/2014/main" id="{38DF493E-2ADD-4741-AF93-7FEF0225D81F}"/>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Line 276">
                <a:extLst>
                  <a:ext uri="{FF2B5EF4-FFF2-40B4-BE49-F238E27FC236}">
                    <a16:creationId xmlns:a16="http://schemas.microsoft.com/office/drawing/2014/main" id="{B076B911-92CA-3847-A838-55DD55D463E9}"/>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277">
                <a:extLst>
                  <a:ext uri="{FF2B5EF4-FFF2-40B4-BE49-F238E27FC236}">
                    <a16:creationId xmlns:a16="http://schemas.microsoft.com/office/drawing/2014/main" id="{921E47DE-E03B-6145-8E10-7CF82CB80F99}"/>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Line 278">
                <a:extLst>
                  <a:ext uri="{FF2B5EF4-FFF2-40B4-BE49-F238E27FC236}">
                    <a16:creationId xmlns:a16="http://schemas.microsoft.com/office/drawing/2014/main" id="{13C79116-F054-AF4A-9EAD-FA4DA70DA261}"/>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279">
                <a:extLst>
                  <a:ext uri="{FF2B5EF4-FFF2-40B4-BE49-F238E27FC236}">
                    <a16:creationId xmlns:a16="http://schemas.microsoft.com/office/drawing/2014/main" id="{4B27E996-5BC7-9246-BA82-A58699AA05F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80">
                <a:extLst>
                  <a:ext uri="{FF2B5EF4-FFF2-40B4-BE49-F238E27FC236}">
                    <a16:creationId xmlns:a16="http://schemas.microsoft.com/office/drawing/2014/main" id="{052C291A-F02B-5446-876C-8FF38CE4622C}"/>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81">
                <a:extLst>
                  <a:ext uri="{FF2B5EF4-FFF2-40B4-BE49-F238E27FC236}">
                    <a16:creationId xmlns:a16="http://schemas.microsoft.com/office/drawing/2014/main" id="{9C4530D9-C170-1A47-A87A-EB7C315F16F3}"/>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82">
                <a:extLst>
                  <a:ext uri="{FF2B5EF4-FFF2-40B4-BE49-F238E27FC236}">
                    <a16:creationId xmlns:a16="http://schemas.microsoft.com/office/drawing/2014/main" id="{4EC88645-DD18-5247-852C-F457B40F9327}"/>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83">
                <a:extLst>
                  <a:ext uri="{FF2B5EF4-FFF2-40B4-BE49-F238E27FC236}">
                    <a16:creationId xmlns:a16="http://schemas.microsoft.com/office/drawing/2014/main" id="{CCE9D3FF-2ACD-6C40-885B-FC68D51BDFB2}"/>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84">
                <a:extLst>
                  <a:ext uri="{FF2B5EF4-FFF2-40B4-BE49-F238E27FC236}">
                    <a16:creationId xmlns:a16="http://schemas.microsoft.com/office/drawing/2014/main" id="{B60F97A3-D002-424E-9CF0-986B48F3A0B1}"/>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08" name="Group 207">
              <a:extLst>
                <a:ext uri="{FF2B5EF4-FFF2-40B4-BE49-F238E27FC236}">
                  <a16:creationId xmlns:a16="http://schemas.microsoft.com/office/drawing/2014/main" id="{D9BE324A-584B-994F-BEB2-76C9DEE8465E}"/>
                </a:ext>
              </a:extLst>
            </p:cNvPr>
            <p:cNvGrpSpPr/>
            <p:nvPr/>
          </p:nvGrpSpPr>
          <p:grpSpPr>
            <a:xfrm>
              <a:off x="1971547" y="2612017"/>
              <a:ext cx="342663" cy="202972"/>
              <a:chOff x="1503784" y="3006600"/>
              <a:chExt cx="1771786" cy="957087"/>
            </a:xfrm>
          </p:grpSpPr>
          <p:grpSp>
            <p:nvGrpSpPr>
              <p:cNvPr id="209" name="Group 208">
                <a:extLst>
                  <a:ext uri="{FF2B5EF4-FFF2-40B4-BE49-F238E27FC236}">
                    <a16:creationId xmlns:a16="http://schemas.microsoft.com/office/drawing/2014/main" id="{9CEBDBAC-7BE9-0645-A88B-D7D811808E13}"/>
                  </a:ext>
                </a:extLst>
              </p:cNvPr>
              <p:cNvGrpSpPr/>
              <p:nvPr/>
            </p:nvGrpSpPr>
            <p:grpSpPr>
              <a:xfrm>
                <a:off x="1503784" y="3006600"/>
                <a:ext cx="1771786" cy="957087"/>
                <a:chOff x="1465684" y="2997075"/>
                <a:chExt cx="1771786" cy="957087"/>
              </a:xfrm>
            </p:grpSpPr>
            <p:sp>
              <p:nvSpPr>
                <p:cNvPr id="230" name="Freeform 229">
                  <a:extLst>
                    <a:ext uri="{FF2B5EF4-FFF2-40B4-BE49-F238E27FC236}">
                      <a16:creationId xmlns:a16="http://schemas.microsoft.com/office/drawing/2014/main" id="{13D6ED63-D177-8544-BB28-90A5EB9FE49A}"/>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2E595EC1-BAB8-724A-B6FB-92F74EA3644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10" name="Group 209">
                <a:extLst>
                  <a:ext uri="{FF2B5EF4-FFF2-40B4-BE49-F238E27FC236}">
                    <a16:creationId xmlns:a16="http://schemas.microsoft.com/office/drawing/2014/main" id="{F8CE4E6C-169F-D749-856B-66A4D68F9BA4}"/>
                  </a:ext>
                </a:extLst>
              </p:cNvPr>
              <p:cNvGrpSpPr/>
              <p:nvPr/>
            </p:nvGrpSpPr>
            <p:grpSpPr>
              <a:xfrm>
                <a:off x="1977616" y="3038475"/>
                <a:ext cx="768409" cy="553944"/>
                <a:chOff x="1968091" y="3022600"/>
                <a:chExt cx="768409" cy="553944"/>
              </a:xfrm>
            </p:grpSpPr>
            <p:grpSp>
              <p:nvGrpSpPr>
                <p:cNvPr id="211" name="Group 210">
                  <a:extLst>
                    <a:ext uri="{FF2B5EF4-FFF2-40B4-BE49-F238E27FC236}">
                      <a16:creationId xmlns:a16="http://schemas.microsoft.com/office/drawing/2014/main" id="{F416B766-B16C-5947-9882-13944F4AE4E9}"/>
                    </a:ext>
                  </a:extLst>
                </p:cNvPr>
                <p:cNvGrpSpPr/>
                <p:nvPr/>
              </p:nvGrpSpPr>
              <p:grpSpPr>
                <a:xfrm>
                  <a:off x="2032000" y="3022600"/>
                  <a:ext cx="257175" cy="544419"/>
                  <a:chOff x="2441575" y="2479675"/>
                  <a:chExt cx="765175" cy="1028347"/>
                </a:xfrm>
              </p:grpSpPr>
              <p:sp>
                <p:nvSpPr>
                  <p:cNvPr id="228" name="Parallelogram 227">
                    <a:extLst>
                      <a:ext uri="{FF2B5EF4-FFF2-40B4-BE49-F238E27FC236}">
                        <a16:creationId xmlns:a16="http://schemas.microsoft.com/office/drawing/2014/main" id="{FF75C1A4-9659-DC48-B912-6BC8E2F2653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9" name="Parallelogram 228">
                    <a:extLst>
                      <a:ext uri="{FF2B5EF4-FFF2-40B4-BE49-F238E27FC236}">
                        <a16:creationId xmlns:a16="http://schemas.microsoft.com/office/drawing/2014/main" id="{E5468F3C-B47F-454F-AE89-EFFED162FE1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12" name="Group 211">
                  <a:extLst>
                    <a:ext uri="{FF2B5EF4-FFF2-40B4-BE49-F238E27FC236}">
                      <a16:creationId xmlns:a16="http://schemas.microsoft.com/office/drawing/2014/main" id="{34034607-E730-E54A-B6AF-D44F2915E76B}"/>
                    </a:ext>
                  </a:extLst>
                </p:cNvPr>
                <p:cNvGrpSpPr/>
                <p:nvPr/>
              </p:nvGrpSpPr>
              <p:grpSpPr>
                <a:xfrm flipH="1">
                  <a:off x="2441575" y="3032125"/>
                  <a:ext cx="257175" cy="544419"/>
                  <a:chOff x="2441575" y="2479675"/>
                  <a:chExt cx="765175" cy="1028347"/>
                </a:xfrm>
              </p:grpSpPr>
              <p:sp>
                <p:nvSpPr>
                  <p:cNvPr id="226" name="Parallelogram 225">
                    <a:extLst>
                      <a:ext uri="{FF2B5EF4-FFF2-40B4-BE49-F238E27FC236}">
                        <a16:creationId xmlns:a16="http://schemas.microsoft.com/office/drawing/2014/main" id="{FD2E5F00-6CAA-8547-8005-0C832D8D34EF}"/>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7" name="Parallelogram 226">
                    <a:extLst>
                      <a:ext uri="{FF2B5EF4-FFF2-40B4-BE49-F238E27FC236}">
                        <a16:creationId xmlns:a16="http://schemas.microsoft.com/office/drawing/2014/main" id="{95B9D70F-B3F2-1748-A29C-DB2C9CB3E07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13" name="Parallelogram 212">
                  <a:extLst>
                    <a:ext uri="{FF2B5EF4-FFF2-40B4-BE49-F238E27FC236}">
                      <a16:creationId xmlns:a16="http://schemas.microsoft.com/office/drawing/2014/main" id="{0B994366-7989-D54E-AB02-C5E48131B42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4" name="Parallelogram 213">
                  <a:extLst>
                    <a:ext uri="{FF2B5EF4-FFF2-40B4-BE49-F238E27FC236}">
                      <a16:creationId xmlns:a16="http://schemas.microsoft.com/office/drawing/2014/main" id="{89A99414-FD2B-7F4F-9E60-9B11BC098F6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5" name="Parallelogram 214">
                  <a:extLst>
                    <a:ext uri="{FF2B5EF4-FFF2-40B4-BE49-F238E27FC236}">
                      <a16:creationId xmlns:a16="http://schemas.microsoft.com/office/drawing/2014/main" id="{953AC71D-E484-334E-8653-ACF63DDA160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6" name="Parallelogram 215">
                  <a:extLst>
                    <a:ext uri="{FF2B5EF4-FFF2-40B4-BE49-F238E27FC236}">
                      <a16:creationId xmlns:a16="http://schemas.microsoft.com/office/drawing/2014/main" id="{D461FEBE-E1E0-8F48-BBA5-4C1E14F04FE0}"/>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7" name="Parallelogram 216">
                  <a:extLst>
                    <a:ext uri="{FF2B5EF4-FFF2-40B4-BE49-F238E27FC236}">
                      <a16:creationId xmlns:a16="http://schemas.microsoft.com/office/drawing/2014/main" id="{53FB7D54-18D7-C14F-9A00-3E884510DFB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8" name="Parallelogram 217">
                  <a:extLst>
                    <a:ext uri="{FF2B5EF4-FFF2-40B4-BE49-F238E27FC236}">
                      <a16:creationId xmlns:a16="http://schemas.microsoft.com/office/drawing/2014/main" id="{6194AEF5-D7EB-2E4B-BA7A-AC1CE6E94A5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19" name="Group 218">
                  <a:extLst>
                    <a:ext uri="{FF2B5EF4-FFF2-40B4-BE49-F238E27FC236}">
                      <a16:creationId xmlns:a16="http://schemas.microsoft.com/office/drawing/2014/main" id="{2D3284D7-A0BF-8A4E-BDEC-42D2D1EFE6A2}"/>
                    </a:ext>
                  </a:extLst>
                </p:cNvPr>
                <p:cNvGrpSpPr/>
                <p:nvPr/>
              </p:nvGrpSpPr>
              <p:grpSpPr>
                <a:xfrm>
                  <a:off x="1968091" y="3322545"/>
                  <a:ext cx="768409" cy="96354"/>
                  <a:chOff x="1968092" y="3319370"/>
                  <a:chExt cx="677104" cy="96354"/>
                </a:xfrm>
              </p:grpSpPr>
              <p:sp>
                <p:nvSpPr>
                  <p:cNvPr id="222" name="Parallelogram 221">
                    <a:extLst>
                      <a:ext uri="{FF2B5EF4-FFF2-40B4-BE49-F238E27FC236}">
                        <a16:creationId xmlns:a16="http://schemas.microsoft.com/office/drawing/2014/main" id="{8C7C16E5-ED02-6B41-859F-DDAE9813935A}"/>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3" name="Parallelogram 222">
                    <a:extLst>
                      <a:ext uri="{FF2B5EF4-FFF2-40B4-BE49-F238E27FC236}">
                        <a16:creationId xmlns:a16="http://schemas.microsoft.com/office/drawing/2014/main" id="{9DB79C85-A111-F941-B0A4-40BD3F7BDB7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4" name="Parallelogram 223">
                    <a:extLst>
                      <a:ext uri="{FF2B5EF4-FFF2-40B4-BE49-F238E27FC236}">
                        <a16:creationId xmlns:a16="http://schemas.microsoft.com/office/drawing/2014/main" id="{143F9D14-AABF-0149-BA01-B13CC6DCF14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5" name="Parallelogram 224">
                    <a:extLst>
                      <a:ext uri="{FF2B5EF4-FFF2-40B4-BE49-F238E27FC236}">
                        <a16:creationId xmlns:a16="http://schemas.microsoft.com/office/drawing/2014/main" id="{FAE4694D-2CB3-294F-8774-7E89E14AAE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20" name="Parallelogram 219">
                  <a:extLst>
                    <a:ext uri="{FF2B5EF4-FFF2-40B4-BE49-F238E27FC236}">
                      <a16:creationId xmlns:a16="http://schemas.microsoft.com/office/drawing/2014/main" id="{52D07201-9F01-2446-A9B7-07FEF914BDD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1" name="Parallelogram 220">
                  <a:extLst>
                    <a:ext uri="{FF2B5EF4-FFF2-40B4-BE49-F238E27FC236}">
                      <a16:creationId xmlns:a16="http://schemas.microsoft.com/office/drawing/2014/main" id="{953AF494-C2BA-5D47-9657-C771478F20C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305" name="Group 304">
            <a:extLst>
              <a:ext uri="{FF2B5EF4-FFF2-40B4-BE49-F238E27FC236}">
                <a16:creationId xmlns:a16="http://schemas.microsoft.com/office/drawing/2014/main" id="{75D90558-404B-F142-812C-00DA60F96059}"/>
              </a:ext>
            </a:extLst>
          </p:cNvPr>
          <p:cNvGrpSpPr/>
          <p:nvPr/>
        </p:nvGrpSpPr>
        <p:grpSpPr>
          <a:xfrm>
            <a:off x="6288255" y="2881035"/>
            <a:ext cx="612835" cy="785242"/>
            <a:chOff x="8389651" y="3581399"/>
            <a:chExt cx="612835" cy="785242"/>
          </a:xfrm>
        </p:grpSpPr>
        <p:grpSp>
          <p:nvGrpSpPr>
            <p:cNvPr id="304" name="Group 303">
              <a:extLst>
                <a:ext uri="{FF2B5EF4-FFF2-40B4-BE49-F238E27FC236}">
                  <a16:creationId xmlns:a16="http://schemas.microsoft.com/office/drawing/2014/main" id="{D4881136-0DB5-0546-BD4C-ED34AA85F367}"/>
                </a:ext>
              </a:extLst>
            </p:cNvPr>
            <p:cNvGrpSpPr/>
            <p:nvPr/>
          </p:nvGrpSpPr>
          <p:grpSpPr>
            <a:xfrm>
              <a:off x="8389651" y="3581399"/>
              <a:ext cx="281567" cy="620037"/>
              <a:chOff x="8465853" y="3570513"/>
              <a:chExt cx="281567" cy="620037"/>
            </a:xfrm>
          </p:grpSpPr>
          <p:sp>
            <p:nvSpPr>
              <p:cNvPr id="258" name="Oval 818">
                <a:extLst>
                  <a:ext uri="{FF2B5EF4-FFF2-40B4-BE49-F238E27FC236}">
                    <a16:creationId xmlns:a16="http://schemas.microsoft.com/office/drawing/2014/main" id="{F1C6D6DE-5F8D-3B42-8C7F-02E67C04AD6E}"/>
                  </a:ext>
                </a:extLst>
              </p:cNvPr>
              <p:cNvSpPr>
                <a:spLocks noChangeArrowheads="1"/>
              </p:cNvSpPr>
              <p:nvPr/>
            </p:nvSpPr>
            <p:spPr bwMode="auto">
              <a:xfrm>
                <a:off x="8465853" y="3593382"/>
                <a:ext cx="281567" cy="253273"/>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9" name="Oval 820">
                <a:extLst>
                  <a:ext uri="{FF2B5EF4-FFF2-40B4-BE49-F238E27FC236}">
                    <a16:creationId xmlns:a16="http://schemas.microsoft.com/office/drawing/2014/main" id="{8B796C24-097E-BE46-AB33-244BBE8E74C4}"/>
                  </a:ext>
                </a:extLst>
              </p:cNvPr>
              <p:cNvSpPr>
                <a:spLocks noChangeArrowheads="1"/>
              </p:cNvSpPr>
              <p:nvPr/>
            </p:nvSpPr>
            <p:spPr bwMode="auto">
              <a:xfrm>
                <a:off x="8560860" y="3681021"/>
                <a:ext cx="92415" cy="806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0" name="Oval 821">
                <a:extLst>
                  <a:ext uri="{FF2B5EF4-FFF2-40B4-BE49-F238E27FC236}">
                    <a16:creationId xmlns:a16="http://schemas.microsoft.com/office/drawing/2014/main" id="{E036F8F0-0011-D64E-90C6-5F13AF719AFD}"/>
                  </a:ext>
                </a:extLst>
              </p:cNvPr>
              <p:cNvSpPr>
                <a:spLocks noChangeArrowheads="1"/>
              </p:cNvSpPr>
              <p:nvPr/>
            </p:nvSpPr>
            <p:spPr bwMode="auto">
              <a:xfrm>
                <a:off x="8540131" y="3663495"/>
                <a:ext cx="133009" cy="114806"/>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1" name="Oval 822">
                <a:extLst>
                  <a:ext uri="{FF2B5EF4-FFF2-40B4-BE49-F238E27FC236}">
                    <a16:creationId xmlns:a16="http://schemas.microsoft.com/office/drawing/2014/main" id="{AC7A2A3E-AAD7-874A-8487-AB768427E8DF}"/>
                  </a:ext>
                </a:extLst>
              </p:cNvPr>
              <p:cNvSpPr>
                <a:spLocks noChangeArrowheads="1"/>
              </p:cNvSpPr>
              <p:nvPr/>
            </p:nvSpPr>
            <p:spPr bwMode="auto">
              <a:xfrm>
                <a:off x="8520266" y="3642460"/>
                <a:ext cx="175331" cy="15687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2" name="Oval 823">
                <a:extLst>
                  <a:ext uri="{FF2B5EF4-FFF2-40B4-BE49-F238E27FC236}">
                    <a16:creationId xmlns:a16="http://schemas.microsoft.com/office/drawing/2014/main" id="{18CDAE4E-365D-7740-84CE-DEBD9DFA32D0}"/>
                  </a:ext>
                </a:extLst>
              </p:cNvPr>
              <p:cNvSpPr>
                <a:spLocks noChangeArrowheads="1"/>
              </p:cNvSpPr>
              <p:nvPr/>
            </p:nvSpPr>
            <p:spPr bwMode="auto">
              <a:xfrm>
                <a:off x="8490902" y="3620551"/>
                <a:ext cx="228880" cy="19981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3" name="Freeform 824">
                <a:extLst>
                  <a:ext uri="{FF2B5EF4-FFF2-40B4-BE49-F238E27FC236}">
                    <a16:creationId xmlns:a16="http://schemas.microsoft.com/office/drawing/2014/main" id="{249C6F00-9260-8B4E-91FF-FFDC63D9B9F6}"/>
                  </a:ext>
                </a:extLst>
              </p:cNvPr>
              <p:cNvSpPr>
                <a:spLocks/>
              </p:cNvSpPr>
              <p:nvPr/>
            </p:nvSpPr>
            <p:spPr bwMode="auto">
              <a:xfrm flipV="1">
                <a:off x="8514631" y="3570513"/>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nvGrpSpPr>
              <p:cNvPr id="264" name="Group 398">
                <a:extLst>
                  <a:ext uri="{FF2B5EF4-FFF2-40B4-BE49-F238E27FC236}">
                    <a16:creationId xmlns:a16="http://schemas.microsoft.com/office/drawing/2014/main" id="{06D44254-C685-2B4E-9C45-0776ED2F6FE3}"/>
                  </a:ext>
                </a:extLst>
              </p:cNvPr>
              <p:cNvGrpSpPr>
                <a:grpSpLocks/>
              </p:cNvGrpSpPr>
              <p:nvPr/>
            </p:nvGrpSpPr>
            <p:grpSpPr bwMode="auto">
              <a:xfrm>
                <a:off x="8497007" y="3729647"/>
                <a:ext cx="226867" cy="460903"/>
                <a:chOff x="3130" y="3288"/>
                <a:chExt cx="410" cy="742"/>
              </a:xfrm>
            </p:grpSpPr>
            <p:sp>
              <p:nvSpPr>
                <p:cNvPr id="289" name="Line 270">
                  <a:extLst>
                    <a:ext uri="{FF2B5EF4-FFF2-40B4-BE49-F238E27FC236}">
                      <a16:creationId xmlns:a16="http://schemas.microsoft.com/office/drawing/2014/main" id="{C434A6A6-5613-E542-9811-8448F9AE8BE0}"/>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0" name="Line 271">
                  <a:extLst>
                    <a:ext uri="{FF2B5EF4-FFF2-40B4-BE49-F238E27FC236}">
                      <a16:creationId xmlns:a16="http://schemas.microsoft.com/office/drawing/2014/main" id="{F7EA56DA-FCBF-4141-8AF6-C76A05D73115}"/>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1" name="Line 272">
                  <a:extLst>
                    <a:ext uri="{FF2B5EF4-FFF2-40B4-BE49-F238E27FC236}">
                      <a16:creationId xmlns:a16="http://schemas.microsoft.com/office/drawing/2014/main" id="{976A0AAD-DEC3-F34C-8510-8F0DE71B8E35}"/>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Line 273">
                  <a:extLst>
                    <a:ext uri="{FF2B5EF4-FFF2-40B4-BE49-F238E27FC236}">
                      <a16:creationId xmlns:a16="http://schemas.microsoft.com/office/drawing/2014/main" id="{9C56C21C-22DD-424A-95C7-36C49E28A66E}"/>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3" name="Line 274">
                  <a:extLst>
                    <a:ext uri="{FF2B5EF4-FFF2-40B4-BE49-F238E27FC236}">
                      <a16:creationId xmlns:a16="http://schemas.microsoft.com/office/drawing/2014/main" id="{592C951E-CE27-DE43-9F34-029B129DFD0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4" name="Line 275">
                  <a:extLst>
                    <a:ext uri="{FF2B5EF4-FFF2-40B4-BE49-F238E27FC236}">
                      <a16:creationId xmlns:a16="http://schemas.microsoft.com/office/drawing/2014/main" id="{28D4976D-14C5-E94C-BC96-F43D7119C382}"/>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5" name="Line 276">
                  <a:extLst>
                    <a:ext uri="{FF2B5EF4-FFF2-40B4-BE49-F238E27FC236}">
                      <a16:creationId xmlns:a16="http://schemas.microsoft.com/office/drawing/2014/main" id="{E56AE14E-527A-4642-808A-6DE932E87DBE}"/>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6" name="Line 277">
                  <a:extLst>
                    <a:ext uri="{FF2B5EF4-FFF2-40B4-BE49-F238E27FC236}">
                      <a16:creationId xmlns:a16="http://schemas.microsoft.com/office/drawing/2014/main" id="{9D6D1EE8-B844-FD48-877A-41ECC7855AFA}"/>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7" name="Line 278">
                  <a:extLst>
                    <a:ext uri="{FF2B5EF4-FFF2-40B4-BE49-F238E27FC236}">
                      <a16:creationId xmlns:a16="http://schemas.microsoft.com/office/drawing/2014/main" id="{F21768F9-1181-C94B-8B36-33CC51643253}"/>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8" name="Line 279">
                  <a:extLst>
                    <a:ext uri="{FF2B5EF4-FFF2-40B4-BE49-F238E27FC236}">
                      <a16:creationId xmlns:a16="http://schemas.microsoft.com/office/drawing/2014/main" id="{0A8D4FEC-3249-624E-99F2-EFE6571BD8A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9" name="Line 280">
                  <a:extLst>
                    <a:ext uri="{FF2B5EF4-FFF2-40B4-BE49-F238E27FC236}">
                      <a16:creationId xmlns:a16="http://schemas.microsoft.com/office/drawing/2014/main" id="{10988211-0E97-FF42-9528-27C950ADD33E}"/>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Line 281">
                  <a:extLst>
                    <a:ext uri="{FF2B5EF4-FFF2-40B4-BE49-F238E27FC236}">
                      <a16:creationId xmlns:a16="http://schemas.microsoft.com/office/drawing/2014/main" id="{85C32F51-BD64-6E40-B2F5-AFF0EAA2B7F0}"/>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Line 282">
                  <a:extLst>
                    <a:ext uri="{FF2B5EF4-FFF2-40B4-BE49-F238E27FC236}">
                      <a16:creationId xmlns:a16="http://schemas.microsoft.com/office/drawing/2014/main" id="{D701574C-9AD9-0445-BEA0-92B13D5E6E7D}"/>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2" name="Line 283">
                  <a:extLst>
                    <a:ext uri="{FF2B5EF4-FFF2-40B4-BE49-F238E27FC236}">
                      <a16:creationId xmlns:a16="http://schemas.microsoft.com/office/drawing/2014/main" id="{DB2C77A8-22ED-7748-917A-87243520AA85}"/>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3" name="Line 284">
                  <a:extLst>
                    <a:ext uri="{FF2B5EF4-FFF2-40B4-BE49-F238E27FC236}">
                      <a16:creationId xmlns:a16="http://schemas.microsoft.com/office/drawing/2014/main" id="{AA267515-8A78-A540-AB80-CCD731A2FB28}"/>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5" name="Group 264">
              <a:extLst>
                <a:ext uri="{FF2B5EF4-FFF2-40B4-BE49-F238E27FC236}">
                  <a16:creationId xmlns:a16="http://schemas.microsoft.com/office/drawing/2014/main" id="{49B931C7-35AC-564A-B8CE-DE4D705D5B78}"/>
                </a:ext>
              </a:extLst>
            </p:cNvPr>
            <p:cNvGrpSpPr/>
            <p:nvPr/>
          </p:nvGrpSpPr>
          <p:grpSpPr>
            <a:xfrm>
              <a:off x="8539202" y="4097220"/>
              <a:ext cx="463284" cy="269421"/>
              <a:chOff x="1503784" y="3006600"/>
              <a:chExt cx="1771786" cy="957087"/>
            </a:xfrm>
          </p:grpSpPr>
          <p:grpSp>
            <p:nvGrpSpPr>
              <p:cNvPr id="266" name="Group 265">
                <a:extLst>
                  <a:ext uri="{FF2B5EF4-FFF2-40B4-BE49-F238E27FC236}">
                    <a16:creationId xmlns:a16="http://schemas.microsoft.com/office/drawing/2014/main" id="{63C32009-C5E2-BA46-A891-417B37A1EF93}"/>
                  </a:ext>
                </a:extLst>
              </p:cNvPr>
              <p:cNvGrpSpPr/>
              <p:nvPr/>
            </p:nvGrpSpPr>
            <p:grpSpPr>
              <a:xfrm>
                <a:off x="1503784" y="3006600"/>
                <a:ext cx="1771786" cy="957087"/>
                <a:chOff x="1465684" y="2997075"/>
                <a:chExt cx="1771786" cy="957087"/>
              </a:xfrm>
            </p:grpSpPr>
            <p:sp>
              <p:nvSpPr>
                <p:cNvPr id="287" name="Freeform 286">
                  <a:extLst>
                    <a:ext uri="{FF2B5EF4-FFF2-40B4-BE49-F238E27FC236}">
                      <a16:creationId xmlns:a16="http://schemas.microsoft.com/office/drawing/2014/main" id="{01DB61E7-C8D6-CC4C-92E0-99393D168C6E}"/>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8" name="Oval 287">
                  <a:extLst>
                    <a:ext uri="{FF2B5EF4-FFF2-40B4-BE49-F238E27FC236}">
                      <a16:creationId xmlns:a16="http://schemas.microsoft.com/office/drawing/2014/main" id="{F8C875B2-F61A-3641-8660-A17B7F80C56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67" name="Group 266">
                <a:extLst>
                  <a:ext uri="{FF2B5EF4-FFF2-40B4-BE49-F238E27FC236}">
                    <a16:creationId xmlns:a16="http://schemas.microsoft.com/office/drawing/2014/main" id="{05885140-8651-A74A-88BE-D30E590DFEB2}"/>
                  </a:ext>
                </a:extLst>
              </p:cNvPr>
              <p:cNvGrpSpPr/>
              <p:nvPr/>
            </p:nvGrpSpPr>
            <p:grpSpPr>
              <a:xfrm>
                <a:off x="1977616" y="3038475"/>
                <a:ext cx="768409" cy="553944"/>
                <a:chOff x="1968091" y="3022600"/>
                <a:chExt cx="768409" cy="553944"/>
              </a:xfrm>
            </p:grpSpPr>
            <p:grpSp>
              <p:nvGrpSpPr>
                <p:cNvPr id="268" name="Group 267">
                  <a:extLst>
                    <a:ext uri="{FF2B5EF4-FFF2-40B4-BE49-F238E27FC236}">
                      <a16:creationId xmlns:a16="http://schemas.microsoft.com/office/drawing/2014/main" id="{E63A215D-CAB8-1349-9F02-770DA3896109}"/>
                    </a:ext>
                  </a:extLst>
                </p:cNvPr>
                <p:cNvGrpSpPr/>
                <p:nvPr/>
              </p:nvGrpSpPr>
              <p:grpSpPr>
                <a:xfrm>
                  <a:off x="2032000" y="3022600"/>
                  <a:ext cx="257175" cy="544419"/>
                  <a:chOff x="2441575" y="2479675"/>
                  <a:chExt cx="765175" cy="1028347"/>
                </a:xfrm>
              </p:grpSpPr>
              <p:sp>
                <p:nvSpPr>
                  <p:cNvPr id="285" name="Parallelogram 284">
                    <a:extLst>
                      <a:ext uri="{FF2B5EF4-FFF2-40B4-BE49-F238E27FC236}">
                        <a16:creationId xmlns:a16="http://schemas.microsoft.com/office/drawing/2014/main" id="{7F0E8972-47E2-8644-BDC6-18B5F3C147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6" name="Parallelogram 285">
                    <a:extLst>
                      <a:ext uri="{FF2B5EF4-FFF2-40B4-BE49-F238E27FC236}">
                        <a16:creationId xmlns:a16="http://schemas.microsoft.com/office/drawing/2014/main" id="{09573B3B-3F6C-AE4F-9832-49C351658C6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69" name="Group 268">
                  <a:extLst>
                    <a:ext uri="{FF2B5EF4-FFF2-40B4-BE49-F238E27FC236}">
                      <a16:creationId xmlns:a16="http://schemas.microsoft.com/office/drawing/2014/main" id="{D529716E-2A77-D947-A06B-E8FBE84A0872}"/>
                    </a:ext>
                  </a:extLst>
                </p:cNvPr>
                <p:cNvGrpSpPr/>
                <p:nvPr/>
              </p:nvGrpSpPr>
              <p:grpSpPr>
                <a:xfrm flipH="1">
                  <a:off x="2441575" y="3032125"/>
                  <a:ext cx="257175" cy="544419"/>
                  <a:chOff x="2441575" y="2479675"/>
                  <a:chExt cx="765175" cy="1028347"/>
                </a:xfrm>
              </p:grpSpPr>
              <p:sp>
                <p:nvSpPr>
                  <p:cNvPr id="283" name="Parallelogram 282">
                    <a:extLst>
                      <a:ext uri="{FF2B5EF4-FFF2-40B4-BE49-F238E27FC236}">
                        <a16:creationId xmlns:a16="http://schemas.microsoft.com/office/drawing/2014/main" id="{1B3DA18D-8742-6545-9897-240CB9C2949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4" name="Parallelogram 283">
                    <a:extLst>
                      <a:ext uri="{FF2B5EF4-FFF2-40B4-BE49-F238E27FC236}">
                        <a16:creationId xmlns:a16="http://schemas.microsoft.com/office/drawing/2014/main" id="{3FC87F13-5626-7E4E-B9FB-B8F3CCC8A7A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70" name="Parallelogram 269">
                  <a:extLst>
                    <a:ext uri="{FF2B5EF4-FFF2-40B4-BE49-F238E27FC236}">
                      <a16:creationId xmlns:a16="http://schemas.microsoft.com/office/drawing/2014/main" id="{105F9995-0226-C841-8284-68C8CA2F14E0}"/>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1" name="Parallelogram 270">
                  <a:extLst>
                    <a:ext uri="{FF2B5EF4-FFF2-40B4-BE49-F238E27FC236}">
                      <a16:creationId xmlns:a16="http://schemas.microsoft.com/office/drawing/2014/main" id="{DB6562D1-41FA-DF40-A52A-53E7ECF1C0FA}"/>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2" name="Parallelogram 271">
                  <a:extLst>
                    <a:ext uri="{FF2B5EF4-FFF2-40B4-BE49-F238E27FC236}">
                      <a16:creationId xmlns:a16="http://schemas.microsoft.com/office/drawing/2014/main" id="{8AD92B11-FF7D-F34D-A516-563D8C3B812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3" name="Parallelogram 272">
                  <a:extLst>
                    <a:ext uri="{FF2B5EF4-FFF2-40B4-BE49-F238E27FC236}">
                      <a16:creationId xmlns:a16="http://schemas.microsoft.com/office/drawing/2014/main" id="{1BF9DFFC-7D02-9543-A948-27BE9632345E}"/>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4" name="Parallelogram 273">
                  <a:extLst>
                    <a:ext uri="{FF2B5EF4-FFF2-40B4-BE49-F238E27FC236}">
                      <a16:creationId xmlns:a16="http://schemas.microsoft.com/office/drawing/2014/main" id="{81419916-C7EF-9D46-ABC1-53507FB7B15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5" name="Parallelogram 274">
                  <a:extLst>
                    <a:ext uri="{FF2B5EF4-FFF2-40B4-BE49-F238E27FC236}">
                      <a16:creationId xmlns:a16="http://schemas.microsoft.com/office/drawing/2014/main" id="{D79A569E-CA04-5240-9397-EFE3E7F3AEF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76" name="Group 275">
                  <a:extLst>
                    <a:ext uri="{FF2B5EF4-FFF2-40B4-BE49-F238E27FC236}">
                      <a16:creationId xmlns:a16="http://schemas.microsoft.com/office/drawing/2014/main" id="{B48FE18D-3D95-5149-B8CB-A69A9094DCCB}"/>
                    </a:ext>
                  </a:extLst>
                </p:cNvPr>
                <p:cNvGrpSpPr/>
                <p:nvPr/>
              </p:nvGrpSpPr>
              <p:grpSpPr>
                <a:xfrm>
                  <a:off x="1968091" y="3322545"/>
                  <a:ext cx="768409" cy="96354"/>
                  <a:chOff x="1968092" y="3319370"/>
                  <a:chExt cx="677104" cy="96354"/>
                </a:xfrm>
              </p:grpSpPr>
              <p:sp>
                <p:nvSpPr>
                  <p:cNvPr id="279" name="Parallelogram 278">
                    <a:extLst>
                      <a:ext uri="{FF2B5EF4-FFF2-40B4-BE49-F238E27FC236}">
                        <a16:creationId xmlns:a16="http://schemas.microsoft.com/office/drawing/2014/main" id="{1B302C50-9C84-7B4A-B976-1C600A0EF922}"/>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0" name="Parallelogram 279">
                    <a:extLst>
                      <a:ext uri="{FF2B5EF4-FFF2-40B4-BE49-F238E27FC236}">
                        <a16:creationId xmlns:a16="http://schemas.microsoft.com/office/drawing/2014/main" id="{3D6F2134-5FB8-9340-AAD5-80844C07F30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1" name="Parallelogram 280">
                    <a:extLst>
                      <a:ext uri="{FF2B5EF4-FFF2-40B4-BE49-F238E27FC236}">
                        <a16:creationId xmlns:a16="http://schemas.microsoft.com/office/drawing/2014/main" id="{501C749E-4E89-AC4E-B816-09B01A673E8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2" name="Parallelogram 281">
                    <a:extLst>
                      <a:ext uri="{FF2B5EF4-FFF2-40B4-BE49-F238E27FC236}">
                        <a16:creationId xmlns:a16="http://schemas.microsoft.com/office/drawing/2014/main" id="{73CC9407-2E3F-6143-803B-4148D8404F42}"/>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77" name="Parallelogram 276">
                  <a:extLst>
                    <a:ext uri="{FF2B5EF4-FFF2-40B4-BE49-F238E27FC236}">
                      <a16:creationId xmlns:a16="http://schemas.microsoft.com/office/drawing/2014/main" id="{44FA479F-79AC-8C47-B66D-C01F6894D50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8" name="Parallelogram 277">
                  <a:extLst>
                    <a:ext uri="{FF2B5EF4-FFF2-40B4-BE49-F238E27FC236}">
                      <a16:creationId xmlns:a16="http://schemas.microsoft.com/office/drawing/2014/main" id="{FE7965A3-B14E-0A4B-A1EB-39F53D3671CB}"/>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203" name="Group 202">
            <a:extLst>
              <a:ext uri="{FF2B5EF4-FFF2-40B4-BE49-F238E27FC236}">
                <a16:creationId xmlns:a16="http://schemas.microsoft.com/office/drawing/2014/main" id="{F0DE8828-14B2-FB46-87A9-1E83EE275F5A}"/>
              </a:ext>
            </a:extLst>
          </p:cNvPr>
          <p:cNvGrpSpPr/>
          <p:nvPr/>
        </p:nvGrpSpPr>
        <p:grpSpPr>
          <a:xfrm>
            <a:off x="4228980" y="1716559"/>
            <a:ext cx="1496084" cy="768139"/>
            <a:chOff x="1807069" y="2926409"/>
            <a:chExt cx="1496084" cy="768139"/>
          </a:xfrm>
        </p:grpSpPr>
        <p:sp>
          <p:nvSpPr>
            <p:cNvPr id="204" name="TextBox 203">
              <a:extLst>
                <a:ext uri="{FF2B5EF4-FFF2-40B4-BE49-F238E27FC236}">
                  <a16:creationId xmlns:a16="http://schemas.microsoft.com/office/drawing/2014/main" id="{800CF729-2FA2-604B-8FFA-7161474372BB}"/>
                </a:ext>
              </a:extLst>
            </p:cNvPr>
            <p:cNvSpPr txBox="1"/>
            <p:nvPr/>
          </p:nvSpPr>
          <p:spPr>
            <a:xfrm>
              <a:off x="1807069" y="2926409"/>
              <a:ext cx="1295295" cy="441339"/>
            </a:xfrm>
            <a:prstGeom prst="rect">
              <a:avLst/>
            </a:prstGeom>
            <a:noFill/>
          </p:spPr>
          <p:txBody>
            <a:bodyPr wrap="square" rtlCol="0">
              <a:spAutoFit/>
            </a:bodyPr>
            <a:lstStyle/>
            <a:p>
              <a:pPr>
                <a:lnSpc>
                  <a:spcPct val="80000"/>
                </a:lnSpc>
              </a:pPr>
              <a:r>
                <a:rPr lang="pt-BR" sz="1400" dirty="0"/>
                <a:t>Gerenciador de mobilidade</a:t>
              </a:r>
            </a:p>
          </p:txBody>
        </p:sp>
        <p:pic>
          <p:nvPicPr>
            <p:cNvPr id="205" name="Picture 204" descr="A screen shot of a computer&#10;&#10;Description automatically generated">
              <a:extLst>
                <a:ext uri="{FF2B5EF4-FFF2-40B4-BE49-F238E27FC236}">
                  <a16:creationId xmlns:a16="http://schemas.microsoft.com/office/drawing/2014/main" id="{45CB0AFD-20B8-1C44-AA02-70445FB54E4B}"/>
                </a:ext>
              </a:extLst>
            </p:cNvPr>
            <p:cNvPicPr>
              <a:picLocks noChangeAspect="1"/>
            </p:cNvPicPr>
            <p:nvPr/>
          </p:nvPicPr>
          <p:blipFill>
            <a:blip r:embed="rId3"/>
            <a:stretch>
              <a:fillRect/>
            </a:stretch>
          </p:blipFill>
          <p:spPr>
            <a:xfrm>
              <a:off x="2955342" y="3037620"/>
              <a:ext cx="347811" cy="656928"/>
            </a:xfrm>
            <a:prstGeom prst="rect">
              <a:avLst/>
            </a:prstGeom>
          </p:spPr>
        </p:pic>
      </p:gr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fontScale="90000"/>
          </a:bodyPr>
          <a:lstStyle/>
          <a:p>
            <a:r>
              <a:rPr lang="pt-BR" dirty="0"/>
              <a:t>Mobilidade em redes 4G: principais tarefas de mobilidade</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244</a:t>
            </a:fld>
            <a:endParaRPr lang="pt-BR" dirty="0"/>
          </a:p>
        </p:txBody>
      </p:sp>
      <p:sp>
        <p:nvSpPr>
          <p:cNvPr id="94" name="TextBox 93">
            <a:extLst>
              <a:ext uri="{FF2B5EF4-FFF2-40B4-BE49-F238E27FC236}">
                <a16:creationId xmlns:a16="http://schemas.microsoft.com/office/drawing/2014/main" id="{5C5C79B2-0A91-0F40-A203-604979AB9D93}"/>
              </a:ext>
            </a:extLst>
          </p:cNvPr>
          <p:cNvSpPr txBox="1"/>
          <p:nvPr/>
        </p:nvSpPr>
        <p:spPr>
          <a:xfrm>
            <a:off x="5358074" y="3803946"/>
            <a:ext cx="1532842"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Rede visitada</a:t>
            </a:r>
          </a:p>
        </p:txBody>
      </p:sp>
      <p:sp>
        <p:nvSpPr>
          <p:cNvPr id="95" name="Freeform 94">
            <a:extLst>
              <a:ext uri="{FF2B5EF4-FFF2-40B4-BE49-F238E27FC236}">
                <a16:creationId xmlns:a16="http://schemas.microsoft.com/office/drawing/2014/main" id="{FD5DF6EA-133B-F34D-868C-BDF626D2AE6B}"/>
              </a:ext>
            </a:extLst>
          </p:cNvPr>
          <p:cNvSpPr/>
          <p:nvPr/>
        </p:nvSpPr>
        <p:spPr>
          <a:xfrm>
            <a:off x="939101" y="1865870"/>
            <a:ext cx="1989437" cy="1445742"/>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12FE0573-EEFD-9A4B-A826-5DA74F6EBF53}"/>
              </a:ext>
            </a:extLst>
          </p:cNvPr>
          <p:cNvSpPr/>
          <p:nvPr/>
        </p:nvSpPr>
        <p:spPr>
          <a:xfrm flipV="1">
            <a:off x="2211838" y="4424820"/>
            <a:ext cx="2158078" cy="744479"/>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FA4712E7-358C-0A4E-9143-2B5320217410}"/>
              </a:ext>
            </a:extLst>
          </p:cNvPr>
          <p:cNvSpPr txBox="1"/>
          <p:nvPr/>
        </p:nvSpPr>
        <p:spPr>
          <a:xfrm>
            <a:off x="2018627" y="2991399"/>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P-GW</a:t>
            </a:r>
          </a:p>
        </p:txBody>
      </p:sp>
      <p:sp>
        <p:nvSpPr>
          <p:cNvPr id="98" name="TextBox 97">
            <a:extLst>
              <a:ext uri="{FF2B5EF4-FFF2-40B4-BE49-F238E27FC236}">
                <a16:creationId xmlns:a16="http://schemas.microsoft.com/office/drawing/2014/main" id="{780CD554-4BB3-EA4F-AEA2-2218F551C454}"/>
              </a:ext>
            </a:extLst>
          </p:cNvPr>
          <p:cNvSpPr txBox="1"/>
          <p:nvPr/>
        </p:nvSpPr>
        <p:spPr>
          <a:xfrm>
            <a:off x="3292487" y="4553881"/>
            <a:ext cx="1007652" cy="613694"/>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lang="pt-BR" sz="1400" kern="0" dirty="0">
                <a:solidFill>
                  <a:prstClr val="black"/>
                </a:solidFill>
              </a:rPr>
              <a:t>Servidor de</a:t>
            </a:r>
          </a:p>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streaming</a:t>
            </a:r>
          </a:p>
        </p:txBody>
      </p:sp>
      <p:grpSp>
        <p:nvGrpSpPr>
          <p:cNvPr id="101" name="Group 100">
            <a:extLst>
              <a:ext uri="{FF2B5EF4-FFF2-40B4-BE49-F238E27FC236}">
                <a16:creationId xmlns:a16="http://schemas.microsoft.com/office/drawing/2014/main" id="{AFBA1EF6-A95A-5844-A525-7458D92B8F32}"/>
              </a:ext>
            </a:extLst>
          </p:cNvPr>
          <p:cNvGrpSpPr/>
          <p:nvPr/>
        </p:nvGrpSpPr>
        <p:grpSpPr>
          <a:xfrm>
            <a:off x="2674706" y="3116401"/>
            <a:ext cx="1438063" cy="1007767"/>
            <a:chOff x="2611175" y="5012905"/>
            <a:chExt cx="1763990" cy="1007767"/>
          </a:xfrm>
        </p:grpSpPr>
        <p:sp>
          <p:nvSpPr>
            <p:cNvPr id="102" name="Rectangle 101">
              <a:extLst>
                <a:ext uri="{FF2B5EF4-FFF2-40B4-BE49-F238E27FC236}">
                  <a16:creationId xmlns:a16="http://schemas.microsoft.com/office/drawing/2014/main" id="{70B55E2E-5C46-224A-BFA5-735021741389}"/>
                </a:ext>
              </a:extLst>
            </p:cNvPr>
            <p:cNvSpPr/>
            <p:nvPr/>
          </p:nvSpPr>
          <p:spPr>
            <a:xfrm>
              <a:off x="3161857" y="5183726"/>
              <a:ext cx="733868" cy="333063"/>
            </a:xfrm>
            <a:prstGeom prst="rect">
              <a:avLst/>
            </a:prstGeom>
            <a:solidFill>
              <a:srgbClr val="E0EAF1"/>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Connector 102">
              <a:extLst>
                <a:ext uri="{FF2B5EF4-FFF2-40B4-BE49-F238E27FC236}">
                  <a16:creationId xmlns:a16="http://schemas.microsoft.com/office/drawing/2014/main" id="{CFC5A2FB-D1DA-D348-8081-542EACD43DA1}"/>
                </a:ext>
              </a:extLst>
            </p:cNvPr>
            <p:cNvCxnSpPr/>
            <p:nvPr/>
          </p:nvCxnSpPr>
          <p:spPr>
            <a:xfrm>
              <a:off x="3462434" y="5820469"/>
              <a:ext cx="0" cy="189913"/>
            </a:xfrm>
            <a:prstGeom prst="line">
              <a:avLst/>
            </a:prstGeom>
            <a:noFill/>
            <a:ln w="15875" cap="flat" cmpd="sng" algn="ctr">
              <a:solidFill>
                <a:sysClr val="windowText" lastClr="000000"/>
              </a:solidFill>
              <a:prstDash val="solid"/>
            </a:ln>
            <a:effectLst/>
          </p:spPr>
        </p:cxnSp>
        <p:sp>
          <p:nvSpPr>
            <p:cNvPr id="104" name="Freeform 103">
              <a:extLst>
                <a:ext uri="{FF2B5EF4-FFF2-40B4-BE49-F238E27FC236}">
                  <a16:creationId xmlns:a16="http://schemas.microsoft.com/office/drawing/2014/main" id="{B30E5D85-ADAC-D341-BD2E-AB9A164C06C9}"/>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grpSp>
      <p:sp>
        <p:nvSpPr>
          <p:cNvPr id="105" name="TextBox 104">
            <a:extLst>
              <a:ext uri="{FF2B5EF4-FFF2-40B4-BE49-F238E27FC236}">
                <a16:creationId xmlns:a16="http://schemas.microsoft.com/office/drawing/2014/main" id="{46FE1F92-1146-8F46-80A2-6CBFB0613F01}"/>
              </a:ext>
            </a:extLst>
          </p:cNvPr>
          <p:cNvSpPr txBox="1"/>
          <p:nvPr/>
        </p:nvSpPr>
        <p:spPr>
          <a:xfrm>
            <a:off x="995360" y="2755306"/>
            <a:ext cx="1037195" cy="49116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Rede</a:t>
            </a:r>
          </a:p>
          <a:p>
            <a:pPr marL="0" marR="0" lvl="0" indent="0" defTabSz="457200" eaLnBrk="1" fontAlgn="auto" latinLnBrk="0" hangingPunct="1">
              <a:lnSpc>
                <a:spcPct val="8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doméstica</a:t>
            </a:r>
          </a:p>
        </p:txBody>
      </p:sp>
      <p:sp>
        <p:nvSpPr>
          <p:cNvPr id="106" name="TextBox 105">
            <a:extLst>
              <a:ext uri="{FF2B5EF4-FFF2-40B4-BE49-F238E27FC236}">
                <a16:creationId xmlns:a16="http://schemas.microsoft.com/office/drawing/2014/main" id="{6839DC1E-155A-094E-837E-0380C112217C}"/>
              </a:ext>
            </a:extLst>
          </p:cNvPr>
          <p:cNvSpPr txBox="1"/>
          <p:nvPr/>
        </p:nvSpPr>
        <p:spPr>
          <a:xfrm>
            <a:off x="2697672" y="3472900"/>
            <a:ext cx="1532842" cy="338554"/>
          </a:xfrm>
          <a:prstGeom prst="rect">
            <a:avLst/>
          </a:prstGeom>
          <a:no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Internet</a:t>
            </a:r>
          </a:p>
        </p:txBody>
      </p:sp>
      <p:sp>
        <p:nvSpPr>
          <p:cNvPr id="115" name="TextBox 114">
            <a:extLst>
              <a:ext uri="{FF2B5EF4-FFF2-40B4-BE49-F238E27FC236}">
                <a16:creationId xmlns:a16="http://schemas.microsoft.com/office/drawing/2014/main" id="{EB5AF5F4-3C14-F447-9723-AD38C749CFD4}"/>
              </a:ext>
            </a:extLst>
          </p:cNvPr>
          <p:cNvSpPr txBox="1"/>
          <p:nvPr/>
        </p:nvSpPr>
        <p:spPr>
          <a:xfrm>
            <a:off x="5639107" y="2699488"/>
            <a:ext cx="922047" cy="2616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100" b="0" i="0" u="none" strike="noStrike" kern="0" cap="none" spc="0" normalizeH="0" baseline="0" noProof="0" dirty="0">
                <a:ln>
                  <a:noFill/>
                </a:ln>
                <a:solidFill>
                  <a:prstClr val="black"/>
                </a:solidFill>
                <a:effectLst/>
                <a:uLnTx/>
                <a:uFillTx/>
              </a:rPr>
              <a:t>estação base</a:t>
            </a:r>
          </a:p>
        </p:txBody>
      </p:sp>
      <p:sp>
        <p:nvSpPr>
          <p:cNvPr id="138" name="TextBox 137">
            <a:extLst>
              <a:ext uri="{FF2B5EF4-FFF2-40B4-BE49-F238E27FC236}">
                <a16:creationId xmlns:a16="http://schemas.microsoft.com/office/drawing/2014/main" id="{7FA91B15-A32B-CA49-A7DC-479BC36E9A7A}"/>
              </a:ext>
            </a:extLst>
          </p:cNvPr>
          <p:cNvSpPr txBox="1"/>
          <p:nvPr/>
        </p:nvSpPr>
        <p:spPr>
          <a:xfrm>
            <a:off x="4989064" y="2321138"/>
            <a:ext cx="934545" cy="233397"/>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100" b="0" i="0" u="none" strike="noStrike" kern="0" cap="none" spc="0" normalizeH="0" baseline="0" noProof="0" dirty="0">
                <a:ln>
                  <a:noFill/>
                </a:ln>
                <a:solidFill>
                  <a:prstClr val="black"/>
                </a:solidFill>
                <a:effectLst/>
                <a:uLnTx/>
                <a:uFillTx/>
              </a:rPr>
              <a:t>MME</a:t>
            </a:r>
          </a:p>
        </p:txBody>
      </p:sp>
      <p:grpSp>
        <p:nvGrpSpPr>
          <p:cNvPr id="156" name="Group 155">
            <a:extLst>
              <a:ext uri="{FF2B5EF4-FFF2-40B4-BE49-F238E27FC236}">
                <a16:creationId xmlns:a16="http://schemas.microsoft.com/office/drawing/2014/main" id="{0539C14D-9686-C041-A0C9-2320F732F8AD}"/>
              </a:ext>
            </a:extLst>
          </p:cNvPr>
          <p:cNvGrpSpPr/>
          <p:nvPr/>
        </p:nvGrpSpPr>
        <p:grpSpPr>
          <a:xfrm>
            <a:off x="6184507" y="2122386"/>
            <a:ext cx="668534" cy="338554"/>
            <a:chOff x="5504898" y="2800672"/>
            <a:chExt cx="668534" cy="338554"/>
          </a:xfrm>
        </p:grpSpPr>
        <p:cxnSp>
          <p:nvCxnSpPr>
            <p:cNvPr id="157" name="Straight Connector 156">
              <a:extLst>
                <a:ext uri="{FF2B5EF4-FFF2-40B4-BE49-F238E27FC236}">
                  <a16:creationId xmlns:a16="http://schemas.microsoft.com/office/drawing/2014/main" id="{E92567FA-9547-D94C-95A5-01B1DDC0051C}"/>
                </a:ext>
              </a:extLst>
            </p:cNvPr>
            <p:cNvCxnSpPr/>
            <p:nvPr/>
          </p:nvCxnSpPr>
          <p:spPr>
            <a:xfrm flipV="1">
              <a:off x="5504898" y="2991028"/>
              <a:ext cx="668534" cy="1"/>
            </a:xfrm>
            <a:prstGeom prst="line">
              <a:avLst/>
            </a:prstGeom>
            <a:noFill/>
            <a:ln w="25400" cap="flat" cmpd="sng" algn="ctr">
              <a:solidFill>
                <a:srgbClr val="C00000"/>
              </a:solidFill>
              <a:prstDash val="solid"/>
              <a:headEnd type="triangle"/>
              <a:tailEnd type="triangle"/>
            </a:ln>
            <a:effectLst/>
          </p:spPr>
        </p:cxnSp>
        <p:grpSp>
          <p:nvGrpSpPr>
            <p:cNvPr id="158" name="Group 157">
              <a:extLst>
                <a:ext uri="{FF2B5EF4-FFF2-40B4-BE49-F238E27FC236}">
                  <a16:creationId xmlns:a16="http://schemas.microsoft.com/office/drawing/2014/main" id="{64D464D0-572B-864F-B3E0-19E407779BA5}"/>
                </a:ext>
              </a:extLst>
            </p:cNvPr>
            <p:cNvGrpSpPr/>
            <p:nvPr/>
          </p:nvGrpSpPr>
          <p:grpSpPr>
            <a:xfrm>
              <a:off x="5692943" y="2800672"/>
              <a:ext cx="291138" cy="338554"/>
              <a:chOff x="2641317" y="2175013"/>
              <a:chExt cx="291138" cy="338554"/>
            </a:xfrm>
          </p:grpSpPr>
          <p:sp>
            <p:nvSpPr>
              <p:cNvPr id="159" name="Oval 158">
                <a:extLst>
                  <a:ext uri="{FF2B5EF4-FFF2-40B4-BE49-F238E27FC236}">
                    <a16:creationId xmlns:a16="http://schemas.microsoft.com/office/drawing/2014/main" id="{4B9FACCA-5DDA-E04F-B5CA-B1F953091C96}"/>
                  </a:ext>
                </a:extLst>
              </p:cNvPr>
              <p:cNvSpPr/>
              <p:nvPr/>
            </p:nvSpPr>
            <p:spPr>
              <a:xfrm>
                <a:off x="2641317" y="2224712"/>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0" name="TextBox 159">
                <a:extLst>
                  <a:ext uri="{FF2B5EF4-FFF2-40B4-BE49-F238E27FC236}">
                    <a16:creationId xmlns:a16="http://schemas.microsoft.com/office/drawing/2014/main" id="{4AF1C38A-BB21-FA43-BDB0-54391CE70144}"/>
                  </a:ext>
                </a:extLst>
              </p:cNvPr>
              <p:cNvSpPr txBox="1"/>
              <p:nvPr/>
            </p:nvSpPr>
            <p:spPr>
              <a:xfrm>
                <a:off x="2642700" y="2175013"/>
                <a:ext cx="239858"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srgbClr val="C00000"/>
                    </a:solidFill>
                    <a:effectLst/>
                    <a:uLnTx/>
                    <a:uFillTx/>
                  </a:rPr>
                  <a:t>1</a:t>
                </a:r>
              </a:p>
            </p:txBody>
          </p:sp>
        </p:grpSp>
      </p:grpSp>
      <p:grpSp>
        <p:nvGrpSpPr>
          <p:cNvPr id="359" name="Group 358">
            <a:extLst>
              <a:ext uri="{FF2B5EF4-FFF2-40B4-BE49-F238E27FC236}">
                <a16:creationId xmlns:a16="http://schemas.microsoft.com/office/drawing/2014/main" id="{7B7D0575-A913-2A4E-B25A-F137F6B2E516}"/>
              </a:ext>
            </a:extLst>
          </p:cNvPr>
          <p:cNvGrpSpPr/>
          <p:nvPr/>
        </p:nvGrpSpPr>
        <p:grpSpPr>
          <a:xfrm>
            <a:off x="2282654" y="2136912"/>
            <a:ext cx="4622054" cy="362086"/>
            <a:chOff x="2282654" y="2136912"/>
            <a:chExt cx="4622054" cy="362086"/>
          </a:xfrm>
        </p:grpSpPr>
        <p:sp>
          <p:nvSpPr>
            <p:cNvPr id="161" name="Freeform 160">
              <a:extLst>
                <a:ext uri="{FF2B5EF4-FFF2-40B4-BE49-F238E27FC236}">
                  <a16:creationId xmlns:a16="http://schemas.microsoft.com/office/drawing/2014/main" id="{9C60FBF6-8286-0444-A85B-332C8DAE308D}"/>
                </a:ext>
              </a:extLst>
            </p:cNvPr>
            <p:cNvSpPr/>
            <p:nvPr/>
          </p:nvSpPr>
          <p:spPr>
            <a:xfrm>
              <a:off x="2282654" y="2327165"/>
              <a:ext cx="4622054" cy="171833"/>
            </a:xfrm>
            <a:custGeom>
              <a:avLst/>
              <a:gdLst>
                <a:gd name="connsiteX0" fmla="*/ 0 w 2931692"/>
                <a:gd name="connsiteY0" fmla="*/ 14640 h 197639"/>
                <a:gd name="connsiteX1" fmla="*/ 2723069 w 2931692"/>
                <a:gd name="connsiteY1" fmla="*/ 0 h 197639"/>
                <a:gd name="connsiteX2" fmla="*/ 2931692 w 2931692"/>
                <a:gd name="connsiteY2" fmla="*/ 197639 h 197639"/>
                <a:gd name="connsiteX0" fmla="*/ 0 w 2931692"/>
                <a:gd name="connsiteY0" fmla="*/ 14640 h 197639"/>
                <a:gd name="connsiteX1" fmla="*/ 2723069 w 2931692"/>
                <a:gd name="connsiteY1" fmla="*/ 0 h 197639"/>
                <a:gd name="connsiteX2" fmla="*/ 2838833 w 2931692"/>
                <a:gd name="connsiteY2" fmla="*/ 101520 h 197639"/>
                <a:gd name="connsiteX3" fmla="*/ 2931692 w 2931692"/>
                <a:gd name="connsiteY3" fmla="*/ 197639 h 197639"/>
                <a:gd name="connsiteX0" fmla="*/ 0 w 3671766"/>
                <a:gd name="connsiteY0" fmla="*/ 14640 h 171271"/>
                <a:gd name="connsiteX1" fmla="*/ 2723069 w 3671766"/>
                <a:gd name="connsiteY1" fmla="*/ 0 h 171271"/>
                <a:gd name="connsiteX2" fmla="*/ 2838833 w 3671766"/>
                <a:gd name="connsiteY2" fmla="*/ 101520 h 171271"/>
                <a:gd name="connsiteX3" fmla="*/ 3671766 w 3671766"/>
                <a:gd name="connsiteY3" fmla="*/ 171271 h 171271"/>
                <a:gd name="connsiteX0" fmla="*/ 0 w 3671766"/>
                <a:gd name="connsiteY0" fmla="*/ 14640 h 171833"/>
                <a:gd name="connsiteX1" fmla="*/ 2723069 w 3671766"/>
                <a:gd name="connsiteY1" fmla="*/ 0 h 171833"/>
                <a:gd name="connsiteX2" fmla="*/ 2838833 w 3671766"/>
                <a:gd name="connsiteY2" fmla="*/ 101520 h 171833"/>
                <a:gd name="connsiteX3" fmla="*/ 2887706 w 3671766"/>
                <a:gd name="connsiteY3" fmla="*/ 171833 h 171833"/>
                <a:gd name="connsiteX4" fmla="*/ 3671766 w 3671766"/>
                <a:gd name="connsiteY4" fmla="*/ 171271 h 171833"/>
                <a:gd name="connsiteX0" fmla="*/ 0 w 3671766"/>
                <a:gd name="connsiteY0" fmla="*/ 14640 h 171833"/>
                <a:gd name="connsiteX1" fmla="*/ 2723069 w 3671766"/>
                <a:gd name="connsiteY1" fmla="*/ 0 h 171833"/>
                <a:gd name="connsiteX2" fmla="*/ 2887706 w 3671766"/>
                <a:gd name="connsiteY2" fmla="*/ 171833 h 171833"/>
                <a:gd name="connsiteX3" fmla="*/ 3671766 w 3671766"/>
                <a:gd name="connsiteY3" fmla="*/ 171271 h 171833"/>
              </a:gdLst>
              <a:ahLst/>
              <a:cxnLst>
                <a:cxn ang="0">
                  <a:pos x="connsiteX0" y="connsiteY0"/>
                </a:cxn>
                <a:cxn ang="0">
                  <a:pos x="connsiteX1" y="connsiteY1"/>
                </a:cxn>
                <a:cxn ang="0">
                  <a:pos x="connsiteX2" y="connsiteY2"/>
                </a:cxn>
                <a:cxn ang="0">
                  <a:pos x="connsiteX3" y="connsiteY3"/>
                </a:cxn>
              </a:cxnLst>
              <a:rect l="l" t="t" r="r" b="b"/>
              <a:pathLst>
                <a:path w="3671766" h="171833">
                  <a:moveTo>
                    <a:pt x="0" y="14640"/>
                  </a:moveTo>
                  <a:lnTo>
                    <a:pt x="2723069" y="0"/>
                  </a:lnTo>
                  <a:lnTo>
                    <a:pt x="2887706" y="171833"/>
                  </a:lnTo>
                  <a:lnTo>
                    <a:pt x="3671766" y="171271"/>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162" name="Group 161">
              <a:extLst>
                <a:ext uri="{FF2B5EF4-FFF2-40B4-BE49-F238E27FC236}">
                  <a16:creationId xmlns:a16="http://schemas.microsoft.com/office/drawing/2014/main" id="{0C387E03-7D4E-5441-8BDD-D745E34CDAAB}"/>
                </a:ext>
              </a:extLst>
            </p:cNvPr>
            <p:cNvGrpSpPr/>
            <p:nvPr/>
          </p:nvGrpSpPr>
          <p:grpSpPr>
            <a:xfrm>
              <a:off x="5408976" y="2136912"/>
              <a:ext cx="291138" cy="338554"/>
              <a:chOff x="2641317" y="2166921"/>
              <a:chExt cx="291138" cy="338554"/>
            </a:xfrm>
          </p:grpSpPr>
          <p:sp>
            <p:nvSpPr>
              <p:cNvPr id="163" name="Oval 162">
                <a:extLst>
                  <a:ext uri="{FF2B5EF4-FFF2-40B4-BE49-F238E27FC236}">
                    <a16:creationId xmlns:a16="http://schemas.microsoft.com/office/drawing/2014/main" id="{F11433B9-53FE-9A4D-8F82-68A419EDB868}"/>
                  </a:ext>
                </a:extLst>
              </p:cNvPr>
              <p:cNvSpPr/>
              <p:nvPr/>
            </p:nvSpPr>
            <p:spPr>
              <a:xfrm>
                <a:off x="2641317" y="2208528"/>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4" name="TextBox 163">
                <a:extLst>
                  <a:ext uri="{FF2B5EF4-FFF2-40B4-BE49-F238E27FC236}">
                    <a16:creationId xmlns:a16="http://schemas.microsoft.com/office/drawing/2014/main" id="{8C234C8A-893F-6446-A241-AF454F150035}"/>
                  </a:ext>
                </a:extLst>
              </p:cNvPr>
              <p:cNvSpPr txBox="1"/>
              <p:nvPr/>
            </p:nvSpPr>
            <p:spPr>
              <a:xfrm>
                <a:off x="2642700" y="2166921"/>
                <a:ext cx="239858"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srgbClr val="C00000"/>
                    </a:solidFill>
                    <a:effectLst/>
                    <a:uLnTx/>
                    <a:uFillTx/>
                  </a:rPr>
                  <a:t>2</a:t>
                </a:r>
              </a:p>
            </p:txBody>
          </p:sp>
        </p:grpSp>
      </p:grpSp>
      <p:grpSp>
        <p:nvGrpSpPr>
          <p:cNvPr id="360" name="Group 359">
            <a:extLst>
              <a:ext uri="{FF2B5EF4-FFF2-40B4-BE49-F238E27FC236}">
                <a16:creationId xmlns:a16="http://schemas.microsoft.com/office/drawing/2014/main" id="{E86CAC50-CB08-9B42-992A-840E66D4F28B}"/>
              </a:ext>
            </a:extLst>
          </p:cNvPr>
          <p:cNvGrpSpPr/>
          <p:nvPr/>
        </p:nvGrpSpPr>
        <p:grpSpPr>
          <a:xfrm>
            <a:off x="2623090" y="2610520"/>
            <a:ext cx="2855609" cy="343828"/>
            <a:chOff x="2623090" y="2610520"/>
            <a:chExt cx="2855609" cy="343828"/>
          </a:xfrm>
        </p:grpSpPr>
        <p:sp>
          <p:nvSpPr>
            <p:cNvPr id="165" name="Freeform 164">
              <a:extLst>
                <a:ext uri="{FF2B5EF4-FFF2-40B4-BE49-F238E27FC236}">
                  <a16:creationId xmlns:a16="http://schemas.microsoft.com/office/drawing/2014/main" id="{4666F570-ACDD-A344-86FF-757FE78A8C28}"/>
                </a:ext>
              </a:extLst>
            </p:cNvPr>
            <p:cNvSpPr/>
            <p:nvPr/>
          </p:nvSpPr>
          <p:spPr>
            <a:xfrm rot="10800000" flipH="1">
              <a:off x="2623090" y="2610520"/>
              <a:ext cx="2855609" cy="197639"/>
            </a:xfrm>
            <a:custGeom>
              <a:avLst/>
              <a:gdLst>
                <a:gd name="connsiteX0" fmla="*/ 0 w 2931692"/>
                <a:gd name="connsiteY0" fmla="*/ 14640 h 197639"/>
                <a:gd name="connsiteX1" fmla="*/ 2723069 w 2931692"/>
                <a:gd name="connsiteY1" fmla="*/ 0 h 197639"/>
                <a:gd name="connsiteX2" fmla="*/ 2931692 w 2931692"/>
                <a:gd name="connsiteY2" fmla="*/ 197639 h 197639"/>
              </a:gdLst>
              <a:ahLst/>
              <a:cxnLst>
                <a:cxn ang="0">
                  <a:pos x="connsiteX0" y="connsiteY0"/>
                </a:cxn>
                <a:cxn ang="0">
                  <a:pos x="connsiteX1" y="connsiteY1"/>
                </a:cxn>
                <a:cxn ang="0">
                  <a:pos x="connsiteX2" y="connsiteY2"/>
                </a:cxn>
              </a:cxnLst>
              <a:rect l="l" t="t" r="r" b="b"/>
              <a:pathLst>
                <a:path w="2931692" h="197639">
                  <a:moveTo>
                    <a:pt x="0" y="14640"/>
                  </a:moveTo>
                  <a:lnTo>
                    <a:pt x="2723069" y="0"/>
                  </a:lnTo>
                  <a:lnTo>
                    <a:pt x="2931692" y="197639"/>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166" name="Group 165">
              <a:extLst>
                <a:ext uri="{FF2B5EF4-FFF2-40B4-BE49-F238E27FC236}">
                  <a16:creationId xmlns:a16="http://schemas.microsoft.com/office/drawing/2014/main" id="{0D4CE805-BBFB-BB4C-9AD8-17EFBB6ACDBC}"/>
                </a:ext>
              </a:extLst>
            </p:cNvPr>
            <p:cNvGrpSpPr/>
            <p:nvPr/>
          </p:nvGrpSpPr>
          <p:grpSpPr>
            <a:xfrm>
              <a:off x="3572298" y="2615794"/>
              <a:ext cx="291138" cy="338554"/>
              <a:chOff x="2637271" y="2166921"/>
              <a:chExt cx="291138" cy="338554"/>
            </a:xfrm>
          </p:grpSpPr>
          <p:sp>
            <p:nvSpPr>
              <p:cNvPr id="167" name="Oval 166">
                <a:extLst>
                  <a:ext uri="{FF2B5EF4-FFF2-40B4-BE49-F238E27FC236}">
                    <a16:creationId xmlns:a16="http://schemas.microsoft.com/office/drawing/2014/main" id="{15435795-47D3-C64C-819F-C37B4FFB25A5}"/>
                  </a:ext>
                </a:extLst>
              </p:cNvPr>
              <p:cNvSpPr/>
              <p:nvPr/>
            </p:nvSpPr>
            <p:spPr>
              <a:xfrm>
                <a:off x="2637271" y="2212574"/>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68" name="TextBox 167">
                <a:extLst>
                  <a:ext uri="{FF2B5EF4-FFF2-40B4-BE49-F238E27FC236}">
                    <a16:creationId xmlns:a16="http://schemas.microsoft.com/office/drawing/2014/main" id="{56196B45-4A8D-DD44-A300-062B2BDEE6FD}"/>
                  </a:ext>
                </a:extLst>
              </p:cNvPr>
              <p:cNvSpPr txBox="1"/>
              <p:nvPr/>
            </p:nvSpPr>
            <p:spPr>
              <a:xfrm>
                <a:off x="2642700" y="2166921"/>
                <a:ext cx="239858"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srgbClr val="C00000"/>
                    </a:solidFill>
                    <a:effectLst/>
                    <a:uLnTx/>
                    <a:uFillTx/>
                  </a:rPr>
                  <a:t>3</a:t>
                </a:r>
              </a:p>
            </p:txBody>
          </p:sp>
        </p:grpSp>
      </p:grpSp>
      <p:grpSp>
        <p:nvGrpSpPr>
          <p:cNvPr id="361" name="Group 360">
            <a:extLst>
              <a:ext uri="{FF2B5EF4-FFF2-40B4-BE49-F238E27FC236}">
                <a16:creationId xmlns:a16="http://schemas.microsoft.com/office/drawing/2014/main" id="{9E5E935C-0FD7-E048-8977-9C640ED4F4DE}"/>
              </a:ext>
            </a:extLst>
          </p:cNvPr>
          <p:cNvGrpSpPr/>
          <p:nvPr/>
        </p:nvGrpSpPr>
        <p:grpSpPr>
          <a:xfrm>
            <a:off x="6439511" y="2702941"/>
            <a:ext cx="571920" cy="707046"/>
            <a:chOff x="6439511" y="2702941"/>
            <a:chExt cx="571920" cy="707046"/>
          </a:xfrm>
        </p:grpSpPr>
        <p:sp>
          <p:nvSpPr>
            <p:cNvPr id="169" name="Freeform 168">
              <a:extLst>
                <a:ext uri="{FF2B5EF4-FFF2-40B4-BE49-F238E27FC236}">
                  <a16:creationId xmlns:a16="http://schemas.microsoft.com/office/drawing/2014/main" id="{902675ED-5ABC-1044-9EE9-FD6DE86A851C}"/>
                </a:ext>
              </a:extLst>
            </p:cNvPr>
            <p:cNvSpPr/>
            <p:nvPr/>
          </p:nvSpPr>
          <p:spPr>
            <a:xfrm rot="16200000">
              <a:off x="6379747" y="2778302"/>
              <a:ext cx="707046" cy="556323"/>
            </a:xfrm>
            <a:custGeom>
              <a:avLst/>
              <a:gdLst>
                <a:gd name="connsiteX0" fmla="*/ 0 w 2931692"/>
                <a:gd name="connsiteY0" fmla="*/ 14640 h 197639"/>
                <a:gd name="connsiteX1" fmla="*/ 2723069 w 2931692"/>
                <a:gd name="connsiteY1" fmla="*/ 0 h 197639"/>
                <a:gd name="connsiteX2" fmla="*/ 2931692 w 2931692"/>
                <a:gd name="connsiteY2" fmla="*/ 197639 h 197639"/>
                <a:gd name="connsiteX0" fmla="*/ 0 w 2931692"/>
                <a:gd name="connsiteY0" fmla="*/ 14640 h 197639"/>
                <a:gd name="connsiteX1" fmla="*/ 1005476 w 2931692"/>
                <a:gd name="connsiteY1" fmla="*/ 11027 h 197639"/>
                <a:gd name="connsiteX2" fmla="*/ 2723069 w 2931692"/>
                <a:gd name="connsiteY2" fmla="*/ 0 h 197639"/>
                <a:gd name="connsiteX3" fmla="*/ 2931692 w 2931692"/>
                <a:gd name="connsiteY3" fmla="*/ 197639 h 197639"/>
                <a:gd name="connsiteX0" fmla="*/ 1030876 w 1926216"/>
                <a:gd name="connsiteY0" fmla="*/ 311103 h 311103"/>
                <a:gd name="connsiteX1" fmla="*/ 0 w 1926216"/>
                <a:gd name="connsiteY1" fmla="*/ 11027 h 311103"/>
                <a:gd name="connsiteX2" fmla="*/ 1717593 w 1926216"/>
                <a:gd name="connsiteY2" fmla="*/ 0 h 311103"/>
                <a:gd name="connsiteX3" fmla="*/ 1926216 w 1926216"/>
                <a:gd name="connsiteY3" fmla="*/ 197639 h 311103"/>
                <a:gd name="connsiteX0" fmla="*/ 1377055 w 2272395"/>
                <a:gd name="connsiteY0" fmla="*/ 311103 h 311103"/>
                <a:gd name="connsiteX1" fmla="*/ -1 w 2272395"/>
                <a:gd name="connsiteY1" fmla="*/ 14690 h 311103"/>
                <a:gd name="connsiteX2" fmla="*/ 2063772 w 2272395"/>
                <a:gd name="connsiteY2" fmla="*/ 0 h 311103"/>
                <a:gd name="connsiteX3" fmla="*/ 2272395 w 2272395"/>
                <a:gd name="connsiteY3" fmla="*/ 197639 h 311103"/>
                <a:gd name="connsiteX0" fmla="*/ 1377055 w 2272395"/>
                <a:gd name="connsiteY0" fmla="*/ 600246 h 600246"/>
                <a:gd name="connsiteX1" fmla="*/ -1 w 2272395"/>
                <a:gd name="connsiteY1" fmla="*/ 303833 h 600246"/>
                <a:gd name="connsiteX2" fmla="*/ 1849953 w 2272395"/>
                <a:gd name="connsiteY2" fmla="*/ 0 h 600246"/>
                <a:gd name="connsiteX3" fmla="*/ 2272395 w 2272395"/>
                <a:gd name="connsiteY3" fmla="*/ 486782 h 600246"/>
                <a:gd name="connsiteX0" fmla="*/ 1387237 w 2282577"/>
                <a:gd name="connsiteY0" fmla="*/ 600246 h 600246"/>
                <a:gd name="connsiteX1" fmla="*/ -1 w 2282577"/>
                <a:gd name="connsiteY1" fmla="*/ 237955 h 600246"/>
                <a:gd name="connsiteX2" fmla="*/ 1860135 w 2282577"/>
                <a:gd name="connsiteY2" fmla="*/ 0 h 600246"/>
                <a:gd name="connsiteX3" fmla="*/ 2282577 w 2282577"/>
                <a:gd name="connsiteY3" fmla="*/ 486782 h 600246"/>
                <a:gd name="connsiteX0" fmla="*/ 1387237 w 2282577"/>
                <a:gd name="connsiteY0" fmla="*/ 556323 h 556323"/>
                <a:gd name="connsiteX1" fmla="*/ -1 w 2282577"/>
                <a:gd name="connsiteY1" fmla="*/ 194032 h 556323"/>
                <a:gd name="connsiteX2" fmla="*/ 1941588 w 2282577"/>
                <a:gd name="connsiteY2" fmla="*/ 0 h 556323"/>
                <a:gd name="connsiteX3" fmla="*/ 2282577 w 2282577"/>
                <a:gd name="connsiteY3" fmla="*/ 442859 h 556323"/>
                <a:gd name="connsiteX0" fmla="*/ 1387237 w 1966943"/>
                <a:gd name="connsiteY0" fmla="*/ 556323 h 556323"/>
                <a:gd name="connsiteX1" fmla="*/ -1 w 1966943"/>
                <a:gd name="connsiteY1" fmla="*/ 194032 h 556323"/>
                <a:gd name="connsiteX2" fmla="*/ 1941588 w 1966943"/>
                <a:gd name="connsiteY2" fmla="*/ 0 h 556323"/>
                <a:gd name="connsiteX3" fmla="*/ 1966943 w 1966943"/>
                <a:gd name="connsiteY3" fmla="*/ 439199 h 556323"/>
              </a:gdLst>
              <a:ahLst/>
              <a:cxnLst>
                <a:cxn ang="0">
                  <a:pos x="connsiteX0" y="connsiteY0"/>
                </a:cxn>
                <a:cxn ang="0">
                  <a:pos x="connsiteX1" y="connsiteY1"/>
                </a:cxn>
                <a:cxn ang="0">
                  <a:pos x="connsiteX2" y="connsiteY2"/>
                </a:cxn>
                <a:cxn ang="0">
                  <a:pos x="connsiteX3" y="connsiteY3"/>
                </a:cxn>
              </a:cxnLst>
              <a:rect l="l" t="t" r="r" b="b"/>
              <a:pathLst>
                <a:path w="1966943" h="556323">
                  <a:moveTo>
                    <a:pt x="1387237" y="556323"/>
                  </a:moveTo>
                  <a:lnTo>
                    <a:pt x="-1" y="194032"/>
                  </a:lnTo>
                  <a:lnTo>
                    <a:pt x="1941588" y="0"/>
                  </a:lnTo>
                  <a:lnTo>
                    <a:pt x="1966943" y="439199"/>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black"/>
                </a:solidFill>
                <a:effectLst/>
                <a:uLnTx/>
                <a:uFillTx/>
                <a:latin typeface="Calibri"/>
                <a:ea typeface="+mn-ea"/>
                <a:cs typeface="+mn-cs"/>
              </a:endParaRPr>
            </a:p>
          </p:txBody>
        </p:sp>
        <p:grpSp>
          <p:nvGrpSpPr>
            <p:cNvPr id="332" name="Group 331">
              <a:extLst>
                <a:ext uri="{FF2B5EF4-FFF2-40B4-BE49-F238E27FC236}">
                  <a16:creationId xmlns:a16="http://schemas.microsoft.com/office/drawing/2014/main" id="{8EA92217-9396-F84E-8639-926AB465EF43}"/>
                </a:ext>
              </a:extLst>
            </p:cNvPr>
            <p:cNvGrpSpPr/>
            <p:nvPr/>
          </p:nvGrpSpPr>
          <p:grpSpPr>
            <a:xfrm>
              <a:off x="6439511" y="2994586"/>
              <a:ext cx="291138" cy="338554"/>
              <a:chOff x="7860550" y="3254078"/>
              <a:chExt cx="291138" cy="338554"/>
            </a:xfrm>
          </p:grpSpPr>
          <p:sp>
            <p:nvSpPr>
              <p:cNvPr id="171" name="Oval 170">
                <a:extLst>
                  <a:ext uri="{FF2B5EF4-FFF2-40B4-BE49-F238E27FC236}">
                    <a16:creationId xmlns:a16="http://schemas.microsoft.com/office/drawing/2014/main" id="{9C48B737-3FF8-F446-8A4A-52F3958FB5F7}"/>
                  </a:ext>
                </a:extLst>
              </p:cNvPr>
              <p:cNvSpPr/>
              <p:nvPr/>
            </p:nvSpPr>
            <p:spPr>
              <a:xfrm>
                <a:off x="7860550" y="3299731"/>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172" name="TextBox 171">
                <a:extLst>
                  <a:ext uri="{FF2B5EF4-FFF2-40B4-BE49-F238E27FC236}">
                    <a16:creationId xmlns:a16="http://schemas.microsoft.com/office/drawing/2014/main" id="{6ECB3BE0-DF10-344B-8607-7D4960667C4A}"/>
                  </a:ext>
                </a:extLst>
              </p:cNvPr>
              <p:cNvSpPr txBox="1"/>
              <p:nvPr/>
            </p:nvSpPr>
            <p:spPr>
              <a:xfrm>
                <a:off x="7865979" y="3254078"/>
                <a:ext cx="239858"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srgbClr val="C00000"/>
                    </a:solidFill>
                    <a:effectLst/>
                    <a:uLnTx/>
                    <a:uFillTx/>
                  </a:rPr>
                  <a:t>4</a:t>
                </a:r>
              </a:p>
            </p:txBody>
          </p:sp>
        </p:grpSp>
      </p:grpSp>
      <p:grpSp>
        <p:nvGrpSpPr>
          <p:cNvPr id="183" name="Group 182">
            <a:extLst>
              <a:ext uri="{FF2B5EF4-FFF2-40B4-BE49-F238E27FC236}">
                <a16:creationId xmlns:a16="http://schemas.microsoft.com/office/drawing/2014/main" id="{1C458395-0B11-624F-A2DF-C27C97166EEC}"/>
              </a:ext>
            </a:extLst>
          </p:cNvPr>
          <p:cNvGrpSpPr/>
          <p:nvPr/>
        </p:nvGrpSpPr>
        <p:grpSpPr>
          <a:xfrm>
            <a:off x="1982147" y="2665952"/>
            <a:ext cx="763454" cy="627491"/>
            <a:chOff x="7270567" y="5238206"/>
            <a:chExt cx="763454" cy="717335"/>
          </a:xfrm>
        </p:grpSpPr>
        <p:grpSp>
          <p:nvGrpSpPr>
            <p:cNvPr id="184" name="Group 183">
              <a:extLst>
                <a:ext uri="{FF2B5EF4-FFF2-40B4-BE49-F238E27FC236}">
                  <a16:creationId xmlns:a16="http://schemas.microsoft.com/office/drawing/2014/main" id="{B60B1F9E-BC82-5048-AE1E-E22BE4CFC0B5}"/>
                </a:ext>
              </a:extLst>
            </p:cNvPr>
            <p:cNvGrpSpPr/>
            <p:nvPr/>
          </p:nvGrpSpPr>
          <p:grpSpPr>
            <a:xfrm>
              <a:off x="7302136" y="5238206"/>
              <a:ext cx="591681" cy="375090"/>
              <a:chOff x="7493876" y="2774731"/>
              <a:chExt cx="1481958" cy="894622"/>
            </a:xfrm>
          </p:grpSpPr>
          <p:sp>
            <p:nvSpPr>
              <p:cNvPr id="186" name="Freeform 185">
                <a:extLst>
                  <a:ext uri="{FF2B5EF4-FFF2-40B4-BE49-F238E27FC236}">
                    <a16:creationId xmlns:a16="http://schemas.microsoft.com/office/drawing/2014/main" id="{76E8AD8F-F5EE-3C4F-A757-873417393F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55C28406-2C5D-A243-896B-CF8911D685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BE6E581B-EB4B-044C-9D28-8AD827FE5D02}"/>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757A43B5-B7D2-1A45-9EBE-286E8A2E090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23F85D12-F2B2-C245-88C2-D619949B3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B6BF635F-6D7C-9943-B34F-9F25C35DF2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C5F64BB-C9BD-3C4E-84B6-C27382F48F2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85" name="TextBox 184">
              <a:extLst>
                <a:ext uri="{FF2B5EF4-FFF2-40B4-BE49-F238E27FC236}">
                  <a16:creationId xmlns:a16="http://schemas.microsoft.com/office/drawing/2014/main" id="{10F47B7E-D648-2F4F-833F-600B72B0CE07}"/>
                </a:ext>
              </a:extLst>
            </p:cNvPr>
            <p:cNvSpPr txBox="1"/>
            <p:nvPr/>
          </p:nvSpPr>
          <p:spPr>
            <a:xfrm>
              <a:off x="7270567" y="5568513"/>
              <a:ext cx="763454" cy="387028"/>
            </a:xfrm>
            <a:prstGeom prst="rect">
              <a:avLst/>
            </a:prstGeom>
            <a:noFill/>
          </p:spPr>
          <p:txBody>
            <a:bodyPr wrap="square" rtlCol="0">
              <a:spAutoFit/>
            </a:bodyPr>
            <a:lstStyle/>
            <a:p>
              <a:endParaRPr lang="pt-BR" sz="1600" dirty="0">
                <a:solidFill>
                  <a:prstClr val="black"/>
                </a:solidFill>
                <a:latin typeface="Calibri"/>
              </a:endParaRPr>
            </a:p>
          </p:txBody>
        </p:sp>
      </p:grpSp>
      <p:grpSp>
        <p:nvGrpSpPr>
          <p:cNvPr id="193" name="Group 192">
            <a:extLst>
              <a:ext uri="{FF2B5EF4-FFF2-40B4-BE49-F238E27FC236}">
                <a16:creationId xmlns:a16="http://schemas.microsoft.com/office/drawing/2014/main" id="{9DBE3583-BAD3-884D-90C6-16F8AF1535A7}"/>
              </a:ext>
            </a:extLst>
          </p:cNvPr>
          <p:cNvGrpSpPr/>
          <p:nvPr/>
        </p:nvGrpSpPr>
        <p:grpSpPr>
          <a:xfrm>
            <a:off x="1094776" y="1952367"/>
            <a:ext cx="1280051" cy="954128"/>
            <a:chOff x="2164363" y="2599509"/>
            <a:chExt cx="1435354" cy="980925"/>
          </a:xfrm>
        </p:grpSpPr>
        <p:sp>
          <p:nvSpPr>
            <p:cNvPr id="194" name="TextBox 193">
              <a:extLst>
                <a:ext uri="{FF2B5EF4-FFF2-40B4-BE49-F238E27FC236}">
                  <a16:creationId xmlns:a16="http://schemas.microsoft.com/office/drawing/2014/main" id="{35D55399-71AB-904F-9124-0E2228A5FA34}"/>
                </a:ext>
              </a:extLst>
            </p:cNvPr>
            <p:cNvSpPr txBox="1"/>
            <p:nvPr/>
          </p:nvSpPr>
          <p:spPr>
            <a:xfrm>
              <a:off x="2164363" y="2652201"/>
              <a:ext cx="1202880" cy="928233"/>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a:solidFill>
                    <a:prstClr val="black"/>
                  </a:solidFill>
                  <a:latin typeface="Calibri"/>
                </a:rPr>
                <a:t>Subscriber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a:p>
              <a:pPr>
                <a:lnSpc>
                  <a:spcPct val="80000"/>
                </a:lnSpc>
              </a:pPr>
              <a:endParaRPr lang="pt-BR" sz="788" dirty="0">
                <a:solidFill>
                  <a:prstClr val="black"/>
                </a:solidFill>
                <a:latin typeface="Calibri"/>
              </a:endParaRPr>
            </a:p>
          </p:txBody>
        </p:sp>
        <p:grpSp>
          <p:nvGrpSpPr>
            <p:cNvPr id="195" name="Group 194">
              <a:extLst>
                <a:ext uri="{FF2B5EF4-FFF2-40B4-BE49-F238E27FC236}">
                  <a16:creationId xmlns:a16="http://schemas.microsoft.com/office/drawing/2014/main" id="{1AADC1F5-4A68-6347-ADE8-A679525C101C}"/>
                </a:ext>
              </a:extLst>
            </p:cNvPr>
            <p:cNvGrpSpPr/>
            <p:nvPr/>
          </p:nvGrpSpPr>
          <p:grpSpPr>
            <a:xfrm>
              <a:off x="3056709" y="2599509"/>
              <a:ext cx="543008" cy="736694"/>
              <a:chOff x="9181074" y="2063579"/>
              <a:chExt cx="1008323" cy="1351004"/>
            </a:xfrm>
          </p:grpSpPr>
          <p:grpSp>
            <p:nvGrpSpPr>
              <p:cNvPr id="196" name="Group 195">
                <a:extLst>
                  <a:ext uri="{FF2B5EF4-FFF2-40B4-BE49-F238E27FC236}">
                    <a16:creationId xmlns:a16="http://schemas.microsoft.com/office/drawing/2014/main" id="{C7CAEB15-3D6C-C44D-BC0A-D36FA0F46277}"/>
                  </a:ext>
                </a:extLst>
              </p:cNvPr>
              <p:cNvGrpSpPr/>
              <p:nvPr/>
            </p:nvGrpSpPr>
            <p:grpSpPr>
              <a:xfrm>
                <a:off x="9309047" y="2092807"/>
                <a:ext cx="439787" cy="517111"/>
                <a:chOff x="4501086" y="2717689"/>
                <a:chExt cx="347435" cy="424729"/>
              </a:xfrm>
            </p:grpSpPr>
            <p:sp>
              <p:nvSpPr>
                <p:cNvPr id="199" name="Rectangle 198">
                  <a:extLst>
                    <a:ext uri="{FF2B5EF4-FFF2-40B4-BE49-F238E27FC236}">
                      <a16:creationId xmlns:a16="http://schemas.microsoft.com/office/drawing/2014/main" id="{50D0A024-C3DC-B043-A4F3-5146E75CE787}"/>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0" name="Oval 199">
                  <a:extLst>
                    <a:ext uri="{FF2B5EF4-FFF2-40B4-BE49-F238E27FC236}">
                      <a16:creationId xmlns:a16="http://schemas.microsoft.com/office/drawing/2014/main" id="{4ABAFC32-4789-DA43-B44B-906EA2311A1A}"/>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1" name="Oval 200">
                  <a:extLst>
                    <a:ext uri="{FF2B5EF4-FFF2-40B4-BE49-F238E27FC236}">
                      <a16:creationId xmlns:a16="http://schemas.microsoft.com/office/drawing/2014/main" id="{1D74BB50-EB26-8A40-85A6-9AB843D71E33}"/>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2" name="Rectangle 201">
                  <a:extLst>
                    <a:ext uri="{FF2B5EF4-FFF2-40B4-BE49-F238E27FC236}">
                      <a16:creationId xmlns:a16="http://schemas.microsoft.com/office/drawing/2014/main" id="{7F949E70-7A36-7446-B1D7-DB13B6DEFEF6}"/>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197" name="Can 196">
                <a:extLst>
                  <a:ext uri="{FF2B5EF4-FFF2-40B4-BE49-F238E27FC236}">
                    <a16:creationId xmlns:a16="http://schemas.microsoft.com/office/drawing/2014/main" id="{B6B52776-A383-4E4D-BBF0-6658745F2F99}"/>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198" name="Picture 197" descr="A screen shot of a computer&#10;&#10;Description automatically generated">
                <a:extLst>
                  <a:ext uri="{FF2B5EF4-FFF2-40B4-BE49-F238E27FC236}">
                    <a16:creationId xmlns:a16="http://schemas.microsoft.com/office/drawing/2014/main" id="{E6CE56D9-68F5-F445-B7C0-EF3D5F91C649}"/>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6606502" y="1964725"/>
            <a:ext cx="955821" cy="840257"/>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9" name="TextBox 308">
            <a:extLst>
              <a:ext uri="{FF2B5EF4-FFF2-40B4-BE49-F238E27FC236}">
                <a16:creationId xmlns:a16="http://schemas.microsoft.com/office/drawing/2014/main" id="{8A2FD3F3-0EE7-A943-91D4-A769E00269F5}"/>
              </a:ext>
            </a:extLst>
          </p:cNvPr>
          <p:cNvSpPr txBox="1"/>
          <p:nvPr/>
        </p:nvSpPr>
        <p:spPr>
          <a:xfrm>
            <a:off x="4626479" y="2977546"/>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S-GW</a:t>
            </a:r>
          </a:p>
        </p:txBody>
      </p:sp>
      <p:sp>
        <p:nvSpPr>
          <p:cNvPr id="328" name="TextBox 327">
            <a:extLst>
              <a:ext uri="{FF2B5EF4-FFF2-40B4-BE49-F238E27FC236}">
                <a16:creationId xmlns:a16="http://schemas.microsoft.com/office/drawing/2014/main" id="{3F6D8D71-08D3-8549-BAE9-477487723691}"/>
              </a:ext>
            </a:extLst>
          </p:cNvPr>
          <p:cNvSpPr txBox="1"/>
          <p:nvPr/>
        </p:nvSpPr>
        <p:spPr>
          <a:xfrm>
            <a:off x="4619019" y="3778978"/>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P-GW</a:t>
            </a:r>
          </a:p>
        </p:txBody>
      </p:sp>
      <p:pic>
        <p:nvPicPr>
          <p:cNvPr id="331" name="Picture 330" descr="A screen shot of a computer&#10;&#10;Description automatically generated">
            <a:extLst>
              <a:ext uri="{FF2B5EF4-FFF2-40B4-BE49-F238E27FC236}">
                <a16:creationId xmlns:a16="http://schemas.microsoft.com/office/drawing/2014/main" id="{42F1824A-E27C-694B-96EC-B7F17C4B3800}"/>
              </a:ext>
            </a:extLst>
          </p:cNvPr>
          <p:cNvPicPr>
            <a:picLocks noChangeAspect="1"/>
          </p:cNvPicPr>
          <p:nvPr/>
        </p:nvPicPr>
        <p:blipFill>
          <a:blip r:embed="rId3"/>
          <a:stretch>
            <a:fillRect/>
          </a:stretch>
        </p:blipFill>
        <p:spPr>
          <a:xfrm>
            <a:off x="3033588" y="4451521"/>
            <a:ext cx="347811" cy="656928"/>
          </a:xfrm>
          <a:prstGeom prst="rect">
            <a:avLst/>
          </a:prstGeom>
        </p:spPr>
      </p:pic>
      <p:grpSp>
        <p:nvGrpSpPr>
          <p:cNvPr id="320" name="Group 319">
            <a:extLst>
              <a:ext uri="{FF2B5EF4-FFF2-40B4-BE49-F238E27FC236}">
                <a16:creationId xmlns:a16="http://schemas.microsoft.com/office/drawing/2014/main" id="{27C5B47C-30F8-1741-B388-DC4F7CF6CF54}"/>
              </a:ext>
            </a:extLst>
          </p:cNvPr>
          <p:cNvGrpSpPr/>
          <p:nvPr/>
        </p:nvGrpSpPr>
        <p:grpSpPr>
          <a:xfrm>
            <a:off x="4620503" y="3447134"/>
            <a:ext cx="591681" cy="328111"/>
            <a:chOff x="7493876" y="2774731"/>
            <a:chExt cx="1481958" cy="894622"/>
          </a:xfrm>
        </p:grpSpPr>
        <p:sp>
          <p:nvSpPr>
            <p:cNvPr id="321" name="Freeform 320">
              <a:extLst>
                <a:ext uri="{FF2B5EF4-FFF2-40B4-BE49-F238E27FC236}">
                  <a16:creationId xmlns:a16="http://schemas.microsoft.com/office/drawing/2014/main" id="{38FD3F91-87FA-3146-9029-DD0F8EA4BF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2" name="Oval 321">
              <a:extLst>
                <a:ext uri="{FF2B5EF4-FFF2-40B4-BE49-F238E27FC236}">
                  <a16:creationId xmlns:a16="http://schemas.microsoft.com/office/drawing/2014/main" id="{8C5D9F73-F42F-4843-BA16-B935CD4337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3" name="Group 322">
              <a:extLst>
                <a:ext uri="{FF2B5EF4-FFF2-40B4-BE49-F238E27FC236}">
                  <a16:creationId xmlns:a16="http://schemas.microsoft.com/office/drawing/2014/main" id="{88E1010C-8635-6F41-A975-CEA6EF7F2783}"/>
                </a:ext>
              </a:extLst>
            </p:cNvPr>
            <p:cNvGrpSpPr/>
            <p:nvPr/>
          </p:nvGrpSpPr>
          <p:grpSpPr>
            <a:xfrm>
              <a:off x="7713663" y="2848339"/>
              <a:ext cx="1042107" cy="425543"/>
              <a:chOff x="7786941" y="2884917"/>
              <a:chExt cx="897649" cy="353919"/>
            </a:xfrm>
          </p:grpSpPr>
          <p:sp>
            <p:nvSpPr>
              <p:cNvPr id="324" name="Freeform 323">
                <a:extLst>
                  <a:ext uri="{FF2B5EF4-FFF2-40B4-BE49-F238E27FC236}">
                    <a16:creationId xmlns:a16="http://schemas.microsoft.com/office/drawing/2014/main" id="{FA80A527-7A7C-EE47-A5AF-A923B1E05F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9527F69D-F8C4-F14D-955D-55F2429385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C6E312D4-83C0-8F46-8232-4907136FAF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7" name="Freeform 326">
                <a:extLst>
                  <a:ext uri="{FF2B5EF4-FFF2-40B4-BE49-F238E27FC236}">
                    <a16:creationId xmlns:a16="http://schemas.microsoft.com/office/drawing/2014/main" id="{73CE25FF-8CF7-2747-8E8A-E85ABF0E64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5" name="Group 354">
            <a:extLst>
              <a:ext uri="{FF2B5EF4-FFF2-40B4-BE49-F238E27FC236}">
                <a16:creationId xmlns:a16="http://schemas.microsoft.com/office/drawing/2014/main" id="{6B401DFA-C5BE-1142-BACC-6CB2D06D539B}"/>
              </a:ext>
            </a:extLst>
          </p:cNvPr>
          <p:cNvGrpSpPr/>
          <p:nvPr/>
        </p:nvGrpSpPr>
        <p:grpSpPr>
          <a:xfrm>
            <a:off x="7576077" y="899132"/>
            <a:ext cx="4563857" cy="2769989"/>
            <a:chOff x="7768186" y="2075943"/>
            <a:chExt cx="4563857" cy="2769989"/>
          </a:xfrm>
        </p:grpSpPr>
        <p:sp>
          <p:nvSpPr>
            <p:cNvPr id="334" name="TextBox 333">
              <a:extLst>
                <a:ext uri="{FF2B5EF4-FFF2-40B4-BE49-F238E27FC236}">
                  <a16:creationId xmlns:a16="http://schemas.microsoft.com/office/drawing/2014/main" id="{A1C7A544-F7C8-CF43-9CE6-14DBCF26730A}"/>
                </a:ext>
              </a:extLst>
            </p:cNvPr>
            <p:cNvSpPr txBox="1"/>
            <p:nvPr/>
          </p:nvSpPr>
          <p:spPr>
            <a:xfrm>
              <a:off x="8117951" y="2075943"/>
              <a:ext cx="4214092" cy="2769989"/>
            </a:xfrm>
            <a:prstGeom prst="rect">
              <a:avLst/>
            </a:prstGeom>
            <a:noFill/>
          </p:spPr>
          <p:txBody>
            <a:bodyPr wrap="square" rtlCol="0">
              <a:spAutoFit/>
            </a:bodyPr>
            <a:lstStyle/>
            <a:p>
              <a:r>
                <a:rPr lang="pt-BR" sz="2400" dirty="0">
                  <a:solidFill>
                    <a:srgbClr val="C00000"/>
                  </a:solidFill>
                </a:rPr>
                <a:t>associação com estação base</a:t>
              </a:r>
              <a:r>
                <a:rPr lang="pt-BR" sz="2400" dirty="0"/>
                <a:t>:</a:t>
              </a:r>
            </a:p>
            <a:p>
              <a:pPr marL="342900" indent="-220663">
                <a:buClr>
                  <a:srgbClr val="011199"/>
                </a:buClr>
                <a:buFont typeface="Wingdings" pitchFamily="2" charset="2"/>
                <a:buChar char="§"/>
              </a:pPr>
              <a:r>
                <a:rPr lang="pt-BR" sz="2200" dirty="0"/>
                <a:t>coberto anteriormente</a:t>
              </a:r>
            </a:p>
            <a:p>
              <a:pPr marL="342900" indent="-220663">
                <a:buClr>
                  <a:srgbClr val="011199"/>
                </a:buClr>
                <a:buFont typeface="Wingdings" pitchFamily="2" charset="2"/>
                <a:buChar char="§"/>
              </a:pPr>
              <a:r>
                <a:rPr lang="pt-BR" sz="2200" dirty="0"/>
                <a:t>dispositivo móvel fornece IMSI </a:t>
              </a:r>
              <a:r>
                <a:rPr lang="pt-BR" sz="2000" dirty="0"/>
                <a:t>– identificando a si mesmo e a sua rede doméstica</a:t>
              </a:r>
            </a:p>
            <a:p>
              <a:pPr marL="342900" indent="-220663">
                <a:buClr>
                  <a:srgbClr val="011199"/>
                </a:buClr>
                <a:buFont typeface="Wingdings" pitchFamily="2" charset="2"/>
                <a:buChar char="§"/>
              </a:pPr>
              <a:endParaRPr lang="pt-BR" sz="2200" dirty="0"/>
            </a:p>
            <a:p>
              <a:pPr marL="342900" indent="-220663">
                <a:buClr>
                  <a:srgbClr val="011199"/>
                </a:buClr>
                <a:buFont typeface="Wingdings" pitchFamily="2" charset="2"/>
                <a:buChar char="§"/>
              </a:pPr>
              <a:endParaRPr lang="pt-BR" sz="2200" dirty="0"/>
            </a:p>
            <a:p>
              <a:pPr marL="342900" indent="-220663">
                <a:buClr>
                  <a:srgbClr val="011199"/>
                </a:buClr>
                <a:buFont typeface="Wingdings" pitchFamily="2" charset="2"/>
                <a:buChar char="§"/>
              </a:pPr>
              <a:endParaRPr lang="pt-BR" sz="2200" dirty="0"/>
            </a:p>
          </p:txBody>
        </p:sp>
        <p:grpSp>
          <p:nvGrpSpPr>
            <p:cNvPr id="342" name="Group 341">
              <a:extLst>
                <a:ext uri="{FF2B5EF4-FFF2-40B4-BE49-F238E27FC236}">
                  <a16:creationId xmlns:a16="http://schemas.microsoft.com/office/drawing/2014/main" id="{6A2C267E-6558-C045-B540-4BB3B6ED9020}"/>
                </a:ext>
              </a:extLst>
            </p:cNvPr>
            <p:cNvGrpSpPr/>
            <p:nvPr/>
          </p:nvGrpSpPr>
          <p:grpSpPr>
            <a:xfrm>
              <a:off x="7768186" y="2117241"/>
              <a:ext cx="332771" cy="400110"/>
              <a:chOff x="2630642" y="2290491"/>
              <a:chExt cx="347383" cy="400110"/>
            </a:xfrm>
          </p:grpSpPr>
          <p:sp>
            <p:nvSpPr>
              <p:cNvPr id="343" name="Oval 342">
                <a:extLst>
                  <a:ext uri="{FF2B5EF4-FFF2-40B4-BE49-F238E27FC236}">
                    <a16:creationId xmlns:a16="http://schemas.microsoft.com/office/drawing/2014/main" id="{857DB811-3510-7E49-A856-01D4D172AC8C}"/>
                  </a:ext>
                </a:extLst>
              </p:cNvPr>
              <p:cNvSpPr/>
              <p:nvPr/>
            </p:nvSpPr>
            <p:spPr>
              <a:xfrm>
                <a:off x="2630642" y="234249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44" name="TextBox 343">
                <a:extLst>
                  <a:ext uri="{FF2B5EF4-FFF2-40B4-BE49-F238E27FC236}">
                    <a16:creationId xmlns:a16="http://schemas.microsoft.com/office/drawing/2014/main" id="{048A7444-AAFA-1742-B100-F2F471EEF879}"/>
                  </a:ext>
                </a:extLst>
              </p:cNvPr>
              <p:cNvSpPr txBox="1"/>
              <p:nvPr/>
            </p:nvSpPr>
            <p:spPr>
              <a:xfrm>
                <a:off x="2642700" y="2290491"/>
                <a:ext cx="239858" cy="400110"/>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dirty="0">
                    <a:ln>
                      <a:noFill/>
                    </a:ln>
                    <a:solidFill>
                      <a:srgbClr val="C00000"/>
                    </a:solidFill>
                    <a:effectLst/>
                    <a:uLnTx/>
                    <a:uFillTx/>
                  </a:rPr>
                  <a:t>1</a:t>
                </a:r>
              </a:p>
            </p:txBody>
          </p:sp>
        </p:grpSp>
      </p:grpSp>
      <p:grpSp>
        <p:nvGrpSpPr>
          <p:cNvPr id="356" name="Group 355">
            <a:extLst>
              <a:ext uri="{FF2B5EF4-FFF2-40B4-BE49-F238E27FC236}">
                <a16:creationId xmlns:a16="http://schemas.microsoft.com/office/drawing/2014/main" id="{3B4417A2-0FE1-BA47-9BD8-EFA78D493E11}"/>
              </a:ext>
            </a:extLst>
          </p:cNvPr>
          <p:cNvGrpSpPr/>
          <p:nvPr/>
        </p:nvGrpSpPr>
        <p:grpSpPr>
          <a:xfrm>
            <a:off x="7615380" y="2597482"/>
            <a:ext cx="4267403" cy="2326791"/>
            <a:chOff x="7760472" y="2817345"/>
            <a:chExt cx="4267403" cy="2326791"/>
          </a:xfrm>
        </p:grpSpPr>
        <p:sp>
          <p:nvSpPr>
            <p:cNvPr id="333" name="TextBox 332">
              <a:extLst>
                <a:ext uri="{FF2B5EF4-FFF2-40B4-BE49-F238E27FC236}">
                  <a16:creationId xmlns:a16="http://schemas.microsoft.com/office/drawing/2014/main" id="{8C5AE47E-31BC-BD45-A1CF-0CB6534FECC4}"/>
                </a:ext>
              </a:extLst>
            </p:cNvPr>
            <p:cNvSpPr txBox="1"/>
            <p:nvPr/>
          </p:nvSpPr>
          <p:spPr>
            <a:xfrm>
              <a:off x="8145159" y="2817345"/>
              <a:ext cx="3882716" cy="2326791"/>
            </a:xfrm>
            <a:prstGeom prst="rect">
              <a:avLst/>
            </a:prstGeom>
            <a:noFill/>
          </p:spPr>
          <p:txBody>
            <a:bodyPr wrap="square" rtlCol="0">
              <a:spAutoFit/>
            </a:bodyPr>
            <a:lstStyle/>
            <a:p>
              <a:r>
                <a:rPr lang="pt-BR" sz="2400" dirty="0">
                  <a:solidFill>
                    <a:srgbClr val="C00000"/>
                  </a:solidFill>
                </a:rPr>
                <a:t>configuração do plano de controle:</a:t>
              </a:r>
            </a:p>
            <a:p>
              <a:pPr marL="342900" indent="-220663">
                <a:lnSpc>
                  <a:spcPct val="90000"/>
                </a:lnSpc>
                <a:buClr>
                  <a:srgbClr val="011199"/>
                </a:buClr>
                <a:buFont typeface="Wingdings" pitchFamily="2" charset="2"/>
                <a:buChar char="§"/>
              </a:pPr>
              <a:r>
                <a:rPr lang="pt-BR" sz="2200" dirty="0"/>
                <a:t>MME e HSS </a:t>
              </a:r>
              <a:r>
                <a:rPr lang="pt-BR" sz="2200" dirty="0" err="1"/>
                <a:t>doméstico</a:t>
              </a:r>
              <a:r>
                <a:rPr lang="pt-BR" sz="2200" dirty="0"/>
                <a:t> </a:t>
              </a:r>
              <a:r>
                <a:rPr lang="pt-BR" sz="2200" dirty="0" err="1"/>
                <a:t>estabelecem</a:t>
              </a:r>
              <a:r>
                <a:rPr lang="pt-BR" sz="2200" dirty="0"/>
                <a:t> </a:t>
              </a:r>
              <a:r>
                <a:rPr lang="pt-BR" sz="2200" dirty="0" err="1"/>
                <a:t>estado</a:t>
              </a:r>
              <a:r>
                <a:rPr lang="pt-BR" sz="2200" dirty="0"/>
                <a:t> do </a:t>
              </a:r>
              <a:r>
                <a:rPr lang="pt-BR" sz="2200" dirty="0" err="1"/>
                <a:t>plano</a:t>
              </a:r>
              <a:r>
                <a:rPr lang="pt-BR" sz="2200" dirty="0"/>
                <a:t> de </a:t>
              </a:r>
              <a:r>
                <a:rPr lang="pt-BR" sz="2200" dirty="0" err="1"/>
                <a:t>controle</a:t>
              </a:r>
              <a:r>
                <a:rPr lang="pt-BR" sz="2200" dirty="0"/>
                <a:t> – </a:t>
              </a:r>
              <a:r>
                <a:rPr lang="pt-BR" sz="2200" dirty="0" err="1"/>
                <a:t>dispositivo</a:t>
              </a:r>
              <a:r>
                <a:rPr lang="pt-BR" sz="2200" dirty="0"/>
                <a:t> </a:t>
              </a:r>
              <a:r>
                <a:rPr lang="pt-BR" sz="2200" dirty="0" err="1"/>
                <a:t>móvel</a:t>
              </a:r>
              <a:r>
                <a:rPr lang="pt-BR" sz="2200" dirty="0"/>
                <a:t> </a:t>
              </a:r>
              <a:r>
                <a:rPr lang="pt-BR" sz="2200" dirty="0" err="1"/>
                <a:t>está</a:t>
              </a:r>
              <a:r>
                <a:rPr lang="pt-BR" sz="2200" dirty="0"/>
                <a:t> </a:t>
              </a:r>
              <a:r>
                <a:rPr lang="pt-BR" sz="2200" dirty="0" err="1"/>
                <a:t>na</a:t>
              </a:r>
              <a:r>
                <a:rPr lang="pt-BR" sz="2200" dirty="0"/>
                <a:t> rede </a:t>
              </a:r>
              <a:r>
                <a:rPr lang="pt-BR" sz="2200" dirty="0" err="1"/>
                <a:t>visitada</a:t>
              </a:r>
              <a:endParaRPr lang="pt-BR" sz="2200" dirty="0"/>
            </a:p>
            <a:p>
              <a:endParaRPr lang="pt-BR" dirty="0"/>
            </a:p>
          </p:txBody>
        </p:sp>
        <p:grpSp>
          <p:nvGrpSpPr>
            <p:cNvPr id="345" name="Group 344">
              <a:extLst>
                <a:ext uri="{FF2B5EF4-FFF2-40B4-BE49-F238E27FC236}">
                  <a16:creationId xmlns:a16="http://schemas.microsoft.com/office/drawing/2014/main" id="{39B479E7-7A01-F44B-97CC-CB48621FDB2E}"/>
                </a:ext>
              </a:extLst>
            </p:cNvPr>
            <p:cNvGrpSpPr/>
            <p:nvPr/>
          </p:nvGrpSpPr>
          <p:grpSpPr>
            <a:xfrm>
              <a:off x="7760472" y="2862763"/>
              <a:ext cx="332771" cy="400110"/>
              <a:chOff x="2630642" y="2166921"/>
              <a:chExt cx="347383" cy="400110"/>
            </a:xfrm>
          </p:grpSpPr>
          <p:sp>
            <p:nvSpPr>
              <p:cNvPr id="346" name="Oval 345">
                <a:extLst>
                  <a:ext uri="{FF2B5EF4-FFF2-40B4-BE49-F238E27FC236}">
                    <a16:creationId xmlns:a16="http://schemas.microsoft.com/office/drawing/2014/main" id="{23485D65-5B53-7D4A-A0AE-56080369EE72}"/>
                  </a:ext>
                </a:extLst>
              </p:cNvPr>
              <p:cNvSpPr/>
              <p:nvPr/>
            </p:nvSpPr>
            <p:spPr>
              <a:xfrm>
                <a:off x="2630642" y="221892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47" name="TextBox 346">
                <a:extLst>
                  <a:ext uri="{FF2B5EF4-FFF2-40B4-BE49-F238E27FC236}">
                    <a16:creationId xmlns:a16="http://schemas.microsoft.com/office/drawing/2014/main" id="{0A45CB14-CC3A-C24E-A2F6-64AC37611292}"/>
                  </a:ext>
                </a:extLst>
              </p:cNvPr>
              <p:cNvSpPr txBox="1"/>
              <p:nvPr/>
            </p:nvSpPr>
            <p:spPr>
              <a:xfrm>
                <a:off x="2642700" y="2166921"/>
                <a:ext cx="239858" cy="400110"/>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dirty="0">
                    <a:ln>
                      <a:noFill/>
                    </a:ln>
                    <a:solidFill>
                      <a:srgbClr val="C00000"/>
                    </a:solidFill>
                    <a:effectLst/>
                    <a:uLnTx/>
                    <a:uFillTx/>
                  </a:rPr>
                  <a:t>2</a:t>
                </a:r>
              </a:p>
            </p:txBody>
          </p:sp>
        </p:grpSp>
      </p:grpSp>
      <p:grpSp>
        <p:nvGrpSpPr>
          <p:cNvPr id="357" name="Group 356">
            <a:extLst>
              <a:ext uri="{FF2B5EF4-FFF2-40B4-BE49-F238E27FC236}">
                <a16:creationId xmlns:a16="http://schemas.microsoft.com/office/drawing/2014/main" id="{C38D921D-2FE1-EC48-A666-C12B8C57B45F}"/>
              </a:ext>
            </a:extLst>
          </p:cNvPr>
          <p:cNvGrpSpPr/>
          <p:nvPr/>
        </p:nvGrpSpPr>
        <p:grpSpPr>
          <a:xfrm>
            <a:off x="5416808" y="4588479"/>
            <a:ext cx="6606316" cy="1957459"/>
            <a:chOff x="5416808" y="4588479"/>
            <a:chExt cx="6606316" cy="1957459"/>
          </a:xfrm>
        </p:grpSpPr>
        <p:sp>
          <p:nvSpPr>
            <p:cNvPr id="335" name="TextBox 334">
              <a:extLst>
                <a:ext uri="{FF2B5EF4-FFF2-40B4-BE49-F238E27FC236}">
                  <a16:creationId xmlns:a16="http://schemas.microsoft.com/office/drawing/2014/main" id="{CEE39575-FF5C-2F4F-B51E-7AD5499DF1D1}"/>
                </a:ext>
              </a:extLst>
            </p:cNvPr>
            <p:cNvSpPr txBox="1"/>
            <p:nvPr/>
          </p:nvSpPr>
          <p:spPr>
            <a:xfrm>
              <a:off x="5774724" y="4588479"/>
              <a:ext cx="6248400" cy="1957459"/>
            </a:xfrm>
            <a:prstGeom prst="rect">
              <a:avLst/>
            </a:prstGeom>
            <a:noFill/>
          </p:spPr>
          <p:txBody>
            <a:bodyPr wrap="square" rtlCol="0">
              <a:spAutoFit/>
            </a:bodyPr>
            <a:lstStyle/>
            <a:p>
              <a:r>
                <a:rPr lang="pt-BR" sz="2400" dirty="0">
                  <a:solidFill>
                    <a:srgbClr val="C00000"/>
                  </a:solidFill>
                </a:rPr>
                <a:t>configuração do plano de dados:</a:t>
              </a:r>
            </a:p>
            <a:p>
              <a:pPr marL="344488" indent="-223838">
                <a:lnSpc>
                  <a:spcPct val="90000"/>
                </a:lnSpc>
                <a:buClr>
                  <a:srgbClr val="011199"/>
                </a:buClr>
                <a:buFont typeface="Wingdings" pitchFamily="2" charset="2"/>
                <a:buChar char="§"/>
              </a:pPr>
              <a:r>
                <a:rPr lang="pt-BR" sz="2200" dirty="0"/>
                <a:t>MME configura túneis de encaminhamento para o dispositivo móvel</a:t>
              </a:r>
            </a:p>
            <a:p>
              <a:pPr marL="344488" indent="-223838">
                <a:lnSpc>
                  <a:spcPct val="90000"/>
                </a:lnSpc>
                <a:buClr>
                  <a:srgbClr val="011199"/>
                </a:buClr>
                <a:buFont typeface="Wingdings" pitchFamily="2" charset="2"/>
                <a:buChar char="§"/>
              </a:pPr>
              <a:r>
                <a:rPr lang="pt-BR" sz="2200" dirty="0"/>
                <a:t>redes doméstica e visitada estabelecem túneis do P-GW doméstico para o dispositivo móvel</a:t>
              </a:r>
            </a:p>
            <a:p>
              <a:endParaRPr lang="pt-BR" dirty="0"/>
            </a:p>
          </p:txBody>
        </p:sp>
        <p:grpSp>
          <p:nvGrpSpPr>
            <p:cNvPr id="348" name="Group 347">
              <a:extLst>
                <a:ext uri="{FF2B5EF4-FFF2-40B4-BE49-F238E27FC236}">
                  <a16:creationId xmlns:a16="http://schemas.microsoft.com/office/drawing/2014/main" id="{28580F8A-B514-5A4B-818D-58CD2ECF8899}"/>
                </a:ext>
              </a:extLst>
            </p:cNvPr>
            <p:cNvGrpSpPr/>
            <p:nvPr/>
          </p:nvGrpSpPr>
          <p:grpSpPr>
            <a:xfrm>
              <a:off x="5416808" y="4609187"/>
              <a:ext cx="332771" cy="400110"/>
              <a:chOff x="2630642" y="2166921"/>
              <a:chExt cx="347383" cy="400110"/>
            </a:xfrm>
          </p:grpSpPr>
          <p:sp>
            <p:nvSpPr>
              <p:cNvPr id="349" name="Oval 348">
                <a:extLst>
                  <a:ext uri="{FF2B5EF4-FFF2-40B4-BE49-F238E27FC236}">
                    <a16:creationId xmlns:a16="http://schemas.microsoft.com/office/drawing/2014/main" id="{8419A69A-75BB-C34A-9000-B5DFD57688C9}"/>
                  </a:ext>
                </a:extLst>
              </p:cNvPr>
              <p:cNvSpPr/>
              <p:nvPr/>
            </p:nvSpPr>
            <p:spPr>
              <a:xfrm>
                <a:off x="2630642" y="221892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50" name="TextBox 349">
                <a:extLst>
                  <a:ext uri="{FF2B5EF4-FFF2-40B4-BE49-F238E27FC236}">
                    <a16:creationId xmlns:a16="http://schemas.microsoft.com/office/drawing/2014/main" id="{3123F943-D9C8-5942-847A-1BB79890FA58}"/>
                  </a:ext>
                </a:extLst>
              </p:cNvPr>
              <p:cNvSpPr txBox="1"/>
              <p:nvPr/>
            </p:nvSpPr>
            <p:spPr>
              <a:xfrm>
                <a:off x="2642700" y="2166921"/>
                <a:ext cx="239858" cy="400110"/>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dirty="0">
                    <a:ln>
                      <a:noFill/>
                    </a:ln>
                    <a:solidFill>
                      <a:srgbClr val="C00000"/>
                    </a:solidFill>
                    <a:effectLst/>
                    <a:uLnTx/>
                    <a:uFillTx/>
                  </a:rPr>
                  <a:t>3</a:t>
                </a:r>
              </a:p>
            </p:txBody>
          </p:sp>
        </p:grpSp>
      </p:grpSp>
      <p:grpSp>
        <p:nvGrpSpPr>
          <p:cNvPr id="358" name="Group 357">
            <a:extLst>
              <a:ext uri="{FF2B5EF4-FFF2-40B4-BE49-F238E27FC236}">
                <a16:creationId xmlns:a16="http://schemas.microsoft.com/office/drawing/2014/main" id="{906765FE-657C-6A4C-BAEE-545ABE1B8A24}"/>
              </a:ext>
            </a:extLst>
          </p:cNvPr>
          <p:cNvGrpSpPr/>
          <p:nvPr/>
        </p:nvGrpSpPr>
        <p:grpSpPr>
          <a:xfrm>
            <a:off x="739030" y="5893770"/>
            <a:ext cx="8943892" cy="800219"/>
            <a:chOff x="2157940" y="5655274"/>
            <a:chExt cx="8943892" cy="800219"/>
          </a:xfrm>
        </p:grpSpPr>
        <p:sp>
          <p:nvSpPr>
            <p:cNvPr id="336" name="TextBox 335">
              <a:extLst>
                <a:ext uri="{FF2B5EF4-FFF2-40B4-BE49-F238E27FC236}">
                  <a16:creationId xmlns:a16="http://schemas.microsoft.com/office/drawing/2014/main" id="{48232AE0-BCFD-2D48-AA78-793058368563}"/>
                </a:ext>
              </a:extLst>
            </p:cNvPr>
            <p:cNvSpPr txBox="1"/>
            <p:nvPr/>
          </p:nvSpPr>
          <p:spPr>
            <a:xfrm>
              <a:off x="2491946" y="5655274"/>
              <a:ext cx="8609886" cy="800219"/>
            </a:xfrm>
            <a:prstGeom prst="rect">
              <a:avLst/>
            </a:prstGeom>
            <a:noFill/>
          </p:spPr>
          <p:txBody>
            <a:bodyPr wrap="square" rtlCol="0">
              <a:spAutoFit/>
            </a:bodyPr>
            <a:lstStyle/>
            <a:p>
              <a:r>
                <a:rPr lang="pt-BR" sz="2400" i="1" dirty="0" err="1">
                  <a:solidFill>
                    <a:srgbClr val="C00000"/>
                  </a:solidFill>
                </a:rPr>
                <a:t>handover</a:t>
              </a:r>
              <a:r>
                <a:rPr lang="pt-BR" sz="2400" dirty="0">
                  <a:solidFill>
                    <a:srgbClr val="C00000"/>
                  </a:solidFill>
                </a:rPr>
                <a:t> do dispositivo móvel:</a:t>
              </a:r>
            </a:p>
            <a:p>
              <a:pPr marL="342900" indent="-220663">
                <a:buClr>
                  <a:srgbClr val="011199"/>
                </a:buClr>
                <a:buFont typeface="Wingdings" pitchFamily="2" charset="2"/>
                <a:buChar char="§"/>
              </a:pPr>
              <a:r>
                <a:rPr lang="pt-BR" sz="2200" dirty="0"/>
                <a:t>o dispositivo móvel altera seu ponto de conexão para o da rede visitada</a:t>
              </a:r>
            </a:p>
          </p:txBody>
        </p:sp>
        <p:grpSp>
          <p:nvGrpSpPr>
            <p:cNvPr id="351" name="Group 350">
              <a:extLst>
                <a:ext uri="{FF2B5EF4-FFF2-40B4-BE49-F238E27FC236}">
                  <a16:creationId xmlns:a16="http://schemas.microsoft.com/office/drawing/2014/main" id="{AA2B2954-94B5-E142-94C9-590977F111D1}"/>
                </a:ext>
              </a:extLst>
            </p:cNvPr>
            <p:cNvGrpSpPr/>
            <p:nvPr/>
          </p:nvGrpSpPr>
          <p:grpSpPr>
            <a:xfrm>
              <a:off x="2157940" y="5675984"/>
              <a:ext cx="333577" cy="400110"/>
              <a:chOff x="2629801" y="2166921"/>
              <a:chExt cx="348224" cy="400110"/>
            </a:xfrm>
          </p:grpSpPr>
          <p:sp>
            <p:nvSpPr>
              <p:cNvPr id="352" name="Oval 351">
                <a:extLst>
                  <a:ext uri="{FF2B5EF4-FFF2-40B4-BE49-F238E27FC236}">
                    <a16:creationId xmlns:a16="http://schemas.microsoft.com/office/drawing/2014/main" id="{B9211D6D-B8EA-9348-B242-357D9F62BCA5}"/>
                  </a:ext>
                </a:extLst>
              </p:cNvPr>
              <p:cNvSpPr/>
              <p:nvPr/>
            </p:nvSpPr>
            <p:spPr>
              <a:xfrm>
                <a:off x="2630642" y="2218924"/>
                <a:ext cx="347383" cy="308036"/>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noProof="0" dirty="0">
                  <a:ln>
                    <a:noFill/>
                  </a:ln>
                  <a:solidFill>
                    <a:prstClr val="white"/>
                  </a:solidFill>
                  <a:effectLst/>
                  <a:uLnTx/>
                  <a:uFillTx/>
                  <a:latin typeface="Calibri"/>
                  <a:ea typeface="+mn-ea"/>
                  <a:cs typeface="+mn-cs"/>
                </a:endParaRPr>
              </a:p>
            </p:txBody>
          </p:sp>
          <p:sp>
            <p:nvSpPr>
              <p:cNvPr id="353" name="TextBox 352">
                <a:extLst>
                  <a:ext uri="{FF2B5EF4-FFF2-40B4-BE49-F238E27FC236}">
                    <a16:creationId xmlns:a16="http://schemas.microsoft.com/office/drawing/2014/main" id="{AF6AB557-1221-7749-86C7-13A6B557DC81}"/>
                  </a:ext>
                </a:extLst>
              </p:cNvPr>
              <p:cNvSpPr txBox="1"/>
              <p:nvPr/>
            </p:nvSpPr>
            <p:spPr>
              <a:xfrm>
                <a:off x="2629801" y="2166921"/>
                <a:ext cx="239858" cy="400110"/>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2000" b="0" i="0" u="none" strike="noStrike" kern="0" cap="none" spc="0" normalizeH="0" baseline="0" noProof="0" dirty="0">
                    <a:ln>
                      <a:noFill/>
                    </a:ln>
                    <a:solidFill>
                      <a:srgbClr val="C00000"/>
                    </a:solidFill>
                    <a:effectLst/>
                    <a:uLnTx/>
                    <a:uFillTx/>
                  </a:rPr>
                  <a:t>4</a:t>
                </a:r>
              </a:p>
            </p:txBody>
          </p:sp>
        </p:grpSp>
      </p:grpSp>
    </p:spTree>
    <p:extLst>
      <p:ext uri="{BB962C8B-B14F-4D97-AF65-F5344CB8AC3E}">
        <p14:creationId xmlns:p14="http://schemas.microsoft.com/office/powerpoint/2010/main" val="6706876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6"/>
                                        </p:tgtEl>
                                        <p:attrNameLst>
                                          <p:attrName>style.visibility</p:attrName>
                                        </p:attrNameLst>
                                      </p:cBhvr>
                                      <p:to>
                                        <p:strVal val="visible"/>
                                      </p:to>
                                    </p:set>
                                    <p:animEffect transition="in" filter="dissolve">
                                      <p:cBhvr>
                                        <p:cTn id="7" dur="500"/>
                                        <p:tgtEl>
                                          <p:spTgt spid="156"/>
                                        </p:tgtEl>
                                      </p:cBhvr>
                                    </p:animEffect>
                                  </p:childTnLst>
                                </p:cTn>
                              </p:par>
                              <p:par>
                                <p:cTn id="8" presetID="9" presetClass="entr" presetSubtype="0" fill="hold" nodeType="withEffect">
                                  <p:stCondLst>
                                    <p:cond delay="0"/>
                                  </p:stCondLst>
                                  <p:childTnLst>
                                    <p:set>
                                      <p:cBhvr>
                                        <p:cTn id="9" dur="1" fill="hold">
                                          <p:stCondLst>
                                            <p:cond delay="0"/>
                                          </p:stCondLst>
                                        </p:cTn>
                                        <p:tgtEl>
                                          <p:spTgt spid="355"/>
                                        </p:tgtEl>
                                        <p:attrNameLst>
                                          <p:attrName>style.visibility</p:attrName>
                                        </p:attrNameLst>
                                      </p:cBhvr>
                                      <p:to>
                                        <p:strVal val="visible"/>
                                      </p:to>
                                    </p:set>
                                    <p:animEffect transition="in" filter="dissolve">
                                      <p:cBhvr>
                                        <p:cTn id="10" dur="500"/>
                                        <p:tgtEl>
                                          <p:spTgt spid="3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59"/>
                                        </p:tgtEl>
                                        <p:attrNameLst>
                                          <p:attrName>style.visibility</p:attrName>
                                        </p:attrNameLst>
                                      </p:cBhvr>
                                      <p:to>
                                        <p:strVal val="visible"/>
                                      </p:to>
                                    </p:set>
                                    <p:animEffect transition="in" filter="dissolve">
                                      <p:cBhvr>
                                        <p:cTn id="15" dur="500"/>
                                        <p:tgtEl>
                                          <p:spTgt spid="359"/>
                                        </p:tgtEl>
                                      </p:cBhvr>
                                    </p:animEffect>
                                  </p:childTnLst>
                                </p:cTn>
                              </p:par>
                              <p:par>
                                <p:cTn id="16" presetID="9" presetClass="entr" presetSubtype="0" fill="hold" nodeType="withEffect">
                                  <p:stCondLst>
                                    <p:cond delay="0"/>
                                  </p:stCondLst>
                                  <p:childTnLst>
                                    <p:set>
                                      <p:cBhvr>
                                        <p:cTn id="17" dur="1" fill="hold">
                                          <p:stCondLst>
                                            <p:cond delay="0"/>
                                          </p:stCondLst>
                                        </p:cTn>
                                        <p:tgtEl>
                                          <p:spTgt spid="356"/>
                                        </p:tgtEl>
                                        <p:attrNameLst>
                                          <p:attrName>style.visibility</p:attrName>
                                        </p:attrNameLst>
                                      </p:cBhvr>
                                      <p:to>
                                        <p:strVal val="visible"/>
                                      </p:to>
                                    </p:set>
                                    <p:animEffect transition="in" filter="dissolve">
                                      <p:cBhvr>
                                        <p:cTn id="18" dur="500"/>
                                        <p:tgtEl>
                                          <p:spTgt spid="356"/>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60"/>
                                        </p:tgtEl>
                                        <p:attrNameLst>
                                          <p:attrName>style.visibility</p:attrName>
                                        </p:attrNameLst>
                                      </p:cBhvr>
                                      <p:to>
                                        <p:strVal val="visible"/>
                                      </p:to>
                                    </p:set>
                                    <p:animEffect transition="in" filter="dissolve">
                                      <p:cBhvr>
                                        <p:cTn id="23" dur="500"/>
                                        <p:tgtEl>
                                          <p:spTgt spid="360"/>
                                        </p:tgtEl>
                                      </p:cBhvr>
                                    </p:animEffect>
                                  </p:childTnLst>
                                </p:cTn>
                              </p:par>
                              <p:par>
                                <p:cTn id="24" presetID="9" presetClass="entr" presetSubtype="0" fill="hold" nodeType="withEffect">
                                  <p:stCondLst>
                                    <p:cond delay="0"/>
                                  </p:stCondLst>
                                  <p:childTnLst>
                                    <p:set>
                                      <p:cBhvr>
                                        <p:cTn id="25" dur="1" fill="hold">
                                          <p:stCondLst>
                                            <p:cond delay="0"/>
                                          </p:stCondLst>
                                        </p:cTn>
                                        <p:tgtEl>
                                          <p:spTgt spid="357"/>
                                        </p:tgtEl>
                                        <p:attrNameLst>
                                          <p:attrName>style.visibility</p:attrName>
                                        </p:attrNameLst>
                                      </p:cBhvr>
                                      <p:to>
                                        <p:strVal val="visible"/>
                                      </p:to>
                                    </p:set>
                                    <p:animEffect transition="in" filter="dissolve">
                                      <p:cBhvr>
                                        <p:cTn id="26" dur="500"/>
                                        <p:tgtEl>
                                          <p:spTgt spid="35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61"/>
                                        </p:tgtEl>
                                        <p:attrNameLst>
                                          <p:attrName>style.visibility</p:attrName>
                                        </p:attrNameLst>
                                      </p:cBhvr>
                                      <p:to>
                                        <p:strVal val="visible"/>
                                      </p:to>
                                    </p:set>
                                    <p:animEffect transition="in" filter="dissolve">
                                      <p:cBhvr>
                                        <p:cTn id="31" dur="500"/>
                                        <p:tgtEl>
                                          <p:spTgt spid="361"/>
                                        </p:tgtEl>
                                      </p:cBhvr>
                                    </p:animEffect>
                                  </p:childTnLst>
                                </p:cTn>
                              </p:par>
                              <p:par>
                                <p:cTn id="32" presetID="9" presetClass="entr" presetSubtype="0" fill="hold" nodeType="withEffect">
                                  <p:stCondLst>
                                    <p:cond delay="0"/>
                                  </p:stCondLst>
                                  <p:childTnLst>
                                    <p:set>
                                      <p:cBhvr>
                                        <p:cTn id="33" dur="1" fill="hold">
                                          <p:stCondLst>
                                            <p:cond delay="0"/>
                                          </p:stCondLst>
                                        </p:cTn>
                                        <p:tgtEl>
                                          <p:spTgt spid="358"/>
                                        </p:tgtEl>
                                        <p:attrNameLst>
                                          <p:attrName>style.visibility</p:attrName>
                                        </p:attrNameLst>
                                      </p:cBhvr>
                                      <p:to>
                                        <p:strVal val="visible"/>
                                      </p:to>
                                    </p:set>
                                    <p:animEffect transition="in" filter="dissolve">
                                      <p:cBhvr>
                                        <p:cTn id="34" dur="500"/>
                                        <p:tgtEl>
                                          <p:spTgt spid="3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7" name="Freeform 106">
            <a:extLst>
              <a:ext uri="{FF2B5EF4-FFF2-40B4-BE49-F238E27FC236}">
                <a16:creationId xmlns:a16="http://schemas.microsoft.com/office/drawing/2014/main" id="{E9B33E78-E078-D346-AF9A-57166A2314BA}"/>
              </a:ext>
            </a:extLst>
          </p:cNvPr>
          <p:cNvSpPr/>
          <p:nvPr/>
        </p:nvSpPr>
        <p:spPr>
          <a:xfrm>
            <a:off x="2975365" y="1878227"/>
            <a:ext cx="3186468" cy="1556951"/>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dirty="0">
              <a:ln>
                <a:noFill/>
              </a:ln>
              <a:solidFill>
                <a:prstClr val="white"/>
              </a:solidFill>
              <a:effectLst/>
              <a:uLnTx/>
              <a:uFillTx/>
              <a:latin typeface="Calibri"/>
              <a:ea typeface="+mn-ea"/>
              <a:cs typeface="+mn-cs"/>
            </a:endParaRPr>
          </a:p>
        </p:txBody>
      </p:sp>
      <p:grpSp>
        <p:nvGrpSpPr>
          <p:cNvPr id="311" name="Group 310">
            <a:extLst>
              <a:ext uri="{FF2B5EF4-FFF2-40B4-BE49-F238E27FC236}">
                <a16:creationId xmlns:a16="http://schemas.microsoft.com/office/drawing/2014/main" id="{A9D1771E-F633-474F-912B-B8035436AEEE}"/>
              </a:ext>
            </a:extLst>
          </p:cNvPr>
          <p:cNvGrpSpPr/>
          <p:nvPr/>
        </p:nvGrpSpPr>
        <p:grpSpPr>
          <a:xfrm>
            <a:off x="3767019" y="2673626"/>
            <a:ext cx="456130" cy="238683"/>
            <a:chOff x="7493876" y="2774731"/>
            <a:chExt cx="1481958" cy="894622"/>
          </a:xfrm>
        </p:grpSpPr>
        <p:sp>
          <p:nvSpPr>
            <p:cNvPr id="313" name="Freeform 312">
              <a:extLst>
                <a:ext uri="{FF2B5EF4-FFF2-40B4-BE49-F238E27FC236}">
                  <a16:creationId xmlns:a16="http://schemas.microsoft.com/office/drawing/2014/main" id="{1E080031-5A7B-4B46-B8D9-7F1EB226EF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314" name="Oval 313">
              <a:extLst>
                <a:ext uri="{FF2B5EF4-FFF2-40B4-BE49-F238E27FC236}">
                  <a16:creationId xmlns:a16="http://schemas.microsoft.com/office/drawing/2014/main" id="{921944AB-1F25-B04B-8353-F4C4F6D0F6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315" name="Group 314">
              <a:extLst>
                <a:ext uri="{FF2B5EF4-FFF2-40B4-BE49-F238E27FC236}">
                  <a16:creationId xmlns:a16="http://schemas.microsoft.com/office/drawing/2014/main" id="{04BCCA00-F91A-0E4D-B6F1-18C1AF8789F9}"/>
                </a:ext>
              </a:extLst>
            </p:cNvPr>
            <p:cNvGrpSpPr/>
            <p:nvPr/>
          </p:nvGrpSpPr>
          <p:grpSpPr>
            <a:xfrm>
              <a:off x="7713663" y="2848339"/>
              <a:ext cx="1042107" cy="425543"/>
              <a:chOff x="7786941" y="2884917"/>
              <a:chExt cx="897649" cy="353919"/>
            </a:xfrm>
          </p:grpSpPr>
          <p:sp>
            <p:nvSpPr>
              <p:cNvPr id="316" name="Freeform 315">
                <a:extLst>
                  <a:ext uri="{FF2B5EF4-FFF2-40B4-BE49-F238E27FC236}">
                    <a16:creationId xmlns:a16="http://schemas.microsoft.com/office/drawing/2014/main" id="{BB23C19B-7E2F-6448-95D1-A955E4BDDA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410F2136-EF1A-1D41-8242-F45175EFF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FFEB69B-D968-9E47-A20A-685C6C54F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4A4BF065-4748-A349-B682-C1AB8417E0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grpSp>
        <p:nvGrpSpPr>
          <p:cNvPr id="256" name="Group 255">
            <a:extLst>
              <a:ext uri="{FF2B5EF4-FFF2-40B4-BE49-F238E27FC236}">
                <a16:creationId xmlns:a16="http://schemas.microsoft.com/office/drawing/2014/main" id="{600A2BA9-5460-FE4E-B168-2C63CB53D3C4}"/>
              </a:ext>
            </a:extLst>
          </p:cNvPr>
          <p:cNvGrpSpPr/>
          <p:nvPr/>
        </p:nvGrpSpPr>
        <p:grpSpPr>
          <a:xfrm>
            <a:off x="4644367" y="1959731"/>
            <a:ext cx="536631" cy="796120"/>
            <a:chOff x="1917296" y="2215220"/>
            <a:chExt cx="396914" cy="599769"/>
          </a:xfrm>
        </p:grpSpPr>
        <p:sp>
          <p:nvSpPr>
            <p:cNvPr id="249" name="Oval 818">
              <a:extLst>
                <a:ext uri="{FF2B5EF4-FFF2-40B4-BE49-F238E27FC236}">
                  <a16:creationId xmlns:a16="http://schemas.microsoft.com/office/drawing/2014/main" id="{D491EAAC-9F2F-EB4E-8990-88AF9F18D6E0}"/>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1" name="Oval 820">
              <a:extLst>
                <a:ext uri="{FF2B5EF4-FFF2-40B4-BE49-F238E27FC236}">
                  <a16:creationId xmlns:a16="http://schemas.microsoft.com/office/drawing/2014/main" id="{F2658DCB-B98F-B541-9408-86E13EBBE1BA}"/>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2" name="Oval 821">
              <a:extLst>
                <a:ext uri="{FF2B5EF4-FFF2-40B4-BE49-F238E27FC236}">
                  <a16:creationId xmlns:a16="http://schemas.microsoft.com/office/drawing/2014/main" id="{437C0D84-260C-9548-B486-28CA57693D1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3" name="Oval 822">
              <a:extLst>
                <a:ext uri="{FF2B5EF4-FFF2-40B4-BE49-F238E27FC236}">
                  <a16:creationId xmlns:a16="http://schemas.microsoft.com/office/drawing/2014/main" id="{88042906-F5A6-7A4C-ACE0-C8F0FCFBCFE7}"/>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4" name="Oval 823">
              <a:extLst>
                <a:ext uri="{FF2B5EF4-FFF2-40B4-BE49-F238E27FC236}">
                  <a16:creationId xmlns:a16="http://schemas.microsoft.com/office/drawing/2014/main" id="{196F9C9F-12E0-DE4C-8D7F-F5C6182EBF1E}"/>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5" name="Freeform 824">
              <a:extLst>
                <a:ext uri="{FF2B5EF4-FFF2-40B4-BE49-F238E27FC236}">
                  <a16:creationId xmlns:a16="http://schemas.microsoft.com/office/drawing/2014/main" id="{C68F43FC-B714-0A49-95C0-8743FEC4D605}"/>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nvGrpSpPr>
            <p:cNvPr id="233" name="Group 398">
              <a:extLst>
                <a:ext uri="{FF2B5EF4-FFF2-40B4-BE49-F238E27FC236}">
                  <a16:creationId xmlns:a16="http://schemas.microsoft.com/office/drawing/2014/main" id="{6B4742B5-1CB7-6149-8295-622B719344A4}"/>
                </a:ext>
              </a:extLst>
            </p:cNvPr>
            <p:cNvGrpSpPr>
              <a:grpSpLocks/>
            </p:cNvGrpSpPr>
            <p:nvPr/>
          </p:nvGrpSpPr>
          <p:grpSpPr bwMode="auto">
            <a:xfrm>
              <a:off x="1940337" y="2335105"/>
              <a:ext cx="167800" cy="347228"/>
              <a:chOff x="3130" y="3288"/>
              <a:chExt cx="410" cy="742"/>
            </a:xfrm>
          </p:grpSpPr>
          <p:sp>
            <p:nvSpPr>
              <p:cNvPr id="234" name="Line 270">
                <a:extLst>
                  <a:ext uri="{FF2B5EF4-FFF2-40B4-BE49-F238E27FC236}">
                    <a16:creationId xmlns:a16="http://schemas.microsoft.com/office/drawing/2014/main" id="{0C2A59BA-7065-4747-BBE1-7792497D26E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35" name="Line 271">
                <a:extLst>
                  <a:ext uri="{FF2B5EF4-FFF2-40B4-BE49-F238E27FC236}">
                    <a16:creationId xmlns:a16="http://schemas.microsoft.com/office/drawing/2014/main" id="{ED28AED0-5E6F-B648-83B7-9387F39790BE}"/>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36" name="Line 272">
                <a:extLst>
                  <a:ext uri="{FF2B5EF4-FFF2-40B4-BE49-F238E27FC236}">
                    <a16:creationId xmlns:a16="http://schemas.microsoft.com/office/drawing/2014/main" id="{9D5CC7F5-0AEC-8B4E-8F98-5A8190C2E910}"/>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37" name="Line 273">
                <a:extLst>
                  <a:ext uri="{FF2B5EF4-FFF2-40B4-BE49-F238E27FC236}">
                    <a16:creationId xmlns:a16="http://schemas.microsoft.com/office/drawing/2014/main" id="{76E3ACF8-37AA-3F4C-BD96-D6999223A96C}"/>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38" name="Line 274">
                <a:extLst>
                  <a:ext uri="{FF2B5EF4-FFF2-40B4-BE49-F238E27FC236}">
                    <a16:creationId xmlns:a16="http://schemas.microsoft.com/office/drawing/2014/main" id="{4E08773F-8C16-2245-9EB3-70B6B5346E9A}"/>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39" name="Line 275">
                <a:extLst>
                  <a:ext uri="{FF2B5EF4-FFF2-40B4-BE49-F238E27FC236}">
                    <a16:creationId xmlns:a16="http://schemas.microsoft.com/office/drawing/2014/main" id="{38DF493E-2ADD-4741-AF93-7FEF0225D81F}"/>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0" name="Line 276">
                <a:extLst>
                  <a:ext uri="{FF2B5EF4-FFF2-40B4-BE49-F238E27FC236}">
                    <a16:creationId xmlns:a16="http://schemas.microsoft.com/office/drawing/2014/main" id="{B076B911-92CA-3847-A838-55DD55D463E9}"/>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1" name="Line 277">
                <a:extLst>
                  <a:ext uri="{FF2B5EF4-FFF2-40B4-BE49-F238E27FC236}">
                    <a16:creationId xmlns:a16="http://schemas.microsoft.com/office/drawing/2014/main" id="{921E47DE-E03B-6145-8E10-7CF82CB80F99}"/>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2" name="Line 278">
                <a:extLst>
                  <a:ext uri="{FF2B5EF4-FFF2-40B4-BE49-F238E27FC236}">
                    <a16:creationId xmlns:a16="http://schemas.microsoft.com/office/drawing/2014/main" id="{13C79116-F054-AF4A-9EAD-FA4DA70DA261}"/>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3" name="Line 279">
                <a:extLst>
                  <a:ext uri="{FF2B5EF4-FFF2-40B4-BE49-F238E27FC236}">
                    <a16:creationId xmlns:a16="http://schemas.microsoft.com/office/drawing/2014/main" id="{4B27E996-5BC7-9246-BA82-A58699AA05F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4" name="Line 280">
                <a:extLst>
                  <a:ext uri="{FF2B5EF4-FFF2-40B4-BE49-F238E27FC236}">
                    <a16:creationId xmlns:a16="http://schemas.microsoft.com/office/drawing/2014/main" id="{052C291A-F02B-5446-876C-8FF38CE4622C}"/>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5" name="Line 281">
                <a:extLst>
                  <a:ext uri="{FF2B5EF4-FFF2-40B4-BE49-F238E27FC236}">
                    <a16:creationId xmlns:a16="http://schemas.microsoft.com/office/drawing/2014/main" id="{9C4530D9-C170-1A47-A87A-EB7C315F16F3}"/>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6" name="Line 282">
                <a:extLst>
                  <a:ext uri="{FF2B5EF4-FFF2-40B4-BE49-F238E27FC236}">
                    <a16:creationId xmlns:a16="http://schemas.microsoft.com/office/drawing/2014/main" id="{4EC88645-DD18-5247-852C-F457B40F9327}"/>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7" name="Line 283">
                <a:extLst>
                  <a:ext uri="{FF2B5EF4-FFF2-40B4-BE49-F238E27FC236}">
                    <a16:creationId xmlns:a16="http://schemas.microsoft.com/office/drawing/2014/main" id="{CCE9D3FF-2ACD-6C40-885B-FC68D51BDFB2}"/>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sp>
            <p:nvSpPr>
              <p:cNvPr id="248" name="Line 284">
                <a:extLst>
                  <a:ext uri="{FF2B5EF4-FFF2-40B4-BE49-F238E27FC236}">
                    <a16:creationId xmlns:a16="http://schemas.microsoft.com/office/drawing/2014/main" id="{B60F97A3-D002-424E-9CF0-986B48F3A0B1}"/>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dirty="0">
                  <a:ln>
                    <a:noFill/>
                  </a:ln>
                  <a:solidFill>
                    <a:srgbClr val="000000"/>
                  </a:solidFill>
                  <a:effectLst/>
                  <a:uLnTx/>
                  <a:uFillTx/>
                  <a:latin typeface="Arial" charset="0"/>
                  <a:ea typeface="ＭＳ Ｐゴシック" charset="0"/>
                </a:endParaRPr>
              </a:p>
            </p:txBody>
          </p:sp>
        </p:grpSp>
        <p:grpSp>
          <p:nvGrpSpPr>
            <p:cNvPr id="208" name="Group 207">
              <a:extLst>
                <a:ext uri="{FF2B5EF4-FFF2-40B4-BE49-F238E27FC236}">
                  <a16:creationId xmlns:a16="http://schemas.microsoft.com/office/drawing/2014/main" id="{D9BE324A-584B-994F-BEB2-76C9DEE8465E}"/>
                </a:ext>
              </a:extLst>
            </p:cNvPr>
            <p:cNvGrpSpPr/>
            <p:nvPr/>
          </p:nvGrpSpPr>
          <p:grpSpPr>
            <a:xfrm>
              <a:off x="1971547" y="2612017"/>
              <a:ext cx="342663" cy="202972"/>
              <a:chOff x="1503784" y="3006600"/>
              <a:chExt cx="1771786" cy="957087"/>
            </a:xfrm>
          </p:grpSpPr>
          <p:grpSp>
            <p:nvGrpSpPr>
              <p:cNvPr id="209" name="Group 208">
                <a:extLst>
                  <a:ext uri="{FF2B5EF4-FFF2-40B4-BE49-F238E27FC236}">
                    <a16:creationId xmlns:a16="http://schemas.microsoft.com/office/drawing/2014/main" id="{9CEBDBAC-7BE9-0645-A88B-D7D811808E13}"/>
                  </a:ext>
                </a:extLst>
              </p:cNvPr>
              <p:cNvGrpSpPr/>
              <p:nvPr/>
            </p:nvGrpSpPr>
            <p:grpSpPr>
              <a:xfrm>
                <a:off x="1503784" y="3006600"/>
                <a:ext cx="1771786" cy="957087"/>
                <a:chOff x="1465684" y="2997075"/>
                <a:chExt cx="1771786" cy="957087"/>
              </a:xfrm>
            </p:grpSpPr>
            <p:sp>
              <p:nvSpPr>
                <p:cNvPr id="230" name="Freeform 229">
                  <a:extLst>
                    <a:ext uri="{FF2B5EF4-FFF2-40B4-BE49-F238E27FC236}">
                      <a16:creationId xmlns:a16="http://schemas.microsoft.com/office/drawing/2014/main" id="{13D6ED63-D177-8544-BB28-90A5EB9FE49A}"/>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2E595EC1-BAB8-724A-B6FB-92F74EA3644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grpSp>
            <p:nvGrpSpPr>
              <p:cNvPr id="210" name="Group 209">
                <a:extLst>
                  <a:ext uri="{FF2B5EF4-FFF2-40B4-BE49-F238E27FC236}">
                    <a16:creationId xmlns:a16="http://schemas.microsoft.com/office/drawing/2014/main" id="{F8CE4E6C-169F-D749-856B-66A4D68F9BA4}"/>
                  </a:ext>
                </a:extLst>
              </p:cNvPr>
              <p:cNvGrpSpPr/>
              <p:nvPr/>
            </p:nvGrpSpPr>
            <p:grpSpPr>
              <a:xfrm>
                <a:off x="1977616" y="3038475"/>
                <a:ext cx="768409" cy="553944"/>
                <a:chOff x="1968091" y="3022600"/>
                <a:chExt cx="768409" cy="553944"/>
              </a:xfrm>
            </p:grpSpPr>
            <p:grpSp>
              <p:nvGrpSpPr>
                <p:cNvPr id="211" name="Group 210">
                  <a:extLst>
                    <a:ext uri="{FF2B5EF4-FFF2-40B4-BE49-F238E27FC236}">
                      <a16:creationId xmlns:a16="http://schemas.microsoft.com/office/drawing/2014/main" id="{F416B766-B16C-5947-9882-13944F4AE4E9}"/>
                    </a:ext>
                  </a:extLst>
                </p:cNvPr>
                <p:cNvGrpSpPr/>
                <p:nvPr/>
              </p:nvGrpSpPr>
              <p:grpSpPr>
                <a:xfrm>
                  <a:off x="2032000" y="3022600"/>
                  <a:ext cx="257175" cy="544419"/>
                  <a:chOff x="2441575" y="2479675"/>
                  <a:chExt cx="765175" cy="1028347"/>
                </a:xfrm>
              </p:grpSpPr>
              <p:sp>
                <p:nvSpPr>
                  <p:cNvPr id="228" name="Parallelogram 227">
                    <a:extLst>
                      <a:ext uri="{FF2B5EF4-FFF2-40B4-BE49-F238E27FC236}">
                        <a16:creationId xmlns:a16="http://schemas.microsoft.com/office/drawing/2014/main" id="{FF75C1A4-9659-DC48-B912-6BC8E2F2653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9" name="Parallelogram 228">
                    <a:extLst>
                      <a:ext uri="{FF2B5EF4-FFF2-40B4-BE49-F238E27FC236}">
                        <a16:creationId xmlns:a16="http://schemas.microsoft.com/office/drawing/2014/main" id="{E5468F3C-B47F-454F-AE89-EFFED162FE1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12" name="Group 211">
                  <a:extLst>
                    <a:ext uri="{FF2B5EF4-FFF2-40B4-BE49-F238E27FC236}">
                      <a16:creationId xmlns:a16="http://schemas.microsoft.com/office/drawing/2014/main" id="{34034607-E730-E54A-B6AF-D44F2915E76B}"/>
                    </a:ext>
                  </a:extLst>
                </p:cNvPr>
                <p:cNvGrpSpPr/>
                <p:nvPr/>
              </p:nvGrpSpPr>
              <p:grpSpPr>
                <a:xfrm flipH="1">
                  <a:off x="2441575" y="3032125"/>
                  <a:ext cx="257175" cy="544419"/>
                  <a:chOff x="2441575" y="2479675"/>
                  <a:chExt cx="765175" cy="1028347"/>
                </a:xfrm>
              </p:grpSpPr>
              <p:sp>
                <p:nvSpPr>
                  <p:cNvPr id="226" name="Parallelogram 225">
                    <a:extLst>
                      <a:ext uri="{FF2B5EF4-FFF2-40B4-BE49-F238E27FC236}">
                        <a16:creationId xmlns:a16="http://schemas.microsoft.com/office/drawing/2014/main" id="{FD2E5F00-6CAA-8547-8005-0C832D8D34EF}"/>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7" name="Parallelogram 226">
                    <a:extLst>
                      <a:ext uri="{FF2B5EF4-FFF2-40B4-BE49-F238E27FC236}">
                        <a16:creationId xmlns:a16="http://schemas.microsoft.com/office/drawing/2014/main" id="{95B9D70F-B3F2-1748-A29C-DB2C9CB3E07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13" name="Parallelogram 212">
                  <a:extLst>
                    <a:ext uri="{FF2B5EF4-FFF2-40B4-BE49-F238E27FC236}">
                      <a16:creationId xmlns:a16="http://schemas.microsoft.com/office/drawing/2014/main" id="{0B994366-7989-D54E-AB02-C5E48131B42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4" name="Parallelogram 213">
                  <a:extLst>
                    <a:ext uri="{FF2B5EF4-FFF2-40B4-BE49-F238E27FC236}">
                      <a16:creationId xmlns:a16="http://schemas.microsoft.com/office/drawing/2014/main" id="{89A99414-FD2B-7F4F-9E60-9B11BC098F6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5" name="Parallelogram 214">
                  <a:extLst>
                    <a:ext uri="{FF2B5EF4-FFF2-40B4-BE49-F238E27FC236}">
                      <a16:creationId xmlns:a16="http://schemas.microsoft.com/office/drawing/2014/main" id="{953AC71D-E484-334E-8653-ACF63DDA160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6" name="Parallelogram 215">
                  <a:extLst>
                    <a:ext uri="{FF2B5EF4-FFF2-40B4-BE49-F238E27FC236}">
                      <a16:creationId xmlns:a16="http://schemas.microsoft.com/office/drawing/2014/main" id="{D461FEBE-E1E0-8F48-BBA5-4C1E14F04FE0}"/>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7" name="Parallelogram 216">
                  <a:extLst>
                    <a:ext uri="{FF2B5EF4-FFF2-40B4-BE49-F238E27FC236}">
                      <a16:creationId xmlns:a16="http://schemas.microsoft.com/office/drawing/2014/main" id="{53FB7D54-18D7-C14F-9A00-3E884510DFB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8" name="Parallelogram 217">
                  <a:extLst>
                    <a:ext uri="{FF2B5EF4-FFF2-40B4-BE49-F238E27FC236}">
                      <a16:creationId xmlns:a16="http://schemas.microsoft.com/office/drawing/2014/main" id="{6194AEF5-D7EB-2E4B-BA7A-AC1CE6E94A5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19" name="Group 218">
                  <a:extLst>
                    <a:ext uri="{FF2B5EF4-FFF2-40B4-BE49-F238E27FC236}">
                      <a16:creationId xmlns:a16="http://schemas.microsoft.com/office/drawing/2014/main" id="{2D3284D7-A0BF-8A4E-BDEC-42D2D1EFE6A2}"/>
                    </a:ext>
                  </a:extLst>
                </p:cNvPr>
                <p:cNvGrpSpPr/>
                <p:nvPr/>
              </p:nvGrpSpPr>
              <p:grpSpPr>
                <a:xfrm>
                  <a:off x="1968091" y="3322545"/>
                  <a:ext cx="768409" cy="96354"/>
                  <a:chOff x="1968092" y="3319370"/>
                  <a:chExt cx="677104" cy="96354"/>
                </a:xfrm>
              </p:grpSpPr>
              <p:sp>
                <p:nvSpPr>
                  <p:cNvPr id="222" name="Parallelogram 221">
                    <a:extLst>
                      <a:ext uri="{FF2B5EF4-FFF2-40B4-BE49-F238E27FC236}">
                        <a16:creationId xmlns:a16="http://schemas.microsoft.com/office/drawing/2014/main" id="{8C7C16E5-ED02-6B41-859F-DDAE9813935A}"/>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3" name="Parallelogram 222">
                    <a:extLst>
                      <a:ext uri="{FF2B5EF4-FFF2-40B4-BE49-F238E27FC236}">
                        <a16:creationId xmlns:a16="http://schemas.microsoft.com/office/drawing/2014/main" id="{9DB79C85-A111-F941-B0A4-40BD3F7BDB7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4" name="Parallelogram 223">
                    <a:extLst>
                      <a:ext uri="{FF2B5EF4-FFF2-40B4-BE49-F238E27FC236}">
                        <a16:creationId xmlns:a16="http://schemas.microsoft.com/office/drawing/2014/main" id="{143F9D14-AABF-0149-BA01-B13CC6DCF14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5" name="Parallelogram 224">
                    <a:extLst>
                      <a:ext uri="{FF2B5EF4-FFF2-40B4-BE49-F238E27FC236}">
                        <a16:creationId xmlns:a16="http://schemas.microsoft.com/office/drawing/2014/main" id="{FAE4694D-2CB3-294F-8774-7E89E14AAE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20" name="Parallelogram 219">
                  <a:extLst>
                    <a:ext uri="{FF2B5EF4-FFF2-40B4-BE49-F238E27FC236}">
                      <a16:creationId xmlns:a16="http://schemas.microsoft.com/office/drawing/2014/main" id="{52D07201-9F01-2446-A9B7-07FEF914BDD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1" name="Parallelogram 220">
                  <a:extLst>
                    <a:ext uri="{FF2B5EF4-FFF2-40B4-BE49-F238E27FC236}">
                      <a16:creationId xmlns:a16="http://schemas.microsoft.com/office/drawing/2014/main" id="{953AF494-C2BA-5D47-9657-C771478F20C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203" name="Group 202">
            <a:extLst>
              <a:ext uri="{FF2B5EF4-FFF2-40B4-BE49-F238E27FC236}">
                <a16:creationId xmlns:a16="http://schemas.microsoft.com/office/drawing/2014/main" id="{F0DE8828-14B2-FB46-87A9-1E83EE275F5A}"/>
              </a:ext>
            </a:extLst>
          </p:cNvPr>
          <p:cNvGrpSpPr/>
          <p:nvPr/>
        </p:nvGrpSpPr>
        <p:grpSpPr>
          <a:xfrm>
            <a:off x="3040520" y="1716559"/>
            <a:ext cx="1448868" cy="768139"/>
            <a:chOff x="1854285" y="2926409"/>
            <a:chExt cx="1448868" cy="768139"/>
          </a:xfrm>
        </p:grpSpPr>
        <p:sp>
          <p:nvSpPr>
            <p:cNvPr id="204" name="TextBox 203">
              <a:extLst>
                <a:ext uri="{FF2B5EF4-FFF2-40B4-BE49-F238E27FC236}">
                  <a16:creationId xmlns:a16="http://schemas.microsoft.com/office/drawing/2014/main" id="{800CF729-2FA2-604B-8FFA-7161474372BB}"/>
                </a:ext>
              </a:extLst>
            </p:cNvPr>
            <p:cNvSpPr txBox="1"/>
            <p:nvPr/>
          </p:nvSpPr>
          <p:spPr>
            <a:xfrm>
              <a:off x="1854285" y="2926409"/>
              <a:ext cx="1297006" cy="441339"/>
            </a:xfrm>
            <a:prstGeom prst="rect">
              <a:avLst/>
            </a:prstGeom>
            <a:noFill/>
          </p:spPr>
          <p:txBody>
            <a:bodyPr wrap="square" rtlCol="0">
              <a:spAutoFit/>
            </a:bodyPr>
            <a:lstStyle/>
            <a:p>
              <a:pPr>
                <a:lnSpc>
                  <a:spcPct val="80000"/>
                </a:lnSpc>
              </a:pPr>
              <a:r>
                <a:rPr lang="pt-BR" sz="1400" dirty="0"/>
                <a:t>Gerenciador de mobilidade</a:t>
              </a:r>
            </a:p>
          </p:txBody>
        </p:sp>
        <p:pic>
          <p:nvPicPr>
            <p:cNvPr id="205" name="Picture 204" descr="A screen shot of a computer&#10;&#10;Description automatically generated">
              <a:extLst>
                <a:ext uri="{FF2B5EF4-FFF2-40B4-BE49-F238E27FC236}">
                  <a16:creationId xmlns:a16="http://schemas.microsoft.com/office/drawing/2014/main" id="{45CB0AFD-20B8-1C44-AA02-70445FB54E4B}"/>
                </a:ext>
              </a:extLst>
            </p:cNvPr>
            <p:cNvPicPr>
              <a:picLocks noChangeAspect="1"/>
            </p:cNvPicPr>
            <p:nvPr/>
          </p:nvPicPr>
          <p:blipFill>
            <a:blip r:embed="rId3"/>
            <a:stretch>
              <a:fillRect/>
            </a:stretch>
          </p:blipFill>
          <p:spPr>
            <a:xfrm>
              <a:off x="2955342" y="3037620"/>
              <a:ext cx="347811" cy="656928"/>
            </a:xfrm>
            <a:prstGeom prst="rect">
              <a:avLst/>
            </a:prstGeom>
          </p:spPr>
        </p:pic>
      </p:grpSp>
      <p:sp>
        <p:nvSpPr>
          <p:cNvPr id="3" name="Content Placeholder 2">
            <a:extLst>
              <a:ext uri="{FF2B5EF4-FFF2-40B4-BE49-F238E27FC236}">
                <a16:creationId xmlns:a16="http://schemas.microsoft.com/office/drawing/2014/main" id="{0D081E99-7CCE-534F-B2F3-F59BE989095D}"/>
              </a:ext>
            </a:extLst>
          </p:cNvPr>
          <p:cNvSpPr>
            <a:spLocks noGrp="1"/>
          </p:cNvSpPr>
          <p:nvPr>
            <p:ph idx="1"/>
          </p:nvPr>
        </p:nvSpPr>
        <p:spPr>
          <a:xfrm>
            <a:off x="887627" y="3874102"/>
            <a:ext cx="10515600" cy="2526698"/>
          </a:xfrm>
        </p:spPr>
        <p:txBody>
          <a:bodyPr>
            <a:normAutofit fontScale="77500" lnSpcReduction="20000"/>
          </a:bodyPr>
          <a:lstStyle/>
          <a:p>
            <a:r>
              <a:rPr lang="pt-BR" dirty="0"/>
              <a:t>O dispositivo móvel se comunica com o MME local pelo canal de plano de controle da estação base</a:t>
            </a:r>
          </a:p>
          <a:p>
            <a:r>
              <a:rPr lang="pt-BR" dirty="0"/>
              <a:t>O MME usa as informações IMSI do dispositivo móvel para entrar em contato com o seu HSS doméstico</a:t>
            </a:r>
          </a:p>
          <a:p>
            <a:pPr lvl="1"/>
            <a:r>
              <a:rPr lang="pt-BR" sz="2800" dirty="0"/>
              <a:t>recuperar informações de autenticação, criptografia e serviço de rede</a:t>
            </a:r>
          </a:p>
          <a:p>
            <a:pPr lvl="1"/>
            <a:r>
              <a:rPr lang="pt-BR" sz="2800" dirty="0"/>
              <a:t>O HHS doméstico sabe que o dispositivo móvel agora está em uma rede visitada</a:t>
            </a:r>
          </a:p>
          <a:p>
            <a:r>
              <a:rPr lang="pt-BR" dirty="0"/>
              <a:t>Estação base e dispositivo móvel selecionam parâmetros para o canal de radio do plano de dados entre a estação e o dispositivo</a:t>
            </a:r>
          </a:p>
          <a:p>
            <a:pPr marL="130175" indent="0">
              <a:buNone/>
            </a:pPr>
            <a:endParaRPr lang="pt-BR" dirty="0"/>
          </a:p>
        </p:txBody>
      </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fontScale="90000"/>
          </a:bodyPr>
          <a:lstStyle/>
          <a:p>
            <a:r>
              <a:rPr lang="pt-BR" dirty="0"/>
              <a:t>Configurando elementos do plano de controle do LTE</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245</a:t>
            </a:fld>
            <a:endParaRPr lang="pt-BR" dirty="0"/>
          </a:p>
        </p:txBody>
      </p:sp>
      <p:sp>
        <p:nvSpPr>
          <p:cNvPr id="94" name="TextBox 93">
            <a:extLst>
              <a:ext uri="{FF2B5EF4-FFF2-40B4-BE49-F238E27FC236}">
                <a16:creationId xmlns:a16="http://schemas.microsoft.com/office/drawing/2014/main" id="{5C5C79B2-0A91-0F40-A203-604979AB9D93}"/>
              </a:ext>
            </a:extLst>
          </p:cNvPr>
          <p:cNvSpPr txBox="1"/>
          <p:nvPr/>
        </p:nvSpPr>
        <p:spPr>
          <a:xfrm>
            <a:off x="4228416" y="3028694"/>
            <a:ext cx="1532842"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dirty="0">
                <a:ln>
                  <a:noFill/>
                </a:ln>
                <a:solidFill>
                  <a:prstClr val="black"/>
                </a:solidFill>
                <a:effectLst/>
                <a:uLnTx/>
                <a:uFillTx/>
              </a:rPr>
              <a:t>Rede visitada</a:t>
            </a:r>
          </a:p>
        </p:txBody>
      </p:sp>
      <p:sp>
        <p:nvSpPr>
          <p:cNvPr id="95" name="Freeform 94">
            <a:extLst>
              <a:ext uri="{FF2B5EF4-FFF2-40B4-BE49-F238E27FC236}">
                <a16:creationId xmlns:a16="http://schemas.microsoft.com/office/drawing/2014/main" id="{FD5DF6EA-133B-F34D-868C-BDF626D2AE6B}"/>
              </a:ext>
            </a:extLst>
          </p:cNvPr>
          <p:cNvSpPr/>
          <p:nvPr/>
        </p:nvSpPr>
        <p:spPr>
          <a:xfrm>
            <a:off x="864960" y="1853514"/>
            <a:ext cx="1989437" cy="1445742"/>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dirty="0">
              <a:ln>
                <a:noFill/>
              </a:ln>
              <a:solidFill>
                <a:prstClr val="white"/>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FA4712E7-358C-0A4E-9143-2B5320217410}"/>
              </a:ext>
            </a:extLst>
          </p:cNvPr>
          <p:cNvSpPr txBox="1"/>
          <p:nvPr/>
        </p:nvSpPr>
        <p:spPr>
          <a:xfrm>
            <a:off x="1944486" y="2979043"/>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dirty="0">
                <a:ln>
                  <a:noFill/>
                </a:ln>
                <a:solidFill>
                  <a:prstClr val="black"/>
                </a:solidFill>
                <a:effectLst/>
                <a:uLnTx/>
                <a:uFillTx/>
              </a:rPr>
              <a:t>P-GW</a:t>
            </a:r>
          </a:p>
        </p:txBody>
      </p:sp>
      <p:sp>
        <p:nvSpPr>
          <p:cNvPr id="105" name="TextBox 104">
            <a:extLst>
              <a:ext uri="{FF2B5EF4-FFF2-40B4-BE49-F238E27FC236}">
                <a16:creationId xmlns:a16="http://schemas.microsoft.com/office/drawing/2014/main" id="{46FE1F92-1146-8F46-80A2-6CBFB0613F01}"/>
              </a:ext>
            </a:extLst>
          </p:cNvPr>
          <p:cNvSpPr txBox="1"/>
          <p:nvPr/>
        </p:nvSpPr>
        <p:spPr>
          <a:xfrm>
            <a:off x="864961" y="2713358"/>
            <a:ext cx="1062682" cy="49116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600" b="0" i="0" u="none" strike="noStrike" kern="0" cap="none" spc="0" normalizeH="0" baseline="0" dirty="0">
                <a:ln>
                  <a:noFill/>
                </a:ln>
                <a:solidFill>
                  <a:prstClr val="black"/>
                </a:solidFill>
                <a:effectLst/>
                <a:uLnTx/>
                <a:uFillTx/>
              </a:rPr>
              <a:t>Rede doméstica</a:t>
            </a:r>
          </a:p>
        </p:txBody>
      </p:sp>
      <p:sp>
        <p:nvSpPr>
          <p:cNvPr id="115" name="TextBox 114">
            <a:extLst>
              <a:ext uri="{FF2B5EF4-FFF2-40B4-BE49-F238E27FC236}">
                <a16:creationId xmlns:a16="http://schemas.microsoft.com/office/drawing/2014/main" id="{EB5AF5F4-3C14-F447-9723-AD38C749CFD4}"/>
              </a:ext>
            </a:extLst>
          </p:cNvPr>
          <p:cNvSpPr txBox="1"/>
          <p:nvPr/>
        </p:nvSpPr>
        <p:spPr>
          <a:xfrm>
            <a:off x="4403431" y="2699488"/>
            <a:ext cx="922047" cy="2616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100" b="0" i="0" u="none" strike="noStrike" kern="0" cap="none" spc="0" normalizeH="0" baseline="0" dirty="0">
                <a:ln>
                  <a:noFill/>
                </a:ln>
                <a:solidFill>
                  <a:prstClr val="black"/>
                </a:solidFill>
                <a:effectLst/>
                <a:uLnTx/>
                <a:uFillTx/>
              </a:rPr>
              <a:t>estação base</a:t>
            </a:r>
          </a:p>
        </p:txBody>
      </p:sp>
      <p:sp>
        <p:nvSpPr>
          <p:cNvPr id="138" name="TextBox 137">
            <a:extLst>
              <a:ext uri="{FF2B5EF4-FFF2-40B4-BE49-F238E27FC236}">
                <a16:creationId xmlns:a16="http://schemas.microsoft.com/office/drawing/2014/main" id="{7FA91B15-A32B-CA49-A7DC-479BC36E9A7A}"/>
              </a:ext>
            </a:extLst>
          </p:cNvPr>
          <p:cNvSpPr txBox="1"/>
          <p:nvPr/>
        </p:nvSpPr>
        <p:spPr>
          <a:xfrm>
            <a:off x="3753388" y="2321138"/>
            <a:ext cx="934545" cy="233397"/>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100" b="0" i="0" u="none" strike="noStrike" kern="0" cap="none" spc="0" normalizeH="0" baseline="0" dirty="0">
                <a:ln>
                  <a:noFill/>
                </a:ln>
                <a:solidFill>
                  <a:prstClr val="black"/>
                </a:solidFill>
                <a:effectLst/>
                <a:uLnTx/>
                <a:uFillTx/>
              </a:rPr>
              <a:t>MME</a:t>
            </a:r>
          </a:p>
        </p:txBody>
      </p:sp>
      <p:grpSp>
        <p:nvGrpSpPr>
          <p:cNvPr id="359" name="Group 358">
            <a:extLst>
              <a:ext uri="{FF2B5EF4-FFF2-40B4-BE49-F238E27FC236}">
                <a16:creationId xmlns:a16="http://schemas.microsoft.com/office/drawing/2014/main" id="{7B7D0575-A913-2A4E-B25A-F137F6B2E516}"/>
              </a:ext>
            </a:extLst>
          </p:cNvPr>
          <p:cNvGrpSpPr/>
          <p:nvPr/>
        </p:nvGrpSpPr>
        <p:grpSpPr>
          <a:xfrm>
            <a:off x="2319724" y="2136912"/>
            <a:ext cx="3349308" cy="362086"/>
            <a:chOff x="3555400" y="2136912"/>
            <a:chExt cx="3349308" cy="362086"/>
          </a:xfrm>
        </p:grpSpPr>
        <p:sp>
          <p:nvSpPr>
            <p:cNvPr id="161" name="Freeform 160">
              <a:extLst>
                <a:ext uri="{FF2B5EF4-FFF2-40B4-BE49-F238E27FC236}">
                  <a16:creationId xmlns:a16="http://schemas.microsoft.com/office/drawing/2014/main" id="{9C60FBF6-8286-0444-A85B-332C8DAE308D}"/>
                </a:ext>
              </a:extLst>
            </p:cNvPr>
            <p:cNvSpPr/>
            <p:nvPr/>
          </p:nvSpPr>
          <p:spPr>
            <a:xfrm>
              <a:off x="3555400" y="2327165"/>
              <a:ext cx="3349308" cy="171833"/>
            </a:xfrm>
            <a:custGeom>
              <a:avLst/>
              <a:gdLst>
                <a:gd name="connsiteX0" fmla="*/ 0 w 2931692"/>
                <a:gd name="connsiteY0" fmla="*/ 14640 h 197639"/>
                <a:gd name="connsiteX1" fmla="*/ 2723069 w 2931692"/>
                <a:gd name="connsiteY1" fmla="*/ 0 h 197639"/>
                <a:gd name="connsiteX2" fmla="*/ 2931692 w 2931692"/>
                <a:gd name="connsiteY2" fmla="*/ 197639 h 197639"/>
                <a:gd name="connsiteX0" fmla="*/ 0 w 2931692"/>
                <a:gd name="connsiteY0" fmla="*/ 14640 h 197639"/>
                <a:gd name="connsiteX1" fmla="*/ 2723069 w 2931692"/>
                <a:gd name="connsiteY1" fmla="*/ 0 h 197639"/>
                <a:gd name="connsiteX2" fmla="*/ 2838833 w 2931692"/>
                <a:gd name="connsiteY2" fmla="*/ 101520 h 197639"/>
                <a:gd name="connsiteX3" fmla="*/ 2931692 w 2931692"/>
                <a:gd name="connsiteY3" fmla="*/ 197639 h 197639"/>
                <a:gd name="connsiteX0" fmla="*/ 0 w 3671766"/>
                <a:gd name="connsiteY0" fmla="*/ 14640 h 171271"/>
                <a:gd name="connsiteX1" fmla="*/ 2723069 w 3671766"/>
                <a:gd name="connsiteY1" fmla="*/ 0 h 171271"/>
                <a:gd name="connsiteX2" fmla="*/ 2838833 w 3671766"/>
                <a:gd name="connsiteY2" fmla="*/ 101520 h 171271"/>
                <a:gd name="connsiteX3" fmla="*/ 3671766 w 3671766"/>
                <a:gd name="connsiteY3" fmla="*/ 171271 h 171271"/>
                <a:gd name="connsiteX0" fmla="*/ 0 w 3671766"/>
                <a:gd name="connsiteY0" fmla="*/ 14640 h 171833"/>
                <a:gd name="connsiteX1" fmla="*/ 2723069 w 3671766"/>
                <a:gd name="connsiteY1" fmla="*/ 0 h 171833"/>
                <a:gd name="connsiteX2" fmla="*/ 2838833 w 3671766"/>
                <a:gd name="connsiteY2" fmla="*/ 101520 h 171833"/>
                <a:gd name="connsiteX3" fmla="*/ 2887706 w 3671766"/>
                <a:gd name="connsiteY3" fmla="*/ 171833 h 171833"/>
                <a:gd name="connsiteX4" fmla="*/ 3671766 w 3671766"/>
                <a:gd name="connsiteY4" fmla="*/ 171271 h 171833"/>
                <a:gd name="connsiteX0" fmla="*/ 0 w 3671766"/>
                <a:gd name="connsiteY0" fmla="*/ 14640 h 171833"/>
                <a:gd name="connsiteX1" fmla="*/ 2723069 w 3671766"/>
                <a:gd name="connsiteY1" fmla="*/ 0 h 171833"/>
                <a:gd name="connsiteX2" fmla="*/ 2887706 w 3671766"/>
                <a:gd name="connsiteY2" fmla="*/ 171833 h 171833"/>
                <a:gd name="connsiteX3" fmla="*/ 3671766 w 3671766"/>
                <a:gd name="connsiteY3" fmla="*/ 171271 h 171833"/>
                <a:gd name="connsiteX0" fmla="*/ 0 w 2660695"/>
                <a:gd name="connsiteY0" fmla="*/ 14640 h 171833"/>
                <a:gd name="connsiteX1" fmla="*/ 1711998 w 2660695"/>
                <a:gd name="connsiteY1" fmla="*/ 0 h 171833"/>
                <a:gd name="connsiteX2" fmla="*/ 1876635 w 2660695"/>
                <a:gd name="connsiteY2" fmla="*/ 171833 h 171833"/>
                <a:gd name="connsiteX3" fmla="*/ 2660695 w 2660695"/>
                <a:gd name="connsiteY3" fmla="*/ 171271 h 171833"/>
              </a:gdLst>
              <a:ahLst/>
              <a:cxnLst>
                <a:cxn ang="0">
                  <a:pos x="connsiteX0" y="connsiteY0"/>
                </a:cxn>
                <a:cxn ang="0">
                  <a:pos x="connsiteX1" y="connsiteY1"/>
                </a:cxn>
                <a:cxn ang="0">
                  <a:pos x="connsiteX2" y="connsiteY2"/>
                </a:cxn>
                <a:cxn ang="0">
                  <a:pos x="connsiteX3" y="connsiteY3"/>
                </a:cxn>
              </a:cxnLst>
              <a:rect l="l" t="t" r="r" b="b"/>
              <a:pathLst>
                <a:path w="2660695" h="171833">
                  <a:moveTo>
                    <a:pt x="0" y="14640"/>
                  </a:moveTo>
                  <a:lnTo>
                    <a:pt x="1711998" y="0"/>
                  </a:lnTo>
                  <a:lnTo>
                    <a:pt x="1876635" y="171833"/>
                  </a:lnTo>
                  <a:lnTo>
                    <a:pt x="2660695" y="171271"/>
                  </a:lnTo>
                </a:path>
              </a:pathLst>
            </a:custGeom>
            <a:noFill/>
            <a:ln w="25400" cap="flat" cmpd="sng" algn="ctr">
              <a:solidFill>
                <a:srgbClr val="C00000"/>
              </a:solidFill>
              <a:prstDash val="solid"/>
              <a:headEnd type="triangle"/>
              <a:tailEnd type="triangle"/>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dirty="0">
                <a:ln>
                  <a:noFill/>
                </a:ln>
                <a:solidFill>
                  <a:prstClr val="black"/>
                </a:solidFill>
                <a:effectLst/>
                <a:uLnTx/>
                <a:uFillTx/>
                <a:latin typeface="Calibri"/>
                <a:ea typeface="+mn-ea"/>
                <a:cs typeface="+mn-cs"/>
              </a:endParaRPr>
            </a:p>
          </p:txBody>
        </p:sp>
        <p:grpSp>
          <p:nvGrpSpPr>
            <p:cNvPr id="162" name="Group 161">
              <a:extLst>
                <a:ext uri="{FF2B5EF4-FFF2-40B4-BE49-F238E27FC236}">
                  <a16:creationId xmlns:a16="http://schemas.microsoft.com/office/drawing/2014/main" id="{0C387E03-7D4E-5441-8BDD-D745E34CDAAB}"/>
                </a:ext>
              </a:extLst>
            </p:cNvPr>
            <p:cNvGrpSpPr/>
            <p:nvPr/>
          </p:nvGrpSpPr>
          <p:grpSpPr>
            <a:xfrm>
              <a:off x="5408976" y="2136912"/>
              <a:ext cx="291138" cy="338554"/>
              <a:chOff x="2641317" y="2166921"/>
              <a:chExt cx="291138" cy="338554"/>
            </a:xfrm>
          </p:grpSpPr>
          <p:sp>
            <p:nvSpPr>
              <p:cNvPr id="163" name="Oval 162">
                <a:extLst>
                  <a:ext uri="{FF2B5EF4-FFF2-40B4-BE49-F238E27FC236}">
                    <a16:creationId xmlns:a16="http://schemas.microsoft.com/office/drawing/2014/main" id="{F11433B9-53FE-9A4D-8F82-68A419EDB868}"/>
                  </a:ext>
                </a:extLst>
              </p:cNvPr>
              <p:cNvSpPr/>
              <p:nvPr/>
            </p:nvSpPr>
            <p:spPr>
              <a:xfrm>
                <a:off x="2641317" y="2208528"/>
                <a:ext cx="291138" cy="258162"/>
              </a:xfrm>
              <a:prstGeom prst="ellipse">
                <a:avLst/>
              </a:prstGeom>
              <a:solidFill>
                <a:sysClr val="window" lastClr="FFFFFF"/>
              </a:solidFill>
              <a:ln w="19050" cap="flat" cmpd="sng" algn="ctr">
                <a:solidFill>
                  <a:srgbClr val="C0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600" b="0" i="0" u="none" strike="noStrike" kern="0" cap="none" spc="0" normalizeH="0" baseline="0" dirty="0">
                  <a:ln>
                    <a:noFill/>
                  </a:ln>
                  <a:solidFill>
                    <a:prstClr val="white"/>
                  </a:solidFill>
                  <a:effectLst/>
                  <a:uLnTx/>
                  <a:uFillTx/>
                  <a:latin typeface="Calibri"/>
                  <a:ea typeface="+mn-ea"/>
                  <a:cs typeface="+mn-cs"/>
                </a:endParaRPr>
              </a:p>
            </p:txBody>
          </p:sp>
          <p:sp>
            <p:nvSpPr>
              <p:cNvPr id="164" name="TextBox 163">
                <a:extLst>
                  <a:ext uri="{FF2B5EF4-FFF2-40B4-BE49-F238E27FC236}">
                    <a16:creationId xmlns:a16="http://schemas.microsoft.com/office/drawing/2014/main" id="{8C234C8A-893F-6446-A241-AF454F150035}"/>
                  </a:ext>
                </a:extLst>
              </p:cNvPr>
              <p:cNvSpPr txBox="1"/>
              <p:nvPr/>
            </p:nvSpPr>
            <p:spPr>
              <a:xfrm>
                <a:off x="2642700" y="2166921"/>
                <a:ext cx="239858"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dirty="0">
                    <a:ln>
                      <a:noFill/>
                    </a:ln>
                    <a:solidFill>
                      <a:srgbClr val="C00000"/>
                    </a:solidFill>
                    <a:effectLst/>
                    <a:uLnTx/>
                    <a:uFillTx/>
                  </a:rPr>
                  <a:t>2</a:t>
                </a:r>
              </a:p>
            </p:txBody>
          </p:sp>
        </p:grpSp>
      </p:grpSp>
      <p:grpSp>
        <p:nvGrpSpPr>
          <p:cNvPr id="183" name="Group 182">
            <a:extLst>
              <a:ext uri="{FF2B5EF4-FFF2-40B4-BE49-F238E27FC236}">
                <a16:creationId xmlns:a16="http://schemas.microsoft.com/office/drawing/2014/main" id="{1C458395-0B11-624F-A2DF-C27C97166EEC}"/>
              </a:ext>
            </a:extLst>
          </p:cNvPr>
          <p:cNvGrpSpPr/>
          <p:nvPr/>
        </p:nvGrpSpPr>
        <p:grpSpPr>
          <a:xfrm>
            <a:off x="1908006" y="2653596"/>
            <a:ext cx="763454" cy="627491"/>
            <a:chOff x="7270567" y="5238206"/>
            <a:chExt cx="763454" cy="717335"/>
          </a:xfrm>
        </p:grpSpPr>
        <p:grpSp>
          <p:nvGrpSpPr>
            <p:cNvPr id="184" name="Group 183">
              <a:extLst>
                <a:ext uri="{FF2B5EF4-FFF2-40B4-BE49-F238E27FC236}">
                  <a16:creationId xmlns:a16="http://schemas.microsoft.com/office/drawing/2014/main" id="{B60B1F9E-BC82-5048-AE1E-E22BE4CFC0B5}"/>
                </a:ext>
              </a:extLst>
            </p:cNvPr>
            <p:cNvGrpSpPr/>
            <p:nvPr/>
          </p:nvGrpSpPr>
          <p:grpSpPr>
            <a:xfrm>
              <a:off x="7302136" y="5238206"/>
              <a:ext cx="591681" cy="375090"/>
              <a:chOff x="7493876" y="2774731"/>
              <a:chExt cx="1481958" cy="894622"/>
            </a:xfrm>
          </p:grpSpPr>
          <p:sp>
            <p:nvSpPr>
              <p:cNvPr id="186" name="Freeform 185">
                <a:extLst>
                  <a:ext uri="{FF2B5EF4-FFF2-40B4-BE49-F238E27FC236}">
                    <a16:creationId xmlns:a16="http://schemas.microsoft.com/office/drawing/2014/main" id="{76E8AD8F-F5EE-3C4F-A757-873417393F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55C28406-2C5D-A243-896B-CF8911D685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BE6E581B-EB4B-044C-9D28-8AD827FE5D02}"/>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757A43B5-B7D2-1A45-9EBE-286E8A2E090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23F85D12-F2B2-C245-88C2-D619949B3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B6BF635F-6D7C-9943-B34F-9F25C35DF2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C5F64BB-C9BD-3C4E-84B6-C27382F48F2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sp>
          <p:nvSpPr>
            <p:cNvPr id="185" name="TextBox 184">
              <a:extLst>
                <a:ext uri="{FF2B5EF4-FFF2-40B4-BE49-F238E27FC236}">
                  <a16:creationId xmlns:a16="http://schemas.microsoft.com/office/drawing/2014/main" id="{10F47B7E-D648-2F4F-833F-600B72B0CE07}"/>
                </a:ext>
              </a:extLst>
            </p:cNvPr>
            <p:cNvSpPr txBox="1"/>
            <p:nvPr/>
          </p:nvSpPr>
          <p:spPr>
            <a:xfrm>
              <a:off x="7270567" y="5568513"/>
              <a:ext cx="763454" cy="387028"/>
            </a:xfrm>
            <a:prstGeom prst="rect">
              <a:avLst/>
            </a:prstGeom>
            <a:noFill/>
          </p:spPr>
          <p:txBody>
            <a:bodyPr wrap="square" rtlCol="0">
              <a:spAutoFit/>
            </a:bodyPr>
            <a:lstStyle/>
            <a:p>
              <a:endParaRPr lang="pt-BR" sz="1600" dirty="0">
                <a:solidFill>
                  <a:prstClr val="black"/>
                </a:solidFill>
                <a:latin typeface="Calibri"/>
              </a:endParaRPr>
            </a:p>
          </p:txBody>
        </p:sp>
      </p:grpSp>
      <p:grpSp>
        <p:nvGrpSpPr>
          <p:cNvPr id="193" name="Group 192">
            <a:extLst>
              <a:ext uri="{FF2B5EF4-FFF2-40B4-BE49-F238E27FC236}">
                <a16:creationId xmlns:a16="http://schemas.microsoft.com/office/drawing/2014/main" id="{9DBE3583-BAD3-884D-90C6-16F8AF1535A7}"/>
              </a:ext>
            </a:extLst>
          </p:cNvPr>
          <p:cNvGrpSpPr/>
          <p:nvPr/>
        </p:nvGrpSpPr>
        <p:grpSpPr>
          <a:xfrm>
            <a:off x="1069076" y="1940010"/>
            <a:ext cx="1231610" cy="953899"/>
            <a:chOff x="2218681" y="2599509"/>
            <a:chExt cx="1381036" cy="980690"/>
          </a:xfrm>
        </p:grpSpPr>
        <p:sp>
          <p:nvSpPr>
            <p:cNvPr id="194" name="TextBox 193">
              <a:extLst>
                <a:ext uri="{FF2B5EF4-FFF2-40B4-BE49-F238E27FC236}">
                  <a16:creationId xmlns:a16="http://schemas.microsoft.com/office/drawing/2014/main" id="{35D55399-71AB-904F-9124-0E2228A5FA34}"/>
                </a:ext>
              </a:extLst>
            </p:cNvPr>
            <p:cNvSpPr txBox="1"/>
            <p:nvPr/>
          </p:nvSpPr>
          <p:spPr>
            <a:xfrm>
              <a:off x="2218681" y="2651966"/>
              <a:ext cx="1202880" cy="928233"/>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err="1">
                  <a:solidFill>
                    <a:prstClr val="black"/>
                  </a:solidFill>
                  <a:latin typeface="Calibri"/>
                </a:rPr>
                <a:t>Subscriber</a:t>
              </a:r>
              <a:r>
                <a:rPr lang="pt-BR" sz="1400" dirty="0">
                  <a:solidFill>
                    <a:prstClr val="black"/>
                  </a:solidFill>
                  <a:latin typeface="Calibri"/>
                </a:rPr>
                <a:t>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a:p>
              <a:pPr>
                <a:lnSpc>
                  <a:spcPct val="80000"/>
                </a:lnSpc>
              </a:pPr>
              <a:endParaRPr lang="pt-BR" sz="788" dirty="0">
                <a:solidFill>
                  <a:prstClr val="black"/>
                </a:solidFill>
                <a:latin typeface="Calibri"/>
              </a:endParaRPr>
            </a:p>
          </p:txBody>
        </p:sp>
        <p:grpSp>
          <p:nvGrpSpPr>
            <p:cNvPr id="195" name="Group 194">
              <a:extLst>
                <a:ext uri="{FF2B5EF4-FFF2-40B4-BE49-F238E27FC236}">
                  <a16:creationId xmlns:a16="http://schemas.microsoft.com/office/drawing/2014/main" id="{1AADC1F5-4A68-6347-ADE8-A679525C101C}"/>
                </a:ext>
              </a:extLst>
            </p:cNvPr>
            <p:cNvGrpSpPr/>
            <p:nvPr/>
          </p:nvGrpSpPr>
          <p:grpSpPr>
            <a:xfrm>
              <a:off x="3056709" y="2599509"/>
              <a:ext cx="543008" cy="736694"/>
              <a:chOff x="9181074" y="2063579"/>
              <a:chExt cx="1008323" cy="1351004"/>
            </a:xfrm>
          </p:grpSpPr>
          <p:grpSp>
            <p:nvGrpSpPr>
              <p:cNvPr id="196" name="Group 195">
                <a:extLst>
                  <a:ext uri="{FF2B5EF4-FFF2-40B4-BE49-F238E27FC236}">
                    <a16:creationId xmlns:a16="http://schemas.microsoft.com/office/drawing/2014/main" id="{C7CAEB15-3D6C-C44D-BC0A-D36FA0F46277}"/>
                  </a:ext>
                </a:extLst>
              </p:cNvPr>
              <p:cNvGrpSpPr/>
              <p:nvPr/>
            </p:nvGrpSpPr>
            <p:grpSpPr>
              <a:xfrm>
                <a:off x="9309047" y="2092807"/>
                <a:ext cx="439787" cy="517111"/>
                <a:chOff x="4501086" y="2717689"/>
                <a:chExt cx="347435" cy="424729"/>
              </a:xfrm>
            </p:grpSpPr>
            <p:sp>
              <p:nvSpPr>
                <p:cNvPr id="199" name="Rectangle 198">
                  <a:extLst>
                    <a:ext uri="{FF2B5EF4-FFF2-40B4-BE49-F238E27FC236}">
                      <a16:creationId xmlns:a16="http://schemas.microsoft.com/office/drawing/2014/main" id="{50D0A024-C3DC-B043-A4F3-5146E75CE787}"/>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0" name="Oval 199">
                  <a:extLst>
                    <a:ext uri="{FF2B5EF4-FFF2-40B4-BE49-F238E27FC236}">
                      <a16:creationId xmlns:a16="http://schemas.microsoft.com/office/drawing/2014/main" id="{4ABAFC32-4789-DA43-B44B-906EA2311A1A}"/>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1" name="Oval 200">
                  <a:extLst>
                    <a:ext uri="{FF2B5EF4-FFF2-40B4-BE49-F238E27FC236}">
                      <a16:creationId xmlns:a16="http://schemas.microsoft.com/office/drawing/2014/main" id="{1D74BB50-EB26-8A40-85A6-9AB843D71E33}"/>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2" name="Rectangle 201">
                  <a:extLst>
                    <a:ext uri="{FF2B5EF4-FFF2-40B4-BE49-F238E27FC236}">
                      <a16:creationId xmlns:a16="http://schemas.microsoft.com/office/drawing/2014/main" id="{7F949E70-7A36-7446-B1D7-DB13B6DEFEF6}"/>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197" name="Can 196">
                <a:extLst>
                  <a:ext uri="{FF2B5EF4-FFF2-40B4-BE49-F238E27FC236}">
                    <a16:creationId xmlns:a16="http://schemas.microsoft.com/office/drawing/2014/main" id="{B6B52776-A383-4E4D-BBF0-6658745F2F99}"/>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198" name="Picture 197" descr="A screen shot of a computer&#10;&#10;Description automatically generated">
                <a:extLst>
                  <a:ext uri="{FF2B5EF4-FFF2-40B4-BE49-F238E27FC236}">
                    <a16:creationId xmlns:a16="http://schemas.microsoft.com/office/drawing/2014/main" id="{E6CE56D9-68F5-F445-B7C0-EF3D5F91C649}"/>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5461687" y="2038866"/>
            <a:ext cx="642552" cy="556054"/>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9" name="TextBox 308">
            <a:extLst>
              <a:ext uri="{FF2B5EF4-FFF2-40B4-BE49-F238E27FC236}">
                <a16:creationId xmlns:a16="http://schemas.microsoft.com/office/drawing/2014/main" id="{8A2FD3F3-0EE7-A943-91D4-A769E00269F5}"/>
              </a:ext>
            </a:extLst>
          </p:cNvPr>
          <p:cNvSpPr txBox="1"/>
          <p:nvPr/>
        </p:nvSpPr>
        <p:spPr>
          <a:xfrm>
            <a:off x="3702676" y="2892302"/>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dirty="0">
                <a:ln>
                  <a:noFill/>
                </a:ln>
                <a:solidFill>
                  <a:prstClr val="black"/>
                </a:solidFill>
                <a:effectLst/>
                <a:uLnTx/>
                <a:uFillTx/>
              </a:rPr>
              <a:t>S-GW</a:t>
            </a:r>
          </a:p>
        </p:txBody>
      </p:sp>
      <p:sp>
        <p:nvSpPr>
          <p:cNvPr id="328" name="TextBox 327">
            <a:extLst>
              <a:ext uri="{FF2B5EF4-FFF2-40B4-BE49-F238E27FC236}">
                <a16:creationId xmlns:a16="http://schemas.microsoft.com/office/drawing/2014/main" id="{3F6D8D71-08D3-8549-BAE9-477487723691}"/>
              </a:ext>
            </a:extLst>
          </p:cNvPr>
          <p:cNvSpPr txBox="1"/>
          <p:nvPr/>
        </p:nvSpPr>
        <p:spPr>
          <a:xfrm>
            <a:off x="3114986" y="2897708"/>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dirty="0">
                <a:ln>
                  <a:noFill/>
                </a:ln>
                <a:solidFill>
                  <a:prstClr val="black"/>
                </a:solidFill>
                <a:effectLst/>
                <a:uLnTx/>
                <a:uFillTx/>
              </a:rPr>
              <a:t>P-GW</a:t>
            </a:r>
          </a:p>
        </p:txBody>
      </p:sp>
      <p:grpSp>
        <p:nvGrpSpPr>
          <p:cNvPr id="206" name="Group 205">
            <a:extLst>
              <a:ext uri="{FF2B5EF4-FFF2-40B4-BE49-F238E27FC236}">
                <a16:creationId xmlns:a16="http://schemas.microsoft.com/office/drawing/2014/main" id="{60211C68-13F1-BE4E-98B3-300388AAAD79}"/>
              </a:ext>
            </a:extLst>
          </p:cNvPr>
          <p:cNvGrpSpPr/>
          <p:nvPr/>
        </p:nvGrpSpPr>
        <p:grpSpPr>
          <a:xfrm>
            <a:off x="3190549" y="2680252"/>
            <a:ext cx="456130" cy="238683"/>
            <a:chOff x="7493876" y="2774731"/>
            <a:chExt cx="1481958" cy="894622"/>
          </a:xfrm>
        </p:grpSpPr>
        <p:sp>
          <p:nvSpPr>
            <p:cNvPr id="207" name="Freeform 206">
              <a:extLst>
                <a:ext uri="{FF2B5EF4-FFF2-40B4-BE49-F238E27FC236}">
                  <a16:creationId xmlns:a16="http://schemas.microsoft.com/office/drawing/2014/main" id="{AD149E5C-64DB-9345-A23F-99A22CE771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918D33C7-160B-3841-B26E-2EC6548ED3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6BA4A189-0F10-9C45-868F-5C8E910C6CC9}"/>
                </a:ext>
              </a:extLst>
            </p:cNvPr>
            <p:cNvGrpSpPr/>
            <p:nvPr/>
          </p:nvGrpSpPr>
          <p:grpSpPr>
            <a:xfrm>
              <a:off x="7713663" y="2848339"/>
              <a:ext cx="1042107" cy="425543"/>
              <a:chOff x="7786941" y="2884917"/>
              <a:chExt cx="897649" cy="353919"/>
            </a:xfrm>
          </p:grpSpPr>
          <p:sp>
            <p:nvSpPr>
              <p:cNvPr id="257" name="Freeform 256">
                <a:extLst>
                  <a:ext uri="{FF2B5EF4-FFF2-40B4-BE49-F238E27FC236}">
                    <a16:creationId xmlns:a16="http://schemas.microsoft.com/office/drawing/2014/main" id="{4B62B118-A4C7-2948-B2AF-B413BE073A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7C2FE84A-9561-4B4E-8E67-83D17A81B76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95BD777C-FD32-704F-9ED4-CFA8D2D8D3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3593A1B1-B710-D044-B8BD-F9D326F242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dirty="0">
                  <a:ln>
                    <a:noFill/>
                  </a:ln>
                  <a:solidFill>
                    <a:prstClr val="white"/>
                  </a:solidFill>
                  <a:effectLst/>
                  <a:uLnTx/>
                  <a:uFillTx/>
                  <a:latin typeface="Calibri" panose="020F0502020204030204"/>
                  <a:ea typeface="+mn-ea"/>
                  <a:cs typeface="+mn-cs"/>
                </a:endParaRPr>
              </a:p>
            </p:txBody>
          </p:sp>
        </p:grpSp>
      </p:grpSp>
      <p:pic>
        <p:nvPicPr>
          <p:cNvPr id="338" name="Picture 337" descr="A picture containing sitting, drawing, bus&#10;&#10;Description automatically generated">
            <a:extLst>
              <a:ext uri="{FF2B5EF4-FFF2-40B4-BE49-F238E27FC236}">
                <a16:creationId xmlns:a16="http://schemas.microsoft.com/office/drawing/2014/main" id="{8FC7C625-2F57-DF43-A82B-FB97606C6E2E}"/>
              </a:ext>
            </a:extLst>
          </p:cNvPr>
          <p:cNvPicPr>
            <a:picLocks noChangeAspect="1"/>
          </p:cNvPicPr>
          <p:nvPr/>
        </p:nvPicPr>
        <p:blipFill>
          <a:blip r:embed="rId6"/>
          <a:stretch>
            <a:fillRect/>
          </a:stretch>
        </p:blipFill>
        <p:spPr>
          <a:xfrm>
            <a:off x="5577870" y="2582561"/>
            <a:ext cx="458905" cy="259494"/>
          </a:xfrm>
          <a:prstGeom prst="rect">
            <a:avLst/>
          </a:prstGeom>
        </p:spPr>
      </p:pic>
    </p:spTree>
    <p:extLst>
      <p:ext uri="{BB962C8B-B14F-4D97-AF65-F5344CB8AC3E}">
        <p14:creationId xmlns:p14="http://schemas.microsoft.com/office/powerpoint/2010/main" val="18789357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59"/>
                                        </p:tgtEl>
                                        <p:attrNameLst>
                                          <p:attrName>style.visibility</p:attrName>
                                        </p:attrNameLst>
                                      </p:cBhvr>
                                      <p:to>
                                        <p:strVal val="visible"/>
                                      </p:to>
                                    </p:set>
                                    <p:animEffect transition="in" filter="dissolve">
                                      <p:cBhvr>
                                        <p:cTn id="7" dur="500"/>
                                        <p:tgtEl>
                                          <p:spTgt spid="3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7" name="Freeform 106">
            <a:extLst>
              <a:ext uri="{FF2B5EF4-FFF2-40B4-BE49-F238E27FC236}">
                <a16:creationId xmlns:a16="http://schemas.microsoft.com/office/drawing/2014/main" id="{E9B33E78-E078-D346-AF9A-57166A2314BA}"/>
              </a:ext>
            </a:extLst>
          </p:cNvPr>
          <p:cNvSpPr/>
          <p:nvPr/>
        </p:nvSpPr>
        <p:spPr>
          <a:xfrm>
            <a:off x="8613577" y="1618048"/>
            <a:ext cx="3186468" cy="2286000"/>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79694"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88834" y="2032388"/>
                  <a:pt x="2380797" y="1831817"/>
                </a:cubicBezTo>
                <a:cubicBezTo>
                  <a:pt x="2472760" y="1631246"/>
                  <a:pt x="2494165" y="1439396"/>
                  <a:pt x="2471174" y="1246753"/>
                </a:cubicBezTo>
                <a:cubicBezTo>
                  <a:pt x="2448183" y="1054110"/>
                  <a:pt x="2310239" y="821828"/>
                  <a:pt x="2242852" y="675959"/>
                </a:cubicBezTo>
                <a:cubicBezTo>
                  <a:pt x="2175465" y="530090"/>
                  <a:pt x="2134240" y="469839"/>
                  <a:pt x="2066853" y="371536"/>
                </a:cubicBezTo>
                <a:cubicBezTo>
                  <a:pt x="1999466" y="273233"/>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11" name="Group 310">
            <a:extLst>
              <a:ext uri="{FF2B5EF4-FFF2-40B4-BE49-F238E27FC236}">
                <a16:creationId xmlns:a16="http://schemas.microsoft.com/office/drawing/2014/main" id="{A9D1771E-F633-474F-912B-B8035436AEEE}"/>
              </a:ext>
            </a:extLst>
          </p:cNvPr>
          <p:cNvGrpSpPr/>
          <p:nvPr/>
        </p:nvGrpSpPr>
        <p:grpSpPr>
          <a:xfrm>
            <a:off x="9001835" y="2420515"/>
            <a:ext cx="591681" cy="328111"/>
            <a:chOff x="7493876" y="2774731"/>
            <a:chExt cx="1481958" cy="894622"/>
          </a:xfrm>
        </p:grpSpPr>
        <p:sp>
          <p:nvSpPr>
            <p:cNvPr id="313" name="Freeform 312">
              <a:extLst>
                <a:ext uri="{FF2B5EF4-FFF2-40B4-BE49-F238E27FC236}">
                  <a16:creationId xmlns:a16="http://schemas.microsoft.com/office/drawing/2014/main" id="{1E080031-5A7B-4B46-B8D9-7F1EB226EF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4" name="Oval 313">
              <a:extLst>
                <a:ext uri="{FF2B5EF4-FFF2-40B4-BE49-F238E27FC236}">
                  <a16:creationId xmlns:a16="http://schemas.microsoft.com/office/drawing/2014/main" id="{921944AB-1F25-B04B-8353-F4C4F6D0F6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5" name="Group 314">
              <a:extLst>
                <a:ext uri="{FF2B5EF4-FFF2-40B4-BE49-F238E27FC236}">
                  <a16:creationId xmlns:a16="http://schemas.microsoft.com/office/drawing/2014/main" id="{04BCCA00-F91A-0E4D-B6F1-18C1AF8789F9}"/>
                </a:ext>
              </a:extLst>
            </p:cNvPr>
            <p:cNvGrpSpPr/>
            <p:nvPr/>
          </p:nvGrpSpPr>
          <p:grpSpPr>
            <a:xfrm>
              <a:off x="7713663" y="2848339"/>
              <a:ext cx="1042107" cy="425543"/>
              <a:chOff x="7786941" y="2884917"/>
              <a:chExt cx="897649" cy="353919"/>
            </a:xfrm>
          </p:grpSpPr>
          <p:sp>
            <p:nvSpPr>
              <p:cNvPr id="316" name="Freeform 315">
                <a:extLst>
                  <a:ext uri="{FF2B5EF4-FFF2-40B4-BE49-F238E27FC236}">
                    <a16:creationId xmlns:a16="http://schemas.microsoft.com/office/drawing/2014/main" id="{BB23C19B-7E2F-6448-95D1-A955E4BDDA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410F2136-EF1A-1D41-8242-F45175EFFD6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1FFEB69B-D968-9E47-A20A-685C6C54F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9" name="Freeform 318">
                <a:extLst>
                  <a:ext uri="{FF2B5EF4-FFF2-40B4-BE49-F238E27FC236}">
                    <a16:creationId xmlns:a16="http://schemas.microsoft.com/office/drawing/2014/main" id="{4A4BF065-4748-A349-B682-C1AB8417E06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6" name="Group 255">
            <a:extLst>
              <a:ext uri="{FF2B5EF4-FFF2-40B4-BE49-F238E27FC236}">
                <a16:creationId xmlns:a16="http://schemas.microsoft.com/office/drawing/2014/main" id="{600A2BA9-5460-FE4E-B168-2C63CB53D3C4}"/>
              </a:ext>
            </a:extLst>
          </p:cNvPr>
          <p:cNvGrpSpPr/>
          <p:nvPr/>
        </p:nvGrpSpPr>
        <p:grpSpPr>
          <a:xfrm>
            <a:off x="10266704" y="1724952"/>
            <a:ext cx="536631" cy="796120"/>
            <a:chOff x="1917296" y="2215220"/>
            <a:chExt cx="396914" cy="599769"/>
          </a:xfrm>
        </p:grpSpPr>
        <p:sp>
          <p:nvSpPr>
            <p:cNvPr id="249" name="Oval 818">
              <a:extLst>
                <a:ext uri="{FF2B5EF4-FFF2-40B4-BE49-F238E27FC236}">
                  <a16:creationId xmlns:a16="http://schemas.microsoft.com/office/drawing/2014/main" id="{D491EAAC-9F2F-EB4E-8990-88AF9F18D6E0}"/>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1" name="Oval 820">
              <a:extLst>
                <a:ext uri="{FF2B5EF4-FFF2-40B4-BE49-F238E27FC236}">
                  <a16:creationId xmlns:a16="http://schemas.microsoft.com/office/drawing/2014/main" id="{F2658DCB-B98F-B541-9408-86E13EBBE1BA}"/>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2" name="Oval 821">
              <a:extLst>
                <a:ext uri="{FF2B5EF4-FFF2-40B4-BE49-F238E27FC236}">
                  <a16:creationId xmlns:a16="http://schemas.microsoft.com/office/drawing/2014/main" id="{437C0D84-260C-9548-B486-28CA57693D1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3" name="Oval 822">
              <a:extLst>
                <a:ext uri="{FF2B5EF4-FFF2-40B4-BE49-F238E27FC236}">
                  <a16:creationId xmlns:a16="http://schemas.microsoft.com/office/drawing/2014/main" id="{88042906-F5A6-7A4C-ACE0-C8F0FCFBCFE7}"/>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4" name="Oval 823">
              <a:extLst>
                <a:ext uri="{FF2B5EF4-FFF2-40B4-BE49-F238E27FC236}">
                  <a16:creationId xmlns:a16="http://schemas.microsoft.com/office/drawing/2014/main" id="{196F9C9F-12E0-DE4C-8D7F-F5C6182EBF1E}"/>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5" name="Freeform 824">
              <a:extLst>
                <a:ext uri="{FF2B5EF4-FFF2-40B4-BE49-F238E27FC236}">
                  <a16:creationId xmlns:a16="http://schemas.microsoft.com/office/drawing/2014/main" id="{C68F43FC-B714-0A49-95C0-8743FEC4D605}"/>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nvGrpSpPr>
            <p:cNvPr id="233" name="Group 398">
              <a:extLst>
                <a:ext uri="{FF2B5EF4-FFF2-40B4-BE49-F238E27FC236}">
                  <a16:creationId xmlns:a16="http://schemas.microsoft.com/office/drawing/2014/main" id="{6B4742B5-1CB7-6149-8295-622B719344A4}"/>
                </a:ext>
              </a:extLst>
            </p:cNvPr>
            <p:cNvGrpSpPr>
              <a:grpSpLocks/>
            </p:cNvGrpSpPr>
            <p:nvPr/>
          </p:nvGrpSpPr>
          <p:grpSpPr bwMode="auto">
            <a:xfrm>
              <a:off x="1940337" y="2335105"/>
              <a:ext cx="167800" cy="347228"/>
              <a:chOff x="3130" y="3288"/>
              <a:chExt cx="410" cy="742"/>
            </a:xfrm>
          </p:grpSpPr>
          <p:sp>
            <p:nvSpPr>
              <p:cNvPr id="234" name="Line 270">
                <a:extLst>
                  <a:ext uri="{FF2B5EF4-FFF2-40B4-BE49-F238E27FC236}">
                    <a16:creationId xmlns:a16="http://schemas.microsoft.com/office/drawing/2014/main" id="{0C2A59BA-7065-4747-BBE1-7792497D26E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5" name="Line 271">
                <a:extLst>
                  <a:ext uri="{FF2B5EF4-FFF2-40B4-BE49-F238E27FC236}">
                    <a16:creationId xmlns:a16="http://schemas.microsoft.com/office/drawing/2014/main" id="{ED28AED0-5E6F-B648-83B7-9387F39790BE}"/>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6" name="Line 272">
                <a:extLst>
                  <a:ext uri="{FF2B5EF4-FFF2-40B4-BE49-F238E27FC236}">
                    <a16:creationId xmlns:a16="http://schemas.microsoft.com/office/drawing/2014/main" id="{9D5CC7F5-0AEC-8B4E-8F98-5A8190C2E910}"/>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7" name="Line 273">
                <a:extLst>
                  <a:ext uri="{FF2B5EF4-FFF2-40B4-BE49-F238E27FC236}">
                    <a16:creationId xmlns:a16="http://schemas.microsoft.com/office/drawing/2014/main" id="{76E3ACF8-37AA-3F4C-BD96-D6999223A96C}"/>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8" name="Line 274">
                <a:extLst>
                  <a:ext uri="{FF2B5EF4-FFF2-40B4-BE49-F238E27FC236}">
                    <a16:creationId xmlns:a16="http://schemas.microsoft.com/office/drawing/2014/main" id="{4E08773F-8C16-2245-9EB3-70B6B5346E9A}"/>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9" name="Line 275">
                <a:extLst>
                  <a:ext uri="{FF2B5EF4-FFF2-40B4-BE49-F238E27FC236}">
                    <a16:creationId xmlns:a16="http://schemas.microsoft.com/office/drawing/2014/main" id="{38DF493E-2ADD-4741-AF93-7FEF0225D81F}"/>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0" name="Line 276">
                <a:extLst>
                  <a:ext uri="{FF2B5EF4-FFF2-40B4-BE49-F238E27FC236}">
                    <a16:creationId xmlns:a16="http://schemas.microsoft.com/office/drawing/2014/main" id="{B076B911-92CA-3847-A838-55DD55D463E9}"/>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277">
                <a:extLst>
                  <a:ext uri="{FF2B5EF4-FFF2-40B4-BE49-F238E27FC236}">
                    <a16:creationId xmlns:a16="http://schemas.microsoft.com/office/drawing/2014/main" id="{921E47DE-E03B-6145-8E10-7CF82CB80F99}"/>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2" name="Line 278">
                <a:extLst>
                  <a:ext uri="{FF2B5EF4-FFF2-40B4-BE49-F238E27FC236}">
                    <a16:creationId xmlns:a16="http://schemas.microsoft.com/office/drawing/2014/main" id="{13C79116-F054-AF4A-9EAD-FA4DA70DA261}"/>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3" name="Line 279">
                <a:extLst>
                  <a:ext uri="{FF2B5EF4-FFF2-40B4-BE49-F238E27FC236}">
                    <a16:creationId xmlns:a16="http://schemas.microsoft.com/office/drawing/2014/main" id="{4B27E996-5BC7-9246-BA82-A58699AA05F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4" name="Line 280">
                <a:extLst>
                  <a:ext uri="{FF2B5EF4-FFF2-40B4-BE49-F238E27FC236}">
                    <a16:creationId xmlns:a16="http://schemas.microsoft.com/office/drawing/2014/main" id="{052C291A-F02B-5446-876C-8FF38CE4622C}"/>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5" name="Line 281">
                <a:extLst>
                  <a:ext uri="{FF2B5EF4-FFF2-40B4-BE49-F238E27FC236}">
                    <a16:creationId xmlns:a16="http://schemas.microsoft.com/office/drawing/2014/main" id="{9C4530D9-C170-1A47-A87A-EB7C315F16F3}"/>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6" name="Line 282">
                <a:extLst>
                  <a:ext uri="{FF2B5EF4-FFF2-40B4-BE49-F238E27FC236}">
                    <a16:creationId xmlns:a16="http://schemas.microsoft.com/office/drawing/2014/main" id="{4EC88645-DD18-5247-852C-F457B40F9327}"/>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7" name="Line 283">
                <a:extLst>
                  <a:ext uri="{FF2B5EF4-FFF2-40B4-BE49-F238E27FC236}">
                    <a16:creationId xmlns:a16="http://schemas.microsoft.com/office/drawing/2014/main" id="{CCE9D3FF-2ACD-6C40-885B-FC68D51BDFB2}"/>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8" name="Line 284">
                <a:extLst>
                  <a:ext uri="{FF2B5EF4-FFF2-40B4-BE49-F238E27FC236}">
                    <a16:creationId xmlns:a16="http://schemas.microsoft.com/office/drawing/2014/main" id="{B60F97A3-D002-424E-9CF0-986B48F3A0B1}"/>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08" name="Group 207">
              <a:extLst>
                <a:ext uri="{FF2B5EF4-FFF2-40B4-BE49-F238E27FC236}">
                  <a16:creationId xmlns:a16="http://schemas.microsoft.com/office/drawing/2014/main" id="{D9BE324A-584B-994F-BEB2-76C9DEE8465E}"/>
                </a:ext>
              </a:extLst>
            </p:cNvPr>
            <p:cNvGrpSpPr/>
            <p:nvPr/>
          </p:nvGrpSpPr>
          <p:grpSpPr>
            <a:xfrm>
              <a:off x="1971547" y="2612017"/>
              <a:ext cx="342663" cy="202972"/>
              <a:chOff x="1503784" y="3006600"/>
              <a:chExt cx="1771786" cy="957087"/>
            </a:xfrm>
          </p:grpSpPr>
          <p:grpSp>
            <p:nvGrpSpPr>
              <p:cNvPr id="209" name="Group 208">
                <a:extLst>
                  <a:ext uri="{FF2B5EF4-FFF2-40B4-BE49-F238E27FC236}">
                    <a16:creationId xmlns:a16="http://schemas.microsoft.com/office/drawing/2014/main" id="{9CEBDBAC-7BE9-0645-A88B-D7D811808E13}"/>
                  </a:ext>
                </a:extLst>
              </p:cNvPr>
              <p:cNvGrpSpPr/>
              <p:nvPr/>
            </p:nvGrpSpPr>
            <p:grpSpPr>
              <a:xfrm>
                <a:off x="1503784" y="3006600"/>
                <a:ext cx="1771786" cy="957087"/>
                <a:chOff x="1465684" y="2997075"/>
                <a:chExt cx="1771786" cy="957087"/>
              </a:xfrm>
            </p:grpSpPr>
            <p:sp>
              <p:nvSpPr>
                <p:cNvPr id="230" name="Freeform 229">
                  <a:extLst>
                    <a:ext uri="{FF2B5EF4-FFF2-40B4-BE49-F238E27FC236}">
                      <a16:creationId xmlns:a16="http://schemas.microsoft.com/office/drawing/2014/main" id="{13D6ED63-D177-8544-BB28-90A5EB9FE49A}"/>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2E595EC1-BAB8-724A-B6FB-92F74EA36444}"/>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10" name="Group 209">
                <a:extLst>
                  <a:ext uri="{FF2B5EF4-FFF2-40B4-BE49-F238E27FC236}">
                    <a16:creationId xmlns:a16="http://schemas.microsoft.com/office/drawing/2014/main" id="{F8CE4E6C-169F-D749-856B-66A4D68F9BA4}"/>
                  </a:ext>
                </a:extLst>
              </p:cNvPr>
              <p:cNvGrpSpPr/>
              <p:nvPr/>
            </p:nvGrpSpPr>
            <p:grpSpPr>
              <a:xfrm>
                <a:off x="1977616" y="3038475"/>
                <a:ext cx="768409" cy="553944"/>
                <a:chOff x="1968091" y="3022600"/>
                <a:chExt cx="768409" cy="553944"/>
              </a:xfrm>
            </p:grpSpPr>
            <p:grpSp>
              <p:nvGrpSpPr>
                <p:cNvPr id="211" name="Group 210">
                  <a:extLst>
                    <a:ext uri="{FF2B5EF4-FFF2-40B4-BE49-F238E27FC236}">
                      <a16:creationId xmlns:a16="http://schemas.microsoft.com/office/drawing/2014/main" id="{F416B766-B16C-5947-9882-13944F4AE4E9}"/>
                    </a:ext>
                  </a:extLst>
                </p:cNvPr>
                <p:cNvGrpSpPr/>
                <p:nvPr/>
              </p:nvGrpSpPr>
              <p:grpSpPr>
                <a:xfrm>
                  <a:off x="2032000" y="3022600"/>
                  <a:ext cx="257175" cy="544419"/>
                  <a:chOff x="2441575" y="2479675"/>
                  <a:chExt cx="765175" cy="1028347"/>
                </a:xfrm>
              </p:grpSpPr>
              <p:sp>
                <p:nvSpPr>
                  <p:cNvPr id="228" name="Parallelogram 227">
                    <a:extLst>
                      <a:ext uri="{FF2B5EF4-FFF2-40B4-BE49-F238E27FC236}">
                        <a16:creationId xmlns:a16="http://schemas.microsoft.com/office/drawing/2014/main" id="{FF75C1A4-9659-DC48-B912-6BC8E2F26531}"/>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9" name="Parallelogram 228">
                    <a:extLst>
                      <a:ext uri="{FF2B5EF4-FFF2-40B4-BE49-F238E27FC236}">
                        <a16:creationId xmlns:a16="http://schemas.microsoft.com/office/drawing/2014/main" id="{E5468F3C-B47F-454F-AE89-EFFED162FE1B}"/>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12" name="Group 211">
                  <a:extLst>
                    <a:ext uri="{FF2B5EF4-FFF2-40B4-BE49-F238E27FC236}">
                      <a16:creationId xmlns:a16="http://schemas.microsoft.com/office/drawing/2014/main" id="{34034607-E730-E54A-B6AF-D44F2915E76B}"/>
                    </a:ext>
                  </a:extLst>
                </p:cNvPr>
                <p:cNvGrpSpPr/>
                <p:nvPr/>
              </p:nvGrpSpPr>
              <p:grpSpPr>
                <a:xfrm flipH="1">
                  <a:off x="2441575" y="3032125"/>
                  <a:ext cx="257175" cy="544419"/>
                  <a:chOff x="2441575" y="2479675"/>
                  <a:chExt cx="765175" cy="1028347"/>
                </a:xfrm>
              </p:grpSpPr>
              <p:sp>
                <p:nvSpPr>
                  <p:cNvPr id="226" name="Parallelogram 225">
                    <a:extLst>
                      <a:ext uri="{FF2B5EF4-FFF2-40B4-BE49-F238E27FC236}">
                        <a16:creationId xmlns:a16="http://schemas.microsoft.com/office/drawing/2014/main" id="{FD2E5F00-6CAA-8547-8005-0C832D8D34EF}"/>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7" name="Parallelogram 226">
                    <a:extLst>
                      <a:ext uri="{FF2B5EF4-FFF2-40B4-BE49-F238E27FC236}">
                        <a16:creationId xmlns:a16="http://schemas.microsoft.com/office/drawing/2014/main" id="{95B9D70F-B3F2-1748-A29C-DB2C9CB3E079}"/>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13" name="Parallelogram 212">
                  <a:extLst>
                    <a:ext uri="{FF2B5EF4-FFF2-40B4-BE49-F238E27FC236}">
                      <a16:creationId xmlns:a16="http://schemas.microsoft.com/office/drawing/2014/main" id="{0B994366-7989-D54E-AB02-C5E48131B423}"/>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4" name="Parallelogram 213">
                  <a:extLst>
                    <a:ext uri="{FF2B5EF4-FFF2-40B4-BE49-F238E27FC236}">
                      <a16:creationId xmlns:a16="http://schemas.microsoft.com/office/drawing/2014/main" id="{89A99414-FD2B-7F4F-9E60-9B11BC098F6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5" name="Parallelogram 214">
                  <a:extLst>
                    <a:ext uri="{FF2B5EF4-FFF2-40B4-BE49-F238E27FC236}">
                      <a16:creationId xmlns:a16="http://schemas.microsoft.com/office/drawing/2014/main" id="{953AC71D-E484-334E-8653-ACF63DDA160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6" name="Parallelogram 215">
                  <a:extLst>
                    <a:ext uri="{FF2B5EF4-FFF2-40B4-BE49-F238E27FC236}">
                      <a16:creationId xmlns:a16="http://schemas.microsoft.com/office/drawing/2014/main" id="{D461FEBE-E1E0-8F48-BBA5-4C1E14F04FE0}"/>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7" name="Parallelogram 216">
                  <a:extLst>
                    <a:ext uri="{FF2B5EF4-FFF2-40B4-BE49-F238E27FC236}">
                      <a16:creationId xmlns:a16="http://schemas.microsoft.com/office/drawing/2014/main" id="{53FB7D54-18D7-C14F-9A00-3E884510DFB2}"/>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18" name="Parallelogram 217">
                  <a:extLst>
                    <a:ext uri="{FF2B5EF4-FFF2-40B4-BE49-F238E27FC236}">
                      <a16:creationId xmlns:a16="http://schemas.microsoft.com/office/drawing/2014/main" id="{6194AEF5-D7EB-2E4B-BA7A-AC1CE6E94A5E}"/>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19" name="Group 218">
                  <a:extLst>
                    <a:ext uri="{FF2B5EF4-FFF2-40B4-BE49-F238E27FC236}">
                      <a16:creationId xmlns:a16="http://schemas.microsoft.com/office/drawing/2014/main" id="{2D3284D7-A0BF-8A4E-BDEC-42D2D1EFE6A2}"/>
                    </a:ext>
                  </a:extLst>
                </p:cNvPr>
                <p:cNvGrpSpPr/>
                <p:nvPr/>
              </p:nvGrpSpPr>
              <p:grpSpPr>
                <a:xfrm>
                  <a:off x="1968091" y="3322545"/>
                  <a:ext cx="768409" cy="96354"/>
                  <a:chOff x="1968092" y="3319370"/>
                  <a:chExt cx="677104" cy="96354"/>
                </a:xfrm>
              </p:grpSpPr>
              <p:sp>
                <p:nvSpPr>
                  <p:cNvPr id="222" name="Parallelogram 221">
                    <a:extLst>
                      <a:ext uri="{FF2B5EF4-FFF2-40B4-BE49-F238E27FC236}">
                        <a16:creationId xmlns:a16="http://schemas.microsoft.com/office/drawing/2014/main" id="{8C7C16E5-ED02-6B41-859F-DDAE9813935A}"/>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3" name="Parallelogram 222">
                    <a:extLst>
                      <a:ext uri="{FF2B5EF4-FFF2-40B4-BE49-F238E27FC236}">
                        <a16:creationId xmlns:a16="http://schemas.microsoft.com/office/drawing/2014/main" id="{9DB79C85-A111-F941-B0A4-40BD3F7BDB73}"/>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4" name="Parallelogram 223">
                    <a:extLst>
                      <a:ext uri="{FF2B5EF4-FFF2-40B4-BE49-F238E27FC236}">
                        <a16:creationId xmlns:a16="http://schemas.microsoft.com/office/drawing/2014/main" id="{143F9D14-AABF-0149-BA01-B13CC6DCF14E}"/>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5" name="Parallelogram 224">
                    <a:extLst>
                      <a:ext uri="{FF2B5EF4-FFF2-40B4-BE49-F238E27FC236}">
                        <a16:creationId xmlns:a16="http://schemas.microsoft.com/office/drawing/2014/main" id="{FAE4694D-2CB3-294F-8774-7E89E14AAEFE}"/>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20" name="Parallelogram 219">
                  <a:extLst>
                    <a:ext uri="{FF2B5EF4-FFF2-40B4-BE49-F238E27FC236}">
                      <a16:creationId xmlns:a16="http://schemas.microsoft.com/office/drawing/2014/main" id="{52D07201-9F01-2446-A9B7-07FEF914BDD7}"/>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21" name="Parallelogram 220">
                  <a:extLst>
                    <a:ext uri="{FF2B5EF4-FFF2-40B4-BE49-F238E27FC236}">
                      <a16:creationId xmlns:a16="http://schemas.microsoft.com/office/drawing/2014/main" id="{953AF494-C2BA-5D47-9657-C771478F20CE}"/>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305" name="Group 304">
            <a:extLst>
              <a:ext uri="{FF2B5EF4-FFF2-40B4-BE49-F238E27FC236}">
                <a16:creationId xmlns:a16="http://schemas.microsoft.com/office/drawing/2014/main" id="{75D90558-404B-F142-812C-00DA60F96059}"/>
              </a:ext>
            </a:extLst>
          </p:cNvPr>
          <p:cNvGrpSpPr/>
          <p:nvPr/>
        </p:nvGrpSpPr>
        <p:grpSpPr>
          <a:xfrm>
            <a:off x="10674916" y="2646256"/>
            <a:ext cx="612835" cy="785242"/>
            <a:chOff x="8389651" y="3581399"/>
            <a:chExt cx="612835" cy="785242"/>
          </a:xfrm>
        </p:grpSpPr>
        <p:grpSp>
          <p:nvGrpSpPr>
            <p:cNvPr id="304" name="Group 303">
              <a:extLst>
                <a:ext uri="{FF2B5EF4-FFF2-40B4-BE49-F238E27FC236}">
                  <a16:creationId xmlns:a16="http://schemas.microsoft.com/office/drawing/2014/main" id="{D4881136-0DB5-0546-BD4C-ED34AA85F367}"/>
                </a:ext>
              </a:extLst>
            </p:cNvPr>
            <p:cNvGrpSpPr/>
            <p:nvPr/>
          </p:nvGrpSpPr>
          <p:grpSpPr>
            <a:xfrm>
              <a:off x="8389651" y="3581399"/>
              <a:ext cx="281567" cy="620037"/>
              <a:chOff x="8465853" y="3570513"/>
              <a:chExt cx="281567" cy="620037"/>
            </a:xfrm>
          </p:grpSpPr>
          <p:sp>
            <p:nvSpPr>
              <p:cNvPr id="258" name="Oval 818">
                <a:extLst>
                  <a:ext uri="{FF2B5EF4-FFF2-40B4-BE49-F238E27FC236}">
                    <a16:creationId xmlns:a16="http://schemas.microsoft.com/office/drawing/2014/main" id="{F1C6D6DE-5F8D-3B42-8C7F-02E67C04AD6E}"/>
                  </a:ext>
                </a:extLst>
              </p:cNvPr>
              <p:cNvSpPr>
                <a:spLocks noChangeArrowheads="1"/>
              </p:cNvSpPr>
              <p:nvPr/>
            </p:nvSpPr>
            <p:spPr bwMode="auto">
              <a:xfrm>
                <a:off x="8465853" y="3593382"/>
                <a:ext cx="281567" cy="253273"/>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59" name="Oval 820">
                <a:extLst>
                  <a:ext uri="{FF2B5EF4-FFF2-40B4-BE49-F238E27FC236}">
                    <a16:creationId xmlns:a16="http://schemas.microsoft.com/office/drawing/2014/main" id="{8B796C24-097E-BE46-AB33-244BBE8E74C4}"/>
                  </a:ext>
                </a:extLst>
              </p:cNvPr>
              <p:cNvSpPr>
                <a:spLocks noChangeArrowheads="1"/>
              </p:cNvSpPr>
              <p:nvPr/>
            </p:nvSpPr>
            <p:spPr bwMode="auto">
              <a:xfrm>
                <a:off x="8560860" y="3681021"/>
                <a:ext cx="92415" cy="8062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0" name="Oval 821">
                <a:extLst>
                  <a:ext uri="{FF2B5EF4-FFF2-40B4-BE49-F238E27FC236}">
                    <a16:creationId xmlns:a16="http://schemas.microsoft.com/office/drawing/2014/main" id="{E036F8F0-0011-D64E-90C6-5F13AF719AFD}"/>
                  </a:ext>
                </a:extLst>
              </p:cNvPr>
              <p:cNvSpPr>
                <a:spLocks noChangeArrowheads="1"/>
              </p:cNvSpPr>
              <p:nvPr/>
            </p:nvSpPr>
            <p:spPr bwMode="auto">
              <a:xfrm>
                <a:off x="8540131" y="3663495"/>
                <a:ext cx="133009" cy="114806"/>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1" name="Oval 822">
                <a:extLst>
                  <a:ext uri="{FF2B5EF4-FFF2-40B4-BE49-F238E27FC236}">
                    <a16:creationId xmlns:a16="http://schemas.microsoft.com/office/drawing/2014/main" id="{AC7A2A3E-AAD7-874A-8487-AB768427E8DF}"/>
                  </a:ext>
                </a:extLst>
              </p:cNvPr>
              <p:cNvSpPr>
                <a:spLocks noChangeArrowheads="1"/>
              </p:cNvSpPr>
              <p:nvPr/>
            </p:nvSpPr>
            <p:spPr bwMode="auto">
              <a:xfrm>
                <a:off x="8520266" y="3642460"/>
                <a:ext cx="175331" cy="15687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2" name="Oval 823">
                <a:extLst>
                  <a:ext uri="{FF2B5EF4-FFF2-40B4-BE49-F238E27FC236}">
                    <a16:creationId xmlns:a16="http://schemas.microsoft.com/office/drawing/2014/main" id="{18CDAE4E-365D-7740-84CE-DEBD9DFA32D0}"/>
                  </a:ext>
                </a:extLst>
              </p:cNvPr>
              <p:cNvSpPr>
                <a:spLocks noChangeArrowheads="1"/>
              </p:cNvSpPr>
              <p:nvPr/>
            </p:nvSpPr>
            <p:spPr bwMode="auto">
              <a:xfrm>
                <a:off x="8490902" y="3620551"/>
                <a:ext cx="228880" cy="19981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pt-BR" dirty="0">
                  <a:cs typeface="+mn-cs"/>
                </a:endParaRPr>
              </a:p>
            </p:txBody>
          </p:sp>
          <p:sp>
            <p:nvSpPr>
              <p:cNvPr id="263" name="Freeform 824">
                <a:extLst>
                  <a:ext uri="{FF2B5EF4-FFF2-40B4-BE49-F238E27FC236}">
                    <a16:creationId xmlns:a16="http://schemas.microsoft.com/office/drawing/2014/main" id="{249C6F00-9260-8B4E-91FF-FFDC63D9B9F6}"/>
                  </a:ext>
                </a:extLst>
              </p:cNvPr>
              <p:cNvSpPr>
                <a:spLocks/>
              </p:cNvSpPr>
              <p:nvPr/>
            </p:nvSpPr>
            <p:spPr bwMode="auto">
              <a:xfrm flipV="1">
                <a:off x="8514631" y="3570513"/>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pt-BR" dirty="0"/>
              </a:p>
            </p:txBody>
          </p:sp>
          <p:grpSp>
            <p:nvGrpSpPr>
              <p:cNvPr id="264" name="Group 398">
                <a:extLst>
                  <a:ext uri="{FF2B5EF4-FFF2-40B4-BE49-F238E27FC236}">
                    <a16:creationId xmlns:a16="http://schemas.microsoft.com/office/drawing/2014/main" id="{06D44254-C685-2B4E-9C45-0776ED2F6FE3}"/>
                  </a:ext>
                </a:extLst>
              </p:cNvPr>
              <p:cNvGrpSpPr>
                <a:grpSpLocks/>
              </p:cNvGrpSpPr>
              <p:nvPr/>
            </p:nvGrpSpPr>
            <p:grpSpPr bwMode="auto">
              <a:xfrm>
                <a:off x="8497007" y="3729647"/>
                <a:ext cx="226867" cy="460903"/>
                <a:chOff x="3130" y="3288"/>
                <a:chExt cx="410" cy="742"/>
              </a:xfrm>
            </p:grpSpPr>
            <p:sp>
              <p:nvSpPr>
                <p:cNvPr id="289" name="Line 270">
                  <a:extLst>
                    <a:ext uri="{FF2B5EF4-FFF2-40B4-BE49-F238E27FC236}">
                      <a16:creationId xmlns:a16="http://schemas.microsoft.com/office/drawing/2014/main" id="{C434A6A6-5613-E542-9811-8448F9AE8BE0}"/>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0" name="Line 271">
                  <a:extLst>
                    <a:ext uri="{FF2B5EF4-FFF2-40B4-BE49-F238E27FC236}">
                      <a16:creationId xmlns:a16="http://schemas.microsoft.com/office/drawing/2014/main" id="{F7EA56DA-FCBF-4141-8AF6-C76A05D73115}"/>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1" name="Line 272">
                  <a:extLst>
                    <a:ext uri="{FF2B5EF4-FFF2-40B4-BE49-F238E27FC236}">
                      <a16:creationId xmlns:a16="http://schemas.microsoft.com/office/drawing/2014/main" id="{976A0AAD-DEC3-F34C-8510-8F0DE71B8E35}"/>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2" name="Line 273">
                  <a:extLst>
                    <a:ext uri="{FF2B5EF4-FFF2-40B4-BE49-F238E27FC236}">
                      <a16:creationId xmlns:a16="http://schemas.microsoft.com/office/drawing/2014/main" id="{9C56C21C-22DD-424A-95C7-36C49E28A66E}"/>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3" name="Line 274">
                  <a:extLst>
                    <a:ext uri="{FF2B5EF4-FFF2-40B4-BE49-F238E27FC236}">
                      <a16:creationId xmlns:a16="http://schemas.microsoft.com/office/drawing/2014/main" id="{592C951E-CE27-DE43-9F34-029B129DFD0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4" name="Line 275">
                  <a:extLst>
                    <a:ext uri="{FF2B5EF4-FFF2-40B4-BE49-F238E27FC236}">
                      <a16:creationId xmlns:a16="http://schemas.microsoft.com/office/drawing/2014/main" id="{28D4976D-14C5-E94C-BC96-F43D7119C382}"/>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5" name="Line 276">
                  <a:extLst>
                    <a:ext uri="{FF2B5EF4-FFF2-40B4-BE49-F238E27FC236}">
                      <a16:creationId xmlns:a16="http://schemas.microsoft.com/office/drawing/2014/main" id="{E56AE14E-527A-4642-808A-6DE932E87DBE}"/>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6" name="Line 277">
                  <a:extLst>
                    <a:ext uri="{FF2B5EF4-FFF2-40B4-BE49-F238E27FC236}">
                      <a16:creationId xmlns:a16="http://schemas.microsoft.com/office/drawing/2014/main" id="{9D6D1EE8-B844-FD48-877A-41ECC7855AFA}"/>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7" name="Line 278">
                  <a:extLst>
                    <a:ext uri="{FF2B5EF4-FFF2-40B4-BE49-F238E27FC236}">
                      <a16:creationId xmlns:a16="http://schemas.microsoft.com/office/drawing/2014/main" id="{F21768F9-1181-C94B-8B36-33CC51643253}"/>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8" name="Line 279">
                  <a:extLst>
                    <a:ext uri="{FF2B5EF4-FFF2-40B4-BE49-F238E27FC236}">
                      <a16:creationId xmlns:a16="http://schemas.microsoft.com/office/drawing/2014/main" id="{0A8D4FEC-3249-624E-99F2-EFE6571BD8A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99" name="Line 280">
                  <a:extLst>
                    <a:ext uri="{FF2B5EF4-FFF2-40B4-BE49-F238E27FC236}">
                      <a16:creationId xmlns:a16="http://schemas.microsoft.com/office/drawing/2014/main" id="{10988211-0E97-FF42-9528-27C950ADD33E}"/>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Line 281">
                  <a:extLst>
                    <a:ext uri="{FF2B5EF4-FFF2-40B4-BE49-F238E27FC236}">
                      <a16:creationId xmlns:a16="http://schemas.microsoft.com/office/drawing/2014/main" id="{85C32F51-BD64-6E40-B2F5-AFF0EAA2B7F0}"/>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Line 282">
                  <a:extLst>
                    <a:ext uri="{FF2B5EF4-FFF2-40B4-BE49-F238E27FC236}">
                      <a16:creationId xmlns:a16="http://schemas.microsoft.com/office/drawing/2014/main" id="{D701574C-9AD9-0445-BEA0-92B13D5E6E7D}"/>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2" name="Line 283">
                  <a:extLst>
                    <a:ext uri="{FF2B5EF4-FFF2-40B4-BE49-F238E27FC236}">
                      <a16:creationId xmlns:a16="http://schemas.microsoft.com/office/drawing/2014/main" id="{DB2C77A8-22ED-7748-917A-87243520AA85}"/>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3" name="Line 284">
                  <a:extLst>
                    <a:ext uri="{FF2B5EF4-FFF2-40B4-BE49-F238E27FC236}">
                      <a16:creationId xmlns:a16="http://schemas.microsoft.com/office/drawing/2014/main" id="{AA267515-8A78-A540-AB80-CCD731A2FB28}"/>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65" name="Group 264">
              <a:extLst>
                <a:ext uri="{FF2B5EF4-FFF2-40B4-BE49-F238E27FC236}">
                  <a16:creationId xmlns:a16="http://schemas.microsoft.com/office/drawing/2014/main" id="{49B931C7-35AC-564A-B8CE-DE4D705D5B78}"/>
                </a:ext>
              </a:extLst>
            </p:cNvPr>
            <p:cNvGrpSpPr/>
            <p:nvPr/>
          </p:nvGrpSpPr>
          <p:grpSpPr>
            <a:xfrm>
              <a:off x="8539202" y="4097220"/>
              <a:ext cx="463284" cy="269421"/>
              <a:chOff x="1503784" y="3006600"/>
              <a:chExt cx="1771786" cy="957087"/>
            </a:xfrm>
          </p:grpSpPr>
          <p:grpSp>
            <p:nvGrpSpPr>
              <p:cNvPr id="266" name="Group 265">
                <a:extLst>
                  <a:ext uri="{FF2B5EF4-FFF2-40B4-BE49-F238E27FC236}">
                    <a16:creationId xmlns:a16="http://schemas.microsoft.com/office/drawing/2014/main" id="{63C32009-C5E2-BA46-A891-417B37A1EF93}"/>
                  </a:ext>
                </a:extLst>
              </p:cNvPr>
              <p:cNvGrpSpPr/>
              <p:nvPr/>
            </p:nvGrpSpPr>
            <p:grpSpPr>
              <a:xfrm>
                <a:off x="1503784" y="3006600"/>
                <a:ext cx="1771786" cy="957087"/>
                <a:chOff x="1465684" y="2997075"/>
                <a:chExt cx="1771786" cy="957087"/>
              </a:xfrm>
            </p:grpSpPr>
            <p:sp>
              <p:nvSpPr>
                <p:cNvPr id="287" name="Freeform 286">
                  <a:extLst>
                    <a:ext uri="{FF2B5EF4-FFF2-40B4-BE49-F238E27FC236}">
                      <a16:creationId xmlns:a16="http://schemas.microsoft.com/office/drawing/2014/main" id="{01DB61E7-C8D6-CC4C-92E0-99393D168C6E}"/>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8" name="Oval 287">
                  <a:extLst>
                    <a:ext uri="{FF2B5EF4-FFF2-40B4-BE49-F238E27FC236}">
                      <a16:creationId xmlns:a16="http://schemas.microsoft.com/office/drawing/2014/main" id="{F8C875B2-F61A-3641-8660-A17B7F80C569}"/>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267" name="Group 266">
                <a:extLst>
                  <a:ext uri="{FF2B5EF4-FFF2-40B4-BE49-F238E27FC236}">
                    <a16:creationId xmlns:a16="http://schemas.microsoft.com/office/drawing/2014/main" id="{05885140-8651-A74A-88BE-D30E590DFEB2}"/>
                  </a:ext>
                </a:extLst>
              </p:cNvPr>
              <p:cNvGrpSpPr/>
              <p:nvPr/>
            </p:nvGrpSpPr>
            <p:grpSpPr>
              <a:xfrm>
                <a:off x="1977616" y="3038475"/>
                <a:ext cx="768409" cy="553944"/>
                <a:chOff x="1968091" y="3022600"/>
                <a:chExt cx="768409" cy="553944"/>
              </a:xfrm>
            </p:grpSpPr>
            <p:grpSp>
              <p:nvGrpSpPr>
                <p:cNvPr id="268" name="Group 267">
                  <a:extLst>
                    <a:ext uri="{FF2B5EF4-FFF2-40B4-BE49-F238E27FC236}">
                      <a16:creationId xmlns:a16="http://schemas.microsoft.com/office/drawing/2014/main" id="{E63A215D-CAB8-1349-9F02-770DA3896109}"/>
                    </a:ext>
                  </a:extLst>
                </p:cNvPr>
                <p:cNvGrpSpPr/>
                <p:nvPr/>
              </p:nvGrpSpPr>
              <p:grpSpPr>
                <a:xfrm>
                  <a:off x="2032000" y="3022600"/>
                  <a:ext cx="257175" cy="544419"/>
                  <a:chOff x="2441575" y="2479675"/>
                  <a:chExt cx="765175" cy="1028347"/>
                </a:xfrm>
              </p:grpSpPr>
              <p:sp>
                <p:nvSpPr>
                  <p:cNvPr id="285" name="Parallelogram 284">
                    <a:extLst>
                      <a:ext uri="{FF2B5EF4-FFF2-40B4-BE49-F238E27FC236}">
                        <a16:creationId xmlns:a16="http://schemas.microsoft.com/office/drawing/2014/main" id="{7F0E8972-47E2-8644-BDC6-18B5F3C147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6" name="Parallelogram 285">
                    <a:extLst>
                      <a:ext uri="{FF2B5EF4-FFF2-40B4-BE49-F238E27FC236}">
                        <a16:creationId xmlns:a16="http://schemas.microsoft.com/office/drawing/2014/main" id="{09573B3B-3F6C-AE4F-9832-49C351658C6A}"/>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69" name="Group 268">
                  <a:extLst>
                    <a:ext uri="{FF2B5EF4-FFF2-40B4-BE49-F238E27FC236}">
                      <a16:creationId xmlns:a16="http://schemas.microsoft.com/office/drawing/2014/main" id="{D529716E-2A77-D947-A06B-E8FBE84A0872}"/>
                    </a:ext>
                  </a:extLst>
                </p:cNvPr>
                <p:cNvGrpSpPr/>
                <p:nvPr/>
              </p:nvGrpSpPr>
              <p:grpSpPr>
                <a:xfrm flipH="1">
                  <a:off x="2441575" y="3032125"/>
                  <a:ext cx="257175" cy="544419"/>
                  <a:chOff x="2441575" y="2479675"/>
                  <a:chExt cx="765175" cy="1028347"/>
                </a:xfrm>
              </p:grpSpPr>
              <p:sp>
                <p:nvSpPr>
                  <p:cNvPr id="283" name="Parallelogram 282">
                    <a:extLst>
                      <a:ext uri="{FF2B5EF4-FFF2-40B4-BE49-F238E27FC236}">
                        <a16:creationId xmlns:a16="http://schemas.microsoft.com/office/drawing/2014/main" id="{1B3DA18D-8742-6545-9897-240CB9C2949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4" name="Parallelogram 283">
                    <a:extLst>
                      <a:ext uri="{FF2B5EF4-FFF2-40B4-BE49-F238E27FC236}">
                        <a16:creationId xmlns:a16="http://schemas.microsoft.com/office/drawing/2014/main" id="{3FC87F13-5626-7E4E-B9FB-B8F3CCC8A7AC}"/>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70" name="Parallelogram 269">
                  <a:extLst>
                    <a:ext uri="{FF2B5EF4-FFF2-40B4-BE49-F238E27FC236}">
                      <a16:creationId xmlns:a16="http://schemas.microsoft.com/office/drawing/2014/main" id="{105F9995-0226-C841-8284-68C8CA2F14E0}"/>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1" name="Parallelogram 270">
                  <a:extLst>
                    <a:ext uri="{FF2B5EF4-FFF2-40B4-BE49-F238E27FC236}">
                      <a16:creationId xmlns:a16="http://schemas.microsoft.com/office/drawing/2014/main" id="{DB6562D1-41FA-DF40-A52A-53E7ECF1C0FA}"/>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2" name="Parallelogram 271">
                  <a:extLst>
                    <a:ext uri="{FF2B5EF4-FFF2-40B4-BE49-F238E27FC236}">
                      <a16:creationId xmlns:a16="http://schemas.microsoft.com/office/drawing/2014/main" id="{8AD92B11-FF7D-F34D-A516-563D8C3B8123}"/>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3" name="Parallelogram 272">
                  <a:extLst>
                    <a:ext uri="{FF2B5EF4-FFF2-40B4-BE49-F238E27FC236}">
                      <a16:creationId xmlns:a16="http://schemas.microsoft.com/office/drawing/2014/main" id="{1BF9DFFC-7D02-9543-A948-27BE9632345E}"/>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4" name="Parallelogram 273">
                  <a:extLst>
                    <a:ext uri="{FF2B5EF4-FFF2-40B4-BE49-F238E27FC236}">
                      <a16:creationId xmlns:a16="http://schemas.microsoft.com/office/drawing/2014/main" id="{81419916-C7EF-9D46-ABC1-53507FB7B15E}"/>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5" name="Parallelogram 274">
                  <a:extLst>
                    <a:ext uri="{FF2B5EF4-FFF2-40B4-BE49-F238E27FC236}">
                      <a16:creationId xmlns:a16="http://schemas.microsoft.com/office/drawing/2014/main" id="{D79A569E-CA04-5240-9397-EFE3E7F3AEF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276" name="Group 275">
                  <a:extLst>
                    <a:ext uri="{FF2B5EF4-FFF2-40B4-BE49-F238E27FC236}">
                      <a16:creationId xmlns:a16="http://schemas.microsoft.com/office/drawing/2014/main" id="{B48FE18D-3D95-5149-B8CB-A69A9094DCCB}"/>
                    </a:ext>
                  </a:extLst>
                </p:cNvPr>
                <p:cNvGrpSpPr/>
                <p:nvPr/>
              </p:nvGrpSpPr>
              <p:grpSpPr>
                <a:xfrm>
                  <a:off x="1968091" y="3322545"/>
                  <a:ext cx="768409" cy="96354"/>
                  <a:chOff x="1968092" y="3319370"/>
                  <a:chExt cx="677104" cy="96354"/>
                </a:xfrm>
              </p:grpSpPr>
              <p:sp>
                <p:nvSpPr>
                  <p:cNvPr id="279" name="Parallelogram 278">
                    <a:extLst>
                      <a:ext uri="{FF2B5EF4-FFF2-40B4-BE49-F238E27FC236}">
                        <a16:creationId xmlns:a16="http://schemas.microsoft.com/office/drawing/2014/main" id="{1B302C50-9C84-7B4A-B976-1C600A0EF922}"/>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0" name="Parallelogram 279">
                    <a:extLst>
                      <a:ext uri="{FF2B5EF4-FFF2-40B4-BE49-F238E27FC236}">
                        <a16:creationId xmlns:a16="http://schemas.microsoft.com/office/drawing/2014/main" id="{3D6F2134-5FB8-9340-AAD5-80844C07F30E}"/>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1" name="Parallelogram 280">
                    <a:extLst>
                      <a:ext uri="{FF2B5EF4-FFF2-40B4-BE49-F238E27FC236}">
                        <a16:creationId xmlns:a16="http://schemas.microsoft.com/office/drawing/2014/main" id="{501C749E-4E89-AC4E-B816-09B01A673E87}"/>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2" name="Parallelogram 281">
                    <a:extLst>
                      <a:ext uri="{FF2B5EF4-FFF2-40B4-BE49-F238E27FC236}">
                        <a16:creationId xmlns:a16="http://schemas.microsoft.com/office/drawing/2014/main" id="{73CC9407-2E3F-6143-803B-4148D8404F42}"/>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77" name="Parallelogram 276">
                  <a:extLst>
                    <a:ext uri="{FF2B5EF4-FFF2-40B4-BE49-F238E27FC236}">
                      <a16:creationId xmlns:a16="http://schemas.microsoft.com/office/drawing/2014/main" id="{44FA479F-79AC-8C47-B66D-C01F6894D503}"/>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8" name="Parallelogram 277">
                  <a:extLst>
                    <a:ext uri="{FF2B5EF4-FFF2-40B4-BE49-F238E27FC236}">
                      <a16:creationId xmlns:a16="http://schemas.microsoft.com/office/drawing/2014/main" id="{FE7965A3-B14E-0A4B-A1EB-39F53D3671CB}"/>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grpSp>
      <p:grpSp>
        <p:nvGrpSpPr>
          <p:cNvPr id="203" name="Group 202">
            <a:extLst>
              <a:ext uri="{FF2B5EF4-FFF2-40B4-BE49-F238E27FC236}">
                <a16:creationId xmlns:a16="http://schemas.microsoft.com/office/drawing/2014/main" id="{F0DE8828-14B2-FB46-87A9-1E83EE275F5A}"/>
              </a:ext>
            </a:extLst>
          </p:cNvPr>
          <p:cNvGrpSpPr/>
          <p:nvPr/>
        </p:nvGrpSpPr>
        <p:grpSpPr>
          <a:xfrm>
            <a:off x="8756783" y="1420951"/>
            <a:ext cx="1354942" cy="828968"/>
            <a:chOff x="1948211" y="2865580"/>
            <a:chExt cx="1354942" cy="828968"/>
          </a:xfrm>
        </p:grpSpPr>
        <p:sp>
          <p:nvSpPr>
            <p:cNvPr id="204" name="TextBox 203">
              <a:extLst>
                <a:ext uri="{FF2B5EF4-FFF2-40B4-BE49-F238E27FC236}">
                  <a16:creationId xmlns:a16="http://schemas.microsoft.com/office/drawing/2014/main" id="{800CF729-2FA2-604B-8FFA-7161474372BB}"/>
                </a:ext>
              </a:extLst>
            </p:cNvPr>
            <p:cNvSpPr txBox="1"/>
            <p:nvPr/>
          </p:nvSpPr>
          <p:spPr>
            <a:xfrm>
              <a:off x="1948211" y="2865580"/>
              <a:ext cx="1306807" cy="441339"/>
            </a:xfrm>
            <a:prstGeom prst="rect">
              <a:avLst/>
            </a:prstGeom>
            <a:noFill/>
          </p:spPr>
          <p:txBody>
            <a:bodyPr wrap="square" rtlCol="0">
              <a:spAutoFit/>
            </a:bodyPr>
            <a:lstStyle/>
            <a:p>
              <a:pPr>
                <a:lnSpc>
                  <a:spcPct val="80000"/>
                </a:lnSpc>
              </a:pPr>
              <a:r>
                <a:rPr lang="pt-BR" sz="1400" dirty="0"/>
                <a:t>Gerenciador de mobilidade</a:t>
              </a:r>
            </a:p>
          </p:txBody>
        </p:sp>
        <p:pic>
          <p:nvPicPr>
            <p:cNvPr id="205" name="Picture 204" descr="A screen shot of a computer&#10;&#10;Description automatically generated">
              <a:extLst>
                <a:ext uri="{FF2B5EF4-FFF2-40B4-BE49-F238E27FC236}">
                  <a16:creationId xmlns:a16="http://schemas.microsoft.com/office/drawing/2014/main" id="{45CB0AFD-20B8-1C44-AA02-70445FB54E4B}"/>
                </a:ext>
              </a:extLst>
            </p:cNvPr>
            <p:cNvPicPr>
              <a:picLocks noChangeAspect="1"/>
            </p:cNvPicPr>
            <p:nvPr/>
          </p:nvPicPr>
          <p:blipFill>
            <a:blip r:embed="rId3"/>
            <a:stretch>
              <a:fillRect/>
            </a:stretch>
          </p:blipFill>
          <p:spPr>
            <a:xfrm>
              <a:off x="2955342" y="3037620"/>
              <a:ext cx="347811" cy="656928"/>
            </a:xfrm>
            <a:prstGeom prst="rect">
              <a:avLst/>
            </a:prstGeom>
          </p:spPr>
        </p:pic>
      </p:gr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a:xfrm>
            <a:off x="702276" y="438878"/>
            <a:ext cx="10515600" cy="894622"/>
          </a:xfrm>
        </p:spPr>
        <p:txBody>
          <a:bodyPr>
            <a:normAutofit fontScale="90000"/>
          </a:bodyPr>
          <a:lstStyle/>
          <a:p>
            <a:r>
              <a:rPr lang="pt-BR" dirty="0"/>
              <a:t>Configurando túneis de plano de dados para dispositivos móveis</a:t>
            </a:r>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246</a:t>
            </a:fld>
            <a:endParaRPr lang="pt-BR" dirty="0"/>
          </a:p>
        </p:txBody>
      </p:sp>
      <p:sp>
        <p:nvSpPr>
          <p:cNvPr id="95" name="Freeform 94">
            <a:extLst>
              <a:ext uri="{FF2B5EF4-FFF2-40B4-BE49-F238E27FC236}">
                <a16:creationId xmlns:a16="http://schemas.microsoft.com/office/drawing/2014/main" id="{FD5DF6EA-133B-F34D-868C-BDF626D2AE6B}"/>
              </a:ext>
            </a:extLst>
          </p:cNvPr>
          <p:cNvSpPr/>
          <p:nvPr/>
        </p:nvSpPr>
        <p:spPr>
          <a:xfrm>
            <a:off x="5325762" y="1631091"/>
            <a:ext cx="1989437" cy="1445742"/>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91918"/>
              <a:gd name="connsiteY0" fmla="*/ 57599 h 2518288"/>
              <a:gd name="connsiteX1" fmla="*/ 459082 w 2491918"/>
              <a:gd name="connsiteY1" fmla="*/ 200298 h 2518288"/>
              <a:gd name="connsiteX2" fmla="*/ 154652 w 2491918"/>
              <a:gd name="connsiteY2" fmla="*/ 647420 h 2518288"/>
              <a:gd name="connsiteX3" fmla="*/ 7194 w 2491918"/>
              <a:gd name="connsiteY3" fmla="*/ 1151621 h 2518288"/>
              <a:gd name="connsiteX4" fmla="*/ 50004 w 2491918"/>
              <a:gd name="connsiteY4" fmla="*/ 1679605 h 2518288"/>
              <a:gd name="connsiteX5" fmla="*/ 283084 w 2491918"/>
              <a:gd name="connsiteY5" fmla="*/ 2236129 h 2518288"/>
              <a:gd name="connsiteX6" fmla="*/ 929997 w 2491918"/>
              <a:gd name="connsiteY6" fmla="*/ 2502500 h 2518288"/>
              <a:gd name="connsiteX7" fmla="*/ 1434210 w 2491918"/>
              <a:gd name="connsiteY7" fmla="*/ 2483473 h 2518288"/>
              <a:gd name="connsiteX8" fmla="*/ 1919395 w 2491918"/>
              <a:gd name="connsiteY8" fmla="*/ 2450177 h 2518288"/>
              <a:gd name="connsiteX9" fmla="*/ 2380797 w 2491918"/>
              <a:gd name="connsiteY9" fmla="*/ 1831817 h 2518288"/>
              <a:gd name="connsiteX10" fmla="*/ 2471174 w 2491918"/>
              <a:gd name="connsiteY10" fmla="*/ 1246753 h 2518288"/>
              <a:gd name="connsiteX11" fmla="*/ 2452444 w 2491918"/>
              <a:gd name="connsiteY11" fmla="*/ 688289 h 2518288"/>
              <a:gd name="connsiteX12" fmla="*/ 2066853 w 2491918"/>
              <a:gd name="connsiteY12" fmla="*/ 371536 h 2518288"/>
              <a:gd name="connsiteX13" fmla="*/ 1838531 w 2491918"/>
              <a:gd name="connsiteY13" fmla="*/ 86139 h 2518288"/>
              <a:gd name="connsiteX14" fmla="*/ 1258211 w 2491918"/>
              <a:gd name="connsiteY14" fmla="*/ 520 h 2518288"/>
              <a:gd name="connsiteX15" fmla="*/ 910971 w 2491918"/>
              <a:gd name="connsiteY15" fmla="*/ 57599 h 2518288"/>
              <a:gd name="connsiteX0" fmla="*/ 910971 w 2518269"/>
              <a:gd name="connsiteY0" fmla="*/ 57599 h 2518288"/>
              <a:gd name="connsiteX1" fmla="*/ 459082 w 2518269"/>
              <a:gd name="connsiteY1" fmla="*/ 200298 h 2518288"/>
              <a:gd name="connsiteX2" fmla="*/ 154652 w 2518269"/>
              <a:gd name="connsiteY2" fmla="*/ 647420 h 2518288"/>
              <a:gd name="connsiteX3" fmla="*/ 7194 w 2518269"/>
              <a:gd name="connsiteY3" fmla="*/ 1151621 h 2518288"/>
              <a:gd name="connsiteX4" fmla="*/ 50004 w 2518269"/>
              <a:gd name="connsiteY4" fmla="*/ 1679605 h 2518288"/>
              <a:gd name="connsiteX5" fmla="*/ 283084 w 2518269"/>
              <a:gd name="connsiteY5" fmla="*/ 2236129 h 2518288"/>
              <a:gd name="connsiteX6" fmla="*/ 929997 w 2518269"/>
              <a:gd name="connsiteY6" fmla="*/ 2502500 h 2518288"/>
              <a:gd name="connsiteX7" fmla="*/ 1434210 w 2518269"/>
              <a:gd name="connsiteY7" fmla="*/ 2483473 h 2518288"/>
              <a:gd name="connsiteX8" fmla="*/ 1919395 w 2518269"/>
              <a:gd name="connsiteY8" fmla="*/ 2450177 h 2518288"/>
              <a:gd name="connsiteX9" fmla="*/ 2380797 w 2518269"/>
              <a:gd name="connsiteY9" fmla="*/ 1831817 h 2518288"/>
              <a:gd name="connsiteX10" fmla="*/ 2471174 w 2518269"/>
              <a:gd name="connsiteY10" fmla="*/ 1246753 h 2518288"/>
              <a:gd name="connsiteX11" fmla="*/ 2452444 w 2518269"/>
              <a:gd name="connsiteY11" fmla="*/ 688289 h 2518288"/>
              <a:gd name="connsiteX12" fmla="*/ 2066853 w 2518269"/>
              <a:gd name="connsiteY12" fmla="*/ 371536 h 2518288"/>
              <a:gd name="connsiteX13" fmla="*/ 1838531 w 2518269"/>
              <a:gd name="connsiteY13" fmla="*/ 86139 h 2518288"/>
              <a:gd name="connsiteX14" fmla="*/ 1258211 w 2518269"/>
              <a:gd name="connsiteY14" fmla="*/ 520 h 2518288"/>
              <a:gd name="connsiteX15" fmla="*/ 910971 w 2518269"/>
              <a:gd name="connsiteY15" fmla="*/ 57599 h 2518288"/>
              <a:gd name="connsiteX0" fmla="*/ 910971 w 2536501"/>
              <a:gd name="connsiteY0" fmla="*/ 57599 h 2518288"/>
              <a:gd name="connsiteX1" fmla="*/ 459082 w 2536501"/>
              <a:gd name="connsiteY1" fmla="*/ 200298 h 2518288"/>
              <a:gd name="connsiteX2" fmla="*/ 154652 w 2536501"/>
              <a:gd name="connsiteY2" fmla="*/ 647420 h 2518288"/>
              <a:gd name="connsiteX3" fmla="*/ 7194 w 2536501"/>
              <a:gd name="connsiteY3" fmla="*/ 1151621 h 2518288"/>
              <a:gd name="connsiteX4" fmla="*/ 50004 w 2536501"/>
              <a:gd name="connsiteY4" fmla="*/ 1679605 h 2518288"/>
              <a:gd name="connsiteX5" fmla="*/ 283084 w 2536501"/>
              <a:gd name="connsiteY5" fmla="*/ 2236129 h 2518288"/>
              <a:gd name="connsiteX6" fmla="*/ 929997 w 2536501"/>
              <a:gd name="connsiteY6" fmla="*/ 2502500 h 2518288"/>
              <a:gd name="connsiteX7" fmla="*/ 1434210 w 2536501"/>
              <a:gd name="connsiteY7" fmla="*/ 2483473 h 2518288"/>
              <a:gd name="connsiteX8" fmla="*/ 1919395 w 2536501"/>
              <a:gd name="connsiteY8" fmla="*/ 2450177 h 2518288"/>
              <a:gd name="connsiteX9" fmla="*/ 2380797 w 2536501"/>
              <a:gd name="connsiteY9" fmla="*/ 1831817 h 2518288"/>
              <a:gd name="connsiteX10" fmla="*/ 2532819 w 2536501"/>
              <a:gd name="connsiteY10" fmla="*/ 1394709 h 2518288"/>
              <a:gd name="connsiteX11" fmla="*/ 2452444 w 2536501"/>
              <a:gd name="connsiteY11" fmla="*/ 688289 h 2518288"/>
              <a:gd name="connsiteX12" fmla="*/ 2066853 w 2536501"/>
              <a:gd name="connsiteY12" fmla="*/ 371536 h 2518288"/>
              <a:gd name="connsiteX13" fmla="*/ 1838531 w 2536501"/>
              <a:gd name="connsiteY13" fmla="*/ 86139 h 2518288"/>
              <a:gd name="connsiteX14" fmla="*/ 1258211 w 2536501"/>
              <a:gd name="connsiteY14" fmla="*/ 520 h 2518288"/>
              <a:gd name="connsiteX15" fmla="*/ 910971 w 2536501"/>
              <a:gd name="connsiteY15" fmla="*/ 57599 h 25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501" h="2518288">
                <a:moveTo>
                  <a:pt x="910971" y="57599"/>
                </a:moveTo>
                <a:cubicBezTo>
                  <a:pt x="777783" y="90895"/>
                  <a:pt x="585135" y="101995"/>
                  <a:pt x="459082" y="200298"/>
                </a:cubicBezTo>
                <a:cubicBezTo>
                  <a:pt x="333029" y="298601"/>
                  <a:pt x="229967" y="488866"/>
                  <a:pt x="154652" y="647420"/>
                </a:cubicBezTo>
                <a:cubicBezTo>
                  <a:pt x="79337" y="805974"/>
                  <a:pt x="24635" y="979590"/>
                  <a:pt x="7194" y="1151621"/>
                </a:cubicBezTo>
                <a:cubicBezTo>
                  <a:pt x="-10247" y="1323652"/>
                  <a:pt x="4022" y="1498854"/>
                  <a:pt x="50004" y="1679605"/>
                </a:cubicBezTo>
                <a:cubicBezTo>
                  <a:pt x="95986" y="1860356"/>
                  <a:pt x="136419" y="2098980"/>
                  <a:pt x="283084" y="2236129"/>
                </a:cubicBezTo>
                <a:cubicBezTo>
                  <a:pt x="429749" y="2373278"/>
                  <a:pt x="738143" y="2461276"/>
                  <a:pt x="929997" y="2502500"/>
                </a:cubicBezTo>
                <a:cubicBezTo>
                  <a:pt x="1121851" y="2543724"/>
                  <a:pt x="1269310" y="2492193"/>
                  <a:pt x="1434210" y="2483473"/>
                </a:cubicBezTo>
                <a:cubicBezTo>
                  <a:pt x="1599110" y="2474753"/>
                  <a:pt x="1761631" y="2558786"/>
                  <a:pt x="1919395" y="2450177"/>
                </a:cubicBezTo>
                <a:cubicBezTo>
                  <a:pt x="2077160" y="2341568"/>
                  <a:pt x="2278560" y="2007728"/>
                  <a:pt x="2380797" y="1831817"/>
                </a:cubicBezTo>
                <a:cubicBezTo>
                  <a:pt x="2483034" y="1655906"/>
                  <a:pt x="2520878" y="1585297"/>
                  <a:pt x="2532819" y="1394709"/>
                </a:cubicBezTo>
                <a:cubicBezTo>
                  <a:pt x="2544760" y="1204121"/>
                  <a:pt x="2530105" y="858818"/>
                  <a:pt x="2452444" y="688289"/>
                </a:cubicBezTo>
                <a:cubicBezTo>
                  <a:pt x="2374783" y="517760"/>
                  <a:pt x="2169172" y="471894"/>
                  <a:pt x="2066853" y="371536"/>
                </a:cubicBezTo>
                <a:cubicBezTo>
                  <a:pt x="1964534" y="271178"/>
                  <a:pt x="1973305" y="147975"/>
                  <a:pt x="1838531" y="86139"/>
                </a:cubicBezTo>
                <a:cubicBezTo>
                  <a:pt x="1703757" y="24303"/>
                  <a:pt x="1414390" y="5277"/>
                  <a:pt x="1258211" y="520"/>
                </a:cubicBezTo>
                <a:cubicBezTo>
                  <a:pt x="1102032" y="-4237"/>
                  <a:pt x="1044159" y="24303"/>
                  <a:pt x="910971" y="57599"/>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12FE0573-EEFD-9A4B-A826-5DA74F6EBF53}"/>
              </a:ext>
            </a:extLst>
          </p:cNvPr>
          <p:cNvSpPr/>
          <p:nvPr/>
        </p:nvSpPr>
        <p:spPr>
          <a:xfrm flipV="1">
            <a:off x="6598499" y="4190041"/>
            <a:ext cx="2158078" cy="744479"/>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FA4712E7-358C-0A4E-9143-2B5320217410}"/>
              </a:ext>
            </a:extLst>
          </p:cNvPr>
          <p:cNvSpPr txBox="1"/>
          <p:nvPr/>
        </p:nvSpPr>
        <p:spPr>
          <a:xfrm>
            <a:off x="6405288" y="2756620"/>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P-GW</a:t>
            </a:r>
          </a:p>
        </p:txBody>
      </p:sp>
      <p:sp>
        <p:nvSpPr>
          <p:cNvPr id="98" name="TextBox 97">
            <a:extLst>
              <a:ext uri="{FF2B5EF4-FFF2-40B4-BE49-F238E27FC236}">
                <a16:creationId xmlns:a16="http://schemas.microsoft.com/office/drawing/2014/main" id="{780CD554-4BB3-EA4F-AEA2-2218F551C454}"/>
              </a:ext>
            </a:extLst>
          </p:cNvPr>
          <p:cNvSpPr txBox="1"/>
          <p:nvPr/>
        </p:nvSpPr>
        <p:spPr>
          <a:xfrm>
            <a:off x="7679147" y="4319102"/>
            <a:ext cx="1077429" cy="441339"/>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Servidor de</a:t>
            </a:r>
          </a:p>
          <a:p>
            <a:pPr marL="0" marR="0" lvl="0" indent="0" defTabSz="457200" eaLnBrk="1" fontAlgn="auto" latinLnBrk="0" hangingPunct="1">
              <a:lnSpc>
                <a:spcPct val="80000"/>
              </a:lnSpc>
              <a:spcBef>
                <a:spcPts val="0"/>
              </a:spcBef>
              <a:spcAft>
                <a:spcPts val="0"/>
              </a:spcAft>
              <a:buClrTx/>
              <a:buSzTx/>
              <a:buFontTx/>
              <a:buNone/>
              <a:tabLst/>
              <a:defRPr/>
            </a:pPr>
            <a:r>
              <a:rPr lang="pt-BR" sz="1400" kern="0" dirty="0">
                <a:solidFill>
                  <a:prstClr val="black"/>
                </a:solidFill>
              </a:rPr>
              <a:t>streaming</a:t>
            </a:r>
            <a:endParaRPr kumimoji="0" lang="pt-BR" sz="1400" b="0" i="0" u="none" strike="noStrike" kern="0" cap="none" spc="0" normalizeH="0" baseline="0" noProof="0" dirty="0">
              <a:ln>
                <a:noFill/>
              </a:ln>
              <a:solidFill>
                <a:prstClr val="black"/>
              </a:solidFill>
              <a:effectLst/>
              <a:uLnTx/>
              <a:uFillTx/>
            </a:endParaRPr>
          </a:p>
        </p:txBody>
      </p:sp>
      <p:grpSp>
        <p:nvGrpSpPr>
          <p:cNvPr id="101" name="Group 100">
            <a:extLst>
              <a:ext uri="{FF2B5EF4-FFF2-40B4-BE49-F238E27FC236}">
                <a16:creationId xmlns:a16="http://schemas.microsoft.com/office/drawing/2014/main" id="{AFBA1EF6-A95A-5844-A525-7458D92B8F32}"/>
              </a:ext>
            </a:extLst>
          </p:cNvPr>
          <p:cNvGrpSpPr/>
          <p:nvPr/>
        </p:nvGrpSpPr>
        <p:grpSpPr>
          <a:xfrm>
            <a:off x="7061367" y="2881622"/>
            <a:ext cx="1438063" cy="1007767"/>
            <a:chOff x="2611175" y="5012905"/>
            <a:chExt cx="1763990" cy="1007767"/>
          </a:xfrm>
        </p:grpSpPr>
        <p:sp>
          <p:nvSpPr>
            <p:cNvPr id="102" name="Rectangle 101">
              <a:extLst>
                <a:ext uri="{FF2B5EF4-FFF2-40B4-BE49-F238E27FC236}">
                  <a16:creationId xmlns:a16="http://schemas.microsoft.com/office/drawing/2014/main" id="{70B55E2E-5C46-224A-BFA5-735021741389}"/>
                </a:ext>
              </a:extLst>
            </p:cNvPr>
            <p:cNvSpPr/>
            <p:nvPr/>
          </p:nvSpPr>
          <p:spPr>
            <a:xfrm>
              <a:off x="3161857" y="5183726"/>
              <a:ext cx="733868" cy="333063"/>
            </a:xfrm>
            <a:prstGeom prst="rect">
              <a:avLst/>
            </a:prstGeom>
            <a:solidFill>
              <a:srgbClr val="E0EAF1"/>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Connector 102">
              <a:extLst>
                <a:ext uri="{FF2B5EF4-FFF2-40B4-BE49-F238E27FC236}">
                  <a16:creationId xmlns:a16="http://schemas.microsoft.com/office/drawing/2014/main" id="{CFC5A2FB-D1DA-D348-8081-542EACD43DA1}"/>
                </a:ext>
              </a:extLst>
            </p:cNvPr>
            <p:cNvCxnSpPr/>
            <p:nvPr/>
          </p:nvCxnSpPr>
          <p:spPr>
            <a:xfrm>
              <a:off x="3462434" y="5820469"/>
              <a:ext cx="0" cy="189913"/>
            </a:xfrm>
            <a:prstGeom prst="line">
              <a:avLst/>
            </a:prstGeom>
            <a:noFill/>
            <a:ln w="15875" cap="flat" cmpd="sng" algn="ctr">
              <a:solidFill>
                <a:sysClr val="windowText" lastClr="000000"/>
              </a:solidFill>
              <a:prstDash val="solid"/>
            </a:ln>
            <a:effectLst/>
          </p:spPr>
        </p:cxnSp>
        <p:sp>
          <p:nvSpPr>
            <p:cNvPr id="104" name="Freeform 103">
              <a:extLst>
                <a:ext uri="{FF2B5EF4-FFF2-40B4-BE49-F238E27FC236}">
                  <a16:creationId xmlns:a16="http://schemas.microsoft.com/office/drawing/2014/main" id="{B30E5D85-ADAC-D341-BD2E-AB9A164C06C9}"/>
                </a:ext>
              </a:extLst>
            </p:cNvPr>
            <p:cNvSpPr/>
            <p:nvPr/>
          </p:nvSpPr>
          <p:spPr>
            <a:xfrm>
              <a:off x="2611175" y="5012905"/>
              <a:ext cx="1763990" cy="1007767"/>
            </a:xfrm>
            <a:custGeom>
              <a:avLst/>
              <a:gdLst>
                <a:gd name="connsiteX0" fmla="*/ 793763 w 1763990"/>
                <a:gd name="connsiteY0" fmla="*/ 21490 h 1007767"/>
                <a:gd name="connsiteX1" fmla="*/ 343771 w 1763990"/>
                <a:gd name="connsiteY1" fmla="*/ 101492 h 1007767"/>
                <a:gd name="connsiteX2" fmla="*/ 133775 w 1763990"/>
                <a:gd name="connsiteY2" fmla="*/ 356499 h 1007767"/>
                <a:gd name="connsiteX3" fmla="*/ 3777 w 1763990"/>
                <a:gd name="connsiteY3" fmla="*/ 616506 h 1007767"/>
                <a:gd name="connsiteX4" fmla="*/ 278772 w 1763990"/>
                <a:gd name="connsiteY4" fmla="*/ 951515 h 1007767"/>
                <a:gd name="connsiteX5" fmla="*/ 868762 w 1763990"/>
                <a:gd name="connsiteY5" fmla="*/ 1006517 h 1007767"/>
                <a:gd name="connsiteX6" fmla="*/ 1228755 w 1763990"/>
                <a:gd name="connsiteY6" fmla="*/ 941515 h 1007767"/>
                <a:gd name="connsiteX7" fmla="*/ 1688747 w 1763990"/>
                <a:gd name="connsiteY7" fmla="*/ 916514 h 1007767"/>
                <a:gd name="connsiteX8" fmla="*/ 1743746 w 1763990"/>
                <a:gd name="connsiteY8" fmla="*/ 556504 h 1007767"/>
                <a:gd name="connsiteX9" fmla="*/ 1483750 w 1763990"/>
                <a:gd name="connsiteY9" fmla="*/ 156493 h 1007767"/>
                <a:gd name="connsiteX10" fmla="*/ 1013759 w 1763990"/>
                <a:gd name="connsiteY10" fmla="*/ 11489 h 1007767"/>
                <a:gd name="connsiteX11" fmla="*/ 793763 w 1763990"/>
                <a:gd name="connsiteY11" fmla="*/ 21490 h 100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3990" h="1007767">
                  <a:moveTo>
                    <a:pt x="793763" y="21490"/>
                  </a:moveTo>
                  <a:cubicBezTo>
                    <a:pt x="682098" y="36490"/>
                    <a:pt x="453769" y="45657"/>
                    <a:pt x="343771" y="101492"/>
                  </a:cubicBezTo>
                  <a:cubicBezTo>
                    <a:pt x="233773" y="157327"/>
                    <a:pt x="190441" y="270663"/>
                    <a:pt x="133775" y="356499"/>
                  </a:cubicBezTo>
                  <a:cubicBezTo>
                    <a:pt x="77109" y="442335"/>
                    <a:pt x="-20389" y="517337"/>
                    <a:pt x="3777" y="616506"/>
                  </a:cubicBezTo>
                  <a:cubicBezTo>
                    <a:pt x="27943" y="715675"/>
                    <a:pt x="134608" y="886513"/>
                    <a:pt x="278772" y="951515"/>
                  </a:cubicBezTo>
                  <a:cubicBezTo>
                    <a:pt x="422936" y="1016517"/>
                    <a:pt x="710432" y="1008184"/>
                    <a:pt x="868762" y="1006517"/>
                  </a:cubicBezTo>
                  <a:cubicBezTo>
                    <a:pt x="1027092" y="1004850"/>
                    <a:pt x="1092091" y="956516"/>
                    <a:pt x="1228755" y="941515"/>
                  </a:cubicBezTo>
                  <a:cubicBezTo>
                    <a:pt x="1365419" y="926515"/>
                    <a:pt x="1602915" y="980683"/>
                    <a:pt x="1688747" y="916514"/>
                  </a:cubicBezTo>
                  <a:cubicBezTo>
                    <a:pt x="1774579" y="852346"/>
                    <a:pt x="1777912" y="683174"/>
                    <a:pt x="1743746" y="556504"/>
                  </a:cubicBezTo>
                  <a:cubicBezTo>
                    <a:pt x="1709580" y="429834"/>
                    <a:pt x="1605415" y="247329"/>
                    <a:pt x="1483750" y="156493"/>
                  </a:cubicBezTo>
                  <a:cubicBezTo>
                    <a:pt x="1362086" y="65657"/>
                    <a:pt x="1130423" y="35656"/>
                    <a:pt x="1013759" y="11489"/>
                  </a:cubicBezTo>
                  <a:cubicBezTo>
                    <a:pt x="897095" y="-12678"/>
                    <a:pt x="905428" y="6490"/>
                    <a:pt x="793763" y="21490"/>
                  </a:cubicBezTo>
                  <a:close/>
                </a:path>
              </a:pathLst>
            </a:custGeom>
            <a:solidFill>
              <a:srgbClr val="9AE0FF"/>
            </a:solidFill>
            <a:ln w="9525" cap="flat" cmpd="sng" algn="ctr">
              <a:no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pt-BR" sz="1800" b="0" i="0" u="none" strike="noStrike" kern="0" cap="none" spc="0" normalizeH="0" baseline="0" noProof="0" dirty="0">
                <a:ln>
                  <a:noFill/>
                </a:ln>
                <a:solidFill>
                  <a:prstClr val="white"/>
                </a:solidFill>
                <a:effectLst/>
                <a:uLnTx/>
                <a:uFillTx/>
                <a:latin typeface="Calibri"/>
                <a:ea typeface="+mn-ea"/>
                <a:cs typeface="+mn-cs"/>
              </a:endParaRPr>
            </a:p>
          </p:txBody>
        </p:sp>
      </p:grpSp>
      <p:sp>
        <p:nvSpPr>
          <p:cNvPr id="106" name="TextBox 105">
            <a:extLst>
              <a:ext uri="{FF2B5EF4-FFF2-40B4-BE49-F238E27FC236}">
                <a16:creationId xmlns:a16="http://schemas.microsoft.com/office/drawing/2014/main" id="{6839DC1E-155A-094E-837E-0380C112217C}"/>
              </a:ext>
            </a:extLst>
          </p:cNvPr>
          <p:cNvSpPr txBox="1"/>
          <p:nvPr/>
        </p:nvSpPr>
        <p:spPr>
          <a:xfrm>
            <a:off x="7084333" y="3238121"/>
            <a:ext cx="1532842" cy="338554"/>
          </a:xfrm>
          <a:prstGeom prst="rect">
            <a:avLst/>
          </a:prstGeom>
          <a:no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Internet</a:t>
            </a:r>
          </a:p>
        </p:txBody>
      </p:sp>
      <p:sp>
        <p:nvSpPr>
          <p:cNvPr id="115" name="TextBox 114">
            <a:extLst>
              <a:ext uri="{FF2B5EF4-FFF2-40B4-BE49-F238E27FC236}">
                <a16:creationId xmlns:a16="http://schemas.microsoft.com/office/drawing/2014/main" id="{EB5AF5F4-3C14-F447-9723-AD38C749CFD4}"/>
              </a:ext>
            </a:extLst>
          </p:cNvPr>
          <p:cNvSpPr txBox="1"/>
          <p:nvPr/>
        </p:nvSpPr>
        <p:spPr>
          <a:xfrm>
            <a:off x="10025768" y="2464709"/>
            <a:ext cx="922047" cy="261610"/>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100" b="0" i="0" u="none" strike="noStrike" kern="0" cap="none" spc="0" normalizeH="0" baseline="0" noProof="0" dirty="0">
                <a:ln>
                  <a:noFill/>
                </a:ln>
                <a:solidFill>
                  <a:prstClr val="black"/>
                </a:solidFill>
                <a:effectLst/>
                <a:uLnTx/>
                <a:uFillTx/>
              </a:rPr>
              <a:t>estação base</a:t>
            </a:r>
          </a:p>
        </p:txBody>
      </p:sp>
      <p:sp>
        <p:nvSpPr>
          <p:cNvPr id="138" name="TextBox 137">
            <a:extLst>
              <a:ext uri="{FF2B5EF4-FFF2-40B4-BE49-F238E27FC236}">
                <a16:creationId xmlns:a16="http://schemas.microsoft.com/office/drawing/2014/main" id="{7FA91B15-A32B-CA49-A7DC-479BC36E9A7A}"/>
              </a:ext>
            </a:extLst>
          </p:cNvPr>
          <p:cNvSpPr txBox="1"/>
          <p:nvPr/>
        </p:nvSpPr>
        <p:spPr>
          <a:xfrm>
            <a:off x="9375725" y="2086359"/>
            <a:ext cx="934545" cy="233397"/>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100" b="0" i="0" u="none" strike="noStrike" kern="0" cap="none" spc="0" normalizeH="0" baseline="0" noProof="0" dirty="0">
                <a:ln>
                  <a:noFill/>
                </a:ln>
                <a:solidFill>
                  <a:prstClr val="black"/>
                </a:solidFill>
                <a:effectLst/>
                <a:uLnTx/>
                <a:uFillTx/>
              </a:rPr>
              <a:t>MME</a:t>
            </a:r>
          </a:p>
        </p:txBody>
      </p:sp>
      <p:grpSp>
        <p:nvGrpSpPr>
          <p:cNvPr id="183" name="Group 182">
            <a:extLst>
              <a:ext uri="{FF2B5EF4-FFF2-40B4-BE49-F238E27FC236}">
                <a16:creationId xmlns:a16="http://schemas.microsoft.com/office/drawing/2014/main" id="{1C458395-0B11-624F-A2DF-C27C97166EEC}"/>
              </a:ext>
            </a:extLst>
          </p:cNvPr>
          <p:cNvGrpSpPr/>
          <p:nvPr/>
        </p:nvGrpSpPr>
        <p:grpSpPr>
          <a:xfrm>
            <a:off x="6368808" y="2431173"/>
            <a:ext cx="763454" cy="627491"/>
            <a:chOff x="7270567" y="5238206"/>
            <a:chExt cx="763454" cy="717335"/>
          </a:xfrm>
        </p:grpSpPr>
        <p:grpSp>
          <p:nvGrpSpPr>
            <p:cNvPr id="184" name="Group 183">
              <a:extLst>
                <a:ext uri="{FF2B5EF4-FFF2-40B4-BE49-F238E27FC236}">
                  <a16:creationId xmlns:a16="http://schemas.microsoft.com/office/drawing/2014/main" id="{B60B1F9E-BC82-5048-AE1E-E22BE4CFC0B5}"/>
                </a:ext>
              </a:extLst>
            </p:cNvPr>
            <p:cNvGrpSpPr/>
            <p:nvPr/>
          </p:nvGrpSpPr>
          <p:grpSpPr>
            <a:xfrm>
              <a:off x="7302136" y="5238206"/>
              <a:ext cx="591681" cy="375090"/>
              <a:chOff x="7493876" y="2774731"/>
              <a:chExt cx="1481958" cy="894622"/>
            </a:xfrm>
          </p:grpSpPr>
          <p:sp>
            <p:nvSpPr>
              <p:cNvPr id="186" name="Freeform 185">
                <a:extLst>
                  <a:ext uri="{FF2B5EF4-FFF2-40B4-BE49-F238E27FC236}">
                    <a16:creationId xmlns:a16="http://schemas.microsoft.com/office/drawing/2014/main" id="{76E8AD8F-F5EE-3C4F-A757-873417393F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55C28406-2C5D-A243-896B-CF8911D685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BE6E581B-EB4B-044C-9D28-8AD827FE5D02}"/>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757A43B5-B7D2-1A45-9EBE-286E8A2E090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23F85D12-F2B2-C245-88C2-D619949B3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B6BF635F-6D7C-9943-B34F-9F25C35DF26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C5F64BB-C9BD-3C4E-84B6-C27382F48F2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85" name="TextBox 184">
              <a:extLst>
                <a:ext uri="{FF2B5EF4-FFF2-40B4-BE49-F238E27FC236}">
                  <a16:creationId xmlns:a16="http://schemas.microsoft.com/office/drawing/2014/main" id="{10F47B7E-D648-2F4F-833F-600B72B0CE07}"/>
                </a:ext>
              </a:extLst>
            </p:cNvPr>
            <p:cNvSpPr txBox="1"/>
            <p:nvPr/>
          </p:nvSpPr>
          <p:spPr>
            <a:xfrm>
              <a:off x="7270567" y="5568513"/>
              <a:ext cx="763454" cy="387028"/>
            </a:xfrm>
            <a:prstGeom prst="rect">
              <a:avLst/>
            </a:prstGeom>
            <a:noFill/>
          </p:spPr>
          <p:txBody>
            <a:bodyPr wrap="square" rtlCol="0">
              <a:spAutoFit/>
            </a:bodyPr>
            <a:lstStyle/>
            <a:p>
              <a:endParaRPr lang="pt-BR" sz="1600" dirty="0">
                <a:solidFill>
                  <a:prstClr val="black"/>
                </a:solidFill>
                <a:latin typeface="Calibri"/>
              </a:endParaRPr>
            </a:p>
          </p:txBody>
        </p:sp>
      </p:grpSp>
      <p:grpSp>
        <p:nvGrpSpPr>
          <p:cNvPr id="193" name="Group 192">
            <a:extLst>
              <a:ext uri="{FF2B5EF4-FFF2-40B4-BE49-F238E27FC236}">
                <a16:creationId xmlns:a16="http://schemas.microsoft.com/office/drawing/2014/main" id="{9DBE3583-BAD3-884D-90C6-16F8AF1535A7}"/>
              </a:ext>
            </a:extLst>
          </p:cNvPr>
          <p:cNvGrpSpPr/>
          <p:nvPr/>
        </p:nvGrpSpPr>
        <p:grpSpPr>
          <a:xfrm>
            <a:off x="5529878" y="1717590"/>
            <a:ext cx="1231610" cy="952932"/>
            <a:chOff x="2218681" y="2599509"/>
            <a:chExt cx="1381036" cy="979695"/>
          </a:xfrm>
        </p:grpSpPr>
        <p:sp>
          <p:nvSpPr>
            <p:cNvPr id="194" name="TextBox 193">
              <a:extLst>
                <a:ext uri="{FF2B5EF4-FFF2-40B4-BE49-F238E27FC236}">
                  <a16:creationId xmlns:a16="http://schemas.microsoft.com/office/drawing/2014/main" id="{35D55399-71AB-904F-9124-0E2228A5FA34}"/>
                </a:ext>
              </a:extLst>
            </p:cNvPr>
            <p:cNvSpPr txBox="1"/>
            <p:nvPr/>
          </p:nvSpPr>
          <p:spPr>
            <a:xfrm>
              <a:off x="2218681" y="2650971"/>
              <a:ext cx="1202880" cy="928233"/>
            </a:xfrm>
            <a:prstGeom prst="rect">
              <a:avLst/>
            </a:prstGeom>
            <a:noFill/>
          </p:spPr>
          <p:txBody>
            <a:bodyPr wrap="none" rtlCol="0">
              <a:spAutoFit/>
            </a:bodyPr>
            <a:lstStyle/>
            <a:p>
              <a:pPr>
                <a:lnSpc>
                  <a:spcPct val="80000"/>
                </a:lnSpc>
              </a:pPr>
              <a:r>
                <a:rPr lang="pt-BR" sz="1400" dirty="0">
                  <a:solidFill>
                    <a:prstClr val="black"/>
                  </a:solidFill>
                  <a:latin typeface="Calibri"/>
                </a:rPr>
                <a:t>Home</a:t>
              </a:r>
            </a:p>
            <a:p>
              <a:pPr>
                <a:lnSpc>
                  <a:spcPct val="80000"/>
                </a:lnSpc>
              </a:pPr>
              <a:r>
                <a:rPr lang="pt-BR" sz="1400" dirty="0">
                  <a:solidFill>
                    <a:prstClr val="black"/>
                  </a:solidFill>
                  <a:latin typeface="Calibri"/>
                </a:rPr>
                <a:t>Subscriber </a:t>
              </a:r>
            </a:p>
            <a:p>
              <a:pPr>
                <a:lnSpc>
                  <a:spcPct val="80000"/>
                </a:lnSpc>
              </a:pPr>
              <a:r>
                <a:rPr lang="pt-BR" sz="1400" dirty="0">
                  <a:solidFill>
                    <a:prstClr val="black"/>
                  </a:solidFill>
                  <a:latin typeface="Calibri"/>
                </a:rPr>
                <a:t>Server</a:t>
              </a:r>
            </a:p>
            <a:p>
              <a:pPr>
                <a:lnSpc>
                  <a:spcPct val="80000"/>
                </a:lnSpc>
              </a:pPr>
              <a:r>
                <a:rPr lang="pt-BR" sz="788" dirty="0">
                  <a:solidFill>
                    <a:prstClr val="black"/>
                  </a:solidFill>
                  <a:latin typeface="Calibri"/>
                </a:rPr>
                <a:t>(Servidor de</a:t>
              </a:r>
            </a:p>
            <a:p>
              <a:pPr>
                <a:lnSpc>
                  <a:spcPct val="80000"/>
                </a:lnSpc>
              </a:pPr>
              <a:r>
                <a:rPr lang="pt-BR" sz="788" dirty="0">
                  <a:solidFill>
                    <a:prstClr val="black"/>
                  </a:solidFill>
                  <a:latin typeface="Calibri"/>
                </a:rPr>
                <a:t>Assinante Doméstico)</a:t>
              </a:r>
            </a:p>
            <a:p>
              <a:pPr>
                <a:lnSpc>
                  <a:spcPct val="80000"/>
                </a:lnSpc>
              </a:pPr>
              <a:endParaRPr lang="pt-BR" sz="788" dirty="0">
                <a:solidFill>
                  <a:prstClr val="black"/>
                </a:solidFill>
                <a:latin typeface="Calibri"/>
              </a:endParaRPr>
            </a:p>
          </p:txBody>
        </p:sp>
        <p:grpSp>
          <p:nvGrpSpPr>
            <p:cNvPr id="195" name="Group 194">
              <a:extLst>
                <a:ext uri="{FF2B5EF4-FFF2-40B4-BE49-F238E27FC236}">
                  <a16:creationId xmlns:a16="http://schemas.microsoft.com/office/drawing/2014/main" id="{1AADC1F5-4A68-6347-ADE8-A679525C101C}"/>
                </a:ext>
              </a:extLst>
            </p:cNvPr>
            <p:cNvGrpSpPr/>
            <p:nvPr/>
          </p:nvGrpSpPr>
          <p:grpSpPr>
            <a:xfrm>
              <a:off x="3056709" y="2599509"/>
              <a:ext cx="543008" cy="736694"/>
              <a:chOff x="9181074" y="2063579"/>
              <a:chExt cx="1008323" cy="1351004"/>
            </a:xfrm>
          </p:grpSpPr>
          <p:grpSp>
            <p:nvGrpSpPr>
              <p:cNvPr id="196" name="Group 195">
                <a:extLst>
                  <a:ext uri="{FF2B5EF4-FFF2-40B4-BE49-F238E27FC236}">
                    <a16:creationId xmlns:a16="http://schemas.microsoft.com/office/drawing/2014/main" id="{C7CAEB15-3D6C-C44D-BC0A-D36FA0F46277}"/>
                  </a:ext>
                </a:extLst>
              </p:cNvPr>
              <p:cNvGrpSpPr/>
              <p:nvPr/>
            </p:nvGrpSpPr>
            <p:grpSpPr>
              <a:xfrm>
                <a:off x="9309047" y="2092807"/>
                <a:ext cx="439787" cy="517111"/>
                <a:chOff x="4501086" y="2717689"/>
                <a:chExt cx="347435" cy="424729"/>
              </a:xfrm>
            </p:grpSpPr>
            <p:sp>
              <p:nvSpPr>
                <p:cNvPr id="199" name="Rectangle 198">
                  <a:extLst>
                    <a:ext uri="{FF2B5EF4-FFF2-40B4-BE49-F238E27FC236}">
                      <a16:creationId xmlns:a16="http://schemas.microsoft.com/office/drawing/2014/main" id="{50D0A024-C3DC-B043-A4F3-5146E75CE787}"/>
                    </a:ext>
                  </a:extLst>
                </p:cNvPr>
                <p:cNvSpPr/>
                <p:nvPr/>
              </p:nvSpPr>
              <p:spPr>
                <a:xfrm>
                  <a:off x="4501086" y="2764691"/>
                  <a:ext cx="345572" cy="328307"/>
                </a:xfrm>
                <a:prstGeom prst="rect">
                  <a:avLst/>
                </a:prstGeom>
                <a:gradFill>
                  <a:gsLst>
                    <a:gs pos="1000">
                      <a:srgbClr val="CDD3D7"/>
                    </a:gs>
                    <a:gs pos="100000">
                      <a:srgbClr val="E7ECF0"/>
                    </a:gs>
                  </a:gsLst>
                </a:grad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0" name="Oval 199">
                  <a:extLst>
                    <a:ext uri="{FF2B5EF4-FFF2-40B4-BE49-F238E27FC236}">
                      <a16:creationId xmlns:a16="http://schemas.microsoft.com/office/drawing/2014/main" id="{4ABAFC32-4789-DA43-B44B-906EA2311A1A}"/>
                    </a:ext>
                  </a:extLst>
                </p:cNvPr>
                <p:cNvSpPr/>
                <p:nvPr/>
              </p:nvSpPr>
              <p:spPr>
                <a:xfrm>
                  <a:off x="4501086" y="2717689"/>
                  <a:ext cx="345572" cy="98840"/>
                </a:xfrm>
                <a:prstGeom prst="ellipse">
                  <a:avLst/>
                </a:prstGeom>
                <a:solidFill>
                  <a:srgbClr val="E2E7EA"/>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1" name="Oval 200">
                  <a:extLst>
                    <a:ext uri="{FF2B5EF4-FFF2-40B4-BE49-F238E27FC236}">
                      <a16:creationId xmlns:a16="http://schemas.microsoft.com/office/drawing/2014/main" id="{1D74BB50-EB26-8A40-85A6-9AB843D71E33}"/>
                    </a:ext>
                  </a:extLst>
                </p:cNvPr>
                <p:cNvSpPr/>
                <p:nvPr/>
              </p:nvSpPr>
              <p:spPr>
                <a:xfrm>
                  <a:off x="4502949" y="3043578"/>
                  <a:ext cx="345572" cy="98840"/>
                </a:xfrm>
                <a:prstGeom prst="ellipse">
                  <a:avLst/>
                </a:prstGeom>
                <a:solidFill>
                  <a:srgbClr val="CDD3D7"/>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sp>
              <p:nvSpPr>
                <p:cNvPr id="202" name="Rectangle 201">
                  <a:extLst>
                    <a:ext uri="{FF2B5EF4-FFF2-40B4-BE49-F238E27FC236}">
                      <a16:creationId xmlns:a16="http://schemas.microsoft.com/office/drawing/2014/main" id="{7F949E70-7A36-7446-B1D7-DB13B6DEFEF6}"/>
                    </a:ext>
                  </a:extLst>
                </p:cNvPr>
                <p:cNvSpPr/>
                <p:nvPr/>
              </p:nvSpPr>
              <p:spPr>
                <a:xfrm>
                  <a:off x="4504261" y="3036961"/>
                  <a:ext cx="339222" cy="52862"/>
                </a:xfrm>
                <a:prstGeom prst="rect">
                  <a:avLst/>
                </a:prstGeom>
                <a:solidFill>
                  <a:srgbClr val="CDD3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pt-BR" sz="1350" dirty="0"/>
                </a:p>
              </p:txBody>
            </p:sp>
          </p:grpSp>
          <p:sp>
            <p:nvSpPr>
              <p:cNvPr id="197" name="Can 196">
                <a:extLst>
                  <a:ext uri="{FF2B5EF4-FFF2-40B4-BE49-F238E27FC236}">
                    <a16:creationId xmlns:a16="http://schemas.microsoft.com/office/drawing/2014/main" id="{B6B52776-A383-4E4D-BBF0-6658745F2F99}"/>
                  </a:ext>
                </a:extLst>
              </p:cNvPr>
              <p:cNvSpPr/>
              <p:nvPr/>
            </p:nvSpPr>
            <p:spPr>
              <a:xfrm>
                <a:off x="9181074" y="2063579"/>
                <a:ext cx="630195" cy="568410"/>
              </a:xfrm>
              <a:prstGeom prst="can">
                <a:avLst/>
              </a:prstGeom>
              <a:gradFill>
                <a:gsLst>
                  <a:gs pos="38000">
                    <a:schemeClr val="bg1">
                      <a:lumMod val="95000"/>
                    </a:schemeClr>
                  </a:gs>
                  <a:gs pos="0">
                    <a:srgbClr val="C4CDD3"/>
                  </a:gs>
                  <a:gs pos="100000">
                    <a:schemeClr val="bg1">
                      <a:lumMod val="7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198" name="Picture 197" descr="A screen shot of a computer&#10;&#10;Description automatically generated">
                <a:extLst>
                  <a:ext uri="{FF2B5EF4-FFF2-40B4-BE49-F238E27FC236}">
                    <a16:creationId xmlns:a16="http://schemas.microsoft.com/office/drawing/2014/main" id="{E6CE56D9-68F5-F445-B7C0-EF3D5F91C649}"/>
                  </a:ext>
                </a:extLst>
              </p:cNvPr>
              <p:cNvPicPr>
                <a:picLocks noChangeAspect="1"/>
              </p:cNvPicPr>
              <p:nvPr/>
            </p:nvPicPr>
            <p:blipFill>
              <a:blip r:embed="rId3"/>
              <a:stretch>
                <a:fillRect/>
              </a:stretch>
            </p:blipFill>
            <p:spPr>
              <a:xfrm>
                <a:off x="9543539" y="2209860"/>
                <a:ext cx="645858" cy="1204723"/>
              </a:xfrm>
              <a:prstGeom prst="rect">
                <a:avLst/>
              </a:prstGeom>
            </p:spPr>
          </p:pic>
        </p:grpSp>
      </p:grpSp>
      <p:grpSp>
        <p:nvGrpSpPr>
          <p:cNvPr id="306" name="Group 652">
            <a:extLst>
              <a:ext uri="{FF2B5EF4-FFF2-40B4-BE49-F238E27FC236}">
                <a16:creationId xmlns:a16="http://schemas.microsoft.com/office/drawing/2014/main" id="{039EEAC4-AC12-434F-82AD-B34712849298}"/>
              </a:ext>
            </a:extLst>
          </p:cNvPr>
          <p:cNvGrpSpPr>
            <a:grpSpLocks/>
          </p:cNvGrpSpPr>
          <p:nvPr/>
        </p:nvGrpSpPr>
        <p:grpSpPr bwMode="auto">
          <a:xfrm>
            <a:off x="10993163" y="1729946"/>
            <a:ext cx="955821" cy="840257"/>
            <a:chOff x="2751" y="1851"/>
            <a:chExt cx="462" cy="478"/>
          </a:xfrm>
        </p:grpSpPr>
        <p:pic>
          <p:nvPicPr>
            <p:cNvPr id="307" name="Picture 653" descr="iphone_stylized_small">
              <a:extLst>
                <a:ext uri="{FF2B5EF4-FFF2-40B4-BE49-F238E27FC236}">
                  <a16:creationId xmlns:a16="http://schemas.microsoft.com/office/drawing/2014/main" id="{42E9439E-E195-E344-A111-E676D1CFCF0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54" descr="antenna_radiation_stylized">
              <a:extLst>
                <a:ext uri="{FF2B5EF4-FFF2-40B4-BE49-F238E27FC236}">
                  <a16:creationId xmlns:a16="http://schemas.microsoft.com/office/drawing/2014/main" id="{0BA4CE33-D2E3-3B4D-908C-27E59F15714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9" name="TextBox 308">
            <a:extLst>
              <a:ext uri="{FF2B5EF4-FFF2-40B4-BE49-F238E27FC236}">
                <a16:creationId xmlns:a16="http://schemas.microsoft.com/office/drawing/2014/main" id="{8A2FD3F3-0EE7-A943-91D4-A769E00269F5}"/>
              </a:ext>
            </a:extLst>
          </p:cNvPr>
          <p:cNvSpPr txBox="1"/>
          <p:nvPr/>
        </p:nvSpPr>
        <p:spPr>
          <a:xfrm>
            <a:off x="9013140" y="2742767"/>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S-GW</a:t>
            </a:r>
          </a:p>
        </p:txBody>
      </p:sp>
      <p:sp>
        <p:nvSpPr>
          <p:cNvPr id="328" name="TextBox 327">
            <a:extLst>
              <a:ext uri="{FF2B5EF4-FFF2-40B4-BE49-F238E27FC236}">
                <a16:creationId xmlns:a16="http://schemas.microsoft.com/office/drawing/2014/main" id="{3F6D8D71-08D3-8549-BAE9-477487723691}"/>
              </a:ext>
            </a:extLst>
          </p:cNvPr>
          <p:cNvSpPr txBox="1"/>
          <p:nvPr/>
        </p:nvSpPr>
        <p:spPr>
          <a:xfrm>
            <a:off x="9005680" y="3544199"/>
            <a:ext cx="700711" cy="26892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400" b="0" i="0" u="none" strike="noStrike" kern="0" cap="none" spc="0" normalizeH="0" baseline="0" noProof="0" dirty="0">
                <a:ln>
                  <a:noFill/>
                </a:ln>
                <a:solidFill>
                  <a:prstClr val="black"/>
                </a:solidFill>
                <a:effectLst/>
                <a:uLnTx/>
                <a:uFillTx/>
              </a:rPr>
              <a:t>P-GW</a:t>
            </a:r>
          </a:p>
        </p:txBody>
      </p:sp>
      <p:pic>
        <p:nvPicPr>
          <p:cNvPr id="331" name="Picture 330" descr="A screen shot of a computer&#10;&#10;Description automatically generated">
            <a:extLst>
              <a:ext uri="{FF2B5EF4-FFF2-40B4-BE49-F238E27FC236}">
                <a16:creationId xmlns:a16="http://schemas.microsoft.com/office/drawing/2014/main" id="{42F1824A-E27C-694B-96EC-B7F17C4B3800}"/>
              </a:ext>
            </a:extLst>
          </p:cNvPr>
          <p:cNvPicPr>
            <a:picLocks noChangeAspect="1"/>
          </p:cNvPicPr>
          <p:nvPr/>
        </p:nvPicPr>
        <p:blipFill>
          <a:blip r:embed="rId3"/>
          <a:stretch>
            <a:fillRect/>
          </a:stretch>
        </p:blipFill>
        <p:spPr>
          <a:xfrm>
            <a:off x="7420249" y="4216742"/>
            <a:ext cx="347811" cy="656928"/>
          </a:xfrm>
          <a:prstGeom prst="rect">
            <a:avLst/>
          </a:prstGeom>
        </p:spPr>
      </p:pic>
      <p:grpSp>
        <p:nvGrpSpPr>
          <p:cNvPr id="320" name="Group 319">
            <a:extLst>
              <a:ext uri="{FF2B5EF4-FFF2-40B4-BE49-F238E27FC236}">
                <a16:creationId xmlns:a16="http://schemas.microsoft.com/office/drawing/2014/main" id="{27C5B47C-30F8-1741-B388-DC4F7CF6CF54}"/>
              </a:ext>
            </a:extLst>
          </p:cNvPr>
          <p:cNvGrpSpPr/>
          <p:nvPr/>
        </p:nvGrpSpPr>
        <p:grpSpPr>
          <a:xfrm>
            <a:off x="9007164" y="3212355"/>
            <a:ext cx="591681" cy="328111"/>
            <a:chOff x="7493876" y="2774731"/>
            <a:chExt cx="1481958" cy="894622"/>
          </a:xfrm>
        </p:grpSpPr>
        <p:sp>
          <p:nvSpPr>
            <p:cNvPr id="321" name="Freeform 320">
              <a:extLst>
                <a:ext uri="{FF2B5EF4-FFF2-40B4-BE49-F238E27FC236}">
                  <a16:creationId xmlns:a16="http://schemas.microsoft.com/office/drawing/2014/main" id="{38FD3F91-87FA-3146-9029-DD0F8EA4BF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2" name="Oval 321">
              <a:extLst>
                <a:ext uri="{FF2B5EF4-FFF2-40B4-BE49-F238E27FC236}">
                  <a16:creationId xmlns:a16="http://schemas.microsoft.com/office/drawing/2014/main" id="{8C5D9F73-F42F-4843-BA16-B935CD4337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3" name="Group 322">
              <a:extLst>
                <a:ext uri="{FF2B5EF4-FFF2-40B4-BE49-F238E27FC236}">
                  <a16:creationId xmlns:a16="http://schemas.microsoft.com/office/drawing/2014/main" id="{88E1010C-8635-6F41-A975-CEA6EF7F2783}"/>
                </a:ext>
              </a:extLst>
            </p:cNvPr>
            <p:cNvGrpSpPr/>
            <p:nvPr/>
          </p:nvGrpSpPr>
          <p:grpSpPr>
            <a:xfrm>
              <a:off x="7713663" y="2848339"/>
              <a:ext cx="1042107" cy="425543"/>
              <a:chOff x="7786941" y="2884917"/>
              <a:chExt cx="897649" cy="353919"/>
            </a:xfrm>
          </p:grpSpPr>
          <p:sp>
            <p:nvSpPr>
              <p:cNvPr id="324" name="Freeform 323">
                <a:extLst>
                  <a:ext uri="{FF2B5EF4-FFF2-40B4-BE49-F238E27FC236}">
                    <a16:creationId xmlns:a16="http://schemas.microsoft.com/office/drawing/2014/main" id="{FA80A527-7A7C-EE47-A5AF-A923B1E05F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9527F69D-F8C4-F14D-955D-55F2429385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C6E312D4-83C0-8F46-8232-4907136FAF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7" name="Freeform 326">
                <a:extLst>
                  <a:ext uri="{FF2B5EF4-FFF2-40B4-BE49-F238E27FC236}">
                    <a16:creationId xmlns:a16="http://schemas.microsoft.com/office/drawing/2014/main" id="{73CE25FF-8CF7-2747-8E8A-E85ABF0E64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257" name="Straight Connector 256">
            <a:extLst>
              <a:ext uri="{FF2B5EF4-FFF2-40B4-BE49-F238E27FC236}">
                <a16:creationId xmlns:a16="http://schemas.microsoft.com/office/drawing/2014/main" id="{CFD3BFD2-F0E0-884D-B6BE-448D71ADBF64}"/>
              </a:ext>
            </a:extLst>
          </p:cNvPr>
          <p:cNvCxnSpPr/>
          <p:nvPr/>
        </p:nvCxnSpPr>
        <p:spPr>
          <a:xfrm rot="20906515" flipV="1">
            <a:off x="9896790" y="2423662"/>
            <a:ext cx="464131" cy="5797"/>
          </a:xfrm>
          <a:prstGeom prst="line">
            <a:avLst/>
          </a:pr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a:extLst>
              <a:ext uri="{FF2B5EF4-FFF2-40B4-BE49-F238E27FC236}">
                <a16:creationId xmlns:a16="http://schemas.microsoft.com/office/drawing/2014/main" id="{E71A573B-1A36-9E41-BA93-1504A5DA2FFD}"/>
              </a:ext>
            </a:extLst>
          </p:cNvPr>
          <p:cNvCxnSpPr/>
          <p:nvPr/>
        </p:nvCxnSpPr>
        <p:spPr>
          <a:xfrm flipH="1">
            <a:off x="10840635" y="2349575"/>
            <a:ext cx="496226" cy="5943"/>
          </a:xfrm>
          <a:prstGeom prst="line">
            <a:avLst/>
          </a:pr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336" name="Freeform 335">
            <a:extLst>
              <a:ext uri="{FF2B5EF4-FFF2-40B4-BE49-F238E27FC236}">
                <a16:creationId xmlns:a16="http://schemas.microsoft.com/office/drawing/2014/main" id="{9E7D6D60-8A88-1443-A68D-2DD1F7A6C801}"/>
              </a:ext>
            </a:extLst>
          </p:cNvPr>
          <p:cNvSpPr/>
          <p:nvPr/>
        </p:nvSpPr>
        <p:spPr>
          <a:xfrm>
            <a:off x="6734082" y="2576072"/>
            <a:ext cx="782783" cy="1736085"/>
          </a:xfrm>
          <a:custGeom>
            <a:avLst/>
            <a:gdLst>
              <a:gd name="connsiteX0" fmla="*/ 79928 w 995582"/>
              <a:gd name="connsiteY0" fmla="*/ 0 h 1635577"/>
              <a:gd name="connsiteX1" fmla="*/ 79928 w 995582"/>
              <a:gd name="connsiteY1" fmla="*/ 266182 h 1635577"/>
              <a:gd name="connsiteX2" fmla="*/ 910569 w 995582"/>
              <a:gd name="connsiteY2" fmla="*/ 756855 h 1635577"/>
              <a:gd name="connsiteX3" fmla="*/ 968297 w 995582"/>
              <a:gd name="connsiteY3" fmla="*/ 1635577 h 1635577"/>
              <a:gd name="connsiteX0" fmla="*/ 58304 w 1018857"/>
              <a:gd name="connsiteY0" fmla="*/ 0 h 1622749"/>
              <a:gd name="connsiteX1" fmla="*/ 103203 w 1018857"/>
              <a:gd name="connsiteY1" fmla="*/ 253354 h 1622749"/>
              <a:gd name="connsiteX2" fmla="*/ 933844 w 1018857"/>
              <a:gd name="connsiteY2" fmla="*/ 744027 h 1622749"/>
              <a:gd name="connsiteX3" fmla="*/ 991572 w 1018857"/>
              <a:gd name="connsiteY3" fmla="*/ 1622749 h 1622749"/>
              <a:gd name="connsiteX0" fmla="*/ 32684 w 993237"/>
              <a:gd name="connsiteY0" fmla="*/ 0 h 1622749"/>
              <a:gd name="connsiteX1" fmla="*/ 77583 w 993237"/>
              <a:gd name="connsiteY1" fmla="*/ 253354 h 1622749"/>
              <a:gd name="connsiteX2" fmla="*/ 908224 w 993237"/>
              <a:gd name="connsiteY2" fmla="*/ 744027 h 1622749"/>
              <a:gd name="connsiteX3" fmla="*/ 965952 w 993237"/>
              <a:gd name="connsiteY3" fmla="*/ 1622749 h 1622749"/>
              <a:gd name="connsiteX0" fmla="*/ 52066 w 980548"/>
              <a:gd name="connsiteY0" fmla="*/ 0 h 1622749"/>
              <a:gd name="connsiteX1" fmla="*/ 64894 w 980548"/>
              <a:gd name="connsiteY1" fmla="*/ 253354 h 1622749"/>
              <a:gd name="connsiteX2" fmla="*/ 895535 w 980548"/>
              <a:gd name="connsiteY2" fmla="*/ 744027 h 1622749"/>
              <a:gd name="connsiteX3" fmla="*/ 953263 w 980548"/>
              <a:gd name="connsiteY3" fmla="*/ 1622749 h 1622749"/>
              <a:gd name="connsiteX0" fmla="*/ 0 w 928482"/>
              <a:gd name="connsiteY0" fmla="*/ 0 h 1622749"/>
              <a:gd name="connsiteX1" fmla="*/ 12828 w 928482"/>
              <a:gd name="connsiteY1" fmla="*/ 253354 h 1622749"/>
              <a:gd name="connsiteX2" fmla="*/ 843469 w 928482"/>
              <a:gd name="connsiteY2" fmla="*/ 744027 h 1622749"/>
              <a:gd name="connsiteX3" fmla="*/ 901197 w 928482"/>
              <a:gd name="connsiteY3" fmla="*/ 1622749 h 1622749"/>
              <a:gd name="connsiteX0" fmla="*/ 54147 w 979422"/>
              <a:gd name="connsiteY0" fmla="*/ 0 h 1625956"/>
              <a:gd name="connsiteX1" fmla="*/ 63768 w 979422"/>
              <a:gd name="connsiteY1" fmla="*/ 256561 h 1625956"/>
              <a:gd name="connsiteX2" fmla="*/ 894409 w 979422"/>
              <a:gd name="connsiteY2" fmla="*/ 747234 h 1625956"/>
              <a:gd name="connsiteX3" fmla="*/ 952137 w 979422"/>
              <a:gd name="connsiteY3" fmla="*/ 1625956 h 1625956"/>
              <a:gd name="connsiteX0" fmla="*/ 0 w 925275"/>
              <a:gd name="connsiteY0" fmla="*/ 0 h 1625956"/>
              <a:gd name="connsiteX1" fmla="*/ 9621 w 925275"/>
              <a:gd name="connsiteY1" fmla="*/ 256561 h 1625956"/>
              <a:gd name="connsiteX2" fmla="*/ 840262 w 925275"/>
              <a:gd name="connsiteY2" fmla="*/ 747234 h 1625956"/>
              <a:gd name="connsiteX3" fmla="*/ 897990 w 925275"/>
              <a:gd name="connsiteY3" fmla="*/ 1625956 h 1625956"/>
              <a:gd name="connsiteX0" fmla="*/ 0 w 963319"/>
              <a:gd name="connsiteY0" fmla="*/ 0 h 1625956"/>
              <a:gd name="connsiteX1" fmla="*/ 9621 w 963319"/>
              <a:gd name="connsiteY1" fmla="*/ 256561 h 1625956"/>
              <a:gd name="connsiteX2" fmla="*/ 840262 w 963319"/>
              <a:gd name="connsiteY2" fmla="*/ 747234 h 1625956"/>
              <a:gd name="connsiteX3" fmla="*/ 958925 w 963319"/>
              <a:gd name="connsiteY3" fmla="*/ 1625956 h 1625956"/>
              <a:gd name="connsiteX0" fmla="*/ 49637 w 1008562"/>
              <a:gd name="connsiteY0" fmla="*/ 0 h 1625956"/>
              <a:gd name="connsiteX1" fmla="*/ 59258 w 1008562"/>
              <a:gd name="connsiteY1" fmla="*/ 256561 h 1625956"/>
              <a:gd name="connsiteX2" fmla="*/ 828964 w 1008562"/>
              <a:gd name="connsiteY2" fmla="*/ 686301 h 1625956"/>
              <a:gd name="connsiteX3" fmla="*/ 1008562 w 1008562"/>
              <a:gd name="connsiteY3" fmla="*/ 1625956 h 1625956"/>
              <a:gd name="connsiteX0" fmla="*/ 56046 w 1028285"/>
              <a:gd name="connsiteY0" fmla="*/ 0 h 1625956"/>
              <a:gd name="connsiteX1" fmla="*/ 65667 w 1028285"/>
              <a:gd name="connsiteY1" fmla="*/ 256561 h 1625956"/>
              <a:gd name="connsiteX2" fmla="*/ 921965 w 1028285"/>
              <a:gd name="connsiteY2" fmla="*/ 657438 h 1625956"/>
              <a:gd name="connsiteX3" fmla="*/ 1014971 w 1028285"/>
              <a:gd name="connsiteY3" fmla="*/ 1625956 h 1625956"/>
              <a:gd name="connsiteX0" fmla="*/ 59608 w 1057830"/>
              <a:gd name="connsiteY0" fmla="*/ 0 h 1625956"/>
              <a:gd name="connsiteX1" fmla="*/ 69229 w 1057830"/>
              <a:gd name="connsiteY1" fmla="*/ 256561 h 1625956"/>
              <a:gd name="connsiteX2" fmla="*/ 973634 w 1057830"/>
              <a:gd name="connsiteY2" fmla="*/ 628575 h 1625956"/>
              <a:gd name="connsiteX3" fmla="*/ 1018533 w 1057830"/>
              <a:gd name="connsiteY3" fmla="*/ 1625956 h 1625956"/>
              <a:gd name="connsiteX0" fmla="*/ 59608 w 1042952"/>
              <a:gd name="connsiteY0" fmla="*/ 0 h 1625956"/>
              <a:gd name="connsiteX1" fmla="*/ 69229 w 1042952"/>
              <a:gd name="connsiteY1" fmla="*/ 256561 h 1625956"/>
              <a:gd name="connsiteX2" fmla="*/ 973634 w 1042952"/>
              <a:gd name="connsiteY2" fmla="*/ 628575 h 1625956"/>
              <a:gd name="connsiteX3" fmla="*/ 1018533 w 1042952"/>
              <a:gd name="connsiteY3" fmla="*/ 1625956 h 1625956"/>
              <a:gd name="connsiteX0" fmla="*/ 59608 w 1084668"/>
              <a:gd name="connsiteY0" fmla="*/ 0 h 1625956"/>
              <a:gd name="connsiteX1" fmla="*/ 69229 w 1084668"/>
              <a:gd name="connsiteY1" fmla="*/ 256561 h 1625956"/>
              <a:gd name="connsiteX2" fmla="*/ 973634 w 1084668"/>
              <a:gd name="connsiteY2" fmla="*/ 628575 h 1625956"/>
              <a:gd name="connsiteX3" fmla="*/ 1069847 w 1084668"/>
              <a:gd name="connsiteY3" fmla="*/ 1625956 h 1625956"/>
              <a:gd name="connsiteX0" fmla="*/ 0 w 1025060"/>
              <a:gd name="connsiteY0" fmla="*/ 0 h 1625956"/>
              <a:gd name="connsiteX1" fmla="*/ 9621 w 1025060"/>
              <a:gd name="connsiteY1" fmla="*/ 256561 h 1625956"/>
              <a:gd name="connsiteX2" fmla="*/ 914026 w 1025060"/>
              <a:gd name="connsiteY2" fmla="*/ 628575 h 1625956"/>
              <a:gd name="connsiteX3" fmla="*/ 1010239 w 1025060"/>
              <a:gd name="connsiteY3" fmla="*/ 1625956 h 1625956"/>
              <a:gd name="connsiteX0" fmla="*/ 4233 w 1029293"/>
              <a:gd name="connsiteY0" fmla="*/ 0 h 1625956"/>
              <a:gd name="connsiteX1" fmla="*/ 13854 w 1029293"/>
              <a:gd name="connsiteY1" fmla="*/ 256561 h 1625956"/>
              <a:gd name="connsiteX2" fmla="*/ 918259 w 1029293"/>
              <a:gd name="connsiteY2" fmla="*/ 628575 h 1625956"/>
              <a:gd name="connsiteX3" fmla="*/ 1014472 w 1029293"/>
              <a:gd name="connsiteY3" fmla="*/ 1625956 h 1625956"/>
              <a:gd name="connsiteX0" fmla="*/ 55456 w 1086930"/>
              <a:gd name="connsiteY0" fmla="*/ 0 h 1625956"/>
              <a:gd name="connsiteX1" fmla="*/ 71491 w 1086930"/>
              <a:gd name="connsiteY1" fmla="*/ 256561 h 1625956"/>
              <a:gd name="connsiteX2" fmla="*/ 975896 w 1086930"/>
              <a:gd name="connsiteY2" fmla="*/ 628575 h 1625956"/>
              <a:gd name="connsiteX3" fmla="*/ 1072109 w 1086930"/>
              <a:gd name="connsiteY3" fmla="*/ 1625956 h 1625956"/>
              <a:gd name="connsiteX0" fmla="*/ 3455 w 1034929"/>
              <a:gd name="connsiteY0" fmla="*/ 0 h 1625956"/>
              <a:gd name="connsiteX1" fmla="*/ 19490 w 1034929"/>
              <a:gd name="connsiteY1" fmla="*/ 256561 h 1625956"/>
              <a:gd name="connsiteX2" fmla="*/ 923895 w 1034929"/>
              <a:gd name="connsiteY2" fmla="*/ 628575 h 1625956"/>
              <a:gd name="connsiteX3" fmla="*/ 1020108 w 1034929"/>
              <a:gd name="connsiteY3" fmla="*/ 1625956 h 1625956"/>
            </a:gdLst>
            <a:ahLst/>
            <a:cxnLst>
              <a:cxn ang="0">
                <a:pos x="connsiteX0" y="connsiteY0"/>
              </a:cxn>
              <a:cxn ang="0">
                <a:pos x="connsiteX1" y="connsiteY1"/>
              </a:cxn>
              <a:cxn ang="0">
                <a:pos x="connsiteX2" y="connsiteY2"/>
              </a:cxn>
              <a:cxn ang="0">
                <a:pos x="connsiteX3" y="connsiteY3"/>
              </a:cxn>
            </a:cxnLst>
            <a:rect l="l" t="t" r="r" b="b"/>
            <a:pathLst>
              <a:path w="1034929" h="1625956">
                <a:moveTo>
                  <a:pt x="3455" y="0"/>
                </a:moveTo>
                <a:cubicBezTo>
                  <a:pt x="7999" y="95676"/>
                  <a:pt x="-15254" y="187076"/>
                  <a:pt x="19490" y="256561"/>
                </a:cubicBezTo>
                <a:cubicBezTo>
                  <a:pt x="54234" y="326046"/>
                  <a:pt x="757125" y="400343"/>
                  <a:pt x="923895" y="628575"/>
                </a:cubicBezTo>
                <a:cubicBezTo>
                  <a:pt x="1090665" y="856807"/>
                  <a:pt x="1020108" y="1625956"/>
                  <a:pt x="1020108" y="1625956"/>
                </a:cubicBezTo>
              </a:path>
            </a:pathLst>
          </a:cu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pt-BR" dirty="0"/>
          </a:p>
        </p:txBody>
      </p:sp>
      <p:grpSp>
        <p:nvGrpSpPr>
          <p:cNvPr id="4" name="Group 3">
            <a:extLst>
              <a:ext uri="{FF2B5EF4-FFF2-40B4-BE49-F238E27FC236}">
                <a16:creationId xmlns:a16="http://schemas.microsoft.com/office/drawing/2014/main" id="{B09A6648-EFB8-3943-B46A-E5218CD8264E}"/>
              </a:ext>
            </a:extLst>
          </p:cNvPr>
          <p:cNvGrpSpPr/>
          <p:nvPr/>
        </p:nvGrpSpPr>
        <p:grpSpPr>
          <a:xfrm>
            <a:off x="7007195" y="2463030"/>
            <a:ext cx="1984577" cy="218510"/>
            <a:chOff x="4041573" y="2957301"/>
            <a:chExt cx="1984577" cy="218510"/>
          </a:xfrm>
        </p:grpSpPr>
        <p:grpSp>
          <p:nvGrpSpPr>
            <p:cNvPr id="180" name="Group 179">
              <a:extLst>
                <a:ext uri="{FF2B5EF4-FFF2-40B4-BE49-F238E27FC236}">
                  <a16:creationId xmlns:a16="http://schemas.microsoft.com/office/drawing/2014/main" id="{7DDB1FA6-77C6-614D-BD82-B9E4B4199664}"/>
                </a:ext>
              </a:extLst>
            </p:cNvPr>
            <p:cNvGrpSpPr/>
            <p:nvPr/>
          </p:nvGrpSpPr>
          <p:grpSpPr>
            <a:xfrm>
              <a:off x="4257606" y="2957301"/>
              <a:ext cx="1510437" cy="218510"/>
              <a:chOff x="1616358" y="2551230"/>
              <a:chExt cx="2141698" cy="218510"/>
            </a:xfrm>
          </p:grpSpPr>
          <p:sp>
            <p:nvSpPr>
              <p:cNvPr id="182" name="Rectangle 181">
                <a:extLst>
                  <a:ext uri="{FF2B5EF4-FFF2-40B4-BE49-F238E27FC236}">
                    <a16:creationId xmlns:a16="http://schemas.microsoft.com/office/drawing/2014/main" id="{20FBE258-C083-2D4F-A69C-840E2F838902}"/>
                  </a:ext>
                </a:extLst>
              </p:cNvPr>
              <p:cNvSpPr/>
              <p:nvPr/>
            </p:nvSpPr>
            <p:spPr>
              <a:xfrm>
                <a:off x="1673508" y="2551230"/>
                <a:ext cx="2027398"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sp>
            <p:nvSpPr>
              <p:cNvPr id="206" name="Oval 205">
                <a:extLst>
                  <a:ext uri="{FF2B5EF4-FFF2-40B4-BE49-F238E27FC236}">
                    <a16:creationId xmlns:a16="http://schemas.microsoft.com/office/drawing/2014/main" id="{0464BD62-6851-9D4E-8EC7-D08BEF56AD90}"/>
                  </a:ext>
                </a:extLst>
              </p:cNvPr>
              <p:cNvSpPr/>
              <p:nvPr/>
            </p:nvSpPr>
            <p:spPr>
              <a:xfrm>
                <a:off x="1616358" y="2551230"/>
                <a:ext cx="114300" cy="218510"/>
              </a:xfrm>
              <a:prstGeom prst="ellipse">
                <a:avLst/>
              </a:prstGeom>
              <a:solidFill>
                <a:srgbClr val="7ACCF4"/>
              </a:soli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sp>
            <p:nvSpPr>
              <p:cNvPr id="207" name="Oval 206">
                <a:extLst>
                  <a:ext uri="{FF2B5EF4-FFF2-40B4-BE49-F238E27FC236}">
                    <a16:creationId xmlns:a16="http://schemas.microsoft.com/office/drawing/2014/main" id="{DE92EBFE-9A46-D44D-8555-375374485D9A}"/>
                  </a:ext>
                </a:extLst>
              </p:cNvPr>
              <p:cNvSpPr/>
              <p:nvPr/>
            </p:nvSpPr>
            <p:spPr>
              <a:xfrm>
                <a:off x="3643756" y="2551230"/>
                <a:ext cx="114300" cy="218510"/>
              </a:xfrm>
              <a:prstGeom prst="ellipse">
                <a:avLst/>
              </a:prstGeom>
              <a:gradFill flip="none" rotWithShape="1">
                <a:gsLst>
                  <a:gs pos="0">
                    <a:srgbClr val="011199"/>
                  </a:gs>
                  <a:gs pos="100000">
                    <a:srgbClr val="011199"/>
                  </a:gs>
                  <a:gs pos="50000">
                    <a:srgbClr val="7ACCF4"/>
                  </a:gs>
                </a:gsLst>
                <a:lin ang="16200000" scaled="0"/>
                <a:tileRect/>
              </a:gra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sp>
            <p:nvSpPr>
              <p:cNvPr id="232" name="Rectangle 231">
                <a:extLst>
                  <a:ext uri="{FF2B5EF4-FFF2-40B4-BE49-F238E27FC236}">
                    <a16:creationId xmlns:a16="http://schemas.microsoft.com/office/drawing/2014/main" id="{4750FC29-3909-D347-80EB-BC9704812E96}"/>
                  </a:ext>
                </a:extLst>
              </p:cNvPr>
              <p:cNvSpPr/>
              <p:nvPr/>
            </p:nvSpPr>
            <p:spPr>
              <a:xfrm>
                <a:off x="3491356" y="2551230"/>
                <a:ext cx="209550"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grpSp>
        <p:cxnSp>
          <p:nvCxnSpPr>
            <p:cNvPr id="181" name="Straight Connector 180">
              <a:extLst>
                <a:ext uri="{FF2B5EF4-FFF2-40B4-BE49-F238E27FC236}">
                  <a16:creationId xmlns:a16="http://schemas.microsoft.com/office/drawing/2014/main" id="{86FF22AE-3362-E24B-8883-B5B190B5AE6D}"/>
                </a:ext>
              </a:extLst>
            </p:cNvPr>
            <p:cNvCxnSpPr/>
            <p:nvPr/>
          </p:nvCxnSpPr>
          <p:spPr>
            <a:xfrm>
              <a:off x="4041573" y="3071254"/>
              <a:ext cx="264300" cy="0"/>
            </a:xfrm>
            <a:prstGeom prst="line">
              <a:avLst/>
            </a:prstGeom>
            <a:ln w="38100">
              <a:solidFill>
                <a:srgbClr val="C00000"/>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342" name="Straight Connector 341">
              <a:extLst>
                <a:ext uri="{FF2B5EF4-FFF2-40B4-BE49-F238E27FC236}">
                  <a16:creationId xmlns:a16="http://schemas.microsoft.com/office/drawing/2014/main" id="{764ECD9E-0DDA-9748-8C2A-9445D566937A}"/>
                </a:ext>
              </a:extLst>
            </p:cNvPr>
            <p:cNvCxnSpPr>
              <a:cxnSpLocks/>
            </p:cNvCxnSpPr>
            <p:nvPr/>
          </p:nvCxnSpPr>
          <p:spPr>
            <a:xfrm flipH="1">
              <a:off x="5769548" y="3074429"/>
              <a:ext cx="256602" cy="0"/>
            </a:xfrm>
            <a:prstGeom prst="line">
              <a:avLst/>
            </a:prstGeom>
            <a:ln w="31750">
              <a:solidFill>
                <a:srgbClr val="C00000"/>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grpSp>
        <p:nvGrpSpPr>
          <p:cNvPr id="343" name="Group 342">
            <a:extLst>
              <a:ext uri="{FF2B5EF4-FFF2-40B4-BE49-F238E27FC236}">
                <a16:creationId xmlns:a16="http://schemas.microsoft.com/office/drawing/2014/main" id="{42AAEE96-D2F9-7F4E-A657-7685DA3ED232}"/>
              </a:ext>
            </a:extLst>
          </p:cNvPr>
          <p:cNvGrpSpPr/>
          <p:nvPr/>
        </p:nvGrpSpPr>
        <p:grpSpPr>
          <a:xfrm rot="20899240">
            <a:off x="9791368" y="2349452"/>
            <a:ext cx="404020" cy="197661"/>
            <a:chOff x="1616358" y="2551230"/>
            <a:chExt cx="2141698" cy="218510"/>
          </a:xfrm>
        </p:grpSpPr>
        <p:sp>
          <p:nvSpPr>
            <p:cNvPr id="344" name="Rectangle 343">
              <a:extLst>
                <a:ext uri="{FF2B5EF4-FFF2-40B4-BE49-F238E27FC236}">
                  <a16:creationId xmlns:a16="http://schemas.microsoft.com/office/drawing/2014/main" id="{9EC8E462-FB13-674B-B585-DCE701467A52}"/>
                </a:ext>
              </a:extLst>
            </p:cNvPr>
            <p:cNvSpPr/>
            <p:nvPr/>
          </p:nvSpPr>
          <p:spPr>
            <a:xfrm>
              <a:off x="1673508" y="2551230"/>
              <a:ext cx="2027398"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sp>
          <p:nvSpPr>
            <p:cNvPr id="345" name="Oval 344">
              <a:extLst>
                <a:ext uri="{FF2B5EF4-FFF2-40B4-BE49-F238E27FC236}">
                  <a16:creationId xmlns:a16="http://schemas.microsoft.com/office/drawing/2014/main" id="{1D5CEED2-B767-3F4F-9FF2-C27379845958}"/>
                </a:ext>
              </a:extLst>
            </p:cNvPr>
            <p:cNvSpPr/>
            <p:nvPr/>
          </p:nvSpPr>
          <p:spPr>
            <a:xfrm>
              <a:off x="1616358" y="2551230"/>
              <a:ext cx="114300" cy="218510"/>
            </a:xfrm>
            <a:prstGeom prst="ellipse">
              <a:avLst/>
            </a:prstGeom>
            <a:solidFill>
              <a:srgbClr val="7ACCF4"/>
            </a:soli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sp>
          <p:nvSpPr>
            <p:cNvPr id="346" name="Oval 345">
              <a:extLst>
                <a:ext uri="{FF2B5EF4-FFF2-40B4-BE49-F238E27FC236}">
                  <a16:creationId xmlns:a16="http://schemas.microsoft.com/office/drawing/2014/main" id="{50982CB2-3FC0-EC4C-8BA3-8E8637F87CFB}"/>
                </a:ext>
              </a:extLst>
            </p:cNvPr>
            <p:cNvSpPr/>
            <p:nvPr/>
          </p:nvSpPr>
          <p:spPr>
            <a:xfrm>
              <a:off x="3643756" y="2551230"/>
              <a:ext cx="114300" cy="218510"/>
            </a:xfrm>
            <a:prstGeom prst="ellipse">
              <a:avLst/>
            </a:prstGeom>
            <a:gradFill flip="none" rotWithShape="1">
              <a:gsLst>
                <a:gs pos="0">
                  <a:srgbClr val="011199"/>
                </a:gs>
                <a:gs pos="100000">
                  <a:srgbClr val="011199"/>
                </a:gs>
                <a:gs pos="50000">
                  <a:srgbClr val="7ACCF4"/>
                </a:gs>
              </a:gsLst>
              <a:lin ang="16200000" scaled="0"/>
              <a:tileRect/>
            </a:gra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sp>
          <p:nvSpPr>
            <p:cNvPr id="347" name="Rectangle 346">
              <a:extLst>
                <a:ext uri="{FF2B5EF4-FFF2-40B4-BE49-F238E27FC236}">
                  <a16:creationId xmlns:a16="http://schemas.microsoft.com/office/drawing/2014/main" id="{B7CCD938-DD6B-CD4C-B9DE-969E07F2D0A1}"/>
                </a:ext>
              </a:extLst>
            </p:cNvPr>
            <p:cNvSpPr/>
            <p:nvPr/>
          </p:nvSpPr>
          <p:spPr>
            <a:xfrm>
              <a:off x="3491356" y="2551230"/>
              <a:ext cx="209550"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BR" dirty="0"/>
            </a:p>
          </p:txBody>
        </p:sp>
      </p:grpSp>
      <p:cxnSp>
        <p:nvCxnSpPr>
          <p:cNvPr id="312" name="Straight Connector 311">
            <a:extLst>
              <a:ext uri="{FF2B5EF4-FFF2-40B4-BE49-F238E27FC236}">
                <a16:creationId xmlns:a16="http://schemas.microsoft.com/office/drawing/2014/main" id="{B36E049F-4ACF-C546-B674-027F711023CB}"/>
              </a:ext>
            </a:extLst>
          </p:cNvPr>
          <p:cNvCxnSpPr/>
          <p:nvPr/>
        </p:nvCxnSpPr>
        <p:spPr>
          <a:xfrm rot="20906515">
            <a:off x="9609030" y="2518898"/>
            <a:ext cx="203668" cy="0"/>
          </a:xfrm>
          <a:prstGeom prst="line">
            <a:avLst/>
          </a:prstGeom>
          <a:ln w="31750">
            <a:solidFill>
              <a:srgbClr val="C00000"/>
            </a:solidFill>
            <a:headEnd type="triangle"/>
            <a:tailEnd type="none"/>
          </a:ln>
          <a:effectLst/>
        </p:spPr>
        <p:style>
          <a:lnRef idx="2">
            <a:schemeClr val="accent1"/>
          </a:lnRef>
          <a:fillRef idx="0">
            <a:schemeClr val="accent1"/>
          </a:fillRef>
          <a:effectRef idx="1">
            <a:schemeClr val="accent1"/>
          </a:effectRef>
          <a:fontRef idx="minor">
            <a:schemeClr val="tx1"/>
          </a:fontRef>
        </p:style>
      </p:cxnSp>
      <p:sp>
        <p:nvSpPr>
          <p:cNvPr id="349" name="TextBox 348">
            <a:extLst>
              <a:ext uri="{FF2B5EF4-FFF2-40B4-BE49-F238E27FC236}">
                <a16:creationId xmlns:a16="http://schemas.microsoft.com/office/drawing/2014/main" id="{E3E1098A-A48F-6B4B-85DC-703CBA9FB795}"/>
              </a:ext>
            </a:extLst>
          </p:cNvPr>
          <p:cNvSpPr txBox="1"/>
          <p:nvPr/>
        </p:nvSpPr>
        <p:spPr>
          <a:xfrm>
            <a:off x="9744735" y="3569167"/>
            <a:ext cx="1532842" cy="338554"/>
          </a:xfrm>
          <a:prstGeom prst="rect">
            <a:avLst/>
          </a:prstGeom>
          <a:noFill/>
        </p:spPr>
        <p:txBody>
          <a:bodyPr wrap="squar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Rede visitada</a:t>
            </a:r>
          </a:p>
        </p:txBody>
      </p:sp>
      <p:sp>
        <p:nvSpPr>
          <p:cNvPr id="350" name="TextBox 349">
            <a:extLst>
              <a:ext uri="{FF2B5EF4-FFF2-40B4-BE49-F238E27FC236}">
                <a16:creationId xmlns:a16="http://schemas.microsoft.com/office/drawing/2014/main" id="{4FF6E866-3556-4748-A1CD-F33B17405DF2}"/>
              </a:ext>
            </a:extLst>
          </p:cNvPr>
          <p:cNvSpPr txBox="1"/>
          <p:nvPr/>
        </p:nvSpPr>
        <p:spPr>
          <a:xfrm>
            <a:off x="5334723" y="2490935"/>
            <a:ext cx="1053722" cy="491160"/>
          </a:xfrm>
          <a:prstGeom prst="rect">
            <a:avLst/>
          </a:prstGeom>
          <a:noFill/>
        </p:spPr>
        <p:txBody>
          <a:bodyPr wrap="square" rtlCol="0">
            <a:spAutoFit/>
          </a:bodyPr>
          <a:lstStyle/>
          <a:p>
            <a:pPr marL="0" marR="0" lvl="0" indent="0" defTabSz="457200" eaLnBrk="1" fontAlgn="auto" latinLnBrk="0" hangingPunct="1">
              <a:lnSpc>
                <a:spcPct val="8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black"/>
                </a:solidFill>
                <a:effectLst/>
                <a:uLnTx/>
                <a:uFillTx/>
              </a:rPr>
              <a:t>Rede</a:t>
            </a:r>
          </a:p>
          <a:p>
            <a:pPr marL="0" marR="0" lvl="0" indent="0" defTabSz="457200" eaLnBrk="1" fontAlgn="auto" latinLnBrk="0" hangingPunct="1">
              <a:lnSpc>
                <a:spcPct val="80000"/>
              </a:lnSpc>
              <a:spcBef>
                <a:spcPts val="0"/>
              </a:spcBef>
              <a:spcAft>
                <a:spcPts val="0"/>
              </a:spcAft>
              <a:buClrTx/>
              <a:buSzTx/>
              <a:buFontTx/>
              <a:buNone/>
              <a:tabLst/>
              <a:defRPr/>
            </a:pPr>
            <a:r>
              <a:rPr lang="pt-BR" sz="1600" kern="0" dirty="0">
                <a:solidFill>
                  <a:prstClr val="black"/>
                </a:solidFill>
              </a:rPr>
              <a:t>doméstica</a:t>
            </a:r>
            <a:endParaRPr kumimoji="0" lang="pt-BR" sz="1600" b="0" i="0" u="none" strike="noStrike" kern="0" cap="none" spc="0" normalizeH="0" baseline="0" noProof="0" dirty="0">
              <a:ln>
                <a:noFill/>
              </a:ln>
              <a:solidFill>
                <a:prstClr val="black"/>
              </a:solidFill>
              <a:effectLst/>
              <a:uLnTx/>
              <a:uFillTx/>
            </a:endParaRPr>
          </a:p>
        </p:txBody>
      </p:sp>
      <p:sp>
        <p:nvSpPr>
          <p:cNvPr id="351" name="Content Placeholder 2">
            <a:extLst>
              <a:ext uri="{FF2B5EF4-FFF2-40B4-BE49-F238E27FC236}">
                <a16:creationId xmlns:a16="http://schemas.microsoft.com/office/drawing/2014/main" id="{6E8EC976-A4DB-4741-9AA6-0102B71A8E7B}"/>
              </a:ext>
            </a:extLst>
          </p:cNvPr>
          <p:cNvSpPr>
            <a:spLocks noGrp="1"/>
          </p:cNvSpPr>
          <p:nvPr>
            <p:ph idx="1"/>
          </p:nvPr>
        </p:nvSpPr>
        <p:spPr>
          <a:xfrm>
            <a:off x="776417" y="1649886"/>
            <a:ext cx="4339281" cy="3391672"/>
          </a:xfrm>
        </p:spPr>
        <p:txBody>
          <a:bodyPr>
            <a:normAutofit fontScale="92500" lnSpcReduction="10000"/>
          </a:bodyPr>
          <a:lstStyle/>
          <a:p>
            <a:r>
              <a:rPr lang="pt-BR" dirty="0" err="1">
                <a:solidFill>
                  <a:srgbClr val="0012A0"/>
                </a:solidFill>
              </a:rPr>
              <a:t>túnel</a:t>
            </a:r>
            <a:r>
              <a:rPr lang="pt-BR" dirty="0">
                <a:solidFill>
                  <a:srgbClr val="0012A0"/>
                </a:solidFill>
              </a:rPr>
              <a:t> S-GW para </a:t>
            </a:r>
            <a:r>
              <a:rPr lang="pt-BR" dirty="0" err="1">
                <a:solidFill>
                  <a:srgbClr val="0012A0"/>
                </a:solidFill>
              </a:rPr>
              <a:t>estação</a:t>
            </a:r>
            <a:r>
              <a:rPr lang="pt-BR" dirty="0">
                <a:solidFill>
                  <a:srgbClr val="0012A0"/>
                </a:solidFill>
              </a:rPr>
              <a:t> base</a:t>
            </a:r>
            <a:r>
              <a:rPr lang="pt-BR" dirty="0"/>
              <a:t>: quando o dispositivo móvel muda de estação base, simplesmente mude o endereço IP do </a:t>
            </a:r>
            <a:r>
              <a:rPr lang="pt-BR" dirty="0" err="1"/>
              <a:t>endpoint</a:t>
            </a:r>
            <a:r>
              <a:rPr lang="pt-BR" dirty="0"/>
              <a:t> do túnel</a:t>
            </a:r>
          </a:p>
          <a:p>
            <a:r>
              <a:rPr lang="pt-BR" dirty="0" err="1">
                <a:solidFill>
                  <a:srgbClr val="0012A0"/>
                </a:solidFill>
              </a:rPr>
              <a:t>túnel</a:t>
            </a:r>
            <a:r>
              <a:rPr lang="pt-BR" dirty="0">
                <a:solidFill>
                  <a:srgbClr val="0012A0"/>
                </a:solidFill>
              </a:rPr>
              <a:t> S-GW para P-GW </a:t>
            </a:r>
            <a:r>
              <a:rPr lang="pt-BR" dirty="0" err="1">
                <a:solidFill>
                  <a:srgbClr val="0012A0"/>
                </a:solidFill>
              </a:rPr>
              <a:t>doméstico</a:t>
            </a:r>
            <a:r>
              <a:rPr lang="pt-BR" dirty="0">
                <a:solidFill>
                  <a:srgbClr val="0012A0"/>
                </a:solidFill>
              </a:rPr>
              <a:t>: </a:t>
            </a:r>
            <a:r>
              <a:rPr lang="pt-BR" dirty="0" err="1"/>
              <a:t>implementação</a:t>
            </a:r>
            <a:r>
              <a:rPr lang="pt-BR" dirty="0"/>
              <a:t> de </a:t>
            </a:r>
            <a:r>
              <a:rPr lang="pt-BR" dirty="0" err="1"/>
              <a:t>roteamento</a:t>
            </a:r>
            <a:r>
              <a:rPr lang="pt-BR" dirty="0"/>
              <a:t> </a:t>
            </a:r>
            <a:r>
              <a:rPr lang="pt-BR" dirty="0" err="1"/>
              <a:t>indireto</a:t>
            </a:r>
            <a:endParaRPr lang="pt-BR" dirty="0"/>
          </a:p>
          <a:p>
            <a:pPr marL="130175" indent="0">
              <a:buNone/>
            </a:pPr>
            <a:endParaRPr lang="pt-BR" dirty="0"/>
          </a:p>
        </p:txBody>
      </p:sp>
      <p:sp>
        <p:nvSpPr>
          <p:cNvPr id="352" name="Content Placeholder 2">
            <a:extLst>
              <a:ext uri="{FF2B5EF4-FFF2-40B4-BE49-F238E27FC236}">
                <a16:creationId xmlns:a16="http://schemas.microsoft.com/office/drawing/2014/main" id="{F911BA04-D2F1-854D-AD8A-832332A06523}"/>
              </a:ext>
            </a:extLst>
          </p:cNvPr>
          <p:cNvSpPr txBox="1">
            <a:spLocks/>
          </p:cNvSpPr>
          <p:nvPr/>
        </p:nvSpPr>
        <p:spPr>
          <a:xfrm>
            <a:off x="768179" y="5115696"/>
            <a:ext cx="10735962" cy="10009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dirty="0" err="1">
                <a:solidFill>
                  <a:srgbClr val="0012A0"/>
                </a:solidFill>
              </a:rPr>
              <a:t>tunelamento</a:t>
            </a:r>
            <a:r>
              <a:rPr lang="pt-BR" dirty="0">
                <a:solidFill>
                  <a:srgbClr val="0012A0"/>
                </a:solidFill>
              </a:rPr>
              <a:t> via GTP </a:t>
            </a:r>
            <a:r>
              <a:rPr lang="pt-BR" sz="2400" dirty="0"/>
              <a:t>(GPRS tunneling protocol): </a:t>
            </a:r>
            <a:r>
              <a:rPr lang="pt-BR" dirty="0"/>
              <a:t>datagrama do dispositivo móvel para servidor de streaming encapsulado usando GTP dentro do UDP, dentro do datagrama</a:t>
            </a:r>
          </a:p>
          <a:p>
            <a:pPr marL="130175" indent="0">
              <a:buFont typeface="Wingdings" pitchFamily="2" charset="2"/>
              <a:buNone/>
            </a:pPr>
            <a:endParaRPr lang="pt-BR" dirty="0"/>
          </a:p>
        </p:txBody>
      </p:sp>
    </p:spTree>
    <p:extLst>
      <p:ext uri="{BB962C8B-B14F-4D97-AF65-F5344CB8AC3E}">
        <p14:creationId xmlns:p14="http://schemas.microsoft.com/office/powerpoint/2010/main" val="3859494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a:bodyPr>
          <a:lstStyle/>
          <a:p>
            <a:r>
              <a:rPr lang="pt-BR" dirty="0" err="1"/>
              <a:t>Handover</a:t>
            </a:r>
            <a:r>
              <a:rPr lang="pt-BR" dirty="0"/>
              <a:t> entre </a:t>
            </a:r>
            <a:r>
              <a:rPr lang="pt-BR" dirty="0" err="1"/>
              <a:t>BSs</a:t>
            </a:r>
            <a:r>
              <a:rPr lang="pt-BR" dirty="0"/>
              <a:t> na mesma rede celular</a:t>
            </a:r>
            <a:endParaRPr lang="en-US" dirty="0"/>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247</a:t>
            </a:fld>
            <a:endParaRPr lang="en-US" dirty="0"/>
          </a:p>
        </p:txBody>
      </p:sp>
      <p:sp>
        <p:nvSpPr>
          <p:cNvPr id="175" name="Freeform 174">
            <a:extLst>
              <a:ext uri="{FF2B5EF4-FFF2-40B4-BE49-F238E27FC236}">
                <a16:creationId xmlns:a16="http://schemas.microsoft.com/office/drawing/2014/main" id="{5D292240-04A9-9B4D-872B-879F45ED07F3}"/>
              </a:ext>
            </a:extLst>
          </p:cNvPr>
          <p:cNvSpPr/>
          <p:nvPr/>
        </p:nvSpPr>
        <p:spPr>
          <a:xfrm>
            <a:off x="925513" y="1440831"/>
            <a:ext cx="5952746" cy="2754133"/>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66853 w 2473336"/>
              <a:gd name="connsiteY12" fmla="*/ 371536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98141 w 2473336"/>
              <a:gd name="connsiteY12" fmla="*/ 211223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1460"/>
              <a:gd name="connsiteY0" fmla="*/ 57599 h 2518288"/>
              <a:gd name="connsiteX1" fmla="*/ 459082 w 2471460"/>
              <a:gd name="connsiteY1" fmla="*/ 200298 h 2518288"/>
              <a:gd name="connsiteX2" fmla="*/ 154652 w 2471460"/>
              <a:gd name="connsiteY2" fmla="*/ 647420 h 2518288"/>
              <a:gd name="connsiteX3" fmla="*/ 7194 w 2471460"/>
              <a:gd name="connsiteY3" fmla="*/ 1151621 h 2518288"/>
              <a:gd name="connsiteX4" fmla="*/ 50004 w 2471460"/>
              <a:gd name="connsiteY4" fmla="*/ 1679605 h 2518288"/>
              <a:gd name="connsiteX5" fmla="*/ 283084 w 2471460"/>
              <a:gd name="connsiteY5" fmla="*/ 2236129 h 2518288"/>
              <a:gd name="connsiteX6" fmla="*/ 929997 w 2471460"/>
              <a:gd name="connsiteY6" fmla="*/ 2502500 h 2518288"/>
              <a:gd name="connsiteX7" fmla="*/ 1434210 w 2471460"/>
              <a:gd name="connsiteY7" fmla="*/ 2483473 h 2518288"/>
              <a:gd name="connsiteX8" fmla="*/ 1919395 w 2471460"/>
              <a:gd name="connsiteY8" fmla="*/ 2450177 h 2518288"/>
              <a:gd name="connsiteX9" fmla="*/ 2358201 w 2471460"/>
              <a:gd name="connsiteY9" fmla="*/ 2104782 h 2518288"/>
              <a:gd name="connsiteX10" fmla="*/ 2471174 w 2471460"/>
              <a:gd name="connsiteY10" fmla="*/ 1246753 h 2518288"/>
              <a:gd name="connsiteX11" fmla="*/ 2338454 w 2471460"/>
              <a:gd name="connsiteY11" fmla="*/ 463653 h 2518288"/>
              <a:gd name="connsiteX12" fmla="*/ 2098141 w 2471460"/>
              <a:gd name="connsiteY12" fmla="*/ 211223 h 2518288"/>
              <a:gd name="connsiteX13" fmla="*/ 1838531 w 2471460"/>
              <a:gd name="connsiteY13" fmla="*/ 86139 h 2518288"/>
              <a:gd name="connsiteX14" fmla="*/ 1258211 w 2471460"/>
              <a:gd name="connsiteY14" fmla="*/ 520 h 2518288"/>
              <a:gd name="connsiteX15" fmla="*/ 910971 w 2471460"/>
              <a:gd name="connsiteY15" fmla="*/ 57599 h 2518288"/>
              <a:gd name="connsiteX0" fmla="*/ 910971 w 2471460"/>
              <a:gd name="connsiteY0" fmla="*/ 68314 h 2529003"/>
              <a:gd name="connsiteX1" fmla="*/ 519920 w 2471460"/>
              <a:gd name="connsiteY1" fmla="*/ 613962 h 2529003"/>
              <a:gd name="connsiteX2" fmla="*/ 154652 w 2471460"/>
              <a:gd name="connsiteY2" fmla="*/ 658135 h 2529003"/>
              <a:gd name="connsiteX3" fmla="*/ 7194 w 2471460"/>
              <a:gd name="connsiteY3" fmla="*/ 1162336 h 2529003"/>
              <a:gd name="connsiteX4" fmla="*/ 50004 w 2471460"/>
              <a:gd name="connsiteY4" fmla="*/ 1690320 h 2529003"/>
              <a:gd name="connsiteX5" fmla="*/ 283084 w 2471460"/>
              <a:gd name="connsiteY5" fmla="*/ 2246844 h 2529003"/>
              <a:gd name="connsiteX6" fmla="*/ 929997 w 2471460"/>
              <a:gd name="connsiteY6" fmla="*/ 2513215 h 2529003"/>
              <a:gd name="connsiteX7" fmla="*/ 1434210 w 2471460"/>
              <a:gd name="connsiteY7" fmla="*/ 2494188 h 2529003"/>
              <a:gd name="connsiteX8" fmla="*/ 1919395 w 2471460"/>
              <a:gd name="connsiteY8" fmla="*/ 2460892 h 2529003"/>
              <a:gd name="connsiteX9" fmla="*/ 2358201 w 2471460"/>
              <a:gd name="connsiteY9" fmla="*/ 2115497 h 2529003"/>
              <a:gd name="connsiteX10" fmla="*/ 2471174 w 2471460"/>
              <a:gd name="connsiteY10" fmla="*/ 1257468 h 2529003"/>
              <a:gd name="connsiteX11" fmla="*/ 2338454 w 2471460"/>
              <a:gd name="connsiteY11" fmla="*/ 474368 h 2529003"/>
              <a:gd name="connsiteX12" fmla="*/ 2098141 w 2471460"/>
              <a:gd name="connsiteY12" fmla="*/ 221938 h 2529003"/>
              <a:gd name="connsiteX13" fmla="*/ 1838531 w 2471460"/>
              <a:gd name="connsiteY13" fmla="*/ 96854 h 2529003"/>
              <a:gd name="connsiteX14" fmla="*/ 1258211 w 2471460"/>
              <a:gd name="connsiteY14" fmla="*/ 11235 h 2529003"/>
              <a:gd name="connsiteX15" fmla="*/ 910971 w 2471460"/>
              <a:gd name="connsiteY15" fmla="*/ 68314 h 2529003"/>
              <a:gd name="connsiteX0" fmla="*/ 912483 w 2472972"/>
              <a:gd name="connsiteY0" fmla="*/ 68314 h 2529003"/>
              <a:gd name="connsiteX1" fmla="*/ 521432 w 2472972"/>
              <a:gd name="connsiteY1" fmla="*/ 613962 h 2529003"/>
              <a:gd name="connsiteX2" fmla="*/ 177023 w 2472972"/>
              <a:gd name="connsiteY2" fmla="*/ 853110 h 2529003"/>
              <a:gd name="connsiteX3" fmla="*/ 8706 w 2472972"/>
              <a:gd name="connsiteY3" fmla="*/ 1162336 h 2529003"/>
              <a:gd name="connsiteX4" fmla="*/ 51516 w 2472972"/>
              <a:gd name="connsiteY4" fmla="*/ 1690320 h 2529003"/>
              <a:gd name="connsiteX5" fmla="*/ 284596 w 2472972"/>
              <a:gd name="connsiteY5" fmla="*/ 2246844 h 2529003"/>
              <a:gd name="connsiteX6" fmla="*/ 931509 w 2472972"/>
              <a:gd name="connsiteY6" fmla="*/ 2513215 h 2529003"/>
              <a:gd name="connsiteX7" fmla="*/ 1435722 w 2472972"/>
              <a:gd name="connsiteY7" fmla="*/ 2494188 h 2529003"/>
              <a:gd name="connsiteX8" fmla="*/ 1920907 w 2472972"/>
              <a:gd name="connsiteY8" fmla="*/ 2460892 h 2529003"/>
              <a:gd name="connsiteX9" fmla="*/ 2359713 w 2472972"/>
              <a:gd name="connsiteY9" fmla="*/ 2115497 h 2529003"/>
              <a:gd name="connsiteX10" fmla="*/ 2472686 w 2472972"/>
              <a:gd name="connsiteY10" fmla="*/ 1257468 h 2529003"/>
              <a:gd name="connsiteX11" fmla="*/ 2339966 w 2472972"/>
              <a:gd name="connsiteY11" fmla="*/ 474368 h 2529003"/>
              <a:gd name="connsiteX12" fmla="*/ 2099653 w 2472972"/>
              <a:gd name="connsiteY12" fmla="*/ 221938 h 2529003"/>
              <a:gd name="connsiteX13" fmla="*/ 1840043 w 2472972"/>
              <a:gd name="connsiteY13" fmla="*/ 96854 h 2529003"/>
              <a:gd name="connsiteX14" fmla="*/ 1259723 w 2472972"/>
              <a:gd name="connsiteY14" fmla="*/ 11235 h 2529003"/>
              <a:gd name="connsiteX15" fmla="*/ 912483 w 2472972"/>
              <a:gd name="connsiteY15" fmla="*/ 68314 h 2529003"/>
              <a:gd name="connsiteX0" fmla="*/ 867796 w 2428285"/>
              <a:gd name="connsiteY0" fmla="*/ 68314 h 2529003"/>
              <a:gd name="connsiteX1" fmla="*/ 476745 w 2428285"/>
              <a:gd name="connsiteY1" fmla="*/ 613962 h 2529003"/>
              <a:gd name="connsiteX2" fmla="*/ 132336 w 2428285"/>
              <a:gd name="connsiteY2" fmla="*/ 853110 h 2529003"/>
              <a:gd name="connsiteX3" fmla="*/ 68313 w 2428285"/>
              <a:gd name="connsiteY3" fmla="*/ 1248992 h 2529003"/>
              <a:gd name="connsiteX4" fmla="*/ 6829 w 2428285"/>
              <a:gd name="connsiteY4" fmla="*/ 1690320 h 2529003"/>
              <a:gd name="connsiteX5" fmla="*/ 239909 w 2428285"/>
              <a:gd name="connsiteY5" fmla="*/ 2246844 h 2529003"/>
              <a:gd name="connsiteX6" fmla="*/ 886822 w 2428285"/>
              <a:gd name="connsiteY6" fmla="*/ 2513215 h 2529003"/>
              <a:gd name="connsiteX7" fmla="*/ 1391035 w 2428285"/>
              <a:gd name="connsiteY7" fmla="*/ 2494188 h 2529003"/>
              <a:gd name="connsiteX8" fmla="*/ 1876220 w 2428285"/>
              <a:gd name="connsiteY8" fmla="*/ 2460892 h 2529003"/>
              <a:gd name="connsiteX9" fmla="*/ 2315026 w 2428285"/>
              <a:gd name="connsiteY9" fmla="*/ 2115497 h 2529003"/>
              <a:gd name="connsiteX10" fmla="*/ 2427999 w 2428285"/>
              <a:gd name="connsiteY10" fmla="*/ 1257468 h 2529003"/>
              <a:gd name="connsiteX11" fmla="*/ 2295279 w 2428285"/>
              <a:gd name="connsiteY11" fmla="*/ 474368 h 2529003"/>
              <a:gd name="connsiteX12" fmla="*/ 2054966 w 2428285"/>
              <a:gd name="connsiteY12" fmla="*/ 221938 h 2529003"/>
              <a:gd name="connsiteX13" fmla="*/ 1795356 w 2428285"/>
              <a:gd name="connsiteY13" fmla="*/ 96854 h 2529003"/>
              <a:gd name="connsiteX14" fmla="*/ 1215036 w 2428285"/>
              <a:gd name="connsiteY14" fmla="*/ 11235 h 2529003"/>
              <a:gd name="connsiteX15" fmla="*/ 867796 w 2428285"/>
              <a:gd name="connsiteY15" fmla="*/ 68314 h 2529003"/>
              <a:gd name="connsiteX0" fmla="*/ 803267 w 2363756"/>
              <a:gd name="connsiteY0" fmla="*/ 68314 h 2529003"/>
              <a:gd name="connsiteX1" fmla="*/ 412216 w 2363756"/>
              <a:gd name="connsiteY1" fmla="*/ 613962 h 2529003"/>
              <a:gd name="connsiteX2" fmla="*/ 67807 w 2363756"/>
              <a:gd name="connsiteY2" fmla="*/ 853110 h 2529003"/>
              <a:gd name="connsiteX3" fmla="*/ 3784 w 2363756"/>
              <a:gd name="connsiteY3" fmla="*/ 1248992 h 2529003"/>
              <a:gd name="connsiteX4" fmla="*/ 25735 w 2363756"/>
              <a:gd name="connsiteY4" fmla="*/ 1924290 h 2529003"/>
              <a:gd name="connsiteX5" fmla="*/ 175380 w 2363756"/>
              <a:gd name="connsiteY5" fmla="*/ 2246844 h 2529003"/>
              <a:gd name="connsiteX6" fmla="*/ 822293 w 2363756"/>
              <a:gd name="connsiteY6" fmla="*/ 2513215 h 2529003"/>
              <a:gd name="connsiteX7" fmla="*/ 1326506 w 2363756"/>
              <a:gd name="connsiteY7" fmla="*/ 2494188 h 2529003"/>
              <a:gd name="connsiteX8" fmla="*/ 1811691 w 2363756"/>
              <a:gd name="connsiteY8" fmla="*/ 2460892 h 2529003"/>
              <a:gd name="connsiteX9" fmla="*/ 2250497 w 2363756"/>
              <a:gd name="connsiteY9" fmla="*/ 2115497 h 2529003"/>
              <a:gd name="connsiteX10" fmla="*/ 2363470 w 2363756"/>
              <a:gd name="connsiteY10" fmla="*/ 1257468 h 2529003"/>
              <a:gd name="connsiteX11" fmla="*/ 2230750 w 2363756"/>
              <a:gd name="connsiteY11" fmla="*/ 474368 h 2529003"/>
              <a:gd name="connsiteX12" fmla="*/ 1990437 w 2363756"/>
              <a:gd name="connsiteY12" fmla="*/ 221938 h 2529003"/>
              <a:gd name="connsiteX13" fmla="*/ 1730827 w 2363756"/>
              <a:gd name="connsiteY13" fmla="*/ 96854 h 2529003"/>
              <a:gd name="connsiteX14" fmla="*/ 1150507 w 2363756"/>
              <a:gd name="connsiteY14" fmla="*/ 11235 h 2529003"/>
              <a:gd name="connsiteX15" fmla="*/ 803267 w 2363756"/>
              <a:gd name="connsiteY15" fmla="*/ 68314 h 2529003"/>
              <a:gd name="connsiteX0" fmla="*/ 814049 w 2374538"/>
              <a:gd name="connsiteY0" fmla="*/ 68314 h 2522466"/>
              <a:gd name="connsiteX1" fmla="*/ 422998 w 2374538"/>
              <a:gd name="connsiteY1" fmla="*/ 613962 h 2522466"/>
              <a:gd name="connsiteX2" fmla="*/ 78589 w 2374538"/>
              <a:gd name="connsiteY2" fmla="*/ 853110 h 2522466"/>
              <a:gd name="connsiteX3" fmla="*/ 14566 w 2374538"/>
              <a:gd name="connsiteY3" fmla="*/ 1248992 h 2522466"/>
              <a:gd name="connsiteX4" fmla="*/ 36517 w 2374538"/>
              <a:gd name="connsiteY4" fmla="*/ 1924290 h 2522466"/>
              <a:gd name="connsiteX5" fmla="*/ 379105 w 2374538"/>
              <a:gd name="connsiteY5" fmla="*/ 2337832 h 2522466"/>
              <a:gd name="connsiteX6" fmla="*/ 833075 w 2374538"/>
              <a:gd name="connsiteY6" fmla="*/ 2513215 h 2522466"/>
              <a:gd name="connsiteX7" fmla="*/ 1337288 w 2374538"/>
              <a:gd name="connsiteY7" fmla="*/ 2494188 h 2522466"/>
              <a:gd name="connsiteX8" fmla="*/ 1822473 w 2374538"/>
              <a:gd name="connsiteY8" fmla="*/ 2460892 h 2522466"/>
              <a:gd name="connsiteX9" fmla="*/ 2261279 w 2374538"/>
              <a:gd name="connsiteY9" fmla="*/ 2115497 h 2522466"/>
              <a:gd name="connsiteX10" fmla="*/ 2374252 w 2374538"/>
              <a:gd name="connsiteY10" fmla="*/ 1257468 h 2522466"/>
              <a:gd name="connsiteX11" fmla="*/ 2241532 w 2374538"/>
              <a:gd name="connsiteY11" fmla="*/ 474368 h 2522466"/>
              <a:gd name="connsiteX12" fmla="*/ 2001219 w 2374538"/>
              <a:gd name="connsiteY12" fmla="*/ 221938 h 2522466"/>
              <a:gd name="connsiteX13" fmla="*/ 1741609 w 2374538"/>
              <a:gd name="connsiteY13" fmla="*/ 96854 h 2522466"/>
              <a:gd name="connsiteX14" fmla="*/ 1161289 w 2374538"/>
              <a:gd name="connsiteY14" fmla="*/ 11235 h 2522466"/>
              <a:gd name="connsiteX15" fmla="*/ 814049 w 2374538"/>
              <a:gd name="connsiteY15" fmla="*/ 68314 h 2522466"/>
              <a:gd name="connsiteX0" fmla="*/ 824393 w 2384882"/>
              <a:gd name="connsiteY0" fmla="*/ 68314 h 2522466"/>
              <a:gd name="connsiteX1" fmla="*/ 433342 w 2384882"/>
              <a:gd name="connsiteY1" fmla="*/ 613962 h 2522466"/>
              <a:gd name="connsiteX2" fmla="*/ 88933 w 2384882"/>
              <a:gd name="connsiteY2" fmla="*/ 853110 h 2522466"/>
              <a:gd name="connsiteX3" fmla="*/ 7527 w 2384882"/>
              <a:gd name="connsiteY3" fmla="*/ 1248992 h 2522466"/>
              <a:gd name="connsiteX4" fmla="*/ 46861 w 2384882"/>
              <a:gd name="connsiteY4" fmla="*/ 1924290 h 2522466"/>
              <a:gd name="connsiteX5" fmla="*/ 389449 w 2384882"/>
              <a:gd name="connsiteY5" fmla="*/ 2337832 h 2522466"/>
              <a:gd name="connsiteX6" fmla="*/ 843419 w 2384882"/>
              <a:gd name="connsiteY6" fmla="*/ 2513215 h 2522466"/>
              <a:gd name="connsiteX7" fmla="*/ 1347632 w 2384882"/>
              <a:gd name="connsiteY7" fmla="*/ 2494188 h 2522466"/>
              <a:gd name="connsiteX8" fmla="*/ 1832817 w 2384882"/>
              <a:gd name="connsiteY8" fmla="*/ 2460892 h 2522466"/>
              <a:gd name="connsiteX9" fmla="*/ 2271623 w 2384882"/>
              <a:gd name="connsiteY9" fmla="*/ 2115497 h 2522466"/>
              <a:gd name="connsiteX10" fmla="*/ 2384596 w 2384882"/>
              <a:gd name="connsiteY10" fmla="*/ 1257468 h 2522466"/>
              <a:gd name="connsiteX11" fmla="*/ 2251876 w 2384882"/>
              <a:gd name="connsiteY11" fmla="*/ 474368 h 2522466"/>
              <a:gd name="connsiteX12" fmla="*/ 2011563 w 2384882"/>
              <a:gd name="connsiteY12" fmla="*/ 221938 h 2522466"/>
              <a:gd name="connsiteX13" fmla="*/ 1751953 w 2384882"/>
              <a:gd name="connsiteY13" fmla="*/ 96854 h 2522466"/>
              <a:gd name="connsiteX14" fmla="*/ 1171633 w 2384882"/>
              <a:gd name="connsiteY14" fmla="*/ 11235 h 2522466"/>
              <a:gd name="connsiteX15" fmla="*/ 824393 w 2384882"/>
              <a:gd name="connsiteY15" fmla="*/ 68314 h 2522466"/>
              <a:gd name="connsiteX0" fmla="*/ 824393 w 2384882"/>
              <a:gd name="connsiteY0" fmla="*/ 24422 h 2478574"/>
              <a:gd name="connsiteX1" fmla="*/ 433342 w 2384882"/>
              <a:gd name="connsiteY1" fmla="*/ 570070 h 2478574"/>
              <a:gd name="connsiteX2" fmla="*/ 88933 w 2384882"/>
              <a:gd name="connsiteY2" fmla="*/ 809218 h 2478574"/>
              <a:gd name="connsiteX3" fmla="*/ 7527 w 2384882"/>
              <a:gd name="connsiteY3" fmla="*/ 1205100 h 2478574"/>
              <a:gd name="connsiteX4" fmla="*/ 46861 w 2384882"/>
              <a:gd name="connsiteY4" fmla="*/ 1880398 h 2478574"/>
              <a:gd name="connsiteX5" fmla="*/ 389449 w 2384882"/>
              <a:gd name="connsiteY5" fmla="*/ 2293940 h 2478574"/>
              <a:gd name="connsiteX6" fmla="*/ 843419 w 2384882"/>
              <a:gd name="connsiteY6" fmla="*/ 2469323 h 2478574"/>
              <a:gd name="connsiteX7" fmla="*/ 1347632 w 2384882"/>
              <a:gd name="connsiteY7" fmla="*/ 2450296 h 2478574"/>
              <a:gd name="connsiteX8" fmla="*/ 1832817 w 2384882"/>
              <a:gd name="connsiteY8" fmla="*/ 2417000 h 2478574"/>
              <a:gd name="connsiteX9" fmla="*/ 2271623 w 2384882"/>
              <a:gd name="connsiteY9" fmla="*/ 2071605 h 2478574"/>
              <a:gd name="connsiteX10" fmla="*/ 2384596 w 2384882"/>
              <a:gd name="connsiteY10" fmla="*/ 1213576 h 2478574"/>
              <a:gd name="connsiteX11" fmla="*/ 2251876 w 2384882"/>
              <a:gd name="connsiteY11" fmla="*/ 430476 h 2478574"/>
              <a:gd name="connsiteX12" fmla="*/ 2011563 w 2384882"/>
              <a:gd name="connsiteY12" fmla="*/ 178046 h 2478574"/>
              <a:gd name="connsiteX13" fmla="*/ 1751953 w 2384882"/>
              <a:gd name="connsiteY13" fmla="*/ 52962 h 2478574"/>
              <a:gd name="connsiteX14" fmla="*/ 1184973 w 2384882"/>
              <a:gd name="connsiteY14" fmla="*/ 90631 h 2478574"/>
              <a:gd name="connsiteX15" fmla="*/ 824393 w 2384882"/>
              <a:gd name="connsiteY15" fmla="*/ 24422 h 2478574"/>
              <a:gd name="connsiteX0" fmla="*/ 803431 w 2384882"/>
              <a:gd name="connsiteY0" fmla="*/ 504829 h 2461574"/>
              <a:gd name="connsiteX1" fmla="*/ 433342 w 2384882"/>
              <a:gd name="connsiteY1" fmla="*/ 553070 h 2461574"/>
              <a:gd name="connsiteX2" fmla="*/ 88933 w 2384882"/>
              <a:gd name="connsiteY2" fmla="*/ 792218 h 2461574"/>
              <a:gd name="connsiteX3" fmla="*/ 7527 w 2384882"/>
              <a:gd name="connsiteY3" fmla="*/ 1188100 h 2461574"/>
              <a:gd name="connsiteX4" fmla="*/ 46861 w 2384882"/>
              <a:gd name="connsiteY4" fmla="*/ 1863398 h 2461574"/>
              <a:gd name="connsiteX5" fmla="*/ 389449 w 2384882"/>
              <a:gd name="connsiteY5" fmla="*/ 2276940 h 2461574"/>
              <a:gd name="connsiteX6" fmla="*/ 843419 w 2384882"/>
              <a:gd name="connsiteY6" fmla="*/ 2452323 h 2461574"/>
              <a:gd name="connsiteX7" fmla="*/ 1347632 w 2384882"/>
              <a:gd name="connsiteY7" fmla="*/ 2433296 h 2461574"/>
              <a:gd name="connsiteX8" fmla="*/ 1832817 w 2384882"/>
              <a:gd name="connsiteY8" fmla="*/ 2400000 h 2461574"/>
              <a:gd name="connsiteX9" fmla="*/ 2271623 w 2384882"/>
              <a:gd name="connsiteY9" fmla="*/ 2054605 h 2461574"/>
              <a:gd name="connsiteX10" fmla="*/ 2384596 w 2384882"/>
              <a:gd name="connsiteY10" fmla="*/ 1196576 h 2461574"/>
              <a:gd name="connsiteX11" fmla="*/ 2251876 w 2384882"/>
              <a:gd name="connsiteY11" fmla="*/ 413476 h 2461574"/>
              <a:gd name="connsiteX12" fmla="*/ 2011563 w 2384882"/>
              <a:gd name="connsiteY12" fmla="*/ 161046 h 2461574"/>
              <a:gd name="connsiteX13" fmla="*/ 1751953 w 2384882"/>
              <a:gd name="connsiteY13" fmla="*/ 35962 h 2461574"/>
              <a:gd name="connsiteX14" fmla="*/ 1184973 w 2384882"/>
              <a:gd name="connsiteY14" fmla="*/ 73631 h 2461574"/>
              <a:gd name="connsiteX15" fmla="*/ 803431 w 2384882"/>
              <a:gd name="connsiteY15" fmla="*/ 504829 h 246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84882" h="2461574">
                <a:moveTo>
                  <a:pt x="803431" y="504829"/>
                </a:moveTo>
                <a:cubicBezTo>
                  <a:pt x="678159" y="584736"/>
                  <a:pt x="552425" y="505172"/>
                  <a:pt x="433342" y="553070"/>
                </a:cubicBezTo>
                <a:cubicBezTo>
                  <a:pt x="314259" y="600968"/>
                  <a:pt x="159902" y="686380"/>
                  <a:pt x="88933" y="792218"/>
                </a:cubicBezTo>
                <a:cubicBezTo>
                  <a:pt x="17964" y="898056"/>
                  <a:pt x="14539" y="1009570"/>
                  <a:pt x="7527" y="1188100"/>
                </a:cubicBezTo>
                <a:cubicBezTo>
                  <a:pt x="515" y="1366630"/>
                  <a:pt x="-16793" y="1681925"/>
                  <a:pt x="46861" y="1863398"/>
                </a:cubicBezTo>
                <a:cubicBezTo>
                  <a:pt x="110515" y="2044871"/>
                  <a:pt x="256689" y="2178786"/>
                  <a:pt x="389449" y="2276940"/>
                </a:cubicBezTo>
                <a:cubicBezTo>
                  <a:pt x="522209" y="2375094"/>
                  <a:pt x="683722" y="2426264"/>
                  <a:pt x="843419" y="2452323"/>
                </a:cubicBezTo>
                <a:cubicBezTo>
                  <a:pt x="1003116" y="2478382"/>
                  <a:pt x="1182732" y="2442016"/>
                  <a:pt x="1347632" y="2433296"/>
                </a:cubicBezTo>
                <a:cubicBezTo>
                  <a:pt x="1512532" y="2424576"/>
                  <a:pt x="1678819" y="2463115"/>
                  <a:pt x="1832817" y="2400000"/>
                </a:cubicBezTo>
                <a:cubicBezTo>
                  <a:pt x="1986815" y="2336885"/>
                  <a:pt x="2179660" y="2255176"/>
                  <a:pt x="2271623" y="2054605"/>
                </a:cubicBezTo>
                <a:cubicBezTo>
                  <a:pt x="2363586" y="1854034"/>
                  <a:pt x="2387887" y="1470098"/>
                  <a:pt x="2384596" y="1196576"/>
                </a:cubicBezTo>
                <a:cubicBezTo>
                  <a:pt x="2381305" y="923055"/>
                  <a:pt x="2314048" y="586064"/>
                  <a:pt x="2251876" y="413476"/>
                </a:cubicBezTo>
                <a:cubicBezTo>
                  <a:pt x="2189704" y="240888"/>
                  <a:pt x="2094884" y="223965"/>
                  <a:pt x="2011563" y="161046"/>
                </a:cubicBezTo>
                <a:cubicBezTo>
                  <a:pt x="1928243" y="98127"/>
                  <a:pt x="1886727" y="97798"/>
                  <a:pt x="1751953" y="35962"/>
                </a:cubicBezTo>
                <a:cubicBezTo>
                  <a:pt x="1617179" y="-25874"/>
                  <a:pt x="1343060" y="-4513"/>
                  <a:pt x="1184973" y="73631"/>
                </a:cubicBezTo>
                <a:cubicBezTo>
                  <a:pt x="1026886" y="151775"/>
                  <a:pt x="928703" y="424922"/>
                  <a:pt x="803431" y="50482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a:extLst>
              <a:ext uri="{FF2B5EF4-FFF2-40B4-BE49-F238E27FC236}">
                <a16:creationId xmlns:a16="http://schemas.microsoft.com/office/drawing/2014/main" id="{13569EAF-EE3D-0048-9D23-F62CE0F922F6}"/>
              </a:ext>
            </a:extLst>
          </p:cNvPr>
          <p:cNvSpPr txBox="1"/>
          <p:nvPr/>
        </p:nvSpPr>
        <p:spPr>
          <a:xfrm>
            <a:off x="1085279" y="2844732"/>
            <a:ext cx="1324888" cy="268920"/>
          </a:xfrm>
          <a:prstGeom prst="rect">
            <a:avLst/>
          </a:prstGeom>
          <a:noFill/>
        </p:spPr>
        <p:txBody>
          <a:bodyPr wrap="square" rtlCol="0">
            <a:spAutoFit/>
          </a:bodyPr>
          <a:lstStyle/>
          <a:p>
            <a:pPr>
              <a:lnSpc>
                <a:spcPct val="80000"/>
              </a:lnSpc>
            </a:pPr>
            <a:r>
              <a:rPr lang="en-US" sz="1400" dirty="0"/>
              <a:t>P-GW</a:t>
            </a:r>
            <a:endParaRPr lang="en-US" sz="1100" dirty="0"/>
          </a:p>
        </p:txBody>
      </p:sp>
      <p:grpSp>
        <p:nvGrpSpPr>
          <p:cNvPr id="177" name="Group 176">
            <a:extLst>
              <a:ext uri="{FF2B5EF4-FFF2-40B4-BE49-F238E27FC236}">
                <a16:creationId xmlns:a16="http://schemas.microsoft.com/office/drawing/2014/main" id="{308A338F-2308-8F4E-A730-D5B9D0F7F33A}"/>
              </a:ext>
            </a:extLst>
          </p:cNvPr>
          <p:cNvGrpSpPr/>
          <p:nvPr/>
        </p:nvGrpSpPr>
        <p:grpSpPr>
          <a:xfrm>
            <a:off x="6401403" y="2351590"/>
            <a:ext cx="411598" cy="711594"/>
            <a:chOff x="3533208" y="1227996"/>
            <a:chExt cx="567057" cy="933976"/>
          </a:xfrm>
        </p:grpSpPr>
        <p:pic>
          <p:nvPicPr>
            <p:cNvPr id="178" name="Picture 177" descr="mobile_or_tablet.png">
              <a:extLst>
                <a:ext uri="{FF2B5EF4-FFF2-40B4-BE49-F238E27FC236}">
                  <a16:creationId xmlns:a16="http://schemas.microsoft.com/office/drawing/2014/main" id="{D6A92062-5DE0-144B-8BDD-BB1F477DA01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179" name="Rectangle 178">
              <a:extLst>
                <a:ext uri="{FF2B5EF4-FFF2-40B4-BE49-F238E27FC236}">
                  <a16:creationId xmlns:a16="http://schemas.microsoft.com/office/drawing/2014/main" id="{83B23544-9FFD-154F-B823-09AFFCEFB40F}"/>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310" name="TextBox 309">
            <a:extLst>
              <a:ext uri="{FF2B5EF4-FFF2-40B4-BE49-F238E27FC236}">
                <a16:creationId xmlns:a16="http://schemas.microsoft.com/office/drawing/2014/main" id="{33CEF85A-B3CE-524B-9448-D522A443B700}"/>
              </a:ext>
            </a:extLst>
          </p:cNvPr>
          <p:cNvSpPr txBox="1"/>
          <p:nvPr/>
        </p:nvSpPr>
        <p:spPr>
          <a:xfrm>
            <a:off x="2692223" y="2227426"/>
            <a:ext cx="1116933" cy="268920"/>
          </a:xfrm>
          <a:prstGeom prst="rect">
            <a:avLst/>
          </a:prstGeom>
          <a:noFill/>
        </p:spPr>
        <p:txBody>
          <a:bodyPr wrap="square" rtlCol="0">
            <a:spAutoFit/>
          </a:bodyPr>
          <a:lstStyle/>
          <a:p>
            <a:pPr>
              <a:lnSpc>
                <a:spcPct val="80000"/>
              </a:lnSpc>
            </a:pPr>
            <a:r>
              <a:rPr lang="en-US" sz="1400" dirty="0"/>
              <a:t>S-GW</a:t>
            </a:r>
          </a:p>
        </p:txBody>
      </p:sp>
      <p:sp>
        <p:nvSpPr>
          <p:cNvPr id="329" name="TextBox 328">
            <a:extLst>
              <a:ext uri="{FF2B5EF4-FFF2-40B4-BE49-F238E27FC236}">
                <a16:creationId xmlns:a16="http://schemas.microsoft.com/office/drawing/2014/main" id="{E92346B9-CDCD-114E-9D23-9600310716A6}"/>
              </a:ext>
            </a:extLst>
          </p:cNvPr>
          <p:cNvSpPr txBox="1"/>
          <p:nvPr/>
        </p:nvSpPr>
        <p:spPr>
          <a:xfrm>
            <a:off x="3262783" y="3885899"/>
            <a:ext cx="934545" cy="268920"/>
          </a:xfrm>
          <a:prstGeom prst="rect">
            <a:avLst/>
          </a:prstGeom>
          <a:noFill/>
        </p:spPr>
        <p:txBody>
          <a:bodyPr wrap="square" rtlCol="0">
            <a:spAutoFit/>
          </a:bodyPr>
          <a:lstStyle/>
          <a:p>
            <a:pPr>
              <a:lnSpc>
                <a:spcPct val="80000"/>
              </a:lnSpc>
            </a:pPr>
            <a:r>
              <a:rPr lang="en-US" sz="1400" dirty="0"/>
              <a:t>MME</a:t>
            </a:r>
            <a:endParaRPr lang="en-US" sz="1100" dirty="0"/>
          </a:p>
        </p:txBody>
      </p:sp>
      <p:pic>
        <p:nvPicPr>
          <p:cNvPr id="332" name="Picture 331">
            <a:extLst>
              <a:ext uri="{FF2B5EF4-FFF2-40B4-BE49-F238E27FC236}">
                <a16:creationId xmlns:a16="http://schemas.microsoft.com/office/drawing/2014/main" id="{FAD1F991-B64F-0544-9885-91C20DFA79BC}"/>
              </a:ext>
            </a:extLst>
          </p:cNvPr>
          <p:cNvPicPr>
            <a:picLocks noChangeAspect="1"/>
          </p:cNvPicPr>
          <p:nvPr/>
        </p:nvPicPr>
        <p:blipFill>
          <a:blip r:embed="rId4"/>
          <a:stretch>
            <a:fillRect/>
          </a:stretch>
        </p:blipFill>
        <p:spPr>
          <a:xfrm>
            <a:off x="1763100" y="2602025"/>
            <a:ext cx="928788" cy="170836"/>
          </a:xfrm>
          <a:prstGeom prst="rect">
            <a:avLst/>
          </a:prstGeom>
        </p:spPr>
      </p:pic>
      <p:sp>
        <p:nvSpPr>
          <p:cNvPr id="386" name="TextBox 385">
            <a:extLst>
              <a:ext uri="{FF2B5EF4-FFF2-40B4-BE49-F238E27FC236}">
                <a16:creationId xmlns:a16="http://schemas.microsoft.com/office/drawing/2014/main" id="{03A36E60-FFEC-5940-BCAC-7297F28652D0}"/>
              </a:ext>
            </a:extLst>
          </p:cNvPr>
          <p:cNvSpPr txBox="1"/>
          <p:nvPr/>
        </p:nvSpPr>
        <p:spPr>
          <a:xfrm>
            <a:off x="3861820" y="1755324"/>
            <a:ext cx="1143391" cy="268984"/>
          </a:xfrm>
          <a:prstGeom prst="rect">
            <a:avLst/>
          </a:prstGeom>
          <a:noFill/>
        </p:spPr>
        <p:txBody>
          <a:bodyPr wrap="none" rtlCol="0">
            <a:spAutoFit/>
          </a:bodyPr>
          <a:lstStyle/>
          <a:p>
            <a:pPr algn="r">
              <a:lnSpc>
                <a:spcPct val="80000"/>
              </a:lnSpc>
            </a:pPr>
            <a:r>
              <a:rPr lang="en-US" sz="1400" dirty="0">
                <a:solidFill>
                  <a:prstClr val="black"/>
                </a:solidFill>
                <a:latin typeface="Calibri"/>
              </a:rPr>
              <a:t>BS de </a:t>
            </a:r>
            <a:r>
              <a:rPr lang="en-US" sz="1400" dirty="0" err="1">
                <a:solidFill>
                  <a:prstClr val="black"/>
                </a:solidFill>
                <a:latin typeface="Calibri"/>
              </a:rPr>
              <a:t>origem</a:t>
            </a:r>
            <a:endParaRPr lang="en-US" sz="1400" dirty="0">
              <a:solidFill>
                <a:prstClr val="black"/>
              </a:solidFill>
              <a:latin typeface="Calibri"/>
            </a:endParaRPr>
          </a:p>
        </p:txBody>
      </p:sp>
      <p:grpSp>
        <p:nvGrpSpPr>
          <p:cNvPr id="9" name="Group 8">
            <a:extLst>
              <a:ext uri="{FF2B5EF4-FFF2-40B4-BE49-F238E27FC236}">
                <a16:creationId xmlns:a16="http://schemas.microsoft.com/office/drawing/2014/main" id="{C31FB3C4-5057-E546-9C11-BEAE46606B6C}"/>
              </a:ext>
            </a:extLst>
          </p:cNvPr>
          <p:cNvGrpSpPr/>
          <p:nvPr/>
        </p:nvGrpSpPr>
        <p:grpSpPr>
          <a:xfrm>
            <a:off x="4688063" y="2183642"/>
            <a:ext cx="280178" cy="1087463"/>
            <a:chOff x="6566290" y="2665556"/>
            <a:chExt cx="280178" cy="1087463"/>
          </a:xfrm>
        </p:grpSpPr>
        <p:cxnSp>
          <p:nvCxnSpPr>
            <p:cNvPr id="387" name="Straight Arrow Connector 386">
              <a:extLst>
                <a:ext uri="{FF2B5EF4-FFF2-40B4-BE49-F238E27FC236}">
                  <a16:creationId xmlns:a16="http://schemas.microsoft.com/office/drawing/2014/main" id="{91A59A44-BD92-7049-A3BB-90418BAFE76B}"/>
                </a:ext>
              </a:extLst>
            </p:cNvPr>
            <p:cNvCxnSpPr/>
            <p:nvPr/>
          </p:nvCxnSpPr>
          <p:spPr>
            <a:xfrm>
              <a:off x="6716698" y="2665556"/>
              <a:ext cx="17218" cy="1087463"/>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88" name="Group 387">
              <a:extLst>
                <a:ext uri="{FF2B5EF4-FFF2-40B4-BE49-F238E27FC236}">
                  <a16:creationId xmlns:a16="http://schemas.microsoft.com/office/drawing/2014/main" id="{F175C08E-E9E9-F14A-A2BC-450F050793E7}"/>
                </a:ext>
              </a:extLst>
            </p:cNvPr>
            <p:cNvGrpSpPr/>
            <p:nvPr/>
          </p:nvGrpSpPr>
          <p:grpSpPr>
            <a:xfrm>
              <a:off x="6566290" y="2804188"/>
              <a:ext cx="280178" cy="369332"/>
              <a:chOff x="470041" y="5898972"/>
              <a:chExt cx="341714" cy="438909"/>
            </a:xfrm>
          </p:grpSpPr>
          <p:sp>
            <p:nvSpPr>
              <p:cNvPr id="389" name="Oval 388">
                <a:extLst>
                  <a:ext uri="{FF2B5EF4-FFF2-40B4-BE49-F238E27FC236}">
                    <a16:creationId xmlns:a16="http://schemas.microsoft.com/office/drawing/2014/main" id="{12523EFB-81B1-4945-B431-B84F6F48E64D}"/>
                  </a:ext>
                </a:extLst>
              </p:cNvPr>
              <p:cNvSpPr/>
              <p:nvPr/>
            </p:nvSpPr>
            <p:spPr>
              <a:xfrm>
                <a:off x="493044" y="5957486"/>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90" name="TextBox 389">
                <a:extLst>
                  <a:ext uri="{FF2B5EF4-FFF2-40B4-BE49-F238E27FC236}">
                    <a16:creationId xmlns:a16="http://schemas.microsoft.com/office/drawing/2014/main" id="{32C4C390-1EE8-4F42-8A17-4A2D19E88203}"/>
                  </a:ext>
                </a:extLst>
              </p:cNvPr>
              <p:cNvSpPr txBox="1"/>
              <p:nvPr/>
            </p:nvSpPr>
            <p:spPr>
              <a:xfrm>
                <a:off x="470041" y="5898972"/>
                <a:ext cx="239859" cy="438909"/>
              </a:xfrm>
              <a:prstGeom prst="rect">
                <a:avLst/>
              </a:prstGeom>
              <a:noFill/>
            </p:spPr>
            <p:txBody>
              <a:bodyPr wrap="square" rtlCol="0">
                <a:spAutoFit/>
              </a:bodyPr>
              <a:lstStyle/>
              <a:p>
                <a:r>
                  <a:rPr lang="en-US" dirty="0">
                    <a:solidFill>
                      <a:srgbClr val="C00000"/>
                    </a:solidFill>
                  </a:rPr>
                  <a:t>1</a:t>
                </a:r>
              </a:p>
            </p:txBody>
          </p:sp>
        </p:grpSp>
      </p:grpSp>
      <p:grpSp>
        <p:nvGrpSpPr>
          <p:cNvPr id="13" name="Group 12">
            <a:extLst>
              <a:ext uri="{FF2B5EF4-FFF2-40B4-BE49-F238E27FC236}">
                <a16:creationId xmlns:a16="http://schemas.microsoft.com/office/drawing/2014/main" id="{7671C1D5-5952-B54B-980D-F63A121B0BFF}"/>
              </a:ext>
            </a:extLst>
          </p:cNvPr>
          <p:cNvGrpSpPr/>
          <p:nvPr/>
        </p:nvGrpSpPr>
        <p:grpSpPr>
          <a:xfrm>
            <a:off x="5521958" y="2064537"/>
            <a:ext cx="967639" cy="369332"/>
            <a:chOff x="7400185" y="2546451"/>
            <a:chExt cx="967639" cy="369332"/>
          </a:xfrm>
        </p:grpSpPr>
        <p:cxnSp>
          <p:nvCxnSpPr>
            <p:cNvPr id="392" name="Straight Arrow Connector 391">
              <a:extLst>
                <a:ext uri="{FF2B5EF4-FFF2-40B4-BE49-F238E27FC236}">
                  <a16:creationId xmlns:a16="http://schemas.microsoft.com/office/drawing/2014/main" id="{B2B7598E-1B1D-8242-9921-8B85B79F3B3F}"/>
                </a:ext>
              </a:extLst>
            </p:cNvPr>
            <p:cNvCxnSpPr/>
            <p:nvPr/>
          </p:nvCxnSpPr>
          <p:spPr>
            <a:xfrm>
              <a:off x="7400185" y="2598280"/>
              <a:ext cx="967639" cy="31092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7" name="Group 406">
              <a:extLst>
                <a:ext uri="{FF2B5EF4-FFF2-40B4-BE49-F238E27FC236}">
                  <a16:creationId xmlns:a16="http://schemas.microsoft.com/office/drawing/2014/main" id="{5DE434BA-7C6A-F74E-B502-5DA05282CF3E}"/>
                </a:ext>
              </a:extLst>
            </p:cNvPr>
            <p:cNvGrpSpPr/>
            <p:nvPr/>
          </p:nvGrpSpPr>
          <p:grpSpPr>
            <a:xfrm>
              <a:off x="7693024" y="2546451"/>
              <a:ext cx="269844" cy="369332"/>
              <a:chOff x="489444" y="5911252"/>
              <a:chExt cx="329111" cy="438908"/>
            </a:xfrm>
          </p:grpSpPr>
          <p:sp>
            <p:nvSpPr>
              <p:cNvPr id="408" name="Oval 407">
                <a:extLst>
                  <a:ext uri="{FF2B5EF4-FFF2-40B4-BE49-F238E27FC236}">
                    <a16:creationId xmlns:a16="http://schemas.microsoft.com/office/drawing/2014/main" id="{47EFE1E6-DD95-B04C-871B-25680ED19A00}"/>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9" name="TextBox 408">
                <a:extLst>
                  <a:ext uri="{FF2B5EF4-FFF2-40B4-BE49-F238E27FC236}">
                    <a16:creationId xmlns:a16="http://schemas.microsoft.com/office/drawing/2014/main" id="{E15FEDDF-DE35-E54C-AF5F-8E423BB75B29}"/>
                  </a:ext>
                </a:extLst>
              </p:cNvPr>
              <p:cNvSpPr txBox="1"/>
              <p:nvPr/>
            </p:nvSpPr>
            <p:spPr>
              <a:xfrm>
                <a:off x="489444" y="5911252"/>
                <a:ext cx="239860" cy="438908"/>
              </a:xfrm>
              <a:prstGeom prst="rect">
                <a:avLst/>
              </a:prstGeom>
              <a:noFill/>
            </p:spPr>
            <p:txBody>
              <a:bodyPr wrap="square" rtlCol="0">
                <a:spAutoFit/>
              </a:bodyPr>
              <a:lstStyle/>
              <a:p>
                <a:r>
                  <a:rPr lang="en-US" dirty="0">
                    <a:solidFill>
                      <a:srgbClr val="C00000"/>
                    </a:solidFill>
                  </a:rPr>
                  <a:t>3</a:t>
                </a:r>
              </a:p>
            </p:txBody>
          </p:sp>
        </p:grpSp>
      </p:grpSp>
      <p:grpSp>
        <p:nvGrpSpPr>
          <p:cNvPr id="419" name="Group 418">
            <a:extLst>
              <a:ext uri="{FF2B5EF4-FFF2-40B4-BE49-F238E27FC236}">
                <a16:creationId xmlns:a16="http://schemas.microsoft.com/office/drawing/2014/main" id="{B77F4BBA-178F-6E41-9212-38493A29956F}"/>
              </a:ext>
            </a:extLst>
          </p:cNvPr>
          <p:cNvGrpSpPr/>
          <p:nvPr/>
        </p:nvGrpSpPr>
        <p:grpSpPr>
          <a:xfrm>
            <a:off x="2729931" y="2495664"/>
            <a:ext cx="591681" cy="328111"/>
            <a:chOff x="7493876" y="2774731"/>
            <a:chExt cx="1481958" cy="894622"/>
          </a:xfrm>
        </p:grpSpPr>
        <p:sp>
          <p:nvSpPr>
            <p:cNvPr id="420" name="Freeform 419">
              <a:extLst>
                <a:ext uri="{FF2B5EF4-FFF2-40B4-BE49-F238E27FC236}">
                  <a16:creationId xmlns:a16="http://schemas.microsoft.com/office/drawing/2014/main" id="{19AE44F0-63DB-C846-B823-44F9A63782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957067EB-61C5-0947-96CC-B582B664A6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85915945-BE65-5D49-939F-B34E21773838}"/>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42FA25E5-FDF3-6B46-AD98-3897482351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F0CE4241-088F-EA46-93F0-21295A801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BFBE2456-4957-3E41-9024-E32C00FA4C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C1B4EB6-5292-874E-99A6-AE9226A7E0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DE17E5AD-FC2B-6246-B9F3-10D8DA192102}"/>
              </a:ext>
            </a:extLst>
          </p:cNvPr>
          <p:cNvGrpSpPr/>
          <p:nvPr/>
        </p:nvGrpSpPr>
        <p:grpSpPr>
          <a:xfrm>
            <a:off x="1115314" y="2487426"/>
            <a:ext cx="591681" cy="328111"/>
            <a:chOff x="7493876" y="2774731"/>
            <a:chExt cx="1481958" cy="894622"/>
          </a:xfrm>
        </p:grpSpPr>
        <p:sp>
          <p:nvSpPr>
            <p:cNvPr id="428" name="Freeform 427">
              <a:extLst>
                <a:ext uri="{FF2B5EF4-FFF2-40B4-BE49-F238E27FC236}">
                  <a16:creationId xmlns:a16="http://schemas.microsoft.com/office/drawing/2014/main" id="{158C9F8C-CC0F-C948-B18E-069105D852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F3917F1D-A323-ED4E-A5DE-23F24259C90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85B9239B-D1A9-0F4C-B73D-AC584349F5A3}"/>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15F3FF2F-7BCE-604A-ACA9-1088A87BA7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2420D06E-F4D2-7B46-82D7-AF04AFA2705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76F8CDCE-D9E4-794E-804C-BD73C958D2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0FD60AC8-FA93-E548-BC57-2EA96450FB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35" name="Picture 434" descr="A screen shot of a computer&#10;&#10;Description automatically generated">
            <a:extLst>
              <a:ext uri="{FF2B5EF4-FFF2-40B4-BE49-F238E27FC236}">
                <a16:creationId xmlns:a16="http://schemas.microsoft.com/office/drawing/2014/main" id="{08D372FA-B634-A74B-9C93-17737911767B}"/>
              </a:ext>
            </a:extLst>
          </p:cNvPr>
          <p:cNvPicPr>
            <a:picLocks noChangeAspect="1"/>
          </p:cNvPicPr>
          <p:nvPr/>
        </p:nvPicPr>
        <p:blipFill>
          <a:blip r:embed="rId5"/>
          <a:stretch>
            <a:fillRect/>
          </a:stretch>
        </p:blipFill>
        <p:spPr>
          <a:xfrm>
            <a:off x="2971816" y="3475336"/>
            <a:ext cx="347811" cy="656928"/>
          </a:xfrm>
          <a:prstGeom prst="rect">
            <a:avLst/>
          </a:prstGeom>
        </p:spPr>
      </p:pic>
      <p:grpSp>
        <p:nvGrpSpPr>
          <p:cNvPr id="491" name="Group 490">
            <a:extLst>
              <a:ext uri="{FF2B5EF4-FFF2-40B4-BE49-F238E27FC236}">
                <a16:creationId xmlns:a16="http://schemas.microsoft.com/office/drawing/2014/main" id="{56BDD917-2F7E-C643-92DB-42339F467FA7}"/>
              </a:ext>
            </a:extLst>
          </p:cNvPr>
          <p:cNvGrpSpPr/>
          <p:nvPr/>
        </p:nvGrpSpPr>
        <p:grpSpPr>
          <a:xfrm rot="20440135">
            <a:off x="3260114" y="2251612"/>
            <a:ext cx="1690954" cy="185014"/>
            <a:chOff x="4041573" y="2957301"/>
            <a:chExt cx="1984577" cy="218510"/>
          </a:xfrm>
        </p:grpSpPr>
        <p:grpSp>
          <p:nvGrpSpPr>
            <p:cNvPr id="492" name="Group 491">
              <a:extLst>
                <a:ext uri="{FF2B5EF4-FFF2-40B4-BE49-F238E27FC236}">
                  <a16:creationId xmlns:a16="http://schemas.microsoft.com/office/drawing/2014/main" id="{CA4B32B7-3892-7044-98B9-E077474A5702}"/>
                </a:ext>
              </a:extLst>
            </p:cNvPr>
            <p:cNvGrpSpPr/>
            <p:nvPr/>
          </p:nvGrpSpPr>
          <p:grpSpPr>
            <a:xfrm>
              <a:off x="4257606" y="2957301"/>
              <a:ext cx="1510437" cy="218510"/>
              <a:chOff x="1616358" y="2551230"/>
              <a:chExt cx="2141698" cy="218510"/>
            </a:xfrm>
          </p:grpSpPr>
          <p:sp>
            <p:nvSpPr>
              <p:cNvPr id="495" name="Rectangle 494">
                <a:extLst>
                  <a:ext uri="{FF2B5EF4-FFF2-40B4-BE49-F238E27FC236}">
                    <a16:creationId xmlns:a16="http://schemas.microsoft.com/office/drawing/2014/main" id="{7E12B6FC-9614-A647-AF5B-E4E5624E0198}"/>
                  </a:ext>
                </a:extLst>
              </p:cNvPr>
              <p:cNvSpPr/>
              <p:nvPr/>
            </p:nvSpPr>
            <p:spPr>
              <a:xfrm>
                <a:off x="1673508" y="2551230"/>
                <a:ext cx="2027398"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6" name="Oval 495">
                <a:extLst>
                  <a:ext uri="{FF2B5EF4-FFF2-40B4-BE49-F238E27FC236}">
                    <a16:creationId xmlns:a16="http://schemas.microsoft.com/office/drawing/2014/main" id="{99147F66-4694-084D-8DEE-00B911014804}"/>
                  </a:ext>
                </a:extLst>
              </p:cNvPr>
              <p:cNvSpPr/>
              <p:nvPr/>
            </p:nvSpPr>
            <p:spPr>
              <a:xfrm>
                <a:off x="1616358" y="2551230"/>
                <a:ext cx="114300" cy="218510"/>
              </a:xfrm>
              <a:prstGeom prst="ellipse">
                <a:avLst/>
              </a:prstGeom>
              <a:solidFill>
                <a:schemeClr val="bg1">
                  <a:lumMod val="85000"/>
                </a:schemeClr>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7" name="Oval 496">
                <a:extLst>
                  <a:ext uri="{FF2B5EF4-FFF2-40B4-BE49-F238E27FC236}">
                    <a16:creationId xmlns:a16="http://schemas.microsoft.com/office/drawing/2014/main" id="{4E2086BE-C122-3B4D-BB11-7A88BF0D3683}"/>
                  </a:ext>
                </a:extLst>
              </p:cNvPr>
              <p:cNvSpPr/>
              <p:nvPr/>
            </p:nvSpPr>
            <p:spPr>
              <a:xfrm>
                <a:off x="3643756" y="2551230"/>
                <a:ext cx="114300" cy="218510"/>
              </a:xfrm>
              <a:prstGeom prst="ellipse">
                <a:avLst/>
              </a:prstGeom>
              <a:gradFill flip="none" rotWithShape="1">
                <a:gsLst>
                  <a:gs pos="0">
                    <a:schemeClr val="bg1">
                      <a:lumMod val="50000"/>
                    </a:schemeClr>
                  </a:gs>
                  <a:gs pos="100000">
                    <a:schemeClr val="bg1">
                      <a:lumMod val="50000"/>
                    </a:schemeClr>
                  </a:gs>
                  <a:gs pos="50000">
                    <a:srgbClr val="6EBFF0"/>
                  </a:gs>
                </a:gsLst>
                <a:lin ang="16200000" scaled="0"/>
                <a:tileRect/>
              </a:gra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8" name="Rectangle 497">
                <a:extLst>
                  <a:ext uri="{FF2B5EF4-FFF2-40B4-BE49-F238E27FC236}">
                    <a16:creationId xmlns:a16="http://schemas.microsoft.com/office/drawing/2014/main" id="{EBE0D631-59EE-F840-AC7F-54E173252DE0}"/>
                  </a:ext>
                </a:extLst>
              </p:cNvPr>
              <p:cNvSpPr/>
              <p:nvPr/>
            </p:nvSpPr>
            <p:spPr>
              <a:xfrm>
                <a:off x="3491356" y="2551230"/>
                <a:ext cx="209550"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493" name="Straight Connector 492">
              <a:extLst>
                <a:ext uri="{FF2B5EF4-FFF2-40B4-BE49-F238E27FC236}">
                  <a16:creationId xmlns:a16="http://schemas.microsoft.com/office/drawing/2014/main" id="{A8B23F7F-6A04-F24C-A925-0FBD3BBAAE68}"/>
                </a:ext>
              </a:extLst>
            </p:cNvPr>
            <p:cNvCxnSpPr/>
            <p:nvPr/>
          </p:nvCxnSpPr>
          <p:spPr>
            <a:xfrm>
              <a:off x="4041573" y="3071254"/>
              <a:ext cx="264300" cy="0"/>
            </a:xfrm>
            <a:prstGeom prst="line">
              <a:avLst/>
            </a:prstGeom>
            <a:ln w="38100">
              <a:solidFill>
                <a:schemeClr val="bg1">
                  <a:lumMod val="6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494" name="Straight Connector 493">
              <a:extLst>
                <a:ext uri="{FF2B5EF4-FFF2-40B4-BE49-F238E27FC236}">
                  <a16:creationId xmlns:a16="http://schemas.microsoft.com/office/drawing/2014/main" id="{82CBED8A-D004-9141-AB23-87EDA946268A}"/>
                </a:ext>
              </a:extLst>
            </p:cNvPr>
            <p:cNvCxnSpPr>
              <a:cxnSpLocks/>
            </p:cNvCxnSpPr>
            <p:nvPr/>
          </p:nvCxnSpPr>
          <p:spPr>
            <a:xfrm flipH="1">
              <a:off x="5769548" y="3074429"/>
              <a:ext cx="256602" cy="0"/>
            </a:xfrm>
            <a:prstGeom prst="line">
              <a:avLst/>
            </a:prstGeom>
            <a:ln w="31750">
              <a:solidFill>
                <a:schemeClr val="bg1">
                  <a:lumMod val="7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grpSp>
        <p:nvGrpSpPr>
          <p:cNvPr id="3" name="Group 2">
            <a:extLst>
              <a:ext uri="{FF2B5EF4-FFF2-40B4-BE49-F238E27FC236}">
                <a16:creationId xmlns:a16="http://schemas.microsoft.com/office/drawing/2014/main" id="{AF7D0F06-759B-C244-8CCE-5870C237C892}"/>
              </a:ext>
            </a:extLst>
          </p:cNvPr>
          <p:cNvGrpSpPr/>
          <p:nvPr/>
        </p:nvGrpSpPr>
        <p:grpSpPr>
          <a:xfrm>
            <a:off x="4910937" y="1457798"/>
            <a:ext cx="536631" cy="780333"/>
            <a:chOff x="7514094" y="4674846"/>
            <a:chExt cx="536631" cy="780333"/>
          </a:xfrm>
        </p:grpSpPr>
        <p:sp>
          <p:nvSpPr>
            <p:cNvPr id="437" name="Oval 818">
              <a:extLst>
                <a:ext uri="{FF2B5EF4-FFF2-40B4-BE49-F238E27FC236}">
                  <a16:creationId xmlns:a16="http://schemas.microsoft.com/office/drawing/2014/main" id="{D6AF7C68-B7CD-0749-9CDD-6CFB552C8492}"/>
                </a:ext>
              </a:extLst>
            </p:cNvPr>
            <p:cNvSpPr>
              <a:spLocks noChangeArrowheads="1"/>
            </p:cNvSpPr>
            <p:nvPr/>
          </p:nvSpPr>
          <p:spPr bwMode="auto">
            <a:xfrm>
              <a:off x="7514094" y="4681927"/>
              <a:ext cx="281567" cy="253274"/>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8" name="Oval 820">
              <a:extLst>
                <a:ext uri="{FF2B5EF4-FFF2-40B4-BE49-F238E27FC236}">
                  <a16:creationId xmlns:a16="http://schemas.microsoft.com/office/drawing/2014/main" id="{96D48BC8-74CD-D94D-905B-1DD6DA5A5977}"/>
                </a:ext>
              </a:extLst>
            </p:cNvPr>
            <p:cNvSpPr>
              <a:spLocks noChangeArrowheads="1"/>
            </p:cNvSpPr>
            <p:nvPr/>
          </p:nvSpPr>
          <p:spPr bwMode="auto">
            <a:xfrm>
              <a:off x="7609101" y="4769566"/>
              <a:ext cx="92415" cy="80628"/>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9" name="Oval 821">
              <a:extLst>
                <a:ext uri="{FF2B5EF4-FFF2-40B4-BE49-F238E27FC236}">
                  <a16:creationId xmlns:a16="http://schemas.microsoft.com/office/drawing/2014/main" id="{BE2AA4FF-6CE7-0340-A8F5-4A3274E7F083}"/>
                </a:ext>
              </a:extLst>
            </p:cNvPr>
            <p:cNvSpPr>
              <a:spLocks noChangeArrowheads="1"/>
            </p:cNvSpPr>
            <p:nvPr/>
          </p:nvSpPr>
          <p:spPr bwMode="auto">
            <a:xfrm>
              <a:off x="7588372" y="4752038"/>
              <a:ext cx="133009" cy="114806"/>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0" name="Oval 822">
              <a:extLst>
                <a:ext uri="{FF2B5EF4-FFF2-40B4-BE49-F238E27FC236}">
                  <a16:creationId xmlns:a16="http://schemas.microsoft.com/office/drawing/2014/main" id="{6CFD995F-E23C-014F-84F5-0415929E5F15}"/>
                </a:ext>
              </a:extLst>
            </p:cNvPr>
            <p:cNvSpPr>
              <a:spLocks noChangeArrowheads="1"/>
            </p:cNvSpPr>
            <p:nvPr/>
          </p:nvSpPr>
          <p:spPr bwMode="auto">
            <a:xfrm>
              <a:off x="7568507" y="4731004"/>
              <a:ext cx="175331" cy="156872"/>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1" name="Oval 823">
              <a:extLst>
                <a:ext uri="{FF2B5EF4-FFF2-40B4-BE49-F238E27FC236}">
                  <a16:creationId xmlns:a16="http://schemas.microsoft.com/office/drawing/2014/main" id="{ED2151E2-A5EC-B34D-88DE-7C9A8FDDC4E7}"/>
                </a:ext>
              </a:extLst>
            </p:cNvPr>
            <p:cNvSpPr>
              <a:spLocks noChangeArrowheads="1"/>
            </p:cNvSpPr>
            <p:nvPr/>
          </p:nvSpPr>
          <p:spPr bwMode="auto">
            <a:xfrm>
              <a:off x="7539141" y="4709095"/>
              <a:ext cx="228880" cy="199815"/>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2" name="Freeform 824">
              <a:extLst>
                <a:ext uri="{FF2B5EF4-FFF2-40B4-BE49-F238E27FC236}">
                  <a16:creationId xmlns:a16="http://schemas.microsoft.com/office/drawing/2014/main" id="{DB98796D-422A-4341-9EF8-5BDC13AA02B0}"/>
                </a:ext>
              </a:extLst>
            </p:cNvPr>
            <p:cNvSpPr>
              <a:spLocks/>
            </p:cNvSpPr>
            <p:nvPr/>
          </p:nvSpPr>
          <p:spPr bwMode="auto">
            <a:xfrm flipV="1">
              <a:off x="7573473" y="4674846"/>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443" name="Group 398">
              <a:extLst>
                <a:ext uri="{FF2B5EF4-FFF2-40B4-BE49-F238E27FC236}">
                  <a16:creationId xmlns:a16="http://schemas.microsoft.com/office/drawing/2014/main" id="{067B9BA4-FCAA-7241-B7A1-AFC000AFA91B}"/>
                </a:ext>
              </a:extLst>
            </p:cNvPr>
            <p:cNvGrpSpPr>
              <a:grpSpLocks/>
            </p:cNvGrpSpPr>
            <p:nvPr/>
          </p:nvGrpSpPr>
          <p:grpSpPr bwMode="auto">
            <a:xfrm>
              <a:off x="7545246" y="4818192"/>
              <a:ext cx="226867" cy="460903"/>
              <a:chOff x="3130" y="3288"/>
              <a:chExt cx="410" cy="742"/>
            </a:xfrm>
          </p:grpSpPr>
          <p:sp>
            <p:nvSpPr>
              <p:cNvPr id="468" name="Line 270">
                <a:extLst>
                  <a:ext uri="{FF2B5EF4-FFF2-40B4-BE49-F238E27FC236}">
                    <a16:creationId xmlns:a16="http://schemas.microsoft.com/office/drawing/2014/main" id="{DD000CFC-833D-804A-A9F8-49D93394EF07}"/>
                  </a:ext>
                </a:extLst>
              </p:cNvPr>
              <p:cNvSpPr>
                <a:spLocks noChangeShapeType="1"/>
              </p:cNvSpPr>
              <p:nvPr/>
            </p:nvSpPr>
            <p:spPr bwMode="auto">
              <a:xfrm flipH="1">
                <a:off x="3130" y="3288"/>
                <a:ext cx="205" cy="672"/>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Line 271">
                <a:extLst>
                  <a:ext uri="{FF2B5EF4-FFF2-40B4-BE49-F238E27FC236}">
                    <a16:creationId xmlns:a16="http://schemas.microsoft.com/office/drawing/2014/main" id="{5C9F976E-CC79-B843-9F85-4A1620847623}"/>
                  </a:ext>
                </a:extLst>
              </p:cNvPr>
              <p:cNvSpPr>
                <a:spLocks noChangeShapeType="1"/>
              </p:cNvSpPr>
              <p:nvPr/>
            </p:nvSpPr>
            <p:spPr bwMode="auto">
              <a:xfrm>
                <a:off x="3335" y="3288"/>
                <a:ext cx="205" cy="669"/>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272">
                <a:extLst>
                  <a:ext uri="{FF2B5EF4-FFF2-40B4-BE49-F238E27FC236}">
                    <a16:creationId xmlns:a16="http://schemas.microsoft.com/office/drawing/2014/main" id="{14EB3197-C535-9349-BFA5-708F4B8D83CB}"/>
                  </a:ext>
                </a:extLst>
              </p:cNvPr>
              <p:cNvSpPr>
                <a:spLocks noChangeShapeType="1"/>
              </p:cNvSpPr>
              <p:nvPr/>
            </p:nvSpPr>
            <p:spPr bwMode="auto">
              <a:xfrm>
                <a:off x="3130" y="3957"/>
                <a:ext cx="205" cy="73"/>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273">
                <a:extLst>
                  <a:ext uri="{FF2B5EF4-FFF2-40B4-BE49-F238E27FC236}">
                    <a16:creationId xmlns:a16="http://schemas.microsoft.com/office/drawing/2014/main" id="{75DB6E5B-06C0-6348-8A64-378A558D988A}"/>
                  </a:ext>
                </a:extLst>
              </p:cNvPr>
              <p:cNvSpPr>
                <a:spLocks noChangeShapeType="1"/>
              </p:cNvSpPr>
              <p:nvPr/>
            </p:nvSpPr>
            <p:spPr bwMode="auto">
              <a:xfrm flipH="1">
                <a:off x="3335" y="3957"/>
                <a:ext cx="205" cy="73"/>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274">
                <a:extLst>
                  <a:ext uri="{FF2B5EF4-FFF2-40B4-BE49-F238E27FC236}">
                    <a16:creationId xmlns:a16="http://schemas.microsoft.com/office/drawing/2014/main" id="{38F53165-7685-0247-AED6-2C9BCF9EF6B5}"/>
                  </a:ext>
                </a:extLst>
              </p:cNvPr>
              <p:cNvSpPr>
                <a:spLocks noChangeShapeType="1"/>
              </p:cNvSpPr>
              <p:nvPr/>
            </p:nvSpPr>
            <p:spPr bwMode="auto">
              <a:xfrm>
                <a:off x="3335" y="3303"/>
                <a:ext cx="0" cy="727"/>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Line 275">
                <a:extLst>
                  <a:ext uri="{FF2B5EF4-FFF2-40B4-BE49-F238E27FC236}">
                    <a16:creationId xmlns:a16="http://schemas.microsoft.com/office/drawing/2014/main" id="{70238B78-3E99-334B-9F90-CA70A7E77AC4}"/>
                  </a:ext>
                </a:extLst>
              </p:cNvPr>
              <p:cNvSpPr>
                <a:spLocks noChangeShapeType="1"/>
              </p:cNvSpPr>
              <p:nvPr/>
            </p:nvSpPr>
            <p:spPr bwMode="auto">
              <a:xfrm flipV="1">
                <a:off x="3130" y="3888"/>
                <a:ext cx="205" cy="72"/>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Line 276">
                <a:extLst>
                  <a:ext uri="{FF2B5EF4-FFF2-40B4-BE49-F238E27FC236}">
                    <a16:creationId xmlns:a16="http://schemas.microsoft.com/office/drawing/2014/main" id="{12B5442C-6E11-5C44-B3F7-B8A7892DE279}"/>
                  </a:ext>
                </a:extLst>
              </p:cNvPr>
              <p:cNvSpPr>
                <a:spLocks noChangeShapeType="1"/>
              </p:cNvSpPr>
              <p:nvPr/>
            </p:nvSpPr>
            <p:spPr bwMode="auto">
              <a:xfrm flipH="1" flipV="1">
                <a:off x="3335" y="3888"/>
                <a:ext cx="205" cy="69"/>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Line 277">
                <a:extLst>
                  <a:ext uri="{FF2B5EF4-FFF2-40B4-BE49-F238E27FC236}">
                    <a16:creationId xmlns:a16="http://schemas.microsoft.com/office/drawing/2014/main" id="{8660BEB5-E625-B846-8BE6-BC95FB089F03}"/>
                  </a:ext>
                </a:extLst>
              </p:cNvPr>
              <p:cNvSpPr>
                <a:spLocks noChangeShapeType="1"/>
              </p:cNvSpPr>
              <p:nvPr/>
            </p:nvSpPr>
            <p:spPr bwMode="auto">
              <a:xfrm>
                <a:off x="3217" y="3668"/>
                <a:ext cx="118" cy="55"/>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Line 278">
                <a:extLst>
                  <a:ext uri="{FF2B5EF4-FFF2-40B4-BE49-F238E27FC236}">
                    <a16:creationId xmlns:a16="http://schemas.microsoft.com/office/drawing/2014/main" id="{490D2C62-B866-4D46-8447-D54665D2CD59}"/>
                  </a:ext>
                </a:extLst>
              </p:cNvPr>
              <p:cNvSpPr>
                <a:spLocks noChangeShapeType="1"/>
              </p:cNvSpPr>
              <p:nvPr/>
            </p:nvSpPr>
            <p:spPr bwMode="auto">
              <a:xfrm flipV="1">
                <a:off x="3335" y="3668"/>
                <a:ext cx="124" cy="55"/>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Line 279">
                <a:extLst>
                  <a:ext uri="{FF2B5EF4-FFF2-40B4-BE49-F238E27FC236}">
                    <a16:creationId xmlns:a16="http://schemas.microsoft.com/office/drawing/2014/main" id="{12934935-FBA8-2645-9B7C-27498E633DA0}"/>
                  </a:ext>
                </a:extLst>
              </p:cNvPr>
              <p:cNvSpPr>
                <a:spLocks noChangeShapeType="1"/>
              </p:cNvSpPr>
              <p:nvPr/>
            </p:nvSpPr>
            <p:spPr bwMode="auto">
              <a:xfrm>
                <a:off x="3178" y="3766"/>
                <a:ext cx="152" cy="75"/>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Line 280">
                <a:extLst>
                  <a:ext uri="{FF2B5EF4-FFF2-40B4-BE49-F238E27FC236}">
                    <a16:creationId xmlns:a16="http://schemas.microsoft.com/office/drawing/2014/main" id="{12E13C56-DB19-3848-917D-7285D6CD898B}"/>
                  </a:ext>
                </a:extLst>
              </p:cNvPr>
              <p:cNvSpPr>
                <a:spLocks noChangeShapeType="1"/>
              </p:cNvSpPr>
              <p:nvPr/>
            </p:nvSpPr>
            <p:spPr bwMode="auto">
              <a:xfrm flipV="1">
                <a:off x="3335" y="3781"/>
                <a:ext cx="153" cy="66"/>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281">
                <a:extLst>
                  <a:ext uri="{FF2B5EF4-FFF2-40B4-BE49-F238E27FC236}">
                    <a16:creationId xmlns:a16="http://schemas.microsoft.com/office/drawing/2014/main" id="{37AF2882-F29E-6949-9BB0-265815B8064F}"/>
                  </a:ext>
                </a:extLst>
              </p:cNvPr>
              <p:cNvSpPr>
                <a:spLocks noChangeShapeType="1"/>
              </p:cNvSpPr>
              <p:nvPr/>
            </p:nvSpPr>
            <p:spPr bwMode="auto">
              <a:xfrm flipV="1">
                <a:off x="3335" y="3567"/>
                <a:ext cx="78" cy="27"/>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282">
                <a:extLst>
                  <a:ext uri="{FF2B5EF4-FFF2-40B4-BE49-F238E27FC236}">
                    <a16:creationId xmlns:a16="http://schemas.microsoft.com/office/drawing/2014/main" id="{6FFF974B-5780-F347-BD2A-8DC31B8886CF}"/>
                  </a:ext>
                </a:extLst>
              </p:cNvPr>
              <p:cNvSpPr>
                <a:spLocks noChangeShapeType="1"/>
              </p:cNvSpPr>
              <p:nvPr/>
            </p:nvSpPr>
            <p:spPr bwMode="auto">
              <a:xfrm flipV="1">
                <a:off x="3335" y="3428"/>
                <a:ext cx="49" cy="21"/>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283">
                <a:extLst>
                  <a:ext uri="{FF2B5EF4-FFF2-40B4-BE49-F238E27FC236}">
                    <a16:creationId xmlns:a16="http://schemas.microsoft.com/office/drawing/2014/main" id="{3A093410-BED8-F244-BBD0-6599BF3AD06D}"/>
                  </a:ext>
                </a:extLst>
              </p:cNvPr>
              <p:cNvSpPr>
                <a:spLocks noChangeShapeType="1"/>
              </p:cNvSpPr>
              <p:nvPr/>
            </p:nvSpPr>
            <p:spPr bwMode="auto">
              <a:xfrm>
                <a:off x="3247" y="3558"/>
                <a:ext cx="95" cy="36"/>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Line 284">
                <a:extLst>
                  <a:ext uri="{FF2B5EF4-FFF2-40B4-BE49-F238E27FC236}">
                    <a16:creationId xmlns:a16="http://schemas.microsoft.com/office/drawing/2014/main" id="{DA0E7582-4E49-AA4E-B96C-25B4AC956B95}"/>
                  </a:ext>
                </a:extLst>
              </p:cNvPr>
              <p:cNvSpPr>
                <a:spLocks noChangeShapeType="1"/>
              </p:cNvSpPr>
              <p:nvPr/>
            </p:nvSpPr>
            <p:spPr bwMode="auto">
              <a:xfrm>
                <a:off x="3289" y="3422"/>
                <a:ext cx="55" cy="36"/>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6" name="Freeform 465">
              <a:extLst>
                <a:ext uri="{FF2B5EF4-FFF2-40B4-BE49-F238E27FC236}">
                  <a16:creationId xmlns:a16="http://schemas.microsoft.com/office/drawing/2014/main" id="{09728747-3EBA-A84E-97A6-34C71DE3E538}"/>
                </a:ext>
              </a:extLst>
            </p:cNvPr>
            <p:cNvSpPr/>
            <p:nvPr/>
          </p:nvSpPr>
          <p:spPr>
            <a:xfrm>
              <a:off x="7587442" y="5279016"/>
              <a:ext cx="463283" cy="1761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7" name="Oval 466">
              <a:extLst>
                <a:ext uri="{FF2B5EF4-FFF2-40B4-BE49-F238E27FC236}">
                  <a16:creationId xmlns:a16="http://schemas.microsoft.com/office/drawing/2014/main" id="{B1854E4A-6AC8-DA4E-98F1-9009203C5782}"/>
                </a:ext>
              </a:extLst>
            </p:cNvPr>
            <p:cNvSpPr/>
            <p:nvPr/>
          </p:nvSpPr>
          <p:spPr>
            <a:xfrm>
              <a:off x="7587709" y="5185758"/>
              <a:ext cx="462722" cy="174412"/>
            </a:xfrm>
            <a:prstGeom prst="ellipse">
              <a:avLst/>
            </a:prstGeom>
            <a:solidFill>
              <a:srgbClr val="B8C2C9"/>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6" name="Group 445">
              <a:extLst>
                <a:ext uri="{FF2B5EF4-FFF2-40B4-BE49-F238E27FC236}">
                  <a16:creationId xmlns:a16="http://schemas.microsoft.com/office/drawing/2014/main" id="{068EDF34-1A1E-9C48-8DDE-67779FBA2A7B}"/>
                </a:ext>
              </a:extLst>
            </p:cNvPr>
            <p:cNvGrpSpPr/>
            <p:nvPr/>
          </p:nvGrpSpPr>
          <p:grpSpPr>
            <a:xfrm>
              <a:off x="7711339" y="5194731"/>
              <a:ext cx="200922" cy="155936"/>
              <a:chOff x="1968091" y="3022600"/>
              <a:chExt cx="768409" cy="553944"/>
            </a:xfrm>
          </p:grpSpPr>
          <p:grpSp>
            <p:nvGrpSpPr>
              <p:cNvPr id="447" name="Group 446">
                <a:extLst>
                  <a:ext uri="{FF2B5EF4-FFF2-40B4-BE49-F238E27FC236}">
                    <a16:creationId xmlns:a16="http://schemas.microsoft.com/office/drawing/2014/main" id="{894D10BA-0278-5745-AF3A-1E62D9301946}"/>
                  </a:ext>
                </a:extLst>
              </p:cNvPr>
              <p:cNvGrpSpPr/>
              <p:nvPr/>
            </p:nvGrpSpPr>
            <p:grpSpPr>
              <a:xfrm>
                <a:off x="2032000" y="3022600"/>
                <a:ext cx="257175" cy="544419"/>
                <a:chOff x="2441575" y="2479675"/>
                <a:chExt cx="765175" cy="1028347"/>
              </a:xfrm>
            </p:grpSpPr>
            <p:sp>
              <p:nvSpPr>
                <p:cNvPr id="464" name="Parallelogram 463">
                  <a:extLst>
                    <a:ext uri="{FF2B5EF4-FFF2-40B4-BE49-F238E27FC236}">
                      <a16:creationId xmlns:a16="http://schemas.microsoft.com/office/drawing/2014/main" id="{09A6D992-D2EA-B846-B572-6F4F9F03383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Parallelogram 464">
                  <a:extLst>
                    <a:ext uri="{FF2B5EF4-FFF2-40B4-BE49-F238E27FC236}">
                      <a16:creationId xmlns:a16="http://schemas.microsoft.com/office/drawing/2014/main" id="{3A69C968-AFA8-6549-BF1F-5EA286DCD32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48" name="Group 447">
                <a:extLst>
                  <a:ext uri="{FF2B5EF4-FFF2-40B4-BE49-F238E27FC236}">
                    <a16:creationId xmlns:a16="http://schemas.microsoft.com/office/drawing/2014/main" id="{DFD53FB8-CBF1-634C-9D11-A54A48652AC1}"/>
                  </a:ext>
                </a:extLst>
              </p:cNvPr>
              <p:cNvGrpSpPr/>
              <p:nvPr/>
            </p:nvGrpSpPr>
            <p:grpSpPr>
              <a:xfrm flipH="1">
                <a:off x="2441575" y="3032125"/>
                <a:ext cx="257175" cy="544419"/>
                <a:chOff x="2441575" y="2479675"/>
                <a:chExt cx="765175" cy="1028347"/>
              </a:xfrm>
            </p:grpSpPr>
            <p:sp>
              <p:nvSpPr>
                <p:cNvPr id="462" name="Parallelogram 461">
                  <a:extLst>
                    <a:ext uri="{FF2B5EF4-FFF2-40B4-BE49-F238E27FC236}">
                      <a16:creationId xmlns:a16="http://schemas.microsoft.com/office/drawing/2014/main" id="{F26C1DE0-8707-3A42-B394-4BDB9A4058F0}"/>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3" name="Parallelogram 462">
                  <a:extLst>
                    <a:ext uri="{FF2B5EF4-FFF2-40B4-BE49-F238E27FC236}">
                      <a16:creationId xmlns:a16="http://schemas.microsoft.com/office/drawing/2014/main" id="{D29B7383-4F2B-0949-863F-E6D34337444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9" name="Parallelogram 448">
                <a:extLst>
                  <a:ext uri="{FF2B5EF4-FFF2-40B4-BE49-F238E27FC236}">
                    <a16:creationId xmlns:a16="http://schemas.microsoft.com/office/drawing/2014/main" id="{B136F4C5-2C23-3649-880A-5C6A318DC021}"/>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Parallelogram 449">
                <a:extLst>
                  <a:ext uri="{FF2B5EF4-FFF2-40B4-BE49-F238E27FC236}">
                    <a16:creationId xmlns:a16="http://schemas.microsoft.com/office/drawing/2014/main" id="{47FC053E-1610-CC4A-A1EB-98201957F85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Parallelogram 450">
                <a:extLst>
                  <a:ext uri="{FF2B5EF4-FFF2-40B4-BE49-F238E27FC236}">
                    <a16:creationId xmlns:a16="http://schemas.microsoft.com/office/drawing/2014/main" id="{F589D353-4C39-7A4E-A1E8-1DF7E1C5B9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Parallelogram 451">
                <a:extLst>
                  <a:ext uri="{FF2B5EF4-FFF2-40B4-BE49-F238E27FC236}">
                    <a16:creationId xmlns:a16="http://schemas.microsoft.com/office/drawing/2014/main" id="{1A9A948F-37FB-CB47-A95D-5F678270FDF9}"/>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Parallelogram 452">
                <a:extLst>
                  <a:ext uri="{FF2B5EF4-FFF2-40B4-BE49-F238E27FC236}">
                    <a16:creationId xmlns:a16="http://schemas.microsoft.com/office/drawing/2014/main" id="{B11B9230-E49A-E448-9DC0-7806319AB4C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Parallelogram 453">
                <a:extLst>
                  <a:ext uri="{FF2B5EF4-FFF2-40B4-BE49-F238E27FC236}">
                    <a16:creationId xmlns:a16="http://schemas.microsoft.com/office/drawing/2014/main" id="{1EB245CB-F034-DC4F-8B71-FDF1459952B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5" name="Group 454">
                <a:extLst>
                  <a:ext uri="{FF2B5EF4-FFF2-40B4-BE49-F238E27FC236}">
                    <a16:creationId xmlns:a16="http://schemas.microsoft.com/office/drawing/2014/main" id="{E4503342-0075-A64C-8FA8-E9804F1B11F6}"/>
                  </a:ext>
                </a:extLst>
              </p:cNvPr>
              <p:cNvGrpSpPr/>
              <p:nvPr/>
            </p:nvGrpSpPr>
            <p:grpSpPr>
              <a:xfrm>
                <a:off x="1968091" y="3322545"/>
                <a:ext cx="768409" cy="96354"/>
                <a:chOff x="1968092" y="3319370"/>
                <a:chExt cx="677104" cy="96354"/>
              </a:xfrm>
            </p:grpSpPr>
            <p:sp>
              <p:nvSpPr>
                <p:cNvPr id="458" name="Parallelogram 457">
                  <a:extLst>
                    <a:ext uri="{FF2B5EF4-FFF2-40B4-BE49-F238E27FC236}">
                      <a16:creationId xmlns:a16="http://schemas.microsoft.com/office/drawing/2014/main" id="{6CF39143-AEC5-7F42-A1E8-259A9FA98D1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Parallelogram 458">
                  <a:extLst>
                    <a:ext uri="{FF2B5EF4-FFF2-40B4-BE49-F238E27FC236}">
                      <a16:creationId xmlns:a16="http://schemas.microsoft.com/office/drawing/2014/main" id="{7F01DAC2-0F89-784F-876E-3F9D962E1310}"/>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Parallelogram 459">
                  <a:extLst>
                    <a:ext uri="{FF2B5EF4-FFF2-40B4-BE49-F238E27FC236}">
                      <a16:creationId xmlns:a16="http://schemas.microsoft.com/office/drawing/2014/main" id="{3F7F808E-8099-6844-82A1-57061093C3A4}"/>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Parallelogram 460">
                  <a:extLst>
                    <a:ext uri="{FF2B5EF4-FFF2-40B4-BE49-F238E27FC236}">
                      <a16:creationId xmlns:a16="http://schemas.microsoft.com/office/drawing/2014/main" id="{A1DB5E8F-D73B-3642-A8B4-C87D032FDD95}"/>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6" name="Parallelogram 455">
                <a:extLst>
                  <a:ext uri="{FF2B5EF4-FFF2-40B4-BE49-F238E27FC236}">
                    <a16:creationId xmlns:a16="http://schemas.microsoft.com/office/drawing/2014/main" id="{D322A6B7-A84E-0640-B0D8-1A501219150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Parallelogram 456">
                <a:extLst>
                  <a:ext uri="{FF2B5EF4-FFF2-40B4-BE49-F238E27FC236}">
                    <a16:creationId xmlns:a16="http://schemas.microsoft.com/office/drawing/2014/main" id="{458A2CEA-0215-3741-9328-92CEC685066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9" name="Oval 498">
              <a:extLst>
                <a:ext uri="{FF2B5EF4-FFF2-40B4-BE49-F238E27FC236}">
                  <a16:creationId xmlns:a16="http://schemas.microsoft.com/office/drawing/2014/main" id="{599E1DBE-8156-2840-90E5-29E8281E2A05}"/>
                </a:ext>
              </a:extLst>
            </p:cNvPr>
            <p:cNvSpPr/>
            <p:nvPr/>
          </p:nvSpPr>
          <p:spPr>
            <a:xfrm>
              <a:off x="7645400" y="5185758"/>
              <a:ext cx="352425" cy="174412"/>
            </a:xfrm>
            <a:prstGeom prst="ellipse">
              <a:avLst/>
            </a:prstGeom>
            <a:solidFill>
              <a:srgbClr val="B8C2C9">
                <a:alpha val="57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00" name="Group 499">
            <a:extLst>
              <a:ext uri="{FF2B5EF4-FFF2-40B4-BE49-F238E27FC236}">
                <a16:creationId xmlns:a16="http://schemas.microsoft.com/office/drawing/2014/main" id="{CF1B7372-3779-BD4C-B5E0-6A0F9026D311}"/>
              </a:ext>
            </a:extLst>
          </p:cNvPr>
          <p:cNvGrpSpPr/>
          <p:nvPr/>
        </p:nvGrpSpPr>
        <p:grpSpPr>
          <a:xfrm>
            <a:off x="5039795" y="3084195"/>
            <a:ext cx="536631" cy="796120"/>
            <a:chOff x="1917296" y="2215220"/>
            <a:chExt cx="396914" cy="599769"/>
          </a:xfrm>
        </p:grpSpPr>
        <p:sp>
          <p:nvSpPr>
            <p:cNvPr id="501" name="Oval 818">
              <a:extLst>
                <a:ext uri="{FF2B5EF4-FFF2-40B4-BE49-F238E27FC236}">
                  <a16:creationId xmlns:a16="http://schemas.microsoft.com/office/drawing/2014/main" id="{3448CE4A-D863-AD46-8587-66C2B075F6DC}"/>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2" name="Oval 820">
              <a:extLst>
                <a:ext uri="{FF2B5EF4-FFF2-40B4-BE49-F238E27FC236}">
                  <a16:creationId xmlns:a16="http://schemas.microsoft.com/office/drawing/2014/main" id="{29666314-AF56-9145-B382-AEC096DFE8D0}"/>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3" name="Oval 821">
              <a:extLst>
                <a:ext uri="{FF2B5EF4-FFF2-40B4-BE49-F238E27FC236}">
                  <a16:creationId xmlns:a16="http://schemas.microsoft.com/office/drawing/2014/main" id="{075B7249-79A2-4942-A803-C90D938110F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4" name="Oval 822">
              <a:extLst>
                <a:ext uri="{FF2B5EF4-FFF2-40B4-BE49-F238E27FC236}">
                  <a16:creationId xmlns:a16="http://schemas.microsoft.com/office/drawing/2014/main" id="{B185584C-FD29-4648-834C-19E27DE0D864}"/>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5" name="Oval 823">
              <a:extLst>
                <a:ext uri="{FF2B5EF4-FFF2-40B4-BE49-F238E27FC236}">
                  <a16:creationId xmlns:a16="http://schemas.microsoft.com/office/drawing/2014/main" id="{C13E1CC2-89DA-654F-B0AB-2BC0BE249D80}"/>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6" name="Freeform 824">
              <a:extLst>
                <a:ext uri="{FF2B5EF4-FFF2-40B4-BE49-F238E27FC236}">
                  <a16:creationId xmlns:a16="http://schemas.microsoft.com/office/drawing/2014/main" id="{6D17041C-1F84-DB4F-93DF-CDF3E45F3138}"/>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507" name="Group 398">
              <a:extLst>
                <a:ext uri="{FF2B5EF4-FFF2-40B4-BE49-F238E27FC236}">
                  <a16:creationId xmlns:a16="http://schemas.microsoft.com/office/drawing/2014/main" id="{BFA53FD4-5475-B840-8FF0-33BD25DFAD4E}"/>
                </a:ext>
              </a:extLst>
            </p:cNvPr>
            <p:cNvGrpSpPr>
              <a:grpSpLocks/>
            </p:cNvGrpSpPr>
            <p:nvPr/>
          </p:nvGrpSpPr>
          <p:grpSpPr bwMode="auto">
            <a:xfrm>
              <a:off x="1940337" y="2335105"/>
              <a:ext cx="167800" cy="347228"/>
              <a:chOff x="3130" y="3288"/>
              <a:chExt cx="410" cy="742"/>
            </a:xfrm>
          </p:grpSpPr>
          <p:sp>
            <p:nvSpPr>
              <p:cNvPr id="532" name="Line 270">
                <a:extLst>
                  <a:ext uri="{FF2B5EF4-FFF2-40B4-BE49-F238E27FC236}">
                    <a16:creationId xmlns:a16="http://schemas.microsoft.com/office/drawing/2014/main" id="{281BBF95-2FBC-724F-853D-B055ECFF931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271">
                <a:extLst>
                  <a:ext uri="{FF2B5EF4-FFF2-40B4-BE49-F238E27FC236}">
                    <a16:creationId xmlns:a16="http://schemas.microsoft.com/office/drawing/2014/main" id="{15679C7B-EEDA-C14B-9F68-004A3CB3A18B}"/>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Line 272">
                <a:extLst>
                  <a:ext uri="{FF2B5EF4-FFF2-40B4-BE49-F238E27FC236}">
                    <a16:creationId xmlns:a16="http://schemas.microsoft.com/office/drawing/2014/main" id="{EAD2B3FF-8943-9B4E-896D-41EF644E99FE}"/>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Line 273">
                <a:extLst>
                  <a:ext uri="{FF2B5EF4-FFF2-40B4-BE49-F238E27FC236}">
                    <a16:creationId xmlns:a16="http://schemas.microsoft.com/office/drawing/2014/main" id="{503A48D8-3310-9649-9BA2-1160FE227A47}"/>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Line 274">
                <a:extLst>
                  <a:ext uri="{FF2B5EF4-FFF2-40B4-BE49-F238E27FC236}">
                    <a16:creationId xmlns:a16="http://schemas.microsoft.com/office/drawing/2014/main" id="{2C1F9890-5800-074A-B313-F9CDA1022B9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Line 275">
                <a:extLst>
                  <a:ext uri="{FF2B5EF4-FFF2-40B4-BE49-F238E27FC236}">
                    <a16:creationId xmlns:a16="http://schemas.microsoft.com/office/drawing/2014/main" id="{8190C63F-6B92-7043-955F-B5A1C4A80DC3}"/>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Line 276">
                <a:extLst>
                  <a:ext uri="{FF2B5EF4-FFF2-40B4-BE49-F238E27FC236}">
                    <a16:creationId xmlns:a16="http://schemas.microsoft.com/office/drawing/2014/main" id="{4FC65EE3-FFA8-F640-B4D2-6219D8F5C2DD}"/>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277">
                <a:extLst>
                  <a:ext uri="{FF2B5EF4-FFF2-40B4-BE49-F238E27FC236}">
                    <a16:creationId xmlns:a16="http://schemas.microsoft.com/office/drawing/2014/main" id="{B9C92817-7B55-F146-AC4A-8B38EC35BC27}"/>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278">
                <a:extLst>
                  <a:ext uri="{FF2B5EF4-FFF2-40B4-BE49-F238E27FC236}">
                    <a16:creationId xmlns:a16="http://schemas.microsoft.com/office/drawing/2014/main" id="{A0CAD95C-8A89-2244-B0C7-1F436257B9AB}"/>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279">
                <a:extLst>
                  <a:ext uri="{FF2B5EF4-FFF2-40B4-BE49-F238E27FC236}">
                    <a16:creationId xmlns:a16="http://schemas.microsoft.com/office/drawing/2014/main" id="{C4711558-F7ED-D74B-99A9-28AAF575EAC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280">
                <a:extLst>
                  <a:ext uri="{FF2B5EF4-FFF2-40B4-BE49-F238E27FC236}">
                    <a16:creationId xmlns:a16="http://schemas.microsoft.com/office/drawing/2014/main" id="{A0B9A6E2-3D52-DB43-92F8-E3907CC68A27}"/>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Line 281">
                <a:extLst>
                  <a:ext uri="{FF2B5EF4-FFF2-40B4-BE49-F238E27FC236}">
                    <a16:creationId xmlns:a16="http://schemas.microsoft.com/office/drawing/2014/main" id="{E2FDC1F9-7719-E741-BE1F-9332C8853441}"/>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Line 282">
                <a:extLst>
                  <a:ext uri="{FF2B5EF4-FFF2-40B4-BE49-F238E27FC236}">
                    <a16:creationId xmlns:a16="http://schemas.microsoft.com/office/drawing/2014/main" id="{8EB6FABA-5D22-2C49-9283-969221527258}"/>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5" name="Line 283">
                <a:extLst>
                  <a:ext uri="{FF2B5EF4-FFF2-40B4-BE49-F238E27FC236}">
                    <a16:creationId xmlns:a16="http://schemas.microsoft.com/office/drawing/2014/main" id="{5999AEE4-F5CC-D749-8CD6-ABA886D4FAD0}"/>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Line 284">
                <a:extLst>
                  <a:ext uri="{FF2B5EF4-FFF2-40B4-BE49-F238E27FC236}">
                    <a16:creationId xmlns:a16="http://schemas.microsoft.com/office/drawing/2014/main" id="{A546077B-7166-4644-B273-F4492D08A374}"/>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8" name="Group 507">
              <a:extLst>
                <a:ext uri="{FF2B5EF4-FFF2-40B4-BE49-F238E27FC236}">
                  <a16:creationId xmlns:a16="http://schemas.microsoft.com/office/drawing/2014/main" id="{7D2D1370-7BE4-B843-90B2-47EF7DC404E2}"/>
                </a:ext>
              </a:extLst>
            </p:cNvPr>
            <p:cNvGrpSpPr/>
            <p:nvPr/>
          </p:nvGrpSpPr>
          <p:grpSpPr>
            <a:xfrm>
              <a:off x="1971547" y="2612017"/>
              <a:ext cx="342663" cy="202972"/>
              <a:chOff x="1503784" y="3006600"/>
              <a:chExt cx="1771786" cy="957087"/>
            </a:xfrm>
          </p:grpSpPr>
          <p:grpSp>
            <p:nvGrpSpPr>
              <p:cNvPr id="509" name="Group 508">
                <a:extLst>
                  <a:ext uri="{FF2B5EF4-FFF2-40B4-BE49-F238E27FC236}">
                    <a16:creationId xmlns:a16="http://schemas.microsoft.com/office/drawing/2014/main" id="{8040E6F2-E2ED-7646-BEC0-D906DC96FA54}"/>
                  </a:ext>
                </a:extLst>
              </p:cNvPr>
              <p:cNvGrpSpPr/>
              <p:nvPr/>
            </p:nvGrpSpPr>
            <p:grpSpPr>
              <a:xfrm>
                <a:off x="1503784" y="3006600"/>
                <a:ext cx="1771786" cy="957087"/>
                <a:chOff x="1465684" y="2997075"/>
                <a:chExt cx="1771786" cy="957087"/>
              </a:xfrm>
            </p:grpSpPr>
            <p:sp>
              <p:nvSpPr>
                <p:cNvPr id="530" name="Freeform 529">
                  <a:extLst>
                    <a:ext uri="{FF2B5EF4-FFF2-40B4-BE49-F238E27FC236}">
                      <a16:creationId xmlns:a16="http://schemas.microsoft.com/office/drawing/2014/main" id="{70337825-2BB4-7C40-BFF4-AA0332CD73F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1" name="Oval 530">
                  <a:extLst>
                    <a:ext uri="{FF2B5EF4-FFF2-40B4-BE49-F238E27FC236}">
                      <a16:creationId xmlns:a16="http://schemas.microsoft.com/office/drawing/2014/main" id="{476FCE7F-8E34-7B4D-9931-0E3A01EEB68F}"/>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10" name="Group 509">
                <a:extLst>
                  <a:ext uri="{FF2B5EF4-FFF2-40B4-BE49-F238E27FC236}">
                    <a16:creationId xmlns:a16="http://schemas.microsoft.com/office/drawing/2014/main" id="{820E9590-5D4D-4C47-B4C3-FF7716775F84}"/>
                  </a:ext>
                </a:extLst>
              </p:cNvPr>
              <p:cNvGrpSpPr/>
              <p:nvPr/>
            </p:nvGrpSpPr>
            <p:grpSpPr>
              <a:xfrm>
                <a:off x="1977616" y="3038475"/>
                <a:ext cx="768409" cy="553944"/>
                <a:chOff x="1968091" y="3022600"/>
                <a:chExt cx="768409" cy="553944"/>
              </a:xfrm>
            </p:grpSpPr>
            <p:grpSp>
              <p:nvGrpSpPr>
                <p:cNvPr id="511" name="Group 510">
                  <a:extLst>
                    <a:ext uri="{FF2B5EF4-FFF2-40B4-BE49-F238E27FC236}">
                      <a16:creationId xmlns:a16="http://schemas.microsoft.com/office/drawing/2014/main" id="{1B66E05B-4132-2C4B-B923-6F240265592A}"/>
                    </a:ext>
                  </a:extLst>
                </p:cNvPr>
                <p:cNvGrpSpPr/>
                <p:nvPr/>
              </p:nvGrpSpPr>
              <p:grpSpPr>
                <a:xfrm>
                  <a:off x="2032000" y="3022600"/>
                  <a:ext cx="257175" cy="544419"/>
                  <a:chOff x="2441575" y="2479675"/>
                  <a:chExt cx="765175" cy="1028347"/>
                </a:xfrm>
              </p:grpSpPr>
              <p:sp>
                <p:nvSpPr>
                  <p:cNvPr id="528" name="Parallelogram 527">
                    <a:extLst>
                      <a:ext uri="{FF2B5EF4-FFF2-40B4-BE49-F238E27FC236}">
                        <a16:creationId xmlns:a16="http://schemas.microsoft.com/office/drawing/2014/main" id="{DF0D2851-DE7B-6644-95CD-C56352D7D8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Parallelogram 528">
                    <a:extLst>
                      <a:ext uri="{FF2B5EF4-FFF2-40B4-BE49-F238E27FC236}">
                        <a16:creationId xmlns:a16="http://schemas.microsoft.com/office/drawing/2014/main" id="{ABD5A450-4B4F-3C44-BCA7-543E20DA49E3}"/>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12" name="Group 511">
                  <a:extLst>
                    <a:ext uri="{FF2B5EF4-FFF2-40B4-BE49-F238E27FC236}">
                      <a16:creationId xmlns:a16="http://schemas.microsoft.com/office/drawing/2014/main" id="{61EEAA01-46E6-5D40-A8E6-CE211B9A4662}"/>
                    </a:ext>
                  </a:extLst>
                </p:cNvPr>
                <p:cNvGrpSpPr/>
                <p:nvPr/>
              </p:nvGrpSpPr>
              <p:grpSpPr>
                <a:xfrm flipH="1">
                  <a:off x="2441575" y="3032125"/>
                  <a:ext cx="257175" cy="544419"/>
                  <a:chOff x="2441575" y="2479675"/>
                  <a:chExt cx="765175" cy="1028347"/>
                </a:xfrm>
              </p:grpSpPr>
              <p:sp>
                <p:nvSpPr>
                  <p:cNvPr id="526" name="Parallelogram 525">
                    <a:extLst>
                      <a:ext uri="{FF2B5EF4-FFF2-40B4-BE49-F238E27FC236}">
                        <a16:creationId xmlns:a16="http://schemas.microsoft.com/office/drawing/2014/main" id="{54F7B088-F102-154B-AEDC-4E6D78E8948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Parallelogram 526">
                    <a:extLst>
                      <a:ext uri="{FF2B5EF4-FFF2-40B4-BE49-F238E27FC236}">
                        <a16:creationId xmlns:a16="http://schemas.microsoft.com/office/drawing/2014/main" id="{7859D806-65EE-1446-9C7A-872182B5AD1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3" name="Parallelogram 512">
                  <a:extLst>
                    <a:ext uri="{FF2B5EF4-FFF2-40B4-BE49-F238E27FC236}">
                      <a16:creationId xmlns:a16="http://schemas.microsoft.com/office/drawing/2014/main" id="{D733D1A1-EFDA-8947-958D-50C52F81DF5A}"/>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4" name="Parallelogram 513">
                  <a:extLst>
                    <a:ext uri="{FF2B5EF4-FFF2-40B4-BE49-F238E27FC236}">
                      <a16:creationId xmlns:a16="http://schemas.microsoft.com/office/drawing/2014/main" id="{EAE38401-DB02-4740-8B17-701DBCB1C97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Parallelogram 514">
                  <a:extLst>
                    <a:ext uri="{FF2B5EF4-FFF2-40B4-BE49-F238E27FC236}">
                      <a16:creationId xmlns:a16="http://schemas.microsoft.com/office/drawing/2014/main" id="{843014F7-5508-6540-BDE0-EF5EF8061B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Parallelogram 515">
                  <a:extLst>
                    <a:ext uri="{FF2B5EF4-FFF2-40B4-BE49-F238E27FC236}">
                      <a16:creationId xmlns:a16="http://schemas.microsoft.com/office/drawing/2014/main" id="{A1A48E6E-85C7-6F46-998D-6383A5797C7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Parallelogram 516">
                  <a:extLst>
                    <a:ext uri="{FF2B5EF4-FFF2-40B4-BE49-F238E27FC236}">
                      <a16:creationId xmlns:a16="http://schemas.microsoft.com/office/drawing/2014/main" id="{65030D81-F19D-C449-8F78-561458668816}"/>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Parallelogram 517">
                  <a:extLst>
                    <a:ext uri="{FF2B5EF4-FFF2-40B4-BE49-F238E27FC236}">
                      <a16:creationId xmlns:a16="http://schemas.microsoft.com/office/drawing/2014/main" id="{37D90794-5FA0-814E-A360-946220E581C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9" name="Group 518">
                  <a:extLst>
                    <a:ext uri="{FF2B5EF4-FFF2-40B4-BE49-F238E27FC236}">
                      <a16:creationId xmlns:a16="http://schemas.microsoft.com/office/drawing/2014/main" id="{8BD5B350-6852-5A47-AB0E-F30B80EEB1D7}"/>
                    </a:ext>
                  </a:extLst>
                </p:cNvPr>
                <p:cNvGrpSpPr/>
                <p:nvPr/>
              </p:nvGrpSpPr>
              <p:grpSpPr>
                <a:xfrm>
                  <a:off x="1968091" y="3322545"/>
                  <a:ext cx="768409" cy="96354"/>
                  <a:chOff x="1968092" y="3319370"/>
                  <a:chExt cx="677104" cy="96354"/>
                </a:xfrm>
              </p:grpSpPr>
              <p:sp>
                <p:nvSpPr>
                  <p:cNvPr id="522" name="Parallelogram 521">
                    <a:extLst>
                      <a:ext uri="{FF2B5EF4-FFF2-40B4-BE49-F238E27FC236}">
                        <a16:creationId xmlns:a16="http://schemas.microsoft.com/office/drawing/2014/main" id="{F265CF11-FE3B-CA4E-BA50-C57C1E4CE121}"/>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Parallelogram 522">
                    <a:extLst>
                      <a:ext uri="{FF2B5EF4-FFF2-40B4-BE49-F238E27FC236}">
                        <a16:creationId xmlns:a16="http://schemas.microsoft.com/office/drawing/2014/main" id="{46056015-4D08-4E46-8A43-0340F335BC62}"/>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Parallelogram 523">
                    <a:extLst>
                      <a:ext uri="{FF2B5EF4-FFF2-40B4-BE49-F238E27FC236}">
                        <a16:creationId xmlns:a16="http://schemas.microsoft.com/office/drawing/2014/main" id="{A943778B-EAF2-DF4F-9786-2DEBF6157D49}"/>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Parallelogram 524">
                    <a:extLst>
                      <a:ext uri="{FF2B5EF4-FFF2-40B4-BE49-F238E27FC236}">
                        <a16:creationId xmlns:a16="http://schemas.microsoft.com/office/drawing/2014/main" id="{C5D85CED-6FA3-F74D-80B5-EA2273ECCF0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0" name="Parallelogram 519">
                  <a:extLst>
                    <a:ext uri="{FF2B5EF4-FFF2-40B4-BE49-F238E27FC236}">
                      <a16:creationId xmlns:a16="http://schemas.microsoft.com/office/drawing/2014/main" id="{6B0A638C-DBA5-704C-AE13-2F777DCCE96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Parallelogram 520">
                  <a:extLst>
                    <a:ext uri="{FF2B5EF4-FFF2-40B4-BE49-F238E27FC236}">
                      <a16:creationId xmlns:a16="http://schemas.microsoft.com/office/drawing/2014/main" id="{F24F6F6E-5D23-4741-98EB-F2A0DE45A58F}"/>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 name="Group 9">
            <a:extLst>
              <a:ext uri="{FF2B5EF4-FFF2-40B4-BE49-F238E27FC236}">
                <a16:creationId xmlns:a16="http://schemas.microsoft.com/office/drawing/2014/main" id="{F34127D4-57BF-C747-B346-CBA9A115D6B8}"/>
              </a:ext>
            </a:extLst>
          </p:cNvPr>
          <p:cNvGrpSpPr/>
          <p:nvPr/>
        </p:nvGrpSpPr>
        <p:grpSpPr>
          <a:xfrm>
            <a:off x="4935842" y="2287871"/>
            <a:ext cx="280177" cy="1079044"/>
            <a:chOff x="6814069" y="2769785"/>
            <a:chExt cx="280177" cy="1079044"/>
          </a:xfrm>
        </p:grpSpPr>
        <p:cxnSp>
          <p:nvCxnSpPr>
            <p:cNvPr id="391" name="Straight Arrow Connector 390">
              <a:extLst>
                <a:ext uri="{FF2B5EF4-FFF2-40B4-BE49-F238E27FC236}">
                  <a16:creationId xmlns:a16="http://schemas.microsoft.com/office/drawing/2014/main" id="{21C07C85-733B-214C-8065-7E3F83843A55}"/>
                </a:ext>
              </a:extLst>
            </p:cNvPr>
            <p:cNvCxnSpPr/>
            <p:nvPr/>
          </p:nvCxnSpPr>
          <p:spPr>
            <a:xfrm flipV="1">
              <a:off x="6958961" y="2769785"/>
              <a:ext cx="1" cy="1079044"/>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98" name="Group 397">
              <a:extLst>
                <a:ext uri="{FF2B5EF4-FFF2-40B4-BE49-F238E27FC236}">
                  <a16:creationId xmlns:a16="http://schemas.microsoft.com/office/drawing/2014/main" id="{EA9FCB05-1D5D-504F-B3F9-1904F12A431D}"/>
                </a:ext>
              </a:extLst>
            </p:cNvPr>
            <p:cNvGrpSpPr/>
            <p:nvPr/>
          </p:nvGrpSpPr>
          <p:grpSpPr>
            <a:xfrm>
              <a:off x="6814069" y="3054295"/>
              <a:ext cx="280177" cy="369332"/>
              <a:chOff x="476841" y="5891374"/>
              <a:chExt cx="341714" cy="438908"/>
            </a:xfrm>
          </p:grpSpPr>
          <p:sp>
            <p:nvSpPr>
              <p:cNvPr id="399" name="Oval 398">
                <a:extLst>
                  <a:ext uri="{FF2B5EF4-FFF2-40B4-BE49-F238E27FC236}">
                    <a16:creationId xmlns:a16="http://schemas.microsoft.com/office/drawing/2014/main" id="{C69CAC49-B9CB-2D47-9143-E107BF20038D}"/>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0" name="TextBox 399">
                <a:extLst>
                  <a:ext uri="{FF2B5EF4-FFF2-40B4-BE49-F238E27FC236}">
                    <a16:creationId xmlns:a16="http://schemas.microsoft.com/office/drawing/2014/main" id="{66180120-42C7-6046-A9BF-C9EDBF3C5710}"/>
                  </a:ext>
                </a:extLst>
              </p:cNvPr>
              <p:cNvSpPr txBox="1"/>
              <p:nvPr/>
            </p:nvSpPr>
            <p:spPr>
              <a:xfrm>
                <a:off x="476841" y="5891374"/>
                <a:ext cx="239858" cy="438908"/>
              </a:xfrm>
              <a:prstGeom prst="rect">
                <a:avLst/>
              </a:prstGeom>
              <a:noFill/>
            </p:spPr>
            <p:txBody>
              <a:bodyPr wrap="square" rtlCol="0">
                <a:spAutoFit/>
              </a:bodyPr>
              <a:lstStyle/>
              <a:p>
                <a:r>
                  <a:rPr lang="en-US" dirty="0">
                    <a:solidFill>
                      <a:srgbClr val="C00000"/>
                    </a:solidFill>
                  </a:rPr>
                  <a:t>2</a:t>
                </a:r>
              </a:p>
            </p:txBody>
          </p:sp>
        </p:grpSp>
      </p:grpSp>
      <p:sp>
        <p:nvSpPr>
          <p:cNvPr id="15" name="Freeform 14">
            <a:extLst>
              <a:ext uri="{FF2B5EF4-FFF2-40B4-BE49-F238E27FC236}">
                <a16:creationId xmlns:a16="http://schemas.microsoft.com/office/drawing/2014/main" id="{DAC977F5-5E92-F842-9003-5664E8C68AD5}"/>
              </a:ext>
            </a:extLst>
          </p:cNvPr>
          <p:cNvSpPr/>
          <p:nvPr/>
        </p:nvSpPr>
        <p:spPr>
          <a:xfrm>
            <a:off x="840259" y="2681417"/>
            <a:ext cx="1927655" cy="0"/>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22">
            <a:extLst>
              <a:ext uri="{FF2B5EF4-FFF2-40B4-BE49-F238E27FC236}">
                <a16:creationId xmlns:a16="http://schemas.microsoft.com/office/drawing/2014/main" id="{BB1A11A3-A155-094E-990C-C3F1DE53F476}"/>
              </a:ext>
            </a:extLst>
          </p:cNvPr>
          <p:cNvGrpSpPr/>
          <p:nvPr/>
        </p:nvGrpSpPr>
        <p:grpSpPr>
          <a:xfrm>
            <a:off x="1149453" y="1614388"/>
            <a:ext cx="5521190" cy="996339"/>
            <a:chOff x="1139102" y="1610937"/>
            <a:chExt cx="5521190" cy="996339"/>
          </a:xfrm>
        </p:grpSpPr>
        <p:sp>
          <p:nvSpPr>
            <p:cNvPr id="16" name="Freeform 15">
              <a:extLst>
                <a:ext uri="{FF2B5EF4-FFF2-40B4-BE49-F238E27FC236}">
                  <a16:creationId xmlns:a16="http://schemas.microsoft.com/office/drawing/2014/main" id="{565B013D-FE75-2945-B23E-E04CEE6DB3A9}"/>
                </a:ext>
              </a:extLst>
            </p:cNvPr>
            <p:cNvSpPr/>
            <p:nvPr/>
          </p:nvSpPr>
          <p:spPr>
            <a:xfrm>
              <a:off x="3422822" y="1952368"/>
              <a:ext cx="3237470" cy="654908"/>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Lst>
              <a:ahLst/>
              <a:cxnLst>
                <a:cxn ang="0">
                  <a:pos x="connsiteX0" y="connsiteY0"/>
                </a:cxn>
                <a:cxn ang="0">
                  <a:pos x="connsiteX1" y="connsiteY1"/>
                </a:cxn>
                <a:cxn ang="0">
                  <a:pos x="connsiteX2" y="connsiteY2"/>
                </a:cxn>
              </a:cxnLst>
              <a:rect l="l" t="t" r="r" b="b"/>
              <a:pathLst>
                <a:path w="3237470" h="654908">
                  <a:moveTo>
                    <a:pt x="0" y="654908"/>
                  </a:moveTo>
                  <a:lnTo>
                    <a:pt x="1791729" y="0"/>
                  </a:lnTo>
                  <a:lnTo>
                    <a:pt x="3237470" y="469556"/>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extBox 18">
              <a:extLst>
                <a:ext uri="{FF2B5EF4-FFF2-40B4-BE49-F238E27FC236}">
                  <a16:creationId xmlns:a16="http://schemas.microsoft.com/office/drawing/2014/main" id="{F8B82826-EA67-C64D-B6CE-44CEB9F6B8C7}"/>
                </a:ext>
              </a:extLst>
            </p:cNvPr>
            <p:cNvSpPr txBox="1"/>
            <p:nvPr/>
          </p:nvSpPr>
          <p:spPr>
            <a:xfrm>
              <a:off x="1139102" y="1610937"/>
              <a:ext cx="2769094" cy="707886"/>
            </a:xfrm>
            <a:prstGeom prst="rect">
              <a:avLst/>
            </a:prstGeom>
            <a:noFill/>
          </p:spPr>
          <p:txBody>
            <a:bodyPr wrap="square" rtlCol="0">
              <a:spAutoFit/>
            </a:bodyPr>
            <a:lstStyle/>
            <a:p>
              <a:r>
                <a:rPr lang="en-US" sz="2000" i="1" dirty="0" err="1"/>
                <a:t>caminho</a:t>
              </a:r>
              <a:r>
                <a:rPr lang="en-US" sz="2000" i="1" dirty="0"/>
                <a:t> de dados </a:t>
              </a:r>
              <a:r>
                <a:rPr lang="en-US" sz="2000" i="1" dirty="0">
                  <a:solidFill>
                    <a:srgbClr val="C00000"/>
                  </a:solidFill>
                </a:rPr>
                <a:t>antes</a:t>
              </a:r>
              <a:r>
                <a:rPr lang="en-US" sz="2000" i="1" dirty="0"/>
                <a:t> do handover</a:t>
              </a:r>
            </a:p>
          </p:txBody>
        </p:sp>
        <p:cxnSp>
          <p:nvCxnSpPr>
            <p:cNvPr id="21" name="Straight Connector 20">
              <a:extLst>
                <a:ext uri="{FF2B5EF4-FFF2-40B4-BE49-F238E27FC236}">
                  <a16:creationId xmlns:a16="http://schemas.microsoft.com/office/drawing/2014/main" id="{ED2D62EC-BC55-3445-B872-D286CE8A4FA2}"/>
                </a:ext>
              </a:extLst>
            </p:cNvPr>
            <p:cNvCxnSpPr>
              <a:cxnSpLocks/>
            </p:cNvCxnSpPr>
            <p:nvPr/>
          </p:nvCxnSpPr>
          <p:spPr>
            <a:xfrm flipH="1" flipV="1">
              <a:off x="3781168" y="2038866"/>
              <a:ext cx="529575" cy="25076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47609C10-2F43-AC43-BB47-BBF391C60D65}"/>
              </a:ext>
            </a:extLst>
          </p:cNvPr>
          <p:cNvGrpSpPr/>
          <p:nvPr/>
        </p:nvGrpSpPr>
        <p:grpSpPr>
          <a:xfrm>
            <a:off x="90258" y="2870887"/>
            <a:ext cx="6537082" cy="1270550"/>
            <a:chOff x="90258" y="2870887"/>
            <a:chExt cx="6537082" cy="1270550"/>
          </a:xfrm>
        </p:grpSpPr>
        <p:sp>
          <p:nvSpPr>
            <p:cNvPr id="547" name="Freeform 546">
              <a:extLst>
                <a:ext uri="{FF2B5EF4-FFF2-40B4-BE49-F238E27FC236}">
                  <a16:creationId xmlns:a16="http://schemas.microsoft.com/office/drawing/2014/main" id="{CD528183-16D3-3948-8FA7-9E3D78AC8FCC}"/>
                </a:ext>
              </a:extLst>
            </p:cNvPr>
            <p:cNvSpPr/>
            <p:nvPr/>
          </p:nvSpPr>
          <p:spPr>
            <a:xfrm flipV="1">
              <a:off x="3389870" y="2870887"/>
              <a:ext cx="3237470" cy="889687"/>
            </a:xfrm>
            <a:custGeom>
              <a:avLst/>
              <a:gdLst>
                <a:gd name="connsiteX0" fmla="*/ 0 w 3237470"/>
                <a:gd name="connsiteY0" fmla="*/ 753762 h 753762"/>
                <a:gd name="connsiteX1" fmla="*/ 1791729 w 3237470"/>
                <a:gd name="connsiteY1" fmla="*/ 0 h 753762"/>
                <a:gd name="connsiteX2" fmla="*/ 3237470 w 3237470"/>
                <a:gd name="connsiteY2" fmla="*/ 568410 h 753762"/>
                <a:gd name="connsiteX0" fmla="*/ 0 w 3237470"/>
                <a:gd name="connsiteY0" fmla="*/ 617838 h 617838"/>
                <a:gd name="connsiteX1" fmla="*/ 1779372 w 3237470"/>
                <a:gd name="connsiteY1" fmla="*/ 0 h 617838"/>
                <a:gd name="connsiteX2" fmla="*/ 3237470 w 3237470"/>
                <a:gd name="connsiteY2" fmla="*/ 432486 h 617838"/>
                <a:gd name="connsiteX0" fmla="*/ 0 w 3237470"/>
                <a:gd name="connsiteY0" fmla="*/ 654908 h 654908"/>
                <a:gd name="connsiteX1" fmla="*/ 1791729 w 3237470"/>
                <a:gd name="connsiteY1" fmla="*/ 0 h 654908"/>
                <a:gd name="connsiteX2" fmla="*/ 3237470 w 3237470"/>
                <a:gd name="connsiteY2" fmla="*/ 469556 h 654908"/>
                <a:gd name="connsiteX0" fmla="*/ 0 w 3237470"/>
                <a:gd name="connsiteY0" fmla="*/ 889687 h 889687"/>
                <a:gd name="connsiteX1" fmla="*/ 1940010 w 3237470"/>
                <a:gd name="connsiteY1" fmla="*/ 0 h 889687"/>
                <a:gd name="connsiteX2" fmla="*/ 3237470 w 3237470"/>
                <a:gd name="connsiteY2" fmla="*/ 704335 h 889687"/>
              </a:gdLst>
              <a:ahLst/>
              <a:cxnLst>
                <a:cxn ang="0">
                  <a:pos x="connsiteX0" y="connsiteY0"/>
                </a:cxn>
                <a:cxn ang="0">
                  <a:pos x="connsiteX1" y="connsiteY1"/>
                </a:cxn>
                <a:cxn ang="0">
                  <a:pos x="connsiteX2" y="connsiteY2"/>
                </a:cxn>
              </a:cxnLst>
              <a:rect l="l" t="t" r="r" b="b"/>
              <a:pathLst>
                <a:path w="3237470" h="889687">
                  <a:moveTo>
                    <a:pt x="0" y="889687"/>
                  </a:moveTo>
                  <a:lnTo>
                    <a:pt x="1940010" y="0"/>
                  </a:lnTo>
                  <a:lnTo>
                    <a:pt x="3237470" y="704335"/>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8" name="TextBox 547">
              <a:extLst>
                <a:ext uri="{FF2B5EF4-FFF2-40B4-BE49-F238E27FC236}">
                  <a16:creationId xmlns:a16="http://schemas.microsoft.com/office/drawing/2014/main" id="{63DEDE12-9552-0046-AAF1-1D43C1E99420}"/>
                </a:ext>
              </a:extLst>
            </p:cNvPr>
            <p:cNvSpPr txBox="1"/>
            <p:nvPr/>
          </p:nvSpPr>
          <p:spPr>
            <a:xfrm>
              <a:off x="90258" y="3550506"/>
              <a:ext cx="2624436" cy="590931"/>
            </a:xfrm>
            <a:prstGeom prst="rect">
              <a:avLst/>
            </a:prstGeom>
            <a:noFill/>
          </p:spPr>
          <p:txBody>
            <a:bodyPr wrap="none" rtlCol="0">
              <a:spAutoFit/>
            </a:bodyPr>
            <a:lstStyle/>
            <a:p>
              <a:pPr algn="r">
                <a:lnSpc>
                  <a:spcPct val="80000"/>
                </a:lnSpc>
              </a:pPr>
              <a:r>
                <a:rPr lang="en-US" sz="2000" i="1" dirty="0" err="1"/>
                <a:t>caminho</a:t>
              </a:r>
              <a:r>
                <a:rPr lang="en-US" sz="2000" i="1" dirty="0"/>
                <a:t> de dados </a:t>
              </a:r>
              <a:r>
                <a:rPr lang="en-US" sz="2000" i="1" dirty="0" err="1">
                  <a:solidFill>
                    <a:srgbClr val="C00000"/>
                  </a:solidFill>
                </a:rPr>
                <a:t>após</a:t>
              </a:r>
              <a:endParaRPr lang="en-US" sz="2000" i="1" dirty="0"/>
            </a:p>
            <a:p>
              <a:pPr algn="r">
                <a:lnSpc>
                  <a:spcPct val="80000"/>
                </a:lnSpc>
              </a:pPr>
              <a:r>
                <a:rPr lang="en-US" sz="2000" i="1" dirty="0"/>
                <a:t>o handover</a:t>
              </a:r>
            </a:p>
          </p:txBody>
        </p:sp>
        <p:cxnSp>
          <p:nvCxnSpPr>
            <p:cNvPr id="26" name="Straight Connector 25">
              <a:extLst>
                <a:ext uri="{FF2B5EF4-FFF2-40B4-BE49-F238E27FC236}">
                  <a16:creationId xmlns:a16="http://schemas.microsoft.com/office/drawing/2014/main" id="{7572BA2A-78CF-D24C-8B0E-81659CB0E94D}"/>
                </a:ext>
              </a:extLst>
            </p:cNvPr>
            <p:cNvCxnSpPr/>
            <p:nvPr/>
          </p:nvCxnSpPr>
          <p:spPr>
            <a:xfrm flipH="1">
              <a:off x="2627086" y="3077029"/>
              <a:ext cx="1193800" cy="64588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48A24C51-BD92-DA4C-884D-EBC11A5FC13A}"/>
              </a:ext>
            </a:extLst>
          </p:cNvPr>
          <p:cNvGrpSpPr/>
          <p:nvPr/>
        </p:nvGrpSpPr>
        <p:grpSpPr>
          <a:xfrm>
            <a:off x="7545114" y="1454435"/>
            <a:ext cx="4420461" cy="1093882"/>
            <a:chOff x="7553237" y="1713235"/>
            <a:chExt cx="4420461" cy="1093882"/>
          </a:xfrm>
        </p:grpSpPr>
        <p:grpSp>
          <p:nvGrpSpPr>
            <p:cNvPr id="30" name="Group 29">
              <a:extLst>
                <a:ext uri="{FF2B5EF4-FFF2-40B4-BE49-F238E27FC236}">
                  <a16:creationId xmlns:a16="http://schemas.microsoft.com/office/drawing/2014/main" id="{A91BBA20-A08B-244F-8A67-601970B6DE60}"/>
                </a:ext>
              </a:extLst>
            </p:cNvPr>
            <p:cNvGrpSpPr/>
            <p:nvPr/>
          </p:nvGrpSpPr>
          <p:grpSpPr>
            <a:xfrm>
              <a:off x="7553237" y="1713235"/>
              <a:ext cx="337926" cy="461665"/>
              <a:chOff x="7553237" y="1713235"/>
              <a:chExt cx="337926" cy="461665"/>
            </a:xfrm>
          </p:grpSpPr>
          <p:sp>
            <p:nvSpPr>
              <p:cNvPr id="553" name="Oval 552">
                <a:extLst>
                  <a:ext uri="{FF2B5EF4-FFF2-40B4-BE49-F238E27FC236}">
                    <a16:creationId xmlns:a16="http://schemas.microsoft.com/office/drawing/2014/main" id="{9FF046EA-BF0F-CB42-A27A-C9054C24332C}"/>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54" name="TextBox 553">
                <a:extLst>
                  <a:ext uri="{FF2B5EF4-FFF2-40B4-BE49-F238E27FC236}">
                    <a16:creationId xmlns:a16="http://schemas.microsoft.com/office/drawing/2014/main" id="{3E8BD1B8-4FB7-5547-A132-CB05AA359933}"/>
                  </a:ext>
                </a:extLst>
              </p:cNvPr>
              <p:cNvSpPr txBox="1"/>
              <p:nvPr/>
            </p:nvSpPr>
            <p:spPr>
              <a:xfrm>
                <a:off x="7615879" y="1713235"/>
                <a:ext cx="196664" cy="461665"/>
              </a:xfrm>
              <a:prstGeom prst="rect">
                <a:avLst/>
              </a:prstGeom>
              <a:noFill/>
            </p:spPr>
            <p:txBody>
              <a:bodyPr wrap="square" rtlCol="0">
                <a:spAutoFit/>
              </a:bodyPr>
              <a:lstStyle/>
              <a:p>
                <a:pPr algn="ctr"/>
                <a:r>
                  <a:rPr lang="en-US" sz="2400" dirty="0">
                    <a:solidFill>
                      <a:srgbClr val="C00000"/>
                    </a:solidFill>
                  </a:rPr>
                  <a:t>1</a:t>
                </a:r>
              </a:p>
            </p:txBody>
          </p:sp>
        </p:grpSp>
        <p:sp>
          <p:nvSpPr>
            <p:cNvPr id="32" name="TextBox 31">
              <a:extLst>
                <a:ext uri="{FF2B5EF4-FFF2-40B4-BE49-F238E27FC236}">
                  <a16:creationId xmlns:a16="http://schemas.microsoft.com/office/drawing/2014/main" id="{7BEED362-49DA-364D-8806-92ACCEDF16AC}"/>
                </a:ext>
              </a:extLst>
            </p:cNvPr>
            <p:cNvSpPr txBox="1"/>
            <p:nvPr/>
          </p:nvSpPr>
          <p:spPr>
            <a:xfrm>
              <a:off x="7846540" y="1717588"/>
              <a:ext cx="4127158" cy="1089529"/>
            </a:xfrm>
            <a:prstGeom prst="rect">
              <a:avLst/>
            </a:prstGeom>
            <a:noFill/>
          </p:spPr>
          <p:txBody>
            <a:bodyPr wrap="square" rtlCol="0">
              <a:spAutoFit/>
            </a:bodyPr>
            <a:lstStyle/>
            <a:p>
              <a:pPr marL="130175" lvl="0">
                <a:lnSpc>
                  <a:spcPct val="90000"/>
                </a:lnSpc>
                <a:spcBef>
                  <a:spcPts val="1000"/>
                </a:spcBef>
                <a:buClr>
                  <a:srgbClr val="0000A3"/>
                </a:buClr>
              </a:pPr>
              <a:r>
                <a:rPr lang="en-US" sz="2400" dirty="0">
                  <a:solidFill>
                    <a:prstClr val="black"/>
                  </a:solidFill>
                </a:rPr>
                <a:t>BS </a:t>
              </a:r>
              <a:r>
                <a:rPr lang="en-US" sz="2400" dirty="0" err="1">
                  <a:solidFill>
                    <a:prstClr val="black"/>
                  </a:solidFill>
                </a:rPr>
                <a:t>atual</a:t>
              </a:r>
              <a:r>
                <a:rPr lang="en-US" sz="2400" dirty="0">
                  <a:solidFill>
                    <a:prstClr val="black"/>
                  </a:solidFill>
                </a:rPr>
                <a:t> (</a:t>
              </a:r>
              <a:r>
                <a:rPr lang="en-US" sz="2400" dirty="0" err="1">
                  <a:solidFill>
                    <a:prstClr val="black"/>
                  </a:solidFill>
                </a:rPr>
                <a:t>origem</a:t>
              </a:r>
              <a:r>
                <a:rPr lang="en-US" sz="2400" dirty="0">
                  <a:solidFill>
                    <a:prstClr val="black"/>
                  </a:solidFill>
                </a:rPr>
                <a:t>) </a:t>
              </a:r>
              <a:r>
                <a:rPr lang="en-US" sz="2400" dirty="0" err="1">
                  <a:solidFill>
                    <a:prstClr val="black"/>
                  </a:solidFill>
                </a:rPr>
                <a:t>seleciona</a:t>
              </a:r>
              <a:r>
                <a:rPr lang="en-US" sz="2400" dirty="0">
                  <a:solidFill>
                    <a:prstClr val="black"/>
                  </a:solidFill>
                </a:rPr>
                <a:t> BS de </a:t>
              </a:r>
              <a:r>
                <a:rPr lang="en-US" sz="2400" dirty="0" err="1">
                  <a:solidFill>
                    <a:prstClr val="black"/>
                  </a:solidFill>
                </a:rPr>
                <a:t>destino</a:t>
              </a:r>
              <a:r>
                <a:rPr lang="en-US" sz="2400" dirty="0">
                  <a:solidFill>
                    <a:prstClr val="black"/>
                  </a:solidFill>
                </a:rPr>
                <a:t> e </a:t>
              </a:r>
              <a:r>
                <a:rPr lang="en-US" sz="2400" dirty="0" err="1">
                  <a:solidFill>
                    <a:prstClr val="black"/>
                  </a:solidFill>
                </a:rPr>
                <a:t>envia</a:t>
              </a:r>
              <a:r>
                <a:rPr lang="en-US" sz="2400" dirty="0">
                  <a:solidFill>
                    <a:prstClr val="black"/>
                  </a:solidFill>
                </a:rPr>
                <a:t> </a:t>
              </a:r>
              <a:r>
                <a:rPr lang="en-US" sz="2400" i="1" dirty="0">
                  <a:solidFill>
                    <a:prstClr val="black"/>
                  </a:solidFill>
                </a:rPr>
                <a:t>Handover Request message</a:t>
              </a:r>
              <a:endParaRPr lang="en-US" sz="2400" dirty="0">
                <a:solidFill>
                  <a:prstClr val="black"/>
                </a:solidFill>
              </a:endParaRPr>
            </a:p>
          </p:txBody>
        </p:sp>
      </p:grpSp>
      <p:grpSp>
        <p:nvGrpSpPr>
          <p:cNvPr id="555" name="Group 554">
            <a:extLst>
              <a:ext uri="{FF2B5EF4-FFF2-40B4-BE49-F238E27FC236}">
                <a16:creationId xmlns:a16="http://schemas.microsoft.com/office/drawing/2014/main" id="{DF1BF3CD-717B-6546-B067-E810847567C8}"/>
              </a:ext>
            </a:extLst>
          </p:cNvPr>
          <p:cNvGrpSpPr/>
          <p:nvPr/>
        </p:nvGrpSpPr>
        <p:grpSpPr>
          <a:xfrm>
            <a:off x="7333132" y="2578565"/>
            <a:ext cx="4420461" cy="1758679"/>
            <a:chOff x="7553237" y="1713235"/>
            <a:chExt cx="4420461" cy="1758679"/>
          </a:xfrm>
        </p:grpSpPr>
        <p:grpSp>
          <p:nvGrpSpPr>
            <p:cNvPr id="556" name="Group 555">
              <a:extLst>
                <a:ext uri="{FF2B5EF4-FFF2-40B4-BE49-F238E27FC236}">
                  <a16:creationId xmlns:a16="http://schemas.microsoft.com/office/drawing/2014/main" id="{F7D57CFF-CEAF-6345-A242-2AECA20B2102}"/>
                </a:ext>
              </a:extLst>
            </p:cNvPr>
            <p:cNvGrpSpPr/>
            <p:nvPr/>
          </p:nvGrpSpPr>
          <p:grpSpPr>
            <a:xfrm>
              <a:off x="7553237" y="1713235"/>
              <a:ext cx="337926" cy="461665"/>
              <a:chOff x="7553237" y="1713235"/>
              <a:chExt cx="337926" cy="461665"/>
            </a:xfrm>
          </p:grpSpPr>
          <p:sp>
            <p:nvSpPr>
              <p:cNvPr id="558" name="Oval 557">
                <a:extLst>
                  <a:ext uri="{FF2B5EF4-FFF2-40B4-BE49-F238E27FC236}">
                    <a16:creationId xmlns:a16="http://schemas.microsoft.com/office/drawing/2014/main" id="{F1DA580B-DD3B-3844-A5FD-0261638FCB3E}"/>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59" name="TextBox 558">
                <a:extLst>
                  <a:ext uri="{FF2B5EF4-FFF2-40B4-BE49-F238E27FC236}">
                    <a16:creationId xmlns:a16="http://schemas.microsoft.com/office/drawing/2014/main" id="{37252C6A-ABC4-5446-8613-D90C580D25F9}"/>
                  </a:ext>
                </a:extLst>
              </p:cNvPr>
              <p:cNvSpPr txBox="1"/>
              <p:nvPr/>
            </p:nvSpPr>
            <p:spPr>
              <a:xfrm>
                <a:off x="7628236" y="1713235"/>
                <a:ext cx="196664" cy="461665"/>
              </a:xfrm>
              <a:prstGeom prst="rect">
                <a:avLst/>
              </a:prstGeom>
              <a:noFill/>
            </p:spPr>
            <p:txBody>
              <a:bodyPr wrap="square" rtlCol="0">
                <a:spAutoFit/>
              </a:bodyPr>
              <a:lstStyle/>
              <a:p>
                <a:pPr algn="ctr"/>
                <a:r>
                  <a:rPr lang="en-US" sz="2400" dirty="0">
                    <a:solidFill>
                      <a:srgbClr val="C00000"/>
                    </a:solidFill>
                  </a:rPr>
                  <a:t>2 </a:t>
                </a:r>
              </a:p>
            </p:txBody>
          </p:sp>
        </p:grpSp>
        <p:sp>
          <p:nvSpPr>
            <p:cNvPr id="557" name="TextBox 556">
              <a:extLst>
                <a:ext uri="{FF2B5EF4-FFF2-40B4-BE49-F238E27FC236}">
                  <a16:creationId xmlns:a16="http://schemas.microsoft.com/office/drawing/2014/main" id="{82D55742-112B-AB49-9197-B7D7CDED7617}"/>
                </a:ext>
              </a:extLst>
            </p:cNvPr>
            <p:cNvSpPr txBox="1"/>
            <p:nvPr/>
          </p:nvSpPr>
          <p:spPr>
            <a:xfrm>
              <a:off x="7846540" y="1717588"/>
              <a:ext cx="4127158" cy="1754326"/>
            </a:xfrm>
            <a:prstGeom prst="rect">
              <a:avLst/>
            </a:prstGeom>
            <a:noFill/>
          </p:spPr>
          <p:txBody>
            <a:bodyPr wrap="square" rtlCol="0">
              <a:spAutoFit/>
            </a:bodyPr>
            <a:lstStyle/>
            <a:p>
              <a:pPr marL="130175" lvl="0">
                <a:lnSpc>
                  <a:spcPct val="90000"/>
                </a:lnSpc>
                <a:spcBef>
                  <a:spcPts val="1000"/>
                </a:spcBef>
                <a:buClr>
                  <a:srgbClr val="0000A3"/>
                </a:buClr>
              </a:pPr>
              <a:r>
                <a:rPr lang="pt-BR" sz="2400" dirty="0">
                  <a:solidFill>
                    <a:prstClr val="black"/>
                  </a:solidFill>
                </a:rPr>
                <a:t>BS de destino </a:t>
              </a:r>
              <a:r>
                <a:rPr lang="pt-BR" sz="2400" dirty="0" err="1">
                  <a:solidFill>
                    <a:prstClr val="black"/>
                  </a:solidFill>
                </a:rPr>
                <a:t>pré</a:t>
              </a:r>
              <a:r>
                <a:rPr lang="pt-BR" sz="2400" dirty="0">
                  <a:solidFill>
                    <a:prstClr val="black"/>
                  </a:solidFill>
                </a:rPr>
                <a:t>-aloca intervalos de tempo de rádio, responde com HR ACK com informações para dispositivo móvel</a:t>
              </a:r>
              <a:endParaRPr lang="en-US" sz="2400" dirty="0">
                <a:solidFill>
                  <a:prstClr val="black"/>
                </a:solidFill>
              </a:endParaRPr>
            </a:p>
          </p:txBody>
        </p:sp>
      </p:grpSp>
      <p:grpSp>
        <p:nvGrpSpPr>
          <p:cNvPr id="560" name="Group 559">
            <a:extLst>
              <a:ext uri="{FF2B5EF4-FFF2-40B4-BE49-F238E27FC236}">
                <a16:creationId xmlns:a16="http://schemas.microsoft.com/office/drawing/2014/main" id="{12FFF62E-541A-AA42-9088-F192F9B78868}"/>
              </a:ext>
            </a:extLst>
          </p:cNvPr>
          <p:cNvGrpSpPr/>
          <p:nvPr/>
        </p:nvGrpSpPr>
        <p:grpSpPr>
          <a:xfrm>
            <a:off x="3688227" y="4248754"/>
            <a:ext cx="7567639" cy="1809976"/>
            <a:chOff x="7578978" y="1713235"/>
            <a:chExt cx="5077295" cy="1809976"/>
          </a:xfrm>
        </p:grpSpPr>
        <p:grpSp>
          <p:nvGrpSpPr>
            <p:cNvPr id="561" name="Group 560">
              <a:extLst>
                <a:ext uri="{FF2B5EF4-FFF2-40B4-BE49-F238E27FC236}">
                  <a16:creationId xmlns:a16="http://schemas.microsoft.com/office/drawing/2014/main" id="{9CE04C4D-883D-9C4F-8CAF-75156DD34E0C}"/>
                </a:ext>
              </a:extLst>
            </p:cNvPr>
            <p:cNvGrpSpPr/>
            <p:nvPr/>
          </p:nvGrpSpPr>
          <p:grpSpPr>
            <a:xfrm>
              <a:off x="7578978" y="1713235"/>
              <a:ext cx="285428" cy="461665"/>
              <a:chOff x="7578978" y="1713235"/>
              <a:chExt cx="285428" cy="461665"/>
            </a:xfrm>
          </p:grpSpPr>
          <p:sp>
            <p:nvSpPr>
              <p:cNvPr id="563" name="Oval 562">
                <a:extLst>
                  <a:ext uri="{FF2B5EF4-FFF2-40B4-BE49-F238E27FC236}">
                    <a16:creationId xmlns:a16="http://schemas.microsoft.com/office/drawing/2014/main" id="{8D985807-B251-0B42-BBE8-BA9A5F7B7F4D}"/>
                  </a:ext>
                </a:extLst>
              </p:cNvPr>
              <p:cNvSpPr/>
              <p:nvPr/>
            </p:nvSpPr>
            <p:spPr>
              <a:xfrm>
                <a:off x="7578978" y="1777108"/>
                <a:ext cx="285428"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4" name="TextBox 563">
                <a:extLst>
                  <a:ext uri="{FF2B5EF4-FFF2-40B4-BE49-F238E27FC236}">
                    <a16:creationId xmlns:a16="http://schemas.microsoft.com/office/drawing/2014/main" id="{0E8299E5-BBF3-0A43-8CC4-AE918E970C37}"/>
                  </a:ext>
                </a:extLst>
              </p:cNvPr>
              <p:cNvSpPr txBox="1"/>
              <p:nvPr/>
            </p:nvSpPr>
            <p:spPr>
              <a:xfrm>
                <a:off x="7628236" y="1713235"/>
                <a:ext cx="196664" cy="461665"/>
              </a:xfrm>
              <a:prstGeom prst="rect">
                <a:avLst/>
              </a:prstGeom>
              <a:noFill/>
            </p:spPr>
            <p:txBody>
              <a:bodyPr wrap="square" rtlCol="0">
                <a:spAutoFit/>
              </a:bodyPr>
              <a:lstStyle/>
              <a:p>
                <a:pPr algn="ctr"/>
                <a:r>
                  <a:rPr lang="en-US" sz="2400" dirty="0">
                    <a:solidFill>
                      <a:srgbClr val="C00000"/>
                    </a:solidFill>
                  </a:rPr>
                  <a:t>3 </a:t>
                </a:r>
              </a:p>
            </p:txBody>
          </p:sp>
        </p:grpSp>
        <p:sp>
          <p:nvSpPr>
            <p:cNvPr id="562" name="TextBox 561">
              <a:extLst>
                <a:ext uri="{FF2B5EF4-FFF2-40B4-BE49-F238E27FC236}">
                  <a16:creationId xmlns:a16="http://schemas.microsoft.com/office/drawing/2014/main" id="{4E948F3A-7292-254A-A7EF-EAC23B9879F4}"/>
                </a:ext>
              </a:extLst>
            </p:cNvPr>
            <p:cNvSpPr txBox="1"/>
            <p:nvPr/>
          </p:nvSpPr>
          <p:spPr>
            <a:xfrm>
              <a:off x="7846541" y="1717588"/>
              <a:ext cx="4809732" cy="1805623"/>
            </a:xfrm>
            <a:prstGeom prst="rect">
              <a:avLst/>
            </a:prstGeom>
            <a:noFill/>
          </p:spPr>
          <p:txBody>
            <a:bodyPr wrap="square" rtlCol="0">
              <a:spAutoFit/>
            </a:bodyPr>
            <a:lstStyle/>
            <a:p>
              <a:pPr marL="130175" lvl="0">
                <a:lnSpc>
                  <a:spcPct val="90000"/>
                </a:lnSpc>
                <a:spcBef>
                  <a:spcPts val="1000"/>
                </a:spcBef>
                <a:buClr>
                  <a:srgbClr val="0000A3"/>
                </a:buClr>
              </a:pPr>
              <a:r>
                <a:rPr lang="pt-BR" sz="2400" dirty="0">
                  <a:solidFill>
                    <a:prstClr val="black"/>
                  </a:solidFill>
                </a:rPr>
                <a:t>BS de origem informa dispositivo móvel sobre novo BS</a:t>
              </a:r>
              <a:endParaRPr lang="en-US" sz="2400" dirty="0">
                <a:solidFill>
                  <a:prstClr val="black"/>
                </a:solidFill>
              </a:endParaRPr>
            </a:p>
            <a:p>
              <a:pPr marL="473075" lvl="0" indent="-239713">
                <a:lnSpc>
                  <a:spcPct val="90000"/>
                </a:lnSpc>
                <a:spcBef>
                  <a:spcPts val="400"/>
                </a:spcBef>
                <a:buClr>
                  <a:srgbClr val="0000A3"/>
                </a:buClr>
                <a:buFont typeface="Wingdings" pitchFamily="2" charset="2"/>
                <a:buChar char="§"/>
              </a:pPr>
              <a:r>
                <a:rPr lang="pt-BR" sz="2400" dirty="0">
                  <a:solidFill>
                    <a:prstClr val="black"/>
                  </a:solidFill>
                </a:rPr>
                <a:t>o dispositivo móvel agora pode enviar pelo novo BS - a transferência </a:t>
              </a:r>
              <a:r>
                <a:rPr lang="pt-BR" sz="2400" i="1" dirty="0">
                  <a:solidFill>
                    <a:prstClr val="black"/>
                  </a:solidFill>
                </a:rPr>
                <a:t>parece</a:t>
              </a:r>
              <a:r>
                <a:rPr lang="pt-BR" sz="2400" dirty="0">
                  <a:solidFill>
                    <a:prstClr val="black"/>
                  </a:solidFill>
                </a:rPr>
                <a:t> completa para o dispositivo móvel</a:t>
              </a:r>
              <a:endParaRPr lang="en-US" sz="2400" dirty="0">
                <a:solidFill>
                  <a:prstClr val="black"/>
                </a:solidFill>
              </a:endParaRPr>
            </a:p>
          </p:txBody>
        </p:sp>
      </p:grpSp>
      <p:grpSp>
        <p:nvGrpSpPr>
          <p:cNvPr id="565" name="Group 564">
            <a:extLst>
              <a:ext uri="{FF2B5EF4-FFF2-40B4-BE49-F238E27FC236}">
                <a16:creationId xmlns:a16="http://schemas.microsoft.com/office/drawing/2014/main" id="{6F8B90D2-9D39-F844-B831-46315F08B4BD}"/>
              </a:ext>
            </a:extLst>
          </p:cNvPr>
          <p:cNvGrpSpPr/>
          <p:nvPr/>
        </p:nvGrpSpPr>
        <p:grpSpPr>
          <a:xfrm>
            <a:off x="907638" y="5730439"/>
            <a:ext cx="9758577" cy="1093882"/>
            <a:chOff x="7553237" y="1713235"/>
            <a:chExt cx="9758577" cy="1093882"/>
          </a:xfrm>
        </p:grpSpPr>
        <p:grpSp>
          <p:nvGrpSpPr>
            <p:cNvPr id="566" name="Group 565">
              <a:extLst>
                <a:ext uri="{FF2B5EF4-FFF2-40B4-BE49-F238E27FC236}">
                  <a16:creationId xmlns:a16="http://schemas.microsoft.com/office/drawing/2014/main" id="{94E4FC10-EB8E-2147-8B56-1541CC2F76DB}"/>
                </a:ext>
              </a:extLst>
            </p:cNvPr>
            <p:cNvGrpSpPr/>
            <p:nvPr/>
          </p:nvGrpSpPr>
          <p:grpSpPr>
            <a:xfrm>
              <a:off x="7553237" y="1713235"/>
              <a:ext cx="337926" cy="461665"/>
              <a:chOff x="7553237" y="1713235"/>
              <a:chExt cx="337926" cy="461665"/>
            </a:xfrm>
          </p:grpSpPr>
          <p:sp>
            <p:nvSpPr>
              <p:cNvPr id="568" name="Oval 567">
                <a:extLst>
                  <a:ext uri="{FF2B5EF4-FFF2-40B4-BE49-F238E27FC236}">
                    <a16:creationId xmlns:a16="http://schemas.microsoft.com/office/drawing/2014/main" id="{0645AE8D-CD7F-BE43-9BD9-F0CDD2F5697A}"/>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9" name="TextBox 568">
                <a:extLst>
                  <a:ext uri="{FF2B5EF4-FFF2-40B4-BE49-F238E27FC236}">
                    <a16:creationId xmlns:a16="http://schemas.microsoft.com/office/drawing/2014/main" id="{1C29C703-1BF5-0D48-BB09-A90A32398686}"/>
                  </a:ext>
                </a:extLst>
              </p:cNvPr>
              <p:cNvSpPr txBox="1"/>
              <p:nvPr/>
            </p:nvSpPr>
            <p:spPr>
              <a:xfrm>
                <a:off x="7628236" y="1713235"/>
                <a:ext cx="196664" cy="461665"/>
              </a:xfrm>
              <a:prstGeom prst="rect">
                <a:avLst/>
              </a:prstGeom>
              <a:noFill/>
            </p:spPr>
            <p:txBody>
              <a:bodyPr wrap="square" rtlCol="0">
                <a:spAutoFit/>
              </a:bodyPr>
              <a:lstStyle/>
              <a:p>
                <a:pPr algn="ctr"/>
                <a:r>
                  <a:rPr lang="en-US" sz="2400" dirty="0">
                    <a:solidFill>
                      <a:srgbClr val="C00000"/>
                    </a:solidFill>
                  </a:rPr>
                  <a:t>4 </a:t>
                </a:r>
              </a:p>
            </p:txBody>
          </p:sp>
        </p:grpSp>
        <p:sp>
          <p:nvSpPr>
            <p:cNvPr id="567" name="TextBox 566">
              <a:extLst>
                <a:ext uri="{FF2B5EF4-FFF2-40B4-BE49-F238E27FC236}">
                  <a16:creationId xmlns:a16="http://schemas.microsoft.com/office/drawing/2014/main" id="{E79A444A-5E7B-E942-B86A-768EBD0E17A5}"/>
                </a:ext>
              </a:extLst>
            </p:cNvPr>
            <p:cNvSpPr txBox="1"/>
            <p:nvPr/>
          </p:nvSpPr>
          <p:spPr>
            <a:xfrm>
              <a:off x="7846539" y="1717588"/>
              <a:ext cx="9465275" cy="1089529"/>
            </a:xfrm>
            <a:prstGeom prst="rect">
              <a:avLst/>
            </a:prstGeom>
            <a:noFill/>
          </p:spPr>
          <p:txBody>
            <a:bodyPr wrap="square" rtlCol="0">
              <a:spAutoFit/>
            </a:bodyPr>
            <a:lstStyle/>
            <a:p>
              <a:pPr marL="130175" lvl="0">
                <a:lnSpc>
                  <a:spcPct val="90000"/>
                </a:lnSpc>
                <a:spcBef>
                  <a:spcPts val="1000"/>
                </a:spcBef>
                <a:buClr>
                  <a:srgbClr val="0000A3"/>
                </a:buClr>
              </a:pPr>
              <a:r>
                <a:rPr lang="pt-BR" sz="2400" dirty="0">
                  <a:solidFill>
                    <a:prstClr val="black"/>
                  </a:solidFill>
                </a:rPr>
                <a:t>a BS de origem para de enviar datagramas para o dispositivo móvel, ao invés disso, encaminha para a nova BS (que encaminha para o dispositivo móvel pelo canal de rádio)</a:t>
              </a:r>
              <a:endParaRPr lang="en-US" sz="2400" dirty="0">
                <a:solidFill>
                  <a:prstClr val="black"/>
                </a:solidFill>
              </a:endParaRPr>
            </a:p>
          </p:txBody>
        </p:sp>
      </p:grpSp>
      <p:sp>
        <p:nvSpPr>
          <p:cNvPr id="570" name="Freeform 569">
            <a:extLst>
              <a:ext uri="{FF2B5EF4-FFF2-40B4-BE49-F238E27FC236}">
                <a16:creationId xmlns:a16="http://schemas.microsoft.com/office/drawing/2014/main" id="{B209C417-6680-994B-96AA-4E0674716D09}"/>
              </a:ext>
            </a:extLst>
          </p:cNvPr>
          <p:cNvSpPr/>
          <p:nvPr/>
        </p:nvSpPr>
        <p:spPr>
          <a:xfrm rot="1152071" flipV="1">
            <a:off x="5453609" y="2257286"/>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1" name="Freeform 570">
            <a:extLst>
              <a:ext uri="{FF2B5EF4-FFF2-40B4-BE49-F238E27FC236}">
                <a16:creationId xmlns:a16="http://schemas.microsoft.com/office/drawing/2014/main" id="{E075D086-EB03-6941-BABC-5B56144F25ED}"/>
              </a:ext>
            </a:extLst>
          </p:cNvPr>
          <p:cNvSpPr/>
          <p:nvPr/>
        </p:nvSpPr>
        <p:spPr>
          <a:xfrm rot="19895322" flipV="1">
            <a:off x="5424621" y="3199731"/>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2" name="Freeform 571">
            <a:extLst>
              <a:ext uri="{FF2B5EF4-FFF2-40B4-BE49-F238E27FC236}">
                <a16:creationId xmlns:a16="http://schemas.microsoft.com/office/drawing/2014/main" id="{178DA2C6-3972-0945-BADF-B6D81BB8B2AD}"/>
              </a:ext>
            </a:extLst>
          </p:cNvPr>
          <p:cNvSpPr/>
          <p:nvPr/>
        </p:nvSpPr>
        <p:spPr>
          <a:xfrm rot="20402045" flipV="1">
            <a:off x="3370498" y="222392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3" name="Freeform 572">
            <a:extLst>
              <a:ext uri="{FF2B5EF4-FFF2-40B4-BE49-F238E27FC236}">
                <a16:creationId xmlns:a16="http://schemas.microsoft.com/office/drawing/2014/main" id="{A7E5637B-0567-9A42-BCCA-01B51D2070A1}"/>
              </a:ext>
            </a:extLst>
          </p:cNvPr>
          <p:cNvSpPr/>
          <p:nvPr/>
        </p:nvSpPr>
        <p:spPr>
          <a:xfrm rot="16200000" flipV="1">
            <a:off x="4413143" y="280419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4" name="TextBox 573">
            <a:extLst>
              <a:ext uri="{FF2B5EF4-FFF2-40B4-BE49-F238E27FC236}">
                <a16:creationId xmlns:a16="http://schemas.microsoft.com/office/drawing/2014/main" id="{E3108DE0-DF6F-994C-B6DA-31959FFCFD3C}"/>
              </a:ext>
            </a:extLst>
          </p:cNvPr>
          <p:cNvSpPr txBox="1"/>
          <p:nvPr/>
        </p:nvSpPr>
        <p:spPr>
          <a:xfrm>
            <a:off x="4503261" y="3872448"/>
            <a:ext cx="1173335" cy="268984"/>
          </a:xfrm>
          <a:prstGeom prst="rect">
            <a:avLst/>
          </a:prstGeom>
          <a:noFill/>
        </p:spPr>
        <p:txBody>
          <a:bodyPr wrap="none" rtlCol="0">
            <a:spAutoFit/>
          </a:bodyPr>
          <a:lstStyle/>
          <a:p>
            <a:pPr algn="r">
              <a:lnSpc>
                <a:spcPct val="80000"/>
              </a:lnSpc>
            </a:pPr>
            <a:r>
              <a:rPr lang="en-US" sz="1400" dirty="0">
                <a:solidFill>
                  <a:prstClr val="black"/>
                </a:solidFill>
                <a:latin typeface="Calibri"/>
              </a:rPr>
              <a:t>BS de </a:t>
            </a:r>
            <a:r>
              <a:rPr lang="en-US" sz="1400" dirty="0" err="1">
                <a:solidFill>
                  <a:prstClr val="black"/>
                </a:solidFill>
                <a:latin typeface="Calibri"/>
              </a:rPr>
              <a:t>destino</a:t>
            </a:r>
            <a:endParaRPr lang="en-US" sz="1400" dirty="0">
              <a:solidFill>
                <a:prstClr val="black"/>
              </a:solidFill>
              <a:latin typeface="Calibri"/>
            </a:endParaRPr>
          </a:p>
        </p:txBody>
      </p:sp>
      <p:grpSp>
        <p:nvGrpSpPr>
          <p:cNvPr id="11" name="Group 10">
            <a:extLst>
              <a:ext uri="{FF2B5EF4-FFF2-40B4-BE49-F238E27FC236}">
                <a16:creationId xmlns:a16="http://schemas.microsoft.com/office/drawing/2014/main" id="{0783A148-0CF6-274E-A3D1-716F3F27EE9F}"/>
              </a:ext>
            </a:extLst>
          </p:cNvPr>
          <p:cNvGrpSpPr/>
          <p:nvPr/>
        </p:nvGrpSpPr>
        <p:grpSpPr>
          <a:xfrm>
            <a:off x="5208438" y="2261552"/>
            <a:ext cx="285752" cy="1201921"/>
            <a:chOff x="7086665" y="2743466"/>
            <a:chExt cx="285752" cy="1201921"/>
          </a:xfrm>
        </p:grpSpPr>
        <p:cxnSp>
          <p:nvCxnSpPr>
            <p:cNvPr id="393" name="Straight Arrow Connector 392">
              <a:extLst>
                <a:ext uri="{FF2B5EF4-FFF2-40B4-BE49-F238E27FC236}">
                  <a16:creationId xmlns:a16="http://schemas.microsoft.com/office/drawing/2014/main" id="{2120490C-234F-634D-AE57-09CB95AC5A13}"/>
                </a:ext>
              </a:extLst>
            </p:cNvPr>
            <p:cNvCxnSpPr/>
            <p:nvPr/>
          </p:nvCxnSpPr>
          <p:spPr>
            <a:xfrm flipH="1">
              <a:off x="7228348" y="2743466"/>
              <a:ext cx="11079" cy="1201921"/>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54886391-0CA8-9646-8B7D-8E74AE175B68}"/>
                </a:ext>
              </a:extLst>
            </p:cNvPr>
            <p:cNvGrpSpPr/>
            <p:nvPr/>
          </p:nvGrpSpPr>
          <p:grpSpPr>
            <a:xfrm>
              <a:off x="7086665" y="2806589"/>
              <a:ext cx="285752" cy="369332"/>
              <a:chOff x="476841" y="5885721"/>
              <a:chExt cx="348513" cy="438909"/>
            </a:xfrm>
          </p:grpSpPr>
          <p:sp>
            <p:nvSpPr>
              <p:cNvPr id="402" name="Oval 401">
                <a:extLst>
                  <a:ext uri="{FF2B5EF4-FFF2-40B4-BE49-F238E27FC236}">
                    <a16:creationId xmlns:a16="http://schemas.microsoft.com/office/drawing/2014/main" id="{AB609E3A-FEAF-6E41-B260-490D49B8DE9F}"/>
                  </a:ext>
                </a:extLst>
              </p:cNvPr>
              <p:cNvSpPr/>
              <p:nvPr/>
            </p:nvSpPr>
            <p:spPr>
              <a:xfrm>
                <a:off x="506644" y="5950861"/>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3" name="TextBox 402">
                <a:extLst>
                  <a:ext uri="{FF2B5EF4-FFF2-40B4-BE49-F238E27FC236}">
                    <a16:creationId xmlns:a16="http://schemas.microsoft.com/office/drawing/2014/main" id="{368985F6-82B3-2244-B60F-0720DC5C3077}"/>
                  </a:ext>
                </a:extLst>
              </p:cNvPr>
              <p:cNvSpPr txBox="1"/>
              <p:nvPr/>
            </p:nvSpPr>
            <p:spPr>
              <a:xfrm>
                <a:off x="476841" y="5885721"/>
                <a:ext cx="239859" cy="438909"/>
              </a:xfrm>
              <a:prstGeom prst="rect">
                <a:avLst/>
              </a:prstGeom>
              <a:noFill/>
            </p:spPr>
            <p:txBody>
              <a:bodyPr wrap="square" rtlCol="0">
                <a:spAutoFit/>
              </a:bodyPr>
              <a:lstStyle/>
              <a:p>
                <a:r>
                  <a:rPr lang="en-US" dirty="0">
                    <a:solidFill>
                      <a:srgbClr val="C00000"/>
                    </a:solidFill>
                  </a:rPr>
                  <a:t>4</a:t>
                </a:r>
              </a:p>
            </p:txBody>
          </p:sp>
        </p:grpSp>
      </p:grpSp>
    </p:spTree>
    <p:extLst>
      <p:ext uri="{BB962C8B-B14F-4D97-AF65-F5344CB8AC3E}">
        <p14:creationId xmlns:p14="http://schemas.microsoft.com/office/powerpoint/2010/main" val="42652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par>
                                <p:cTn id="13" presetID="9" presetClass="exit" presetSubtype="0" fill="hold" nodeType="withEffect">
                                  <p:stCondLst>
                                    <p:cond delay="0"/>
                                  </p:stCondLst>
                                  <p:childTnLst>
                                    <p:animEffect transition="out" filter="dissolve">
                                      <p:cBhvr>
                                        <p:cTn id="14" dur="500"/>
                                        <p:tgtEl>
                                          <p:spTgt spid="23"/>
                                        </p:tgtEl>
                                      </p:cBhvr>
                                    </p:animEffect>
                                    <p:set>
                                      <p:cBhvr>
                                        <p:cTn id="15" dur="1" fill="hold">
                                          <p:stCondLst>
                                            <p:cond delay="499"/>
                                          </p:stCondLst>
                                        </p:cTn>
                                        <p:tgtEl>
                                          <p:spTgt spid="23"/>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7"/>
                                        </p:tgtEl>
                                      </p:cBhvr>
                                    </p:animEffect>
                                    <p:set>
                                      <p:cBhvr>
                                        <p:cTn id="20" dur="1" fill="hold">
                                          <p:stCondLst>
                                            <p:cond delay="499"/>
                                          </p:stCondLst>
                                        </p:cTn>
                                        <p:tgtEl>
                                          <p:spTgt spid="27"/>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491"/>
                                        </p:tgtEl>
                                        <p:attrNameLst>
                                          <p:attrName>style.visibility</p:attrName>
                                        </p:attrNameLst>
                                      </p:cBhvr>
                                      <p:to>
                                        <p:strVal val="visible"/>
                                      </p:to>
                                    </p:set>
                                    <p:animEffect transition="in" filter="dissolve">
                                      <p:cBhvr>
                                        <p:cTn id="23" dur="500"/>
                                        <p:tgtEl>
                                          <p:spTgt spid="491"/>
                                        </p:tgtEl>
                                      </p:cBhvr>
                                    </p:animEffect>
                                  </p:childTnLst>
                                </p:cTn>
                              </p:par>
                              <p:par>
                                <p:cTn id="24" presetID="9" presetClass="entr" presetSubtype="0" fill="hold" grpId="1" nodeType="withEffect">
                                  <p:stCondLst>
                                    <p:cond delay="0"/>
                                  </p:stCondLst>
                                  <p:childTnLst>
                                    <p:set>
                                      <p:cBhvr>
                                        <p:cTn id="25" dur="1" fill="hold">
                                          <p:stCondLst>
                                            <p:cond delay="0"/>
                                          </p:stCondLst>
                                        </p:cTn>
                                        <p:tgtEl>
                                          <p:spTgt spid="570"/>
                                        </p:tgtEl>
                                        <p:attrNameLst>
                                          <p:attrName>style.visibility</p:attrName>
                                        </p:attrNameLst>
                                      </p:cBhvr>
                                      <p:to>
                                        <p:strVal val="visible"/>
                                      </p:to>
                                    </p:set>
                                    <p:animEffect transition="in" filter="dissolve">
                                      <p:cBhvr>
                                        <p:cTn id="26" dur="500"/>
                                        <p:tgtEl>
                                          <p:spTgt spid="570"/>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72"/>
                                        </p:tgtEl>
                                        <p:attrNameLst>
                                          <p:attrName>style.visibility</p:attrName>
                                        </p:attrNameLst>
                                      </p:cBhvr>
                                      <p:to>
                                        <p:strVal val="visible"/>
                                      </p:to>
                                    </p:set>
                                    <p:animEffect transition="in" filter="dissolve">
                                      <p:cBhvr>
                                        <p:cTn id="29" dur="500"/>
                                        <p:tgtEl>
                                          <p:spTgt spid="57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dissolve">
                                      <p:cBhvr>
                                        <p:cTn id="34" dur="500"/>
                                        <p:tgtEl>
                                          <p:spTgt spid="9"/>
                                        </p:tgtEl>
                                      </p:cBhvr>
                                    </p:animEffect>
                                  </p:childTnLst>
                                </p:cTn>
                              </p:par>
                              <p:par>
                                <p:cTn id="35" presetID="9" presetClass="entr" presetSubtype="0" fill="hold" nodeType="with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dissolve">
                                      <p:cBhvr>
                                        <p:cTn id="37" dur="500"/>
                                        <p:tgtEl>
                                          <p:spTgt spid="35"/>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par>
                                <p:cTn id="43" presetID="9" presetClass="entr" presetSubtype="0" fill="hold" nodeType="withEffect">
                                  <p:stCondLst>
                                    <p:cond delay="0"/>
                                  </p:stCondLst>
                                  <p:childTnLst>
                                    <p:set>
                                      <p:cBhvr>
                                        <p:cTn id="44" dur="1" fill="hold">
                                          <p:stCondLst>
                                            <p:cond delay="0"/>
                                          </p:stCondLst>
                                        </p:cTn>
                                        <p:tgtEl>
                                          <p:spTgt spid="555"/>
                                        </p:tgtEl>
                                        <p:attrNameLst>
                                          <p:attrName>style.visibility</p:attrName>
                                        </p:attrNameLst>
                                      </p:cBhvr>
                                      <p:to>
                                        <p:strVal val="visible"/>
                                      </p:to>
                                    </p:set>
                                    <p:animEffect transition="in" filter="dissolve">
                                      <p:cBhvr>
                                        <p:cTn id="45" dur="500"/>
                                        <p:tgtEl>
                                          <p:spTgt spid="555"/>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dissolve">
                                      <p:cBhvr>
                                        <p:cTn id="50" dur="500"/>
                                        <p:tgtEl>
                                          <p:spTgt spid="13"/>
                                        </p:tgtEl>
                                      </p:cBhvr>
                                    </p:animEffect>
                                  </p:childTnLst>
                                </p:cTn>
                              </p:par>
                              <p:par>
                                <p:cTn id="51" presetID="9" presetClass="entr" presetSubtype="0" fill="hold" nodeType="withEffect">
                                  <p:stCondLst>
                                    <p:cond delay="0"/>
                                  </p:stCondLst>
                                  <p:childTnLst>
                                    <p:set>
                                      <p:cBhvr>
                                        <p:cTn id="52" dur="1" fill="hold">
                                          <p:stCondLst>
                                            <p:cond delay="0"/>
                                          </p:stCondLst>
                                        </p:cTn>
                                        <p:tgtEl>
                                          <p:spTgt spid="560"/>
                                        </p:tgtEl>
                                        <p:attrNameLst>
                                          <p:attrName>style.visibility</p:attrName>
                                        </p:attrNameLst>
                                      </p:cBhvr>
                                      <p:to>
                                        <p:strVal val="visible"/>
                                      </p:to>
                                    </p:set>
                                    <p:animEffect transition="in" filter="dissolve">
                                      <p:cBhvr>
                                        <p:cTn id="53" dur="500"/>
                                        <p:tgtEl>
                                          <p:spTgt spid="560"/>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dissolve">
                                      <p:cBhvr>
                                        <p:cTn id="58" dur="500"/>
                                        <p:tgtEl>
                                          <p:spTgt spid="11"/>
                                        </p:tgtEl>
                                      </p:cBhvr>
                                    </p:animEffect>
                                  </p:childTnLst>
                                </p:cTn>
                              </p:par>
                              <p:par>
                                <p:cTn id="59" presetID="9" presetClass="entr" presetSubtype="0" fill="hold" nodeType="withEffect">
                                  <p:stCondLst>
                                    <p:cond delay="0"/>
                                  </p:stCondLst>
                                  <p:childTnLst>
                                    <p:set>
                                      <p:cBhvr>
                                        <p:cTn id="60" dur="1" fill="hold">
                                          <p:stCondLst>
                                            <p:cond delay="0"/>
                                          </p:stCondLst>
                                        </p:cTn>
                                        <p:tgtEl>
                                          <p:spTgt spid="565"/>
                                        </p:tgtEl>
                                        <p:attrNameLst>
                                          <p:attrName>style.visibility</p:attrName>
                                        </p:attrNameLst>
                                      </p:cBhvr>
                                      <p:to>
                                        <p:strVal val="visible"/>
                                      </p:to>
                                    </p:set>
                                    <p:animEffect transition="in" filter="dissolve">
                                      <p:cBhvr>
                                        <p:cTn id="61" dur="500"/>
                                        <p:tgtEl>
                                          <p:spTgt spid="565"/>
                                        </p:tgtEl>
                                      </p:cBhvr>
                                    </p:animEffect>
                                  </p:childTnLst>
                                </p:cTn>
                              </p:par>
                              <p:par>
                                <p:cTn id="62" presetID="9" presetClass="exit" presetSubtype="0" fill="hold" grpId="0" nodeType="withEffect">
                                  <p:stCondLst>
                                    <p:cond delay="0"/>
                                  </p:stCondLst>
                                  <p:childTnLst>
                                    <p:animEffect transition="out" filter="dissolve">
                                      <p:cBhvr>
                                        <p:cTn id="63" dur="500"/>
                                        <p:tgtEl>
                                          <p:spTgt spid="570"/>
                                        </p:tgtEl>
                                      </p:cBhvr>
                                    </p:animEffect>
                                    <p:set>
                                      <p:cBhvr>
                                        <p:cTn id="64" dur="1" fill="hold">
                                          <p:stCondLst>
                                            <p:cond delay="499"/>
                                          </p:stCondLst>
                                        </p:cTn>
                                        <p:tgtEl>
                                          <p:spTgt spid="570"/>
                                        </p:tgtEl>
                                        <p:attrNameLst>
                                          <p:attrName>style.visibility</p:attrName>
                                        </p:attrNameLst>
                                      </p:cBhvr>
                                      <p:to>
                                        <p:strVal val="hidden"/>
                                      </p:to>
                                    </p:set>
                                  </p:childTnLst>
                                </p:cTn>
                              </p:par>
                              <p:par>
                                <p:cTn id="65" presetID="9" presetClass="entr" presetSubtype="0" fill="hold" grpId="0" nodeType="withEffect">
                                  <p:stCondLst>
                                    <p:cond delay="0"/>
                                  </p:stCondLst>
                                  <p:childTnLst>
                                    <p:set>
                                      <p:cBhvr>
                                        <p:cTn id="66" dur="1" fill="hold">
                                          <p:stCondLst>
                                            <p:cond delay="0"/>
                                          </p:stCondLst>
                                        </p:cTn>
                                        <p:tgtEl>
                                          <p:spTgt spid="571"/>
                                        </p:tgtEl>
                                        <p:attrNameLst>
                                          <p:attrName>style.visibility</p:attrName>
                                        </p:attrNameLst>
                                      </p:cBhvr>
                                      <p:to>
                                        <p:strVal val="visible"/>
                                      </p:to>
                                    </p:set>
                                    <p:animEffect transition="in" filter="dissolve">
                                      <p:cBhvr>
                                        <p:cTn id="67" dur="500"/>
                                        <p:tgtEl>
                                          <p:spTgt spid="571"/>
                                        </p:tgtEl>
                                      </p:cBhvr>
                                    </p:animEffect>
                                  </p:childTnLst>
                                </p:cTn>
                              </p:par>
                              <p:par>
                                <p:cTn id="68" presetID="9" presetClass="entr" presetSubtype="0" fill="hold" grpId="0" nodeType="withEffect">
                                  <p:stCondLst>
                                    <p:cond delay="0"/>
                                  </p:stCondLst>
                                  <p:childTnLst>
                                    <p:set>
                                      <p:cBhvr>
                                        <p:cTn id="69" dur="1" fill="hold">
                                          <p:stCondLst>
                                            <p:cond delay="0"/>
                                          </p:stCondLst>
                                        </p:cTn>
                                        <p:tgtEl>
                                          <p:spTgt spid="573"/>
                                        </p:tgtEl>
                                        <p:attrNameLst>
                                          <p:attrName>style.visibility</p:attrName>
                                        </p:attrNameLst>
                                      </p:cBhvr>
                                      <p:to>
                                        <p:strVal val="visible"/>
                                      </p:to>
                                    </p:set>
                                    <p:animEffect transition="in" filter="dissolve">
                                      <p:cBhvr>
                                        <p:cTn id="70" dur="500"/>
                                        <p:tgtEl>
                                          <p:spTgt spid="5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 grpId="0" animBg="1"/>
      <p:bldP spid="570" grpId="1" animBg="1"/>
      <p:bldP spid="571" grpId="0" animBg="1"/>
      <p:bldP spid="572" grpId="0" animBg="1"/>
      <p:bldP spid="573" grpId="0" animBg="1"/>
    </p:bldLst>
  </p:timing>
</p:sld>
</file>

<file path=ppt/slides/slide2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a:bodyPr>
          <a:lstStyle/>
          <a:p>
            <a:r>
              <a:rPr lang="pt-BR" dirty="0" err="1"/>
              <a:t>Handover</a:t>
            </a:r>
            <a:r>
              <a:rPr lang="pt-BR" dirty="0"/>
              <a:t> entre </a:t>
            </a:r>
            <a:r>
              <a:rPr lang="pt-BR" dirty="0" err="1"/>
              <a:t>BSs</a:t>
            </a:r>
            <a:r>
              <a:rPr lang="pt-BR" dirty="0"/>
              <a:t> na mesma rede celular</a:t>
            </a:r>
            <a:endParaRPr lang="en-US" dirty="0"/>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248</a:t>
            </a:fld>
            <a:endParaRPr lang="en-US" dirty="0"/>
          </a:p>
        </p:txBody>
      </p:sp>
      <p:sp>
        <p:nvSpPr>
          <p:cNvPr id="175" name="Freeform 174">
            <a:extLst>
              <a:ext uri="{FF2B5EF4-FFF2-40B4-BE49-F238E27FC236}">
                <a16:creationId xmlns:a16="http://schemas.microsoft.com/office/drawing/2014/main" id="{5D292240-04A9-9B4D-872B-879F45ED07F3}"/>
              </a:ext>
            </a:extLst>
          </p:cNvPr>
          <p:cNvSpPr/>
          <p:nvPr/>
        </p:nvSpPr>
        <p:spPr>
          <a:xfrm>
            <a:off x="925513" y="1440831"/>
            <a:ext cx="5952746" cy="2754133"/>
          </a:xfrm>
          <a:custGeom>
            <a:avLst/>
            <a:gdLst>
              <a:gd name="connsiteX0" fmla="*/ 910971 w 2479694"/>
              <a:gd name="connsiteY0" fmla="*/ 57599 h 2518288"/>
              <a:gd name="connsiteX1" fmla="*/ 459082 w 2479694"/>
              <a:gd name="connsiteY1" fmla="*/ 200298 h 2518288"/>
              <a:gd name="connsiteX2" fmla="*/ 154652 w 2479694"/>
              <a:gd name="connsiteY2" fmla="*/ 647420 h 2518288"/>
              <a:gd name="connsiteX3" fmla="*/ 7194 w 2479694"/>
              <a:gd name="connsiteY3" fmla="*/ 1151621 h 2518288"/>
              <a:gd name="connsiteX4" fmla="*/ 50004 w 2479694"/>
              <a:gd name="connsiteY4" fmla="*/ 1679605 h 2518288"/>
              <a:gd name="connsiteX5" fmla="*/ 283084 w 2479694"/>
              <a:gd name="connsiteY5" fmla="*/ 2236129 h 2518288"/>
              <a:gd name="connsiteX6" fmla="*/ 929997 w 2479694"/>
              <a:gd name="connsiteY6" fmla="*/ 2502500 h 2518288"/>
              <a:gd name="connsiteX7" fmla="*/ 1434210 w 2479694"/>
              <a:gd name="connsiteY7" fmla="*/ 2483473 h 2518288"/>
              <a:gd name="connsiteX8" fmla="*/ 1919395 w 2479694"/>
              <a:gd name="connsiteY8" fmla="*/ 2450177 h 2518288"/>
              <a:gd name="connsiteX9" fmla="*/ 2380797 w 2479694"/>
              <a:gd name="connsiteY9" fmla="*/ 1831817 h 2518288"/>
              <a:gd name="connsiteX10" fmla="*/ 2471174 w 2479694"/>
              <a:gd name="connsiteY10" fmla="*/ 1246753 h 2518288"/>
              <a:gd name="connsiteX11" fmla="*/ 2242852 w 2479694"/>
              <a:gd name="connsiteY11" fmla="*/ 675959 h 2518288"/>
              <a:gd name="connsiteX12" fmla="*/ 2066853 w 2479694"/>
              <a:gd name="connsiteY12" fmla="*/ 371536 h 2518288"/>
              <a:gd name="connsiteX13" fmla="*/ 1838531 w 2479694"/>
              <a:gd name="connsiteY13" fmla="*/ 86139 h 2518288"/>
              <a:gd name="connsiteX14" fmla="*/ 1258211 w 2479694"/>
              <a:gd name="connsiteY14" fmla="*/ 520 h 2518288"/>
              <a:gd name="connsiteX15" fmla="*/ 910971 w 2479694"/>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66853 w 2473336"/>
              <a:gd name="connsiteY12" fmla="*/ 371536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3336"/>
              <a:gd name="connsiteY0" fmla="*/ 57599 h 2518288"/>
              <a:gd name="connsiteX1" fmla="*/ 459082 w 2473336"/>
              <a:gd name="connsiteY1" fmla="*/ 200298 h 2518288"/>
              <a:gd name="connsiteX2" fmla="*/ 154652 w 2473336"/>
              <a:gd name="connsiteY2" fmla="*/ 647420 h 2518288"/>
              <a:gd name="connsiteX3" fmla="*/ 7194 w 2473336"/>
              <a:gd name="connsiteY3" fmla="*/ 1151621 h 2518288"/>
              <a:gd name="connsiteX4" fmla="*/ 50004 w 2473336"/>
              <a:gd name="connsiteY4" fmla="*/ 1679605 h 2518288"/>
              <a:gd name="connsiteX5" fmla="*/ 283084 w 2473336"/>
              <a:gd name="connsiteY5" fmla="*/ 2236129 h 2518288"/>
              <a:gd name="connsiteX6" fmla="*/ 929997 w 2473336"/>
              <a:gd name="connsiteY6" fmla="*/ 2502500 h 2518288"/>
              <a:gd name="connsiteX7" fmla="*/ 1434210 w 2473336"/>
              <a:gd name="connsiteY7" fmla="*/ 2483473 h 2518288"/>
              <a:gd name="connsiteX8" fmla="*/ 1919395 w 2473336"/>
              <a:gd name="connsiteY8" fmla="*/ 2450177 h 2518288"/>
              <a:gd name="connsiteX9" fmla="*/ 2380797 w 2473336"/>
              <a:gd name="connsiteY9" fmla="*/ 1831817 h 2518288"/>
              <a:gd name="connsiteX10" fmla="*/ 2471174 w 2473336"/>
              <a:gd name="connsiteY10" fmla="*/ 1246753 h 2518288"/>
              <a:gd name="connsiteX11" fmla="*/ 2338454 w 2473336"/>
              <a:gd name="connsiteY11" fmla="*/ 463653 h 2518288"/>
              <a:gd name="connsiteX12" fmla="*/ 2098141 w 2473336"/>
              <a:gd name="connsiteY12" fmla="*/ 211223 h 2518288"/>
              <a:gd name="connsiteX13" fmla="*/ 1838531 w 2473336"/>
              <a:gd name="connsiteY13" fmla="*/ 86139 h 2518288"/>
              <a:gd name="connsiteX14" fmla="*/ 1258211 w 2473336"/>
              <a:gd name="connsiteY14" fmla="*/ 520 h 2518288"/>
              <a:gd name="connsiteX15" fmla="*/ 910971 w 2473336"/>
              <a:gd name="connsiteY15" fmla="*/ 57599 h 2518288"/>
              <a:gd name="connsiteX0" fmla="*/ 910971 w 2471460"/>
              <a:gd name="connsiteY0" fmla="*/ 57599 h 2518288"/>
              <a:gd name="connsiteX1" fmla="*/ 459082 w 2471460"/>
              <a:gd name="connsiteY1" fmla="*/ 200298 h 2518288"/>
              <a:gd name="connsiteX2" fmla="*/ 154652 w 2471460"/>
              <a:gd name="connsiteY2" fmla="*/ 647420 h 2518288"/>
              <a:gd name="connsiteX3" fmla="*/ 7194 w 2471460"/>
              <a:gd name="connsiteY3" fmla="*/ 1151621 h 2518288"/>
              <a:gd name="connsiteX4" fmla="*/ 50004 w 2471460"/>
              <a:gd name="connsiteY4" fmla="*/ 1679605 h 2518288"/>
              <a:gd name="connsiteX5" fmla="*/ 283084 w 2471460"/>
              <a:gd name="connsiteY5" fmla="*/ 2236129 h 2518288"/>
              <a:gd name="connsiteX6" fmla="*/ 929997 w 2471460"/>
              <a:gd name="connsiteY6" fmla="*/ 2502500 h 2518288"/>
              <a:gd name="connsiteX7" fmla="*/ 1434210 w 2471460"/>
              <a:gd name="connsiteY7" fmla="*/ 2483473 h 2518288"/>
              <a:gd name="connsiteX8" fmla="*/ 1919395 w 2471460"/>
              <a:gd name="connsiteY8" fmla="*/ 2450177 h 2518288"/>
              <a:gd name="connsiteX9" fmla="*/ 2358201 w 2471460"/>
              <a:gd name="connsiteY9" fmla="*/ 2104782 h 2518288"/>
              <a:gd name="connsiteX10" fmla="*/ 2471174 w 2471460"/>
              <a:gd name="connsiteY10" fmla="*/ 1246753 h 2518288"/>
              <a:gd name="connsiteX11" fmla="*/ 2338454 w 2471460"/>
              <a:gd name="connsiteY11" fmla="*/ 463653 h 2518288"/>
              <a:gd name="connsiteX12" fmla="*/ 2098141 w 2471460"/>
              <a:gd name="connsiteY12" fmla="*/ 211223 h 2518288"/>
              <a:gd name="connsiteX13" fmla="*/ 1838531 w 2471460"/>
              <a:gd name="connsiteY13" fmla="*/ 86139 h 2518288"/>
              <a:gd name="connsiteX14" fmla="*/ 1258211 w 2471460"/>
              <a:gd name="connsiteY14" fmla="*/ 520 h 2518288"/>
              <a:gd name="connsiteX15" fmla="*/ 910971 w 2471460"/>
              <a:gd name="connsiteY15" fmla="*/ 57599 h 2518288"/>
              <a:gd name="connsiteX0" fmla="*/ 910971 w 2471460"/>
              <a:gd name="connsiteY0" fmla="*/ 68314 h 2529003"/>
              <a:gd name="connsiteX1" fmla="*/ 519920 w 2471460"/>
              <a:gd name="connsiteY1" fmla="*/ 613962 h 2529003"/>
              <a:gd name="connsiteX2" fmla="*/ 154652 w 2471460"/>
              <a:gd name="connsiteY2" fmla="*/ 658135 h 2529003"/>
              <a:gd name="connsiteX3" fmla="*/ 7194 w 2471460"/>
              <a:gd name="connsiteY3" fmla="*/ 1162336 h 2529003"/>
              <a:gd name="connsiteX4" fmla="*/ 50004 w 2471460"/>
              <a:gd name="connsiteY4" fmla="*/ 1690320 h 2529003"/>
              <a:gd name="connsiteX5" fmla="*/ 283084 w 2471460"/>
              <a:gd name="connsiteY5" fmla="*/ 2246844 h 2529003"/>
              <a:gd name="connsiteX6" fmla="*/ 929997 w 2471460"/>
              <a:gd name="connsiteY6" fmla="*/ 2513215 h 2529003"/>
              <a:gd name="connsiteX7" fmla="*/ 1434210 w 2471460"/>
              <a:gd name="connsiteY7" fmla="*/ 2494188 h 2529003"/>
              <a:gd name="connsiteX8" fmla="*/ 1919395 w 2471460"/>
              <a:gd name="connsiteY8" fmla="*/ 2460892 h 2529003"/>
              <a:gd name="connsiteX9" fmla="*/ 2358201 w 2471460"/>
              <a:gd name="connsiteY9" fmla="*/ 2115497 h 2529003"/>
              <a:gd name="connsiteX10" fmla="*/ 2471174 w 2471460"/>
              <a:gd name="connsiteY10" fmla="*/ 1257468 h 2529003"/>
              <a:gd name="connsiteX11" fmla="*/ 2338454 w 2471460"/>
              <a:gd name="connsiteY11" fmla="*/ 474368 h 2529003"/>
              <a:gd name="connsiteX12" fmla="*/ 2098141 w 2471460"/>
              <a:gd name="connsiteY12" fmla="*/ 221938 h 2529003"/>
              <a:gd name="connsiteX13" fmla="*/ 1838531 w 2471460"/>
              <a:gd name="connsiteY13" fmla="*/ 96854 h 2529003"/>
              <a:gd name="connsiteX14" fmla="*/ 1258211 w 2471460"/>
              <a:gd name="connsiteY14" fmla="*/ 11235 h 2529003"/>
              <a:gd name="connsiteX15" fmla="*/ 910971 w 2471460"/>
              <a:gd name="connsiteY15" fmla="*/ 68314 h 2529003"/>
              <a:gd name="connsiteX0" fmla="*/ 912483 w 2472972"/>
              <a:gd name="connsiteY0" fmla="*/ 68314 h 2529003"/>
              <a:gd name="connsiteX1" fmla="*/ 521432 w 2472972"/>
              <a:gd name="connsiteY1" fmla="*/ 613962 h 2529003"/>
              <a:gd name="connsiteX2" fmla="*/ 177023 w 2472972"/>
              <a:gd name="connsiteY2" fmla="*/ 853110 h 2529003"/>
              <a:gd name="connsiteX3" fmla="*/ 8706 w 2472972"/>
              <a:gd name="connsiteY3" fmla="*/ 1162336 h 2529003"/>
              <a:gd name="connsiteX4" fmla="*/ 51516 w 2472972"/>
              <a:gd name="connsiteY4" fmla="*/ 1690320 h 2529003"/>
              <a:gd name="connsiteX5" fmla="*/ 284596 w 2472972"/>
              <a:gd name="connsiteY5" fmla="*/ 2246844 h 2529003"/>
              <a:gd name="connsiteX6" fmla="*/ 931509 w 2472972"/>
              <a:gd name="connsiteY6" fmla="*/ 2513215 h 2529003"/>
              <a:gd name="connsiteX7" fmla="*/ 1435722 w 2472972"/>
              <a:gd name="connsiteY7" fmla="*/ 2494188 h 2529003"/>
              <a:gd name="connsiteX8" fmla="*/ 1920907 w 2472972"/>
              <a:gd name="connsiteY8" fmla="*/ 2460892 h 2529003"/>
              <a:gd name="connsiteX9" fmla="*/ 2359713 w 2472972"/>
              <a:gd name="connsiteY9" fmla="*/ 2115497 h 2529003"/>
              <a:gd name="connsiteX10" fmla="*/ 2472686 w 2472972"/>
              <a:gd name="connsiteY10" fmla="*/ 1257468 h 2529003"/>
              <a:gd name="connsiteX11" fmla="*/ 2339966 w 2472972"/>
              <a:gd name="connsiteY11" fmla="*/ 474368 h 2529003"/>
              <a:gd name="connsiteX12" fmla="*/ 2099653 w 2472972"/>
              <a:gd name="connsiteY12" fmla="*/ 221938 h 2529003"/>
              <a:gd name="connsiteX13" fmla="*/ 1840043 w 2472972"/>
              <a:gd name="connsiteY13" fmla="*/ 96854 h 2529003"/>
              <a:gd name="connsiteX14" fmla="*/ 1259723 w 2472972"/>
              <a:gd name="connsiteY14" fmla="*/ 11235 h 2529003"/>
              <a:gd name="connsiteX15" fmla="*/ 912483 w 2472972"/>
              <a:gd name="connsiteY15" fmla="*/ 68314 h 2529003"/>
              <a:gd name="connsiteX0" fmla="*/ 867796 w 2428285"/>
              <a:gd name="connsiteY0" fmla="*/ 68314 h 2529003"/>
              <a:gd name="connsiteX1" fmla="*/ 476745 w 2428285"/>
              <a:gd name="connsiteY1" fmla="*/ 613962 h 2529003"/>
              <a:gd name="connsiteX2" fmla="*/ 132336 w 2428285"/>
              <a:gd name="connsiteY2" fmla="*/ 853110 h 2529003"/>
              <a:gd name="connsiteX3" fmla="*/ 68313 w 2428285"/>
              <a:gd name="connsiteY3" fmla="*/ 1248992 h 2529003"/>
              <a:gd name="connsiteX4" fmla="*/ 6829 w 2428285"/>
              <a:gd name="connsiteY4" fmla="*/ 1690320 h 2529003"/>
              <a:gd name="connsiteX5" fmla="*/ 239909 w 2428285"/>
              <a:gd name="connsiteY5" fmla="*/ 2246844 h 2529003"/>
              <a:gd name="connsiteX6" fmla="*/ 886822 w 2428285"/>
              <a:gd name="connsiteY6" fmla="*/ 2513215 h 2529003"/>
              <a:gd name="connsiteX7" fmla="*/ 1391035 w 2428285"/>
              <a:gd name="connsiteY7" fmla="*/ 2494188 h 2529003"/>
              <a:gd name="connsiteX8" fmla="*/ 1876220 w 2428285"/>
              <a:gd name="connsiteY8" fmla="*/ 2460892 h 2529003"/>
              <a:gd name="connsiteX9" fmla="*/ 2315026 w 2428285"/>
              <a:gd name="connsiteY9" fmla="*/ 2115497 h 2529003"/>
              <a:gd name="connsiteX10" fmla="*/ 2427999 w 2428285"/>
              <a:gd name="connsiteY10" fmla="*/ 1257468 h 2529003"/>
              <a:gd name="connsiteX11" fmla="*/ 2295279 w 2428285"/>
              <a:gd name="connsiteY11" fmla="*/ 474368 h 2529003"/>
              <a:gd name="connsiteX12" fmla="*/ 2054966 w 2428285"/>
              <a:gd name="connsiteY12" fmla="*/ 221938 h 2529003"/>
              <a:gd name="connsiteX13" fmla="*/ 1795356 w 2428285"/>
              <a:gd name="connsiteY13" fmla="*/ 96854 h 2529003"/>
              <a:gd name="connsiteX14" fmla="*/ 1215036 w 2428285"/>
              <a:gd name="connsiteY14" fmla="*/ 11235 h 2529003"/>
              <a:gd name="connsiteX15" fmla="*/ 867796 w 2428285"/>
              <a:gd name="connsiteY15" fmla="*/ 68314 h 2529003"/>
              <a:gd name="connsiteX0" fmla="*/ 803267 w 2363756"/>
              <a:gd name="connsiteY0" fmla="*/ 68314 h 2529003"/>
              <a:gd name="connsiteX1" fmla="*/ 412216 w 2363756"/>
              <a:gd name="connsiteY1" fmla="*/ 613962 h 2529003"/>
              <a:gd name="connsiteX2" fmla="*/ 67807 w 2363756"/>
              <a:gd name="connsiteY2" fmla="*/ 853110 h 2529003"/>
              <a:gd name="connsiteX3" fmla="*/ 3784 w 2363756"/>
              <a:gd name="connsiteY3" fmla="*/ 1248992 h 2529003"/>
              <a:gd name="connsiteX4" fmla="*/ 25735 w 2363756"/>
              <a:gd name="connsiteY4" fmla="*/ 1924290 h 2529003"/>
              <a:gd name="connsiteX5" fmla="*/ 175380 w 2363756"/>
              <a:gd name="connsiteY5" fmla="*/ 2246844 h 2529003"/>
              <a:gd name="connsiteX6" fmla="*/ 822293 w 2363756"/>
              <a:gd name="connsiteY6" fmla="*/ 2513215 h 2529003"/>
              <a:gd name="connsiteX7" fmla="*/ 1326506 w 2363756"/>
              <a:gd name="connsiteY7" fmla="*/ 2494188 h 2529003"/>
              <a:gd name="connsiteX8" fmla="*/ 1811691 w 2363756"/>
              <a:gd name="connsiteY8" fmla="*/ 2460892 h 2529003"/>
              <a:gd name="connsiteX9" fmla="*/ 2250497 w 2363756"/>
              <a:gd name="connsiteY9" fmla="*/ 2115497 h 2529003"/>
              <a:gd name="connsiteX10" fmla="*/ 2363470 w 2363756"/>
              <a:gd name="connsiteY10" fmla="*/ 1257468 h 2529003"/>
              <a:gd name="connsiteX11" fmla="*/ 2230750 w 2363756"/>
              <a:gd name="connsiteY11" fmla="*/ 474368 h 2529003"/>
              <a:gd name="connsiteX12" fmla="*/ 1990437 w 2363756"/>
              <a:gd name="connsiteY12" fmla="*/ 221938 h 2529003"/>
              <a:gd name="connsiteX13" fmla="*/ 1730827 w 2363756"/>
              <a:gd name="connsiteY13" fmla="*/ 96854 h 2529003"/>
              <a:gd name="connsiteX14" fmla="*/ 1150507 w 2363756"/>
              <a:gd name="connsiteY14" fmla="*/ 11235 h 2529003"/>
              <a:gd name="connsiteX15" fmla="*/ 803267 w 2363756"/>
              <a:gd name="connsiteY15" fmla="*/ 68314 h 2529003"/>
              <a:gd name="connsiteX0" fmla="*/ 814049 w 2374538"/>
              <a:gd name="connsiteY0" fmla="*/ 68314 h 2522466"/>
              <a:gd name="connsiteX1" fmla="*/ 422998 w 2374538"/>
              <a:gd name="connsiteY1" fmla="*/ 613962 h 2522466"/>
              <a:gd name="connsiteX2" fmla="*/ 78589 w 2374538"/>
              <a:gd name="connsiteY2" fmla="*/ 853110 h 2522466"/>
              <a:gd name="connsiteX3" fmla="*/ 14566 w 2374538"/>
              <a:gd name="connsiteY3" fmla="*/ 1248992 h 2522466"/>
              <a:gd name="connsiteX4" fmla="*/ 36517 w 2374538"/>
              <a:gd name="connsiteY4" fmla="*/ 1924290 h 2522466"/>
              <a:gd name="connsiteX5" fmla="*/ 379105 w 2374538"/>
              <a:gd name="connsiteY5" fmla="*/ 2337832 h 2522466"/>
              <a:gd name="connsiteX6" fmla="*/ 833075 w 2374538"/>
              <a:gd name="connsiteY6" fmla="*/ 2513215 h 2522466"/>
              <a:gd name="connsiteX7" fmla="*/ 1337288 w 2374538"/>
              <a:gd name="connsiteY7" fmla="*/ 2494188 h 2522466"/>
              <a:gd name="connsiteX8" fmla="*/ 1822473 w 2374538"/>
              <a:gd name="connsiteY8" fmla="*/ 2460892 h 2522466"/>
              <a:gd name="connsiteX9" fmla="*/ 2261279 w 2374538"/>
              <a:gd name="connsiteY9" fmla="*/ 2115497 h 2522466"/>
              <a:gd name="connsiteX10" fmla="*/ 2374252 w 2374538"/>
              <a:gd name="connsiteY10" fmla="*/ 1257468 h 2522466"/>
              <a:gd name="connsiteX11" fmla="*/ 2241532 w 2374538"/>
              <a:gd name="connsiteY11" fmla="*/ 474368 h 2522466"/>
              <a:gd name="connsiteX12" fmla="*/ 2001219 w 2374538"/>
              <a:gd name="connsiteY12" fmla="*/ 221938 h 2522466"/>
              <a:gd name="connsiteX13" fmla="*/ 1741609 w 2374538"/>
              <a:gd name="connsiteY13" fmla="*/ 96854 h 2522466"/>
              <a:gd name="connsiteX14" fmla="*/ 1161289 w 2374538"/>
              <a:gd name="connsiteY14" fmla="*/ 11235 h 2522466"/>
              <a:gd name="connsiteX15" fmla="*/ 814049 w 2374538"/>
              <a:gd name="connsiteY15" fmla="*/ 68314 h 2522466"/>
              <a:gd name="connsiteX0" fmla="*/ 824393 w 2384882"/>
              <a:gd name="connsiteY0" fmla="*/ 68314 h 2522466"/>
              <a:gd name="connsiteX1" fmla="*/ 433342 w 2384882"/>
              <a:gd name="connsiteY1" fmla="*/ 613962 h 2522466"/>
              <a:gd name="connsiteX2" fmla="*/ 88933 w 2384882"/>
              <a:gd name="connsiteY2" fmla="*/ 853110 h 2522466"/>
              <a:gd name="connsiteX3" fmla="*/ 7527 w 2384882"/>
              <a:gd name="connsiteY3" fmla="*/ 1248992 h 2522466"/>
              <a:gd name="connsiteX4" fmla="*/ 46861 w 2384882"/>
              <a:gd name="connsiteY4" fmla="*/ 1924290 h 2522466"/>
              <a:gd name="connsiteX5" fmla="*/ 389449 w 2384882"/>
              <a:gd name="connsiteY5" fmla="*/ 2337832 h 2522466"/>
              <a:gd name="connsiteX6" fmla="*/ 843419 w 2384882"/>
              <a:gd name="connsiteY6" fmla="*/ 2513215 h 2522466"/>
              <a:gd name="connsiteX7" fmla="*/ 1347632 w 2384882"/>
              <a:gd name="connsiteY7" fmla="*/ 2494188 h 2522466"/>
              <a:gd name="connsiteX8" fmla="*/ 1832817 w 2384882"/>
              <a:gd name="connsiteY8" fmla="*/ 2460892 h 2522466"/>
              <a:gd name="connsiteX9" fmla="*/ 2271623 w 2384882"/>
              <a:gd name="connsiteY9" fmla="*/ 2115497 h 2522466"/>
              <a:gd name="connsiteX10" fmla="*/ 2384596 w 2384882"/>
              <a:gd name="connsiteY10" fmla="*/ 1257468 h 2522466"/>
              <a:gd name="connsiteX11" fmla="*/ 2251876 w 2384882"/>
              <a:gd name="connsiteY11" fmla="*/ 474368 h 2522466"/>
              <a:gd name="connsiteX12" fmla="*/ 2011563 w 2384882"/>
              <a:gd name="connsiteY12" fmla="*/ 221938 h 2522466"/>
              <a:gd name="connsiteX13" fmla="*/ 1751953 w 2384882"/>
              <a:gd name="connsiteY13" fmla="*/ 96854 h 2522466"/>
              <a:gd name="connsiteX14" fmla="*/ 1171633 w 2384882"/>
              <a:gd name="connsiteY14" fmla="*/ 11235 h 2522466"/>
              <a:gd name="connsiteX15" fmla="*/ 824393 w 2384882"/>
              <a:gd name="connsiteY15" fmla="*/ 68314 h 2522466"/>
              <a:gd name="connsiteX0" fmla="*/ 824393 w 2384882"/>
              <a:gd name="connsiteY0" fmla="*/ 24422 h 2478574"/>
              <a:gd name="connsiteX1" fmla="*/ 433342 w 2384882"/>
              <a:gd name="connsiteY1" fmla="*/ 570070 h 2478574"/>
              <a:gd name="connsiteX2" fmla="*/ 88933 w 2384882"/>
              <a:gd name="connsiteY2" fmla="*/ 809218 h 2478574"/>
              <a:gd name="connsiteX3" fmla="*/ 7527 w 2384882"/>
              <a:gd name="connsiteY3" fmla="*/ 1205100 h 2478574"/>
              <a:gd name="connsiteX4" fmla="*/ 46861 w 2384882"/>
              <a:gd name="connsiteY4" fmla="*/ 1880398 h 2478574"/>
              <a:gd name="connsiteX5" fmla="*/ 389449 w 2384882"/>
              <a:gd name="connsiteY5" fmla="*/ 2293940 h 2478574"/>
              <a:gd name="connsiteX6" fmla="*/ 843419 w 2384882"/>
              <a:gd name="connsiteY6" fmla="*/ 2469323 h 2478574"/>
              <a:gd name="connsiteX7" fmla="*/ 1347632 w 2384882"/>
              <a:gd name="connsiteY7" fmla="*/ 2450296 h 2478574"/>
              <a:gd name="connsiteX8" fmla="*/ 1832817 w 2384882"/>
              <a:gd name="connsiteY8" fmla="*/ 2417000 h 2478574"/>
              <a:gd name="connsiteX9" fmla="*/ 2271623 w 2384882"/>
              <a:gd name="connsiteY9" fmla="*/ 2071605 h 2478574"/>
              <a:gd name="connsiteX10" fmla="*/ 2384596 w 2384882"/>
              <a:gd name="connsiteY10" fmla="*/ 1213576 h 2478574"/>
              <a:gd name="connsiteX11" fmla="*/ 2251876 w 2384882"/>
              <a:gd name="connsiteY11" fmla="*/ 430476 h 2478574"/>
              <a:gd name="connsiteX12" fmla="*/ 2011563 w 2384882"/>
              <a:gd name="connsiteY12" fmla="*/ 178046 h 2478574"/>
              <a:gd name="connsiteX13" fmla="*/ 1751953 w 2384882"/>
              <a:gd name="connsiteY13" fmla="*/ 52962 h 2478574"/>
              <a:gd name="connsiteX14" fmla="*/ 1184973 w 2384882"/>
              <a:gd name="connsiteY14" fmla="*/ 90631 h 2478574"/>
              <a:gd name="connsiteX15" fmla="*/ 824393 w 2384882"/>
              <a:gd name="connsiteY15" fmla="*/ 24422 h 2478574"/>
              <a:gd name="connsiteX0" fmla="*/ 803431 w 2384882"/>
              <a:gd name="connsiteY0" fmla="*/ 504829 h 2461574"/>
              <a:gd name="connsiteX1" fmla="*/ 433342 w 2384882"/>
              <a:gd name="connsiteY1" fmla="*/ 553070 h 2461574"/>
              <a:gd name="connsiteX2" fmla="*/ 88933 w 2384882"/>
              <a:gd name="connsiteY2" fmla="*/ 792218 h 2461574"/>
              <a:gd name="connsiteX3" fmla="*/ 7527 w 2384882"/>
              <a:gd name="connsiteY3" fmla="*/ 1188100 h 2461574"/>
              <a:gd name="connsiteX4" fmla="*/ 46861 w 2384882"/>
              <a:gd name="connsiteY4" fmla="*/ 1863398 h 2461574"/>
              <a:gd name="connsiteX5" fmla="*/ 389449 w 2384882"/>
              <a:gd name="connsiteY5" fmla="*/ 2276940 h 2461574"/>
              <a:gd name="connsiteX6" fmla="*/ 843419 w 2384882"/>
              <a:gd name="connsiteY6" fmla="*/ 2452323 h 2461574"/>
              <a:gd name="connsiteX7" fmla="*/ 1347632 w 2384882"/>
              <a:gd name="connsiteY7" fmla="*/ 2433296 h 2461574"/>
              <a:gd name="connsiteX8" fmla="*/ 1832817 w 2384882"/>
              <a:gd name="connsiteY8" fmla="*/ 2400000 h 2461574"/>
              <a:gd name="connsiteX9" fmla="*/ 2271623 w 2384882"/>
              <a:gd name="connsiteY9" fmla="*/ 2054605 h 2461574"/>
              <a:gd name="connsiteX10" fmla="*/ 2384596 w 2384882"/>
              <a:gd name="connsiteY10" fmla="*/ 1196576 h 2461574"/>
              <a:gd name="connsiteX11" fmla="*/ 2251876 w 2384882"/>
              <a:gd name="connsiteY11" fmla="*/ 413476 h 2461574"/>
              <a:gd name="connsiteX12" fmla="*/ 2011563 w 2384882"/>
              <a:gd name="connsiteY12" fmla="*/ 161046 h 2461574"/>
              <a:gd name="connsiteX13" fmla="*/ 1751953 w 2384882"/>
              <a:gd name="connsiteY13" fmla="*/ 35962 h 2461574"/>
              <a:gd name="connsiteX14" fmla="*/ 1184973 w 2384882"/>
              <a:gd name="connsiteY14" fmla="*/ 73631 h 2461574"/>
              <a:gd name="connsiteX15" fmla="*/ 803431 w 2384882"/>
              <a:gd name="connsiteY15" fmla="*/ 504829 h 246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84882" h="2461574">
                <a:moveTo>
                  <a:pt x="803431" y="504829"/>
                </a:moveTo>
                <a:cubicBezTo>
                  <a:pt x="678159" y="584736"/>
                  <a:pt x="552425" y="505172"/>
                  <a:pt x="433342" y="553070"/>
                </a:cubicBezTo>
                <a:cubicBezTo>
                  <a:pt x="314259" y="600968"/>
                  <a:pt x="159902" y="686380"/>
                  <a:pt x="88933" y="792218"/>
                </a:cubicBezTo>
                <a:cubicBezTo>
                  <a:pt x="17964" y="898056"/>
                  <a:pt x="14539" y="1009570"/>
                  <a:pt x="7527" y="1188100"/>
                </a:cubicBezTo>
                <a:cubicBezTo>
                  <a:pt x="515" y="1366630"/>
                  <a:pt x="-16793" y="1681925"/>
                  <a:pt x="46861" y="1863398"/>
                </a:cubicBezTo>
                <a:cubicBezTo>
                  <a:pt x="110515" y="2044871"/>
                  <a:pt x="256689" y="2178786"/>
                  <a:pt x="389449" y="2276940"/>
                </a:cubicBezTo>
                <a:cubicBezTo>
                  <a:pt x="522209" y="2375094"/>
                  <a:pt x="683722" y="2426264"/>
                  <a:pt x="843419" y="2452323"/>
                </a:cubicBezTo>
                <a:cubicBezTo>
                  <a:pt x="1003116" y="2478382"/>
                  <a:pt x="1182732" y="2442016"/>
                  <a:pt x="1347632" y="2433296"/>
                </a:cubicBezTo>
                <a:cubicBezTo>
                  <a:pt x="1512532" y="2424576"/>
                  <a:pt x="1678819" y="2463115"/>
                  <a:pt x="1832817" y="2400000"/>
                </a:cubicBezTo>
                <a:cubicBezTo>
                  <a:pt x="1986815" y="2336885"/>
                  <a:pt x="2179660" y="2255176"/>
                  <a:pt x="2271623" y="2054605"/>
                </a:cubicBezTo>
                <a:cubicBezTo>
                  <a:pt x="2363586" y="1854034"/>
                  <a:pt x="2387887" y="1470098"/>
                  <a:pt x="2384596" y="1196576"/>
                </a:cubicBezTo>
                <a:cubicBezTo>
                  <a:pt x="2381305" y="923055"/>
                  <a:pt x="2314048" y="586064"/>
                  <a:pt x="2251876" y="413476"/>
                </a:cubicBezTo>
                <a:cubicBezTo>
                  <a:pt x="2189704" y="240888"/>
                  <a:pt x="2094884" y="223965"/>
                  <a:pt x="2011563" y="161046"/>
                </a:cubicBezTo>
                <a:cubicBezTo>
                  <a:pt x="1928243" y="98127"/>
                  <a:pt x="1886727" y="97798"/>
                  <a:pt x="1751953" y="35962"/>
                </a:cubicBezTo>
                <a:cubicBezTo>
                  <a:pt x="1617179" y="-25874"/>
                  <a:pt x="1343060" y="-4513"/>
                  <a:pt x="1184973" y="73631"/>
                </a:cubicBezTo>
                <a:cubicBezTo>
                  <a:pt x="1026886" y="151775"/>
                  <a:pt x="928703" y="424922"/>
                  <a:pt x="803431" y="504829"/>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nvGrpSpPr>
          <p:cNvPr id="177" name="Group 176">
            <a:extLst>
              <a:ext uri="{FF2B5EF4-FFF2-40B4-BE49-F238E27FC236}">
                <a16:creationId xmlns:a16="http://schemas.microsoft.com/office/drawing/2014/main" id="{308A338F-2308-8F4E-A730-D5B9D0F7F33A}"/>
              </a:ext>
            </a:extLst>
          </p:cNvPr>
          <p:cNvGrpSpPr/>
          <p:nvPr/>
        </p:nvGrpSpPr>
        <p:grpSpPr>
          <a:xfrm>
            <a:off x="6401403" y="2351590"/>
            <a:ext cx="411598" cy="711594"/>
            <a:chOff x="3533208" y="1227996"/>
            <a:chExt cx="567057" cy="933976"/>
          </a:xfrm>
        </p:grpSpPr>
        <p:pic>
          <p:nvPicPr>
            <p:cNvPr id="178" name="Picture 177" descr="mobile_or_tablet.png">
              <a:extLst>
                <a:ext uri="{FF2B5EF4-FFF2-40B4-BE49-F238E27FC236}">
                  <a16:creationId xmlns:a16="http://schemas.microsoft.com/office/drawing/2014/main" id="{D6A92062-5DE0-144B-8BDD-BB1F477DA01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3208" y="1227996"/>
              <a:ext cx="567057" cy="933976"/>
            </a:xfrm>
            <a:prstGeom prst="rect">
              <a:avLst/>
            </a:prstGeom>
          </p:spPr>
        </p:pic>
        <p:sp>
          <p:nvSpPr>
            <p:cNvPr id="179" name="Rectangle 178">
              <a:extLst>
                <a:ext uri="{FF2B5EF4-FFF2-40B4-BE49-F238E27FC236}">
                  <a16:creationId xmlns:a16="http://schemas.microsoft.com/office/drawing/2014/main" id="{83B23544-9FFD-154F-B823-09AFFCEFB40F}"/>
                </a:ext>
              </a:extLst>
            </p:cNvPr>
            <p:cNvSpPr/>
            <p:nvPr/>
          </p:nvSpPr>
          <p:spPr>
            <a:xfrm>
              <a:off x="3688667" y="1588335"/>
              <a:ext cx="243304" cy="420055"/>
            </a:xfrm>
            <a:prstGeom prst="rect">
              <a:avLst/>
            </a:prstGeom>
            <a:gradFill flip="none" rotWithShape="1">
              <a:gsLst>
                <a:gs pos="2000">
                  <a:srgbClr val="107AA7"/>
                </a:gs>
                <a:gs pos="100000">
                  <a:srgbClr val="107AA7"/>
                </a:gs>
                <a:gs pos="50000">
                  <a:schemeClr val="accent1">
                    <a:lumMod val="20000"/>
                    <a:lumOff val="80000"/>
                  </a:schemeClr>
                </a:gs>
              </a:gsLst>
              <a:lin ang="16200000" scaled="0"/>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pic>
        <p:nvPicPr>
          <p:cNvPr id="332" name="Picture 331">
            <a:extLst>
              <a:ext uri="{FF2B5EF4-FFF2-40B4-BE49-F238E27FC236}">
                <a16:creationId xmlns:a16="http://schemas.microsoft.com/office/drawing/2014/main" id="{FAD1F991-B64F-0544-9885-91C20DFA79BC}"/>
              </a:ext>
            </a:extLst>
          </p:cNvPr>
          <p:cNvPicPr>
            <a:picLocks noChangeAspect="1"/>
          </p:cNvPicPr>
          <p:nvPr/>
        </p:nvPicPr>
        <p:blipFill>
          <a:blip r:embed="rId4"/>
          <a:stretch>
            <a:fillRect/>
          </a:stretch>
        </p:blipFill>
        <p:spPr>
          <a:xfrm>
            <a:off x="1763100" y="2602025"/>
            <a:ext cx="928788" cy="170836"/>
          </a:xfrm>
          <a:prstGeom prst="rect">
            <a:avLst/>
          </a:prstGeom>
        </p:spPr>
      </p:pic>
      <p:grpSp>
        <p:nvGrpSpPr>
          <p:cNvPr id="9" name="Group 8">
            <a:extLst>
              <a:ext uri="{FF2B5EF4-FFF2-40B4-BE49-F238E27FC236}">
                <a16:creationId xmlns:a16="http://schemas.microsoft.com/office/drawing/2014/main" id="{C31FB3C4-5057-E546-9C11-BEAE46606B6C}"/>
              </a:ext>
            </a:extLst>
          </p:cNvPr>
          <p:cNvGrpSpPr/>
          <p:nvPr/>
        </p:nvGrpSpPr>
        <p:grpSpPr>
          <a:xfrm>
            <a:off x="4688063" y="2183642"/>
            <a:ext cx="280178" cy="1087463"/>
            <a:chOff x="6566290" y="2665556"/>
            <a:chExt cx="280178" cy="1087463"/>
          </a:xfrm>
        </p:grpSpPr>
        <p:cxnSp>
          <p:nvCxnSpPr>
            <p:cNvPr id="387" name="Straight Arrow Connector 386">
              <a:extLst>
                <a:ext uri="{FF2B5EF4-FFF2-40B4-BE49-F238E27FC236}">
                  <a16:creationId xmlns:a16="http://schemas.microsoft.com/office/drawing/2014/main" id="{91A59A44-BD92-7049-A3BB-90418BAFE76B}"/>
                </a:ext>
              </a:extLst>
            </p:cNvPr>
            <p:cNvCxnSpPr/>
            <p:nvPr/>
          </p:nvCxnSpPr>
          <p:spPr>
            <a:xfrm>
              <a:off x="6716698" y="2665556"/>
              <a:ext cx="17218" cy="1087463"/>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88" name="Group 387">
              <a:extLst>
                <a:ext uri="{FF2B5EF4-FFF2-40B4-BE49-F238E27FC236}">
                  <a16:creationId xmlns:a16="http://schemas.microsoft.com/office/drawing/2014/main" id="{F175C08E-E9E9-F14A-A2BC-450F050793E7}"/>
                </a:ext>
              </a:extLst>
            </p:cNvPr>
            <p:cNvGrpSpPr/>
            <p:nvPr/>
          </p:nvGrpSpPr>
          <p:grpSpPr>
            <a:xfrm>
              <a:off x="6566290" y="2804188"/>
              <a:ext cx="280178" cy="369332"/>
              <a:chOff x="470041" y="5898972"/>
              <a:chExt cx="341714" cy="438909"/>
            </a:xfrm>
          </p:grpSpPr>
          <p:sp>
            <p:nvSpPr>
              <p:cNvPr id="389" name="Oval 388">
                <a:extLst>
                  <a:ext uri="{FF2B5EF4-FFF2-40B4-BE49-F238E27FC236}">
                    <a16:creationId xmlns:a16="http://schemas.microsoft.com/office/drawing/2014/main" id="{12523EFB-81B1-4945-B431-B84F6F48E64D}"/>
                  </a:ext>
                </a:extLst>
              </p:cNvPr>
              <p:cNvSpPr/>
              <p:nvPr/>
            </p:nvSpPr>
            <p:spPr>
              <a:xfrm>
                <a:off x="493044" y="5957486"/>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90" name="TextBox 389">
                <a:extLst>
                  <a:ext uri="{FF2B5EF4-FFF2-40B4-BE49-F238E27FC236}">
                    <a16:creationId xmlns:a16="http://schemas.microsoft.com/office/drawing/2014/main" id="{32C4C390-1EE8-4F42-8A17-4A2D19E88203}"/>
                  </a:ext>
                </a:extLst>
              </p:cNvPr>
              <p:cNvSpPr txBox="1"/>
              <p:nvPr/>
            </p:nvSpPr>
            <p:spPr>
              <a:xfrm>
                <a:off x="470041" y="5898972"/>
                <a:ext cx="239859" cy="438909"/>
              </a:xfrm>
              <a:prstGeom prst="rect">
                <a:avLst/>
              </a:prstGeom>
              <a:noFill/>
            </p:spPr>
            <p:txBody>
              <a:bodyPr wrap="square" rtlCol="0">
                <a:spAutoFit/>
              </a:bodyPr>
              <a:lstStyle/>
              <a:p>
                <a:r>
                  <a:rPr lang="en-US" dirty="0">
                    <a:solidFill>
                      <a:srgbClr val="C00000"/>
                    </a:solidFill>
                  </a:rPr>
                  <a:t>1</a:t>
                </a:r>
              </a:p>
            </p:txBody>
          </p:sp>
        </p:grpSp>
      </p:grpSp>
      <p:grpSp>
        <p:nvGrpSpPr>
          <p:cNvPr id="12" name="Group 11">
            <a:extLst>
              <a:ext uri="{FF2B5EF4-FFF2-40B4-BE49-F238E27FC236}">
                <a16:creationId xmlns:a16="http://schemas.microsoft.com/office/drawing/2014/main" id="{D23A2126-26FB-D64E-B3BA-9392C80880E9}"/>
              </a:ext>
            </a:extLst>
          </p:cNvPr>
          <p:cNvGrpSpPr/>
          <p:nvPr/>
        </p:nvGrpSpPr>
        <p:grpSpPr>
          <a:xfrm>
            <a:off x="5455399" y="2259413"/>
            <a:ext cx="280177" cy="1079044"/>
            <a:chOff x="7333626" y="2741327"/>
            <a:chExt cx="280177" cy="1079044"/>
          </a:xfrm>
        </p:grpSpPr>
        <p:cxnSp>
          <p:nvCxnSpPr>
            <p:cNvPr id="396" name="Straight Arrow Connector 395">
              <a:extLst>
                <a:ext uri="{FF2B5EF4-FFF2-40B4-BE49-F238E27FC236}">
                  <a16:creationId xmlns:a16="http://schemas.microsoft.com/office/drawing/2014/main" id="{6B7D4D45-B41F-5F47-86A7-010659181B55}"/>
                </a:ext>
              </a:extLst>
            </p:cNvPr>
            <p:cNvCxnSpPr/>
            <p:nvPr/>
          </p:nvCxnSpPr>
          <p:spPr>
            <a:xfrm flipV="1">
              <a:off x="7474463" y="2741327"/>
              <a:ext cx="1" cy="1079044"/>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4" name="Group 403">
              <a:extLst>
                <a:ext uri="{FF2B5EF4-FFF2-40B4-BE49-F238E27FC236}">
                  <a16:creationId xmlns:a16="http://schemas.microsoft.com/office/drawing/2014/main" id="{F03CB074-7E99-4541-ACDA-3F7C1EF27FEB}"/>
                </a:ext>
              </a:extLst>
            </p:cNvPr>
            <p:cNvGrpSpPr/>
            <p:nvPr/>
          </p:nvGrpSpPr>
          <p:grpSpPr>
            <a:xfrm>
              <a:off x="7333626" y="3084575"/>
              <a:ext cx="280177" cy="369332"/>
              <a:chOff x="476841" y="5911252"/>
              <a:chExt cx="341714" cy="438908"/>
            </a:xfrm>
          </p:grpSpPr>
          <p:sp>
            <p:nvSpPr>
              <p:cNvPr id="405" name="Oval 404">
                <a:extLst>
                  <a:ext uri="{FF2B5EF4-FFF2-40B4-BE49-F238E27FC236}">
                    <a16:creationId xmlns:a16="http://schemas.microsoft.com/office/drawing/2014/main" id="{E3A8B135-6975-4B4B-B071-4246574D6882}"/>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6" name="TextBox 405">
                <a:extLst>
                  <a:ext uri="{FF2B5EF4-FFF2-40B4-BE49-F238E27FC236}">
                    <a16:creationId xmlns:a16="http://schemas.microsoft.com/office/drawing/2014/main" id="{DD5A0FC2-1A68-C74B-9AE3-6F59DB99272E}"/>
                  </a:ext>
                </a:extLst>
              </p:cNvPr>
              <p:cNvSpPr txBox="1"/>
              <p:nvPr/>
            </p:nvSpPr>
            <p:spPr>
              <a:xfrm>
                <a:off x="476841" y="5911252"/>
                <a:ext cx="239860" cy="438908"/>
              </a:xfrm>
              <a:prstGeom prst="rect">
                <a:avLst/>
              </a:prstGeom>
              <a:noFill/>
            </p:spPr>
            <p:txBody>
              <a:bodyPr wrap="square" rtlCol="0">
                <a:spAutoFit/>
              </a:bodyPr>
              <a:lstStyle/>
              <a:p>
                <a:r>
                  <a:rPr lang="en-US" dirty="0">
                    <a:solidFill>
                      <a:srgbClr val="C00000"/>
                    </a:solidFill>
                  </a:rPr>
                  <a:t>6</a:t>
                </a:r>
              </a:p>
            </p:txBody>
          </p:sp>
        </p:grpSp>
      </p:grpSp>
      <p:grpSp>
        <p:nvGrpSpPr>
          <p:cNvPr id="13" name="Group 12">
            <a:extLst>
              <a:ext uri="{FF2B5EF4-FFF2-40B4-BE49-F238E27FC236}">
                <a16:creationId xmlns:a16="http://schemas.microsoft.com/office/drawing/2014/main" id="{7671C1D5-5952-B54B-980D-F63A121B0BFF}"/>
              </a:ext>
            </a:extLst>
          </p:cNvPr>
          <p:cNvGrpSpPr/>
          <p:nvPr/>
        </p:nvGrpSpPr>
        <p:grpSpPr>
          <a:xfrm>
            <a:off x="5521958" y="2064537"/>
            <a:ext cx="967639" cy="369332"/>
            <a:chOff x="7400185" y="2546451"/>
            <a:chExt cx="967639" cy="369332"/>
          </a:xfrm>
        </p:grpSpPr>
        <p:cxnSp>
          <p:nvCxnSpPr>
            <p:cNvPr id="392" name="Straight Arrow Connector 391">
              <a:extLst>
                <a:ext uri="{FF2B5EF4-FFF2-40B4-BE49-F238E27FC236}">
                  <a16:creationId xmlns:a16="http://schemas.microsoft.com/office/drawing/2014/main" id="{B2B7598E-1B1D-8242-9921-8B85B79F3B3F}"/>
                </a:ext>
              </a:extLst>
            </p:cNvPr>
            <p:cNvCxnSpPr/>
            <p:nvPr/>
          </p:nvCxnSpPr>
          <p:spPr>
            <a:xfrm>
              <a:off x="7400185" y="2598280"/>
              <a:ext cx="967639" cy="31092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7" name="Group 406">
              <a:extLst>
                <a:ext uri="{FF2B5EF4-FFF2-40B4-BE49-F238E27FC236}">
                  <a16:creationId xmlns:a16="http://schemas.microsoft.com/office/drawing/2014/main" id="{5DE434BA-7C6A-F74E-B502-5DA05282CF3E}"/>
                </a:ext>
              </a:extLst>
            </p:cNvPr>
            <p:cNvGrpSpPr/>
            <p:nvPr/>
          </p:nvGrpSpPr>
          <p:grpSpPr>
            <a:xfrm>
              <a:off x="7693024" y="2546451"/>
              <a:ext cx="269844" cy="369332"/>
              <a:chOff x="489444" y="5911252"/>
              <a:chExt cx="329111" cy="438908"/>
            </a:xfrm>
          </p:grpSpPr>
          <p:sp>
            <p:nvSpPr>
              <p:cNvPr id="408" name="Oval 407">
                <a:extLst>
                  <a:ext uri="{FF2B5EF4-FFF2-40B4-BE49-F238E27FC236}">
                    <a16:creationId xmlns:a16="http://schemas.microsoft.com/office/drawing/2014/main" id="{47EFE1E6-DD95-B04C-871B-25680ED19A00}"/>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9" name="TextBox 408">
                <a:extLst>
                  <a:ext uri="{FF2B5EF4-FFF2-40B4-BE49-F238E27FC236}">
                    <a16:creationId xmlns:a16="http://schemas.microsoft.com/office/drawing/2014/main" id="{E15FEDDF-DE35-E54C-AF5F-8E423BB75B29}"/>
                  </a:ext>
                </a:extLst>
              </p:cNvPr>
              <p:cNvSpPr txBox="1"/>
              <p:nvPr/>
            </p:nvSpPr>
            <p:spPr>
              <a:xfrm>
                <a:off x="489444" y="5911252"/>
                <a:ext cx="239860" cy="438908"/>
              </a:xfrm>
              <a:prstGeom prst="rect">
                <a:avLst/>
              </a:prstGeom>
              <a:noFill/>
            </p:spPr>
            <p:txBody>
              <a:bodyPr wrap="square" rtlCol="0">
                <a:spAutoFit/>
              </a:bodyPr>
              <a:lstStyle/>
              <a:p>
                <a:r>
                  <a:rPr lang="en-US" dirty="0">
                    <a:solidFill>
                      <a:srgbClr val="C00000"/>
                    </a:solidFill>
                  </a:rPr>
                  <a:t>3</a:t>
                </a:r>
              </a:p>
            </p:txBody>
          </p:sp>
        </p:grpSp>
      </p:grpSp>
      <p:grpSp>
        <p:nvGrpSpPr>
          <p:cNvPr id="8" name="Group 7">
            <a:extLst>
              <a:ext uri="{FF2B5EF4-FFF2-40B4-BE49-F238E27FC236}">
                <a16:creationId xmlns:a16="http://schemas.microsoft.com/office/drawing/2014/main" id="{B45C757E-4FB9-994D-8A52-918844555535}"/>
              </a:ext>
            </a:extLst>
          </p:cNvPr>
          <p:cNvGrpSpPr/>
          <p:nvPr/>
        </p:nvGrpSpPr>
        <p:grpSpPr>
          <a:xfrm>
            <a:off x="3305566" y="3529589"/>
            <a:ext cx="1631884" cy="369332"/>
            <a:chOff x="5183793" y="4011503"/>
            <a:chExt cx="1631884" cy="369332"/>
          </a:xfrm>
        </p:grpSpPr>
        <p:cxnSp>
          <p:nvCxnSpPr>
            <p:cNvPr id="394" name="Straight Arrow Connector 393">
              <a:extLst>
                <a:ext uri="{FF2B5EF4-FFF2-40B4-BE49-F238E27FC236}">
                  <a16:creationId xmlns:a16="http://schemas.microsoft.com/office/drawing/2014/main" id="{25B9D50B-E21F-1B49-809B-D0192D984D44}"/>
                </a:ext>
              </a:extLst>
            </p:cNvPr>
            <p:cNvCxnSpPr/>
            <p:nvPr/>
          </p:nvCxnSpPr>
          <p:spPr>
            <a:xfrm flipH="1">
              <a:off x="5183793" y="4184862"/>
              <a:ext cx="1631884" cy="0"/>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sp>
          <p:nvSpPr>
            <p:cNvPr id="411" name="Oval 410">
              <a:extLst>
                <a:ext uri="{FF2B5EF4-FFF2-40B4-BE49-F238E27FC236}">
                  <a16:creationId xmlns:a16="http://schemas.microsoft.com/office/drawing/2014/main" id="{F7AACAF2-1587-D841-805F-6C3278D3F0F6}"/>
                </a:ext>
              </a:extLst>
            </p:cNvPr>
            <p:cNvSpPr/>
            <p:nvPr/>
          </p:nvSpPr>
          <p:spPr>
            <a:xfrm>
              <a:off x="5816201" y="4061559"/>
              <a:ext cx="261316" cy="268189"/>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12" name="TextBox 411">
              <a:extLst>
                <a:ext uri="{FF2B5EF4-FFF2-40B4-BE49-F238E27FC236}">
                  <a16:creationId xmlns:a16="http://schemas.microsoft.com/office/drawing/2014/main" id="{5590A2DA-80DA-4A4B-90C1-DECD24336D6C}"/>
                </a:ext>
              </a:extLst>
            </p:cNvPr>
            <p:cNvSpPr txBox="1"/>
            <p:nvPr/>
          </p:nvSpPr>
          <p:spPr>
            <a:xfrm>
              <a:off x="5847524" y="4011503"/>
              <a:ext cx="196664" cy="369332"/>
            </a:xfrm>
            <a:prstGeom prst="rect">
              <a:avLst/>
            </a:prstGeom>
            <a:noFill/>
          </p:spPr>
          <p:txBody>
            <a:bodyPr wrap="square" rtlCol="0">
              <a:spAutoFit/>
            </a:bodyPr>
            <a:lstStyle/>
            <a:p>
              <a:pPr algn="ctr"/>
              <a:r>
                <a:rPr lang="en-US" dirty="0">
                  <a:solidFill>
                    <a:srgbClr val="C00000"/>
                  </a:solidFill>
                </a:rPr>
                <a:t>5</a:t>
              </a:r>
            </a:p>
          </p:txBody>
        </p:sp>
      </p:grpSp>
      <p:grpSp>
        <p:nvGrpSpPr>
          <p:cNvPr id="7" name="Group 6">
            <a:extLst>
              <a:ext uri="{FF2B5EF4-FFF2-40B4-BE49-F238E27FC236}">
                <a16:creationId xmlns:a16="http://schemas.microsoft.com/office/drawing/2014/main" id="{AAC9C88E-27A4-E54F-A12A-B48D5EAC1365}"/>
              </a:ext>
            </a:extLst>
          </p:cNvPr>
          <p:cNvGrpSpPr/>
          <p:nvPr/>
        </p:nvGrpSpPr>
        <p:grpSpPr>
          <a:xfrm>
            <a:off x="2941077" y="2859464"/>
            <a:ext cx="261316" cy="564979"/>
            <a:chOff x="4852757" y="3380408"/>
            <a:chExt cx="261316" cy="564979"/>
          </a:xfrm>
        </p:grpSpPr>
        <p:cxnSp>
          <p:nvCxnSpPr>
            <p:cNvPr id="395" name="Straight Arrow Connector 394">
              <a:extLst>
                <a:ext uri="{FF2B5EF4-FFF2-40B4-BE49-F238E27FC236}">
                  <a16:creationId xmlns:a16="http://schemas.microsoft.com/office/drawing/2014/main" id="{D1CF5153-F20C-D74C-B15B-577E057E1D77}"/>
                </a:ext>
              </a:extLst>
            </p:cNvPr>
            <p:cNvCxnSpPr>
              <a:cxnSpLocks/>
            </p:cNvCxnSpPr>
            <p:nvPr/>
          </p:nvCxnSpPr>
          <p:spPr>
            <a:xfrm flipV="1">
              <a:off x="4987206" y="3380408"/>
              <a:ext cx="3881" cy="564979"/>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6" name="Group 5">
              <a:extLst>
                <a:ext uri="{FF2B5EF4-FFF2-40B4-BE49-F238E27FC236}">
                  <a16:creationId xmlns:a16="http://schemas.microsoft.com/office/drawing/2014/main" id="{40D8FF44-7373-BE4A-9926-38F953E6A8A8}"/>
                </a:ext>
              </a:extLst>
            </p:cNvPr>
            <p:cNvGrpSpPr/>
            <p:nvPr/>
          </p:nvGrpSpPr>
          <p:grpSpPr>
            <a:xfrm>
              <a:off x="4852757" y="3527520"/>
              <a:ext cx="261316" cy="369332"/>
              <a:chOff x="4813725" y="3527520"/>
              <a:chExt cx="261316" cy="369332"/>
            </a:xfrm>
          </p:grpSpPr>
          <p:sp>
            <p:nvSpPr>
              <p:cNvPr id="414" name="Oval 413">
                <a:extLst>
                  <a:ext uri="{FF2B5EF4-FFF2-40B4-BE49-F238E27FC236}">
                    <a16:creationId xmlns:a16="http://schemas.microsoft.com/office/drawing/2014/main" id="{EAAFF8DB-F145-4B4A-B87B-B057694B9A6A}"/>
                  </a:ext>
                </a:extLst>
              </p:cNvPr>
              <p:cNvSpPr/>
              <p:nvPr/>
            </p:nvSpPr>
            <p:spPr>
              <a:xfrm>
                <a:off x="4813725" y="3572000"/>
                <a:ext cx="261316" cy="268189"/>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15" name="TextBox 414">
                <a:extLst>
                  <a:ext uri="{FF2B5EF4-FFF2-40B4-BE49-F238E27FC236}">
                    <a16:creationId xmlns:a16="http://schemas.microsoft.com/office/drawing/2014/main" id="{0FCCCE9E-0DC8-3B4A-A870-456A84040950}"/>
                  </a:ext>
                </a:extLst>
              </p:cNvPr>
              <p:cNvSpPr txBox="1"/>
              <p:nvPr/>
            </p:nvSpPr>
            <p:spPr>
              <a:xfrm>
                <a:off x="4850624" y="3527520"/>
                <a:ext cx="196664" cy="369332"/>
              </a:xfrm>
              <a:prstGeom prst="rect">
                <a:avLst/>
              </a:prstGeom>
              <a:noFill/>
            </p:spPr>
            <p:txBody>
              <a:bodyPr wrap="square" rtlCol="0">
                <a:spAutoFit/>
              </a:bodyPr>
              <a:lstStyle/>
              <a:p>
                <a:pPr algn="ctr"/>
                <a:r>
                  <a:rPr lang="en-US" dirty="0">
                    <a:solidFill>
                      <a:srgbClr val="C00000"/>
                    </a:solidFill>
                  </a:rPr>
                  <a:t>5</a:t>
                </a:r>
              </a:p>
            </p:txBody>
          </p:sp>
        </p:grpSp>
      </p:grpSp>
      <p:grpSp>
        <p:nvGrpSpPr>
          <p:cNvPr id="419" name="Group 418">
            <a:extLst>
              <a:ext uri="{FF2B5EF4-FFF2-40B4-BE49-F238E27FC236}">
                <a16:creationId xmlns:a16="http://schemas.microsoft.com/office/drawing/2014/main" id="{B77F4BBA-178F-6E41-9212-38493A29956F}"/>
              </a:ext>
            </a:extLst>
          </p:cNvPr>
          <p:cNvGrpSpPr/>
          <p:nvPr/>
        </p:nvGrpSpPr>
        <p:grpSpPr>
          <a:xfrm>
            <a:off x="2729931" y="2495664"/>
            <a:ext cx="591681" cy="328111"/>
            <a:chOff x="7493876" y="2774731"/>
            <a:chExt cx="1481958" cy="894622"/>
          </a:xfrm>
        </p:grpSpPr>
        <p:sp>
          <p:nvSpPr>
            <p:cNvPr id="420" name="Freeform 419">
              <a:extLst>
                <a:ext uri="{FF2B5EF4-FFF2-40B4-BE49-F238E27FC236}">
                  <a16:creationId xmlns:a16="http://schemas.microsoft.com/office/drawing/2014/main" id="{19AE44F0-63DB-C846-B823-44F9A63782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957067EB-61C5-0947-96CC-B582B664A6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85915945-BE65-5D49-939F-B34E21773838}"/>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42FA25E5-FDF3-6B46-AD98-3897482351B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F0CE4241-088F-EA46-93F0-21295A801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BFBE2456-4957-3E41-9024-E32C00FA4C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C1B4EB6-5292-874E-99A6-AE9226A7E0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DE17E5AD-FC2B-6246-B9F3-10D8DA192102}"/>
              </a:ext>
            </a:extLst>
          </p:cNvPr>
          <p:cNvGrpSpPr/>
          <p:nvPr/>
        </p:nvGrpSpPr>
        <p:grpSpPr>
          <a:xfrm>
            <a:off x="1115314" y="2487426"/>
            <a:ext cx="591681" cy="328111"/>
            <a:chOff x="7493876" y="2774731"/>
            <a:chExt cx="1481958" cy="894622"/>
          </a:xfrm>
        </p:grpSpPr>
        <p:sp>
          <p:nvSpPr>
            <p:cNvPr id="428" name="Freeform 427">
              <a:extLst>
                <a:ext uri="{FF2B5EF4-FFF2-40B4-BE49-F238E27FC236}">
                  <a16:creationId xmlns:a16="http://schemas.microsoft.com/office/drawing/2014/main" id="{158C9F8C-CC0F-C948-B18E-069105D852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F3917F1D-A323-ED4E-A5DE-23F24259C90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85B9239B-D1A9-0F4C-B73D-AC584349F5A3}"/>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15F3FF2F-7BCE-604A-ACA9-1088A87BA7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2420D06E-F4D2-7B46-82D7-AF04AFA2705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76F8CDCE-D9E4-794E-804C-BD73C958D2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0FD60AC8-FA93-E548-BC57-2EA96450FB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435" name="Picture 434" descr="A screen shot of a computer&#10;&#10;Description automatically generated">
            <a:extLst>
              <a:ext uri="{FF2B5EF4-FFF2-40B4-BE49-F238E27FC236}">
                <a16:creationId xmlns:a16="http://schemas.microsoft.com/office/drawing/2014/main" id="{08D372FA-B634-A74B-9C93-17737911767B}"/>
              </a:ext>
            </a:extLst>
          </p:cNvPr>
          <p:cNvPicPr>
            <a:picLocks noChangeAspect="1"/>
          </p:cNvPicPr>
          <p:nvPr/>
        </p:nvPicPr>
        <p:blipFill>
          <a:blip r:embed="rId5"/>
          <a:stretch>
            <a:fillRect/>
          </a:stretch>
        </p:blipFill>
        <p:spPr>
          <a:xfrm>
            <a:off x="2971816" y="3475336"/>
            <a:ext cx="347811" cy="656928"/>
          </a:xfrm>
          <a:prstGeom prst="rect">
            <a:avLst/>
          </a:prstGeom>
        </p:spPr>
      </p:pic>
      <p:grpSp>
        <p:nvGrpSpPr>
          <p:cNvPr id="483" name="Group 482">
            <a:extLst>
              <a:ext uri="{FF2B5EF4-FFF2-40B4-BE49-F238E27FC236}">
                <a16:creationId xmlns:a16="http://schemas.microsoft.com/office/drawing/2014/main" id="{E9AE1E74-7BFB-6A4B-B646-1CC83D1A756F}"/>
              </a:ext>
            </a:extLst>
          </p:cNvPr>
          <p:cNvGrpSpPr/>
          <p:nvPr/>
        </p:nvGrpSpPr>
        <p:grpSpPr>
          <a:xfrm rot="1486542">
            <a:off x="3186674" y="3107772"/>
            <a:ext cx="1899396" cy="185014"/>
            <a:chOff x="4041573" y="2957301"/>
            <a:chExt cx="1984577" cy="218510"/>
          </a:xfrm>
        </p:grpSpPr>
        <p:grpSp>
          <p:nvGrpSpPr>
            <p:cNvPr id="484" name="Group 483">
              <a:extLst>
                <a:ext uri="{FF2B5EF4-FFF2-40B4-BE49-F238E27FC236}">
                  <a16:creationId xmlns:a16="http://schemas.microsoft.com/office/drawing/2014/main" id="{512ED486-037A-164A-9DBC-1E506E9A55FB}"/>
                </a:ext>
              </a:extLst>
            </p:cNvPr>
            <p:cNvGrpSpPr/>
            <p:nvPr/>
          </p:nvGrpSpPr>
          <p:grpSpPr>
            <a:xfrm>
              <a:off x="4257606" y="2957301"/>
              <a:ext cx="1510437" cy="218510"/>
              <a:chOff x="1616358" y="2551230"/>
              <a:chExt cx="2141698" cy="218510"/>
            </a:xfrm>
          </p:grpSpPr>
          <p:sp>
            <p:nvSpPr>
              <p:cNvPr id="487" name="Rectangle 486">
                <a:extLst>
                  <a:ext uri="{FF2B5EF4-FFF2-40B4-BE49-F238E27FC236}">
                    <a16:creationId xmlns:a16="http://schemas.microsoft.com/office/drawing/2014/main" id="{707FD24D-5A9E-C148-95BD-2EE3973F3D9C}"/>
                  </a:ext>
                </a:extLst>
              </p:cNvPr>
              <p:cNvSpPr/>
              <p:nvPr/>
            </p:nvSpPr>
            <p:spPr>
              <a:xfrm>
                <a:off x="1673508" y="2551230"/>
                <a:ext cx="2027398"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8" name="Oval 487">
                <a:extLst>
                  <a:ext uri="{FF2B5EF4-FFF2-40B4-BE49-F238E27FC236}">
                    <a16:creationId xmlns:a16="http://schemas.microsoft.com/office/drawing/2014/main" id="{F4B58F15-1BC1-F24E-8274-94CAA2E3D01D}"/>
                  </a:ext>
                </a:extLst>
              </p:cNvPr>
              <p:cNvSpPr/>
              <p:nvPr/>
            </p:nvSpPr>
            <p:spPr>
              <a:xfrm>
                <a:off x="1616358" y="2551230"/>
                <a:ext cx="114300" cy="218510"/>
              </a:xfrm>
              <a:prstGeom prst="ellipse">
                <a:avLst/>
              </a:prstGeom>
              <a:solidFill>
                <a:srgbClr val="7ACCF4"/>
              </a:soli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89" name="Oval 488">
                <a:extLst>
                  <a:ext uri="{FF2B5EF4-FFF2-40B4-BE49-F238E27FC236}">
                    <a16:creationId xmlns:a16="http://schemas.microsoft.com/office/drawing/2014/main" id="{4260278C-FEAA-0546-8D7D-750F70F6F38F}"/>
                  </a:ext>
                </a:extLst>
              </p:cNvPr>
              <p:cNvSpPr/>
              <p:nvPr/>
            </p:nvSpPr>
            <p:spPr>
              <a:xfrm>
                <a:off x="3643756" y="2551230"/>
                <a:ext cx="114300" cy="218510"/>
              </a:xfrm>
              <a:prstGeom prst="ellipse">
                <a:avLst/>
              </a:prstGeom>
              <a:gradFill flip="none" rotWithShape="1">
                <a:gsLst>
                  <a:gs pos="0">
                    <a:srgbClr val="011199"/>
                  </a:gs>
                  <a:gs pos="100000">
                    <a:srgbClr val="011199"/>
                  </a:gs>
                  <a:gs pos="50000">
                    <a:srgbClr val="7ACCF4"/>
                  </a:gs>
                </a:gsLst>
                <a:lin ang="16200000" scaled="0"/>
                <a:tileRect/>
              </a:gradFill>
              <a:ln w="6350">
                <a:solidFill>
                  <a:srgbClr val="011199"/>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90" name="Rectangle 489">
                <a:extLst>
                  <a:ext uri="{FF2B5EF4-FFF2-40B4-BE49-F238E27FC236}">
                    <a16:creationId xmlns:a16="http://schemas.microsoft.com/office/drawing/2014/main" id="{4065F965-5BCB-0046-B284-688C737DA540}"/>
                  </a:ext>
                </a:extLst>
              </p:cNvPr>
              <p:cNvSpPr/>
              <p:nvPr/>
            </p:nvSpPr>
            <p:spPr>
              <a:xfrm>
                <a:off x="3491356" y="2551230"/>
                <a:ext cx="209550" cy="218510"/>
              </a:xfrm>
              <a:prstGeom prst="rect">
                <a:avLst/>
              </a:prstGeom>
              <a:gradFill>
                <a:gsLst>
                  <a:gs pos="0">
                    <a:srgbClr val="011199"/>
                  </a:gs>
                  <a:gs pos="100000">
                    <a:srgbClr val="011199"/>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485" name="Straight Connector 484">
              <a:extLst>
                <a:ext uri="{FF2B5EF4-FFF2-40B4-BE49-F238E27FC236}">
                  <a16:creationId xmlns:a16="http://schemas.microsoft.com/office/drawing/2014/main" id="{7C20725D-1021-3F4A-A744-7C4B04ED6DE3}"/>
                </a:ext>
              </a:extLst>
            </p:cNvPr>
            <p:cNvCxnSpPr/>
            <p:nvPr/>
          </p:nvCxnSpPr>
          <p:spPr>
            <a:xfrm>
              <a:off x="4041573" y="3071254"/>
              <a:ext cx="264300" cy="0"/>
            </a:xfrm>
            <a:prstGeom prst="line">
              <a:avLst/>
            </a:prstGeom>
            <a:ln w="38100">
              <a:solidFill>
                <a:schemeClr val="bg1">
                  <a:lumMod val="6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486" name="Straight Connector 485">
              <a:extLst>
                <a:ext uri="{FF2B5EF4-FFF2-40B4-BE49-F238E27FC236}">
                  <a16:creationId xmlns:a16="http://schemas.microsoft.com/office/drawing/2014/main" id="{B36DC542-8836-A64A-BDF0-9A480827B8A8}"/>
                </a:ext>
              </a:extLst>
            </p:cNvPr>
            <p:cNvCxnSpPr>
              <a:cxnSpLocks/>
            </p:cNvCxnSpPr>
            <p:nvPr/>
          </p:nvCxnSpPr>
          <p:spPr>
            <a:xfrm flipH="1">
              <a:off x="5769548" y="3074429"/>
              <a:ext cx="256602" cy="0"/>
            </a:xfrm>
            <a:prstGeom prst="line">
              <a:avLst/>
            </a:prstGeom>
            <a:ln w="31750">
              <a:solidFill>
                <a:schemeClr val="bg1">
                  <a:lumMod val="7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grpSp>
        <p:nvGrpSpPr>
          <p:cNvPr id="3" name="Group 2">
            <a:extLst>
              <a:ext uri="{FF2B5EF4-FFF2-40B4-BE49-F238E27FC236}">
                <a16:creationId xmlns:a16="http://schemas.microsoft.com/office/drawing/2014/main" id="{AF7D0F06-759B-C244-8CCE-5870C237C892}"/>
              </a:ext>
            </a:extLst>
          </p:cNvPr>
          <p:cNvGrpSpPr/>
          <p:nvPr/>
        </p:nvGrpSpPr>
        <p:grpSpPr>
          <a:xfrm>
            <a:off x="4910937" y="1457798"/>
            <a:ext cx="536631" cy="780333"/>
            <a:chOff x="7514094" y="4674846"/>
            <a:chExt cx="536631" cy="780333"/>
          </a:xfrm>
        </p:grpSpPr>
        <p:sp>
          <p:nvSpPr>
            <p:cNvPr id="437" name="Oval 818">
              <a:extLst>
                <a:ext uri="{FF2B5EF4-FFF2-40B4-BE49-F238E27FC236}">
                  <a16:creationId xmlns:a16="http://schemas.microsoft.com/office/drawing/2014/main" id="{D6AF7C68-B7CD-0749-9CDD-6CFB552C8492}"/>
                </a:ext>
              </a:extLst>
            </p:cNvPr>
            <p:cNvSpPr>
              <a:spLocks noChangeArrowheads="1"/>
            </p:cNvSpPr>
            <p:nvPr/>
          </p:nvSpPr>
          <p:spPr bwMode="auto">
            <a:xfrm>
              <a:off x="7514094" y="4681927"/>
              <a:ext cx="281567" cy="253274"/>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8" name="Oval 820">
              <a:extLst>
                <a:ext uri="{FF2B5EF4-FFF2-40B4-BE49-F238E27FC236}">
                  <a16:creationId xmlns:a16="http://schemas.microsoft.com/office/drawing/2014/main" id="{96D48BC8-74CD-D94D-905B-1DD6DA5A5977}"/>
                </a:ext>
              </a:extLst>
            </p:cNvPr>
            <p:cNvSpPr>
              <a:spLocks noChangeArrowheads="1"/>
            </p:cNvSpPr>
            <p:nvPr/>
          </p:nvSpPr>
          <p:spPr bwMode="auto">
            <a:xfrm>
              <a:off x="7609101" y="4769566"/>
              <a:ext cx="92415" cy="80628"/>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39" name="Oval 821">
              <a:extLst>
                <a:ext uri="{FF2B5EF4-FFF2-40B4-BE49-F238E27FC236}">
                  <a16:creationId xmlns:a16="http://schemas.microsoft.com/office/drawing/2014/main" id="{BE2AA4FF-6CE7-0340-A8F5-4A3274E7F083}"/>
                </a:ext>
              </a:extLst>
            </p:cNvPr>
            <p:cNvSpPr>
              <a:spLocks noChangeArrowheads="1"/>
            </p:cNvSpPr>
            <p:nvPr/>
          </p:nvSpPr>
          <p:spPr bwMode="auto">
            <a:xfrm>
              <a:off x="7588372" y="4752038"/>
              <a:ext cx="133009" cy="114806"/>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0" name="Oval 822">
              <a:extLst>
                <a:ext uri="{FF2B5EF4-FFF2-40B4-BE49-F238E27FC236}">
                  <a16:creationId xmlns:a16="http://schemas.microsoft.com/office/drawing/2014/main" id="{6CFD995F-E23C-014F-84F5-0415929E5F15}"/>
                </a:ext>
              </a:extLst>
            </p:cNvPr>
            <p:cNvSpPr>
              <a:spLocks noChangeArrowheads="1"/>
            </p:cNvSpPr>
            <p:nvPr/>
          </p:nvSpPr>
          <p:spPr bwMode="auto">
            <a:xfrm>
              <a:off x="7568507" y="4731004"/>
              <a:ext cx="175331" cy="156872"/>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1" name="Oval 823">
              <a:extLst>
                <a:ext uri="{FF2B5EF4-FFF2-40B4-BE49-F238E27FC236}">
                  <a16:creationId xmlns:a16="http://schemas.microsoft.com/office/drawing/2014/main" id="{ED2151E2-A5EC-B34D-88DE-7C9A8FDDC4E7}"/>
                </a:ext>
              </a:extLst>
            </p:cNvPr>
            <p:cNvSpPr>
              <a:spLocks noChangeArrowheads="1"/>
            </p:cNvSpPr>
            <p:nvPr/>
          </p:nvSpPr>
          <p:spPr bwMode="auto">
            <a:xfrm>
              <a:off x="7539141" y="4709095"/>
              <a:ext cx="228880" cy="199815"/>
            </a:xfrm>
            <a:prstGeom prst="ellipse">
              <a:avLst/>
            </a:prstGeom>
            <a:noFill/>
            <a:ln w="6350">
              <a:solidFill>
                <a:schemeClr val="tx1">
                  <a:lumMod val="50000"/>
                  <a:lumOff val="50000"/>
                </a:schemeClr>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42" name="Freeform 824">
              <a:extLst>
                <a:ext uri="{FF2B5EF4-FFF2-40B4-BE49-F238E27FC236}">
                  <a16:creationId xmlns:a16="http://schemas.microsoft.com/office/drawing/2014/main" id="{DB98796D-422A-4341-9EF8-5BDC13AA02B0}"/>
                </a:ext>
              </a:extLst>
            </p:cNvPr>
            <p:cNvSpPr>
              <a:spLocks/>
            </p:cNvSpPr>
            <p:nvPr/>
          </p:nvSpPr>
          <p:spPr bwMode="auto">
            <a:xfrm flipV="1">
              <a:off x="7573473" y="4674846"/>
              <a:ext cx="177058" cy="12532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443" name="Group 398">
              <a:extLst>
                <a:ext uri="{FF2B5EF4-FFF2-40B4-BE49-F238E27FC236}">
                  <a16:creationId xmlns:a16="http://schemas.microsoft.com/office/drawing/2014/main" id="{067B9BA4-FCAA-7241-B7A1-AFC000AFA91B}"/>
                </a:ext>
              </a:extLst>
            </p:cNvPr>
            <p:cNvGrpSpPr>
              <a:grpSpLocks/>
            </p:cNvGrpSpPr>
            <p:nvPr/>
          </p:nvGrpSpPr>
          <p:grpSpPr bwMode="auto">
            <a:xfrm>
              <a:off x="7545246" y="4818192"/>
              <a:ext cx="226867" cy="460903"/>
              <a:chOff x="3130" y="3288"/>
              <a:chExt cx="410" cy="742"/>
            </a:xfrm>
          </p:grpSpPr>
          <p:sp>
            <p:nvSpPr>
              <p:cNvPr id="468" name="Line 270">
                <a:extLst>
                  <a:ext uri="{FF2B5EF4-FFF2-40B4-BE49-F238E27FC236}">
                    <a16:creationId xmlns:a16="http://schemas.microsoft.com/office/drawing/2014/main" id="{DD000CFC-833D-804A-A9F8-49D93394EF07}"/>
                  </a:ext>
                </a:extLst>
              </p:cNvPr>
              <p:cNvSpPr>
                <a:spLocks noChangeShapeType="1"/>
              </p:cNvSpPr>
              <p:nvPr/>
            </p:nvSpPr>
            <p:spPr bwMode="auto">
              <a:xfrm flipH="1">
                <a:off x="3130" y="3288"/>
                <a:ext cx="205" cy="672"/>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69" name="Line 271">
                <a:extLst>
                  <a:ext uri="{FF2B5EF4-FFF2-40B4-BE49-F238E27FC236}">
                    <a16:creationId xmlns:a16="http://schemas.microsoft.com/office/drawing/2014/main" id="{5C9F976E-CC79-B843-9F85-4A1620847623}"/>
                  </a:ext>
                </a:extLst>
              </p:cNvPr>
              <p:cNvSpPr>
                <a:spLocks noChangeShapeType="1"/>
              </p:cNvSpPr>
              <p:nvPr/>
            </p:nvSpPr>
            <p:spPr bwMode="auto">
              <a:xfrm>
                <a:off x="3335" y="3288"/>
                <a:ext cx="205" cy="669"/>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0" name="Line 272">
                <a:extLst>
                  <a:ext uri="{FF2B5EF4-FFF2-40B4-BE49-F238E27FC236}">
                    <a16:creationId xmlns:a16="http://schemas.microsoft.com/office/drawing/2014/main" id="{14EB3197-C535-9349-BFA5-708F4B8D83CB}"/>
                  </a:ext>
                </a:extLst>
              </p:cNvPr>
              <p:cNvSpPr>
                <a:spLocks noChangeShapeType="1"/>
              </p:cNvSpPr>
              <p:nvPr/>
            </p:nvSpPr>
            <p:spPr bwMode="auto">
              <a:xfrm>
                <a:off x="3130" y="3957"/>
                <a:ext cx="205" cy="73"/>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1" name="Line 273">
                <a:extLst>
                  <a:ext uri="{FF2B5EF4-FFF2-40B4-BE49-F238E27FC236}">
                    <a16:creationId xmlns:a16="http://schemas.microsoft.com/office/drawing/2014/main" id="{75DB6E5B-06C0-6348-8A64-378A558D988A}"/>
                  </a:ext>
                </a:extLst>
              </p:cNvPr>
              <p:cNvSpPr>
                <a:spLocks noChangeShapeType="1"/>
              </p:cNvSpPr>
              <p:nvPr/>
            </p:nvSpPr>
            <p:spPr bwMode="auto">
              <a:xfrm flipH="1">
                <a:off x="3335" y="3957"/>
                <a:ext cx="205" cy="73"/>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2" name="Line 274">
                <a:extLst>
                  <a:ext uri="{FF2B5EF4-FFF2-40B4-BE49-F238E27FC236}">
                    <a16:creationId xmlns:a16="http://schemas.microsoft.com/office/drawing/2014/main" id="{38F53165-7685-0247-AED6-2C9BCF9EF6B5}"/>
                  </a:ext>
                </a:extLst>
              </p:cNvPr>
              <p:cNvSpPr>
                <a:spLocks noChangeShapeType="1"/>
              </p:cNvSpPr>
              <p:nvPr/>
            </p:nvSpPr>
            <p:spPr bwMode="auto">
              <a:xfrm>
                <a:off x="3335" y="3303"/>
                <a:ext cx="0" cy="727"/>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3" name="Line 275">
                <a:extLst>
                  <a:ext uri="{FF2B5EF4-FFF2-40B4-BE49-F238E27FC236}">
                    <a16:creationId xmlns:a16="http://schemas.microsoft.com/office/drawing/2014/main" id="{70238B78-3E99-334B-9F90-CA70A7E77AC4}"/>
                  </a:ext>
                </a:extLst>
              </p:cNvPr>
              <p:cNvSpPr>
                <a:spLocks noChangeShapeType="1"/>
              </p:cNvSpPr>
              <p:nvPr/>
            </p:nvSpPr>
            <p:spPr bwMode="auto">
              <a:xfrm flipV="1">
                <a:off x="3130" y="3888"/>
                <a:ext cx="205" cy="72"/>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4" name="Line 276">
                <a:extLst>
                  <a:ext uri="{FF2B5EF4-FFF2-40B4-BE49-F238E27FC236}">
                    <a16:creationId xmlns:a16="http://schemas.microsoft.com/office/drawing/2014/main" id="{12B5442C-6E11-5C44-B3F7-B8A7892DE279}"/>
                  </a:ext>
                </a:extLst>
              </p:cNvPr>
              <p:cNvSpPr>
                <a:spLocks noChangeShapeType="1"/>
              </p:cNvSpPr>
              <p:nvPr/>
            </p:nvSpPr>
            <p:spPr bwMode="auto">
              <a:xfrm flipH="1" flipV="1">
                <a:off x="3335" y="3888"/>
                <a:ext cx="205" cy="69"/>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5" name="Line 277">
                <a:extLst>
                  <a:ext uri="{FF2B5EF4-FFF2-40B4-BE49-F238E27FC236}">
                    <a16:creationId xmlns:a16="http://schemas.microsoft.com/office/drawing/2014/main" id="{8660BEB5-E625-B846-8BE6-BC95FB089F03}"/>
                  </a:ext>
                </a:extLst>
              </p:cNvPr>
              <p:cNvSpPr>
                <a:spLocks noChangeShapeType="1"/>
              </p:cNvSpPr>
              <p:nvPr/>
            </p:nvSpPr>
            <p:spPr bwMode="auto">
              <a:xfrm>
                <a:off x="3217" y="3668"/>
                <a:ext cx="118" cy="55"/>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6" name="Line 278">
                <a:extLst>
                  <a:ext uri="{FF2B5EF4-FFF2-40B4-BE49-F238E27FC236}">
                    <a16:creationId xmlns:a16="http://schemas.microsoft.com/office/drawing/2014/main" id="{490D2C62-B866-4D46-8447-D54665D2CD59}"/>
                  </a:ext>
                </a:extLst>
              </p:cNvPr>
              <p:cNvSpPr>
                <a:spLocks noChangeShapeType="1"/>
              </p:cNvSpPr>
              <p:nvPr/>
            </p:nvSpPr>
            <p:spPr bwMode="auto">
              <a:xfrm flipV="1">
                <a:off x="3335" y="3668"/>
                <a:ext cx="124" cy="55"/>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7" name="Line 279">
                <a:extLst>
                  <a:ext uri="{FF2B5EF4-FFF2-40B4-BE49-F238E27FC236}">
                    <a16:creationId xmlns:a16="http://schemas.microsoft.com/office/drawing/2014/main" id="{12934935-FBA8-2645-9B7C-27498E633DA0}"/>
                  </a:ext>
                </a:extLst>
              </p:cNvPr>
              <p:cNvSpPr>
                <a:spLocks noChangeShapeType="1"/>
              </p:cNvSpPr>
              <p:nvPr/>
            </p:nvSpPr>
            <p:spPr bwMode="auto">
              <a:xfrm>
                <a:off x="3178" y="3766"/>
                <a:ext cx="152" cy="75"/>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8" name="Line 280">
                <a:extLst>
                  <a:ext uri="{FF2B5EF4-FFF2-40B4-BE49-F238E27FC236}">
                    <a16:creationId xmlns:a16="http://schemas.microsoft.com/office/drawing/2014/main" id="{12E13C56-DB19-3848-917D-7285D6CD898B}"/>
                  </a:ext>
                </a:extLst>
              </p:cNvPr>
              <p:cNvSpPr>
                <a:spLocks noChangeShapeType="1"/>
              </p:cNvSpPr>
              <p:nvPr/>
            </p:nvSpPr>
            <p:spPr bwMode="auto">
              <a:xfrm flipV="1">
                <a:off x="3335" y="3781"/>
                <a:ext cx="153" cy="66"/>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79" name="Line 281">
                <a:extLst>
                  <a:ext uri="{FF2B5EF4-FFF2-40B4-BE49-F238E27FC236}">
                    <a16:creationId xmlns:a16="http://schemas.microsoft.com/office/drawing/2014/main" id="{37AF2882-F29E-6949-9BB0-265815B8064F}"/>
                  </a:ext>
                </a:extLst>
              </p:cNvPr>
              <p:cNvSpPr>
                <a:spLocks noChangeShapeType="1"/>
              </p:cNvSpPr>
              <p:nvPr/>
            </p:nvSpPr>
            <p:spPr bwMode="auto">
              <a:xfrm flipV="1">
                <a:off x="3335" y="3567"/>
                <a:ext cx="78" cy="27"/>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0" name="Line 282">
                <a:extLst>
                  <a:ext uri="{FF2B5EF4-FFF2-40B4-BE49-F238E27FC236}">
                    <a16:creationId xmlns:a16="http://schemas.microsoft.com/office/drawing/2014/main" id="{6FFF974B-5780-F347-BD2A-8DC31B8886CF}"/>
                  </a:ext>
                </a:extLst>
              </p:cNvPr>
              <p:cNvSpPr>
                <a:spLocks noChangeShapeType="1"/>
              </p:cNvSpPr>
              <p:nvPr/>
            </p:nvSpPr>
            <p:spPr bwMode="auto">
              <a:xfrm flipV="1">
                <a:off x="3335" y="3428"/>
                <a:ext cx="49" cy="21"/>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1" name="Line 283">
                <a:extLst>
                  <a:ext uri="{FF2B5EF4-FFF2-40B4-BE49-F238E27FC236}">
                    <a16:creationId xmlns:a16="http://schemas.microsoft.com/office/drawing/2014/main" id="{3A093410-BED8-F244-BBD0-6599BF3AD06D}"/>
                  </a:ext>
                </a:extLst>
              </p:cNvPr>
              <p:cNvSpPr>
                <a:spLocks noChangeShapeType="1"/>
              </p:cNvSpPr>
              <p:nvPr/>
            </p:nvSpPr>
            <p:spPr bwMode="auto">
              <a:xfrm>
                <a:off x="3247" y="3558"/>
                <a:ext cx="95" cy="36"/>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82" name="Line 284">
                <a:extLst>
                  <a:ext uri="{FF2B5EF4-FFF2-40B4-BE49-F238E27FC236}">
                    <a16:creationId xmlns:a16="http://schemas.microsoft.com/office/drawing/2014/main" id="{DA0E7582-4E49-AA4E-B96C-25B4AC956B95}"/>
                  </a:ext>
                </a:extLst>
              </p:cNvPr>
              <p:cNvSpPr>
                <a:spLocks noChangeShapeType="1"/>
              </p:cNvSpPr>
              <p:nvPr/>
            </p:nvSpPr>
            <p:spPr bwMode="auto">
              <a:xfrm>
                <a:off x="3289" y="3422"/>
                <a:ext cx="55" cy="36"/>
              </a:xfrm>
              <a:prstGeom prst="line">
                <a:avLst/>
              </a:prstGeom>
              <a:noFill/>
              <a:ln w="9525">
                <a:solidFill>
                  <a:schemeClr val="bg1">
                    <a:lumMod val="50000"/>
                  </a:schemeClr>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66" name="Freeform 465">
              <a:extLst>
                <a:ext uri="{FF2B5EF4-FFF2-40B4-BE49-F238E27FC236}">
                  <a16:creationId xmlns:a16="http://schemas.microsoft.com/office/drawing/2014/main" id="{09728747-3EBA-A84E-97A6-34C71DE3E538}"/>
                </a:ext>
              </a:extLst>
            </p:cNvPr>
            <p:cNvSpPr/>
            <p:nvPr/>
          </p:nvSpPr>
          <p:spPr>
            <a:xfrm>
              <a:off x="7587442" y="5279016"/>
              <a:ext cx="463283" cy="1761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7" name="Oval 466">
              <a:extLst>
                <a:ext uri="{FF2B5EF4-FFF2-40B4-BE49-F238E27FC236}">
                  <a16:creationId xmlns:a16="http://schemas.microsoft.com/office/drawing/2014/main" id="{B1854E4A-6AC8-DA4E-98F1-9009203C5782}"/>
                </a:ext>
              </a:extLst>
            </p:cNvPr>
            <p:cNvSpPr/>
            <p:nvPr/>
          </p:nvSpPr>
          <p:spPr>
            <a:xfrm>
              <a:off x="7587709" y="5185758"/>
              <a:ext cx="462722" cy="174412"/>
            </a:xfrm>
            <a:prstGeom prst="ellipse">
              <a:avLst/>
            </a:prstGeom>
            <a:solidFill>
              <a:srgbClr val="B8C2C9"/>
            </a:solidFill>
            <a:ln w="63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6" name="Group 445">
              <a:extLst>
                <a:ext uri="{FF2B5EF4-FFF2-40B4-BE49-F238E27FC236}">
                  <a16:creationId xmlns:a16="http://schemas.microsoft.com/office/drawing/2014/main" id="{068EDF34-1A1E-9C48-8DDE-67779FBA2A7B}"/>
                </a:ext>
              </a:extLst>
            </p:cNvPr>
            <p:cNvGrpSpPr/>
            <p:nvPr/>
          </p:nvGrpSpPr>
          <p:grpSpPr>
            <a:xfrm>
              <a:off x="7711339" y="5194731"/>
              <a:ext cx="200922" cy="155936"/>
              <a:chOff x="1968091" y="3022600"/>
              <a:chExt cx="768409" cy="553944"/>
            </a:xfrm>
          </p:grpSpPr>
          <p:grpSp>
            <p:nvGrpSpPr>
              <p:cNvPr id="447" name="Group 446">
                <a:extLst>
                  <a:ext uri="{FF2B5EF4-FFF2-40B4-BE49-F238E27FC236}">
                    <a16:creationId xmlns:a16="http://schemas.microsoft.com/office/drawing/2014/main" id="{894D10BA-0278-5745-AF3A-1E62D9301946}"/>
                  </a:ext>
                </a:extLst>
              </p:cNvPr>
              <p:cNvGrpSpPr/>
              <p:nvPr/>
            </p:nvGrpSpPr>
            <p:grpSpPr>
              <a:xfrm>
                <a:off x="2032000" y="3022600"/>
                <a:ext cx="257175" cy="544419"/>
                <a:chOff x="2441575" y="2479675"/>
                <a:chExt cx="765175" cy="1028347"/>
              </a:xfrm>
            </p:grpSpPr>
            <p:sp>
              <p:nvSpPr>
                <p:cNvPr id="464" name="Parallelogram 463">
                  <a:extLst>
                    <a:ext uri="{FF2B5EF4-FFF2-40B4-BE49-F238E27FC236}">
                      <a16:creationId xmlns:a16="http://schemas.microsoft.com/office/drawing/2014/main" id="{09A6D992-D2EA-B846-B572-6F4F9F033835}"/>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Parallelogram 464">
                  <a:extLst>
                    <a:ext uri="{FF2B5EF4-FFF2-40B4-BE49-F238E27FC236}">
                      <a16:creationId xmlns:a16="http://schemas.microsoft.com/office/drawing/2014/main" id="{3A69C968-AFA8-6549-BF1F-5EA286DCD32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48" name="Group 447">
                <a:extLst>
                  <a:ext uri="{FF2B5EF4-FFF2-40B4-BE49-F238E27FC236}">
                    <a16:creationId xmlns:a16="http://schemas.microsoft.com/office/drawing/2014/main" id="{DFD53FB8-CBF1-634C-9D11-A54A48652AC1}"/>
                  </a:ext>
                </a:extLst>
              </p:cNvPr>
              <p:cNvGrpSpPr/>
              <p:nvPr/>
            </p:nvGrpSpPr>
            <p:grpSpPr>
              <a:xfrm flipH="1">
                <a:off x="2441575" y="3032125"/>
                <a:ext cx="257175" cy="544419"/>
                <a:chOff x="2441575" y="2479675"/>
                <a:chExt cx="765175" cy="1028347"/>
              </a:xfrm>
            </p:grpSpPr>
            <p:sp>
              <p:nvSpPr>
                <p:cNvPr id="462" name="Parallelogram 461">
                  <a:extLst>
                    <a:ext uri="{FF2B5EF4-FFF2-40B4-BE49-F238E27FC236}">
                      <a16:creationId xmlns:a16="http://schemas.microsoft.com/office/drawing/2014/main" id="{F26C1DE0-8707-3A42-B394-4BDB9A4058F0}"/>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3" name="Parallelogram 462">
                  <a:extLst>
                    <a:ext uri="{FF2B5EF4-FFF2-40B4-BE49-F238E27FC236}">
                      <a16:creationId xmlns:a16="http://schemas.microsoft.com/office/drawing/2014/main" id="{D29B7383-4F2B-0949-863F-E6D343374447}"/>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9" name="Parallelogram 448">
                <a:extLst>
                  <a:ext uri="{FF2B5EF4-FFF2-40B4-BE49-F238E27FC236}">
                    <a16:creationId xmlns:a16="http://schemas.microsoft.com/office/drawing/2014/main" id="{B136F4C5-2C23-3649-880A-5C6A318DC021}"/>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0" name="Parallelogram 449">
                <a:extLst>
                  <a:ext uri="{FF2B5EF4-FFF2-40B4-BE49-F238E27FC236}">
                    <a16:creationId xmlns:a16="http://schemas.microsoft.com/office/drawing/2014/main" id="{47FC053E-1610-CC4A-A1EB-98201957F851}"/>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Parallelogram 450">
                <a:extLst>
                  <a:ext uri="{FF2B5EF4-FFF2-40B4-BE49-F238E27FC236}">
                    <a16:creationId xmlns:a16="http://schemas.microsoft.com/office/drawing/2014/main" id="{F589D353-4C39-7A4E-A1E8-1DF7E1C5B9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Parallelogram 451">
                <a:extLst>
                  <a:ext uri="{FF2B5EF4-FFF2-40B4-BE49-F238E27FC236}">
                    <a16:creationId xmlns:a16="http://schemas.microsoft.com/office/drawing/2014/main" id="{1A9A948F-37FB-CB47-A95D-5F678270FDF9}"/>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Parallelogram 452">
                <a:extLst>
                  <a:ext uri="{FF2B5EF4-FFF2-40B4-BE49-F238E27FC236}">
                    <a16:creationId xmlns:a16="http://schemas.microsoft.com/office/drawing/2014/main" id="{B11B9230-E49A-E448-9DC0-7806319AB4C3}"/>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Parallelogram 453">
                <a:extLst>
                  <a:ext uri="{FF2B5EF4-FFF2-40B4-BE49-F238E27FC236}">
                    <a16:creationId xmlns:a16="http://schemas.microsoft.com/office/drawing/2014/main" id="{1EB245CB-F034-DC4F-8B71-FDF1459952B4}"/>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5" name="Group 454">
                <a:extLst>
                  <a:ext uri="{FF2B5EF4-FFF2-40B4-BE49-F238E27FC236}">
                    <a16:creationId xmlns:a16="http://schemas.microsoft.com/office/drawing/2014/main" id="{E4503342-0075-A64C-8FA8-E9804F1B11F6}"/>
                  </a:ext>
                </a:extLst>
              </p:cNvPr>
              <p:cNvGrpSpPr/>
              <p:nvPr/>
            </p:nvGrpSpPr>
            <p:grpSpPr>
              <a:xfrm>
                <a:off x="1968091" y="3322545"/>
                <a:ext cx="768409" cy="96354"/>
                <a:chOff x="1968092" y="3319370"/>
                <a:chExt cx="677104" cy="96354"/>
              </a:xfrm>
            </p:grpSpPr>
            <p:sp>
              <p:nvSpPr>
                <p:cNvPr id="458" name="Parallelogram 457">
                  <a:extLst>
                    <a:ext uri="{FF2B5EF4-FFF2-40B4-BE49-F238E27FC236}">
                      <a16:creationId xmlns:a16="http://schemas.microsoft.com/office/drawing/2014/main" id="{6CF39143-AEC5-7F42-A1E8-259A9FA98D1D}"/>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9" name="Parallelogram 458">
                  <a:extLst>
                    <a:ext uri="{FF2B5EF4-FFF2-40B4-BE49-F238E27FC236}">
                      <a16:creationId xmlns:a16="http://schemas.microsoft.com/office/drawing/2014/main" id="{7F01DAC2-0F89-784F-876E-3F9D962E1310}"/>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Parallelogram 459">
                  <a:extLst>
                    <a:ext uri="{FF2B5EF4-FFF2-40B4-BE49-F238E27FC236}">
                      <a16:creationId xmlns:a16="http://schemas.microsoft.com/office/drawing/2014/main" id="{3F7F808E-8099-6844-82A1-57061093C3A4}"/>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Parallelogram 460">
                  <a:extLst>
                    <a:ext uri="{FF2B5EF4-FFF2-40B4-BE49-F238E27FC236}">
                      <a16:creationId xmlns:a16="http://schemas.microsoft.com/office/drawing/2014/main" id="{A1DB5E8F-D73B-3642-A8B4-C87D032FDD95}"/>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6" name="Parallelogram 455">
                <a:extLst>
                  <a:ext uri="{FF2B5EF4-FFF2-40B4-BE49-F238E27FC236}">
                    <a16:creationId xmlns:a16="http://schemas.microsoft.com/office/drawing/2014/main" id="{D322A6B7-A84E-0640-B0D8-1A501219150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7" name="Parallelogram 456">
                <a:extLst>
                  <a:ext uri="{FF2B5EF4-FFF2-40B4-BE49-F238E27FC236}">
                    <a16:creationId xmlns:a16="http://schemas.microsoft.com/office/drawing/2014/main" id="{458A2CEA-0215-3741-9328-92CEC6850667}"/>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99" name="Oval 498">
              <a:extLst>
                <a:ext uri="{FF2B5EF4-FFF2-40B4-BE49-F238E27FC236}">
                  <a16:creationId xmlns:a16="http://schemas.microsoft.com/office/drawing/2014/main" id="{599E1DBE-8156-2840-90E5-29E8281E2A05}"/>
                </a:ext>
              </a:extLst>
            </p:cNvPr>
            <p:cNvSpPr/>
            <p:nvPr/>
          </p:nvSpPr>
          <p:spPr>
            <a:xfrm>
              <a:off x="7645400" y="5185758"/>
              <a:ext cx="352425" cy="174412"/>
            </a:xfrm>
            <a:prstGeom prst="ellipse">
              <a:avLst/>
            </a:prstGeom>
            <a:solidFill>
              <a:srgbClr val="B8C2C9">
                <a:alpha val="57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00" name="Group 499">
            <a:extLst>
              <a:ext uri="{FF2B5EF4-FFF2-40B4-BE49-F238E27FC236}">
                <a16:creationId xmlns:a16="http://schemas.microsoft.com/office/drawing/2014/main" id="{CF1B7372-3779-BD4C-B5E0-6A0F9026D311}"/>
              </a:ext>
            </a:extLst>
          </p:cNvPr>
          <p:cNvGrpSpPr/>
          <p:nvPr/>
        </p:nvGrpSpPr>
        <p:grpSpPr>
          <a:xfrm>
            <a:off x="5039795" y="3084195"/>
            <a:ext cx="536631" cy="796120"/>
            <a:chOff x="1917296" y="2215220"/>
            <a:chExt cx="396914" cy="599769"/>
          </a:xfrm>
        </p:grpSpPr>
        <p:sp>
          <p:nvSpPr>
            <p:cNvPr id="501" name="Oval 818">
              <a:extLst>
                <a:ext uri="{FF2B5EF4-FFF2-40B4-BE49-F238E27FC236}">
                  <a16:creationId xmlns:a16="http://schemas.microsoft.com/office/drawing/2014/main" id="{3448CE4A-D863-AD46-8587-66C2B075F6DC}"/>
                </a:ext>
              </a:extLst>
            </p:cNvPr>
            <p:cNvSpPr>
              <a:spLocks noChangeArrowheads="1"/>
            </p:cNvSpPr>
            <p:nvPr/>
          </p:nvSpPr>
          <p:spPr bwMode="auto">
            <a:xfrm>
              <a:off x="1917296" y="2232448"/>
              <a:ext cx="208258" cy="190808"/>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2" name="Oval 820">
              <a:extLst>
                <a:ext uri="{FF2B5EF4-FFF2-40B4-BE49-F238E27FC236}">
                  <a16:creationId xmlns:a16="http://schemas.microsoft.com/office/drawing/2014/main" id="{29666314-AF56-9145-B382-AEC096DFE8D0}"/>
                </a:ext>
              </a:extLst>
            </p:cNvPr>
            <p:cNvSpPr>
              <a:spLocks noChangeArrowheads="1"/>
            </p:cNvSpPr>
            <p:nvPr/>
          </p:nvSpPr>
          <p:spPr bwMode="auto">
            <a:xfrm>
              <a:off x="1987567" y="2298472"/>
              <a:ext cx="68354" cy="6074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3" name="Oval 821">
              <a:extLst>
                <a:ext uri="{FF2B5EF4-FFF2-40B4-BE49-F238E27FC236}">
                  <a16:creationId xmlns:a16="http://schemas.microsoft.com/office/drawing/2014/main" id="{075B7249-79A2-4942-A803-C90D938110FB}"/>
                </a:ext>
              </a:extLst>
            </p:cNvPr>
            <p:cNvSpPr>
              <a:spLocks noChangeArrowheads="1"/>
            </p:cNvSpPr>
            <p:nvPr/>
          </p:nvSpPr>
          <p:spPr bwMode="auto">
            <a:xfrm>
              <a:off x="1972235" y="2285267"/>
              <a:ext cx="98379" cy="86491"/>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4" name="Oval 822">
              <a:extLst>
                <a:ext uri="{FF2B5EF4-FFF2-40B4-BE49-F238E27FC236}">
                  <a16:creationId xmlns:a16="http://schemas.microsoft.com/office/drawing/2014/main" id="{B185584C-FD29-4648-834C-19E27DE0D864}"/>
                </a:ext>
              </a:extLst>
            </p:cNvPr>
            <p:cNvSpPr>
              <a:spLocks noChangeArrowheads="1"/>
            </p:cNvSpPr>
            <p:nvPr/>
          </p:nvSpPr>
          <p:spPr bwMode="auto">
            <a:xfrm>
              <a:off x="1957542" y="2269421"/>
              <a:ext cx="129682" cy="118182"/>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5" name="Oval 823">
              <a:extLst>
                <a:ext uri="{FF2B5EF4-FFF2-40B4-BE49-F238E27FC236}">
                  <a16:creationId xmlns:a16="http://schemas.microsoft.com/office/drawing/2014/main" id="{C13E1CC2-89DA-654F-B0AB-2BC0BE249D80}"/>
                </a:ext>
              </a:extLst>
            </p:cNvPr>
            <p:cNvSpPr>
              <a:spLocks noChangeArrowheads="1"/>
            </p:cNvSpPr>
            <p:nvPr/>
          </p:nvSpPr>
          <p:spPr bwMode="auto">
            <a:xfrm>
              <a:off x="1935822" y="2252915"/>
              <a:ext cx="169289" cy="150534"/>
            </a:xfrm>
            <a:prstGeom prst="ellipse">
              <a:avLst/>
            </a:prstGeom>
            <a:noFill/>
            <a:ln w="635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6" name="Freeform 824">
              <a:extLst>
                <a:ext uri="{FF2B5EF4-FFF2-40B4-BE49-F238E27FC236}">
                  <a16:creationId xmlns:a16="http://schemas.microsoft.com/office/drawing/2014/main" id="{6D17041C-1F84-DB4F-93DF-CDF3E45F3138}"/>
                </a:ext>
              </a:extLst>
            </p:cNvPr>
            <p:cNvSpPr>
              <a:spLocks/>
            </p:cNvSpPr>
            <p:nvPr/>
          </p:nvSpPr>
          <p:spPr bwMode="auto">
            <a:xfrm flipV="1">
              <a:off x="1953373" y="2215220"/>
              <a:ext cx="130959" cy="94414"/>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AE0F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nvGrpSpPr>
            <p:cNvPr id="507" name="Group 398">
              <a:extLst>
                <a:ext uri="{FF2B5EF4-FFF2-40B4-BE49-F238E27FC236}">
                  <a16:creationId xmlns:a16="http://schemas.microsoft.com/office/drawing/2014/main" id="{BFA53FD4-5475-B840-8FF0-33BD25DFAD4E}"/>
                </a:ext>
              </a:extLst>
            </p:cNvPr>
            <p:cNvGrpSpPr>
              <a:grpSpLocks/>
            </p:cNvGrpSpPr>
            <p:nvPr/>
          </p:nvGrpSpPr>
          <p:grpSpPr bwMode="auto">
            <a:xfrm>
              <a:off x="1940337" y="2335105"/>
              <a:ext cx="167800" cy="347228"/>
              <a:chOff x="3130" y="3288"/>
              <a:chExt cx="410" cy="742"/>
            </a:xfrm>
          </p:grpSpPr>
          <p:sp>
            <p:nvSpPr>
              <p:cNvPr id="532" name="Line 270">
                <a:extLst>
                  <a:ext uri="{FF2B5EF4-FFF2-40B4-BE49-F238E27FC236}">
                    <a16:creationId xmlns:a16="http://schemas.microsoft.com/office/drawing/2014/main" id="{281BBF95-2FBC-724F-853D-B055ECFF931B}"/>
                  </a:ext>
                </a:extLst>
              </p:cNvPr>
              <p:cNvSpPr>
                <a:spLocks noChangeShapeType="1"/>
              </p:cNvSpPr>
              <p:nvPr/>
            </p:nvSpPr>
            <p:spPr bwMode="auto">
              <a:xfrm flipH="1">
                <a:off x="3130" y="3288"/>
                <a:ext cx="205" cy="6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Line 271">
                <a:extLst>
                  <a:ext uri="{FF2B5EF4-FFF2-40B4-BE49-F238E27FC236}">
                    <a16:creationId xmlns:a16="http://schemas.microsoft.com/office/drawing/2014/main" id="{15679C7B-EEDA-C14B-9F68-004A3CB3A18B}"/>
                  </a:ext>
                </a:extLst>
              </p:cNvPr>
              <p:cNvSpPr>
                <a:spLocks noChangeShapeType="1"/>
              </p:cNvSpPr>
              <p:nvPr/>
            </p:nvSpPr>
            <p:spPr bwMode="auto">
              <a:xfrm>
                <a:off x="3335" y="3288"/>
                <a:ext cx="205" cy="6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Line 272">
                <a:extLst>
                  <a:ext uri="{FF2B5EF4-FFF2-40B4-BE49-F238E27FC236}">
                    <a16:creationId xmlns:a16="http://schemas.microsoft.com/office/drawing/2014/main" id="{EAD2B3FF-8943-9B4E-896D-41EF644E99FE}"/>
                  </a:ext>
                </a:extLst>
              </p:cNvPr>
              <p:cNvSpPr>
                <a:spLocks noChangeShapeType="1"/>
              </p:cNvSpPr>
              <p:nvPr/>
            </p:nvSpPr>
            <p:spPr bwMode="auto">
              <a:xfrm>
                <a:off x="3130"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Line 273">
                <a:extLst>
                  <a:ext uri="{FF2B5EF4-FFF2-40B4-BE49-F238E27FC236}">
                    <a16:creationId xmlns:a16="http://schemas.microsoft.com/office/drawing/2014/main" id="{503A48D8-3310-9649-9BA2-1160FE227A47}"/>
                  </a:ext>
                </a:extLst>
              </p:cNvPr>
              <p:cNvSpPr>
                <a:spLocks noChangeShapeType="1"/>
              </p:cNvSpPr>
              <p:nvPr/>
            </p:nvSpPr>
            <p:spPr bwMode="auto">
              <a:xfrm flipH="1">
                <a:off x="3335" y="3957"/>
                <a:ext cx="205" cy="73"/>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Line 274">
                <a:extLst>
                  <a:ext uri="{FF2B5EF4-FFF2-40B4-BE49-F238E27FC236}">
                    <a16:creationId xmlns:a16="http://schemas.microsoft.com/office/drawing/2014/main" id="{2C1F9890-5800-074A-B313-F9CDA1022B93}"/>
                  </a:ext>
                </a:extLst>
              </p:cNvPr>
              <p:cNvSpPr>
                <a:spLocks noChangeShapeType="1"/>
              </p:cNvSpPr>
              <p:nvPr/>
            </p:nvSpPr>
            <p:spPr bwMode="auto">
              <a:xfrm>
                <a:off x="3335" y="3303"/>
                <a:ext cx="0" cy="7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Line 275">
                <a:extLst>
                  <a:ext uri="{FF2B5EF4-FFF2-40B4-BE49-F238E27FC236}">
                    <a16:creationId xmlns:a16="http://schemas.microsoft.com/office/drawing/2014/main" id="{8190C63F-6B92-7043-955F-B5A1C4A80DC3}"/>
                  </a:ext>
                </a:extLst>
              </p:cNvPr>
              <p:cNvSpPr>
                <a:spLocks noChangeShapeType="1"/>
              </p:cNvSpPr>
              <p:nvPr/>
            </p:nvSpPr>
            <p:spPr bwMode="auto">
              <a:xfrm flipV="1">
                <a:off x="3130" y="3888"/>
                <a:ext cx="205" cy="7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Line 276">
                <a:extLst>
                  <a:ext uri="{FF2B5EF4-FFF2-40B4-BE49-F238E27FC236}">
                    <a16:creationId xmlns:a16="http://schemas.microsoft.com/office/drawing/2014/main" id="{4FC65EE3-FFA8-F640-B4D2-6219D8F5C2DD}"/>
                  </a:ext>
                </a:extLst>
              </p:cNvPr>
              <p:cNvSpPr>
                <a:spLocks noChangeShapeType="1"/>
              </p:cNvSpPr>
              <p:nvPr/>
            </p:nvSpPr>
            <p:spPr bwMode="auto">
              <a:xfrm flipH="1" flipV="1">
                <a:off x="3335" y="3888"/>
                <a:ext cx="205" cy="69"/>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277">
                <a:extLst>
                  <a:ext uri="{FF2B5EF4-FFF2-40B4-BE49-F238E27FC236}">
                    <a16:creationId xmlns:a16="http://schemas.microsoft.com/office/drawing/2014/main" id="{B9C92817-7B55-F146-AC4A-8B38EC35BC27}"/>
                  </a:ext>
                </a:extLst>
              </p:cNvPr>
              <p:cNvSpPr>
                <a:spLocks noChangeShapeType="1"/>
              </p:cNvSpPr>
              <p:nvPr/>
            </p:nvSpPr>
            <p:spPr bwMode="auto">
              <a:xfrm>
                <a:off x="3217" y="3668"/>
                <a:ext cx="118"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278">
                <a:extLst>
                  <a:ext uri="{FF2B5EF4-FFF2-40B4-BE49-F238E27FC236}">
                    <a16:creationId xmlns:a16="http://schemas.microsoft.com/office/drawing/2014/main" id="{A0CAD95C-8A89-2244-B0C7-1F436257B9AB}"/>
                  </a:ext>
                </a:extLst>
              </p:cNvPr>
              <p:cNvSpPr>
                <a:spLocks noChangeShapeType="1"/>
              </p:cNvSpPr>
              <p:nvPr/>
            </p:nvSpPr>
            <p:spPr bwMode="auto">
              <a:xfrm flipV="1">
                <a:off x="3335" y="3668"/>
                <a:ext cx="124" cy="5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279">
                <a:extLst>
                  <a:ext uri="{FF2B5EF4-FFF2-40B4-BE49-F238E27FC236}">
                    <a16:creationId xmlns:a16="http://schemas.microsoft.com/office/drawing/2014/main" id="{C4711558-F7ED-D74B-99A9-28AAF575EAC9}"/>
                  </a:ext>
                </a:extLst>
              </p:cNvPr>
              <p:cNvSpPr>
                <a:spLocks noChangeShapeType="1"/>
              </p:cNvSpPr>
              <p:nvPr/>
            </p:nvSpPr>
            <p:spPr bwMode="auto">
              <a:xfrm>
                <a:off x="3178" y="3766"/>
                <a:ext cx="152" cy="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Line 280">
                <a:extLst>
                  <a:ext uri="{FF2B5EF4-FFF2-40B4-BE49-F238E27FC236}">
                    <a16:creationId xmlns:a16="http://schemas.microsoft.com/office/drawing/2014/main" id="{A0B9A6E2-3D52-DB43-92F8-E3907CC68A27}"/>
                  </a:ext>
                </a:extLst>
              </p:cNvPr>
              <p:cNvSpPr>
                <a:spLocks noChangeShapeType="1"/>
              </p:cNvSpPr>
              <p:nvPr/>
            </p:nvSpPr>
            <p:spPr bwMode="auto">
              <a:xfrm flipV="1">
                <a:off x="3335" y="3781"/>
                <a:ext cx="153" cy="6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3" name="Line 281">
                <a:extLst>
                  <a:ext uri="{FF2B5EF4-FFF2-40B4-BE49-F238E27FC236}">
                    <a16:creationId xmlns:a16="http://schemas.microsoft.com/office/drawing/2014/main" id="{E2FDC1F9-7719-E741-BE1F-9332C8853441}"/>
                  </a:ext>
                </a:extLst>
              </p:cNvPr>
              <p:cNvSpPr>
                <a:spLocks noChangeShapeType="1"/>
              </p:cNvSpPr>
              <p:nvPr/>
            </p:nvSpPr>
            <p:spPr bwMode="auto">
              <a:xfrm flipV="1">
                <a:off x="3335" y="3567"/>
                <a:ext cx="78" cy="2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Line 282">
                <a:extLst>
                  <a:ext uri="{FF2B5EF4-FFF2-40B4-BE49-F238E27FC236}">
                    <a16:creationId xmlns:a16="http://schemas.microsoft.com/office/drawing/2014/main" id="{8EB6FABA-5D22-2C49-9283-969221527258}"/>
                  </a:ext>
                </a:extLst>
              </p:cNvPr>
              <p:cNvSpPr>
                <a:spLocks noChangeShapeType="1"/>
              </p:cNvSpPr>
              <p:nvPr/>
            </p:nvSpPr>
            <p:spPr bwMode="auto">
              <a:xfrm flipV="1">
                <a:off x="3335" y="3428"/>
                <a:ext cx="49" cy="2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5" name="Line 283">
                <a:extLst>
                  <a:ext uri="{FF2B5EF4-FFF2-40B4-BE49-F238E27FC236}">
                    <a16:creationId xmlns:a16="http://schemas.microsoft.com/office/drawing/2014/main" id="{5999AEE4-F5CC-D749-8CD6-ABA886D4FAD0}"/>
                  </a:ext>
                </a:extLst>
              </p:cNvPr>
              <p:cNvSpPr>
                <a:spLocks noChangeShapeType="1"/>
              </p:cNvSpPr>
              <p:nvPr/>
            </p:nvSpPr>
            <p:spPr bwMode="auto">
              <a:xfrm>
                <a:off x="3247" y="3558"/>
                <a:ext cx="9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Line 284">
                <a:extLst>
                  <a:ext uri="{FF2B5EF4-FFF2-40B4-BE49-F238E27FC236}">
                    <a16:creationId xmlns:a16="http://schemas.microsoft.com/office/drawing/2014/main" id="{A546077B-7166-4644-B273-F4492D08A374}"/>
                  </a:ext>
                </a:extLst>
              </p:cNvPr>
              <p:cNvSpPr>
                <a:spLocks noChangeShapeType="1"/>
              </p:cNvSpPr>
              <p:nvPr/>
            </p:nvSpPr>
            <p:spPr bwMode="auto">
              <a:xfrm>
                <a:off x="3289" y="3422"/>
                <a:ext cx="55" cy="36"/>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8" name="Group 507">
              <a:extLst>
                <a:ext uri="{FF2B5EF4-FFF2-40B4-BE49-F238E27FC236}">
                  <a16:creationId xmlns:a16="http://schemas.microsoft.com/office/drawing/2014/main" id="{7D2D1370-7BE4-B843-90B2-47EF7DC404E2}"/>
                </a:ext>
              </a:extLst>
            </p:cNvPr>
            <p:cNvGrpSpPr/>
            <p:nvPr/>
          </p:nvGrpSpPr>
          <p:grpSpPr>
            <a:xfrm>
              <a:off x="1971547" y="2612017"/>
              <a:ext cx="342663" cy="202972"/>
              <a:chOff x="1503784" y="3006600"/>
              <a:chExt cx="1771786" cy="957087"/>
            </a:xfrm>
          </p:grpSpPr>
          <p:grpSp>
            <p:nvGrpSpPr>
              <p:cNvPr id="509" name="Group 508">
                <a:extLst>
                  <a:ext uri="{FF2B5EF4-FFF2-40B4-BE49-F238E27FC236}">
                    <a16:creationId xmlns:a16="http://schemas.microsoft.com/office/drawing/2014/main" id="{8040E6F2-E2ED-7646-BEC0-D906DC96FA54}"/>
                  </a:ext>
                </a:extLst>
              </p:cNvPr>
              <p:cNvGrpSpPr/>
              <p:nvPr/>
            </p:nvGrpSpPr>
            <p:grpSpPr>
              <a:xfrm>
                <a:off x="1503784" y="3006600"/>
                <a:ext cx="1771786" cy="957087"/>
                <a:chOff x="1465684" y="2997075"/>
                <a:chExt cx="1771786" cy="957087"/>
              </a:xfrm>
            </p:grpSpPr>
            <p:sp>
              <p:nvSpPr>
                <p:cNvPr id="530" name="Freeform 529">
                  <a:extLst>
                    <a:ext uri="{FF2B5EF4-FFF2-40B4-BE49-F238E27FC236}">
                      <a16:creationId xmlns:a16="http://schemas.microsoft.com/office/drawing/2014/main" id="{70337825-2BB4-7C40-BFF4-AA0332CD73F7}"/>
                    </a:ext>
                  </a:extLst>
                </p:cNvPr>
                <p:cNvSpPr/>
                <p:nvPr/>
              </p:nvSpPr>
              <p:spPr>
                <a:xfrm>
                  <a:off x="1465684" y="3328365"/>
                  <a:ext cx="1771786" cy="62579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1" name="Oval 530">
                  <a:extLst>
                    <a:ext uri="{FF2B5EF4-FFF2-40B4-BE49-F238E27FC236}">
                      <a16:creationId xmlns:a16="http://schemas.microsoft.com/office/drawing/2014/main" id="{476FCE7F-8E34-7B4D-9931-0E3A01EEB68F}"/>
                    </a:ext>
                  </a:extLst>
                </p:cNvPr>
                <p:cNvSpPr/>
                <p:nvPr/>
              </p:nvSpPr>
              <p:spPr>
                <a:xfrm>
                  <a:off x="1466704" y="2997075"/>
                  <a:ext cx="1769640" cy="619577"/>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grpSp>
            <p:nvGrpSpPr>
              <p:cNvPr id="510" name="Group 509">
                <a:extLst>
                  <a:ext uri="{FF2B5EF4-FFF2-40B4-BE49-F238E27FC236}">
                    <a16:creationId xmlns:a16="http://schemas.microsoft.com/office/drawing/2014/main" id="{820E9590-5D4D-4C47-B4C3-FF7716775F84}"/>
                  </a:ext>
                </a:extLst>
              </p:cNvPr>
              <p:cNvGrpSpPr/>
              <p:nvPr/>
            </p:nvGrpSpPr>
            <p:grpSpPr>
              <a:xfrm>
                <a:off x="1977616" y="3038475"/>
                <a:ext cx="768409" cy="553944"/>
                <a:chOff x="1968091" y="3022600"/>
                <a:chExt cx="768409" cy="553944"/>
              </a:xfrm>
            </p:grpSpPr>
            <p:grpSp>
              <p:nvGrpSpPr>
                <p:cNvPr id="511" name="Group 510">
                  <a:extLst>
                    <a:ext uri="{FF2B5EF4-FFF2-40B4-BE49-F238E27FC236}">
                      <a16:creationId xmlns:a16="http://schemas.microsoft.com/office/drawing/2014/main" id="{1B66E05B-4132-2C4B-B923-6F240265592A}"/>
                    </a:ext>
                  </a:extLst>
                </p:cNvPr>
                <p:cNvGrpSpPr/>
                <p:nvPr/>
              </p:nvGrpSpPr>
              <p:grpSpPr>
                <a:xfrm>
                  <a:off x="2032000" y="3022600"/>
                  <a:ext cx="257175" cy="544419"/>
                  <a:chOff x="2441575" y="2479675"/>
                  <a:chExt cx="765175" cy="1028347"/>
                </a:xfrm>
              </p:grpSpPr>
              <p:sp>
                <p:nvSpPr>
                  <p:cNvPr id="528" name="Parallelogram 527">
                    <a:extLst>
                      <a:ext uri="{FF2B5EF4-FFF2-40B4-BE49-F238E27FC236}">
                        <a16:creationId xmlns:a16="http://schemas.microsoft.com/office/drawing/2014/main" id="{DF0D2851-DE7B-6644-95CD-C56352D7D8F9}"/>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9" name="Parallelogram 528">
                    <a:extLst>
                      <a:ext uri="{FF2B5EF4-FFF2-40B4-BE49-F238E27FC236}">
                        <a16:creationId xmlns:a16="http://schemas.microsoft.com/office/drawing/2014/main" id="{ABD5A450-4B4F-3C44-BCA7-543E20DA49E3}"/>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12" name="Group 511">
                  <a:extLst>
                    <a:ext uri="{FF2B5EF4-FFF2-40B4-BE49-F238E27FC236}">
                      <a16:creationId xmlns:a16="http://schemas.microsoft.com/office/drawing/2014/main" id="{61EEAA01-46E6-5D40-A8E6-CE211B9A4662}"/>
                    </a:ext>
                  </a:extLst>
                </p:cNvPr>
                <p:cNvGrpSpPr/>
                <p:nvPr/>
              </p:nvGrpSpPr>
              <p:grpSpPr>
                <a:xfrm flipH="1">
                  <a:off x="2441575" y="3032125"/>
                  <a:ext cx="257175" cy="544419"/>
                  <a:chOff x="2441575" y="2479675"/>
                  <a:chExt cx="765175" cy="1028347"/>
                </a:xfrm>
              </p:grpSpPr>
              <p:sp>
                <p:nvSpPr>
                  <p:cNvPr id="526" name="Parallelogram 525">
                    <a:extLst>
                      <a:ext uri="{FF2B5EF4-FFF2-40B4-BE49-F238E27FC236}">
                        <a16:creationId xmlns:a16="http://schemas.microsoft.com/office/drawing/2014/main" id="{54F7B088-F102-154B-AEDC-4E6D78E89488}"/>
                      </a:ext>
                    </a:extLst>
                  </p:cNvPr>
                  <p:cNvSpPr/>
                  <p:nvPr/>
                </p:nvSpPr>
                <p:spPr>
                  <a:xfrm>
                    <a:off x="2441575" y="2479675"/>
                    <a:ext cx="765175" cy="1025525"/>
                  </a:xfrm>
                  <a:prstGeom prst="parallelogram">
                    <a:avLst>
                      <a:gd name="adj" fmla="val 62205"/>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Parallelogram 526">
                    <a:extLst>
                      <a:ext uri="{FF2B5EF4-FFF2-40B4-BE49-F238E27FC236}">
                        <a16:creationId xmlns:a16="http://schemas.microsoft.com/office/drawing/2014/main" id="{7859D806-65EE-1446-9C7A-872182B5AD1E}"/>
                      </a:ext>
                    </a:extLst>
                  </p:cNvPr>
                  <p:cNvSpPr/>
                  <p:nvPr/>
                </p:nvSpPr>
                <p:spPr>
                  <a:xfrm>
                    <a:off x="2571751" y="2558697"/>
                    <a:ext cx="603250" cy="949325"/>
                  </a:xfrm>
                  <a:prstGeom prst="parallelogram">
                    <a:avLst>
                      <a:gd name="adj" fmla="val 72206"/>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3" name="Parallelogram 512">
                  <a:extLst>
                    <a:ext uri="{FF2B5EF4-FFF2-40B4-BE49-F238E27FC236}">
                      <a16:creationId xmlns:a16="http://schemas.microsoft.com/office/drawing/2014/main" id="{D733D1A1-EFDA-8947-958D-50C52F81DF5A}"/>
                    </a:ext>
                  </a:extLst>
                </p:cNvPr>
                <p:cNvSpPr/>
                <p:nvPr/>
              </p:nvSpPr>
              <p:spPr>
                <a:xfrm flipV="1">
                  <a:off x="2057400" y="3130550"/>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4" name="Parallelogram 513">
                  <a:extLst>
                    <a:ext uri="{FF2B5EF4-FFF2-40B4-BE49-F238E27FC236}">
                      <a16:creationId xmlns:a16="http://schemas.microsoft.com/office/drawing/2014/main" id="{EAE38401-DB02-4740-8B17-701DBCB1C97C}"/>
                    </a:ext>
                  </a:extLst>
                </p:cNvPr>
                <p:cNvSpPr/>
                <p:nvPr/>
              </p:nvSpPr>
              <p:spPr>
                <a:xfrm rot="17056647">
                  <a:off x="2079626" y="3187701"/>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Parallelogram 514">
                  <a:extLst>
                    <a:ext uri="{FF2B5EF4-FFF2-40B4-BE49-F238E27FC236}">
                      <a16:creationId xmlns:a16="http://schemas.microsoft.com/office/drawing/2014/main" id="{843014F7-5508-6540-BDE0-EF5EF8061B8D}"/>
                    </a:ext>
                  </a:extLst>
                </p:cNvPr>
                <p:cNvSpPr/>
                <p:nvPr/>
              </p:nvSpPr>
              <p:spPr>
                <a:xfrm rot="17384936" flipV="1">
                  <a:off x="1990347" y="3141540"/>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Parallelogram 515">
                  <a:extLst>
                    <a:ext uri="{FF2B5EF4-FFF2-40B4-BE49-F238E27FC236}">
                      <a16:creationId xmlns:a16="http://schemas.microsoft.com/office/drawing/2014/main" id="{A1A48E6E-85C7-6F46-998D-6383A5797C7C}"/>
                    </a:ext>
                  </a:extLst>
                </p:cNvPr>
                <p:cNvSpPr/>
                <p:nvPr/>
              </p:nvSpPr>
              <p:spPr>
                <a:xfrm>
                  <a:off x="2032000" y="3162300"/>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7" name="Parallelogram 516">
                  <a:extLst>
                    <a:ext uri="{FF2B5EF4-FFF2-40B4-BE49-F238E27FC236}">
                      <a16:creationId xmlns:a16="http://schemas.microsoft.com/office/drawing/2014/main" id="{65030D81-F19D-C449-8F78-561458668816}"/>
                    </a:ext>
                  </a:extLst>
                </p:cNvPr>
                <p:cNvSpPr/>
                <p:nvPr/>
              </p:nvSpPr>
              <p:spPr>
                <a:xfrm rot="4215064" flipH="1" flipV="1">
                  <a:off x="2627741" y="3146398"/>
                  <a:ext cx="95195" cy="45719"/>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8" name="Parallelogram 517">
                  <a:extLst>
                    <a:ext uri="{FF2B5EF4-FFF2-40B4-BE49-F238E27FC236}">
                      <a16:creationId xmlns:a16="http://schemas.microsoft.com/office/drawing/2014/main" id="{37D90794-5FA0-814E-A360-946220E581C1}"/>
                    </a:ext>
                  </a:extLst>
                </p:cNvPr>
                <p:cNvSpPr/>
                <p:nvPr/>
              </p:nvSpPr>
              <p:spPr>
                <a:xfrm rot="4492456">
                  <a:off x="2397126" y="31972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9" name="Group 518">
                  <a:extLst>
                    <a:ext uri="{FF2B5EF4-FFF2-40B4-BE49-F238E27FC236}">
                      <a16:creationId xmlns:a16="http://schemas.microsoft.com/office/drawing/2014/main" id="{8BD5B350-6852-5A47-AB0E-F30B80EEB1D7}"/>
                    </a:ext>
                  </a:extLst>
                </p:cNvPr>
                <p:cNvGrpSpPr/>
                <p:nvPr/>
              </p:nvGrpSpPr>
              <p:grpSpPr>
                <a:xfrm>
                  <a:off x="1968091" y="3322545"/>
                  <a:ext cx="768409" cy="96354"/>
                  <a:chOff x="1968092" y="3319370"/>
                  <a:chExt cx="677104" cy="96354"/>
                </a:xfrm>
              </p:grpSpPr>
              <p:sp>
                <p:nvSpPr>
                  <p:cNvPr id="522" name="Parallelogram 521">
                    <a:extLst>
                      <a:ext uri="{FF2B5EF4-FFF2-40B4-BE49-F238E27FC236}">
                        <a16:creationId xmlns:a16="http://schemas.microsoft.com/office/drawing/2014/main" id="{F265CF11-FE3B-CA4E-BA50-C57C1E4CE121}"/>
                      </a:ext>
                    </a:extLst>
                  </p:cNvPr>
                  <p:cNvSpPr/>
                  <p:nvPr/>
                </p:nvSpPr>
                <p:spPr>
                  <a:xfrm flipV="1">
                    <a:off x="2012950" y="3330575"/>
                    <a:ext cx="625475" cy="60324"/>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3" name="Parallelogram 522">
                    <a:extLst>
                      <a:ext uri="{FF2B5EF4-FFF2-40B4-BE49-F238E27FC236}">
                        <a16:creationId xmlns:a16="http://schemas.microsoft.com/office/drawing/2014/main" id="{46056015-4D08-4E46-8A43-0340F335BC62}"/>
                      </a:ext>
                    </a:extLst>
                  </p:cNvPr>
                  <p:cNvSpPr/>
                  <p:nvPr/>
                </p:nvSpPr>
                <p:spPr>
                  <a:xfrm rot="17384936" flipV="1">
                    <a:off x="1945897" y="3341565"/>
                    <a:ext cx="95195" cy="50805"/>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4" name="Parallelogram 523">
                    <a:extLst>
                      <a:ext uri="{FF2B5EF4-FFF2-40B4-BE49-F238E27FC236}">
                        <a16:creationId xmlns:a16="http://schemas.microsoft.com/office/drawing/2014/main" id="{A943778B-EAF2-DF4F-9786-2DEBF6157D49}"/>
                      </a:ext>
                    </a:extLst>
                  </p:cNvPr>
                  <p:cNvSpPr/>
                  <p:nvPr/>
                </p:nvSpPr>
                <p:spPr>
                  <a:xfrm>
                    <a:off x="1987550" y="3362325"/>
                    <a:ext cx="6508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Parallelogram 524">
                    <a:extLst>
                      <a:ext uri="{FF2B5EF4-FFF2-40B4-BE49-F238E27FC236}">
                        <a16:creationId xmlns:a16="http://schemas.microsoft.com/office/drawing/2014/main" id="{C5D85CED-6FA3-F74D-80B5-EA2273ECCF04}"/>
                      </a:ext>
                    </a:extLst>
                  </p:cNvPr>
                  <p:cNvSpPr/>
                  <p:nvPr/>
                </p:nvSpPr>
                <p:spPr>
                  <a:xfrm rot="4215064" flipH="1" flipV="1">
                    <a:off x="2577455" y="3347983"/>
                    <a:ext cx="95195" cy="40287"/>
                  </a:xfrm>
                  <a:prstGeom prst="parallelogram">
                    <a:avLst>
                      <a:gd name="adj" fmla="val 30290"/>
                    </a:avLst>
                  </a:prstGeom>
                  <a:solidFill>
                    <a:srgbClr val="0111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20" name="Parallelogram 519">
                  <a:extLst>
                    <a:ext uri="{FF2B5EF4-FFF2-40B4-BE49-F238E27FC236}">
                      <a16:creationId xmlns:a16="http://schemas.microsoft.com/office/drawing/2014/main" id="{6B0A638C-DBA5-704C-AE13-2F777DCCE965}"/>
                    </a:ext>
                  </a:extLst>
                </p:cNvPr>
                <p:cNvSpPr/>
                <p:nvPr/>
              </p:nvSpPr>
              <p:spPr>
                <a:xfrm rot="4389628">
                  <a:off x="2495482" y="3370576"/>
                  <a:ext cx="160883" cy="55150"/>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1" name="Parallelogram 520">
                  <a:extLst>
                    <a:ext uri="{FF2B5EF4-FFF2-40B4-BE49-F238E27FC236}">
                      <a16:creationId xmlns:a16="http://schemas.microsoft.com/office/drawing/2014/main" id="{F24F6F6E-5D23-4741-98EB-F2A0DE45A58F}"/>
                    </a:ext>
                  </a:extLst>
                </p:cNvPr>
                <p:cNvSpPr/>
                <p:nvPr/>
              </p:nvSpPr>
              <p:spPr>
                <a:xfrm rot="17068257">
                  <a:off x="2025651" y="3362326"/>
                  <a:ext cx="257175" cy="45719"/>
                </a:xfrm>
                <a:prstGeom prst="parallelogram">
                  <a:avLst>
                    <a:gd name="adj" fmla="val 30290"/>
                  </a:avLst>
                </a:prstGeom>
                <a:solidFill>
                  <a:srgbClr val="8FA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grpSp>
        <p:nvGrpSpPr>
          <p:cNvPr id="10" name="Group 9">
            <a:extLst>
              <a:ext uri="{FF2B5EF4-FFF2-40B4-BE49-F238E27FC236}">
                <a16:creationId xmlns:a16="http://schemas.microsoft.com/office/drawing/2014/main" id="{F34127D4-57BF-C747-B346-CBA9A115D6B8}"/>
              </a:ext>
            </a:extLst>
          </p:cNvPr>
          <p:cNvGrpSpPr/>
          <p:nvPr/>
        </p:nvGrpSpPr>
        <p:grpSpPr>
          <a:xfrm>
            <a:off x="4935842" y="2287871"/>
            <a:ext cx="280177" cy="1079044"/>
            <a:chOff x="6814069" y="2769785"/>
            <a:chExt cx="280177" cy="1079044"/>
          </a:xfrm>
        </p:grpSpPr>
        <p:cxnSp>
          <p:nvCxnSpPr>
            <p:cNvPr id="391" name="Straight Arrow Connector 390">
              <a:extLst>
                <a:ext uri="{FF2B5EF4-FFF2-40B4-BE49-F238E27FC236}">
                  <a16:creationId xmlns:a16="http://schemas.microsoft.com/office/drawing/2014/main" id="{21C07C85-733B-214C-8065-7E3F83843A55}"/>
                </a:ext>
              </a:extLst>
            </p:cNvPr>
            <p:cNvCxnSpPr/>
            <p:nvPr/>
          </p:nvCxnSpPr>
          <p:spPr>
            <a:xfrm flipV="1">
              <a:off x="6958961" y="2769785"/>
              <a:ext cx="1" cy="1079044"/>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398" name="Group 397">
              <a:extLst>
                <a:ext uri="{FF2B5EF4-FFF2-40B4-BE49-F238E27FC236}">
                  <a16:creationId xmlns:a16="http://schemas.microsoft.com/office/drawing/2014/main" id="{EA9FCB05-1D5D-504F-B3F9-1904F12A431D}"/>
                </a:ext>
              </a:extLst>
            </p:cNvPr>
            <p:cNvGrpSpPr/>
            <p:nvPr/>
          </p:nvGrpSpPr>
          <p:grpSpPr>
            <a:xfrm>
              <a:off x="6814069" y="3054295"/>
              <a:ext cx="280177" cy="369332"/>
              <a:chOff x="476841" y="5891374"/>
              <a:chExt cx="341714" cy="438908"/>
            </a:xfrm>
          </p:grpSpPr>
          <p:sp>
            <p:nvSpPr>
              <p:cNvPr id="399" name="Oval 398">
                <a:extLst>
                  <a:ext uri="{FF2B5EF4-FFF2-40B4-BE49-F238E27FC236}">
                    <a16:creationId xmlns:a16="http://schemas.microsoft.com/office/drawing/2014/main" id="{C69CAC49-B9CB-2D47-9143-E107BF20038D}"/>
                  </a:ext>
                </a:extLst>
              </p:cNvPr>
              <p:cNvSpPr/>
              <p:nvPr/>
            </p:nvSpPr>
            <p:spPr>
              <a:xfrm>
                <a:off x="499844" y="5970739"/>
                <a:ext cx="318711"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0" name="TextBox 399">
                <a:extLst>
                  <a:ext uri="{FF2B5EF4-FFF2-40B4-BE49-F238E27FC236}">
                    <a16:creationId xmlns:a16="http://schemas.microsoft.com/office/drawing/2014/main" id="{66180120-42C7-6046-A9BF-C9EDBF3C5710}"/>
                  </a:ext>
                </a:extLst>
              </p:cNvPr>
              <p:cNvSpPr txBox="1"/>
              <p:nvPr/>
            </p:nvSpPr>
            <p:spPr>
              <a:xfrm>
                <a:off x="476841" y="5891374"/>
                <a:ext cx="239858" cy="438908"/>
              </a:xfrm>
              <a:prstGeom prst="rect">
                <a:avLst/>
              </a:prstGeom>
              <a:noFill/>
            </p:spPr>
            <p:txBody>
              <a:bodyPr wrap="square" rtlCol="0">
                <a:spAutoFit/>
              </a:bodyPr>
              <a:lstStyle/>
              <a:p>
                <a:r>
                  <a:rPr lang="en-US" dirty="0">
                    <a:solidFill>
                      <a:srgbClr val="C00000"/>
                    </a:solidFill>
                  </a:rPr>
                  <a:t>2</a:t>
                </a:r>
              </a:p>
            </p:txBody>
          </p:sp>
        </p:grpSp>
      </p:grpSp>
      <p:sp>
        <p:nvSpPr>
          <p:cNvPr id="15" name="Freeform 14">
            <a:extLst>
              <a:ext uri="{FF2B5EF4-FFF2-40B4-BE49-F238E27FC236}">
                <a16:creationId xmlns:a16="http://schemas.microsoft.com/office/drawing/2014/main" id="{DAC977F5-5E92-F842-9003-5664E8C68AD5}"/>
              </a:ext>
            </a:extLst>
          </p:cNvPr>
          <p:cNvSpPr/>
          <p:nvPr/>
        </p:nvSpPr>
        <p:spPr>
          <a:xfrm>
            <a:off x="840259" y="2681417"/>
            <a:ext cx="1927655" cy="0"/>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0" name="Group 559">
            <a:extLst>
              <a:ext uri="{FF2B5EF4-FFF2-40B4-BE49-F238E27FC236}">
                <a16:creationId xmlns:a16="http://schemas.microsoft.com/office/drawing/2014/main" id="{12FFF62E-541A-AA42-9088-F192F9B78868}"/>
              </a:ext>
            </a:extLst>
          </p:cNvPr>
          <p:cNvGrpSpPr/>
          <p:nvPr/>
        </p:nvGrpSpPr>
        <p:grpSpPr>
          <a:xfrm>
            <a:off x="7146429" y="1793730"/>
            <a:ext cx="4695573" cy="2142374"/>
            <a:chOff x="7524953" y="1713235"/>
            <a:chExt cx="5131320" cy="2142374"/>
          </a:xfrm>
        </p:grpSpPr>
        <p:grpSp>
          <p:nvGrpSpPr>
            <p:cNvPr id="561" name="Group 560">
              <a:extLst>
                <a:ext uri="{FF2B5EF4-FFF2-40B4-BE49-F238E27FC236}">
                  <a16:creationId xmlns:a16="http://schemas.microsoft.com/office/drawing/2014/main" id="{9CE04C4D-883D-9C4F-8CAF-75156DD34E0C}"/>
                </a:ext>
              </a:extLst>
            </p:cNvPr>
            <p:cNvGrpSpPr/>
            <p:nvPr/>
          </p:nvGrpSpPr>
          <p:grpSpPr>
            <a:xfrm>
              <a:off x="7524953" y="1713235"/>
              <a:ext cx="388032" cy="461665"/>
              <a:chOff x="7524953" y="1713235"/>
              <a:chExt cx="388032" cy="461665"/>
            </a:xfrm>
          </p:grpSpPr>
          <p:sp>
            <p:nvSpPr>
              <p:cNvPr id="563" name="Oval 562">
                <a:extLst>
                  <a:ext uri="{FF2B5EF4-FFF2-40B4-BE49-F238E27FC236}">
                    <a16:creationId xmlns:a16="http://schemas.microsoft.com/office/drawing/2014/main" id="{8D985807-B251-0B42-BBE8-BA9A5F7B7F4D}"/>
                  </a:ext>
                </a:extLst>
              </p:cNvPr>
              <p:cNvSpPr/>
              <p:nvPr/>
            </p:nvSpPr>
            <p:spPr>
              <a:xfrm>
                <a:off x="7524953" y="1780283"/>
                <a:ext cx="388032"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4" name="TextBox 563">
                <a:extLst>
                  <a:ext uri="{FF2B5EF4-FFF2-40B4-BE49-F238E27FC236}">
                    <a16:creationId xmlns:a16="http://schemas.microsoft.com/office/drawing/2014/main" id="{0E8299E5-BBF3-0A43-8CC4-AE918E970C37}"/>
                  </a:ext>
                </a:extLst>
              </p:cNvPr>
              <p:cNvSpPr txBox="1"/>
              <p:nvPr/>
            </p:nvSpPr>
            <p:spPr>
              <a:xfrm>
                <a:off x="7628236" y="1713235"/>
                <a:ext cx="196664" cy="461665"/>
              </a:xfrm>
              <a:prstGeom prst="rect">
                <a:avLst/>
              </a:prstGeom>
              <a:noFill/>
            </p:spPr>
            <p:txBody>
              <a:bodyPr wrap="square" rtlCol="0">
                <a:spAutoFit/>
              </a:bodyPr>
              <a:lstStyle/>
              <a:p>
                <a:pPr algn="ctr"/>
                <a:r>
                  <a:rPr lang="en-US" sz="2400" dirty="0">
                    <a:solidFill>
                      <a:srgbClr val="C00000"/>
                    </a:solidFill>
                  </a:rPr>
                  <a:t>5 </a:t>
                </a:r>
              </a:p>
            </p:txBody>
          </p:sp>
        </p:grpSp>
        <p:sp>
          <p:nvSpPr>
            <p:cNvPr id="562" name="TextBox 561">
              <a:extLst>
                <a:ext uri="{FF2B5EF4-FFF2-40B4-BE49-F238E27FC236}">
                  <a16:creationId xmlns:a16="http://schemas.microsoft.com/office/drawing/2014/main" id="{4E948F3A-7292-254A-A7EF-EAC23B9879F4}"/>
                </a:ext>
              </a:extLst>
            </p:cNvPr>
            <p:cNvSpPr txBox="1"/>
            <p:nvPr/>
          </p:nvSpPr>
          <p:spPr>
            <a:xfrm>
              <a:off x="7846541" y="1717588"/>
              <a:ext cx="4809732" cy="2138021"/>
            </a:xfrm>
            <a:prstGeom prst="rect">
              <a:avLst/>
            </a:prstGeom>
            <a:noFill/>
          </p:spPr>
          <p:txBody>
            <a:bodyPr wrap="square" rtlCol="0">
              <a:spAutoFit/>
            </a:bodyPr>
            <a:lstStyle/>
            <a:p>
              <a:pPr marL="130175" lvl="0">
                <a:lnSpc>
                  <a:spcPct val="90000"/>
                </a:lnSpc>
                <a:spcBef>
                  <a:spcPts val="1000"/>
                </a:spcBef>
                <a:buClr>
                  <a:srgbClr val="0000A3"/>
                </a:buClr>
              </a:pPr>
              <a:r>
                <a:rPr lang="pt-BR" sz="2400" dirty="0">
                  <a:solidFill>
                    <a:prstClr val="black"/>
                  </a:solidFill>
                </a:rPr>
                <a:t>BS de destino informa ao MME que é novo BS para o dispositivo móvel</a:t>
              </a:r>
              <a:endParaRPr lang="en-US" sz="2400" dirty="0">
                <a:solidFill>
                  <a:prstClr val="black"/>
                </a:solidFill>
              </a:endParaRPr>
            </a:p>
            <a:p>
              <a:pPr marL="473075" lvl="0" indent="-239713">
                <a:lnSpc>
                  <a:spcPct val="90000"/>
                </a:lnSpc>
                <a:spcBef>
                  <a:spcPts val="400"/>
                </a:spcBef>
                <a:buClr>
                  <a:srgbClr val="0000A3"/>
                </a:buClr>
                <a:buFont typeface="Wingdings" pitchFamily="2" charset="2"/>
                <a:buChar char="§"/>
              </a:pPr>
              <a:r>
                <a:rPr lang="pt-BR" sz="2400" dirty="0">
                  <a:solidFill>
                    <a:prstClr val="black"/>
                  </a:solidFill>
                </a:rPr>
                <a:t>MME instrui S-GW a alterar o ponto final do túnel para ser o (novo) BS de destino</a:t>
              </a:r>
              <a:endParaRPr lang="en-US" sz="2400" dirty="0">
                <a:solidFill>
                  <a:prstClr val="black"/>
                </a:solidFill>
              </a:endParaRPr>
            </a:p>
          </p:txBody>
        </p:sp>
      </p:grpSp>
      <p:grpSp>
        <p:nvGrpSpPr>
          <p:cNvPr id="565" name="Group 564">
            <a:extLst>
              <a:ext uri="{FF2B5EF4-FFF2-40B4-BE49-F238E27FC236}">
                <a16:creationId xmlns:a16="http://schemas.microsoft.com/office/drawing/2014/main" id="{6F8B90D2-9D39-F844-B831-46315F08B4BD}"/>
              </a:ext>
            </a:extLst>
          </p:cNvPr>
          <p:cNvGrpSpPr/>
          <p:nvPr/>
        </p:nvGrpSpPr>
        <p:grpSpPr>
          <a:xfrm>
            <a:off x="1399573" y="4394652"/>
            <a:ext cx="9758577" cy="761483"/>
            <a:chOff x="7553237" y="1713235"/>
            <a:chExt cx="9758577" cy="761483"/>
          </a:xfrm>
        </p:grpSpPr>
        <p:grpSp>
          <p:nvGrpSpPr>
            <p:cNvPr id="566" name="Group 565">
              <a:extLst>
                <a:ext uri="{FF2B5EF4-FFF2-40B4-BE49-F238E27FC236}">
                  <a16:creationId xmlns:a16="http://schemas.microsoft.com/office/drawing/2014/main" id="{94E4FC10-EB8E-2147-8B56-1541CC2F76DB}"/>
                </a:ext>
              </a:extLst>
            </p:cNvPr>
            <p:cNvGrpSpPr/>
            <p:nvPr/>
          </p:nvGrpSpPr>
          <p:grpSpPr>
            <a:xfrm>
              <a:off x="7553237" y="1713235"/>
              <a:ext cx="337926" cy="461665"/>
              <a:chOff x="7553237" y="1713235"/>
              <a:chExt cx="337926" cy="461665"/>
            </a:xfrm>
          </p:grpSpPr>
          <p:sp>
            <p:nvSpPr>
              <p:cNvPr id="568" name="Oval 567">
                <a:extLst>
                  <a:ext uri="{FF2B5EF4-FFF2-40B4-BE49-F238E27FC236}">
                    <a16:creationId xmlns:a16="http://schemas.microsoft.com/office/drawing/2014/main" id="{0645AE8D-CD7F-BE43-9BD9-F0CDD2F5697A}"/>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569" name="TextBox 568">
                <a:extLst>
                  <a:ext uri="{FF2B5EF4-FFF2-40B4-BE49-F238E27FC236}">
                    <a16:creationId xmlns:a16="http://schemas.microsoft.com/office/drawing/2014/main" id="{1C29C703-1BF5-0D48-BB09-A90A32398686}"/>
                  </a:ext>
                </a:extLst>
              </p:cNvPr>
              <p:cNvSpPr txBox="1"/>
              <p:nvPr/>
            </p:nvSpPr>
            <p:spPr>
              <a:xfrm>
                <a:off x="7628236" y="1713235"/>
                <a:ext cx="196664" cy="461665"/>
              </a:xfrm>
              <a:prstGeom prst="rect">
                <a:avLst/>
              </a:prstGeom>
              <a:noFill/>
            </p:spPr>
            <p:txBody>
              <a:bodyPr wrap="square" rtlCol="0">
                <a:spAutoFit/>
              </a:bodyPr>
              <a:lstStyle/>
              <a:p>
                <a:pPr algn="ctr"/>
                <a:r>
                  <a:rPr lang="en-US" sz="2400" dirty="0">
                    <a:solidFill>
                      <a:srgbClr val="C00000"/>
                    </a:solidFill>
                  </a:rPr>
                  <a:t>6 </a:t>
                </a:r>
              </a:p>
            </p:txBody>
          </p:sp>
        </p:grpSp>
        <p:sp>
          <p:nvSpPr>
            <p:cNvPr id="567" name="TextBox 566">
              <a:extLst>
                <a:ext uri="{FF2B5EF4-FFF2-40B4-BE49-F238E27FC236}">
                  <a16:creationId xmlns:a16="http://schemas.microsoft.com/office/drawing/2014/main" id="{E79A444A-5E7B-E942-B86A-768EBD0E17A5}"/>
                </a:ext>
              </a:extLst>
            </p:cNvPr>
            <p:cNvSpPr txBox="1"/>
            <p:nvPr/>
          </p:nvSpPr>
          <p:spPr>
            <a:xfrm>
              <a:off x="7846539" y="1717588"/>
              <a:ext cx="9465275" cy="757130"/>
            </a:xfrm>
            <a:prstGeom prst="rect">
              <a:avLst/>
            </a:prstGeom>
            <a:noFill/>
          </p:spPr>
          <p:txBody>
            <a:bodyPr wrap="square" rtlCol="0">
              <a:spAutoFit/>
            </a:bodyPr>
            <a:lstStyle/>
            <a:p>
              <a:pPr marL="130175" lvl="0">
                <a:lnSpc>
                  <a:spcPct val="90000"/>
                </a:lnSpc>
                <a:spcBef>
                  <a:spcPts val="1000"/>
                </a:spcBef>
                <a:buClr>
                  <a:srgbClr val="0000A3"/>
                </a:buClr>
              </a:pPr>
              <a:r>
                <a:rPr lang="pt-BR" sz="2400" dirty="0">
                  <a:solidFill>
                    <a:prstClr val="black"/>
                  </a:solidFill>
                </a:rPr>
                <a:t>BS de destino envia ACK de volta para a BS de origem: </a:t>
              </a:r>
              <a:r>
                <a:rPr lang="pt-BR" sz="2400" i="1" dirty="0" err="1">
                  <a:solidFill>
                    <a:prstClr val="black"/>
                  </a:solidFill>
                </a:rPr>
                <a:t>handover</a:t>
              </a:r>
              <a:r>
                <a:rPr lang="pt-BR" sz="2400" dirty="0">
                  <a:solidFill>
                    <a:prstClr val="black"/>
                  </a:solidFill>
                </a:rPr>
                <a:t> concluído, o BS de origem pode liberar recursos</a:t>
              </a:r>
              <a:endParaRPr lang="en-US" sz="2400" dirty="0">
                <a:solidFill>
                  <a:prstClr val="black"/>
                </a:solidFill>
              </a:endParaRPr>
            </a:p>
          </p:txBody>
        </p:sp>
      </p:grpSp>
      <p:sp>
        <p:nvSpPr>
          <p:cNvPr id="207" name="TextBox 206">
            <a:extLst>
              <a:ext uri="{FF2B5EF4-FFF2-40B4-BE49-F238E27FC236}">
                <a16:creationId xmlns:a16="http://schemas.microsoft.com/office/drawing/2014/main" id="{06750812-BE35-A942-A1E0-3A97940367AD}"/>
              </a:ext>
            </a:extLst>
          </p:cNvPr>
          <p:cNvSpPr txBox="1"/>
          <p:nvPr/>
        </p:nvSpPr>
        <p:spPr>
          <a:xfrm>
            <a:off x="1085279" y="2844732"/>
            <a:ext cx="1324888" cy="268920"/>
          </a:xfrm>
          <a:prstGeom prst="rect">
            <a:avLst/>
          </a:prstGeom>
          <a:noFill/>
        </p:spPr>
        <p:txBody>
          <a:bodyPr wrap="square" rtlCol="0">
            <a:spAutoFit/>
          </a:bodyPr>
          <a:lstStyle/>
          <a:p>
            <a:pPr>
              <a:lnSpc>
                <a:spcPct val="80000"/>
              </a:lnSpc>
            </a:pPr>
            <a:r>
              <a:rPr lang="en-US" sz="1400" dirty="0"/>
              <a:t>P-GW</a:t>
            </a:r>
            <a:endParaRPr lang="en-US" sz="1100" dirty="0"/>
          </a:p>
        </p:txBody>
      </p:sp>
      <p:sp>
        <p:nvSpPr>
          <p:cNvPr id="208" name="TextBox 207">
            <a:extLst>
              <a:ext uri="{FF2B5EF4-FFF2-40B4-BE49-F238E27FC236}">
                <a16:creationId xmlns:a16="http://schemas.microsoft.com/office/drawing/2014/main" id="{078A5CAD-43A9-FB49-A3D7-6E7221B53CF9}"/>
              </a:ext>
            </a:extLst>
          </p:cNvPr>
          <p:cNvSpPr txBox="1"/>
          <p:nvPr/>
        </p:nvSpPr>
        <p:spPr>
          <a:xfrm>
            <a:off x="2692223" y="2227426"/>
            <a:ext cx="1116933" cy="268920"/>
          </a:xfrm>
          <a:prstGeom prst="rect">
            <a:avLst/>
          </a:prstGeom>
          <a:noFill/>
        </p:spPr>
        <p:txBody>
          <a:bodyPr wrap="square" rtlCol="0">
            <a:spAutoFit/>
          </a:bodyPr>
          <a:lstStyle/>
          <a:p>
            <a:pPr>
              <a:lnSpc>
                <a:spcPct val="80000"/>
              </a:lnSpc>
            </a:pPr>
            <a:r>
              <a:rPr lang="en-US" sz="1400" dirty="0"/>
              <a:t>S-GW</a:t>
            </a:r>
          </a:p>
        </p:txBody>
      </p:sp>
      <p:sp>
        <p:nvSpPr>
          <p:cNvPr id="209" name="TextBox 208">
            <a:extLst>
              <a:ext uri="{FF2B5EF4-FFF2-40B4-BE49-F238E27FC236}">
                <a16:creationId xmlns:a16="http://schemas.microsoft.com/office/drawing/2014/main" id="{EE151A10-60BF-6240-AAC4-9D08CE15FFC1}"/>
              </a:ext>
            </a:extLst>
          </p:cNvPr>
          <p:cNvSpPr txBox="1"/>
          <p:nvPr/>
        </p:nvSpPr>
        <p:spPr>
          <a:xfrm>
            <a:off x="3262783" y="3885899"/>
            <a:ext cx="934545" cy="268920"/>
          </a:xfrm>
          <a:prstGeom prst="rect">
            <a:avLst/>
          </a:prstGeom>
          <a:noFill/>
        </p:spPr>
        <p:txBody>
          <a:bodyPr wrap="square" rtlCol="0">
            <a:spAutoFit/>
          </a:bodyPr>
          <a:lstStyle/>
          <a:p>
            <a:pPr>
              <a:lnSpc>
                <a:spcPct val="80000"/>
              </a:lnSpc>
            </a:pPr>
            <a:r>
              <a:rPr lang="en-US" sz="1400" dirty="0"/>
              <a:t>MME</a:t>
            </a:r>
            <a:endParaRPr lang="en-US" sz="1100" dirty="0"/>
          </a:p>
        </p:txBody>
      </p:sp>
      <p:sp>
        <p:nvSpPr>
          <p:cNvPr id="210" name="TextBox 209">
            <a:extLst>
              <a:ext uri="{FF2B5EF4-FFF2-40B4-BE49-F238E27FC236}">
                <a16:creationId xmlns:a16="http://schemas.microsoft.com/office/drawing/2014/main" id="{64C9DF63-FE33-EA47-A376-292F0C9C0DFB}"/>
              </a:ext>
            </a:extLst>
          </p:cNvPr>
          <p:cNvSpPr txBox="1"/>
          <p:nvPr/>
        </p:nvSpPr>
        <p:spPr>
          <a:xfrm>
            <a:off x="3861821" y="1755324"/>
            <a:ext cx="1143390" cy="268984"/>
          </a:xfrm>
          <a:prstGeom prst="rect">
            <a:avLst/>
          </a:prstGeom>
          <a:noFill/>
        </p:spPr>
        <p:txBody>
          <a:bodyPr wrap="none" rtlCol="0">
            <a:spAutoFit/>
          </a:bodyPr>
          <a:lstStyle/>
          <a:p>
            <a:pPr algn="r">
              <a:lnSpc>
                <a:spcPct val="80000"/>
              </a:lnSpc>
            </a:pPr>
            <a:r>
              <a:rPr lang="en-US" sz="1400" dirty="0">
                <a:solidFill>
                  <a:prstClr val="black"/>
                </a:solidFill>
                <a:latin typeface="Calibri"/>
              </a:rPr>
              <a:t>BS de </a:t>
            </a:r>
            <a:r>
              <a:rPr lang="en-US" sz="1400" dirty="0" err="1">
                <a:solidFill>
                  <a:prstClr val="black"/>
                </a:solidFill>
                <a:latin typeface="Calibri"/>
              </a:rPr>
              <a:t>origem</a:t>
            </a:r>
            <a:endParaRPr lang="en-US" sz="1400" dirty="0">
              <a:solidFill>
                <a:prstClr val="black"/>
              </a:solidFill>
              <a:latin typeface="Calibri"/>
            </a:endParaRPr>
          </a:p>
        </p:txBody>
      </p:sp>
      <p:sp>
        <p:nvSpPr>
          <p:cNvPr id="211" name="TextBox 210">
            <a:extLst>
              <a:ext uri="{FF2B5EF4-FFF2-40B4-BE49-F238E27FC236}">
                <a16:creationId xmlns:a16="http://schemas.microsoft.com/office/drawing/2014/main" id="{1CD9715C-E2B0-CB46-A005-60B01AC1382E}"/>
              </a:ext>
            </a:extLst>
          </p:cNvPr>
          <p:cNvSpPr txBox="1"/>
          <p:nvPr/>
        </p:nvSpPr>
        <p:spPr>
          <a:xfrm>
            <a:off x="4503261" y="3872448"/>
            <a:ext cx="1173335" cy="268984"/>
          </a:xfrm>
          <a:prstGeom prst="rect">
            <a:avLst/>
          </a:prstGeom>
          <a:noFill/>
        </p:spPr>
        <p:txBody>
          <a:bodyPr wrap="none" rtlCol="0">
            <a:spAutoFit/>
          </a:bodyPr>
          <a:lstStyle/>
          <a:p>
            <a:pPr algn="r">
              <a:lnSpc>
                <a:spcPct val="80000"/>
              </a:lnSpc>
            </a:pPr>
            <a:r>
              <a:rPr lang="en-US" sz="1400" dirty="0">
                <a:solidFill>
                  <a:prstClr val="black"/>
                </a:solidFill>
                <a:latin typeface="Calibri"/>
              </a:rPr>
              <a:t>BS de </a:t>
            </a:r>
            <a:r>
              <a:rPr lang="en-US" sz="1400" dirty="0" err="1">
                <a:solidFill>
                  <a:prstClr val="black"/>
                </a:solidFill>
                <a:latin typeface="Calibri"/>
              </a:rPr>
              <a:t>destino</a:t>
            </a:r>
            <a:endParaRPr lang="en-US" sz="1400" dirty="0">
              <a:solidFill>
                <a:prstClr val="black"/>
              </a:solidFill>
              <a:latin typeface="Calibri"/>
            </a:endParaRPr>
          </a:p>
        </p:txBody>
      </p:sp>
      <p:grpSp>
        <p:nvGrpSpPr>
          <p:cNvPr id="212" name="Group 211">
            <a:extLst>
              <a:ext uri="{FF2B5EF4-FFF2-40B4-BE49-F238E27FC236}">
                <a16:creationId xmlns:a16="http://schemas.microsoft.com/office/drawing/2014/main" id="{20B52BBE-F8A9-AB4C-BEC4-B38886B156AD}"/>
              </a:ext>
            </a:extLst>
          </p:cNvPr>
          <p:cNvGrpSpPr/>
          <p:nvPr/>
        </p:nvGrpSpPr>
        <p:grpSpPr>
          <a:xfrm rot="20440135">
            <a:off x="3317714" y="2241759"/>
            <a:ext cx="1690954" cy="185014"/>
            <a:chOff x="4041573" y="2957301"/>
            <a:chExt cx="1984577" cy="218510"/>
          </a:xfrm>
        </p:grpSpPr>
        <p:grpSp>
          <p:nvGrpSpPr>
            <p:cNvPr id="213" name="Group 212">
              <a:extLst>
                <a:ext uri="{FF2B5EF4-FFF2-40B4-BE49-F238E27FC236}">
                  <a16:creationId xmlns:a16="http://schemas.microsoft.com/office/drawing/2014/main" id="{66C9E614-EEBB-1341-AF6F-AD2D54FA40CE}"/>
                </a:ext>
              </a:extLst>
            </p:cNvPr>
            <p:cNvGrpSpPr/>
            <p:nvPr/>
          </p:nvGrpSpPr>
          <p:grpSpPr>
            <a:xfrm>
              <a:off x="4257606" y="2957301"/>
              <a:ext cx="1510437" cy="218510"/>
              <a:chOff x="1616358" y="2551230"/>
              <a:chExt cx="2141698" cy="218510"/>
            </a:xfrm>
          </p:grpSpPr>
          <p:sp>
            <p:nvSpPr>
              <p:cNvPr id="216" name="Rectangle 215">
                <a:extLst>
                  <a:ext uri="{FF2B5EF4-FFF2-40B4-BE49-F238E27FC236}">
                    <a16:creationId xmlns:a16="http://schemas.microsoft.com/office/drawing/2014/main" id="{F6680063-ADD0-AD4A-B80F-A18E931240DD}"/>
                  </a:ext>
                </a:extLst>
              </p:cNvPr>
              <p:cNvSpPr/>
              <p:nvPr/>
            </p:nvSpPr>
            <p:spPr>
              <a:xfrm>
                <a:off x="1673508" y="2551230"/>
                <a:ext cx="2027398"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7" name="Oval 216">
                <a:extLst>
                  <a:ext uri="{FF2B5EF4-FFF2-40B4-BE49-F238E27FC236}">
                    <a16:creationId xmlns:a16="http://schemas.microsoft.com/office/drawing/2014/main" id="{18B1804B-538B-6A4F-9E1D-0EF72D0EB957}"/>
                  </a:ext>
                </a:extLst>
              </p:cNvPr>
              <p:cNvSpPr/>
              <p:nvPr/>
            </p:nvSpPr>
            <p:spPr>
              <a:xfrm>
                <a:off x="1616358" y="2551230"/>
                <a:ext cx="114300" cy="218510"/>
              </a:xfrm>
              <a:prstGeom prst="ellipse">
                <a:avLst/>
              </a:prstGeom>
              <a:solidFill>
                <a:schemeClr val="bg1">
                  <a:lumMod val="85000"/>
                </a:schemeClr>
              </a:soli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8" name="Oval 217">
                <a:extLst>
                  <a:ext uri="{FF2B5EF4-FFF2-40B4-BE49-F238E27FC236}">
                    <a16:creationId xmlns:a16="http://schemas.microsoft.com/office/drawing/2014/main" id="{EBD84279-6763-A340-8A0F-D1E6EF57A592}"/>
                  </a:ext>
                </a:extLst>
              </p:cNvPr>
              <p:cNvSpPr/>
              <p:nvPr/>
            </p:nvSpPr>
            <p:spPr>
              <a:xfrm>
                <a:off x="3643756" y="2551230"/>
                <a:ext cx="114300" cy="218510"/>
              </a:xfrm>
              <a:prstGeom prst="ellipse">
                <a:avLst/>
              </a:prstGeom>
              <a:gradFill flip="none" rotWithShape="1">
                <a:gsLst>
                  <a:gs pos="0">
                    <a:schemeClr val="bg1">
                      <a:lumMod val="50000"/>
                    </a:schemeClr>
                  </a:gs>
                  <a:gs pos="100000">
                    <a:schemeClr val="bg1">
                      <a:lumMod val="50000"/>
                    </a:schemeClr>
                  </a:gs>
                  <a:gs pos="50000">
                    <a:srgbClr val="6EBFF0"/>
                  </a:gs>
                </a:gsLst>
                <a:lin ang="16200000" scaled="0"/>
                <a:tileRect/>
              </a:gradFill>
              <a:ln w="63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9" name="Rectangle 218">
                <a:extLst>
                  <a:ext uri="{FF2B5EF4-FFF2-40B4-BE49-F238E27FC236}">
                    <a16:creationId xmlns:a16="http://schemas.microsoft.com/office/drawing/2014/main" id="{E9417B8A-61A6-BB48-8A2E-C7906A7CCC33}"/>
                  </a:ext>
                </a:extLst>
              </p:cNvPr>
              <p:cNvSpPr/>
              <p:nvPr/>
            </p:nvSpPr>
            <p:spPr>
              <a:xfrm>
                <a:off x="3491356" y="2551230"/>
                <a:ext cx="209550" cy="218510"/>
              </a:xfrm>
              <a:prstGeom prst="rect">
                <a:avLst/>
              </a:prstGeom>
              <a:gradFill>
                <a:gsLst>
                  <a:gs pos="0">
                    <a:schemeClr val="bg1">
                      <a:lumMod val="50000"/>
                    </a:schemeClr>
                  </a:gs>
                  <a:gs pos="100000">
                    <a:schemeClr val="bg1">
                      <a:lumMod val="50000"/>
                    </a:schemeClr>
                  </a:gs>
                  <a:gs pos="52000">
                    <a:srgbClr val="6EBFF0"/>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cxnSp>
          <p:nvCxnSpPr>
            <p:cNvPr id="214" name="Straight Connector 213">
              <a:extLst>
                <a:ext uri="{FF2B5EF4-FFF2-40B4-BE49-F238E27FC236}">
                  <a16:creationId xmlns:a16="http://schemas.microsoft.com/office/drawing/2014/main" id="{8A17D38F-6DEE-9141-8EBA-7F67204EEB82}"/>
                </a:ext>
              </a:extLst>
            </p:cNvPr>
            <p:cNvCxnSpPr/>
            <p:nvPr/>
          </p:nvCxnSpPr>
          <p:spPr>
            <a:xfrm>
              <a:off x="4041573" y="3071254"/>
              <a:ext cx="264300" cy="0"/>
            </a:xfrm>
            <a:prstGeom prst="line">
              <a:avLst/>
            </a:prstGeom>
            <a:ln w="38100">
              <a:solidFill>
                <a:schemeClr val="bg1">
                  <a:lumMod val="6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cxnSp>
          <p:nvCxnSpPr>
            <p:cNvPr id="215" name="Straight Connector 214">
              <a:extLst>
                <a:ext uri="{FF2B5EF4-FFF2-40B4-BE49-F238E27FC236}">
                  <a16:creationId xmlns:a16="http://schemas.microsoft.com/office/drawing/2014/main" id="{974EC913-15AB-784D-B1D4-33B90093344D}"/>
                </a:ext>
              </a:extLst>
            </p:cNvPr>
            <p:cNvCxnSpPr>
              <a:cxnSpLocks/>
            </p:cNvCxnSpPr>
            <p:nvPr/>
          </p:nvCxnSpPr>
          <p:spPr>
            <a:xfrm flipH="1">
              <a:off x="5769548" y="3074429"/>
              <a:ext cx="256602" cy="0"/>
            </a:xfrm>
            <a:prstGeom prst="line">
              <a:avLst/>
            </a:prstGeom>
            <a:ln w="31750">
              <a:solidFill>
                <a:schemeClr val="bg1">
                  <a:lumMod val="75000"/>
                </a:schemeClr>
              </a:solidFill>
              <a:headEnd type="triangle"/>
              <a:tailEnd type="none"/>
            </a:ln>
            <a:effectLst/>
          </p:spPr>
          <p:style>
            <a:lnRef idx="2">
              <a:schemeClr val="accent1"/>
            </a:lnRef>
            <a:fillRef idx="0">
              <a:schemeClr val="accent1"/>
            </a:fillRef>
            <a:effectRef idx="1">
              <a:schemeClr val="accent1"/>
            </a:effectRef>
            <a:fontRef idx="minor">
              <a:schemeClr val="tx1"/>
            </a:fontRef>
          </p:style>
        </p:cxnSp>
      </p:grpSp>
      <p:sp>
        <p:nvSpPr>
          <p:cNvPr id="220" name="Freeform 219">
            <a:extLst>
              <a:ext uri="{FF2B5EF4-FFF2-40B4-BE49-F238E27FC236}">
                <a16:creationId xmlns:a16="http://schemas.microsoft.com/office/drawing/2014/main" id="{5ABE49C2-D7C8-7648-B24B-3F4566287DED}"/>
              </a:ext>
            </a:extLst>
          </p:cNvPr>
          <p:cNvSpPr/>
          <p:nvPr/>
        </p:nvSpPr>
        <p:spPr>
          <a:xfrm rot="19895322" flipV="1">
            <a:off x="5424621" y="3199731"/>
            <a:ext cx="1045020"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1" name="Freeform 220">
            <a:extLst>
              <a:ext uri="{FF2B5EF4-FFF2-40B4-BE49-F238E27FC236}">
                <a16:creationId xmlns:a16="http://schemas.microsoft.com/office/drawing/2014/main" id="{941D8A61-A808-F741-A06F-DA3EEB10B0B8}"/>
              </a:ext>
            </a:extLst>
          </p:cNvPr>
          <p:cNvSpPr/>
          <p:nvPr/>
        </p:nvSpPr>
        <p:spPr>
          <a:xfrm rot="16200000" flipV="1">
            <a:off x="4413143" y="280419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Freeform 229">
            <a:extLst>
              <a:ext uri="{FF2B5EF4-FFF2-40B4-BE49-F238E27FC236}">
                <a16:creationId xmlns:a16="http://schemas.microsoft.com/office/drawing/2014/main" id="{12358A54-18EE-0E41-B151-4B0E96586A39}"/>
              </a:ext>
            </a:extLst>
          </p:cNvPr>
          <p:cNvSpPr/>
          <p:nvPr/>
        </p:nvSpPr>
        <p:spPr>
          <a:xfrm rot="20402045" flipV="1">
            <a:off x="3370498" y="2223929"/>
            <a:ext cx="1606378" cy="114897"/>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0783A148-0CF6-274E-A3D1-716F3F27EE9F}"/>
              </a:ext>
            </a:extLst>
          </p:cNvPr>
          <p:cNvGrpSpPr/>
          <p:nvPr/>
        </p:nvGrpSpPr>
        <p:grpSpPr>
          <a:xfrm>
            <a:off x="5208438" y="2261552"/>
            <a:ext cx="285752" cy="1201921"/>
            <a:chOff x="7086665" y="2743466"/>
            <a:chExt cx="285752" cy="1201921"/>
          </a:xfrm>
        </p:grpSpPr>
        <p:cxnSp>
          <p:nvCxnSpPr>
            <p:cNvPr id="393" name="Straight Arrow Connector 392">
              <a:extLst>
                <a:ext uri="{FF2B5EF4-FFF2-40B4-BE49-F238E27FC236}">
                  <a16:creationId xmlns:a16="http://schemas.microsoft.com/office/drawing/2014/main" id="{2120490C-234F-634D-AE57-09CB95AC5A13}"/>
                </a:ext>
              </a:extLst>
            </p:cNvPr>
            <p:cNvCxnSpPr/>
            <p:nvPr/>
          </p:nvCxnSpPr>
          <p:spPr>
            <a:xfrm flipH="1">
              <a:off x="7228348" y="2743466"/>
              <a:ext cx="11079" cy="1201921"/>
            </a:xfrm>
            <a:prstGeom prst="straightConnector1">
              <a:avLst/>
            </a:prstGeom>
            <a:ln w="31750">
              <a:solidFill>
                <a:srgbClr val="C00000"/>
              </a:solidFill>
              <a:tailEnd type="triangle"/>
            </a:ln>
            <a:effectLst/>
          </p:spPr>
          <p:style>
            <a:lnRef idx="2">
              <a:schemeClr val="accent1"/>
            </a:lnRef>
            <a:fillRef idx="0">
              <a:schemeClr val="accent1"/>
            </a:fillRef>
            <a:effectRef idx="1">
              <a:schemeClr val="accent1"/>
            </a:effectRef>
            <a:fontRef idx="minor">
              <a:schemeClr val="tx1"/>
            </a:fontRef>
          </p:style>
        </p:cxnSp>
        <p:grpSp>
          <p:nvGrpSpPr>
            <p:cNvPr id="401" name="Group 400">
              <a:extLst>
                <a:ext uri="{FF2B5EF4-FFF2-40B4-BE49-F238E27FC236}">
                  <a16:creationId xmlns:a16="http://schemas.microsoft.com/office/drawing/2014/main" id="{54886391-0CA8-9646-8B7D-8E74AE175B68}"/>
                </a:ext>
              </a:extLst>
            </p:cNvPr>
            <p:cNvGrpSpPr/>
            <p:nvPr/>
          </p:nvGrpSpPr>
          <p:grpSpPr>
            <a:xfrm>
              <a:off x="7086665" y="2806589"/>
              <a:ext cx="285752" cy="369332"/>
              <a:chOff x="476841" y="5885721"/>
              <a:chExt cx="348513" cy="438909"/>
            </a:xfrm>
          </p:grpSpPr>
          <p:sp>
            <p:nvSpPr>
              <p:cNvPr id="402" name="Oval 401">
                <a:extLst>
                  <a:ext uri="{FF2B5EF4-FFF2-40B4-BE49-F238E27FC236}">
                    <a16:creationId xmlns:a16="http://schemas.microsoft.com/office/drawing/2014/main" id="{AB609E3A-FEAF-6E41-B260-490D49B8DE9F}"/>
                  </a:ext>
                </a:extLst>
              </p:cNvPr>
              <p:cNvSpPr/>
              <p:nvPr/>
            </p:nvSpPr>
            <p:spPr>
              <a:xfrm>
                <a:off x="506644" y="5950861"/>
                <a:ext cx="318710"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03" name="TextBox 402">
                <a:extLst>
                  <a:ext uri="{FF2B5EF4-FFF2-40B4-BE49-F238E27FC236}">
                    <a16:creationId xmlns:a16="http://schemas.microsoft.com/office/drawing/2014/main" id="{368985F6-82B3-2244-B60F-0720DC5C3077}"/>
                  </a:ext>
                </a:extLst>
              </p:cNvPr>
              <p:cNvSpPr txBox="1"/>
              <p:nvPr/>
            </p:nvSpPr>
            <p:spPr>
              <a:xfrm>
                <a:off x="476841" y="5885721"/>
                <a:ext cx="239859" cy="438909"/>
              </a:xfrm>
              <a:prstGeom prst="rect">
                <a:avLst/>
              </a:prstGeom>
              <a:noFill/>
            </p:spPr>
            <p:txBody>
              <a:bodyPr wrap="square" rtlCol="0">
                <a:spAutoFit/>
              </a:bodyPr>
              <a:lstStyle/>
              <a:p>
                <a:r>
                  <a:rPr lang="en-US" dirty="0">
                    <a:solidFill>
                      <a:srgbClr val="C00000"/>
                    </a:solidFill>
                  </a:rPr>
                  <a:t>4</a:t>
                </a:r>
              </a:p>
            </p:txBody>
          </p:sp>
        </p:grpSp>
      </p:grpSp>
      <p:grpSp>
        <p:nvGrpSpPr>
          <p:cNvPr id="14" name="Group 13">
            <a:extLst>
              <a:ext uri="{FF2B5EF4-FFF2-40B4-BE49-F238E27FC236}">
                <a16:creationId xmlns:a16="http://schemas.microsoft.com/office/drawing/2014/main" id="{85C240AD-68EB-AE47-98D3-4E7153286D90}"/>
              </a:ext>
            </a:extLst>
          </p:cNvPr>
          <p:cNvGrpSpPr/>
          <p:nvPr/>
        </p:nvGrpSpPr>
        <p:grpSpPr>
          <a:xfrm>
            <a:off x="5467739" y="3015654"/>
            <a:ext cx="1018903" cy="589696"/>
            <a:chOff x="7345966" y="3497568"/>
            <a:chExt cx="1018903" cy="589696"/>
          </a:xfrm>
        </p:grpSpPr>
        <p:cxnSp>
          <p:nvCxnSpPr>
            <p:cNvPr id="397" name="Straight Arrow Connector 396">
              <a:extLst>
                <a:ext uri="{FF2B5EF4-FFF2-40B4-BE49-F238E27FC236}">
                  <a16:creationId xmlns:a16="http://schemas.microsoft.com/office/drawing/2014/main" id="{6E15AA65-69F6-3B4D-B435-C8CDE14BBFEF}"/>
                </a:ext>
              </a:extLst>
            </p:cNvPr>
            <p:cNvCxnSpPr>
              <a:cxnSpLocks/>
            </p:cNvCxnSpPr>
            <p:nvPr/>
          </p:nvCxnSpPr>
          <p:spPr>
            <a:xfrm flipV="1">
              <a:off x="7345966" y="3497568"/>
              <a:ext cx="1018903" cy="589696"/>
            </a:xfrm>
            <a:prstGeom prst="straightConnector1">
              <a:avLst/>
            </a:prstGeom>
            <a:ln w="31750">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nvGrpSpPr>
            <p:cNvPr id="416" name="Group 415">
              <a:extLst>
                <a:ext uri="{FF2B5EF4-FFF2-40B4-BE49-F238E27FC236}">
                  <a16:creationId xmlns:a16="http://schemas.microsoft.com/office/drawing/2014/main" id="{6F08E39A-3AC4-FC40-8700-D4AF5364AE0B}"/>
                </a:ext>
              </a:extLst>
            </p:cNvPr>
            <p:cNvGrpSpPr/>
            <p:nvPr/>
          </p:nvGrpSpPr>
          <p:grpSpPr>
            <a:xfrm>
              <a:off x="7741044" y="3568415"/>
              <a:ext cx="261315" cy="369333"/>
              <a:chOff x="370357" y="5829279"/>
              <a:chExt cx="318709" cy="438909"/>
            </a:xfrm>
          </p:grpSpPr>
          <p:sp>
            <p:nvSpPr>
              <p:cNvPr id="417" name="Oval 416">
                <a:extLst>
                  <a:ext uri="{FF2B5EF4-FFF2-40B4-BE49-F238E27FC236}">
                    <a16:creationId xmlns:a16="http://schemas.microsoft.com/office/drawing/2014/main" id="{8DD36AB7-2950-CA43-A38D-5BA079D57306}"/>
                  </a:ext>
                </a:extLst>
              </p:cNvPr>
              <p:cNvSpPr/>
              <p:nvPr/>
            </p:nvSpPr>
            <p:spPr>
              <a:xfrm>
                <a:off x="370357" y="5893203"/>
                <a:ext cx="318709" cy="318711"/>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18" name="TextBox 417">
                <a:extLst>
                  <a:ext uri="{FF2B5EF4-FFF2-40B4-BE49-F238E27FC236}">
                    <a16:creationId xmlns:a16="http://schemas.microsoft.com/office/drawing/2014/main" id="{B17E6058-57DB-6347-843B-1AACB6E498EE}"/>
                  </a:ext>
                </a:extLst>
              </p:cNvPr>
              <p:cNvSpPr txBox="1"/>
              <p:nvPr/>
            </p:nvSpPr>
            <p:spPr>
              <a:xfrm>
                <a:off x="422222" y="5829279"/>
                <a:ext cx="239856" cy="438909"/>
              </a:xfrm>
              <a:prstGeom prst="rect">
                <a:avLst/>
              </a:prstGeom>
              <a:noFill/>
            </p:spPr>
            <p:txBody>
              <a:bodyPr wrap="square" rtlCol="0">
                <a:spAutoFit/>
              </a:bodyPr>
              <a:lstStyle/>
              <a:p>
                <a:pPr algn="ctr"/>
                <a:r>
                  <a:rPr lang="en-US" dirty="0">
                    <a:solidFill>
                      <a:srgbClr val="C00000"/>
                    </a:solidFill>
                  </a:rPr>
                  <a:t>7</a:t>
                </a:r>
              </a:p>
            </p:txBody>
          </p:sp>
        </p:grpSp>
      </p:grpSp>
      <p:grpSp>
        <p:nvGrpSpPr>
          <p:cNvPr id="231" name="Group 230">
            <a:extLst>
              <a:ext uri="{FF2B5EF4-FFF2-40B4-BE49-F238E27FC236}">
                <a16:creationId xmlns:a16="http://schemas.microsoft.com/office/drawing/2014/main" id="{1E610684-A17C-A241-B2FF-A64F3B11ABBB}"/>
              </a:ext>
            </a:extLst>
          </p:cNvPr>
          <p:cNvGrpSpPr/>
          <p:nvPr/>
        </p:nvGrpSpPr>
        <p:grpSpPr>
          <a:xfrm>
            <a:off x="1391335" y="5251387"/>
            <a:ext cx="9758577" cy="761483"/>
            <a:chOff x="7553237" y="1713235"/>
            <a:chExt cx="9758577" cy="761483"/>
          </a:xfrm>
        </p:grpSpPr>
        <p:grpSp>
          <p:nvGrpSpPr>
            <p:cNvPr id="232" name="Group 231">
              <a:extLst>
                <a:ext uri="{FF2B5EF4-FFF2-40B4-BE49-F238E27FC236}">
                  <a16:creationId xmlns:a16="http://schemas.microsoft.com/office/drawing/2014/main" id="{DE87FDD4-AAC4-1141-8426-22F563CDA13C}"/>
                </a:ext>
              </a:extLst>
            </p:cNvPr>
            <p:cNvGrpSpPr/>
            <p:nvPr/>
          </p:nvGrpSpPr>
          <p:grpSpPr>
            <a:xfrm>
              <a:off x="7553237" y="1713235"/>
              <a:ext cx="337926" cy="461665"/>
              <a:chOff x="7553237" y="1713235"/>
              <a:chExt cx="337926" cy="461665"/>
            </a:xfrm>
          </p:grpSpPr>
          <p:sp>
            <p:nvSpPr>
              <p:cNvPr id="234" name="Oval 233">
                <a:extLst>
                  <a:ext uri="{FF2B5EF4-FFF2-40B4-BE49-F238E27FC236}">
                    <a16:creationId xmlns:a16="http://schemas.microsoft.com/office/drawing/2014/main" id="{43FED391-3597-2245-86FE-C336E518E919}"/>
                  </a:ext>
                </a:extLst>
              </p:cNvPr>
              <p:cNvSpPr/>
              <p:nvPr/>
            </p:nvSpPr>
            <p:spPr>
              <a:xfrm>
                <a:off x="7553237" y="1777108"/>
                <a:ext cx="337926" cy="346814"/>
              </a:xfrm>
              <a:prstGeom prst="ellipse">
                <a:avLst/>
              </a:prstGeom>
              <a:solidFill>
                <a:schemeClr val="bg1"/>
              </a:solidFill>
              <a:ln w="25400">
                <a:solidFill>
                  <a:srgbClr val="C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5" name="TextBox 234">
                <a:extLst>
                  <a:ext uri="{FF2B5EF4-FFF2-40B4-BE49-F238E27FC236}">
                    <a16:creationId xmlns:a16="http://schemas.microsoft.com/office/drawing/2014/main" id="{7E0CA677-F461-7F4C-AADC-5CADDB2CFDAC}"/>
                  </a:ext>
                </a:extLst>
              </p:cNvPr>
              <p:cNvSpPr txBox="1"/>
              <p:nvPr/>
            </p:nvSpPr>
            <p:spPr>
              <a:xfrm>
                <a:off x="7628236" y="1713235"/>
                <a:ext cx="196664" cy="461665"/>
              </a:xfrm>
              <a:prstGeom prst="rect">
                <a:avLst/>
              </a:prstGeom>
              <a:noFill/>
            </p:spPr>
            <p:txBody>
              <a:bodyPr wrap="square" rtlCol="0">
                <a:spAutoFit/>
              </a:bodyPr>
              <a:lstStyle/>
              <a:p>
                <a:pPr algn="ctr"/>
                <a:r>
                  <a:rPr lang="en-US" sz="2400" dirty="0">
                    <a:solidFill>
                      <a:srgbClr val="C00000"/>
                    </a:solidFill>
                  </a:rPr>
                  <a:t>7 </a:t>
                </a:r>
              </a:p>
            </p:txBody>
          </p:sp>
        </p:grpSp>
        <p:sp>
          <p:nvSpPr>
            <p:cNvPr id="233" name="TextBox 232">
              <a:extLst>
                <a:ext uri="{FF2B5EF4-FFF2-40B4-BE49-F238E27FC236}">
                  <a16:creationId xmlns:a16="http://schemas.microsoft.com/office/drawing/2014/main" id="{6D301E21-5BC8-3D42-ABC7-B51578EB9F97}"/>
                </a:ext>
              </a:extLst>
            </p:cNvPr>
            <p:cNvSpPr txBox="1"/>
            <p:nvPr/>
          </p:nvSpPr>
          <p:spPr>
            <a:xfrm>
              <a:off x="7846539" y="1717588"/>
              <a:ext cx="9465275" cy="757130"/>
            </a:xfrm>
            <a:prstGeom prst="rect">
              <a:avLst/>
            </a:prstGeom>
            <a:noFill/>
          </p:spPr>
          <p:txBody>
            <a:bodyPr wrap="square" rtlCol="0">
              <a:spAutoFit/>
            </a:bodyPr>
            <a:lstStyle/>
            <a:p>
              <a:pPr marL="130175" lvl="0">
                <a:lnSpc>
                  <a:spcPct val="90000"/>
                </a:lnSpc>
                <a:spcBef>
                  <a:spcPts val="1000"/>
                </a:spcBef>
                <a:buClr>
                  <a:srgbClr val="0000A3"/>
                </a:buClr>
              </a:pPr>
              <a:r>
                <a:rPr lang="pt-BR" sz="2400" dirty="0">
                  <a:solidFill>
                    <a:prstClr val="black"/>
                  </a:solidFill>
                </a:rPr>
                <a:t>os datagramas do dispositivo móvel agora fluem através do novo túnel do BS de destino para o S-GW</a:t>
              </a:r>
              <a:endParaRPr lang="en-US" sz="2400" dirty="0">
                <a:solidFill>
                  <a:prstClr val="black"/>
                </a:solidFill>
              </a:endParaRPr>
            </a:p>
          </p:txBody>
        </p:sp>
      </p:grpSp>
      <p:sp>
        <p:nvSpPr>
          <p:cNvPr id="236" name="Freeform 235">
            <a:extLst>
              <a:ext uri="{FF2B5EF4-FFF2-40B4-BE49-F238E27FC236}">
                <a16:creationId xmlns:a16="http://schemas.microsoft.com/office/drawing/2014/main" id="{FA384088-94B6-A747-8547-5E922F64FFF9}"/>
              </a:ext>
            </a:extLst>
          </p:cNvPr>
          <p:cNvSpPr/>
          <p:nvPr/>
        </p:nvSpPr>
        <p:spPr>
          <a:xfrm rot="1503498" flipV="1">
            <a:off x="3178775" y="3146047"/>
            <a:ext cx="1991085" cy="66792"/>
          </a:xfrm>
          <a:custGeom>
            <a:avLst/>
            <a:gdLst>
              <a:gd name="connsiteX0" fmla="*/ 0 w 1927655"/>
              <a:gd name="connsiteY0" fmla="*/ 0 h 0"/>
              <a:gd name="connsiteX1" fmla="*/ 1927655 w 1927655"/>
              <a:gd name="connsiteY1" fmla="*/ 0 h 0"/>
            </a:gdLst>
            <a:ahLst/>
            <a:cxnLst>
              <a:cxn ang="0">
                <a:pos x="connsiteX0" y="connsiteY0"/>
              </a:cxn>
              <a:cxn ang="0">
                <a:pos x="connsiteX1" y="connsiteY1"/>
              </a:cxn>
            </a:cxnLst>
            <a:rect l="l" t="t" r="r" b="b"/>
            <a:pathLst>
              <a:path w="1927655">
                <a:moveTo>
                  <a:pt x="0" y="0"/>
                </a:moveTo>
                <a:lnTo>
                  <a:pt x="1927655" y="0"/>
                </a:lnTo>
              </a:path>
            </a:pathLst>
          </a:custGeom>
          <a:noFill/>
          <a:ln w="63500">
            <a:solidFill>
              <a:srgbClr val="0012A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69631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nodeType="withEffect">
                                  <p:stCondLst>
                                    <p:cond delay="0"/>
                                  </p:stCondLst>
                                  <p:childTnLst>
                                    <p:set>
                                      <p:cBhvr>
                                        <p:cTn id="12" dur="1" fill="hold">
                                          <p:stCondLst>
                                            <p:cond delay="0"/>
                                          </p:stCondLst>
                                        </p:cTn>
                                        <p:tgtEl>
                                          <p:spTgt spid="560"/>
                                        </p:tgtEl>
                                        <p:attrNameLst>
                                          <p:attrName>style.visibility</p:attrName>
                                        </p:attrNameLst>
                                      </p:cBhvr>
                                      <p:to>
                                        <p:strVal val="visible"/>
                                      </p:to>
                                    </p:set>
                                    <p:animEffect transition="in" filter="dissolve">
                                      <p:cBhvr>
                                        <p:cTn id="13" dur="500"/>
                                        <p:tgtEl>
                                          <p:spTgt spid="560"/>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dissolve">
                                      <p:cBhvr>
                                        <p:cTn id="18" dur="500"/>
                                        <p:tgtEl>
                                          <p:spTgt spid="12"/>
                                        </p:tgtEl>
                                      </p:cBhvr>
                                    </p:animEffect>
                                  </p:childTnLst>
                                </p:cTn>
                              </p:par>
                              <p:par>
                                <p:cTn id="19" presetID="9" presetClass="entr" presetSubtype="0" fill="hold" nodeType="withEffect">
                                  <p:stCondLst>
                                    <p:cond delay="0"/>
                                  </p:stCondLst>
                                  <p:childTnLst>
                                    <p:set>
                                      <p:cBhvr>
                                        <p:cTn id="20" dur="1" fill="hold">
                                          <p:stCondLst>
                                            <p:cond delay="0"/>
                                          </p:stCondLst>
                                        </p:cTn>
                                        <p:tgtEl>
                                          <p:spTgt spid="565"/>
                                        </p:tgtEl>
                                        <p:attrNameLst>
                                          <p:attrName>style.visibility</p:attrName>
                                        </p:attrNameLst>
                                      </p:cBhvr>
                                      <p:to>
                                        <p:strVal val="visible"/>
                                      </p:to>
                                    </p:set>
                                    <p:animEffect transition="in" filter="dissolve">
                                      <p:cBhvr>
                                        <p:cTn id="21" dur="500"/>
                                        <p:tgtEl>
                                          <p:spTgt spid="565"/>
                                        </p:tgtEl>
                                      </p:cBhvr>
                                    </p:animEffect>
                                  </p:childTnLst>
                                </p:cTn>
                              </p:par>
                              <p:par>
                                <p:cTn id="22" presetID="9" presetClass="exit" presetSubtype="0" fill="hold" nodeType="withEffect">
                                  <p:stCondLst>
                                    <p:cond delay="0"/>
                                  </p:stCondLst>
                                  <p:childTnLst>
                                    <p:animEffect transition="out" filter="dissolve">
                                      <p:cBhvr>
                                        <p:cTn id="23" dur="500"/>
                                        <p:tgtEl>
                                          <p:spTgt spid="212"/>
                                        </p:tgtEl>
                                      </p:cBhvr>
                                    </p:animEffect>
                                    <p:set>
                                      <p:cBhvr>
                                        <p:cTn id="24" dur="1" fill="hold">
                                          <p:stCondLst>
                                            <p:cond delay="499"/>
                                          </p:stCondLst>
                                        </p:cTn>
                                        <p:tgtEl>
                                          <p:spTgt spid="212"/>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0"/>
                                        </p:tgtEl>
                                      </p:cBhvr>
                                    </p:animEffect>
                                    <p:set>
                                      <p:cBhvr>
                                        <p:cTn id="27" dur="1" fill="hold">
                                          <p:stCondLst>
                                            <p:cond delay="499"/>
                                          </p:stCondLst>
                                        </p:cTn>
                                        <p:tgtEl>
                                          <p:spTgt spid="230"/>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483"/>
                                        </p:tgtEl>
                                        <p:attrNameLst>
                                          <p:attrName>style.visibility</p:attrName>
                                        </p:attrNameLst>
                                      </p:cBhvr>
                                      <p:to>
                                        <p:strVal val="visible"/>
                                      </p:to>
                                    </p:set>
                                    <p:animEffect transition="in" filter="dissolve">
                                      <p:cBhvr>
                                        <p:cTn id="30" dur="500"/>
                                        <p:tgtEl>
                                          <p:spTgt spid="483"/>
                                        </p:tgtEl>
                                      </p:cBhvr>
                                    </p:animEffect>
                                  </p:childTnLst>
                                </p:cTn>
                              </p:par>
                              <p:par>
                                <p:cTn id="31" presetID="9" presetClass="exit" presetSubtype="0" fill="hold" nodeType="withEffect">
                                  <p:stCondLst>
                                    <p:cond delay="0"/>
                                  </p:stCondLst>
                                  <p:childTnLst>
                                    <p:animEffect transition="out" filter="dissolve">
                                      <p:cBhvr>
                                        <p:cTn id="32" dur="500"/>
                                        <p:tgtEl>
                                          <p:spTgt spid="212"/>
                                        </p:tgtEl>
                                      </p:cBhvr>
                                    </p:animEffect>
                                    <p:set>
                                      <p:cBhvr>
                                        <p:cTn id="33" dur="1" fill="hold">
                                          <p:stCondLst>
                                            <p:cond delay="499"/>
                                          </p:stCondLst>
                                        </p:cTn>
                                        <p:tgtEl>
                                          <p:spTgt spid="212"/>
                                        </p:tgtEl>
                                        <p:attrNameLst>
                                          <p:attrName>style.visibility</p:attrName>
                                        </p:attrNameLst>
                                      </p:cBhvr>
                                      <p:to>
                                        <p:strVal val="hidden"/>
                                      </p:to>
                                    </p:set>
                                  </p:childTnLst>
                                </p:cTn>
                              </p:par>
                              <p:par>
                                <p:cTn id="34" presetID="9" presetClass="exit" presetSubtype="0" fill="hold" grpId="1" nodeType="withEffect">
                                  <p:stCondLst>
                                    <p:cond delay="0"/>
                                  </p:stCondLst>
                                  <p:childTnLst>
                                    <p:animEffect transition="out" filter="dissolve">
                                      <p:cBhvr>
                                        <p:cTn id="35" dur="500"/>
                                        <p:tgtEl>
                                          <p:spTgt spid="230"/>
                                        </p:tgtEl>
                                      </p:cBhvr>
                                    </p:animEffect>
                                    <p:set>
                                      <p:cBhvr>
                                        <p:cTn id="36" dur="1" fill="hold">
                                          <p:stCondLst>
                                            <p:cond delay="499"/>
                                          </p:stCondLst>
                                        </p:cTn>
                                        <p:tgtEl>
                                          <p:spTgt spid="230"/>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dissolve">
                                      <p:cBhvr>
                                        <p:cTn id="41" dur="500"/>
                                        <p:tgtEl>
                                          <p:spTgt spid="14"/>
                                        </p:tgtEl>
                                      </p:cBhvr>
                                    </p:animEffect>
                                  </p:childTnLst>
                                </p:cTn>
                              </p:par>
                              <p:par>
                                <p:cTn id="42" presetID="9" presetClass="entr" presetSubtype="0" fill="hold" nodeType="withEffect">
                                  <p:stCondLst>
                                    <p:cond delay="0"/>
                                  </p:stCondLst>
                                  <p:childTnLst>
                                    <p:set>
                                      <p:cBhvr>
                                        <p:cTn id="43" dur="1" fill="hold">
                                          <p:stCondLst>
                                            <p:cond delay="0"/>
                                          </p:stCondLst>
                                        </p:cTn>
                                        <p:tgtEl>
                                          <p:spTgt spid="231"/>
                                        </p:tgtEl>
                                        <p:attrNameLst>
                                          <p:attrName>style.visibility</p:attrName>
                                        </p:attrNameLst>
                                      </p:cBhvr>
                                      <p:to>
                                        <p:strVal val="visible"/>
                                      </p:to>
                                    </p:set>
                                    <p:animEffect transition="in" filter="dissolve">
                                      <p:cBhvr>
                                        <p:cTn id="44" dur="500"/>
                                        <p:tgtEl>
                                          <p:spTgt spid="231"/>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236"/>
                                        </p:tgtEl>
                                        <p:attrNameLst>
                                          <p:attrName>style.visibility</p:attrName>
                                        </p:attrNameLst>
                                      </p:cBhvr>
                                      <p:to>
                                        <p:strVal val="visible"/>
                                      </p:to>
                                    </p:set>
                                    <p:animEffect transition="in" filter="dissolve">
                                      <p:cBhvr>
                                        <p:cTn id="47" dur="500"/>
                                        <p:tgtEl>
                                          <p:spTgt spid="236"/>
                                        </p:tgtEl>
                                      </p:cBhvr>
                                    </p:animEffect>
                                  </p:childTnLst>
                                </p:cTn>
                              </p:par>
                              <p:par>
                                <p:cTn id="48" presetID="9" presetClass="exit" presetSubtype="0" fill="hold" grpId="0" nodeType="withEffect">
                                  <p:stCondLst>
                                    <p:cond delay="0"/>
                                  </p:stCondLst>
                                  <p:childTnLst>
                                    <p:animEffect transition="out" filter="dissolve">
                                      <p:cBhvr>
                                        <p:cTn id="49" dur="500"/>
                                        <p:tgtEl>
                                          <p:spTgt spid="221"/>
                                        </p:tgtEl>
                                      </p:cBhvr>
                                    </p:animEffect>
                                    <p:set>
                                      <p:cBhvr>
                                        <p:cTn id="50" dur="1" fill="hold">
                                          <p:stCondLst>
                                            <p:cond delay="499"/>
                                          </p:stCondLst>
                                        </p:cTn>
                                        <p:tgtEl>
                                          <p:spTgt spid="2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30" grpId="0" animBg="1"/>
      <p:bldP spid="230" grpId="1" animBg="1"/>
      <p:bldP spid="236" grpId="0" animBg="1"/>
    </p:bldLst>
  </p:timing>
</p:sld>
</file>

<file path=ppt/slides/slide2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7B6DC69-B0C5-3847-8753-081ECF0646E3}"/>
              </a:ext>
            </a:extLst>
          </p:cNvPr>
          <p:cNvSpPr>
            <a:spLocks noGrp="1"/>
          </p:cNvSpPr>
          <p:nvPr>
            <p:ph idx="1"/>
          </p:nvPr>
        </p:nvSpPr>
        <p:spPr>
          <a:xfrm>
            <a:off x="838199" y="1724026"/>
            <a:ext cx="10925433" cy="4639703"/>
          </a:xfrm>
        </p:spPr>
        <p:txBody>
          <a:bodyPr>
            <a:normAutofit lnSpcReduction="10000"/>
          </a:bodyPr>
          <a:lstStyle/>
          <a:p>
            <a:r>
              <a:rPr lang="pt-BR" dirty="0"/>
              <a:t>arquitetura IP móvel padronizada ~ 20 anos atrás</a:t>
            </a:r>
            <a:r>
              <a:rPr lang="en-US" dirty="0"/>
              <a:t> </a:t>
            </a:r>
            <a:r>
              <a:rPr lang="en-US" sz="2400" dirty="0"/>
              <a:t>[RFC 5944]</a:t>
            </a:r>
          </a:p>
          <a:p>
            <a:pPr lvl="1"/>
            <a:r>
              <a:rPr lang="pt-BR" dirty="0"/>
              <a:t>muito antes dos smartphones onipresentes e do suporte do 4G para protocolos de Internet</a:t>
            </a:r>
            <a:endParaRPr lang="en-US" dirty="0"/>
          </a:p>
          <a:p>
            <a:pPr lvl="1"/>
            <a:r>
              <a:rPr lang="pt-BR" dirty="0"/>
              <a:t>não viu ampla implantação/uso</a:t>
            </a:r>
            <a:endParaRPr lang="en-US" dirty="0"/>
          </a:p>
          <a:p>
            <a:pPr lvl="1"/>
            <a:r>
              <a:rPr lang="pt-BR" dirty="0"/>
              <a:t>talvez WiFi para Internet e telefones 2G/3G para voz fossem “bons o suficiente” na época</a:t>
            </a:r>
            <a:endParaRPr lang="en-US" dirty="0"/>
          </a:p>
          <a:p>
            <a:r>
              <a:rPr lang="en-US" sz="2400" dirty="0" err="1"/>
              <a:t>arquitetura</a:t>
            </a:r>
            <a:r>
              <a:rPr lang="en-US" sz="2400" dirty="0"/>
              <a:t> IP </a:t>
            </a:r>
            <a:r>
              <a:rPr lang="en-US" sz="2400" dirty="0" err="1"/>
              <a:t>móvel</a:t>
            </a:r>
            <a:r>
              <a:rPr lang="en-US" sz="2400" dirty="0"/>
              <a:t>:</a:t>
            </a:r>
          </a:p>
          <a:p>
            <a:pPr lvl="1"/>
            <a:r>
              <a:rPr lang="pt-BR" dirty="0"/>
              <a:t>roteamento indireto para nó (via rede doméstica) usando túneis</a:t>
            </a:r>
            <a:endParaRPr lang="en-US" dirty="0"/>
          </a:p>
          <a:p>
            <a:pPr lvl="1"/>
            <a:r>
              <a:rPr lang="pt-BR" dirty="0"/>
              <a:t>agente doméstico de IP móvel: papéis combinados de HSS 4G e P-GW doméstico</a:t>
            </a:r>
            <a:endParaRPr lang="en-US" dirty="0"/>
          </a:p>
          <a:p>
            <a:pPr lvl="1"/>
            <a:r>
              <a:rPr lang="pt-BR" dirty="0"/>
              <a:t>agente estrangeiro de IP móvel: papéis combinados de MME 4G e S-GW</a:t>
            </a:r>
            <a:endParaRPr lang="en-US" dirty="0"/>
          </a:p>
          <a:p>
            <a:pPr lvl="1"/>
            <a:r>
              <a:rPr lang="pt-BR" dirty="0"/>
              <a:t>protocolos para descoberta de agentes na rede visitada e registro do local visitado na rede doméstica via extensões do ICMP</a:t>
            </a:r>
            <a:endParaRPr lang="en-US" dirty="0"/>
          </a:p>
          <a:p>
            <a:endParaRPr lang="en-US" sz="2400" dirty="0"/>
          </a:p>
        </p:txBody>
      </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p:txBody>
          <a:bodyPr>
            <a:normAutofit/>
          </a:bodyPr>
          <a:lstStyle/>
          <a:p>
            <a:r>
              <a:rPr lang="en-US" dirty="0"/>
              <a:t>IP </a:t>
            </a:r>
            <a:r>
              <a:rPr lang="en-US" dirty="0" err="1"/>
              <a:t>móvel</a:t>
            </a:r>
            <a:endParaRPr lang="en-US" dirty="0"/>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249</a:t>
            </a:fld>
            <a:endParaRPr lang="en-US" dirty="0"/>
          </a:p>
        </p:txBody>
      </p:sp>
    </p:spTree>
    <p:extLst>
      <p:ext uri="{BB962C8B-B14F-4D97-AF65-F5344CB8AC3E}">
        <p14:creationId xmlns:p14="http://schemas.microsoft.com/office/powerpoint/2010/main" val="3147026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9A020C40-9DCE-A49B-F2FD-A6CEBBEB338E}"/>
              </a:ext>
            </a:extLst>
          </p:cNvPr>
          <p:cNvGrpSpPr/>
          <p:nvPr/>
        </p:nvGrpSpPr>
        <p:grpSpPr>
          <a:xfrm>
            <a:off x="6533566" y="1529765"/>
            <a:ext cx="5372099" cy="4529733"/>
            <a:chOff x="881063" y="1346255"/>
            <a:chExt cx="5372099" cy="4529733"/>
          </a:xfrm>
        </p:grpSpPr>
        <p:grpSp>
          <p:nvGrpSpPr>
            <p:cNvPr id="107" name="Group 356">
              <a:extLst>
                <a:ext uri="{FF2B5EF4-FFF2-40B4-BE49-F238E27FC236}">
                  <a16:creationId xmlns:a16="http://schemas.microsoft.com/office/drawing/2014/main" id="{58A73542-A8C2-3747-8963-FA5E2C4C09C5}"/>
                </a:ext>
              </a:extLst>
            </p:cNvPr>
            <p:cNvGrpSpPr>
              <a:grpSpLocks/>
            </p:cNvGrpSpPr>
            <p:nvPr/>
          </p:nvGrpSpPr>
          <p:grpSpPr bwMode="auto">
            <a:xfrm>
              <a:off x="3567113" y="2183416"/>
              <a:ext cx="627062" cy="642937"/>
              <a:chOff x="313" y="1497"/>
              <a:chExt cx="1152" cy="1014"/>
            </a:xfrm>
          </p:grpSpPr>
          <p:pic>
            <p:nvPicPr>
              <p:cNvPr id="108" name="Picture 354" descr="laptop_stylized_small">
                <a:extLst>
                  <a:ext uri="{FF2B5EF4-FFF2-40B4-BE49-F238E27FC236}">
                    <a16:creationId xmlns:a16="http://schemas.microsoft.com/office/drawing/2014/main" id="{B2EACC5A-1F17-F14E-B327-E3058A6142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9" name="Picture 355" descr="antenna_stylized">
                <a:extLst>
                  <a:ext uri="{FF2B5EF4-FFF2-40B4-BE49-F238E27FC236}">
                    <a16:creationId xmlns:a16="http://schemas.microsoft.com/office/drawing/2014/main" id="{3DC5A5D2-F456-6C4C-B076-22D375BC329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11" name="Freeform 7">
              <a:extLst>
                <a:ext uri="{FF2B5EF4-FFF2-40B4-BE49-F238E27FC236}">
                  <a16:creationId xmlns:a16="http://schemas.microsoft.com/office/drawing/2014/main" id="{F64D421C-A8EA-AA46-9CF6-1F440BA24764}"/>
                </a:ext>
              </a:extLst>
            </p:cNvPr>
            <p:cNvSpPr>
              <a:spLocks/>
            </p:cNvSpPr>
            <p:nvPr/>
          </p:nvSpPr>
          <p:spPr bwMode="auto">
            <a:xfrm>
              <a:off x="2101850" y="2026253"/>
              <a:ext cx="2020888" cy="1085850"/>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Line 26">
              <a:extLst>
                <a:ext uri="{FF2B5EF4-FFF2-40B4-BE49-F238E27FC236}">
                  <a16:creationId xmlns:a16="http://schemas.microsoft.com/office/drawing/2014/main" id="{21069D36-C753-C94F-A501-02B3B81CDA05}"/>
                </a:ext>
              </a:extLst>
            </p:cNvPr>
            <p:cNvSpPr>
              <a:spLocks noChangeShapeType="1"/>
            </p:cNvSpPr>
            <p:nvPr/>
          </p:nvSpPr>
          <p:spPr bwMode="auto">
            <a:xfrm flipV="1">
              <a:off x="3375025" y="3240691"/>
              <a:ext cx="998538" cy="169862"/>
            </a:xfrm>
            <a:prstGeom prst="line">
              <a:avLst/>
            </a:prstGeom>
            <a:noFill/>
            <a:ln w="38100">
              <a:solidFill>
                <a:srgbClr val="FF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13" name="Line 27">
              <a:extLst>
                <a:ext uri="{FF2B5EF4-FFF2-40B4-BE49-F238E27FC236}">
                  <a16:creationId xmlns:a16="http://schemas.microsoft.com/office/drawing/2014/main" id="{D088846B-014D-2C40-A52B-2FC53A963A1E}"/>
                </a:ext>
              </a:extLst>
            </p:cNvPr>
            <p:cNvSpPr>
              <a:spLocks noChangeShapeType="1"/>
            </p:cNvSpPr>
            <p:nvPr/>
          </p:nvSpPr>
          <p:spPr bwMode="auto">
            <a:xfrm>
              <a:off x="4048125" y="2761266"/>
              <a:ext cx="407988" cy="322262"/>
            </a:xfrm>
            <a:prstGeom prst="line">
              <a:avLst/>
            </a:prstGeom>
            <a:noFill/>
            <a:ln w="38100">
              <a:solidFill>
                <a:srgbClr val="FF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14" name="Text Box 28">
              <a:extLst>
                <a:ext uri="{FF2B5EF4-FFF2-40B4-BE49-F238E27FC236}">
                  <a16:creationId xmlns:a16="http://schemas.microsoft.com/office/drawing/2014/main" id="{BB572165-F49B-6548-85B2-DCB2FAF23288}"/>
                </a:ext>
              </a:extLst>
            </p:cNvPr>
            <p:cNvSpPr txBox="1">
              <a:spLocks noChangeArrowheads="1"/>
            </p:cNvSpPr>
            <p:nvPr/>
          </p:nvSpPr>
          <p:spPr bwMode="auto">
            <a:xfrm>
              <a:off x="2493963" y="3132741"/>
              <a:ext cx="350837"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A</a:t>
              </a:r>
            </a:p>
          </p:txBody>
        </p:sp>
        <p:sp>
          <p:nvSpPr>
            <p:cNvPr id="115" name="Text Box 29">
              <a:extLst>
                <a:ext uri="{FF2B5EF4-FFF2-40B4-BE49-F238E27FC236}">
                  <a16:creationId xmlns:a16="http://schemas.microsoft.com/office/drawing/2014/main" id="{F727CB4B-B31D-B44A-8126-9A73973F15B9}"/>
                </a:ext>
              </a:extLst>
            </p:cNvPr>
            <p:cNvSpPr txBox="1">
              <a:spLocks noChangeArrowheads="1"/>
            </p:cNvSpPr>
            <p:nvPr/>
          </p:nvSpPr>
          <p:spPr bwMode="auto">
            <a:xfrm>
              <a:off x="4967288" y="2905728"/>
              <a:ext cx="3381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B</a:t>
              </a:r>
            </a:p>
          </p:txBody>
        </p:sp>
        <p:sp>
          <p:nvSpPr>
            <p:cNvPr id="116" name="Text Box 30">
              <a:extLst>
                <a:ext uri="{FF2B5EF4-FFF2-40B4-BE49-F238E27FC236}">
                  <a16:creationId xmlns:a16="http://schemas.microsoft.com/office/drawing/2014/main" id="{E7687122-B847-5F42-A300-D5553034D21E}"/>
                </a:ext>
              </a:extLst>
            </p:cNvPr>
            <p:cNvSpPr txBox="1">
              <a:spLocks noChangeArrowheads="1"/>
            </p:cNvSpPr>
            <p:nvPr/>
          </p:nvSpPr>
          <p:spPr bwMode="auto">
            <a:xfrm>
              <a:off x="4144963" y="2200878"/>
              <a:ext cx="350837"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C</a:t>
              </a:r>
            </a:p>
          </p:txBody>
        </p:sp>
        <p:sp>
          <p:nvSpPr>
            <p:cNvPr id="117" name="Rectangle 32">
              <a:extLst>
                <a:ext uri="{FF2B5EF4-FFF2-40B4-BE49-F238E27FC236}">
                  <a16:creationId xmlns:a16="http://schemas.microsoft.com/office/drawing/2014/main" id="{849DF770-B526-8044-9F6D-6C14557B6ABD}"/>
                </a:ext>
              </a:extLst>
            </p:cNvPr>
            <p:cNvSpPr>
              <a:spLocks noChangeArrowheads="1"/>
            </p:cNvSpPr>
            <p:nvPr/>
          </p:nvSpPr>
          <p:spPr bwMode="auto">
            <a:xfrm>
              <a:off x="881063" y="1346255"/>
              <a:ext cx="5372099" cy="4529733"/>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75000"/>
                <a:buFont typeface="Wingdings" charset="0"/>
                <a:buNone/>
                <a:defRPr/>
              </a:pPr>
              <a:r>
                <a:rPr lang="en-US" sz="2800" dirty="0" err="1">
                  <a:solidFill>
                    <a:srgbClr val="C00000"/>
                  </a:solidFill>
                  <a:ea typeface="ＭＳ Ｐゴシック" charset="0"/>
                </a:rPr>
                <a:t>Objetos</a:t>
              </a:r>
              <a:r>
                <a:rPr lang="en-US" sz="2800" dirty="0">
                  <a:solidFill>
                    <a:srgbClr val="C00000"/>
                  </a:solidFill>
                  <a:ea typeface="ＭＳ Ｐゴシック" charset="0"/>
                </a:rPr>
                <a:t> </a:t>
              </a:r>
              <a:r>
                <a:rPr lang="en-US" sz="2800" dirty="0" err="1">
                  <a:solidFill>
                    <a:srgbClr val="C00000"/>
                  </a:solidFill>
                  <a:ea typeface="ＭＳ Ｐゴシック" charset="0"/>
                </a:rPr>
                <a:t>causam</a:t>
              </a:r>
              <a:r>
                <a:rPr lang="en-US" sz="2800" dirty="0">
                  <a:solidFill>
                    <a:srgbClr val="C00000"/>
                  </a:solidFill>
                  <a:ea typeface="ＭＳ Ｐゴシック" charset="0"/>
                </a:rPr>
                <a:t> “</a:t>
              </a:r>
              <a:r>
                <a:rPr lang="en-US" sz="2800" dirty="0" err="1">
                  <a:solidFill>
                    <a:srgbClr val="C00000"/>
                  </a:solidFill>
                  <a:ea typeface="ＭＳ Ｐゴシック" charset="0"/>
                </a:rPr>
                <a:t>terminais</a:t>
              </a:r>
              <a:r>
                <a:rPr lang="en-US" sz="2800" dirty="0">
                  <a:solidFill>
                    <a:srgbClr val="C00000"/>
                  </a:solidFill>
                  <a:ea typeface="ＭＳ Ｐゴシック" charset="0"/>
                </a:rPr>
                <a:t> </a:t>
              </a:r>
              <a:r>
                <a:rPr lang="en-US" sz="2800" dirty="0" err="1">
                  <a:solidFill>
                    <a:srgbClr val="C00000"/>
                  </a:solidFill>
                  <a:ea typeface="ＭＳ Ｐゴシック" charset="0"/>
                </a:rPr>
                <a:t>ocultos</a:t>
              </a:r>
              <a:r>
                <a:rPr lang="en-US" sz="2800" dirty="0">
                  <a:solidFill>
                    <a:srgbClr val="C00000"/>
                  </a:solidFill>
                  <a:ea typeface="ＭＳ Ｐゴシック" charset="0"/>
                </a:rPr>
                <a:t>”</a:t>
              </a: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None/>
                <a:defRPr/>
              </a:pPr>
              <a:endParaRPr lang="en-US" sz="2800" dirty="0">
                <a:solidFill>
                  <a:srgbClr val="C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B e A </a:t>
              </a:r>
              <a:r>
                <a:rPr lang="en-US" sz="2400" dirty="0" err="1">
                  <a:solidFill>
                    <a:srgbClr val="000000"/>
                  </a:solidFill>
                  <a:ea typeface="ＭＳ Ｐゴシック" charset="0"/>
                </a:rPr>
                <a:t>ouvem</a:t>
              </a:r>
              <a:r>
                <a:rPr lang="en-US" sz="2400" dirty="0">
                  <a:solidFill>
                    <a:srgbClr val="000000"/>
                  </a:solidFill>
                  <a:ea typeface="ＭＳ Ｐゴシック" charset="0"/>
                </a:rPr>
                <a:t> </a:t>
              </a:r>
              <a:r>
                <a:rPr lang="en-US" sz="2400" dirty="0"/>
                <a:t>um </a:t>
              </a:r>
              <a:r>
                <a:rPr lang="en-US" sz="2400" dirty="0" err="1"/>
                <a:t>ao</a:t>
              </a:r>
              <a:r>
                <a:rPr lang="en-US" sz="2400" dirty="0"/>
                <a:t> outro</a:t>
              </a:r>
              <a:endParaRPr lang="en-US" sz="2400" dirty="0">
                <a:solidFill>
                  <a:srgbClr val="0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B e C </a:t>
              </a:r>
              <a:r>
                <a:rPr lang="en-US" sz="2400" dirty="0" err="1">
                  <a:solidFill>
                    <a:srgbClr val="000000"/>
                  </a:solidFill>
                  <a:ea typeface="ＭＳ Ｐゴシック" charset="0"/>
                </a:rPr>
                <a:t>ouvem</a:t>
              </a:r>
              <a:r>
                <a:rPr lang="en-US" sz="2400" dirty="0">
                  <a:solidFill>
                    <a:srgbClr val="000000"/>
                  </a:solidFill>
                  <a:ea typeface="ＭＳ Ｐゴシック" charset="0"/>
                </a:rPr>
                <a:t> </a:t>
              </a:r>
              <a:r>
                <a:rPr lang="en-US" sz="2400" dirty="0"/>
                <a:t>um </a:t>
              </a:r>
              <a:r>
                <a:rPr lang="en-US" sz="2400" dirty="0" err="1"/>
                <a:t>ao</a:t>
              </a:r>
              <a:r>
                <a:rPr lang="en-US" sz="2400" dirty="0"/>
                <a:t> outro</a:t>
              </a:r>
              <a:endParaRPr lang="en-US" sz="2400" dirty="0">
                <a:solidFill>
                  <a:srgbClr val="0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A e C não podem ouvir um ao outro, o que significa que A e C estão inconscientes de sua interferência em B</a:t>
              </a:r>
              <a:endParaRPr lang="en-US" sz="2400" dirty="0">
                <a:solidFill>
                  <a:srgbClr val="000000"/>
                </a:solidFill>
                <a:ea typeface="ＭＳ Ｐゴシック" charset="0"/>
              </a:endParaRPr>
            </a:p>
            <a:p>
              <a:pPr marL="342900" indent="-342900" eaLnBrk="0" fontAlgn="base" hangingPunct="0">
                <a:lnSpc>
                  <a:spcPct val="90000"/>
                </a:lnSpc>
                <a:spcBef>
                  <a:spcPct val="20000"/>
                </a:spcBef>
                <a:spcAft>
                  <a:spcPct val="0"/>
                </a:spcAft>
                <a:buClr>
                  <a:srgbClr val="000099"/>
                </a:buClr>
                <a:buSzPct val="75000"/>
                <a:buFont typeface="Wingdings" charset="0"/>
                <a:buChar char="v"/>
                <a:defRPr/>
              </a:pPr>
              <a:endParaRPr lang="en-US" sz="2000" dirty="0">
                <a:solidFill>
                  <a:srgbClr val="000000"/>
                </a:solidFill>
                <a:latin typeface="Arial" charset="0"/>
                <a:ea typeface="ＭＳ Ｐゴシック" charset="0"/>
              </a:endParaRPr>
            </a:p>
          </p:txBody>
        </p:sp>
        <p:grpSp>
          <p:nvGrpSpPr>
            <p:cNvPr id="131" name="Group 356">
              <a:extLst>
                <a:ext uri="{FF2B5EF4-FFF2-40B4-BE49-F238E27FC236}">
                  <a16:creationId xmlns:a16="http://schemas.microsoft.com/office/drawing/2014/main" id="{4CA07968-03D3-0041-BCA1-C9FDA0B76EA9}"/>
                </a:ext>
              </a:extLst>
            </p:cNvPr>
            <p:cNvGrpSpPr>
              <a:grpSpLocks/>
            </p:cNvGrpSpPr>
            <p:nvPr/>
          </p:nvGrpSpPr>
          <p:grpSpPr bwMode="auto">
            <a:xfrm>
              <a:off x="4329113" y="2732691"/>
              <a:ext cx="627062" cy="642937"/>
              <a:chOff x="313" y="1497"/>
              <a:chExt cx="1152" cy="1014"/>
            </a:xfrm>
          </p:grpSpPr>
          <p:pic>
            <p:nvPicPr>
              <p:cNvPr id="132" name="Picture 354" descr="laptop_stylized_small">
                <a:extLst>
                  <a:ext uri="{FF2B5EF4-FFF2-40B4-BE49-F238E27FC236}">
                    <a16:creationId xmlns:a16="http://schemas.microsoft.com/office/drawing/2014/main" id="{7306B260-74E1-5346-A521-CA70EAD7E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 name="Picture 355" descr="antenna_stylized">
                <a:extLst>
                  <a:ext uri="{FF2B5EF4-FFF2-40B4-BE49-F238E27FC236}">
                    <a16:creationId xmlns:a16="http://schemas.microsoft.com/office/drawing/2014/main" id="{C6C0BA51-6B06-3B4F-AAD9-C22224D558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4" name="Group 356">
              <a:extLst>
                <a:ext uri="{FF2B5EF4-FFF2-40B4-BE49-F238E27FC236}">
                  <a16:creationId xmlns:a16="http://schemas.microsoft.com/office/drawing/2014/main" id="{CB4DEA0C-C72B-0346-A94A-CBBD910F3304}"/>
                </a:ext>
              </a:extLst>
            </p:cNvPr>
            <p:cNvGrpSpPr>
              <a:grpSpLocks/>
            </p:cNvGrpSpPr>
            <p:nvPr/>
          </p:nvGrpSpPr>
          <p:grpSpPr bwMode="auto">
            <a:xfrm>
              <a:off x="2805113" y="2873978"/>
              <a:ext cx="627062" cy="644525"/>
              <a:chOff x="313" y="1497"/>
              <a:chExt cx="1152" cy="1014"/>
            </a:xfrm>
          </p:grpSpPr>
          <p:pic>
            <p:nvPicPr>
              <p:cNvPr id="135" name="Picture 354" descr="laptop_stylized_small">
                <a:extLst>
                  <a:ext uri="{FF2B5EF4-FFF2-40B4-BE49-F238E27FC236}">
                    <a16:creationId xmlns:a16="http://schemas.microsoft.com/office/drawing/2014/main" id="{A761A985-95DE-D44A-832C-B5DA904846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6" name="Picture 355" descr="antenna_stylized">
                <a:extLst>
                  <a:ext uri="{FF2B5EF4-FFF2-40B4-BE49-F238E27FC236}">
                    <a16:creationId xmlns:a16="http://schemas.microsoft.com/office/drawing/2014/main" id="{446B3308-57E8-114D-BAF3-DDE4A94E2A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6" name="Title 2">
            <a:extLst>
              <a:ext uri="{FF2B5EF4-FFF2-40B4-BE49-F238E27FC236}">
                <a16:creationId xmlns:a16="http://schemas.microsoft.com/office/drawing/2014/main" id="{60D8960B-043D-F875-3096-F0FE30791A06}"/>
              </a:ext>
            </a:extLst>
          </p:cNvPr>
          <p:cNvSpPr>
            <a:spLocks noGrp="1"/>
          </p:cNvSpPr>
          <p:nvPr>
            <p:ph type="title"/>
          </p:nvPr>
        </p:nvSpPr>
        <p:spPr>
          <a:xfrm>
            <a:off x="804863" y="251553"/>
            <a:ext cx="10515600" cy="894622"/>
          </a:xfrm>
        </p:spPr>
        <p:txBody>
          <a:bodyPr>
            <a:normAutofit fontScale="90000"/>
          </a:bodyPr>
          <a:lstStyle/>
          <a:p>
            <a:r>
              <a:rPr lang="pt-BR" dirty="0"/>
              <a:t>Características de enlaces sem fio: terminais ocultos</a:t>
            </a:r>
            <a:endParaRPr lang="en-US" dirty="0"/>
          </a:p>
        </p:txBody>
      </p:sp>
      <p:grpSp>
        <p:nvGrpSpPr>
          <p:cNvPr id="31" name="Group 30">
            <a:extLst>
              <a:ext uri="{FF2B5EF4-FFF2-40B4-BE49-F238E27FC236}">
                <a16:creationId xmlns:a16="http://schemas.microsoft.com/office/drawing/2014/main" id="{0DCF6C21-C750-D6A5-A494-87AC5B576B32}"/>
              </a:ext>
            </a:extLst>
          </p:cNvPr>
          <p:cNvGrpSpPr/>
          <p:nvPr/>
        </p:nvGrpSpPr>
        <p:grpSpPr>
          <a:xfrm>
            <a:off x="553458" y="1529765"/>
            <a:ext cx="5591537" cy="5096834"/>
            <a:chOff x="6391462" y="1346255"/>
            <a:chExt cx="5591537" cy="5096834"/>
          </a:xfrm>
        </p:grpSpPr>
        <p:sp>
          <p:nvSpPr>
            <p:cNvPr id="146" name="Rectangle 70">
              <a:extLst>
                <a:ext uri="{FF2B5EF4-FFF2-40B4-BE49-F238E27FC236}">
                  <a16:creationId xmlns:a16="http://schemas.microsoft.com/office/drawing/2014/main" id="{74CC21E7-8D8F-BE42-B6A9-4A812307A735}"/>
                </a:ext>
              </a:extLst>
            </p:cNvPr>
            <p:cNvSpPr>
              <a:spLocks noChangeArrowheads="1"/>
            </p:cNvSpPr>
            <p:nvPr/>
          </p:nvSpPr>
          <p:spPr bwMode="auto">
            <a:xfrm>
              <a:off x="6391462" y="1346255"/>
              <a:ext cx="5591537" cy="5096834"/>
            </a:xfrm>
            <a:prstGeom prst="rect">
              <a:avLst/>
            </a:prstGeom>
            <a:noFill/>
            <a:ln>
              <a:noFill/>
            </a:ln>
            <a:effectLst/>
            <a:extLst>
              <a:ext uri="{909E8E84-426E-40dd-AFC4-6F175D3DCCD1}">
                <a14:hiddenFill xmlns="" xmlns:a14="http://schemas.microsoft.com/office/drawing/2010/main">
                  <a:solidFill>
                    <a:srgbClr val="FFCC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pt-BR" sz="2800" dirty="0">
                  <a:solidFill>
                    <a:srgbClr val="C00000"/>
                  </a:solidFill>
                </a:rPr>
                <a:t>Perda de percurso causa “terminais ocultos”</a:t>
              </a:r>
              <a:endParaRPr lang="en-US" sz="2400" dirty="0">
                <a:solidFill>
                  <a:srgbClr val="C00000"/>
                </a:solidFill>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342900" indent="-342900">
                <a:lnSpc>
                  <a:spcPct val="90000"/>
                </a:lnSpc>
                <a:spcBef>
                  <a:spcPct val="20000"/>
                </a:spcBef>
                <a:buClr>
                  <a:srgbClr val="000099"/>
                </a:buClr>
                <a:buSzPct val="75000"/>
                <a:buFont typeface="Wingdings" charset="0"/>
                <a:buNone/>
                <a:defRPr/>
              </a:pPr>
              <a:endParaRPr lang="en-US" sz="2400" dirty="0">
                <a:solidFill>
                  <a:srgbClr val="C00000"/>
                </a:solidFill>
                <a:cs typeface="+mn-cs"/>
              </a:endParaRPr>
            </a:p>
            <a:p>
              <a:pPr marL="277813" indent="-277813">
                <a:lnSpc>
                  <a:spcPct val="90000"/>
                </a:lnSpc>
                <a:spcBef>
                  <a:spcPct val="20000"/>
                </a:spcBef>
                <a:buClr>
                  <a:srgbClr val="000099"/>
                </a:buClr>
                <a:buSzPct val="100000"/>
                <a:buFont typeface="Wingdings" charset="2"/>
                <a:buChar char="§"/>
                <a:defRPr/>
              </a:pPr>
              <a:r>
                <a:rPr lang="en-US" sz="2400" dirty="0"/>
                <a:t>B e A </a:t>
              </a:r>
              <a:r>
                <a:rPr lang="en-US" sz="2400" dirty="0" err="1"/>
                <a:t>ouvem</a:t>
              </a:r>
              <a:r>
                <a:rPr lang="en-US" sz="2400" dirty="0"/>
                <a:t> um </a:t>
              </a:r>
              <a:r>
                <a:rPr lang="en-US" sz="2400" dirty="0" err="1"/>
                <a:t>ao</a:t>
              </a:r>
              <a:r>
                <a:rPr lang="en-US" sz="2400" dirty="0"/>
                <a:t> outro</a:t>
              </a:r>
              <a:endParaRPr lang="en-US" sz="2400" dirty="0">
                <a:cs typeface="+mn-cs"/>
              </a:endParaRPr>
            </a:p>
            <a:p>
              <a:pPr marL="277813" indent="-277813">
                <a:lnSpc>
                  <a:spcPct val="90000"/>
                </a:lnSpc>
                <a:spcBef>
                  <a:spcPct val="20000"/>
                </a:spcBef>
                <a:buClr>
                  <a:srgbClr val="000099"/>
                </a:buClr>
                <a:buSzPct val="100000"/>
                <a:buFont typeface="Wingdings" charset="2"/>
                <a:buChar char="§"/>
                <a:defRPr/>
              </a:pPr>
              <a:r>
                <a:rPr lang="en-US" sz="2400" dirty="0"/>
                <a:t>B e C </a:t>
              </a:r>
              <a:r>
                <a:rPr lang="en-US" sz="2400" dirty="0" err="1"/>
                <a:t>ouvem</a:t>
              </a:r>
              <a:r>
                <a:rPr lang="en-US" sz="2400" dirty="0"/>
                <a:t> um </a:t>
              </a:r>
              <a:r>
                <a:rPr lang="en-US" sz="2400" dirty="0" err="1"/>
                <a:t>ao</a:t>
              </a:r>
              <a:r>
                <a:rPr lang="en-US" sz="2400" dirty="0"/>
                <a:t> outro</a:t>
              </a:r>
              <a:endParaRPr lang="en-US" sz="2400" dirty="0">
                <a:cs typeface="+mn-cs"/>
              </a:endParaRPr>
            </a:p>
            <a:p>
              <a:pPr marL="277813" indent="-277813">
                <a:lnSpc>
                  <a:spcPct val="90000"/>
                </a:lnSpc>
                <a:spcBef>
                  <a:spcPct val="20000"/>
                </a:spcBef>
                <a:buClr>
                  <a:srgbClr val="000099"/>
                </a:buClr>
                <a:buSzPct val="100000"/>
                <a:buFont typeface="Wingdings" charset="2"/>
                <a:buChar char="§"/>
                <a:defRPr/>
              </a:pPr>
              <a:r>
                <a:rPr lang="pt-BR" sz="2400" dirty="0"/>
                <a:t>A e C não podem ouvir um ao outro interferindo em B</a:t>
              </a:r>
              <a:endParaRPr lang="en-US" sz="2400" dirty="0">
                <a:cs typeface="+mn-cs"/>
              </a:endParaRPr>
            </a:p>
          </p:txBody>
        </p:sp>
        <p:grpSp>
          <p:nvGrpSpPr>
            <p:cNvPr id="3" name="Group 2">
              <a:extLst>
                <a:ext uri="{FF2B5EF4-FFF2-40B4-BE49-F238E27FC236}">
                  <a16:creationId xmlns:a16="http://schemas.microsoft.com/office/drawing/2014/main" id="{3FBB4A4B-7BD9-9CAD-88C5-DA6E28822984}"/>
                </a:ext>
              </a:extLst>
            </p:cNvPr>
            <p:cNvGrpSpPr/>
            <p:nvPr/>
          </p:nvGrpSpPr>
          <p:grpSpPr>
            <a:xfrm>
              <a:off x="7276945" y="2007959"/>
              <a:ext cx="3928510" cy="2312922"/>
              <a:chOff x="6663392" y="2040616"/>
              <a:chExt cx="4992568" cy="2569817"/>
            </a:xfrm>
          </p:grpSpPr>
          <p:sp>
            <p:nvSpPr>
              <p:cNvPr id="4" name="Text Box 47">
                <a:extLst>
                  <a:ext uri="{FF2B5EF4-FFF2-40B4-BE49-F238E27FC236}">
                    <a16:creationId xmlns:a16="http://schemas.microsoft.com/office/drawing/2014/main" id="{861A2F64-CC7D-65EB-F0CB-90413D2A4E86}"/>
                  </a:ext>
                </a:extLst>
              </p:cNvPr>
              <p:cNvSpPr txBox="1">
                <a:spLocks noChangeArrowheads="1"/>
              </p:cNvSpPr>
              <p:nvPr/>
            </p:nvSpPr>
            <p:spPr bwMode="auto">
              <a:xfrm>
                <a:off x="7119592" y="2134556"/>
                <a:ext cx="3508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FF0000"/>
                    </a:solidFill>
                    <a:latin typeface="Arial" charset="0"/>
                    <a:cs typeface="Arial" charset="0"/>
                  </a:rPr>
                  <a:t>A</a:t>
                </a:r>
              </a:p>
            </p:txBody>
          </p:sp>
          <p:sp>
            <p:nvSpPr>
              <p:cNvPr id="5" name="Text Box 48">
                <a:extLst>
                  <a:ext uri="{FF2B5EF4-FFF2-40B4-BE49-F238E27FC236}">
                    <a16:creationId xmlns:a16="http://schemas.microsoft.com/office/drawing/2014/main" id="{E8A46B63-8A6F-FA65-3566-FF99510E325D}"/>
                  </a:ext>
                </a:extLst>
              </p:cNvPr>
              <p:cNvSpPr txBox="1">
                <a:spLocks noChangeArrowheads="1"/>
              </p:cNvSpPr>
              <p:nvPr/>
            </p:nvSpPr>
            <p:spPr bwMode="auto">
              <a:xfrm>
                <a:off x="9088916" y="2175553"/>
                <a:ext cx="328612"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B</a:t>
                </a:r>
              </a:p>
            </p:txBody>
          </p:sp>
          <p:sp>
            <p:nvSpPr>
              <p:cNvPr id="8" name="Text Box 49">
                <a:extLst>
                  <a:ext uri="{FF2B5EF4-FFF2-40B4-BE49-F238E27FC236}">
                    <a16:creationId xmlns:a16="http://schemas.microsoft.com/office/drawing/2014/main" id="{3E0D2271-1729-FC82-E87E-5F4FCD864E3D}"/>
                  </a:ext>
                </a:extLst>
              </p:cNvPr>
              <p:cNvSpPr txBox="1">
                <a:spLocks noChangeArrowheads="1"/>
              </p:cNvSpPr>
              <p:nvPr/>
            </p:nvSpPr>
            <p:spPr bwMode="auto">
              <a:xfrm>
                <a:off x="10604235" y="2203517"/>
                <a:ext cx="350837"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3333CC"/>
                    </a:solidFill>
                    <a:latin typeface="Arial" charset="0"/>
                    <a:cs typeface="Arial" charset="0"/>
                  </a:rPr>
                  <a:t>C</a:t>
                </a:r>
              </a:p>
            </p:txBody>
          </p:sp>
          <p:sp>
            <p:nvSpPr>
              <p:cNvPr id="9" name="Line 60">
                <a:extLst>
                  <a:ext uri="{FF2B5EF4-FFF2-40B4-BE49-F238E27FC236}">
                    <a16:creationId xmlns:a16="http://schemas.microsoft.com/office/drawing/2014/main" id="{E2294FDA-1929-AE42-F657-57B0820C10ED}"/>
                  </a:ext>
                </a:extLst>
              </p:cNvPr>
              <p:cNvSpPr>
                <a:spLocks noChangeShapeType="1"/>
              </p:cNvSpPr>
              <p:nvPr/>
            </p:nvSpPr>
            <p:spPr bwMode="auto">
              <a:xfrm>
                <a:off x="7177183" y="4320144"/>
                <a:ext cx="3455108"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 name="Line 61">
                <a:extLst>
                  <a:ext uri="{FF2B5EF4-FFF2-40B4-BE49-F238E27FC236}">
                    <a16:creationId xmlns:a16="http://schemas.microsoft.com/office/drawing/2014/main" id="{86CD1292-CBC2-8DFB-7663-F22F23E71EDB}"/>
                  </a:ext>
                </a:extLst>
              </p:cNvPr>
              <p:cNvSpPr>
                <a:spLocks noChangeShapeType="1"/>
              </p:cNvSpPr>
              <p:nvPr/>
            </p:nvSpPr>
            <p:spPr bwMode="auto">
              <a:xfrm>
                <a:off x="7158819" y="3182426"/>
                <a:ext cx="0" cy="11382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 name="Text Box 63">
                <a:extLst>
                  <a:ext uri="{FF2B5EF4-FFF2-40B4-BE49-F238E27FC236}">
                    <a16:creationId xmlns:a16="http://schemas.microsoft.com/office/drawing/2014/main" id="{FF957A4C-D18B-F062-8190-BDD1AD46E828}"/>
                  </a:ext>
                </a:extLst>
              </p:cNvPr>
              <p:cNvSpPr txBox="1">
                <a:spLocks noChangeArrowheads="1"/>
              </p:cNvSpPr>
              <p:nvPr/>
            </p:nvSpPr>
            <p:spPr bwMode="auto">
              <a:xfrm>
                <a:off x="8659497" y="4302668"/>
                <a:ext cx="791242" cy="3077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200" dirty="0" err="1">
                    <a:solidFill>
                      <a:srgbClr val="000000"/>
                    </a:solidFill>
                    <a:latin typeface="+mn-lt"/>
                    <a:cs typeface="Arial" charset="0"/>
                  </a:rPr>
                  <a:t>espaço</a:t>
                </a:r>
                <a:endParaRPr lang="en-US" sz="1200" dirty="0">
                  <a:solidFill>
                    <a:srgbClr val="000000"/>
                  </a:solidFill>
                  <a:latin typeface="+mn-lt"/>
                  <a:cs typeface="Arial" charset="0"/>
                </a:endParaRPr>
              </a:p>
            </p:txBody>
          </p:sp>
          <p:grpSp>
            <p:nvGrpSpPr>
              <p:cNvPr id="12" name="Group 356">
                <a:extLst>
                  <a:ext uri="{FF2B5EF4-FFF2-40B4-BE49-F238E27FC236}">
                    <a16:creationId xmlns:a16="http://schemas.microsoft.com/office/drawing/2014/main" id="{ABC289C5-2147-E648-6FD9-119AFF95E605}"/>
                  </a:ext>
                </a:extLst>
              </p:cNvPr>
              <p:cNvGrpSpPr>
                <a:grpSpLocks/>
              </p:cNvGrpSpPr>
              <p:nvPr/>
            </p:nvGrpSpPr>
            <p:grpSpPr bwMode="auto">
              <a:xfrm>
                <a:off x="7340600" y="2040616"/>
                <a:ext cx="627063" cy="642937"/>
                <a:chOff x="313" y="1497"/>
                <a:chExt cx="1152" cy="1014"/>
              </a:xfrm>
            </p:grpSpPr>
            <p:pic>
              <p:nvPicPr>
                <p:cNvPr id="28" name="Picture 354" descr="laptop_stylized_small">
                  <a:extLst>
                    <a:ext uri="{FF2B5EF4-FFF2-40B4-BE49-F238E27FC236}">
                      <a16:creationId xmlns:a16="http://schemas.microsoft.com/office/drawing/2014/main" id="{9DDB7BB1-C36D-F706-D136-9572652D2C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 name="Picture 355" descr="antenna_stylized">
                  <a:extLst>
                    <a:ext uri="{FF2B5EF4-FFF2-40B4-BE49-F238E27FC236}">
                      <a16:creationId xmlns:a16="http://schemas.microsoft.com/office/drawing/2014/main" id="{519FB3EB-1058-E309-50C1-C713D32BAD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 name="Group 356">
                <a:extLst>
                  <a:ext uri="{FF2B5EF4-FFF2-40B4-BE49-F238E27FC236}">
                    <a16:creationId xmlns:a16="http://schemas.microsoft.com/office/drawing/2014/main" id="{E486952D-2F2C-4DAA-74EF-3BAC126C3DDB}"/>
                  </a:ext>
                </a:extLst>
              </p:cNvPr>
              <p:cNvGrpSpPr>
                <a:grpSpLocks/>
              </p:cNvGrpSpPr>
              <p:nvPr/>
            </p:nvGrpSpPr>
            <p:grpSpPr bwMode="auto">
              <a:xfrm>
                <a:off x="8555831" y="2044767"/>
                <a:ext cx="627062" cy="644525"/>
                <a:chOff x="313" y="1497"/>
                <a:chExt cx="1152" cy="1014"/>
              </a:xfrm>
            </p:grpSpPr>
            <p:pic>
              <p:nvPicPr>
                <p:cNvPr id="26" name="Picture 354" descr="laptop_stylized_small">
                  <a:extLst>
                    <a:ext uri="{FF2B5EF4-FFF2-40B4-BE49-F238E27FC236}">
                      <a16:creationId xmlns:a16="http://schemas.microsoft.com/office/drawing/2014/main" id="{0AB65EBF-3AAB-E07C-4263-991B515D6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7" name="Picture 355" descr="antenna_stylized">
                  <a:extLst>
                    <a:ext uri="{FF2B5EF4-FFF2-40B4-BE49-F238E27FC236}">
                      <a16:creationId xmlns:a16="http://schemas.microsoft.com/office/drawing/2014/main" id="{B811165D-C552-0ADA-EC31-ADF34F5429A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 name="Group 356">
                <a:extLst>
                  <a:ext uri="{FF2B5EF4-FFF2-40B4-BE49-F238E27FC236}">
                    <a16:creationId xmlns:a16="http://schemas.microsoft.com/office/drawing/2014/main" id="{2B2E189F-86D3-2D7F-5051-BCD4C4DD2816}"/>
                  </a:ext>
                </a:extLst>
              </p:cNvPr>
              <p:cNvGrpSpPr>
                <a:grpSpLocks/>
              </p:cNvGrpSpPr>
              <p:nvPr/>
            </p:nvGrpSpPr>
            <p:grpSpPr bwMode="auto">
              <a:xfrm>
                <a:off x="9961041" y="2050323"/>
                <a:ext cx="627062" cy="642938"/>
                <a:chOff x="313" y="1497"/>
                <a:chExt cx="1152" cy="1014"/>
              </a:xfrm>
            </p:grpSpPr>
            <p:pic>
              <p:nvPicPr>
                <p:cNvPr id="24" name="Picture 354" descr="laptop_stylized_small">
                  <a:extLst>
                    <a:ext uri="{FF2B5EF4-FFF2-40B4-BE49-F238E27FC236}">
                      <a16:creationId xmlns:a16="http://schemas.microsoft.com/office/drawing/2014/main" id="{06EC8C4F-1642-88BD-9666-DA4B95B6BAD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5" name="Picture 355" descr="antenna_stylized">
                  <a:extLst>
                    <a:ext uri="{FF2B5EF4-FFF2-40B4-BE49-F238E27FC236}">
                      <a16:creationId xmlns:a16="http://schemas.microsoft.com/office/drawing/2014/main" id="{233EE978-F5A1-A3B9-FFA1-694CCA6261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5" name="TextBox 14">
                <a:extLst>
                  <a:ext uri="{FF2B5EF4-FFF2-40B4-BE49-F238E27FC236}">
                    <a16:creationId xmlns:a16="http://schemas.microsoft.com/office/drawing/2014/main" id="{E0CA0E67-5937-271C-4A70-1F407C2CDE6A}"/>
                  </a:ext>
                </a:extLst>
              </p:cNvPr>
              <p:cNvSpPr txBox="1"/>
              <p:nvPr/>
            </p:nvSpPr>
            <p:spPr>
              <a:xfrm rot="16200000">
                <a:off x="6062862" y="3510774"/>
                <a:ext cx="1698621" cy="497561"/>
              </a:xfrm>
              <a:prstGeom prst="rect">
                <a:avLst/>
              </a:prstGeom>
              <a:noFill/>
            </p:spPr>
            <p:txBody>
              <a:bodyPr wrap="none" rtlCol="0">
                <a:spAutoFit/>
              </a:bodyPr>
              <a:lstStyle/>
              <a:p>
                <a:pPr algn="ctr">
                  <a:lnSpc>
                    <a:spcPct val="80000"/>
                  </a:lnSpc>
                </a:pPr>
                <a:r>
                  <a:rPr lang="pt-BR" sz="1200" dirty="0">
                    <a:latin typeface="Aptos" panose="020B0004020202020204" pitchFamily="34" charset="0"/>
                  </a:rPr>
                  <a:t>Intensidade do sinal</a:t>
                </a:r>
                <a:br>
                  <a:rPr lang="pt-BR" sz="1200" dirty="0">
                    <a:latin typeface="Aptos" panose="020B0004020202020204" pitchFamily="34" charset="0"/>
                  </a:rPr>
                </a:br>
                <a:r>
                  <a:rPr lang="en-US" sz="1200" dirty="0"/>
                  <a:t>(</a:t>
                </a:r>
                <a:r>
                  <a:rPr lang="en-US" sz="1200" dirty="0" err="1"/>
                  <a:t>escala</a:t>
                </a:r>
                <a:r>
                  <a:rPr lang="en-US" sz="1200" dirty="0"/>
                  <a:t> log)</a:t>
                </a:r>
              </a:p>
            </p:txBody>
          </p:sp>
          <p:cxnSp>
            <p:nvCxnSpPr>
              <p:cNvPr id="16" name="Straight Arrow Connector 15">
                <a:extLst>
                  <a:ext uri="{FF2B5EF4-FFF2-40B4-BE49-F238E27FC236}">
                    <a16:creationId xmlns:a16="http://schemas.microsoft.com/office/drawing/2014/main" id="{934D3FB0-24E8-3D13-5FD1-BD0AC06C954E}"/>
                  </a:ext>
                </a:extLst>
              </p:cNvPr>
              <p:cNvCxnSpPr>
                <a:cxnSpLocks/>
              </p:cNvCxnSpPr>
              <p:nvPr/>
            </p:nvCxnSpPr>
            <p:spPr>
              <a:xfrm>
                <a:off x="7613647" y="3182426"/>
                <a:ext cx="2612425" cy="996430"/>
              </a:xfrm>
              <a:prstGeom prst="straightConnector1">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7" name="Straight Arrow Connector 16">
                <a:extLst>
                  <a:ext uri="{FF2B5EF4-FFF2-40B4-BE49-F238E27FC236}">
                    <a16:creationId xmlns:a16="http://schemas.microsoft.com/office/drawing/2014/main" id="{168C7654-0B25-C0DC-167C-F6DC87987AC9}"/>
                  </a:ext>
                </a:extLst>
              </p:cNvPr>
              <p:cNvCxnSpPr>
                <a:cxnSpLocks/>
              </p:cNvCxnSpPr>
              <p:nvPr/>
            </p:nvCxnSpPr>
            <p:spPr>
              <a:xfrm flipV="1">
                <a:off x="7596292" y="3179790"/>
                <a:ext cx="2622687" cy="993576"/>
              </a:xfrm>
              <a:prstGeom prst="straightConnector1">
                <a:avLst/>
              </a:prstGeom>
              <a:ln w="9525">
                <a:solidFill>
                  <a:srgbClr val="3333CC"/>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18" name="Straight Arrow Connector 17">
                <a:extLst>
                  <a:ext uri="{FF2B5EF4-FFF2-40B4-BE49-F238E27FC236}">
                    <a16:creationId xmlns:a16="http://schemas.microsoft.com/office/drawing/2014/main" id="{63887CA7-B590-18FC-0DB2-7F1BC539D1A3}"/>
                  </a:ext>
                </a:extLst>
              </p:cNvPr>
              <p:cNvCxnSpPr>
                <a:cxnSpLocks/>
              </p:cNvCxnSpPr>
              <p:nvPr/>
            </p:nvCxnSpPr>
            <p:spPr>
              <a:xfrm flipV="1">
                <a:off x="7587666" y="3192073"/>
                <a:ext cx="1305410" cy="505475"/>
              </a:xfrm>
              <a:prstGeom prst="straightConnector1">
                <a:avLst/>
              </a:prstGeom>
              <a:ln w="952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19" name="Straight Arrow Connector 18">
                <a:extLst>
                  <a:ext uri="{FF2B5EF4-FFF2-40B4-BE49-F238E27FC236}">
                    <a16:creationId xmlns:a16="http://schemas.microsoft.com/office/drawing/2014/main" id="{5902BD13-C436-A2CA-43D6-2EFCBD88291F}"/>
                  </a:ext>
                </a:extLst>
              </p:cNvPr>
              <p:cNvCxnSpPr>
                <a:cxnSpLocks/>
              </p:cNvCxnSpPr>
              <p:nvPr/>
            </p:nvCxnSpPr>
            <p:spPr>
              <a:xfrm>
                <a:off x="8893774" y="3190904"/>
                <a:ext cx="1305410" cy="505475"/>
              </a:xfrm>
              <a:prstGeom prst="straightConnector1">
                <a:avLst/>
              </a:prstGeom>
              <a:ln w="9525">
                <a:solidFill>
                  <a:schemeClr val="tx1"/>
                </a:solidFill>
                <a:headEnd type="none"/>
                <a:tailEnd type="triangle"/>
              </a:ln>
            </p:spPr>
            <p:style>
              <a:lnRef idx="2">
                <a:schemeClr val="accent1"/>
              </a:lnRef>
              <a:fillRef idx="0">
                <a:schemeClr val="accent1"/>
              </a:fillRef>
              <a:effectRef idx="1">
                <a:schemeClr val="accent1"/>
              </a:effectRef>
              <a:fontRef idx="minor">
                <a:schemeClr val="tx1"/>
              </a:fontRef>
            </p:style>
          </p:cxnSp>
          <p:cxnSp>
            <p:nvCxnSpPr>
              <p:cNvPr id="20" name="Straight Arrow Connector 19">
                <a:extLst>
                  <a:ext uri="{FF2B5EF4-FFF2-40B4-BE49-F238E27FC236}">
                    <a16:creationId xmlns:a16="http://schemas.microsoft.com/office/drawing/2014/main" id="{A04B3F06-16BE-2D10-D9BE-679EF740E7A5}"/>
                  </a:ext>
                </a:extLst>
              </p:cNvPr>
              <p:cNvCxnSpPr>
                <a:cxnSpLocks/>
              </p:cNvCxnSpPr>
              <p:nvPr/>
            </p:nvCxnSpPr>
            <p:spPr>
              <a:xfrm flipV="1">
                <a:off x="7226555" y="3184072"/>
                <a:ext cx="376003" cy="136758"/>
              </a:xfrm>
              <a:prstGeom prst="straightConnector1">
                <a:avLst/>
              </a:prstGeom>
              <a:ln w="9525">
                <a:solidFill>
                  <a:srgbClr val="FF0000"/>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21" name="Straight Arrow Connector 20">
                <a:extLst>
                  <a:ext uri="{FF2B5EF4-FFF2-40B4-BE49-F238E27FC236}">
                    <a16:creationId xmlns:a16="http://schemas.microsoft.com/office/drawing/2014/main" id="{712A0FAE-7351-6227-C153-799D429DBD37}"/>
                  </a:ext>
                </a:extLst>
              </p:cNvPr>
              <p:cNvCxnSpPr>
                <a:cxnSpLocks/>
              </p:cNvCxnSpPr>
              <p:nvPr/>
            </p:nvCxnSpPr>
            <p:spPr>
              <a:xfrm>
                <a:off x="10219850" y="3180028"/>
                <a:ext cx="376003" cy="136758"/>
              </a:xfrm>
              <a:prstGeom prst="straightConnector1">
                <a:avLst/>
              </a:prstGeom>
              <a:ln w="9525">
                <a:solidFill>
                  <a:srgbClr val="3333CC"/>
                </a:solidFill>
                <a:headEnd type="none"/>
                <a:tailEnd type="triangle"/>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A43162E3-B5AF-BC48-709F-34DB59D76F57}"/>
                  </a:ext>
                </a:extLst>
              </p:cNvPr>
              <p:cNvCxnSpPr>
                <a:cxnSpLocks/>
              </p:cNvCxnSpPr>
              <p:nvPr/>
            </p:nvCxnSpPr>
            <p:spPr>
              <a:xfrm>
                <a:off x="7177183" y="3985847"/>
                <a:ext cx="3455108" cy="0"/>
              </a:xfrm>
              <a:prstGeom prst="line">
                <a:avLst/>
              </a:prstGeom>
              <a:ln w="9525">
                <a:prstDash val="dash"/>
              </a:ln>
            </p:spPr>
            <p:style>
              <a:lnRef idx="2">
                <a:schemeClr val="accent1"/>
              </a:lnRef>
              <a:fillRef idx="0">
                <a:schemeClr val="accent1"/>
              </a:fillRef>
              <a:effectRef idx="1">
                <a:schemeClr val="accent1"/>
              </a:effectRef>
              <a:fontRef idx="minor">
                <a:schemeClr val="tx1"/>
              </a:fontRef>
            </p:style>
          </p:cxnSp>
          <p:sp>
            <p:nvSpPr>
              <p:cNvPr id="23" name="Text Box 63">
                <a:extLst>
                  <a:ext uri="{FF2B5EF4-FFF2-40B4-BE49-F238E27FC236}">
                    <a16:creationId xmlns:a16="http://schemas.microsoft.com/office/drawing/2014/main" id="{EC643D16-0E3D-4A37-7F8C-AAA49C19560D}"/>
                  </a:ext>
                </a:extLst>
              </p:cNvPr>
              <p:cNvSpPr txBox="1">
                <a:spLocks noChangeArrowheads="1"/>
              </p:cNvSpPr>
              <p:nvPr/>
            </p:nvSpPr>
            <p:spPr bwMode="auto">
              <a:xfrm>
                <a:off x="9926064" y="3783000"/>
                <a:ext cx="1729896" cy="43714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eaLnBrk="0" fontAlgn="base" hangingPunct="0">
                  <a:lnSpc>
                    <a:spcPct val="80000"/>
                  </a:lnSpc>
                  <a:spcBef>
                    <a:spcPct val="0"/>
                  </a:spcBef>
                  <a:spcAft>
                    <a:spcPct val="0"/>
                  </a:spcAft>
                  <a:defRPr/>
                </a:pPr>
                <a:r>
                  <a:rPr lang="pt-BR" sz="1200" dirty="0">
                    <a:solidFill>
                      <a:srgbClr val="000000"/>
                    </a:solidFill>
                    <a:latin typeface="Aptos" panose="020B0004020202020204" pitchFamily="34" charset="0"/>
                    <a:cs typeface="Arial" charset="0"/>
                  </a:rPr>
                  <a:t>limiar de</a:t>
                </a:r>
                <a:br>
                  <a:rPr lang="pt-BR" sz="1200" dirty="0">
                    <a:solidFill>
                      <a:srgbClr val="000000"/>
                    </a:solidFill>
                    <a:latin typeface="Aptos" panose="020B0004020202020204" pitchFamily="34" charset="0"/>
                    <a:cs typeface="Arial" charset="0"/>
                  </a:rPr>
                </a:br>
                <a:r>
                  <a:rPr lang="pt-BR" sz="1200" dirty="0">
                    <a:solidFill>
                      <a:srgbClr val="000000"/>
                    </a:solidFill>
                    <a:latin typeface="Aptos" panose="020B0004020202020204" pitchFamily="34" charset="0"/>
                    <a:cs typeface="Arial" charset="0"/>
                  </a:rPr>
                  <a:t>detecção de sinal</a:t>
                </a:r>
              </a:p>
            </p:txBody>
          </p:sp>
        </p:grpSp>
      </p:grpSp>
      <p:sp>
        <p:nvSpPr>
          <p:cNvPr id="32" name="Slide Number Placeholder 31">
            <a:extLst>
              <a:ext uri="{FF2B5EF4-FFF2-40B4-BE49-F238E27FC236}">
                <a16:creationId xmlns:a16="http://schemas.microsoft.com/office/drawing/2014/main" id="{F2F7466F-5369-03A1-98F3-48C6A4216B9A}"/>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25</a:t>
            </a:fld>
            <a:endParaRPr lang="en-US" dirty="0"/>
          </a:p>
        </p:txBody>
      </p:sp>
    </p:spTree>
    <p:extLst>
      <p:ext uri="{BB962C8B-B14F-4D97-AF65-F5344CB8AC3E}">
        <p14:creationId xmlns:p14="http://schemas.microsoft.com/office/powerpoint/2010/main" val="17153050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7B6DC69-B0C5-3847-8753-081ECF0646E3}"/>
              </a:ext>
            </a:extLst>
          </p:cNvPr>
          <p:cNvSpPr>
            <a:spLocks noGrp="1"/>
          </p:cNvSpPr>
          <p:nvPr>
            <p:ph idx="1"/>
          </p:nvPr>
        </p:nvSpPr>
        <p:spPr>
          <a:xfrm>
            <a:off x="838199" y="1724026"/>
            <a:ext cx="10925433" cy="4639703"/>
          </a:xfrm>
        </p:spPr>
        <p:txBody>
          <a:bodyPr/>
          <a:lstStyle/>
          <a:p>
            <a:pPr>
              <a:defRPr/>
            </a:pPr>
            <a:r>
              <a:rPr lang="pt-BR" dirty="0"/>
              <a:t>logicamente, o impacto </a:t>
            </a:r>
            <a:r>
              <a:rPr lang="pt-BR" i="1" dirty="0"/>
              <a:t>deve</a:t>
            </a:r>
            <a:r>
              <a:rPr lang="pt-BR" dirty="0"/>
              <a:t> ser mínimo</a:t>
            </a:r>
            <a:r>
              <a:rPr lang="en-US" dirty="0"/>
              <a:t> …</a:t>
            </a:r>
          </a:p>
          <a:p>
            <a:pPr lvl="1">
              <a:defRPr/>
            </a:pPr>
            <a:r>
              <a:rPr lang="pt-BR" dirty="0"/>
              <a:t>modelo de serviço de melhor esforço permanece inalterado</a:t>
            </a:r>
            <a:endParaRPr lang="en-US" dirty="0"/>
          </a:p>
          <a:p>
            <a:pPr lvl="1">
              <a:defRPr/>
            </a:pPr>
            <a:r>
              <a:rPr lang="pt-BR" dirty="0"/>
              <a:t>TCP e UDP podem executar (e executam) em redes sem fio e redes móveis</a:t>
            </a:r>
            <a:endParaRPr lang="en-US" dirty="0"/>
          </a:p>
          <a:p>
            <a:pPr>
              <a:defRPr/>
            </a:pPr>
            <a:r>
              <a:rPr lang="en-US" dirty="0"/>
              <a:t>… </a:t>
            </a:r>
            <a:r>
              <a:rPr lang="pt-BR" dirty="0"/>
              <a:t>mas em termos de desempenho</a:t>
            </a:r>
            <a:r>
              <a:rPr lang="en-US" dirty="0"/>
              <a:t>:</a:t>
            </a:r>
          </a:p>
          <a:p>
            <a:pPr lvl="1">
              <a:defRPr/>
            </a:pPr>
            <a:r>
              <a:rPr lang="pt-BR" dirty="0"/>
              <a:t>perda/atraso de pacotes devido a erros de bit (pacotes descartados, atrasos para retransmissões da camada de enlace) e perdas por transferência (</a:t>
            </a:r>
            <a:r>
              <a:rPr lang="pt-BR" i="1" dirty="0" err="1"/>
              <a:t>handover</a:t>
            </a:r>
            <a:r>
              <a:rPr lang="pt-BR" dirty="0"/>
              <a:t>)</a:t>
            </a:r>
            <a:endParaRPr lang="en-US" dirty="0"/>
          </a:p>
          <a:p>
            <a:pPr lvl="1">
              <a:defRPr/>
            </a:pPr>
            <a:r>
              <a:rPr lang="pt-BR" dirty="0"/>
              <a:t>o TCP interpreta a perda como congestionamento e diminuirá a janela de congestionamento desnecessariamente</a:t>
            </a:r>
            <a:endParaRPr lang="en-US" dirty="0"/>
          </a:p>
          <a:p>
            <a:pPr lvl="1">
              <a:defRPr/>
            </a:pPr>
            <a:r>
              <a:rPr lang="pt-BR" dirty="0"/>
              <a:t>deficiências causadas por atraso para tráfego em tempo real</a:t>
            </a:r>
            <a:endParaRPr lang="en-US" dirty="0"/>
          </a:p>
          <a:p>
            <a:pPr lvl="1">
              <a:defRPr/>
            </a:pPr>
            <a:r>
              <a:rPr lang="pt-BR" dirty="0"/>
              <a:t>largura de banda é um recurso escasso para enlaces sem fio</a:t>
            </a:r>
            <a:endParaRPr lang="en-US" dirty="0"/>
          </a:p>
          <a:p>
            <a:endParaRPr lang="en-US" sz="2400" dirty="0"/>
          </a:p>
        </p:txBody>
      </p:sp>
      <p:sp>
        <p:nvSpPr>
          <p:cNvPr id="2" name="Title 1">
            <a:extLst>
              <a:ext uri="{FF2B5EF4-FFF2-40B4-BE49-F238E27FC236}">
                <a16:creationId xmlns:a16="http://schemas.microsoft.com/office/drawing/2014/main" id="{A95E8B54-121C-8149-86C0-E5DFC27DE8BB}"/>
              </a:ext>
            </a:extLst>
          </p:cNvPr>
          <p:cNvSpPr>
            <a:spLocks noGrp="1"/>
          </p:cNvSpPr>
          <p:nvPr>
            <p:ph type="title"/>
          </p:nvPr>
        </p:nvSpPr>
        <p:spPr>
          <a:xfrm>
            <a:off x="838199" y="451821"/>
            <a:ext cx="10777151" cy="894622"/>
          </a:xfrm>
        </p:spPr>
        <p:txBody>
          <a:bodyPr>
            <a:normAutofit fontScale="90000"/>
          </a:bodyPr>
          <a:lstStyle/>
          <a:p>
            <a:r>
              <a:rPr lang="pt-BR" dirty="0"/>
              <a:t>Sem fio, mobilidade: impacto em protocolos de camada superior</a:t>
            </a:r>
            <a:endParaRPr lang="en-US" dirty="0"/>
          </a:p>
        </p:txBody>
      </p:sp>
      <p:sp>
        <p:nvSpPr>
          <p:cNvPr id="5" name="Slide Number Placeholder 4">
            <a:extLst>
              <a:ext uri="{FF2B5EF4-FFF2-40B4-BE49-F238E27FC236}">
                <a16:creationId xmlns:a16="http://schemas.microsoft.com/office/drawing/2014/main" id="{CA673516-BC03-C34C-B61C-E8F0BCD70F31}"/>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250</a:t>
            </a:fld>
            <a:endParaRPr lang="en-US" dirty="0"/>
          </a:p>
        </p:txBody>
      </p:sp>
    </p:spTree>
    <p:extLst>
      <p:ext uri="{BB962C8B-B14F-4D97-AF65-F5344CB8AC3E}">
        <p14:creationId xmlns:p14="http://schemas.microsoft.com/office/powerpoint/2010/main" val="29070788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1" y="429025"/>
            <a:ext cx="10515600" cy="894622"/>
          </a:xfrm>
        </p:spPr>
        <p:txBody>
          <a:bodyPr>
            <a:normAutofit/>
          </a:bodyPr>
          <a:lstStyle/>
          <a:p>
            <a:r>
              <a:rPr lang="pt-BR" altLang="en-US" dirty="0">
                <a:cs typeface="Calibri" panose="020F0502020204030204" pitchFamily="34" charset="0"/>
              </a:rPr>
              <a:t>Capítulo 7: resumo</a:t>
            </a:r>
            <a:endParaRPr lang="pt-BR"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280834" y="659914"/>
            <a:ext cx="3102316" cy="2326737"/>
          </a:xfrm>
          <a:prstGeom prst="rect">
            <a:avLst/>
          </a:prstGeom>
          <a:effectLst>
            <a:outerShdw blurRad="50800" dist="38100" dir="18900000" algn="bl" rotWithShape="0">
              <a:prstClr val="black">
                <a:alpha val="40000"/>
              </a:prstClr>
            </a:outerShdw>
          </a:effectLst>
        </p:spPr>
      </p:pic>
      <p:sp>
        <p:nvSpPr>
          <p:cNvPr id="9" name="Rectangle 3">
            <a:extLst>
              <a:ext uri="{FF2B5EF4-FFF2-40B4-BE49-F238E27FC236}">
                <a16:creationId xmlns:a16="http://schemas.microsoft.com/office/drawing/2014/main" id="{49F3BAE1-7C74-F944-AEC6-02670EE1832C}"/>
              </a:ext>
            </a:extLst>
          </p:cNvPr>
          <p:cNvSpPr txBox="1">
            <a:spLocks noChangeArrowheads="1"/>
          </p:cNvSpPr>
          <p:nvPr/>
        </p:nvSpPr>
        <p:spPr>
          <a:xfrm>
            <a:off x="823785" y="1333500"/>
            <a:ext cx="7047471" cy="34591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ct val="50000"/>
              </a:spcBef>
              <a:buFont typeface="Wingdings" charset="0"/>
              <a:buNone/>
              <a:defRPr/>
            </a:pPr>
            <a:r>
              <a:rPr lang="pt-BR" sz="3200" dirty="0">
                <a:solidFill>
                  <a:srgbClr val="000099"/>
                </a:solidFill>
              </a:rPr>
              <a:t>Sem Fio</a:t>
            </a:r>
          </a:p>
          <a:p>
            <a:pPr>
              <a:lnSpc>
                <a:spcPct val="85000"/>
              </a:lnSpc>
              <a:buClr>
                <a:srgbClr val="0000A8"/>
              </a:buClr>
              <a:defRPr/>
            </a:pPr>
            <a:r>
              <a:rPr lang="pt-BR" dirty="0"/>
              <a:t>Enlaces Sem Fio e características de rede </a:t>
            </a:r>
          </a:p>
          <a:p>
            <a:pPr>
              <a:lnSpc>
                <a:spcPct val="85000"/>
              </a:lnSpc>
              <a:buClr>
                <a:srgbClr val="0000A8"/>
              </a:buClr>
              <a:defRPr/>
            </a:pPr>
            <a:r>
              <a:rPr lang="pt-BR" dirty="0"/>
              <a:t>WiFi: </a:t>
            </a:r>
            <a:r>
              <a:rPr lang="pt-BR" dirty="0" err="1"/>
              <a:t>LANs</a:t>
            </a:r>
            <a:r>
              <a:rPr lang="pt-BR" dirty="0"/>
              <a:t> sem fio 802.11</a:t>
            </a:r>
          </a:p>
          <a:p>
            <a:pPr>
              <a:lnSpc>
                <a:spcPct val="85000"/>
              </a:lnSpc>
              <a:buClr>
                <a:srgbClr val="0000A8"/>
              </a:buClr>
              <a:defRPr/>
            </a:pPr>
            <a:r>
              <a:rPr lang="pt-BR" dirty="0"/>
              <a:t>Redes Celulares: 4G e 5G</a:t>
            </a:r>
          </a:p>
        </p:txBody>
      </p:sp>
      <p:sp>
        <p:nvSpPr>
          <p:cNvPr id="11" name="Rectangle 4">
            <a:extLst>
              <a:ext uri="{FF2B5EF4-FFF2-40B4-BE49-F238E27FC236}">
                <a16:creationId xmlns:a16="http://schemas.microsoft.com/office/drawing/2014/main" id="{512E4818-86F7-2F4D-B3AE-E0981B8AB816}"/>
              </a:ext>
            </a:extLst>
          </p:cNvPr>
          <p:cNvSpPr txBox="1">
            <a:spLocks noChangeArrowheads="1"/>
          </p:cNvSpPr>
          <p:nvPr/>
        </p:nvSpPr>
        <p:spPr>
          <a:xfrm>
            <a:off x="818291" y="3379617"/>
            <a:ext cx="10537568" cy="325596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itchFamily="2" charset="2"/>
              <a:buNone/>
              <a:defRPr/>
            </a:pPr>
            <a:r>
              <a:rPr lang="pt-BR" sz="3500" dirty="0">
                <a:solidFill>
                  <a:srgbClr val="000099"/>
                </a:solidFill>
              </a:rPr>
              <a:t>Mobilidade</a:t>
            </a:r>
          </a:p>
          <a:p>
            <a:pPr marL="393700" indent="-279400">
              <a:lnSpc>
                <a:spcPct val="85000"/>
              </a:lnSpc>
              <a:buClr>
                <a:srgbClr val="0000A8"/>
              </a:buClr>
              <a:defRPr/>
            </a:pPr>
            <a:r>
              <a:rPr lang="pt-BR" dirty="0"/>
              <a:t>Gestão da mobilidade: princípios</a:t>
            </a:r>
          </a:p>
          <a:p>
            <a:pPr marL="393700" indent="-279400">
              <a:lnSpc>
                <a:spcPct val="85000"/>
              </a:lnSpc>
              <a:buClr>
                <a:srgbClr val="0000A8"/>
              </a:buClr>
              <a:defRPr/>
            </a:pPr>
            <a:r>
              <a:rPr lang="pt-BR" dirty="0"/>
              <a:t>Gestão da mobilidade: prática</a:t>
            </a:r>
          </a:p>
          <a:p>
            <a:pPr marL="736600" lvl="1" indent="-279400">
              <a:lnSpc>
                <a:spcPct val="85000"/>
              </a:lnSpc>
              <a:defRPr/>
            </a:pPr>
            <a:r>
              <a:rPr lang="pt-BR" sz="2800" dirty="0"/>
              <a:t>Redes 4G/5G</a:t>
            </a:r>
          </a:p>
          <a:p>
            <a:pPr marL="736600" lvl="1" indent="-279400">
              <a:lnSpc>
                <a:spcPct val="85000"/>
              </a:lnSpc>
              <a:defRPr/>
            </a:pPr>
            <a:r>
              <a:rPr lang="pt-BR" sz="2800" dirty="0"/>
              <a:t>IP Móvel</a:t>
            </a:r>
          </a:p>
        </p:txBody>
      </p:sp>
      <p:sp>
        <p:nvSpPr>
          <p:cNvPr id="7" name="Slide Number Placeholder 3">
            <a:extLst>
              <a:ext uri="{FF2B5EF4-FFF2-40B4-BE49-F238E27FC236}">
                <a16:creationId xmlns:a16="http://schemas.microsoft.com/office/drawing/2014/main" id="{CF0040AD-09CA-8248-A16F-07B3734F6663}"/>
              </a:ext>
            </a:extLst>
          </p:cNvPr>
          <p:cNvSpPr>
            <a:spLocks noGrp="1"/>
          </p:cNvSpPr>
          <p:nvPr>
            <p:ph type="sldNum" sz="quarter" idx="4"/>
          </p:nvPr>
        </p:nvSpPr>
        <p:spPr>
          <a:xfrm>
            <a:off x="9219616" y="6443089"/>
            <a:ext cx="2743200" cy="365125"/>
          </a:xfrm>
        </p:spPr>
        <p:txBody>
          <a:bodyPr/>
          <a:lstStyle/>
          <a:p>
            <a:r>
              <a:rPr lang="pt-BR" dirty="0"/>
              <a:t>Wireless </a:t>
            </a:r>
            <a:r>
              <a:rPr lang="pt-BR" dirty="0" err="1"/>
              <a:t>and</a:t>
            </a:r>
            <a:r>
              <a:rPr lang="pt-BR" dirty="0"/>
              <a:t> Mobile Networks: 7- </a:t>
            </a:r>
            <a:fld id="{C4204591-24BD-A542-B9D5-F8D8A88D2FEE}" type="slidenum">
              <a:rPr lang="pt-BR" smtClean="0"/>
              <a:pPr/>
              <a:t>251</a:t>
            </a:fld>
            <a:endParaRPr lang="pt-BR" dirty="0"/>
          </a:p>
        </p:txBody>
      </p:sp>
      <p:sp>
        <p:nvSpPr>
          <p:cNvPr id="5" name="Rectangle 4">
            <a:extLst>
              <a:ext uri="{FF2B5EF4-FFF2-40B4-BE49-F238E27FC236}">
                <a16:creationId xmlns:a16="http://schemas.microsoft.com/office/drawing/2014/main" id="{CF737048-4BA5-636A-EE7B-978EE5B6502F}"/>
              </a:ext>
            </a:extLst>
          </p:cNvPr>
          <p:cNvSpPr txBox="1">
            <a:spLocks noChangeArrowheads="1"/>
          </p:cNvSpPr>
          <p:nvPr/>
        </p:nvSpPr>
        <p:spPr>
          <a:xfrm>
            <a:off x="818291" y="5947631"/>
            <a:ext cx="10537568" cy="7742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79400">
              <a:lnSpc>
                <a:spcPct val="85000"/>
              </a:lnSpc>
              <a:buClr>
                <a:srgbClr val="0000A8"/>
              </a:buClr>
              <a:defRPr/>
            </a:pPr>
            <a:r>
              <a:rPr lang="pt-BR" dirty="0"/>
              <a:t>Mobilidade: impacto em protocolos de camadas superiores</a:t>
            </a:r>
            <a:endParaRPr lang="pt-BR" sz="3000" dirty="0"/>
          </a:p>
        </p:txBody>
      </p:sp>
    </p:spTree>
    <p:extLst>
      <p:ext uri="{BB962C8B-B14F-4D97-AF65-F5344CB8AC3E}">
        <p14:creationId xmlns:p14="http://schemas.microsoft.com/office/powerpoint/2010/main" val="8851076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noProof="0" dirty="0"/>
              <a:t>Características de enlaces sem fio: </a:t>
            </a:r>
            <a:r>
              <a:rPr lang="pt-BR" noProof="0" dirty="0" err="1"/>
              <a:t>multicaminho</a:t>
            </a:r>
            <a:endParaRPr lang="pt-BR" noProof="0" dirty="0"/>
          </a:p>
        </p:txBody>
      </p:sp>
      <p:sp>
        <p:nvSpPr>
          <p:cNvPr id="11" name="Rectangle 3">
            <a:extLst>
              <a:ext uri="{FF2B5EF4-FFF2-40B4-BE49-F238E27FC236}">
                <a16:creationId xmlns:a16="http://schemas.microsoft.com/office/drawing/2014/main" id="{FAB7767E-A3AF-B615-1E24-16E4721F5562}"/>
              </a:ext>
            </a:extLst>
          </p:cNvPr>
          <p:cNvSpPr txBox="1">
            <a:spLocks noChangeArrowheads="1"/>
          </p:cNvSpPr>
          <p:nvPr/>
        </p:nvSpPr>
        <p:spPr>
          <a:xfrm>
            <a:off x="433741" y="1130543"/>
            <a:ext cx="10869259" cy="13728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pt-BR" sz="2800" noProof="0" dirty="0">
                <a:solidFill>
                  <a:srgbClr val="C00000"/>
                </a:solidFill>
              </a:rPr>
              <a:t>Propagação </a:t>
            </a:r>
            <a:r>
              <a:rPr lang="pt-BR" sz="2800" noProof="0" dirty="0" err="1">
                <a:solidFill>
                  <a:srgbClr val="C00000"/>
                </a:solidFill>
              </a:rPr>
              <a:t>multicaminho</a:t>
            </a:r>
            <a:r>
              <a:rPr lang="pt-BR" sz="2800" noProof="0" dirty="0">
                <a:solidFill>
                  <a:srgbClr val="C00000"/>
                </a:solidFill>
              </a:rPr>
              <a:t>: </a:t>
            </a:r>
            <a:r>
              <a:rPr lang="pt-BR" sz="2800" noProof="0" dirty="0"/>
              <a:t>o sinal de rádio reflete em objetos, no solo e em ambiente construído, chegando ao destino em momentos ligeiramente diferentes</a:t>
            </a:r>
            <a:endParaRPr lang="pt-BR" noProof="0" dirty="0">
              <a:latin typeface="Gill Sans MT" charset="0"/>
            </a:endParaRPr>
          </a:p>
          <a:p>
            <a:pPr marL="407987" lvl="1" indent="0">
              <a:lnSpc>
                <a:spcPct val="100000"/>
              </a:lnSpc>
              <a:spcBef>
                <a:spcPts val="600"/>
              </a:spcBef>
              <a:buNone/>
              <a:defRPr/>
            </a:pPr>
            <a:endParaRPr lang="pt-BR" sz="2800" noProof="0" dirty="0"/>
          </a:p>
        </p:txBody>
      </p:sp>
      <p:grpSp>
        <p:nvGrpSpPr>
          <p:cNvPr id="262" name="Group 261">
            <a:extLst>
              <a:ext uri="{FF2B5EF4-FFF2-40B4-BE49-F238E27FC236}">
                <a16:creationId xmlns:a16="http://schemas.microsoft.com/office/drawing/2014/main" id="{C7163DF3-8582-3897-7E78-9CCFD3ABC4B8}"/>
              </a:ext>
            </a:extLst>
          </p:cNvPr>
          <p:cNvGrpSpPr/>
          <p:nvPr/>
        </p:nvGrpSpPr>
        <p:grpSpPr>
          <a:xfrm flipH="1">
            <a:off x="5760437" y="4298161"/>
            <a:ext cx="1120967" cy="365125"/>
            <a:chOff x="8493165" y="2029804"/>
            <a:chExt cx="849312" cy="226109"/>
          </a:xfrm>
        </p:grpSpPr>
        <p:pic>
          <p:nvPicPr>
            <p:cNvPr id="263" name="Picture 603" descr="car_icon_small">
              <a:extLst>
                <a:ext uri="{FF2B5EF4-FFF2-40B4-BE49-F238E27FC236}">
                  <a16:creationId xmlns:a16="http://schemas.microsoft.com/office/drawing/2014/main" id="{6ED5674B-43DC-9997-C361-FC9D338199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 name="Picture 1017" descr="antenna_stylized">
              <a:extLst>
                <a:ext uri="{FF2B5EF4-FFF2-40B4-BE49-F238E27FC236}">
                  <a16:creationId xmlns:a16="http://schemas.microsoft.com/office/drawing/2014/main" id="{03F97D3A-958E-566F-68F2-CECAE6D76F1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8" name="Group 457">
            <a:extLst>
              <a:ext uri="{FF2B5EF4-FFF2-40B4-BE49-F238E27FC236}">
                <a16:creationId xmlns:a16="http://schemas.microsoft.com/office/drawing/2014/main" id="{175F49D0-0D01-256A-0CD7-B6B6CF0BEC23}"/>
              </a:ext>
            </a:extLst>
          </p:cNvPr>
          <p:cNvGrpSpPr/>
          <p:nvPr/>
        </p:nvGrpSpPr>
        <p:grpSpPr>
          <a:xfrm>
            <a:off x="4055467" y="3827615"/>
            <a:ext cx="457200" cy="848265"/>
            <a:chOff x="2392033" y="2938550"/>
            <a:chExt cx="457200" cy="848265"/>
          </a:xfrm>
        </p:grpSpPr>
        <p:pic>
          <p:nvPicPr>
            <p:cNvPr id="59" name="Picture 799" descr="cell_tower_radiation copy">
              <a:extLst>
                <a:ext uri="{FF2B5EF4-FFF2-40B4-BE49-F238E27FC236}">
                  <a16:creationId xmlns:a16="http://schemas.microsoft.com/office/drawing/2014/main" id="{78B7D071-EBD1-94DA-3C10-8A06472D251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92033" y="2938550"/>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Oval 800">
              <a:extLst>
                <a:ext uri="{FF2B5EF4-FFF2-40B4-BE49-F238E27FC236}">
                  <a16:creationId xmlns:a16="http://schemas.microsoft.com/office/drawing/2014/main" id="{66E36809-A4F1-E415-7E26-9AB8223F2BBA}"/>
                </a:ext>
              </a:extLst>
            </p:cNvPr>
            <p:cNvSpPr>
              <a:spLocks noChangeArrowheads="1"/>
            </p:cNvSpPr>
            <p:nvPr/>
          </p:nvSpPr>
          <p:spPr bwMode="auto">
            <a:xfrm>
              <a:off x="2585708" y="3073378"/>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pt-BR" sz="2400" noProof="0" dirty="0">
                <a:latin typeface="Arial" panose="020B0604020202020204" pitchFamily="34" charset="0"/>
              </a:endParaRPr>
            </a:p>
          </p:txBody>
        </p:sp>
        <p:grpSp>
          <p:nvGrpSpPr>
            <p:cNvPr id="294" name="Group 783">
              <a:extLst>
                <a:ext uri="{FF2B5EF4-FFF2-40B4-BE49-F238E27FC236}">
                  <a16:creationId xmlns:a16="http://schemas.microsoft.com/office/drawing/2014/main" id="{751CDA7E-472F-5EE3-F8F6-9C85ABF2F83F}"/>
                </a:ext>
              </a:extLst>
            </p:cNvPr>
            <p:cNvGrpSpPr>
              <a:grpSpLocks/>
            </p:cNvGrpSpPr>
            <p:nvPr/>
          </p:nvGrpSpPr>
          <p:grpSpPr bwMode="auto">
            <a:xfrm>
              <a:off x="2484451" y="3089758"/>
              <a:ext cx="260874" cy="697057"/>
              <a:chOff x="3130" y="3288"/>
              <a:chExt cx="410" cy="742"/>
            </a:xfrm>
          </p:grpSpPr>
          <p:sp>
            <p:nvSpPr>
              <p:cNvPr id="441" name="Line 270">
                <a:extLst>
                  <a:ext uri="{FF2B5EF4-FFF2-40B4-BE49-F238E27FC236}">
                    <a16:creationId xmlns:a16="http://schemas.microsoft.com/office/drawing/2014/main" id="{F17E4B8D-DFDF-CAC6-A143-30AE3A3E0224}"/>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2" name="Line 271">
                <a:extLst>
                  <a:ext uri="{FF2B5EF4-FFF2-40B4-BE49-F238E27FC236}">
                    <a16:creationId xmlns:a16="http://schemas.microsoft.com/office/drawing/2014/main" id="{791ACE4A-5DEE-6DB5-66DC-09E2FB53B4D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3" name="Line 272">
                <a:extLst>
                  <a:ext uri="{FF2B5EF4-FFF2-40B4-BE49-F238E27FC236}">
                    <a16:creationId xmlns:a16="http://schemas.microsoft.com/office/drawing/2014/main" id="{42AECBF6-97A8-731D-EFC1-08DEC004E5F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4" name="Line 273">
                <a:extLst>
                  <a:ext uri="{FF2B5EF4-FFF2-40B4-BE49-F238E27FC236}">
                    <a16:creationId xmlns:a16="http://schemas.microsoft.com/office/drawing/2014/main" id="{14C9C70F-D6DA-CE9A-5A1A-892678CDB7C9}"/>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5" name="Line 274">
                <a:extLst>
                  <a:ext uri="{FF2B5EF4-FFF2-40B4-BE49-F238E27FC236}">
                    <a16:creationId xmlns:a16="http://schemas.microsoft.com/office/drawing/2014/main" id="{F6ECA830-1C69-A8CB-96F2-2192A532484E}"/>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6" name="Line 275">
                <a:extLst>
                  <a:ext uri="{FF2B5EF4-FFF2-40B4-BE49-F238E27FC236}">
                    <a16:creationId xmlns:a16="http://schemas.microsoft.com/office/drawing/2014/main" id="{C2F3E90C-F8AB-633D-6DF8-C08D3334DF69}"/>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7" name="Line 276">
                <a:extLst>
                  <a:ext uri="{FF2B5EF4-FFF2-40B4-BE49-F238E27FC236}">
                    <a16:creationId xmlns:a16="http://schemas.microsoft.com/office/drawing/2014/main" id="{8B2D4235-76EF-6619-6ABB-5BA101A8F437}"/>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8" name="Line 277">
                <a:extLst>
                  <a:ext uri="{FF2B5EF4-FFF2-40B4-BE49-F238E27FC236}">
                    <a16:creationId xmlns:a16="http://schemas.microsoft.com/office/drawing/2014/main" id="{9CC57805-653E-1AF4-CB55-910DFF482CFB}"/>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49" name="Line 278">
                <a:extLst>
                  <a:ext uri="{FF2B5EF4-FFF2-40B4-BE49-F238E27FC236}">
                    <a16:creationId xmlns:a16="http://schemas.microsoft.com/office/drawing/2014/main" id="{08942CFD-69B5-19E2-A662-8E307C7ABDE2}"/>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50" name="Line 279">
                <a:extLst>
                  <a:ext uri="{FF2B5EF4-FFF2-40B4-BE49-F238E27FC236}">
                    <a16:creationId xmlns:a16="http://schemas.microsoft.com/office/drawing/2014/main" id="{B06C3075-4737-C73A-65B2-1FEC2F4BE722}"/>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51" name="Line 280">
                <a:extLst>
                  <a:ext uri="{FF2B5EF4-FFF2-40B4-BE49-F238E27FC236}">
                    <a16:creationId xmlns:a16="http://schemas.microsoft.com/office/drawing/2014/main" id="{2F686B90-F1EA-85A2-F8C9-2336A9D0B801}"/>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52" name="Line 281">
                <a:extLst>
                  <a:ext uri="{FF2B5EF4-FFF2-40B4-BE49-F238E27FC236}">
                    <a16:creationId xmlns:a16="http://schemas.microsoft.com/office/drawing/2014/main" id="{1964F2B7-34E7-5B6C-3EA7-20276C4F3F8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53" name="Line 282">
                <a:extLst>
                  <a:ext uri="{FF2B5EF4-FFF2-40B4-BE49-F238E27FC236}">
                    <a16:creationId xmlns:a16="http://schemas.microsoft.com/office/drawing/2014/main" id="{6676524B-8638-C41B-4C8B-07C943BDD4F3}"/>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54" name="Line 283">
                <a:extLst>
                  <a:ext uri="{FF2B5EF4-FFF2-40B4-BE49-F238E27FC236}">
                    <a16:creationId xmlns:a16="http://schemas.microsoft.com/office/drawing/2014/main" id="{13EF8D29-EF5E-3F38-7C10-5D0FE81D97C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sp>
            <p:nvSpPr>
              <p:cNvPr id="455" name="Line 284">
                <a:extLst>
                  <a:ext uri="{FF2B5EF4-FFF2-40B4-BE49-F238E27FC236}">
                    <a16:creationId xmlns:a16="http://schemas.microsoft.com/office/drawing/2014/main" id="{4A09CA93-38FB-076B-BE2C-7E448B05830E}"/>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pt-BR" noProof="0" dirty="0"/>
              </a:p>
            </p:txBody>
          </p:sp>
        </p:grpSp>
      </p:grpSp>
      <p:pic>
        <p:nvPicPr>
          <p:cNvPr id="460" name="Picture 459">
            <a:extLst>
              <a:ext uri="{FF2B5EF4-FFF2-40B4-BE49-F238E27FC236}">
                <a16:creationId xmlns:a16="http://schemas.microsoft.com/office/drawing/2014/main" id="{9D969351-9DBB-D5B0-0D6F-351526A9B288}"/>
              </a:ext>
            </a:extLst>
          </p:cNvPr>
          <p:cNvPicPr>
            <a:picLocks noChangeAspect="1"/>
          </p:cNvPicPr>
          <p:nvPr/>
        </p:nvPicPr>
        <p:blipFill>
          <a:blip r:embed="rId6"/>
          <a:stretch>
            <a:fillRect/>
          </a:stretch>
        </p:blipFill>
        <p:spPr>
          <a:xfrm>
            <a:off x="6505575" y="2466372"/>
            <a:ext cx="1034924" cy="1287905"/>
          </a:xfrm>
          <a:prstGeom prst="rect">
            <a:avLst/>
          </a:prstGeom>
        </p:spPr>
      </p:pic>
      <p:pic>
        <p:nvPicPr>
          <p:cNvPr id="461" name="Picture 460">
            <a:extLst>
              <a:ext uri="{FF2B5EF4-FFF2-40B4-BE49-F238E27FC236}">
                <a16:creationId xmlns:a16="http://schemas.microsoft.com/office/drawing/2014/main" id="{D32EC732-52D6-C783-8C36-D5F33C913BEF}"/>
              </a:ext>
            </a:extLst>
          </p:cNvPr>
          <p:cNvPicPr>
            <a:picLocks noChangeAspect="1"/>
          </p:cNvPicPr>
          <p:nvPr/>
        </p:nvPicPr>
        <p:blipFill>
          <a:blip r:embed="rId7"/>
          <a:stretch>
            <a:fillRect/>
          </a:stretch>
        </p:blipFill>
        <p:spPr>
          <a:xfrm>
            <a:off x="8470171" y="3335979"/>
            <a:ext cx="1430167" cy="1127120"/>
          </a:xfrm>
          <a:prstGeom prst="rect">
            <a:avLst/>
          </a:prstGeom>
        </p:spPr>
      </p:pic>
      <p:sp>
        <p:nvSpPr>
          <p:cNvPr id="462" name="Freeform 461">
            <a:extLst>
              <a:ext uri="{FF2B5EF4-FFF2-40B4-BE49-F238E27FC236}">
                <a16:creationId xmlns:a16="http://schemas.microsoft.com/office/drawing/2014/main" id="{D2672AE7-FDD2-D557-2F8E-6CD10CFC3972}"/>
              </a:ext>
            </a:extLst>
          </p:cNvPr>
          <p:cNvSpPr/>
          <p:nvPr/>
        </p:nvSpPr>
        <p:spPr>
          <a:xfrm>
            <a:off x="4332157" y="3478655"/>
            <a:ext cx="2358765" cy="778552"/>
          </a:xfrm>
          <a:custGeom>
            <a:avLst/>
            <a:gdLst>
              <a:gd name="connsiteX0" fmla="*/ 0 w 2263515"/>
              <a:gd name="connsiteY0" fmla="*/ 824459 h 1064302"/>
              <a:gd name="connsiteX1" fmla="*/ 2263515 w 2263515"/>
              <a:gd name="connsiteY1" fmla="*/ 0 h 1064302"/>
              <a:gd name="connsiteX2" fmla="*/ 1933732 w 2263515"/>
              <a:gd name="connsiteY2" fmla="*/ 1064302 h 106430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 name="connsiteX0" fmla="*/ 0 w 2358765"/>
              <a:gd name="connsiteY0" fmla="*/ 538709 h 778552"/>
              <a:gd name="connsiteX1" fmla="*/ 2358765 w 2358765"/>
              <a:gd name="connsiteY1" fmla="*/ 0 h 778552"/>
              <a:gd name="connsiteX2" fmla="*/ 1933732 w 2358765"/>
              <a:gd name="connsiteY2" fmla="*/ 778552 h 778552"/>
            </a:gdLst>
            <a:ahLst/>
            <a:cxnLst>
              <a:cxn ang="0">
                <a:pos x="connsiteX0" y="connsiteY0"/>
              </a:cxn>
              <a:cxn ang="0">
                <a:pos x="connsiteX1" y="connsiteY1"/>
              </a:cxn>
              <a:cxn ang="0">
                <a:pos x="connsiteX2" y="connsiteY2"/>
              </a:cxn>
            </a:cxnLst>
            <a:rect l="l" t="t" r="r" b="b"/>
            <a:pathLst>
              <a:path w="2358765" h="778552">
                <a:moveTo>
                  <a:pt x="0" y="538709"/>
                </a:moveTo>
                <a:lnTo>
                  <a:pt x="2358765" y="0"/>
                </a:lnTo>
                <a:cubicBezTo>
                  <a:pt x="2036989" y="612080"/>
                  <a:pt x="2323611" y="78563"/>
                  <a:pt x="1933732" y="778552"/>
                </a:cubicBezTo>
              </a:path>
            </a:pathLst>
          </a:custGeom>
          <a:noFill/>
          <a:ln w="25400">
            <a:solidFill>
              <a:srgbClr val="CC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463" name="Freeform 462">
            <a:extLst>
              <a:ext uri="{FF2B5EF4-FFF2-40B4-BE49-F238E27FC236}">
                <a16:creationId xmlns:a16="http://schemas.microsoft.com/office/drawing/2014/main" id="{DE1B1550-C495-966D-A5F2-CC17AB4D5476}"/>
              </a:ext>
            </a:extLst>
          </p:cNvPr>
          <p:cNvSpPr/>
          <p:nvPr/>
        </p:nvSpPr>
        <p:spPr>
          <a:xfrm>
            <a:off x="4400550" y="4019550"/>
            <a:ext cx="4133850" cy="342900"/>
          </a:xfrm>
          <a:custGeom>
            <a:avLst/>
            <a:gdLst>
              <a:gd name="connsiteX0" fmla="*/ 0 w 4133850"/>
              <a:gd name="connsiteY0" fmla="*/ 0 h 342900"/>
              <a:gd name="connsiteX1" fmla="*/ 4133850 w 4133850"/>
              <a:gd name="connsiteY1" fmla="*/ 171450 h 342900"/>
              <a:gd name="connsiteX2" fmla="*/ 2305050 w 4133850"/>
              <a:gd name="connsiteY2" fmla="*/ 342900 h 342900"/>
            </a:gdLst>
            <a:ahLst/>
            <a:cxnLst>
              <a:cxn ang="0">
                <a:pos x="connsiteX0" y="connsiteY0"/>
              </a:cxn>
              <a:cxn ang="0">
                <a:pos x="connsiteX1" y="connsiteY1"/>
              </a:cxn>
              <a:cxn ang="0">
                <a:pos x="connsiteX2" y="connsiteY2"/>
              </a:cxn>
            </a:cxnLst>
            <a:rect l="l" t="t" r="r" b="b"/>
            <a:pathLst>
              <a:path w="4133850" h="342900">
                <a:moveTo>
                  <a:pt x="0" y="0"/>
                </a:moveTo>
                <a:lnTo>
                  <a:pt x="4133850" y="171450"/>
                </a:lnTo>
                <a:lnTo>
                  <a:pt x="2305050" y="342900"/>
                </a:lnTo>
              </a:path>
            </a:pathLst>
          </a:custGeom>
          <a:noFill/>
          <a:ln w="25400">
            <a:solidFill>
              <a:srgbClr val="7030A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cxnSp>
        <p:nvCxnSpPr>
          <p:cNvPr id="465" name="Straight Arrow Connector 464">
            <a:extLst>
              <a:ext uri="{FF2B5EF4-FFF2-40B4-BE49-F238E27FC236}">
                <a16:creationId xmlns:a16="http://schemas.microsoft.com/office/drawing/2014/main" id="{01B2E45D-7B77-590F-F0E0-7C98865A067F}"/>
              </a:ext>
            </a:extLst>
          </p:cNvPr>
          <p:cNvCxnSpPr>
            <a:stCxn id="462" idx="0"/>
          </p:cNvCxnSpPr>
          <p:nvPr/>
        </p:nvCxnSpPr>
        <p:spPr>
          <a:xfrm>
            <a:off x="4332157" y="4017364"/>
            <a:ext cx="1569676" cy="370111"/>
          </a:xfrm>
          <a:prstGeom prst="straightConnector1">
            <a:avLst/>
          </a:prstGeom>
          <a:ln w="25400">
            <a:solidFill>
              <a:schemeClr val="accent6">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6" name="TextBox 465">
            <a:extLst>
              <a:ext uri="{FF2B5EF4-FFF2-40B4-BE49-F238E27FC236}">
                <a16:creationId xmlns:a16="http://schemas.microsoft.com/office/drawing/2014/main" id="{2BA97D04-E685-871B-A52A-8D53972A5F88}"/>
              </a:ext>
            </a:extLst>
          </p:cNvPr>
          <p:cNvSpPr txBox="1"/>
          <p:nvPr/>
        </p:nvSpPr>
        <p:spPr>
          <a:xfrm>
            <a:off x="4303969" y="4277690"/>
            <a:ext cx="1579407" cy="441339"/>
          </a:xfrm>
          <a:prstGeom prst="rect">
            <a:avLst/>
          </a:prstGeom>
          <a:noFill/>
        </p:spPr>
        <p:txBody>
          <a:bodyPr wrap="none" rtlCol="0">
            <a:spAutoFit/>
          </a:bodyPr>
          <a:lstStyle/>
          <a:p>
            <a:pPr algn="ctr">
              <a:lnSpc>
                <a:spcPct val="80000"/>
              </a:lnSpc>
            </a:pPr>
            <a:r>
              <a:rPr lang="pt-BR" sz="1400" noProof="0" dirty="0">
                <a:solidFill>
                  <a:schemeClr val="accent6">
                    <a:lumMod val="75000"/>
                  </a:schemeClr>
                </a:solidFill>
              </a:rPr>
              <a:t>caminho de visada </a:t>
            </a:r>
            <a:br>
              <a:rPr lang="pt-BR" sz="1400" noProof="0" dirty="0">
                <a:solidFill>
                  <a:schemeClr val="accent6">
                    <a:lumMod val="75000"/>
                  </a:schemeClr>
                </a:solidFill>
              </a:rPr>
            </a:br>
            <a:r>
              <a:rPr lang="pt-BR" sz="1400" noProof="0" dirty="0">
                <a:solidFill>
                  <a:schemeClr val="accent6">
                    <a:lumMod val="75000"/>
                  </a:schemeClr>
                </a:solidFill>
              </a:rPr>
              <a:t>(</a:t>
            </a:r>
            <a:r>
              <a:rPr lang="pt-BR" sz="1400" noProof="0" dirty="0" err="1">
                <a:solidFill>
                  <a:schemeClr val="accent6">
                    <a:lumMod val="75000"/>
                  </a:schemeClr>
                </a:solidFill>
              </a:rPr>
              <a:t>line</a:t>
            </a:r>
            <a:r>
              <a:rPr lang="pt-BR" sz="1400" noProof="0" dirty="0">
                <a:solidFill>
                  <a:schemeClr val="accent6">
                    <a:lumMod val="75000"/>
                  </a:schemeClr>
                </a:solidFill>
              </a:rPr>
              <a:t> </a:t>
            </a:r>
            <a:r>
              <a:rPr lang="pt-BR" sz="1400" noProof="0" dirty="0" err="1">
                <a:solidFill>
                  <a:schemeClr val="accent6">
                    <a:lumMod val="75000"/>
                  </a:schemeClr>
                </a:solidFill>
              </a:rPr>
              <a:t>of</a:t>
            </a:r>
            <a:r>
              <a:rPr lang="pt-BR" sz="1400" noProof="0" dirty="0">
                <a:solidFill>
                  <a:schemeClr val="accent6">
                    <a:lumMod val="75000"/>
                  </a:schemeClr>
                </a:solidFill>
              </a:rPr>
              <a:t> </a:t>
            </a:r>
            <a:r>
              <a:rPr lang="pt-BR" sz="1400" noProof="0" dirty="0" err="1">
                <a:solidFill>
                  <a:schemeClr val="accent6">
                    <a:lumMod val="75000"/>
                  </a:schemeClr>
                </a:solidFill>
              </a:rPr>
              <a:t>sight</a:t>
            </a:r>
            <a:r>
              <a:rPr lang="pt-BR" sz="1400" noProof="0" dirty="0">
                <a:solidFill>
                  <a:schemeClr val="accent6">
                    <a:lumMod val="75000"/>
                  </a:schemeClr>
                </a:solidFill>
              </a:rPr>
              <a:t> - LOS)</a:t>
            </a:r>
          </a:p>
        </p:txBody>
      </p:sp>
      <p:sp>
        <p:nvSpPr>
          <p:cNvPr id="467" name="TextBox 466">
            <a:extLst>
              <a:ext uri="{FF2B5EF4-FFF2-40B4-BE49-F238E27FC236}">
                <a16:creationId xmlns:a16="http://schemas.microsoft.com/office/drawing/2014/main" id="{F625F961-6209-4343-89DD-6AB099FC92F3}"/>
              </a:ext>
            </a:extLst>
          </p:cNvPr>
          <p:cNvSpPr txBox="1"/>
          <p:nvPr/>
        </p:nvSpPr>
        <p:spPr>
          <a:xfrm>
            <a:off x="5278829" y="3260795"/>
            <a:ext cx="1478290" cy="268984"/>
          </a:xfrm>
          <a:prstGeom prst="rect">
            <a:avLst/>
          </a:prstGeom>
          <a:noFill/>
        </p:spPr>
        <p:txBody>
          <a:bodyPr wrap="none" rtlCol="0">
            <a:spAutoFit/>
          </a:bodyPr>
          <a:lstStyle/>
          <a:p>
            <a:pPr algn="ctr">
              <a:lnSpc>
                <a:spcPct val="80000"/>
              </a:lnSpc>
            </a:pPr>
            <a:r>
              <a:rPr lang="pt-BR" sz="1400" noProof="0" dirty="0">
                <a:solidFill>
                  <a:srgbClr val="CC0000"/>
                </a:solidFill>
              </a:rPr>
              <a:t>caminho refletido</a:t>
            </a:r>
          </a:p>
        </p:txBody>
      </p:sp>
      <p:sp>
        <p:nvSpPr>
          <p:cNvPr id="468" name="TextBox 467">
            <a:extLst>
              <a:ext uri="{FF2B5EF4-FFF2-40B4-BE49-F238E27FC236}">
                <a16:creationId xmlns:a16="http://schemas.microsoft.com/office/drawing/2014/main" id="{3525C1E0-5E56-0EB3-A4A2-63BDC2CE5932}"/>
              </a:ext>
            </a:extLst>
          </p:cNvPr>
          <p:cNvSpPr txBox="1"/>
          <p:nvPr/>
        </p:nvSpPr>
        <p:spPr>
          <a:xfrm>
            <a:off x="7020413" y="4338503"/>
            <a:ext cx="1478290" cy="268984"/>
          </a:xfrm>
          <a:prstGeom prst="rect">
            <a:avLst/>
          </a:prstGeom>
          <a:noFill/>
        </p:spPr>
        <p:txBody>
          <a:bodyPr wrap="none" rtlCol="0">
            <a:spAutoFit/>
          </a:bodyPr>
          <a:lstStyle/>
          <a:p>
            <a:pPr algn="ctr">
              <a:lnSpc>
                <a:spcPct val="80000"/>
              </a:lnSpc>
            </a:pPr>
            <a:r>
              <a:rPr lang="pt-BR" sz="1400" noProof="0" dirty="0">
                <a:solidFill>
                  <a:srgbClr val="7030A0"/>
                </a:solidFill>
              </a:rPr>
              <a:t>caminho refletido</a:t>
            </a:r>
            <a:endParaRPr lang="pt-BR" sz="1400" noProof="0" dirty="0">
              <a:solidFill>
                <a:srgbClr val="0000A3"/>
              </a:solidFill>
            </a:endParaRPr>
          </a:p>
        </p:txBody>
      </p:sp>
      <p:sp>
        <p:nvSpPr>
          <p:cNvPr id="5" name="Slide Number Placeholder 4">
            <a:extLst>
              <a:ext uri="{FF2B5EF4-FFF2-40B4-BE49-F238E27FC236}">
                <a16:creationId xmlns:a16="http://schemas.microsoft.com/office/drawing/2014/main" id="{6B4A7303-255F-A1F6-A393-44781394B3FB}"/>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 </a:t>
            </a:r>
            <a:fld id="{C4204591-24BD-A542-B9D5-F8D8A88D2FEE}" type="slidenum">
              <a:rPr lang="pt-BR" noProof="0" smtClean="0"/>
              <a:pPr/>
              <a:t>26</a:t>
            </a:fld>
            <a:endParaRPr lang="pt-BR" noProof="0" dirty="0"/>
          </a:p>
        </p:txBody>
      </p:sp>
    </p:spTree>
    <p:extLst>
      <p:ext uri="{BB962C8B-B14F-4D97-AF65-F5344CB8AC3E}">
        <p14:creationId xmlns:p14="http://schemas.microsoft.com/office/powerpoint/2010/main" val="24291437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fontScale="90000"/>
          </a:bodyPr>
          <a:lstStyle/>
          <a:p>
            <a:r>
              <a:rPr lang="pt-BR" dirty="0"/>
              <a:t>Características de enlaces sem fio: </a:t>
            </a:r>
            <a:r>
              <a:rPr lang="pt-BR" dirty="0" err="1"/>
              <a:t>multicaminho</a:t>
            </a:r>
            <a:endParaRPr lang="pt-BR" dirty="0"/>
          </a:p>
        </p:txBody>
      </p:sp>
      <p:cxnSp>
        <p:nvCxnSpPr>
          <p:cNvPr id="6" name="Straight Arrow Connector 5">
            <a:extLst>
              <a:ext uri="{FF2B5EF4-FFF2-40B4-BE49-F238E27FC236}">
                <a16:creationId xmlns:a16="http://schemas.microsoft.com/office/drawing/2014/main" id="{17AC6375-0CE5-2A21-E9E0-1C3FDC55F6E2}"/>
              </a:ext>
            </a:extLst>
          </p:cNvPr>
          <p:cNvCxnSpPr>
            <a:cxnSpLocks/>
          </p:cNvCxnSpPr>
          <p:nvPr/>
        </p:nvCxnSpPr>
        <p:spPr>
          <a:xfrm>
            <a:off x="2725647" y="5246002"/>
            <a:ext cx="979324"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49D9B310-BD4D-4FB2-2ACC-0676A025BD5D}"/>
              </a:ext>
            </a:extLst>
          </p:cNvPr>
          <p:cNvSpPr txBox="1"/>
          <p:nvPr/>
        </p:nvSpPr>
        <p:spPr>
          <a:xfrm>
            <a:off x="2403755" y="5332298"/>
            <a:ext cx="2083904" cy="338554"/>
          </a:xfrm>
          <a:prstGeom prst="rect">
            <a:avLst/>
          </a:prstGeom>
          <a:noFill/>
        </p:spPr>
        <p:txBody>
          <a:bodyPr wrap="none" rtlCol="0">
            <a:spAutoFit/>
          </a:bodyPr>
          <a:lstStyle/>
          <a:p>
            <a:pPr lvl="0">
              <a:defRPr/>
            </a:pPr>
            <a:r>
              <a:rPr kumimoji="0" lang="pt-BR" sz="1600" b="0" i="0" u="none" strike="noStrike" kern="1200" cap="none" spc="0" normalizeH="0" baseline="0" noProof="0" dirty="0" err="1">
                <a:ln>
                  <a:noFill/>
                </a:ln>
                <a:solidFill>
                  <a:prstClr val="black"/>
                </a:solidFill>
                <a:effectLst/>
                <a:uLnTx/>
                <a:uFillTx/>
                <a:latin typeface="Calibri" panose="020F0502020204030204"/>
                <a:ea typeface="+mn-ea"/>
                <a:cs typeface="+mn-cs"/>
              </a:rPr>
              <a:t>T</a:t>
            </a:r>
            <a:r>
              <a:rPr kumimoji="0" lang="pt-BR" sz="1600" b="0" i="0" u="none" strike="noStrike" kern="1200" cap="none" spc="0" normalizeH="0" baseline="-25000" noProof="0" dirty="0" err="1">
                <a:ln>
                  <a:noFill/>
                </a:ln>
                <a:solidFill>
                  <a:prstClr val="black"/>
                </a:solidFill>
                <a:effectLst/>
                <a:uLnTx/>
                <a:uFillTx/>
                <a:latin typeface="Calibri" panose="020F0502020204030204"/>
                <a:ea typeface="+mn-ea"/>
                <a:cs typeface="+mn-cs"/>
              </a:rPr>
              <a:t>c</a:t>
            </a:r>
            <a:r>
              <a:rPr kumimoji="0" lang="pt-BR" sz="1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sz="1600" dirty="0">
                <a:solidFill>
                  <a:prstClr val="black"/>
                </a:solidFill>
              </a:rPr>
              <a:t>tempo de coerência</a:t>
            </a:r>
            <a:endParaRPr kumimoji="0" lang="pt-BR"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8C1545AE-4562-A983-A277-617194C33FEA}"/>
              </a:ext>
            </a:extLst>
          </p:cNvPr>
          <p:cNvSpPr txBox="1"/>
          <p:nvPr/>
        </p:nvSpPr>
        <p:spPr>
          <a:xfrm>
            <a:off x="6953250" y="2220874"/>
            <a:ext cx="4966736" cy="4154984"/>
          </a:xfrm>
          <a:prstGeom prst="rect">
            <a:avLst/>
          </a:prstGeom>
          <a:noFill/>
        </p:spPr>
        <p:txBody>
          <a:bodyPr wrap="square" rtlCol="0">
            <a:spAutoFit/>
          </a:bodyPr>
          <a:lstStyle/>
          <a:p>
            <a:pPr lvl="0">
              <a:buClr>
                <a:srgbClr val="0000A3"/>
              </a:buClr>
              <a:defRPr/>
            </a:pPr>
            <a:r>
              <a:rPr lang="pt-BR" sz="2400" dirty="0">
                <a:solidFill>
                  <a:srgbClr val="C00000"/>
                </a:solidFill>
              </a:rPr>
              <a:t>Tempo de coerência</a:t>
            </a:r>
            <a:r>
              <a:rPr kumimoji="0" lang="pt-BR" sz="2400" b="0" i="0" u="none" strike="noStrike" kern="1200" cap="none" spc="0" normalizeH="0" baseline="0" noProof="0" dirty="0">
                <a:ln>
                  <a:noFill/>
                </a:ln>
                <a:solidFill>
                  <a:srgbClr val="C00000"/>
                </a:solidFill>
                <a:effectLst/>
                <a:uLnTx/>
                <a:uFillTx/>
                <a:latin typeface="Calibri" panose="020F0502020204030204"/>
              </a:rPr>
              <a:t>:</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457200" lvl="0" indent="-457200">
              <a:buClr>
                <a:srgbClr val="0000A3"/>
              </a:buClr>
              <a:buFont typeface="Wingdings" pitchFamily="2" charset="2"/>
              <a:buChar char="§"/>
              <a:defRPr/>
            </a:pPr>
            <a:r>
              <a:rPr lang="pt-BR" sz="2400" dirty="0">
                <a:solidFill>
                  <a:prstClr val="black"/>
                </a:solidFill>
              </a:rPr>
              <a:t>quantidade de tempo que o bit está presente no canal para ser recebido</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457200" lvl="0" indent="-457200">
              <a:buClr>
                <a:srgbClr val="0000A3"/>
              </a:buClr>
              <a:buFont typeface="Wingdings" pitchFamily="2" charset="2"/>
              <a:buChar char="§"/>
              <a:defRPr/>
            </a:pPr>
            <a:r>
              <a:rPr lang="pt-BR" sz="2400" dirty="0">
                <a:solidFill>
                  <a:prstClr val="black"/>
                </a:solidFill>
              </a:rPr>
              <a:t>influencia a taxa de transmissão máxima possível, uma vez que os tempos de coerência não podem se sobrepor</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342900" lvl="0" indent="-342900">
              <a:buClr>
                <a:srgbClr val="0000A3"/>
              </a:buClr>
              <a:buFont typeface="Wingdings" pitchFamily="2" charset="2"/>
              <a:buChar char="§"/>
              <a:defRPr/>
            </a:pPr>
            <a:r>
              <a:rPr lang="pt-BR" sz="2400" dirty="0">
                <a:solidFill>
                  <a:prstClr val="black"/>
                </a:solidFill>
              </a:rPr>
              <a:t>inversamente proporcional a</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742950" lvl="1" indent="-228600">
              <a:buFont typeface="Arial" panose="020B0604020202020204" pitchFamily="34" charset="0"/>
              <a:buChar char="•"/>
              <a:defRPr/>
            </a:pPr>
            <a:r>
              <a:rPr lang="pt-BR" sz="2400" dirty="0">
                <a:solidFill>
                  <a:prstClr val="black"/>
                </a:solidFill>
              </a:rPr>
              <a:t>frequência</a:t>
            </a:r>
            <a:endParaRPr kumimoji="0" lang="pt-BR" sz="2400" b="0" i="0" u="none" strike="noStrike" kern="1200" cap="none" spc="0" normalizeH="0" baseline="0" noProof="0" dirty="0">
              <a:ln>
                <a:noFill/>
              </a:ln>
              <a:solidFill>
                <a:prstClr val="black"/>
              </a:solidFill>
              <a:effectLst/>
              <a:uLnTx/>
              <a:uFillTx/>
              <a:latin typeface="Calibri" panose="020F0502020204030204"/>
            </a:endParaRPr>
          </a:p>
          <a:p>
            <a:pPr marL="742950" lvl="1" indent="-228600">
              <a:buFont typeface="Arial" panose="020B0604020202020204" pitchFamily="34" charset="0"/>
              <a:buChar char="•"/>
              <a:defRPr/>
            </a:pPr>
            <a:r>
              <a:rPr lang="pt-BR" sz="2400" dirty="0">
                <a:solidFill>
                  <a:prstClr val="black"/>
                </a:solidFill>
              </a:rPr>
              <a:t>velocidade do receptor</a:t>
            </a:r>
            <a:endParaRPr kumimoji="0" lang="pt-BR"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548AF5A5-B067-526D-4F78-449DE705F24D}"/>
              </a:ext>
            </a:extLst>
          </p:cNvPr>
          <p:cNvSpPr/>
          <p:nvPr/>
        </p:nvSpPr>
        <p:spPr>
          <a:xfrm>
            <a:off x="2076805" y="3046250"/>
            <a:ext cx="200025" cy="644526"/>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0000A3"/>
          </a:solidFill>
          <a:ln w="63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A3D21B0-18C7-7B16-24D4-D15F7CA420FA}"/>
              </a:ext>
            </a:extLst>
          </p:cNvPr>
          <p:cNvSpPr/>
          <p:nvPr/>
        </p:nvSpPr>
        <p:spPr>
          <a:xfrm>
            <a:off x="3648430" y="3042494"/>
            <a:ext cx="200025" cy="644526"/>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0000A3"/>
          </a:solidFill>
          <a:ln w="63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C5737B68-3FCF-6B41-C272-5BAED2A5B688}"/>
              </a:ext>
            </a:extLst>
          </p:cNvPr>
          <p:cNvSpPr txBox="1"/>
          <p:nvPr/>
        </p:nvSpPr>
        <p:spPr>
          <a:xfrm>
            <a:off x="793933" y="3181501"/>
            <a:ext cx="1142812" cy="441339"/>
          </a:xfrm>
          <a:prstGeom prst="rect">
            <a:avLst/>
          </a:prstGeom>
          <a:noFill/>
        </p:spPr>
        <p:txBody>
          <a:bodyPr wrap="none" rtlCol="0">
            <a:spAutoFit/>
          </a:bodyPr>
          <a:lstStyle/>
          <a:p>
            <a:pPr lvl="0" algn="ctr">
              <a:lnSpc>
                <a:spcPct val="80000"/>
              </a:lnSpc>
              <a:defRPr/>
            </a:pPr>
            <a:r>
              <a:rPr lang="pt-BR" sz="1400" dirty="0">
                <a:solidFill>
                  <a:prstClr val="black"/>
                </a:solidFill>
              </a:rPr>
              <a:t>pulsos</a:t>
            </a:r>
            <a:br>
              <a:rPr lang="pt-BR" sz="1400" dirty="0">
                <a:solidFill>
                  <a:prstClr val="black"/>
                </a:solidFill>
              </a:rPr>
            </a:br>
            <a:r>
              <a:rPr lang="pt-BR" sz="1400" dirty="0">
                <a:solidFill>
                  <a:prstClr val="black"/>
                </a:solidFill>
              </a:rPr>
              <a:t>transmitidos</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5FA80B1F-938A-244C-2B6A-94DE5B3F612A}"/>
              </a:ext>
            </a:extLst>
          </p:cNvPr>
          <p:cNvSpPr txBox="1"/>
          <p:nvPr/>
        </p:nvSpPr>
        <p:spPr>
          <a:xfrm>
            <a:off x="891274" y="4588478"/>
            <a:ext cx="895630" cy="441339"/>
          </a:xfrm>
          <a:prstGeom prst="rect">
            <a:avLst/>
          </a:prstGeom>
          <a:noFill/>
        </p:spPr>
        <p:txBody>
          <a:bodyPr wrap="none" rtlCol="0">
            <a:spAutoFit/>
          </a:bodyPr>
          <a:lstStyle/>
          <a:p>
            <a:pPr lvl="0" algn="ctr">
              <a:lnSpc>
                <a:spcPct val="80000"/>
              </a:lnSpc>
              <a:defRPr/>
            </a:pPr>
            <a:r>
              <a:rPr lang="pt-BR" sz="1400" dirty="0">
                <a:solidFill>
                  <a:prstClr val="black"/>
                </a:solidFill>
              </a:rPr>
              <a:t>pulsos</a:t>
            </a:r>
            <a:br>
              <a:rPr lang="pt-BR" sz="1400" dirty="0">
                <a:solidFill>
                  <a:prstClr val="black"/>
                </a:solidFill>
              </a:rPr>
            </a:br>
            <a:r>
              <a:rPr lang="pt-BR" sz="1400" dirty="0">
                <a:solidFill>
                  <a:prstClr val="black"/>
                </a:solidFill>
              </a:rPr>
              <a:t>recebidos</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2AE422FF-7F2C-B25B-A003-F1254A01CB47}"/>
              </a:ext>
            </a:extLst>
          </p:cNvPr>
          <p:cNvGrpSpPr/>
          <p:nvPr/>
        </p:nvGrpSpPr>
        <p:grpSpPr>
          <a:xfrm>
            <a:off x="2101932" y="3705101"/>
            <a:ext cx="1879170" cy="1401289"/>
            <a:chOff x="2101932" y="3705101"/>
            <a:chExt cx="1879170" cy="1401289"/>
          </a:xfrm>
        </p:grpSpPr>
        <p:sp>
          <p:nvSpPr>
            <p:cNvPr id="41" name="Freeform 40">
              <a:extLst>
                <a:ext uri="{FF2B5EF4-FFF2-40B4-BE49-F238E27FC236}">
                  <a16:creationId xmlns:a16="http://schemas.microsoft.com/office/drawing/2014/main" id="{1EF99848-80E6-28F5-1478-85540401DD8D}"/>
                </a:ext>
              </a:extLst>
            </p:cNvPr>
            <p:cNvSpPr/>
            <p:nvPr/>
          </p:nvSpPr>
          <p:spPr>
            <a:xfrm>
              <a:off x="2101932" y="3705101"/>
              <a:ext cx="1603169" cy="1401289"/>
            </a:xfrm>
            <a:custGeom>
              <a:avLst/>
              <a:gdLst>
                <a:gd name="connsiteX0" fmla="*/ 629393 w 1603169"/>
                <a:gd name="connsiteY0" fmla="*/ 1377538 h 1401289"/>
                <a:gd name="connsiteX1" fmla="*/ 0 w 1603169"/>
                <a:gd name="connsiteY1" fmla="*/ 0 h 1401289"/>
                <a:gd name="connsiteX2" fmla="*/ 201881 w 1603169"/>
                <a:gd name="connsiteY2" fmla="*/ 0 h 1401289"/>
                <a:gd name="connsiteX3" fmla="*/ 1555668 w 1603169"/>
                <a:gd name="connsiteY3" fmla="*/ 1045029 h 1401289"/>
                <a:gd name="connsiteX4" fmla="*/ 1603169 w 1603169"/>
                <a:gd name="connsiteY4" fmla="*/ 1401289 h 1401289"/>
                <a:gd name="connsiteX5" fmla="*/ 629393 w 1603169"/>
                <a:gd name="connsiteY5" fmla="*/ 1377538 h 140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169" h="1401289">
                  <a:moveTo>
                    <a:pt x="629393" y="1377538"/>
                  </a:moveTo>
                  <a:lnTo>
                    <a:pt x="0" y="0"/>
                  </a:lnTo>
                  <a:lnTo>
                    <a:pt x="201881" y="0"/>
                  </a:lnTo>
                  <a:lnTo>
                    <a:pt x="1555668" y="1045029"/>
                  </a:lnTo>
                  <a:lnTo>
                    <a:pt x="1603169" y="1401289"/>
                  </a:lnTo>
                  <a:lnTo>
                    <a:pt x="629393" y="137753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67010563-B53D-5A8B-2237-96D04929E5AB}"/>
                </a:ext>
              </a:extLst>
            </p:cNvPr>
            <p:cNvGrpSpPr/>
            <p:nvPr/>
          </p:nvGrpSpPr>
          <p:grpSpPr>
            <a:xfrm>
              <a:off x="2720845" y="4574226"/>
              <a:ext cx="961407" cy="523875"/>
              <a:chOff x="1978510" y="4514850"/>
              <a:chExt cx="961407" cy="523875"/>
            </a:xfrm>
          </p:grpSpPr>
          <p:sp>
            <p:nvSpPr>
              <p:cNvPr id="14" name="Freeform 13">
                <a:extLst>
                  <a:ext uri="{FF2B5EF4-FFF2-40B4-BE49-F238E27FC236}">
                    <a16:creationId xmlns:a16="http://schemas.microsoft.com/office/drawing/2014/main" id="{378BB6F1-7563-9DE9-1193-B7E0251604CA}"/>
                  </a:ext>
                </a:extLst>
              </p:cNvPr>
              <p:cNvSpPr/>
              <p:nvPr/>
            </p:nvSpPr>
            <p:spPr>
              <a:xfrm>
                <a:off x="1978510" y="4514850"/>
                <a:ext cx="200025" cy="523875"/>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chemeClr val="accent6">
                  <a:lumMod val="60000"/>
                  <a:lumOff val="40000"/>
                </a:schemeClr>
              </a:solidFill>
              <a:ln w="63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87C26B72-170E-567B-2F63-AD5DBB7AD5BA}"/>
                  </a:ext>
                </a:extLst>
              </p:cNvPr>
              <p:cNvSpPr/>
              <p:nvPr/>
            </p:nvSpPr>
            <p:spPr>
              <a:xfrm>
                <a:off x="2359510" y="4775201"/>
                <a:ext cx="164615" cy="263523"/>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CC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0E2A91B7-F240-C413-E490-4DF85521D437}"/>
                  </a:ext>
                </a:extLst>
              </p:cNvPr>
              <p:cNvSpPr/>
              <p:nvPr/>
            </p:nvSpPr>
            <p:spPr>
              <a:xfrm>
                <a:off x="2739892" y="4654563"/>
                <a:ext cx="200025" cy="384162"/>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7030A0"/>
              </a:solidFill>
              <a:ln w="635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 name="TextBox 23">
              <a:extLst>
                <a:ext uri="{FF2B5EF4-FFF2-40B4-BE49-F238E27FC236}">
                  <a16:creationId xmlns:a16="http://schemas.microsoft.com/office/drawing/2014/main" id="{9F1ED6F0-ED81-2167-C837-6C9B418AAA40}"/>
                </a:ext>
              </a:extLst>
            </p:cNvPr>
            <p:cNvSpPr txBox="1"/>
            <p:nvPr/>
          </p:nvSpPr>
          <p:spPr>
            <a:xfrm>
              <a:off x="2338983" y="4167478"/>
              <a:ext cx="740908" cy="366575"/>
            </a:xfrm>
            <a:prstGeom prst="rect">
              <a:avLst/>
            </a:prstGeom>
            <a:noFill/>
          </p:spPr>
          <p:txBody>
            <a:bodyPr wrap="none" rtlCol="0">
              <a:spAutoFit/>
            </a:bodyPr>
            <a:lstStyle/>
            <a:p>
              <a:pPr lvl="0" algn="ctr">
                <a:lnSpc>
                  <a:spcPct val="80000"/>
                </a:lnSpc>
                <a:defRPr/>
              </a:pPr>
              <a:r>
                <a:rPr lang="pt-BR" sz="1100" dirty="0">
                  <a:solidFill>
                    <a:prstClr val="black"/>
                  </a:solidFill>
                </a:rPr>
                <a:t>pulso LOS</a:t>
              </a:r>
              <a:br>
                <a:rPr lang="pt-BR" sz="1100" dirty="0">
                  <a:solidFill>
                    <a:prstClr val="black"/>
                  </a:solidFill>
                </a:rPr>
              </a:br>
              <a:r>
                <a:rPr lang="pt-BR" sz="1100" dirty="0">
                  <a:solidFill>
                    <a:prstClr val="black"/>
                  </a:solidFill>
                </a:rPr>
                <a:t>recebido</a:t>
              </a:r>
              <a:endPar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5" name="Group 34">
              <a:extLst>
                <a:ext uri="{FF2B5EF4-FFF2-40B4-BE49-F238E27FC236}">
                  <a16:creationId xmlns:a16="http://schemas.microsoft.com/office/drawing/2014/main" id="{A661DFEE-1044-E444-F262-AAEE92095C97}"/>
                </a:ext>
              </a:extLst>
            </p:cNvPr>
            <p:cNvGrpSpPr/>
            <p:nvPr/>
          </p:nvGrpSpPr>
          <p:grpSpPr>
            <a:xfrm>
              <a:off x="3007759" y="4066532"/>
              <a:ext cx="973343" cy="645822"/>
              <a:chOff x="2265424" y="4007156"/>
              <a:chExt cx="973343" cy="645822"/>
            </a:xfrm>
          </p:grpSpPr>
          <p:sp>
            <p:nvSpPr>
              <p:cNvPr id="26" name="Right Brace 25">
                <a:extLst>
                  <a:ext uri="{FF2B5EF4-FFF2-40B4-BE49-F238E27FC236}">
                    <a16:creationId xmlns:a16="http://schemas.microsoft.com/office/drawing/2014/main" id="{1EBEFE9B-C63F-8389-1780-9A86C8F08DDD}"/>
                  </a:ext>
                </a:extLst>
              </p:cNvPr>
              <p:cNvSpPr/>
              <p:nvPr/>
            </p:nvSpPr>
            <p:spPr>
              <a:xfrm rot="16200000">
                <a:off x="2571001" y="4225101"/>
                <a:ext cx="184208" cy="671545"/>
              </a:xfrm>
              <a:prstGeom prst="rightBrace">
                <a:avLst/>
              </a:prstGeom>
              <a:ln w="95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BD198516-A0F9-9794-9531-8CA89843F5A4}"/>
                  </a:ext>
                </a:extLst>
              </p:cNvPr>
              <p:cNvSpPr txBox="1"/>
              <p:nvPr/>
            </p:nvSpPr>
            <p:spPr>
              <a:xfrm>
                <a:off x="2265424" y="4007156"/>
                <a:ext cx="973343" cy="501997"/>
              </a:xfrm>
              <a:prstGeom prst="rect">
                <a:avLst/>
              </a:prstGeom>
              <a:noFill/>
            </p:spPr>
            <p:txBody>
              <a:bodyPr wrap="none" rtlCol="0">
                <a:spAutoFit/>
              </a:bodyPr>
              <a:lstStyle/>
              <a:p>
                <a:pPr lvl="0" algn="ctr">
                  <a:lnSpc>
                    <a:spcPct val="80000"/>
                  </a:lnSpc>
                  <a:defRPr/>
                </a:pPr>
                <a:r>
                  <a:rPr lang="pt-BR" sz="1100" dirty="0">
                    <a:solidFill>
                      <a:prstClr val="black"/>
                    </a:solidFill>
                  </a:rPr>
                  <a:t>pulsos </a:t>
                </a:r>
                <a:br>
                  <a:rPr lang="pt-BR" sz="1100" dirty="0">
                    <a:solidFill>
                      <a:prstClr val="black"/>
                    </a:solidFill>
                  </a:rPr>
                </a:br>
                <a:r>
                  <a:rPr lang="pt-BR" sz="1100" dirty="0" err="1">
                    <a:solidFill>
                      <a:prstClr val="black"/>
                    </a:solidFill>
                  </a:rPr>
                  <a:t>multicaminho</a:t>
                </a:r>
                <a:br>
                  <a:rPr lang="pt-BR" sz="1100" dirty="0">
                    <a:solidFill>
                      <a:prstClr val="black"/>
                    </a:solidFill>
                  </a:rPr>
                </a:br>
                <a:r>
                  <a:rPr lang="pt-BR" sz="1100" dirty="0">
                    <a:solidFill>
                      <a:prstClr val="black"/>
                    </a:solidFill>
                  </a:rPr>
                  <a:t>recebidos</a:t>
                </a:r>
                <a:endPar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cxnSp>
        <p:nvCxnSpPr>
          <p:cNvPr id="30" name="Straight Arrow Connector 29">
            <a:extLst>
              <a:ext uri="{FF2B5EF4-FFF2-40B4-BE49-F238E27FC236}">
                <a16:creationId xmlns:a16="http://schemas.microsoft.com/office/drawing/2014/main" id="{280194B8-A739-3F3D-ED0C-971BE014F591}"/>
              </a:ext>
            </a:extLst>
          </p:cNvPr>
          <p:cNvCxnSpPr>
            <a:cxnSpLocks/>
          </p:cNvCxnSpPr>
          <p:nvPr/>
        </p:nvCxnSpPr>
        <p:spPr>
          <a:xfrm>
            <a:off x="1951703" y="3687020"/>
            <a:ext cx="4144297" cy="779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F9E1E3B0-181A-F2DC-A713-211C1A662AB1}"/>
              </a:ext>
            </a:extLst>
          </p:cNvPr>
          <p:cNvCxnSpPr>
            <a:cxnSpLocks/>
          </p:cNvCxnSpPr>
          <p:nvPr/>
        </p:nvCxnSpPr>
        <p:spPr>
          <a:xfrm>
            <a:off x="1951702" y="5092617"/>
            <a:ext cx="4144297" cy="779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D9FCD19D-3AD1-24A0-DF2C-74B335EAB1BA}"/>
              </a:ext>
            </a:extLst>
          </p:cNvPr>
          <p:cNvSpPr txBox="1"/>
          <p:nvPr/>
        </p:nvSpPr>
        <p:spPr>
          <a:xfrm>
            <a:off x="5524246" y="3696596"/>
            <a:ext cx="561372" cy="231154"/>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tempo</a:t>
            </a:r>
          </a:p>
        </p:txBody>
      </p:sp>
      <p:sp>
        <p:nvSpPr>
          <p:cNvPr id="34" name="TextBox 33">
            <a:extLst>
              <a:ext uri="{FF2B5EF4-FFF2-40B4-BE49-F238E27FC236}">
                <a16:creationId xmlns:a16="http://schemas.microsoft.com/office/drawing/2014/main" id="{81764AE7-199E-E457-741A-C30A27A186CE}"/>
              </a:ext>
            </a:extLst>
          </p:cNvPr>
          <p:cNvSpPr txBox="1"/>
          <p:nvPr/>
        </p:nvSpPr>
        <p:spPr>
          <a:xfrm>
            <a:off x="5519805" y="5101209"/>
            <a:ext cx="561372" cy="231154"/>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100" b="0" i="0" u="none" strike="noStrike" kern="1200" cap="none" spc="0" normalizeH="0" baseline="0" noProof="0" dirty="0">
                <a:ln>
                  <a:noFill/>
                </a:ln>
                <a:solidFill>
                  <a:prstClr val="black"/>
                </a:solidFill>
                <a:effectLst/>
                <a:uLnTx/>
                <a:uFillTx/>
                <a:latin typeface="Calibri" panose="020F0502020204030204"/>
                <a:ea typeface="+mn-ea"/>
                <a:cs typeface="+mn-cs"/>
              </a:rPr>
              <a:t>tempo</a:t>
            </a:r>
          </a:p>
        </p:txBody>
      </p:sp>
      <p:grpSp>
        <p:nvGrpSpPr>
          <p:cNvPr id="4" name="Group 3">
            <a:extLst>
              <a:ext uri="{FF2B5EF4-FFF2-40B4-BE49-F238E27FC236}">
                <a16:creationId xmlns:a16="http://schemas.microsoft.com/office/drawing/2014/main" id="{25EB1D7E-6E80-1D34-90A6-981EFF5D9934}"/>
              </a:ext>
            </a:extLst>
          </p:cNvPr>
          <p:cNvGrpSpPr/>
          <p:nvPr/>
        </p:nvGrpSpPr>
        <p:grpSpPr>
          <a:xfrm>
            <a:off x="3677415" y="3704704"/>
            <a:ext cx="1929190" cy="1401289"/>
            <a:chOff x="3677415" y="3704704"/>
            <a:chExt cx="1929190" cy="1401289"/>
          </a:xfrm>
        </p:grpSpPr>
        <p:sp>
          <p:nvSpPr>
            <p:cNvPr id="42" name="Freeform 41">
              <a:extLst>
                <a:ext uri="{FF2B5EF4-FFF2-40B4-BE49-F238E27FC236}">
                  <a16:creationId xmlns:a16="http://schemas.microsoft.com/office/drawing/2014/main" id="{A404176C-D023-2986-E121-AE60769FA143}"/>
                </a:ext>
              </a:extLst>
            </p:cNvPr>
            <p:cNvSpPr/>
            <p:nvPr/>
          </p:nvSpPr>
          <p:spPr>
            <a:xfrm>
              <a:off x="3677415" y="3704704"/>
              <a:ext cx="1603169" cy="1401289"/>
            </a:xfrm>
            <a:custGeom>
              <a:avLst/>
              <a:gdLst>
                <a:gd name="connsiteX0" fmla="*/ 629393 w 1603169"/>
                <a:gd name="connsiteY0" fmla="*/ 1377538 h 1401289"/>
                <a:gd name="connsiteX1" fmla="*/ 0 w 1603169"/>
                <a:gd name="connsiteY1" fmla="*/ 0 h 1401289"/>
                <a:gd name="connsiteX2" fmla="*/ 201881 w 1603169"/>
                <a:gd name="connsiteY2" fmla="*/ 0 h 1401289"/>
                <a:gd name="connsiteX3" fmla="*/ 1555668 w 1603169"/>
                <a:gd name="connsiteY3" fmla="*/ 1045029 h 1401289"/>
                <a:gd name="connsiteX4" fmla="*/ 1603169 w 1603169"/>
                <a:gd name="connsiteY4" fmla="*/ 1401289 h 1401289"/>
                <a:gd name="connsiteX5" fmla="*/ 629393 w 1603169"/>
                <a:gd name="connsiteY5" fmla="*/ 1377538 h 140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3169" h="1401289">
                  <a:moveTo>
                    <a:pt x="629393" y="1377538"/>
                  </a:moveTo>
                  <a:lnTo>
                    <a:pt x="0" y="0"/>
                  </a:lnTo>
                  <a:lnTo>
                    <a:pt x="201881" y="0"/>
                  </a:lnTo>
                  <a:lnTo>
                    <a:pt x="1555668" y="1045029"/>
                  </a:lnTo>
                  <a:lnTo>
                    <a:pt x="1603169" y="1401289"/>
                  </a:lnTo>
                  <a:lnTo>
                    <a:pt x="629393" y="137753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795F74C7-4CB3-F0C4-60C0-3313C956CCF5}"/>
                </a:ext>
              </a:extLst>
            </p:cNvPr>
            <p:cNvGrpSpPr/>
            <p:nvPr/>
          </p:nvGrpSpPr>
          <p:grpSpPr>
            <a:xfrm>
              <a:off x="4019296" y="4072229"/>
              <a:ext cx="1587309" cy="1024285"/>
              <a:chOff x="3175361" y="4012853"/>
              <a:chExt cx="1587309" cy="1024285"/>
            </a:xfrm>
          </p:grpSpPr>
          <p:grpSp>
            <p:nvGrpSpPr>
              <p:cNvPr id="18" name="Group 17">
                <a:extLst>
                  <a:ext uri="{FF2B5EF4-FFF2-40B4-BE49-F238E27FC236}">
                    <a16:creationId xmlns:a16="http://schemas.microsoft.com/office/drawing/2014/main" id="{E8CB807C-64BA-3560-7D2C-B1BF60509A59}"/>
                  </a:ext>
                </a:extLst>
              </p:cNvPr>
              <p:cNvGrpSpPr/>
              <p:nvPr/>
            </p:nvGrpSpPr>
            <p:grpSpPr>
              <a:xfrm>
                <a:off x="3458690" y="4513263"/>
                <a:ext cx="961407" cy="523875"/>
                <a:chOff x="1978510" y="4514850"/>
                <a:chExt cx="961407" cy="523875"/>
              </a:xfrm>
            </p:grpSpPr>
            <p:sp>
              <p:nvSpPr>
                <p:cNvPr id="19" name="Freeform 18">
                  <a:extLst>
                    <a:ext uri="{FF2B5EF4-FFF2-40B4-BE49-F238E27FC236}">
                      <a16:creationId xmlns:a16="http://schemas.microsoft.com/office/drawing/2014/main" id="{737A0058-7C92-5C00-27B6-DB675CB65506}"/>
                    </a:ext>
                  </a:extLst>
                </p:cNvPr>
                <p:cNvSpPr/>
                <p:nvPr/>
              </p:nvSpPr>
              <p:spPr>
                <a:xfrm>
                  <a:off x="1978510" y="4514850"/>
                  <a:ext cx="200025" cy="523875"/>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chemeClr val="accent6">
                    <a:lumMod val="60000"/>
                    <a:lumOff val="40000"/>
                  </a:schemeClr>
                </a:solidFill>
                <a:ln w="63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A69D7BC0-8024-DDBD-49A0-02C6E3576B44}"/>
                    </a:ext>
                  </a:extLst>
                </p:cNvPr>
                <p:cNvSpPr/>
                <p:nvPr/>
              </p:nvSpPr>
              <p:spPr>
                <a:xfrm>
                  <a:off x="2359510" y="4775201"/>
                  <a:ext cx="164615" cy="263523"/>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CC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FD40AEFF-FF9F-D0DD-CF06-E59CED081B30}"/>
                    </a:ext>
                  </a:extLst>
                </p:cNvPr>
                <p:cNvSpPr/>
                <p:nvPr/>
              </p:nvSpPr>
              <p:spPr>
                <a:xfrm>
                  <a:off x="2739892" y="4654563"/>
                  <a:ext cx="200025" cy="384162"/>
                </a:xfrm>
                <a:custGeom>
                  <a:avLst/>
                  <a:gdLst>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79375 w 203200"/>
                    <a:gd name="connsiteY1" fmla="*/ 0 h 654050"/>
                    <a:gd name="connsiteX2" fmla="*/ 203200 w 203200"/>
                    <a:gd name="connsiteY2" fmla="*/ 654050 h 654050"/>
                    <a:gd name="connsiteX3" fmla="*/ 0 w 203200"/>
                    <a:gd name="connsiteY3" fmla="*/ 647700 h 654050"/>
                    <a:gd name="connsiteX0" fmla="*/ 0 w 203200"/>
                    <a:gd name="connsiteY0" fmla="*/ 647700 h 654050"/>
                    <a:gd name="connsiteX1" fmla="*/ 98425 w 203200"/>
                    <a:gd name="connsiteY1" fmla="*/ 0 h 654050"/>
                    <a:gd name="connsiteX2" fmla="*/ 203200 w 203200"/>
                    <a:gd name="connsiteY2" fmla="*/ 654050 h 654050"/>
                    <a:gd name="connsiteX3" fmla="*/ 0 w 203200"/>
                    <a:gd name="connsiteY3" fmla="*/ 647700 h 654050"/>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3200"/>
                    <a:gd name="connsiteY0" fmla="*/ 644525 h 650875"/>
                    <a:gd name="connsiteX1" fmla="*/ 88900 w 203200"/>
                    <a:gd name="connsiteY1" fmla="*/ 0 h 650875"/>
                    <a:gd name="connsiteX2" fmla="*/ 203200 w 203200"/>
                    <a:gd name="connsiteY2" fmla="*/ 650875 h 650875"/>
                    <a:gd name="connsiteX3" fmla="*/ 0 w 203200"/>
                    <a:gd name="connsiteY3" fmla="*/ 644525 h 650875"/>
                    <a:gd name="connsiteX0" fmla="*/ 0 w 200025"/>
                    <a:gd name="connsiteY0" fmla="*/ 644525 h 644525"/>
                    <a:gd name="connsiteX1" fmla="*/ 88900 w 200025"/>
                    <a:gd name="connsiteY1" fmla="*/ 0 h 644525"/>
                    <a:gd name="connsiteX2" fmla="*/ 200025 w 200025"/>
                    <a:gd name="connsiteY2" fmla="*/ 644525 h 644525"/>
                    <a:gd name="connsiteX3" fmla="*/ 0 w 200025"/>
                    <a:gd name="connsiteY3" fmla="*/ 644525 h 644525"/>
                    <a:gd name="connsiteX0" fmla="*/ 0 w 200025"/>
                    <a:gd name="connsiteY0" fmla="*/ 644526 h 644526"/>
                    <a:gd name="connsiteX1" fmla="*/ 88900 w 200025"/>
                    <a:gd name="connsiteY1" fmla="*/ 1 h 644526"/>
                    <a:gd name="connsiteX2" fmla="*/ 200025 w 200025"/>
                    <a:gd name="connsiteY2" fmla="*/ 644526 h 644526"/>
                    <a:gd name="connsiteX3" fmla="*/ 0 w 200025"/>
                    <a:gd name="connsiteY3" fmla="*/ 644526 h 644526"/>
                  </a:gdLst>
                  <a:ahLst/>
                  <a:cxnLst>
                    <a:cxn ang="0">
                      <a:pos x="connsiteX0" y="connsiteY0"/>
                    </a:cxn>
                    <a:cxn ang="0">
                      <a:pos x="connsiteX1" y="connsiteY1"/>
                    </a:cxn>
                    <a:cxn ang="0">
                      <a:pos x="connsiteX2" y="connsiteY2"/>
                    </a:cxn>
                    <a:cxn ang="0">
                      <a:pos x="connsiteX3" y="connsiteY3"/>
                    </a:cxn>
                  </a:cxnLst>
                  <a:rect l="l" t="t" r="r" b="b"/>
                  <a:pathLst>
                    <a:path w="200025" h="644526">
                      <a:moveTo>
                        <a:pt x="0" y="644526"/>
                      </a:moveTo>
                      <a:cubicBezTo>
                        <a:pt x="35983" y="482601"/>
                        <a:pt x="-55033" y="1"/>
                        <a:pt x="88900" y="1"/>
                      </a:cubicBezTo>
                      <a:cubicBezTo>
                        <a:pt x="225425" y="-1057"/>
                        <a:pt x="161925" y="455084"/>
                        <a:pt x="200025" y="644526"/>
                      </a:cubicBezTo>
                      <a:lnTo>
                        <a:pt x="0" y="644526"/>
                      </a:lnTo>
                      <a:close/>
                    </a:path>
                  </a:pathLst>
                </a:custGeom>
                <a:solidFill>
                  <a:srgbClr val="7030A0"/>
                </a:solidFill>
                <a:ln w="635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5" name="TextBox 24">
                <a:extLst>
                  <a:ext uri="{FF2B5EF4-FFF2-40B4-BE49-F238E27FC236}">
                    <a16:creationId xmlns:a16="http://schemas.microsoft.com/office/drawing/2014/main" id="{B04E191C-CEF1-E3D0-CC89-F8CDA6C84D71}"/>
                  </a:ext>
                </a:extLst>
              </p:cNvPr>
              <p:cNvSpPr txBox="1"/>
              <p:nvPr/>
            </p:nvSpPr>
            <p:spPr>
              <a:xfrm>
                <a:off x="3175361" y="4142642"/>
                <a:ext cx="737702" cy="366511"/>
              </a:xfrm>
              <a:prstGeom prst="rect">
                <a:avLst/>
              </a:prstGeom>
              <a:noFill/>
            </p:spPr>
            <p:txBody>
              <a:bodyPr wrap="none" rtlCol="0">
                <a:spAutoFit/>
              </a:bodyPr>
              <a:lstStyle/>
              <a:p>
                <a:pPr lvl="0" algn="ctr">
                  <a:lnSpc>
                    <a:spcPct val="80000"/>
                  </a:lnSpc>
                  <a:defRPr/>
                </a:pPr>
                <a:r>
                  <a:rPr lang="pt-BR" sz="1100" dirty="0">
                    <a:solidFill>
                      <a:prstClr val="black"/>
                    </a:solidFill>
                  </a:rPr>
                  <a:t>pulso LOS</a:t>
                </a:r>
                <a:br>
                  <a:rPr lang="pt-BR" sz="1100" dirty="0">
                    <a:solidFill>
                      <a:prstClr val="black"/>
                    </a:solidFill>
                  </a:rPr>
                </a:br>
                <a:r>
                  <a:rPr lang="pt-BR" sz="1100" dirty="0">
                    <a:solidFill>
                      <a:prstClr val="black"/>
                    </a:solidFill>
                  </a:rPr>
                  <a:t>recebido</a:t>
                </a:r>
              </a:p>
            </p:txBody>
          </p:sp>
          <p:grpSp>
            <p:nvGrpSpPr>
              <p:cNvPr id="36" name="Group 35">
                <a:extLst>
                  <a:ext uri="{FF2B5EF4-FFF2-40B4-BE49-F238E27FC236}">
                    <a16:creationId xmlns:a16="http://schemas.microsoft.com/office/drawing/2014/main" id="{78DD52A8-7B03-C545-7C07-96E620692AC6}"/>
                  </a:ext>
                </a:extLst>
              </p:cNvPr>
              <p:cNvGrpSpPr/>
              <p:nvPr/>
            </p:nvGrpSpPr>
            <p:grpSpPr>
              <a:xfrm>
                <a:off x="3789327" y="4012853"/>
                <a:ext cx="973343" cy="699635"/>
                <a:chOff x="2313362" y="3953343"/>
                <a:chExt cx="973343" cy="699635"/>
              </a:xfrm>
            </p:grpSpPr>
            <p:sp>
              <p:nvSpPr>
                <p:cNvPr id="37" name="Right Brace 36">
                  <a:extLst>
                    <a:ext uri="{FF2B5EF4-FFF2-40B4-BE49-F238E27FC236}">
                      <a16:creationId xmlns:a16="http://schemas.microsoft.com/office/drawing/2014/main" id="{1AEBED80-B8B3-E365-20D5-A07B5F60575E}"/>
                    </a:ext>
                  </a:extLst>
                </p:cNvPr>
                <p:cNvSpPr/>
                <p:nvPr/>
              </p:nvSpPr>
              <p:spPr>
                <a:xfrm rot="16200000">
                  <a:off x="2571001" y="4225101"/>
                  <a:ext cx="184208" cy="671545"/>
                </a:xfrm>
                <a:prstGeom prst="rightBrace">
                  <a:avLst/>
                </a:prstGeom>
                <a:ln w="95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DF2DB092-EBBA-2CA5-DF83-8152099FEBCC}"/>
                    </a:ext>
                  </a:extLst>
                </p:cNvPr>
                <p:cNvSpPr txBox="1"/>
                <p:nvPr/>
              </p:nvSpPr>
              <p:spPr>
                <a:xfrm>
                  <a:off x="2313362" y="3953343"/>
                  <a:ext cx="973343" cy="501997"/>
                </a:xfrm>
                <a:prstGeom prst="rect">
                  <a:avLst/>
                </a:prstGeom>
                <a:noFill/>
              </p:spPr>
              <p:txBody>
                <a:bodyPr wrap="none" rtlCol="0">
                  <a:spAutoFit/>
                </a:bodyPr>
                <a:lstStyle/>
                <a:p>
                  <a:pPr lvl="0" algn="ctr">
                    <a:lnSpc>
                      <a:spcPct val="80000"/>
                    </a:lnSpc>
                    <a:defRPr/>
                  </a:pPr>
                  <a:r>
                    <a:rPr lang="pt-BR" sz="1100" dirty="0">
                      <a:solidFill>
                        <a:prstClr val="black"/>
                      </a:solidFill>
                    </a:rPr>
                    <a:t>pulsos </a:t>
                  </a:r>
                  <a:br>
                    <a:rPr lang="pt-BR" sz="1100" dirty="0">
                      <a:solidFill>
                        <a:prstClr val="black"/>
                      </a:solidFill>
                    </a:rPr>
                  </a:br>
                  <a:r>
                    <a:rPr lang="pt-BR" sz="1100" dirty="0" err="1">
                      <a:solidFill>
                        <a:prstClr val="black"/>
                      </a:solidFill>
                    </a:rPr>
                    <a:t>multicaminho</a:t>
                  </a:r>
                  <a:br>
                    <a:rPr lang="pt-BR" sz="1100" dirty="0">
                      <a:solidFill>
                        <a:prstClr val="black"/>
                      </a:solidFill>
                    </a:rPr>
                  </a:br>
                  <a:r>
                    <a:rPr lang="pt-BR" sz="1100" dirty="0">
                      <a:solidFill>
                        <a:prstClr val="black"/>
                      </a:solidFill>
                    </a:rPr>
                    <a:t>recebidos</a:t>
                  </a:r>
                </a:p>
              </p:txBody>
            </p:sp>
          </p:grpSp>
        </p:grpSp>
      </p:grpSp>
      <p:cxnSp>
        <p:nvCxnSpPr>
          <p:cNvPr id="29" name="Straight Connector 28">
            <a:extLst>
              <a:ext uri="{FF2B5EF4-FFF2-40B4-BE49-F238E27FC236}">
                <a16:creationId xmlns:a16="http://schemas.microsoft.com/office/drawing/2014/main" id="{084FFB8F-8DDF-5D60-38AF-BBF129ADDF67}"/>
              </a:ext>
            </a:extLst>
          </p:cNvPr>
          <p:cNvCxnSpPr>
            <a:stCxn id="14" idx="0"/>
          </p:cNvCxnSpPr>
          <p:nvPr/>
        </p:nvCxnSpPr>
        <p:spPr>
          <a:xfrm>
            <a:off x="2720845" y="5098101"/>
            <a:ext cx="0" cy="242249"/>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1156373B-9390-B509-2347-893C08FDB673}"/>
              </a:ext>
            </a:extLst>
          </p:cNvPr>
          <p:cNvCxnSpPr/>
          <p:nvPr/>
        </p:nvCxnSpPr>
        <p:spPr>
          <a:xfrm>
            <a:off x="3704971" y="5098101"/>
            <a:ext cx="0" cy="242249"/>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0" name="Rectangle 3">
            <a:extLst>
              <a:ext uri="{FF2B5EF4-FFF2-40B4-BE49-F238E27FC236}">
                <a16:creationId xmlns:a16="http://schemas.microsoft.com/office/drawing/2014/main" id="{038B4DAA-E969-5815-2524-7FE58DE467D2}"/>
              </a:ext>
            </a:extLst>
          </p:cNvPr>
          <p:cNvSpPr txBox="1">
            <a:spLocks noChangeArrowheads="1"/>
          </p:cNvSpPr>
          <p:nvPr/>
        </p:nvSpPr>
        <p:spPr>
          <a:xfrm>
            <a:off x="433741" y="1130543"/>
            <a:ext cx="10869259" cy="13728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pt-BR" sz="2800" dirty="0">
                <a:solidFill>
                  <a:srgbClr val="C00000"/>
                </a:solidFill>
              </a:rPr>
              <a:t>Propagação </a:t>
            </a:r>
            <a:r>
              <a:rPr lang="pt-BR" sz="2800" dirty="0" err="1">
                <a:solidFill>
                  <a:srgbClr val="C00000"/>
                </a:solidFill>
              </a:rPr>
              <a:t>multicaminho</a:t>
            </a:r>
            <a:r>
              <a:rPr lang="pt-BR" sz="2800" dirty="0">
                <a:solidFill>
                  <a:srgbClr val="C00000"/>
                </a:solidFill>
              </a:rPr>
              <a:t>: </a:t>
            </a:r>
            <a:r>
              <a:rPr lang="pt-BR" sz="2800" dirty="0"/>
              <a:t>o sinal de rádio reflete em objetos, no solo e em ambiente construído, chegando ao destino em momentos ligeiramente diferentes</a:t>
            </a:r>
            <a:endParaRPr lang="pt-BR" sz="2800" dirty="0">
              <a:latin typeface="Gill Sans MT" charset="0"/>
            </a:endParaRPr>
          </a:p>
          <a:p>
            <a:pPr marL="407987" lvl="1" indent="0">
              <a:lnSpc>
                <a:spcPct val="100000"/>
              </a:lnSpc>
              <a:spcBef>
                <a:spcPts val="600"/>
              </a:spcBef>
              <a:buNone/>
              <a:defRPr/>
            </a:pPr>
            <a:endParaRPr lang="pt-BR" sz="2800" dirty="0"/>
          </a:p>
        </p:txBody>
      </p:sp>
      <p:sp>
        <p:nvSpPr>
          <p:cNvPr id="28" name="Slide Number Placeholder 27">
            <a:extLst>
              <a:ext uri="{FF2B5EF4-FFF2-40B4-BE49-F238E27FC236}">
                <a16:creationId xmlns:a16="http://schemas.microsoft.com/office/drawing/2014/main" id="{B3F6B3E0-54BE-5155-E3E6-813716E7D69D}"/>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27</a:t>
            </a:fld>
            <a:endParaRPr lang="pt-BR" dirty="0"/>
          </a:p>
        </p:txBody>
      </p:sp>
    </p:spTree>
    <p:extLst>
      <p:ext uri="{BB962C8B-B14F-4D97-AF65-F5344CB8AC3E}">
        <p14:creationId xmlns:p14="http://schemas.microsoft.com/office/powerpoint/2010/main" val="25102087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3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trips(downRight)">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3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strips(downRight)">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dissolve">
                                      <p:cBhvr>
                                        <p:cTn id="27" dur="500"/>
                                        <p:tgtEl>
                                          <p:spTgt spid="6"/>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dissolve">
                                      <p:cBhvr>
                                        <p:cTn id="30" dur="500"/>
                                        <p:tgtEl>
                                          <p:spTgt spid="8"/>
                                        </p:tgtEl>
                                      </p:cBhvr>
                                    </p:animEffect>
                                  </p:childTnLst>
                                </p:cTn>
                              </p:par>
                              <p:par>
                                <p:cTn id="31" presetID="9" presetClass="entr" presetSubtype="0" fill="hold" nodeType="withEffect">
                                  <p:stCondLst>
                                    <p:cond delay="0"/>
                                  </p:stCondLst>
                                  <p:childTnLst>
                                    <p:set>
                                      <p:cBhvr>
                                        <p:cTn id="32" dur="1" fill="hold">
                                          <p:stCondLst>
                                            <p:cond delay="0"/>
                                          </p:stCondLst>
                                        </p:cTn>
                                        <p:tgtEl>
                                          <p:spTgt spid="9">
                                            <p:txEl>
                                              <p:pRg st="0" end="0"/>
                                            </p:txEl>
                                          </p:spTgt>
                                        </p:tgtEl>
                                        <p:attrNameLst>
                                          <p:attrName>style.visibility</p:attrName>
                                        </p:attrNameLst>
                                      </p:cBhvr>
                                      <p:to>
                                        <p:strVal val="visible"/>
                                      </p:to>
                                    </p:set>
                                    <p:animEffect transition="in" filter="dissolve">
                                      <p:cBhvr>
                                        <p:cTn id="33" dur="500"/>
                                        <p:tgtEl>
                                          <p:spTgt spid="9">
                                            <p:txEl>
                                              <p:pRg st="0" end="0"/>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9">
                                            <p:txEl>
                                              <p:pRg st="1" end="1"/>
                                            </p:txEl>
                                          </p:spTgt>
                                        </p:tgtEl>
                                        <p:attrNameLst>
                                          <p:attrName>style.visibility</p:attrName>
                                        </p:attrNameLst>
                                      </p:cBhvr>
                                      <p:to>
                                        <p:strVal val="visible"/>
                                      </p:to>
                                    </p:set>
                                    <p:animEffect transition="in" filter="dissolve">
                                      <p:cBhvr>
                                        <p:cTn id="36" dur="500"/>
                                        <p:tgtEl>
                                          <p:spTgt spid="9">
                                            <p:txEl>
                                              <p:pRg st="1" end="1"/>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9">
                                            <p:txEl>
                                              <p:pRg st="2" end="2"/>
                                            </p:txEl>
                                          </p:spTgt>
                                        </p:tgtEl>
                                        <p:attrNameLst>
                                          <p:attrName>style.visibility</p:attrName>
                                        </p:attrNameLst>
                                      </p:cBhvr>
                                      <p:to>
                                        <p:strVal val="visible"/>
                                      </p:to>
                                    </p:set>
                                    <p:animEffect transition="in" filter="dissolve">
                                      <p:cBhvr>
                                        <p:cTn id="41" dur="500"/>
                                        <p:tgtEl>
                                          <p:spTgt spid="9">
                                            <p:txEl>
                                              <p:pRg st="2" end="2"/>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9">
                                            <p:txEl>
                                              <p:pRg st="3" end="3"/>
                                            </p:txEl>
                                          </p:spTgt>
                                        </p:tgtEl>
                                        <p:attrNameLst>
                                          <p:attrName>style.visibility</p:attrName>
                                        </p:attrNameLst>
                                      </p:cBhvr>
                                      <p:to>
                                        <p:strVal val="visible"/>
                                      </p:to>
                                    </p:set>
                                    <p:animEffect transition="in" filter="dissolve">
                                      <p:cBhvr>
                                        <p:cTn id="46" dur="500"/>
                                        <p:tgtEl>
                                          <p:spTgt spid="9">
                                            <p:txEl>
                                              <p:pRg st="3" end="3"/>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9">
                                            <p:txEl>
                                              <p:pRg st="4" end="4"/>
                                            </p:txEl>
                                          </p:spTgt>
                                        </p:tgtEl>
                                        <p:attrNameLst>
                                          <p:attrName>style.visibility</p:attrName>
                                        </p:attrNameLst>
                                      </p:cBhvr>
                                      <p:to>
                                        <p:strVal val="visible"/>
                                      </p:to>
                                    </p:set>
                                    <p:animEffect transition="in" filter="dissolve">
                                      <p:cBhvr>
                                        <p:cTn id="49" dur="500"/>
                                        <p:tgtEl>
                                          <p:spTgt spid="9">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animBg="1"/>
      <p:bldP spid="1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04E377C1-AACB-D670-1005-944A6D8EAE0A}"/>
              </a:ext>
            </a:extLst>
          </p:cNvPr>
          <p:cNvPicPr>
            <a:picLocks noChangeAspect="1"/>
          </p:cNvPicPr>
          <p:nvPr/>
        </p:nvPicPr>
        <p:blipFill>
          <a:blip r:embed="rId3"/>
          <a:stretch>
            <a:fillRect/>
          </a:stretch>
        </p:blipFill>
        <p:spPr>
          <a:xfrm>
            <a:off x="4198525" y="3122624"/>
            <a:ext cx="2566392" cy="2005367"/>
          </a:xfrm>
          <a:prstGeom prst="rect">
            <a:avLst/>
          </a:prstGeom>
        </p:spPr>
      </p:pic>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Antenas</a:t>
            </a:r>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433741" y="1130543"/>
            <a:ext cx="10869259" cy="13728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7" lvl="1" indent="0">
              <a:lnSpc>
                <a:spcPct val="100000"/>
              </a:lnSpc>
              <a:spcBef>
                <a:spcPts val="600"/>
              </a:spcBef>
              <a:buNone/>
              <a:defRPr/>
            </a:pPr>
            <a:r>
              <a:rPr lang="pt-BR" sz="2800" dirty="0"/>
              <a:t>As antenas transmitem e recebem ondas de rádio</a:t>
            </a:r>
            <a:endParaRPr kumimoji="0" lang="pt-BR" sz="2800" b="0" i="0" u="none" strike="noStrike" kern="1200" cap="none" spc="0" normalizeH="0" baseline="0" noProof="0" dirty="0">
              <a:ln>
                <a:noFill/>
              </a:ln>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8C1545AE-4562-A983-A277-617194C33FEA}"/>
              </a:ext>
            </a:extLst>
          </p:cNvPr>
          <p:cNvSpPr txBox="1"/>
          <p:nvPr/>
        </p:nvSpPr>
        <p:spPr>
          <a:xfrm>
            <a:off x="889000" y="1709695"/>
            <a:ext cx="9330765" cy="523220"/>
          </a:xfrm>
          <a:prstGeom prst="rect">
            <a:avLst/>
          </a:prstGeom>
          <a:noFill/>
        </p:spPr>
        <p:txBody>
          <a:bodyPr wrap="square" rtlCol="0">
            <a:spAutoFit/>
          </a:bodyPr>
          <a:lstStyle/>
          <a:p>
            <a:pPr lvl="0">
              <a:buClr>
                <a:srgbClr val="0000A3"/>
              </a:buClr>
              <a:defRPr/>
            </a:pPr>
            <a:r>
              <a:rPr lang="pt-BR" sz="2800" dirty="0">
                <a:solidFill>
                  <a:srgbClr val="C00000"/>
                </a:solidFill>
              </a:rPr>
              <a:t>antena única</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 velha escola (</a:t>
            </a:r>
            <a:r>
              <a:rPr kumimoji="0" lang="pt-BR" sz="2800" b="0" i="1" u="none" strike="noStrike" kern="1200" cap="none" spc="0" normalizeH="0" baseline="0" noProof="0" dirty="0" err="1">
                <a:ln>
                  <a:noFill/>
                </a:ln>
                <a:solidFill>
                  <a:prstClr val="black"/>
                </a:solidFill>
                <a:effectLst/>
                <a:uLnTx/>
                <a:uFillTx/>
                <a:latin typeface="Calibri" panose="020F0502020204030204"/>
                <a:ea typeface="+mn-ea"/>
                <a:cs typeface="+mn-cs"/>
              </a:rPr>
              <a:t>old</a:t>
            </a:r>
            <a:r>
              <a:rPr kumimoji="0" lang="pt-BR"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pt-BR" sz="2800" b="0" i="1" u="none" strike="noStrike" kern="1200" cap="none" spc="0" normalizeH="0" baseline="0" noProof="0" dirty="0" err="1">
                <a:ln>
                  <a:noFill/>
                </a:ln>
                <a:solidFill>
                  <a:prstClr val="black"/>
                </a:solidFill>
                <a:effectLst/>
                <a:uLnTx/>
                <a:uFillTx/>
                <a:latin typeface="Calibri" panose="020F0502020204030204"/>
                <a:ea typeface="+mn-ea"/>
                <a:cs typeface="+mn-cs"/>
              </a:rPr>
              <a:t>school</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pic>
        <p:nvPicPr>
          <p:cNvPr id="7" name="Picture 6">
            <a:extLst>
              <a:ext uri="{FF2B5EF4-FFF2-40B4-BE49-F238E27FC236}">
                <a16:creationId xmlns:a16="http://schemas.microsoft.com/office/drawing/2014/main" id="{AA36B4D8-4E2A-5FBB-84D3-BF90D25157BF}"/>
              </a:ext>
            </a:extLst>
          </p:cNvPr>
          <p:cNvPicPr>
            <a:picLocks noChangeAspect="1"/>
          </p:cNvPicPr>
          <p:nvPr/>
        </p:nvPicPr>
        <p:blipFill>
          <a:blip r:embed="rId4"/>
          <a:stretch>
            <a:fillRect/>
          </a:stretch>
        </p:blipFill>
        <p:spPr>
          <a:xfrm>
            <a:off x="2200690" y="4804148"/>
            <a:ext cx="2989875" cy="1850875"/>
          </a:xfrm>
          <a:prstGeom prst="rect">
            <a:avLst/>
          </a:prstGeom>
        </p:spPr>
      </p:pic>
      <p:pic>
        <p:nvPicPr>
          <p:cNvPr id="4" name="Picture 3">
            <a:extLst>
              <a:ext uri="{FF2B5EF4-FFF2-40B4-BE49-F238E27FC236}">
                <a16:creationId xmlns:a16="http://schemas.microsoft.com/office/drawing/2014/main" id="{4C0CFD26-8B0D-7E95-AEBF-154D4C5C4C8B}"/>
              </a:ext>
            </a:extLst>
          </p:cNvPr>
          <p:cNvPicPr>
            <a:picLocks noChangeAspect="1"/>
          </p:cNvPicPr>
          <p:nvPr/>
        </p:nvPicPr>
        <p:blipFill>
          <a:blip r:embed="rId5"/>
          <a:stretch>
            <a:fillRect/>
          </a:stretch>
        </p:blipFill>
        <p:spPr>
          <a:xfrm>
            <a:off x="1017932" y="2812067"/>
            <a:ext cx="2750654" cy="2011907"/>
          </a:xfrm>
          <a:prstGeom prst="rect">
            <a:avLst/>
          </a:prstGeom>
        </p:spPr>
      </p:pic>
      <p:sp>
        <p:nvSpPr>
          <p:cNvPr id="11" name="TextBox 10">
            <a:extLst>
              <a:ext uri="{FF2B5EF4-FFF2-40B4-BE49-F238E27FC236}">
                <a16:creationId xmlns:a16="http://schemas.microsoft.com/office/drawing/2014/main" id="{D04B3C44-5BCC-C95A-E5CF-133B630FC737}"/>
              </a:ext>
            </a:extLst>
          </p:cNvPr>
          <p:cNvSpPr txBox="1"/>
          <p:nvPr/>
        </p:nvSpPr>
        <p:spPr>
          <a:xfrm>
            <a:off x="8593278" y="3754479"/>
            <a:ext cx="2610678" cy="120032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LTE Gigabit com MIMO 4x4</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Wi‑Fi 6 (802.11ax) com MIMO 2x2</a:t>
            </a:r>
          </a:p>
        </p:txBody>
      </p:sp>
      <p:pic>
        <p:nvPicPr>
          <p:cNvPr id="12" name="Picture 11">
            <a:extLst>
              <a:ext uri="{FF2B5EF4-FFF2-40B4-BE49-F238E27FC236}">
                <a16:creationId xmlns:a16="http://schemas.microsoft.com/office/drawing/2014/main" id="{3363E5F1-96B2-9582-3B6D-09F78649ABA4}"/>
              </a:ext>
            </a:extLst>
          </p:cNvPr>
          <p:cNvPicPr>
            <a:picLocks noChangeAspect="1"/>
          </p:cNvPicPr>
          <p:nvPr/>
        </p:nvPicPr>
        <p:blipFill>
          <a:blip r:embed="rId6"/>
          <a:stretch>
            <a:fillRect/>
          </a:stretch>
        </p:blipFill>
        <p:spPr>
          <a:xfrm>
            <a:off x="6764917" y="3823789"/>
            <a:ext cx="1805266" cy="2649032"/>
          </a:xfrm>
          <a:prstGeom prst="rect">
            <a:avLst/>
          </a:prstGeom>
        </p:spPr>
      </p:pic>
      <p:sp>
        <p:nvSpPr>
          <p:cNvPr id="2" name="TextBox 1">
            <a:extLst>
              <a:ext uri="{FF2B5EF4-FFF2-40B4-BE49-F238E27FC236}">
                <a16:creationId xmlns:a16="http://schemas.microsoft.com/office/drawing/2014/main" id="{2F22C1C9-CF96-737D-5453-F935697A3851}"/>
              </a:ext>
            </a:extLst>
          </p:cNvPr>
          <p:cNvSpPr txBox="1"/>
          <p:nvPr/>
        </p:nvSpPr>
        <p:spPr>
          <a:xfrm>
            <a:off x="888999" y="2193449"/>
            <a:ext cx="9330765" cy="523220"/>
          </a:xfrm>
          <a:prstGeom prst="rect">
            <a:avLst/>
          </a:prstGeom>
          <a:noFill/>
        </p:spPr>
        <p:txBody>
          <a:bodyPr wrap="square" rtlCol="0">
            <a:spAutoFit/>
          </a:bodyPr>
          <a:lstStyle/>
          <a:p>
            <a:pPr lvl="0">
              <a:buClr>
                <a:srgbClr val="0000A3"/>
              </a:buClr>
              <a:defRPr/>
            </a:pPr>
            <a:r>
              <a:rPr lang="pt-BR" sz="2800" dirty="0">
                <a:solidFill>
                  <a:srgbClr val="C00000"/>
                </a:solidFill>
              </a:rPr>
              <a:t>antenas múltiplas</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sz="2800" dirty="0">
                <a:solidFill>
                  <a:prstClr val="black"/>
                </a:solidFill>
              </a:rPr>
              <a:t>comum agora em redes sem fio</a:t>
            </a: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B2D89FCF-0A93-3408-8C01-A8BD75724213}"/>
              </a:ext>
            </a:extLst>
          </p:cNvPr>
          <p:cNvSpPr txBox="1"/>
          <p:nvPr/>
        </p:nvSpPr>
        <p:spPr>
          <a:xfrm>
            <a:off x="8261113" y="458409"/>
            <a:ext cx="3815532" cy="1384995"/>
          </a:xfrm>
          <a:prstGeom prst="rect">
            <a:avLst/>
          </a:prstGeom>
          <a:noFill/>
        </p:spPr>
        <p:txBody>
          <a:bodyPr wrap="none" rtlCol="0">
            <a:spAutoFit/>
          </a:bodyPr>
          <a:lstStyle/>
          <a:p>
            <a:r>
              <a:rPr lang="pt-BR" sz="2800" dirty="0">
                <a:solidFill>
                  <a:srgbClr val="C00000"/>
                </a:solidFill>
              </a:rPr>
              <a:t>MIMO: </a:t>
            </a:r>
            <a:r>
              <a:rPr lang="pt-BR" sz="2800" u="sng" dirty="0" err="1"/>
              <a:t>M</a:t>
            </a:r>
            <a:r>
              <a:rPr lang="pt-BR" sz="2800" dirty="0" err="1"/>
              <a:t>ultiple</a:t>
            </a:r>
            <a:r>
              <a:rPr lang="pt-BR" sz="2800" dirty="0"/>
              <a:t> </a:t>
            </a:r>
            <a:r>
              <a:rPr lang="pt-BR" sz="2800" u="sng" dirty="0"/>
              <a:t>i</a:t>
            </a:r>
            <a:r>
              <a:rPr lang="pt-BR" sz="2800" dirty="0"/>
              <a:t>nput</a:t>
            </a:r>
          </a:p>
          <a:p>
            <a:r>
              <a:rPr lang="pt-BR" sz="2800" dirty="0"/>
              <a:t>              </a:t>
            </a:r>
            <a:r>
              <a:rPr lang="pt-BR" sz="2800" u="sng" dirty="0" err="1"/>
              <a:t>m</a:t>
            </a:r>
            <a:r>
              <a:rPr lang="pt-BR" sz="2800" dirty="0" err="1"/>
              <a:t>ultiple</a:t>
            </a:r>
            <a:r>
              <a:rPr lang="pt-BR" sz="2800" dirty="0"/>
              <a:t> </a:t>
            </a:r>
            <a:r>
              <a:rPr lang="pt-BR" sz="2800" u="sng" dirty="0"/>
              <a:t>o</a:t>
            </a:r>
            <a:r>
              <a:rPr lang="pt-BR" sz="2800" dirty="0"/>
              <a:t>utput </a:t>
            </a:r>
          </a:p>
          <a:p>
            <a:r>
              <a:rPr lang="pt-BR" sz="2800" dirty="0"/>
              <a:t>              </a:t>
            </a:r>
            <a:r>
              <a:rPr lang="pt-BR" sz="2800" dirty="0" err="1"/>
              <a:t>antenna</a:t>
            </a:r>
            <a:endParaRPr lang="pt-BR" sz="2800" dirty="0"/>
          </a:p>
        </p:txBody>
      </p:sp>
      <p:sp>
        <p:nvSpPr>
          <p:cNvPr id="14" name="Slide Number Placeholder 13">
            <a:extLst>
              <a:ext uri="{FF2B5EF4-FFF2-40B4-BE49-F238E27FC236}">
                <a16:creationId xmlns:a16="http://schemas.microsoft.com/office/drawing/2014/main" id="{AABF0212-3F19-11AB-7EEA-12B3396E0F2E}"/>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28</a:t>
            </a:fld>
            <a:endParaRPr lang="pt-BR" dirty="0"/>
          </a:p>
        </p:txBody>
      </p:sp>
    </p:spTree>
    <p:extLst>
      <p:ext uri="{BB962C8B-B14F-4D97-AF65-F5344CB8AC3E}">
        <p14:creationId xmlns:p14="http://schemas.microsoft.com/office/powerpoint/2010/main" val="2042201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508292" y="256285"/>
            <a:ext cx="11175416" cy="894622"/>
          </a:xfrm>
        </p:spPr>
        <p:txBody>
          <a:bodyPr>
            <a:normAutofit/>
          </a:bodyPr>
          <a:lstStyle/>
          <a:p>
            <a:r>
              <a:rPr lang="en-US" dirty="0" err="1"/>
              <a:t>Transmissão</a:t>
            </a:r>
            <a:r>
              <a:rPr lang="en-US" dirty="0"/>
              <a:t> MIMO: </a:t>
            </a:r>
            <a:r>
              <a:rPr lang="en-US" dirty="0" err="1"/>
              <a:t>usuário</a:t>
            </a:r>
            <a:r>
              <a:rPr lang="en-US" dirty="0"/>
              <a:t> </a:t>
            </a:r>
            <a:r>
              <a:rPr lang="en-US" dirty="0" err="1"/>
              <a:t>único</a:t>
            </a:r>
            <a:endParaRPr lang="en-US" dirty="0"/>
          </a:p>
        </p:txBody>
      </p:sp>
      <p:sp>
        <p:nvSpPr>
          <p:cNvPr id="5" name="TextBox 4">
            <a:extLst>
              <a:ext uri="{FF2B5EF4-FFF2-40B4-BE49-F238E27FC236}">
                <a16:creationId xmlns:a16="http://schemas.microsoft.com/office/drawing/2014/main" id="{C0DF834F-AA15-3C90-6C8B-6707FA5FCA20}"/>
              </a:ext>
            </a:extLst>
          </p:cNvPr>
          <p:cNvSpPr txBox="1"/>
          <p:nvPr/>
        </p:nvSpPr>
        <p:spPr>
          <a:xfrm>
            <a:off x="497318" y="1250421"/>
            <a:ext cx="10992118" cy="1569660"/>
          </a:xfrm>
          <a:prstGeom prst="rect">
            <a:avLst/>
          </a:prstGeom>
          <a:noFill/>
        </p:spPr>
        <p:txBody>
          <a:bodyPr wrap="square" rtlCol="0">
            <a:spAutoFit/>
          </a:bodyPr>
          <a:lstStyle/>
          <a:p>
            <a:r>
              <a:rPr lang="en-US" sz="2400" dirty="0">
                <a:solidFill>
                  <a:srgbClr val="C00000"/>
                </a:solidFill>
              </a:rPr>
              <a:t>MIMO de </a:t>
            </a:r>
            <a:r>
              <a:rPr lang="en-US" sz="2400" dirty="0" err="1">
                <a:solidFill>
                  <a:srgbClr val="C00000"/>
                </a:solidFill>
              </a:rPr>
              <a:t>usuário</a:t>
            </a:r>
            <a:r>
              <a:rPr lang="en-US" sz="2400" dirty="0">
                <a:solidFill>
                  <a:srgbClr val="C00000"/>
                </a:solidFill>
              </a:rPr>
              <a:t> </a:t>
            </a:r>
            <a:r>
              <a:rPr lang="en-US" sz="2400" dirty="0" err="1">
                <a:solidFill>
                  <a:srgbClr val="C00000"/>
                </a:solidFill>
              </a:rPr>
              <a:t>único</a:t>
            </a:r>
            <a:r>
              <a:rPr lang="en-US" sz="2400" dirty="0">
                <a:solidFill>
                  <a:srgbClr val="C00000"/>
                </a:solidFill>
              </a:rPr>
              <a:t>: </a:t>
            </a:r>
            <a:r>
              <a:rPr lang="en-US" sz="2400" i="1" u="sng" dirty="0" err="1">
                <a:solidFill>
                  <a:srgbClr val="C00000"/>
                </a:solidFill>
              </a:rPr>
              <a:t>diversidade</a:t>
            </a:r>
            <a:r>
              <a:rPr lang="en-US" sz="2400" dirty="0">
                <a:solidFill>
                  <a:srgbClr val="C00000"/>
                </a:solidFill>
              </a:rPr>
              <a:t> </a:t>
            </a:r>
            <a:r>
              <a:rPr lang="en-US" sz="2400" dirty="0" err="1">
                <a:solidFill>
                  <a:srgbClr val="C00000"/>
                </a:solidFill>
              </a:rPr>
              <a:t>espacial</a:t>
            </a:r>
            <a:endParaRPr lang="en-US" sz="2400" i="1" u="sng" dirty="0">
              <a:solidFill>
                <a:srgbClr val="C00000"/>
              </a:solidFill>
            </a:endParaRPr>
          </a:p>
          <a:p>
            <a:pPr marL="457200" indent="-338138">
              <a:buClr>
                <a:srgbClr val="0E00A3"/>
              </a:buClr>
              <a:buFont typeface="Wingdings" pitchFamily="2" charset="2"/>
              <a:buChar char="§"/>
            </a:pPr>
            <a:r>
              <a:rPr lang="pt-BR" sz="2400" dirty="0"/>
              <a:t>Antena de transmissão/recepção múltipla para/de um usuário ao mesmo tempo</a:t>
            </a:r>
            <a:endParaRPr lang="en-US" sz="2400" dirty="0"/>
          </a:p>
          <a:p>
            <a:pPr marL="463550" indent="-347663">
              <a:buClr>
                <a:srgbClr val="0E00A3"/>
              </a:buClr>
              <a:buFont typeface="Wingdings" pitchFamily="2" charset="2"/>
              <a:buChar char="§"/>
            </a:pPr>
            <a:r>
              <a:rPr lang="en-US" sz="2400" i="1" dirty="0" err="1">
                <a:solidFill>
                  <a:srgbClr val="0E00A3"/>
                </a:solidFill>
              </a:rPr>
              <a:t>explora</a:t>
            </a:r>
            <a:r>
              <a:rPr lang="en-US" sz="2400" i="1" dirty="0">
                <a:solidFill>
                  <a:srgbClr val="0E00A3"/>
                </a:solidFill>
              </a:rPr>
              <a:t> </a:t>
            </a:r>
            <a:r>
              <a:rPr lang="en-US" sz="2400" i="1" dirty="0" err="1">
                <a:solidFill>
                  <a:srgbClr val="0E00A3"/>
                </a:solidFill>
              </a:rPr>
              <a:t>multicaminho</a:t>
            </a:r>
            <a:r>
              <a:rPr lang="en-US" sz="2400" i="1" dirty="0">
                <a:solidFill>
                  <a:srgbClr val="0E00A3"/>
                </a:solidFill>
              </a:rPr>
              <a:t>: </a:t>
            </a:r>
            <a:r>
              <a:rPr lang="pt-BR" sz="2400" dirty="0"/>
              <a:t>usa várias antenas para aumentar o número de caminhos para o sinal transmitido entre o transmissor e o receptor</a:t>
            </a:r>
            <a:endParaRPr lang="en-US" sz="2400" dirty="0"/>
          </a:p>
        </p:txBody>
      </p:sp>
      <p:grpSp>
        <p:nvGrpSpPr>
          <p:cNvPr id="15" name="Group 14">
            <a:extLst>
              <a:ext uri="{FF2B5EF4-FFF2-40B4-BE49-F238E27FC236}">
                <a16:creationId xmlns:a16="http://schemas.microsoft.com/office/drawing/2014/main" id="{45AF5C66-7DE9-04DA-8129-73B7110FF820}"/>
              </a:ext>
            </a:extLst>
          </p:cNvPr>
          <p:cNvGrpSpPr/>
          <p:nvPr/>
        </p:nvGrpSpPr>
        <p:grpSpPr>
          <a:xfrm>
            <a:off x="5627145" y="3907744"/>
            <a:ext cx="799977" cy="816708"/>
            <a:chOff x="9314843" y="4228123"/>
            <a:chExt cx="799977" cy="816708"/>
          </a:xfrm>
        </p:grpSpPr>
        <p:grpSp>
          <p:nvGrpSpPr>
            <p:cNvPr id="14" name="Group 13">
              <a:extLst>
                <a:ext uri="{FF2B5EF4-FFF2-40B4-BE49-F238E27FC236}">
                  <a16:creationId xmlns:a16="http://schemas.microsoft.com/office/drawing/2014/main" id="{C4ABC68C-D0C7-EAC6-04BE-5E1E357A1C06}"/>
                </a:ext>
              </a:extLst>
            </p:cNvPr>
            <p:cNvGrpSpPr/>
            <p:nvPr/>
          </p:nvGrpSpPr>
          <p:grpSpPr>
            <a:xfrm>
              <a:off x="9362831" y="4228123"/>
              <a:ext cx="751989" cy="816708"/>
              <a:chOff x="9362831" y="4228123"/>
              <a:chExt cx="751989" cy="816708"/>
            </a:xfrm>
          </p:grpSpPr>
          <p:sp>
            <p:nvSpPr>
              <p:cNvPr id="10" name="Oval 9">
                <a:extLst>
                  <a:ext uri="{FF2B5EF4-FFF2-40B4-BE49-F238E27FC236}">
                    <a16:creationId xmlns:a16="http://schemas.microsoft.com/office/drawing/2014/main" id="{07CD5601-B253-DC75-7206-547F714FB368}"/>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AFEB764-2960-F4A1-03E5-AD82C0905400}"/>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Group 11">
              <a:extLst>
                <a:ext uri="{FF2B5EF4-FFF2-40B4-BE49-F238E27FC236}">
                  <a16:creationId xmlns:a16="http://schemas.microsoft.com/office/drawing/2014/main" id="{7696D222-7219-2A2C-CADF-2455F2243C38}"/>
                </a:ext>
              </a:extLst>
            </p:cNvPr>
            <p:cNvGrpSpPr/>
            <p:nvPr/>
          </p:nvGrpSpPr>
          <p:grpSpPr>
            <a:xfrm>
              <a:off x="9314843" y="4295754"/>
              <a:ext cx="650867" cy="675040"/>
              <a:chOff x="8506580" y="4369791"/>
              <a:chExt cx="650867" cy="675040"/>
            </a:xfrm>
          </p:grpSpPr>
          <p:sp>
            <p:nvSpPr>
              <p:cNvPr id="9" name="Oval 8">
                <a:extLst>
                  <a:ext uri="{FF2B5EF4-FFF2-40B4-BE49-F238E27FC236}">
                    <a16:creationId xmlns:a16="http://schemas.microsoft.com/office/drawing/2014/main" id="{DF420A26-CBBA-8E0F-07A6-3FDAE391F3DA}"/>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A458C4C7-B2AC-5842-FF7D-D66B25B6E7C3}"/>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Oval 7">
              <a:extLst>
                <a:ext uri="{FF2B5EF4-FFF2-40B4-BE49-F238E27FC236}">
                  <a16:creationId xmlns:a16="http://schemas.microsoft.com/office/drawing/2014/main" id="{6D06F271-DA7E-98DB-0AF1-FF4DA427505A}"/>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26DFF368-7C78-90AE-592A-E553EFAF6BAA}"/>
              </a:ext>
            </a:extLst>
          </p:cNvPr>
          <p:cNvGrpSpPr/>
          <p:nvPr/>
        </p:nvGrpSpPr>
        <p:grpSpPr>
          <a:xfrm>
            <a:off x="5638575" y="4710678"/>
            <a:ext cx="799977" cy="816708"/>
            <a:chOff x="9314843" y="4228123"/>
            <a:chExt cx="799977" cy="816708"/>
          </a:xfrm>
        </p:grpSpPr>
        <p:grpSp>
          <p:nvGrpSpPr>
            <p:cNvPr id="17" name="Group 16">
              <a:extLst>
                <a:ext uri="{FF2B5EF4-FFF2-40B4-BE49-F238E27FC236}">
                  <a16:creationId xmlns:a16="http://schemas.microsoft.com/office/drawing/2014/main" id="{1E3373DA-4395-898D-FB0E-25BFCDC6EEEC}"/>
                </a:ext>
              </a:extLst>
            </p:cNvPr>
            <p:cNvGrpSpPr/>
            <p:nvPr/>
          </p:nvGrpSpPr>
          <p:grpSpPr>
            <a:xfrm>
              <a:off x="9362831" y="4228123"/>
              <a:ext cx="751989" cy="816708"/>
              <a:chOff x="9362831" y="4228123"/>
              <a:chExt cx="751989" cy="816708"/>
            </a:xfrm>
          </p:grpSpPr>
          <p:sp>
            <p:nvSpPr>
              <p:cNvPr id="22" name="Oval 21">
                <a:extLst>
                  <a:ext uri="{FF2B5EF4-FFF2-40B4-BE49-F238E27FC236}">
                    <a16:creationId xmlns:a16="http://schemas.microsoft.com/office/drawing/2014/main" id="{8D4BEDC2-E424-0F9D-3668-45BC5EF02804}"/>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26770593-C0F5-94ED-9524-AB69C413B349}"/>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8FF71371-14E4-4001-CE77-1180CD6B166D}"/>
                </a:ext>
              </a:extLst>
            </p:cNvPr>
            <p:cNvGrpSpPr/>
            <p:nvPr/>
          </p:nvGrpSpPr>
          <p:grpSpPr>
            <a:xfrm>
              <a:off x="9314843" y="4295754"/>
              <a:ext cx="650867" cy="675040"/>
              <a:chOff x="8506580" y="4369791"/>
              <a:chExt cx="650867" cy="675040"/>
            </a:xfrm>
          </p:grpSpPr>
          <p:sp>
            <p:nvSpPr>
              <p:cNvPr id="20" name="Oval 19">
                <a:extLst>
                  <a:ext uri="{FF2B5EF4-FFF2-40B4-BE49-F238E27FC236}">
                    <a16:creationId xmlns:a16="http://schemas.microsoft.com/office/drawing/2014/main" id="{BF9DB03E-1282-180D-40DE-CE2DA5B4616E}"/>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43130EBF-F1FB-4A24-490B-5A573D86A48D}"/>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Oval 18">
              <a:extLst>
                <a:ext uri="{FF2B5EF4-FFF2-40B4-BE49-F238E27FC236}">
                  <a16:creationId xmlns:a16="http://schemas.microsoft.com/office/drawing/2014/main" id="{D63754BF-8F7E-0331-29B8-07E47C8A596D}"/>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Oval 26">
            <a:extLst>
              <a:ext uri="{FF2B5EF4-FFF2-40B4-BE49-F238E27FC236}">
                <a16:creationId xmlns:a16="http://schemas.microsoft.com/office/drawing/2014/main" id="{08573132-F4EC-72F5-2407-9D699A8C2F4F}"/>
              </a:ext>
            </a:extLst>
          </p:cNvPr>
          <p:cNvSpPr/>
          <p:nvPr/>
        </p:nvSpPr>
        <p:spPr>
          <a:xfrm>
            <a:off x="11161295" y="4187074"/>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15051221-163A-8662-4E07-A8B6935366B8}"/>
              </a:ext>
            </a:extLst>
          </p:cNvPr>
          <p:cNvSpPr/>
          <p:nvPr/>
        </p:nvSpPr>
        <p:spPr>
          <a:xfrm>
            <a:off x="11172725" y="4990008"/>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 name="Picture 42">
            <a:extLst>
              <a:ext uri="{FF2B5EF4-FFF2-40B4-BE49-F238E27FC236}">
                <a16:creationId xmlns:a16="http://schemas.microsoft.com/office/drawing/2014/main" id="{58E277DC-99DD-B8AE-B8C9-C0453BEE48DD}"/>
              </a:ext>
            </a:extLst>
          </p:cNvPr>
          <p:cNvPicPr>
            <a:picLocks noChangeAspect="1"/>
          </p:cNvPicPr>
          <p:nvPr/>
        </p:nvPicPr>
        <p:blipFill>
          <a:blip r:embed="rId3"/>
          <a:stretch>
            <a:fillRect/>
          </a:stretch>
        </p:blipFill>
        <p:spPr>
          <a:xfrm>
            <a:off x="8135847" y="3009542"/>
            <a:ext cx="922529" cy="1148036"/>
          </a:xfrm>
          <a:prstGeom prst="rect">
            <a:avLst/>
          </a:prstGeom>
        </p:spPr>
      </p:pic>
      <p:pic>
        <p:nvPicPr>
          <p:cNvPr id="55" name="Picture 54">
            <a:extLst>
              <a:ext uri="{FF2B5EF4-FFF2-40B4-BE49-F238E27FC236}">
                <a16:creationId xmlns:a16="http://schemas.microsoft.com/office/drawing/2014/main" id="{601E6E4D-F21E-5495-8E91-6D5AE5D4D651}"/>
              </a:ext>
            </a:extLst>
          </p:cNvPr>
          <p:cNvPicPr>
            <a:picLocks noChangeAspect="1"/>
          </p:cNvPicPr>
          <p:nvPr/>
        </p:nvPicPr>
        <p:blipFill>
          <a:blip r:embed="rId4"/>
          <a:stretch>
            <a:fillRect/>
          </a:stretch>
        </p:blipFill>
        <p:spPr>
          <a:xfrm>
            <a:off x="7681754" y="5181032"/>
            <a:ext cx="597758" cy="779494"/>
          </a:xfrm>
          <a:prstGeom prst="rect">
            <a:avLst/>
          </a:prstGeom>
        </p:spPr>
      </p:pic>
      <p:grpSp>
        <p:nvGrpSpPr>
          <p:cNvPr id="6" name="Group 5">
            <a:extLst>
              <a:ext uri="{FF2B5EF4-FFF2-40B4-BE49-F238E27FC236}">
                <a16:creationId xmlns:a16="http://schemas.microsoft.com/office/drawing/2014/main" id="{7C922252-7E2C-FC46-01C2-8C90441674B5}"/>
              </a:ext>
            </a:extLst>
          </p:cNvPr>
          <p:cNvGrpSpPr/>
          <p:nvPr/>
        </p:nvGrpSpPr>
        <p:grpSpPr>
          <a:xfrm>
            <a:off x="6540982" y="3776269"/>
            <a:ext cx="4480560" cy="1805265"/>
            <a:chOff x="6542152" y="4100046"/>
            <a:chExt cx="4480560" cy="1805265"/>
          </a:xfrm>
        </p:grpSpPr>
        <p:cxnSp>
          <p:nvCxnSpPr>
            <p:cNvPr id="41" name="Straight Arrow Connector 40">
              <a:extLst>
                <a:ext uri="{FF2B5EF4-FFF2-40B4-BE49-F238E27FC236}">
                  <a16:creationId xmlns:a16="http://schemas.microsoft.com/office/drawing/2014/main" id="{DB081347-1C95-2E27-38A0-5FFE1CF51CA8}"/>
                </a:ext>
              </a:extLst>
            </p:cNvPr>
            <p:cNvCxnSpPr/>
            <p:nvPr/>
          </p:nvCxnSpPr>
          <p:spPr>
            <a:xfrm>
              <a:off x="6542152" y="4624476"/>
              <a:ext cx="4480560" cy="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2EED50F1-3EF9-2E2A-8C97-F284C50FAE33}"/>
                </a:ext>
              </a:extLst>
            </p:cNvPr>
            <p:cNvCxnSpPr>
              <a:cxnSpLocks/>
            </p:cNvCxnSpPr>
            <p:nvPr/>
          </p:nvCxnSpPr>
          <p:spPr>
            <a:xfrm flipV="1">
              <a:off x="6542152" y="4110801"/>
              <a:ext cx="2423160" cy="52645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46" name="Freeform 45">
              <a:extLst>
                <a:ext uri="{FF2B5EF4-FFF2-40B4-BE49-F238E27FC236}">
                  <a16:creationId xmlns:a16="http://schemas.microsoft.com/office/drawing/2014/main" id="{54042247-3E36-141F-A003-B6AC1A8F3250}"/>
                </a:ext>
              </a:extLst>
            </p:cNvPr>
            <p:cNvSpPr/>
            <p:nvPr/>
          </p:nvSpPr>
          <p:spPr>
            <a:xfrm>
              <a:off x="8965312" y="4100046"/>
              <a:ext cx="2057400" cy="381804"/>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9" name="Straight Arrow Connector 48">
              <a:extLst>
                <a:ext uri="{FF2B5EF4-FFF2-40B4-BE49-F238E27FC236}">
                  <a16:creationId xmlns:a16="http://schemas.microsoft.com/office/drawing/2014/main" id="{2D1000E9-81DA-D5D7-8EE2-44E8C19B41E9}"/>
                </a:ext>
              </a:extLst>
            </p:cNvPr>
            <p:cNvCxnSpPr>
              <a:cxnSpLocks/>
            </p:cNvCxnSpPr>
            <p:nvPr/>
          </p:nvCxnSpPr>
          <p:spPr>
            <a:xfrm>
              <a:off x="6547851" y="4637256"/>
              <a:ext cx="1431984" cy="1268055"/>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4B2F6499-C60F-76EC-6861-E6D82031FFA3}"/>
                </a:ext>
              </a:extLst>
            </p:cNvPr>
            <p:cNvCxnSpPr>
              <a:cxnSpLocks/>
            </p:cNvCxnSpPr>
            <p:nvPr/>
          </p:nvCxnSpPr>
          <p:spPr>
            <a:xfrm flipV="1">
              <a:off x="7979835" y="4755517"/>
              <a:ext cx="3042877" cy="1139263"/>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BD0B755A-DDE7-0BCB-E28E-137A93D65D02}"/>
              </a:ext>
            </a:extLst>
          </p:cNvPr>
          <p:cNvGrpSpPr/>
          <p:nvPr/>
        </p:nvGrpSpPr>
        <p:grpSpPr>
          <a:xfrm>
            <a:off x="6542152" y="3776269"/>
            <a:ext cx="4456019" cy="1783979"/>
            <a:chOff x="6542152" y="3776269"/>
            <a:chExt cx="4456019" cy="1783979"/>
          </a:xfrm>
        </p:grpSpPr>
        <p:cxnSp>
          <p:nvCxnSpPr>
            <p:cNvPr id="42" name="Straight Arrow Connector 41">
              <a:extLst>
                <a:ext uri="{FF2B5EF4-FFF2-40B4-BE49-F238E27FC236}">
                  <a16:creationId xmlns:a16="http://schemas.microsoft.com/office/drawing/2014/main" id="{5A443ED2-82F0-CF84-FA05-C0FD43D0A405}"/>
                </a:ext>
              </a:extLst>
            </p:cNvPr>
            <p:cNvCxnSpPr>
              <a:cxnSpLocks/>
            </p:cNvCxnSpPr>
            <p:nvPr/>
          </p:nvCxnSpPr>
          <p:spPr>
            <a:xfrm>
              <a:off x="6542152" y="5092878"/>
              <a:ext cx="4445809" cy="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48" name="Freeform 47">
              <a:extLst>
                <a:ext uri="{FF2B5EF4-FFF2-40B4-BE49-F238E27FC236}">
                  <a16:creationId xmlns:a16="http://schemas.microsoft.com/office/drawing/2014/main" id="{4D07E638-7EDC-342E-A9D9-ECBAB1D1EA2C}"/>
                </a:ext>
              </a:extLst>
            </p:cNvPr>
            <p:cNvSpPr/>
            <p:nvPr/>
          </p:nvSpPr>
          <p:spPr>
            <a:xfrm>
              <a:off x="8965313" y="3776269"/>
              <a:ext cx="2032858" cy="1190865"/>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7" name="Straight Arrow Connector 56">
              <a:extLst>
                <a:ext uri="{FF2B5EF4-FFF2-40B4-BE49-F238E27FC236}">
                  <a16:creationId xmlns:a16="http://schemas.microsoft.com/office/drawing/2014/main" id="{AE5C7117-4BAF-4B3A-4BD8-3E8CBA7A98B8}"/>
                </a:ext>
              </a:extLst>
            </p:cNvPr>
            <p:cNvCxnSpPr>
              <a:cxnSpLocks/>
            </p:cNvCxnSpPr>
            <p:nvPr/>
          </p:nvCxnSpPr>
          <p:spPr>
            <a:xfrm flipV="1">
              <a:off x="7979835" y="5223225"/>
              <a:ext cx="3008126" cy="337023"/>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22B94410-F67F-6DE7-19D5-01C57F83A80F}"/>
                </a:ext>
              </a:extLst>
            </p:cNvPr>
            <p:cNvCxnSpPr>
              <a:cxnSpLocks/>
            </p:cNvCxnSpPr>
            <p:nvPr/>
          </p:nvCxnSpPr>
          <p:spPr>
            <a:xfrm>
              <a:off x="8619211" y="3996634"/>
              <a:ext cx="2368750" cy="1049939"/>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C48CA0B5-FCE7-ECDC-31E1-1D3D2AC82296}"/>
                </a:ext>
              </a:extLst>
            </p:cNvPr>
            <p:cNvCxnSpPr>
              <a:cxnSpLocks/>
            </p:cNvCxnSpPr>
            <p:nvPr/>
          </p:nvCxnSpPr>
          <p:spPr>
            <a:xfrm flipV="1">
              <a:off x="7990893" y="5144798"/>
              <a:ext cx="3005173" cy="185131"/>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a:extLst>
                <a:ext uri="{FF2B5EF4-FFF2-40B4-BE49-F238E27FC236}">
                  <a16:creationId xmlns:a16="http://schemas.microsoft.com/office/drawing/2014/main" id="{56D564F4-BF2C-E3D3-AF4F-BB57BB8EEF27}"/>
                </a:ext>
              </a:extLst>
            </p:cNvPr>
            <p:cNvCxnSpPr>
              <a:cxnSpLocks/>
            </p:cNvCxnSpPr>
            <p:nvPr/>
          </p:nvCxnSpPr>
          <p:spPr>
            <a:xfrm>
              <a:off x="6547851" y="4302724"/>
              <a:ext cx="4316619" cy="743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A7FA56B4-A845-ED3C-F4C6-DF06A1258FDA}"/>
              </a:ext>
            </a:extLst>
          </p:cNvPr>
          <p:cNvGrpSpPr/>
          <p:nvPr/>
        </p:nvGrpSpPr>
        <p:grpSpPr>
          <a:xfrm>
            <a:off x="6477980" y="3994629"/>
            <a:ext cx="4469130" cy="1369083"/>
            <a:chOff x="6553582" y="4304517"/>
            <a:chExt cx="4469130" cy="1369083"/>
          </a:xfrm>
        </p:grpSpPr>
        <p:cxnSp>
          <p:nvCxnSpPr>
            <p:cNvPr id="62" name="Straight Arrow Connector 61">
              <a:extLst>
                <a:ext uri="{FF2B5EF4-FFF2-40B4-BE49-F238E27FC236}">
                  <a16:creationId xmlns:a16="http://schemas.microsoft.com/office/drawing/2014/main" id="{04E552D9-F71B-2047-DB08-B015F13D387A}"/>
                </a:ext>
              </a:extLst>
            </p:cNvPr>
            <p:cNvCxnSpPr>
              <a:cxnSpLocks/>
            </p:cNvCxnSpPr>
            <p:nvPr/>
          </p:nvCxnSpPr>
          <p:spPr>
            <a:xfrm flipV="1">
              <a:off x="6553582" y="4304517"/>
              <a:ext cx="2043529" cy="1121329"/>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9B450FA3-DF82-1671-0D2F-20E88AE0C504}"/>
                </a:ext>
              </a:extLst>
            </p:cNvPr>
            <p:cNvCxnSpPr>
              <a:cxnSpLocks/>
            </p:cNvCxnSpPr>
            <p:nvPr/>
          </p:nvCxnSpPr>
          <p:spPr>
            <a:xfrm>
              <a:off x="8616266" y="4331166"/>
              <a:ext cx="2406446" cy="220641"/>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F1F76F55-BD31-0C65-D343-2DC672FFD85E}"/>
                </a:ext>
              </a:extLst>
            </p:cNvPr>
            <p:cNvCxnSpPr>
              <a:cxnSpLocks/>
            </p:cNvCxnSpPr>
            <p:nvPr/>
          </p:nvCxnSpPr>
          <p:spPr>
            <a:xfrm>
              <a:off x="6558909" y="5423611"/>
              <a:ext cx="1426926" cy="249989"/>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a:extLst>
                <a:ext uri="{FF2B5EF4-FFF2-40B4-BE49-F238E27FC236}">
                  <a16:creationId xmlns:a16="http://schemas.microsoft.com/office/drawing/2014/main" id="{0AC63DE1-3BC0-E3B4-4B11-1371D8455346}"/>
                </a:ext>
              </a:extLst>
            </p:cNvPr>
            <p:cNvCxnSpPr>
              <a:cxnSpLocks/>
            </p:cNvCxnSpPr>
            <p:nvPr/>
          </p:nvCxnSpPr>
          <p:spPr>
            <a:xfrm flipV="1">
              <a:off x="7973835" y="4682153"/>
              <a:ext cx="3024336" cy="982308"/>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a:extLst>
                <a:ext uri="{FF2B5EF4-FFF2-40B4-BE49-F238E27FC236}">
                  <a16:creationId xmlns:a16="http://schemas.microsoft.com/office/drawing/2014/main" id="{0465E8B0-7CE0-E14C-E9EA-80ADE43296EC}"/>
                </a:ext>
              </a:extLst>
            </p:cNvPr>
            <p:cNvCxnSpPr>
              <a:cxnSpLocks/>
            </p:cNvCxnSpPr>
            <p:nvPr/>
          </p:nvCxnSpPr>
          <p:spPr>
            <a:xfrm flipV="1">
              <a:off x="6558909" y="4659626"/>
              <a:ext cx="4305561" cy="75632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93" name="TextBox 92">
            <a:extLst>
              <a:ext uri="{FF2B5EF4-FFF2-40B4-BE49-F238E27FC236}">
                <a16:creationId xmlns:a16="http://schemas.microsoft.com/office/drawing/2014/main" id="{CC2A8D33-F870-3EC2-E4F0-D38BA3D90C22}"/>
              </a:ext>
            </a:extLst>
          </p:cNvPr>
          <p:cNvSpPr txBox="1"/>
          <p:nvPr/>
        </p:nvSpPr>
        <p:spPr>
          <a:xfrm>
            <a:off x="856356" y="3314052"/>
            <a:ext cx="3945900" cy="3046988"/>
          </a:xfrm>
          <a:prstGeom prst="rect">
            <a:avLst/>
          </a:prstGeom>
          <a:noFill/>
        </p:spPr>
        <p:txBody>
          <a:bodyPr wrap="square" rtlCol="0">
            <a:spAutoFit/>
          </a:bodyPr>
          <a:lstStyle/>
          <a:p>
            <a:pPr marL="361950" indent="-244475">
              <a:buClr>
                <a:srgbClr val="0E00A3"/>
              </a:buClr>
              <a:buFont typeface="Arial" panose="020B0604020202020204" pitchFamily="34" charset="0"/>
              <a:buChar char="•"/>
            </a:pPr>
            <a:r>
              <a:rPr lang="en-US" sz="2400" dirty="0" err="1">
                <a:solidFill>
                  <a:srgbClr val="0E00A3"/>
                </a:solidFill>
              </a:rPr>
              <a:t>multicaminho</a:t>
            </a:r>
            <a:r>
              <a:rPr lang="en-US" sz="2400" dirty="0">
                <a:solidFill>
                  <a:srgbClr val="0E00A3"/>
                </a:solidFill>
              </a:rPr>
              <a:t>: </a:t>
            </a:r>
            <a:r>
              <a:rPr lang="pt-BR" sz="2400" dirty="0"/>
              <a:t>sinais que chegam ao receptor não são os mesmos (por exemplo, alguns com qualidade superior)</a:t>
            </a:r>
            <a:r>
              <a:rPr lang="en-US" sz="2400" dirty="0"/>
              <a:t> </a:t>
            </a:r>
            <a:endParaRPr lang="en-US" sz="2400" dirty="0">
              <a:solidFill>
                <a:srgbClr val="0E00A3"/>
              </a:solidFill>
            </a:endParaRPr>
          </a:p>
          <a:p>
            <a:pPr marL="361950" indent="-244475">
              <a:buClr>
                <a:srgbClr val="0E00A3"/>
              </a:buClr>
              <a:buFont typeface="Arial" panose="020B0604020202020204" pitchFamily="34" charset="0"/>
              <a:buChar char="•"/>
            </a:pPr>
            <a:r>
              <a:rPr lang="en-US" sz="2400" dirty="0" err="1">
                <a:solidFill>
                  <a:srgbClr val="0E00A3"/>
                </a:solidFill>
              </a:rPr>
              <a:t>ganho</a:t>
            </a:r>
            <a:r>
              <a:rPr lang="en-US" sz="2400" dirty="0">
                <a:solidFill>
                  <a:srgbClr val="0E00A3"/>
                </a:solidFill>
              </a:rPr>
              <a:t> de </a:t>
            </a:r>
            <a:r>
              <a:rPr lang="en-US" sz="2400" dirty="0" err="1">
                <a:solidFill>
                  <a:srgbClr val="0E00A3"/>
                </a:solidFill>
              </a:rPr>
              <a:t>antena</a:t>
            </a:r>
            <a:r>
              <a:rPr lang="en-US" sz="2400" dirty="0">
                <a:solidFill>
                  <a:srgbClr val="0E00A3"/>
                </a:solidFill>
              </a:rPr>
              <a:t>: </a:t>
            </a:r>
            <a:r>
              <a:rPr lang="pt-BR" sz="2400" dirty="0"/>
              <a:t>aumenta o SNR combinando vários sinais</a:t>
            </a:r>
            <a:endParaRPr lang="en-US" sz="2400" dirty="0"/>
          </a:p>
        </p:txBody>
      </p:sp>
      <p:grpSp>
        <p:nvGrpSpPr>
          <p:cNvPr id="105" name="Group 104">
            <a:extLst>
              <a:ext uri="{FF2B5EF4-FFF2-40B4-BE49-F238E27FC236}">
                <a16:creationId xmlns:a16="http://schemas.microsoft.com/office/drawing/2014/main" id="{F9D6CB01-09B1-31D6-82C6-FFB2F51CF7B8}"/>
              </a:ext>
            </a:extLst>
          </p:cNvPr>
          <p:cNvGrpSpPr/>
          <p:nvPr/>
        </p:nvGrpSpPr>
        <p:grpSpPr>
          <a:xfrm>
            <a:off x="5456610" y="4312895"/>
            <a:ext cx="473965" cy="1647631"/>
            <a:chOff x="5757059" y="4503734"/>
            <a:chExt cx="473965" cy="1647631"/>
          </a:xfrm>
        </p:grpSpPr>
        <p:cxnSp>
          <p:nvCxnSpPr>
            <p:cNvPr id="95" name="Straight Connector 94">
              <a:extLst>
                <a:ext uri="{FF2B5EF4-FFF2-40B4-BE49-F238E27FC236}">
                  <a16:creationId xmlns:a16="http://schemas.microsoft.com/office/drawing/2014/main" id="{E049BA5E-86BE-4825-2C0A-6450D7F3E2BE}"/>
                </a:ext>
              </a:extLst>
            </p:cNvPr>
            <p:cNvCxnSpPr>
              <a:cxnSpLocks/>
            </p:cNvCxnSpPr>
            <p:nvPr/>
          </p:nvCxnSpPr>
          <p:spPr>
            <a:xfrm>
              <a:off x="5765034" y="4503734"/>
              <a:ext cx="0" cy="16476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180F564B-1A53-3CE2-0CC8-4352619875F0}"/>
                </a:ext>
              </a:extLst>
            </p:cNvPr>
            <p:cNvCxnSpPr>
              <a:cxnSpLocks/>
            </p:cNvCxnSpPr>
            <p:nvPr/>
          </p:nvCxnSpPr>
          <p:spPr>
            <a:xfrm>
              <a:off x="5757059" y="4515933"/>
              <a:ext cx="463552"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78B0624C-4901-BC53-93A1-CBD04BFEFAFA}"/>
                </a:ext>
              </a:extLst>
            </p:cNvPr>
            <p:cNvCxnSpPr>
              <a:cxnSpLocks/>
            </p:cNvCxnSpPr>
            <p:nvPr/>
          </p:nvCxnSpPr>
          <p:spPr>
            <a:xfrm>
              <a:off x="5771227" y="5279918"/>
              <a:ext cx="459797"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6E05DC55-F8F3-F3C8-53DD-F8827F2305B9}"/>
              </a:ext>
            </a:extLst>
          </p:cNvPr>
          <p:cNvGrpSpPr/>
          <p:nvPr/>
        </p:nvGrpSpPr>
        <p:grpSpPr>
          <a:xfrm flipH="1">
            <a:off x="11370132" y="4282139"/>
            <a:ext cx="473965" cy="1647631"/>
            <a:chOff x="5757059" y="4503734"/>
            <a:chExt cx="473965" cy="1647631"/>
          </a:xfrm>
        </p:grpSpPr>
        <p:cxnSp>
          <p:nvCxnSpPr>
            <p:cNvPr id="107" name="Straight Connector 106">
              <a:extLst>
                <a:ext uri="{FF2B5EF4-FFF2-40B4-BE49-F238E27FC236}">
                  <a16:creationId xmlns:a16="http://schemas.microsoft.com/office/drawing/2014/main" id="{720ADD35-6C06-CBE9-8827-4EF6C89B24BD}"/>
                </a:ext>
              </a:extLst>
            </p:cNvPr>
            <p:cNvCxnSpPr>
              <a:cxnSpLocks/>
            </p:cNvCxnSpPr>
            <p:nvPr/>
          </p:nvCxnSpPr>
          <p:spPr>
            <a:xfrm>
              <a:off x="5778097" y="4503734"/>
              <a:ext cx="0" cy="16476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30A9C745-E3E5-7B7A-E4AE-C4045F8A3500}"/>
                </a:ext>
              </a:extLst>
            </p:cNvPr>
            <p:cNvCxnSpPr>
              <a:cxnSpLocks/>
            </p:cNvCxnSpPr>
            <p:nvPr/>
          </p:nvCxnSpPr>
          <p:spPr>
            <a:xfrm>
              <a:off x="5757059" y="4515933"/>
              <a:ext cx="463552" cy="0"/>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05659A13-ABDB-518E-9211-C626A072BEAD}"/>
                </a:ext>
              </a:extLst>
            </p:cNvPr>
            <p:cNvCxnSpPr>
              <a:cxnSpLocks/>
            </p:cNvCxnSpPr>
            <p:nvPr/>
          </p:nvCxnSpPr>
          <p:spPr>
            <a:xfrm>
              <a:off x="5771227" y="5279918"/>
              <a:ext cx="459797" cy="0"/>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grpSp>
      <p:sp>
        <p:nvSpPr>
          <p:cNvPr id="25" name="TextBox 24">
            <a:extLst>
              <a:ext uri="{FF2B5EF4-FFF2-40B4-BE49-F238E27FC236}">
                <a16:creationId xmlns:a16="http://schemas.microsoft.com/office/drawing/2014/main" id="{D80E1AF3-AD3C-75FC-A41A-0C40B987F1A4}"/>
              </a:ext>
            </a:extLst>
          </p:cNvPr>
          <p:cNvSpPr txBox="1"/>
          <p:nvPr/>
        </p:nvSpPr>
        <p:spPr>
          <a:xfrm>
            <a:off x="6230025" y="6001508"/>
            <a:ext cx="5042372" cy="646331"/>
          </a:xfrm>
          <a:prstGeom prst="rect">
            <a:avLst/>
          </a:prstGeom>
          <a:noFill/>
        </p:spPr>
        <p:txBody>
          <a:bodyPr wrap="square" rtlCol="0">
            <a:spAutoFit/>
          </a:bodyPr>
          <a:lstStyle/>
          <a:p>
            <a:pPr algn="ctr"/>
            <a:r>
              <a:rPr lang="pt-BR" i="1" dirty="0"/>
              <a:t>12 caminhos de sinal de um emissor (com duas antenas) para um receptor (com duas antenas)</a:t>
            </a:r>
            <a:endParaRPr lang="en-US" i="1" dirty="0"/>
          </a:p>
        </p:txBody>
      </p:sp>
      <p:sp>
        <p:nvSpPr>
          <p:cNvPr id="28" name="TextBox 27">
            <a:extLst>
              <a:ext uri="{FF2B5EF4-FFF2-40B4-BE49-F238E27FC236}">
                <a16:creationId xmlns:a16="http://schemas.microsoft.com/office/drawing/2014/main" id="{FDEA1337-2450-3EF2-88BA-6E1199529134}"/>
              </a:ext>
            </a:extLst>
          </p:cNvPr>
          <p:cNvSpPr txBox="1"/>
          <p:nvPr/>
        </p:nvSpPr>
        <p:spPr>
          <a:xfrm>
            <a:off x="4590007" y="5688767"/>
            <a:ext cx="918841" cy="369332"/>
          </a:xfrm>
          <a:prstGeom prst="rect">
            <a:avLst/>
          </a:prstGeom>
          <a:noFill/>
        </p:spPr>
        <p:txBody>
          <a:bodyPr wrap="none" rtlCol="0">
            <a:spAutoFit/>
          </a:bodyPr>
          <a:lstStyle/>
          <a:p>
            <a:r>
              <a:rPr lang="en-US" dirty="0" err="1"/>
              <a:t>emissor</a:t>
            </a:r>
            <a:endParaRPr lang="en-US" dirty="0"/>
          </a:p>
        </p:txBody>
      </p:sp>
      <p:sp>
        <p:nvSpPr>
          <p:cNvPr id="29" name="TextBox 28">
            <a:extLst>
              <a:ext uri="{FF2B5EF4-FFF2-40B4-BE49-F238E27FC236}">
                <a16:creationId xmlns:a16="http://schemas.microsoft.com/office/drawing/2014/main" id="{153DCD4A-7311-6432-C75F-CEB62CB42188}"/>
              </a:ext>
            </a:extLst>
          </p:cNvPr>
          <p:cNvSpPr txBox="1"/>
          <p:nvPr/>
        </p:nvSpPr>
        <p:spPr>
          <a:xfrm>
            <a:off x="10911838" y="5640861"/>
            <a:ext cx="987899" cy="369332"/>
          </a:xfrm>
          <a:prstGeom prst="rect">
            <a:avLst/>
          </a:prstGeom>
          <a:noFill/>
        </p:spPr>
        <p:txBody>
          <a:bodyPr wrap="none" rtlCol="0">
            <a:spAutoFit/>
          </a:bodyPr>
          <a:lstStyle/>
          <a:p>
            <a:r>
              <a:rPr lang="en-US" dirty="0"/>
              <a:t>receptor</a:t>
            </a:r>
          </a:p>
        </p:txBody>
      </p:sp>
      <p:sp>
        <p:nvSpPr>
          <p:cNvPr id="24" name="Slide Number Placeholder 23">
            <a:extLst>
              <a:ext uri="{FF2B5EF4-FFF2-40B4-BE49-F238E27FC236}">
                <a16:creationId xmlns:a16="http://schemas.microsoft.com/office/drawing/2014/main" id="{93005BCC-A7CC-F23F-8077-18775EC34B7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29</a:t>
            </a:fld>
            <a:endParaRPr lang="en-US" dirty="0"/>
          </a:p>
        </p:txBody>
      </p:sp>
    </p:spTree>
    <p:extLst>
      <p:ext uri="{BB962C8B-B14F-4D97-AF65-F5344CB8AC3E}">
        <p14:creationId xmlns:p14="http://schemas.microsoft.com/office/powerpoint/2010/main" val="24336250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0" end="0"/>
                                            </p:txEl>
                                          </p:spTgt>
                                        </p:tgtEl>
                                        <p:attrNameLst>
                                          <p:attrName>style.visibility</p:attrName>
                                        </p:attrNameLst>
                                      </p:cBhvr>
                                      <p:to>
                                        <p:strVal val="visible"/>
                                      </p:to>
                                    </p:set>
                                    <p:animEffect transition="in" filter="dissolve">
                                      <p:cBhvr>
                                        <p:cTn id="7" dur="500"/>
                                        <p:tgtEl>
                                          <p:spTgt spid="9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1" end="1"/>
                                            </p:txEl>
                                          </p:spTgt>
                                        </p:tgtEl>
                                        <p:attrNameLst>
                                          <p:attrName>style.visibility</p:attrName>
                                        </p:attrNameLst>
                                      </p:cBhvr>
                                      <p:to>
                                        <p:strVal val="visible"/>
                                      </p:to>
                                    </p:set>
                                    <p:animEffect transition="in" filter="dissolve">
                                      <p:cBhvr>
                                        <p:cTn id="10" dur="500"/>
                                        <p:tgtEl>
                                          <p:spTgt spid="9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10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ipe(left)">
                                      <p:cBhvr>
                                        <p:cTn id="25" dur="1000"/>
                                        <p:tgtEl>
                                          <p:spTgt spid="3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dissolve">
                                      <p:cBhvr>
                                        <p:cTn id="30"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E7E290-5893-B808-1E17-2B9C7FD767C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603E898-B031-9B74-FF62-EAD5076C320C}"/>
              </a:ext>
            </a:extLst>
          </p:cNvPr>
          <p:cNvSpPr>
            <a:spLocks noGrp="1"/>
          </p:cNvSpPr>
          <p:nvPr>
            <p:ph type="title"/>
          </p:nvPr>
        </p:nvSpPr>
        <p:spPr/>
        <p:txBody>
          <a:bodyPr>
            <a:normAutofit/>
          </a:bodyPr>
          <a:lstStyle/>
          <a:p>
            <a:r>
              <a:rPr lang="pt-BR" dirty="0">
                <a:cs typeface="Calibri" panose="020F0502020204030204" pitchFamily="34" charset="0"/>
              </a:rPr>
              <a:t>Redes sem fio e móveis: visão geral</a:t>
            </a:r>
            <a:endParaRPr lang="pt-BR" sz="4400" dirty="0"/>
          </a:p>
        </p:txBody>
      </p:sp>
      <p:sp>
        <p:nvSpPr>
          <p:cNvPr id="11" name="Rectangle 3">
            <a:extLst>
              <a:ext uri="{FF2B5EF4-FFF2-40B4-BE49-F238E27FC236}">
                <a16:creationId xmlns:a16="http://schemas.microsoft.com/office/drawing/2014/main" id="{DD62E387-E9B6-AAC4-C678-8E204FFF45D6}"/>
              </a:ext>
            </a:extLst>
          </p:cNvPr>
          <p:cNvSpPr txBox="1">
            <a:spLocks noChangeArrowheads="1"/>
          </p:cNvSpPr>
          <p:nvPr/>
        </p:nvSpPr>
        <p:spPr>
          <a:xfrm>
            <a:off x="867032" y="1295400"/>
            <a:ext cx="9834306" cy="497205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buNone/>
              <a:defRPr/>
            </a:pPr>
            <a:r>
              <a:rPr lang="pt-BR" sz="3200" dirty="0">
                <a:solidFill>
                  <a:srgbClr val="C00000"/>
                </a:solidFill>
              </a:rPr>
              <a:t>Objetivos do capítulo</a:t>
            </a:r>
            <a:r>
              <a:rPr kumimoji="0" lang="pt-BR" sz="32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lvl="0">
              <a:defRPr/>
            </a:pPr>
            <a:r>
              <a:rPr lang="pt-BR" dirty="0">
                <a:solidFill>
                  <a:prstClr val="black"/>
                </a:solidFill>
              </a:rPr>
              <a:t>Entender os princípios das redes sem fio</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lvl="1">
              <a:defRPr/>
            </a:pPr>
            <a:r>
              <a:rPr lang="pt-BR" dirty="0">
                <a:solidFill>
                  <a:srgbClr val="0012A0"/>
                </a:solidFill>
              </a:rPr>
              <a:t>camada física</a:t>
            </a:r>
            <a:r>
              <a:rPr kumimoji="0" lang="pt-BR" sz="2400" b="0" i="0" u="none" strike="noStrike" kern="1200" cap="none" spc="0" normalizeH="0" baseline="0" noProof="0" dirty="0">
                <a:ln>
                  <a:noFill/>
                </a:ln>
                <a:solidFill>
                  <a:srgbClr val="0012A0"/>
                </a:solidFill>
                <a:effectLst/>
                <a:uLnTx/>
                <a:uFillTx/>
                <a:latin typeface="Calibri" panose="020F0502020204030204"/>
                <a:ea typeface="+mn-ea"/>
                <a:cs typeface="+mn-cs"/>
              </a:rPr>
              <a:t>: </a:t>
            </a:r>
            <a:r>
              <a:rPr lang="pt-BR" dirty="0">
                <a:solidFill>
                  <a:prstClr val="black"/>
                </a:solidFill>
              </a:rPr>
              <a:t>rádio, influência nas camadas superiores</a:t>
            </a: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lvl="1">
              <a:defRPr/>
            </a:pPr>
            <a:r>
              <a:rPr lang="pt-BR" dirty="0">
                <a:solidFill>
                  <a:srgbClr val="0012A0"/>
                </a:solidFill>
              </a:rPr>
              <a:t>rede de acesso</a:t>
            </a:r>
            <a:r>
              <a:rPr kumimoji="0" lang="pt-BR" sz="2400" b="0" i="0" u="none" strike="noStrike" kern="1200" cap="none" spc="0" normalizeH="0" baseline="0" noProof="0" dirty="0">
                <a:ln>
                  <a:noFill/>
                </a:ln>
                <a:solidFill>
                  <a:srgbClr val="0012A0"/>
                </a:solidFill>
                <a:effectLst/>
                <a:uLnTx/>
                <a:uFillTx/>
                <a:latin typeface="Calibri" panose="020F0502020204030204"/>
                <a:ea typeface="+mn-ea"/>
                <a:cs typeface="+mn-cs"/>
              </a:rPr>
              <a:t>:  </a:t>
            </a:r>
            <a:r>
              <a:rPr lang="pt-BR" noProof="0" dirty="0">
                <a:solidFill>
                  <a:prstClr val="black"/>
                </a:solidFill>
              </a:rPr>
              <a:t>d</a:t>
            </a:r>
            <a:r>
              <a:rPr lang="pt-BR" dirty="0" err="1">
                <a:solidFill>
                  <a:prstClr val="black"/>
                </a:solidFill>
              </a:rPr>
              <a:t>esafios</a:t>
            </a:r>
            <a:r>
              <a:rPr lang="pt-BR" dirty="0">
                <a:solidFill>
                  <a:prstClr val="black"/>
                </a:solidFill>
              </a:rPr>
              <a:t>/soluções da camada de enlace em qualquer rede sem fio</a:t>
            </a: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lvl="1">
              <a:defRPr/>
            </a:pPr>
            <a:r>
              <a:rPr lang="pt-BR" dirty="0">
                <a:solidFill>
                  <a:srgbClr val="0012A0"/>
                </a:solidFill>
              </a:rPr>
              <a:t>rede de núcleo: </a:t>
            </a:r>
            <a:r>
              <a:rPr lang="pt-BR" dirty="0">
                <a:solidFill>
                  <a:prstClr val="black"/>
                </a:solidFill>
              </a:rPr>
              <a:t>a camada de “rede” em uma rede sem fio</a:t>
            </a: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lvl="1">
              <a:defRPr/>
            </a:pPr>
            <a:r>
              <a:rPr lang="pt-BR" dirty="0">
                <a:solidFill>
                  <a:srgbClr val="0012A0"/>
                </a:solidFill>
              </a:rPr>
              <a:t>mobilidade de usuário/dispositivo</a:t>
            </a:r>
            <a:r>
              <a:rPr kumimoji="0" lang="pt-BR" sz="2400" b="0" i="0" u="none" strike="noStrike" kern="1200" cap="none" spc="0" normalizeH="0" baseline="0" noProof="0" dirty="0">
                <a:ln>
                  <a:noFill/>
                </a:ln>
                <a:solidFill>
                  <a:srgbClr val="0012A0"/>
                </a:solidFill>
                <a:effectLst/>
                <a:uLnTx/>
                <a:uFillTx/>
                <a:latin typeface="Calibri" panose="020F0502020204030204"/>
                <a:ea typeface="+mn-ea"/>
                <a:cs typeface="+mn-cs"/>
              </a:rPr>
              <a:t>: </a:t>
            </a:r>
            <a:r>
              <a:rPr lang="pt-BR" dirty="0">
                <a:solidFill>
                  <a:prstClr val="black"/>
                </a:solidFill>
              </a:rPr>
              <a:t>entre as redes de acesso</a:t>
            </a: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lvl="1">
              <a:defRPr/>
            </a:pPr>
            <a:r>
              <a:rPr lang="pt-BR" dirty="0">
                <a:solidFill>
                  <a:srgbClr val="0012A0"/>
                </a:solidFill>
              </a:rPr>
              <a:t>redes sem fio específicas de aplicação</a:t>
            </a:r>
            <a:r>
              <a:rPr kumimoji="0" lang="pt-BR" sz="2400" b="0" i="0" u="none" strike="noStrike" kern="1200" cap="none" spc="0" normalizeH="0" baseline="0" noProof="0" dirty="0">
                <a:ln>
                  <a:noFill/>
                </a:ln>
                <a:solidFill>
                  <a:srgbClr val="0012A0"/>
                </a:solidFill>
                <a:effectLst/>
                <a:uLnTx/>
                <a:uFillTx/>
                <a:latin typeface="Calibri" panose="020F0502020204030204"/>
                <a:ea typeface="+mn-ea"/>
                <a:cs typeface="+mn-cs"/>
              </a:rPr>
              <a:t>: </a:t>
            </a: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Bluetooth, satélite, IoT</a:t>
            </a:r>
          </a:p>
          <a:p>
            <a:pPr lvl="0">
              <a:defRPr/>
            </a:pPr>
            <a:r>
              <a:rPr lang="pt-BR" dirty="0">
                <a:solidFill>
                  <a:prstClr val="black"/>
                </a:solidFill>
              </a:rPr>
              <a:t>redes sem fio na prática</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12A0"/>
              </a:buClr>
              <a:buSzTx/>
              <a:buFont typeface="Arial" panose="020B0604020202020204" pitchFamily="34" charset="0"/>
              <a:buChar char="•"/>
              <a:tabLst/>
              <a:defRPr/>
            </a:pP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WiFi</a:t>
            </a:r>
          </a:p>
          <a:p>
            <a:pPr marL="695325" marR="0" lvl="1" indent="-231775" algn="l" defTabSz="914400" rtl="0" eaLnBrk="1" fontAlgn="auto" latinLnBrk="0" hangingPunct="1">
              <a:lnSpc>
                <a:spcPct val="90000"/>
              </a:lnSpc>
              <a:spcBef>
                <a:spcPts val="500"/>
              </a:spcBef>
              <a:spcAft>
                <a:spcPts val="0"/>
              </a:spcAft>
              <a:buClr>
                <a:srgbClr val="0012A0"/>
              </a:buClr>
              <a:buSzTx/>
              <a:buFont typeface="Arial" panose="020B0604020202020204" pitchFamily="34" charset="0"/>
              <a:buChar char="•"/>
              <a:tabLst/>
              <a:defRPr/>
            </a:pP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5G (com um pouco de 4G)</a:t>
            </a:r>
          </a:p>
          <a:p>
            <a:pPr marL="695325" marR="0" lvl="1" indent="-231775" algn="l" defTabSz="914400" rtl="0" eaLnBrk="1" fontAlgn="auto" latinLnBrk="0" hangingPunct="1">
              <a:lnSpc>
                <a:spcPct val="90000"/>
              </a:lnSpc>
              <a:spcBef>
                <a:spcPts val="500"/>
              </a:spcBef>
              <a:spcAft>
                <a:spcPts val="0"/>
              </a:spcAft>
              <a:buClr>
                <a:srgbClr val="0012A0"/>
              </a:buClr>
              <a:buSzTx/>
              <a:buFont typeface="Arial" panose="020B0604020202020204" pitchFamily="34" charset="0"/>
              <a:buChar char="•"/>
              <a:tabLst/>
              <a:defRPr/>
            </a:pPr>
            <a:r>
              <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rPr>
              <a:t>Bluetooth, satélite, IoT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4">
            <a:extLst>
              <a:ext uri="{FF2B5EF4-FFF2-40B4-BE49-F238E27FC236}">
                <a16:creationId xmlns:a16="http://schemas.microsoft.com/office/drawing/2014/main" id="{5D560074-F051-2572-23F6-5DFFEC5D9680}"/>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3</a:t>
            </a:fld>
            <a:endParaRPr lang="pt-BR" dirty="0"/>
          </a:p>
        </p:txBody>
      </p:sp>
      <p:sp>
        <p:nvSpPr>
          <p:cNvPr id="6" name="TextBox 5">
            <a:extLst>
              <a:ext uri="{FF2B5EF4-FFF2-40B4-BE49-F238E27FC236}">
                <a16:creationId xmlns:a16="http://schemas.microsoft.com/office/drawing/2014/main" id="{3DC55D37-A186-1641-D9A9-CF1E4485117E}"/>
              </a:ext>
            </a:extLst>
          </p:cNvPr>
          <p:cNvSpPr txBox="1"/>
          <p:nvPr/>
        </p:nvSpPr>
        <p:spPr>
          <a:xfrm>
            <a:off x="838200" y="6140507"/>
            <a:ext cx="9578712" cy="307777"/>
          </a:xfrm>
          <a:prstGeom prst="rect">
            <a:avLst/>
          </a:prstGeom>
          <a:noFill/>
        </p:spPr>
        <p:txBody>
          <a:bodyPr wrap="none" rtlCol="0">
            <a:spAutoFit/>
          </a:bodyPr>
          <a:lstStyle/>
          <a:p>
            <a:r>
              <a:rPr lang="pt-BR" sz="1400" dirty="0"/>
              <a:t>Para um tratamento mais extenso das redes sem fio e móveis, visite:  </a:t>
            </a:r>
            <a:r>
              <a:rPr lang="pt-BR" sz="1400" dirty="0">
                <a:hlinkClick r:id="rId3"/>
              </a:rPr>
              <a:t>https://gaia.cs.umass.edu/wireless_and_mobile_networks</a:t>
            </a:r>
            <a:r>
              <a:rPr lang="pt-BR" sz="1400" dirty="0"/>
              <a:t> </a:t>
            </a:r>
          </a:p>
        </p:txBody>
      </p:sp>
    </p:spTree>
    <p:extLst>
      <p:ext uri="{BB962C8B-B14F-4D97-AF65-F5344CB8AC3E}">
        <p14:creationId xmlns:p14="http://schemas.microsoft.com/office/powerpoint/2010/main" val="4134985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7" end="7"/>
                                            </p:txEl>
                                          </p:spTgt>
                                        </p:tgtEl>
                                        <p:attrNameLst>
                                          <p:attrName>style.visibility</p:attrName>
                                        </p:attrNameLst>
                                      </p:cBhvr>
                                      <p:to>
                                        <p:strVal val="visible"/>
                                      </p:to>
                                    </p:set>
                                    <p:animEffect transition="in" filter="dissolve">
                                      <p:cBhvr>
                                        <p:cTn id="7" dur="500"/>
                                        <p:tgtEl>
                                          <p:spTgt spid="11">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8" end="8"/>
                                            </p:txEl>
                                          </p:spTgt>
                                        </p:tgtEl>
                                        <p:attrNameLst>
                                          <p:attrName>style.visibility</p:attrName>
                                        </p:attrNameLst>
                                      </p:cBhvr>
                                      <p:to>
                                        <p:strVal val="visible"/>
                                      </p:to>
                                    </p:set>
                                    <p:animEffect transition="in" filter="dissolve">
                                      <p:cBhvr>
                                        <p:cTn id="10" dur="500"/>
                                        <p:tgtEl>
                                          <p:spTgt spid="11">
                                            <p:txEl>
                                              <p:pRg st="8" end="8"/>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9" end="9"/>
                                            </p:txEl>
                                          </p:spTgt>
                                        </p:tgtEl>
                                        <p:attrNameLst>
                                          <p:attrName>style.visibility</p:attrName>
                                        </p:attrNameLst>
                                      </p:cBhvr>
                                      <p:to>
                                        <p:strVal val="visible"/>
                                      </p:to>
                                    </p:set>
                                    <p:animEffect transition="in" filter="dissolve">
                                      <p:cBhvr>
                                        <p:cTn id="13" dur="500"/>
                                        <p:tgtEl>
                                          <p:spTgt spid="11">
                                            <p:txEl>
                                              <p:pRg st="9" end="9"/>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10" end="10"/>
                                            </p:txEl>
                                          </p:spTgt>
                                        </p:tgtEl>
                                        <p:attrNameLst>
                                          <p:attrName>style.visibility</p:attrName>
                                        </p:attrNameLst>
                                      </p:cBhvr>
                                      <p:to>
                                        <p:strVal val="visible"/>
                                      </p:to>
                                    </p:set>
                                    <p:animEffect transition="in" filter="dissolve">
                                      <p:cBhvr>
                                        <p:cTn id="16" dur="500"/>
                                        <p:tgtEl>
                                          <p:spTgt spid="11">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dirty="0"/>
              <a:t>MIMO: </a:t>
            </a:r>
            <a:r>
              <a:rPr lang="pt-BR" i="1" dirty="0"/>
              <a:t>diversidade</a:t>
            </a:r>
            <a:r>
              <a:rPr lang="pt-BR" dirty="0"/>
              <a:t> espacial</a:t>
            </a:r>
            <a:endParaRPr lang="pt-BR" i="1" dirty="0"/>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754002" y="1575331"/>
            <a:ext cx="5291198" cy="5292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0838" lvl="1" indent="-331788">
              <a:lnSpc>
                <a:spcPct val="100000"/>
              </a:lnSpc>
              <a:spcBef>
                <a:spcPts val="600"/>
              </a:spcBef>
              <a:buFont typeface="Wingdings" pitchFamily="2" charset="2"/>
              <a:buChar char="§"/>
              <a:defRPr/>
            </a:pPr>
            <a:r>
              <a:rPr lang="pt-BR" sz="2800" dirty="0">
                <a:solidFill>
                  <a:prstClr val="black"/>
                </a:solidFill>
              </a:rPr>
              <a:t>aumenta a confiabilidade e alcance enviando / recebendo </a:t>
            </a:r>
            <a:r>
              <a:rPr lang="pt-BR" sz="2800" dirty="0">
                <a:solidFill>
                  <a:srgbClr val="C00000"/>
                </a:solidFill>
              </a:rPr>
              <a:t>fluxos </a:t>
            </a:r>
            <a:r>
              <a:rPr lang="pt-BR" sz="2800" u="sng" dirty="0">
                <a:solidFill>
                  <a:srgbClr val="C00000"/>
                </a:solidFill>
              </a:rPr>
              <a:t>redundantes</a:t>
            </a:r>
            <a:r>
              <a:rPr lang="pt-BR" sz="2800" dirty="0">
                <a:solidFill>
                  <a:srgbClr val="C00000"/>
                </a:solidFill>
              </a:rPr>
              <a:t> de informações em paralelo</a:t>
            </a:r>
            <a:r>
              <a:rPr lang="pt-BR" sz="2800" dirty="0">
                <a:solidFill>
                  <a:prstClr val="black"/>
                </a:solidFill>
              </a:rPr>
              <a:t> ao longo de diferentes caminhos espaciais entre antenas de transmissão e recepção</a:t>
            </a: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Rectangle 3">
            <a:extLst>
              <a:ext uri="{FF2B5EF4-FFF2-40B4-BE49-F238E27FC236}">
                <a16:creationId xmlns:a16="http://schemas.microsoft.com/office/drawing/2014/main" id="{8A6E88E4-CE13-8BD0-B201-75996407D407}"/>
              </a:ext>
            </a:extLst>
          </p:cNvPr>
          <p:cNvSpPr txBox="1">
            <a:spLocks noChangeArrowheads="1"/>
          </p:cNvSpPr>
          <p:nvPr/>
        </p:nvSpPr>
        <p:spPr>
          <a:xfrm>
            <a:off x="705370" y="4342459"/>
            <a:ext cx="10193634" cy="2076315"/>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lvl="0">
              <a:lnSpc>
                <a:spcPct val="110000"/>
              </a:lnSpc>
              <a:spcBef>
                <a:spcPts val="400"/>
              </a:spcBef>
              <a:defRPr/>
            </a:pPr>
            <a:r>
              <a:rPr lang="pt-BR" i="1" dirty="0">
                <a:solidFill>
                  <a:prstClr val="black"/>
                </a:solidFill>
              </a:rPr>
              <a:t>confiabilidade aprimorada</a:t>
            </a:r>
            <a:r>
              <a:rPr kumimoji="0" lang="pt-BR" b="0" i="1"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dirty="0">
                <a:solidFill>
                  <a:prstClr val="black"/>
                </a:solidFill>
              </a:rPr>
              <a:t>improvável que todos os caminhos se degradem ao mesmo tempo</a:t>
            </a:r>
            <a:endParaRPr kumimoji="0" lang="pt-BR" b="0" i="0" u="none" strike="noStrike" kern="1200" cap="none" spc="0" normalizeH="0" baseline="0" noProof="0" dirty="0">
              <a:ln>
                <a:noFill/>
              </a:ln>
              <a:solidFill>
                <a:prstClr val="black"/>
              </a:solidFill>
              <a:effectLst/>
              <a:uLnTx/>
              <a:uFillTx/>
              <a:latin typeface="Calibri" panose="020F0502020204030204"/>
              <a:ea typeface="+mn-ea"/>
              <a:cs typeface="+mn-cs"/>
            </a:endParaRPr>
          </a:p>
          <a:p>
            <a:pPr lvl="0">
              <a:lnSpc>
                <a:spcPct val="110000"/>
              </a:lnSpc>
              <a:spcBef>
                <a:spcPts val="400"/>
              </a:spcBef>
              <a:defRPr/>
            </a:pPr>
            <a:r>
              <a:rPr lang="pt-BR" i="1" dirty="0">
                <a:solidFill>
                  <a:prstClr val="black"/>
                </a:solidFill>
              </a:rPr>
              <a:t>alcance aprimorado</a:t>
            </a:r>
            <a:r>
              <a:rPr kumimoji="0" lang="pt-BR" b="0" i="1"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dirty="0">
                <a:solidFill>
                  <a:prstClr val="black"/>
                </a:solidFill>
              </a:rPr>
              <a:t>múltiplas antenas coletam mais sinal no receptor</a:t>
            </a:r>
            <a:endParaRPr kumimoji="0" lang="pt-BR"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7987"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9" name="Picture 68">
            <a:extLst>
              <a:ext uri="{FF2B5EF4-FFF2-40B4-BE49-F238E27FC236}">
                <a16:creationId xmlns:a16="http://schemas.microsoft.com/office/drawing/2014/main" id="{57C49110-90D8-C40C-9797-9E6DCAE8FBFA}"/>
              </a:ext>
            </a:extLst>
          </p:cNvPr>
          <p:cNvPicPr>
            <a:picLocks noChangeAspect="1"/>
          </p:cNvPicPr>
          <p:nvPr/>
        </p:nvPicPr>
        <p:blipFill>
          <a:blip r:embed="rId3"/>
          <a:stretch>
            <a:fillRect/>
          </a:stretch>
        </p:blipFill>
        <p:spPr>
          <a:xfrm>
            <a:off x="8792173" y="516753"/>
            <a:ext cx="754927" cy="939464"/>
          </a:xfrm>
          <a:prstGeom prst="rect">
            <a:avLst/>
          </a:prstGeom>
        </p:spPr>
      </p:pic>
      <p:pic>
        <p:nvPicPr>
          <p:cNvPr id="70" name="Picture 69">
            <a:extLst>
              <a:ext uri="{FF2B5EF4-FFF2-40B4-BE49-F238E27FC236}">
                <a16:creationId xmlns:a16="http://schemas.microsoft.com/office/drawing/2014/main" id="{3BD35B0B-EED9-769E-4824-2E4883EAD180}"/>
              </a:ext>
            </a:extLst>
          </p:cNvPr>
          <p:cNvPicPr>
            <a:picLocks noChangeAspect="1"/>
          </p:cNvPicPr>
          <p:nvPr/>
        </p:nvPicPr>
        <p:blipFill>
          <a:blip r:embed="rId4"/>
          <a:stretch>
            <a:fillRect/>
          </a:stretch>
        </p:blipFill>
        <p:spPr>
          <a:xfrm>
            <a:off x="8208104" y="2776545"/>
            <a:ext cx="654784" cy="853858"/>
          </a:xfrm>
          <a:prstGeom prst="rect">
            <a:avLst/>
          </a:prstGeom>
        </p:spPr>
      </p:pic>
      <p:grpSp>
        <p:nvGrpSpPr>
          <p:cNvPr id="71" name="Group 70">
            <a:extLst>
              <a:ext uri="{FF2B5EF4-FFF2-40B4-BE49-F238E27FC236}">
                <a16:creationId xmlns:a16="http://schemas.microsoft.com/office/drawing/2014/main" id="{82E9CF2D-936E-0151-5F45-7DE5A8A7D536}"/>
              </a:ext>
            </a:extLst>
          </p:cNvPr>
          <p:cNvGrpSpPr/>
          <p:nvPr/>
        </p:nvGrpSpPr>
        <p:grpSpPr>
          <a:xfrm>
            <a:off x="7420525" y="1157103"/>
            <a:ext cx="3612063" cy="1977487"/>
            <a:chOff x="6542152" y="4100046"/>
            <a:chExt cx="4483668" cy="1805265"/>
          </a:xfrm>
        </p:grpSpPr>
        <p:cxnSp>
          <p:nvCxnSpPr>
            <p:cNvPr id="72" name="Straight Arrow Connector 71">
              <a:extLst>
                <a:ext uri="{FF2B5EF4-FFF2-40B4-BE49-F238E27FC236}">
                  <a16:creationId xmlns:a16="http://schemas.microsoft.com/office/drawing/2014/main" id="{C143B6CA-3934-7E1F-AE59-7A0E996BDCF9}"/>
                </a:ext>
              </a:extLst>
            </p:cNvPr>
            <p:cNvCxnSpPr>
              <a:cxnSpLocks/>
            </p:cNvCxnSpPr>
            <p:nvPr/>
          </p:nvCxnSpPr>
          <p:spPr>
            <a:xfrm flipV="1">
              <a:off x="6542152" y="4617977"/>
              <a:ext cx="4441341" cy="65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4CB76FDA-3C49-1862-4A9C-792F2DDB110C}"/>
                </a:ext>
              </a:extLst>
            </p:cNvPr>
            <p:cNvCxnSpPr>
              <a:cxnSpLocks/>
            </p:cNvCxnSpPr>
            <p:nvPr/>
          </p:nvCxnSpPr>
          <p:spPr>
            <a:xfrm flipV="1">
              <a:off x="6542152" y="4110801"/>
              <a:ext cx="2423160" cy="52645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74" name="Freeform 73">
              <a:extLst>
                <a:ext uri="{FF2B5EF4-FFF2-40B4-BE49-F238E27FC236}">
                  <a16:creationId xmlns:a16="http://schemas.microsoft.com/office/drawing/2014/main" id="{AF4CC941-28A1-7DBF-36D5-AD19CC07EC28}"/>
                </a:ext>
              </a:extLst>
            </p:cNvPr>
            <p:cNvSpPr/>
            <p:nvPr/>
          </p:nvSpPr>
          <p:spPr>
            <a:xfrm>
              <a:off x="8965312" y="4100046"/>
              <a:ext cx="2057400" cy="381804"/>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75" name="Straight Arrow Connector 74">
              <a:extLst>
                <a:ext uri="{FF2B5EF4-FFF2-40B4-BE49-F238E27FC236}">
                  <a16:creationId xmlns:a16="http://schemas.microsoft.com/office/drawing/2014/main" id="{2A74028D-48DA-2762-DF1D-32DC6D443C85}"/>
                </a:ext>
              </a:extLst>
            </p:cNvPr>
            <p:cNvCxnSpPr>
              <a:cxnSpLocks/>
            </p:cNvCxnSpPr>
            <p:nvPr/>
          </p:nvCxnSpPr>
          <p:spPr>
            <a:xfrm>
              <a:off x="6547851" y="4637256"/>
              <a:ext cx="1431984" cy="1268055"/>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C16D6C99-4010-BE1C-579E-2183AF01DE14}"/>
                </a:ext>
              </a:extLst>
            </p:cNvPr>
            <p:cNvCxnSpPr>
              <a:cxnSpLocks/>
            </p:cNvCxnSpPr>
            <p:nvPr/>
          </p:nvCxnSpPr>
          <p:spPr>
            <a:xfrm flipV="1">
              <a:off x="7979835" y="4774465"/>
              <a:ext cx="3045985" cy="1120316"/>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136EE605-4288-4B22-F3A5-F53AF9B8A140}"/>
              </a:ext>
            </a:extLst>
          </p:cNvPr>
          <p:cNvGrpSpPr/>
          <p:nvPr/>
        </p:nvGrpSpPr>
        <p:grpSpPr>
          <a:xfrm>
            <a:off x="7416925" y="1159133"/>
            <a:ext cx="3589789" cy="1954171"/>
            <a:chOff x="6542152" y="3776269"/>
            <a:chExt cx="4456019" cy="1783979"/>
          </a:xfrm>
        </p:grpSpPr>
        <p:cxnSp>
          <p:nvCxnSpPr>
            <p:cNvPr id="78" name="Straight Arrow Connector 77">
              <a:extLst>
                <a:ext uri="{FF2B5EF4-FFF2-40B4-BE49-F238E27FC236}">
                  <a16:creationId xmlns:a16="http://schemas.microsoft.com/office/drawing/2014/main" id="{58D05E3D-2B1F-FAEE-5EEA-C9B22C27EB47}"/>
                </a:ext>
              </a:extLst>
            </p:cNvPr>
            <p:cNvCxnSpPr>
              <a:cxnSpLocks/>
            </p:cNvCxnSpPr>
            <p:nvPr/>
          </p:nvCxnSpPr>
          <p:spPr>
            <a:xfrm>
              <a:off x="6542152" y="5092878"/>
              <a:ext cx="4445809" cy="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79" name="Freeform 78">
              <a:extLst>
                <a:ext uri="{FF2B5EF4-FFF2-40B4-BE49-F238E27FC236}">
                  <a16:creationId xmlns:a16="http://schemas.microsoft.com/office/drawing/2014/main" id="{FBEA0B53-F4B3-6E91-2F41-ECC27520691A}"/>
                </a:ext>
              </a:extLst>
            </p:cNvPr>
            <p:cNvSpPr/>
            <p:nvPr/>
          </p:nvSpPr>
          <p:spPr>
            <a:xfrm>
              <a:off x="8965313" y="3776269"/>
              <a:ext cx="2032858" cy="1190865"/>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80" name="Straight Arrow Connector 79">
              <a:extLst>
                <a:ext uri="{FF2B5EF4-FFF2-40B4-BE49-F238E27FC236}">
                  <a16:creationId xmlns:a16="http://schemas.microsoft.com/office/drawing/2014/main" id="{248EF2B1-CB53-A6B5-BFD9-B34B3B100CA9}"/>
                </a:ext>
              </a:extLst>
            </p:cNvPr>
            <p:cNvCxnSpPr>
              <a:cxnSpLocks/>
            </p:cNvCxnSpPr>
            <p:nvPr/>
          </p:nvCxnSpPr>
          <p:spPr>
            <a:xfrm flipV="1">
              <a:off x="7979835" y="5223225"/>
              <a:ext cx="3008126" cy="337023"/>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C718194C-33EC-D663-FA15-00369DEE32D4}"/>
                </a:ext>
              </a:extLst>
            </p:cNvPr>
            <p:cNvCxnSpPr>
              <a:cxnSpLocks/>
            </p:cNvCxnSpPr>
            <p:nvPr/>
          </p:nvCxnSpPr>
          <p:spPr>
            <a:xfrm>
              <a:off x="8727966" y="3932259"/>
              <a:ext cx="2259995" cy="1114314"/>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a:extLst>
                <a:ext uri="{FF2B5EF4-FFF2-40B4-BE49-F238E27FC236}">
                  <a16:creationId xmlns:a16="http://schemas.microsoft.com/office/drawing/2014/main" id="{04EF8622-2419-E510-BDFD-5494D26CEAF6}"/>
                </a:ext>
              </a:extLst>
            </p:cNvPr>
            <p:cNvCxnSpPr>
              <a:cxnSpLocks/>
            </p:cNvCxnSpPr>
            <p:nvPr/>
          </p:nvCxnSpPr>
          <p:spPr>
            <a:xfrm flipV="1">
              <a:off x="7885911" y="5144798"/>
              <a:ext cx="3110155" cy="241502"/>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a:extLst>
                <a:ext uri="{FF2B5EF4-FFF2-40B4-BE49-F238E27FC236}">
                  <a16:creationId xmlns:a16="http://schemas.microsoft.com/office/drawing/2014/main" id="{E59BA1A6-935A-CB78-E961-B45DD51617A8}"/>
                </a:ext>
              </a:extLst>
            </p:cNvPr>
            <p:cNvCxnSpPr>
              <a:cxnSpLocks/>
            </p:cNvCxnSpPr>
            <p:nvPr/>
          </p:nvCxnSpPr>
          <p:spPr>
            <a:xfrm>
              <a:off x="6547851" y="4302724"/>
              <a:ext cx="4316619" cy="743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4" name="Group 83">
            <a:extLst>
              <a:ext uri="{FF2B5EF4-FFF2-40B4-BE49-F238E27FC236}">
                <a16:creationId xmlns:a16="http://schemas.microsoft.com/office/drawing/2014/main" id="{E4CE7465-7A50-A5DD-6D46-6E5AB9C8BF01}"/>
              </a:ext>
            </a:extLst>
          </p:cNvPr>
          <p:cNvGrpSpPr/>
          <p:nvPr/>
        </p:nvGrpSpPr>
        <p:grpSpPr>
          <a:xfrm>
            <a:off x="7355300" y="1314707"/>
            <a:ext cx="3667315" cy="1602064"/>
            <a:chOff x="6553582" y="4211063"/>
            <a:chExt cx="4552253" cy="1462537"/>
          </a:xfrm>
        </p:grpSpPr>
        <p:cxnSp>
          <p:nvCxnSpPr>
            <p:cNvPr id="85" name="Straight Arrow Connector 84">
              <a:extLst>
                <a:ext uri="{FF2B5EF4-FFF2-40B4-BE49-F238E27FC236}">
                  <a16:creationId xmlns:a16="http://schemas.microsoft.com/office/drawing/2014/main" id="{60C4C267-47EB-D47A-00E2-9DD1C44A21BD}"/>
                </a:ext>
              </a:extLst>
            </p:cNvPr>
            <p:cNvCxnSpPr>
              <a:cxnSpLocks/>
            </p:cNvCxnSpPr>
            <p:nvPr/>
          </p:nvCxnSpPr>
          <p:spPr>
            <a:xfrm flipV="1">
              <a:off x="6553582" y="4211063"/>
              <a:ext cx="2252141" cy="1214782"/>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51F197D5-5EDF-6147-948B-26EEEA2A44B4}"/>
                </a:ext>
              </a:extLst>
            </p:cNvPr>
            <p:cNvCxnSpPr>
              <a:cxnSpLocks/>
            </p:cNvCxnSpPr>
            <p:nvPr/>
          </p:nvCxnSpPr>
          <p:spPr>
            <a:xfrm>
              <a:off x="8805723" y="4224408"/>
              <a:ext cx="2293494" cy="287213"/>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87" name="Straight Arrow Connector 86">
              <a:extLst>
                <a:ext uri="{FF2B5EF4-FFF2-40B4-BE49-F238E27FC236}">
                  <a16:creationId xmlns:a16="http://schemas.microsoft.com/office/drawing/2014/main" id="{2ECE4766-C0E5-41A8-B24E-E55DE98AA31E}"/>
                </a:ext>
              </a:extLst>
            </p:cNvPr>
            <p:cNvCxnSpPr>
              <a:cxnSpLocks/>
            </p:cNvCxnSpPr>
            <p:nvPr/>
          </p:nvCxnSpPr>
          <p:spPr>
            <a:xfrm>
              <a:off x="6558909" y="5423611"/>
              <a:ext cx="1426926" cy="249989"/>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a:extLst>
                <a:ext uri="{FF2B5EF4-FFF2-40B4-BE49-F238E27FC236}">
                  <a16:creationId xmlns:a16="http://schemas.microsoft.com/office/drawing/2014/main" id="{8CD2D857-3272-741C-0174-73E5B6FA6E2B}"/>
                </a:ext>
              </a:extLst>
            </p:cNvPr>
            <p:cNvCxnSpPr>
              <a:cxnSpLocks/>
            </p:cNvCxnSpPr>
            <p:nvPr/>
          </p:nvCxnSpPr>
          <p:spPr>
            <a:xfrm flipV="1">
              <a:off x="7973835" y="4682822"/>
              <a:ext cx="3132000" cy="981639"/>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id="{78FE5D4D-11EB-A6D3-5D9E-5469C1F464C8}"/>
                </a:ext>
              </a:extLst>
            </p:cNvPr>
            <p:cNvCxnSpPr>
              <a:cxnSpLocks/>
            </p:cNvCxnSpPr>
            <p:nvPr/>
          </p:nvCxnSpPr>
          <p:spPr>
            <a:xfrm flipV="1">
              <a:off x="6558908" y="4633988"/>
              <a:ext cx="4537656" cy="78196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3DE48F78-FD4D-D99E-F28F-1AF28F0DBC53}"/>
              </a:ext>
            </a:extLst>
          </p:cNvPr>
          <p:cNvGrpSpPr/>
          <p:nvPr/>
        </p:nvGrpSpPr>
        <p:grpSpPr>
          <a:xfrm>
            <a:off x="6304282" y="1461281"/>
            <a:ext cx="1131379" cy="1822078"/>
            <a:chOff x="6304282" y="1461281"/>
            <a:chExt cx="1131379" cy="1822078"/>
          </a:xfrm>
        </p:grpSpPr>
        <p:grpSp>
          <p:nvGrpSpPr>
            <p:cNvPr id="2" name="Group 1">
              <a:extLst>
                <a:ext uri="{FF2B5EF4-FFF2-40B4-BE49-F238E27FC236}">
                  <a16:creationId xmlns:a16="http://schemas.microsoft.com/office/drawing/2014/main" id="{F4D36104-0D88-CA59-3081-10CE5FF4F7EC}"/>
                </a:ext>
              </a:extLst>
            </p:cNvPr>
            <p:cNvGrpSpPr/>
            <p:nvPr/>
          </p:nvGrpSpPr>
          <p:grpSpPr>
            <a:xfrm>
              <a:off x="6857802" y="1461281"/>
              <a:ext cx="529615" cy="543741"/>
              <a:chOff x="9314843" y="4228123"/>
              <a:chExt cx="799977" cy="816708"/>
            </a:xfrm>
          </p:grpSpPr>
          <p:grpSp>
            <p:nvGrpSpPr>
              <p:cNvPr id="50" name="Group 49">
                <a:extLst>
                  <a:ext uri="{FF2B5EF4-FFF2-40B4-BE49-F238E27FC236}">
                    <a16:creationId xmlns:a16="http://schemas.microsoft.com/office/drawing/2014/main" id="{FCA5D50F-1EEB-9E62-6D4F-00CC7C34B661}"/>
                  </a:ext>
                </a:extLst>
              </p:cNvPr>
              <p:cNvGrpSpPr/>
              <p:nvPr/>
            </p:nvGrpSpPr>
            <p:grpSpPr>
              <a:xfrm>
                <a:off x="9362831" y="4228123"/>
                <a:ext cx="751989" cy="816708"/>
                <a:chOff x="9362831" y="4228123"/>
                <a:chExt cx="751989" cy="816708"/>
              </a:xfrm>
            </p:grpSpPr>
            <p:sp>
              <p:nvSpPr>
                <p:cNvPr id="57" name="Oval 56">
                  <a:extLst>
                    <a:ext uri="{FF2B5EF4-FFF2-40B4-BE49-F238E27FC236}">
                      <a16:creationId xmlns:a16="http://schemas.microsoft.com/office/drawing/2014/main" id="{E79723FA-54C1-B586-632B-38ED5C0C4899}"/>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8" name="Rectangle 57">
                  <a:extLst>
                    <a:ext uri="{FF2B5EF4-FFF2-40B4-BE49-F238E27FC236}">
                      <a16:creationId xmlns:a16="http://schemas.microsoft.com/office/drawing/2014/main" id="{B8906F99-0800-B48D-F1AA-BEB6E42F0E69}"/>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53" name="Group 52">
                <a:extLst>
                  <a:ext uri="{FF2B5EF4-FFF2-40B4-BE49-F238E27FC236}">
                    <a16:creationId xmlns:a16="http://schemas.microsoft.com/office/drawing/2014/main" id="{9A05B077-8FC7-0F84-DE12-ED2C289EF500}"/>
                  </a:ext>
                </a:extLst>
              </p:cNvPr>
              <p:cNvGrpSpPr/>
              <p:nvPr/>
            </p:nvGrpSpPr>
            <p:grpSpPr>
              <a:xfrm>
                <a:off x="9314843" y="4295754"/>
                <a:ext cx="650867" cy="675040"/>
                <a:chOff x="8506580" y="4369791"/>
                <a:chExt cx="650867" cy="675040"/>
              </a:xfrm>
            </p:grpSpPr>
            <p:sp>
              <p:nvSpPr>
                <p:cNvPr id="55" name="Oval 54">
                  <a:extLst>
                    <a:ext uri="{FF2B5EF4-FFF2-40B4-BE49-F238E27FC236}">
                      <a16:creationId xmlns:a16="http://schemas.microsoft.com/office/drawing/2014/main" id="{3816C001-9D85-4F4E-5506-260E02898AE9}"/>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6" name="Rectangle 55">
                  <a:extLst>
                    <a:ext uri="{FF2B5EF4-FFF2-40B4-BE49-F238E27FC236}">
                      <a16:creationId xmlns:a16="http://schemas.microsoft.com/office/drawing/2014/main" id="{0C910A1C-272C-B5E4-92C2-2F8685A6C2EA}"/>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54" name="Oval 53">
                <a:extLst>
                  <a:ext uri="{FF2B5EF4-FFF2-40B4-BE49-F238E27FC236}">
                    <a16:creationId xmlns:a16="http://schemas.microsoft.com/office/drawing/2014/main" id="{4F0F0636-71A0-EB9E-0DCA-5CA467F835E0}"/>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59" name="Group 58">
              <a:extLst>
                <a:ext uri="{FF2B5EF4-FFF2-40B4-BE49-F238E27FC236}">
                  <a16:creationId xmlns:a16="http://schemas.microsoft.com/office/drawing/2014/main" id="{F88AF397-C0CC-FBA1-12B2-BCC5EAD7A1C2}"/>
                </a:ext>
              </a:extLst>
            </p:cNvPr>
            <p:cNvGrpSpPr/>
            <p:nvPr/>
          </p:nvGrpSpPr>
          <p:grpSpPr>
            <a:xfrm>
              <a:off x="6796428" y="2391144"/>
              <a:ext cx="541824" cy="503577"/>
              <a:chOff x="9314843" y="4228123"/>
              <a:chExt cx="818418" cy="816708"/>
            </a:xfrm>
          </p:grpSpPr>
          <p:grpSp>
            <p:nvGrpSpPr>
              <p:cNvPr id="60" name="Group 59">
                <a:extLst>
                  <a:ext uri="{FF2B5EF4-FFF2-40B4-BE49-F238E27FC236}">
                    <a16:creationId xmlns:a16="http://schemas.microsoft.com/office/drawing/2014/main" id="{5B44AC0E-665F-077D-CAF0-A27945B37001}"/>
                  </a:ext>
                </a:extLst>
              </p:cNvPr>
              <p:cNvGrpSpPr/>
              <p:nvPr/>
            </p:nvGrpSpPr>
            <p:grpSpPr>
              <a:xfrm>
                <a:off x="9362831" y="4228123"/>
                <a:ext cx="770430" cy="816708"/>
                <a:chOff x="9362831" y="4228123"/>
                <a:chExt cx="770430" cy="816708"/>
              </a:xfrm>
            </p:grpSpPr>
            <p:sp>
              <p:nvSpPr>
                <p:cNvPr id="65" name="Oval 64">
                  <a:extLst>
                    <a:ext uri="{FF2B5EF4-FFF2-40B4-BE49-F238E27FC236}">
                      <a16:creationId xmlns:a16="http://schemas.microsoft.com/office/drawing/2014/main" id="{07569C8B-F7DB-6AF6-80C5-493064B28830}"/>
                    </a:ext>
                  </a:extLst>
                </p:cNvPr>
                <p:cNvSpPr/>
                <p:nvPr/>
              </p:nvSpPr>
              <p:spPr>
                <a:xfrm>
                  <a:off x="9452226" y="4309666"/>
                  <a:ext cx="681035" cy="675040"/>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6" name="Rectangle 65">
                  <a:extLst>
                    <a:ext uri="{FF2B5EF4-FFF2-40B4-BE49-F238E27FC236}">
                      <a16:creationId xmlns:a16="http://schemas.microsoft.com/office/drawing/2014/main" id="{B4C56DE1-4F6F-5B46-FDCD-8EBB12BB27B7}"/>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61" name="Group 60">
                <a:extLst>
                  <a:ext uri="{FF2B5EF4-FFF2-40B4-BE49-F238E27FC236}">
                    <a16:creationId xmlns:a16="http://schemas.microsoft.com/office/drawing/2014/main" id="{F11278F8-6FE1-1EB9-AC0C-1B9026308081}"/>
                  </a:ext>
                </a:extLst>
              </p:cNvPr>
              <p:cNvGrpSpPr/>
              <p:nvPr/>
            </p:nvGrpSpPr>
            <p:grpSpPr>
              <a:xfrm>
                <a:off x="9314843" y="4295754"/>
                <a:ext cx="650867" cy="675040"/>
                <a:chOff x="8506580" y="4369791"/>
                <a:chExt cx="650867" cy="675040"/>
              </a:xfrm>
            </p:grpSpPr>
            <p:sp>
              <p:nvSpPr>
                <p:cNvPr id="63" name="Oval 62">
                  <a:extLst>
                    <a:ext uri="{FF2B5EF4-FFF2-40B4-BE49-F238E27FC236}">
                      <a16:creationId xmlns:a16="http://schemas.microsoft.com/office/drawing/2014/main" id="{5C75F8CC-DB96-D993-2C25-C0677602E105}"/>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4" name="Rectangle 63">
                  <a:extLst>
                    <a:ext uri="{FF2B5EF4-FFF2-40B4-BE49-F238E27FC236}">
                      <a16:creationId xmlns:a16="http://schemas.microsoft.com/office/drawing/2014/main" id="{5CF8F9F1-09BD-1B68-6344-7D64E213F6D5}"/>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62" name="Oval 61">
                <a:extLst>
                  <a:ext uri="{FF2B5EF4-FFF2-40B4-BE49-F238E27FC236}">
                    <a16:creationId xmlns:a16="http://schemas.microsoft.com/office/drawing/2014/main" id="{F9F562F7-DC5F-316E-2A01-09AE792C0D71}"/>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90" name="Group 89">
              <a:extLst>
                <a:ext uri="{FF2B5EF4-FFF2-40B4-BE49-F238E27FC236}">
                  <a16:creationId xmlns:a16="http://schemas.microsoft.com/office/drawing/2014/main" id="{66696701-1A2C-A817-4114-6D27F1E6D92A}"/>
                </a:ext>
              </a:extLst>
            </p:cNvPr>
            <p:cNvGrpSpPr/>
            <p:nvPr/>
          </p:nvGrpSpPr>
          <p:grpSpPr>
            <a:xfrm>
              <a:off x="6749364" y="1718428"/>
              <a:ext cx="306889" cy="1119751"/>
              <a:chOff x="5881861" y="4553851"/>
              <a:chExt cx="463552" cy="1270125"/>
            </a:xfrm>
          </p:grpSpPr>
          <p:cxnSp>
            <p:nvCxnSpPr>
              <p:cNvPr id="91" name="Straight Connector 90">
                <a:extLst>
                  <a:ext uri="{FF2B5EF4-FFF2-40B4-BE49-F238E27FC236}">
                    <a16:creationId xmlns:a16="http://schemas.microsoft.com/office/drawing/2014/main" id="{D3E23F78-9BCD-E21F-D302-3D93454A9220}"/>
                  </a:ext>
                </a:extLst>
              </p:cNvPr>
              <p:cNvCxnSpPr>
                <a:cxnSpLocks/>
              </p:cNvCxnSpPr>
              <p:nvPr/>
            </p:nvCxnSpPr>
            <p:spPr>
              <a:xfrm>
                <a:off x="5887589" y="4553851"/>
                <a:ext cx="30533" cy="12701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73E9E338-9577-CC6F-81B1-080740036B5B}"/>
                  </a:ext>
                </a:extLst>
              </p:cNvPr>
              <p:cNvCxnSpPr>
                <a:cxnSpLocks/>
              </p:cNvCxnSpPr>
              <p:nvPr/>
            </p:nvCxnSpPr>
            <p:spPr>
              <a:xfrm>
                <a:off x="5881861" y="4560675"/>
                <a:ext cx="463552"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6C7C4C67-E975-1A1A-DE35-E632D2F8F6ED}"/>
                  </a:ext>
                </a:extLst>
              </p:cNvPr>
              <p:cNvCxnSpPr>
                <a:cxnSpLocks/>
                <a:stCxn id="64" idx="1"/>
              </p:cNvCxnSpPr>
              <p:nvPr/>
            </p:nvCxnSpPr>
            <p:spPr>
              <a:xfrm flipV="1">
                <a:off x="5952951" y="5593444"/>
                <a:ext cx="316393" cy="6826"/>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99" name="TextBox 98">
              <a:extLst>
                <a:ext uri="{FF2B5EF4-FFF2-40B4-BE49-F238E27FC236}">
                  <a16:creationId xmlns:a16="http://schemas.microsoft.com/office/drawing/2014/main" id="{3162DB4C-0215-60B6-785B-CC63C2EAA129}"/>
                </a:ext>
              </a:extLst>
            </p:cNvPr>
            <p:cNvSpPr txBox="1"/>
            <p:nvPr/>
          </p:nvSpPr>
          <p:spPr>
            <a:xfrm>
              <a:off x="6304282" y="2902139"/>
              <a:ext cx="1131379" cy="381220"/>
            </a:xfrm>
            <a:prstGeom prst="rect">
              <a:avLst/>
            </a:prstGeom>
            <a:noFill/>
          </p:spPr>
          <p:txBody>
            <a:bodyPr wrap="square" rtlCol="0">
              <a:spAutoFit/>
            </a:bodyPr>
            <a:lstStyle/>
            <a:p>
              <a:r>
                <a:rPr lang="pt-BR" dirty="0"/>
                <a:t>emissor</a:t>
              </a:r>
            </a:p>
          </p:txBody>
        </p:sp>
      </p:grpSp>
      <p:sp>
        <p:nvSpPr>
          <p:cNvPr id="100" name="TextBox 99">
            <a:extLst>
              <a:ext uri="{FF2B5EF4-FFF2-40B4-BE49-F238E27FC236}">
                <a16:creationId xmlns:a16="http://schemas.microsoft.com/office/drawing/2014/main" id="{D9C928DB-3384-8138-3C50-218906B92EF1}"/>
              </a:ext>
            </a:extLst>
          </p:cNvPr>
          <p:cNvSpPr txBox="1"/>
          <p:nvPr/>
        </p:nvSpPr>
        <p:spPr>
          <a:xfrm>
            <a:off x="10970406" y="2787886"/>
            <a:ext cx="1033045" cy="369332"/>
          </a:xfrm>
          <a:prstGeom prst="rect">
            <a:avLst/>
          </a:prstGeom>
          <a:noFill/>
        </p:spPr>
        <p:txBody>
          <a:bodyPr wrap="square" rtlCol="0">
            <a:spAutoFit/>
          </a:bodyPr>
          <a:lstStyle/>
          <a:p>
            <a:r>
              <a:rPr lang="pt-BR" dirty="0"/>
              <a:t>receptor</a:t>
            </a:r>
          </a:p>
        </p:txBody>
      </p:sp>
      <p:grpSp>
        <p:nvGrpSpPr>
          <p:cNvPr id="138" name="Group 137">
            <a:extLst>
              <a:ext uri="{FF2B5EF4-FFF2-40B4-BE49-F238E27FC236}">
                <a16:creationId xmlns:a16="http://schemas.microsoft.com/office/drawing/2014/main" id="{9AE329CB-AD81-F75A-3AD0-1D86C5D79FCF}"/>
              </a:ext>
            </a:extLst>
          </p:cNvPr>
          <p:cNvGrpSpPr/>
          <p:nvPr/>
        </p:nvGrpSpPr>
        <p:grpSpPr>
          <a:xfrm flipH="1">
            <a:off x="11032961" y="1639207"/>
            <a:ext cx="450955" cy="1240360"/>
            <a:chOff x="6749364" y="1654361"/>
            <a:chExt cx="450955" cy="1240360"/>
          </a:xfrm>
        </p:grpSpPr>
        <p:sp>
          <p:nvSpPr>
            <p:cNvPr id="155" name="Oval 154">
              <a:extLst>
                <a:ext uri="{FF2B5EF4-FFF2-40B4-BE49-F238E27FC236}">
                  <a16:creationId xmlns:a16="http://schemas.microsoft.com/office/drawing/2014/main" id="{BF817A5B-FF20-8BBC-EC2E-27CE4ECDC050}"/>
                </a:ext>
              </a:extLst>
            </p:cNvPr>
            <p:cNvSpPr/>
            <p:nvPr/>
          </p:nvSpPr>
          <p:spPr>
            <a:xfrm>
              <a:off x="7060937" y="1654361"/>
              <a:ext cx="139382" cy="140168"/>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40" name="Group 139">
              <a:extLst>
                <a:ext uri="{FF2B5EF4-FFF2-40B4-BE49-F238E27FC236}">
                  <a16:creationId xmlns:a16="http://schemas.microsoft.com/office/drawing/2014/main" id="{7677D47B-BDD8-D5F8-AA6D-B25682CAEBFB}"/>
                </a:ext>
              </a:extLst>
            </p:cNvPr>
            <p:cNvGrpSpPr/>
            <p:nvPr/>
          </p:nvGrpSpPr>
          <p:grpSpPr>
            <a:xfrm>
              <a:off x="6796434" y="2391144"/>
              <a:ext cx="399130" cy="503577"/>
              <a:chOff x="9314843" y="4228123"/>
              <a:chExt cx="602880" cy="816708"/>
            </a:xfrm>
          </p:grpSpPr>
          <p:sp>
            <p:nvSpPr>
              <p:cNvPr id="152" name="Rectangle 151">
                <a:extLst>
                  <a:ext uri="{FF2B5EF4-FFF2-40B4-BE49-F238E27FC236}">
                    <a16:creationId xmlns:a16="http://schemas.microsoft.com/office/drawing/2014/main" id="{718B7819-2330-7A0B-762D-290FF27904A5}"/>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50" name="Rectangle 149">
                <a:extLst>
                  <a:ext uri="{FF2B5EF4-FFF2-40B4-BE49-F238E27FC236}">
                    <a16:creationId xmlns:a16="http://schemas.microsoft.com/office/drawing/2014/main" id="{19C85F0F-61B1-01FA-726F-3635B9E62C5F}"/>
                  </a:ext>
                </a:extLst>
              </p:cNvPr>
              <p:cNvSpPr/>
              <p:nvPr/>
            </p:nvSpPr>
            <p:spPr>
              <a:xfrm>
                <a:off x="9314843" y="4295754"/>
                <a:ext cx="563174" cy="6750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48" name="Oval 147">
                <a:extLst>
                  <a:ext uri="{FF2B5EF4-FFF2-40B4-BE49-F238E27FC236}">
                    <a16:creationId xmlns:a16="http://schemas.microsoft.com/office/drawing/2014/main" id="{A706263C-D15D-C9CF-3E95-8223AECE5CEE}"/>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41" name="Group 140">
              <a:extLst>
                <a:ext uri="{FF2B5EF4-FFF2-40B4-BE49-F238E27FC236}">
                  <a16:creationId xmlns:a16="http://schemas.microsoft.com/office/drawing/2014/main" id="{33A449B7-7213-522E-016E-83C739477985}"/>
                </a:ext>
              </a:extLst>
            </p:cNvPr>
            <p:cNvGrpSpPr/>
            <p:nvPr/>
          </p:nvGrpSpPr>
          <p:grpSpPr>
            <a:xfrm>
              <a:off x="6749364" y="1718428"/>
              <a:ext cx="306889" cy="1119751"/>
              <a:chOff x="5881861" y="4553851"/>
              <a:chExt cx="463552" cy="1270125"/>
            </a:xfrm>
          </p:grpSpPr>
          <p:cxnSp>
            <p:nvCxnSpPr>
              <p:cNvPr id="143" name="Straight Connector 142">
                <a:extLst>
                  <a:ext uri="{FF2B5EF4-FFF2-40B4-BE49-F238E27FC236}">
                    <a16:creationId xmlns:a16="http://schemas.microsoft.com/office/drawing/2014/main" id="{E7697CB9-CD54-7DF0-854A-9AAD6A8E2DA6}"/>
                  </a:ext>
                </a:extLst>
              </p:cNvPr>
              <p:cNvCxnSpPr>
                <a:cxnSpLocks/>
              </p:cNvCxnSpPr>
              <p:nvPr/>
            </p:nvCxnSpPr>
            <p:spPr>
              <a:xfrm>
                <a:off x="5887589" y="4553851"/>
                <a:ext cx="30533" cy="12701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6476BF7-CB8C-227A-FAD6-63B54AC6716D}"/>
                  </a:ext>
                </a:extLst>
              </p:cNvPr>
              <p:cNvCxnSpPr>
                <a:cxnSpLocks/>
              </p:cNvCxnSpPr>
              <p:nvPr/>
            </p:nvCxnSpPr>
            <p:spPr>
              <a:xfrm>
                <a:off x="5881861" y="4560675"/>
                <a:ext cx="463552" cy="0"/>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662F4DCC-82C2-76CF-F892-2B8643C4BEEA}"/>
                  </a:ext>
                </a:extLst>
              </p:cNvPr>
              <p:cNvCxnSpPr>
                <a:cxnSpLocks/>
                <a:stCxn id="150" idx="1"/>
              </p:cNvCxnSpPr>
              <p:nvPr/>
            </p:nvCxnSpPr>
            <p:spPr>
              <a:xfrm flipV="1">
                <a:off x="5952951" y="5593444"/>
                <a:ext cx="316393" cy="6826"/>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grpSp>
      </p:grpSp>
      <p:sp>
        <p:nvSpPr>
          <p:cNvPr id="7" name="Slide Number Placeholder 6">
            <a:extLst>
              <a:ext uri="{FF2B5EF4-FFF2-40B4-BE49-F238E27FC236}">
                <a16:creationId xmlns:a16="http://schemas.microsoft.com/office/drawing/2014/main" id="{7332D0F9-31A8-3CFC-912E-487FEC3EEFD2}"/>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30</a:t>
            </a:fld>
            <a:endParaRPr lang="pt-BR" dirty="0"/>
          </a:p>
        </p:txBody>
      </p:sp>
    </p:spTree>
    <p:extLst>
      <p:ext uri="{BB962C8B-B14F-4D97-AF65-F5344CB8AC3E}">
        <p14:creationId xmlns:p14="http://schemas.microsoft.com/office/powerpoint/2010/main" val="4490352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EC181B-15E2-F5D5-FD55-35BB51DFD55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7847264-67FE-1497-6A66-9D8D3B95081A}"/>
              </a:ext>
            </a:extLst>
          </p:cNvPr>
          <p:cNvSpPr>
            <a:spLocks noGrp="1"/>
          </p:cNvSpPr>
          <p:nvPr>
            <p:ph type="title"/>
          </p:nvPr>
        </p:nvSpPr>
        <p:spPr>
          <a:xfrm>
            <a:off x="787400" y="235921"/>
            <a:ext cx="10515600" cy="894622"/>
          </a:xfrm>
        </p:spPr>
        <p:txBody>
          <a:bodyPr>
            <a:normAutofit/>
          </a:bodyPr>
          <a:lstStyle/>
          <a:p>
            <a:r>
              <a:rPr lang="pt-BR" dirty="0"/>
              <a:t>MIMO: </a:t>
            </a:r>
            <a:r>
              <a:rPr lang="pt-BR" i="1" dirty="0"/>
              <a:t>diversidade</a:t>
            </a:r>
            <a:r>
              <a:rPr lang="pt-BR" dirty="0"/>
              <a:t> espacial</a:t>
            </a:r>
            <a:endParaRPr lang="pt-BR" i="1" dirty="0"/>
          </a:p>
        </p:txBody>
      </p:sp>
      <p:pic>
        <p:nvPicPr>
          <p:cNvPr id="121" name="Picture 120">
            <a:extLst>
              <a:ext uri="{FF2B5EF4-FFF2-40B4-BE49-F238E27FC236}">
                <a16:creationId xmlns:a16="http://schemas.microsoft.com/office/drawing/2014/main" id="{D2BD2990-8725-01F1-4F13-E13C2894048F}"/>
              </a:ext>
            </a:extLst>
          </p:cNvPr>
          <p:cNvPicPr>
            <a:picLocks noChangeAspect="1"/>
          </p:cNvPicPr>
          <p:nvPr/>
        </p:nvPicPr>
        <p:blipFill>
          <a:blip r:embed="rId3"/>
          <a:stretch>
            <a:fillRect/>
          </a:stretch>
        </p:blipFill>
        <p:spPr>
          <a:xfrm>
            <a:off x="8426413" y="516753"/>
            <a:ext cx="754927" cy="939464"/>
          </a:xfrm>
          <a:prstGeom prst="rect">
            <a:avLst/>
          </a:prstGeom>
        </p:spPr>
      </p:pic>
      <p:pic>
        <p:nvPicPr>
          <p:cNvPr id="122" name="Picture 121">
            <a:extLst>
              <a:ext uri="{FF2B5EF4-FFF2-40B4-BE49-F238E27FC236}">
                <a16:creationId xmlns:a16="http://schemas.microsoft.com/office/drawing/2014/main" id="{BF2406EE-939E-2D04-8753-0258CC81634B}"/>
              </a:ext>
            </a:extLst>
          </p:cNvPr>
          <p:cNvPicPr>
            <a:picLocks noChangeAspect="1"/>
          </p:cNvPicPr>
          <p:nvPr/>
        </p:nvPicPr>
        <p:blipFill>
          <a:blip r:embed="rId4"/>
          <a:stretch>
            <a:fillRect/>
          </a:stretch>
        </p:blipFill>
        <p:spPr>
          <a:xfrm>
            <a:off x="7842344" y="2776545"/>
            <a:ext cx="654784" cy="853858"/>
          </a:xfrm>
          <a:prstGeom prst="rect">
            <a:avLst/>
          </a:prstGeom>
        </p:spPr>
      </p:pic>
      <p:grpSp>
        <p:nvGrpSpPr>
          <p:cNvPr id="123" name="Group 122">
            <a:extLst>
              <a:ext uri="{FF2B5EF4-FFF2-40B4-BE49-F238E27FC236}">
                <a16:creationId xmlns:a16="http://schemas.microsoft.com/office/drawing/2014/main" id="{EF22D4B4-CEEC-73A0-5B58-0FC47AC81C0D}"/>
              </a:ext>
            </a:extLst>
          </p:cNvPr>
          <p:cNvGrpSpPr/>
          <p:nvPr/>
        </p:nvGrpSpPr>
        <p:grpSpPr>
          <a:xfrm>
            <a:off x="7054765" y="1157103"/>
            <a:ext cx="3612063" cy="1977487"/>
            <a:chOff x="6542152" y="4100046"/>
            <a:chExt cx="4483668" cy="1805265"/>
          </a:xfrm>
        </p:grpSpPr>
        <p:cxnSp>
          <p:nvCxnSpPr>
            <p:cNvPr id="124" name="Straight Arrow Connector 123">
              <a:extLst>
                <a:ext uri="{FF2B5EF4-FFF2-40B4-BE49-F238E27FC236}">
                  <a16:creationId xmlns:a16="http://schemas.microsoft.com/office/drawing/2014/main" id="{6B994C85-45DC-0EBF-EE48-D7BF9A7E8CBC}"/>
                </a:ext>
              </a:extLst>
            </p:cNvPr>
            <p:cNvCxnSpPr>
              <a:cxnSpLocks/>
            </p:cNvCxnSpPr>
            <p:nvPr/>
          </p:nvCxnSpPr>
          <p:spPr>
            <a:xfrm flipV="1">
              <a:off x="6542152" y="4617977"/>
              <a:ext cx="4441341" cy="65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7B87F3EB-80B0-A123-A76D-C213BAA38899}"/>
                </a:ext>
              </a:extLst>
            </p:cNvPr>
            <p:cNvCxnSpPr>
              <a:cxnSpLocks/>
            </p:cNvCxnSpPr>
            <p:nvPr/>
          </p:nvCxnSpPr>
          <p:spPr>
            <a:xfrm flipV="1">
              <a:off x="6542152" y="4110801"/>
              <a:ext cx="2423160" cy="52645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26" name="Freeform 125">
              <a:extLst>
                <a:ext uri="{FF2B5EF4-FFF2-40B4-BE49-F238E27FC236}">
                  <a16:creationId xmlns:a16="http://schemas.microsoft.com/office/drawing/2014/main" id="{2694CBC6-4E59-891B-22BA-35BEE2FA3BB9}"/>
                </a:ext>
              </a:extLst>
            </p:cNvPr>
            <p:cNvSpPr/>
            <p:nvPr/>
          </p:nvSpPr>
          <p:spPr>
            <a:xfrm>
              <a:off x="8965312" y="4100046"/>
              <a:ext cx="2057400" cy="381804"/>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27" name="Straight Arrow Connector 126">
              <a:extLst>
                <a:ext uri="{FF2B5EF4-FFF2-40B4-BE49-F238E27FC236}">
                  <a16:creationId xmlns:a16="http://schemas.microsoft.com/office/drawing/2014/main" id="{553B9034-4EB0-F93F-FC4F-9C6A9E1A5807}"/>
                </a:ext>
              </a:extLst>
            </p:cNvPr>
            <p:cNvCxnSpPr>
              <a:cxnSpLocks/>
            </p:cNvCxnSpPr>
            <p:nvPr/>
          </p:nvCxnSpPr>
          <p:spPr>
            <a:xfrm>
              <a:off x="6547851" y="4637256"/>
              <a:ext cx="1431984" cy="1268055"/>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a16:creationId xmlns:a16="http://schemas.microsoft.com/office/drawing/2014/main" id="{A88F1115-D7AA-5C8D-5EF0-2064E6D3D5E5}"/>
                </a:ext>
              </a:extLst>
            </p:cNvPr>
            <p:cNvCxnSpPr>
              <a:cxnSpLocks/>
            </p:cNvCxnSpPr>
            <p:nvPr/>
          </p:nvCxnSpPr>
          <p:spPr>
            <a:xfrm flipV="1">
              <a:off x="7979835" y="4774465"/>
              <a:ext cx="3045985" cy="1120316"/>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B53CB2F6-D6F8-59EA-955B-28413C11D270}"/>
              </a:ext>
            </a:extLst>
          </p:cNvPr>
          <p:cNvGrpSpPr/>
          <p:nvPr/>
        </p:nvGrpSpPr>
        <p:grpSpPr>
          <a:xfrm>
            <a:off x="7021658" y="1159133"/>
            <a:ext cx="3619297" cy="1954171"/>
            <a:chOff x="6505524" y="3776269"/>
            <a:chExt cx="4492647" cy="1783979"/>
          </a:xfrm>
        </p:grpSpPr>
        <p:cxnSp>
          <p:nvCxnSpPr>
            <p:cNvPr id="130" name="Straight Arrow Connector 129">
              <a:extLst>
                <a:ext uri="{FF2B5EF4-FFF2-40B4-BE49-F238E27FC236}">
                  <a16:creationId xmlns:a16="http://schemas.microsoft.com/office/drawing/2014/main" id="{F4E705E4-3CC9-E5A0-D626-8818A4E5FDF6}"/>
                </a:ext>
              </a:extLst>
            </p:cNvPr>
            <p:cNvCxnSpPr>
              <a:cxnSpLocks/>
            </p:cNvCxnSpPr>
            <p:nvPr/>
          </p:nvCxnSpPr>
          <p:spPr>
            <a:xfrm flipV="1">
              <a:off x="6505524" y="5092878"/>
              <a:ext cx="4482438" cy="30308"/>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131" name="Freeform 130">
              <a:extLst>
                <a:ext uri="{FF2B5EF4-FFF2-40B4-BE49-F238E27FC236}">
                  <a16:creationId xmlns:a16="http://schemas.microsoft.com/office/drawing/2014/main" id="{EBFADDF4-3B07-D38D-C366-C200F159F51E}"/>
                </a:ext>
              </a:extLst>
            </p:cNvPr>
            <p:cNvSpPr/>
            <p:nvPr/>
          </p:nvSpPr>
          <p:spPr>
            <a:xfrm>
              <a:off x="8965313" y="3776269"/>
              <a:ext cx="2032858" cy="1190865"/>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2" name="Straight Arrow Connector 131">
              <a:extLst>
                <a:ext uri="{FF2B5EF4-FFF2-40B4-BE49-F238E27FC236}">
                  <a16:creationId xmlns:a16="http://schemas.microsoft.com/office/drawing/2014/main" id="{F3C4CB89-F6EA-8DFA-7ADA-CA09DB5E1E1D}"/>
                </a:ext>
              </a:extLst>
            </p:cNvPr>
            <p:cNvCxnSpPr>
              <a:cxnSpLocks/>
            </p:cNvCxnSpPr>
            <p:nvPr/>
          </p:nvCxnSpPr>
          <p:spPr>
            <a:xfrm flipV="1">
              <a:off x="7979835" y="5223225"/>
              <a:ext cx="3008126" cy="337023"/>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2088C733-FCF0-D716-E8A4-6477738C388A}"/>
                </a:ext>
              </a:extLst>
            </p:cNvPr>
            <p:cNvCxnSpPr>
              <a:cxnSpLocks/>
            </p:cNvCxnSpPr>
            <p:nvPr/>
          </p:nvCxnSpPr>
          <p:spPr>
            <a:xfrm>
              <a:off x="8727966" y="3932259"/>
              <a:ext cx="2259995" cy="1114314"/>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2225918E-E436-021D-DB74-987BC919461D}"/>
                </a:ext>
              </a:extLst>
            </p:cNvPr>
            <p:cNvCxnSpPr>
              <a:cxnSpLocks/>
            </p:cNvCxnSpPr>
            <p:nvPr/>
          </p:nvCxnSpPr>
          <p:spPr>
            <a:xfrm flipV="1">
              <a:off x="7885911" y="5144798"/>
              <a:ext cx="3110155" cy="241502"/>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90ED51C1-E1E1-C4C1-181C-16F2E5A438F5}"/>
                </a:ext>
              </a:extLst>
            </p:cNvPr>
            <p:cNvCxnSpPr>
              <a:cxnSpLocks/>
            </p:cNvCxnSpPr>
            <p:nvPr/>
          </p:nvCxnSpPr>
          <p:spPr>
            <a:xfrm>
              <a:off x="6547851" y="4302724"/>
              <a:ext cx="4316619" cy="743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A3118742-337E-18A1-9CD9-891DD1704A6D}"/>
              </a:ext>
            </a:extLst>
          </p:cNvPr>
          <p:cNvGrpSpPr/>
          <p:nvPr/>
        </p:nvGrpSpPr>
        <p:grpSpPr>
          <a:xfrm>
            <a:off x="7028471" y="1314707"/>
            <a:ext cx="3628383" cy="1602064"/>
            <a:chOff x="6601908" y="4211063"/>
            <a:chExt cx="4503927" cy="1462537"/>
          </a:xfrm>
        </p:grpSpPr>
        <p:cxnSp>
          <p:nvCxnSpPr>
            <p:cNvPr id="137" name="Straight Arrow Connector 136">
              <a:extLst>
                <a:ext uri="{FF2B5EF4-FFF2-40B4-BE49-F238E27FC236}">
                  <a16:creationId xmlns:a16="http://schemas.microsoft.com/office/drawing/2014/main" id="{4172E062-9D7B-E462-0A18-D3C73632F9A1}"/>
                </a:ext>
              </a:extLst>
            </p:cNvPr>
            <p:cNvCxnSpPr>
              <a:cxnSpLocks/>
            </p:cNvCxnSpPr>
            <p:nvPr/>
          </p:nvCxnSpPr>
          <p:spPr>
            <a:xfrm flipV="1">
              <a:off x="6610162" y="4211063"/>
              <a:ext cx="2195562" cy="1204892"/>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B2974DAB-81D2-6BD4-DB72-0939356E686C}"/>
                </a:ext>
              </a:extLst>
            </p:cNvPr>
            <p:cNvCxnSpPr>
              <a:cxnSpLocks/>
            </p:cNvCxnSpPr>
            <p:nvPr/>
          </p:nvCxnSpPr>
          <p:spPr>
            <a:xfrm>
              <a:off x="8805723" y="4224408"/>
              <a:ext cx="2293494" cy="287213"/>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Straight Arrow Connector 138">
              <a:extLst>
                <a:ext uri="{FF2B5EF4-FFF2-40B4-BE49-F238E27FC236}">
                  <a16:creationId xmlns:a16="http://schemas.microsoft.com/office/drawing/2014/main" id="{D3933B7A-D62E-516D-48CD-942526264402}"/>
                </a:ext>
              </a:extLst>
            </p:cNvPr>
            <p:cNvCxnSpPr>
              <a:cxnSpLocks/>
            </p:cNvCxnSpPr>
            <p:nvPr/>
          </p:nvCxnSpPr>
          <p:spPr>
            <a:xfrm>
              <a:off x="6601908" y="5418034"/>
              <a:ext cx="1383926" cy="255566"/>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FE5A7203-48B4-05FC-1B72-DB368DFAE498}"/>
                </a:ext>
              </a:extLst>
            </p:cNvPr>
            <p:cNvCxnSpPr>
              <a:cxnSpLocks/>
            </p:cNvCxnSpPr>
            <p:nvPr/>
          </p:nvCxnSpPr>
          <p:spPr>
            <a:xfrm flipV="1">
              <a:off x="7973835" y="4682822"/>
              <a:ext cx="3132000" cy="981639"/>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1" name="Straight Arrow Connector 140">
              <a:extLst>
                <a:ext uri="{FF2B5EF4-FFF2-40B4-BE49-F238E27FC236}">
                  <a16:creationId xmlns:a16="http://schemas.microsoft.com/office/drawing/2014/main" id="{49C50C61-5455-C777-F4A9-C34E9EDC222E}"/>
                </a:ext>
              </a:extLst>
            </p:cNvPr>
            <p:cNvCxnSpPr>
              <a:cxnSpLocks/>
            </p:cNvCxnSpPr>
            <p:nvPr/>
          </p:nvCxnSpPr>
          <p:spPr>
            <a:xfrm flipV="1">
              <a:off x="6610161" y="4633988"/>
              <a:ext cx="4486402" cy="77514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558B95D2-2ACF-12C6-EF72-649E712E76B6}"/>
              </a:ext>
            </a:extLst>
          </p:cNvPr>
          <p:cNvGrpSpPr/>
          <p:nvPr/>
        </p:nvGrpSpPr>
        <p:grpSpPr>
          <a:xfrm>
            <a:off x="5938522" y="1461281"/>
            <a:ext cx="1436802" cy="1810190"/>
            <a:chOff x="6304282" y="1461281"/>
            <a:chExt cx="1436802" cy="1810190"/>
          </a:xfrm>
        </p:grpSpPr>
        <p:grpSp>
          <p:nvGrpSpPr>
            <p:cNvPr id="143" name="Group 142">
              <a:extLst>
                <a:ext uri="{FF2B5EF4-FFF2-40B4-BE49-F238E27FC236}">
                  <a16:creationId xmlns:a16="http://schemas.microsoft.com/office/drawing/2014/main" id="{FF7681C3-1681-C393-21CD-25D9D00CEFFF}"/>
                </a:ext>
              </a:extLst>
            </p:cNvPr>
            <p:cNvGrpSpPr/>
            <p:nvPr/>
          </p:nvGrpSpPr>
          <p:grpSpPr>
            <a:xfrm>
              <a:off x="6857802" y="1461281"/>
              <a:ext cx="529615" cy="543741"/>
              <a:chOff x="9314843" y="4228123"/>
              <a:chExt cx="799977" cy="816708"/>
            </a:xfrm>
          </p:grpSpPr>
          <p:grpSp>
            <p:nvGrpSpPr>
              <p:cNvPr id="157" name="Group 156">
                <a:extLst>
                  <a:ext uri="{FF2B5EF4-FFF2-40B4-BE49-F238E27FC236}">
                    <a16:creationId xmlns:a16="http://schemas.microsoft.com/office/drawing/2014/main" id="{7B24DEC3-C77E-1754-E7A2-0E252AB9632E}"/>
                  </a:ext>
                </a:extLst>
              </p:cNvPr>
              <p:cNvGrpSpPr/>
              <p:nvPr/>
            </p:nvGrpSpPr>
            <p:grpSpPr>
              <a:xfrm>
                <a:off x="9362831" y="4228123"/>
                <a:ext cx="751989" cy="816708"/>
                <a:chOff x="9362831" y="4228123"/>
                <a:chExt cx="751989" cy="816708"/>
              </a:xfrm>
            </p:grpSpPr>
            <p:sp>
              <p:nvSpPr>
                <p:cNvPr id="162" name="Oval 161">
                  <a:extLst>
                    <a:ext uri="{FF2B5EF4-FFF2-40B4-BE49-F238E27FC236}">
                      <a16:creationId xmlns:a16="http://schemas.microsoft.com/office/drawing/2014/main" id="{0D0CA35C-EAD1-2199-60A4-ABB25ECA62D3}"/>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0277065A-E88D-073D-4E3F-BD638C8ADEB0}"/>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8" name="Group 157">
                <a:extLst>
                  <a:ext uri="{FF2B5EF4-FFF2-40B4-BE49-F238E27FC236}">
                    <a16:creationId xmlns:a16="http://schemas.microsoft.com/office/drawing/2014/main" id="{9BEC2AC1-73D5-437A-8DD3-4A29A3A12A2D}"/>
                  </a:ext>
                </a:extLst>
              </p:cNvPr>
              <p:cNvGrpSpPr/>
              <p:nvPr/>
            </p:nvGrpSpPr>
            <p:grpSpPr>
              <a:xfrm>
                <a:off x="9314843" y="4295754"/>
                <a:ext cx="650867" cy="675040"/>
                <a:chOff x="8506580" y="4369791"/>
                <a:chExt cx="650867" cy="675040"/>
              </a:xfrm>
            </p:grpSpPr>
            <p:sp>
              <p:nvSpPr>
                <p:cNvPr id="160" name="Oval 159">
                  <a:extLst>
                    <a:ext uri="{FF2B5EF4-FFF2-40B4-BE49-F238E27FC236}">
                      <a16:creationId xmlns:a16="http://schemas.microsoft.com/office/drawing/2014/main" id="{9820C0FA-C1A9-A250-EC8B-8BB67DD38CE1}"/>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B02A2615-8E34-FAAA-3A13-002D89E672D7}"/>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9" name="Oval 158">
                <a:extLst>
                  <a:ext uri="{FF2B5EF4-FFF2-40B4-BE49-F238E27FC236}">
                    <a16:creationId xmlns:a16="http://schemas.microsoft.com/office/drawing/2014/main" id="{9106A1F1-F060-DBC7-1970-385669C1D974}"/>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B6452BE5-D840-6665-4539-E8CAF7697D50}"/>
                </a:ext>
              </a:extLst>
            </p:cNvPr>
            <p:cNvGrpSpPr/>
            <p:nvPr/>
          </p:nvGrpSpPr>
          <p:grpSpPr>
            <a:xfrm>
              <a:off x="6796413" y="2391144"/>
              <a:ext cx="574871" cy="503577"/>
              <a:chOff x="9314843" y="4228123"/>
              <a:chExt cx="868337" cy="816708"/>
            </a:xfrm>
          </p:grpSpPr>
          <p:grpSp>
            <p:nvGrpSpPr>
              <p:cNvPr id="150" name="Group 149">
                <a:extLst>
                  <a:ext uri="{FF2B5EF4-FFF2-40B4-BE49-F238E27FC236}">
                    <a16:creationId xmlns:a16="http://schemas.microsoft.com/office/drawing/2014/main" id="{8B3CDA45-FD70-0014-2D6E-FAB5BB38F665}"/>
                  </a:ext>
                </a:extLst>
              </p:cNvPr>
              <p:cNvGrpSpPr/>
              <p:nvPr/>
            </p:nvGrpSpPr>
            <p:grpSpPr>
              <a:xfrm>
                <a:off x="9362831" y="4228123"/>
                <a:ext cx="820349" cy="816708"/>
                <a:chOff x="9362831" y="4228123"/>
                <a:chExt cx="820349" cy="816708"/>
              </a:xfrm>
            </p:grpSpPr>
            <p:sp>
              <p:nvSpPr>
                <p:cNvPr id="155" name="Oval 154">
                  <a:extLst>
                    <a:ext uri="{FF2B5EF4-FFF2-40B4-BE49-F238E27FC236}">
                      <a16:creationId xmlns:a16="http://schemas.microsoft.com/office/drawing/2014/main" id="{8A4D3002-05B0-5EC6-27DC-EB0BC17DA393}"/>
                    </a:ext>
                  </a:extLst>
                </p:cNvPr>
                <p:cNvSpPr/>
                <p:nvPr/>
              </p:nvSpPr>
              <p:spPr>
                <a:xfrm>
                  <a:off x="9502145" y="4309666"/>
                  <a:ext cx="681035"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Rectangle 155">
                  <a:extLst>
                    <a:ext uri="{FF2B5EF4-FFF2-40B4-BE49-F238E27FC236}">
                      <a16:creationId xmlns:a16="http://schemas.microsoft.com/office/drawing/2014/main" id="{601DFD34-C666-DD2B-A9E1-07B8B123DD70}"/>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1" name="Group 150">
                <a:extLst>
                  <a:ext uri="{FF2B5EF4-FFF2-40B4-BE49-F238E27FC236}">
                    <a16:creationId xmlns:a16="http://schemas.microsoft.com/office/drawing/2014/main" id="{A8B7A666-FCFD-AEA1-B617-2469A9B8BDFF}"/>
                  </a:ext>
                </a:extLst>
              </p:cNvPr>
              <p:cNvGrpSpPr/>
              <p:nvPr/>
            </p:nvGrpSpPr>
            <p:grpSpPr>
              <a:xfrm>
                <a:off x="9314843" y="4295754"/>
                <a:ext cx="709104" cy="675040"/>
                <a:chOff x="8506580" y="4369791"/>
                <a:chExt cx="709104" cy="675040"/>
              </a:xfrm>
            </p:grpSpPr>
            <p:sp>
              <p:nvSpPr>
                <p:cNvPr id="153" name="Oval 152">
                  <a:extLst>
                    <a:ext uri="{FF2B5EF4-FFF2-40B4-BE49-F238E27FC236}">
                      <a16:creationId xmlns:a16="http://schemas.microsoft.com/office/drawing/2014/main" id="{51ECC5B9-8664-782A-EB07-29F183E0BC9B}"/>
                    </a:ext>
                  </a:extLst>
                </p:cNvPr>
                <p:cNvSpPr/>
                <p:nvPr/>
              </p:nvSpPr>
              <p:spPr>
                <a:xfrm>
                  <a:off x="8691251" y="4455395"/>
                  <a:ext cx="524433" cy="519818"/>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Rectangle 153">
                  <a:extLst>
                    <a:ext uri="{FF2B5EF4-FFF2-40B4-BE49-F238E27FC236}">
                      <a16:creationId xmlns:a16="http://schemas.microsoft.com/office/drawing/2014/main" id="{EEAFF9BE-0587-18F0-077B-D9467FA77F76}"/>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2" name="Oval 151">
                <a:extLst>
                  <a:ext uri="{FF2B5EF4-FFF2-40B4-BE49-F238E27FC236}">
                    <a16:creationId xmlns:a16="http://schemas.microsoft.com/office/drawing/2014/main" id="{19030900-3B1F-3AD7-F08E-96C7B48AC926}"/>
                  </a:ext>
                </a:extLst>
              </p:cNvPr>
              <p:cNvSpPr/>
              <p:nvPr/>
            </p:nvSpPr>
            <p:spPr>
              <a:xfrm>
                <a:off x="9663272" y="4518132"/>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5" name="Group 144">
              <a:extLst>
                <a:ext uri="{FF2B5EF4-FFF2-40B4-BE49-F238E27FC236}">
                  <a16:creationId xmlns:a16="http://schemas.microsoft.com/office/drawing/2014/main" id="{0264A219-3050-F302-A7DF-183278C968AB}"/>
                </a:ext>
              </a:extLst>
            </p:cNvPr>
            <p:cNvGrpSpPr/>
            <p:nvPr/>
          </p:nvGrpSpPr>
          <p:grpSpPr>
            <a:xfrm>
              <a:off x="6473632" y="1724444"/>
              <a:ext cx="582622" cy="915933"/>
              <a:chOff x="5465370" y="4560675"/>
              <a:chExt cx="880043" cy="1038936"/>
            </a:xfrm>
          </p:grpSpPr>
          <p:cxnSp>
            <p:nvCxnSpPr>
              <p:cNvPr id="148" name="Straight Connector 147">
                <a:extLst>
                  <a:ext uri="{FF2B5EF4-FFF2-40B4-BE49-F238E27FC236}">
                    <a16:creationId xmlns:a16="http://schemas.microsoft.com/office/drawing/2014/main" id="{0C663E69-82AC-52F4-FC2C-EAAAFB3BEBE0}"/>
                  </a:ext>
                </a:extLst>
              </p:cNvPr>
              <p:cNvCxnSpPr>
                <a:cxnSpLocks/>
              </p:cNvCxnSpPr>
              <p:nvPr/>
            </p:nvCxnSpPr>
            <p:spPr>
              <a:xfrm>
                <a:off x="5881861" y="4560675"/>
                <a:ext cx="463552"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D180D6A6-F1D8-184B-F975-3B18D86C25A2}"/>
                  </a:ext>
                </a:extLst>
              </p:cNvPr>
              <p:cNvCxnSpPr>
                <a:cxnSpLocks/>
              </p:cNvCxnSpPr>
              <p:nvPr/>
            </p:nvCxnSpPr>
            <p:spPr>
              <a:xfrm>
                <a:off x="5886081" y="5599611"/>
                <a:ext cx="415275"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3400901-B805-62BF-CF2E-4DAF0011AABF}"/>
                  </a:ext>
                </a:extLst>
              </p:cNvPr>
              <p:cNvCxnSpPr>
                <a:cxnSpLocks/>
              </p:cNvCxnSpPr>
              <p:nvPr/>
            </p:nvCxnSpPr>
            <p:spPr>
              <a:xfrm>
                <a:off x="5465370" y="5066258"/>
                <a:ext cx="415275"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BBA42153-788F-A9DA-8D4A-C06E5ADDB92A}"/>
                </a:ext>
              </a:extLst>
            </p:cNvPr>
            <p:cNvSpPr txBox="1"/>
            <p:nvPr/>
          </p:nvSpPr>
          <p:spPr>
            <a:xfrm>
              <a:off x="6304282" y="2902139"/>
              <a:ext cx="143680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transmissor</a:t>
              </a:r>
            </a:p>
          </p:txBody>
        </p:sp>
      </p:grpSp>
      <p:grpSp>
        <p:nvGrpSpPr>
          <p:cNvPr id="165" name="Group 164">
            <a:extLst>
              <a:ext uri="{FF2B5EF4-FFF2-40B4-BE49-F238E27FC236}">
                <a16:creationId xmlns:a16="http://schemas.microsoft.com/office/drawing/2014/main" id="{43CAB883-7CE8-1731-6BF4-967ECAF4530F}"/>
              </a:ext>
            </a:extLst>
          </p:cNvPr>
          <p:cNvGrpSpPr/>
          <p:nvPr/>
        </p:nvGrpSpPr>
        <p:grpSpPr>
          <a:xfrm flipH="1">
            <a:off x="10667201" y="1639207"/>
            <a:ext cx="450955" cy="1240360"/>
            <a:chOff x="6749364" y="1654361"/>
            <a:chExt cx="450955" cy="1240360"/>
          </a:xfrm>
        </p:grpSpPr>
        <p:sp>
          <p:nvSpPr>
            <p:cNvPr id="166" name="Oval 165">
              <a:extLst>
                <a:ext uri="{FF2B5EF4-FFF2-40B4-BE49-F238E27FC236}">
                  <a16:creationId xmlns:a16="http://schemas.microsoft.com/office/drawing/2014/main" id="{052297DE-ABC3-C8D0-C23B-FEB8152C834F}"/>
                </a:ext>
              </a:extLst>
            </p:cNvPr>
            <p:cNvSpPr/>
            <p:nvPr/>
          </p:nvSpPr>
          <p:spPr>
            <a:xfrm>
              <a:off x="7060937" y="1654361"/>
              <a:ext cx="139382" cy="140168"/>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7" name="Group 166">
              <a:extLst>
                <a:ext uri="{FF2B5EF4-FFF2-40B4-BE49-F238E27FC236}">
                  <a16:creationId xmlns:a16="http://schemas.microsoft.com/office/drawing/2014/main" id="{A4DE5BB4-A18D-D7CC-B722-68076DD50CFD}"/>
                </a:ext>
              </a:extLst>
            </p:cNvPr>
            <p:cNvGrpSpPr/>
            <p:nvPr/>
          </p:nvGrpSpPr>
          <p:grpSpPr>
            <a:xfrm>
              <a:off x="6796434" y="2391144"/>
              <a:ext cx="399130" cy="503577"/>
              <a:chOff x="9314843" y="4228123"/>
              <a:chExt cx="602880" cy="816708"/>
            </a:xfrm>
          </p:grpSpPr>
          <p:sp>
            <p:nvSpPr>
              <p:cNvPr id="172" name="Rectangle 171">
                <a:extLst>
                  <a:ext uri="{FF2B5EF4-FFF2-40B4-BE49-F238E27FC236}">
                    <a16:creationId xmlns:a16="http://schemas.microsoft.com/office/drawing/2014/main" id="{F4077B21-49D7-DDB0-E047-5B03575AFDC9}"/>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Rectangle 172">
                <a:extLst>
                  <a:ext uri="{FF2B5EF4-FFF2-40B4-BE49-F238E27FC236}">
                    <a16:creationId xmlns:a16="http://schemas.microsoft.com/office/drawing/2014/main" id="{C81FDED1-5BAB-0AF0-3AF2-F80D6F0272FE}"/>
                  </a:ext>
                </a:extLst>
              </p:cNvPr>
              <p:cNvSpPr/>
              <p:nvPr/>
            </p:nvSpPr>
            <p:spPr>
              <a:xfrm>
                <a:off x="9314843" y="4295754"/>
                <a:ext cx="563174" cy="6750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Oval 173">
                <a:extLst>
                  <a:ext uri="{FF2B5EF4-FFF2-40B4-BE49-F238E27FC236}">
                    <a16:creationId xmlns:a16="http://schemas.microsoft.com/office/drawing/2014/main" id="{E3EDE5A3-07FC-9F8E-E8F4-C2BDA908CA69}"/>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8" name="Group 167">
              <a:extLst>
                <a:ext uri="{FF2B5EF4-FFF2-40B4-BE49-F238E27FC236}">
                  <a16:creationId xmlns:a16="http://schemas.microsoft.com/office/drawing/2014/main" id="{11CFF6AA-FEE0-E52F-0DCC-226BCA2C3FC2}"/>
                </a:ext>
              </a:extLst>
            </p:cNvPr>
            <p:cNvGrpSpPr/>
            <p:nvPr/>
          </p:nvGrpSpPr>
          <p:grpSpPr>
            <a:xfrm>
              <a:off x="6749364" y="1724443"/>
              <a:ext cx="306889" cy="916514"/>
              <a:chOff x="5881861" y="4560675"/>
              <a:chExt cx="463552" cy="1039595"/>
            </a:xfrm>
          </p:grpSpPr>
          <p:cxnSp>
            <p:nvCxnSpPr>
              <p:cNvPr id="170" name="Straight Connector 169">
                <a:extLst>
                  <a:ext uri="{FF2B5EF4-FFF2-40B4-BE49-F238E27FC236}">
                    <a16:creationId xmlns:a16="http://schemas.microsoft.com/office/drawing/2014/main" id="{ABA74FE7-4852-880E-A447-0899D2E47402}"/>
                  </a:ext>
                </a:extLst>
              </p:cNvPr>
              <p:cNvCxnSpPr>
                <a:cxnSpLocks/>
              </p:cNvCxnSpPr>
              <p:nvPr/>
            </p:nvCxnSpPr>
            <p:spPr>
              <a:xfrm>
                <a:off x="5881861" y="4560675"/>
                <a:ext cx="463552" cy="0"/>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92D18BAB-0199-84F4-D251-32900C2F47B5}"/>
                  </a:ext>
                </a:extLst>
              </p:cNvPr>
              <p:cNvCxnSpPr>
                <a:cxnSpLocks/>
                <a:stCxn id="173" idx="1"/>
              </p:cNvCxnSpPr>
              <p:nvPr/>
            </p:nvCxnSpPr>
            <p:spPr>
              <a:xfrm flipV="1">
                <a:off x="5952951" y="5593444"/>
                <a:ext cx="316393" cy="6826"/>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grpSp>
      </p:grpSp>
      <p:grpSp>
        <p:nvGrpSpPr>
          <p:cNvPr id="192" name="Group 191">
            <a:extLst>
              <a:ext uri="{FF2B5EF4-FFF2-40B4-BE49-F238E27FC236}">
                <a16:creationId xmlns:a16="http://schemas.microsoft.com/office/drawing/2014/main" id="{FEB079A7-2D30-C54A-0F3C-0E2585AF555D}"/>
              </a:ext>
            </a:extLst>
          </p:cNvPr>
          <p:cNvGrpSpPr/>
          <p:nvPr/>
        </p:nvGrpSpPr>
        <p:grpSpPr>
          <a:xfrm>
            <a:off x="9851460" y="888430"/>
            <a:ext cx="694421" cy="1445208"/>
            <a:chOff x="10217220" y="888430"/>
            <a:chExt cx="694421" cy="1445208"/>
          </a:xfrm>
        </p:grpSpPr>
        <p:grpSp>
          <p:nvGrpSpPr>
            <p:cNvPr id="184" name="Group 183">
              <a:extLst>
                <a:ext uri="{FF2B5EF4-FFF2-40B4-BE49-F238E27FC236}">
                  <a16:creationId xmlns:a16="http://schemas.microsoft.com/office/drawing/2014/main" id="{1F4C92D9-8745-1C35-4D50-95C9815595AB}"/>
                </a:ext>
              </a:extLst>
            </p:cNvPr>
            <p:cNvGrpSpPr/>
            <p:nvPr/>
          </p:nvGrpSpPr>
          <p:grpSpPr>
            <a:xfrm>
              <a:off x="10336525" y="1200012"/>
              <a:ext cx="49357" cy="1133626"/>
              <a:chOff x="10336525" y="1200012"/>
              <a:chExt cx="49357" cy="1133626"/>
            </a:xfrm>
          </p:grpSpPr>
          <p:sp>
            <p:nvSpPr>
              <p:cNvPr id="175" name="Oval 174">
                <a:extLst>
                  <a:ext uri="{FF2B5EF4-FFF2-40B4-BE49-F238E27FC236}">
                    <a16:creationId xmlns:a16="http://schemas.microsoft.com/office/drawing/2014/main" id="{3AE2F566-BF37-9BDF-4882-32B46E0D651C}"/>
                  </a:ext>
                </a:extLst>
              </p:cNvPr>
              <p:cNvSpPr/>
              <p:nvPr/>
            </p:nvSpPr>
            <p:spPr>
              <a:xfrm>
                <a:off x="10336525" y="131470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Oval 175">
                <a:extLst>
                  <a:ext uri="{FF2B5EF4-FFF2-40B4-BE49-F238E27FC236}">
                    <a16:creationId xmlns:a16="http://schemas.microsoft.com/office/drawing/2014/main" id="{43859EBE-98C4-EE69-EDC0-9A4FE7A0517F}"/>
                  </a:ext>
                </a:extLst>
              </p:cNvPr>
              <p:cNvSpPr/>
              <p:nvPr/>
            </p:nvSpPr>
            <p:spPr>
              <a:xfrm>
                <a:off x="10336525" y="1621003"/>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Oval 176">
                <a:extLst>
                  <a:ext uri="{FF2B5EF4-FFF2-40B4-BE49-F238E27FC236}">
                    <a16:creationId xmlns:a16="http://schemas.microsoft.com/office/drawing/2014/main" id="{BF0ADFE6-071C-E6AC-3A58-93B2B4F7F739}"/>
                  </a:ext>
                </a:extLst>
              </p:cNvPr>
              <p:cNvSpPr/>
              <p:nvPr/>
            </p:nvSpPr>
            <p:spPr>
              <a:xfrm>
                <a:off x="10336525" y="214203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A938FC31-96A2-63F9-055E-084A492E99BA}"/>
                  </a:ext>
                </a:extLst>
              </p:cNvPr>
              <p:cNvCxnSpPr>
                <a:cxnSpLocks/>
                <a:stCxn id="175" idx="4"/>
                <a:endCxn id="176" idx="0"/>
              </p:cNvCxnSpPr>
              <p:nvPr/>
            </p:nvCxnSpPr>
            <p:spPr>
              <a:xfrm>
                <a:off x="10361204" y="1506308"/>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9C9BBE33-4FAB-056F-54BF-53C2C87E704D}"/>
                  </a:ext>
                </a:extLst>
              </p:cNvPr>
              <p:cNvCxnSpPr>
                <a:cxnSpLocks/>
                <a:endCxn id="177" idx="0"/>
              </p:cNvCxnSpPr>
              <p:nvPr/>
            </p:nvCxnSpPr>
            <p:spPr>
              <a:xfrm>
                <a:off x="10361203" y="1811370"/>
                <a:ext cx="1" cy="330667"/>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5B2CE429-2964-589A-F39A-A87B553AAC56}"/>
                  </a:ext>
                </a:extLst>
              </p:cNvPr>
              <p:cNvCxnSpPr>
                <a:cxnSpLocks/>
              </p:cNvCxnSpPr>
              <p:nvPr/>
            </p:nvCxnSpPr>
            <p:spPr>
              <a:xfrm>
                <a:off x="10361203" y="1200012"/>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75F543CE-115D-5AC3-07C6-F7921859A811}"/>
                </a:ext>
              </a:extLst>
            </p:cNvPr>
            <p:cNvSpPr txBox="1"/>
            <p:nvPr/>
          </p:nvSpPr>
          <p:spPr>
            <a:xfrm>
              <a:off x="10217220" y="888430"/>
              <a:ext cx="69442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H</a:t>
              </a:r>
              <a:r>
                <a:rPr kumimoji="0" lang="pt-BR" sz="1400" b="0" i="1" u="none" strike="noStrike" kern="1200" cap="none" spc="0" normalizeH="0" baseline="-2500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1,1</a:t>
              </a:r>
              <a:r>
                <a:rPr kumimoji="0" lang="pt-BR" sz="1400" b="0" i="1" u="none" strike="noStrike" kern="1200" cap="none" spc="0" normalizeH="0" baseline="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(x)</a:t>
              </a:r>
              <a:r>
                <a:rPr kumimoji="0" lang="pt-BR" sz="1400" b="0" i="0" u="none" strike="noStrike" kern="1200" cap="none" spc="0" normalizeH="0" baseline="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srgbClr val="FF0100"/>
                </a:solidFill>
                <a:effectLst/>
                <a:uLnTx/>
                <a:uFillTx/>
                <a:latin typeface="Calibri" panose="020F0502020204030204"/>
                <a:ea typeface="+mn-ea"/>
                <a:cs typeface="+mn-cs"/>
              </a:endParaRPr>
            </a:p>
          </p:txBody>
        </p:sp>
      </p:grpSp>
      <p:sp>
        <p:nvSpPr>
          <p:cNvPr id="190" name="TextBox 189">
            <a:extLst>
              <a:ext uri="{FF2B5EF4-FFF2-40B4-BE49-F238E27FC236}">
                <a16:creationId xmlns:a16="http://schemas.microsoft.com/office/drawing/2014/main" id="{6449EF9E-3D5D-57F8-CA2E-FFCDE46EE090}"/>
              </a:ext>
            </a:extLst>
          </p:cNvPr>
          <p:cNvSpPr txBox="1"/>
          <p:nvPr/>
        </p:nvSpPr>
        <p:spPr>
          <a:xfrm>
            <a:off x="6371775" y="2320033"/>
            <a:ext cx="28405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79E8C234-51B7-A179-C4D9-5A3B68E7AE6F}"/>
              </a:ext>
            </a:extLst>
          </p:cNvPr>
          <p:cNvSpPr txBox="1"/>
          <p:nvPr/>
        </p:nvSpPr>
        <p:spPr>
          <a:xfrm>
            <a:off x="6371781" y="1394971"/>
            <a:ext cx="28405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16" name="Group 215">
            <a:extLst>
              <a:ext uri="{FF2B5EF4-FFF2-40B4-BE49-F238E27FC236}">
                <a16:creationId xmlns:a16="http://schemas.microsoft.com/office/drawing/2014/main" id="{83E051EF-C9E0-F922-D06B-5A4FB97E022F}"/>
              </a:ext>
            </a:extLst>
          </p:cNvPr>
          <p:cNvGrpSpPr/>
          <p:nvPr/>
        </p:nvGrpSpPr>
        <p:grpSpPr>
          <a:xfrm>
            <a:off x="10106663" y="1124942"/>
            <a:ext cx="694421" cy="953148"/>
            <a:chOff x="10472423" y="1124942"/>
            <a:chExt cx="694421" cy="953148"/>
          </a:xfrm>
        </p:grpSpPr>
        <p:grpSp>
          <p:nvGrpSpPr>
            <p:cNvPr id="203" name="Group 202">
              <a:extLst>
                <a:ext uri="{FF2B5EF4-FFF2-40B4-BE49-F238E27FC236}">
                  <a16:creationId xmlns:a16="http://schemas.microsoft.com/office/drawing/2014/main" id="{2CC61063-0353-EC09-687C-2BF8ADEBA48C}"/>
                </a:ext>
              </a:extLst>
            </p:cNvPr>
            <p:cNvGrpSpPr/>
            <p:nvPr/>
          </p:nvGrpSpPr>
          <p:grpSpPr>
            <a:xfrm>
              <a:off x="10602250" y="1354039"/>
              <a:ext cx="52532" cy="724051"/>
              <a:chOff x="10333350" y="1200012"/>
              <a:chExt cx="52532" cy="724051"/>
            </a:xfrm>
          </p:grpSpPr>
          <p:sp>
            <p:nvSpPr>
              <p:cNvPr id="205" name="Oval 204">
                <a:extLst>
                  <a:ext uri="{FF2B5EF4-FFF2-40B4-BE49-F238E27FC236}">
                    <a16:creationId xmlns:a16="http://schemas.microsoft.com/office/drawing/2014/main" id="{B14F9FF6-2671-02D7-FB2A-D41242735EE4}"/>
                  </a:ext>
                </a:extLst>
              </p:cNvPr>
              <p:cNvSpPr/>
              <p:nvPr/>
            </p:nvSpPr>
            <p:spPr>
              <a:xfrm>
                <a:off x="10336525" y="131470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Oval 205">
                <a:extLst>
                  <a:ext uri="{FF2B5EF4-FFF2-40B4-BE49-F238E27FC236}">
                    <a16:creationId xmlns:a16="http://schemas.microsoft.com/office/drawing/2014/main" id="{73F9BE37-325B-E0B4-82FA-574B9077DACC}"/>
                  </a:ext>
                </a:extLst>
              </p:cNvPr>
              <p:cNvSpPr/>
              <p:nvPr/>
            </p:nvSpPr>
            <p:spPr>
              <a:xfrm>
                <a:off x="10336525" y="1614653"/>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Oval 206">
                <a:extLst>
                  <a:ext uri="{FF2B5EF4-FFF2-40B4-BE49-F238E27FC236}">
                    <a16:creationId xmlns:a16="http://schemas.microsoft.com/office/drawing/2014/main" id="{F42A8073-5A6A-4C1E-11A1-A215C570969B}"/>
                  </a:ext>
                </a:extLst>
              </p:cNvPr>
              <p:cNvSpPr/>
              <p:nvPr/>
            </p:nvSpPr>
            <p:spPr>
              <a:xfrm>
                <a:off x="10333350" y="1732462"/>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08" name="Straight Connector 207">
                <a:extLst>
                  <a:ext uri="{FF2B5EF4-FFF2-40B4-BE49-F238E27FC236}">
                    <a16:creationId xmlns:a16="http://schemas.microsoft.com/office/drawing/2014/main" id="{3E2256D3-634F-7059-AF06-86905C07C8E1}"/>
                  </a:ext>
                </a:extLst>
              </p:cNvPr>
              <p:cNvCxnSpPr>
                <a:cxnSpLocks/>
                <a:stCxn id="205" idx="4"/>
                <a:endCxn id="206" idx="0"/>
              </p:cNvCxnSpPr>
              <p:nvPr/>
            </p:nvCxnSpPr>
            <p:spPr>
              <a:xfrm>
                <a:off x="10361204" y="1506308"/>
                <a:ext cx="0" cy="10834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A1264B75-5ED1-9E57-4556-B8B879FDE402}"/>
                  </a:ext>
                </a:extLst>
              </p:cNvPr>
              <p:cNvCxnSpPr>
                <a:cxnSpLocks/>
              </p:cNvCxnSpPr>
              <p:nvPr/>
            </p:nvCxnSpPr>
            <p:spPr>
              <a:xfrm>
                <a:off x="10361203" y="1200012"/>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204" name="TextBox 203">
              <a:extLst>
                <a:ext uri="{FF2B5EF4-FFF2-40B4-BE49-F238E27FC236}">
                  <a16:creationId xmlns:a16="http://schemas.microsoft.com/office/drawing/2014/main" id="{8969A684-199B-63EF-B492-71F8217A755F}"/>
                </a:ext>
              </a:extLst>
            </p:cNvPr>
            <p:cNvSpPr txBox="1"/>
            <p:nvPr/>
          </p:nvSpPr>
          <p:spPr>
            <a:xfrm>
              <a:off x="10472423" y="1124942"/>
              <a:ext cx="69442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H</a:t>
              </a:r>
              <a:r>
                <a:rPr kumimoji="0" lang="pt-BR" sz="1400" b="0" i="1" u="none" strike="noStrike" kern="1200" cap="none" spc="0" normalizeH="0" baseline="-2500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2,1</a:t>
              </a:r>
              <a:r>
                <a:rPr kumimoji="0" lang="pt-BR" sz="1400" b="0" i="1" u="none" strike="noStrike" kern="1200" cap="none" spc="0" normalizeH="0" baseline="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(x)</a:t>
              </a:r>
              <a:r>
                <a:rPr kumimoji="0" lang="pt-BR" sz="1400" b="0" i="0" u="none" strike="noStrike" kern="1200" cap="none" spc="0" normalizeH="0" baseline="0" noProof="0" dirty="0">
                  <a:ln>
                    <a:noFill/>
                  </a:ln>
                  <a:solidFill>
                    <a:srgbClr val="FF0100"/>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srgbClr val="FF0100"/>
                </a:solidFill>
                <a:effectLst/>
                <a:uLnTx/>
                <a:uFillTx/>
                <a:latin typeface="Calibri" panose="020F0502020204030204"/>
                <a:ea typeface="+mn-ea"/>
                <a:cs typeface="+mn-cs"/>
              </a:endParaRPr>
            </a:p>
          </p:txBody>
        </p:sp>
      </p:grpSp>
      <p:sp>
        <p:nvSpPr>
          <p:cNvPr id="217" name="TextBox 216">
            <a:extLst>
              <a:ext uri="{FF2B5EF4-FFF2-40B4-BE49-F238E27FC236}">
                <a16:creationId xmlns:a16="http://schemas.microsoft.com/office/drawing/2014/main" id="{396C1759-102C-8D1D-045B-638275576A8B}"/>
              </a:ext>
            </a:extLst>
          </p:cNvPr>
          <p:cNvSpPr txBox="1"/>
          <p:nvPr/>
        </p:nvSpPr>
        <p:spPr>
          <a:xfrm>
            <a:off x="10898296" y="1327936"/>
            <a:ext cx="108555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y</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TextBox 228">
            <a:extLst>
              <a:ext uri="{FF2B5EF4-FFF2-40B4-BE49-F238E27FC236}">
                <a16:creationId xmlns:a16="http://schemas.microsoft.com/office/drawing/2014/main" id="{9DFB49F0-680B-5853-C4AD-CFB0278FC13E}"/>
              </a:ext>
            </a:extLst>
          </p:cNvPr>
          <p:cNvSpPr txBox="1"/>
          <p:nvPr/>
        </p:nvSpPr>
        <p:spPr>
          <a:xfrm>
            <a:off x="10753491" y="2664662"/>
            <a:ext cx="1233216"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y</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Rectangle 3">
            <a:extLst>
              <a:ext uri="{FF2B5EF4-FFF2-40B4-BE49-F238E27FC236}">
                <a16:creationId xmlns:a16="http://schemas.microsoft.com/office/drawing/2014/main" id="{35242BD9-0752-A79D-C0C8-A572F8BD5E64}"/>
              </a:ext>
            </a:extLst>
          </p:cNvPr>
          <p:cNvSpPr txBox="1">
            <a:spLocks noChangeArrowheads="1"/>
          </p:cNvSpPr>
          <p:nvPr/>
        </p:nvSpPr>
        <p:spPr>
          <a:xfrm>
            <a:off x="789223" y="1105697"/>
            <a:ext cx="5078625" cy="31578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lvl="1" indent="0">
              <a:lnSpc>
                <a:spcPct val="100000"/>
              </a:lnSpc>
              <a:spcBef>
                <a:spcPts val="600"/>
              </a:spcBef>
              <a:buNone/>
              <a:defRPr/>
            </a:pPr>
            <a:r>
              <a:rPr kumimoji="0" lang="pt-BR" sz="2800" b="0" i="1" u="none" strike="noStrike" kern="1200" cap="none" spc="0" normalizeH="0" baseline="0" noProof="0" dirty="0">
                <a:ln>
                  <a:noFill/>
                </a:ln>
                <a:solidFill>
                  <a:srgbClr val="FF0000"/>
                </a:solidFill>
                <a:effectLst/>
                <a:uLnTx/>
                <a:uFillTx/>
                <a:latin typeface="Calibri" panose="020F0502020204030204"/>
                <a:ea typeface="+mn-ea"/>
                <a:cs typeface="+mn-cs"/>
              </a:rPr>
              <a:t>x: </a:t>
            </a:r>
            <a:r>
              <a:rPr lang="pt-BR" sz="2800" dirty="0">
                <a:solidFill>
                  <a:prstClr val="black"/>
                </a:solidFill>
              </a:rPr>
              <a:t>sinal transmitido</a:t>
            </a:r>
            <a:endParaRPr kumimoji="0" lang="pt-BR" sz="28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19050" lvl="1" indent="0">
              <a:lnSpc>
                <a:spcPct val="100000"/>
              </a:lnSpc>
              <a:spcBef>
                <a:spcPts val="600"/>
              </a:spcBef>
              <a:buNone/>
              <a:defRPr/>
            </a:pPr>
            <a:r>
              <a:rPr kumimoji="0" lang="pt-BR" sz="2800" b="0" i="1" u="none" strike="noStrike" kern="1200" cap="none" spc="0" normalizeH="0" baseline="0" noProof="0" dirty="0" err="1">
                <a:ln>
                  <a:noFill/>
                </a:ln>
                <a:solidFill>
                  <a:srgbClr val="FF0000"/>
                </a:solidFill>
                <a:effectLst/>
                <a:uLnTx/>
                <a:uFillTx/>
                <a:latin typeface="Calibri" panose="020F0502020204030204"/>
                <a:ea typeface="+mn-ea"/>
                <a:cs typeface="+mn-cs"/>
              </a:rPr>
              <a:t>y</a:t>
            </a:r>
            <a:r>
              <a:rPr kumimoji="0" lang="pt-BR" sz="2800" b="0" i="1" u="none" strike="noStrike" kern="1200" cap="none" spc="0" normalizeH="0" baseline="-25000" noProof="0" dirty="0" err="1">
                <a:ln>
                  <a:noFill/>
                </a:ln>
                <a:solidFill>
                  <a:srgbClr val="FF0000"/>
                </a:solidFill>
                <a:effectLst/>
                <a:uLnTx/>
                <a:uFillTx/>
                <a:latin typeface="Calibri" panose="020F0502020204030204"/>
                <a:ea typeface="+mn-ea"/>
                <a:cs typeface="+mn-cs"/>
              </a:rPr>
              <a:t>j</a:t>
            </a:r>
            <a:r>
              <a:rPr kumimoji="0" lang="pt-BR"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lang="pt-BR" sz="2800" dirty="0">
                <a:solidFill>
                  <a:prstClr val="black"/>
                </a:solidFill>
              </a:rPr>
              <a:t>sinal recebido na antena</a:t>
            </a:r>
            <a:r>
              <a:rPr kumimoji="0" lang="pt-BR" sz="2800" b="0" i="1" u="none" strike="noStrike" kern="1200" cap="none" spc="0" normalizeH="0" baseline="0" noProof="0" dirty="0">
                <a:ln>
                  <a:noFill/>
                </a:ln>
                <a:solidFill>
                  <a:prstClr val="black"/>
                </a:solidFill>
                <a:effectLst/>
                <a:uLnTx/>
                <a:uFillTx/>
                <a:latin typeface="Calibri" panose="020F0502020204030204"/>
                <a:ea typeface="+mn-ea"/>
                <a:cs typeface="+mn-cs"/>
              </a:rPr>
              <a:t> j</a:t>
            </a:r>
          </a:p>
          <a:p>
            <a:pPr marL="407988" lvl="1" indent="-393700">
              <a:lnSpc>
                <a:spcPct val="85000"/>
              </a:lnSpc>
              <a:spcBef>
                <a:spcPts val="600"/>
              </a:spcBef>
              <a:buNone/>
              <a:defRPr/>
            </a:pPr>
            <a:r>
              <a:rPr kumimoji="0" lang="pt-BR" sz="2800" b="0" i="1" u="none" strike="noStrike" kern="1200" cap="none" spc="0" normalizeH="0" baseline="0" noProof="0" dirty="0" err="1">
                <a:ln>
                  <a:noFill/>
                </a:ln>
                <a:solidFill>
                  <a:srgbClr val="FF0000"/>
                </a:solidFill>
                <a:effectLst/>
                <a:uLnTx/>
                <a:uFillTx/>
                <a:latin typeface="Calibri" panose="020F0502020204030204"/>
                <a:ea typeface="+mn-ea"/>
                <a:cs typeface="+mn-cs"/>
              </a:rPr>
              <a:t>H</a:t>
            </a:r>
            <a:r>
              <a:rPr kumimoji="0" lang="pt-BR" sz="2800" b="0" i="1" u="none" strike="noStrike" kern="1200" cap="none" spc="0" normalizeH="0" baseline="-25000" noProof="0" dirty="0" err="1">
                <a:ln>
                  <a:noFill/>
                </a:ln>
                <a:solidFill>
                  <a:srgbClr val="FF0000"/>
                </a:solidFill>
                <a:effectLst/>
                <a:uLnTx/>
                <a:uFillTx/>
                <a:latin typeface="Calibri" panose="020F0502020204030204"/>
                <a:ea typeface="+mn-ea"/>
                <a:cs typeface="+mn-cs"/>
              </a:rPr>
              <a:t>i,j</a:t>
            </a:r>
            <a:r>
              <a:rPr kumimoji="0" lang="pt-BR" sz="2800" b="0" i="1" u="none" strike="noStrike" kern="1200" cap="none" spc="0" normalizeH="0" baseline="0" noProof="0" dirty="0">
                <a:ln>
                  <a:noFill/>
                </a:ln>
                <a:solidFill>
                  <a:srgbClr val="FF0000"/>
                </a:solidFill>
                <a:effectLst/>
                <a:uLnTx/>
                <a:uFillTx/>
                <a:latin typeface="Calibri" panose="020F0502020204030204"/>
                <a:ea typeface="+mn-ea"/>
                <a:cs typeface="+mn-cs"/>
              </a:rPr>
              <a:t>(x): </a:t>
            </a:r>
            <a:r>
              <a:rPr lang="pt-BR" sz="2800" dirty="0">
                <a:solidFill>
                  <a:prstClr val="black"/>
                </a:solidFill>
              </a:rPr>
              <a:t>transformação do sinal </a:t>
            </a:r>
            <a:r>
              <a:rPr lang="pt-BR" sz="2800" i="1" dirty="0">
                <a:solidFill>
                  <a:prstClr val="black"/>
                </a:solidFill>
              </a:rPr>
              <a:t>x</a:t>
            </a:r>
            <a:r>
              <a:rPr lang="pt-BR" sz="2800" dirty="0">
                <a:solidFill>
                  <a:prstClr val="black"/>
                </a:solidFill>
              </a:rPr>
              <a:t> da antena transmissora </a:t>
            </a:r>
            <a:r>
              <a:rPr lang="pt-BR" sz="2800" i="1" dirty="0">
                <a:solidFill>
                  <a:prstClr val="black"/>
                </a:solidFill>
              </a:rPr>
              <a:t>i</a:t>
            </a:r>
            <a:r>
              <a:rPr lang="pt-BR" sz="2800" dirty="0">
                <a:solidFill>
                  <a:prstClr val="black"/>
                </a:solidFill>
              </a:rPr>
              <a:t> para a antena receptora </a:t>
            </a:r>
            <a:r>
              <a:rPr lang="pt-BR" sz="2800" i="1" dirty="0">
                <a:solidFill>
                  <a:prstClr val="black"/>
                </a:solidFill>
              </a:rPr>
              <a:t>j</a:t>
            </a:r>
            <a:endParaRPr kumimoji="0" lang="pt-BR" sz="28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685800" lvl="1" indent="-228600">
              <a:lnSpc>
                <a:spcPct val="85000"/>
              </a:lnSpc>
              <a:spcBef>
                <a:spcPts val="600"/>
              </a:spcBef>
              <a:defRPr/>
            </a:pPr>
            <a:r>
              <a:rPr lang="pt-BR" dirty="0">
                <a:solidFill>
                  <a:prstClr val="black"/>
                </a:solidFill>
              </a:rPr>
              <a:t>estimado pelo receptor (talvez com a ajuda do emissor)</a:t>
            </a: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7987"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229">
            <a:extLst>
              <a:ext uri="{FF2B5EF4-FFF2-40B4-BE49-F238E27FC236}">
                <a16:creationId xmlns:a16="http://schemas.microsoft.com/office/drawing/2014/main" id="{87C9C12B-5508-B021-978F-B9251673E4C2}"/>
              </a:ext>
            </a:extLst>
          </p:cNvPr>
          <p:cNvSpPr/>
          <p:nvPr/>
        </p:nvSpPr>
        <p:spPr>
          <a:xfrm>
            <a:off x="10932712" y="1628698"/>
            <a:ext cx="301712" cy="1082947"/>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TextBox 230">
            <a:extLst>
              <a:ext uri="{FF2B5EF4-FFF2-40B4-BE49-F238E27FC236}">
                <a16:creationId xmlns:a16="http://schemas.microsoft.com/office/drawing/2014/main" id="{D4D752E1-6158-6802-2843-6B3F544B0681}"/>
              </a:ext>
            </a:extLst>
          </p:cNvPr>
          <p:cNvSpPr txBox="1"/>
          <p:nvPr/>
        </p:nvSpPr>
        <p:spPr>
          <a:xfrm rot="16200000">
            <a:off x="10559594" y="1917843"/>
            <a:ext cx="1033045"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0" u="none" strike="noStrike" kern="1200" cap="none" spc="0" normalizeH="0" baseline="0" noProof="0" dirty="0" err="1">
                <a:ln>
                  <a:noFill/>
                </a:ln>
                <a:solidFill>
                  <a:prstClr val="black"/>
                </a:solidFill>
                <a:effectLst/>
                <a:uLnTx/>
                <a:uFillTx/>
                <a:latin typeface="Calibri" panose="020F0502020204030204"/>
                <a:ea typeface="+mn-ea"/>
                <a:cs typeface="+mn-cs"/>
              </a:rPr>
              <a:t>receiver</a:t>
            </a:r>
            <a:endParaRPr kumimoji="0" lang="pt-BR"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234">
            <a:extLst>
              <a:ext uri="{FF2B5EF4-FFF2-40B4-BE49-F238E27FC236}">
                <a16:creationId xmlns:a16="http://schemas.microsoft.com/office/drawing/2014/main" id="{636FF2C2-40F9-E0B4-4085-4E01561D9065}"/>
              </a:ext>
            </a:extLst>
          </p:cNvPr>
          <p:cNvGrpSpPr/>
          <p:nvPr/>
        </p:nvGrpSpPr>
        <p:grpSpPr>
          <a:xfrm>
            <a:off x="6687969" y="4050725"/>
            <a:ext cx="4228315" cy="1744041"/>
            <a:chOff x="5508246" y="2897840"/>
            <a:chExt cx="4228315" cy="1744041"/>
          </a:xfrm>
        </p:grpSpPr>
        <p:sp>
          <p:nvSpPr>
            <p:cNvPr id="236" name="Rectangle 235">
              <a:extLst>
                <a:ext uri="{FF2B5EF4-FFF2-40B4-BE49-F238E27FC236}">
                  <a16:creationId xmlns:a16="http://schemas.microsoft.com/office/drawing/2014/main" id="{B023F45F-D232-68A5-359D-839BBD17018C}"/>
                </a:ext>
              </a:extLst>
            </p:cNvPr>
            <p:cNvSpPr/>
            <p:nvPr/>
          </p:nvSpPr>
          <p:spPr>
            <a:xfrm>
              <a:off x="6073627" y="3247292"/>
              <a:ext cx="386861" cy="10865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TextBox 236">
              <a:extLst>
                <a:ext uri="{FF2B5EF4-FFF2-40B4-BE49-F238E27FC236}">
                  <a16:creationId xmlns:a16="http://schemas.microsoft.com/office/drawing/2014/main" id="{467530FA-8640-B8EE-A2F6-7FEB5481FC6C}"/>
                </a:ext>
              </a:extLst>
            </p:cNvPr>
            <p:cNvSpPr txBox="1"/>
            <p:nvPr/>
          </p:nvSpPr>
          <p:spPr>
            <a:xfrm rot="16200000">
              <a:off x="5735082" y="3625824"/>
              <a:ext cx="105471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t>Transmissor</a:t>
              </a:r>
            </a:p>
          </p:txBody>
        </p:sp>
        <p:grpSp>
          <p:nvGrpSpPr>
            <p:cNvPr id="238" name="Group 237">
              <a:extLst>
                <a:ext uri="{FF2B5EF4-FFF2-40B4-BE49-F238E27FC236}">
                  <a16:creationId xmlns:a16="http://schemas.microsoft.com/office/drawing/2014/main" id="{DFD78CBF-CC89-09A8-CD33-FBCDDE2D4C1A}"/>
                </a:ext>
              </a:extLst>
            </p:cNvPr>
            <p:cNvGrpSpPr/>
            <p:nvPr/>
          </p:nvGrpSpPr>
          <p:grpSpPr>
            <a:xfrm>
              <a:off x="6470013" y="3176861"/>
              <a:ext cx="371098" cy="465719"/>
              <a:chOff x="3411415" y="3036154"/>
              <a:chExt cx="371098" cy="465719"/>
            </a:xfrm>
          </p:grpSpPr>
          <p:sp>
            <p:nvSpPr>
              <p:cNvPr id="271" name="Freeform 270">
                <a:extLst>
                  <a:ext uri="{FF2B5EF4-FFF2-40B4-BE49-F238E27FC236}">
                    <a16:creationId xmlns:a16="http://schemas.microsoft.com/office/drawing/2014/main" id="{E82D2E3E-9779-76F4-1769-31020A5D233E}"/>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2" name="Triangle 271">
                <a:extLst>
                  <a:ext uri="{FF2B5EF4-FFF2-40B4-BE49-F238E27FC236}">
                    <a16:creationId xmlns:a16="http://schemas.microsoft.com/office/drawing/2014/main" id="{56AA8579-65E2-1B8B-7D19-BE9AEA0171DA}"/>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39" name="TextBox 238">
              <a:extLst>
                <a:ext uri="{FF2B5EF4-FFF2-40B4-BE49-F238E27FC236}">
                  <a16:creationId xmlns:a16="http://schemas.microsoft.com/office/drawing/2014/main" id="{E7135C2B-34F5-534D-2D0D-1D56E61CDA86}"/>
                </a:ext>
              </a:extLst>
            </p:cNvPr>
            <p:cNvSpPr txBox="1"/>
            <p:nvPr/>
          </p:nvSpPr>
          <p:spPr>
            <a:xfrm>
              <a:off x="5641767" y="3346629"/>
              <a:ext cx="27283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1"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600" b="0" i="1"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cxnSp>
          <p:nvCxnSpPr>
            <p:cNvPr id="240" name="Straight Arrow Connector 239">
              <a:extLst>
                <a:ext uri="{FF2B5EF4-FFF2-40B4-BE49-F238E27FC236}">
                  <a16:creationId xmlns:a16="http://schemas.microsoft.com/office/drawing/2014/main" id="{3E62E4B4-6CFD-9999-B5E6-0417E815DF64}"/>
                </a:ext>
              </a:extLst>
            </p:cNvPr>
            <p:cNvCxnSpPr>
              <a:cxnSpLocks/>
            </p:cNvCxnSpPr>
            <p:nvPr/>
          </p:nvCxnSpPr>
          <p:spPr>
            <a:xfrm>
              <a:off x="5508246" y="3662568"/>
              <a:ext cx="55926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41" name="TextBox 240">
              <a:extLst>
                <a:ext uri="{FF2B5EF4-FFF2-40B4-BE49-F238E27FC236}">
                  <a16:creationId xmlns:a16="http://schemas.microsoft.com/office/drawing/2014/main" id="{9002886A-C3BA-5866-6714-CCE005C4FCAB}"/>
                </a:ext>
              </a:extLst>
            </p:cNvPr>
            <p:cNvSpPr txBox="1"/>
            <p:nvPr/>
          </p:nvSpPr>
          <p:spPr>
            <a:xfrm>
              <a:off x="6444218" y="3926623"/>
              <a:ext cx="27283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1"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600" b="0" i="1"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42" name="Group 241">
              <a:extLst>
                <a:ext uri="{FF2B5EF4-FFF2-40B4-BE49-F238E27FC236}">
                  <a16:creationId xmlns:a16="http://schemas.microsoft.com/office/drawing/2014/main" id="{9CFE38CA-AA42-45FF-F75D-4A249004230B}"/>
                </a:ext>
              </a:extLst>
            </p:cNvPr>
            <p:cNvGrpSpPr/>
            <p:nvPr/>
          </p:nvGrpSpPr>
          <p:grpSpPr>
            <a:xfrm>
              <a:off x="6464978" y="3779712"/>
              <a:ext cx="371098" cy="465719"/>
              <a:chOff x="3411415" y="3036154"/>
              <a:chExt cx="371098" cy="465719"/>
            </a:xfrm>
          </p:grpSpPr>
          <p:sp>
            <p:nvSpPr>
              <p:cNvPr id="269" name="Freeform 268">
                <a:extLst>
                  <a:ext uri="{FF2B5EF4-FFF2-40B4-BE49-F238E27FC236}">
                    <a16:creationId xmlns:a16="http://schemas.microsoft.com/office/drawing/2014/main" id="{99FC0D6B-6CDF-1367-1408-F622368FE0E8}"/>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riangle 269">
                <a:extLst>
                  <a:ext uri="{FF2B5EF4-FFF2-40B4-BE49-F238E27FC236}">
                    <a16:creationId xmlns:a16="http://schemas.microsoft.com/office/drawing/2014/main" id="{DFEBE699-E20E-3226-BD9D-F4E7178AFFC4}"/>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3" name="TextBox 242">
              <a:extLst>
                <a:ext uri="{FF2B5EF4-FFF2-40B4-BE49-F238E27FC236}">
                  <a16:creationId xmlns:a16="http://schemas.microsoft.com/office/drawing/2014/main" id="{53F34699-D947-FA90-0F4E-1FC7C4FA89D8}"/>
                </a:ext>
              </a:extLst>
            </p:cNvPr>
            <p:cNvSpPr txBox="1"/>
            <p:nvPr/>
          </p:nvSpPr>
          <p:spPr>
            <a:xfrm>
              <a:off x="6434549" y="3333948"/>
              <a:ext cx="27283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1"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600" b="0" i="1"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244" name="Rectangle 243">
              <a:extLst>
                <a:ext uri="{FF2B5EF4-FFF2-40B4-BE49-F238E27FC236}">
                  <a16:creationId xmlns:a16="http://schemas.microsoft.com/office/drawing/2014/main" id="{8DE385E1-8358-9582-84BC-2C901C7A24D8}"/>
                </a:ext>
              </a:extLst>
            </p:cNvPr>
            <p:cNvSpPr/>
            <p:nvPr/>
          </p:nvSpPr>
          <p:spPr>
            <a:xfrm>
              <a:off x="8265464" y="3251462"/>
              <a:ext cx="386861" cy="10865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5" name="TextBox 244">
              <a:extLst>
                <a:ext uri="{FF2B5EF4-FFF2-40B4-BE49-F238E27FC236}">
                  <a16:creationId xmlns:a16="http://schemas.microsoft.com/office/drawing/2014/main" id="{C35FCBB7-EC7E-E432-5068-AE7B63FBA35B}"/>
                </a:ext>
              </a:extLst>
            </p:cNvPr>
            <p:cNvSpPr txBox="1"/>
            <p:nvPr/>
          </p:nvSpPr>
          <p:spPr>
            <a:xfrm rot="16200000">
              <a:off x="8026946" y="3629994"/>
              <a:ext cx="8442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rPr>
                <a:t>Receptor</a:t>
              </a:r>
            </a:p>
          </p:txBody>
        </p:sp>
        <p:grpSp>
          <p:nvGrpSpPr>
            <p:cNvPr id="246" name="Group 245">
              <a:extLst>
                <a:ext uri="{FF2B5EF4-FFF2-40B4-BE49-F238E27FC236}">
                  <a16:creationId xmlns:a16="http://schemas.microsoft.com/office/drawing/2014/main" id="{70A8FC6B-9EC9-AE50-06D2-8BE15F9D7023}"/>
                </a:ext>
              </a:extLst>
            </p:cNvPr>
            <p:cNvGrpSpPr/>
            <p:nvPr/>
          </p:nvGrpSpPr>
          <p:grpSpPr>
            <a:xfrm flipH="1">
              <a:off x="7903393" y="3795732"/>
              <a:ext cx="371098" cy="465719"/>
              <a:chOff x="3411415" y="3036154"/>
              <a:chExt cx="371098" cy="465719"/>
            </a:xfrm>
          </p:grpSpPr>
          <p:sp>
            <p:nvSpPr>
              <p:cNvPr id="267" name="Freeform 266">
                <a:extLst>
                  <a:ext uri="{FF2B5EF4-FFF2-40B4-BE49-F238E27FC236}">
                    <a16:creationId xmlns:a16="http://schemas.microsoft.com/office/drawing/2014/main" id="{F8B5F502-175A-5CAC-F777-9E0FB044ABD5}"/>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Triangle 267">
                <a:extLst>
                  <a:ext uri="{FF2B5EF4-FFF2-40B4-BE49-F238E27FC236}">
                    <a16:creationId xmlns:a16="http://schemas.microsoft.com/office/drawing/2014/main" id="{A810C87B-A053-9DB3-8675-235A99289D1A}"/>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47" name="Group 246">
              <a:extLst>
                <a:ext uri="{FF2B5EF4-FFF2-40B4-BE49-F238E27FC236}">
                  <a16:creationId xmlns:a16="http://schemas.microsoft.com/office/drawing/2014/main" id="{07A0DB6F-3021-6FE5-900F-37486E67A9ED}"/>
                </a:ext>
              </a:extLst>
            </p:cNvPr>
            <p:cNvGrpSpPr/>
            <p:nvPr/>
          </p:nvGrpSpPr>
          <p:grpSpPr>
            <a:xfrm flipH="1">
              <a:off x="7883328" y="3172922"/>
              <a:ext cx="371098" cy="465719"/>
              <a:chOff x="3411415" y="3036154"/>
              <a:chExt cx="371098" cy="465719"/>
            </a:xfrm>
          </p:grpSpPr>
          <p:sp>
            <p:nvSpPr>
              <p:cNvPr id="265" name="Freeform 264">
                <a:extLst>
                  <a:ext uri="{FF2B5EF4-FFF2-40B4-BE49-F238E27FC236}">
                    <a16:creationId xmlns:a16="http://schemas.microsoft.com/office/drawing/2014/main" id="{C3A5122D-CCB9-7909-3D0B-F7060EC55A75}"/>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Triangle 265">
                <a:extLst>
                  <a:ext uri="{FF2B5EF4-FFF2-40B4-BE49-F238E27FC236}">
                    <a16:creationId xmlns:a16="http://schemas.microsoft.com/office/drawing/2014/main" id="{58C193DB-3381-07B1-01FD-5B7A4287062A}"/>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8" name="TextBox 247">
              <a:extLst>
                <a:ext uri="{FF2B5EF4-FFF2-40B4-BE49-F238E27FC236}">
                  <a16:creationId xmlns:a16="http://schemas.microsoft.com/office/drawing/2014/main" id="{6675EECD-8C6D-24AD-F4BF-80A78006D380}"/>
                </a:ext>
              </a:extLst>
            </p:cNvPr>
            <p:cNvSpPr txBox="1"/>
            <p:nvPr/>
          </p:nvSpPr>
          <p:spPr>
            <a:xfrm>
              <a:off x="8039033" y="2897840"/>
              <a:ext cx="168026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y</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 +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49" name="Straight Arrow Connector 248">
              <a:extLst>
                <a:ext uri="{FF2B5EF4-FFF2-40B4-BE49-F238E27FC236}">
                  <a16:creationId xmlns:a16="http://schemas.microsoft.com/office/drawing/2014/main" id="{D5BA3C93-A30B-6B66-46ED-C7372CFF06CE}"/>
                </a:ext>
              </a:extLst>
            </p:cNvPr>
            <p:cNvCxnSpPr>
              <a:cxnSpLocks/>
            </p:cNvCxnSpPr>
            <p:nvPr/>
          </p:nvCxnSpPr>
          <p:spPr>
            <a:xfrm>
              <a:off x="6912856" y="3273133"/>
              <a:ext cx="957219" cy="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250" name="Straight Arrow Connector 249">
              <a:extLst>
                <a:ext uri="{FF2B5EF4-FFF2-40B4-BE49-F238E27FC236}">
                  <a16:creationId xmlns:a16="http://schemas.microsoft.com/office/drawing/2014/main" id="{152F56F5-6B24-2412-04F7-FDFB3CC582F1}"/>
                </a:ext>
              </a:extLst>
            </p:cNvPr>
            <p:cNvCxnSpPr>
              <a:cxnSpLocks/>
            </p:cNvCxnSpPr>
            <p:nvPr/>
          </p:nvCxnSpPr>
          <p:spPr>
            <a:xfrm>
              <a:off x="6921530" y="3372644"/>
              <a:ext cx="948545" cy="79202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1" name="TextBox 250">
              <a:extLst>
                <a:ext uri="{FF2B5EF4-FFF2-40B4-BE49-F238E27FC236}">
                  <a16:creationId xmlns:a16="http://schemas.microsoft.com/office/drawing/2014/main" id="{10C060FF-F1C9-BB8A-A685-5B7C35D5CD0E}"/>
                </a:ext>
              </a:extLst>
            </p:cNvPr>
            <p:cNvSpPr txBox="1"/>
            <p:nvPr/>
          </p:nvSpPr>
          <p:spPr>
            <a:xfrm>
              <a:off x="7084329" y="2972897"/>
              <a:ext cx="61427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TextBox 252">
              <a:extLst>
                <a:ext uri="{FF2B5EF4-FFF2-40B4-BE49-F238E27FC236}">
                  <a16:creationId xmlns:a16="http://schemas.microsoft.com/office/drawing/2014/main" id="{258C5ADB-2EFC-D1D1-B215-2AA601139B28}"/>
                </a:ext>
              </a:extLst>
            </p:cNvPr>
            <p:cNvSpPr txBox="1"/>
            <p:nvPr/>
          </p:nvSpPr>
          <p:spPr>
            <a:xfrm>
              <a:off x="5656011" y="3914781"/>
              <a:ext cx="27283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600" b="0" i="1"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600" b="0" i="1"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cxnSp>
          <p:nvCxnSpPr>
            <p:cNvPr id="254" name="Straight Arrow Connector 253">
              <a:extLst>
                <a:ext uri="{FF2B5EF4-FFF2-40B4-BE49-F238E27FC236}">
                  <a16:creationId xmlns:a16="http://schemas.microsoft.com/office/drawing/2014/main" id="{5453F573-81AF-F2BB-C2D6-3286ABE54694}"/>
                </a:ext>
              </a:extLst>
            </p:cNvPr>
            <p:cNvCxnSpPr>
              <a:cxnSpLocks/>
            </p:cNvCxnSpPr>
            <p:nvPr/>
          </p:nvCxnSpPr>
          <p:spPr>
            <a:xfrm>
              <a:off x="5512728" y="4230720"/>
              <a:ext cx="55926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255" name="Group 254">
              <a:extLst>
                <a:ext uri="{FF2B5EF4-FFF2-40B4-BE49-F238E27FC236}">
                  <a16:creationId xmlns:a16="http://schemas.microsoft.com/office/drawing/2014/main" id="{42AE3A7A-2201-239E-0C86-FEE045FA923C}"/>
                </a:ext>
              </a:extLst>
            </p:cNvPr>
            <p:cNvGrpSpPr/>
            <p:nvPr/>
          </p:nvGrpSpPr>
          <p:grpSpPr>
            <a:xfrm>
              <a:off x="6897882" y="3418163"/>
              <a:ext cx="614271" cy="322225"/>
              <a:chOff x="6897882" y="3418163"/>
              <a:chExt cx="614271" cy="322225"/>
            </a:xfrm>
          </p:grpSpPr>
          <p:sp>
            <p:nvSpPr>
              <p:cNvPr id="263" name="Rectangle 262">
                <a:extLst>
                  <a:ext uri="{FF2B5EF4-FFF2-40B4-BE49-F238E27FC236}">
                    <a16:creationId xmlns:a16="http://schemas.microsoft.com/office/drawing/2014/main" id="{D050159B-D32D-43B0-E2B9-601B8775B078}"/>
                  </a:ext>
                </a:extLst>
              </p:cNvPr>
              <p:cNvSpPr/>
              <p:nvPr/>
            </p:nvSpPr>
            <p:spPr>
              <a:xfrm>
                <a:off x="7074473" y="3418163"/>
                <a:ext cx="237472" cy="307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TextBox 263">
                <a:extLst>
                  <a:ext uri="{FF2B5EF4-FFF2-40B4-BE49-F238E27FC236}">
                    <a16:creationId xmlns:a16="http://schemas.microsoft.com/office/drawing/2014/main" id="{56A57D9D-F295-F50A-6489-1E194BD39394}"/>
                  </a:ext>
                </a:extLst>
              </p:cNvPr>
              <p:cNvSpPr txBox="1"/>
              <p:nvPr/>
            </p:nvSpPr>
            <p:spPr>
              <a:xfrm>
                <a:off x="6897882" y="3432611"/>
                <a:ext cx="61427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56" name="Straight Arrow Connector 255">
              <a:extLst>
                <a:ext uri="{FF2B5EF4-FFF2-40B4-BE49-F238E27FC236}">
                  <a16:creationId xmlns:a16="http://schemas.microsoft.com/office/drawing/2014/main" id="{6A19996C-860C-74CD-3157-0A0B3D9358AB}"/>
                </a:ext>
              </a:extLst>
            </p:cNvPr>
            <p:cNvCxnSpPr>
              <a:cxnSpLocks/>
            </p:cNvCxnSpPr>
            <p:nvPr/>
          </p:nvCxnSpPr>
          <p:spPr>
            <a:xfrm flipV="1">
              <a:off x="6929084" y="3380184"/>
              <a:ext cx="944630" cy="7787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7" name="Straight Arrow Connector 256">
              <a:extLst>
                <a:ext uri="{FF2B5EF4-FFF2-40B4-BE49-F238E27FC236}">
                  <a16:creationId xmlns:a16="http://schemas.microsoft.com/office/drawing/2014/main" id="{4CACAA3E-E4E4-51CB-D0A3-FE69E1582B26}"/>
                </a:ext>
              </a:extLst>
            </p:cNvPr>
            <p:cNvCxnSpPr>
              <a:cxnSpLocks/>
            </p:cNvCxnSpPr>
            <p:nvPr/>
          </p:nvCxnSpPr>
          <p:spPr>
            <a:xfrm>
              <a:off x="6926109" y="4241150"/>
              <a:ext cx="957219" cy="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8" name="TextBox 257">
              <a:extLst>
                <a:ext uri="{FF2B5EF4-FFF2-40B4-BE49-F238E27FC236}">
                  <a16:creationId xmlns:a16="http://schemas.microsoft.com/office/drawing/2014/main" id="{60845565-DF63-3E6D-4F37-F6C20AF07552}"/>
                </a:ext>
              </a:extLst>
            </p:cNvPr>
            <p:cNvSpPr txBox="1"/>
            <p:nvPr/>
          </p:nvSpPr>
          <p:spPr>
            <a:xfrm>
              <a:off x="7089291" y="4245431"/>
              <a:ext cx="61427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9" name="Group 258">
              <a:extLst>
                <a:ext uri="{FF2B5EF4-FFF2-40B4-BE49-F238E27FC236}">
                  <a16:creationId xmlns:a16="http://schemas.microsoft.com/office/drawing/2014/main" id="{F88275F4-E34F-0734-3771-73E0B64345E6}"/>
                </a:ext>
              </a:extLst>
            </p:cNvPr>
            <p:cNvGrpSpPr/>
            <p:nvPr/>
          </p:nvGrpSpPr>
          <p:grpSpPr>
            <a:xfrm>
              <a:off x="6911287" y="3792815"/>
              <a:ext cx="614271" cy="317388"/>
              <a:chOff x="6919883" y="3408552"/>
              <a:chExt cx="614271" cy="317388"/>
            </a:xfrm>
          </p:grpSpPr>
          <p:sp>
            <p:nvSpPr>
              <p:cNvPr id="261" name="Rectangle 260">
                <a:extLst>
                  <a:ext uri="{FF2B5EF4-FFF2-40B4-BE49-F238E27FC236}">
                    <a16:creationId xmlns:a16="http://schemas.microsoft.com/office/drawing/2014/main" id="{0A211A41-9A6F-88AC-1802-D496738AB073}"/>
                  </a:ext>
                </a:extLst>
              </p:cNvPr>
              <p:cNvSpPr/>
              <p:nvPr/>
            </p:nvSpPr>
            <p:spPr>
              <a:xfrm>
                <a:off x="7074473" y="3525590"/>
                <a:ext cx="189159" cy="200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2" name="TextBox 261">
                <a:extLst>
                  <a:ext uri="{FF2B5EF4-FFF2-40B4-BE49-F238E27FC236}">
                    <a16:creationId xmlns:a16="http://schemas.microsoft.com/office/drawing/2014/main" id="{048FB75D-0B65-9A87-FDD8-27447F7F536E}"/>
                  </a:ext>
                </a:extLst>
              </p:cNvPr>
              <p:cNvSpPr txBox="1"/>
              <p:nvPr/>
            </p:nvSpPr>
            <p:spPr>
              <a:xfrm>
                <a:off x="6919883" y="3408552"/>
                <a:ext cx="61427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2,1</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0" name="TextBox 259">
              <a:extLst>
                <a:ext uri="{FF2B5EF4-FFF2-40B4-BE49-F238E27FC236}">
                  <a16:creationId xmlns:a16="http://schemas.microsoft.com/office/drawing/2014/main" id="{33945AE2-23FF-8683-EEE1-9CBC0B9A0312}"/>
                </a:ext>
              </a:extLst>
            </p:cNvPr>
            <p:cNvSpPr txBox="1"/>
            <p:nvPr/>
          </p:nvSpPr>
          <p:spPr>
            <a:xfrm>
              <a:off x="8056293" y="4334104"/>
              <a:ext cx="168026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y</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1,2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 + H</a:t>
              </a:r>
              <a:r>
                <a:rPr kumimoji="0" lang="pt-BR" sz="1400" b="0" i="1" u="none" strike="noStrike" kern="1200" cap="none" spc="0" normalizeH="0" baseline="-2500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2,2</a:t>
              </a:r>
              <a:r>
                <a:rPr kumimoji="0" lang="pt-BR" sz="1400" b="0" i="1"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(x)</a:t>
              </a:r>
              <a:r>
                <a:rPr kumimoji="0" lang="pt-BR" sz="1400" b="0" i="0" u="none" strike="noStrike" kern="1200" cap="none" spc="0" normalizeH="0" baseline="0" noProof="0" dirty="0">
                  <a:ln>
                    <a:noFill/>
                  </a:ln>
                  <a:solidFill>
                    <a:prstClr val="black"/>
                  </a:solidFill>
                  <a:effectLst/>
                  <a:uLnTx/>
                  <a:uFillTx/>
                  <a:latin typeface="Aptos" panose="020B0004020202020204" pitchFamily="34" charset="0"/>
                  <a:ea typeface="Aptos" panose="020B0004020202020204" pitchFamily="34" charset="0"/>
                  <a:cs typeface="Times New Roman" panose="02020603050405020304" pitchFamily="18" charset="0"/>
                </a:rPr>
                <a:t> </a:t>
              </a:r>
              <a:endParaRPr kumimoji="0" lang="pt-B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 name="Straight Connector 6">
            <a:extLst>
              <a:ext uri="{FF2B5EF4-FFF2-40B4-BE49-F238E27FC236}">
                <a16:creationId xmlns:a16="http://schemas.microsoft.com/office/drawing/2014/main" id="{90E41089-B54F-0FFC-A7E4-696A58F74BD9}"/>
              </a:ext>
            </a:extLst>
          </p:cNvPr>
          <p:cNvCxnSpPr/>
          <p:nvPr/>
        </p:nvCxnSpPr>
        <p:spPr>
          <a:xfrm>
            <a:off x="6382798" y="1709289"/>
            <a:ext cx="0" cy="95312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34719CF-2857-954C-44AD-2EBAD05585FF}"/>
              </a:ext>
            </a:extLst>
          </p:cNvPr>
          <p:cNvSpPr txBox="1"/>
          <p:nvPr/>
        </p:nvSpPr>
        <p:spPr>
          <a:xfrm>
            <a:off x="6006412" y="1857771"/>
            <a:ext cx="13938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x</a:t>
            </a:r>
            <a:endParaRPr kumimoji="0" lang="pt-BR"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1" name="Rectangle 3">
            <a:extLst>
              <a:ext uri="{FF2B5EF4-FFF2-40B4-BE49-F238E27FC236}">
                <a16:creationId xmlns:a16="http://schemas.microsoft.com/office/drawing/2014/main" id="{5725804A-9E8B-C281-5E1F-BCB104783887}"/>
              </a:ext>
            </a:extLst>
          </p:cNvPr>
          <p:cNvSpPr txBox="1">
            <a:spLocks noChangeArrowheads="1"/>
          </p:cNvSpPr>
          <p:nvPr/>
        </p:nvSpPr>
        <p:spPr>
          <a:xfrm>
            <a:off x="754001" y="4204613"/>
            <a:ext cx="5585461" cy="2357878"/>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lvl="1" indent="0">
              <a:lnSpc>
                <a:spcPct val="100000"/>
              </a:lnSpc>
              <a:spcBef>
                <a:spcPts val="600"/>
              </a:spcBef>
              <a:buNone/>
              <a:defRPr/>
            </a:pPr>
            <a:r>
              <a:rPr lang="pt-BR" sz="2800" dirty="0">
                <a:solidFill>
                  <a:srgbClr val="C00000"/>
                </a:solidFill>
              </a:rPr>
              <a:t>Processamento de sinal</a:t>
            </a:r>
            <a:r>
              <a:rPr kumimoji="0" lang="pt-BR"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no receptor?</a:t>
            </a:r>
            <a:endParaRPr kumimoji="0" lang="pt-BR"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95275" lvl="1" indent="-222250">
              <a:lnSpc>
                <a:spcPct val="100000"/>
              </a:lnSpc>
              <a:spcBef>
                <a:spcPts val="600"/>
              </a:spcBef>
              <a:buFont typeface="Wingdings" pitchFamily="2" charset="2"/>
              <a:buChar char="§"/>
              <a:defRPr/>
            </a:pPr>
            <a:r>
              <a:rPr lang="pt-BR" dirty="0">
                <a:solidFill>
                  <a:prstClr val="black"/>
                </a:solidFill>
              </a:rPr>
              <a:t>não queremos apenas adicionar</a:t>
            </a:r>
            <a:r>
              <a:rPr lang="pt-BR" dirty="0">
                <a:solidFill>
                  <a:prstClr val="black"/>
                </a:solidFill>
                <a:latin typeface="Calibri" panose="020F0502020204030204"/>
              </a:rPr>
              <a:t> y1 e y2</a:t>
            </a:r>
          </a:p>
          <a:p>
            <a:pPr marL="295275" lvl="1" indent="-222250">
              <a:lnSpc>
                <a:spcPct val="100000"/>
              </a:lnSpc>
              <a:spcBef>
                <a:spcPts val="600"/>
              </a:spcBef>
              <a:buFont typeface="Wingdings" pitchFamily="2" charset="2"/>
              <a:buChar char="§"/>
              <a:defRPr/>
            </a:pPr>
            <a:r>
              <a:rPr lang="pt-BR" dirty="0">
                <a:solidFill>
                  <a:prstClr val="black"/>
                </a:solidFill>
                <a:latin typeface="Calibri" panose="020F0502020204030204"/>
              </a:rPr>
              <a:t>pegar o mais forte ou o com menor SNR </a:t>
            </a:r>
            <a:r>
              <a:rPr kumimoji="0" lang="pt-BR" b="0" i="0" u="none" strike="noStrike" kern="1200" cap="none" spc="0" normalizeH="0" baseline="0" noProof="0" dirty="0">
                <a:ln>
                  <a:noFill/>
                </a:ln>
                <a:solidFill>
                  <a:prstClr val="black"/>
                </a:solidFill>
                <a:effectLst/>
                <a:uLnTx/>
                <a:uFillTx/>
                <a:latin typeface="Calibri" panose="020F0502020204030204"/>
                <a:ea typeface="+mn-ea"/>
                <a:cs typeface="+mn-cs"/>
              </a:rPr>
              <a:t>de </a:t>
            </a:r>
            <a:r>
              <a:rPr lang="pt-BR" dirty="0">
                <a:solidFill>
                  <a:prstClr val="black"/>
                </a:solidFill>
                <a:latin typeface="Calibri" panose="020F0502020204030204"/>
              </a:rPr>
              <a:t>y1 e y2?</a:t>
            </a:r>
          </a:p>
          <a:p>
            <a:pPr marL="295275" lvl="1" indent="-222250">
              <a:lnSpc>
                <a:spcPct val="100000"/>
              </a:lnSpc>
              <a:spcBef>
                <a:spcPts val="600"/>
              </a:spcBef>
              <a:buFont typeface="Wingdings" pitchFamily="2" charset="2"/>
              <a:buChar char="§"/>
              <a:defRPr/>
            </a:pPr>
            <a:r>
              <a:rPr lang="pt-BR" dirty="0">
                <a:solidFill>
                  <a:prstClr val="black"/>
                </a:solidFill>
              </a:rPr>
              <a:t>realinhar fases, adicionar coerentemente?</a:t>
            </a: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7987"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4">
            <a:extLst>
              <a:ext uri="{FF2B5EF4-FFF2-40B4-BE49-F238E27FC236}">
                <a16:creationId xmlns:a16="http://schemas.microsoft.com/office/drawing/2014/main" id="{215CAA64-D709-1395-A093-9F8C1C2D943E}"/>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31</a:t>
            </a:fld>
            <a:endParaRPr lang="pt-BR" dirty="0"/>
          </a:p>
        </p:txBody>
      </p:sp>
    </p:spTree>
    <p:extLst>
      <p:ext uri="{BB962C8B-B14F-4D97-AF65-F5344CB8AC3E}">
        <p14:creationId xmlns:p14="http://schemas.microsoft.com/office/powerpoint/2010/main" val="32331531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3"/>
                                        </p:tgtEl>
                                        <p:attrNameLst>
                                          <p:attrName>style.visibility</p:attrName>
                                        </p:attrNameLst>
                                      </p:cBhvr>
                                      <p:to>
                                        <p:strVal val="visible"/>
                                      </p:to>
                                    </p:set>
                                    <p:animEffect transition="in" filter="wipe(left)">
                                      <p:cBhvr>
                                        <p:cTn id="7" dur="1000"/>
                                        <p:tgtEl>
                                          <p:spTgt spid="123"/>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192"/>
                                        </p:tgtEl>
                                        <p:attrNameLst>
                                          <p:attrName>style.visibility</p:attrName>
                                        </p:attrNameLst>
                                      </p:cBhvr>
                                      <p:to>
                                        <p:strVal val="visible"/>
                                      </p:to>
                                    </p:set>
                                    <p:animEffect transition="in" filter="dissolve">
                                      <p:cBhvr>
                                        <p:cTn id="11" dur="500"/>
                                        <p:tgtEl>
                                          <p:spTgt spid="19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36"/>
                                        </p:tgtEl>
                                        <p:attrNameLst>
                                          <p:attrName>style.visibility</p:attrName>
                                        </p:attrNameLst>
                                      </p:cBhvr>
                                      <p:to>
                                        <p:strVal val="visible"/>
                                      </p:to>
                                    </p:set>
                                    <p:animEffect transition="in" filter="wipe(left)">
                                      <p:cBhvr>
                                        <p:cTn id="16" dur="1000"/>
                                        <p:tgtEl>
                                          <p:spTgt spid="136"/>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216"/>
                                        </p:tgtEl>
                                        <p:attrNameLst>
                                          <p:attrName>style.visibility</p:attrName>
                                        </p:attrNameLst>
                                      </p:cBhvr>
                                      <p:to>
                                        <p:strVal val="visible"/>
                                      </p:to>
                                    </p:set>
                                    <p:animEffect transition="in" filter="dissolve">
                                      <p:cBhvr>
                                        <p:cTn id="20" dur="500"/>
                                        <p:tgtEl>
                                          <p:spTgt spid="21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29"/>
                                        </p:tgtEl>
                                        <p:attrNameLst>
                                          <p:attrName>style.visibility</p:attrName>
                                        </p:attrNameLst>
                                      </p:cBhvr>
                                      <p:to>
                                        <p:strVal val="visible"/>
                                      </p:to>
                                    </p:set>
                                    <p:animEffect transition="in" filter="wipe(left)">
                                      <p:cBhvr>
                                        <p:cTn id="25" dur="1000"/>
                                        <p:tgtEl>
                                          <p:spTgt spid="129"/>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35"/>
                                        </p:tgtEl>
                                        <p:attrNameLst>
                                          <p:attrName>style.visibility</p:attrName>
                                        </p:attrNameLst>
                                      </p:cBhvr>
                                      <p:to>
                                        <p:strVal val="visible"/>
                                      </p:to>
                                    </p:set>
                                    <p:animEffect transition="in" filter="dissolve">
                                      <p:cBhvr>
                                        <p:cTn id="30" dur="500"/>
                                        <p:tgtEl>
                                          <p:spTgt spid="23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EC181B-15E2-F5D5-FD55-35BB51DFD55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7847264-67FE-1497-6A66-9D8D3B95081A}"/>
              </a:ext>
            </a:extLst>
          </p:cNvPr>
          <p:cNvSpPr>
            <a:spLocks noGrp="1"/>
          </p:cNvSpPr>
          <p:nvPr>
            <p:ph type="title"/>
          </p:nvPr>
        </p:nvSpPr>
        <p:spPr>
          <a:xfrm>
            <a:off x="787400" y="235921"/>
            <a:ext cx="10515600" cy="894622"/>
          </a:xfrm>
        </p:spPr>
        <p:txBody>
          <a:bodyPr>
            <a:normAutofit/>
          </a:bodyPr>
          <a:lstStyle/>
          <a:p>
            <a:r>
              <a:rPr lang="pt-BR" dirty="0"/>
              <a:t>MIMO: </a:t>
            </a:r>
            <a:r>
              <a:rPr lang="pt-BR" i="1" dirty="0"/>
              <a:t>multiplexação</a:t>
            </a:r>
            <a:r>
              <a:rPr lang="pt-BR" dirty="0"/>
              <a:t> espacial</a:t>
            </a:r>
            <a:endParaRPr lang="pt-BR" i="1" dirty="0"/>
          </a:p>
        </p:txBody>
      </p:sp>
      <p:pic>
        <p:nvPicPr>
          <p:cNvPr id="121" name="Picture 120">
            <a:extLst>
              <a:ext uri="{FF2B5EF4-FFF2-40B4-BE49-F238E27FC236}">
                <a16:creationId xmlns:a16="http://schemas.microsoft.com/office/drawing/2014/main" id="{D2BD2990-8725-01F1-4F13-E13C2894048F}"/>
              </a:ext>
            </a:extLst>
          </p:cNvPr>
          <p:cNvPicPr>
            <a:picLocks noChangeAspect="1"/>
          </p:cNvPicPr>
          <p:nvPr/>
        </p:nvPicPr>
        <p:blipFill>
          <a:blip r:embed="rId3"/>
          <a:stretch>
            <a:fillRect/>
          </a:stretch>
        </p:blipFill>
        <p:spPr>
          <a:xfrm>
            <a:off x="8426413" y="516753"/>
            <a:ext cx="754927" cy="939464"/>
          </a:xfrm>
          <a:prstGeom prst="rect">
            <a:avLst/>
          </a:prstGeom>
        </p:spPr>
      </p:pic>
      <p:pic>
        <p:nvPicPr>
          <p:cNvPr id="122" name="Picture 121">
            <a:extLst>
              <a:ext uri="{FF2B5EF4-FFF2-40B4-BE49-F238E27FC236}">
                <a16:creationId xmlns:a16="http://schemas.microsoft.com/office/drawing/2014/main" id="{BF2406EE-939E-2D04-8753-0258CC81634B}"/>
              </a:ext>
            </a:extLst>
          </p:cNvPr>
          <p:cNvPicPr>
            <a:picLocks noChangeAspect="1"/>
          </p:cNvPicPr>
          <p:nvPr/>
        </p:nvPicPr>
        <p:blipFill>
          <a:blip r:embed="rId4"/>
          <a:stretch>
            <a:fillRect/>
          </a:stretch>
        </p:blipFill>
        <p:spPr>
          <a:xfrm>
            <a:off x="7842344" y="2776545"/>
            <a:ext cx="654784" cy="853858"/>
          </a:xfrm>
          <a:prstGeom prst="rect">
            <a:avLst/>
          </a:prstGeom>
        </p:spPr>
      </p:pic>
      <p:grpSp>
        <p:nvGrpSpPr>
          <p:cNvPr id="123" name="Group 122">
            <a:extLst>
              <a:ext uri="{FF2B5EF4-FFF2-40B4-BE49-F238E27FC236}">
                <a16:creationId xmlns:a16="http://schemas.microsoft.com/office/drawing/2014/main" id="{EF22D4B4-CEEC-73A0-5B58-0FC47AC81C0D}"/>
              </a:ext>
            </a:extLst>
          </p:cNvPr>
          <p:cNvGrpSpPr/>
          <p:nvPr/>
        </p:nvGrpSpPr>
        <p:grpSpPr>
          <a:xfrm>
            <a:off x="7054765" y="1157103"/>
            <a:ext cx="3612063" cy="1977487"/>
            <a:chOff x="6542152" y="4100046"/>
            <a:chExt cx="4483668" cy="1805265"/>
          </a:xfrm>
        </p:grpSpPr>
        <p:cxnSp>
          <p:nvCxnSpPr>
            <p:cNvPr id="124" name="Straight Arrow Connector 123">
              <a:extLst>
                <a:ext uri="{FF2B5EF4-FFF2-40B4-BE49-F238E27FC236}">
                  <a16:creationId xmlns:a16="http://schemas.microsoft.com/office/drawing/2014/main" id="{6B994C85-45DC-0EBF-EE48-D7BF9A7E8CBC}"/>
                </a:ext>
              </a:extLst>
            </p:cNvPr>
            <p:cNvCxnSpPr>
              <a:cxnSpLocks/>
            </p:cNvCxnSpPr>
            <p:nvPr/>
          </p:nvCxnSpPr>
          <p:spPr>
            <a:xfrm flipV="1">
              <a:off x="6542152" y="4617977"/>
              <a:ext cx="4441341" cy="65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7B87F3EB-80B0-A123-A76D-C213BAA38899}"/>
                </a:ext>
              </a:extLst>
            </p:cNvPr>
            <p:cNvCxnSpPr>
              <a:cxnSpLocks/>
            </p:cNvCxnSpPr>
            <p:nvPr/>
          </p:nvCxnSpPr>
          <p:spPr>
            <a:xfrm flipV="1">
              <a:off x="6542152" y="4110801"/>
              <a:ext cx="2423160" cy="52645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26" name="Freeform 125">
              <a:extLst>
                <a:ext uri="{FF2B5EF4-FFF2-40B4-BE49-F238E27FC236}">
                  <a16:creationId xmlns:a16="http://schemas.microsoft.com/office/drawing/2014/main" id="{2694CBC6-4E59-891B-22BA-35BEE2FA3BB9}"/>
                </a:ext>
              </a:extLst>
            </p:cNvPr>
            <p:cNvSpPr/>
            <p:nvPr/>
          </p:nvSpPr>
          <p:spPr>
            <a:xfrm>
              <a:off x="8965312" y="4100046"/>
              <a:ext cx="2057400" cy="381804"/>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127" name="Straight Arrow Connector 126">
              <a:extLst>
                <a:ext uri="{FF2B5EF4-FFF2-40B4-BE49-F238E27FC236}">
                  <a16:creationId xmlns:a16="http://schemas.microsoft.com/office/drawing/2014/main" id="{553B9034-4EB0-F93F-FC4F-9C6A9E1A5807}"/>
                </a:ext>
              </a:extLst>
            </p:cNvPr>
            <p:cNvCxnSpPr>
              <a:cxnSpLocks/>
            </p:cNvCxnSpPr>
            <p:nvPr/>
          </p:nvCxnSpPr>
          <p:spPr>
            <a:xfrm>
              <a:off x="6547851" y="4637256"/>
              <a:ext cx="1431984" cy="1268055"/>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a16:creationId xmlns:a16="http://schemas.microsoft.com/office/drawing/2014/main" id="{A88F1115-D7AA-5C8D-5EF0-2064E6D3D5E5}"/>
                </a:ext>
              </a:extLst>
            </p:cNvPr>
            <p:cNvCxnSpPr>
              <a:cxnSpLocks/>
            </p:cNvCxnSpPr>
            <p:nvPr/>
          </p:nvCxnSpPr>
          <p:spPr>
            <a:xfrm flipV="1">
              <a:off x="7979835" y="4774465"/>
              <a:ext cx="3045985" cy="1120316"/>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B53CB2F6-D6F8-59EA-955B-28413C11D270}"/>
              </a:ext>
            </a:extLst>
          </p:cNvPr>
          <p:cNvGrpSpPr/>
          <p:nvPr/>
        </p:nvGrpSpPr>
        <p:grpSpPr>
          <a:xfrm>
            <a:off x="7021658" y="1159133"/>
            <a:ext cx="3619297" cy="1954171"/>
            <a:chOff x="6505524" y="3776269"/>
            <a:chExt cx="4492647" cy="1783979"/>
          </a:xfrm>
        </p:grpSpPr>
        <p:cxnSp>
          <p:nvCxnSpPr>
            <p:cNvPr id="130" name="Straight Arrow Connector 129">
              <a:extLst>
                <a:ext uri="{FF2B5EF4-FFF2-40B4-BE49-F238E27FC236}">
                  <a16:creationId xmlns:a16="http://schemas.microsoft.com/office/drawing/2014/main" id="{F4E705E4-3CC9-E5A0-D626-8818A4E5FDF6}"/>
                </a:ext>
              </a:extLst>
            </p:cNvPr>
            <p:cNvCxnSpPr>
              <a:cxnSpLocks/>
            </p:cNvCxnSpPr>
            <p:nvPr/>
          </p:nvCxnSpPr>
          <p:spPr>
            <a:xfrm flipV="1">
              <a:off x="6505524" y="5092878"/>
              <a:ext cx="4482438" cy="30308"/>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131" name="Freeform 130">
              <a:extLst>
                <a:ext uri="{FF2B5EF4-FFF2-40B4-BE49-F238E27FC236}">
                  <a16:creationId xmlns:a16="http://schemas.microsoft.com/office/drawing/2014/main" id="{EBFADDF4-3B07-D38D-C366-C200F159F51E}"/>
                </a:ext>
              </a:extLst>
            </p:cNvPr>
            <p:cNvSpPr/>
            <p:nvPr/>
          </p:nvSpPr>
          <p:spPr>
            <a:xfrm>
              <a:off x="8965313" y="3776269"/>
              <a:ext cx="2032858" cy="1190865"/>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132" name="Straight Arrow Connector 131">
              <a:extLst>
                <a:ext uri="{FF2B5EF4-FFF2-40B4-BE49-F238E27FC236}">
                  <a16:creationId xmlns:a16="http://schemas.microsoft.com/office/drawing/2014/main" id="{F3C4CB89-F6EA-8DFA-7ADA-CA09DB5E1E1D}"/>
                </a:ext>
              </a:extLst>
            </p:cNvPr>
            <p:cNvCxnSpPr>
              <a:cxnSpLocks/>
            </p:cNvCxnSpPr>
            <p:nvPr/>
          </p:nvCxnSpPr>
          <p:spPr>
            <a:xfrm flipV="1">
              <a:off x="7979835" y="5223225"/>
              <a:ext cx="3008126" cy="337023"/>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2088C733-FCF0-D716-E8A4-6477738C388A}"/>
                </a:ext>
              </a:extLst>
            </p:cNvPr>
            <p:cNvCxnSpPr>
              <a:cxnSpLocks/>
            </p:cNvCxnSpPr>
            <p:nvPr/>
          </p:nvCxnSpPr>
          <p:spPr>
            <a:xfrm>
              <a:off x="8727966" y="3932259"/>
              <a:ext cx="2259995" cy="1114314"/>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2225918E-E436-021D-DB74-987BC919461D}"/>
                </a:ext>
              </a:extLst>
            </p:cNvPr>
            <p:cNvCxnSpPr>
              <a:cxnSpLocks/>
            </p:cNvCxnSpPr>
            <p:nvPr/>
          </p:nvCxnSpPr>
          <p:spPr>
            <a:xfrm flipV="1">
              <a:off x="7885911" y="5144798"/>
              <a:ext cx="3110155" cy="241502"/>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90ED51C1-E1E1-C4C1-181C-16F2E5A438F5}"/>
                </a:ext>
              </a:extLst>
            </p:cNvPr>
            <p:cNvCxnSpPr>
              <a:cxnSpLocks/>
            </p:cNvCxnSpPr>
            <p:nvPr/>
          </p:nvCxnSpPr>
          <p:spPr>
            <a:xfrm>
              <a:off x="6547851" y="4302724"/>
              <a:ext cx="4316619" cy="743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A3118742-337E-18A1-9CD9-891DD1704A6D}"/>
              </a:ext>
            </a:extLst>
          </p:cNvPr>
          <p:cNvGrpSpPr/>
          <p:nvPr/>
        </p:nvGrpSpPr>
        <p:grpSpPr>
          <a:xfrm>
            <a:off x="7028471" y="1314707"/>
            <a:ext cx="3628383" cy="1602064"/>
            <a:chOff x="6601908" y="4211063"/>
            <a:chExt cx="4503927" cy="1462537"/>
          </a:xfrm>
        </p:grpSpPr>
        <p:cxnSp>
          <p:nvCxnSpPr>
            <p:cNvPr id="137" name="Straight Arrow Connector 136">
              <a:extLst>
                <a:ext uri="{FF2B5EF4-FFF2-40B4-BE49-F238E27FC236}">
                  <a16:creationId xmlns:a16="http://schemas.microsoft.com/office/drawing/2014/main" id="{4172E062-9D7B-E462-0A18-D3C73632F9A1}"/>
                </a:ext>
              </a:extLst>
            </p:cNvPr>
            <p:cNvCxnSpPr>
              <a:cxnSpLocks/>
            </p:cNvCxnSpPr>
            <p:nvPr/>
          </p:nvCxnSpPr>
          <p:spPr>
            <a:xfrm flipV="1">
              <a:off x="6610162" y="4211063"/>
              <a:ext cx="2195562" cy="1204892"/>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B2974DAB-81D2-6BD4-DB72-0939356E686C}"/>
                </a:ext>
              </a:extLst>
            </p:cNvPr>
            <p:cNvCxnSpPr>
              <a:cxnSpLocks/>
            </p:cNvCxnSpPr>
            <p:nvPr/>
          </p:nvCxnSpPr>
          <p:spPr>
            <a:xfrm>
              <a:off x="8805723" y="4224408"/>
              <a:ext cx="2293494" cy="287213"/>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Straight Arrow Connector 138">
              <a:extLst>
                <a:ext uri="{FF2B5EF4-FFF2-40B4-BE49-F238E27FC236}">
                  <a16:creationId xmlns:a16="http://schemas.microsoft.com/office/drawing/2014/main" id="{D3933B7A-D62E-516D-48CD-942526264402}"/>
                </a:ext>
              </a:extLst>
            </p:cNvPr>
            <p:cNvCxnSpPr>
              <a:cxnSpLocks/>
            </p:cNvCxnSpPr>
            <p:nvPr/>
          </p:nvCxnSpPr>
          <p:spPr>
            <a:xfrm>
              <a:off x="6601908" y="5418034"/>
              <a:ext cx="1383926" cy="255566"/>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FE5A7203-48B4-05FC-1B72-DB368DFAE498}"/>
                </a:ext>
              </a:extLst>
            </p:cNvPr>
            <p:cNvCxnSpPr>
              <a:cxnSpLocks/>
            </p:cNvCxnSpPr>
            <p:nvPr/>
          </p:nvCxnSpPr>
          <p:spPr>
            <a:xfrm flipV="1">
              <a:off x="7973835" y="4682822"/>
              <a:ext cx="3132000" cy="981639"/>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1" name="Straight Arrow Connector 140">
              <a:extLst>
                <a:ext uri="{FF2B5EF4-FFF2-40B4-BE49-F238E27FC236}">
                  <a16:creationId xmlns:a16="http://schemas.microsoft.com/office/drawing/2014/main" id="{49C50C61-5455-C777-F4A9-C34E9EDC222E}"/>
                </a:ext>
              </a:extLst>
            </p:cNvPr>
            <p:cNvCxnSpPr>
              <a:cxnSpLocks/>
            </p:cNvCxnSpPr>
            <p:nvPr/>
          </p:nvCxnSpPr>
          <p:spPr>
            <a:xfrm flipV="1">
              <a:off x="6610161" y="4633988"/>
              <a:ext cx="4486402" cy="77514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558B95D2-2ACF-12C6-EF72-649E712E76B6}"/>
              </a:ext>
            </a:extLst>
          </p:cNvPr>
          <p:cNvGrpSpPr/>
          <p:nvPr/>
        </p:nvGrpSpPr>
        <p:grpSpPr>
          <a:xfrm>
            <a:off x="5938522" y="1461281"/>
            <a:ext cx="1436802" cy="1810190"/>
            <a:chOff x="6304282" y="1461281"/>
            <a:chExt cx="1436802" cy="1810190"/>
          </a:xfrm>
        </p:grpSpPr>
        <p:grpSp>
          <p:nvGrpSpPr>
            <p:cNvPr id="143" name="Group 142">
              <a:extLst>
                <a:ext uri="{FF2B5EF4-FFF2-40B4-BE49-F238E27FC236}">
                  <a16:creationId xmlns:a16="http://schemas.microsoft.com/office/drawing/2014/main" id="{FF7681C3-1681-C393-21CD-25D9D00CEFFF}"/>
                </a:ext>
              </a:extLst>
            </p:cNvPr>
            <p:cNvGrpSpPr/>
            <p:nvPr/>
          </p:nvGrpSpPr>
          <p:grpSpPr>
            <a:xfrm>
              <a:off x="6857802" y="1461281"/>
              <a:ext cx="529615" cy="543741"/>
              <a:chOff x="9314843" y="4228123"/>
              <a:chExt cx="799977" cy="816708"/>
            </a:xfrm>
          </p:grpSpPr>
          <p:grpSp>
            <p:nvGrpSpPr>
              <p:cNvPr id="157" name="Group 156">
                <a:extLst>
                  <a:ext uri="{FF2B5EF4-FFF2-40B4-BE49-F238E27FC236}">
                    <a16:creationId xmlns:a16="http://schemas.microsoft.com/office/drawing/2014/main" id="{7B24DEC3-C77E-1754-E7A2-0E252AB9632E}"/>
                  </a:ext>
                </a:extLst>
              </p:cNvPr>
              <p:cNvGrpSpPr/>
              <p:nvPr/>
            </p:nvGrpSpPr>
            <p:grpSpPr>
              <a:xfrm>
                <a:off x="9362831" y="4228123"/>
                <a:ext cx="751989" cy="816708"/>
                <a:chOff x="9362831" y="4228123"/>
                <a:chExt cx="751989" cy="816708"/>
              </a:xfrm>
            </p:grpSpPr>
            <p:sp>
              <p:nvSpPr>
                <p:cNvPr id="162" name="Oval 161">
                  <a:extLst>
                    <a:ext uri="{FF2B5EF4-FFF2-40B4-BE49-F238E27FC236}">
                      <a16:creationId xmlns:a16="http://schemas.microsoft.com/office/drawing/2014/main" id="{0D0CA35C-EAD1-2199-60A4-ABB25ECA62D3}"/>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3" name="Rectangle 162">
                  <a:extLst>
                    <a:ext uri="{FF2B5EF4-FFF2-40B4-BE49-F238E27FC236}">
                      <a16:creationId xmlns:a16="http://schemas.microsoft.com/office/drawing/2014/main" id="{0277065A-E88D-073D-4E3F-BD638C8ADEB0}"/>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58" name="Group 157">
                <a:extLst>
                  <a:ext uri="{FF2B5EF4-FFF2-40B4-BE49-F238E27FC236}">
                    <a16:creationId xmlns:a16="http://schemas.microsoft.com/office/drawing/2014/main" id="{9BEC2AC1-73D5-437A-8DD3-4A29A3A12A2D}"/>
                  </a:ext>
                </a:extLst>
              </p:cNvPr>
              <p:cNvGrpSpPr/>
              <p:nvPr/>
            </p:nvGrpSpPr>
            <p:grpSpPr>
              <a:xfrm>
                <a:off x="9314843" y="4295754"/>
                <a:ext cx="650867" cy="675040"/>
                <a:chOff x="8506580" y="4369791"/>
                <a:chExt cx="650867" cy="675040"/>
              </a:xfrm>
            </p:grpSpPr>
            <p:sp>
              <p:nvSpPr>
                <p:cNvPr id="160" name="Oval 159">
                  <a:extLst>
                    <a:ext uri="{FF2B5EF4-FFF2-40B4-BE49-F238E27FC236}">
                      <a16:creationId xmlns:a16="http://schemas.microsoft.com/office/drawing/2014/main" id="{9820C0FA-C1A9-A250-EC8B-8BB67DD38CE1}"/>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1" name="Rectangle 160">
                  <a:extLst>
                    <a:ext uri="{FF2B5EF4-FFF2-40B4-BE49-F238E27FC236}">
                      <a16:creationId xmlns:a16="http://schemas.microsoft.com/office/drawing/2014/main" id="{B02A2615-8E34-FAAA-3A13-002D89E672D7}"/>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59" name="Oval 158">
                <a:extLst>
                  <a:ext uri="{FF2B5EF4-FFF2-40B4-BE49-F238E27FC236}">
                    <a16:creationId xmlns:a16="http://schemas.microsoft.com/office/drawing/2014/main" id="{9106A1F1-F060-DBC7-1970-385669C1D974}"/>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44" name="Group 143">
              <a:extLst>
                <a:ext uri="{FF2B5EF4-FFF2-40B4-BE49-F238E27FC236}">
                  <a16:creationId xmlns:a16="http://schemas.microsoft.com/office/drawing/2014/main" id="{B6452BE5-D840-6665-4539-E8CAF7697D50}"/>
                </a:ext>
              </a:extLst>
            </p:cNvPr>
            <p:cNvGrpSpPr/>
            <p:nvPr/>
          </p:nvGrpSpPr>
          <p:grpSpPr>
            <a:xfrm>
              <a:off x="6796428" y="2391144"/>
              <a:ext cx="541824" cy="503577"/>
              <a:chOff x="9314843" y="4228123"/>
              <a:chExt cx="818418" cy="816708"/>
            </a:xfrm>
          </p:grpSpPr>
          <p:grpSp>
            <p:nvGrpSpPr>
              <p:cNvPr id="150" name="Group 149">
                <a:extLst>
                  <a:ext uri="{FF2B5EF4-FFF2-40B4-BE49-F238E27FC236}">
                    <a16:creationId xmlns:a16="http://schemas.microsoft.com/office/drawing/2014/main" id="{8B3CDA45-FD70-0014-2D6E-FAB5BB38F665}"/>
                  </a:ext>
                </a:extLst>
              </p:cNvPr>
              <p:cNvGrpSpPr/>
              <p:nvPr/>
            </p:nvGrpSpPr>
            <p:grpSpPr>
              <a:xfrm>
                <a:off x="9362831" y="4228123"/>
                <a:ext cx="770430" cy="816708"/>
                <a:chOff x="9362831" y="4228123"/>
                <a:chExt cx="770430" cy="816708"/>
              </a:xfrm>
            </p:grpSpPr>
            <p:sp>
              <p:nvSpPr>
                <p:cNvPr id="155" name="Oval 154">
                  <a:extLst>
                    <a:ext uri="{FF2B5EF4-FFF2-40B4-BE49-F238E27FC236}">
                      <a16:creationId xmlns:a16="http://schemas.microsoft.com/office/drawing/2014/main" id="{8A4D3002-05B0-5EC6-27DC-EB0BC17DA393}"/>
                    </a:ext>
                  </a:extLst>
                </p:cNvPr>
                <p:cNvSpPr/>
                <p:nvPr/>
              </p:nvSpPr>
              <p:spPr>
                <a:xfrm>
                  <a:off x="9452226" y="4309666"/>
                  <a:ext cx="681035" cy="675040"/>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56" name="Rectangle 155">
                  <a:extLst>
                    <a:ext uri="{FF2B5EF4-FFF2-40B4-BE49-F238E27FC236}">
                      <a16:creationId xmlns:a16="http://schemas.microsoft.com/office/drawing/2014/main" id="{601DFD34-C666-DD2B-A9E1-07B8B123DD70}"/>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51" name="Group 150">
                <a:extLst>
                  <a:ext uri="{FF2B5EF4-FFF2-40B4-BE49-F238E27FC236}">
                    <a16:creationId xmlns:a16="http://schemas.microsoft.com/office/drawing/2014/main" id="{A8B7A666-FCFD-AEA1-B617-2469A9B8BDFF}"/>
                  </a:ext>
                </a:extLst>
              </p:cNvPr>
              <p:cNvGrpSpPr/>
              <p:nvPr/>
            </p:nvGrpSpPr>
            <p:grpSpPr>
              <a:xfrm>
                <a:off x="9314843" y="4295754"/>
                <a:ext cx="650867" cy="675040"/>
                <a:chOff x="8506580" y="4369791"/>
                <a:chExt cx="650867" cy="675040"/>
              </a:xfrm>
            </p:grpSpPr>
            <p:sp>
              <p:nvSpPr>
                <p:cNvPr id="153" name="Oval 152">
                  <a:extLst>
                    <a:ext uri="{FF2B5EF4-FFF2-40B4-BE49-F238E27FC236}">
                      <a16:creationId xmlns:a16="http://schemas.microsoft.com/office/drawing/2014/main" id="{51ECC5B9-8664-782A-EB07-29F183E0BC9B}"/>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54" name="Rectangle 153">
                  <a:extLst>
                    <a:ext uri="{FF2B5EF4-FFF2-40B4-BE49-F238E27FC236}">
                      <a16:creationId xmlns:a16="http://schemas.microsoft.com/office/drawing/2014/main" id="{EEAFF9BE-0587-18F0-077B-D9467FA77F76}"/>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152" name="Oval 151">
                <a:extLst>
                  <a:ext uri="{FF2B5EF4-FFF2-40B4-BE49-F238E27FC236}">
                    <a16:creationId xmlns:a16="http://schemas.microsoft.com/office/drawing/2014/main" id="{19030900-3B1F-3AD7-F08E-96C7B48AC926}"/>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45" name="Group 144">
              <a:extLst>
                <a:ext uri="{FF2B5EF4-FFF2-40B4-BE49-F238E27FC236}">
                  <a16:creationId xmlns:a16="http://schemas.microsoft.com/office/drawing/2014/main" id="{0264A219-3050-F302-A7DF-183278C968AB}"/>
                </a:ext>
              </a:extLst>
            </p:cNvPr>
            <p:cNvGrpSpPr/>
            <p:nvPr/>
          </p:nvGrpSpPr>
          <p:grpSpPr>
            <a:xfrm>
              <a:off x="6749364" y="1724444"/>
              <a:ext cx="306889" cy="916514"/>
              <a:chOff x="5881861" y="4560675"/>
              <a:chExt cx="463552" cy="1039595"/>
            </a:xfrm>
          </p:grpSpPr>
          <p:cxnSp>
            <p:nvCxnSpPr>
              <p:cNvPr id="148" name="Straight Connector 147">
                <a:extLst>
                  <a:ext uri="{FF2B5EF4-FFF2-40B4-BE49-F238E27FC236}">
                    <a16:creationId xmlns:a16="http://schemas.microsoft.com/office/drawing/2014/main" id="{0C663E69-82AC-52F4-FC2C-EAAAFB3BEBE0}"/>
                  </a:ext>
                </a:extLst>
              </p:cNvPr>
              <p:cNvCxnSpPr>
                <a:cxnSpLocks/>
              </p:cNvCxnSpPr>
              <p:nvPr/>
            </p:nvCxnSpPr>
            <p:spPr>
              <a:xfrm>
                <a:off x="5881861" y="4560675"/>
                <a:ext cx="463552"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D180D6A6-F1D8-184B-F975-3B18D86C25A2}"/>
                  </a:ext>
                </a:extLst>
              </p:cNvPr>
              <p:cNvCxnSpPr>
                <a:cxnSpLocks/>
                <a:endCxn id="152" idx="2"/>
              </p:cNvCxnSpPr>
              <p:nvPr/>
            </p:nvCxnSpPr>
            <p:spPr>
              <a:xfrm flipV="1">
                <a:off x="5920832" y="5593363"/>
                <a:ext cx="338949" cy="6907"/>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BBA42153-788F-A9DA-8D4A-C06E5ADDB92A}"/>
                </a:ext>
              </a:extLst>
            </p:cNvPr>
            <p:cNvSpPr txBox="1"/>
            <p:nvPr/>
          </p:nvSpPr>
          <p:spPr>
            <a:xfrm>
              <a:off x="6304282" y="2902139"/>
              <a:ext cx="1436802" cy="369332"/>
            </a:xfrm>
            <a:prstGeom prst="rect">
              <a:avLst/>
            </a:prstGeom>
            <a:noFill/>
          </p:spPr>
          <p:txBody>
            <a:bodyPr wrap="square" rtlCol="0">
              <a:spAutoFit/>
            </a:bodyPr>
            <a:lstStyle/>
            <a:p>
              <a:r>
                <a:rPr lang="pt-BR" dirty="0"/>
                <a:t>transmissor</a:t>
              </a:r>
            </a:p>
          </p:txBody>
        </p:sp>
      </p:grpSp>
      <p:grpSp>
        <p:nvGrpSpPr>
          <p:cNvPr id="165" name="Group 164">
            <a:extLst>
              <a:ext uri="{FF2B5EF4-FFF2-40B4-BE49-F238E27FC236}">
                <a16:creationId xmlns:a16="http://schemas.microsoft.com/office/drawing/2014/main" id="{43CAB883-7CE8-1731-6BF4-967ECAF4530F}"/>
              </a:ext>
            </a:extLst>
          </p:cNvPr>
          <p:cNvGrpSpPr/>
          <p:nvPr/>
        </p:nvGrpSpPr>
        <p:grpSpPr>
          <a:xfrm flipH="1">
            <a:off x="10667201" y="1639207"/>
            <a:ext cx="450955" cy="1240360"/>
            <a:chOff x="6749364" y="1654361"/>
            <a:chExt cx="450955" cy="1240360"/>
          </a:xfrm>
        </p:grpSpPr>
        <p:sp>
          <p:nvSpPr>
            <p:cNvPr id="166" name="Oval 165">
              <a:extLst>
                <a:ext uri="{FF2B5EF4-FFF2-40B4-BE49-F238E27FC236}">
                  <a16:creationId xmlns:a16="http://schemas.microsoft.com/office/drawing/2014/main" id="{052297DE-ABC3-C8D0-C23B-FEB8152C834F}"/>
                </a:ext>
              </a:extLst>
            </p:cNvPr>
            <p:cNvSpPr/>
            <p:nvPr/>
          </p:nvSpPr>
          <p:spPr>
            <a:xfrm>
              <a:off x="7060937" y="1654361"/>
              <a:ext cx="139382" cy="140168"/>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67" name="Group 166">
              <a:extLst>
                <a:ext uri="{FF2B5EF4-FFF2-40B4-BE49-F238E27FC236}">
                  <a16:creationId xmlns:a16="http://schemas.microsoft.com/office/drawing/2014/main" id="{A4DE5BB4-A18D-D7CC-B722-68076DD50CFD}"/>
                </a:ext>
              </a:extLst>
            </p:cNvPr>
            <p:cNvGrpSpPr/>
            <p:nvPr/>
          </p:nvGrpSpPr>
          <p:grpSpPr>
            <a:xfrm>
              <a:off x="6796434" y="2391144"/>
              <a:ext cx="399130" cy="503577"/>
              <a:chOff x="9314843" y="4228123"/>
              <a:chExt cx="602880" cy="816708"/>
            </a:xfrm>
          </p:grpSpPr>
          <p:sp>
            <p:nvSpPr>
              <p:cNvPr id="172" name="Rectangle 171">
                <a:extLst>
                  <a:ext uri="{FF2B5EF4-FFF2-40B4-BE49-F238E27FC236}">
                    <a16:creationId xmlns:a16="http://schemas.microsoft.com/office/drawing/2014/main" id="{F4077B21-49D7-DDB0-E047-5B03575AFDC9}"/>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3" name="Rectangle 172">
                <a:extLst>
                  <a:ext uri="{FF2B5EF4-FFF2-40B4-BE49-F238E27FC236}">
                    <a16:creationId xmlns:a16="http://schemas.microsoft.com/office/drawing/2014/main" id="{C81FDED1-5BAB-0AF0-3AF2-F80D6F0272FE}"/>
                  </a:ext>
                </a:extLst>
              </p:cNvPr>
              <p:cNvSpPr/>
              <p:nvPr/>
            </p:nvSpPr>
            <p:spPr>
              <a:xfrm>
                <a:off x="9314843" y="4295754"/>
                <a:ext cx="563174" cy="6750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4" name="Oval 173">
                <a:extLst>
                  <a:ext uri="{FF2B5EF4-FFF2-40B4-BE49-F238E27FC236}">
                    <a16:creationId xmlns:a16="http://schemas.microsoft.com/office/drawing/2014/main" id="{E3EDE5A3-07FC-9F8E-E8F4-C2BDA908CA69}"/>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168" name="Group 167">
              <a:extLst>
                <a:ext uri="{FF2B5EF4-FFF2-40B4-BE49-F238E27FC236}">
                  <a16:creationId xmlns:a16="http://schemas.microsoft.com/office/drawing/2014/main" id="{11CFF6AA-FEE0-E52F-0DCC-226BCA2C3FC2}"/>
                </a:ext>
              </a:extLst>
            </p:cNvPr>
            <p:cNvGrpSpPr/>
            <p:nvPr/>
          </p:nvGrpSpPr>
          <p:grpSpPr>
            <a:xfrm>
              <a:off x="6749364" y="1724443"/>
              <a:ext cx="306889" cy="916514"/>
              <a:chOff x="5881861" y="4560675"/>
              <a:chExt cx="463552" cy="1039595"/>
            </a:xfrm>
          </p:grpSpPr>
          <p:cxnSp>
            <p:nvCxnSpPr>
              <p:cNvPr id="170" name="Straight Connector 169">
                <a:extLst>
                  <a:ext uri="{FF2B5EF4-FFF2-40B4-BE49-F238E27FC236}">
                    <a16:creationId xmlns:a16="http://schemas.microsoft.com/office/drawing/2014/main" id="{ABA74FE7-4852-880E-A447-0899D2E47402}"/>
                  </a:ext>
                </a:extLst>
              </p:cNvPr>
              <p:cNvCxnSpPr>
                <a:cxnSpLocks/>
              </p:cNvCxnSpPr>
              <p:nvPr/>
            </p:nvCxnSpPr>
            <p:spPr>
              <a:xfrm>
                <a:off x="5881861" y="4560675"/>
                <a:ext cx="463552" cy="0"/>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92D18BAB-0199-84F4-D251-32900C2F47B5}"/>
                  </a:ext>
                </a:extLst>
              </p:cNvPr>
              <p:cNvCxnSpPr>
                <a:cxnSpLocks/>
                <a:stCxn id="173" idx="1"/>
              </p:cNvCxnSpPr>
              <p:nvPr/>
            </p:nvCxnSpPr>
            <p:spPr>
              <a:xfrm flipV="1">
                <a:off x="5952951" y="5593444"/>
                <a:ext cx="316393" cy="6826"/>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grpSp>
      </p:grpSp>
      <p:grpSp>
        <p:nvGrpSpPr>
          <p:cNvPr id="192" name="Group 191">
            <a:extLst>
              <a:ext uri="{FF2B5EF4-FFF2-40B4-BE49-F238E27FC236}">
                <a16:creationId xmlns:a16="http://schemas.microsoft.com/office/drawing/2014/main" id="{FEB079A7-2D30-C54A-0F3C-0E2585AF555D}"/>
              </a:ext>
            </a:extLst>
          </p:cNvPr>
          <p:cNvGrpSpPr/>
          <p:nvPr/>
        </p:nvGrpSpPr>
        <p:grpSpPr>
          <a:xfrm>
            <a:off x="9851460" y="888430"/>
            <a:ext cx="758541" cy="1445208"/>
            <a:chOff x="10217220" y="888430"/>
            <a:chExt cx="758541" cy="1445208"/>
          </a:xfrm>
        </p:grpSpPr>
        <p:grpSp>
          <p:nvGrpSpPr>
            <p:cNvPr id="184" name="Group 183">
              <a:extLst>
                <a:ext uri="{FF2B5EF4-FFF2-40B4-BE49-F238E27FC236}">
                  <a16:creationId xmlns:a16="http://schemas.microsoft.com/office/drawing/2014/main" id="{1F4C92D9-8745-1C35-4D50-95C9815595AB}"/>
                </a:ext>
              </a:extLst>
            </p:cNvPr>
            <p:cNvGrpSpPr/>
            <p:nvPr/>
          </p:nvGrpSpPr>
          <p:grpSpPr>
            <a:xfrm>
              <a:off x="10336525" y="1200012"/>
              <a:ext cx="49357" cy="1133626"/>
              <a:chOff x="10336525" y="1200012"/>
              <a:chExt cx="49357" cy="1133626"/>
            </a:xfrm>
          </p:grpSpPr>
          <p:sp>
            <p:nvSpPr>
              <p:cNvPr id="175" name="Oval 174">
                <a:extLst>
                  <a:ext uri="{FF2B5EF4-FFF2-40B4-BE49-F238E27FC236}">
                    <a16:creationId xmlns:a16="http://schemas.microsoft.com/office/drawing/2014/main" id="{3AE2F566-BF37-9BDF-4882-32B46E0D651C}"/>
                  </a:ext>
                </a:extLst>
              </p:cNvPr>
              <p:cNvSpPr/>
              <p:nvPr/>
            </p:nvSpPr>
            <p:spPr>
              <a:xfrm>
                <a:off x="10336525" y="131470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6" name="Oval 175">
                <a:extLst>
                  <a:ext uri="{FF2B5EF4-FFF2-40B4-BE49-F238E27FC236}">
                    <a16:creationId xmlns:a16="http://schemas.microsoft.com/office/drawing/2014/main" id="{43859EBE-98C4-EE69-EDC0-9A4FE7A0517F}"/>
                  </a:ext>
                </a:extLst>
              </p:cNvPr>
              <p:cNvSpPr/>
              <p:nvPr/>
            </p:nvSpPr>
            <p:spPr>
              <a:xfrm>
                <a:off x="10336525" y="1621003"/>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77" name="Oval 176">
                <a:extLst>
                  <a:ext uri="{FF2B5EF4-FFF2-40B4-BE49-F238E27FC236}">
                    <a16:creationId xmlns:a16="http://schemas.microsoft.com/office/drawing/2014/main" id="{BF0ADFE6-071C-E6AC-3A58-93B2B4F7F739}"/>
                  </a:ext>
                </a:extLst>
              </p:cNvPr>
              <p:cNvSpPr/>
              <p:nvPr/>
            </p:nvSpPr>
            <p:spPr>
              <a:xfrm>
                <a:off x="10336525" y="214203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179" name="Straight Connector 178">
                <a:extLst>
                  <a:ext uri="{FF2B5EF4-FFF2-40B4-BE49-F238E27FC236}">
                    <a16:creationId xmlns:a16="http://schemas.microsoft.com/office/drawing/2014/main" id="{A938FC31-96A2-63F9-055E-084A492E99BA}"/>
                  </a:ext>
                </a:extLst>
              </p:cNvPr>
              <p:cNvCxnSpPr>
                <a:cxnSpLocks/>
                <a:stCxn id="175" idx="4"/>
                <a:endCxn id="176" idx="0"/>
              </p:cNvCxnSpPr>
              <p:nvPr/>
            </p:nvCxnSpPr>
            <p:spPr>
              <a:xfrm>
                <a:off x="10361204" y="1506308"/>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9C9BBE33-4FAB-056F-54BF-53C2C87E704D}"/>
                  </a:ext>
                </a:extLst>
              </p:cNvPr>
              <p:cNvCxnSpPr>
                <a:cxnSpLocks/>
                <a:endCxn id="177" idx="0"/>
              </p:cNvCxnSpPr>
              <p:nvPr/>
            </p:nvCxnSpPr>
            <p:spPr>
              <a:xfrm>
                <a:off x="10361203" y="1811370"/>
                <a:ext cx="1" cy="330667"/>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5B2CE429-2964-589A-F39A-A87B553AAC56}"/>
                  </a:ext>
                </a:extLst>
              </p:cNvPr>
              <p:cNvCxnSpPr>
                <a:cxnSpLocks/>
              </p:cNvCxnSpPr>
              <p:nvPr/>
            </p:nvCxnSpPr>
            <p:spPr>
              <a:xfrm>
                <a:off x="10361203" y="1200012"/>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75F543CE-115D-5AC3-07C6-F7921859A811}"/>
                </a:ext>
              </a:extLst>
            </p:cNvPr>
            <p:cNvSpPr txBox="1"/>
            <p:nvPr/>
          </p:nvSpPr>
          <p:spPr>
            <a:xfrm>
              <a:off x="10217220" y="888430"/>
              <a:ext cx="758541" cy="307777"/>
            </a:xfrm>
            <a:prstGeom prst="rect">
              <a:avLst/>
            </a:prstGeom>
            <a:noFill/>
          </p:spPr>
          <p:txBody>
            <a:bodyPr wrap="none" rtlCol="0">
              <a:spAutoFit/>
            </a:bodyPr>
            <a:lstStyle/>
            <a:p>
              <a:r>
                <a:rPr lang="pt-BR"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H</a:t>
              </a:r>
              <a:r>
                <a:rPr lang="pt-BR"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1,1</a:t>
              </a:r>
              <a:r>
                <a:rPr lang="pt-BR"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1</a:t>
              </a:r>
              <a:r>
                <a:rPr lang="pt-BR"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a:t>
              </a:r>
              <a:r>
                <a:rPr lang="pt-BR" sz="14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 </a:t>
              </a:r>
              <a:endParaRPr lang="pt-BR" sz="1400" dirty="0">
                <a:solidFill>
                  <a:srgbClr val="FF0100"/>
                </a:solidFill>
              </a:endParaRPr>
            </a:p>
          </p:txBody>
        </p:sp>
      </p:grpSp>
      <p:sp>
        <p:nvSpPr>
          <p:cNvPr id="190" name="TextBox 189">
            <a:extLst>
              <a:ext uri="{FF2B5EF4-FFF2-40B4-BE49-F238E27FC236}">
                <a16:creationId xmlns:a16="http://schemas.microsoft.com/office/drawing/2014/main" id="{6449EF9E-3D5D-57F8-CA2E-FFCDE46EE090}"/>
              </a:ext>
            </a:extLst>
          </p:cNvPr>
          <p:cNvSpPr txBox="1"/>
          <p:nvPr/>
        </p:nvSpPr>
        <p:spPr>
          <a:xfrm>
            <a:off x="6317301" y="2255410"/>
            <a:ext cx="362600" cy="369332"/>
          </a:xfrm>
          <a:prstGeom prst="rect">
            <a:avLst/>
          </a:prstGeom>
          <a:noFill/>
        </p:spPr>
        <p:txBody>
          <a:bodyPr wrap="none" rtlCol="0">
            <a:spAutoFit/>
          </a:bodyPr>
          <a:lstStyle/>
          <a:p>
            <a:r>
              <a:rPr lang="pt-BR" dirty="0"/>
              <a:t>x</a:t>
            </a:r>
            <a:r>
              <a:rPr lang="pt-BR" baseline="-25000" dirty="0"/>
              <a:t>2</a:t>
            </a:r>
          </a:p>
        </p:txBody>
      </p:sp>
      <p:sp>
        <p:nvSpPr>
          <p:cNvPr id="191" name="TextBox 190">
            <a:extLst>
              <a:ext uri="{FF2B5EF4-FFF2-40B4-BE49-F238E27FC236}">
                <a16:creationId xmlns:a16="http://schemas.microsoft.com/office/drawing/2014/main" id="{79E8C234-51B7-A179-C4D9-5A3B68E7AE6F}"/>
              </a:ext>
            </a:extLst>
          </p:cNvPr>
          <p:cNvSpPr txBox="1"/>
          <p:nvPr/>
        </p:nvSpPr>
        <p:spPr>
          <a:xfrm>
            <a:off x="6315863" y="1350823"/>
            <a:ext cx="362600" cy="369332"/>
          </a:xfrm>
          <a:prstGeom prst="rect">
            <a:avLst/>
          </a:prstGeom>
          <a:noFill/>
        </p:spPr>
        <p:txBody>
          <a:bodyPr wrap="none" rtlCol="0">
            <a:spAutoFit/>
          </a:bodyPr>
          <a:lstStyle/>
          <a:p>
            <a:r>
              <a:rPr lang="pt-BR" dirty="0"/>
              <a:t>x</a:t>
            </a:r>
            <a:r>
              <a:rPr lang="pt-BR" baseline="-25000" dirty="0"/>
              <a:t>1</a:t>
            </a:r>
          </a:p>
        </p:txBody>
      </p:sp>
      <p:grpSp>
        <p:nvGrpSpPr>
          <p:cNvPr id="216" name="Group 215">
            <a:extLst>
              <a:ext uri="{FF2B5EF4-FFF2-40B4-BE49-F238E27FC236}">
                <a16:creationId xmlns:a16="http://schemas.microsoft.com/office/drawing/2014/main" id="{83E051EF-C9E0-F922-D06B-5A4FB97E022F}"/>
              </a:ext>
            </a:extLst>
          </p:cNvPr>
          <p:cNvGrpSpPr/>
          <p:nvPr/>
        </p:nvGrpSpPr>
        <p:grpSpPr>
          <a:xfrm>
            <a:off x="10106663" y="1124942"/>
            <a:ext cx="758541" cy="953148"/>
            <a:chOff x="10472423" y="1124942"/>
            <a:chExt cx="758541" cy="953148"/>
          </a:xfrm>
        </p:grpSpPr>
        <p:grpSp>
          <p:nvGrpSpPr>
            <p:cNvPr id="203" name="Group 202">
              <a:extLst>
                <a:ext uri="{FF2B5EF4-FFF2-40B4-BE49-F238E27FC236}">
                  <a16:creationId xmlns:a16="http://schemas.microsoft.com/office/drawing/2014/main" id="{2CC61063-0353-EC09-687C-2BF8ADEBA48C}"/>
                </a:ext>
              </a:extLst>
            </p:cNvPr>
            <p:cNvGrpSpPr/>
            <p:nvPr/>
          </p:nvGrpSpPr>
          <p:grpSpPr>
            <a:xfrm>
              <a:off x="10602250" y="1354039"/>
              <a:ext cx="52532" cy="724051"/>
              <a:chOff x="10333350" y="1200012"/>
              <a:chExt cx="52532" cy="724051"/>
            </a:xfrm>
          </p:grpSpPr>
          <p:sp>
            <p:nvSpPr>
              <p:cNvPr id="205" name="Oval 204">
                <a:extLst>
                  <a:ext uri="{FF2B5EF4-FFF2-40B4-BE49-F238E27FC236}">
                    <a16:creationId xmlns:a16="http://schemas.microsoft.com/office/drawing/2014/main" id="{B14F9FF6-2671-02D7-FB2A-D41242735EE4}"/>
                  </a:ext>
                </a:extLst>
              </p:cNvPr>
              <p:cNvSpPr/>
              <p:nvPr/>
            </p:nvSpPr>
            <p:spPr>
              <a:xfrm>
                <a:off x="10336525" y="131470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06" name="Oval 205">
                <a:extLst>
                  <a:ext uri="{FF2B5EF4-FFF2-40B4-BE49-F238E27FC236}">
                    <a16:creationId xmlns:a16="http://schemas.microsoft.com/office/drawing/2014/main" id="{73F9BE37-325B-E0B4-82FA-574B9077DACC}"/>
                  </a:ext>
                </a:extLst>
              </p:cNvPr>
              <p:cNvSpPr/>
              <p:nvPr/>
            </p:nvSpPr>
            <p:spPr>
              <a:xfrm>
                <a:off x="10336525" y="1614653"/>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07" name="Oval 206">
                <a:extLst>
                  <a:ext uri="{FF2B5EF4-FFF2-40B4-BE49-F238E27FC236}">
                    <a16:creationId xmlns:a16="http://schemas.microsoft.com/office/drawing/2014/main" id="{F42A8073-5A6A-4C1E-11A1-A215C570969B}"/>
                  </a:ext>
                </a:extLst>
              </p:cNvPr>
              <p:cNvSpPr/>
              <p:nvPr/>
            </p:nvSpPr>
            <p:spPr>
              <a:xfrm>
                <a:off x="10333350" y="1732462"/>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208" name="Straight Connector 207">
                <a:extLst>
                  <a:ext uri="{FF2B5EF4-FFF2-40B4-BE49-F238E27FC236}">
                    <a16:creationId xmlns:a16="http://schemas.microsoft.com/office/drawing/2014/main" id="{3E2256D3-634F-7059-AF06-86905C07C8E1}"/>
                  </a:ext>
                </a:extLst>
              </p:cNvPr>
              <p:cNvCxnSpPr>
                <a:cxnSpLocks/>
                <a:stCxn id="205" idx="4"/>
                <a:endCxn id="206" idx="0"/>
              </p:cNvCxnSpPr>
              <p:nvPr/>
            </p:nvCxnSpPr>
            <p:spPr>
              <a:xfrm>
                <a:off x="10361204" y="1506308"/>
                <a:ext cx="0" cy="10834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A1264B75-5ED1-9E57-4556-B8B879FDE402}"/>
                  </a:ext>
                </a:extLst>
              </p:cNvPr>
              <p:cNvCxnSpPr>
                <a:cxnSpLocks/>
              </p:cNvCxnSpPr>
              <p:nvPr/>
            </p:nvCxnSpPr>
            <p:spPr>
              <a:xfrm>
                <a:off x="10361203" y="1200012"/>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204" name="TextBox 203">
              <a:extLst>
                <a:ext uri="{FF2B5EF4-FFF2-40B4-BE49-F238E27FC236}">
                  <a16:creationId xmlns:a16="http://schemas.microsoft.com/office/drawing/2014/main" id="{8969A684-199B-63EF-B492-71F8217A755F}"/>
                </a:ext>
              </a:extLst>
            </p:cNvPr>
            <p:cNvSpPr txBox="1"/>
            <p:nvPr/>
          </p:nvSpPr>
          <p:spPr>
            <a:xfrm>
              <a:off x="10472423" y="1124942"/>
              <a:ext cx="758541" cy="307777"/>
            </a:xfrm>
            <a:prstGeom prst="rect">
              <a:avLst/>
            </a:prstGeom>
            <a:noFill/>
          </p:spPr>
          <p:txBody>
            <a:bodyPr wrap="none" rtlCol="0">
              <a:spAutoFit/>
            </a:bodyPr>
            <a:lstStyle/>
            <a:p>
              <a:r>
                <a:rPr lang="pt-BR"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H</a:t>
              </a:r>
              <a:r>
                <a:rPr lang="pt-BR"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2,1</a:t>
              </a:r>
              <a:r>
                <a:rPr lang="pt-BR"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2</a:t>
              </a:r>
              <a:r>
                <a:rPr lang="pt-BR"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a:t>
              </a:r>
              <a:r>
                <a:rPr lang="pt-BR" sz="14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 </a:t>
              </a:r>
              <a:endParaRPr lang="pt-BR" sz="1400" dirty="0">
                <a:solidFill>
                  <a:srgbClr val="FF0100"/>
                </a:solidFill>
              </a:endParaRPr>
            </a:p>
          </p:txBody>
        </p:sp>
      </p:grpSp>
      <p:sp>
        <p:nvSpPr>
          <p:cNvPr id="217" name="TextBox 216">
            <a:extLst>
              <a:ext uri="{FF2B5EF4-FFF2-40B4-BE49-F238E27FC236}">
                <a16:creationId xmlns:a16="http://schemas.microsoft.com/office/drawing/2014/main" id="{396C1759-102C-8D1D-045B-638275576A8B}"/>
              </a:ext>
            </a:extLst>
          </p:cNvPr>
          <p:cNvSpPr txBox="1"/>
          <p:nvPr/>
        </p:nvSpPr>
        <p:spPr>
          <a:xfrm>
            <a:off x="10898296" y="1327936"/>
            <a:ext cx="1181734" cy="523220"/>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y</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pt-BR" sz="1400" i="1" dirty="0">
                <a:effectLst/>
                <a:latin typeface="Aptos" panose="020B0004020202020204" pitchFamily="34" charset="0"/>
                <a:ea typeface="Aptos" panose="020B0004020202020204" pitchFamily="34" charset="0"/>
                <a:cs typeface="Times New Roman" panose="02020603050405020304" pitchFamily="18" charset="0"/>
              </a:rPr>
              <a:t>=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pt-BR" sz="1400" i="1" dirty="0">
                <a:effectLst/>
                <a:latin typeface="Aptos" panose="020B0004020202020204" pitchFamily="34" charset="0"/>
                <a:ea typeface="Aptos" panose="020B0004020202020204" pitchFamily="34" charset="0"/>
                <a:cs typeface="Times New Roman" panose="02020603050405020304" pitchFamily="18" charset="0"/>
              </a:rPr>
              <a:t>) </a:t>
            </a:r>
          </a:p>
          <a:p>
            <a:r>
              <a:rPr lang="pt-BR" sz="1400" i="1" dirty="0">
                <a:latin typeface="Aptos" panose="020B0004020202020204" pitchFamily="34" charset="0"/>
                <a:ea typeface="Aptos" panose="020B0004020202020204" pitchFamily="34" charset="0"/>
                <a:cs typeface="Times New Roman" panose="02020603050405020304" pitchFamily="18" charset="0"/>
              </a:rPr>
              <a:t>       </a:t>
            </a:r>
            <a:r>
              <a:rPr lang="pt-BR" sz="1400" i="1" dirty="0">
                <a:effectLst/>
                <a:latin typeface="Aptos" panose="020B0004020202020204" pitchFamily="34" charset="0"/>
                <a:ea typeface="Aptos" panose="020B0004020202020204" pitchFamily="34" charset="0"/>
                <a:cs typeface="Times New Roman" panose="02020603050405020304" pitchFamily="18" charset="0"/>
              </a:rPr>
              <a:t>+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sp>
        <p:nvSpPr>
          <p:cNvPr id="229" name="TextBox 228">
            <a:extLst>
              <a:ext uri="{FF2B5EF4-FFF2-40B4-BE49-F238E27FC236}">
                <a16:creationId xmlns:a16="http://schemas.microsoft.com/office/drawing/2014/main" id="{9DFB49F0-680B-5853-C4AD-CFB0278FC13E}"/>
              </a:ext>
            </a:extLst>
          </p:cNvPr>
          <p:cNvSpPr txBox="1"/>
          <p:nvPr/>
        </p:nvSpPr>
        <p:spPr>
          <a:xfrm>
            <a:off x="10753491" y="2664662"/>
            <a:ext cx="1233216" cy="523220"/>
          </a:xfrm>
          <a:prstGeom prst="rect">
            <a:avLst/>
          </a:prstGeom>
          <a:noFill/>
        </p:spPr>
        <p:txBody>
          <a:bodyPr wrap="squar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y</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pt-BR" sz="1400" i="1" dirty="0">
                <a:effectLst/>
                <a:latin typeface="Aptos" panose="020B0004020202020204" pitchFamily="34" charset="0"/>
                <a:ea typeface="Aptos" panose="020B0004020202020204" pitchFamily="34" charset="0"/>
                <a:cs typeface="Times New Roman" panose="02020603050405020304" pitchFamily="18" charset="0"/>
              </a:rPr>
              <a:t>=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pt-BR" sz="1400" i="1" dirty="0">
                <a:effectLst/>
                <a:latin typeface="Aptos" panose="020B0004020202020204" pitchFamily="34" charset="0"/>
                <a:ea typeface="Aptos" panose="020B0004020202020204" pitchFamily="34" charset="0"/>
                <a:cs typeface="Times New Roman" panose="02020603050405020304" pitchFamily="18" charset="0"/>
              </a:rPr>
              <a:t>) </a:t>
            </a:r>
          </a:p>
          <a:p>
            <a:r>
              <a:rPr lang="pt-BR" sz="1400" i="1" dirty="0">
                <a:latin typeface="Aptos" panose="020B0004020202020204" pitchFamily="34" charset="0"/>
                <a:ea typeface="Aptos" panose="020B0004020202020204" pitchFamily="34" charset="0"/>
                <a:cs typeface="Times New Roman" panose="02020603050405020304" pitchFamily="18" charset="0"/>
              </a:rPr>
              <a:t>       </a:t>
            </a:r>
            <a:r>
              <a:rPr lang="pt-BR" sz="1400" i="1" dirty="0">
                <a:effectLst/>
                <a:latin typeface="Aptos" panose="020B0004020202020204" pitchFamily="34" charset="0"/>
                <a:ea typeface="Aptos" panose="020B0004020202020204" pitchFamily="34" charset="0"/>
                <a:cs typeface="Times New Roman" panose="02020603050405020304" pitchFamily="18" charset="0"/>
              </a:rPr>
              <a:t>+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sp>
        <p:nvSpPr>
          <p:cNvPr id="230" name="Rectangle 229">
            <a:extLst>
              <a:ext uri="{FF2B5EF4-FFF2-40B4-BE49-F238E27FC236}">
                <a16:creationId xmlns:a16="http://schemas.microsoft.com/office/drawing/2014/main" id="{87C9C12B-5508-B021-978F-B9251673E4C2}"/>
              </a:ext>
            </a:extLst>
          </p:cNvPr>
          <p:cNvSpPr/>
          <p:nvPr/>
        </p:nvSpPr>
        <p:spPr>
          <a:xfrm>
            <a:off x="10932712" y="1628698"/>
            <a:ext cx="301712" cy="1082947"/>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31" name="TextBox 230">
            <a:extLst>
              <a:ext uri="{FF2B5EF4-FFF2-40B4-BE49-F238E27FC236}">
                <a16:creationId xmlns:a16="http://schemas.microsoft.com/office/drawing/2014/main" id="{D4D752E1-6158-6802-2843-6B3F544B0681}"/>
              </a:ext>
            </a:extLst>
          </p:cNvPr>
          <p:cNvSpPr txBox="1"/>
          <p:nvPr/>
        </p:nvSpPr>
        <p:spPr>
          <a:xfrm rot="16200000">
            <a:off x="10559594" y="1917843"/>
            <a:ext cx="1033045" cy="338554"/>
          </a:xfrm>
          <a:prstGeom prst="rect">
            <a:avLst/>
          </a:prstGeom>
          <a:noFill/>
        </p:spPr>
        <p:txBody>
          <a:bodyPr wrap="square" rtlCol="0">
            <a:spAutoFit/>
          </a:bodyPr>
          <a:lstStyle/>
          <a:p>
            <a:r>
              <a:rPr lang="pt-BR" sz="1600" dirty="0"/>
              <a:t>receptor</a:t>
            </a:r>
          </a:p>
        </p:txBody>
      </p:sp>
      <p:sp>
        <p:nvSpPr>
          <p:cNvPr id="234" name="Rectangle 3">
            <a:extLst>
              <a:ext uri="{FF2B5EF4-FFF2-40B4-BE49-F238E27FC236}">
                <a16:creationId xmlns:a16="http://schemas.microsoft.com/office/drawing/2014/main" id="{87D04177-AD00-0663-4955-0E986AD8BB3B}"/>
              </a:ext>
            </a:extLst>
          </p:cNvPr>
          <p:cNvSpPr txBox="1">
            <a:spLocks noChangeArrowheads="1"/>
          </p:cNvSpPr>
          <p:nvPr/>
        </p:nvSpPr>
        <p:spPr>
          <a:xfrm>
            <a:off x="722342" y="1100263"/>
            <a:ext cx="5291198" cy="403567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0838" lvl="1" indent="-331788">
              <a:lnSpc>
                <a:spcPct val="100000"/>
              </a:lnSpc>
              <a:spcBef>
                <a:spcPts val="600"/>
              </a:spcBef>
              <a:buFont typeface="Wingdings" pitchFamily="2" charset="2"/>
              <a:buChar char="§"/>
              <a:defRPr/>
            </a:pPr>
            <a:r>
              <a:rPr lang="pt-BR" sz="2800" dirty="0">
                <a:solidFill>
                  <a:prstClr val="black"/>
                </a:solidFill>
                <a:latin typeface="Calibri" panose="020F0502020204030204"/>
              </a:rPr>
              <a:t>envie dois</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sz="2800" i="1" dirty="0">
                <a:solidFill>
                  <a:srgbClr val="C00000"/>
                </a:solidFill>
              </a:rPr>
              <a:t>diferentes fluxos de informação</a:t>
            </a:r>
            <a:r>
              <a:rPr kumimoji="0" lang="pt-BR" sz="28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pt-BR" sz="2800" b="0" u="none" strike="noStrike" kern="1200" cap="none" spc="0" normalizeH="0" baseline="0" noProof="0" dirty="0">
                <a:ln>
                  <a:noFill/>
                </a:ln>
                <a:effectLst/>
                <a:uLnTx/>
                <a:uFillTx/>
                <a:latin typeface="Calibri" panose="020F0502020204030204"/>
                <a:ea typeface="+mn-ea"/>
                <a:cs typeface="+mn-cs"/>
              </a:rPr>
              <a:t>x</a:t>
            </a:r>
            <a:r>
              <a:rPr kumimoji="0" lang="pt-BR" sz="2800" b="0" u="none" strike="noStrike" kern="1200" cap="none" spc="0" normalizeH="0" baseline="-25000" noProof="0" dirty="0">
                <a:ln>
                  <a:noFill/>
                </a:ln>
                <a:effectLst/>
                <a:uLnTx/>
                <a:uFillTx/>
                <a:latin typeface="Calibri" panose="020F0502020204030204"/>
                <a:ea typeface="+mn-ea"/>
                <a:cs typeface="+mn-cs"/>
              </a:rPr>
              <a:t>1</a:t>
            </a:r>
            <a:r>
              <a:rPr kumimoji="0" lang="pt-BR" sz="2800" b="0" u="none" strike="noStrike" kern="1200" cap="none" spc="0" normalizeH="0" baseline="0" noProof="0" dirty="0">
                <a:ln>
                  <a:noFill/>
                </a:ln>
                <a:effectLst/>
                <a:uLnTx/>
                <a:uFillTx/>
                <a:latin typeface="Calibri" panose="020F0502020204030204"/>
                <a:ea typeface="+mn-ea"/>
                <a:cs typeface="+mn-cs"/>
              </a:rPr>
              <a:t> e x</a:t>
            </a:r>
            <a:r>
              <a:rPr kumimoji="0" lang="pt-BR" sz="2800" b="0" u="none" strike="noStrike" kern="1200" cap="none" spc="0" normalizeH="0" baseline="-25000" noProof="0" dirty="0">
                <a:ln>
                  <a:noFill/>
                </a:ln>
                <a:effectLst/>
                <a:uLnTx/>
                <a:uFillTx/>
                <a:latin typeface="Calibri" panose="020F0502020204030204"/>
                <a:ea typeface="+mn-ea"/>
                <a:cs typeface="+mn-cs"/>
              </a:rPr>
              <a:t>2</a:t>
            </a:r>
            <a:r>
              <a:rPr kumimoji="0" lang="pt-BR" sz="2800" b="0" u="none" strike="noStrike" kern="1200" cap="none" spc="0" normalizeH="0" baseline="0" noProof="0" dirty="0">
                <a:ln>
                  <a:noFill/>
                </a:ln>
                <a:effectLst/>
                <a:uLnTx/>
                <a:uFillTx/>
                <a:latin typeface="Calibri" panose="020F0502020204030204"/>
                <a:ea typeface="+mn-ea"/>
                <a:cs typeface="+mn-cs"/>
              </a:rPr>
              <a:t> </a:t>
            </a:r>
            <a:r>
              <a:rPr lang="pt-BR" sz="2800" dirty="0"/>
              <a:t>em paralelo ao longo de diferentes caminhos espaciais do transmissor ao receptor</a:t>
            </a:r>
            <a:endPar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0838" lvl="1" indent="-331788">
              <a:lnSpc>
                <a:spcPct val="100000"/>
              </a:lnSpc>
              <a:spcBef>
                <a:spcPts val="600"/>
              </a:spcBef>
              <a:buFont typeface="Wingdings" pitchFamily="2" charset="2"/>
              <a:buChar char="§"/>
              <a:defRPr/>
            </a:pPr>
            <a:r>
              <a:rPr kumimoji="0" lang="pt-BR" sz="2800" b="0" i="1" u="none" strike="noStrike" kern="1200" cap="none" spc="0" normalizeH="0" baseline="0" noProof="0" dirty="0">
                <a:ln>
                  <a:noFill/>
                </a:ln>
                <a:solidFill>
                  <a:srgbClr val="0E00A3"/>
                </a:solidFill>
                <a:effectLst/>
                <a:uLnTx/>
                <a:uFillTx/>
                <a:latin typeface="Calibri" panose="020F0502020204030204"/>
                <a:ea typeface="+mn-ea"/>
                <a:cs typeface="+mn-cs"/>
              </a:rPr>
              <a:t>multiplexação</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 espacial difere de </a:t>
            </a:r>
            <a:r>
              <a:rPr kumimoji="0" lang="pt-BR" sz="2800" b="0" i="1" u="none" strike="noStrike" kern="1200" cap="none" spc="0" normalizeH="0" baseline="0" noProof="0" dirty="0">
                <a:ln>
                  <a:noFill/>
                </a:ln>
                <a:solidFill>
                  <a:srgbClr val="0012A0"/>
                </a:solidFill>
                <a:effectLst/>
                <a:uLnTx/>
                <a:uFillTx/>
                <a:latin typeface="Calibri" panose="020F0502020204030204"/>
                <a:ea typeface="+mn-ea"/>
                <a:cs typeface="+mn-cs"/>
              </a:rPr>
              <a:t>diversidade</a:t>
            </a:r>
            <a:r>
              <a:rPr kumimoji="0" lang="pt-BR" sz="2800" b="0" i="0" u="none" strike="noStrike" kern="1200" cap="none" spc="0" normalizeH="0" baseline="0" noProof="0" dirty="0">
                <a:ln>
                  <a:noFill/>
                </a:ln>
                <a:solidFill>
                  <a:prstClr val="black"/>
                </a:solidFill>
                <a:effectLst/>
                <a:uLnTx/>
                <a:uFillTx/>
                <a:latin typeface="Calibri" panose="020F0502020204030204"/>
                <a:ea typeface="+mn-ea"/>
                <a:cs typeface="+mn-cs"/>
              </a:rPr>
              <a:t> espacial</a:t>
            </a:r>
          </a:p>
        </p:txBody>
      </p:sp>
      <p:grpSp>
        <p:nvGrpSpPr>
          <p:cNvPr id="235" name="Group 234">
            <a:extLst>
              <a:ext uri="{FF2B5EF4-FFF2-40B4-BE49-F238E27FC236}">
                <a16:creationId xmlns:a16="http://schemas.microsoft.com/office/drawing/2014/main" id="{636FF2C2-40F9-E0B4-4085-4E01561D9065}"/>
              </a:ext>
            </a:extLst>
          </p:cNvPr>
          <p:cNvGrpSpPr/>
          <p:nvPr/>
        </p:nvGrpSpPr>
        <p:grpSpPr>
          <a:xfrm>
            <a:off x="6687969" y="4050725"/>
            <a:ext cx="4324495" cy="1744041"/>
            <a:chOff x="5508246" y="2897840"/>
            <a:chExt cx="4324495" cy="1744041"/>
          </a:xfrm>
        </p:grpSpPr>
        <p:sp>
          <p:nvSpPr>
            <p:cNvPr id="236" name="Rectangle 235">
              <a:extLst>
                <a:ext uri="{FF2B5EF4-FFF2-40B4-BE49-F238E27FC236}">
                  <a16:creationId xmlns:a16="http://schemas.microsoft.com/office/drawing/2014/main" id="{B023F45F-D232-68A5-359D-839BBD17018C}"/>
                </a:ext>
              </a:extLst>
            </p:cNvPr>
            <p:cNvSpPr/>
            <p:nvPr/>
          </p:nvSpPr>
          <p:spPr>
            <a:xfrm>
              <a:off x="6073627" y="3247292"/>
              <a:ext cx="386861" cy="10865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37" name="TextBox 236">
              <a:extLst>
                <a:ext uri="{FF2B5EF4-FFF2-40B4-BE49-F238E27FC236}">
                  <a16:creationId xmlns:a16="http://schemas.microsoft.com/office/drawing/2014/main" id="{467530FA-8640-B8EE-A2F6-7FEB5481FC6C}"/>
                </a:ext>
              </a:extLst>
            </p:cNvPr>
            <p:cNvSpPr txBox="1"/>
            <p:nvPr/>
          </p:nvSpPr>
          <p:spPr>
            <a:xfrm rot="16200000">
              <a:off x="5735082" y="3625824"/>
              <a:ext cx="1054712" cy="307777"/>
            </a:xfrm>
            <a:prstGeom prst="rect">
              <a:avLst/>
            </a:prstGeom>
            <a:noFill/>
          </p:spPr>
          <p:txBody>
            <a:bodyPr wrap="none" rtlCol="0">
              <a:spAutoFit/>
            </a:bodyPr>
            <a:lstStyle/>
            <a:p>
              <a:r>
                <a:rPr lang="pt-BR" sz="1400" dirty="0"/>
                <a:t>Transmissor</a:t>
              </a:r>
            </a:p>
          </p:txBody>
        </p:sp>
        <p:grpSp>
          <p:nvGrpSpPr>
            <p:cNvPr id="238" name="Group 237">
              <a:extLst>
                <a:ext uri="{FF2B5EF4-FFF2-40B4-BE49-F238E27FC236}">
                  <a16:creationId xmlns:a16="http://schemas.microsoft.com/office/drawing/2014/main" id="{DFD78CBF-CC89-09A8-CD33-FBCDDE2D4C1A}"/>
                </a:ext>
              </a:extLst>
            </p:cNvPr>
            <p:cNvGrpSpPr/>
            <p:nvPr/>
          </p:nvGrpSpPr>
          <p:grpSpPr>
            <a:xfrm>
              <a:off x="6470013" y="3176861"/>
              <a:ext cx="371098" cy="465719"/>
              <a:chOff x="3411415" y="3036154"/>
              <a:chExt cx="371098" cy="465719"/>
            </a:xfrm>
          </p:grpSpPr>
          <p:sp>
            <p:nvSpPr>
              <p:cNvPr id="271" name="Freeform 270">
                <a:extLst>
                  <a:ext uri="{FF2B5EF4-FFF2-40B4-BE49-F238E27FC236}">
                    <a16:creationId xmlns:a16="http://schemas.microsoft.com/office/drawing/2014/main" id="{E82D2E3E-9779-76F4-1769-31020A5D233E}"/>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2" name="Triangle 271">
                <a:extLst>
                  <a:ext uri="{FF2B5EF4-FFF2-40B4-BE49-F238E27FC236}">
                    <a16:creationId xmlns:a16="http://schemas.microsoft.com/office/drawing/2014/main" id="{56AA8579-65E2-1B8B-7D19-BE9AEA0171DA}"/>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39" name="TextBox 238">
              <a:extLst>
                <a:ext uri="{FF2B5EF4-FFF2-40B4-BE49-F238E27FC236}">
                  <a16:creationId xmlns:a16="http://schemas.microsoft.com/office/drawing/2014/main" id="{E7135C2B-34F5-534D-2D0D-1D56E61CDA86}"/>
                </a:ext>
              </a:extLst>
            </p:cNvPr>
            <p:cNvSpPr txBox="1"/>
            <p:nvPr/>
          </p:nvSpPr>
          <p:spPr>
            <a:xfrm>
              <a:off x="5641767" y="3346629"/>
              <a:ext cx="349776" cy="338554"/>
            </a:xfrm>
            <a:prstGeom prst="rect">
              <a:avLst/>
            </a:prstGeom>
            <a:noFill/>
          </p:spPr>
          <p:txBody>
            <a:bodyPr wrap="none" rtlCol="0">
              <a:spAutoFit/>
            </a:bodyPr>
            <a:lstStyle/>
            <a:p>
              <a:r>
                <a:rPr lang="pt-BR" sz="1600" i="1" dirty="0"/>
                <a:t>x</a:t>
              </a:r>
              <a:r>
                <a:rPr lang="pt-BR" sz="1600" i="1" baseline="-25000" dirty="0"/>
                <a:t>1</a:t>
              </a:r>
            </a:p>
          </p:txBody>
        </p:sp>
        <p:cxnSp>
          <p:nvCxnSpPr>
            <p:cNvPr id="240" name="Straight Arrow Connector 239">
              <a:extLst>
                <a:ext uri="{FF2B5EF4-FFF2-40B4-BE49-F238E27FC236}">
                  <a16:creationId xmlns:a16="http://schemas.microsoft.com/office/drawing/2014/main" id="{3E62E4B4-6CFD-9999-B5E6-0417E815DF64}"/>
                </a:ext>
              </a:extLst>
            </p:cNvPr>
            <p:cNvCxnSpPr>
              <a:cxnSpLocks/>
            </p:cNvCxnSpPr>
            <p:nvPr/>
          </p:nvCxnSpPr>
          <p:spPr>
            <a:xfrm>
              <a:off x="5508246" y="3662568"/>
              <a:ext cx="55926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41" name="TextBox 240">
              <a:extLst>
                <a:ext uri="{FF2B5EF4-FFF2-40B4-BE49-F238E27FC236}">
                  <a16:creationId xmlns:a16="http://schemas.microsoft.com/office/drawing/2014/main" id="{9002886A-C3BA-5866-6714-CCE005C4FCAB}"/>
                </a:ext>
              </a:extLst>
            </p:cNvPr>
            <p:cNvSpPr txBox="1"/>
            <p:nvPr/>
          </p:nvSpPr>
          <p:spPr>
            <a:xfrm>
              <a:off x="6444218" y="3926623"/>
              <a:ext cx="349776" cy="338554"/>
            </a:xfrm>
            <a:prstGeom prst="rect">
              <a:avLst/>
            </a:prstGeom>
            <a:noFill/>
          </p:spPr>
          <p:txBody>
            <a:bodyPr wrap="none" rtlCol="0">
              <a:spAutoFit/>
            </a:bodyPr>
            <a:lstStyle/>
            <a:p>
              <a:r>
                <a:rPr lang="pt-BR" sz="1600" i="1" dirty="0"/>
                <a:t>x</a:t>
              </a:r>
              <a:r>
                <a:rPr lang="pt-BR" sz="1600" i="1" baseline="-25000" dirty="0"/>
                <a:t>2</a:t>
              </a:r>
            </a:p>
          </p:txBody>
        </p:sp>
        <p:grpSp>
          <p:nvGrpSpPr>
            <p:cNvPr id="242" name="Group 241">
              <a:extLst>
                <a:ext uri="{FF2B5EF4-FFF2-40B4-BE49-F238E27FC236}">
                  <a16:creationId xmlns:a16="http://schemas.microsoft.com/office/drawing/2014/main" id="{9CFE38CA-AA42-45FF-F75D-4A249004230B}"/>
                </a:ext>
              </a:extLst>
            </p:cNvPr>
            <p:cNvGrpSpPr/>
            <p:nvPr/>
          </p:nvGrpSpPr>
          <p:grpSpPr>
            <a:xfrm>
              <a:off x="6464978" y="3779712"/>
              <a:ext cx="371098" cy="465719"/>
              <a:chOff x="3411415" y="3036154"/>
              <a:chExt cx="371098" cy="465719"/>
            </a:xfrm>
          </p:grpSpPr>
          <p:sp>
            <p:nvSpPr>
              <p:cNvPr id="269" name="Freeform 268">
                <a:extLst>
                  <a:ext uri="{FF2B5EF4-FFF2-40B4-BE49-F238E27FC236}">
                    <a16:creationId xmlns:a16="http://schemas.microsoft.com/office/drawing/2014/main" id="{99FC0D6B-6CDF-1367-1408-F622368FE0E8}"/>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70" name="Triangle 269">
                <a:extLst>
                  <a:ext uri="{FF2B5EF4-FFF2-40B4-BE49-F238E27FC236}">
                    <a16:creationId xmlns:a16="http://schemas.microsoft.com/office/drawing/2014/main" id="{DFEBE699-E20E-3226-BD9D-F4E7178AFFC4}"/>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43" name="TextBox 242">
              <a:extLst>
                <a:ext uri="{FF2B5EF4-FFF2-40B4-BE49-F238E27FC236}">
                  <a16:creationId xmlns:a16="http://schemas.microsoft.com/office/drawing/2014/main" id="{53F34699-D947-FA90-0F4E-1FC7C4FA89D8}"/>
                </a:ext>
              </a:extLst>
            </p:cNvPr>
            <p:cNvSpPr txBox="1"/>
            <p:nvPr/>
          </p:nvSpPr>
          <p:spPr>
            <a:xfrm>
              <a:off x="6434549" y="3333948"/>
              <a:ext cx="349776" cy="338554"/>
            </a:xfrm>
            <a:prstGeom prst="rect">
              <a:avLst/>
            </a:prstGeom>
            <a:noFill/>
          </p:spPr>
          <p:txBody>
            <a:bodyPr wrap="none" rtlCol="0">
              <a:spAutoFit/>
            </a:bodyPr>
            <a:lstStyle/>
            <a:p>
              <a:r>
                <a:rPr lang="pt-BR" sz="1600" i="1" dirty="0"/>
                <a:t>x</a:t>
              </a:r>
              <a:r>
                <a:rPr lang="pt-BR" sz="1600" i="1" baseline="-25000" dirty="0"/>
                <a:t>1</a:t>
              </a:r>
            </a:p>
          </p:txBody>
        </p:sp>
        <p:sp>
          <p:nvSpPr>
            <p:cNvPr id="244" name="Rectangle 243">
              <a:extLst>
                <a:ext uri="{FF2B5EF4-FFF2-40B4-BE49-F238E27FC236}">
                  <a16:creationId xmlns:a16="http://schemas.microsoft.com/office/drawing/2014/main" id="{8DE385E1-8358-9582-84BC-2C901C7A24D8}"/>
                </a:ext>
              </a:extLst>
            </p:cNvPr>
            <p:cNvSpPr/>
            <p:nvPr/>
          </p:nvSpPr>
          <p:spPr>
            <a:xfrm>
              <a:off x="8265464" y="3251462"/>
              <a:ext cx="386861" cy="10865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45" name="TextBox 244">
              <a:extLst>
                <a:ext uri="{FF2B5EF4-FFF2-40B4-BE49-F238E27FC236}">
                  <a16:creationId xmlns:a16="http://schemas.microsoft.com/office/drawing/2014/main" id="{C35FCBB7-EC7E-E432-5068-AE7B63FBA35B}"/>
                </a:ext>
              </a:extLst>
            </p:cNvPr>
            <p:cNvSpPr txBox="1"/>
            <p:nvPr/>
          </p:nvSpPr>
          <p:spPr>
            <a:xfrm rot="16200000">
              <a:off x="8026946" y="3629994"/>
              <a:ext cx="844270" cy="307777"/>
            </a:xfrm>
            <a:prstGeom prst="rect">
              <a:avLst/>
            </a:prstGeom>
            <a:noFill/>
          </p:spPr>
          <p:txBody>
            <a:bodyPr wrap="none" rtlCol="0">
              <a:spAutoFit/>
            </a:bodyPr>
            <a:lstStyle/>
            <a:p>
              <a:r>
                <a:rPr lang="pt-BR" sz="1400" dirty="0"/>
                <a:t>Receptor</a:t>
              </a:r>
            </a:p>
          </p:txBody>
        </p:sp>
        <p:grpSp>
          <p:nvGrpSpPr>
            <p:cNvPr id="246" name="Group 245">
              <a:extLst>
                <a:ext uri="{FF2B5EF4-FFF2-40B4-BE49-F238E27FC236}">
                  <a16:creationId xmlns:a16="http://schemas.microsoft.com/office/drawing/2014/main" id="{70A8FC6B-9EC9-AE50-06D2-8BE15F9D7023}"/>
                </a:ext>
              </a:extLst>
            </p:cNvPr>
            <p:cNvGrpSpPr/>
            <p:nvPr/>
          </p:nvGrpSpPr>
          <p:grpSpPr>
            <a:xfrm flipH="1">
              <a:off x="7903393" y="3795732"/>
              <a:ext cx="371098" cy="465719"/>
              <a:chOff x="3411415" y="3036154"/>
              <a:chExt cx="371098" cy="465719"/>
            </a:xfrm>
          </p:grpSpPr>
          <p:sp>
            <p:nvSpPr>
              <p:cNvPr id="267" name="Freeform 266">
                <a:extLst>
                  <a:ext uri="{FF2B5EF4-FFF2-40B4-BE49-F238E27FC236}">
                    <a16:creationId xmlns:a16="http://schemas.microsoft.com/office/drawing/2014/main" id="{F8B5F502-175A-5CAC-F777-9E0FB044ABD5}"/>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68" name="Triangle 267">
                <a:extLst>
                  <a:ext uri="{FF2B5EF4-FFF2-40B4-BE49-F238E27FC236}">
                    <a16:creationId xmlns:a16="http://schemas.microsoft.com/office/drawing/2014/main" id="{A810C87B-A053-9DB3-8675-235A99289D1A}"/>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47" name="Group 246">
              <a:extLst>
                <a:ext uri="{FF2B5EF4-FFF2-40B4-BE49-F238E27FC236}">
                  <a16:creationId xmlns:a16="http://schemas.microsoft.com/office/drawing/2014/main" id="{07A0DB6F-3021-6FE5-900F-37486E67A9ED}"/>
                </a:ext>
              </a:extLst>
            </p:cNvPr>
            <p:cNvGrpSpPr/>
            <p:nvPr/>
          </p:nvGrpSpPr>
          <p:grpSpPr>
            <a:xfrm flipH="1">
              <a:off x="7883328" y="3172922"/>
              <a:ext cx="371098" cy="465719"/>
              <a:chOff x="3411415" y="3036154"/>
              <a:chExt cx="371098" cy="465719"/>
            </a:xfrm>
          </p:grpSpPr>
          <p:sp>
            <p:nvSpPr>
              <p:cNvPr id="265" name="Freeform 264">
                <a:extLst>
                  <a:ext uri="{FF2B5EF4-FFF2-40B4-BE49-F238E27FC236}">
                    <a16:creationId xmlns:a16="http://schemas.microsoft.com/office/drawing/2014/main" id="{C3A5122D-CCB9-7909-3D0B-F7060EC55A75}"/>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66" name="Triangle 265">
                <a:extLst>
                  <a:ext uri="{FF2B5EF4-FFF2-40B4-BE49-F238E27FC236}">
                    <a16:creationId xmlns:a16="http://schemas.microsoft.com/office/drawing/2014/main" id="{58C193DB-3381-07B1-01FD-5B7A4287062A}"/>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sp>
          <p:nvSpPr>
            <p:cNvPr id="248" name="TextBox 247">
              <a:extLst>
                <a:ext uri="{FF2B5EF4-FFF2-40B4-BE49-F238E27FC236}">
                  <a16:creationId xmlns:a16="http://schemas.microsoft.com/office/drawing/2014/main" id="{6675EECD-8C6D-24AD-F4BF-80A78006D380}"/>
                </a:ext>
              </a:extLst>
            </p:cNvPr>
            <p:cNvSpPr txBox="1"/>
            <p:nvPr/>
          </p:nvSpPr>
          <p:spPr>
            <a:xfrm>
              <a:off x="8039033" y="2897840"/>
              <a:ext cx="1776448" cy="307777"/>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y</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pt-BR" sz="1400" i="1" dirty="0">
                  <a:effectLst/>
                  <a:latin typeface="Aptos" panose="020B0004020202020204" pitchFamily="34" charset="0"/>
                  <a:ea typeface="Aptos" panose="020B0004020202020204" pitchFamily="34" charset="0"/>
                  <a:cs typeface="Times New Roman" panose="02020603050405020304" pitchFamily="18" charset="0"/>
                </a:rPr>
                <a:t>=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pt-BR" sz="1400" i="1" dirty="0">
                  <a:effectLst/>
                  <a:latin typeface="Aptos" panose="020B0004020202020204" pitchFamily="34" charset="0"/>
                  <a:ea typeface="Aptos" panose="020B0004020202020204" pitchFamily="34" charset="0"/>
                  <a:cs typeface="Times New Roman" panose="02020603050405020304" pitchFamily="18" charset="0"/>
                </a:rPr>
                <a:t>) +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cxnSp>
          <p:nvCxnSpPr>
            <p:cNvPr id="249" name="Straight Arrow Connector 248">
              <a:extLst>
                <a:ext uri="{FF2B5EF4-FFF2-40B4-BE49-F238E27FC236}">
                  <a16:creationId xmlns:a16="http://schemas.microsoft.com/office/drawing/2014/main" id="{D5BA3C93-A30B-6B66-46ED-C7372CFF06CE}"/>
                </a:ext>
              </a:extLst>
            </p:cNvPr>
            <p:cNvCxnSpPr>
              <a:cxnSpLocks/>
            </p:cNvCxnSpPr>
            <p:nvPr/>
          </p:nvCxnSpPr>
          <p:spPr>
            <a:xfrm>
              <a:off x="6912856" y="3273133"/>
              <a:ext cx="957219" cy="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250" name="Straight Arrow Connector 249">
              <a:extLst>
                <a:ext uri="{FF2B5EF4-FFF2-40B4-BE49-F238E27FC236}">
                  <a16:creationId xmlns:a16="http://schemas.microsoft.com/office/drawing/2014/main" id="{152F56F5-6B24-2412-04F7-FDFB3CC582F1}"/>
                </a:ext>
              </a:extLst>
            </p:cNvPr>
            <p:cNvCxnSpPr>
              <a:cxnSpLocks/>
            </p:cNvCxnSpPr>
            <p:nvPr/>
          </p:nvCxnSpPr>
          <p:spPr>
            <a:xfrm>
              <a:off x="6921530" y="3372644"/>
              <a:ext cx="948545" cy="79202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1" name="TextBox 250">
              <a:extLst>
                <a:ext uri="{FF2B5EF4-FFF2-40B4-BE49-F238E27FC236}">
                  <a16:creationId xmlns:a16="http://schemas.microsoft.com/office/drawing/2014/main" id="{10C060FF-F1C9-BB8A-A685-5B7C35D5CD0E}"/>
                </a:ext>
              </a:extLst>
            </p:cNvPr>
            <p:cNvSpPr txBox="1"/>
            <p:nvPr/>
          </p:nvSpPr>
          <p:spPr>
            <a:xfrm>
              <a:off x="7084329" y="2972897"/>
              <a:ext cx="614271" cy="307777"/>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sp>
          <p:nvSpPr>
            <p:cNvPr id="253" name="TextBox 252">
              <a:extLst>
                <a:ext uri="{FF2B5EF4-FFF2-40B4-BE49-F238E27FC236}">
                  <a16:creationId xmlns:a16="http://schemas.microsoft.com/office/drawing/2014/main" id="{258C5ADB-2EFC-D1D1-B215-2AA601139B28}"/>
                </a:ext>
              </a:extLst>
            </p:cNvPr>
            <p:cNvSpPr txBox="1"/>
            <p:nvPr/>
          </p:nvSpPr>
          <p:spPr>
            <a:xfrm>
              <a:off x="5656011" y="3914781"/>
              <a:ext cx="349776" cy="338554"/>
            </a:xfrm>
            <a:prstGeom prst="rect">
              <a:avLst/>
            </a:prstGeom>
            <a:noFill/>
          </p:spPr>
          <p:txBody>
            <a:bodyPr wrap="none" rtlCol="0">
              <a:spAutoFit/>
            </a:bodyPr>
            <a:lstStyle/>
            <a:p>
              <a:r>
                <a:rPr lang="pt-BR" sz="1600" i="1" dirty="0"/>
                <a:t>x</a:t>
              </a:r>
              <a:r>
                <a:rPr lang="pt-BR" sz="1600" i="1" baseline="-25000" dirty="0"/>
                <a:t>2</a:t>
              </a:r>
            </a:p>
          </p:txBody>
        </p:sp>
        <p:cxnSp>
          <p:nvCxnSpPr>
            <p:cNvPr id="254" name="Straight Arrow Connector 253">
              <a:extLst>
                <a:ext uri="{FF2B5EF4-FFF2-40B4-BE49-F238E27FC236}">
                  <a16:creationId xmlns:a16="http://schemas.microsoft.com/office/drawing/2014/main" id="{5453F573-81AF-F2BB-C2D6-3286ABE54694}"/>
                </a:ext>
              </a:extLst>
            </p:cNvPr>
            <p:cNvCxnSpPr>
              <a:cxnSpLocks/>
            </p:cNvCxnSpPr>
            <p:nvPr/>
          </p:nvCxnSpPr>
          <p:spPr>
            <a:xfrm>
              <a:off x="5512728" y="4230720"/>
              <a:ext cx="55926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255" name="Group 254">
              <a:extLst>
                <a:ext uri="{FF2B5EF4-FFF2-40B4-BE49-F238E27FC236}">
                  <a16:creationId xmlns:a16="http://schemas.microsoft.com/office/drawing/2014/main" id="{42AE3A7A-2201-239E-0C86-FEE045FA923C}"/>
                </a:ext>
              </a:extLst>
            </p:cNvPr>
            <p:cNvGrpSpPr/>
            <p:nvPr/>
          </p:nvGrpSpPr>
          <p:grpSpPr>
            <a:xfrm>
              <a:off x="6897882" y="3418163"/>
              <a:ext cx="614271" cy="322225"/>
              <a:chOff x="6897882" y="3418163"/>
              <a:chExt cx="614271" cy="322225"/>
            </a:xfrm>
          </p:grpSpPr>
          <p:sp>
            <p:nvSpPr>
              <p:cNvPr id="263" name="Rectangle 262">
                <a:extLst>
                  <a:ext uri="{FF2B5EF4-FFF2-40B4-BE49-F238E27FC236}">
                    <a16:creationId xmlns:a16="http://schemas.microsoft.com/office/drawing/2014/main" id="{D050159B-D32D-43B0-E2B9-601B8775B078}"/>
                  </a:ext>
                </a:extLst>
              </p:cNvPr>
              <p:cNvSpPr/>
              <p:nvPr/>
            </p:nvSpPr>
            <p:spPr>
              <a:xfrm>
                <a:off x="7074473" y="3418163"/>
                <a:ext cx="237472" cy="307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64" name="TextBox 263">
                <a:extLst>
                  <a:ext uri="{FF2B5EF4-FFF2-40B4-BE49-F238E27FC236}">
                    <a16:creationId xmlns:a16="http://schemas.microsoft.com/office/drawing/2014/main" id="{56A57D9D-F295-F50A-6489-1E194BD39394}"/>
                  </a:ext>
                </a:extLst>
              </p:cNvPr>
              <p:cNvSpPr txBox="1"/>
              <p:nvPr/>
            </p:nvSpPr>
            <p:spPr>
              <a:xfrm>
                <a:off x="6897882" y="3432611"/>
                <a:ext cx="614271" cy="307777"/>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grpSp>
        <p:cxnSp>
          <p:nvCxnSpPr>
            <p:cNvPr id="256" name="Straight Arrow Connector 255">
              <a:extLst>
                <a:ext uri="{FF2B5EF4-FFF2-40B4-BE49-F238E27FC236}">
                  <a16:creationId xmlns:a16="http://schemas.microsoft.com/office/drawing/2014/main" id="{6A19996C-860C-74CD-3157-0A0B3D9358AB}"/>
                </a:ext>
              </a:extLst>
            </p:cNvPr>
            <p:cNvCxnSpPr>
              <a:cxnSpLocks/>
            </p:cNvCxnSpPr>
            <p:nvPr/>
          </p:nvCxnSpPr>
          <p:spPr>
            <a:xfrm flipV="1">
              <a:off x="6929084" y="3380184"/>
              <a:ext cx="944630" cy="7787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7" name="Straight Arrow Connector 256">
              <a:extLst>
                <a:ext uri="{FF2B5EF4-FFF2-40B4-BE49-F238E27FC236}">
                  <a16:creationId xmlns:a16="http://schemas.microsoft.com/office/drawing/2014/main" id="{4CACAA3E-E4E4-51CB-D0A3-FE69E1582B26}"/>
                </a:ext>
              </a:extLst>
            </p:cNvPr>
            <p:cNvCxnSpPr>
              <a:cxnSpLocks/>
            </p:cNvCxnSpPr>
            <p:nvPr/>
          </p:nvCxnSpPr>
          <p:spPr>
            <a:xfrm>
              <a:off x="6926109" y="4241150"/>
              <a:ext cx="957219" cy="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8" name="TextBox 257">
              <a:extLst>
                <a:ext uri="{FF2B5EF4-FFF2-40B4-BE49-F238E27FC236}">
                  <a16:creationId xmlns:a16="http://schemas.microsoft.com/office/drawing/2014/main" id="{60845565-DF63-3E6D-4F37-F6C20AF07552}"/>
                </a:ext>
              </a:extLst>
            </p:cNvPr>
            <p:cNvSpPr txBox="1"/>
            <p:nvPr/>
          </p:nvSpPr>
          <p:spPr>
            <a:xfrm>
              <a:off x="7089291" y="4245431"/>
              <a:ext cx="614271" cy="307777"/>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grpSp>
          <p:nvGrpSpPr>
            <p:cNvPr id="259" name="Group 258">
              <a:extLst>
                <a:ext uri="{FF2B5EF4-FFF2-40B4-BE49-F238E27FC236}">
                  <a16:creationId xmlns:a16="http://schemas.microsoft.com/office/drawing/2014/main" id="{F88275F4-E34F-0734-3771-73E0B64345E6}"/>
                </a:ext>
              </a:extLst>
            </p:cNvPr>
            <p:cNvGrpSpPr/>
            <p:nvPr/>
          </p:nvGrpSpPr>
          <p:grpSpPr>
            <a:xfrm>
              <a:off x="6911287" y="3792815"/>
              <a:ext cx="614271" cy="317388"/>
              <a:chOff x="6919883" y="3408552"/>
              <a:chExt cx="614271" cy="317388"/>
            </a:xfrm>
          </p:grpSpPr>
          <p:sp>
            <p:nvSpPr>
              <p:cNvPr id="261" name="Rectangle 260">
                <a:extLst>
                  <a:ext uri="{FF2B5EF4-FFF2-40B4-BE49-F238E27FC236}">
                    <a16:creationId xmlns:a16="http://schemas.microsoft.com/office/drawing/2014/main" id="{0A211A41-9A6F-88AC-1802-D496738AB073}"/>
                  </a:ext>
                </a:extLst>
              </p:cNvPr>
              <p:cNvSpPr/>
              <p:nvPr/>
            </p:nvSpPr>
            <p:spPr>
              <a:xfrm>
                <a:off x="7074473" y="3525590"/>
                <a:ext cx="189159" cy="200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62" name="TextBox 261">
                <a:extLst>
                  <a:ext uri="{FF2B5EF4-FFF2-40B4-BE49-F238E27FC236}">
                    <a16:creationId xmlns:a16="http://schemas.microsoft.com/office/drawing/2014/main" id="{048FB75D-0B65-9A87-FDD8-27447F7F536E}"/>
                  </a:ext>
                </a:extLst>
              </p:cNvPr>
              <p:cNvSpPr txBox="1"/>
              <p:nvPr/>
            </p:nvSpPr>
            <p:spPr>
              <a:xfrm>
                <a:off x="6919883" y="3408552"/>
                <a:ext cx="614271" cy="307777"/>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grpSp>
        <p:sp>
          <p:nvSpPr>
            <p:cNvPr id="260" name="TextBox 259">
              <a:extLst>
                <a:ext uri="{FF2B5EF4-FFF2-40B4-BE49-F238E27FC236}">
                  <a16:creationId xmlns:a16="http://schemas.microsoft.com/office/drawing/2014/main" id="{33945AE2-23FF-8683-EEE1-9CBC0B9A0312}"/>
                </a:ext>
              </a:extLst>
            </p:cNvPr>
            <p:cNvSpPr txBox="1"/>
            <p:nvPr/>
          </p:nvSpPr>
          <p:spPr>
            <a:xfrm>
              <a:off x="8056293" y="4334104"/>
              <a:ext cx="1776448" cy="307777"/>
            </a:xfrm>
            <a:prstGeom prst="rect">
              <a:avLst/>
            </a:prstGeom>
            <a:noFill/>
          </p:spPr>
          <p:txBody>
            <a:bodyPr wrap="none" rtlCol="0">
              <a:spAutoFit/>
            </a:bodyPr>
            <a:lstStyle/>
            <a:p>
              <a:r>
                <a:rPr lang="pt-BR" sz="1400" i="1" dirty="0">
                  <a:effectLst/>
                  <a:latin typeface="Aptos" panose="020B0004020202020204" pitchFamily="34" charset="0"/>
                  <a:ea typeface="Aptos" panose="020B0004020202020204" pitchFamily="34" charset="0"/>
                  <a:cs typeface="Times New Roman" panose="02020603050405020304" pitchFamily="18" charset="0"/>
                </a:rPr>
                <a:t>y</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pt-BR" sz="1400" i="1" dirty="0">
                  <a:effectLst/>
                  <a:latin typeface="Aptos" panose="020B0004020202020204" pitchFamily="34" charset="0"/>
                  <a:ea typeface="Aptos" panose="020B0004020202020204" pitchFamily="34" charset="0"/>
                  <a:cs typeface="Times New Roman" panose="02020603050405020304" pitchFamily="18" charset="0"/>
                </a:rPr>
                <a:t>=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pt-BR" sz="1400" i="1" dirty="0">
                  <a:effectLst/>
                  <a:latin typeface="Aptos" panose="020B0004020202020204" pitchFamily="34" charset="0"/>
                  <a:ea typeface="Aptos" panose="020B0004020202020204" pitchFamily="34" charset="0"/>
                  <a:cs typeface="Times New Roman" panose="02020603050405020304" pitchFamily="18" charset="0"/>
                </a:rPr>
                <a:t>) + H</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pt-BR" sz="1400" i="1" dirty="0">
                  <a:effectLst/>
                  <a:latin typeface="Aptos" panose="020B0004020202020204" pitchFamily="34" charset="0"/>
                  <a:ea typeface="Aptos" panose="020B0004020202020204" pitchFamily="34" charset="0"/>
                  <a:cs typeface="Times New Roman" panose="02020603050405020304" pitchFamily="18" charset="0"/>
                </a:rPr>
                <a:t>(x</a:t>
              </a:r>
              <a:r>
                <a:rPr lang="pt-BR"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pt-BR" sz="1400" i="1" dirty="0">
                  <a:effectLst/>
                  <a:latin typeface="Aptos" panose="020B0004020202020204" pitchFamily="34" charset="0"/>
                  <a:ea typeface="Aptos" panose="020B0004020202020204" pitchFamily="34" charset="0"/>
                  <a:cs typeface="Times New Roman" panose="02020603050405020304" pitchFamily="18" charset="0"/>
                </a:rPr>
                <a:t>)</a:t>
              </a:r>
              <a:r>
                <a:rPr lang="pt-BR" sz="1400" dirty="0">
                  <a:effectLst/>
                  <a:latin typeface="Aptos" panose="020B0004020202020204" pitchFamily="34" charset="0"/>
                  <a:ea typeface="Aptos" panose="020B0004020202020204" pitchFamily="34" charset="0"/>
                  <a:cs typeface="Times New Roman" panose="02020603050405020304" pitchFamily="18" charset="0"/>
                </a:rPr>
                <a:t> </a:t>
              </a:r>
              <a:endParaRPr lang="pt-BR" sz="1400" dirty="0"/>
            </a:p>
          </p:txBody>
        </p:sp>
      </p:grpSp>
      <p:sp>
        <p:nvSpPr>
          <p:cNvPr id="5" name="Slide Number Placeholder 4">
            <a:extLst>
              <a:ext uri="{FF2B5EF4-FFF2-40B4-BE49-F238E27FC236}">
                <a16:creationId xmlns:a16="http://schemas.microsoft.com/office/drawing/2014/main" id="{C22C7ED0-4336-32BA-9451-15B44D44EFFB}"/>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32</a:t>
            </a:fld>
            <a:endParaRPr lang="pt-BR" dirty="0"/>
          </a:p>
        </p:txBody>
      </p:sp>
    </p:spTree>
    <p:extLst>
      <p:ext uri="{BB962C8B-B14F-4D97-AF65-F5344CB8AC3E}">
        <p14:creationId xmlns:p14="http://schemas.microsoft.com/office/powerpoint/2010/main" val="18353549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3"/>
                                        </p:tgtEl>
                                        <p:attrNameLst>
                                          <p:attrName>style.visibility</p:attrName>
                                        </p:attrNameLst>
                                      </p:cBhvr>
                                      <p:to>
                                        <p:strVal val="visible"/>
                                      </p:to>
                                    </p:set>
                                    <p:animEffect transition="in" filter="wipe(left)">
                                      <p:cBhvr>
                                        <p:cTn id="7" dur="1000"/>
                                        <p:tgtEl>
                                          <p:spTgt spid="123"/>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192"/>
                                        </p:tgtEl>
                                        <p:attrNameLst>
                                          <p:attrName>style.visibility</p:attrName>
                                        </p:attrNameLst>
                                      </p:cBhvr>
                                      <p:to>
                                        <p:strVal val="visible"/>
                                      </p:to>
                                    </p:set>
                                    <p:animEffect transition="in" filter="dissolve">
                                      <p:cBhvr>
                                        <p:cTn id="11" dur="500"/>
                                        <p:tgtEl>
                                          <p:spTgt spid="19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36"/>
                                        </p:tgtEl>
                                        <p:attrNameLst>
                                          <p:attrName>style.visibility</p:attrName>
                                        </p:attrNameLst>
                                      </p:cBhvr>
                                      <p:to>
                                        <p:strVal val="visible"/>
                                      </p:to>
                                    </p:set>
                                    <p:animEffect transition="in" filter="wipe(left)">
                                      <p:cBhvr>
                                        <p:cTn id="16" dur="1000"/>
                                        <p:tgtEl>
                                          <p:spTgt spid="136"/>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216"/>
                                        </p:tgtEl>
                                        <p:attrNameLst>
                                          <p:attrName>style.visibility</p:attrName>
                                        </p:attrNameLst>
                                      </p:cBhvr>
                                      <p:to>
                                        <p:strVal val="visible"/>
                                      </p:to>
                                    </p:set>
                                    <p:animEffect transition="in" filter="dissolve">
                                      <p:cBhvr>
                                        <p:cTn id="20" dur="500"/>
                                        <p:tgtEl>
                                          <p:spTgt spid="21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29"/>
                                        </p:tgtEl>
                                        <p:attrNameLst>
                                          <p:attrName>style.visibility</p:attrName>
                                        </p:attrNameLst>
                                      </p:cBhvr>
                                      <p:to>
                                        <p:strVal val="visible"/>
                                      </p:to>
                                    </p:set>
                                    <p:animEffect transition="in" filter="wipe(left)">
                                      <p:cBhvr>
                                        <p:cTn id="25"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7420A3-29F6-FBA2-0331-B50642B5289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C64E592-EFD8-49C5-80ED-343E231144B0}"/>
              </a:ext>
            </a:extLst>
          </p:cNvPr>
          <p:cNvSpPr>
            <a:spLocks noGrp="1"/>
          </p:cNvSpPr>
          <p:nvPr>
            <p:ph type="title"/>
          </p:nvPr>
        </p:nvSpPr>
        <p:spPr>
          <a:xfrm>
            <a:off x="787400" y="235921"/>
            <a:ext cx="10515600" cy="894622"/>
          </a:xfrm>
        </p:spPr>
        <p:txBody>
          <a:bodyPr>
            <a:normAutofit/>
          </a:bodyPr>
          <a:lstStyle/>
          <a:p>
            <a:r>
              <a:rPr lang="pt-BR" dirty="0"/>
              <a:t>MIMO: </a:t>
            </a:r>
            <a:r>
              <a:rPr lang="pt-BR" i="1" dirty="0"/>
              <a:t>multiplexação</a:t>
            </a:r>
            <a:r>
              <a:rPr lang="pt-BR" dirty="0"/>
              <a:t> espacial</a:t>
            </a:r>
            <a:endParaRPr lang="en-US" i="1" dirty="0"/>
          </a:p>
        </p:txBody>
      </p:sp>
      <p:pic>
        <p:nvPicPr>
          <p:cNvPr id="121" name="Picture 120">
            <a:extLst>
              <a:ext uri="{FF2B5EF4-FFF2-40B4-BE49-F238E27FC236}">
                <a16:creationId xmlns:a16="http://schemas.microsoft.com/office/drawing/2014/main" id="{0110CF29-B802-CB4F-505F-13128C562244}"/>
              </a:ext>
            </a:extLst>
          </p:cNvPr>
          <p:cNvPicPr>
            <a:picLocks noChangeAspect="1"/>
          </p:cNvPicPr>
          <p:nvPr/>
        </p:nvPicPr>
        <p:blipFill>
          <a:blip r:embed="rId3"/>
          <a:stretch>
            <a:fillRect/>
          </a:stretch>
        </p:blipFill>
        <p:spPr>
          <a:xfrm>
            <a:off x="8426413" y="516753"/>
            <a:ext cx="754927" cy="939464"/>
          </a:xfrm>
          <a:prstGeom prst="rect">
            <a:avLst/>
          </a:prstGeom>
        </p:spPr>
      </p:pic>
      <p:pic>
        <p:nvPicPr>
          <p:cNvPr id="122" name="Picture 121">
            <a:extLst>
              <a:ext uri="{FF2B5EF4-FFF2-40B4-BE49-F238E27FC236}">
                <a16:creationId xmlns:a16="http://schemas.microsoft.com/office/drawing/2014/main" id="{DDBE7E0E-7471-375D-C20C-3690AA1B98DF}"/>
              </a:ext>
            </a:extLst>
          </p:cNvPr>
          <p:cNvPicPr>
            <a:picLocks noChangeAspect="1"/>
          </p:cNvPicPr>
          <p:nvPr/>
        </p:nvPicPr>
        <p:blipFill>
          <a:blip r:embed="rId4"/>
          <a:stretch>
            <a:fillRect/>
          </a:stretch>
        </p:blipFill>
        <p:spPr>
          <a:xfrm>
            <a:off x="7842344" y="2776545"/>
            <a:ext cx="654784" cy="853858"/>
          </a:xfrm>
          <a:prstGeom prst="rect">
            <a:avLst/>
          </a:prstGeom>
        </p:spPr>
      </p:pic>
      <p:grpSp>
        <p:nvGrpSpPr>
          <p:cNvPr id="123" name="Group 122">
            <a:extLst>
              <a:ext uri="{FF2B5EF4-FFF2-40B4-BE49-F238E27FC236}">
                <a16:creationId xmlns:a16="http://schemas.microsoft.com/office/drawing/2014/main" id="{9DD191E9-467D-FBA3-19BC-7A03B6C45E0D}"/>
              </a:ext>
            </a:extLst>
          </p:cNvPr>
          <p:cNvGrpSpPr/>
          <p:nvPr/>
        </p:nvGrpSpPr>
        <p:grpSpPr>
          <a:xfrm>
            <a:off x="7054765" y="1157103"/>
            <a:ext cx="3612063" cy="1977487"/>
            <a:chOff x="6542152" y="4100046"/>
            <a:chExt cx="4483668" cy="1805265"/>
          </a:xfrm>
        </p:grpSpPr>
        <p:cxnSp>
          <p:nvCxnSpPr>
            <p:cNvPr id="124" name="Straight Arrow Connector 123">
              <a:extLst>
                <a:ext uri="{FF2B5EF4-FFF2-40B4-BE49-F238E27FC236}">
                  <a16:creationId xmlns:a16="http://schemas.microsoft.com/office/drawing/2014/main" id="{4B083FCD-3A0F-4AB1-AFAB-153A8422A098}"/>
                </a:ext>
              </a:extLst>
            </p:cNvPr>
            <p:cNvCxnSpPr>
              <a:cxnSpLocks/>
            </p:cNvCxnSpPr>
            <p:nvPr/>
          </p:nvCxnSpPr>
          <p:spPr>
            <a:xfrm flipV="1">
              <a:off x="6542152" y="4617977"/>
              <a:ext cx="4441341" cy="65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8251F789-5730-A408-3F94-B1317F2B1BC2}"/>
                </a:ext>
              </a:extLst>
            </p:cNvPr>
            <p:cNvCxnSpPr>
              <a:cxnSpLocks/>
            </p:cNvCxnSpPr>
            <p:nvPr/>
          </p:nvCxnSpPr>
          <p:spPr>
            <a:xfrm flipV="1">
              <a:off x="6542152" y="4110801"/>
              <a:ext cx="2423160" cy="52645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26" name="Freeform 125">
              <a:extLst>
                <a:ext uri="{FF2B5EF4-FFF2-40B4-BE49-F238E27FC236}">
                  <a16:creationId xmlns:a16="http://schemas.microsoft.com/office/drawing/2014/main" id="{D0986516-B07C-F3B6-338D-74364F101CD9}"/>
                </a:ext>
              </a:extLst>
            </p:cNvPr>
            <p:cNvSpPr/>
            <p:nvPr/>
          </p:nvSpPr>
          <p:spPr>
            <a:xfrm>
              <a:off x="8965312" y="4100046"/>
              <a:ext cx="2057400" cy="381804"/>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7" name="Straight Arrow Connector 126">
              <a:extLst>
                <a:ext uri="{FF2B5EF4-FFF2-40B4-BE49-F238E27FC236}">
                  <a16:creationId xmlns:a16="http://schemas.microsoft.com/office/drawing/2014/main" id="{E5A543A3-2904-E57D-EAC4-455D566083E5}"/>
                </a:ext>
              </a:extLst>
            </p:cNvPr>
            <p:cNvCxnSpPr>
              <a:cxnSpLocks/>
            </p:cNvCxnSpPr>
            <p:nvPr/>
          </p:nvCxnSpPr>
          <p:spPr>
            <a:xfrm>
              <a:off x="6547851" y="4637256"/>
              <a:ext cx="1431984" cy="1268055"/>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a16:creationId xmlns:a16="http://schemas.microsoft.com/office/drawing/2014/main" id="{769F4391-D96E-0336-4937-926163161608}"/>
                </a:ext>
              </a:extLst>
            </p:cNvPr>
            <p:cNvCxnSpPr>
              <a:cxnSpLocks/>
            </p:cNvCxnSpPr>
            <p:nvPr/>
          </p:nvCxnSpPr>
          <p:spPr>
            <a:xfrm flipV="1">
              <a:off x="7979835" y="4774465"/>
              <a:ext cx="3045985" cy="1120316"/>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9" name="Group 128">
            <a:extLst>
              <a:ext uri="{FF2B5EF4-FFF2-40B4-BE49-F238E27FC236}">
                <a16:creationId xmlns:a16="http://schemas.microsoft.com/office/drawing/2014/main" id="{5B7E9867-D831-2D05-FEA4-BB2960E7F0D5}"/>
              </a:ext>
            </a:extLst>
          </p:cNvPr>
          <p:cNvGrpSpPr/>
          <p:nvPr/>
        </p:nvGrpSpPr>
        <p:grpSpPr>
          <a:xfrm>
            <a:off x="7021658" y="1159133"/>
            <a:ext cx="3619297" cy="1954171"/>
            <a:chOff x="6505524" y="3776269"/>
            <a:chExt cx="4492647" cy="1783979"/>
          </a:xfrm>
        </p:grpSpPr>
        <p:cxnSp>
          <p:nvCxnSpPr>
            <p:cNvPr id="130" name="Straight Arrow Connector 129">
              <a:extLst>
                <a:ext uri="{FF2B5EF4-FFF2-40B4-BE49-F238E27FC236}">
                  <a16:creationId xmlns:a16="http://schemas.microsoft.com/office/drawing/2014/main" id="{F3240861-1C17-AFA6-2C94-EB99680AC3E5}"/>
                </a:ext>
              </a:extLst>
            </p:cNvPr>
            <p:cNvCxnSpPr>
              <a:cxnSpLocks/>
            </p:cNvCxnSpPr>
            <p:nvPr/>
          </p:nvCxnSpPr>
          <p:spPr>
            <a:xfrm flipV="1">
              <a:off x="6505524" y="5092878"/>
              <a:ext cx="4482438" cy="30308"/>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131" name="Freeform 130">
              <a:extLst>
                <a:ext uri="{FF2B5EF4-FFF2-40B4-BE49-F238E27FC236}">
                  <a16:creationId xmlns:a16="http://schemas.microsoft.com/office/drawing/2014/main" id="{8D38BE55-C620-6C8F-0505-0026A63E456E}"/>
                </a:ext>
              </a:extLst>
            </p:cNvPr>
            <p:cNvSpPr/>
            <p:nvPr/>
          </p:nvSpPr>
          <p:spPr>
            <a:xfrm>
              <a:off x="8965313" y="3776269"/>
              <a:ext cx="2032858" cy="1190865"/>
            </a:xfrm>
            <a:custGeom>
              <a:avLst/>
              <a:gdLst>
                <a:gd name="connsiteX0" fmla="*/ 0 w 2045970"/>
                <a:gd name="connsiteY0" fmla="*/ 0 h 411480"/>
                <a:gd name="connsiteX1" fmla="*/ 2045970 w 2045970"/>
                <a:gd name="connsiteY1" fmla="*/ 411480 h 411480"/>
              </a:gdLst>
              <a:ahLst/>
              <a:cxnLst>
                <a:cxn ang="0">
                  <a:pos x="connsiteX0" y="connsiteY0"/>
                </a:cxn>
                <a:cxn ang="0">
                  <a:pos x="connsiteX1" y="connsiteY1"/>
                </a:cxn>
              </a:cxnLst>
              <a:rect l="l" t="t" r="r" b="b"/>
              <a:pathLst>
                <a:path w="2045970" h="411480">
                  <a:moveTo>
                    <a:pt x="0" y="0"/>
                  </a:moveTo>
                  <a:lnTo>
                    <a:pt x="2045970" y="411480"/>
                  </a:lnTo>
                </a:path>
              </a:pathLst>
            </a:custGeom>
            <a:noFill/>
            <a:ln>
              <a:solidFill>
                <a:srgbClr val="C0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2" name="Straight Arrow Connector 131">
              <a:extLst>
                <a:ext uri="{FF2B5EF4-FFF2-40B4-BE49-F238E27FC236}">
                  <a16:creationId xmlns:a16="http://schemas.microsoft.com/office/drawing/2014/main" id="{A5953EBE-F21C-849F-FFE4-B2696909FABA}"/>
                </a:ext>
              </a:extLst>
            </p:cNvPr>
            <p:cNvCxnSpPr>
              <a:cxnSpLocks/>
            </p:cNvCxnSpPr>
            <p:nvPr/>
          </p:nvCxnSpPr>
          <p:spPr>
            <a:xfrm flipV="1">
              <a:off x="7979835" y="5223225"/>
              <a:ext cx="3008126" cy="337023"/>
            </a:xfrm>
            <a:prstGeom prst="straightConnector1">
              <a:avLst/>
            </a:prstGeom>
            <a:ln w="12700">
              <a:solidFill>
                <a:srgbClr val="502478"/>
              </a:solidFill>
              <a:tailEnd type="triangle"/>
            </a:ln>
          </p:spPr>
          <p:style>
            <a:lnRef idx="1">
              <a:schemeClr val="accent1"/>
            </a:lnRef>
            <a:fillRef idx="0">
              <a:schemeClr val="accent1"/>
            </a:fillRef>
            <a:effectRef idx="0">
              <a:schemeClr val="accent1"/>
            </a:effectRef>
            <a:fontRef idx="minor">
              <a:schemeClr val="tx1"/>
            </a:fontRef>
          </p:style>
        </p:cxnSp>
        <p:cxnSp>
          <p:nvCxnSpPr>
            <p:cNvPr id="133" name="Straight Arrow Connector 132">
              <a:extLst>
                <a:ext uri="{FF2B5EF4-FFF2-40B4-BE49-F238E27FC236}">
                  <a16:creationId xmlns:a16="http://schemas.microsoft.com/office/drawing/2014/main" id="{E351307A-0C9A-5E89-21CA-B3719448DDE4}"/>
                </a:ext>
              </a:extLst>
            </p:cNvPr>
            <p:cNvCxnSpPr>
              <a:cxnSpLocks/>
            </p:cNvCxnSpPr>
            <p:nvPr/>
          </p:nvCxnSpPr>
          <p:spPr>
            <a:xfrm>
              <a:off x="8727966" y="3932259"/>
              <a:ext cx="2259995" cy="1114314"/>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D96AF21F-B432-C433-4F74-43EA07D536E8}"/>
                </a:ext>
              </a:extLst>
            </p:cNvPr>
            <p:cNvCxnSpPr>
              <a:cxnSpLocks/>
            </p:cNvCxnSpPr>
            <p:nvPr/>
          </p:nvCxnSpPr>
          <p:spPr>
            <a:xfrm flipV="1">
              <a:off x="7885911" y="5144798"/>
              <a:ext cx="3110155" cy="241502"/>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C5EA62A9-F48E-FE4C-BCD0-4F4E251D4D46}"/>
                </a:ext>
              </a:extLst>
            </p:cNvPr>
            <p:cNvCxnSpPr>
              <a:cxnSpLocks/>
            </p:cNvCxnSpPr>
            <p:nvPr/>
          </p:nvCxnSpPr>
          <p:spPr>
            <a:xfrm>
              <a:off x="6547851" y="4302724"/>
              <a:ext cx="4316619" cy="74384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D16032F5-4A8E-27D8-BF63-65D72E461C5A}"/>
              </a:ext>
            </a:extLst>
          </p:cNvPr>
          <p:cNvGrpSpPr/>
          <p:nvPr/>
        </p:nvGrpSpPr>
        <p:grpSpPr>
          <a:xfrm>
            <a:off x="7028471" y="1314707"/>
            <a:ext cx="3628383" cy="1602064"/>
            <a:chOff x="6601908" y="4211063"/>
            <a:chExt cx="4503927" cy="1462537"/>
          </a:xfrm>
        </p:grpSpPr>
        <p:cxnSp>
          <p:nvCxnSpPr>
            <p:cNvPr id="137" name="Straight Arrow Connector 136">
              <a:extLst>
                <a:ext uri="{FF2B5EF4-FFF2-40B4-BE49-F238E27FC236}">
                  <a16:creationId xmlns:a16="http://schemas.microsoft.com/office/drawing/2014/main" id="{C5610008-B5A9-11F5-E5EF-08C448C2B27D}"/>
                </a:ext>
              </a:extLst>
            </p:cNvPr>
            <p:cNvCxnSpPr>
              <a:cxnSpLocks/>
            </p:cNvCxnSpPr>
            <p:nvPr/>
          </p:nvCxnSpPr>
          <p:spPr>
            <a:xfrm flipV="1">
              <a:off x="6610162" y="4211063"/>
              <a:ext cx="2195562" cy="1204892"/>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889B011C-22BD-4309-9835-B62E11D52EE3}"/>
                </a:ext>
              </a:extLst>
            </p:cNvPr>
            <p:cNvCxnSpPr>
              <a:cxnSpLocks/>
            </p:cNvCxnSpPr>
            <p:nvPr/>
          </p:nvCxnSpPr>
          <p:spPr>
            <a:xfrm>
              <a:off x="8805723" y="4224408"/>
              <a:ext cx="2293494" cy="287213"/>
            </a:xfrm>
            <a:prstGeom prst="straightConnector1">
              <a:avLst/>
            </a:prstGeom>
            <a:ln w="12700">
              <a:solidFill>
                <a:srgbClr val="0E00A3"/>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Straight Arrow Connector 138">
              <a:extLst>
                <a:ext uri="{FF2B5EF4-FFF2-40B4-BE49-F238E27FC236}">
                  <a16:creationId xmlns:a16="http://schemas.microsoft.com/office/drawing/2014/main" id="{84424218-A504-3054-E576-183E60349C49}"/>
                </a:ext>
              </a:extLst>
            </p:cNvPr>
            <p:cNvCxnSpPr>
              <a:cxnSpLocks/>
            </p:cNvCxnSpPr>
            <p:nvPr/>
          </p:nvCxnSpPr>
          <p:spPr>
            <a:xfrm>
              <a:off x="6601908" y="5418034"/>
              <a:ext cx="1383926" cy="255566"/>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9039E23C-E196-6C86-99CC-522A9DC16C8C}"/>
                </a:ext>
              </a:extLst>
            </p:cNvPr>
            <p:cNvCxnSpPr>
              <a:cxnSpLocks/>
            </p:cNvCxnSpPr>
            <p:nvPr/>
          </p:nvCxnSpPr>
          <p:spPr>
            <a:xfrm flipV="1">
              <a:off x="7973835" y="4682822"/>
              <a:ext cx="3132000" cy="981639"/>
            </a:xfrm>
            <a:prstGeom prst="straightConnector1">
              <a:avLst/>
            </a:prstGeom>
            <a:ln w="1270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1" name="Straight Arrow Connector 140">
              <a:extLst>
                <a:ext uri="{FF2B5EF4-FFF2-40B4-BE49-F238E27FC236}">
                  <a16:creationId xmlns:a16="http://schemas.microsoft.com/office/drawing/2014/main" id="{6B70896C-8DE5-F545-4B82-D17A51CDD9D6}"/>
                </a:ext>
              </a:extLst>
            </p:cNvPr>
            <p:cNvCxnSpPr>
              <a:cxnSpLocks/>
            </p:cNvCxnSpPr>
            <p:nvPr/>
          </p:nvCxnSpPr>
          <p:spPr>
            <a:xfrm flipV="1">
              <a:off x="6610161" y="4633988"/>
              <a:ext cx="4486402" cy="77514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4780DD2-4FA1-D2EA-E33E-A27373D25EB6}"/>
              </a:ext>
            </a:extLst>
          </p:cNvPr>
          <p:cNvGrpSpPr/>
          <p:nvPr/>
        </p:nvGrpSpPr>
        <p:grpSpPr>
          <a:xfrm>
            <a:off x="5938522" y="1461281"/>
            <a:ext cx="1436802" cy="1810190"/>
            <a:chOff x="6304282" y="1461281"/>
            <a:chExt cx="1436802" cy="1810190"/>
          </a:xfrm>
        </p:grpSpPr>
        <p:grpSp>
          <p:nvGrpSpPr>
            <p:cNvPr id="143" name="Group 142">
              <a:extLst>
                <a:ext uri="{FF2B5EF4-FFF2-40B4-BE49-F238E27FC236}">
                  <a16:creationId xmlns:a16="http://schemas.microsoft.com/office/drawing/2014/main" id="{9D69931A-BB4D-502A-C47F-F531C17E5359}"/>
                </a:ext>
              </a:extLst>
            </p:cNvPr>
            <p:cNvGrpSpPr/>
            <p:nvPr/>
          </p:nvGrpSpPr>
          <p:grpSpPr>
            <a:xfrm>
              <a:off x="6857802" y="1461281"/>
              <a:ext cx="529615" cy="543741"/>
              <a:chOff x="9314843" y="4228123"/>
              <a:chExt cx="799977" cy="816708"/>
            </a:xfrm>
          </p:grpSpPr>
          <p:grpSp>
            <p:nvGrpSpPr>
              <p:cNvPr id="157" name="Group 156">
                <a:extLst>
                  <a:ext uri="{FF2B5EF4-FFF2-40B4-BE49-F238E27FC236}">
                    <a16:creationId xmlns:a16="http://schemas.microsoft.com/office/drawing/2014/main" id="{1576EC38-BF6B-262B-8344-CBD806309C44}"/>
                  </a:ext>
                </a:extLst>
              </p:cNvPr>
              <p:cNvGrpSpPr/>
              <p:nvPr/>
            </p:nvGrpSpPr>
            <p:grpSpPr>
              <a:xfrm>
                <a:off x="9362831" y="4228123"/>
                <a:ext cx="751989" cy="816708"/>
                <a:chOff x="9362831" y="4228123"/>
                <a:chExt cx="751989" cy="816708"/>
              </a:xfrm>
            </p:grpSpPr>
            <p:sp>
              <p:nvSpPr>
                <p:cNvPr id="162" name="Oval 161">
                  <a:extLst>
                    <a:ext uri="{FF2B5EF4-FFF2-40B4-BE49-F238E27FC236}">
                      <a16:creationId xmlns:a16="http://schemas.microsoft.com/office/drawing/2014/main" id="{B68FB662-4354-7478-8230-2733D02FEDF8}"/>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6EAAD5D5-9048-CDCB-9DCA-FE5144936F3B}"/>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8" name="Group 157">
                <a:extLst>
                  <a:ext uri="{FF2B5EF4-FFF2-40B4-BE49-F238E27FC236}">
                    <a16:creationId xmlns:a16="http://schemas.microsoft.com/office/drawing/2014/main" id="{2CE2FB36-B33E-429E-12EE-50074098B162}"/>
                  </a:ext>
                </a:extLst>
              </p:cNvPr>
              <p:cNvGrpSpPr/>
              <p:nvPr/>
            </p:nvGrpSpPr>
            <p:grpSpPr>
              <a:xfrm>
                <a:off x="9314843" y="4295754"/>
                <a:ext cx="650867" cy="675040"/>
                <a:chOff x="8506580" y="4369791"/>
                <a:chExt cx="650867" cy="675040"/>
              </a:xfrm>
            </p:grpSpPr>
            <p:sp>
              <p:nvSpPr>
                <p:cNvPr id="160" name="Oval 159">
                  <a:extLst>
                    <a:ext uri="{FF2B5EF4-FFF2-40B4-BE49-F238E27FC236}">
                      <a16:creationId xmlns:a16="http://schemas.microsoft.com/office/drawing/2014/main" id="{42C3C5B6-2BBD-7627-1B75-7A766C16CEF3}"/>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2ACBEA25-B3B9-DF3B-968D-FC12C6CB7AF2}"/>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9" name="Oval 158">
                <a:extLst>
                  <a:ext uri="{FF2B5EF4-FFF2-40B4-BE49-F238E27FC236}">
                    <a16:creationId xmlns:a16="http://schemas.microsoft.com/office/drawing/2014/main" id="{67D0AE00-7660-D3E6-5FF1-9A6EC8EEA55A}"/>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4" name="Group 143">
              <a:extLst>
                <a:ext uri="{FF2B5EF4-FFF2-40B4-BE49-F238E27FC236}">
                  <a16:creationId xmlns:a16="http://schemas.microsoft.com/office/drawing/2014/main" id="{1E1A8C1A-50B1-945A-88E2-92837E64C13D}"/>
                </a:ext>
              </a:extLst>
            </p:cNvPr>
            <p:cNvGrpSpPr/>
            <p:nvPr/>
          </p:nvGrpSpPr>
          <p:grpSpPr>
            <a:xfrm>
              <a:off x="6796428" y="2391144"/>
              <a:ext cx="541824" cy="503577"/>
              <a:chOff x="9314843" y="4228123"/>
              <a:chExt cx="818418" cy="816708"/>
            </a:xfrm>
          </p:grpSpPr>
          <p:grpSp>
            <p:nvGrpSpPr>
              <p:cNvPr id="150" name="Group 149">
                <a:extLst>
                  <a:ext uri="{FF2B5EF4-FFF2-40B4-BE49-F238E27FC236}">
                    <a16:creationId xmlns:a16="http://schemas.microsoft.com/office/drawing/2014/main" id="{29FA6B7D-D97C-668E-BE67-A1193400B358}"/>
                  </a:ext>
                </a:extLst>
              </p:cNvPr>
              <p:cNvGrpSpPr/>
              <p:nvPr/>
            </p:nvGrpSpPr>
            <p:grpSpPr>
              <a:xfrm>
                <a:off x="9362831" y="4228123"/>
                <a:ext cx="770430" cy="816708"/>
                <a:chOff x="9362831" y="4228123"/>
                <a:chExt cx="770430" cy="816708"/>
              </a:xfrm>
            </p:grpSpPr>
            <p:sp>
              <p:nvSpPr>
                <p:cNvPr id="155" name="Oval 154">
                  <a:extLst>
                    <a:ext uri="{FF2B5EF4-FFF2-40B4-BE49-F238E27FC236}">
                      <a16:creationId xmlns:a16="http://schemas.microsoft.com/office/drawing/2014/main" id="{B8791A21-FDEE-DB24-D752-5EC22DC91982}"/>
                    </a:ext>
                  </a:extLst>
                </p:cNvPr>
                <p:cNvSpPr/>
                <p:nvPr/>
              </p:nvSpPr>
              <p:spPr>
                <a:xfrm>
                  <a:off x="9452226" y="4309666"/>
                  <a:ext cx="681035" cy="675040"/>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E77F2852-E0EA-017A-96E7-1DA1D52913DB}"/>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1" name="Group 150">
                <a:extLst>
                  <a:ext uri="{FF2B5EF4-FFF2-40B4-BE49-F238E27FC236}">
                    <a16:creationId xmlns:a16="http://schemas.microsoft.com/office/drawing/2014/main" id="{11B244BC-6E15-8F4A-07A3-5171286EC131}"/>
                  </a:ext>
                </a:extLst>
              </p:cNvPr>
              <p:cNvGrpSpPr/>
              <p:nvPr/>
            </p:nvGrpSpPr>
            <p:grpSpPr>
              <a:xfrm>
                <a:off x="9314843" y="4295754"/>
                <a:ext cx="650867" cy="675040"/>
                <a:chOff x="8506580" y="4369791"/>
                <a:chExt cx="650867" cy="675040"/>
              </a:xfrm>
            </p:grpSpPr>
            <p:sp>
              <p:nvSpPr>
                <p:cNvPr id="153" name="Oval 152">
                  <a:extLst>
                    <a:ext uri="{FF2B5EF4-FFF2-40B4-BE49-F238E27FC236}">
                      <a16:creationId xmlns:a16="http://schemas.microsoft.com/office/drawing/2014/main" id="{3043935B-EE37-C13E-5EC1-EA2CD05D506E}"/>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F7D4D379-E980-9BC3-2C64-13C4588918C6}"/>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2" name="Oval 151">
                <a:extLst>
                  <a:ext uri="{FF2B5EF4-FFF2-40B4-BE49-F238E27FC236}">
                    <a16:creationId xmlns:a16="http://schemas.microsoft.com/office/drawing/2014/main" id="{4EC521B0-8FE9-4B56-5E99-48A6AB380551}"/>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5" name="Group 144">
              <a:extLst>
                <a:ext uri="{FF2B5EF4-FFF2-40B4-BE49-F238E27FC236}">
                  <a16:creationId xmlns:a16="http://schemas.microsoft.com/office/drawing/2014/main" id="{84FE04A4-6623-EBE8-86DE-BE955EE3919E}"/>
                </a:ext>
              </a:extLst>
            </p:cNvPr>
            <p:cNvGrpSpPr/>
            <p:nvPr/>
          </p:nvGrpSpPr>
          <p:grpSpPr>
            <a:xfrm>
              <a:off x="6749364" y="1724444"/>
              <a:ext cx="306889" cy="916514"/>
              <a:chOff x="5881861" y="4560675"/>
              <a:chExt cx="463552" cy="1039595"/>
            </a:xfrm>
          </p:grpSpPr>
          <p:cxnSp>
            <p:nvCxnSpPr>
              <p:cNvPr id="148" name="Straight Connector 147">
                <a:extLst>
                  <a:ext uri="{FF2B5EF4-FFF2-40B4-BE49-F238E27FC236}">
                    <a16:creationId xmlns:a16="http://schemas.microsoft.com/office/drawing/2014/main" id="{29FC70C2-8120-E97C-94D1-6A93CCF3D011}"/>
                  </a:ext>
                </a:extLst>
              </p:cNvPr>
              <p:cNvCxnSpPr>
                <a:cxnSpLocks/>
              </p:cNvCxnSpPr>
              <p:nvPr/>
            </p:nvCxnSpPr>
            <p:spPr>
              <a:xfrm>
                <a:off x="5881861" y="4560675"/>
                <a:ext cx="463552"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2A40CAA3-0A4F-9BFA-4638-B45CFAE1555D}"/>
                  </a:ext>
                </a:extLst>
              </p:cNvPr>
              <p:cNvCxnSpPr>
                <a:cxnSpLocks/>
                <a:endCxn id="152" idx="2"/>
              </p:cNvCxnSpPr>
              <p:nvPr/>
            </p:nvCxnSpPr>
            <p:spPr>
              <a:xfrm flipV="1">
                <a:off x="5920832" y="5593363"/>
                <a:ext cx="338949" cy="6907"/>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46" name="TextBox 145">
              <a:extLst>
                <a:ext uri="{FF2B5EF4-FFF2-40B4-BE49-F238E27FC236}">
                  <a16:creationId xmlns:a16="http://schemas.microsoft.com/office/drawing/2014/main" id="{1B8282B2-E918-29C9-9643-0A61322B3506}"/>
                </a:ext>
              </a:extLst>
            </p:cNvPr>
            <p:cNvSpPr txBox="1"/>
            <p:nvPr/>
          </p:nvSpPr>
          <p:spPr>
            <a:xfrm>
              <a:off x="6304282" y="2902139"/>
              <a:ext cx="1436802" cy="369332"/>
            </a:xfrm>
            <a:prstGeom prst="rect">
              <a:avLst/>
            </a:prstGeom>
            <a:noFill/>
          </p:spPr>
          <p:txBody>
            <a:bodyPr wrap="square" rtlCol="0">
              <a:spAutoFit/>
            </a:bodyPr>
            <a:lstStyle/>
            <a:p>
              <a:r>
                <a:rPr lang="en-US" dirty="0" err="1"/>
                <a:t>transmissor</a:t>
              </a:r>
              <a:endParaRPr lang="en-US" dirty="0"/>
            </a:p>
          </p:txBody>
        </p:sp>
      </p:grpSp>
      <p:grpSp>
        <p:nvGrpSpPr>
          <p:cNvPr id="165" name="Group 164">
            <a:extLst>
              <a:ext uri="{FF2B5EF4-FFF2-40B4-BE49-F238E27FC236}">
                <a16:creationId xmlns:a16="http://schemas.microsoft.com/office/drawing/2014/main" id="{861ECBF9-77FB-93EA-8660-2BDD30E3868A}"/>
              </a:ext>
            </a:extLst>
          </p:cNvPr>
          <p:cNvGrpSpPr/>
          <p:nvPr/>
        </p:nvGrpSpPr>
        <p:grpSpPr>
          <a:xfrm flipH="1">
            <a:off x="10667201" y="1639207"/>
            <a:ext cx="450955" cy="1240360"/>
            <a:chOff x="6749364" y="1654361"/>
            <a:chExt cx="450955" cy="1240360"/>
          </a:xfrm>
        </p:grpSpPr>
        <p:sp>
          <p:nvSpPr>
            <p:cNvPr id="166" name="Oval 165">
              <a:extLst>
                <a:ext uri="{FF2B5EF4-FFF2-40B4-BE49-F238E27FC236}">
                  <a16:creationId xmlns:a16="http://schemas.microsoft.com/office/drawing/2014/main" id="{AC46F44D-ADFA-F5BD-6CB1-B5054519BCF8}"/>
                </a:ext>
              </a:extLst>
            </p:cNvPr>
            <p:cNvSpPr/>
            <p:nvPr/>
          </p:nvSpPr>
          <p:spPr>
            <a:xfrm>
              <a:off x="7060937" y="1654361"/>
              <a:ext cx="139382" cy="140168"/>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7" name="Group 166">
              <a:extLst>
                <a:ext uri="{FF2B5EF4-FFF2-40B4-BE49-F238E27FC236}">
                  <a16:creationId xmlns:a16="http://schemas.microsoft.com/office/drawing/2014/main" id="{C2DF4DB3-C7CF-A95B-E4C6-63C1503552CE}"/>
                </a:ext>
              </a:extLst>
            </p:cNvPr>
            <p:cNvGrpSpPr/>
            <p:nvPr/>
          </p:nvGrpSpPr>
          <p:grpSpPr>
            <a:xfrm>
              <a:off x="6796434" y="2391144"/>
              <a:ext cx="399130" cy="503577"/>
              <a:chOff x="9314843" y="4228123"/>
              <a:chExt cx="602880" cy="816708"/>
            </a:xfrm>
          </p:grpSpPr>
          <p:sp>
            <p:nvSpPr>
              <p:cNvPr id="172" name="Rectangle 171">
                <a:extLst>
                  <a:ext uri="{FF2B5EF4-FFF2-40B4-BE49-F238E27FC236}">
                    <a16:creationId xmlns:a16="http://schemas.microsoft.com/office/drawing/2014/main" id="{C9CF5782-791F-82B0-DDBD-670A3CD377AA}"/>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22FB0BE9-6DDD-1927-9601-6E01172F0CF8}"/>
                  </a:ext>
                </a:extLst>
              </p:cNvPr>
              <p:cNvSpPr/>
              <p:nvPr/>
            </p:nvSpPr>
            <p:spPr>
              <a:xfrm>
                <a:off x="9314843" y="4295754"/>
                <a:ext cx="563174" cy="6750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584EB098-87ED-649A-70EA-D959689C0844}"/>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8" name="Group 167">
              <a:extLst>
                <a:ext uri="{FF2B5EF4-FFF2-40B4-BE49-F238E27FC236}">
                  <a16:creationId xmlns:a16="http://schemas.microsoft.com/office/drawing/2014/main" id="{116D7678-F53F-F8A0-5C4F-0C0CCE71E63D}"/>
                </a:ext>
              </a:extLst>
            </p:cNvPr>
            <p:cNvGrpSpPr/>
            <p:nvPr/>
          </p:nvGrpSpPr>
          <p:grpSpPr>
            <a:xfrm>
              <a:off x="6749364" y="1724443"/>
              <a:ext cx="306889" cy="916514"/>
              <a:chOff x="5881861" y="4560675"/>
              <a:chExt cx="463552" cy="1039595"/>
            </a:xfrm>
          </p:grpSpPr>
          <p:cxnSp>
            <p:nvCxnSpPr>
              <p:cNvPr id="170" name="Straight Connector 169">
                <a:extLst>
                  <a:ext uri="{FF2B5EF4-FFF2-40B4-BE49-F238E27FC236}">
                    <a16:creationId xmlns:a16="http://schemas.microsoft.com/office/drawing/2014/main" id="{0D9E14AC-E9B1-738F-1B1B-7FC3203EBFC6}"/>
                  </a:ext>
                </a:extLst>
              </p:cNvPr>
              <p:cNvCxnSpPr>
                <a:cxnSpLocks/>
              </p:cNvCxnSpPr>
              <p:nvPr/>
            </p:nvCxnSpPr>
            <p:spPr>
              <a:xfrm>
                <a:off x="5881861" y="4560675"/>
                <a:ext cx="463552" cy="0"/>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8FA4C4E6-EA8D-3E51-44C2-33207F01E7F3}"/>
                  </a:ext>
                </a:extLst>
              </p:cNvPr>
              <p:cNvCxnSpPr>
                <a:cxnSpLocks/>
                <a:stCxn id="173" idx="1"/>
              </p:cNvCxnSpPr>
              <p:nvPr/>
            </p:nvCxnSpPr>
            <p:spPr>
              <a:xfrm flipV="1">
                <a:off x="5952951" y="5593444"/>
                <a:ext cx="316393" cy="6826"/>
              </a:xfrm>
              <a:prstGeom prst="line">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grpSp>
      </p:grpSp>
      <p:grpSp>
        <p:nvGrpSpPr>
          <p:cNvPr id="192" name="Group 191">
            <a:extLst>
              <a:ext uri="{FF2B5EF4-FFF2-40B4-BE49-F238E27FC236}">
                <a16:creationId xmlns:a16="http://schemas.microsoft.com/office/drawing/2014/main" id="{6700E5F4-9975-40CA-49ED-516FD5264907}"/>
              </a:ext>
            </a:extLst>
          </p:cNvPr>
          <p:cNvGrpSpPr/>
          <p:nvPr/>
        </p:nvGrpSpPr>
        <p:grpSpPr>
          <a:xfrm>
            <a:off x="9851460" y="888430"/>
            <a:ext cx="758541" cy="1445208"/>
            <a:chOff x="10217220" y="888430"/>
            <a:chExt cx="758541" cy="1445208"/>
          </a:xfrm>
        </p:grpSpPr>
        <p:grpSp>
          <p:nvGrpSpPr>
            <p:cNvPr id="184" name="Group 183">
              <a:extLst>
                <a:ext uri="{FF2B5EF4-FFF2-40B4-BE49-F238E27FC236}">
                  <a16:creationId xmlns:a16="http://schemas.microsoft.com/office/drawing/2014/main" id="{0B422DCD-6ECC-2C6F-A247-71C69AB95001}"/>
                </a:ext>
              </a:extLst>
            </p:cNvPr>
            <p:cNvGrpSpPr/>
            <p:nvPr/>
          </p:nvGrpSpPr>
          <p:grpSpPr>
            <a:xfrm>
              <a:off x="10336525" y="1200012"/>
              <a:ext cx="49357" cy="1133626"/>
              <a:chOff x="10336525" y="1200012"/>
              <a:chExt cx="49357" cy="1133626"/>
            </a:xfrm>
          </p:grpSpPr>
          <p:sp>
            <p:nvSpPr>
              <p:cNvPr id="175" name="Oval 174">
                <a:extLst>
                  <a:ext uri="{FF2B5EF4-FFF2-40B4-BE49-F238E27FC236}">
                    <a16:creationId xmlns:a16="http://schemas.microsoft.com/office/drawing/2014/main" id="{C64B6D1E-4CC9-1480-25D7-6318056FC145}"/>
                  </a:ext>
                </a:extLst>
              </p:cNvPr>
              <p:cNvSpPr/>
              <p:nvPr/>
            </p:nvSpPr>
            <p:spPr>
              <a:xfrm>
                <a:off x="10336525" y="131470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Oval 175">
                <a:extLst>
                  <a:ext uri="{FF2B5EF4-FFF2-40B4-BE49-F238E27FC236}">
                    <a16:creationId xmlns:a16="http://schemas.microsoft.com/office/drawing/2014/main" id="{A46CED85-6919-7BED-D907-B2AF83ACE7F1}"/>
                  </a:ext>
                </a:extLst>
              </p:cNvPr>
              <p:cNvSpPr/>
              <p:nvPr/>
            </p:nvSpPr>
            <p:spPr>
              <a:xfrm>
                <a:off x="10336525" y="1621003"/>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Oval 176">
                <a:extLst>
                  <a:ext uri="{FF2B5EF4-FFF2-40B4-BE49-F238E27FC236}">
                    <a16:creationId xmlns:a16="http://schemas.microsoft.com/office/drawing/2014/main" id="{43F07F45-BDD5-1805-3066-D075C9382118}"/>
                  </a:ext>
                </a:extLst>
              </p:cNvPr>
              <p:cNvSpPr/>
              <p:nvPr/>
            </p:nvSpPr>
            <p:spPr>
              <a:xfrm>
                <a:off x="10336525" y="214203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79" name="Straight Connector 178">
                <a:extLst>
                  <a:ext uri="{FF2B5EF4-FFF2-40B4-BE49-F238E27FC236}">
                    <a16:creationId xmlns:a16="http://schemas.microsoft.com/office/drawing/2014/main" id="{FA533517-4522-950C-4C88-85286ED80770}"/>
                  </a:ext>
                </a:extLst>
              </p:cNvPr>
              <p:cNvCxnSpPr>
                <a:cxnSpLocks/>
                <a:stCxn id="175" idx="4"/>
                <a:endCxn id="176" idx="0"/>
              </p:cNvCxnSpPr>
              <p:nvPr/>
            </p:nvCxnSpPr>
            <p:spPr>
              <a:xfrm>
                <a:off x="10361204" y="1506308"/>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0273E119-5289-D30F-292B-AE6608856C67}"/>
                  </a:ext>
                </a:extLst>
              </p:cNvPr>
              <p:cNvCxnSpPr>
                <a:cxnSpLocks/>
                <a:endCxn id="177" idx="0"/>
              </p:cNvCxnSpPr>
              <p:nvPr/>
            </p:nvCxnSpPr>
            <p:spPr>
              <a:xfrm>
                <a:off x="10361203" y="1811370"/>
                <a:ext cx="1" cy="330667"/>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045E1DB9-2B78-1710-F4D4-BE3B05401EBD}"/>
                  </a:ext>
                </a:extLst>
              </p:cNvPr>
              <p:cNvCxnSpPr>
                <a:cxnSpLocks/>
              </p:cNvCxnSpPr>
              <p:nvPr/>
            </p:nvCxnSpPr>
            <p:spPr>
              <a:xfrm>
                <a:off x="10361203" y="1200012"/>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EDA7DC3D-0183-F49A-9B6A-E1DD29B64530}"/>
                </a:ext>
              </a:extLst>
            </p:cNvPr>
            <p:cNvSpPr txBox="1"/>
            <p:nvPr/>
          </p:nvSpPr>
          <p:spPr>
            <a:xfrm>
              <a:off x="10217220" y="888430"/>
              <a:ext cx="758541" cy="307777"/>
            </a:xfrm>
            <a:prstGeom prst="rect">
              <a:avLst/>
            </a:prstGeom>
            <a:noFill/>
          </p:spPr>
          <p:txBody>
            <a:bodyPr wrap="none" rtlCol="0">
              <a:spAutoFit/>
            </a:bodyPr>
            <a:lstStyle/>
            <a:p>
              <a:r>
                <a:rPr lang="en-US"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H</a:t>
              </a:r>
              <a:r>
                <a:rPr lang="en-US"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1,1</a:t>
              </a:r>
              <a:r>
                <a:rPr lang="en-US"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1</a:t>
              </a:r>
              <a:r>
                <a:rPr lang="en-US"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a:t>
              </a:r>
              <a:r>
                <a:rPr lang="en-US" sz="14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 </a:t>
              </a:r>
              <a:endParaRPr lang="en-US" sz="1400" dirty="0">
                <a:solidFill>
                  <a:srgbClr val="FF0100"/>
                </a:solidFill>
              </a:endParaRPr>
            </a:p>
          </p:txBody>
        </p:sp>
      </p:grpSp>
      <p:sp>
        <p:nvSpPr>
          <p:cNvPr id="190" name="TextBox 189">
            <a:extLst>
              <a:ext uri="{FF2B5EF4-FFF2-40B4-BE49-F238E27FC236}">
                <a16:creationId xmlns:a16="http://schemas.microsoft.com/office/drawing/2014/main" id="{81143B48-BB6E-7A36-77C5-86E1C43D081A}"/>
              </a:ext>
            </a:extLst>
          </p:cNvPr>
          <p:cNvSpPr txBox="1"/>
          <p:nvPr/>
        </p:nvSpPr>
        <p:spPr>
          <a:xfrm>
            <a:off x="6317301" y="2255410"/>
            <a:ext cx="362600" cy="369332"/>
          </a:xfrm>
          <a:prstGeom prst="rect">
            <a:avLst/>
          </a:prstGeom>
          <a:noFill/>
        </p:spPr>
        <p:txBody>
          <a:bodyPr wrap="none" rtlCol="0">
            <a:spAutoFit/>
          </a:bodyPr>
          <a:lstStyle/>
          <a:p>
            <a:r>
              <a:rPr lang="en-US" dirty="0"/>
              <a:t>x</a:t>
            </a:r>
            <a:r>
              <a:rPr lang="en-US" baseline="-25000" dirty="0"/>
              <a:t>2</a:t>
            </a:r>
          </a:p>
        </p:txBody>
      </p:sp>
      <p:sp>
        <p:nvSpPr>
          <p:cNvPr id="191" name="TextBox 190">
            <a:extLst>
              <a:ext uri="{FF2B5EF4-FFF2-40B4-BE49-F238E27FC236}">
                <a16:creationId xmlns:a16="http://schemas.microsoft.com/office/drawing/2014/main" id="{35372382-74E3-79E8-C748-47511FF4AD5F}"/>
              </a:ext>
            </a:extLst>
          </p:cNvPr>
          <p:cNvSpPr txBox="1"/>
          <p:nvPr/>
        </p:nvSpPr>
        <p:spPr>
          <a:xfrm>
            <a:off x="6315863" y="1350823"/>
            <a:ext cx="362600" cy="369332"/>
          </a:xfrm>
          <a:prstGeom prst="rect">
            <a:avLst/>
          </a:prstGeom>
          <a:noFill/>
        </p:spPr>
        <p:txBody>
          <a:bodyPr wrap="none" rtlCol="0">
            <a:spAutoFit/>
          </a:bodyPr>
          <a:lstStyle/>
          <a:p>
            <a:r>
              <a:rPr lang="en-US" dirty="0"/>
              <a:t>x</a:t>
            </a:r>
            <a:r>
              <a:rPr lang="en-US" baseline="-25000" dirty="0"/>
              <a:t>1</a:t>
            </a:r>
          </a:p>
        </p:txBody>
      </p:sp>
      <p:grpSp>
        <p:nvGrpSpPr>
          <p:cNvPr id="216" name="Group 215">
            <a:extLst>
              <a:ext uri="{FF2B5EF4-FFF2-40B4-BE49-F238E27FC236}">
                <a16:creationId xmlns:a16="http://schemas.microsoft.com/office/drawing/2014/main" id="{E8C7F4B0-28A4-3A4C-C362-426031F5D157}"/>
              </a:ext>
            </a:extLst>
          </p:cNvPr>
          <p:cNvGrpSpPr/>
          <p:nvPr/>
        </p:nvGrpSpPr>
        <p:grpSpPr>
          <a:xfrm>
            <a:off x="10106663" y="1124942"/>
            <a:ext cx="758541" cy="953148"/>
            <a:chOff x="10472423" y="1124942"/>
            <a:chExt cx="758541" cy="953148"/>
          </a:xfrm>
        </p:grpSpPr>
        <p:grpSp>
          <p:nvGrpSpPr>
            <p:cNvPr id="203" name="Group 202">
              <a:extLst>
                <a:ext uri="{FF2B5EF4-FFF2-40B4-BE49-F238E27FC236}">
                  <a16:creationId xmlns:a16="http://schemas.microsoft.com/office/drawing/2014/main" id="{B539E03A-A972-6B86-166D-F7620009BD65}"/>
                </a:ext>
              </a:extLst>
            </p:cNvPr>
            <p:cNvGrpSpPr/>
            <p:nvPr/>
          </p:nvGrpSpPr>
          <p:grpSpPr>
            <a:xfrm>
              <a:off x="10602250" y="1354039"/>
              <a:ext cx="52532" cy="724051"/>
              <a:chOff x="10333350" y="1200012"/>
              <a:chExt cx="52532" cy="724051"/>
            </a:xfrm>
          </p:grpSpPr>
          <p:sp>
            <p:nvSpPr>
              <p:cNvPr id="205" name="Oval 204">
                <a:extLst>
                  <a:ext uri="{FF2B5EF4-FFF2-40B4-BE49-F238E27FC236}">
                    <a16:creationId xmlns:a16="http://schemas.microsoft.com/office/drawing/2014/main" id="{35EEADC7-B6D2-1098-861F-250DCFA7E7F1}"/>
                  </a:ext>
                </a:extLst>
              </p:cNvPr>
              <p:cNvSpPr/>
              <p:nvPr/>
            </p:nvSpPr>
            <p:spPr>
              <a:xfrm>
                <a:off x="10336525" y="1314707"/>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Oval 205">
                <a:extLst>
                  <a:ext uri="{FF2B5EF4-FFF2-40B4-BE49-F238E27FC236}">
                    <a16:creationId xmlns:a16="http://schemas.microsoft.com/office/drawing/2014/main" id="{B32EF7E0-B5EA-7D40-DEE8-0E988FD06DF4}"/>
                  </a:ext>
                </a:extLst>
              </p:cNvPr>
              <p:cNvSpPr/>
              <p:nvPr/>
            </p:nvSpPr>
            <p:spPr>
              <a:xfrm>
                <a:off x="10336525" y="1614653"/>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Oval 206">
                <a:extLst>
                  <a:ext uri="{FF2B5EF4-FFF2-40B4-BE49-F238E27FC236}">
                    <a16:creationId xmlns:a16="http://schemas.microsoft.com/office/drawing/2014/main" id="{33B2896A-C5E8-2D7D-ABA1-9CC372E141CB}"/>
                  </a:ext>
                </a:extLst>
              </p:cNvPr>
              <p:cNvSpPr/>
              <p:nvPr/>
            </p:nvSpPr>
            <p:spPr>
              <a:xfrm>
                <a:off x="10333350" y="1732462"/>
                <a:ext cx="49357" cy="191601"/>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08" name="Straight Connector 207">
                <a:extLst>
                  <a:ext uri="{FF2B5EF4-FFF2-40B4-BE49-F238E27FC236}">
                    <a16:creationId xmlns:a16="http://schemas.microsoft.com/office/drawing/2014/main" id="{9E580165-CAE5-198D-D60F-0B4D40FDAB0B}"/>
                  </a:ext>
                </a:extLst>
              </p:cNvPr>
              <p:cNvCxnSpPr>
                <a:cxnSpLocks/>
                <a:stCxn id="205" idx="4"/>
                <a:endCxn id="206" idx="0"/>
              </p:cNvCxnSpPr>
              <p:nvPr/>
            </p:nvCxnSpPr>
            <p:spPr>
              <a:xfrm>
                <a:off x="10361204" y="1506308"/>
                <a:ext cx="0" cy="10834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B1E26F9B-BE27-D465-673A-887528182C3C}"/>
                  </a:ext>
                </a:extLst>
              </p:cNvPr>
              <p:cNvCxnSpPr>
                <a:cxnSpLocks/>
              </p:cNvCxnSpPr>
              <p:nvPr/>
            </p:nvCxnSpPr>
            <p:spPr>
              <a:xfrm>
                <a:off x="10361203" y="1200012"/>
                <a:ext cx="0" cy="114695"/>
              </a:xfrm>
              <a:prstGeom prst="line">
                <a:avLst/>
              </a:prstGeom>
              <a:ln w="95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204" name="TextBox 203">
              <a:extLst>
                <a:ext uri="{FF2B5EF4-FFF2-40B4-BE49-F238E27FC236}">
                  <a16:creationId xmlns:a16="http://schemas.microsoft.com/office/drawing/2014/main" id="{D4B7A953-3AF6-8C90-455C-7F608A76A449}"/>
                </a:ext>
              </a:extLst>
            </p:cNvPr>
            <p:cNvSpPr txBox="1"/>
            <p:nvPr/>
          </p:nvSpPr>
          <p:spPr>
            <a:xfrm>
              <a:off x="10472423" y="1124942"/>
              <a:ext cx="758541" cy="307777"/>
            </a:xfrm>
            <a:prstGeom prst="rect">
              <a:avLst/>
            </a:prstGeom>
            <a:noFill/>
          </p:spPr>
          <p:txBody>
            <a:bodyPr wrap="none" rtlCol="0">
              <a:spAutoFit/>
            </a:bodyPr>
            <a:lstStyle/>
            <a:p>
              <a:r>
                <a:rPr lang="en-US"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H</a:t>
              </a:r>
              <a:r>
                <a:rPr lang="en-US"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2,1</a:t>
              </a:r>
              <a:r>
                <a:rPr lang="en-US"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2</a:t>
              </a:r>
              <a:r>
                <a:rPr lang="en-US" sz="1400" i="1"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a:t>
              </a:r>
              <a:r>
                <a:rPr lang="en-US" sz="1400" dirty="0">
                  <a:solidFill>
                    <a:srgbClr val="FF0100"/>
                  </a:solidFill>
                  <a:effectLst/>
                  <a:latin typeface="Aptos" panose="020B0004020202020204" pitchFamily="34" charset="0"/>
                  <a:ea typeface="Aptos" panose="020B0004020202020204" pitchFamily="34" charset="0"/>
                  <a:cs typeface="Times New Roman" panose="02020603050405020304" pitchFamily="18" charset="0"/>
                </a:rPr>
                <a:t> </a:t>
              </a:r>
              <a:endParaRPr lang="en-US" sz="1400" dirty="0">
                <a:solidFill>
                  <a:srgbClr val="FF0100"/>
                </a:solidFill>
              </a:endParaRPr>
            </a:p>
          </p:txBody>
        </p:sp>
      </p:grpSp>
      <p:sp>
        <p:nvSpPr>
          <p:cNvPr id="217" name="TextBox 216">
            <a:extLst>
              <a:ext uri="{FF2B5EF4-FFF2-40B4-BE49-F238E27FC236}">
                <a16:creationId xmlns:a16="http://schemas.microsoft.com/office/drawing/2014/main" id="{8344FDB9-FEFE-ACC8-38C1-8F86C361E7DF}"/>
              </a:ext>
            </a:extLst>
          </p:cNvPr>
          <p:cNvSpPr txBox="1"/>
          <p:nvPr/>
        </p:nvSpPr>
        <p:spPr>
          <a:xfrm>
            <a:off x="10898296" y="1327936"/>
            <a:ext cx="1181734" cy="523220"/>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y</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1400" i="1" dirty="0">
                <a:effectLst/>
                <a:latin typeface="Aptos" panose="020B0004020202020204" pitchFamily="34" charset="0"/>
                <a:ea typeface="Aptos" panose="020B0004020202020204" pitchFamily="34" charset="0"/>
                <a:cs typeface="Times New Roman" panose="02020603050405020304" pitchFamily="18" charset="0"/>
              </a:rPr>
              <a:t>=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1400" i="1" dirty="0">
                <a:effectLst/>
                <a:latin typeface="Aptos" panose="020B0004020202020204" pitchFamily="34" charset="0"/>
                <a:ea typeface="Aptos" panose="020B0004020202020204" pitchFamily="34" charset="0"/>
                <a:cs typeface="Times New Roman" panose="02020603050405020304" pitchFamily="18" charset="0"/>
              </a:rPr>
              <a:t>) </a:t>
            </a:r>
          </a:p>
          <a:p>
            <a:r>
              <a:rPr lang="en-US" sz="1400" i="1" dirty="0">
                <a:latin typeface="Aptos" panose="020B0004020202020204" pitchFamily="34" charset="0"/>
                <a:ea typeface="Aptos" panose="020B0004020202020204" pitchFamily="34" charset="0"/>
                <a:cs typeface="Times New Roman" panose="02020603050405020304" pitchFamily="18" charset="0"/>
              </a:rPr>
              <a:t>       </a:t>
            </a:r>
            <a:r>
              <a:rPr lang="en-US" sz="1400" i="1" dirty="0">
                <a:effectLst/>
                <a:latin typeface="Aptos" panose="020B0004020202020204" pitchFamily="34" charset="0"/>
                <a:ea typeface="Aptos" panose="020B0004020202020204" pitchFamily="34" charset="0"/>
                <a:cs typeface="Times New Roman" panose="02020603050405020304" pitchFamily="18" charset="0"/>
              </a:rPr>
              <a:t>+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sp>
        <p:nvSpPr>
          <p:cNvPr id="229" name="TextBox 228">
            <a:extLst>
              <a:ext uri="{FF2B5EF4-FFF2-40B4-BE49-F238E27FC236}">
                <a16:creationId xmlns:a16="http://schemas.microsoft.com/office/drawing/2014/main" id="{748B4850-1B0A-402A-E490-FE9A0A3D5842}"/>
              </a:ext>
            </a:extLst>
          </p:cNvPr>
          <p:cNvSpPr txBox="1"/>
          <p:nvPr/>
        </p:nvSpPr>
        <p:spPr>
          <a:xfrm>
            <a:off x="10753491" y="2664662"/>
            <a:ext cx="1233216" cy="523220"/>
          </a:xfrm>
          <a:prstGeom prst="rect">
            <a:avLst/>
          </a:prstGeom>
          <a:noFill/>
        </p:spPr>
        <p:txBody>
          <a:bodyPr wrap="squar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y</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1400" i="1" dirty="0">
                <a:effectLst/>
                <a:latin typeface="Aptos" panose="020B0004020202020204" pitchFamily="34" charset="0"/>
                <a:ea typeface="Aptos" panose="020B0004020202020204" pitchFamily="34" charset="0"/>
                <a:cs typeface="Times New Roman" panose="02020603050405020304" pitchFamily="18" charset="0"/>
              </a:rPr>
              <a:t>=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1400" i="1" dirty="0">
                <a:effectLst/>
                <a:latin typeface="Aptos" panose="020B0004020202020204" pitchFamily="34" charset="0"/>
                <a:ea typeface="Aptos" panose="020B0004020202020204" pitchFamily="34" charset="0"/>
                <a:cs typeface="Times New Roman" panose="02020603050405020304" pitchFamily="18" charset="0"/>
              </a:rPr>
              <a:t>) </a:t>
            </a:r>
          </a:p>
          <a:p>
            <a:r>
              <a:rPr lang="en-US" sz="1400" i="1" dirty="0">
                <a:latin typeface="Aptos" panose="020B0004020202020204" pitchFamily="34" charset="0"/>
                <a:ea typeface="Aptos" panose="020B0004020202020204" pitchFamily="34" charset="0"/>
                <a:cs typeface="Times New Roman" panose="02020603050405020304" pitchFamily="18" charset="0"/>
              </a:rPr>
              <a:t>       </a:t>
            </a:r>
            <a:r>
              <a:rPr lang="en-US" sz="1400" i="1" dirty="0">
                <a:effectLst/>
                <a:latin typeface="Aptos" panose="020B0004020202020204" pitchFamily="34" charset="0"/>
                <a:ea typeface="Aptos" panose="020B0004020202020204" pitchFamily="34" charset="0"/>
                <a:cs typeface="Times New Roman" panose="02020603050405020304" pitchFamily="18" charset="0"/>
              </a:rPr>
              <a:t>+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sp>
        <p:nvSpPr>
          <p:cNvPr id="228" name="Rectangle 3">
            <a:extLst>
              <a:ext uri="{FF2B5EF4-FFF2-40B4-BE49-F238E27FC236}">
                <a16:creationId xmlns:a16="http://schemas.microsoft.com/office/drawing/2014/main" id="{97FF20CF-8E08-F2E0-9C3A-CBB16976F748}"/>
              </a:ext>
            </a:extLst>
          </p:cNvPr>
          <p:cNvSpPr txBox="1">
            <a:spLocks noChangeArrowheads="1"/>
          </p:cNvSpPr>
          <p:nvPr/>
        </p:nvSpPr>
        <p:spPr>
          <a:xfrm>
            <a:off x="859897" y="4069777"/>
            <a:ext cx="5078625" cy="216643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lvl="1" indent="0">
              <a:lnSpc>
                <a:spcPct val="100000"/>
              </a:lnSpc>
              <a:spcBef>
                <a:spcPts val="600"/>
              </a:spcBef>
              <a:buNone/>
              <a:defRPr/>
            </a:pPr>
            <a:r>
              <a:rPr lang="pt-BR" sz="2800" dirty="0"/>
              <a:t>Duas equações em duas incógnitas</a:t>
            </a:r>
            <a:endParaRPr kumimoji="0" lang="en-US" sz="2800" b="0" u="none" strike="noStrike" kern="1200" cap="none" spc="0" normalizeH="0" baseline="0" noProof="0" dirty="0">
              <a:ln>
                <a:noFill/>
              </a:ln>
              <a:effectLst/>
              <a:uLnTx/>
              <a:uFillTx/>
              <a:latin typeface="Calibri" panose="020F0502020204030204"/>
              <a:ea typeface="+mn-ea"/>
              <a:cs typeface="+mn-cs"/>
            </a:endParaRPr>
          </a:p>
          <a:p>
            <a:pPr marL="476250" lvl="1" indent="-300038">
              <a:lnSpc>
                <a:spcPct val="100000"/>
              </a:lnSpc>
              <a:spcBef>
                <a:spcPts val="600"/>
              </a:spcBef>
              <a:buFont typeface="Wingdings" pitchFamily="2" charset="2"/>
              <a:buChar char="§"/>
              <a:defRPr/>
            </a:pPr>
            <a:r>
              <a:rPr lang="en-US" sz="2800" dirty="0">
                <a:latin typeface="Calibri" panose="020F0502020204030204"/>
              </a:rPr>
              <a:t>mas</a:t>
            </a:r>
            <a:r>
              <a:rPr lang="en-US" sz="2800" i="1" dirty="0">
                <a:latin typeface="Calibri" panose="020F0502020204030204"/>
              </a:rPr>
              <a:t> </a:t>
            </a:r>
            <a:r>
              <a:rPr lang="en-US" sz="2800" i="1" dirty="0" err="1">
                <a:latin typeface="Calibri" panose="020F0502020204030204"/>
              </a:rPr>
              <a:t>H</a:t>
            </a:r>
            <a:r>
              <a:rPr lang="en-US" sz="2800" i="1" baseline="-25000" dirty="0" err="1">
                <a:latin typeface="Calibri" panose="020F0502020204030204"/>
              </a:rPr>
              <a:t>i,j</a:t>
            </a:r>
            <a:r>
              <a:rPr lang="en-US" sz="2800" i="1" dirty="0">
                <a:latin typeface="Calibri" panose="020F0502020204030204"/>
              </a:rPr>
              <a:t>(x</a:t>
            </a:r>
            <a:r>
              <a:rPr lang="en-US" sz="2800" i="1" baseline="-25000" dirty="0">
                <a:latin typeface="Calibri" panose="020F0502020204030204"/>
              </a:rPr>
              <a:t>i</a:t>
            </a:r>
            <a:r>
              <a:rPr lang="en-US" sz="2800" i="1" dirty="0">
                <a:latin typeface="Calibri" panose="020F0502020204030204"/>
              </a:rPr>
              <a:t>) </a:t>
            </a:r>
            <a:r>
              <a:rPr lang="pt-BR" sz="2800" dirty="0"/>
              <a:t>são quantidades estocásticas variáveis no tempo</a:t>
            </a:r>
            <a:endParaRPr kumimoji="0" lang="en-US" sz="2800" b="0" u="none" strike="noStrike" kern="1200" cap="none" spc="0" normalizeH="0" baseline="0" noProof="0" dirty="0">
              <a:ln>
                <a:noFill/>
              </a:ln>
              <a:effectLst/>
              <a:uLnTx/>
              <a:uFillTx/>
              <a:latin typeface="Calibri" panose="020F0502020204030204"/>
              <a:ea typeface="+mn-ea"/>
              <a:cs typeface="+mn-cs"/>
            </a:endParaRPr>
          </a:p>
          <a:p>
            <a:pPr marL="407987" marR="0" lvl="1" indent="0"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Rectangle 229">
            <a:extLst>
              <a:ext uri="{FF2B5EF4-FFF2-40B4-BE49-F238E27FC236}">
                <a16:creationId xmlns:a16="http://schemas.microsoft.com/office/drawing/2014/main" id="{3FA4540D-49FC-4059-CFAA-705264DCDCE7}"/>
              </a:ext>
            </a:extLst>
          </p:cNvPr>
          <p:cNvSpPr/>
          <p:nvPr/>
        </p:nvSpPr>
        <p:spPr>
          <a:xfrm>
            <a:off x="10932712" y="1628698"/>
            <a:ext cx="301712" cy="1082947"/>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TextBox 230">
            <a:extLst>
              <a:ext uri="{FF2B5EF4-FFF2-40B4-BE49-F238E27FC236}">
                <a16:creationId xmlns:a16="http://schemas.microsoft.com/office/drawing/2014/main" id="{58F38624-E577-0420-189F-7846D932A5FC}"/>
              </a:ext>
            </a:extLst>
          </p:cNvPr>
          <p:cNvSpPr txBox="1"/>
          <p:nvPr/>
        </p:nvSpPr>
        <p:spPr>
          <a:xfrm rot="16200000">
            <a:off x="10559594" y="1917843"/>
            <a:ext cx="1033045" cy="338554"/>
          </a:xfrm>
          <a:prstGeom prst="rect">
            <a:avLst/>
          </a:prstGeom>
          <a:noFill/>
        </p:spPr>
        <p:txBody>
          <a:bodyPr wrap="square" rtlCol="0">
            <a:spAutoFit/>
          </a:bodyPr>
          <a:lstStyle/>
          <a:p>
            <a:r>
              <a:rPr lang="en-US" sz="1600" dirty="0"/>
              <a:t>receptor</a:t>
            </a:r>
          </a:p>
        </p:txBody>
      </p:sp>
      <p:grpSp>
        <p:nvGrpSpPr>
          <p:cNvPr id="235" name="Group 234">
            <a:extLst>
              <a:ext uri="{FF2B5EF4-FFF2-40B4-BE49-F238E27FC236}">
                <a16:creationId xmlns:a16="http://schemas.microsoft.com/office/drawing/2014/main" id="{55F5D82A-BC58-B735-B57E-C7A7C2318670}"/>
              </a:ext>
            </a:extLst>
          </p:cNvPr>
          <p:cNvGrpSpPr/>
          <p:nvPr/>
        </p:nvGrpSpPr>
        <p:grpSpPr>
          <a:xfrm>
            <a:off x="6687969" y="4050725"/>
            <a:ext cx="4324495" cy="1744041"/>
            <a:chOff x="5508246" y="2897840"/>
            <a:chExt cx="4324495" cy="1744041"/>
          </a:xfrm>
        </p:grpSpPr>
        <p:sp>
          <p:nvSpPr>
            <p:cNvPr id="236" name="Rectangle 235">
              <a:extLst>
                <a:ext uri="{FF2B5EF4-FFF2-40B4-BE49-F238E27FC236}">
                  <a16:creationId xmlns:a16="http://schemas.microsoft.com/office/drawing/2014/main" id="{DFC45F30-4CB3-26AE-F2F2-F37C0414EEFA}"/>
                </a:ext>
              </a:extLst>
            </p:cNvPr>
            <p:cNvSpPr/>
            <p:nvPr/>
          </p:nvSpPr>
          <p:spPr>
            <a:xfrm>
              <a:off x="6073627" y="3247292"/>
              <a:ext cx="386861" cy="10865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a:extLst>
                <a:ext uri="{FF2B5EF4-FFF2-40B4-BE49-F238E27FC236}">
                  <a16:creationId xmlns:a16="http://schemas.microsoft.com/office/drawing/2014/main" id="{C0B420E1-66AE-EC33-5847-9FB59684EAB4}"/>
                </a:ext>
              </a:extLst>
            </p:cNvPr>
            <p:cNvSpPr txBox="1"/>
            <p:nvPr/>
          </p:nvSpPr>
          <p:spPr>
            <a:xfrm rot="16200000">
              <a:off x="5735082" y="3625824"/>
              <a:ext cx="1054712" cy="307777"/>
            </a:xfrm>
            <a:prstGeom prst="rect">
              <a:avLst/>
            </a:prstGeom>
            <a:noFill/>
          </p:spPr>
          <p:txBody>
            <a:bodyPr wrap="none" rtlCol="0">
              <a:spAutoFit/>
            </a:bodyPr>
            <a:lstStyle/>
            <a:p>
              <a:r>
                <a:rPr lang="en-US" sz="1400" dirty="0" err="1"/>
                <a:t>Transmissor</a:t>
              </a:r>
              <a:endParaRPr lang="en-US" sz="1400" dirty="0"/>
            </a:p>
          </p:txBody>
        </p:sp>
        <p:grpSp>
          <p:nvGrpSpPr>
            <p:cNvPr id="238" name="Group 237">
              <a:extLst>
                <a:ext uri="{FF2B5EF4-FFF2-40B4-BE49-F238E27FC236}">
                  <a16:creationId xmlns:a16="http://schemas.microsoft.com/office/drawing/2014/main" id="{692CFFEE-E2FE-0CBC-BDDC-C529183A620D}"/>
                </a:ext>
              </a:extLst>
            </p:cNvPr>
            <p:cNvGrpSpPr/>
            <p:nvPr/>
          </p:nvGrpSpPr>
          <p:grpSpPr>
            <a:xfrm>
              <a:off x="6470013" y="3176861"/>
              <a:ext cx="371098" cy="465719"/>
              <a:chOff x="3411415" y="3036154"/>
              <a:chExt cx="371098" cy="465719"/>
            </a:xfrm>
          </p:grpSpPr>
          <p:sp>
            <p:nvSpPr>
              <p:cNvPr id="271" name="Freeform 270">
                <a:extLst>
                  <a:ext uri="{FF2B5EF4-FFF2-40B4-BE49-F238E27FC236}">
                    <a16:creationId xmlns:a16="http://schemas.microsoft.com/office/drawing/2014/main" id="{4390A430-8740-0F88-ACE5-94312F0EFBA4}"/>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Triangle 271">
                <a:extLst>
                  <a:ext uri="{FF2B5EF4-FFF2-40B4-BE49-F238E27FC236}">
                    <a16:creationId xmlns:a16="http://schemas.microsoft.com/office/drawing/2014/main" id="{C0690564-0E0F-A4E9-56D7-BA0757FEBE45}"/>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9" name="TextBox 238">
              <a:extLst>
                <a:ext uri="{FF2B5EF4-FFF2-40B4-BE49-F238E27FC236}">
                  <a16:creationId xmlns:a16="http://schemas.microsoft.com/office/drawing/2014/main" id="{C67FBE7C-5866-BC10-90D4-EFF4CF090FEE}"/>
                </a:ext>
              </a:extLst>
            </p:cNvPr>
            <p:cNvSpPr txBox="1"/>
            <p:nvPr/>
          </p:nvSpPr>
          <p:spPr>
            <a:xfrm>
              <a:off x="5641767" y="3346629"/>
              <a:ext cx="349776" cy="338554"/>
            </a:xfrm>
            <a:prstGeom prst="rect">
              <a:avLst/>
            </a:prstGeom>
            <a:noFill/>
          </p:spPr>
          <p:txBody>
            <a:bodyPr wrap="none" rtlCol="0">
              <a:spAutoFit/>
            </a:bodyPr>
            <a:lstStyle/>
            <a:p>
              <a:r>
                <a:rPr lang="en-US" sz="1600" i="1" dirty="0"/>
                <a:t>x</a:t>
              </a:r>
              <a:r>
                <a:rPr lang="en-US" sz="1600" i="1" baseline="-25000" dirty="0"/>
                <a:t>1</a:t>
              </a:r>
            </a:p>
          </p:txBody>
        </p:sp>
        <p:cxnSp>
          <p:nvCxnSpPr>
            <p:cNvPr id="240" name="Straight Arrow Connector 239">
              <a:extLst>
                <a:ext uri="{FF2B5EF4-FFF2-40B4-BE49-F238E27FC236}">
                  <a16:creationId xmlns:a16="http://schemas.microsoft.com/office/drawing/2014/main" id="{47771708-3F81-6714-2CEB-8EEEB7651C53}"/>
                </a:ext>
              </a:extLst>
            </p:cNvPr>
            <p:cNvCxnSpPr>
              <a:cxnSpLocks/>
            </p:cNvCxnSpPr>
            <p:nvPr/>
          </p:nvCxnSpPr>
          <p:spPr>
            <a:xfrm>
              <a:off x="5508246" y="3662568"/>
              <a:ext cx="55926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41" name="TextBox 240">
              <a:extLst>
                <a:ext uri="{FF2B5EF4-FFF2-40B4-BE49-F238E27FC236}">
                  <a16:creationId xmlns:a16="http://schemas.microsoft.com/office/drawing/2014/main" id="{E1A7388F-10B0-3B7A-1BFF-2932FEE282CF}"/>
                </a:ext>
              </a:extLst>
            </p:cNvPr>
            <p:cNvSpPr txBox="1"/>
            <p:nvPr/>
          </p:nvSpPr>
          <p:spPr>
            <a:xfrm>
              <a:off x="6444218" y="3926623"/>
              <a:ext cx="349776" cy="338554"/>
            </a:xfrm>
            <a:prstGeom prst="rect">
              <a:avLst/>
            </a:prstGeom>
            <a:noFill/>
          </p:spPr>
          <p:txBody>
            <a:bodyPr wrap="none" rtlCol="0">
              <a:spAutoFit/>
            </a:bodyPr>
            <a:lstStyle/>
            <a:p>
              <a:r>
                <a:rPr lang="en-US" sz="1600" i="1" dirty="0"/>
                <a:t>x</a:t>
              </a:r>
              <a:r>
                <a:rPr lang="en-US" sz="1600" i="1" baseline="-25000" dirty="0"/>
                <a:t>2</a:t>
              </a:r>
            </a:p>
          </p:txBody>
        </p:sp>
        <p:grpSp>
          <p:nvGrpSpPr>
            <p:cNvPr id="242" name="Group 241">
              <a:extLst>
                <a:ext uri="{FF2B5EF4-FFF2-40B4-BE49-F238E27FC236}">
                  <a16:creationId xmlns:a16="http://schemas.microsoft.com/office/drawing/2014/main" id="{EE8220B1-92CB-54CF-1D8F-87EE99B24043}"/>
                </a:ext>
              </a:extLst>
            </p:cNvPr>
            <p:cNvGrpSpPr/>
            <p:nvPr/>
          </p:nvGrpSpPr>
          <p:grpSpPr>
            <a:xfrm>
              <a:off x="6464978" y="3779712"/>
              <a:ext cx="371098" cy="465719"/>
              <a:chOff x="3411415" y="3036154"/>
              <a:chExt cx="371098" cy="465719"/>
            </a:xfrm>
          </p:grpSpPr>
          <p:sp>
            <p:nvSpPr>
              <p:cNvPr id="269" name="Freeform 268">
                <a:extLst>
                  <a:ext uri="{FF2B5EF4-FFF2-40B4-BE49-F238E27FC236}">
                    <a16:creationId xmlns:a16="http://schemas.microsoft.com/office/drawing/2014/main" id="{D97921EC-3943-7516-838A-380D20A90496}"/>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Triangle 269">
                <a:extLst>
                  <a:ext uri="{FF2B5EF4-FFF2-40B4-BE49-F238E27FC236}">
                    <a16:creationId xmlns:a16="http://schemas.microsoft.com/office/drawing/2014/main" id="{381ED892-8E35-BBB0-BA88-F25BE7DF6FFE}"/>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3" name="TextBox 242">
              <a:extLst>
                <a:ext uri="{FF2B5EF4-FFF2-40B4-BE49-F238E27FC236}">
                  <a16:creationId xmlns:a16="http://schemas.microsoft.com/office/drawing/2014/main" id="{69F0EA76-FA73-B92E-4301-82EA711501D4}"/>
                </a:ext>
              </a:extLst>
            </p:cNvPr>
            <p:cNvSpPr txBox="1"/>
            <p:nvPr/>
          </p:nvSpPr>
          <p:spPr>
            <a:xfrm>
              <a:off x="6434549" y="3333948"/>
              <a:ext cx="349776" cy="338554"/>
            </a:xfrm>
            <a:prstGeom prst="rect">
              <a:avLst/>
            </a:prstGeom>
            <a:noFill/>
          </p:spPr>
          <p:txBody>
            <a:bodyPr wrap="none" rtlCol="0">
              <a:spAutoFit/>
            </a:bodyPr>
            <a:lstStyle/>
            <a:p>
              <a:r>
                <a:rPr lang="en-US" sz="1600" i="1" dirty="0"/>
                <a:t>x</a:t>
              </a:r>
              <a:r>
                <a:rPr lang="en-US" sz="1600" i="1" baseline="-25000" dirty="0"/>
                <a:t>1</a:t>
              </a:r>
            </a:p>
          </p:txBody>
        </p:sp>
        <p:sp>
          <p:nvSpPr>
            <p:cNvPr id="244" name="Rectangle 243">
              <a:extLst>
                <a:ext uri="{FF2B5EF4-FFF2-40B4-BE49-F238E27FC236}">
                  <a16:creationId xmlns:a16="http://schemas.microsoft.com/office/drawing/2014/main" id="{50086F26-102D-6FCB-D08D-3F2B7318610B}"/>
                </a:ext>
              </a:extLst>
            </p:cNvPr>
            <p:cNvSpPr/>
            <p:nvPr/>
          </p:nvSpPr>
          <p:spPr>
            <a:xfrm>
              <a:off x="8265464" y="3251462"/>
              <a:ext cx="386861" cy="10865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TextBox 244">
              <a:extLst>
                <a:ext uri="{FF2B5EF4-FFF2-40B4-BE49-F238E27FC236}">
                  <a16:creationId xmlns:a16="http://schemas.microsoft.com/office/drawing/2014/main" id="{11937904-CE8F-2BC3-3AE0-1A0BD880BE97}"/>
                </a:ext>
              </a:extLst>
            </p:cNvPr>
            <p:cNvSpPr txBox="1"/>
            <p:nvPr/>
          </p:nvSpPr>
          <p:spPr>
            <a:xfrm rot="16200000">
              <a:off x="8026946" y="3629994"/>
              <a:ext cx="844270" cy="307777"/>
            </a:xfrm>
            <a:prstGeom prst="rect">
              <a:avLst/>
            </a:prstGeom>
            <a:noFill/>
          </p:spPr>
          <p:txBody>
            <a:bodyPr wrap="none" rtlCol="0">
              <a:spAutoFit/>
            </a:bodyPr>
            <a:lstStyle/>
            <a:p>
              <a:r>
                <a:rPr lang="en-US" sz="1400" dirty="0"/>
                <a:t>Receptor</a:t>
              </a:r>
            </a:p>
          </p:txBody>
        </p:sp>
        <p:grpSp>
          <p:nvGrpSpPr>
            <p:cNvPr id="246" name="Group 245">
              <a:extLst>
                <a:ext uri="{FF2B5EF4-FFF2-40B4-BE49-F238E27FC236}">
                  <a16:creationId xmlns:a16="http://schemas.microsoft.com/office/drawing/2014/main" id="{24DC0FE3-C327-C626-D872-118B6420DF79}"/>
                </a:ext>
              </a:extLst>
            </p:cNvPr>
            <p:cNvGrpSpPr/>
            <p:nvPr/>
          </p:nvGrpSpPr>
          <p:grpSpPr>
            <a:xfrm flipH="1">
              <a:off x="7903393" y="3795732"/>
              <a:ext cx="371098" cy="465719"/>
              <a:chOff x="3411415" y="3036154"/>
              <a:chExt cx="371098" cy="465719"/>
            </a:xfrm>
          </p:grpSpPr>
          <p:sp>
            <p:nvSpPr>
              <p:cNvPr id="267" name="Freeform 266">
                <a:extLst>
                  <a:ext uri="{FF2B5EF4-FFF2-40B4-BE49-F238E27FC236}">
                    <a16:creationId xmlns:a16="http://schemas.microsoft.com/office/drawing/2014/main" id="{460E17FC-9228-314A-3543-14C617B9D201}"/>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Triangle 267">
                <a:extLst>
                  <a:ext uri="{FF2B5EF4-FFF2-40B4-BE49-F238E27FC236}">
                    <a16:creationId xmlns:a16="http://schemas.microsoft.com/office/drawing/2014/main" id="{D4B3F814-6D18-3B2F-BAD2-0883732946E2}"/>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a:extLst>
                <a:ext uri="{FF2B5EF4-FFF2-40B4-BE49-F238E27FC236}">
                  <a16:creationId xmlns:a16="http://schemas.microsoft.com/office/drawing/2014/main" id="{B4247816-0D8F-D723-224E-A1E63E4D4E79}"/>
                </a:ext>
              </a:extLst>
            </p:cNvPr>
            <p:cNvGrpSpPr/>
            <p:nvPr/>
          </p:nvGrpSpPr>
          <p:grpSpPr>
            <a:xfrm flipH="1">
              <a:off x="7883328" y="3172922"/>
              <a:ext cx="371098" cy="465719"/>
              <a:chOff x="3411415" y="3036154"/>
              <a:chExt cx="371098" cy="465719"/>
            </a:xfrm>
          </p:grpSpPr>
          <p:sp>
            <p:nvSpPr>
              <p:cNvPr id="265" name="Freeform 264">
                <a:extLst>
                  <a:ext uri="{FF2B5EF4-FFF2-40B4-BE49-F238E27FC236}">
                    <a16:creationId xmlns:a16="http://schemas.microsoft.com/office/drawing/2014/main" id="{55933DB9-3EA1-CD28-40A1-4823B1FF5601}"/>
                  </a:ext>
                </a:extLst>
              </p:cNvPr>
              <p:cNvSpPr/>
              <p:nvPr/>
            </p:nvSpPr>
            <p:spPr>
              <a:xfrm>
                <a:off x="3411415" y="3223478"/>
                <a:ext cx="275807" cy="278395"/>
              </a:xfrm>
              <a:custGeom>
                <a:avLst/>
                <a:gdLst>
                  <a:gd name="connsiteX0" fmla="*/ 0 w 196850"/>
                  <a:gd name="connsiteY0" fmla="*/ 431800 h 431800"/>
                  <a:gd name="connsiteX1" fmla="*/ 196850 w 196850"/>
                  <a:gd name="connsiteY1" fmla="*/ 431800 h 431800"/>
                  <a:gd name="connsiteX2" fmla="*/ 196850 w 196850"/>
                  <a:gd name="connsiteY2" fmla="*/ 0 h 431800"/>
                </a:gdLst>
                <a:ahLst/>
                <a:cxnLst>
                  <a:cxn ang="0">
                    <a:pos x="connsiteX0" y="connsiteY0"/>
                  </a:cxn>
                  <a:cxn ang="0">
                    <a:pos x="connsiteX1" y="connsiteY1"/>
                  </a:cxn>
                  <a:cxn ang="0">
                    <a:pos x="connsiteX2" y="connsiteY2"/>
                  </a:cxn>
                </a:cxnLst>
                <a:rect l="l" t="t" r="r" b="b"/>
                <a:pathLst>
                  <a:path w="196850" h="431800">
                    <a:moveTo>
                      <a:pt x="0" y="431800"/>
                    </a:moveTo>
                    <a:lnTo>
                      <a:pt x="196850" y="431800"/>
                    </a:lnTo>
                    <a:lnTo>
                      <a:pt x="196850"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Triangle 265">
                <a:extLst>
                  <a:ext uri="{FF2B5EF4-FFF2-40B4-BE49-F238E27FC236}">
                    <a16:creationId xmlns:a16="http://schemas.microsoft.com/office/drawing/2014/main" id="{F8E6E079-B0DA-339B-C9F3-459C1F389CFF}"/>
                  </a:ext>
                </a:extLst>
              </p:cNvPr>
              <p:cNvSpPr/>
              <p:nvPr/>
            </p:nvSpPr>
            <p:spPr>
              <a:xfrm rot="10800000">
                <a:off x="3591930" y="3036154"/>
                <a:ext cx="190583" cy="187324"/>
              </a:xfrm>
              <a:prstGeom prst="triangl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8" name="TextBox 247">
              <a:extLst>
                <a:ext uri="{FF2B5EF4-FFF2-40B4-BE49-F238E27FC236}">
                  <a16:creationId xmlns:a16="http://schemas.microsoft.com/office/drawing/2014/main" id="{66E20C4B-E180-992C-364F-C9185AD53F12}"/>
                </a:ext>
              </a:extLst>
            </p:cNvPr>
            <p:cNvSpPr txBox="1"/>
            <p:nvPr/>
          </p:nvSpPr>
          <p:spPr>
            <a:xfrm>
              <a:off x="8039033" y="2897840"/>
              <a:ext cx="1776448" cy="307777"/>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y</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1400" i="1" dirty="0">
                  <a:effectLst/>
                  <a:latin typeface="Aptos" panose="020B0004020202020204" pitchFamily="34" charset="0"/>
                  <a:ea typeface="Aptos" panose="020B0004020202020204" pitchFamily="34" charset="0"/>
                  <a:cs typeface="Times New Roman" panose="02020603050405020304" pitchFamily="18" charset="0"/>
                </a:rPr>
                <a:t>=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1400" i="1" dirty="0">
                  <a:effectLst/>
                  <a:latin typeface="Aptos" panose="020B0004020202020204" pitchFamily="34" charset="0"/>
                  <a:ea typeface="Aptos" panose="020B0004020202020204" pitchFamily="34" charset="0"/>
                  <a:cs typeface="Times New Roman" panose="02020603050405020304" pitchFamily="18" charset="0"/>
                </a:rPr>
                <a:t>) +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cxnSp>
          <p:nvCxnSpPr>
            <p:cNvPr id="249" name="Straight Arrow Connector 248">
              <a:extLst>
                <a:ext uri="{FF2B5EF4-FFF2-40B4-BE49-F238E27FC236}">
                  <a16:creationId xmlns:a16="http://schemas.microsoft.com/office/drawing/2014/main" id="{2B52E165-F586-B502-9F4D-72FBE08FE8EB}"/>
                </a:ext>
              </a:extLst>
            </p:cNvPr>
            <p:cNvCxnSpPr>
              <a:cxnSpLocks/>
            </p:cNvCxnSpPr>
            <p:nvPr/>
          </p:nvCxnSpPr>
          <p:spPr>
            <a:xfrm>
              <a:off x="6912856" y="3273133"/>
              <a:ext cx="957219" cy="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250" name="Straight Arrow Connector 249">
              <a:extLst>
                <a:ext uri="{FF2B5EF4-FFF2-40B4-BE49-F238E27FC236}">
                  <a16:creationId xmlns:a16="http://schemas.microsoft.com/office/drawing/2014/main" id="{17C0DFB3-2D36-BC58-4D1D-AA8855B516BB}"/>
                </a:ext>
              </a:extLst>
            </p:cNvPr>
            <p:cNvCxnSpPr>
              <a:cxnSpLocks/>
            </p:cNvCxnSpPr>
            <p:nvPr/>
          </p:nvCxnSpPr>
          <p:spPr>
            <a:xfrm>
              <a:off x="6921530" y="3372644"/>
              <a:ext cx="948545" cy="79202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1" name="TextBox 250">
              <a:extLst>
                <a:ext uri="{FF2B5EF4-FFF2-40B4-BE49-F238E27FC236}">
                  <a16:creationId xmlns:a16="http://schemas.microsoft.com/office/drawing/2014/main" id="{698D070A-80A5-FA19-77AA-EF3DBE576F3A}"/>
                </a:ext>
              </a:extLst>
            </p:cNvPr>
            <p:cNvSpPr txBox="1"/>
            <p:nvPr/>
          </p:nvSpPr>
          <p:spPr>
            <a:xfrm>
              <a:off x="7084329" y="2972897"/>
              <a:ext cx="614271" cy="307777"/>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sp>
          <p:nvSpPr>
            <p:cNvPr id="253" name="TextBox 252">
              <a:extLst>
                <a:ext uri="{FF2B5EF4-FFF2-40B4-BE49-F238E27FC236}">
                  <a16:creationId xmlns:a16="http://schemas.microsoft.com/office/drawing/2014/main" id="{679C15C6-A607-2218-F458-3E117DA670B0}"/>
                </a:ext>
              </a:extLst>
            </p:cNvPr>
            <p:cNvSpPr txBox="1"/>
            <p:nvPr/>
          </p:nvSpPr>
          <p:spPr>
            <a:xfrm>
              <a:off x="5656011" y="3914781"/>
              <a:ext cx="349776" cy="338554"/>
            </a:xfrm>
            <a:prstGeom prst="rect">
              <a:avLst/>
            </a:prstGeom>
            <a:noFill/>
          </p:spPr>
          <p:txBody>
            <a:bodyPr wrap="none" rtlCol="0">
              <a:spAutoFit/>
            </a:bodyPr>
            <a:lstStyle/>
            <a:p>
              <a:r>
                <a:rPr lang="en-US" sz="1600" i="1" dirty="0"/>
                <a:t>x</a:t>
              </a:r>
              <a:r>
                <a:rPr lang="en-US" sz="1600" i="1" baseline="-25000" dirty="0"/>
                <a:t>2</a:t>
              </a:r>
            </a:p>
          </p:txBody>
        </p:sp>
        <p:cxnSp>
          <p:nvCxnSpPr>
            <p:cNvPr id="254" name="Straight Arrow Connector 253">
              <a:extLst>
                <a:ext uri="{FF2B5EF4-FFF2-40B4-BE49-F238E27FC236}">
                  <a16:creationId xmlns:a16="http://schemas.microsoft.com/office/drawing/2014/main" id="{A2672BC9-0498-6374-DCB4-C1CC6BFE113A}"/>
                </a:ext>
              </a:extLst>
            </p:cNvPr>
            <p:cNvCxnSpPr>
              <a:cxnSpLocks/>
            </p:cNvCxnSpPr>
            <p:nvPr/>
          </p:nvCxnSpPr>
          <p:spPr>
            <a:xfrm>
              <a:off x="5512728" y="4230720"/>
              <a:ext cx="559264" cy="0"/>
            </a:xfrm>
            <a:prstGeom prst="straightConnector1">
              <a:avLst/>
            </a:prstGeom>
            <a:ln>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255" name="Group 254">
              <a:extLst>
                <a:ext uri="{FF2B5EF4-FFF2-40B4-BE49-F238E27FC236}">
                  <a16:creationId xmlns:a16="http://schemas.microsoft.com/office/drawing/2014/main" id="{65EF3AA9-2072-47E8-BC1C-FAC9B78E5819}"/>
                </a:ext>
              </a:extLst>
            </p:cNvPr>
            <p:cNvGrpSpPr/>
            <p:nvPr/>
          </p:nvGrpSpPr>
          <p:grpSpPr>
            <a:xfrm>
              <a:off x="6897882" y="3418163"/>
              <a:ext cx="614271" cy="322225"/>
              <a:chOff x="6897882" y="3418163"/>
              <a:chExt cx="614271" cy="322225"/>
            </a:xfrm>
          </p:grpSpPr>
          <p:sp>
            <p:nvSpPr>
              <p:cNvPr id="263" name="Rectangle 262">
                <a:extLst>
                  <a:ext uri="{FF2B5EF4-FFF2-40B4-BE49-F238E27FC236}">
                    <a16:creationId xmlns:a16="http://schemas.microsoft.com/office/drawing/2014/main" id="{96ACE6CD-57C7-4AFA-04D0-4916A11FFCF8}"/>
                  </a:ext>
                </a:extLst>
              </p:cNvPr>
              <p:cNvSpPr/>
              <p:nvPr/>
            </p:nvSpPr>
            <p:spPr>
              <a:xfrm>
                <a:off x="7074473" y="3418163"/>
                <a:ext cx="237472" cy="307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TextBox 263">
                <a:extLst>
                  <a:ext uri="{FF2B5EF4-FFF2-40B4-BE49-F238E27FC236}">
                    <a16:creationId xmlns:a16="http://schemas.microsoft.com/office/drawing/2014/main" id="{64C66719-2503-9CCB-4D08-EB26F8577907}"/>
                  </a:ext>
                </a:extLst>
              </p:cNvPr>
              <p:cNvSpPr txBox="1"/>
              <p:nvPr/>
            </p:nvSpPr>
            <p:spPr>
              <a:xfrm>
                <a:off x="6897882" y="3432611"/>
                <a:ext cx="614271" cy="307777"/>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grpSp>
        <p:cxnSp>
          <p:nvCxnSpPr>
            <p:cNvPr id="256" name="Straight Arrow Connector 255">
              <a:extLst>
                <a:ext uri="{FF2B5EF4-FFF2-40B4-BE49-F238E27FC236}">
                  <a16:creationId xmlns:a16="http://schemas.microsoft.com/office/drawing/2014/main" id="{9F8F31B8-2FA0-6940-BAA1-F4C2F5D2A5A6}"/>
                </a:ext>
              </a:extLst>
            </p:cNvPr>
            <p:cNvCxnSpPr>
              <a:cxnSpLocks/>
            </p:cNvCxnSpPr>
            <p:nvPr/>
          </p:nvCxnSpPr>
          <p:spPr>
            <a:xfrm flipV="1">
              <a:off x="6929084" y="3380184"/>
              <a:ext cx="944630" cy="77874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7" name="Straight Arrow Connector 256">
              <a:extLst>
                <a:ext uri="{FF2B5EF4-FFF2-40B4-BE49-F238E27FC236}">
                  <a16:creationId xmlns:a16="http://schemas.microsoft.com/office/drawing/2014/main" id="{93821165-32CD-796B-084B-BA4C8EFFCD7C}"/>
                </a:ext>
              </a:extLst>
            </p:cNvPr>
            <p:cNvCxnSpPr>
              <a:cxnSpLocks/>
            </p:cNvCxnSpPr>
            <p:nvPr/>
          </p:nvCxnSpPr>
          <p:spPr>
            <a:xfrm>
              <a:off x="6926109" y="4241150"/>
              <a:ext cx="957219" cy="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58" name="TextBox 257">
              <a:extLst>
                <a:ext uri="{FF2B5EF4-FFF2-40B4-BE49-F238E27FC236}">
                  <a16:creationId xmlns:a16="http://schemas.microsoft.com/office/drawing/2014/main" id="{0A3527D6-0C98-B8B3-4A36-16EA53724D79}"/>
                </a:ext>
              </a:extLst>
            </p:cNvPr>
            <p:cNvSpPr txBox="1"/>
            <p:nvPr/>
          </p:nvSpPr>
          <p:spPr>
            <a:xfrm>
              <a:off x="7089291" y="4245431"/>
              <a:ext cx="614271" cy="307777"/>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grpSp>
          <p:nvGrpSpPr>
            <p:cNvPr id="259" name="Group 258">
              <a:extLst>
                <a:ext uri="{FF2B5EF4-FFF2-40B4-BE49-F238E27FC236}">
                  <a16:creationId xmlns:a16="http://schemas.microsoft.com/office/drawing/2014/main" id="{3E4D5AEF-024E-CEAF-4AC8-0F75141A62FA}"/>
                </a:ext>
              </a:extLst>
            </p:cNvPr>
            <p:cNvGrpSpPr/>
            <p:nvPr/>
          </p:nvGrpSpPr>
          <p:grpSpPr>
            <a:xfrm>
              <a:off x="6911287" y="3792815"/>
              <a:ext cx="614271" cy="317388"/>
              <a:chOff x="6919883" y="3408552"/>
              <a:chExt cx="614271" cy="317388"/>
            </a:xfrm>
          </p:grpSpPr>
          <p:sp>
            <p:nvSpPr>
              <p:cNvPr id="261" name="Rectangle 260">
                <a:extLst>
                  <a:ext uri="{FF2B5EF4-FFF2-40B4-BE49-F238E27FC236}">
                    <a16:creationId xmlns:a16="http://schemas.microsoft.com/office/drawing/2014/main" id="{4588B1B2-4042-AE4D-EF51-A5CA485F6384}"/>
                  </a:ext>
                </a:extLst>
              </p:cNvPr>
              <p:cNvSpPr/>
              <p:nvPr/>
            </p:nvSpPr>
            <p:spPr>
              <a:xfrm>
                <a:off x="7074473" y="3525590"/>
                <a:ext cx="189159" cy="200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TextBox 261">
                <a:extLst>
                  <a:ext uri="{FF2B5EF4-FFF2-40B4-BE49-F238E27FC236}">
                    <a16:creationId xmlns:a16="http://schemas.microsoft.com/office/drawing/2014/main" id="{B3B98B62-AF67-5176-CF60-083511A3AAA3}"/>
                  </a:ext>
                </a:extLst>
              </p:cNvPr>
              <p:cNvSpPr txBox="1"/>
              <p:nvPr/>
            </p:nvSpPr>
            <p:spPr>
              <a:xfrm>
                <a:off x="6919883" y="3408552"/>
                <a:ext cx="614271" cy="307777"/>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grpSp>
        <p:sp>
          <p:nvSpPr>
            <p:cNvPr id="260" name="TextBox 259">
              <a:extLst>
                <a:ext uri="{FF2B5EF4-FFF2-40B4-BE49-F238E27FC236}">
                  <a16:creationId xmlns:a16="http://schemas.microsoft.com/office/drawing/2014/main" id="{F159CD71-5C74-66CE-3AC8-2925BAC18473}"/>
                </a:ext>
              </a:extLst>
            </p:cNvPr>
            <p:cNvSpPr txBox="1"/>
            <p:nvPr/>
          </p:nvSpPr>
          <p:spPr>
            <a:xfrm>
              <a:off x="8056293" y="4334104"/>
              <a:ext cx="1776448" cy="307777"/>
            </a:xfrm>
            <a:prstGeom prst="rect">
              <a:avLst/>
            </a:prstGeom>
            <a:noFill/>
          </p:spPr>
          <p:txBody>
            <a:bodyPr wrap="none" rtlCol="0">
              <a:spAutoFit/>
            </a:bodyPr>
            <a:lstStyle/>
            <a:p>
              <a:r>
                <a:rPr lang="en-US" sz="1400" i="1" dirty="0">
                  <a:effectLst/>
                  <a:latin typeface="Aptos" panose="020B0004020202020204" pitchFamily="34" charset="0"/>
                  <a:ea typeface="Aptos" panose="020B0004020202020204" pitchFamily="34" charset="0"/>
                  <a:cs typeface="Times New Roman" panose="02020603050405020304" pitchFamily="18" charset="0"/>
                </a:rPr>
                <a:t>y</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1400" i="1" dirty="0">
                  <a:effectLst/>
                  <a:latin typeface="Aptos" panose="020B0004020202020204" pitchFamily="34" charset="0"/>
                  <a:ea typeface="Aptos" panose="020B0004020202020204" pitchFamily="34" charset="0"/>
                  <a:cs typeface="Times New Roman" panose="02020603050405020304" pitchFamily="18" charset="0"/>
                </a:rPr>
                <a:t>=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1400" i="1" dirty="0">
                  <a:effectLst/>
                  <a:latin typeface="Aptos" panose="020B0004020202020204" pitchFamily="34" charset="0"/>
                  <a:ea typeface="Aptos" panose="020B0004020202020204" pitchFamily="34" charset="0"/>
                  <a:cs typeface="Times New Roman" panose="02020603050405020304" pitchFamily="18" charset="0"/>
                </a:rPr>
                <a:t>) + H</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en-US" sz="1400" i="1" dirty="0">
                  <a:effectLst/>
                  <a:latin typeface="Aptos" panose="020B0004020202020204" pitchFamily="34" charset="0"/>
                  <a:ea typeface="Aptos" panose="020B0004020202020204" pitchFamily="34" charset="0"/>
                  <a:cs typeface="Times New Roman" panose="02020603050405020304" pitchFamily="18" charset="0"/>
                </a:rPr>
                <a:t>(x</a:t>
              </a:r>
              <a:r>
                <a:rPr lang="en-US" sz="14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1400" i="1" dirty="0">
                  <a:effectLst/>
                  <a:latin typeface="Aptos" panose="020B0004020202020204" pitchFamily="34" charset="0"/>
                  <a:ea typeface="Aptos" panose="020B0004020202020204" pitchFamily="34" charset="0"/>
                  <a:cs typeface="Times New Roman" panose="02020603050405020304" pitchFamily="18" charset="0"/>
                </a:rPr>
                <a:t>)</a:t>
              </a:r>
              <a:r>
                <a:rPr lang="en-US" sz="1400" dirty="0">
                  <a:effectLst/>
                  <a:latin typeface="Aptos" panose="020B0004020202020204" pitchFamily="34" charset="0"/>
                  <a:ea typeface="Aptos" panose="020B0004020202020204" pitchFamily="34" charset="0"/>
                  <a:cs typeface="Times New Roman" panose="02020603050405020304" pitchFamily="18" charset="0"/>
                </a:rPr>
                <a:t> </a:t>
              </a:r>
              <a:endParaRPr lang="en-US" sz="1400" dirty="0"/>
            </a:p>
          </p:txBody>
        </p:sp>
      </p:grpSp>
      <p:sp>
        <p:nvSpPr>
          <p:cNvPr id="2" name="TextBox 1">
            <a:extLst>
              <a:ext uri="{FF2B5EF4-FFF2-40B4-BE49-F238E27FC236}">
                <a16:creationId xmlns:a16="http://schemas.microsoft.com/office/drawing/2014/main" id="{F40A8C06-2A8E-3132-E449-63F0713753AF}"/>
              </a:ext>
            </a:extLst>
          </p:cNvPr>
          <p:cNvSpPr txBox="1"/>
          <p:nvPr/>
        </p:nvSpPr>
        <p:spPr>
          <a:xfrm>
            <a:off x="1380848" y="2459893"/>
            <a:ext cx="3735318" cy="1569660"/>
          </a:xfrm>
          <a:prstGeom prst="rect">
            <a:avLst/>
          </a:prstGeom>
          <a:noFill/>
        </p:spPr>
        <p:txBody>
          <a:bodyPr wrap="none" rtlCol="0">
            <a:spAutoFit/>
          </a:bodyPr>
          <a:lstStyle/>
          <a:p>
            <a:r>
              <a:rPr lang="en-US" sz="3200" i="1" dirty="0">
                <a:effectLst/>
                <a:latin typeface="Aptos" panose="020B0004020202020204" pitchFamily="34" charset="0"/>
                <a:ea typeface="Aptos" panose="020B0004020202020204" pitchFamily="34" charset="0"/>
                <a:cs typeface="Times New Roman" panose="02020603050405020304" pitchFamily="18" charset="0"/>
              </a:rPr>
              <a:t>y</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3200" i="1" dirty="0">
                <a:effectLst/>
                <a:latin typeface="Aptos" panose="020B0004020202020204" pitchFamily="34" charset="0"/>
                <a:ea typeface="Aptos" panose="020B0004020202020204" pitchFamily="34" charset="0"/>
                <a:cs typeface="Times New Roman" panose="02020603050405020304" pitchFamily="18" charset="0"/>
              </a:rPr>
              <a:t>= H</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1,1</a:t>
            </a:r>
            <a:r>
              <a:rPr lang="en-US" sz="3200" i="1" dirty="0">
                <a:effectLst/>
                <a:latin typeface="Aptos" panose="020B0004020202020204" pitchFamily="34" charset="0"/>
                <a:ea typeface="Aptos" panose="020B0004020202020204" pitchFamily="34" charset="0"/>
                <a:cs typeface="Times New Roman" panose="02020603050405020304" pitchFamily="18" charset="0"/>
              </a:rPr>
              <a:t>(x</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3200" i="1" dirty="0">
                <a:effectLst/>
                <a:latin typeface="Aptos" panose="020B0004020202020204" pitchFamily="34" charset="0"/>
                <a:ea typeface="Aptos" panose="020B0004020202020204" pitchFamily="34" charset="0"/>
                <a:cs typeface="Times New Roman" panose="02020603050405020304" pitchFamily="18" charset="0"/>
              </a:rPr>
              <a:t>) + H</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2,1</a:t>
            </a:r>
            <a:r>
              <a:rPr lang="en-US" sz="3200" i="1" dirty="0">
                <a:effectLst/>
                <a:latin typeface="Aptos" panose="020B0004020202020204" pitchFamily="34" charset="0"/>
                <a:ea typeface="Aptos" panose="020B0004020202020204" pitchFamily="34" charset="0"/>
                <a:cs typeface="Times New Roman" panose="02020603050405020304" pitchFamily="18" charset="0"/>
              </a:rPr>
              <a:t>(x</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3200" i="1" dirty="0">
                <a:effectLst/>
                <a:latin typeface="Aptos" panose="020B0004020202020204" pitchFamily="34" charset="0"/>
                <a:ea typeface="Aptos" panose="020B0004020202020204" pitchFamily="34" charset="0"/>
                <a:cs typeface="Times New Roman" panose="02020603050405020304" pitchFamily="18" charset="0"/>
              </a:rPr>
              <a:t>)</a:t>
            </a:r>
            <a:r>
              <a:rPr lang="en-US" sz="3200" dirty="0">
                <a:effectLst/>
                <a:latin typeface="Aptos" panose="020B0004020202020204" pitchFamily="34" charset="0"/>
                <a:ea typeface="Aptos" panose="020B0004020202020204" pitchFamily="34" charset="0"/>
                <a:cs typeface="Times New Roman" panose="02020603050405020304" pitchFamily="18" charset="0"/>
              </a:rPr>
              <a:t> </a:t>
            </a:r>
            <a:endParaRPr lang="en-US" sz="3200" dirty="0"/>
          </a:p>
          <a:p>
            <a:r>
              <a:rPr lang="en-US" sz="3200" i="1" dirty="0">
                <a:effectLst/>
                <a:latin typeface="Aptos" panose="020B0004020202020204" pitchFamily="34" charset="0"/>
                <a:ea typeface="Aptos" panose="020B0004020202020204" pitchFamily="34" charset="0"/>
                <a:cs typeface="Times New Roman" panose="02020603050405020304" pitchFamily="18" charset="0"/>
              </a:rPr>
              <a:t>y</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3200" i="1" dirty="0">
                <a:effectLst/>
                <a:latin typeface="Aptos" panose="020B0004020202020204" pitchFamily="34" charset="0"/>
                <a:ea typeface="Aptos" panose="020B0004020202020204" pitchFamily="34" charset="0"/>
                <a:cs typeface="Times New Roman" panose="02020603050405020304" pitchFamily="18" charset="0"/>
              </a:rPr>
              <a:t>= H</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1,2</a:t>
            </a:r>
            <a:r>
              <a:rPr lang="en-US" sz="3200" i="1" dirty="0">
                <a:effectLst/>
                <a:latin typeface="Aptos" panose="020B0004020202020204" pitchFamily="34" charset="0"/>
                <a:ea typeface="Aptos" panose="020B0004020202020204" pitchFamily="34" charset="0"/>
                <a:cs typeface="Times New Roman" panose="02020603050405020304" pitchFamily="18" charset="0"/>
              </a:rPr>
              <a:t>(x</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1</a:t>
            </a:r>
            <a:r>
              <a:rPr lang="en-US" sz="3200" i="1" dirty="0">
                <a:effectLst/>
                <a:latin typeface="Aptos" panose="020B0004020202020204" pitchFamily="34" charset="0"/>
                <a:ea typeface="Aptos" panose="020B0004020202020204" pitchFamily="34" charset="0"/>
                <a:cs typeface="Times New Roman" panose="02020603050405020304" pitchFamily="18" charset="0"/>
              </a:rPr>
              <a:t>) + H</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2,2</a:t>
            </a:r>
            <a:r>
              <a:rPr lang="en-US" sz="3200" i="1" dirty="0">
                <a:effectLst/>
                <a:latin typeface="Aptos" panose="020B0004020202020204" pitchFamily="34" charset="0"/>
                <a:ea typeface="Aptos" panose="020B0004020202020204" pitchFamily="34" charset="0"/>
                <a:cs typeface="Times New Roman" panose="02020603050405020304" pitchFamily="18" charset="0"/>
              </a:rPr>
              <a:t>(x</a:t>
            </a:r>
            <a:r>
              <a:rPr lang="en-US" sz="3200" i="1" baseline="-25000" dirty="0">
                <a:effectLst/>
                <a:latin typeface="Aptos" panose="020B0004020202020204" pitchFamily="34" charset="0"/>
                <a:ea typeface="Aptos" panose="020B0004020202020204" pitchFamily="34" charset="0"/>
                <a:cs typeface="Times New Roman" panose="02020603050405020304" pitchFamily="18" charset="0"/>
              </a:rPr>
              <a:t>2</a:t>
            </a:r>
            <a:r>
              <a:rPr lang="en-US" sz="3200" i="1" dirty="0">
                <a:effectLst/>
                <a:latin typeface="Aptos" panose="020B0004020202020204" pitchFamily="34" charset="0"/>
                <a:ea typeface="Aptos" panose="020B0004020202020204" pitchFamily="34" charset="0"/>
                <a:cs typeface="Times New Roman" panose="02020603050405020304" pitchFamily="18" charset="0"/>
              </a:rPr>
              <a:t>)</a:t>
            </a:r>
            <a:r>
              <a:rPr lang="en-US" sz="3200" dirty="0">
                <a:effectLst/>
                <a:latin typeface="Aptos" panose="020B0004020202020204" pitchFamily="34" charset="0"/>
                <a:ea typeface="Aptos" panose="020B0004020202020204" pitchFamily="34" charset="0"/>
                <a:cs typeface="Times New Roman" panose="02020603050405020304" pitchFamily="18" charset="0"/>
              </a:rPr>
              <a:t> </a:t>
            </a:r>
            <a:endParaRPr lang="en-US" sz="3200" dirty="0"/>
          </a:p>
          <a:p>
            <a:endParaRPr lang="en-US" sz="3200" dirty="0"/>
          </a:p>
        </p:txBody>
      </p:sp>
      <p:sp>
        <p:nvSpPr>
          <p:cNvPr id="6" name="Slide Number Placeholder 5">
            <a:extLst>
              <a:ext uri="{FF2B5EF4-FFF2-40B4-BE49-F238E27FC236}">
                <a16:creationId xmlns:a16="http://schemas.microsoft.com/office/drawing/2014/main" id="{5233CEB1-30C4-89F1-A63F-A0A0A4154BEC}"/>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33</a:t>
            </a:fld>
            <a:endParaRPr lang="en-US" dirty="0"/>
          </a:p>
        </p:txBody>
      </p:sp>
    </p:spTree>
    <p:extLst>
      <p:ext uri="{BB962C8B-B14F-4D97-AF65-F5344CB8AC3E}">
        <p14:creationId xmlns:p14="http://schemas.microsoft.com/office/powerpoint/2010/main" val="32946887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3"/>
                                        </p:tgtEl>
                                        <p:attrNameLst>
                                          <p:attrName>style.visibility</p:attrName>
                                        </p:attrNameLst>
                                      </p:cBhvr>
                                      <p:to>
                                        <p:strVal val="visible"/>
                                      </p:to>
                                    </p:set>
                                    <p:animEffect transition="in" filter="wipe(left)">
                                      <p:cBhvr>
                                        <p:cTn id="7" dur="1000"/>
                                        <p:tgtEl>
                                          <p:spTgt spid="123"/>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192"/>
                                        </p:tgtEl>
                                        <p:attrNameLst>
                                          <p:attrName>style.visibility</p:attrName>
                                        </p:attrNameLst>
                                      </p:cBhvr>
                                      <p:to>
                                        <p:strVal val="visible"/>
                                      </p:to>
                                    </p:set>
                                    <p:animEffect transition="in" filter="dissolve">
                                      <p:cBhvr>
                                        <p:cTn id="11" dur="500"/>
                                        <p:tgtEl>
                                          <p:spTgt spid="19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36"/>
                                        </p:tgtEl>
                                        <p:attrNameLst>
                                          <p:attrName>style.visibility</p:attrName>
                                        </p:attrNameLst>
                                      </p:cBhvr>
                                      <p:to>
                                        <p:strVal val="visible"/>
                                      </p:to>
                                    </p:set>
                                    <p:animEffect transition="in" filter="wipe(left)">
                                      <p:cBhvr>
                                        <p:cTn id="16" dur="1000"/>
                                        <p:tgtEl>
                                          <p:spTgt spid="136"/>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216"/>
                                        </p:tgtEl>
                                        <p:attrNameLst>
                                          <p:attrName>style.visibility</p:attrName>
                                        </p:attrNameLst>
                                      </p:cBhvr>
                                      <p:to>
                                        <p:strVal val="visible"/>
                                      </p:to>
                                    </p:set>
                                    <p:animEffect transition="in" filter="dissolve">
                                      <p:cBhvr>
                                        <p:cTn id="20" dur="500"/>
                                        <p:tgtEl>
                                          <p:spTgt spid="21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129"/>
                                        </p:tgtEl>
                                        <p:attrNameLst>
                                          <p:attrName>style.visibility</p:attrName>
                                        </p:attrNameLst>
                                      </p:cBhvr>
                                      <p:to>
                                        <p:strVal val="visible"/>
                                      </p:to>
                                    </p:set>
                                    <p:animEffect transition="in" filter="wipe(left)">
                                      <p:cBhvr>
                                        <p:cTn id="25" dur="1000"/>
                                        <p:tgtEl>
                                          <p:spTgt spid="129"/>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235"/>
                                        </p:tgtEl>
                                        <p:attrNameLst>
                                          <p:attrName>style.visibility</p:attrName>
                                        </p:attrNameLst>
                                      </p:cBhvr>
                                      <p:to>
                                        <p:strVal val="visible"/>
                                      </p:to>
                                    </p:set>
                                    <p:animEffect transition="in" filter="dissolve">
                                      <p:cBhvr>
                                        <p:cTn id="30"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CBCC4F-AAD3-31F6-88A5-ACF97C1A9C3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70A09A6-D155-15DB-A59A-2CF8674FE2C7}"/>
              </a:ext>
            </a:extLst>
          </p:cNvPr>
          <p:cNvSpPr>
            <a:spLocks noGrp="1"/>
          </p:cNvSpPr>
          <p:nvPr>
            <p:ph type="title"/>
          </p:nvPr>
        </p:nvSpPr>
        <p:spPr>
          <a:xfrm>
            <a:off x="508292" y="256285"/>
            <a:ext cx="11175416" cy="894622"/>
          </a:xfrm>
        </p:spPr>
        <p:txBody>
          <a:bodyPr>
            <a:normAutofit/>
          </a:bodyPr>
          <a:lstStyle/>
          <a:p>
            <a:r>
              <a:rPr lang="pt-BR" noProof="0" dirty="0"/>
              <a:t>MIMO multiusuário</a:t>
            </a:r>
          </a:p>
        </p:txBody>
      </p:sp>
      <p:sp>
        <p:nvSpPr>
          <p:cNvPr id="5" name="TextBox 4">
            <a:extLst>
              <a:ext uri="{FF2B5EF4-FFF2-40B4-BE49-F238E27FC236}">
                <a16:creationId xmlns:a16="http://schemas.microsoft.com/office/drawing/2014/main" id="{DB991460-A054-069E-1A79-1CFE485F91A6}"/>
              </a:ext>
            </a:extLst>
          </p:cNvPr>
          <p:cNvSpPr txBox="1"/>
          <p:nvPr/>
        </p:nvSpPr>
        <p:spPr>
          <a:xfrm>
            <a:off x="508292" y="1228800"/>
            <a:ext cx="6300614" cy="2677656"/>
          </a:xfrm>
          <a:prstGeom prst="rect">
            <a:avLst/>
          </a:prstGeom>
          <a:noFill/>
        </p:spPr>
        <p:txBody>
          <a:bodyPr wrap="square" rtlCol="0">
            <a:spAutoFit/>
          </a:bodyPr>
          <a:lstStyle/>
          <a:p>
            <a:pPr marL="457200" indent="-338138">
              <a:buClr>
                <a:srgbClr val="0E00A3"/>
              </a:buClr>
              <a:buFont typeface="Wingdings" pitchFamily="2" charset="2"/>
              <a:buChar char="§"/>
            </a:pPr>
            <a:r>
              <a:rPr lang="pt-BR" sz="2400" noProof="0" dirty="0"/>
              <a:t>várias antenas de transmissão enviam para </a:t>
            </a:r>
            <a:r>
              <a:rPr lang="pt-BR" sz="2400" i="1" noProof="0" dirty="0">
                <a:solidFill>
                  <a:srgbClr val="0012A0"/>
                </a:solidFill>
              </a:rPr>
              <a:t>diferentes</a:t>
            </a:r>
            <a:r>
              <a:rPr lang="pt-BR" sz="2400" noProof="0" dirty="0"/>
              <a:t> usuários ao mesmo tempo</a:t>
            </a:r>
          </a:p>
          <a:p>
            <a:pPr marL="1033462" lvl="1" indent="-457200">
              <a:buClr>
                <a:srgbClr val="0E00A3"/>
              </a:buClr>
              <a:buFont typeface="Arial" panose="020B0604020202020204" pitchFamily="34" charset="0"/>
              <a:buChar char="•"/>
            </a:pPr>
            <a:r>
              <a:rPr lang="pt-BR" sz="2400" noProof="0" dirty="0"/>
              <a:t>“multiplexação espacial”</a:t>
            </a:r>
          </a:p>
          <a:p>
            <a:pPr marL="463550" indent="-347663">
              <a:buClr>
                <a:srgbClr val="0E00A3"/>
              </a:buClr>
              <a:buFont typeface="Wingdings" pitchFamily="2" charset="2"/>
              <a:buChar char="§"/>
            </a:pPr>
            <a:r>
              <a:rPr lang="pt-BR" sz="2400" i="1" noProof="0" dirty="0">
                <a:solidFill>
                  <a:srgbClr val="0E00A3"/>
                </a:solidFill>
              </a:rPr>
              <a:t>explora antena direcional: </a:t>
            </a:r>
            <a:r>
              <a:rPr lang="pt-BR" sz="2400" noProof="0" dirty="0"/>
              <a:t>envia para usuários geograficamente separados ao mesmo tempo via formação de feixes (</a:t>
            </a:r>
            <a:r>
              <a:rPr lang="pt-BR" sz="2400" i="1" noProof="0" dirty="0" err="1"/>
              <a:t>beamforming</a:t>
            </a:r>
            <a:r>
              <a:rPr lang="pt-BR" sz="2400" noProof="0" dirty="0"/>
              <a:t>)</a:t>
            </a:r>
          </a:p>
        </p:txBody>
      </p:sp>
      <p:grpSp>
        <p:nvGrpSpPr>
          <p:cNvPr id="15" name="Group 14">
            <a:extLst>
              <a:ext uri="{FF2B5EF4-FFF2-40B4-BE49-F238E27FC236}">
                <a16:creationId xmlns:a16="http://schemas.microsoft.com/office/drawing/2014/main" id="{5CC68933-F34D-3280-E848-E3FF2945554F}"/>
              </a:ext>
            </a:extLst>
          </p:cNvPr>
          <p:cNvGrpSpPr/>
          <p:nvPr/>
        </p:nvGrpSpPr>
        <p:grpSpPr>
          <a:xfrm>
            <a:off x="1685018" y="4114315"/>
            <a:ext cx="799977" cy="816708"/>
            <a:chOff x="9314843" y="4228123"/>
            <a:chExt cx="799977" cy="816708"/>
          </a:xfrm>
        </p:grpSpPr>
        <p:grpSp>
          <p:nvGrpSpPr>
            <p:cNvPr id="14" name="Group 13">
              <a:extLst>
                <a:ext uri="{FF2B5EF4-FFF2-40B4-BE49-F238E27FC236}">
                  <a16:creationId xmlns:a16="http://schemas.microsoft.com/office/drawing/2014/main" id="{173D19A7-4EBC-8B58-3F3F-80F7F9C83CCE}"/>
                </a:ext>
              </a:extLst>
            </p:cNvPr>
            <p:cNvGrpSpPr/>
            <p:nvPr/>
          </p:nvGrpSpPr>
          <p:grpSpPr>
            <a:xfrm>
              <a:off x="9362831" y="4228123"/>
              <a:ext cx="751989" cy="816708"/>
              <a:chOff x="9362831" y="4228123"/>
              <a:chExt cx="751989" cy="816708"/>
            </a:xfrm>
          </p:grpSpPr>
          <p:sp>
            <p:nvSpPr>
              <p:cNvPr id="10" name="Oval 9">
                <a:extLst>
                  <a:ext uri="{FF2B5EF4-FFF2-40B4-BE49-F238E27FC236}">
                    <a16:creationId xmlns:a16="http://schemas.microsoft.com/office/drawing/2014/main" id="{5E03C191-41EF-AB89-89A2-D3D8CB8467D8}"/>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 name="Rectangle 12">
                <a:extLst>
                  <a:ext uri="{FF2B5EF4-FFF2-40B4-BE49-F238E27FC236}">
                    <a16:creationId xmlns:a16="http://schemas.microsoft.com/office/drawing/2014/main" id="{C8D417A9-398B-2108-AD98-2981F74B7DFC}"/>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2" name="Group 11">
              <a:extLst>
                <a:ext uri="{FF2B5EF4-FFF2-40B4-BE49-F238E27FC236}">
                  <a16:creationId xmlns:a16="http://schemas.microsoft.com/office/drawing/2014/main" id="{89CE8A24-AB8D-30EC-5E56-0BD131D4BDE5}"/>
                </a:ext>
              </a:extLst>
            </p:cNvPr>
            <p:cNvGrpSpPr/>
            <p:nvPr/>
          </p:nvGrpSpPr>
          <p:grpSpPr>
            <a:xfrm>
              <a:off x="9314843" y="4295754"/>
              <a:ext cx="650867" cy="675040"/>
              <a:chOff x="8506580" y="4369791"/>
              <a:chExt cx="650867" cy="675040"/>
            </a:xfrm>
          </p:grpSpPr>
          <p:sp>
            <p:nvSpPr>
              <p:cNvPr id="9" name="Oval 8">
                <a:extLst>
                  <a:ext uri="{FF2B5EF4-FFF2-40B4-BE49-F238E27FC236}">
                    <a16:creationId xmlns:a16="http://schemas.microsoft.com/office/drawing/2014/main" id="{96E07BC5-1830-CA8D-5D08-314982F85699}"/>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 name="Rectangle 10">
                <a:extLst>
                  <a:ext uri="{FF2B5EF4-FFF2-40B4-BE49-F238E27FC236}">
                    <a16:creationId xmlns:a16="http://schemas.microsoft.com/office/drawing/2014/main" id="{08771F95-7523-D4E6-E696-7720B732F923}"/>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sp>
          <p:nvSpPr>
            <p:cNvPr id="8" name="Oval 7">
              <a:extLst>
                <a:ext uri="{FF2B5EF4-FFF2-40B4-BE49-F238E27FC236}">
                  <a16:creationId xmlns:a16="http://schemas.microsoft.com/office/drawing/2014/main" id="{0A42BB50-FEFA-9AE3-78DF-CEF4F39F0CDB}"/>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6" name="Group 15">
            <a:extLst>
              <a:ext uri="{FF2B5EF4-FFF2-40B4-BE49-F238E27FC236}">
                <a16:creationId xmlns:a16="http://schemas.microsoft.com/office/drawing/2014/main" id="{3707B0E8-30E8-7C26-F829-C11172A9946A}"/>
              </a:ext>
            </a:extLst>
          </p:cNvPr>
          <p:cNvGrpSpPr/>
          <p:nvPr/>
        </p:nvGrpSpPr>
        <p:grpSpPr>
          <a:xfrm>
            <a:off x="1696448" y="4917249"/>
            <a:ext cx="799977" cy="816708"/>
            <a:chOff x="9314843" y="4228123"/>
            <a:chExt cx="799977" cy="816708"/>
          </a:xfrm>
        </p:grpSpPr>
        <p:grpSp>
          <p:nvGrpSpPr>
            <p:cNvPr id="17" name="Group 16">
              <a:extLst>
                <a:ext uri="{FF2B5EF4-FFF2-40B4-BE49-F238E27FC236}">
                  <a16:creationId xmlns:a16="http://schemas.microsoft.com/office/drawing/2014/main" id="{9D7F799E-BD40-F33B-180D-774181313687}"/>
                </a:ext>
              </a:extLst>
            </p:cNvPr>
            <p:cNvGrpSpPr/>
            <p:nvPr/>
          </p:nvGrpSpPr>
          <p:grpSpPr>
            <a:xfrm>
              <a:off x="9362831" y="4228123"/>
              <a:ext cx="751989" cy="816708"/>
              <a:chOff x="9362831" y="4228123"/>
              <a:chExt cx="751989" cy="816708"/>
            </a:xfrm>
          </p:grpSpPr>
          <p:sp>
            <p:nvSpPr>
              <p:cNvPr id="22" name="Oval 21">
                <a:extLst>
                  <a:ext uri="{FF2B5EF4-FFF2-40B4-BE49-F238E27FC236}">
                    <a16:creationId xmlns:a16="http://schemas.microsoft.com/office/drawing/2014/main" id="{7F20F8A3-F069-52C7-B0C3-A773FCEB8C5B}"/>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 name="Rectangle 22">
                <a:extLst>
                  <a:ext uri="{FF2B5EF4-FFF2-40B4-BE49-F238E27FC236}">
                    <a16:creationId xmlns:a16="http://schemas.microsoft.com/office/drawing/2014/main" id="{C482E329-946F-1265-C480-58407CDADF0D}"/>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8" name="Group 17">
              <a:extLst>
                <a:ext uri="{FF2B5EF4-FFF2-40B4-BE49-F238E27FC236}">
                  <a16:creationId xmlns:a16="http://schemas.microsoft.com/office/drawing/2014/main" id="{8A526A21-67A3-3539-5E00-A36131A696B1}"/>
                </a:ext>
              </a:extLst>
            </p:cNvPr>
            <p:cNvGrpSpPr/>
            <p:nvPr/>
          </p:nvGrpSpPr>
          <p:grpSpPr>
            <a:xfrm>
              <a:off x="9314843" y="4295754"/>
              <a:ext cx="650867" cy="675040"/>
              <a:chOff x="8506580" y="4369791"/>
              <a:chExt cx="650867" cy="675040"/>
            </a:xfrm>
          </p:grpSpPr>
          <p:sp>
            <p:nvSpPr>
              <p:cNvPr id="20" name="Oval 19">
                <a:extLst>
                  <a:ext uri="{FF2B5EF4-FFF2-40B4-BE49-F238E27FC236}">
                    <a16:creationId xmlns:a16="http://schemas.microsoft.com/office/drawing/2014/main" id="{EEFA8F6A-AEE5-BAC8-9F30-633751B7CA3F}"/>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 name="Rectangle 20">
                <a:extLst>
                  <a:ext uri="{FF2B5EF4-FFF2-40B4-BE49-F238E27FC236}">
                    <a16:creationId xmlns:a16="http://schemas.microsoft.com/office/drawing/2014/main" id="{BEEB9268-1458-8431-EC4B-95C9CFC9BC08}"/>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sp>
          <p:nvSpPr>
            <p:cNvPr id="19" name="Oval 18">
              <a:extLst>
                <a:ext uri="{FF2B5EF4-FFF2-40B4-BE49-F238E27FC236}">
                  <a16:creationId xmlns:a16="http://schemas.microsoft.com/office/drawing/2014/main" id="{DB351535-BEDB-0045-73FE-3072771F7D6E}"/>
                </a:ext>
              </a:extLst>
            </p:cNvPr>
            <p:cNvSpPr/>
            <p:nvPr/>
          </p:nvSpPr>
          <p:spPr>
            <a:xfrm>
              <a:off x="9621673" y="4518133"/>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95" name="Straight Connector 94">
            <a:extLst>
              <a:ext uri="{FF2B5EF4-FFF2-40B4-BE49-F238E27FC236}">
                <a16:creationId xmlns:a16="http://schemas.microsoft.com/office/drawing/2014/main" id="{86B532B1-74D3-DD1B-9948-36FD6195F28A}"/>
              </a:ext>
            </a:extLst>
          </p:cNvPr>
          <p:cNvCxnSpPr>
            <a:cxnSpLocks/>
          </p:cNvCxnSpPr>
          <p:nvPr/>
        </p:nvCxnSpPr>
        <p:spPr>
          <a:xfrm>
            <a:off x="1522458" y="4519466"/>
            <a:ext cx="0" cy="16476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37B4717-E0B8-B444-3186-65A13D28A31D}"/>
              </a:ext>
            </a:extLst>
          </p:cNvPr>
          <p:cNvCxnSpPr>
            <a:cxnSpLocks/>
          </p:cNvCxnSpPr>
          <p:nvPr/>
        </p:nvCxnSpPr>
        <p:spPr>
          <a:xfrm>
            <a:off x="1514483" y="4531665"/>
            <a:ext cx="463552"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2400F717-C235-9204-AD42-F6A9BCA30696}"/>
              </a:ext>
            </a:extLst>
          </p:cNvPr>
          <p:cNvCxnSpPr>
            <a:cxnSpLocks/>
          </p:cNvCxnSpPr>
          <p:nvPr/>
        </p:nvCxnSpPr>
        <p:spPr>
          <a:xfrm>
            <a:off x="1528651" y="5295650"/>
            <a:ext cx="459797"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35ACFA03-01F1-A769-7346-6686628B5977}"/>
              </a:ext>
            </a:extLst>
          </p:cNvPr>
          <p:cNvGrpSpPr/>
          <p:nvPr/>
        </p:nvGrpSpPr>
        <p:grpSpPr>
          <a:xfrm>
            <a:off x="1724706" y="5640836"/>
            <a:ext cx="751989" cy="816708"/>
            <a:chOff x="9362831" y="4228123"/>
            <a:chExt cx="751989" cy="816708"/>
          </a:xfrm>
        </p:grpSpPr>
        <p:sp>
          <p:nvSpPr>
            <p:cNvPr id="28" name="Oval 27">
              <a:extLst>
                <a:ext uri="{FF2B5EF4-FFF2-40B4-BE49-F238E27FC236}">
                  <a16:creationId xmlns:a16="http://schemas.microsoft.com/office/drawing/2014/main" id="{A8DF3480-98D9-6282-3ABA-B606C53180FE}"/>
                </a:ext>
              </a:extLst>
            </p:cNvPr>
            <p:cNvSpPr/>
            <p:nvPr/>
          </p:nvSpPr>
          <p:spPr>
            <a:xfrm>
              <a:off x="9433784" y="4295754"/>
              <a:ext cx="681036" cy="675039"/>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 name="Rectangle 28">
              <a:extLst>
                <a:ext uri="{FF2B5EF4-FFF2-40B4-BE49-F238E27FC236}">
                  <a16:creationId xmlns:a16="http://schemas.microsoft.com/office/drawing/2014/main" id="{10373490-EAA2-C217-3C7B-CEA1C6AF34BD}"/>
                </a:ext>
              </a:extLst>
            </p:cNvPr>
            <p:cNvSpPr/>
            <p:nvPr/>
          </p:nvSpPr>
          <p:spPr>
            <a:xfrm>
              <a:off x="9362831" y="4228123"/>
              <a:ext cx="554892" cy="8167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7" name="Group 6">
            <a:extLst>
              <a:ext uri="{FF2B5EF4-FFF2-40B4-BE49-F238E27FC236}">
                <a16:creationId xmlns:a16="http://schemas.microsoft.com/office/drawing/2014/main" id="{794B03C2-2E62-4081-AC19-E1C37FED7B29}"/>
              </a:ext>
            </a:extLst>
          </p:cNvPr>
          <p:cNvGrpSpPr/>
          <p:nvPr/>
        </p:nvGrpSpPr>
        <p:grpSpPr>
          <a:xfrm>
            <a:off x="1676718" y="5708467"/>
            <a:ext cx="650867" cy="675040"/>
            <a:chOff x="8506580" y="4369791"/>
            <a:chExt cx="650867" cy="675040"/>
          </a:xfrm>
        </p:grpSpPr>
        <p:sp>
          <p:nvSpPr>
            <p:cNvPr id="25" name="Oval 24">
              <a:extLst>
                <a:ext uri="{FF2B5EF4-FFF2-40B4-BE49-F238E27FC236}">
                  <a16:creationId xmlns:a16="http://schemas.microsoft.com/office/drawing/2014/main" id="{ECA1F4B7-FB48-993D-A4D8-EB43CFC4B51A}"/>
                </a:ext>
              </a:extLst>
            </p:cNvPr>
            <p:cNvSpPr/>
            <p:nvPr/>
          </p:nvSpPr>
          <p:spPr>
            <a:xfrm>
              <a:off x="8633012" y="4437529"/>
              <a:ext cx="524435" cy="519817"/>
            </a:xfrm>
            <a:prstGeom prst="ellipse">
              <a:avLst/>
            </a:prstGeom>
            <a:noFill/>
            <a:ln w="476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 name="Rectangle 25">
              <a:extLst>
                <a:ext uri="{FF2B5EF4-FFF2-40B4-BE49-F238E27FC236}">
                  <a16:creationId xmlns:a16="http://schemas.microsoft.com/office/drawing/2014/main" id="{819D7B00-D8CE-F1F7-95F3-FE558052A0A0}"/>
                </a:ext>
              </a:extLst>
            </p:cNvPr>
            <p:cNvSpPr/>
            <p:nvPr/>
          </p:nvSpPr>
          <p:spPr>
            <a:xfrm>
              <a:off x="8506580" y="4369791"/>
              <a:ext cx="563174" cy="675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sp>
        <p:nvSpPr>
          <p:cNvPr id="24" name="Oval 23">
            <a:extLst>
              <a:ext uri="{FF2B5EF4-FFF2-40B4-BE49-F238E27FC236}">
                <a16:creationId xmlns:a16="http://schemas.microsoft.com/office/drawing/2014/main" id="{F958FCA3-527C-60B9-7091-9669D0E2A2EB}"/>
              </a:ext>
            </a:extLst>
          </p:cNvPr>
          <p:cNvSpPr/>
          <p:nvPr/>
        </p:nvSpPr>
        <p:spPr>
          <a:xfrm>
            <a:off x="1983548" y="5930846"/>
            <a:ext cx="210534" cy="210534"/>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cxnSp>
        <p:nvCxnSpPr>
          <p:cNvPr id="30" name="Straight Connector 29">
            <a:extLst>
              <a:ext uri="{FF2B5EF4-FFF2-40B4-BE49-F238E27FC236}">
                <a16:creationId xmlns:a16="http://schemas.microsoft.com/office/drawing/2014/main" id="{0EB4DC5B-3D5E-8745-6B6C-3DEA7272CCB3}"/>
              </a:ext>
            </a:extLst>
          </p:cNvPr>
          <p:cNvCxnSpPr>
            <a:cxnSpLocks/>
          </p:cNvCxnSpPr>
          <p:nvPr/>
        </p:nvCxnSpPr>
        <p:spPr>
          <a:xfrm>
            <a:off x="1522458" y="6036113"/>
            <a:ext cx="459797" cy="0"/>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9" name="Picture 38" descr="A rainbow colored fish on a black background&#10;&#10;Description automatically generated">
            <a:extLst>
              <a:ext uri="{FF2B5EF4-FFF2-40B4-BE49-F238E27FC236}">
                <a16:creationId xmlns:a16="http://schemas.microsoft.com/office/drawing/2014/main" id="{0EE347BF-CF94-6C07-B69B-9AB5D8C581F4}"/>
              </a:ext>
            </a:extLst>
          </p:cNvPr>
          <p:cNvPicPr>
            <a:picLocks noChangeAspect="1"/>
          </p:cNvPicPr>
          <p:nvPr/>
        </p:nvPicPr>
        <p:blipFill>
          <a:blip r:embed="rId3"/>
          <a:stretch>
            <a:fillRect/>
          </a:stretch>
        </p:blipFill>
        <p:spPr>
          <a:xfrm>
            <a:off x="1395586" y="4057382"/>
            <a:ext cx="5067544" cy="762659"/>
          </a:xfrm>
          <a:prstGeom prst="rect">
            <a:avLst/>
          </a:prstGeom>
        </p:spPr>
      </p:pic>
      <p:pic>
        <p:nvPicPr>
          <p:cNvPr id="40" name="Picture 39" descr="A rainbow colored fish on a black background&#10;&#10;Description automatically generated">
            <a:extLst>
              <a:ext uri="{FF2B5EF4-FFF2-40B4-BE49-F238E27FC236}">
                <a16:creationId xmlns:a16="http://schemas.microsoft.com/office/drawing/2014/main" id="{FB25C3FF-A1D6-C7EA-1E9A-D6F842D088FC}"/>
              </a:ext>
            </a:extLst>
          </p:cNvPr>
          <p:cNvPicPr>
            <a:picLocks noChangeAspect="1"/>
          </p:cNvPicPr>
          <p:nvPr/>
        </p:nvPicPr>
        <p:blipFill>
          <a:blip r:embed="rId3"/>
          <a:stretch>
            <a:fillRect/>
          </a:stretch>
        </p:blipFill>
        <p:spPr>
          <a:xfrm rot="210282">
            <a:off x="820672" y="5173655"/>
            <a:ext cx="5886552" cy="1014445"/>
          </a:xfrm>
          <a:prstGeom prst="rect">
            <a:avLst/>
          </a:prstGeom>
        </p:spPr>
      </p:pic>
      <p:grpSp>
        <p:nvGrpSpPr>
          <p:cNvPr id="31" name="Group 403">
            <a:extLst>
              <a:ext uri="{FF2B5EF4-FFF2-40B4-BE49-F238E27FC236}">
                <a16:creationId xmlns:a16="http://schemas.microsoft.com/office/drawing/2014/main" id="{A006D3BE-D3F8-9BD1-FB17-5389AFD0335D}"/>
              </a:ext>
            </a:extLst>
          </p:cNvPr>
          <p:cNvGrpSpPr>
            <a:grpSpLocks/>
          </p:cNvGrpSpPr>
          <p:nvPr/>
        </p:nvGrpSpPr>
        <p:grpSpPr bwMode="auto">
          <a:xfrm>
            <a:off x="5171284" y="4299022"/>
            <a:ext cx="525463" cy="392113"/>
            <a:chOff x="2751" y="1851"/>
            <a:chExt cx="462" cy="478"/>
          </a:xfrm>
        </p:grpSpPr>
        <p:pic>
          <p:nvPicPr>
            <p:cNvPr id="32" name="Picture 364" descr="iphone_stylized_small">
              <a:extLst>
                <a:ext uri="{FF2B5EF4-FFF2-40B4-BE49-F238E27FC236}">
                  <a16:creationId xmlns:a16="http://schemas.microsoft.com/office/drawing/2014/main" id="{8EBF7DD2-4A95-A876-A65E-D1ADCA3CD9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 name="Picture 402" descr="antenna_radiation_stylized">
              <a:extLst>
                <a:ext uri="{FF2B5EF4-FFF2-40B4-BE49-F238E27FC236}">
                  <a16:creationId xmlns:a16="http://schemas.microsoft.com/office/drawing/2014/main" id="{EF393778-B804-43DD-9CA0-D376AC8ED1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4" name="Group 403">
            <a:extLst>
              <a:ext uri="{FF2B5EF4-FFF2-40B4-BE49-F238E27FC236}">
                <a16:creationId xmlns:a16="http://schemas.microsoft.com/office/drawing/2014/main" id="{9BB6B909-10E3-CBDA-5007-85E41290756C}"/>
              </a:ext>
            </a:extLst>
          </p:cNvPr>
          <p:cNvGrpSpPr>
            <a:grpSpLocks/>
          </p:cNvGrpSpPr>
          <p:nvPr/>
        </p:nvGrpSpPr>
        <p:grpSpPr bwMode="auto">
          <a:xfrm>
            <a:off x="5696747" y="5708467"/>
            <a:ext cx="525463" cy="392113"/>
            <a:chOff x="2751" y="1851"/>
            <a:chExt cx="462" cy="478"/>
          </a:xfrm>
        </p:grpSpPr>
        <p:pic>
          <p:nvPicPr>
            <p:cNvPr id="36" name="Picture 364" descr="iphone_stylized_small">
              <a:extLst>
                <a:ext uri="{FF2B5EF4-FFF2-40B4-BE49-F238E27FC236}">
                  <a16:creationId xmlns:a16="http://schemas.microsoft.com/office/drawing/2014/main" id="{46584805-2F7B-1819-0A14-B743277E54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7" name="Picture 402" descr="antenna_radiation_stylized">
              <a:extLst>
                <a:ext uri="{FF2B5EF4-FFF2-40B4-BE49-F238E27FC236}">
                  <a16:creationId xmlns:a16="http://schemas.microsoft.com/office/drawing/2014/main" id="{3C0F60AE-8972-7A7E-1128-1579E163EAA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47" name="Group 403">
            <a:extLst>
              <a:ext uri="{FF2B5EF4-FFF2-40B4-BE49-F238E27FC236}">
                <a16:creationId xmlns:a16="http://schemas.microsoft.com/office/drawing/2014/main" id="{DE8E77DE-4E18-D5B5-6ACA-565C7A955C29}"/>
              </a:ext>
            </a:extLst>
          </p:cNvPr>
          <p:cNvGrpSpPr>
            <a:grpSpLocks/>
          </p:cNvGrpSpPr>
          <p:nvPr/>
        </p:nvGrpSpPr>
        <p:grpSpPr bwMode="auto">
          <a:xfrm>
            <a:off x="3565408" y="4821260"/>
            <a:ext cx="525463" cy="392113"/>
            <a:chOff x="2751" y="1851"/>
            <a:chExt cx="462" cy="478"/>
          </a:xfrm>
        </p:grpSpPr>
        <p:pic>
          <p:nvPicPr>
            <p:cNvPr id="50" name="Picture 364" descr="iphone_stylized_small">
              <a:extLst>
                <a:ext uri="{FF2B5EF4-FFF2-40B4-BE49-F238E27FC236}">
                  <a16:creationId xmlns:a16="http://schemas.microsoft.com/office/drawing/2014/main" id="{70361F82-D519-BC3E-678B-35F094FA769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1" name="Picture 402" descr="antenna_radiation_stylized">
              <a:extLst>
                <a:ext uri="{FF2B5EF4-FFF2-40B4-BE49-F238E27FC236}">
                  <a16:creationId xmlns:a16="http://schemas.microsoft.com/office/drawing/2014/main" id="{EA8C206C-F3A1-9808-8FE9-DF18E5ABA8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67" name="Picture 66" descr="A rainbow colored fish on a black background&#10;&#10;Description automatically generated">
            <a:extLst>
              <a:ext uri="{FF2B5EF4-FFF2-40B4-BE49-F238E27FC236}">
                <a16:creationId xmlns:a16="http://schemas.microsoft.com/office/drawing/2014/main" id="{F1F72A6D-72AB-6E17-D31F-8F96D1120A66}"/>
              </a:ext>
            </a:extLst>
          </p:cNvPr>
          <p:cNvPicPr>
            <a:picLocks noChangeAspect="1"/>
          </p:cNvPicPr>
          <p:nvPr/>
        </p:nvPicPr>
        <p:blipFill>
          <a:blip r:embed="rId3">
            <a:alphaModFix amt="80000"/>
          </a:blip>
          <a:stretch>
            <a:fillRect/>
          </a:stretch>
        </p:blipFill>
        <p:spPr>
          <a:xfrm rot="20797884">
            <a:off x="9352760" y="1855585"/>
            <a:ext cx="1749659" cy="211788"/>
          </a:xfrm>
          <a:prstGeom prst="rect">
            <a:avLst/>
          </a:prstGeom>
        </p:spPr>
      </p:pic>
      <p:pic>
        <p:nvPicPr>
          <p:cNvPr id="68" name="Picture 67" descr="A rainbow colored fish on a black background&#10;&#10;Description automatically generated">
            <a:extLst>
              <a:ext uri="{FF2B5EF4-FFF2-40B4-BE49-F238E27FC236}">
                <a16:creationId xmlns:a16="http://schemas.microsoft.com/office/drawing/2014/main" id="{6F34259D-B86D-73A8-E25B-61E775749460}"/>
              </a:ext>
            </a:extLst>
          </p:cNvPr>
          <p:cNvPicPr>
            <a:picLocks noChangeAspect="1"/>
          </p:cNvPicPr>
          <p:nvPr/>
        </p:nvPicPr>
        <p:blipFill>
          <a:blip r:embed="rId3">
            <a:alphaModFix amt="80000"/>
          </a:blip>
          <a:stretch>
            <a:fillRect/>
          </a:stretch>
        </p:blipFill>
        <p:spPr>
          <a:xfrm rot="793626">
            <a:off x="9348795" y="2122164"/>
            <a:ext cx="1710830" cy="170514"/>
          </a:xfrm>
          <a:prstGeom prst="rect">
            <a:avLst/>
          </a:prstGeom>
        </p:spPr>
      </p:pic>
      <p:pic>
        <p:nvPicPr>
          <p:cNvPr id="69" name="Picture 68" descr="A rainbow colored fish on a black background&#10;&#10;Description automatically generated">
            <a:extLst>
              <a:ext uri="{FF2B5EF4-FFF2-40B4-BE49-F238E27FC236}">
                <a16:creationId xmlns:a16="http://schemas.microsoft.com/office/drawing/2014/main" id="{3B745E3C-0E90-BA4F-F0F0-9F40CB1F2DE1}"/>
              </a:ext>
            </a:extLst>
          </p:cNvPr>
          <p:cNvPicPr>
            <a:picLocks noChangeAspect="1"/>
          </p:cNvPicPr>
          <p:nvPr/>
        </p:nvPicPr>
        <p:blipFill>
          <a:blip r:embed="rId3">
            <a:alphaModFix amt="81000"/>
          </a:blip>
          <a:stretch>
            <a:fillRect/>
          </a:stretch>
        </p:blipFill>
        <p:spPr>
          <a:xfrm rot="2688699">
            <a:off x="9095872" y="2679357"/>
            <a:ext cx="2627520" cy="170514"/>
          </a:xfrm>
          <a:prstGeom prst="rect">
            <a:avLst/>
          </a:prstGeom>
        </p:spPr>
      </p:pic>
      <p:pic>
        <p:nvPicPr>
          <p:cNvPr id="70" name="Picture 69" descr="A rainbow colored fish on a black background&#10;&#10;Description automatically generated">
            <a:extLst>
              <a:ext uri="{FF2B5EF4-FFF2-40B4-BE49-F238E27FC236}">
                <a16:creationId xmlns:a16="http://schemas.microsoft.com/office/drawing/2014/main" id="{99AC1ABC-F0DA-BB21-E433-5D76F1CC5EA1}"/>
              </a:ext>
            </a:extLst>
          </p:cNvPr>
          <p:cNvPicPr>
            <a:picLocks noChangeAspect="1"/>
          </p:cNvPicPr>
          <p:nvPr/>
        </p:nvPicPr>
        <p:blipFill>
          <a:blip r:embed="rId3">
            <a:alphaModFix amt="80000"/>
          </a:blip>
          <a:stretch>
            <a:fillRect/>
          </a:stretch>
        </p:blipFill>
        <p:spPr>
          <a:xfrm rot="4309499">
            <a:off x="8779520" y="2524110"/>
            <a:ext cx="2250973" cy="170514"/>
          </a:xfrm>
          <a:prstGeom prst="rect">
            <a:avLst/>
          </a:prstGeom>
        </p:spPr>
      </p:pic>
      <p:grpSp>
        <p:nvGrpSpPr>
          <p:cNvPr id="4" name="Group 3">
            <a:extLst>
              <a:ext uri="{FF2B5EF4-FFF2-40B4-BE49-F238E27FC236}">
                <a16:creationId xmlns:a16="http://schemas.microsoft.com/office/drawing/2014/main" id="{FDF7D6B1-6E15-1775-5912-CE34F49DEE4A}"/>
              </a:ext>
            </a:extLst>
          </p:cNvPr>
          <p:cNvGrpSpPr/>
          <p:nvPr/>
        </p:nvGrpSpPr>
        <p:grpSpPr>
          <a:xfrm>
            <a:off x="7179665" y="1467281"/>
            <a:ext cx="4579693" cy="4404737"/>
            <a:chOff x="7179665" y="1467281"/>
            <a:chExt cx="4579693" cy="4404737"/>
          </a:xfrm>
        </p:grpSpPr>
        <p:grpSp>
          <p:nvGrpSpPr>
            <p:cNvPr id="38" name="Group 37">
              <a:extLst>
                <a:ext uri="{FF2B5EF4-FFF2-40B4-BE49-F238E27FC236}">
                  <a16:creationId xmlns:a16="http://schemas.microsoft.com/office/drawing/2014/main" id="{E90405D6-2FF8-F5E5-2009-A8C88BE69FA5}"/>
                </a:ext>
              </a:extLst>
            </p:cNvPr>
            <p:cNvGrpSpPr/>
            <p:nvPr/>
          </p:nvGrpSpPr>
          <p:grpSpPr>
            <a:xfrm flipH="1">
              <a:off x="10865030" y="3474921"/>
              <a:ext cx="777611" cy="266558"/>
              <a:chOff x="8493165" y="2029804"/>
              <a:chExt cx="849312" cy="226109"/>
            </a:xfrm>
          </p:grpSpPr>
          <p:pic>
            <p:nvPicPr>
              <p:cNvPr id="41" name="Picture 603" descr="car_icon_small">
                <a:extLst>
                  <a:ext uri="{FF2B5EF4-FFF2-40B4-BE49-F238E27FC236}">
                    <a16:creationId xmlns:a16="http://schemas.microsoft.com/office/drawing/2014/main" id="{1F656900-0026-CDD2-2C8F-0C0C2C9F811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1017" descr="antenna_stylized">
                <a:extLst>
                  <a:ext uri="{FF2B5EF4-FFF2-40B4-BE49-F238E27FC236}">
                    <a16:creationId xmlns:a16="http://schemas.microsoft.com/office/drawing/2014/main" id="{100F867B-398D-B37D-B23C-E4452813227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3" name="Picture 42">
              <a:extLst>
                <a:ext uri="{FF2B5EF4-FFF2-40B4-BE49-F238E27FC236}">
                  <a16:creationId xmlns:a16="http://schemas.microsoft.com/office/drawing/2014/main" id="{8FAD3683-276C-1891-E478-C0A9D03E1726}"/>
                </a:ext>
              </a:extLst>
            </p:cNvPr>
            <p:cNvPicPr>
              <a:picLocks noChangeAspect="1"/>
            </p:cNvPicPr>
            <p:nvPr/>
          </p:nvPicPr>
          <p:blipFill>
            <a:blip r:embed="rId8"/>
            <a:stretch>
              <a:fillRect/>
            </a:stretch>
          </p:blipFill>
          <p:spPr>
            <a:xfrm>
              <a:off x="10753064" y="1467281"/>
              <a:ext cx="1006294" cy="1527539"/>
            </a:xfrm>
            <a:prstGeom prst="rect">
              <a:avLst/>
            </a:prstGeom>
          </p:spPr>
        </p:pic>
        <p:grpSp>
          <p:nvGrpSpPr>
            <p:cNvPr id="44" name="Group 43">
              <a:extLst>
                <a:ext uri="{FF2B5EF4-FFF2-40B4-BE49-F238E27FC236}">
                  <a16:creationId xmlns:a16="http://schemas.microsoft.com/office/drawing/2014/main" id="{295F49A4-7C4D-64F2-CA4B-A9426633AD13}"/>
                </a:ext>
              </a:extLst>
            </p:cNvPr>
            <p:cNvGrpSpPr/>
            <p:nvPr/>
          </p:nvGrpSpPr>
          <p:grpSpPr>
            <a:xfrm>
              <a:off x="9141430" y="1929444"/>
              <a:ext cx="744103" cy="1527539"/>
              <a:chOff x="3585986" y="1924270"/>
              <a:chExt cx="468358" cy="1695944"/>
            </a:xfrm>
          </p:grpSpPr>
          <p:sp>
            <p:nvSpPr>
              <p:cNvPr id="45" name="Rectangle 44">
                <a:extLst>
                  <a:ext uri="{FF2B5EF4-FFF2-40B4-BE49-F238E27FC236}">
                    <a16:creationId xmlns:a16="http://schemas.microsoft.com/office/drawing/2014/main" id="{BF30E275-D4CA-F1D8-239B-997374CAB308}"/>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46" name="Rectangle 45">
                <a:extLst>
                  <a:ext uri="{FF2B5EF4-FFF2-40B4-BE49-F238E27FC236}">
                    <a16:creationId xmlns:a16="http://schemas.microsoft.com/office/drawing/2014/main" id="{F7021B05-0BFB-69FC-12AA-9A06544D782B}"/>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48" name="Rectangle 47">
                <a:extLst>
                  <a:ext uri="{FF2B5EF4-FFF2-40B4-BE49-F238E27FC236}">
                    <a16:creationId xmlns:a16="http://schemas.microsoft.com/office/drawing/2014/main" id="{D6142999-CFC9-7857-EC58-287ABBB9CDF5}"/>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49" name="Rectangle 48">
                <a:extLst>
                  <a:ext uri="{FF2B5EF4-FFF2-40B4-BE49-F238E27FC236}">
                    <a16:creationId xmlns:a16="http://schemas.microsoft.com/office/drawing/2014/main" id="{0F46D69D-2467-5DDD-DF72-835A0C472E23}"/>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2" name="Group 51">
              <a:extLst>
                <a:ext uri="{FF2B5EF4-FFF2-40B4-BE49-F238E27FC236}">
                  <a16:creationId xmlns:a16="http://schemas.microsoft.com/office/drawing/2014/main" id="{6646F8A2-D82C-88D3-E968-97B05BA3A27F}"/>
                </a:ext>
              </a:extLst>
            </p:cNvPr>
            <p:cNvGrpSpPr/>
            <p:nvPr/>
          </p:nvGrpSpPr>
          <p:grpSpPr>
            <a:xfrm>
              <a:off x="9975453" y="3799270"/>
              <a:ext cx="777611" cy="266558"/>
              <a:chOff x="8493165" y="2029804"/>
              <a:chExt cx="849312" cy="226109"/>
            </a:xfrm>
          </p:grpSpPr>
          <p:pic>
            <p:nvPicPr>
              <p:cNvPr id="53" name="Picture 603" descr="car_icon_small">
                <a:extLst>
                  <a:ext uri="{FF2B5EF4-FFF2-40B4-BE49-F238E27FC236}">
                    <a16:creationId xmlns:a16="http://schemas.microsoft.com/office/drawing/2014/main" id="{965B5024-2794-5464-CEEF-4FDF36D8AE0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1017" descr="antenna_stylized">
                <a:extLst>
                  <a:ext uri="{FF2B5EF4-FFF2-40B4-BE49-F238E27FC236}">
                    <a16:creationId xmlns:a16="http://schemas.microsoft.com/office/drawing/2014/main" id="{F5226397-904E-2B5A-43C0-F904E68B854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5" name="Group 403">
              <a:extLst>
                <a:ext uri="{FF2B5EF4-FFF2-40B4-BE49-F238E27FC236}">
                  <a16:creationId xmlns:a16="http://schemas.microsoft.com/office/drawing/2014/main" id="{DA7522A4-B509-92F8-AA21-BBF14AB8FEFB}"/>
                </a:ext>
              </a:extLst>
            </p:cNvPr>
            <p:cNvGrpSpPr>
              <a:grpSpLocks/>
            </p:cNvGrpSpPr>
            <p:nvPr/>
          </p:nvGrpSpPr>
          <p:grpSpPr bwMode="auto">
            <a:xfrm>
              <a:off x="8249083" y="2912154"/>
              <a:ext cx="376003" cy="369332"/>
              <a:chOff x="2751" y="1851"/>
              <a:chExt cx="462" cy="478"/>
            </a:xfrm>
          </p:grpSpPr>
          <p:pic>
            <p:nvPicPr>
              <p:cNvPr id="56" name="Picture 364" descr="iphone_stylized_small">
                <a:extLst>
                  <a:ext uri="{FF2B5EF4-FFF2-40B4-BE49-F238E27FC236}">
                    <a16:creationId xmlns:a16="http://schemas.microsoft.com/office/drawing/2014/main" id="{6AFE91A6-65F3-074C-FBE3-FE561BA7111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 name="Picture 402" descr="antenna_radiation_stylized">
                <a:extLst>
                  <a:ext uri="{FF2B5EF4-FFF2-40B4-BE49-F238E27FC236}">
                    <a16:creationId xmlns:a16="http://schemas.microsoft.com/office/drawing/2014/main" id="{4CB99648-CDED-6E2A-891A-FB8A5A6E60D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8" name="Group 403">
              <a:extLst>
                <a:ext uri="{FF2B5EF4-FFF2-40B4-BE49-F238E27FC236}">
                  <a16:creationId xmlns:a16="http://schemas.microsoft.com/office/drawing/2014/main" id="{6F1791C3-1130-ACFF-1DB5-21E4433D5459}"/>
                </a:ext>
              </a:extLst>
            </p:cNvPr>
            <p:cNvGrpSpPr>
              <a:grpSpLocks/>
            </p:cNvGrpSpPr>
            <p:nvPr/>
          </p:nvGrpSpPr>
          <p:grpSpPr bwMode="auto">
            <a:xfrm>
              <a:off x="10377061" y="3263935"/>
              <a:ext cx="376003" cy="369332"/>
              <a:chOff x="2751" y="1851"/>
              <a:chExt cx="462" cy="478"/>
            </a:xfrm>
          </p:grpSpPr>
          <p:pic>
            <p:nvPicPr>
              <p:cNvPr id="59" name="Picture 364" descr="iphone_stylized_small">
                <a:extLst>
                  <a:ext uri="{FF2B5EF4-FFF2-40B4-BE49-F238E27FC236}">
                    <a16:creationId xmlns:a16="http://schemas.microsoft.com/office/drawing/2014/main" id="{4F20CF7B-D9D8-3935-5B75-91E38302D0B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0" name="Picture 402" descr="antenna_radiation_stylized">
                <a:extLst>
                  <a:ext uri="{FF2B5EF4-FFF2-40B4-BE49-F238E27FC236}">
                    <a16:creationId xmlns:a16="http://schemas.microsoft.com/office/drawing/2014/main" id="{40EFB350-07E9-D218-8F41-16BEE7C220F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1" name="Group 403">
              <a:extLst>
                <a:ext uri="{FF2B5EF4-FFF2-40B4-BE49-F238E27FC236}">
                  <a16:creationId xmlns:a16="http://schemas.microsoft.com/office/drawing/2014/main" id="{F45A3666-2001-BD3E-71B2-16DB4792DDB3}"/>
                </a:ext>
              </a:extLst>
            </p:cNvPr>
            <p:cNvGrpSpPr>
              <a:grpSpLocks/>
            </p:cNvGrpSpPr>
            <p:nvPr/>
          </p:nvGrpSpPr>
          <p:grpSpPr bwMode="auto">
            <a:xfrm>
              <a:off x="10012252" y="3345658"/>
              <a:ext cx="376003" cy="369332"/>
              <a:chOff x="2751" y="1851"/>
              <a:chExt cx="462" cy="478"/>
            </a:xfrm>
          </p:grpSpPr>
          <p:pic>
            <p:nvPicPr>
              <p:cNvPr id="62" name="Picture 364" descr="iphone_stylized_small">
                <a:extLst>
                  <a:ext uri="{FF2B5EF4-FFF2-40B4-BE49-F238E27FC236}">
                    <a16:creationId xmlns:a16="http://schemas.microsoft.com/office/drawing/2014/main" id="{991F8FF9-D18F-C547-DAAE-C6FF4E09E9B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3" name="Picture 402" descr="antenna_radiation_stylized">
                <a:extLst>
                  <a:ext uri="{FF2B5EF4-FFF2-40B4-BE49-F238E27FC236}">
                    <a16:creationId xmlns:a16="http://schemas.microsoft.com/office/drawing/2014/main" id="{5E57DC2E-C75C-80DA-784F-42DA2652A45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4" name="Group 403">
              <a:extLst>
                <a:ext uri="{FF2B5EF4-FFF2-40B4-BE49-F238E27FC236}">
                  <a16:creationId xmlns:a16="http://schemas.microsoft.com/office/drawing/2014/main" id="{E3419243-4010-F59F-5F4A-C47379D9C5FA}"/>
                </a:ext>
              </a:extLst>
            </p:cNvPr>
            <p:cNvGrpSpPr>
              <a:grpSpLocks/>
            </p:cNvGrpSpPr>
            <p:nvPr/>
          </p:nvGrpSpPr>
          <p:grpSpPr bwMode="auto">
            <a:xfrm>
              <a:off x="11158593" y="2983988"/>
              <a:ext cx="376003" cy="369332"/>
              <a:chOff x="2751" y="1851"/>
              <a:chExt cx="462" cy="478"/>
            </a:xfrm>
          </p:grpSpPr>
          <p:pic>
            <p:nvPicPr>
              <p:cNvPr id="65" name="Picture 364" descr="iphone_stylized_small">
                <a:extLst>
                  <a:ext uri="{FF2B5EF4-FFF2-40B4-BE49-F238E27FC236}">
                    <a16:creationId xmlns:a16="http://schemas.microsoft.com/office/drawing/2014/main" id="{9A76D394-B176-128E-02D5-43A0CC50D80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6" name="Picture 402" descr="antenna_radiation_stylized">
                <a:extLst>
                  <a:ext uri="{FF2B5EF4-FFF2-40B4-BE49-F238E27FC236}">
                    <a16:creationId xmlns:a16="http://schemas.microsoft.com/office/drawing/2014/main" id="{4E2267E8-7C37-F3A7-05DA-9722D84D4BE3}"/>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71" name="Group 403">
              <a:extLst>
                <a:ext uri="{FF2B5EF4-FFF2-40B4-BE49-F238E27FC236}">
                  <a16:creationId xmlns:a16="http://schemas.microsoft.com/office/drawing/2014/main" id="{189C8848-5C3D-5C69-C003-4A309D049BD7}"/>
                </a:ext>
              </a:extLst>
            </p:cNvPr>
            <p:cNvGrpSpPr>
              <a:grpSpLocks/>
            </p:cNvGrpSpPr>
            <p:nvPr/>
          </p:nvGrpSpPr>
          <p:grpSpPr bwMode="auto">
            <a:xfrm>
              <a:off x="7700776" y="2007194"/>
              <a:ext cx="376003" cy="369332"/>
              <a:chOff x="2751" y="1851"/>
              <a:chExt cx="462" cy="478"/>
            </a:xfrm>
          </p:grpSpPr>
          <p:pic>
            <p:nvPicPr>
              <p:cNvPr id="72" name="Picture 364" descr="iphone_stylized_small">
                <a:extLst>
                  <a:ext uri="{FF2B5EF4-FFF2-40B4-BE49-F238E27FC236}">
                    <a16:creationId xmlns:a16="http://schemas.microsoft.com/office/drawing/2014/main" id="{9134F782-BDE2-4245-C158-F8D9D075417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3" name="Picture 402" descr="antenna_radiation_stylized">
                <a:extLst>
                  <a:ext uri="{FF2B5EF4-FFF2-40B4-BE49-F238E27FC236}">
                    <a16:creationId xmlns:a16="http://schemas.microsoft.com/office/drawing/2014/main" id="{60764A7B-A70C-60D1-B79A-09DC52F099CC}"/>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74" name="Group 403">
              <a:extLst>
                <a:ext uri="{FF2B5EF4-FFF2-40B4-BE49-F238E27FC236}">
                  <a16:creationId xmlns:a16="http://schemas.microsoft.com/office/drawing/2014/main" id="{3F059FF3-5D93-AC00-B81C-F51B254FC519}"/>
                </a:ext>
              </a:extLst>
            </p:cNvPr>
            <p:cNvGrpSpPr>
              <a:grpSpLocks/>
            </p:cNvGrpSpPr>
            <p:nvPr/>
          </p:nvGrpSpPr>
          <p:grpSpPr bwMode="auto">
            <a:xfrm>
              <a:off x="7179665" y="2727488"/>
              <a:ext cx="376003" cy="369332"/>
              <a:chOff x="2751" y="1851"/>
              <a:chExt cx="462" cy="478"/>
            </a:xfrm>
          </p:grpSpPr>
          <p:pic>
            <p:nvPicPr>
              <p:cNvPr id="75" name="Picture 364" descr="iphone_stylized_small">
                <a:extLst>
                  <a:ext uri="{FF2B5EF4-FFF2-40B4-BE49-F238E27FC236}">
                    <a16:creationId xmlns:a16="http://schemas.microsoft.com/office/drawing/2014/main" id="{F9EE3A77-7BDB-E9A5-281A-78D788222E0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6" name="Picture 402" descr="antenna_radiation_stylized">
                <a:extLst>
                  <a:ext uri="{FF2B5EF4-FFF2-40B4-BE49-F238E27FC236}">
                    <a16:creationId xmlns:a16="http://schemas.microsoft.com/office/drawing/2014/main" id="{FF43B0E8-DC95-A045-A6CF-2E4A648BDD5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77" name="Group 76">
              <a:extLst>
                <a:ext uri="{FF2B5EF4-FFF2-40B4-BE49-F238E27FC236}">
                  <a16:creationId xmlns:a16="http://schemas.microsoft.com/office/drawing/2014/main" id="{2EAB16E3-65F2-FF5B-FF55-B554373D4709}"/>
                </a:ext>
              </a:extLst>
            </p:cNvPr>
            <p:cNvGrpSpPr/>
            <p:nvPr/>
          </p:nvGrpSpPr>
          <p:grpSpPr>
            <a:xfrm>
              <a:off x="7447425" y="2060599"/>
              <a:ext cx="1772191" cy="934221"/>
              <a:chOff x="4059397" y="1860086"/>
              <a:chExt cx="1088592" cy="582863"/>
            </a:xfrm>
          </p:grpSpPr>
          <p:cxnSp>
            <p:nvCxnSpPr>
              <p:cNvPr id="78" name="Straight Arrow Connector 77">
                <a:extLst>
                  <a:ext uri="{FF2B5EF4-FFF2-40B4-BE49-F238E27FC236}">
                    <a16:creationId xmlns:a16="http://schemas.microsoft.com/office/drawing/2014/main" id="{65674E21-91B9-D8D8-4B7F-3CEF127D2C68}"/>
                  </a:ext>
                </a:extLst>
              </p:cNvPr>
              <p:cNvCxnSpPr>
                <a:cxnSpLocks/>
              </p:cNvCxnSpPr>
              <p:nvPr/>
            </p:nvCxnSpPr>
            <p:spPr>
              <a:xfrm flipH="1">
                <a:off x="4118455" y="1860086"/>
                <a:ext cx="1029534" cy="532941"/>
              </a:xfrm>
              <a:prstGeom prst="straightConnector1">
                <a:avLst/>
              </a:prstGeom>
              <a:ln w="12700">
                <a:solidFill>
                  <a:schemeClr val="accent2">
                    <a:lumMod val="60000"/>
                    <a:lumOff val="4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79" name="Straight Arrow Connector 78">
                <a:extLst>
                  <a:ext uri="{FF2B5EF4-FFF2-40B4-BE49-F238E27FC236}">
                    <a16:creationId xmlns:a16="http://schemas.microsoft.com/office/drawing/2014/main" id="{AF0743F3-67C8-A951-D701-21C5C3483E50}"/>
                  </a:ext>
                </a:extLst>
              </p:cNvPr>
              <p:cNvCxnSpPr>
                <a:cxnSpLocks/>
              </p:cNvCxnSpPr>
              <p:nvPr/>
            </p:nvCxnSpPr>
            <p:spPr>
              <a:xfrm flipH="1">
                <a:off x="4146550" y="2020483"/>
                <a:ext cx="982389" cy="422466"/>
              </a:xfrm>
              <a:prstGeom prst="straightConnector1">
                <a:avLst/>
              </a:prstGeom>
              <a:ln w="12700">
                <a:solidFill>
                  <a:srgbClr val="7030A0"/>
                </a:solidFill>
                <a:tailEnd type="triangle"/>
              </a:ln>
            </p:spPr>
            <p:style>
              <a:lnRef idx="2">
                <a:schemeClr val="accent1"/>
              </a:lnRef>
              <a:fillRef idx="0">
                <a:schemeClr val="accent1"/>
              </a:fillRef>
              <a:effectRef idx="1">
                <a:schemeClr val="accent1"/>
              </a:effectRef>
              <a:fontRef idx="minor">
                <a:schemeClr val="tx1"/>
              </a:fontRef>
            </p:style>
          </p:cxnSp>
          <p:cxnSp>
            <p:nvCxnSpPr>
              <p:cNvPr id="80" name="Straight Arrow Connector 79">
                <a:extLst>
                  <a:ext uri="{FF2B5EF4-FFF2-40B4-BE49-F238E27FC236}">
                    <a16:creationId xmlns:a16="http://schemas.microsoft.com/office/drawing/2014/main" id="{59E0C078-B59D-3F3C-AC0D-19A82C5794F8}"/>
                  </a:ext>
                </a:extLst>
              </p:cNvPr>
              <p:cNvCxnSpPr>
                <a:cxnSpLocks/>
              </p:cNvCxnSpPr>
              <p:nvPr/>
            </p:nvCxnSpPr>
            <p:spPr>
              <a:xfrm flipH="1">
                <a:off x="4059397" y="1956528"/>
                <a:ext cx="1069260" cy="486421"/>
              </a:xfrm>
              <a:prstGeom prst="straightConnector1">
                <a:avLst/>
              </a:prstGeom>
              <a:ln w="12700">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sp>
          <p:nvSpPr>
            <p:cNvPr id="81" name="TextBox 80">
              <a:extLst>
                <a:ext uri="{FF2B5EF4-FFF2-40B4-BE49-F238E27FC236}">
                  <a16:creationId xmlns:a16="http://schemas.microsoft.com/office/drawing/2014/main" id="{13FBAE89-D229-7F4B-872B-3E57B03482EB}"/>
                </a:ext>
              </a:extLst>
            </p:cNvPr>
            <p:cNvSpPr txBox="1"/>
            <p:nvPr/>
          </p:nvSpPr>
          <p:spPr>
            <a:xfrm>
              <a:off x="7524415" y="4671689"/>
              <a:ext cx="1617014" cy="1200329"/>
            </a:xfrm>
            <a:prstGeom prst="rect">
              <a:avLst/>
            </a:prstGeom>
            <a:noFill/>
          </p:spPr>
          <p:txBody>
            <a:bodyPr wrap="square" rtlCol="0">
              <a:spAutoFit/>
            </a:bodyPr>
            <a:lstStyle/>
            <a:p>
              <a:pPr algn="ctr"/>
              <a:r>
                <a:rPr lang="pt-BR" sz="2400" noProof="0" dirty="0">
                  <a:solidFill>
                    <a:srgbClr val="0E00A3"/>
                  </a:solidFill>
                </a:rPr>
                <a:t>MIMO de usuário único</a:t>
              </a:r>
            </a:p>
          </p:txBody>
        </p:sp>
        <p:sp>
          <p:nvSpPr>
            <p:cNvPr id="82" name="TextBox 81">
              <a:extLst>
                <a:ext uri="{FF2B5EF4-FFF2-40B4-BE49-F238E27FC236}">
                  <a16:creationId xmlns:a16="http://schemas.microsoft.com/office/drawing/2014/main" id="{6136B63B-15BA-C0B6-13DA-15B2CF346230}"/>
                </a:ext>
              </a:extLst>
            </p:cNvPr>
            <p:cNvSpPr txBox="1"/>
            <p:nvPr/>
          </p:nvSpPr>
          <p:spPr>
            <a:xfrm>
              <a:off x="9779816" y="4684559"/>
              <a:ext cx="1754780" cy="830997"/>
            </a:xfrm>
            <a:prstGeom prst="rect">
              <a:avLst/>
            </a:prstGeom>
            <a:noFill/>
          </p:spPr>
          <p:txBody>
            <a:bodyPr wrap="square" rtlCol="0">
              <a:spAutoFit/>
            </a:bodyPr>
            <a:lstStyle/>
            <a:p>
              <a:pPr algn="ctr"/>
              <a:r>
                <a:rPr lang="pt-BR" sz="2400" noProof="0" dirty="0">
                  <a:solidFill>
                    <a:srgbClr val="0E00A3"/>
                  </a:solidFill>
                </a:rPr>
                <a:t>MIMO multiusuário</a:t>
              </a:r>
            </a:p>
          </p:txBody>
        </p:sp>
        <p:sp>
          <p:nvSpPr>
            <p:cNvPr id="83" name="Right Brace 82">
              <a:extLst>
                <a:ext uri="{FF2B5EF4-FFF2-40B4-BE49-F238E27FC236}">
                  <a16:creationId xmlns:a16="http://schemas.microsoft.com/office/drawing/2014/main" id="{54C36847-D072-84C7-7FD4-2E98094C4E62}"/>
                </a:ext>
              </a:extLst>
            </p:cNvPr>
            <p:cNvSpPr/>
            <p:nvPr/>
          </p:nvSpPr>
          <p:spPr>
            <a:xfrm rot="5400000">
              <a:off x="8375596" y="3426135"/>
              <a:ext cx="254137" cy="2093384"/>
            </a:xfrm>
            <a:prstGeom prst="rightBrace">
              <a:avLst/>
            </a:prstGeom>
            <a:ln w="15875">
              <a:solidFill>
                <a:srgbClr val="0E00A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noProof="0" dirty="0"/>
            </a:p>
          </p:txBody>
        </p:sp>
        <p:sp>
          <p:nvSpPr>
            <p:cNvPr id="84" name="Right Brace 83">
              <a:extLst>
                <a:ext uri="{FF2B5EF4-FFF2-40B4-BE49-F238E27FC236}">
                  <a16:creationId xmlns:a16="http://schemas.microsoft.com/office/drawing/2014/main" id="{9DA09AA9-2805-7640-D770-1F4D1B18E784}"/>
                </a:ext>
              </a:extLst>
            </p:cNvPr>
            <p:cNvSpPr/>
            <p:nvPr/>
          </p:nvSpPr>
          <p:spPr>
            <a:xfrm rot="5400000">
              <a:off x="10496877" y="3422918"/>
              <a:ext cx="254137" cy="2093384"/>
            </a:xfrm>
            <a:prstGeom prst="rightBrace">
              <a:avLst/>
            </a:prstGeom>
            <a:ln w="15875">
              <a:solidFill>
                <a:srgbClr val="0E00A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noProof="0" dirty="0"/>
            </a:p>
          </p:txBody>
        </p:sp>
      </p:grpSp>
      <p:sp>
        <p:nvSpPr>
          <p:cNvPr id="35" name="Slide Number Placeholder 34">
            <a:extLst>
              <a:ext uri="{FF2B5EF4-FFF2-40B4-BE49-F238E27FC236}">
                <a16:creationId xmlns:a16="http://schemas.microsoft.com/office/drawing/2014/main" id="{BFE6E97A-EFB7-A582-9307-DE2F36DE327E}"/>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 </a:t>
            </a:r>
            <a:fld id="{C4204591-24BD-A542-B9D5-F8D8A88D2FEE}" type="slidenum">
              <a:rPr lang="pt-BR" noProof="0" smtClean="0"/>
              <a:pPr/>
              <a:t>34</a:t>
            </a:fld>
            <a:endParaRPr lang="pt-BR" noProof="0" dirty="0"/>
          </a:p>
        </p:txBody>
      </p:sp>
    </p:spTree>
    <p:extLst>
      <p:ext uri="{BB962C8B-B14F-4D97-AF65-F5344CB8AC3E}">
        <p14:creationId xmlns:p14="http://schemas.microsoft.com/office/powerpoint/2010/main" val="796274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left)">
                                      <p:cBhvr>
                                        <p:cTn id="7" dur="500"/>
                                        <p:tgtEl>
                                          <p:spTgt spid="39"/>
                                        </p:tgtEl>
                                      </p:cBhvr>
                                    </p:animEffect>
                                  </p:childTnLst>
                                </p:cTn>
                              </p:par>
                              <p:par>
                                <p:cTn id="8" presetID="22" presetClass="entr" presetSubtype="8"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left)">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67"/>
                                        </p:tgtEl>
                                        <p:attrNameLst>
                                          <p:attrName>style.visibility</p:attrName>
                                        </p:attrNameLst>
                                      </p:cBhvr>
                                      <p:to>
                                        <p:strVal val="visible"/>
                                      </p:to>
                                    </p:set>
                                    <p:animEffect transition="in" filter="wipe(left)">
                                      <p:cBhvr>
                                        <p:cTn id="20" dur="500"/>
                                        <p:tgtEl>
                                          <p:spTgt spid="67"/>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68"/>
                                        </p:tgtEl>
                                        <p:attrNameLst>
                                          <p:attrName>style.visibility</p:attrName>
                                        </p:attrNameLst>
                                      </p:cBhvr>
                                      <p:to>
                                        <p:strVal val="visible"/>
                                      </p:to>
                                    </p:set>
                                    <p:animEffect transition="in" filter="wipe(left)">
                                      <p:cBhvr>
                                        <p:cTn id="24" dur="500"/>
                                        <p:tgtEl>
                                          <p:spTgt spid="68"/>
                                        </p:tgtEl>
                                      </p:cBhvr>
                                    </p:animEffect>
                                  </p:childTnLst>
                                </p:cTn>
                              </p:par>
                            </p:childTnLst>
                          </p:cTn>
                        </p:par>
                        <p:par>
                          <p:cTn id="25" fill="hold">
                            <p:stCondLst>
                              <p:cond delay="1000"/>
                            </p:stCondLst>
                            <p:childTnLst>
                              <p:par>
                                <p:cTn id="26" presetID="22" presetClass="entr" presetSubtype="8" fill="hold" nodeType="afterEffect">
                                  <p:stCondLst>
                                    <p:cond delay="0"/>
                                  </p:stCondLst>
                                  <p:childTnLst>
                                    <p:set>
                                      <p:cBhvr>
                                        <p:cTn id="27" dur="1" fill="hold">
                                          <p:stCondLst>
                                            <p:cond delay="0"/>
                                          </p:stCondLst>
                                        </p:cTn>
                                        <p:tgtEl>
                                          <p:spTgt spid="69"/>
                                        </p:tgtEl>
                                        <p:attrNameLst>
                                          <p:attrName>style.visibility</p:attrName>
                                        </p:attrNameLst>
                                      </p:cBhvr>
                                      <p:to>
                                        <p:strVal val="visible"/>
                                      </p:to>
                                    </p:set>
                                    <p:animEffect transition="in" filter="wipe(left)">
                                      <p:cBhvr>
                                        <p:cTn id="28" dur="500"/>
                                        <p:tgtEl>
                                          <p:spTgt spid="69"/>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wipe(left)">
                                      <p:cBhvr>
                                        <p:cTn id="32"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1024714" cy="894622"/>
          </a:xfrm>
        </p:spPr>
        <p:txBody>
          <a:bodyPr>
            <a:normAutofit/>
          </a:bodyPr>
          <a:lstStyle/>
          <a:p>
            <a:r>
              <a:rPr lang="pt-BR" altLang="en-US" dirty="0">
                <a:cs typeface="Calibri" panose="020F0502020204030204" pitchFamily="34" charset="0"/>
              </a:rPr>
              <a:t>Espectro de rádio sem fio</a:t>
            </a:r>
            <a:r>
              <a:rPr lang="en-US" altLang="en-US" sz="4400" dirty="0">
                <a:cs typeface="Calibri" panose="020F0502020204030204" pitchFamily="34" charset="0"/>
              </a:rPr>
              <a:t>:</a:t>
            </a:r>
            <a:endParaRPr lang="en-US" sz="4400" dirty="0"/>
          </a:p>
        </p:txBody>
      </p:sp>
      <p:sp>
        <p:nvSpPr>
          <p:cNvPr id="10" name="TextBox 9">
            <a:extLst>
              <a:ext uri="{FF2B5EF4-FFF2-40B4-BE49-F238E27FC236}">
                <a16:creationId xmlns:a16="http://schemas.microsoft.com/office/drawing/2014/main" id="{70D9BB69-1362-67B5-B8AD-574538F10573}"/>
              </a:ext>
            </a:extLst>
          </p:cNvPr>
          <p:cNvSpPr txBox="1"/>
          <p:nvPr/>
        </p:nvSpPr>
        <p:spPr>
          <a:xfrm>
            <a:off x="798691" y="1243583"/>
            <a:ext cx="10833951" cy="1692771"/>
          </a:xfrm>
          <a:prstGeom prst="rect">
            <a:avLst/>
          </a:prstGeom>
          <a:noFill/>
        </p:spPr>
        <p:txBody>
          <a:bodyPr wrap="square">
            <a:spAutoFit/>
          </a:bodyPr>
          <a:lstStyle/>
          <a:p>
            <a:pPr marL="342900" indent="-342900">
              <a:buClr>
                <a:srgbClr val="0000A3"/>
              </a:buClr>
              <a:buFont typeface="Wingdings" pitchFamily="2" charset="2"/>
              <a:buChar char="§"/>
            </a:pPr>
            <a:r>
              <a:rPr lang="en-US" sz="2800" dirty="0" err="1">
                <a:solidFill>
                  <a:srgbClr val="C00000"/>
                </a:solidFill>
              </a:rPr>
              <a:t>espectro</a:t>
            </a:r>
            <a:r>
              <a:rPr lang="en-US" sz="2800" dirty="0">
                <a:solidFill>
                  <a:srgbClr val="C00000"/>
                </a:solidFill>
              </a:rPr>
              <a:t> de </a:t>
            </a:r>
            <a:r>
              <a:rPr lang="en-US" sz="2800" dirty="0" err="1">
                <a:solidFill>
                  <a:srgbClr val="C00000"/>
                </a:solidFill>
              </a:rPr>
              <a:t>rádio</a:t>
            </a:r>
            <a:r>
              <a:rPr lang="en-US" sz="2800" dirty="0">
                <a:solidFill>
                  <a:srgbClr val="C00000"/>
                </a:solidFill>
              </a:rPr>
              <a:t>: </a:t>
            </a:r>
            <a:r>
              <a:rPr lang="pt-BR" sz="2800" dirty="0"/>
              <a:t>patrimônio nacional, de propriedade da nação</a:t>
            </a:r>
            <a:endParaRPr lang="en-US" sz="2800" dirty="0"/>
          </a:p>
          <a:p>
            <a:pPr marL="342900" indent="-342900">
              <a:buClr>
                <a:srgbClr val="0000A3"/>
              </a:buClr>
              <a:buFont typeface="Wingdings" pitchFamily="2" charset="2"/>
              <a:buChar char="§"/>
            </a:pPr>
            <a:r>
              <a:rPr lang="pt-BR" sz="2800" dirty="0"/>
              <a:t>governo nacional determina como o espectro é usado “</a:t>
            </a:r>
            <a:r>
              <a:rPr lang="pt-BR" sz="2800" dirty="0">
                <a:solidFill>
                  <a:srgbClr val="0012A0"/>
                </a:solidFill>
              </a:rPr>
              <a:t>localmente</a:t>
            </a:r>
            <a:r>
              <a:rPr lang="pt-BR" sz="2800" dirty="0"/>
              <a:t>”</a:t>
            </a:r>
            <a:endParaRPr lang="en-US" sz="2800" dirty="0"/>
          </a:p>
          <a:p>
            <a:pPr marL="342900" indent="-342900">
              <a:buClr>
                <a:srgbClr val="0000A3"/>
              </a:buClr>
              <a:buFont typeface="Wingdings" pitchFamily="2" charset="2"/>
              <a:buChar char="§"/>
            </a:pPr>
            <a:r>
              <a:rPr lang="en-US" sz="2800" dirty="0" err="1"/>
              <a:t>diferentes</a:t>
            </a:r>
            <a:r>
              <a:rPr lang="en-US" sz="2800" dirty="0"/>
              <a:t> </a:t>
            </a:r>
            <a:r>
              <a:rPr lang="en-US" sz="2800" dirty="0" err="1"/>
              <a:t>tipos</a:t>
            </a:r>
            <a:r>
              <a:rPr lang="en-US" sz="2800" dirty="0"/>
              <a:t> de </a:t>
            </a:r>
            <a:r>
              <a:rPr lang="en-US" sz="2800" dirty="0" err="1"/>
              <a:t>uso</a:t>
            </a:r>
            <a:r>
              <a:rPr lang="en-US" sz="2800" dirty="0"/>
              <a:t> do </a:t>
            </a:r>
            <a:r>
              <a:rPr lang="en-US" sz="2800" dirty="0" err="1"/>
              <a:t>espectro</a:t>
            </a:r>
            <a:r>
              <a:rPr lang="en-US" sz="2800" dirty="0"/>
              <a:t>:</a:t>
            </a:r>
          </a:p>
          <a:p>
            <a:pPr>
              <a:buClr>
                <a:srgbClr val="0000A3"/>
              </a:buClr>
            </a:pPr>
            <a:endParaRPr lang="en-US" sz="2000" dirty="0"/>
          </a:p>
        </p:txBody>
      </p:sp>
      <p:sp>
        <p:nvSpPr>
          <p:cNvPr id="3" name="TextBox 2">
            <a:extLst>
              <a:ext uri="{FF2B5EF4-FFF2-40B4-BE49-F238E27FC236}">
                <a16:creationId xmlns:a16="http://schemas.microsoft.com/office/drawing/2014/main" id="{BF186E67-8991-8FFA-9C3D-828F4B085CDB}"/>
              </a:ext>
            </a:extLst>
          </p:cNvPr>
          <p:cNvSpPr txBox="1"/>
          <p:nvPr/>
        </p:nvSpPr>
        <p:spPr>
          <a:xfrm>
            <a:off x="1211580" y="2810435"/>
            <a:ext cx="2951387" cy="2985433"/>
          </a:xfrm>
          <a:prstGeom prst="rect">
            <a:avLst/>
          </a:prstGeom>
          <a:solidFill>
            <a:schemeClr val="accent5">
              <a:lumMod val="20000"/>
              <a:lumOff val="80000"/>
            </a:schemeClr>
          </a:solidFill>
        </p:spPr>
        <p:txBody>
          <a:bodyPr wrap="square" rtlCol="0">
            <a:spAutoFit/>
          </a:bodyPr>
          <a:lstStyle/>
          <a:p>
            <a:r>
              <a:rPr lang="en-US" sz="2800" dirty="0" err="1">
                <a:solidFill>
                  <a:srgbClr val="C00000"/>
                </a:solidFill>
              </a:rPr>
              <a:t>licenciado</a:t>
            </a:r>
            <a:r>
              <a:rPr lang="en-US" sz="2800" dirty="0">
                <a:solidFill>
                  <a:srgbClr val="C00000"/>
                </a:solidFill>
              </a:rPr>
              <a:t>:</a:t>
            </a:r>
          </a:p>
          <a:p>
            <a:pPr marL="173038" indent="-173038">
              <a:buClr>
                <a:srgbClr val="0E00A3"/>
              </a:buClr>
              <a:buFont typeface="Wingdings" pitchFamily="2" charset="2"/>
              <a:buChar char="§"/>
            </a:pPr>
            <a:r>
              <a:rPr lang="pt-BR" sz="2000" dirty="0"/>
              <a:t>uso dedicado, normalmente por um “proprietário” (por exemplo, operadora de celular como Vivo e Claro</a:t>
            </a:r>
            <a:r>
              <a:rPr lang="en-US" sz="2000" dirty="0"/>
              <a:t>)</a:t>
            </a:r>
          </a:p>
          <a:p>
            <a:pPr marL="173038" indent="-173038">
              <a:buClr>
                <a:srgbClr val="0E00A3"/>
              </a:buClr>
              <a:buFont typeface="Wingdings" pitchFamily="2" charset="2"/>
              <a:buChar char="§"/>
            </a:pPr>
            <a:r>
              <a:rPr lang="pt-BR" sz="2000" dirty="0"/>
              <a:t>frequentemente alocado por leilão de espectro</a:t>
            </a:r>
            <a:endParaRPr lang="en-US" sz="2000" dirty="0"/>
          </a:p>
        </p:txBody>
      </p:sp>
      <p:sp>
        <p:nvSpPr>
          <p:cNvPr id="4" name="TextBox 3">
            <a:extLst>
              <a:ext uri="{FF2B5EF4-FFF2-40B4-BE49-F238E27FC236}">
                <a16:creationId xmlns:a16="http://schemas.microsoft.com/office/drawing/2014/main" id="{17A193D9-86FB-42C4-2A3B-B5249654DBD1}"/>
              </a:ext>
            </a:extLst>
          </p:cNvPr>
          <p:cNvSpPr txBox="1"/>
          <p:nvPr/>
        </p:nvSpPr>
        <p:spPr>
          <a:xfrm>
            <a:off x="4575856" y="2810435"/>
            <a:ext cx="3083866" cy="2369880"/>
          </a:xfrm>
          <a:prstGeom prst="rect">
            <a:avLst/>
          </a:prstGeom>
          <a:solidFill>
            <a:schemeClr val="accent5">
              <a:lumMod val="20000"/>
              <a:lumOff val="80000"/>
            </a:schemeClr>
          </a:solidFill>
        </p:spPr>
        <p:txBody>
          <a:bodyPr wrap="square" rtlCol="0">
            <a:spAutoFit/>
          </a:bodyPr>
          <a:lstStyle/>
          <a:p>
            <a:pPr>
              <a:buClr>
                <a:srgbClr val="0000A3"/>
              </a:buClr>
            </a:pPr>
            <a:r>
              <a:rPr lang="en-US" sz="2800" dirty="0" err="1">
                <a:solidFill>
                  <a:srgbClr val="C00000"/>
                </a:solidFill>
              </a:rPr>
              <a:t>compartilhado</a:t>
            </a:r>
            <a:r>
              <a:rPr lang="en-US" sz="2800" dirty="0">
                <a:solidFill>
                  <a:srgbClr val="C00000"/>
                </a:solidFill>
              </a:rPr>
              <a:t>: </a:t>
            </a:r>
          </a:p>
          <a:p>
            <a:pPr marL="173038" indent="-173038">
              <a:buClr>
                <a:srgbClr val="0E00A3"/>
              </a:buClr>
              <a:buFont typeface="Wingdings" pitchFamily="2" charset="2"/>
              <a:buChar char="§"/>
            </a:pPr>
            <a:r>
              <a:rPr lang="pt-BR" sz="2000" dirty="0"/>
              <a:t>espectro compartilhado dinamicamente entre os usuários</a:t>
            </a:r>
            <a:endParaRPr lang="en-US" sz="2000" dirty="0"/>
          </a:p>
          <a:p>
            <a:pPr marL="173038" indent="-173038">
              <a:buClr>
                <a:srgbClr val="0E00A3"/>
              </a:buClr>
              <a:buFont typeface="Wingdings" pitchFamily="2" charset="2"/>
              <a:buChar char="§"/>
            </a:pPr>
            <a:r>
              <a:rPr lang="pt-BR" sz="2000" dirty="0"/>
              <a:t>“titular” pode obter acesso preferencial, outros “recuam”</a:t>
            </a:r>
            <a:endParaRPr lang="en-US" dirty="0"/>
          </a:p>
        </p:txBody>
      </p:sp>
      <p:sp>
        <p:nvSpPr>
          <p:cNvPr id="5" name="TextBox 4">
            <a:extLst>
              <a:ext uri="{FF2B5EF4-FFF2-40B4-BE49-F238E27FC236}">
                <a16:creationId xmlns:a16="http://schemas.microsoft.com/office/drawing/2014/main" id="{A31ADF3B-AAE5-62B5-BC19-D91DBB634224}"/>
              </a:ext>
            </a:extLst>
          </p:cNvPr>
          <p:cNvSpPr txBox="1"/>
          <p:nvPr/>
        </p:nvSpPr>
        <p:spPr>
          <a:xfrm>
            <a:off x="8029035" y="2810435"/>
            <a:ext cx="3204972" cy="3293209"/>
          </a:xfrm>
          <a:prstGeom prst="rect">
            <a:avLst/>
          </a:prstGeom>
          <a:solidFill>
            <a:schemeClr val="accent5">
              <a:lumMod val="20000"/>
              <a:lumOff val="80000"/>
            </a:schemeClr>
          </a:solidFill>
        </p:spPr>
        <p:txBody>
          <a:bodyPr wrap="square" rtlCol="0">
            <a:spAutoFit/>
          </a:bodyPr>
          <a:lstStyle/>
          <a:p>
            <a:pPr>
              <a:buClr>
                <a:srgbClr val="0000A3"/>
              </a:buClr>
            </a:pPr>
            <a:r>
              <a:rPr lang="en-US" sz="2800" dirty="0" err="1">
                <a:solidFill>
                  <a:srgbClr val="C00000"/>
                </a:solidFill>
              </a:rPr>
              <a:t>não</a:t>
            </a:r>
            <a:r>
              <a:rPr lang="en-US" sz="2800" dirty="0">
                <a:solidFill>
                  <a:srgbClr val="C00000"/>
                </a:solidFill>
              </a:rPr>
              <a:t> </a:t>
            </a:r>
            <a:r>
              <a:rPr lang="en-US" sz="2800" dirty="0" err="1">
                <a:solidFill>
                  <a:srgbClr val="C00000"/>
                </a:solidFill>
              </a:rPr>
              <a:t>licenciadas</a:t>
            </a:r>
            <a:r>
              <a:rPr lang="en-US" sz="2800" dirty="0">
                <a:solidFill>
                  <a:srgbClr val="C00000"/>
                </a:solidFill>
              </a:rPr>
              <a:t>: </a:t>
            </a:r>
          </a:p>
          <a:p>
            <a:pPr marL="173038" indent="-173038">
              <a:buClr>
                <a:srgbClr val="0000A3"/>
              </a:buClr>
              <a:buFont typeface="Wingdings" pitchFamily="2" charset="2"/>
              <a:buChar char="§"/>
            </a:pPr>
            <a:r>
              <a:rPr lang="pt-BR" sz="2000" dirty="0"/>
              <a:t>aberto (livre) para qualquer pessoa usar, em conformidade com as regras (por exemplo, níveis de transmissão de energia)</a:t>
            </a:r>
            <a:endParaRPr lang="en-US" sz="2000" dirty="0"/>
          </a:p>
          <a:p>
            <a:pPr marL="173038" indent="-173038">
              <a:buClr>
                <a:srgbClr val="0000A3"/>
              </a:buClr>
              <a:buFont typeface="Wingdings" pitchFamily="2" charset="2"/>
              <a:buChar char="§"/>
            </a:pPr>
            <a:r>
              <a:rPr lang="pt-BR" sz="2000" dirty="0"/>
              <a:t>WiFi de 2,4 GHz e 5 GHz</a:t>
            </a:r>
            <a:endParaRPr lang="en-US" sz="2000" dirty="0"/>
          </a:p>
          <a:p>
            <a:pPr marL="173038" indent="-173038">
              <a:buClr>
                <a:srgbClr val="0000A3"/>
              </a:buClr>
              <a:buFont typeface="Wingdings" pitchFamily="2" charset="2"/>
              <a:buChar char="§"/>
            </a:pPr>
            <a:r>
              <a:rPr lang="pt-BR" sz="2000" dirty="0"/>
              <a:t>“5G privado” de 3,5 GHz (também conhecido como CBRS)</a:t>
            </a:r>
            <a:endParaRPr lang="en-US" sz="2000" dirty="0"/>
          </a:p>
        </p:txBody>
      </p:sp>
      <p:sp>
        <p:nvSpPr>
          <p:cNvPr id="7" name="Slide Number Placeholder 6">
            <a:extLst>
              <a:ext uri="{FF2B5EF4-FFF2-40B4-BE49-F238E27FC236}">
                <a16:creationId xmlns:a16="http://schemas.microsoft.com/office/drawing/2014/main" id="{345E33F2-4DD8-3113-02C1-010A25EBA62F}"/>
              </a:ext>
            </a:extLst>
          </p:cNvPr>
          <p:cNvSpPr>
            <a:spLocks noGrp="1"/>
          </p:cNvSpPr>
          <p:nvPr>
            <p:ph type="sldNum" sz="quarter" idx="4"/>
          </p:nvPr>
        </p:nvSpPr>
        <p:spPr/>
        <p:txBody>
          <a:bodyPr/>
          <a:lstStyle/>
          <a:p>
            <a:r>
              <a:rPr lang="en-US"/>
              <a:t>Wireless and Mobile Networks: 7-</a:t>
            </a:r>
            <a:fld id="{C4204591-24BD-A542-B9D5-F8D8A88D2FEE}" type="slidenum">
              <a:rPr lang="en-US" smtClean="0"/>
              <a:pPr/>
              <a:t>35</a:t>
            </a:fld>
            <a:endParaRPr lang="en-US" dirty="0"/>
          </a:p>
        </p:txBody>
      </p:sp>
    </p:spTree>
    <p:extLst>
      <p:ext uri="{BB962C8B-B14F-4D97-AF65-F5344CB8AC3E}">
        <p14:creationId xmlns:p14="http://schemas.microsoft.com/office/powerpoint/2010/main" val="21766602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459E851-5239-AB9F-3642-42EE2F185850}"/>
              </a:ext>
            </a:extLst>
          </p:cNvPr>
          <p:cNvPicPr>
            <a:picLocks noChangeAspect="1"/>
          </p:cNvPicPr>
          <p:nvPr/>
        </p:nvPicPr>
        <p:blipFill>
          <a:blip r:embed="rId3"/>
          <a:stretch>
            <a:fillRect/>
          </a:stretch>
        </p:blipFill>
        <p:spPr>
          <a:xfrm>
            <a:off x="853544" y="1252967"/>
            <a:ext cx="968802" cy="4584931"/>
          </a:xfrm>
          <a:prstGeom prst="rect">
            <a:avLst/>
          </a:prstGeom>
        </p:spPr>
      </p:pic>
      <p:sp>
        <p:nvSpPr>
          <p:cNvPr id="9" name="Title 1">
            <a:extLst>
              <a:ext uri="{FF2B5EF4-FFF2-40B4-BE49-F238E27FC236}">
                <a16:creationId xmlns:a16="http://schemas.microsoft.com/office/drawing/2014/main" id="{E25A67B7-7551-88C5-A2E6-4BE889FA1E4F}"/>
              </a:ext>
            </a:extLst>
          </p:cNvPr>
          <p:cNvSpPr>
            <a:spLocks noGrp="1"/>
          </p:cNvSpPr>
          <p:nvPr>
            <p:ph type="title"/>
          </p:nvPr>
        </p:nvSpPr>
        <p:spPr>
          <a:xfrm>
            <a:off x="798691" y="289325"/>
            <a:ext cx="11024714" cy="894622"/>
          </a:xfrm>
        </p:spPr>
        <p:txBody>
          <a:bodyPr>
            <a:normAutofit/>
          </a:bodyPr>
          <a:lstStyle/>
          <a:p>
            <a:r>
              <a:rPr lang="en-US" altLang="en-US" dirty="0">
                <a:cs typeface="Calibri" panose="020F0502020204030204" pitchFamily="34" charset="0"/>
              </a:rPr>
              <a:t>Bandas de </a:t>
            </a:r>
            <a:r>
              <a:rPr lang="en-US" altLang="en-US" dirty="0" err="1">
                <a:cs typeface="Calibri" panose="020F0502020204030204" pitchFamily="34" charset="0"/>
              </a:rPr>
              <a:t>espectro</a:t>
            </a:r>
            <a:r>
              <a:rPr lang="en-US" altLang="en-US" dirty="0">
                <a:cs typeface="Calibri" panose="020F0502020204030204" pitchFamily="34" charset="0"/>
              </a:rPr>
              <a:t> </a:t>
            </a:r>
            <a:r>
              <a:rPr lang="en-US" altLang="en-US" dirty="0" err="1">
                <a:cs typeface="Calibri" panose="020F0502020204030204" pitchFamily="34" charset="0"/>
              </a:rPr>
              <a:t>WiFi</a:t>
            </a:r>
            <a:endParaRPr lang="en-US" sz="4400" dirty="0"/>
          </a:p>
        </p:txBody>
      </p:sp>
      <p:grpSp>
        <p:nvGrpSpPr>
          <p:cNvPr id="5" name="Group 4">
            <a:extLst>
              <a:ext uri="{FF2B5EF4-FFF2-40B4-BE49-F238E27FC236}">
                <a16:creationId xmlns:a16="http://schemas.microsoft.com/office/drawing/2014/main" id="{876666BC-D575-D3A1-FBD9-64A876371212}"/>
              </a:ext>
            </a:extLst>
          </p:cNvPr>
          <p:cNvGrpSpPr/>
          <p:nvPr/>
        </p:nvGrpSpPr>
        <p:grpSpPr>
          <a:xfrm>
            <a:off x="1905812" y="4506507"/>
            <a:ext cx="9969495" cy="1331391"/>
            <a:chOff x="1905812" y="4506507"/>
            <a:chExt cx="9969495" cy="1331391"/>
          </a:xfrm>
        </p:grpSpPr>
        <p:grpSp>
          <p:nvGrpSpPr>
            <p:cNvPr id="16" name="Group 15">
              <a:extLst>
                <a:ext uri="{FF2B5EF4-FFF2-40B4-BE49-F238E27FC236}">
                  <a16:creationId xmlns:a16="http://schemas.microsoft.com/office/drawing/2014/main" id="{5657AEB5-BCF4-7D3B-DDD1-64EE7BE800E4}"/>
                </a:ext>
              </a:extLst>
            </p:cNvPr>
            <p:cNvGrpSpPr/>
            <p:nvPr/>
          </p:nvGrpSpPr>
          <p:grpSpPr>
            <a:xfrm>
              <a:off x="1905812" y="4506507"/>
              <a:ext cx="9969495" cy="1331391"/>
              <a:chOff x="1641482" y="5313176"/>
              <a:chExt cx="9969495" cy="1331391"/>
            </a:xfrm>
          </p:grpSpPr>
          <p:sp>
            <p:nvSpPr>
              <p:cNvPr id="13" name="Rectangle 12">
                <a:extLst>
                  <a:ext uri="{FF2B5EF4-FFF2-40B4-BE49-F238E27FC236}">
                    <a16:creationId xmlns:a16="http://schemas.microsoft.com/office/drawing/2014/main" id="{E27D4BCD-AE05-E019-A546-0AB35E73F1C2}"/>
                  </a:ext>
                </a:extLst>
              </p:cNvPr>
              <p:cNvSpPr/>
              <p:nvPr/>
            </p:nvSpPr>
            <p:spPr>
              <a:xfrm>
                <a:off x="1641482" y="5313176"/>
                <a:ext cx="9969495" cy="1331391"/>
              </a:xfrm>
              <a:prstGeom prst="rect">
                <a:avLst/>
              </a:prstGeom>
              <a:gradFill>
                <a:gsLst>
                  <a:gs pos="0">
                    <a:srgbClr val="758195"/>
                  </a:gs>
                  <a:gs pos="100000">
                    <a:srgbClr val="4D5D78"/>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9136D782-E5CD-3A81-A57D-C0BE7051D137}"/>
                  </a:ext>
                </a:extLst>
              </p:cNvPr>
              <p:cNvSpPr txBox="1"/>
              <p:nvPr/>
            </p:nvSpPr>
            <p:spPr>
              <a:xfrm>
                <a:off x="1795782" y="5451502"/>
                <a:ext cx="7485437" cy="954107"/>
              </a:xfrm>
              <a:prstGeom prst="rect">
                <a:avLst/>
              </a:prstGeom>
              <a:noFill/>
            </p:spPr>
            <p:txBody>
              <a:bodyPr wrap="square">
                <a:spAutoFit/>
              </a:bodyPr>
              <a:lstStyle/>
              <a:p>
                <a:pPr>
                  <a:buClr>
                    <a:srgbClr val="0000A3"/>
                  </a:buClr>
                </a:pPr>
                <a:r>
                  <a:rPr lang="en-US" sz="2000" dirty="0" err="1"/>
                  <a:t>faixa</a:t>
                </a:r>
                <a:r>
                  <a:rPr lang="en-US" sz="2000" dirty="0"/>
                  <a:t> de </a:t>
                </a:r>
                <a:r>
                  <a:rPr lang="en-US" sz="2000" b="1" dirty="0">
                    <a:solidFill>
                      <a:srgbClr val="C00000"/>
                    </a:solidFill>
                  </a:rPr>
                  <a:t>2,4 </a:t>
                </a:r>
                <a:r>
                  <a:rPr lang="en-US" sz="2000" dirty="0"/>
                  <a:t>GHz</a:t>
                </a:r>
              </a:p>
              <a:p>
                <a:pPr marL="411163" indent="-296863">
                  <a:buClr>
                    <a:srgbClr val="0000A3"/>
                  </a:buClr>
                  <a:buFont typeface="Wingdings" pitchFamily="2" charset="2"/>
                  <a:buChar char="§"/>
                </a:pPr>
                <a:r>
                  <a:rPr lang="pt-BR" dirty="0">
                    <a:solidFill>
                      <a:schemeClr val="bg1"/>
                    </a:solidFill>
                  </a:rPr>
                  <a:t>dividido em 11-14 canais, dependendo do país (13 no Brasil)</a:t>
                </a:r>
                <a:endParaRPr lang="en-US" dirty="0">
                  <a:solidFill>
                    <a:schemeClr val="bg1"/>
                  </a:solidFill>
                </a:endParaRPr>
              </a:p>
              <a:p>
                <a:pPr marL="342900" indent="-342900">
                  <a:buClr>
                    <a:srgbClr val="0000A3"/>
                  </a:buClr>
                  <a:buFont typeface="Wingdings" pitchFamily="2" charset="2"/>
                  <a:buChar char="§"/>
                </a:pPr>
                <a:endParaRPr lang="en-US" dirty="0"/>
              </a:p>
            </p:txBody>
          </p:sp>
        </p:grpSp>
        <p:grpSp>
          <p:nvGrpSpPr>
            <p:cNvPr id="40" name="Group 39">
              <a:extLst>
                <a:ext uri="{FF2B5EF4-FFF2-40B4-BE49-F238E27FC236}">
                  <a16:creationId xmlns:a16="http://schemas.microsoft.com/office/drawing/2014/main" id="{1BB83D2B-5BA1-8BCE-47C4-990A9CCFBD8A}"/>
                </a:ext>
              </a:extLst>
            </p:cNvPr>
            <p:cNvGrpSpPr/>
            <p:nvPr/>
          </p:nvGrpSpPr>
          <p:grpSpPr>
            <a:xfrm>
              <a:off x="10104150" y="4707670"/>
              <a:ext cx="915379" cy="828434"/>
              <a:chOff x="9961205" y="1850938"/>
              <a:chExt cx="915379" cy="828434"/>
            </a:xfrm>
          </p:grpSpPr>
          <p:sp>
            <p:nvSpPr>
              <p:cNvPr id="43" name="Oval 42">
                <a:extLst>
                  <a:ext uri="{FF2B5EF4-FFF2-40B4-BE49-F238E27FC236}">
                    <a16:creationId xmlns:a16="http://schemas.microsoft.com/office/drawing/2014/main" id="{4C10A2D7-50FA-E094-DF9C-F5AE56DFEDE0}"/>
                  </a:ext>
                </a:extLst>
              </p:cNvPr>
              <p:cNvSpPr/>
              <p:nvPr/>
            </p:nvSpPr>
            <p:spPr>
              <a:xfrm>
                <a:off x="9995837" y="1850938"/>
                <a:ext cx="828434" cy="828434"/>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4" name="TextBox 43">
                <a:extLst>
                  <a:ext uri="{FF2B5EF4-FFF2-40B4-BE49-F238E27FC236}">
                    <a16:creationId xmlns:a16="http://schemas.microsoft.com/office/drawing/2014/main" id="{2A0F11D4-203E-474F-E695-3CF358C47555}"/>
                  </a:ext>
                </a:extLst>
              </p:cNvPr>
              <p:cNvSpPr txBox="1"/>
              <p:nvPr/>
            </p:nvSpPr>
            <p:spPr>
              <a:xfrm>
                <a:off x="9961205" y="1931291"/>
                <a:ext cx="915379" cy="615553"/>
              </a:xfrm>
              <a:prstGeom prst="rect">
                <a:avLst/>
              </a:prstGeom>
              <a:noFill/>
            </p:spPr>
            <p:txBody>
              <a:bodyPr wrap="none" rtlCol="0">
                <a:spAutoFit/>
              </a:bodyPr>
              <a:lstStyle/>
              <a:p>
                <a:pPr algn="ctr"/>
                <a:r>
                  <a:rPr lang="en-US" dirty="0">
                    <a:solidFill>
                      <a:schemeClr val="bg1"/>
                    </a:solidFill>
                  </a:rPr>
                  <a:t>802.11</a:t>
                </a:r>
                <a:endParaRPr lang="en-US" sz="2000" dirty="0">
                  <a:solidFill>
                    <a:schemeClr val="bg1"/>
                  </a:solidFill>
                </a:endParaRPr>
              </a:p>
              <a:p>
                <a:pPr algn="ctr"/>
                <a:r>
                  <a:rPr lang="en-US" sz="1600" dirty="0">
                    <a:solidFill>
                      <a:schemeClr val="bg1"/>
                    </a:solidFill>
                  </a:rPr>
                  <a:t>b/g/n/ax</a:t>
                </a:r>
              </a:p>
            </p:txBody>
          </p:sp>
        </p:grpSp>
      </p:grpSp>
      <p:grpSp>
        <p:nvGrpSpPr>
          <p:cNvPr id="6" name="Group 5">
            <a:extLst>
              <a:ext uri="{FF2B5EF4-FFF2-40B4-BE49-F238E27FC236}">
                <a16:creationId xmlns:a16="http://schemas.microsoft.com/office/drawing/2014/main" id="{E3036E66-8705-11C3-29E4-0994F6ABC363}"/>
              </a:ext>
            </a:extLst>
          </p:cNvPr>
          <p:cNvGrpSpPr/>
          <p:nvPr/>
        </p:nvGrpSpPr>
        <p:grpSpPr>
          <a:xfrm>
            <a:off x="1883957" y="2998560"/>
            <a:ext cx="9991350" cy="1331391"/>
            <a:chOff x="1883957" y="2998560"/>
            <a:chExt cx="9991350" cy="1331391"/>
          </a:xfrm>
        </p:grpSpPr>
        <p:grpSp>
          <p:nvGrpSpPr>
            <p:cNvPr id="17" name="Group 16">
              <a:extLst>
                <a:ext uri="{FF2B5EF4-FFF2-40B4-BE49-F238E27FC236}">
                  <a16:creationId xmlns:a16="http://schemas.microsoft.com/office/drawing/2014/main" id="{7A130D16-582C-FBF7-D9F6-D3D4714706C3}"/>
                </a:ext>
              </a:extLst>
            </p:cNvPr>
            <p:cNvGrpSpPr/>
            <p:nvPr/>
          </p:nvGrpSpPr>
          <p:grpSpPr>
            <a:xfrm>
              <a:off x="1883957" y="2998560"/>
              <a:ext cx="9991350" cy="1331391"/>
              <a:chOff x="1641482" y="3093080"/>
              <a:chExt cx="9991350" cy="1331391"/>
            </a:xfrm>
          </p:grpSpPr>
          <p:sp>
            <p:nvSpPr>
              <p:cNvPr id="14" name="Rectangle 13">
                <a:extLst>
                  <a:ext uri="{FF2B5EF4-FFF2-40B4-BE49-F238E27FC236}">
                    <a16:creationId xmlns:a16="http://schemas.microsoft.com/office/drawing/2014/main" id="{F898161F-C460-09A5-9C88-8EE388309669}"/>
                  </a:ext>
                </a:extLst>
              </p:cNvPr>
              <p:cNvSpPr/>
              <p:nvPr/>
            </p:nvSpPr>
            <p:spPr>
              <a:xfrm>
                <a:off x="1641482" y="3093080"/>
                <a:ext cx="9991350" cy="1331391"/>
              </a:xfrm>
              <a:prstGeom prst="rect">
                <a:avLst/>
              </a:prstGeom>
              <a:gradFill>
                <a:gsLst>
                  <a:gs pos="50000">
                    <a:srgbClr val="4FB8CA"/>
                  </a:gs>
                  <a:gs pos="0">
                    <a:srgbClr val="78C3DC"/>
                  </a:gs>
                  <a:gs pos="100000">
                    <a:srgbClr val="6E8AA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8D937A58-DDCA-3C6C-F4F7-C20F5B8A015D}"/>
                  </a:ext>
                </a:extLst>
              </p:cNvPr>
              <p:cNvSpPr txBox="1"/>
              <p:nvPr/>
            </p:nvSpPr>
            <p:spPr>
              <a:xfrm>
                <a:off x="1752692" y="3256190"/>
                <a:ext cx="6138693" cy="400110"/>
              </a:xfrm>
              <a:prstGeom prst="rect">
                <a:avLst/>
              </a:prstGeom>
              <a:noFill/>
            </p:spPr>
            <p:txBody>
              <a:bodyPr wrap="square">
                <a:spAutoFit/>
              </a:bodyPr>
              <a:lstStyle/>
              <a:p>
                <a:pPr>
                  <a:buClr>
                    <a:srgbClr val="0000A3"/>
                  </a:buClr>
                </a:pPr>
                <a:endParaRPr lang="en-US" sz="2000" dirty="0"/>
              </a:p>
            </p:txBody>
          </p:sp>
        </p:grpSp>
        <p:sp>
          <p:nvSpPr>
            <p:cNvPr id="3" name="TextBox 2">
              <a:extLst>
                <a:ext uri="{FF2B5EF4-FFF2-40B4-BE49-F238E27FC236}">
                  <a16:creationId xmlns:a16="http://schemas.microsoft.com/office/drawing/2014/main" id="{919ABE58-150E-061B-553E-1F3998D0402C}"/>
                </a:ext>
              </a:extLst>
            </p:cNvPr>
            <p:cNvSpPr txBox="1"/>
            <p:nvPr/>
          </p:nvSpPr>
          <p:spPr>
            <a:xfrm>
              <a:off x="2060113" y="3142170"/>
              <a:ext cx="6098240" cy="898708"/>
            </a:xfrm>
            <a:prstGeom prst="rect">
              <a:avLst/>
            </a:prstGeom>
            <a:noFill/>
          </p:spPr>
          <p:txBody>
            <a:bodyPr wrap="square">
              <a:spAutoFit/>
            </a:bodyPr>
            <a:lstStyle/>
            <a:p>
              <a:pPr>
                <a:buClr>
                  <a:srgbClr val="0000A3"/>
                </a:buClr>
              </a:pPr>
              <a:r>
                <a:rPr lang="en-US" sz="2000" dirty="0" err="1"/>
                <a:t>faixa</a:t>
              </a:r>
              <a:r>
                <a:rPr lang="en-US" sz="2000" dirty="0"/>
                <a:t> de </a:t>
              </a:r>
              <a:r>
                <a:rPr lang="en-US" sz="2000" b="1" dirty="0">
                  <a:solidFill>
                    <a:srgbClr val="C00000"/>
                  </a:solidFill>
                </a:rPr>
                <a:t>5</a:t>
              </a:r>
              <a:r>
                <a:rPr lang="en-US" sz="2000" dirty="0"/>
                <a:t> GHz </a:t>
              </a:r>
            </a:p>
            <a:p>
              <a:pPr marL="411163" indent="-296863">
                <a:lnSpc>
                  <a:spcPct val="90000"/>
                </a:lnSpc>
                <a:buClr>
                  <a:srgbClr val="0000A3"/>
                </a:buClr>
                <a:buFont typeface="Wingdings" pitchFamily="2" charset="2"/>
                <a:buChar char="§"/>
              </a:pPr>
              <a:r>
                <a:rPr lang="pt-BR" dirty="0">
                  <a:solidFill>
                    <a:schemeClr val="bg1"/>
                  </a:solidFill>
                </a:rPr>
                <a:t>mais de 150 canais WiFi configuráveis/selecionáveis de diferentes taxas de transmissão</a:t>
              </a:r>
              <a:endParaRPr lang="en-US" sz="1800" dirty="0">
                <a:solidFill>
                  <a:schemeClr val="bg1"/>
                </a:solidFill>
              </a:endParaRPr>
            </a:p>
          </p:txBody>
        </p:sp>
        <p:grpSp>
          <p:nvGrpSpPr>
            <p:cNvPr id="51" name="Group 50">
              <a:extLst>
                <a:ext uri="{FF2B5EF4-FFF2-40B4-BE49-F238E27FC236}">
                  <a16:creationId xmlns:a16="http://schemas.microsoft.com/office/drawing/2014/main" id="{F9856F27-CF81-16BE-18B4-6BB24944ACBB}"/>
                </a:ext>
              </a:extLst>
            </p:cNvPr>
            <p:cNvGrpSpPr/>
            <p:nvPr/>
          </p:nvGrpSpPr>
          <p:grpSpPr>
            <a:xfrm>
              <a:off x="10112509" y="3212444"/>
              <a:ext cx="872355" cy="828434"/>
              <a:chOff x="9982717" y="1850938"/>
              <a:chExt cx="872355" cy="828434"/>
            </a:xfrm>
          </p:grpSpPr>
          <p:sp>
            <p:nvSpPr>
              <p:cNvPr id="52" name="Oval 51">
                <a:extLst>
                  <a:ext uri="{FF2B5EF4-FFF2-40B4-BE49-F238E27FC236}">
                    <a16:creationId xmlns:a16="http://schemas.microsoft.com/office/drawing/2014/main" id="{F7CF8FAE-F41D-D7FC-DC7D-CD849E6377F5}"/>
                  </a:ext>
                </a:extLst>
              </p:cNvPr>
              <p:cNvSpPr/>
              <p:nvPr/>
            </p:nvSpPr>
            <p:spPr>
              <a:xfrm>
                <a:off x="9995837" y="1850938"/>
                <a:ext cx="828434" cy="828434"/>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53" name="TextBox 52">
                <a:extLst>
                  <a:ext uri="{FF2B5EF4-FFF2-40B4-BE49-F238E27FC236}">
                    <a16:creationId xmlns:a16="http://schemas.microsoft.com/office/drawing/2014/main" id="{EC4D5276-109D-A680-8518-4F9E47156D73}"/>
                  </a:ext>
                </a:extLst>
              </p:cNvPr>
              <p:cNvSpPr txBox="1"/>
              <p:nvPr/>
            </p:nvSpPr>
            <p:spPr>
              <a:xfrm>
                <a:off x="9982717" y="1985079"/>
                <a:ext cx="872355" cy="538609"/>
              </a:xfrm>
              <a:prstGeom prst="rect">
                <a:avLst/>
              </a:prstGeom>
              <a:noFill/>
            </p:spPr>
            <p:txBody>
              <a:bodyPr wrap="none" rtlCol="0">
                <a:spAutoFit/>
              </a:bodyPr>
              <a:lstStyle/>
              <a:p>
                <a:pPr algn="ctr"/>
                <a:r>
                  <a:rPr lang="en-US" dirty="0">
                    <a:solidFill>
                      <a:schemeClr val="bg1"/>
                    </a:solidFill>
                  </a:rPr>
                  <a:t>802.11</a:t>
                </a:r>
                <a:endParaRPr lang="en-US" sz="2000" dirty="0">
                  <a:solidFill>
                    <a:schemeClr val="bg1"/>
                  </a:solidFill>
                </a:endParaRPr>
              </a:p>
              <a:p>
                <a:pPr algn="ctr"/>
                <a:r>
                  <a:rPr lang="en-US" sz="1100" dirty="0">
                    <a:solidFill>
                      <a:schemeClr val="bg1"/>
                    </a:solidFill>
                  </a:rPr>
                  <a:t>a/h/n/ac/ax</a:t>
                </a:r>
              </a:p>
            </p:txBody>
          </p:sp>
        </p:grpSp>
      </p:grpSp>
      <p:grpSp>
        <p:nvGrpSpPr>
          <p:cNvPr id="7" name="Group 6">
            <a:extLst>
              <a:ext uri="{FF2B5EF4-FFF2-40B4-BE49-F238E27FC236}">
                <a16:creationId xmlns:a16="http://schemas.microsoft.com/office/drawing/2014/main" id="{506EA953-3608-983D-CD74-D8A8ED8892E3}"/>
              </a:ext>
            </a:extLst>
          </p:cNvPr>
          <p:cNvGrpSpPr/>
          <p:nvPr/>
        </p:nvGrpSpPr>
        <p:grpSpPr>
          <a:xfrm>
            <a:off x="1905812" y="1278913"/>
            <a:ext cx="9917593" cy="1662982"/>
            <a:chOff x="1905812" y="1278913"/>
            <a:chExt cx="9917593" cy="1662982"/>
          </a:xfrm>
        </p:grpSpPr>
        <p:grpSp>
          <p:nvGrpSpPr>
            <p:cNvPr id="18" name="Group 17">
              <a:extLst>
                <a:ext uri="{FF2B5EF4-FFF2-40B4-BE49-F238E27FC236}">
                  <a16:creationId xmlns:a16="http://schemas.microsoft.com/office/drawing/2014/main" id="{3D3DBD1D-FA7A-F3D5-8F58-08826EFAA3D3}"/>
                </a:ext>
              </a:extLst>
            </p:cNvPr>
            <p:cNvGrpSpPr/>
            <p:nvPr/>
          </p:nvGrpSpPr>
          <p:grpSpPr>
            <a:xfrm>
              <a:off x="1905812" y="1278913"/>
              <a:ext cx="9917593" cy="1662982"/>
              <a:chOff x="1663337" y="1507513"/>
              <a:chExt cx="9917593" cy="1662982"/>
            </a:xfrm>
          </p:grpSpPr>
          <p:sp>
            <p:nvSpPr>
              <p:cNvPr id="15" name="Rectangle 14">
                <a:extLst>
                  <a:ext uri="{FF2B5EF4-FFF2-40B4-BE49-F238E27FC236}">
                    <a16:creationId xmlns:a16="http://schemas.microsoft.com/office/drawing/2014/main" id="{0CE66512-48E2-0172-490D-341CD443E7DC}"/>
                  </a:ext>
                </a:extLst>
              </p:cNvPr>
              <p:cNvSpPr/>
              <p:nvPr/>
            </p:nvSpPr>
            <p:spPr>
              <a:xfrm>
                <a:off x="1663337" y="1507513"/>
                <a:ext cx="9917593" cy="1484255"/>
              </a:xfrm>
              <a:prstGeom prst="rect">
                <a:avLst/>
              </a:prstGeom>
              <a:gradFill>
                <a:gsLst>
                  <a:gs pos="50000">
                    <a:srgbClr val="6B90F8"/>
                  </a:gs>
                  <a:gs pos="0">
                    <a:srgbClr val="3356DE"/>
                  </a:gs>
                  <a:gs pos="100000">
                    <a:srgbClr val="78BCE2"/>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D222A347-D361-BD4A-07AF-9AD8059CB5CF}"/>
                  </a:ext>
                </a:extLst>
              </p:cNvPr>
              <p:cNvSpPr txBox="1"/>
              <p:nvPr/>
            </p:nvSpPr>
            <p:spPr>
              <a:xfrm>
                <a:off x="1817637" y="1600835"/>
                <a:ext cx="7737683" cy="1569660"/>
              </a:xfrm>
              <a:prstGeom prst="rect">
                <a:avLst/>
              </a:prstGeom>
              <a:noFill/>
            </p:spPr>
            <p:txBody>
              <a:bodyPr wrap="square">
                <a:spAutoFit/>
              </a:bodyPr>
              <a:lstStyle/>
              <a:p>
                <a:pPr>
                  <a:buClr>
                    <a:srgbClr val="0000A3"/>
                  </a:buClr>
                </a:pPr>
                <a:r>
                  <a:rPr lang="en-US" sz="2400" dirty="0" err="1"/>
                  <a:t>faixa</a:t>
                </a:r>
                <a:r>
                  <a:rPr lang="en-US" sz="2400" dirty="0"/>
                  <a:t> de </a:t>
                </a:r>
                <a:r>
                  <a:rPr lang="en-US" sz="2400" b="1" dirty="0">
                    <a:solidFill>
                      <a:srgbClr val="C00000"/>
                    </a:solidFill>
                  </a:rPr>
                  <a:t>6</a:t>
                </a:r>
                <a:r>
                  <a:rPr lang="en-US" sz="2400" b="1" dirty="0"/>
                  <a:t> </a:t>
                </a:r>
                <a:r>
                  <a:rPr lang="en-US" sz="2400" dirty="0"/>
                  <a:t>GHz </a:t>
                </a:r>
              </a:p>
              <a:p>
                <a:pPr marL="411163" indent="-296863">
                  <a:lnSpc>
                    <a:spcPct val="90000"/>
                  </a:lnSpc>
                  <a:buClr>
                    <a:srgbClr val="0000A3"/>
                  </a:buClr>
                  <a:buFont typeface="Wingdings" pitchFamily="2" charset="2"/>
                  <a:buChar char="§"/>
                </a:pPr>
                <a:r>
                  <a:rPr lang="en-US" sz="2000" dirty="0" err="1">
                    <a:solidFill>
                      <a:schemeClr val="bg1"/>
                    </a:solidFill>
                  </a:rPr>
                  <a:t>adicionada</a:t>
                </a:r>
                <a:r>
                  <a:rPr lang="en-US" sz="2000" dirty="0">
                    <a:solidFill>
                      <a:schemeClr val="bg1"/>
                    </a:solidFill>
                  </a:rPr>
                  <a:t> </a:t>
                </a:r>
                <a:r>
                  <a:rPr lang="en-US" sz="2000" dirty="0" err="1">
                    <a:solidFill>
                      <a:schemeClr val="bg1"/>
                    </a:solidFill>
                  </a:rPr>
                  <a:t>mais</a:t>
                </a:r>
                <a:r>
                  <a:rPr lang="en-US" sz="2000" dirty="0">
                    <a:solidFill>
                      <a:schemeClr val="bg1"/>
                    </a:solidFill>
                  </a:rPr>
                  <a:t> </a:t>
                </a:r>
                <a:r>
                  <a:rPr lang="en-US" sz="2000" dirty="0" err="1">
                    <a:solidFill>
                      <a:schemeClr val="bg1"/>
                    </a:solidFill>
                  </a:rPr>
                  <a:t>recentemente</a:t>
                </a:r>
                <a:endParaRPr lang="en-US" sz="2000" dirty="0">
                  <a:solidFill>
                    <a:schemeClr val="bg1"/>
                  </a:solidFill>
                </a:endParaRPr>
              </a:p>
              <a:p>
                <a:pPr marL="411163" indent="-296863">
                  <a:lnSpc>
                    <a:spcPct val="90000"/>
                  </a:lnSpc>
                  <a:buClr>
                    <a:srgbClr val="0000A3"/>
                  </a:buClr>
                  <a:buFont typeface="Wingdings" pitchFamily="2" charset="2"/>
                  <a:buChar char="§"/>
                </a:pPr>
                <a:r>
                  <a:rPr lang="pt-BR" sz="2000" dirty="0">
                    <a:solidFill>
                      <a:schemeClr val="bg1"/>
                    </a:solidFill>
                  </a:rPr>
                  <a:t>mais de 250 canais WiFi configuráveis/selecionáveis de diferentes taxas de transmissão</a:t>
                </a:r>
                <a:endParaRPr lang="en-US" sz="2000" dirty="0">
                  <a:solidFill>
                    <a:schemeClr val="bg1"/>
                  </a:solidFill>
                </a:endParaRPr>
              </a:p>
              <a:p>
                <a:pPr marL="411163" indent="-296863">
                  <a:lnSpc>
                    <a:spcPct val="90000"/>
                  </a:lnSpc>
                  <a:buClr>
                    <a:srgbClr val="0000A3"/>
                  </a:buClr>
                  <a:buFont typeface="Wingdings" pitchFamily="2" charset="2"/>
                  <a:buChar char="§"/>
                </a:pPr>
                <a:endParaRPr lang="en-US" sz="2000" dirty="0">
                  <a:solidFill>
                    <a:schemeClr val="bg1"/>
                  </a:solidFill>
                </a:endParaRPr>
              </a:p>
            </p:txBody>
          </p:sp>
        </p:grpSp>
        <p:grpSp>
          <p:nvGrpSpPr>
            <p:cNvPr id="54" name="Group 53">
              <a:extLst>
                <a:ext uri="{FF2B5EF4-FFF2-40B4-BE49-F238E27FC236}">
                  <a16:creationId xmlns:a16="http://schemas.microsoft.com/office/drawing/2014/main" id="{50E55062-3FB5-EDC8-3C8D-B5546FCD7FE4}"/>
                </a:ext>
              </a:extLst>
            </p:cNvPr>
            <p:cNvGrpSpPr/>
            <p:nvPr/>
          </p:nvGrpSpPr>
          <p:grpSpPr>
            <a:xfrm>
              <a:off x="10094828" y="1606823"/>
              <a:ext cx="836793" cy="828434"/>
              <a:chOff x="9995837" y="1850938"/>
              <a:chExt cx="836793" cy="828434"/>
            </a:xfrm>
          </p:grpSpPr>
          <p:sp>
            <p:nvSpPr>
              <p:cNvPr id="55" name="Oval 54">
                <a:extLst>
                  <a:ext uri="{FF2B5EF4-FFF2-40B4-BE49-F238E27FC236}">
                    <a16:creationId xmlns:a16="http://schemas.microsoft.com/office/drawing/2014/main" id="{48BEDC66-77C3-F835-880D-26AF9E71218E}"/>
                  </a:ext>
                </a:extLst>
              </p:cNvPr>
              <p:cNvSpPr/>
              <p:nvPr/>
            </p:nvSpPr>
            <p:spPr>
              <a:xfrm>
                <a:off x="9995837" y="1850938"/>
                <a:ext cx="828434" cy="828434"/>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56" name="TextBox 55">
                <a:extLst>
                  <a:ext uri="{FF2B5EF4-FFF2-40B4-BE49-F238E27FC236}">
                    <a16:creationId xmlns:a16="http://schemas.microsoft.com/office/drawing/2014/main" id="{1BA5A102-6E99-4EA2-CA6D-5223ADCB4E2D}"/>
                  </a:ext>
                </a:extLst>
              </p:cNvPr>
              <p:cNvSpPr txBox="1"/>
              <p:nvPr/>
            </p:nvSpPr>
            <p:spPr>
              <a:xfrm>
                <a:off x="10005159" y="1985079"/>
                <a:ext cx="827471" cy="538609"/>
              </a:xfrm>
              <a:prstGeom prst="rect">
                <a:avLst/>
              </a:prstGeom>
              <a:noFill/>
            </p:spPr>
            <p:txBody>
              <a:bodyPr wrap="none" rtlCol="0">
                <a:spAutoFit/>
              </a:bodyPr>
              <a:lstStyle/>
              <a:p>
                <a:pPr algn="ctr"/>
                <a:r>
                  <a:rPr lang="en-US" dirty="0">
                    <a:solidFill>
                      <a:schemeClr val="bg1"/>
                    </a:solidFill>
                  </a:rPr>
                  <a:t>802.11</a:t>
                </a:r>
                <a:endParaRPr lang="en-US" sz="2000" dirty="0">
                  <a:solidFill>
                    <a:schemeClr val="bg1"/>
                  </a:solidFill>
                </a:endParaRPr>
              </a:p>
              <a:p>
                <a:pPr algn="ctr"/>
                <a:r>
                  <a:rPr lang="en-US" sz="1100" dirty="0">
                    <a:solidFill>
                      <a:schemeClr val="bg1"/>
                    </a:solidFill>
                  </a:rPr>
                  <a:t>ax/be</a:t>
                </a:r>
              </a:p>
            </p:txBody>
          </p:sp>
        </p:grpSp>
      </p:grpSp>
      <p:sp>
        <p:nvSpPr>
          <p:cNvPr id="57" name="TextBox 56">
            <a:extLst>
              <a:ext uri="{FF2B5EF4-FFF2-40B4-BE49-F238E27FC236}">
                <a16:creationId xmlns:a16="http://schemas.microsoft.com/office/drawing/2014/main" id="{97AEC6D4-0257-E20F-30E3-98F207096AC3}"/>
              </a:ext>
            </a:extLst>
          </p:cNvPr>
          <p:cNvSpPr txBox="1"/>
          <p:nvPr/>
        </p:nvSpPr>
        <p:spPr>
          <a:xfrm>
            <a:off x="1905812" y="6107010"/>
            <a:ext cx="9165138" cy="461665"/>
          </a:xfrm>
          <a:prstGeom prst="rect">
            <a:avLst/>
          </a:prstGeom>
          <a:noFill/>
        </p:spPr>
        <p:txBody>
          <a:bodyPr wrap="none" rtlCol="0">
            <a:spAutoFit/>
          </a:bodyPr>
          <a:lstStyle/>
          <a:p>
            <a:pPr marL="285750" indent="-285750">
              <a:buClr>
                <a:srgbClr val="0E00A3"/>
              </a:buClr>
              <a:buFont typeface="Wingdings" pitchFamily="2" charset="2"/>
              <a:buChar char="§"/>
            </a:pPr>
            <a:r>
              <a:rPr lang="pt-BR" sz="2400" dirty="0"/>
              <a:t>outras bandas de espectro WiFi 802.11, mas não em uso generalizado</a:t>
            </a:r>
            <a:endParaRPr lang="en-US" sz="2400" dirty="0"/>
          </a:p>
        </p:txBody>
      </p:sp>
      <p:sp>
        <p:nvSpPr>
          <p:cNvPr id="19" name="Slide Number Placeholder 18">
            <a:extLst>
              <a:ext uri="{FF2B5EF4-FFF2-40B4-BE49-F238E27FC236}">
                <a16:creationId xmlns:a16="http://schemas.microsoft.com/office/drawing/2014/main" id="{AE0279D3-0A4B-32A8-D5F4-254C703C9DA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36</a:t>
            </a:fld>
            <a:endParaRPr lang="en-US" dirty="0"/>
          </a:p>
        </p:txBody>
      </p:sp>
    </p:spTree>
    <p:extLst>
      <p:ext uri="{BB962C8B-B14F-4D97-AF65-F5344CB8AC3E}">
        <p14:creationId xmlns:p14="http://schemas.microsoft.com/office/powerpoint/2010/main" val="42221690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7"/>
                                        </p:tgtEl>
                                        <p:attrNameLst>
                                          <p:attrName>style.visibility</p:attrName>
                                        </p:attrNameLst>
                                      </p:cBhvr>
                                      <p:to>
                                        <p:strVal val="visible"/>
                                      </p:to>
                                    </p:set>
                                    <p:animEffect transition="in" filter="dissolve">
                                      <p:cBhvr>
                                        <p:cTn id="2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46BDA5-AB7D-27CB-EB80-C8F674CCC576}"/>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97463A48-065F-3771-F4C8-C2808FD22C4C}"/>
              </a:ext>
            </a:extLst>
          </p:cNvPr>
          <p:cNvPicPr>
            <a:picLocks noChangeAspect="1"/>
          </p:cNvPicPr>
          <p:nvPr/>
        </p:nvPicPr>
        <p:blipFill>
          <a:blip r:embed="rId3"/>
          <a:stretch>
            <a:fillRect/>
          </a:stretch>
        </p:blipFill>
        <p:spPr>
          <a:xfrm>
            <a:off x="611069" y="1481567"/>
            <a:ext cx="968802" cy="4899898"/>
          </a:xfrm>
          <a:prstGeom prst="rect">
            <a:avLst/>
          </a:prstGeom>
        </p:spPr>
      </p:pic>
      <p:grpSp>
        <p:nvGrpSpPr>
          <p:cNvPr id="16" name="Group 15">
            <a:extLst>
              <a:ext uri="{FF2B5EF4-FFF2-40B4-BE49-F238E27FC236}">
                <a16:creationId xmlns:a16="http://schemas.microsoft.com/office/drawing/2014/main" id="{B7F0CB3F-1AE7-EA84-F5FF-0297D98D9621}"/>
              </a:ext>
            </a:extLst>
          </p:cNvPr>
          <p:cNvGrpSpPr/>
          <p:nvPr/>
        </p:nvGrpSpPr>
        <p:grpSpPr>
          <a:xfrm>
            <a:off x="1641482" y="5313177"/>
            <a:ext cx="9991350" cy="1068288"/>
            <a:chOff x="1641482" y="5313177"/>
            <a:chExt cx="9991350" cy="1068288"/>
          </a:xfrm>
        </p:grpSpPr>
        <p:sp>
          <p:nvSpPr>
            <p:cNvPr id="13" name="Rectangle 12">
              <a:extLst>
                <a:ext uri="{FF2B5EF4-FFF2-40B4-BE49-F238E27FC236}">
                  <a16:creationId xmlns:a16="http://schemas.microsoft.com/office/drawing/2014/main" id="{1D0C5C0F-D28C-05AD-BFEA-FE6BCBFD81E3}"/>
                </a:ext>
              </a:extLst>
            </p:cNvPr>
            <p:cNvSpPr/>
            <p:nvPr/>
          </p:nvSpPr>
          <p:spPr>
            <a:xfrm>
              <a:off x="1641482" y="5313177"/>
              <a:ext cx="9991350" cy="1068288"/>
            </a:xfrm>
            <a:prstGeom prst="rect">
              <a:avLst/>
            </a:prstGeom>
            <a:gradFill>
              <a:gsLst>
                <a:gs pos="0">
                  <a:srgbClr val="758195"/>
                </a:gs>
                <a:gs pos="100000">
                  <a:srgbClr val="4D5D78"/>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6CB37007-AE05-324E-C593-C6A4A55D3D45}"/>
                </a:ext>
              </a:extLst>
            </p:cNvPr>
            <p:cNvSpPr txBox="1"/>
            <p:nvPr/>
          </p:nvSpPr>
          <p:spPr>
            <a:xfrm>
              <a:off x="1752692" y="5327858"/>
              <a:ext cx="7006995" cy="1015663"/>
            </a:xfrm>
            <a:prstGeom prst="rect">
              <a:avLst/>
            </a:prstGeom>
            <a:noFill/>
          </p:spPr>
          <p:txBody>
            <a:bodyPr wrap="square">
              <a:spAutoFit/>
            </a:bodyPr>
            <a:lstStyle/>
            <a:p>
              <a:pPr>
                <a:buClr>
                  <a:srgbClr val="0000A3"/>
                </a:buClr>
              </a:pPr>
              <a:r>
                <a:rPr lang="pt-BR" sz="2400" dirty="0"/>
                <a:t>Frequências de </a:t>
              </a:r>
              <a:r>
                <a:rPr lang="pt-BR" sz="2400" b="1" dirty="0">
                  <a:solidFill>
                    <a:srgbClr val="C00000"/>
                  </a:solidFill>
                </a:rPr>
                <a:t>banda baixa</a:t>
              </a:r>
              <a:r>
                <a:rPr lang="pt-BR" sz="2400" dirty="0"/>
                <a:t>: (&lt; faixa de 1 GHz)</a:t>
              </a:r>
              <a:endParaRPr lang="en-US" sz="2400" dirty="0"/>
            </a:p>
            <a:p>
              <a:pPr marL="411163" indent="-296863">
                <a:buClr>
                  <a:srgbClr val="0000A3"/>
                </a:buClr>
                <a:buFont typeface="Wingdings" pitchFamily="2" charset="2"/>
                <a:buChar char="§"/>
              </a:pPr>
              <a:r>
                <a:rPr lang="pt-BR" dirty="0">
                  <a:solidFill>
                    <a:schemeClr val="bg1"/>
                  </a:solidFill>
                </a:rPr>
                <a:t>cobre distâncias maiores (dezenas de quilômetros), mas em velocidades mais baixas (50–250 Mbps)</a:t>
              </a:r>
              <a:endParaRPr lang="en-US" sz="2000" dirty="0"/>
            </a:p>
          </p:txBody>
        </p:sp>
      </p:grpSp>
      <p:sp>
        <p:nvSpPr>
          <p:cNvPr id="9" name="Title 1">
            <a:extLst>
              <a:ext uri="{FF2B5EF4-FFF2-40B4-BE49-F238E27FC236}">
                <a16:creationId xmlns:a16="http://schemas.microsoft.com/office/drawing/2014/main" id="{BDBB502D-5527-5D27-0018-089E65B99B3D}"/>
              </a:ext>
            </a:extLst>
          </p:cNvPr>
          <p:cNvSpPr>
            <a:spLocks noGrp="1"/>
          </p:cNvSpPr>
          <p:nvPr>
            <p:ph type="title"/>
          </p:nvPr>
        </p:nvSpPr>
        <p:spPr>
          <a:xfrm>
            <a:off x="798691" y="289325"/>
            <a:ext cx="11024714" cy="894622"/>
          </a:xfrm>
        </p:spPr>
        <p:txBody>
          <a:bodyPr>
            <a:normAutofit/>
          </a:bodyPr>
          <a:lstStyle/>
          <a:p>
            <a:r>
              <a:rPr lang="pt-BR" altLang="en-US" dirty="0">
                <a:cs typeface="Calibri" panose="020F0502020204030204" pitchFamily="34" charset="0"/>
              </a:rPr>
              <a:t>Espectro 5G: três bandas de espectro*</a:t>
            </a:r>
            <a:endParaRPr lang="en-US" sz="4400" dirty="0"/>
          </a:p>
        </p:txBody>
      </p:sp>
      <p:sp>
        <p:nvSpPr>
          <p:cNvPr id="10" name="TextBox 9">
            <a:extLst>
              <a:ext uri="{FF2B5EF4-FFF2-40B4-BE49-F238E27FC236}">
                <a16:creationId xmlns:a16="http://schemas.microsoft.com/office/drawing/2014/main" id="{CE7E9DDB-53FA-6DD9-115B-E7CE9F3D6604}"/>
              </a:ext>
            </a:extLst>
          </p:cNvPr>
          <p:cNvSpPr txBox="1"/>
          <p:nvPr/>
        </p:nvSpPr>
        <p:spPr>
          <a:xfrm>
            <a:off x="9905998" y="504614"/>
            <a:ext cx="2084173" cy="786049"/>
          </a:xfrm>
          <a:prstGeom prst="rect">
            <a:avLst/>
          </a:prstGeom>
          <a:noFill/>
        </p:spPr>
        <p:txBody>
          <a:bodyPr wrap="square" rtlCol="0">
            <a:spAutoFit/>
          </a:bodyPr>
          <a:lstStyle/>
          <a:p>
            <a:pPr marL="122238" indent="-122238">
              <a:lnSpc>
                <a:spcPct val="80000"/>
              </a:lnSpc>
            </a:pPr>
            <a:r>
              <a:rPr lang="pt-BR" sz="1400" dirty="0"/>
              <a:t>* Não há intervalos únicos e bem aceitos para “baixo”, “médio” e “alto”</a:t>
            </a:r>
            <a:endParaRPr lang="en-US" sz="1400" dirty="0"/>
          </a:p>
        </p:txBody>
      </p:sp>
      <p:grpSp>
        <p:nvGrpSpPr>
          <p:cNvPr id="17" name="Group 16">
            <a:extLst>
              <a:ext uri="{FF2B5EF4-FFF2-40B4-BE49-F238E27FC236}">
                <a16:creationId xmlns:a16="http://schemas.microsoft.com/office/drawing/2014/main" id="{414FC991-47F7-3951-428F-2E186340F3FE}"/>
              </a:ext>
            </a:extLst>
          </p:cNvPr>
          <p:cNvGrpSpPr/>
          <p:nvPr/>
        </p:nvGrpSpPr>
        <p:grpSpPr>
          <a:xfrm>
            <a:off x="1641482" y="3119584"/>
            <a:ext cx="9991350" cy="2078905"/>
            <a:chOff x="1641482" y="3093080"/>
            <a:chExt cx="9991350" cy="2078905"/>
          </a:xfrm>
        </p:grpSpPr>
        <p:sp>
          <p:nvSpPr>
            <p:cNvPr id="14" name="Rectangle 13">
              <a:extLst>
                <a:ext uri="{FF2B5EF4-FFF2-40B4-BE49-F238E27FC236}">
                  <a16:creationId xmlns:a16="http://schemas.microsoft.com/office/drawing/2014/main" id="{B5676A21-E716-D95B-9CB9-FE5CB3471B5B}"/>
                </a:ext>
              </a:extLst>
            </p:cNvPr>
            <p:cNvSpPr/>
            <p:nvPr/>
          </p:nvSpPr>
          <p:spPr>
            <a:xfrm>
              <a:off x="1641482" y="3093080"/>
              <a:ext cx="9991350" cy="2078905"/>
            </a:xfrm>
            <a:prstGeom prst="rect">
              <a:avLst/>
            </a:prstGeom>
            <a:gradFill>
              <a:gsLst>
                <a:gs pos="50000">
                  <a:srgbClr val="4FB8CA"/>
                </a:gs>
                <a:gs pos="0">
                  <a:srgbClr val="78C3DC"/>
                </a:gs>
                <a:gs pos="100000">
                  <a:srgbClr val="6E8AA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4C6B3F07-8A37-976E-2040-409915C91216}"/>
                </a:ext>
              </a:extLst>
            </p:cNvPr>
            <p:cNvSpPr txBox="1"/>
            <p:nvPr/>
          </p:nvSpPr>
          <p:spPr>
            <a:xfrm>
              <a:off x="1752692" y="3256190"/>
              <a:ext cx="6138693" cy="1754326"/>
            </a:xfrm>
            <a:prstGeom prst="rect">
              <a:avLst/>
            </a:prstGeom>
            <a:noFill/>
          </p:spPr>
          <p:txBody>
            <a:bodyPr wrap="square">
              <a:spAutoFit/>
            </a:bodyPr>
            <a:lstStyle/>
            <a:p>
              <a:pPr>
                <a:buClr>
                  <a:srgbClr val="0000A3"/>
                </a:buClr>
              </a:pPr>
              <a:r>
                <a:rPr lang="pt-BR" sz="2400" dirty="0"/>
                <a:t>Frequências de </a:t>
              </a:r>
              <a:r>
                <a:rPr lang="pt-BR" sz="2400" b="1" dirty="0">
                  <a:solidFill>
                    <a:srgbClr val="C00000"/>
                  </a:solidFill>
                </a:rPr>
                <a:t>banda média</a:t>
              </a:r>
              <a:r>
                <a:rPr lang="pt-BR" sz="2400" dirty="0"/>
                <a:t>: faixas de 1 a 6 GHz</a:t>
              </a:r>
              <a:r>
                <a:rPr lang="en-US" sz="2400" dirty="0"/>
                <a:t> </a:t>
              </a:r>
            </a:p>
            <a:p>
              <a:pPr marL="411163" indent="-296863">
                <a:buClr>
                  <a:srgbClr val="0000A3"/>
                </a:buClr>
                <a:buFont typeface="Wingdings" pitchFamily="2" charset="2"/>
                <a:buChar char="§"/>
              </a:pPr>
              <a:r>
                <a:rPr lang="pt-BR" sz="2000" dirty="0">
                  <a:solidFill>
                    <a:schemeClr val="bg1"/>
                  </a:solidFill>
                </a:rPr>
                <a:t>equilibra distâncias (~ 10 Km?) e taxas de transmissão (100–900 Mbps)</a:t>
              </a:r>
              <a:endParaRPr lang="en-US" sz="2000" dirty="0">
                <a:solidFill>
                  <a:schemeClr val="bg1"/>
                </a:solidFill>
              </a:endParaRPr>
            </a:p>
            <a:p>
              <a:pPr marL="411163" indent="-296863">
                <a:buClr>
                  <a:srgbClr val="0000A3"/>
                </a:buClr>
                <a:buFont typeface="Wingdings" pitchFamily="2" charset="2"/>
                <a:buChar char="§"/>
              </a:pPr>
              <a:r>
                <a:rPr lang="pt-BR" sz="2000" dirty="0">
                  <a:solidFill>
                    <a:schemeClr val="bg1"/>
                  </a:solidFill>
                </a:rPr>
                <a:t>bandas populares de 1,8; 3,3 GHz a 3,8 GHz; e 6 GHz</a:t>
              </a:r>
              <a:endParaRPr lang="en-US" sz="2000" dirty="0"/>
            </a:p>
          </p:txBody>
        </p:sp>
      </p:grpSp>
      <p:grpSp>
        <p:nvGrpSpPr>
          <p:cNvPr id="18" name="Group 17">
            <a:extLst>
              <a:ext uri="{FF2B5EF4-FFF2-40B4-BE49-F238E27FC236}">
                <a16:creationId xmlns:a16="http://schemas.microsoft.com/office/drawing/2014/main" id="{75E9C59C-5C4E-F306-655E-BC3298476261}"/>
              </a:ext>
            </a:extLst>
          </p:cNvPr>
          <p:cNvGrpSpPr/>
          <p:nvPr/>
        </p:nvGrpSpPr>
        <p:grpSpPr>
          <a:xfrm>
            <a:off x="1663337" y="1440631"/>
            <a:ext cx="9917593" cy="1661993"/>
            <a:chOff x="1663337" y="1440631"/>
            <a:chExt cx="9917593" cy="1661993"/>
          </a:xfrm>
        </p:grpSpPr>
        <p:sp>
          <p:nvSpPr>
            <p:cNvPr id="15" name="Rectangle 14">
              <a:extLst>
                <a:ext uri="{FF2B5EF4-FFF2-40B4-BE49-F238E27FC236}">
                  <a16:creationId xmlns:a16="http://schemas.microsoft.com/office/drawing/2014/main" id="{B67EF7A0-E479-B5C8-9448-2D6B55B59908}"/>
                </a:ext>
              </a:extLst>
            </p:cNvPr>
            <p:cNvSpPr/>
            <p:nvPr/>
          </p:nvSpPr>
          <p:spPr>
            <a:xfrm>
              <a:off x="1663337" y="1507513"/>
              <a:ext cx="9917593" cy="1484255"/>
            </a:xfrm>
            <a:prstGeom prst="rect">
              <a:avLst/>
            </a:prstGeom>
            <a:gradFill>
              <a:gsLst>
                <a:gs pos="50000">
                  <a:srgbClr val="6B90F8"/>
                </a:gs>
                <a:gs pos="0">
                  <a:srgbClr val="3356DE"/>
                </a:gs>
                <a:gs pos="100000">
                  <a:srgbClr val="78BCE2"/>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B58E223B-0FD0-4FFE-7431-6B605A0E81F0}"/>
                </a:ext>
              </a:extLst>
            </p:cNvPr>
            <p:cNvSpPr txBox="1"/>
            <p:nvPr/>
          </p:nvSpPr>
          <p:spPr>
            <a:xfrm>
              <a:off x="1752692" y="1440631"/>
              <a:ext cx="8360033" cy="1661993"/>
            </a:xfrm>
            <a:prstGeom prst="rect">
              <a:avLst/>
            </a:prstGeom>
            <a:noFill/>
          </p:spPr>
          <p:txBody>
            <a:bodyPr wrap="square">
              <a:spAutoFit/>
            </a:bodyPr>
            <a:lstStyle/>
            <a:p>
              <a:pPr>
                <a:buClr>
                  <a:srgbClr val="0000A3"/>
                </a:buClr>
              </a:pPr>
              <a:r>
                <a:rPr lang="pt-BR" sz="2400" dirty="0"/>
                <a:t>Frequências de </a:t>
              </a:r>
              <a:r>
                <a:rPr lang="pt-BR" sz="2400" b="1" dirty="0">
                  <a:solidFill>
                    <a:srgbClr val="C00000"/>
                  </a:solidFill>
                </a:rPr>
                <a:t>banda alta</a:t>
              </a:r>
              <a:r>
                <a:rPr lang="pt-BR" sz="2400" dirty="0"/>
                <a:t>: faixa de 25 a 66 GHz </a:t>
              </a:r>
              <a:r>
                <a:rPr lang="pt-BR" sz="2000" dirty="0"/>
                <a:t>(também conhecida como </a:t>
              </a:r>
              <a:r>
                <a:rPr lang="pt-BR" sz="2000" dirty="0" err="1">
                  <a:solidFill>
                    <a:srgbClr val="C00000"/>
                  </a:solidFill>
                </a:rPr>
                <a:t>mmwave</a:t>
              </a:r>
              <a:r>
                <a:rPr lang="pt-BR" sz="2000" dirty="0"/>
                <a:t>)</a:t>
              </a:r>
              <a:endParaRPr lang="en-US" sz="2800" dirty="0"/>
            </a:p>
            <a:p>
              <a:pPr marL="411163" indent="-296863">
                <a:lnSpc>
                  <a:spcPct val="90000"/>
                </a:lnSpc>
                <a:buClr>
                  <a:srgbClr val="0000A3"/>
                </a:buClr>
                <a:buFont typeface="Wingdings" pitchFamily="2" charset="2"/>
                <a:buChar char="§"/>
              </a:pPr>
              <a:r>
                <a:rPr lang="pt-BR" sz="2000" dirty="0">
                  <a:solidFill>
                    <a:schemeClr val="bg1"/>
                  </a:solidFill>
                </a:rPr>
                <a:t>bandas populares de 26 GHz, 40 GHz, 50 GHz, 66 GHz</a:t>
              </a:r>
              <a:endParaRPr lang="en-US" sz="2000" dirty="0">
                <a:solidFill>
                  <a:schemeClr val="bg1"/>
                </a:solidFill>
              </a:endParaRPr>
            </a:p>
            <a:p>
              <a:pPr marL="411163" indent="-296863">
                <a:lnSpc>
                  <a:spcPct val="90000"/>
                </a:lnSpc>
                <a:buClr>
                  <a:srgbClr val="0000A3"/>
                </a:buClr>
                <a:buFont typeface="Wingdings" pitchFamily="2" charset="2"/>
                <a:buChar char="§"/>
              </a:pPr>
              <a:r>
                <a:rPr lang="pt-BR" sz="2000" dirty="0">
                  <a:solidFill>
                    <a:schemeClr val="bg1"/>
                  </a:solidFill>
                </a:rPr>
                <a:t>distâncias curtas (&lt;2 Km), altas velocidades (&lt;3 Gbps)</a:t>
              </a:r>
              <a:endParaRPr lang="en-US" sz="2000" dirty="0">
                <a:solidFill>
                  <a:schemeClr val="bg1"/>
                </a:solidFill>
              </a:endParaRPr>
            </a:p>
            <a:p>
              <a:pPr marL="411163" indent="-296863">
                <a:lnSpc>
                  <a:spcPct val="90000"/>
                </a:lnSpc>
                <a:buClr>
                  <a:srgbClr val="0000A3"/>
                </a:buClr>
                <a:buFont typeface="Wingdings" pitchFamily="2" charset="2"/>
                <a:buChar char="§"/>
              </a:pPr>
              <a:r>
                <a:rPr lang="pt-BR" sz="2000" dirty="0">
                  <a:solidFill>
                    <a:schemeClr val="bg1"/>
                  </a:solidFill>
                </a:rPr>
                <a:t>transmissão de linha de visão: baixa penetração de árvores, edifícios, ...</a:t>
              </a:r>
              <a:endParaRPr lang="en-US" sz="2000" dirty="0">
                <a:solidFill>
                  <a:schemeClr val="bg1"/>
                </a:solidFill>
              </a:endParaRPr>
            </a:p>
          </p:txBody>
        </p:sp>
      </p:grpSp>
      <p:grpSp>
        <p:nvGrpSpPr>
          <p:cNvPr id="74" name="Group 73">
            <a:extLst>
              <a:ext uri="{FF2B5EF4-FFF2-40B4-BE49-F238E27FC236}">
                <a16:creationId xmlns:a16="http://schemas.microsoft.com/office/drawing/2014/main" id="{689B59AB-92E8-6965-A72F-69BA7C7D9C4D}"/>
              </a:ext>
            </a:extLst>
          </p:cNvPr>
          <p:cNvGrpSpPr/>
          <p:nvPr/>
        </p:nvGrpSpPr>
        <p:grpSpPr>
          <a:xfrm>
            <a:off x="10449810" y="4544675"/>
            <a:ext cx="1123753" cy="1795459"/>
            <a:chOff x="10449810" y="4544675"/>
            <a:chExt cx="1123753" cy="1795459"/>
          </a:xfrm>
        </p:grpSpPr>
        <p:grpSp>
          <p:nvGrpSpPr>
            <p:cNvPr id="21" name="Group 20">
              <a:extLst>
                <a:ext uri="{FF2B5EF4-FFF2-40B4-BE49-F238E27FC236}">
                  <a16:creationId xmlns:a16="http://schemas.microsoft.com/office/drawing/2014/main" id="{2D3D1DD0-501C-24FF-8705-0A780210A6A9}"/>
                </a:ext>
              </a:extLst>
            </p:cNvPr>
            <p:cNvGrpSpPr/>
            <p:nvPr/>
          </p:nvGrpSpPr>
          <p:grpSpPr>
            <a:xfrm>
              <a:off x="11054100" y="5820671"/>
              <a:ext cx="519463" cy="519463"/>
              <a:chOff x="9905998" y="5327858"/>
              <a:chExt cx="519463" cy="519463"/>
            </a:xfrm>
          </p:grpSpPr>
          <p:sp>
            <p:nvSpPr>
              <p:cNvPr id="19" name="Oval 18">
                <a:extLst>
                  <a:ext uri="{FF2B5EF4-FFF2-40B4-BE49-F238E27FC236}">
                    <a16:creationId xmlns:a16="http://schemas.microsoft.com/office/drawing/2014/main" id="{621A5672-FC32-6128-47FF-E7E8BE1B79AA}"/>
                  </a:ext>
                </a:extLst>
              </p:cNvPr>
              <p:cNvSpPr/>
              <p:nvPr/>
            </p:nvSpPr>
            <p:spPr>
              <a:xfrm>
                <a:off x="9905998" y="5327858"/>
                <a:ext cx="519463" cy="519463"/>
              </a:xfrm>
              <a:prstGeom prst="ellipse">
                <a:avLst/>
              </a:prstGeom>
              <a:solidFill>
                <a:schemeClr val="accent4">
                  <a:lumMod val="60000"/>
                  <a:lumOff val="40000"/>
                </a:schemeClr>
              </a:solidFill>
              <a:ln>
                <a:solidFill>
                  <a:schemeClr val="accent4">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20" name="TextBox 19">
                <a:extLst>
                  <a:ext uri="{FF2B5EF4-FFF2-40B4-BE49-F238E27FC236}">
                    <a16:creationId xmlns:a16="http://schemas.microsoft.com/office/drawing/2014/main" id="{66F9901D-3D5D-6C00-4A62-6DFB25770EAA}"/>
                  </a:ext>
                </a:extLst>
              </p:cNvPr>
              <p:cNvSpPr txBox="1"/>
              <p:nvPr/>
            </p:nvSpPr>
            <p:spPr>
              <a:xfrm>
                <a:off x="9922545" y="5374282"/>
                <a:ext cx="476412" cy="400110"/>
              </a:xfrm>
              <a:prstGeom prst="rect">
                <a:avLst/>
              </a:prstGeom>
              <a:noFill/>
            </p:spPr>
            <p:txBody>
              <a:bodyPr wrap="none" rtlCol="0">
                <a:spAutoFit/>
              </a:bodyPr>
              <a:lstStyle/>
              <a:p>
                <a:r>
                  <a:rPr lang="en-US" sz="2000" dirty="0">
                    <a:solidFill>
                      <a:schemeClr val="bg1"/>
                    </a:solidFill>
                  </a:rPr>
                  <a:t>2G</a:t>
                </a:r>
                <a:endParaRPr lang="en-US" dirty="0">
                  <a:solidFill>
                    <a:schemeClr val="bg1"/>
                  </a:solidFill>
                </a:endParaRPr>
              </a:p>
            </p:txBody>
          </p:sp>
        </p:grpSp>
        <p:grpSp>
          <p:nvGrpSpPr>
            <p:cNvPr id="22" name="Group 21">
              <a:extLst>
                <a:ext uri="{FF2B5EF4-FFF2-40B4-BE49-F238E27FC236}">
                  <a16:creationId xmlns:a16="http://schemas.microsoft.com/office/drawing/2014/main" id="{D1D9A02D-36C9-367C-4809-974FE83B9173}"/>
                </a:ext>
              </a:extLst>
            </p:cNvPr>
            <p:cNvGrpSpPr/>
            <p:nvPr/>
          </p:nvGrpSpPr>
          <p:grpSpPr>
            <a:xfrm>
              <a:off x="10449810" y="5816969"/>
              <a:ext cx="519463" cy="519463"/>
              <a:chOff x="9905998" y="5248346"/>
              <a:chExt cx="519463" cy="519463"/>
            </a:xfrm>
          </p:grpSpPr>
          <p:sp>
            <p:nvSpPr>
              <p:cNvPr id="23" name="Oval 22">
                <a:extLst>
                  <a:ext uri="{FF2B5EF4-FFF2-40B4-BE49-F238E27FC236}">
                    <a16:creationId xmlns:a16="http://schemas.microsoft.com/office/drawing/2014/main" id="{DA19CD87-12BC-CBAD-D438-00C4D1713AD2}"/>
                  </a:ext>
                </a:extLst>
              </p:cNvPr>
              <p:cNvSpPr/>
              <p:nvPr/>
            </p:nvSpPr>
            <p:spPr>
              <a:xfrm>
                <a:off x="9905998" y="5248346"/>
                <a:ext cx="519463" cy="519463"/>
              </a:xfrm>
              <a:prstGeom prst="ellipse">
                <a:avLst/>
              </a:prstGeom>
              <a:solidFill>
                <a:schemeClr val="accent2">
                  <a:lumMod val="60000"/>
                  <a:lumOff val="40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24" name="TextBox 23">
                <a:extLst>
                  <a:ext uri="{FF2B5EF4-FFF2-40B4-BE49-F238E27FC236}">
                    <a16:creationId xmlns:a16="http://schemas.microsoft.com/office/drawing/2014/main" id="{2CD95433-0E1E-8917-A0C8-4719DA1489B6}"/>
                  </a:ext>
                </a:extLst>
              </p:cNvPr>
              <p:cNvSpPr txBox="1"/>
              <p:nvPr/>
            </p:nvSpPr>
            <p:spPr>
              <a:xfrm>
                <a:off x="9922545" y="5294770"/>
                <a:ext cx="476412" cy="400110"/>
              </a:xfrm>
              <a:prstGeom prst="rect">
                <a:avLst/>
              </a:prstGeom>
              <a:noFill/>
            </p:spPr>
            <p:txBody>
              <a:bodyPr wrap="none" rtlCol="0">
                <a:spAutoFit/>
              </a:bodyPr>
              <a:lstStyle/>
              <a:p>
                <a:r>
                  <a:rPr lang="en-US" sz="2000" dirty="0">
                    <a:solidFill>
                      <a:schemeClr val="bg1"/>
                    </a:solidFill>
                  </a:rPr>
                  <a:t>3G</a:t>
                </a:r>
                <a:endParaRPr lang="en-US" dirty="0">
                  <a:solidFill>
                    <a:schemeClr val="bg1"/>
                  </a:solidFill>
                </a:endParaRPr>
              </a:p>
            </p:txBody>
          </p:sp>
        </p:grpSp>
        <p:grpSp>
          <p:nvGrpSpPr>
            <p:cNvPr id="31" name="Group 30">
              <a:extLst>
                <a:ext uri="{FF2B5EF4-FFF2-40B4-BE49-F238E27FC236}">
                  <a16:creationId xmlns:a16="http://schemas.microsoft.com/office/drawing/2014/main" id="{5B91CD85-8B5F-6120-8658-724020D1107A}"/>
                </a:ext>
              </a:extLst>
            </p:cNvPr>
            <p:cNvGrpSpPr/>
            <p:nvPr/>
          </p:nvGrpSpPr>
          <p:grpSpPr>
            <a:xfrm>
              <a:off x="11054100" y="4548377"/>
              <a:ext cx="519463" cy="519463"/>
              <a:chOff x="9905998" y="5327858"/>
              <a:chExt cx="519463" cy="519463"/>
            </a:xfrm>
          </p:grpSpPr>
          <p:sp>
            <p:nvSpPr>
              <p:cNvPr id="32" name="Oval 31">
                <a:extLst>
                  <a:ext uri="{FF2B5EF4-FFF2-40B4-BE49-F238E27FC236}">
                    <a16:creationId xmlns:a16="http://schemas.microsoft.com/office/drawing/2014/main" id="{EB8ADEB1-47E4-5720-A111-02701F8C3026}"/>
                  </a:ext>
                </a:extLst>
              </p:cNvPr>
              <p:cNvSpPr/>
              <p:nvPr/>
            </p:nvSpPr>
            <p:spPr>
              <a:xfrm>
                <a:off x="9905998" y="5327858"/>
                <a:ext cx="519463" cy="519463"/>
              </a:xfrm>
              <a:prstGeom prst="ellipse">
                <a:avLst/>
              </a:prstGeom>
              <a:solidFill>
                <a:schemeClr val="accent4">
                  <a:lumMod val="60000"/>
                  <a:lumOff val="40000"/>
                </a:schemeClr>
              </a:solidFill>
              <a:ln>
                <a:solidFill>
                  <a:schemeClr val="accent4">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3" name="TextBox 32">
                <a:extLst>
                  <a:ext uri="{FF2B5EF4-FFF2-40B4-BE49-F238E27FC236}">
                    <a16:creationId xmlns:a16="http://schemas.microsoft.com/office/drawing/2014/main" id="{F1549CC4-A535-F297-297D-185CE9D9C60E}"/>
                  </a:ext>
                </a:extLst>
              </p:cNvPr>
              <p:cNvSpPr txBox="1"/>
              <p:nvPr/>
            </p:nvSpPr>
            <p:spPr>
              <a:xfrm>
                <a:off x="9922545" y="5374282"/>
                <a:ext cx="476412" cy="400110"/>
              </a:xfrm>
              <a:prstGeom prst="rect">
                <a:avLst/>
              </a:prstGeom>
              <a:noFill/>
            </p:spPr>
            <p:txBody>
              <a:bodyPr wrap="none" rtlCol="0">
                <a:spAutoFit/>
              </a:bodyPr>
              <a:lstStyle/>
              <a:p>
                <a:r>
                  <a:rPr lang="en-US" sz="2000" dirty="0">
                    <a:solidFill>
                      <a:schemeClr val="bg1"/>
                    </a:solidFill>
                  </a:rPr>
                  <a:t>2G</a:t>
                </a:r>
                <a:endParaRPr lang="en-US" dirty="0">
                  <a:solidFill>
                    <a:schemeClr val="bg1"/>
                  </a:solidFill>
                </a:endParaRPr>
              </a:p>
            </p:txBody>
          </p:sp>
        </p:grpSp>
        <p:grpSp>
          <p:nvGrpSpPr>
            <p:cNvPr id="34" name="Group 33">
              <a:extLst>
                <a:ext uri="{FF2B5EF4-FFF2-40B4-BE49-F238E27FC236}">
                  <a16:creationId xmlns:a16="http://schemas.microsoft.com/office/drawing/2014/main" id="{E86F8B95-8FEB-142B-5F95-A23DD4257BFF}"/>
                </a:ext>
              </a:extLst>
            </p:cNvPr>
            <p:cNvGrpSpPr/>
            <p:nvPr/>
          </p:nvGrpSpPr>
          <p:grpSpPr>
            <a:xfrm>
              <a:off x="10449810" y="4544675"/>
              <a:ext cx="519463" cy="519463"/>
              <a:chOff x="9905998" y="5248346"/>
              <a:chExt cx="519463" cy="519463"/>
            </a:xfrm>
          </p:grpSpPr>
          <p:sp>
            <p:nvSpPr>
              <p:cNvPr id="35" name="Oval 34">
                <a:extLst>
                  <a:ext uri="{FF2B5EF4-FFF2-40B4-BE49-F238E27FC236}">
                    <a16:creationId xmlns:a16="http://schemas.microsoft.com/office/drawing/2014/main" id="{FFECFAC8-182E-5B27-72F2-E849F4AD3700}"/>
                  </a:ext>
                </a:extLst>
              </p:cNvPr>
              <p:cNvSpPr/>
              <p:nvPr/>
            </p:nvSpPr>
            <p:spPr>
              <a:xfrm>
                <a:off x="9905998" y="5248346"/>
                <a:ext cx="519463" cy="519463"/>
              </a:xfrm>
              <a:prstGeom prst="ellipse">
                <a:avLst/>
              </a:prstGeom>
              <a:solidFill>
                <a:schemeClr val="accent2">
                  <a:lumMod val="60000"/>
                  <a:lumOff val="40000"/>
                </a:schemeClr>
              </a:solidFill>
              <a:ln>
                <a:solidFill>
                  <a:schemeClr val="accent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6" name="TextBox 35">
                <a:extLst>
                  <a:ext uri="{FF2B5EF4-FFF2-40B4-BE49-F238E27FC236}">
                    <a16:creationId xmlns:a16="http://schemas.microsoft.com/office/drawing/2014/main" id="{BFBCC146-6C0D-9654-C67D-04807607268F}"/>
                  </a:ext>
                </a:extLst>
              </p:cNvPr>
              <p:cNvSpPr txBox="1"/>
              <p:nvPr/>
            </p:nvSpPr>
            <p:spPr>
              <a:xfrm>
                <a:off x="9922545" y="5294770"/>
                <a:ext cx="476412" cy="400110"/>
              </a:xfrm>
              <a:prstGeom prst="rect">
                <a:avLst/>
              </a:prstGeom>
              <a:noFill/>
            </p:spPr>
            <p:txBody>
              <a:bodyPr wrap="none" rtlCol="0">
                <a:spAutoFit/>
              </a:bodyPr>
              <a:lstStyle/>
              <a:p>
                <a:pPr algn="ctr"/>
                <a:r>
                  <a:rPr lang="en-US" sz="2000" dirty="0">
                    <a:solidFill>
                      <a:schemeClr val="bg1"/>
                    </a:solidFill>
                  </a:rPr>
                  <a:t>3G</a:t>
                </a:r>
                <a:endParaRPr lang="en-US" dirty="0">
                  <a:solidFill>
                    <a:schemeClr val="bg1"/>
                  </a:solidFill>
                </a:endParaRPr>
              </a:p>
            </p:txBody>
          </p:sp>
        </p:grpSp>
      </p:grpSp>
      <p:sp>
        <p:nvSpPr>
          <p:cNvPr id="59" name="TextBox 58">
            <a:extLst>
              <a:ext uri="{FF2B5EF4-FFF2-40B4-BE49-F238E27FC236}">
                <a16:creationId xmlns:a16="http://schemas.microsoft.com/office/drawing/2014/main" id="{FB2B0CA2-AD61-CF07-A158-A144D7C6A5AC}"/>
              </a:ext>
            </a:extLst>
          </p:cNvPr>
          <p:cNvSpPr txBox="1"/>
          <p:nvPr/>
        </p:nvSpPr>
        <p:spPr>
          <a:xfrm>
            <a:off x="8071792" y="4810792"/>
            <a:ext cx="1098378" cy="369332"/>
          </a:xfrm>
          <a:prstGeom prst="rect">
            <a:avLst/>
          </a:prstGeom>
          <a:noFill/>
        </p:spPr>
        <p:txBody>
          <a:bodyPr wrap="none" rtlCol="0">
            <a:spAutoFit/>
          </a:bodyPr>
          <a:lstStyle/>
          <a:p>
            <a:r>
              <a:rPr lang="en-US" dirty="0">
                <a:solidFill>
                  <a:schemeClr val="bg1"/>
                </a:solidFill>
              </a:rPr>
              <a:t>1-2,6 GHz</a:t>
            </a:r>
          </a:p>
        </p:txBody>
      </p:sp>
      <p:sp>
        <p:nvSpPr>
          <p:cNvPr id="60" name="TextBox 59">
            <a:extLst>
              <a:ext uri="{FF2B5EF4-FFF2-40B4-BE49-F238E27FC236}">
                <a16:creationId xmlns:a16="http://schemas.microsoft.com/office/drawing/2014/main" id="{695CAC67-CC42-2770-0467-7BA6054EB610}"/>
              </a:ext>
            </a:extLst>
          </p:cNvPr>
          <p:cNvSpPr txBox="1"/>
          <p:nvPr/>
        </p:nvSpPr>
        <p:spPr>
          <a:xfrm>
            <a:off x="7929340" y="3136175"/>
            <a:ext cx="1204176" cy="369332"/>
          </a:xfrm>
          <a:prstGeom prst="rect">
            <a:avLst/>
          </a:prstGeom>
          <a:noFill/>
        </p:spPr>
        <p:txBody>
          <a:bodyPr wrap="none" rtlCol="0">
            <a:spAutoFit/>
          </a:bodyPr>
          <a:lstStyle/>
          <a:p>
            <a:r>
              <a:rPr lang="en-US" dirty="0">
                <a:solidFill>
                  <a:schemeClr val="bg1"/>
                </a:solidFill>
              </a:rPr>
              <a:t>3,4 - 6 GHz</a:t>
            </a:r>
          </a:p>
        </p:txBody>
      </p:sp>
      <p:cxnSp>
        <p:nvCxnSpPr>
          <p:cNvPr id="62" name="Straight Arrow Connector 61">
            <a:extLst>
              <a:ext uri="{FF2B5EF4-FFF2-40B4-BE49-F238E27FC236}">
                <a16:creationId xmlns:a16="http://schemas.microsoft.com/office/drawing/2014/main" id="{4E87DF47-238F-4F33-3315-665B07EC2ACB}"/>
              </a:ext>
            </a:extLst>
          </p:cNvPr>
          <p:cNvCxnSpPr/>
          <p:nvPr/>
        </p:nvCxnSpPr>
        <p:spPr>
          <a:xfrm>
            <a:off x="9128625" y="4426226"/>
            <a:ext cx="0" cy="786944"/>
          </a:xfrm>
          <a:prstGeom prst="straightConnector1">
            <a:avLst/>
          </a:prstGeom>
          <a:ln w="12700">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911538E5-7F73-75C6-D6D6-0A8C6E526F01}"/>
              </a:ext>
            </a:extLst>
          </p:cNvPr>
          <p:cNvCxnSpPr>
            <a:cxnSpLocks/>
          </p:cNvCxnSpPr>
          <p:nvPr/>
        </p:nvCxnSpPr>
        <p:spPr>
          <a:xfrm>
            <a:off x="9128625" y="3119584"/>
            <a:ext cx="0" cy="950054"/>
          </a:xfrm>
          <a:prstGeom prst="straightConnector1">
            <a:avLst/>
          </a:prstGeom>
          <a:ln w="12700">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598DA396-893F-6B40-295D-A1179BD65C47}"/>
              </a:ext>
            </a:extLst>
          </p:cNvPr>
          <p:cNvGrpSpPr/>
          <p:nvPr/>
        </p:nvGrpSpPr>
        <p:grpSpPr>
          <a:xfrm>
            <a:off x="9876129" y="3282694"/>
            <a:ext cx="1427410" cy="2587567"/>
            <a:chOff x="9876129" y="3282694"/>
            <a:chExt cx="1427410" cy="2587567"/>
          </a:xfrm>
        </p:grpSpPr>
        <p:grpSp>
          <p:nvGrpSpPr>
            <p:cNvPr id="25" name="Group 24">
              <a:extLst>
                <a:ext uri="{FF2B5EF4-FFF2-40B4-BE49-F238E27FC236}">
                  <a16:creationId xmlns:a16="http://schemas.microsoft.com/office/drawing/2014/main" id="{1178FC45-FB19-326A-12B8-B2EF37E636D0}"/>
                </a:ext>
              </a:extLst>
            </p:cNvPr>
            <p:cNvGrpSpPr/>
            <p:nvPr/>
          </p:nvGrpSpPr>
          <p:grpSpPr>
            <a:xfrm>
              <a:off x="10740151" y="5350798"/>
              <a:ext cx="519463" cy="519463"/>
              <a:chOff x="9905998" y="5327858"/>
              <a:chExt cx="519463" cy="519463"/>
            </a:xfrm>
          </p:grpSpPr>
          <p:sp>
            <p:nvSpPr>
              <p:cNvPr id="26" name="Oval 25">
                <a:extLst>
                  <a:ext uri="{FF2B5EF4-FFF2-40B4-BE49-F238E27FC236}">
                    <a16:creationId xmlns:a16="http://schemas.microsoft.com/office/drawing/2014/main" id="{AB8C46E6-8CE8-4D5E-9730-593062978FCC}"/>
                  </a:ext>
                </a:extLst>
              </p:cNvPr>
              <p:cNvSpPr/>
              <p:nvPr/>
            </p:nvSpPr>
            <p:spPr>
              <a:xfrm>
                <a:off x="9905998" y="5327858"/>
                <a:ext cx="519463" cy="519463"/>
              </a:xfrm>
              <a:prstGeom prst="ellipse">
                <a:avLst/>
              </a:prstGeom>
              <a:solidFill>
                <a:srgbClr val="7030A0"/>
              </a:solidFill>
              <a:ln>
                <a:solidFill>
                  <a:srgbClr val="50247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27" name="TextBox 26">
                <a:extLst>
                  <a:ext uri="{FF2B5EF4-FFF2-40B4-BE49-F238E27FC236}">
                    <a16:creationId xmlns:a16="http://schemas.microsoft.com/office/drawing/2014/main" id="{A3254929-7414-6610-3AF6-4E1786C6CB35}"/>
                  </a:ext>
                </a:extLst>
              </p:cNvPr>
              <p:cNvSpPr txBox="1"/>
              <p:nvPr/>
            </p:nvSpPr>
            <p:spPr>
              <a:xfrm>
                <a:off x="9925720" y="5380632"/>
                <a:ext cx="476412" cy="400110"/>
              </a:xfrm>
              <a:prstGeom prst="rect">
                <a:avLst/>
              </a:prstGeom>
              <a:noFill/>
            </p:spPr>
            <p:txBody>
              <a:bodyPr wrap="none" rtlCol="0">
                <a:spAutoFit/>
              </a:bodyPr>
              <a:lstStyle/>
              <a:p>
                <a:r>
                  <a:rPr lang="en-US" sz="2000" dirty="0">
                    <a:solidFill>
                      <a:schemeClr val="bg1"/>
                    </a:solidFill>
                  </a:rPr>
                  <a:t>4G</a:t>
                </a:r>
                <a:endParaRPr lang="en-US" dirty="0">
                  <a:solidFill>
                    <a:schemeClr val="bg1"/>
                  </a:solidFill>
                </a:endParaRPr>
              </a:p>
            </p:txBody>
          </p:sp>
        </p:grpSp>
        <p:grpSp>
          <p:nvGrpSpPr>
            <p:cNvPr id="37" name="Group 36">
              <a:extLst>
                <a:ext uri="{FF2B5EF4-FFF2-40B4-BE49-F238E27FC236}">
                  <a16:creationId xmlns:a16="http://schemas.microsoft.com/office/drawing/2014/main" id="{E7BD7D6F-2EF4-F094-0F50-2AF6DE6D902D}"/>
                </a:ext>
              </a:extLst>
            </p:cNvPr>
            <p:cNvGrpSpPr/>
            <p:nvPr/>
          </p:nvGrpSpPr>
          <p:grpSpPr>
            <a:xfrm>
              <a:off x="9876129" y="4551061"/>
              <a:ext cx="519463" cy="519463"/>
              <a:chOff x="9905998" y="5327858"/>
              <a:chExt cx="519463" cy="519463"/>
            </a:xfrm>
          </p:grpSpPr>
          <p:sp>
            <p:nvSpPr>
              <p:cNvPr id="38" name="Oval 37">
                <a:extLst>
                  <a:ext uri="{FF2B5EF4-FFF2-40B4-BE49-F238E27FC236}">
                    <a16:creationId xmlns:a16="http://schemas.microsoft.com/office/drawing/2014/main" id="{C05756C7-FF68-D9DA-0B69-C1301B39DD25}"/>
                  </a:ext>
                </a:extLst>
              </p:cNvPr>
              <p:cNvSpPr/>
              <p:nvPr/>
            </p:nvSpPr>
            <p:spPr>
              <a:xfrm>
                <a:off x="9905998" y="5327858"/>
                <a:ext cx="519463" cy="519463"/>
              </a:xfrm>
              <a:prstGeom prst="ellipse">
                <a:avLst/>
              </a:prstGeom>
              <a:solidFill>
                <a:srgbClr val="7030A0"/>
              </a:solidFill>
              <a:ln>
                <a:solidFill>
                  <a:srgbClr val="50247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9" name="TextBox 38">
                <a:extLst>
                  <a:ext uri="{FF2B5EF4-FFF2-40B4-BE49-F238E27FC236}">
                    <a16:creationId xmlns:a16="http://schemas.microsoft.com/office/drawing/2014/main" id="{775E085B-A34F-ACB5-92A5-B27B2D63EB08}"/>
                  </a:ext>
                </a:extLst>
              </p:cNvPr>
              <p:cNvSpPr txBox="1"/>
              <p:nvPr/>
            </p:nvSpPr>
            <p:spPr>
              <a:xfrm>
                <a:off x="9925720" y="5380632"/>
                <a:ext cx="476412" cy="400110"/>
              </a:xfrm>
              <a:prstGeom prst="rect">
                <a:avLst/>
              </a:prstGeom>
              <a:noFill/>
            </p:spPr>
            <p:txBody>
              <a:bodyPr wrap="none" rtlCol="0">
                <a:spAutoFit/>
              </a:bodyPr>
              <a:lstStyle/>
              <a:p>
                <a:r>
                  <a:rPr lang="en-US" sz="2000" dirty="0">
                    <a:solidFill>
                      <a:schemeClr val="bg1"/>
                    </a:solidFill>
                  </a:rPr>
                  <a:t>4G</a:t>
                </a:r>
                <a:endParaRPr lang="en-US" dirty="0">
                  <a:solidFill>
                    <a:schemeClr val="bg1"/>
                  </a:solidFill>
                </a:endParaRPr>
              </a:p>
            </p:txBody>
          </p:sp>
        </p:grpSp>
        <p:grpSp>
          <p:nvGrpSpPr>
            <p:cNvPr id="65" name="Group 64">
              <a:extLst>
                <a:ext uri="{FF2B5EF4-FFF2-40B4-BE49-F238E27FC236}">
                  <a16:creationId xmlns:a16="http://schemas.microsoft.com/office/drawing/2014/main" id="{36AEE85B-DC93-C45A-2C9A-83A916AA9FB5}"/>
                </a:ext>
              </a:extLst>
            </p:cNvPr>
            <p:cNvGrpSpPr/>
            <p:nvPr/>
          </p:nvGrpSpPr>
          <p:grpSpPr>
            <a:xfrm>
              <a:off x="10475105" y="3282694"/>
              <a:ext cx="828434" cy="828434"/>
              <a:chOff x="9905998" y="5327858"/>
              <a:chExt cx="519463" cy="519463"/>
            </a:xfrm>
          </p:grpSpPr>
          <p:sp>
            <p:nvSpPr>
              <p:cNvPr id="66" name="Oval 65">
                <a:extLst>
                  <a:ext uri="{FF2B5EF4-FFF2-40B4-BE49-F238E27FC236}">
                    <a16:creationId xmlns:a16="http://schemas.microsoft.com/office/drawing/2014/main" id="{DB28AE0E-3F46-821D-35F0-7D5101B85669}"/>
                  </a:ext>
                </a:extLst>
              </p:cNvPr>
              <p:cNvSpPr/>
              <p:nvPr/>
            </p:nvSpPr>
            <p:spPr>
              <a:xfrm>
                <a:off x="9905998" y="5327858"/>
                <a:ext cx="519463" cy="519463"/>
              </a:xfrm>
              <a:prstGeom prst="ellipse">
                <a:avLst/>
              </a:prstGeom>
              <a:solidFill>
                <a:srgbClr val="7030A0"/>
              </a:solidFill>
              <a:ln>
                <a:solidFill>
                  <a:srgbClr val="50247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7" name="TextBox 66">
                <a:extLst>
                  <a:ext uri="{FF2B5EF4-FFF2-40B4-BE49-F238E27FC236}">
                    <a16:creationId xmlns:a16="http://schemas.microsoft.com/office/drawing/2014/main" id="{756BF494-7FA1-4AD6-E8CF-E08A939516BE}"/>
                  </a:ext>
                </a:extLst>
              </p:cNvPr>
              <p:cNvSpPr txBox="1"/>
              <p:nvPr/>
            </p:nvSpPr>
            <p:spPr>
              <a:xfrm>
                <a:off x="10003815" y="5428834"/>
                <a:ext cx="334916" cy="289483"/>
              </a:xfrm>
              <a:prstGeom prst="rect">
                <a:avLst/>
              </a:prstGeom>
              <a:noFill/>
            </p:spPr>
            <p:txBody>
              <a:bodyPr wrap="none" rtlCol="0">
                <a:spAutoFit/>
              </a:bodyPr>
              <a:lstStyle/>
              <a:p>
                <a:pPr algn="ctr"/>
                <a:r>
                  <a:rPr lang="en-US" sz="2400" dirty="0">
                    <a:solidFill>
                      <a:schemeClr val="bg1"/>
                    </a:solidFill>
                  </a:rPr>
                  <a:t>4G</a:t>
                </a:r>
                <a:endParaRPr lang="en-US" dirty="0">
                  <a:solidFill>
                    <a:schemeClr val="bg1"/>
                  </a:solidFill>
                </a:endParaRPr>
              </a:p>
            </p:txBody>
          </p:sp>
        </p:grpSp>
      </p:grpSp>
      <p:grpSp>
        <p:nvGrpSpPr>
          <p:cNvPr id="80" name="Group 79">
            <a:extLst>
              <a:ext uri="{FF2B5EF4-FFF2-40B4-BE49-F238E27FC236}">
                <a16:creationId xmlns:a16="http://schemas.microsoft.com/office/drawing/2014/main" id="{EBD6B189-FA33-81E5-3DEB-BC663581BF48}"/>
              </a:ext>
            </a:extLst>
          </p:cNvPr>
          <p:cNvGrpSpPr/>
          <p:nvPr/>
        </p:nvGrpSpPr>
        <p:grpSpPr>
          <a:xfrm>
            <a:off x="9274557" y="1850938"/>
            <a:ext cx="1549714" cy="4015621"/>
            <a:chOff x="9274557" y="1850938"/>
            <a:chExt cx="1549714" cy="4015621"/>
          </a:xfrm>
        </p:grpSpPr>
        <p:grpSp>
          <p:nvGrpSpPr>
            <p:cNvPr id="77" name="Group 76">
              <a:extLst>
                <a:ext uri="{FF2B5EF4-FFF2-40B4-BE49-F238E27FC236}">
                  <a16:creationId xmlns:a16="http://schemas.microsoft.com/office/drawing/2014/main" id="{FE58AF20-21E2-9C40-A8DF-CDAAE4E15419}"/>
                </a:ext>
              </a:extLst>
            </p:cNvPr>
            <p:cNvGrpSpPr/>
            <p:nvPr/>
          </p:nvGrpSpPr>
          <p:grpSpPr>
            <a:xfrm>
              <a:off x="10135861" y="5347096"/>
              <a:ext cx="519463" cy="519463"/>
              <a:chOff x="10135861" y="5347096"/>
              <a:chExt cx="519463" cy="519463"/>
            </a:xfrm>
          </p:grpSpPr>
          <p:sp>
            <p:nvSpPr>
              <p:cNvPr id="29" name="Oval 28">
                <a:extLst>
                  <a:ext uri="{FF2B5EF4-FFF2-40B4-BE49-F238E27FC236}">
                    <a16:creationId xmlns:a16="http://schemas.microsoft.com/office/drawing/2014/main" id="{0B6FF9C4-097F-24D7-DFE5-13BD2B69D454}"/>
                  </a:ext>
                </a:extLst>
              </p:cNvPr>
              <p:cNvSpPr/>
              <p:nvPr/>
            </p:nvSpPr>
            <p:spPr>
              <a:xfrm>
                <a:off x="10135861" y="5347096"/>
                <a:ext cx="519463" cy="519463"/>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0" name="TextBox 29">
                <a:extLst>
                  <a:ext uri="{FF2B5EF4-FFF2-40B4-BE49-F238E27FC236}">
                    <a16:creationId xmlns:a16="http://schemas.microsoft.com/office/drawing/2014/main" id="{FAE90E54-B307-3FBD-0785-3D470AB8FC9B}"/>
                  </a:ext>
                </a:extLst>
              </p:cNvPr>
              <p:cNvSpPr txBox="1"/>
              <p:nvPr/>
            </p:nvSpPr>
            <p:spPr>
              <a:xfrm>
                <a:off x="10155583" y="5403045"/>
                <a:ext cx="476412" cy="400110"/>
              </a:xfrm>
              <a:prstGeom prst="rect">
                <a:avLst/>
              </a:prstGeom>
              <a:noFill/>
            </p:spPr>
            <p:txBody>
              <a:bodyPr wrap="none" rtlCol="0">
                <a:spAutoFit/>
              </a:bodyPr>
              <a:lstStyle/>
              <a:p>
                <a:r>
                  <a:rPr lang="en-US" sz="2000" dirty="0">
                    <a:solidFill>
                      <a:schemeClr val="bg1"/>
                    </a:solidFill>
                  </a:rPr>
                  <a:t>5G</a:t>
                </a:r>
                <a:endParaRPr lang="en-US" dirty="0">
                  <a:solidFill>
                    <a:schemeClr val="bg1"/>
                  </a:solidFill>
                </a:endParaRPr>
              </a:p>
            </p:txBody>
          </p:sp>
        </p:grpSp>
        <p:grpSp>
          <p:nvGrpSpPr>
            <p:cNvPr id="78" name="Group 77">
              <a:extLst>
                <a:ext uri="{FF2B5EF4-FFF2-40B4-BE49-F238E27FC236}">
                  <a16:creationId xmlns:a16="http://schemas.microsoft.com/office/drawing/2014/main" id="{3438EB22-D81B-4A7E-9F3E-8BB7EBE3595C}"/>
                </a:ext>
              </a:extLst>
            </p:cNvPr>
            <p:cNvGrpSpPr/>
            <p:nvPr/>
          </p:nvGrpSpPr>
          <p:grpSpPr>
            <a:xfrm>
              <a:off x="9274557" y="4557410"/>
              <a:ext cx="519463" cy="519463"/>
              <a:chOff x="9274557" y="4557410"/>
              <a:chExt cx="519463" cy="519463"/>
            </a:xfrm>
          </p:grpSpPr>
          <p:sp>
            <p:nvSpPr>
              <p:cNvPr id="41" name="Oval 40">
                <a:extLst>
                  <a:ext uri="{FF2B5EF4-FFF2-40B4-BE49-F238E27FC236}">
                    <a16:creationId xmlns:a16="http://schemas.microsoft.com/office/drawing/2014/main" id="{1860FB07-A9BD-CA3D-E911-AD79941079FD}"/>
                  </a:ext>
                </a:extLst>
              </p:cNvPr>
              <p:cNvSpPr/>
              <p:nvPr/>
            </p:nvSpPr>
            <p:spPr>
              <a:xfrm>
                <a:off x="9274557" y="4557410"/>
                <a:ext cx="519463" cy="519463"/>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42" name="TextBox 41">
                <a:extLst>
                  <a:ext uri="{FF2B5EF4-FFF2-40B4-BE49-F238E27FC236}">
                    <a16:creationId xmlns:a16="http://schemas.microsoft.com/office/drawing/2014/main" id="{4E6FBD5E-782A-3476-CD02-634C756EA94B}"/>
                  </a:ext>
                </a:extLst>
              </p:cNvPr>
              <p:cNvSpPr txBox="1"/>
              <p:nvPr/>
            </p:nvSpPr>
            <p:spPr>
              <a:xfrm>
                <a:off x="9294279" y="4613359"/>
                <a:ext cx="476412" cy="400110"/>
              </a:xfrm>
              <a:prstGeom prst="rect">
                <a:avLst/>
              </a:prstGeom>
              <a:noFill/>
            </p:spPr>
            <p:txBody>
              <a:bodyPr wrap="none" rtlCol="0">
                <a:spAutoFit/>
              </a:bodyPr>
              <a:lstStyle/>
              <a:p>
                <a:r>
                  <a:rPr lang="en-US" sz="2000" dirty="0">
                    <a:solidFill>
                      <a:schemeClr val="bg1"/>
                    </a:solidFill>
                  </a:rPr>
                  <a:t>5G</a:t>
                </a:r>
                <a:endParaRPr lang="en-US" dirty="0">
                  <a:solidFill>
                    <a:schemeClr val="bg1"/>
                  </a:solidFill>
                </a:endParaRPr>
              </a:p>
            </p:txBody>
          </p:sp>
        </p:grpSp>
        <p:grpSp>
          <p:nvGrpSpPr>
            <p:cNvPr id="79" name="Group 78">
              <a:extLst>
                <a:ext uri="{FF2B5EF4-FFF2-40B4-BE49-F238E27FC236}">
                  <a16:creationId xmlns:a16="http://schemas.microsoft.com/office/drawing/2014/main" id="{2B001134-B114-A9D2-10D7-1E729CFE342B}"/>
                </a:ext>
              </a:extLst>
            </p:cNvPr>
            <p:cNvGrpSpPr/>
            <p:nvPr/>
          </p:nvGrpSpPr>
          <p:grpSpPr>
            <a:xfrm>
              <a:off x="9528107" y="3288372"/>
              <a:ext cx="828434" cy="828434"/>
              <a:chOff x="9528107" y="3288372"/>
              <a:chExt cx="828434" cy="828434"/>
            </a:xfrm>
          </p:grpSpPr>
          <p:sp>
            <p:nvSpPr>
              <p:cNvPr id="69" name="Oval 68">
                <a:extLst>
                  <a:ext uri="{FF2B5EF4-FFF2-40B4-BE49-F238E27FC236}">
                    <a16:creationId xmlns:a16="http://schemas.microsoft.com/office/drawing/2014/main" id="{3B3C1647-25B3-6559-9B19-4B6CD37E7107}"/>
                  </a:ext>
                </a:extLst>
              </p:cNvPr>
              <p:cNvSpPr/>
              <p:nvPr/>
            </p:nvSpPr>
            <p:spPr>
              <a:xfrm>
                <a:off x="9528107" y="3288372"/>
                <a:ext cx="828434" cy="828434"/>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0" name="TextBox 69">
                <a:extLst>
                  <a:ext uri="{FF2B5EF4-FFF2-40B4-BE49-F238E27FC236}">
                    <a16:creationId xmlns:a16="http://schemas.microsoft.com/office/drawing/2014/main" id="{DE465917-D7DD-9CE3-73D9-B5BAB7C48E35}"/>
                  </a:ext>
                </a:extLst>
              </p:cNvPr>
              <p:cNvSpPr txBox="1"/>
              <p:nvPr/>
            </p:nvSpPr>
            <p:spPr>
              <a:xfrm>
                <a:off x="9684104" y="3449407"/>
                <a:ext cx="534120" cy="461664"/>
              </a:xfrm>
              <a:prstGeom prst="rect">
                <a:avLst/>
              </a:prstGeom>
              <a:noFill/>
            </p:spPr>
            <p:txBody>
              <a:bodyPr wrap="none" rtlCol="0">
                <a:spAutoFit/>
              </a:bodyPr>
              <a:lstStyle/>
              <a:p>
                <a:pPr algn="ctr"/>
                <a:r>
                  <a:rPr lang="en-US" sz="2400" dirty="0">
                    <a:solidFill>
                      <a:schemeClr val="bg1"/>
                    </a:solidFill>
                  </a:rPr>
                  <a:t>5G</a:t>
                </a:r>
                <a:endParaRPr lang="en-US" dirty="0">
                  <a:solidFill>
                    <a:schemeClr val="bg1"/>
                  </a:solidFill>
                </a:endParaRPr>
              </a:p>
            </p:txBody>
          </p:sp>
        </p:grpSp>
        <p:grpSp>
          <p:nvGrpSpPr>
            <p:cNvPr id="76" name="Group 75">
              <a:extLst>
                <a:ext uri="{FF2B5EF4-FFF2-40B4-BE49-F238E27FC236}">
                  <a16:creationId xmlns:a16="http://schemas.microsoft.com/office/drawing/2014/main" id="{42E8BC8C-F092-D94E-1250-7FA9D71EA08E}"/>
                </a:ext>
              </a:extLst>
            </p:cNvPr>
            <p:cNvGrpSpPr/>
            <p:nvPr/>
          </p:nvGrpSpPr>
          <p:grpSpPr>
            <a:xfrm>
              <a:off x="9995837" y="1850938"/>
              <a:ext cx="828434" cy="828434"/>
              <a:chOff x="9995837" y="1850938"/>
              <a:chExt cx="828434" cy="828434"/>
            </a:xfrm>
          </p:grpSpPr>
          <p:sp>
            <p:nvSpPr>
              <p:cNvPr id="72" name="Oval 71">
                <a:extLst>
                  <a:ext uri="{FF2B5EF4-FFF2-40B4-BE49-F238E27FC236}">
                    <a16:creationId xmlns:a16="http://schemas.microsoft.com/office/drawing/2014/main" id="{6DE29D8E-D227-219E-8211-1BB7C81897EE}"/>
                  </a:ext>
                </a:extLst>
              </p:cNvPr>
              <p:cNvSpPr/>
              <p:nvPr/>
            </p:nvSpPr>
            <p:spPr>
              <a:xfrm>
                <a:off x="9995837" y="1850938"/>
                <a:ext cx="828434" cy="828434"/>
              </a:xfrm>
              <a:prstGeom prst="ellipse">
                <a:avLst/>
              </a:prstGeom>
              <a:solidFill>
                <a:srgbClr val="C00000"/>
              </a:solidFill>
              <a:ln>
                <a:solidFill>
                  <a:srgbClr val="8D05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3" name="TextBox 72">
                <a:extLst>
                  <a:ext uri="{FF2B5EF4-FFF2-40B4-BE49-F238E27FC236}">
                    <a16:creationId xmlns:a16="http://schemas.microsoft.com/office/drawing/2014/main" id="{3D6B7D1B-C048-714D-F545-BFF4C51B28E5}"/>
                  </a:ext>
                </a:extLst>
              </p:cNvPr>
              <p:cNvSpPr txBox="1"/>
              <p:nvPr/>
            </p:nvSpPr>
            <p:spPr>
              <a:xfrm>
                <a:off x="10151834" y="2011973"/>
                <a:ext cx="534120" cy="461664"/>
              </a:xfrm>
              <a:prstGeom prst="rect">
                <a:avLst/>
              </a:prstGeom>
              <a:noFill/>
            </p:spPr>
            <p:txBody>
              <a:bodyPr wrap="none" rtlCol="0">
                <a:spAutoFit/>
              </a:bodyPr>
              <a:lstStyle/>
              <a:p>
                <a:pPr algn="ctr"/>
                <a:r>
                  <a:rPr lang="en-US" sz="2400" dirty="0">
                    <a:solidFill>
                      <a:schemeClr val="bg1"/>
                    </a:solidFill>
                  </a:rPr>
                  <a:t>5G</a:t>
                </a:r>
                <a:endParaRPr lang="en-US" dirty="0">
                  <a:solidFill>
                    <a:schemeClr val="bg1"/>
                  </a:solidFill>
                </a:endParaRPr>
              </a:p>
            </p:txBody>
          </p:sp>
        </p:grpSp>
      </p:grpSp>
      <p:sp>
        <p:nvSpPr>
          <p:cNvPr id="5" name="Slide Number Placeholder 4">
            <a:extLst>
              <a:ext uri="{FF2B5EF4-FFF2-40B4-BE49-F238E27FC236}">
                <a16:creationId xmlns:a16="http://schemas.microsoft.com/office/drawing/2014/main" id="{8C9F6C16-9ABE-8B8B-951E-A8FC1588C918}"/>
              </a:ext>
            </a:extLst>
          </p:cNvPr>
          <p:cNvSpPr>
            <a:spLocks noGrp="1"/>
          </p:cNvSpPr>
          <p:nvPr>
            <p:ph type="sldNum" sz="quarter" idx="4"/>
          </p:nvPr>
        </p:nvSpPr>
        <p:spPr/>
        <p:txBody>
          <a:bodyPr/>
          <a:lstStyle/>
          <a:p>
            <a:r>
              <a:rPr lang="en-US"/>
              <a:t>Wireless and Mobile Networks: 7-</a:t>
            </a:r>
            <a:fld id="{C4204591-24BD-A542-B9D5-F8D8A88D2FEE}" type="slidenum">
              <a:rPr lang="en-US" smtClean="0"/>
              <a:pPr/>
              <a:t>37</a:t>
            </a:fld>
            <a:endParaRPr lang="en-US" dirty="0"/>
          </a:p>
        </p:txBody>
      </p:sp>
    </p:spTree>
    <p:extLst>
      <p:ext uri="{BB962C8B-B14F-4D97-AF65-F5344CB8AC3E}">
        <p14:creationId xmlns:p14="http://schemas.microsoft.com/office/powerpoint/2010/main" val="978565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dissolve">
                                      <p:cBhvr>
                                        <p:cTn id="22" dur="500"/>
                                        <p:tgtEl>
                                          <p:spTgt spid="7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5"/>
                                        </p:tgtEl>
                                        <p:attrNameLst>
                                          <p:attrName>style.visibility</p:attrName>
                                        </p:attrNameLst>
                                      </p:cBhvr>
                                      <p:to>
                                        <p:strVal val="visible"/>
                                      </p:to>
                                    </p:set>
                                    <p:animEffect transition="in" filter="dissolve">
                                      <p:cBhvr>
                                        <p:cTn id="27" dur="500"/>
                                        <p:tgtEl>
                                          <p:spTgt spid="7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80"/>
                                        </p:tgtEl>
                                        <p:attrNameLst>
                                          <p:attrName>style.visibility</p:attrName>
                                        </p:attrNameLst>
                                      </p:cBhvr>
                                      <p:to>
                                        <p:strVal val="visible"/>
                                      </p:to>
                                    </p:set>
                                    <p:animEffect transition="in" filter="dissolve">
                                      <p:cBhvr>
                                        <p:cTn id="32" dur="500"/>
                                        <p:tgtEl>
                                          <p:spTgt spid="8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74"/>
                                        </p:tgtEl>
                                      </p:cBhvr>
                                    </p:animEffect>
                                    <p:set>
                                      <p:cBhvr>
                                        <p:cTn id="37" dur="1" fill="hold">
                                          <p:stCondLst>
                                            <p:cond delay="499"/>
                                          </p:stCondLst>
                                        </p:cTn>
                                        <p:tgtEl>
                                          <p:spTgt spid="7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EE6B81-D0BB-49E0-77A6-AB21E6876B8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01BC6BC-0719-CAF7-9360-7F32447F578D}"/>
              </a:ext>
            </a:extLst>
          </p:cNvPr>
          <p:cNvSpPr>
            <a:spLocks noGrp="1"/>
          </p:cNvSpPr>
          <p:nvPr>
            <p:ph type="title"/>
          </p:nvPr>
        </p:nvSpPr>
        <p:spPr>
          <a:xfrm>
            <a:off x="811391" y="429025"/>
            <a:ext cx="10515600" cy="894622"/>
          </a:xfrm>
        </p:spPr>
        <p:txBody>
          <a:bodyPr>
            <a:normAutofit/>
          </a:bodyPr>
          <a:lstStyle/>
          <a:p>
            <a:r>
              <a:rPr lang="pt-BR" sz="4800" dirty="0">
                <a:cs typeface="Calibri" panose="020F0502020204030204" pitchFamily="34" charset="0"/>
              </a:rPr>
              <a:t>Capítulo 7: roteiro</a:t>
            </a:r>
            <a:endParaRPr lang="en-US" sz="4800" dirty="0"/>
          </a:p>
        </p:txBody>
      </p:sp>
      <p:sp>
        <p:nvSpPr>
          <p:cNvPr id="12" name="Rectangle 3">
            <a:extLst>
              <a:ext uri="{FF2B5EF4-FFF2-40B4-BE49-F238E27FC236}">
                <a16:creationId xmlns:a16="http://schemas.microsoft.com/office/drawing/2014/main" id="{E7527706-3B94-EC1C-6F08-09F099B4EAF9}"/>
              </a:ext>
            </a:extLst>
          </p:cNvPr>
          <p:cNvSpPr txBox="1">
            <a:spLocks noChangeArrowheads="1"/>
          </p:cNvSpPr>
          <p:nvPr/>
        </p:nvSpPr>
        <p:spPr>
          <a:xfrm>
            <a:off x="799156" y="1544895"/>
            <a:ext cx="6216007" cy="5263319"/>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lvl="0" indent="-276225">
              <a:buClr>
                <a:schemeClr val="bg1">
                  <a:lumMod val="85000"/>
                </a:schemeClr>
              </a:buClr>
              <a:defRPr/>
            </a:pPr>
            <a:r>
              <a:rPr lang="en-US" sz="3200" dirty="0" err="1">
                <a:solidFill>
                  <a:schemeClr val="bg1">
                    <a:lumMod val="75000"/>
                  </a:schemeClr>
                </a:solidFill>
              </a:rPr>
              <a:t>introdução</a:t>
            </a:r>
            <a:endParaRPr lang="en-US" sz="3200" dirty="0">
              <a:solidFill>
                <a:schemeClr val="bg1">
                  <a:lumMod val="75000"/>
                </a:schemeClr>
              </a:solidFill>
            </a:endParaRPr>
          </a:p>
          <a:p>
            <a:pPr marL="406400" indent="-276225">
              <a:buClr>
                <a:srgbClr val="011199"/>
              </a:buClr>
              <a:defRPr/>
            </a:pPr>
            <a:r>
              <a:rPr lang="en-US" sz="3200" dirty="0" err="1">
                <a:solidFill>
                  <a:srgbClr val="C00000"/>
                </a:solidFill>
              </a:rPr>
              <a:t>rádio</a:t>
            </a:r>
            <a:r>
              <a:rPr lang="en-US" sz="3200" dirty="0">
                <a:solidFill>
                  <a:srgbClr val="C00000"/>
                </a:solidFill>
              </a:rPr>
              <a:t>: a </a:t>
            </a:r>
            <a:r>
              <a:rPr lang="en-US" sz="3200" dirty="0" err="1">
                <a:solidFill>
                  <a:srgbClr val="C00000"/>
                </a:solidFill>
              </a:rPr>
              <a:t>camada</a:t>
            </a:r>
            <a:r>
              <a:rPr lang="en-US" sz="3200" dirty="0">
                <a:solidFill>
                  <a:srgbClr val="C00000"/>
                </a:solidFill>
              </a:rPr>
              <a:t> </a:t>
            </a:r>
            <a:r>
              <a:rPr lang="en-US" sz="3200" dirty="0" err="1">
                <a:solidFill>
                  <a:srgbClr val="C00000"/>
                </a:solidFill>
              </a:rPr>
              <a:t>física</a:t>
            </a:r>
            <a:endParaRPr lang="en-US" sz="3200" dirty="0">
              <a:solidFill>
                <a:srgbClr val="C00000"/>
              </a:solidFill>
            </a:endParaRPr>
          </a:p>
          <a:p>
            <a:pPr marL="749300" lvl="1" indent="-276225">
              <a:spcBef>
                <a:spcPts val="1000"/>
              </a:spcBef>
              <a:buClr>
                <a:schemeClr val="bg1">
                  <a:lumMod val="75000"/>
                </a:schemeClr>
              </a:buClr>
              <a:buFont typeface="Wingdings" pitchFamily="2" charset="2"/>
              <a:buChar char="§"/>
              <a:defRPr/>
            </a:pPr>
            <a:r>
              <a:rPr lang="en-US" sz="2800" dirty="0" err="1">
                <a:solidFill>
                  <a:schemeClr val="bg1">
                    <a:lumMod val="75000"/>
                  </a:schemeClr>
                </a:solidFill>
                <a:latin typeface="Calibri" panose="020F0502020204030204"/>
              </a:rPr>
              <a:t>princípios</a:t>
            </a:r>
            <a:r>
              <a:rPr lang="en-US" sz="2800" dirty="0">
                <a:solidFill>
                  <a:schemeClr val="bg1">
                    <a:lumMod val="75000"/>
                  </a:schemeClr>
                </a:solidFill>
                <a:latin typeface="Calibri" panose="020F0502020204030204"/>
              </a:rPr>
              <a:t> do </a:t>
            </a:r>
            <a:r>
              <a:rPr lang="en-US" sz="2800" dirty="0" err="1">
                <a:solidFill>
                  <a:schemeClr val="bg1">
                    <a:lumMod val="75000"/>
                  </a:schemeClr>
                </a:solidFill>
                <a:latin typeface="Calibri" panose="020F0502020204030204"/>
              </a:rPr>
              <a:t>rádio</a:t>
            </a:r>
            <a:endParaRPr kumimoji="0" lang="en-US" sz="28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749300" lvl="1" indent="-276225">
              <a:spcBef>
                <a:spcPts val="1000"/>
              </a:spcBef>
              <a:buClr>
                <a:schemeClr val="bg1">
                  <a:lumMod val="75000"/>
                </a:schemeClr>
              </a:buClr>
              <a:buFont typeface="Wingdings" pitchFamily="2" charset="2"/>
              <a:buChar char="§"/>
              <a:defRPr/>
            </a:pPr>
            <a:r>
              <a:rPr lang="en-US" sz="2800" dirty="0" err="1">
                <a:solidFill>
                  <a:schemeClr val="bg1">
                    <a:lumMod val="75000"/>
                  </a:schemeClr>
                </a:solidFill>
                <a:latin typeface="Calibri" panose="020F0502020204030204"/>
              </a:rPr>
              <a:t>canais</a:t>
            </a:r>
            <a:r>
              <a:rPr lang="en-US" sz="2800" dirty="0">
                <a:solidFill>
                  <a:schemeClr val="bg1">
                    <a:lumMod val="75000"/>
                  </a:schemeClr>
                </a:solidFill>
                <a:latin typeface="Calibri" panose="020F0502020204030204"/>
              </a:rPr>
              <a:t> de </a:t>
            </a:r>
            <a:r>
              <a:rPr lang="en-US" sz="2800" dirty="0" err="1">
                <a:solidFill>
                  <a:schemeClr val="bg1">
                    <a:lumMod val="75000"/>
                  </a:schemeClr>
                </a:solidFill>
                <a:latin typeface="Calibri" panose="020F0502020204030204"/>
              </a:rPr>
              <a:t>rádio</a:t>
            </a:r>
            <a:endParaRPr kumimoji="0" lang="en-US" sz="28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749300" lvl="1" indent="-276225">
              <a:spcBef>
                <a:spcPts val="1000"/>
              </a:spcBef>
              <a:buClr>
                <a:schemeClr val="bg1">
                  <a:lumMod val="75000"/>
                </a:schemeClr>
              </a:buClr>
              <a:buFont typeface="Wingdings" pitchFamily="2" charset="2"/>
              <a:buChar char="§"/>
              <a:defRPr/>
            </a:pPr>
            <a:r>
              <a:rPr lang="en-US" sz="2800" dirty="0" err="1">
                <a:solidFill>
                  <a:schemeClr val="bg1">
                    <a:lumMod val="75000"/>
                  </a:schemeClr>
                </a:solidFill>
                <a:latin typeface="Calibri" panose="020F0502020204030204"/>
              </a:rPr>
              <a:t>antenas</a:t>
            </a:r>
            <a:r>
              <a:rPr kumimoji="0" lang="en-US" sz="28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MIMO</a:t>
            </a:r>
          </a:p>
          <a:p>
            <a:pPr marL="749300" lvl="1" indent="-276225">
              <a:spcBef>
                <a:spcPts val="1000"/>
              </a:spcBef>
              <a:buClr>
                <a:schemeClr val="bg1">
                  <a:lumMod val="75000"/>
                </a:schemeClr>
              </a:buClr>
              <a:buFont typeface="Wingdings" pitchFamily="2" charset="2"/>
              <a:buChar char="§"/>
              <a:defRPr/>
            </a:pPr>
            <a:r>
              <a:rPr lang="en-US" sz="2800" dirty="0" err="1">
                <a:solidFill>
                  <a:schemeClr val="bg1">
                    <a:lumMod val="75000"/>
                  </a:schemeClr>
                </a:solidFill>
                <a:latin typeface="Calibri" panose="020F0502020204030204"/>
              </a:rPr>
              <a:t>espectro</a:t>
            </a:r>
            <a:r>
              <a:rPr lang="en-US" sz="2800" dirty="0">
                <a:solidFill>
                  <a:schemeClr val="bg1">
                    <a:lumMod val="75000"/>
                  </a:schemeClr>
                </a:solidFill>
                <a:latin typeface="Calibri" panose="020F0502020204030204"/>
              </a:rPr>
              <a:t> de </a:t>
            </a:r>
            <a:r>
              <a:rPr lang="en-US" sz="2800" dirty="0" err="1">
                <a:solidFill>
                  <a:schemeClr val="bg1">
                    <a:lumMod val="75000"/>
                  </a:schemeClr>
                </a:solidFill>
                <a:latin typeface="Calibri" panose="020F0502020204030204"/>
              </a:rPr>
              <a:t>rádio</a:t>
            </a:r>
            <a:endParaRPr kumimoji="0" lang="en-US" sz="28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749300" lvl="1" indent="-276225">
              <a:spcBef>
                <a:spcPts val="1000"/>
              </a:spcBef>
              <a:buClr>
                <a:srgbClr val="011199"/>
              </a:buClr>
              <a:buFont typeface="Wingdings" pitchFamily="2" charset="2"/>
              <a:buChar char="§"/>
              <a:defRPr/>
            </a:pPr>
            <a:r>
              <a:rPr lang="en-US" sz="2800" dirty="0" err="1">
                <a:solidFill>
                  <a:srgbClr val="C00000"/>
                </a:solidFill>
                <a:latin typeface="Calibri" panose="020F0502020204030204"/>
              </a:rPr>
              <a:t>codificação</a:t>
            </a:r>
            <a:r>
              <a:rPr lang="en-US" sz="2800" dirty="0">
                <a:solidFill>
                  <a:srgbClr val="C00000"/>
                </a:solidFill>
                <a:latin typeface="Calibri" panose="020F0502020204030204"/>
              </a:rPr>
              <a:t> e </a:t>
            </a:r>
            <a:r>
              <a:rPr lang="en-US" sz="2800" dirty="0" err="1">
                <a:solidFill>
                  <a:srgbClr val="C00000"/>
                </a:solidFill>
                <a:latin typeface="Calibri" panose="020F0502020204030204"/>
              </a:rPr>
              <a:t>modulação</a:t>
            </a:r>
            <a:endPar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406400" lvl="0" indent="-276225">
              <a:lnSpc>
                <a:spcPct val="100000"/>
              </a:lnSpc>
              <a:buClr>
                <a:schemeClr val="bg1">
                  <a:lumMod val="75000"/>
                </a:schemeClr>
              </a:buClr>
              <a:defRPr/>
            </a:pPr>
            <a:r>
              <a:rPr lang="pt-BR" sz="3200" dirty="0">
                <a:solidFill>
                  <a:schemeClr val="bg1">
                    <a:lumMod val="75000"/>
                  </a:schemeClr>
                </a:solidFill>
              </a:rPr>
              <a:t>a rede de </a:t>
            </a:r>
            <a:r>
              <a:rPr lang="pt-BR" sz="3200" i="1" dirty="0">
                <a:solidFill>
                  <a:schemeClr val="bg1">
                    <a:lumMod val="75000"/>
                  </a:schemeClr>
                </a:solidFill>
              </a:rPr>
              <a:t>acesso</a:t>
            </a:r>
            <a:r>
              <a:rPr lang="pt-BR" sz="3200" dirty="0">
                <a:solidFill>
                  <a:schemeClr val="bg1">
                    <a:lumMod val="75000"/>
                  </a:schemeClr>
                </a:solidFill>
              </a:rPr>
              <a:t> sem fio</a:t>
            </a:r>
          </a:p>
          <a:p>
            <a:pPr marL="406400" lvl="0" indent="-276225">
              <a:buClr>
                <a:schemeClr val="bg1">
                  <a:lumMod val="75000"/>
                </a:schemeClr>
              </a:buClr>
              <a:defRPr/>
            </a:pPr>
            <a:r>
              <a:rPr lang="pt-BR" sz="3200" dirty="0">
                <a:solidFill>
                  <a:schemeClr val="bg1">
                    <a:lumMod val="75000"/>
                  </a:schemeClr>
                </a:solidFill>
              </a:rPr>
              <a:t>a rede de núcleo sem fio</a:t>
            </a:r>
          </a:p>
          <a:p>
            <a:pPr marL="406400" lvl="0" indent="-276225">
              <a:buClr>
                <a:schemeClr val="bg1">
                  <a:lumMod val="75000"/>
                </a:schemeClr>
              </a:buClr>
              <a:defRPr/>
            </a:pPr>
            <a:r>
              <a:rPr lang="pt-BR" sz="3200" dirty="0">
                <a:solidFill>
                  <a:schemeClr val="bg1">
                    <a:lumMod val="75000"/>
                  </a:schemeClr>
                </a:solidFill>
              </a:rPr>
              <a:t>mobilidade</a:t>
            </a:r>
          </a:p>
          <a:p>
            <a:pPr marL="406400" lvl="0" indent="-276225">
              <a:buClr>
                <a:schemeClr val="bg1">
                  <a:lumMod val="75000"/>
                </a:schemeClr>
              </a:buClr>
              <a:defRPr/>
            </a:pPr>
            <a:r>
              <a:rPr lang="pt-BR" sz="3200" dirty="0">
                <a:solidFill>
                  <a:schemeClr val="bg1">
                    <a:lumMod val="75000"/>
                  </a:schemeClr>
                </a:solidFill>
              </a:rPr>
              <a:t>redes sem fio Bluetooth, de satélite, e IoT</a:t>
            </a:r>
          </a:p>
        </p:txBody>
      </p:sp>
      <p:pic>
        <p:nvPicPr>
          <p:cNvPr id="3" name="Picture 2">
            <a:extLst>
              <a:ext uri="{FF2B5EF4-FFF2-40B4-BE49-F238E27FC236}">
                <a16:creationId xmlns:a16="http://schemas.microsoft.com/office/drawing/2014/main" id="{455F34FB-0BCD-2E43-7D25-1DD1AD615659}"/>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6" name="Slide Number Placeholder 5">
            <a:extLst>
              <a:ext uri="{FF2B5EF4-FFF2-40B4-BE49-F238E27FC236}">
                <a16:creationId xmlns:a16="http://schemas.microsoft.com/office/drawing/2014/main" id="{C391F77E-6705-3EE4-3DB1-D4DBD0E4761F}"/>
              </a:ext>
            </a:extLst>
          </p:cNvPr>
          <p:cNvSpPr>
            <a:spLocks noGrp="1"/>
          </p:cNvSpPr>
          <p:nvPr>
            <p:ph type="sldNum" sz="quarter" idx="4"/>
          </p:nvPr>
        </p:nvSpPr>
        <p:spPr/>
        <p:txBody>
          <a:bodyPr/>
          <a:lstStyle/>
          <a:p>
            <a:r>
              <a:rPr lang="en-US"/>
              <a:t>Wireless and Mobile Networks: 7-</a:t>
            </a:r>
            <a:fld id="{C4204591-24BD-A542-B9D5-F8D8A88D2FEE}" type="slidenum">
              <a:rPr lang="en-US" smtClean="0"/>
              <a:pPr/>
              <a:t>38</a:t>
            </a:fld>
            <a:endParaRPr lang="en-US" dirty="0"/>
          </a:p>
        </p:txBody>
      </p:sp>
    </p:spTree>
    <p:extLst>
      <p:ext uri="{BB962C8B-B14F-4D97-AF65-F5344CB8AC3E}">
        <p14:creationId xmlns:p14="http://schemas.microsoft.com/office/powerpoint/2010/main" val="2411950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Camada Física: codificação e modulação</a:t>
            </a:r>
            <a:endParaRPr lang="en-US" dirty="0"/>
          </a:p>
        </p:txBody>
      </p:sp>
      <p:grpSp>
        <p:nvGrpSpPr>
          <p:cNvPr id="15" name="Group 14">
            <a:extLst>
              <a:ext uri="{FF2B5EF4-FFF2-40B4-BE49-F238E27FC236}">
                <a16:creationId xmlns:a16="http://schemas.microsoft.com/office/drawing/2014/main" id="{3FF46591-4391-1A1D-AF4B-E5EE46476C77}"/>
              </a:ext>
            </a:extLst>
          </p:cNvPr>
          <p:cNvGrpSpPr/>
          <p:nvPr/>
        </p:nvGrpSpPr>
        <p:grpSpPr>
          <a:xfrm>
            <a:off x="1443723" y="1418708"/>
            <a:ext cx="3286931" cy="2496516"/>
            <a:chOff x="1234715" y="1418708"/>
            <a:chExt cx="3286931" cy="2496516"/>
          </a:xfrm>
        </p:grpSpPr>
        <p:cxnSp>
          <p:nvCxnSpPr>
            <p:cNvPr id="21" name="Straight Arrow Connector 20">
              <a:extLst>
                <a:ext uri="{FF2B5EF4-FFF2-40B4-BE49-F238E27FC236}">
                  <a16:creationId xmlns:a16="http://schemas.microsoft.com/office/drawing/2014/main" id="{FCB6F461-74FA-9E31-C1DA-1C381B86E515}"/>
                </a:ext>
              </a:extLst>
            </p:cNvPr>
            <p:cNvCxnSpPr>
              <a:cxnSpLocks/>
            </p:cNvCxnSpPr>
            <p:nvPr/>
          </p:nvCxnSpPr>
          <p:spPr>
            <a:xfrm>
              <a:off x="1667566" y="1603374"/>
              <a:ext cx="204746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24FE652-B8FE-0AAB-7269-FB2A127C8823}"/>
                </a:ext>
              </a:extLst>
            </p:cNvPr>
            <p:cNvSpPr/>
            <p:nvPr/>
          </p:nvSpPr>
          <p:spPr>
            <a:xfrm>
              <a:off x="1795670" y="2027583"/>
              <a:ext cx="1669774" cy="8150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Calibri" panose="020F0502020204030204"/>
                  <a:ea typeface="+mn-ea"/>
                  <a:cs typeface="+mn-cs"/>
                </a:rPr>
                <a:t>Codificação</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0010EC19-E1BA-D58C-205B-1A931CBFC015}"/>
                </a:ext>
              </a:extLst>
            </p:cNvPr>
            <p:cNvSpPr txBox="1"/>
            <p:nvPr/>
          </p:nvSpPr>
          <p:spPr>
            <a:xfrm>
              <a:off x="2183234" y="1418708"/>
              <a:ext cx="126284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Codificação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5A9D0C30-30A6-90BE-AB71-4FF63541A131}"/>
                </a:ext>
              </a:extLst>
            </p:cNvPr>
            <p:cNvSpPr txBox="1"/>
            <p:nvPr/>
          </p:nvSpPr>
          <p:spPr>
            <a:xfrm>
              <a:off x="1234715" y="2991894"/>
              <a:ext cx="3286931" cy="923330"/>
            </a:xfrm>
            <a:prstGeom prst="rect">
              <a:avLst/>
            </a:prstGeom>
            <a:noFill/>
          </p:spPr>
          <p:txBody>
            <a:bodyPr wrap="square" rtlCol="0">
              <a:spAutoFit/>
            </a:bodyPr>
            <a:lstStyle/>
            <a:p>
              <a:pPr lvl="0">
                <a:defRPr/>
              </a:pPr>
              <a:r>
                <a:rPr kumimoji="0" lang="en-US" sz="1800" b="0" i="0" u="none" strike="noStrike" kern="1200" cap="none" spc="0" normalizeH="0" baseline="0" noProof="0" dirty="0" err="1">
                  <a:ln>
                    <a:noFill/>
                  </a:ln>
                  <a:solidFill>
                    <a:srgbClr val="C00000"/>
                  </a:solidFill>
                  <a:effectLst/>
                  <a:uLnTx/>
                  <a:uFillTx/>
                  <a:latin typeface="Calibri" panose="020F0502020204030204"/>
                  <a:ea typeface="+mn-ea"/>
                  <a:cs typeface="+mn-cs"/>
                </a:rPr>
                <a:t>Adicione</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lang="pt-BR" dirty="0">
                  <a:solidFill>
                    <a:prstClr val="black"/>
                  </a:solidFill>
                </a:rPr>
                <a:t>bits de detecção e correção de erros na camada física</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0" name="Group 39">
            <a:extLst>
              <a:ext uri="{FF2B5EF4-FFF2-40B4-BE49-F238E27FC236}">
                <a16:creationId xmlns:a16="http://schemas.microsoft.com/office/drawing/2014/main" id="{EAD3A152-52D4-15A4-89F3-0449FA2BCFFC}"/>
              </a:ext>
            </a:extLst>
          </p:cNvPr>
          <p:cNvGrpSpPr/>
          <p:nvPr/>
        </p:nvGrpSpPr>
        <p:grpSpPr>
          <a:xfrm>
            <a:off x="2380998" y="1411357"/>
            <a:ext cx="7826775" cy="4427143"/>
            <a:chOff x="2171990" y="1411357"/>
            <a:chExt cx="7826775" cy="4427143"/>
          </a:xfrm>
        </p:grpSpPr>
        <p:grpSp>
          <p:nvGrpSpPr>
            <p:cNvPr id="38" name="Group 37">
              <a:extLst>
                <a:ext uri="{FF2B5EF4-FFF2-40B4-BE49-F238E27FC236}">
                  <a16:creationId xmlns:a16="http://schemas.microsoft.com/office/drawing/2014/main" id="{0DAA13F8-6D9F-DFE5-EE25-D03B43ECAE4E}"/>
                </a:ext>
              </a:extLst>
            </p:cNvPr>
            <p:cNvGrpSpPr/>
            <p:nvPr/>
          </p:nvGrpSpPr>
          <p:grpSpPr>
            <a:xfrm>
              <a:off x="3452381" y="2036450"/>
              <a:ext cx="2182002" cy="815008"/>
              <a:chOff x="3452381" y="2036450"/>
              <a:chExt cx="2182002" cy="815008"/>
            </a:xfrm>
          </p:grpSpPr>
          <p:sp>
            <p:nvSpPr>
              <p:cNvPr id="6" name="Rectangle 5">
                <a:extLst>
                  <a:ext uri="{FF2B5EF4-FFF2-40B4-BE49-F238E27FC236}">
                    <a16:creationId xmlns:a16="http://schemas.microsoft.com/office/drawing/2014/main" id="{C6DF3158-EBAD-C42C-D558-4862C1877B66}"/>
                  </a:ext>
                </a:extLst>
              </p:cNvPr>
              <p:cNvSpPr/>
              <p:nvPr/>
            </p:nvSpPr>
            <p:spPr>
              <a:xfrm>
                <a:off x="3964609" y="2036450"/>
                <a:ext cx="1669774" cy="815008"/>
              </a:xfrm>
              <a:prstGeom prst="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dirty="0" err="1">
                    <a:solidFill>
                      <a:prstClr val="black"/>
                    </a:solidFill>
                  </a:rPr>
                  <a:t>Modulação</a:t>
                </a:r>
                <a:r>
                  <a:rPr lang="en-US" dirty="0">
                    <a:solidFill>
                      <a:prstClr val="black"/>
                    </a:solidFill>
                  </a:rPr>
                  <a:t> Digital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24234BDD-0A4D-7434-1B1F-B61ADECC54A2}"/>
                  </a:ext>
                </a:extLst>
              </p:cNvPr>
              <p:cNvCxnSpPr>
                <a:stCxn id="5" idx="3"/>
                <a:endCxn id="6" idx="1"/>
              </p:cNvCxnSpPr>
              <p:nvPr/>
            </p:nvCxnSpPr>
            <p:spPr>
              <a:xfrm>
                <a:off x="3452381" y="2435087"/>
                <a:ext cx="512228" cy="8867"/>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E20C3EFD-0CF9-30F7-7AFD-AC6ADA608D26}"/>
                </a:ext>
              </a:extLst>
            </p:cNvPr>
            <p:cNvGrpSpPr/>
            <p:nvPr/>
          </p:nvGrpSpPr>
          <p:grpSpPr>
            <a:xfrm>
              <a:off x="3715026" y="1411357"/>
              <a:ext cx="6283739" cy="369332"/>
              <a:chOff x="3715026" y="1411357"/>
              <a:chExt cx="6283739" cy="369332"/>
            </a:xfrm>
          </p:grpSpPr>
          <p:cxnSp>
            <p:nvCxnSpPr>
              <p:cNvPr id="20" name="Straight Arrow Connector 19">
                <a:extLst>
                  <a:ext uri="{FF2B5EF4-FFF2-40B4-BE49-F238E27FC236}">
                    <a16:creationId xmlns:a16="http://schemas.microsoft.com/office/drawing/2014/main" id="{DA9C20A4-6181-BA5F-9D01-4DCB1ECA9CCC}"/>
                  </a:ext>
                </a:extLst>
              </p:cNvPr>
              <p:cNvCxnSpPr/>
              <p:nvPr/>
            </p:nvCxnSpPr>
            <p:spPr>
              <a:xfrm>
                <a:off x="3715026" y="1596023"/>
                <a:ext cx="6283739"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AE445D57-3C02-1B96-7B63-9AA1C2D8EC2B}"/>
                  </a:ext>
                </a:extLst>
              </p:cNvPr>
              <p:cNvSpPr txBox="1"/>
              <p:nvPr/>
            </p:nvSpPr>
            <p:spPr>
              <a:xfrm>
                <a:off x="6096000" y="1411357"/>
                <a:ext cx="123912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Modulação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 name="Group 38">
              <a:extLst>
                <a:ext uri="{FF2B5EF4-FFF2-40B4-BE49-F238E27FC236}">
                  <a16:creationId xmlns:a16="http://schemas.microsoft.com/office/drawing/2014/main" id="{085B91B1-AB0A-C572-6A02-C8F70F877ABF}"/>
                </a:ext>
              </a:extLst>
            </p:cNvPr>
            <p:cNvGrpSpPr/>
            <p:nvPr/>
          </p:nvGrpSpPr>
          <p:grpSpPr>
            <a:xfrm>
              <a:off x="2171990" y="3092080"/>
              <a:ext cx="3697201" cy="2746420"/>
              <a:chOff x="2171990" y="3092080"/>
              <a:chExt cx="3697201" cy="2746420"/>
            </a:xfrm>
          </p:grpSpPr>
          <p:sp>
            <p:nvSpPr>
              <p:cNvPr id="24" name="TextBox 23">
                <a:extLst>
                  <a:ext uri="{FF2B5EF4-FFF2-40B4-BE49-F238E27FC236}">
                    <a16:creationId xmlns:a16="http://schemas.microsoft.com/office/drawing/2014/main" id="{5F7E4F28-2FE9-BF47-0F11-E31EB26595E0}"/>
                  </a:ext>
                </a:extLst>
              </p:cNvPr>
              <p:cNvSpPr txBox="1"/>
              <p:nvPr/>
            </p:nvSpPr>
            <p:spPr>
              <a:xfrm>
                <a:off x="2171990" y="3807175"/>
                <a:ext cx="3697201" cy="2031325"/>
              </a:xfrm>
              <a:prstGeom prst="rect">
                <a:avLst/>
              </a:prstGeom>
              <a:noFill/>
            </p:spPr>
            <p:txBody>
              <a:bodyPr wrap="square" rtlCol="0">
                <a:spAutoFit/>
              </a:bodyPr>
              <a:lstStyle/>
              <a:p>
                <a:pPr lvl="0">
                  <a:defRPr/>
                </a:pPr>
                <a:r>
                  <a:rPr lang="en-US" dirty="0" err="1">
                    <a:solidFill>
                      <a:srgbClr val="C00000"/>
                    </a:solidFill>
                  </a:rPr>
                  <a:t>Escolha</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dirty="0">
                    <a:solidFill>
                      <a:prstClr val="black"/>
                    </a:solidFill>
                  </a:rPr>
                  <a:t>técnica de modulação digital que maximiza o número de bits/s transmitidos de forma confiável com base nas deficiências de canal observadas. Por exemplo, na família de modulação de amplitude em quadratura (QAM)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8" name="Straight Connector 27">
                <a:extLst>
                  <a:ext uri="{FF2B5EF4-FFF2-40B4-BE49-F238E27FC236}">
                    <a16:creationId xmlns:a16="http://schemas.microsoft.com/office/drawing/2014/main" id="{6DAAB1C5-21CC-B159-48E4-80ECF64B2E00}"/>
                  </a:ext>
                </a:extLst>
              </p:cNvPr>
              <p:cNvCxnSpPr>
                <a:cxnSpLocks/>
              </p:cNvCxnSpPr>
              <p:nvPr/>
            </p:nvCxnSpPr>
            <p:spPr>
              <a:xfrm>
                <a:off x="4790661" y="3092080"/>
                <a:ext cx="0" cy="798692"/>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41" name="Group 40">
            <a:extLst>
              <a:ext uri="{FF2B5EF4-FFF2-40B4-BE49-F238E27FC236}">
                <a16:creationId xmlns:a16="http://schemas.microsoft.com/office/drawing/2014/main" id="{4FBD2E82-E1FF-9AF1-F038-0DC283EACCF4}"/>
              </a:ext>
            </a:extLst>
          </p:cNvPr>
          <p:cNvGrpSpPr/>
          <p:nvPr/>
        </p:nvGrpSpPr>
        <p:grpSpPr>
          <a:xfrm>
            <a:off x="5843391" y="2036450"/>
            <a:ext cx="2874885" cy="3122419"/>
            <a:chOff x="5575584" y="2036450"/>
            <a:chExt cx="2874885" cy="3122419"/>
          </a:xfrm>
        </p:grpSpPr>
        <p:sp>
          <p:nvSpPr>
            <p:cNvPr id="7" name="Rectangle 6">
              <a:extLst>
                <a:ext uri="{FF2B5EF4-FFF2-40B4-BE49-F238E27FC236}">
                  <a16:creationId xmlns:a16="http://schemas.microsoft.com/office/drawing/2014/main" id="{C33699D8-D33C-5309-852A-769CCDB8A4DA}"/>
                </a:ext>
              </a:extLst>
            </p:cNvPr>
            <p:cNvSpPr/>
            <p:nvPr/>
          </p:nvSpPr>
          <p:spPr>
            <a:xfrm>
              <a:off x="6045200" y="2036450"/>
              <a:ext cx="1669774" cy="815008"/>
            </a:xfrm>
            <a:prstGeom prst="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dirty="0" err="1">
                  <a:solidFill>
                    <a:prstClr val="black"/>
                  </a:solidFill>
                </a:rPr>
                <a:t>Modelagem</a:t>
              </a:r>
              <a:r>
                <a:rPr lang="en-US" dirty="0">
                  <a:solidFill>
                    <a:prstClr val="black"/>
                  </a:solidFill>
                </a:rPr>
                <a:t> de </a:t>
              </a:r>
              <a:r>
                <a:rPr lang="en-US" dirty="0" err="1">
                  <a:solidFill>
                    <a:prstClr val="black"/>
                  </a:solidFill>
                </a:rPr>
                <a:t>pulso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8B950412-F977-038F-8B0A-75EE83EFD010}"/>
                </a:ext>
              </a:extLst>
            </p:cNvPr>
            <p:cNvCxnSpPr>
              <a:cxnSpLocks/>
              <a:stCxn id="6" idx="3"/>
              <a:endCxn id="7" idx="1"/>
            </p:cNvCxnSpPr>
            <p:nvPr/>
          </p:nvCxnSpPr>
          <p:spPr>
            <a:xfrm>
              <a:off x="5575584" y="2443954"/>
              <a:ext cx="469616"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D2765C9A-3A4B-4093-527F-898A1403E586}"/>
                </a:ext>
              </a:extLst>
            </p:cNvPr>
            <p:cNvSpPr txBox="1"/>
            <p:nvPr/>
          </p:nvSpPr>
          <p:spPr>
            <a:xfrm>
              <a:off x="5822122" y="3681541"/>
              <a:ext cx="2628347" cy="1477328"/>
            </a:xfrm>
            <a:prstGeom prst="rect">
              <a:avLst/>
            </a:prstGeom>
            <a:noFill/>
          </p:spPr>
          <p:txBody>
            <a:bodyPr wrap="square" rtlCol="0">
              <a:spAutoFit/>
            </a:bodyPr>
            <a:lstStyle/>
            <a:p>
              <a:pPr lvl="0">
                <a:defRPr/>
              </a:pPr>
              <a:r>
                <a:rPr kumimoji="0" lang="en-US" sz="1800" b="0" i="0" u="none" strike="noStrike" kern="1200" cap="none" spc="0" normalizeH="0" baseline="0" noProof="0" dirty="0" err="1">
                  <a:ln>
                    <a:noFill/>
                  </a:ln>
                  <a:solidFill>
                    <a:srgbClr val="C00000"/>
                  </a:solidFill>
                  <a:effectLst/>
                  <a:uLnTx/>
                  <a:uFillTx/>
                  <a:latin typeface="Calibri" panose="020F0502020204030204"/>
                  <a:ea typeface="+mn-ea"/>
                  <a:cs typeface="+mn-cs"/>
                </a:rPr>
                <a:t>combina</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lang="pt-BR" dirty="0">
                  <a:solidFill>
                    <a:prstClr val="black"/>
                  </a:solidFill>
                </a:rPr>
                <a:t>largura de banda de transmissão com largura de banda de canal usando modelagem de pulso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45B05EFA-9C02-6510-FE18-9A0F79DE4178}"/>
                </a:ext>
              </a:extLst>
            </p:cNvPr>
            <p:cNvCxnSpPr>
              <a:cxnSpLocks/>
            </p:cNvCxnSpPr>
            <p:nvPr/>
          </p:nvCxnSpPr>
          <p:spPr>
            <a:xfrm>
              <a:off x="6851375" y="2918197"/>
              <a:ext cx="0" cy="781191"/>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178256F4-B8A4-A464-0B13-084AE3DE6D62}"/>
              </a:ext>
            </a:extLst>
          </p:cNvPr>
          <p:cNvGrpSpPr/>
          <p:nvPr/>
        </p:nvGrpSpPr>
        <p:grpSpPr>
          <a:xfrm>
            <a:off x="7982781" y="2036450"/>
            <a:ext cx="3322534" cy="3087467"/>
            <a:chOff x="7637298" y="2036450"/>
            <a:chExt cx="3322534" cy="3087467"/>
          </a:xfrm>
        </p:grpSpPr>
        <p:sp>
          <p:nvSpPr>
            <p:cNvPr id="8" name="Rectangle 7">
              <a:extLst>
                <a:ext uri="{FF2B5EF4-FFF2-40B4-BE49-F238E27FC236}">
                  <a16:creationId xmlns:a16="http://schemas.microsoft.com/office/drawing/2014/main" id="{0513C28E-C759-D78E-17C2-943F9423DB11}"/>
                </a:ext>
              </a:extLst>
            </p:cNvPr>
            <p:cNvSpPr/>
            <p:nvPr/>
          </p:nvSpPr>
          <p:spPr>
            <a:xfrm>
              <a:off x="8141252" y="2036450"/>
              <a:ext cx="1669774" cy="815008"/>
            </a:xfrm>
            <a:prstGeom prst="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dirty="0" err="1">
                  <a:solidFill>
                    <a:prstClr val="black"/>
                  </a:solidFill>
                </a:rPr>
                <a:t>Modulação</a:t>
              </a:r>
              <a:r>
                <a:rPr lang="en-US" dirty="0">
                  <a:solidFill>
                    <a:prstClr val="black"/>
                  </a:solidFill>
                </a:rPr>
                <a:t> de RF</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F2D3A4AF-59AE-4226-C42C-48638C103006}"/>
                </a:ext>
              </a:extLst>
            </p:cNvPr>
            <p:cNvCxnSpPr>
              <a:cxnSpLocks/>
              <a:stCxn id="7" idx="3"/>
            </p:cNvCxnSpPr>
            <p:nvPr/>
          </p:nvCxnSpPr>
          <p:spPr>
            <a:xfrm>
              <a:off x="7637298" y="2443954"/>
              <a:ext cx="50395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D46E3734-75F4-DFFC-6414-CFD2A990F16F}"/>
                </a:ext>
              </a:extLst>
            </p:cNvPr>
            <p:cNvSpPr txBox="1"/>
            <p:nvPr/>
          </p:nvSpPr>
          <p:spPr>
            <a:xfrm>
              <a:off x="8331485" y="3923588"/>
              <a:ext cx="2628347" cy="1200329"/>
            </a:xfrm>
            <a:prstGeom prst="rect">
              <a:avLst/>
            </a:prstGeom>
            <a:noFill/>
          </p:spPr>
          <p:txBody>
            <a:bodyPr wrap="square" rtlCol="0">
              <a:spAutoFit/>
            </a:bodyPr>
            <a:lstStyle/>
            <a:p>
              <a:pPr lvl="0">
                <a:defRPr/>
              </a:pPr>
              <a:r>
                <a:rPr lang="pt-BR" dirty="0">
                  <a:solidFill>
                    <a:prstClr val="black"/>
                  </a:solidFill>
                </a:rPr>
                <a:t>transmite sinal como uma onda eletromagnética sobre a </a:t>
              </a:r>
              <a:r>
                <a:rPr lang="pt-BR" i="1" dirty="0">
                  <a:solidFill>
                    <a:prstClr val="black"/>
                  </a:solidFill>
                </a:rPr>
                <a:t>frequência portadora</a:t>
              </a:r>
              <a:r>
                <a:rPr lang="pt-BR" dirty="0">
                  <a:solidFill>
                    <a:prstClr val="black"/>
                  </a:solidFill>
                </a:rPr>
                <a:t> atribuída</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2" name="Straight Connector 31">
              <a:extLst>
                <a:ext uri="{FF2B5EF4-FFF2-40B4-BE49-F238E27FC236}">
                  <a16:creationId xmlns:a16="http://schemas.microsoft.com/office/drawing/2014/main" id="{6D2CD617-7198-CBBC-2F9B-C604AF748B18}"/>
                </a:ext>
              </a:extLst>
            </p:cNvPr>
            <p:cNvCxnSpPr>
              <a:cxnSpLocks/>
            </p:cNvCxnSpPr>
            <p:nvPr/>
          </p:nvCxnSpPr>
          <p:spPr>
            <a:xfrm>
              <a:off x="8976139" y="3021355"/>
              <a:ext cx="0" cy="902233"/>
            </a:xfrm>
            <a:prstGeom prst="line">
              <a:avLst/>
            </a:prstGeom>
          </p:spPr>
          <p:style>
            <a:lnRef idx="1">
              <a:schemeClr val="accent1"/>
            </a:lnRef>
            <a:fillRef idx="0">
              <a:schemeClr val="accent1"/>
            </a:fillRef>
            <a:effectRef idx="0">
              <a:schemeClr val="accent1"/>
            </a:effectRef>
            <a:fontRef idx="minor">
              <a:schemeClr val="tx1"/>
            </a:fontRef>
          </p:style>
        </p:cxnSp>
      </p:grpSp>
      <p:sp>
        <p:nvSpPr>
          <p:cNvPr id="35" name="TextBox 34">
            <a:extLst>
              <a:ext uri="{FF2B5EF4-FFF2-40B4-BE49-F238E27FC236}">
                <a16:creationId xmlns:a16="http://schemas.microsoft.com/office/drawing/2014/main" id="{2134FDCE-4D66-5491-1AA7-934013802082}"/>
              </a:ext>
            </a:extLst>
          </p:cNvPr>
          <p:cNvSpPr txBox="1"/>
          <p:nvPr/>
        </p:nvSpPr>
        <p:spPr>
          <a:xfrm>
            <a:off x="1197077" y="5782258"/>
            <a:ext cx="9578499" cy="830997"/>
          </a:xfrm>
          <a:prstGeom prst="rect">
            <a:avLst/>
          </a:prstGeom>
          <a:noFill/>
        </p:spPr>
        <p:txBody>
          <a:bodyPr wrap="square" rtlCol="0">
            <a:spAutoFit/>
          </a:bodyPr>
          <a:lstStyle/>
          <a:p>
            <a:pPr lvl="0">
              <a:defRPr/>
            </a:pPr>
            <a:r>
              <a:rPr lang="en-US" sz="2400" b="1" dirty="0" err="1">
                <a:solidFill>
                  <a:srgbClr val="C00000"/>
                </a:solidFill>
              </a:rPr>
              <a:t>Portadora</a:t>
            </a:r>
            <a:r>
              <a:rPr kumimoji="0" lang="en-US" sz="2400" b="1" i="0" u="none" strike="noStrike" kern="1200" cap="none" spc="0" normalizeH="0" baseline="0" noProof="0" dirty="0">
                <a:ln>
                  <a:noFill/>
                </a:ln>
                <a:solidFill>
                  <a:srgbClr val="C00000"/>
                </a:solidFill>
                <a:effectLst/>
                <a:uLnTx/>
                <a:uFillTx/>
                <a:latin typeface="Calibri" panose="020F0502020204030204"/>
                <a:ea typeface="+mn-ea"/>
                <a:cs typeface="+mn-cs"/>
              </a:rPr>
              <a:t>: </a:t>
            </a:r>
            <a:r>
              <a:rPr lang="pt-BR" sz="2400" dirty="0">
                <a:solidFill>
                  <a:prstClr val="black"/>
                </a:solidFill>
              </a:rPr>
              <a:t>forma de onda em uma determinada frequência</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a:t>
            </a:r>
            <a:r>
              <a:rPr kumimoji="0" lang="en-US" sz="2400" b="0" i="1" u="none" strike="noStrike" kern="1200" cap="none" spc="0" normalizeH="0" baseline="-25000" noProof="0" dirty="0">
                <a:ln>
                  <a:noFill/>
                </a:ln>
                <a:solidFill>
                  <a:prstClr val="black"/>
                </a:solidFill>
                <a:effectLst/>
                <a:uLnTx/>
                <a:uFillTx/>
                <a:latin typeface="Calibri" panose="020F0502020204030204"/>
                <a:ea typeface="+mn-ea"/>
                <a:cs typeface="+mn-cs"/>
              </a:rPr>
              <a:t>c</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lang="en-US" sz="2400" dirty="0" err="1">
                <a:solidFill>
                  <a:prstClr val="black"/>
                </a:solidFill>
              </a:rPr>
              <a:t>frequência</a:t>
            </a:r>
            <a:r>
              <a:rPr lang="en-US" sz="2400" dirty="0">
                <a:solidFill>
                  <a:prstClr val="black"/>
                </a:solidFill>
              </a:rPr>
              <a:t> </a:t>
            </a:r>
            <a:r>
              <a:rPr lang="en-US" sz="2400" dirty="0" err="1">
                <a:solidFill>
                  <a:prstClr val="black"/>
                </a:solidFill>
              </a:rPr>
              <a:t>portadora</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lang="pt-BR" sz="2400" dirty="0">
                <a:solidFill>
                  <a:prstClr val="black"/>
                </a:solidFill>
              </a:rPr>
              <a:t>modificada (modulada) com um sinal portador de informação</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1E63123D-E7CF-7AC9-5915-C46A058D194D}"/>
              </a:ext>
            </a:extLst>
          </p:cNvPr>
          <p:cNvSpPr txBox="1"/>
          <p:nvPr/>
        </p:nvSpPr>
        <p:spPr>
          <a:xfrm>
            <a:off x="231771" y="2118899"/>
            <a:ext cx="1677062" cy="276999"/>
          </a:xfrm>
          <a:prstGeom prst="rect">
            <a:avLst/>
          </a:prstGeom>
          <a:noFill/>
        </p:spPr>
        <p:txBody>
          <a:bodyPr wrap="none" rtlCol="0">
            <a:spAutoFit/>
          </a:bodyPr>
          <a:lstStyle/>
          <a:p>
            <a:r>
              <a:rPr lang="en-US" sz="1200" dirty="0"/>
              <a:t>1010001011100110101</a:t>
            </a:r>
          </a:p>
        </p:txBody>
      </p:sp>
      <p:cxnSp>
        <p:nvCxnSpPr>
          <p:cNvPr id="9" name="Straight Arrow Connector 8">
            <a:extLst>
              <a:ext uri="{FF2B5EF4-FFF2-40B4-BE49-F238E27FC236}">
                <a16:creationId xmlns:a16="http://schemas.microsoft.com/office/drawing/2014/main" id="{4BFD53A0-433B-B3EF-1583-983EC8A134E0}"/>
              </a:ext>
            </a:extLst>
          </p:cNvPr>
          <p:cNvCxnSpPr>
            <a:cxnSpLocks/>
            <a:endCxn id="5" idx="1"/>
          </p:cNvCxnSpPr>
          <p:nvPr/>
        </p:nvCxnSpPr>
        <p:spPr>
          <a:xfrm>
            <a:off x="342472" y="2435087"/>
            <a:ext cx="166220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3D85DEB-67B6-09EF-C2CA-0A349C914394}"/>
              </a:ext>
            </a:extLst>
          </p:cNvPr>
          <p:cNvSpPr txBox="1"/>
          <p:nvPr/>
        </p:nvSpPr>
        <p:spPr>
          <a:xfrm>
            <a:off x="268915" y="2419203"/>
            <a:ext cx="1669774"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effectLst/>
                <a:uLnTx/>
                <a:uFillTx/>
                <a:latin typeface="Calibri" panose="020F0502020204030204"/>
                <a:ea typeface="+mn-ea"/>
                <a:cs typeface="+mn-cs"/>
              </a:rPr>
              <a:t>d: </a:t>
            </a:r>
            <a:r>
              <a:rPr kumimoji="0" lang="en-US" sz="1800" b="0" i="0" u="none" strike="noStrike" kern="1200" cap="none" spc="0" normalizeH="0" baseline="0" noProof="0" dirty="0">
                <a:ln>
                  <a:noFill/>
                </a:ln>
                <a:effectLst/>
                <a:uLnTx/>
                <a:uFillTx/>
                <a:latin typeface="Calibri" panose="020F0502020204030204"/>
                <a:ea typeface="+mn-ea"/>
                <a:cs typeface="+mn-cs"/>
              </a:rPr>
              <a:t>dados </a:t>
            </a:r>
            <a:r>
              <a:rPr kumimoji="0" lang="en-US" sz="1800" b="0" i="0" u="none" strike="noStrike" kern="1200" cap="none" spc="0" normalizeH="0" baseline="0" noProof="0" dirty="0" err="1">
                <a:ln>
                  <a:noFill/>
                </a:ln>
                <a:effectLst/>
                <a:uLnTx/>
                <a:uFillTx/>
                <a:latin typeface="Calibri" panose="020F0502020204030204"/>
                <a:ea typeface="+mn-ea"/>
                <a:cs typeface="+mn-cs"/>
              </a:rPr>
              <a:t>originais</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F2F37A5-8892-5C0D-17AD-CBC116101DDF}"/>
              </a:ext>
            </a:extLst>
          </p:cNvPr>
          <p:cNvSpPr/>
          <p:nvPr/>
        </p:nvSpPr>
        <p:spPr>
          <a:xfrm>
            <a:off x="6078199" y="1949096"/>
            <a:ext cx="5247132" cy="3218917"/>
          </a:xfrm>
          <a:prstGeom prst="rect">
            <a:avLst/>
          </a:prstGeom>
          <a:solidFill>
            <a:schemeClr val="bg1">
              <a:alpha val="80043"/>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1133DBD4-A7E0-0A96-8A87-48A46A51B7CA}"/>
              </a:ext>
            </a:extLst>
          </p:cNvPr>
          <p:cNvSpPr txBox="1"/>
          <p:nvPr/>
        </p:nvSpPr>
        <p:spPr>
          <a:xfrm>
            <a:off x="6515619" y="3033490"/>
            <a:ext cx="3995401" cy="523220"/>
          </a:xfrm>
          <a:prstGeom prst="rect">
            <a:avLst/>
          </a:prstGeom>
          <a:noFill/>
        </p:spPr>
        <p:txBody>
          <a:bodyPr wrap="square" rtlCol="0">
            <a:spAutoFit/>
          </a:bodyPr>
          <a:lstStyle/>
          <a:p>
            <a:pPr algn="ctr"/>
            <a:r>
              <a:rPr lang="pt-BR" sz="2800" i="1" dirty="0">
                <a:solidFill>
                  <a:srgbClr val="0E00A3"/>
                </a:solidFill>
              </a:rPr>
              <a:t>Não vamos cobrir isso</a:t>
            </a:r>
            <a:endParaRPr lang="en-US" sz="2800" i="1" dirty="0">
              <a:solidFill>
                <a:srgbClr val="0E00A3"/>
              </a:solidFill>
            </a:endParaRPr>
          </a:p>
        </p:txBody>
      </p:sp>
      <p:sp>
        <p:nvSpPr>
          <p:cNvPr id="22" name="Slide Number Placeholder 21">
            <a:extLst>
              <a:ext uri="{FF2B5EF4-FFF2-40B4-BE49-F238E27FC236}">
                <a16:creationId xmlns:a16="http://schemas.microsoft.com/office/drawing/2014/main" id="{1F4D7C20-2D97-2DC6-FE34-37A4C76AB03C}"/>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39</a:t>
            </a:fld>
            <a:endParaRPr lang="en-US" dirty="0"/>
          </a:p>
        </p:txBody>
      </p:sp>
    </p:spTree>
    <p:extLst>
      <p:ext uri="{BB962C8B-B14F-4D97-AF65-F5344CB8AC3E}">
        <p14:creationId xmlns:p14="http://schemas.microsoft.com/office/powerpoint/2010/main" val="2920481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dissolve">
                                      <p:cBhvr>
                                        <p:cTn id="12" dur="500"/>
                                        <p:tgtEl>
                                          <p:spTgt spid="4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dissolve">
                                      <p:cBhvr>
                                        <p:cTn id="17" dur="500"/>
                                        <p:tgtEl>
                                          <p:spTgt spid="4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2"/>
                                        </p:tgtEl>
                                        <p:attrNameLst>
                                          <p:attrName>style.visibility</p:attrName>
                                        </p:attrNameLst>
                                      </p:cBhvr>
                                      <p:to>
                                        <p:strVal val="visible"/>
                                      </p:to>
                                    </p:set>
                                    <p:animEffect transition="in" filter="dissolve">
                                      <p:cBhvr>
                                        <p:cTn id="22" dur="500"/>
                                        <p:tgtEl>
                                          <p:spTgt spid="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dissolve">
                                      <p:cBhvr>
                                        <p:cTn id="27" dur="500"/>
                                        <p:tgtEl>
                                          <p:spTgt spid="3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dissolve">
                                      <p:cBhvr>
                                        <p:cTn id="32" dur="500"/>
                                        <p:tgtEl>
                                          <p:spTgt spid="12"/>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dissolve">
                                      <p:cBhvr>
                                        <p:cTn id="3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12" grpId="0" animBg="1"/>
      <p:bldP spid="1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9A002B-29CF-1C79-C64C-8C8923C1166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54046C7-0126-F4BB-AAA5-5B6C0B59B8FA}"/>
              </a:ext>
            </a:extLst>
          </p:cNvPr>
          <p:cNvSpPr>
            <a:spLocks noGrp="1"/>
          </p:cNvSpPr>
          <p:nvPr>
            <p:ph type="title"/>
          </p:nvPr>
        </p:nvSpPr>
        <p:spPr>
          <a:xfrm>
            <a:off x="811391" y="429025"/>
            <a:ext cx="10515600" cy="894622"/>
          </a:xfrm>
        </p:spPr>
        <p:txBody>
          <a:bodyPr>
            <a:normAutofit/>
          </a:bodyPr>
          <a:lstStyle/>
          <a:p>
            <a:r>
              <a:rPr lang="pt-BR" sz="4800" noProof="0" dirty="0">
                <a:cs typeface="Calibri" panose="020F0502020204030204" pitchFamily="34" charset="0"/>
              </a:rPr>
              <a:t>Capítulo 7: roteiro</a:t>
            </a:r>
            <a:endParaRPr lang="pt-BR" sz="4800" noProof="0" dirty="0"/>
          </a:p>
        </p:txBody>
      </p:sp>
      <p:sp>
        <p:nvSpPr>
          <p:cNvPr id="12" name="Rectangle 3">
            <a:extLst>
              <a:ext uri="{FF2B5EF4-FFF2-40B4-BE49-F238E27FC236}">
                <a16:creationId xmlns:a16="http://schemas.microsoft.com/office/drawing/2014/main" id="{CF88BCA0-326A-F58A-3CC5-BFAEB8B9A031}"/>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4488" indent="-214313">
              <a:buClr>
                <a:srgbClr val="0012A0"/>
              </a:buClr>
            </a:pPr>
            <a:r>
              <a:rPr lang="pt-BR" sz="3200" noProof="0" dirty="0">
                <a:solidFill>
                  <a:srgbClr val="C00000"/>
                </a:solidFill>
              </a:rPr>
              <a:t>introdução</a:t>
            </a:r>
            <a:endParaRPr kumimoji="0" lang="pt-BR"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406400" lvl="0" indent="-276225">
              <a:buClr>
                <a:schemeClr val="bg1">
                  <a:lumMod val="75000"/>
                </a:schemeClr>
              </a:buClr>
              <a:defRPr/>
            </a:pPr>
            <a:r>
              <a:rPr lang="pt-BR" sz="3200" noProof="0" dirty="0">
                <a:solidFill>
                  <a:schemeClr val="bg1">
                    <a:lumMod val="75000"/>
                  </a:schemeClr>
                </a:solidFill>
              </a:rPr>
              <a:t>rádio: a camada física</a:t>
            </a:r>
            <a:endPar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lvl="0" indent="-276225">
              <a:lnSpc>
                <a:spcPct val="100000"/>
              </a:lnSpc>
              <a:buClr>
                <a:schemeClr val="bg1">
                  <a:lumMod val="75000"/>
                </a:schemeClr>
              </a:buClr>
              <a:defRPr/>
            </a:pPr>
            <a:r>
              <a:rPr lang="pt-BR" sz="3200" noProof="0" dirty="0">
                <a:solidFill>
                  <a:schemeClr val="bg1">
                    <a:lumMod val="75000"/>
                  </a:schemeClr>
                </a:solidFill>
              </a:rPr>
              <a:t>a rede de </a:t>
            </a:r>
            <a:r>
              <a:rPr lang="pt-BR" sz="3200" i="1" noProof="0" dirty="0">
                <a:solidFill>
                  <a:schemeClr val="bg1">
                    <a:lumMod val="75000"/>
                  </a:schemeClr>
                </a:solidFill>
              </a:rPr>
              <a:t>acesso</a:t>
            </a:r>
            <a:r>
              <a:rPr lang="pt-BR" sz="3200" noProof="0" dirty="0">
                <a:solidFill>
                  <a:schemeClr val="bg1">
                    <a:lumMod val="75000"/>
                  </a:schemeClr>
                </a:solidFill>
              </a:rPr>
              <a:t> sem fio</a:t>
            </a:r>
            <a:endPar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lvl="1">
              <a:lnSpc>
                <a:spcPct val="100000"/>
              </a:lnSpc>
              <a:buClr>
                <a:schemeClr val="bg1">
                  <a:lumMod val="75000"/>
                </a:schemeClr>
              </a:buClr>
              <a:defRPr/>
            </a:pPr>
            <a:r>
              <a:rPr lang="pt-BR" sz="3200" noProof="0" dirty="0">
                <a:solidFill>
                  <a:schemeClr val="bg1">
                    <a:lumMod val="75000"/>
                  </a:schemeClr>
                </a:solidFill>
              </a:rPr>
              <a:t>princípios, WiFi, 5G</a:t>
            </a:r>
            <a:endPar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lvl="0" indent="-276225">
              <a:buClr>
                <a:schemeClr val="bg1">
                  <a:lumMod val="75000"/>
                </a:schemeClr>
              </a:buClr>
              <a:defRPr/>
            </a:pPr>
            <a:r>
              <a:rPr lang="pt-BR" sz="3200" noProof="0" dirty="0">
                <a:solidFill>
                  <a:schemeClr val="bg1">
                    <a:lumMod val="75000"/>
                  </a:schemeClr>
                </a:solidFill>
              </a:rPr>
              <a:t>a rede de núcleo sem fio</a:t>
            </a:r>
            <a:endPar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lvl="1">
              <a:buClr>
                <a:schemeClr val="bg1">
                  <a:lumMod val="75000"/>
                </a:schemeClr>
              </a:buClr>
              <a:defRPr/>
            </a:pPr>
            <a:r>
              <a:rPr lang="pt-BR" sz="3200" noProof="0" dirty="0">
                <a:solidFill>
                  <a:schemeClr val="bg1">
                    <a:lumMod val="75000"/>
                  </a:schemeClr>
                </a:solidFill>
              </a:rPr>
              <a:t>princípios, 5G</a:t>
            </a:r>
            <a:endPar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lvl="0" indent="-276225">
              <a:buClr>
                <a:schemeClr val="bg1">
                  <a:lumMod val="75000"/>
                </a:schemeClr>
              </a:buClr>
              <a:defRPr/>
            </a:pPr>
            <a:r>
              <a:rPr lang="pt-BR" sz="3200" noProof="0" dirty="0">
                <a:solidFill>
                  <a:schemeClr val="bg1">
                    <a:lumMod val="75000"/>
                  </a:schemeClr>
                </a:solidFill>
              </a:rPr>
              <a:t>mobilidade</a:t>
            </a:r>
            <a:endPar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lang="pt-BR" sz="3200" noProof="0" dirty="0">
                <a:solidFill>
                  <a:schemeClr val="bg1">
                    <a:lumMod val="75000"/>
                  </a:schemeClr>
                </a:solidFill>
                <a:latin typeface="Calibri" panose="020F0502020204030204"/>
              </a:rPr>
              <a:t>redes sem fio </a:t>
            </a:r>
            <a:r>
              <a:rPr kumimoji="0" lang="pt-BR"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Bluetooth, de satélite, e IoT</a:t>
            </a:r>
          </a:p>
        </p:txBody>
      </p:sp>
      <p:pic>
        <p:nvPicPr>
          <p:cNvPr id="3" name="Picture 2">
            <a:extLst>
              <a:ext uri="{FF2B5EF4-FFF2-40B4-BE49-F238E27FC236}">
                <a16:creationId xmlns:a16="http://schemas.microsoft.com/office/drawing/2014/main" id="{44D47232-DDDB-4864-4078-537738495A9E}"/>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4" name="Slide Number Placeholder 3">
            <a:extLst>
              <a:ext uri="{FF2B5EF4-FFF2-40B4-BE49-F238E27FC236}">
                <a16:creationId xmlns:a16="http://schemas.microsoft.com/office/drawing/2014/main" id="{BFE98BC1-D2A3-7138-507D-57BECAB5D2B5}"/>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4</a:t>
            </a:fld>
            <a:endParaRPr lang="pt-BR" noProof="0" dirty="0"/>
          </a:p>
        </p:txBody>
      </p:sp>
    </p:spTree>
    <p:extLst>
      <p:ext uri="{BB962C8B-B14F-4D97-AF65-F5344CB8AC3E}">
        <p14:creationId xmlns:p14="http://schemas.microsoft.com/office/powerpoint/2010/main" val="415386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1175416" cy="894622"/>
          </a:xfrm>
        </p:spPr>
        <p:txBody>
          <a:bodyPr>
            <a:noAutofit/>
          </a:bodyPr>
          <a:lstStyle/>
          <a:p>
            <a:r>
              <a:rPr lang="pt-BR" sz="4000" dirty="0"/>
              <a:t>Camada Física: Codificação de detecção e correção de erros</a:t>
            </a:r>
          </a:p>
        </p:txBody>
      </p:sp>
      <p:sp>
        <p:nvSpPr>
          <p:cNvPr id="66" name="Rectangle 65">
            <a:extLst>
              <a:ext uri="{FF2B5EF4-FFF2-40B4-BE49-F238E27FC236}">
                <a16:creationId xmlns:a16="http://schemas.microsoft.com/office/drawing/2014/main" id="{3A262E92-1050-311A-429E-F923C3F4CDCF}"/>
              </a:ext>
            </a:extLst>
          </p:cNvPr>
          <p:cNvSpPr/>
          <p:nvPr/>
        </p:nvSpPr>
        <p:spPr>
          <a:xfrm>
            <a:off x="1647097" y="1619876"/>
            <a:ext cx="1284245" cy="8150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rPr>
              <a:t>Codificação</a:t>
            </a:r>
          </a:p>
        </p:txBody>
      </p:sp>
      <p:sp>
        <p:nvSpPr>
          <p:cNvPr id="67" name="TextBox 66">
            <a:extLst>
              <a:ext uri="{FF2B5EF4-FFF2-40B4-BE49-F238E27FC236}">
                <a16:creationId xmlns:a16="http://schemas.microsoft.com/office/drawing/2014/main" id="{029D2798-B417-E595-E14C-9BFF832ED654}"/>
              </a:ext>
            </a:extLst>
          </p:cNvPr>
          <p:cNvSpPr txBox="1"/>
          <p:nvPr/>
        </p:nvSpPr>
        <p:spPr>
          <a:xfrm>
            <a:off x="332296" y="1762343"/>
            <a:ext cx="1362874" cy="276999"/>
          </a:xfrm>
          <a:prstGeom prst="rect">
            <a:avLst/>
          </a:prstGeom>
          <a:noFill/>
        </p:spPr>
        <p:txBody>
          <a:bodyPr wrap="none" rtlCol="0">
            <a:spAutoFit/>
          </a:bodyPr>
          <a:lstStyle/>
          <a:p>
            <a:r>
              <a:rPr lang="pt-BR" sz="1200" dirty="0"/>
              <a:t>101000100110101</a:t>
            </a:r>
          </a:p>
        </p:txBody>
      </p:sp>
      <p:cxnSp>
        <p:nvCxnSpPr>
          <p:cNvPr id="70" name="Straight Arrow Connector 69">
            <a:extLst>
              <a:ext uri="{FF2B5EF4-FFF2-40B4-BE49-F238E27FC236}">
                <a16:creationId xmlns:a16="http://schemas.microsoft.com/office/drawing/2014/main" id="{9F74A5A4-5AA4-876E-AF46-4E7C76A4EF94}"/>
              </a:ext>
            </a:extLst>
          </p:cNvPr>
          <p:cNvCxnSpPr>
            <a:cxnSpLocks/>
            <a:stCxn id="66" idx="3"/>
          </p:cNvCxnSpPr>
          <p:nvPr/>
        </p:nvCxnSpPr>
        <p:spPr>
          <a:xfrm>
            <a:off x="2931342" y="2027380"/>
            <a:ext cx="2326085"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B0740114-5508-D244-D136-9EB579B4CD56}"/>
              </a:ext>
            </a:extLst>
          </p:cNvPr>
          <p:cNvGrpSpPr/>
          <p:nvPr/>
        </p:nvGrpSpPr>
        <p:grpSpPr>
          <a:xfrm>
            <a:off x="2931343" y="1647522"/>
            <a:ext cx="676273" cy="934248"/>
            <a:chOff x="3845747" y="1674831"/>
            <a:chExt cx="676273" cy="934248"/>
          </a:xfrm>
        </p:grpSpPr>
        <p:sp>
          <p:nvSpPr>
            <p:cNvPr id="74" name="TextBox 73">
              <a:extLst>
                <a:ext uri="{FF2B5EF4-FFF2-40B4-BE49-F238E27FC236}">
                  <a16:creationId xmlns:a16="http://schemas.microsoft.com/office/drawing/2014/main" id="{E513F00D-133C-F9C7-F79E-EC8F8E59D944}"/>
                </a:ext>
              </a:extLst>
            </p:cNvPr>
            <p:cNvSpPr txBox="1"/>
            <p:nvPr/>
          </p:nvSpPr>
          <p:spPr>
            <a:xfrm>
              <a:off x="3845747" y="1769748"/>
              <a:ext cx="577402" cy="276999"/>
            </a:xfrm>
            <a:prstGeom prst="rect">
              <a:avLst/>
            </a:prstGeom>
            <a:noFill/>
          </p:spPr>
          <p:txBody>
            <a:bodyPr wrap="none" rtlCol="0">
              <a:spAutoFit/>
            </a:bodyPr>
            <a:lstStyle/>
            <a:p>
              <a:r>
                <a:rPr lang="pt-BR" sz="1200" dirty="0"/>
                <a:t>01101</a:t>
              </a:r>
            </a:p>
          </p:txBody>
        </p:sp>
        <p:sp>
          <p:nvSpPr>
            <p:cNvPr id="76" name="TextBox 75">
              <a:extLst>
                <a:ext uri="{FF2B5EF4-FFF2-40B4-BE49-F238E27FC236}">
                  <a16:creationId xmlns:a16="http://schemas.microsoft.com/office/drawing/2014/main" id="{EA91218A-37C5-03A5-7810-C5460B30D8AF}"/>
                </a:ext>
              </a:extLst>
            </p:cNvPr>
            <p:cNvSpPr txBox="1"/>
            <p:nvPr/>
          </p:nvSpPr>
          <p:spPr>
            <a:xfrm>
              <a:off x="3857778" y="2239747"/>
              <a:ext cx="66424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1" u="none" strike="noStrike" kern="1200" cap="none" spc="0" normalizeH="0" baseline="0" noProof="0" dirty="0">
                  <a:ln>
                    <a:noFill/>
                  </a:ln>
                  <a:solidFill>
                    <a:srgbClr val="C00000"/>
                  </a:solidFill>
                  <a:effectLst/>
                  <a:uLnTx/>
                  <a:uFillTx/>
                  <a:latin typeface="Calibri" panose="020F0502020204030204"/>
                  <a:ea typeface="+mn-ea"/>
                  <a:cs typeface="+mn-cs"/>
                </a:rPr>
                <a:t>EDC</a:t>
              </a:r>
            </a:p>
          </p:txBody>
        </p:sp>
        <p:sp>
          <p:nvSpPr>
            <p:cNvPr id="83" name="Rounded Rectangle 82">
              <a:extLst>
                <a:ext uri="{FF2B5EF4-FFF2-40B4-BE49-F238E27FC236}">
                  <a16:creationId xmlns:a16="http://schemas.microsoft.com/office/drawing/2014/main" id="{52846965-3E8F-72D5-9549-DB900376F285}"/>
                </a:ext>
              </a:extLst>
            </p:cNvPr>
            <p:cNvSpPr/>
            <p:nvPr/>
          </p:nvSpPr>
          <p:spPr>
            <a:xfrm>
              <a:off x="3885629" y="1674831"/>
              <a:ext cx="495502" cy="434717"/>
            </a:xfrm>
            <a:prstGeom prst="roundRect">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cxnSp>
        <p:nvCxnSpPr>
          <p:cNvPr id="87" name="Straight Arrow Connector 86">
            <a:extLst>
              <a:ext uri="{FF2B5EF4-FFF2-40B4-BE49-F238E27FC236}">
                <a16:creationId xmlns:a16="http://schemas.microsoft.com/office/drawing/2014/main" id="{00805E4F-DA47-DCF0-D5BD-162A1BA7BC94}"/>
              </a:ext>
            </a:extLst>
          </p:cNvPr>
          <p:cNvCxnSpPr>
            <a:cxnSpLocks/>
          </p:cNvCxnSpPr>
          <p:nvPr/>
        </p:nvCxnSpPr>
        <p:spPr>
          <a:xfrm>
            <a:off x="589596" y="2061420"/>
            <a:ext cx="1057501"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590546AD-D7E6-1992-BBEE-B27F23056428}"/>
              </a:ext>
            </a:extLst>
          </p:cNvPr>
          <p:cNvSpPr txBox="1">
            <a:spLocks noChangeArrowheads="1"/>
          </p:cNvSpPr>
          <p:nvPr/>
        </p:nvSpPr>
        <p:spPr bwMode="auto">
          <a:xfrm>
            <a:off x="589596" y="2746887"/>
            <a:ext cx="5138083" cy="3477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lvl="0">
              <a:defRPr/>
            </a:pPr>
            <a:r>
              <a:rPr kumimoji="0" lang="pt-BR" sz="26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EDC: </a:t>
            </a:r>
            <a:r>
              <a:rPr lang="pt-BR" sz="2600" i="0" dirty="0">
                <a:solidFill>
                  <a:prstClr val="black"/>
                </a:solidFill>
                <a:latin typeface="Calibri" panose="020F0502020204030204"/>
              </a:rPr>
              <a:t>bits de detecção e correção de erros</a:t>
            </a:r>
            <a:endParaRPr kumimoji="0" lang="pt-BR"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lvl="0" indent="-227013">
              <a:buClr>
                <a:srgbClr val="0E00A3"/>
              </a:buClr>
              <a:buFont typeface="Wingdings" pitchFamily="2" charset="2"/>
              <a:buChar char="§"/>
              <a:defRPr/>
            </a:pPr>
            <a:r>
              <a:rPr lang="pt-BR" sz="2400" i="0" dirty="0">
                <a:solidFill>
                  <a:prstClr val="black"/>
                </a:solidFill>
                <a:latin typeface="Calibri" panose="020F0502020204030204"/>
              </a:rPr>
              <a:t>bits transmitidos adicionalmente (além de </a:t>
            </a:r>
            <a:r>
              <a:rPr lang="pt-BR" sz="2400" dirty="0">
                <a:solidFill>
                  <a:prstClr val="black"/>
                </a:solidFill>
                <a:latin typeface="Calibri" panose="020F0502020204030204"/>
              </a:rPr>
              <a:t>d</a:t>
            </a:r>
            <a:r>
              <a:rPr lang="pt-BR" sz="2400" i="0" dirty="0">
                <a:solidFill>
                  <a:prstClr val="black"/>
                </a:solidFill>
                <a:latin typeface="Calibri" panose="020F0502020204030204"/>
              </a:rPr>
              <a:t>) </a:t>
            </a:r>
          </a:p>
          <a:p>
            <a:pPr marL="342900" lvl="0" indent="-227013">
              <a:buClr>
                <a:srgbClr val="0E00A3"/>
              </a:buClr>
              <a:buFont typeface="Wingdings" pitchFamily="2" charset="2"/>
              <a:buChar char="§"/>
              <a:defRPr/>
            </a:pPr>
            <a:r>
              <a:rPr lang="pt-BR" sz="2400" i="0" dirty="0">
                <a:solidFill>
                  <a:prstClr val="black"/>
                </a:solidFill>
                <a:latin typeface="Calibri" panose="020F0502020204030204"/>
              </a:rPr>
              <a:t>adicionados para que o receptor possa detectar e possivelmente corrigir erros em </a:t>
            </a:r>
            <a:r>
              <a:rPr lang="pt-BR" sz="2400" dirty="0">
                <a:solidFill>
                  <a:prstClr val="black"/>
                </a:solidFill>
                <a:latin typeface="Calibri" panose="020F0502020204030204"/>
              </a:rPr>
              <a:t>d</a:t>
            </a:r>
            <a:r>
              <a:rPr lang="pt-BR" sz="2400" i="0" dirty="0">
                <a:solidFill>
                  <a:prstClr val="black"/>
                </a:solidFill>
                <a:latin typeface="Calibri" panose="020F0502020204030204"/>
              </a:rPr>
              <a:t> bits</a:t>
            </a:r>
            <a:endParaRPr kumimoji="0" lang="pt-BR"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lvl="0" indent="-227013">
              <a:buClr>
                <a:srgbClr val="0E00A3"/>
              </a:buClr>
              <a:buFont typeface="Wingdings" pitchFamily="2" charset="2"/>
              <a:buChar char="§"/>
              <a:defRPr/>
            </a:pPr>
            <a:r>
              <a:rPr lang="pt-BR" sz="2400" i="0" dirty="0">
                <a:solidFill>
                  <a:prstClr val="black"/>
                </a:solidFill>
                <a:latin typeface="Calibri" panose="020F0502020204030204"/>
              </a:rPr>
              <a:t>exemplo: bits de paridade, bits de redundância</a:t>
            </a:r>
            <a:endParaRPr kumimoji="0" lang="pt-BR"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94" name="Group 93">
            <a:extLst>
              <a:ext uri="{FF2B5EF4-FFF2-40B4-BE49-F238E27FC236}">
                <a16:creationId xmlns:a16="http://schemas.microsoft.com/office/drawing/2014/main" id="{A423E344-571C-4262-E508-F90CE9A4E3EC}"/>
              </a:ext>
            </a:extLst>
          </p:cNvPr>
          <p:cNvGrpSpPr/>
          <p:nvPr/>
        </p:nvGrpSpPr>
        <p:grpSpPr>
          <a:xfrm>
            <a:off x="3471416" y="1648098"/>
            <a:ext cx="1669774" cy="1199898"/>
            <a:chOff x="4385820" y="1675407"/>
            <a:chExt cx="1669774" cy="1199898"/>
          </a:xfrm>
        </p:grpSpPr>
        <p:sp>
          <p:nvSpPr>
            <p:cNvPr id="75" name="TextBox 74">
              <a:extLst>
                <a:ext uri="{FF2B5EF4-FFF2-40B4-BE49-F238E27FC236}">
                  <a16:creationId xmlns:a16="http://schemas.microsoft.com/office/drawing/2014/main" id="{FFA04598-C902-8864-C6D4-E35E90EC5878}"/>
                </a:ext>
              </a:extLst>
            </p:cNvPr>
            <p:cNvSpPr txBox="1"/>
            <p:nvPr/>
          </p:nvSpPr>
          <p:spPr>
            <a:xfrm>
              <a:off x="4385820" y="2228974"/>
              <a:ext cx="1669774"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1" u="none" strike="noStrike" kern="1200" cap="none" spc="0" normalizeH="0" baseline="0" noProof="0" dirty="0">
                  <a:ln>
                    <a:noFill/>
                  </a:ln>
                  <a:solidFill>
                    <a:srgbClr val="0E00A3"/>
                  </a:solidFill>
                  <a:effectLst/>
                  <a:uLnTx/>
                  <a:uFillTx/>
                  <a:latin typeface="Calibri" panose="020F0502020204030204"/>
                  <a:ea typeface="+mn-ea"/>
                  <a:cs typeface="+mn-cs"/>
                </a:rPr>
                <a:t>d: </a:t>
              </a:r>
              <a:r>
                <a:rPr kumimoji="0" lang="pt-BR" sz="1800" b="0" i="0" u="none" strike="noStrike" kern="1200" cap="none" spc="0" normalizeH="0" baseline="0" noProof="0" dirty="0">
                  <a:ln>
                    <a:noFill/>
                  </a:ln>
                  <a:solidFill>
                    <a:srgbClr val="0E00A3"/>
                  </a:solidFill>
                  <a:effectLst/>
                  <a:uLnTx/>
                  <a:uFillTx/>
                  <a:latin typeface="Calibri" panose="020F0502020204030204"/>
                  <a:ea typeface="+mn-ea"/>
                  <a:cs typeface="+mn-cs"/>
                </a:rPr>
                <a:t>dados originais</a:t>
              </a:r>
            </a:p>
          </p:txBody>
        </p:sp>
        <p:sp>
          <p:nvSpPr>
            <p:cNvPr id="81" name="Rounded Rectangle 80">
              <a:extLst>
                <a:ext uri="{FF2B5EF4-FFF2-40B4-BE49-F238E27FC236}">
                  <a16:creationId xmlns:a16="http://schemas.microsoft.com/office/drawing/2014/main" id="{2ED41F57-40AA-C3A8-F77C-E30007E0313A}"/>
                </a:ext>
              </a:extLst>
            </p:cNvPr>
            <p:cNvSpPr/>
            <p:nvPr/>
          </p:nvSpPr>
          <p:spPr>
            <a:xfrm>
              <a:off x="4421546" y="1675407"/>
              <a:ext cx="1341809" cy="434717"/>
            </a:xfrm>
            <a:prstGeom prst="roundRect">
              <a:avLst/>
            </a:prstGeom>
            <a:noFill/>
            <a:ln w="254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93" name="TextBox 92">
              <a:extLst>
                <a:ext uri="{FF2B5EF4-FFF2-40B4-BE49-F238E27FC236}">
                  <a16:creationId xmlns:a16="http://schemas.microsoft.com/office/drawing/2014/main" id="{45B96FE5-5365-0245-C745-E8ABB6B1D55C}"/>
                </a:ext>
              </a:extLst>
            </p:cNvPr>
            <p:cNvSpPr txBox="1"/>
            <p:nvPr/>
          </p:nvSpPr>
          <p:spPr>
            <a:xfrm>
              <a:off x="4400481" y="1773048"/>
              <a:ext cx="1362874" cy="276999"/>
            </a:xfrm>
            <a:prstGeom prst="rect">
              <a:avLst/>
            </a:prstGeom>
            <a:noFill/>
          </p:spPr>
          <p:txBody>
            <a:bodyPr wrap="none" rtlCol="0">
              <a:spAutoFit/>
            </a:bodyPr>
            <a:lstStyle/>
            <a:p>
              <a:r>
                <a:rPr lang="pt-BR" sz="1200" dirty="0"/>
                <a:t>101000100110101</a:t>
              </a:r>
            </a:p>
          </p:txBody>
        </p:sp>
      </p:grpSp>
      <p:grpSp>
        <p:nvGrpSpPr>
          <p:cNvPr id="102" name="Group 101">
            <a:extLst>
              <a:ext uri="{FF2B5EF4-FFF2-40B4-BE49-F238E27FC236}">
                <a16:creationId xmlns:a16="http://schemas.microsoft.com/office/drawing/2014/main" id="{26C4D0CE-72B8-2733-36DB-26C0894876E3}"/>
              </a:ext>
            </a:extLst>
          </p:cNvPr>
          <p:cNvGrpSpPr/>
          <p:nvPr/>
        </p:nvGrpSpPr>
        <p:grpSpPr>
          <a:xfrm>
            <a:off x="5210534" y="1173145"/>
            <a:ext cx="1493358" cy="1394851"/>
            <a:chOff x="5210534" y="1173145"/>
            <a:chExt cx="1493358" cy="1394851"/>
          </a:xfrm>
        </p:grpSpPr>
        <p:sp>
          <p:nvSpPr>
            <p:cNvPr id="97" name="Rectangle 96">
              <a:extLst>
                <a:ext uri="{FF2B5EF4-FFF2-40B4-BE49-F238E27FC236}">
                  <a16:creationId xmlns:a16="http://schemas.microsoft.com/office/drawing/2014/main" id="{50DF46BF-2A83-5752-4CD3-9FC56CA469CF}"/>
                </a:ext>
              </a:extLst>
            </p:cNvPr>
            <p:cNvSpPr/>
            <p:nvPr/>
          </p:nvSpPr>
          <p:spPr>
            <a:xfrm>
              <a:off x="5269459" y="1571057"/>
              <a:ext cx="1422400" cy="939779"/>
            </a:xfrm>
            <a:prstGeom prst="rect">
              <a:avLst/>
            </a:prstGeom>
            <a:solidFill>
              <a:srgbClr val="FF0000">
                <a:alpha val="44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pic>
          <p:nvPicPr>
            <p:cNvPr id="100" name="Picture 99" descr="A white line on a black background&#10;&#10;Description automatically generated">
              <a:extLst>
                <a:ext uri="{FF2B5EF4-FFF2-40B4-BE49-F238E27FC236}">
                  <a16:creationId xmlns:a16="http://schemas.microsoft.com/office/drawing/2014/main" id="{538497DD-7A80-1291-C7D6-CF0BC42BDE9B}"/>
                </a:ext>
              </a:extLst>
            </p:cNvPr>
            <p:cNvPicPr>
              <a:picLocks noChangeAspect="1"/>
            </p:cNvPicPr>
            <p:nvPr/>
          </p:nvPicPr>
          <p:blipFill>
            <a:blip r:embed="rId3"/>
            <a:stretch>
              <a:fillRect/>
            </a:stretch>
          </p:blipFill>
          <p:spPr>
            <a:xfrm>
              <a:off x="5257428" y="1513896"/>
              <a:ext cx="1446464" cy="1054100"/>
            </a:xfrm>
            <a:prstGeom prst="rect">
              <a:avLst/>
            </a:prstGeom>
          </p:spPr>
        </p:pic>
        <p:sp>
          <p:nvSpPr>
            <p:cNvPr id="101" name="TextBox 100">
              <a:extLst>
                <a:ext uri="{FF2B5EF4-FFF2-40B4-BE49-F238E27FC236}">
                  <a16:creationId xmlns:a16="http://schemas.microsoft.com/office/drawing/2014/main" id="{05F16CF7-FCB0-2AE7-72BA-945226C7CA30}"/>
                </a:ext>
              </a:extLst>
            </p:cNvPr>
            <p:cNvSpPr txBox="1"/>
            <p:nvPr/>
          </p:nvSpPr>
          <p:spPr>
            <a:xfrm>
              <a:off x="5210534" y="1173145"/>
              <a:ext cx="1439497" cy="369332"/>
            </a:xfrm>
            <a:prstGeom prst="rect">
              <a:avLst/>
            </a:prstGeom>
            <a:noFill/>
          </p:spPr>
          <p:txBody>
            <a:bodyPr wrap="none" rtlCol="0">
              <a:spAutoFit/>
            </a:bodyPr>
            <a:lstStyle/>
            <a:p>
              <a:r>
                <a:rPr lang="pt-BR" dirty="0"/>
                <a:t>canal ruidoso</a:t>
              </a:r>
            </a:p>
          </p:txBody>
        </p:sp>
      </p:grpSp>
      <p:grpSp>
        <p:nvGrpSpPr>
          <p:cNvPr id="140" name="Group 139">
            <a:extLst>
              <a:ext uri="{FF2B5EF4-FFF2-40B4-BE49-F238E27FC236}">
                <a16:creationId xmlns:a16="http://schemas.microsoft.com/office/drawing/2014/main" id="{B25E6671-2659-622B-0254-C0B1FC6348F0}"/>
              </a:ext>
            </a:extLst>
          </p:cNvPr>
          <p:cNvGrpSpPr/>
          <p:nvPr/>
        </p:nvGrpSpPr>
        <p:grpSpPr>
          <a:xfrm>
            <a:off x="9080365" y="1510933"/>
            <a:ext cx="1640852" cy="1547196"/>
            <a:chOff x="9080365" y="1510933"/>
            <a:chExt cx="1640852" cy="1547196"/>
          </a:xfrm>
        </p:grpSpPr>
        <p:sp>
          <p:nvSpPr>
            <p:cNvPr id="112" name="Rectangle 111">
              <a:extLst>
                <a:ext uri="{FF2B5EF4-FFF2-40B4-BE49-F238E27FC236}">
                  <a16:creationId xmlns:a16="http://schemas.microsoft.com/office/drawing/2014/main" id="{9EE0D9E5-18B0-2EE3-0803-DC841D355B44}"/>
                </a:ext>
              </a:extLst>
            </p:cNvPr>
            <p:cNvSpPr/>
            <p:nvPr/>
          </p:nvSpPr>
          <p:spPr>
            <a:xfrm rot="2724697">
              <a:off x="9175330" y="1515273"/>
              <a:ext cx="920756" cy="912076"/>
            </a:xfrm>
            <a:prstGeom prst="rect">
              <a:avLst/>
            </a:prstGeom>
            <a:noFill/>
            <a:ln w="190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13" name="TextBox 112">
              <a:extLst>
                <a:ext uri="{FF2B5EF4-FFF2-40B4-BE49-F238E27FC236}">
                  <a16:creationId xmlns:a16="http://schemas.microsoft.com/office/drawing/2014/main" id="{1F27A0D2-BA9D-89B7-26FA-8949BD696172}"/>
                </a:ext>
              </a:extLst>
            </p:cNvPr>
            <p:cNvSpPr txBox="1"/>
            <p:nvPr/>
          </p:nvSpPr>
          <p:spPr>
            <a:xfrm>
              <a:off x="9080365" y="1636143"/>
              <a:ext cx="1110689" cy="762645"/>
            </a:xfrm>
            <a:prstGeom prst="rect">
              <a:avLst/>
            </a:prstGeom>
            <a:noFill/>
          </p:spPr>
          <p:txBody>
            <a:bodyPr wrap="none" rtlCol="0">
              <a:spAutoFit/>
            </a:bodyPr>
            <a:lstStyle/>
            <a:p>
              <a:pPr algn="ctr">
                <a:lnSpc>
                  <a:spcPct val="80000"/>
                </a:lnSpc>
              </a:pPr>
              <a:r>
                <a:rPr lang="pt-BR" dirty="0"/>
                <a:t>EDC’ d’</a:t>
              </a:r>
            </a:p>
            <a:p>
              <a:pPr algn="ctr">
                <a:lnSpc>
                  <a:spcPct val="80000"/>
                </a:lnSpc>
              </a:pPr>
              <a:r>
                <a:rPr lang="pt-BR" dirty="0"/>
                <a:t>sem erros</a:t>
              </a:r>
            </a:p>
            <a:p>
              <a:pPr algn="ctr">
                <a:lnSpc>
                  <a:spcPct val="80000"/>
                </a:lnSpc>
              </a:pPr>
              <a:r>
                <a:rPr lang="pt-BR" dirty="0"/>
                <a:t>?</a:t>
              </a:r>
            </a:p>
          </p:txBody>
        </p:sp>
        <p:cxnSp>
          <p:nvCxnSpPr>
            <p:cNvPr id="115" name="Straight Arrow Connector 114">
              <a:extLst>
                <a:ext uri="{FF2B5EF4-FFF2-40B4-BE49-F238E27FC236}">
                  <a16:creationId xmlns:a16="http://schemas.microsoft.com/office/drawing/2014/main" id="{620F0D83-7DDC-60C8-5E1D-9EDDDB8CFB0F}"/>
                </a:ext>
              </a:extLst>
            </p:cNvPr>
            <p:cNvCxnSpPr/>
            <p:nvPr/>
          </p:nvCxnSpPr>
          <p:spPr>
            <a:xfrm>
              <a:off x="9630629" y="2610766"/>
              <a:ext cx="0" cy="447363"/>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8ED0CDC7-0678-B1F6-2E88-089425C4BBB2}"/>
                </a:ext>
              </a:extLst>
            </p:cNvPr>
            <p:cNvCxnSpPr>
              <a:cxnSpLocks/>
            </p:cNvCxnSpPr>
            <p:nvPr/>
          </p:nvCxnSpPr>
          <p:spPr>
            <a:xfrm>
              <a:off x="10283674" y="1971310"/>
              <a:ext cx="307542"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B7AE18A9-D23C-5B59-46AB-6614B25BBEEF}"/>
                </a:ext>
              </a:extLst>
            </p:cNvPr>
            <p:cNvSpPr txBox="1"/>
            <p:nvPr/>
          </p:nvSpPr>
          <p:spPr>
            <a:xfrm>
              <a:off x="10243380" y="1628288"/>
              <a:ext cx="477837" cy="369332"/>
            </a:xfrm>
            <a:prstGeom prst="rect">
              <a:avLst/>
            </a:prstGeom>
            <a:noFill/>
          </p:spPr>
          <p:txBody>
            <a:bodyPr wrap="square" rtlCol="0">
              <a:spAutoFit/>
            </a:bodyPr>
            <a:lstStyle/>
            <a:p>
              <a:r>
                <a:rPr lang="pt-BR" dirty="0"/>
                <a:t>S</a:t>
              </a:r>
            </a:p>
          </p:txBody>
        </p:sp>
        <p:sp>
          <p:nvSpPr>
            <p:cNvPr id="120" name="TextBox 119">
              <a:extLst>
                <a:ext uri="{FF2B5EF4-FFF2-40B4-BE49-F238E27FC236}">
                  <a16:creationId xmlns:a16="http://schemas.microsoft.com/office/drawing/2014/main" id="{0AAAA370-CA0C-A543-EE0F-C1538FDF88F4}"/>
                </a:ext>
              </a:extLst>
            </p:cNvPr>
            <p:cNvSpPr txBox="1"/>
            <p:nvPr/>
          </p:nvSpPr>
          <p:spPr>
            <a:xfrm>
              <a:off x="9653018" y="2627413"/>
              <a:ext cx="477837" cy="369332"/>
            </a:xfrm>
            <a:prstGeom prst="rect">
              <a:avLst/>
            </a:prstGeom>
            <a:noFill/>
          </p:spPr>
          <p:txBody>
            <a:bodyPr wrap="square" rtlCol="0">
              <a:spAutoFit/>
            </a:bodyPr>
            <a:lstStyle/>
            <a:p>
              <a:r>
                <a:rPr lang="pt-BR" dirty="0"/>
                <a:t>N</a:t>
              </a:r>
            </a:p>
          </p:txBody>
        </p:sp>
      </p:grpSp>
      <p:grpSp>
        <p:nvGrpSpPr>
          <p:cNvPr id="132" name="Group 131">
            <a:extLst>
              <a:ext uri="{FF2B5EF4-FFF2-40B4-BE49-F238E27FC236}">
                <a16:creationId xmlns:a16="http://schemas.microsoft.com/office/drawing/2014/main" id="{04EB4435-6AFE-6EEE-474B-BAACFFAE311D}"/>
              </a:ext>
            </a:extLst>
          </p:cNvPr>
          <p:cNvGrpSpPr/>
          <p:nvPr/>
        </p:nvGrpSpPr>
        <p:grpSpPr>
          <a:xfrm>
            <a:off x="6229440" y="1599394"/>
            <a:ext cx="2990176" cy="2711173"/>
            <a:chOff x="6229440" y="1599394"/>
            <a:chExt cx="2990176" cy="2711173"/>
          </a:xfrm>
        </p:grpSpPr>
        <p:cxnSp>
          <p:nvCxnSpPr>
            <p:cNvPr id="103" name="Straight Arrow Connector 102">
              <a:extLst>
                <a:ext uri="{FF2B5EF4-FFF2-40B4-BE49-F238E27FC236}">
                  <a16:creationId xmlns:a16="http://schemas.microsoft.com/office/drawing/2014/main" id="{F631BCC8-CACC-8713-755E-14238F4497B9}"/>
                </a:ext>
              </a:extLst>
            </p:cNvPr>
            <p:cNvCxnSpPr>
              <a:cxnSpLocks/>
            </p:cNvCxnSpPr>
            <p:nvPr/>
          </p:nvCxnSpPr>
          <p:spPr>
            <a:xfrm>
              <a:off x="6661658" y="1979252"/>
              <a:ext cx="2326085"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5" name="TextBox 104">
              <a:extLst>
                <a:ext uri="{FF2B5EF4-FFF2-40B4-BE49-F238E27FC236}">
                  <a16:creationId xmlns:a16="http://schemas.microsoft.com/office/drawing/2014/main" id="{1BFAC55F-FAE3-97FA-1E39-67BAAF21454D}"/>
                </a:ext>
              </a:extLst>
            </p:cNvPr>
            <p:cNvSpPr txBox="1"/>
            <p:nvPr/>
          </p:nvSpPr>
          <p:spPr>
            <a:xfrm>
              <a:off x="6818075" y="1694311"/>
              <a:ext cx="577402" cy="276999"/>
            </a:xfrm>
            <a:prstGeom prst="rect">
              <a:avLst/>
            </a:prstGeom>
            <a:noFill/>
          </p:spPr>
          <p:txBody>
            <a:bodyPr wrap="none" rtlCol="0">
              <a:spAutoFit/>
            </a:bodyPr>
            <a:lstStyle/>
            <a:p>
              <a:r>
                <a:rPr lang="pt-BR" sz="1200" dirty="0"/>
                <a:t>01101</a:t>
              </a:r>
            </a:p>
          </p:txBody>
        </p:sp>
        <p:sp>
          <p:nvSpPr>
            <p:cNvPr id="106" name="TextBox 105">
              <a:extLst>
                <a:ext uri="{FF2B5EF4-FFF2-40B4-BE49-F238E27FC236}">
                  <a16:creationId xmlns:a16="http://schemas.microsoft.com/office/drawing/2014/main" id="{3B5A061B-EC5C-D58B-3CF9-29ABC41C1E43}"/>
                </a:ext>
              </a:extLst>
            </p:cNvPr>
            <p:cNvSpPr txBox="1"/>
            <p:nvPr/>
          </p:nvSpPr>
          <p:spPr>
            <a:xfrm>
              <a:off x="6830106" y="2164310"/>
              <a:ext cx="66424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1" u="none" strike="noStrike" kern="1200" cap="none" spc="0" normalizeH="0" baseline="0" noProof="0" dirty="0">
                  <a:ln>
                    <a:noFill/>
                  </a:ln>
                  <a:solidFill>
                    <a:srgbClr val="C00000"/>
                  </a:solidFill>
                  <a:effectLst/>
                  <a:uLnTx/>
                  <a:uFillTx/>
                  <a:latin typeface="Calibri" panose="020F0502020204030204"/>
                  <a:ea typeface="+mn-ea"/>
                  <a:cs typeface="+mn-cs"/>
                </a:rPr>
                <a:t>EDC’</a:t>
              </a:r>
            </a:p>
          </p:txBody>
        </p:sp>
        <p:sp>
          <p:nvSpPr>
            <p:cNvPr id="107" name="Rounded Rectangle 106">
              <a:extLst>
                <a:ext uri="{FF2B5EF4-FFF2-40B4-BE49-F238E27FC236}">
                  <a16:creationId xmlns:a16="http://schemas.microsoft.com/office/drawing/2014/main" id="{D1F03D24-DCF6-3018-EA50-90DE003949D3}"/>
                </a:ext>
              </a:extLst>
            </p:cNvPr>
            <p:cNvSpPr/>
            <p:nvPr/>
          </p:nvSpPr>
          <p:spPr>
            <a:xfrm>
              <a:off x="6857957" y="1599394"/>
              <a:ext cx="495502" cy="434717"/>
            </a:xfrm>
            <a:prstGeom prst="roundRect">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09" name="TextBox 108">
              <a:extLst>
                <a:ext uri="{FF2B5EF4-FFF2-40B4-BE49-F238E27FC236}">
                  <a16:creationId xmlns:a16="http://schemas.microsoft.com/office/drawing/2014/main" id="{65EBB518-0373-BA93-7E8E-34A05B6E2F3F}"/>
                </a:ext>
              </a:extLst>
            </p:cNvPr>
            <p:cNvSpPr txBox="1"/>
            <p:nvPr/>
          </p:nvSpPr>
          <p:spPr>
            <a:xfrm>
              <a:off x="7358148" y="2153537"/>
              <a:ext cx="186146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1" u="none" strike="noStrike" kern="1200" cap="none" spc="0" normalizeH="0" baseline="0" noProof="0" dirty="0">
                  <a:ln>
                    <a:noFill/>
                  </a:ln>
                  <a:solidFill>
                    <a:srgbClr val="0E00A3"/>
                  </a:solidFill>
                  <a:effectLst/>
                  <a:uLnTx/>
                  <a:uFillTx/>
                  <a:latin typeface="Calibri" panose="020F0502020204030204"/>
                  <a:ea typeface="+mn-ea"/>
                  <a:cs typeface="+mn-cs"/>
                </a:rPr>
                <a:t>d’: </a:t>
              </a:r>
              <a:r>
                <a:rPr kumimoji="0" lang="pt-BR" sz="1800" b="0" i="0" u="none" strike="noStrike" kern="1200" cap="none" spc="0" normalizeH="0" baseline="0" noProof="0" dirty="0">
                  <a:ln>
                    <a:noFill/>
                  </a:ln>
                  <a:solidFill>
                    <a:srgbClr val="0E00A3"/>
                  </a:solidFill>
                  <a:effectLst/>
                  <a:uLnTx/>
                  <a:uFillTx/>
                  <a:latin typeface="Calibri" panose="020F0502020204030204"/>
                  <a:ea typeface="+mn-ea"/>
                  <a:cs typeface="+mn-cs"/>
                </a:rPr>
                <a:t>dados recebidos</a:t>
              </a:r>
            </a:p>
          </p:txBody>
        </p:sp>
        <p:sp>
          <p:nvSpPr>
            <p:cNvPr id="110" name="Rounded Rectangle 109">
              <a:extLst>
                <a:ext uri="{FF2B5EF4-FFF2-40B4-BE49-F238E27FC236}">
                  <a16:creationId xmlns:a16="http://schemas.microsoft.com/office/drawing/2014/main" id="{5BA17593-265A-0AA3-2B2A-0CC70A427172}"/>
                </a:ext>
              </a:extLst>
            </p:cNvPr>
            <p:cNvSpPr/>
            <p:nvPr/>
          </p:nvSpPr>
          <p:spPr>
            <a:xfrm>
              <a:off x="7393874" y="1599970"/>
              <a:ext cx="1341809" cy="434717"/>
            </a:xfrm>
            <a:prstGeom prst="roundRect">
              <a:avLst/>
            </a:prstGeom>
            <a:noFill/>
            <a:ln w="254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11" name="TextBox 110">
              <a:extLst>
                <a:ext uri="{FF2B5EF4-FFF2-40B4-BE49-F238E27FC236}">
                  <a16:creationId xmlns:a16="http://schemas.microsoft.com/office/drawing/2014/main" id="{A9B42FD9-3433-ADEC-AC06-93E945ECA18E}"/>
                </a:ext>
              </a:extLst>
            </p:cNvPr>
            <p:cNvSpPr txBox="1"/>
            <p:nvPr/>
          </p:nvSpPr>
          <p:spPr>
            <a:xfrm>
              <a:off x="7372809" y="1697611"/>
              <a:ext cx="1362874" cy="276999"/>
            </a:xfrm>
            <a:prstGeom prst="rect">
              <a:avLst/>
            </a:prstGeom>
            <a:noFill/>
          </p:spPr>
          <p:txBody>
            <a:bodyPr wrap="none" rtlCol="0">
              <a:spAutoFit/>
            </a:bodyPr>
            <a:lstStyle/>
            <a:p>
              <a:r>
                <a:rPr lang="pt-BR" sz="1200" dirty="0"/>
                <a:t>10100</a:t>
              </a:r>
              <a:r>
                <a:rPr lang="pt-BR" sz="1200" dirty="0">
                  <a:solidFill>
                    <a:srgbClr val="FF0000"/>
                  </a:solidFill>
                </a:rPr>
                <a:t>1</a:t>
              </a:r>
              <a:r>
                <a:rPr lang="pt-BR" sz="1200" dirty="0"/>
                <a:t>100110101</a:t>
              </a:r>
            </a:p>
          </p:txBody>
        </p:sp>
        <p:sp>
          <p:nvSpPr>
            <p:cNvPr id="131" name="Text Box 4">
              <a:extLst>
                <a:ext uri="{FF2B5EF4-FFF2-40B4-BE49-F238E27FC236}">
                  <a16:creationId xmlns:a16="http://schemas.microsoft.com/office/drawing/2014/main" id="{66A56A80-3BBD-9BC6-761F-B24F6F21FAF6}"/>
                </a:ext>
              </a:extLst>
            </p:cNvPr>
            <p:cNvSpPr txBox="1">
              <a:spLocks noChangeArrowheads="1"/>
            </p:cNvSpPr>
            <p:nvPr/>
          </p:nvSpPr>
          <p:spPr bwMode="auto">
            <a:xfrm>
              <a:off x="6229440" y="2740907"/>
              <a:ext cx="2755100" cy="156966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28600" marR="0" lvl="0" indent="-228600" algn="l" defTabSz="914400" rtl="0" eaLnBrk="1" fontAlgn="auto" latinLnBrk="0" hangingPunct="1">
                <a:lnSpc>
                  <a:spcPct val="100000"/>
                </a:lnSpc>
                <a:spcBef>
                  <a:spcPts val="0"/>
                </a:spcBef>
                <a:spcAft>
                  <a:spcPts val="0"/>
                </a:spcAft>
                <a:buClr>
                  <a:srgbClr val="0E00A3"/>
                </a:buClr>
                <a:buSzTx/>
                <a:buFont typeface="Wingdings" pitchFamily="2" charset="2"/>
                <a:buChar char="§"/>
                <a:defRPr/>
              </a:pPr>
              <a:r>
                <a:rPr kumimoji="0" lang="pt-BR" sz="2400" b="0" i="0" u="none" strike="noStrike" kern="1200" cap="none" spc="0" normalizeH="0" baseline="0" noProof="0" dirty="0">
                  <a:ln>
                    <a:noFill/>
                  </a:ln>
                  <a:effectLst/>
                  <a:uLnTx/>
                  <a:uFillTx/>
                  <a:latin typeface="Calibri" panose="020F0502020204030204"/>
                  <a:ea typeface="ＭＳ Ｐゴシック" charset="0"/>
                  <a:cs typeface="+mn-cs"/>
                </a:rPr>
                <a:t>bits</a:t>
              </a:r>
              <a:r>
                <a:rPr kumimoji="0" lang="pt-BR" sz="24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EDC’</a:t>
              </a:r>
              <a:r>
                <a:rPr lang="pt-BR" sz="2400" dirty="0">
                  <a:solidFill>
                    <a:srgbClr val="C00000"/>
                  </a:solidFill>
                  <a:latin typeface="Calibri" panose="020F0502020204030204"/>
                </a:rPr>
                <a:t> </a:t>
              </a:r>
              <a:r>
                <a:rPr lang="pt-BR" sz="2400" i="0" dirty="0">
                  <a:solidFill>
                    <a:srgbClr val="C00000"/>
                  </a:solidFill>
                  <a:latin typeface="Calibri" panose="020F0502020204030204"/>
                </a:rPr>
                <a:t>recebidos</a:t>
              </a:r>
              <a:r>
                <a:rPr kumimoji="0" lang="pt-BR" sz="24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pt-BR" sz="2400" b="0" i="0" u="none" strike="noStrike" kern="1200" cap="none" spc="0" normalizeH="0" baseline="0" noProof="0" dirty="0">
                  <a:ln>
                    <a:noFill/>
                  </a:ln>
                  <a:effectLst/>
                  <a:uLnTx/>
                  <a:uFillTx/>
                  <a:latin typeface="Calibri" panose="020F0502020204030204"/>
                  <a:ea typeface="ＭＳ Ｐゴシック" charset="0"/>
                  <a:cs typeface="+mn-cs"/>
                </a:rPr>
                <a:t>e</a:t>
              </a:r>
              <a:r>
                <a:rPr kumimoji="0" lang="pt-BR" sz="24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pt-BR" sz="2400" b="0" i="0" u="none" strike="noStrike" kern="1200" cap="none" spc="0" normalizeH="0" baseline="0" noProof="0" dirty="0">
                  <a:ln>
                    <a:noFill/>
                  </a:ln>
                  <a:effectLst/>
                  <a:uLnTx/>
                  <a:uFillTx/>
                  <a:latin typeface="Calibri" panose="020F0502020204030204"/>
                  <a:ea typeface="ＭＳ Ｐゴシック" charset="0"/>
                  <a:cs typeface="+mn-cs"/>
                </a:rPr>
                <a:t>bits</a:t>
              </a:r>
              <a:r>
                <a:rPr kumimoji="0" lang="pt-BR" sz="24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pt-BR" sz="2400" b="0" i="0" u="none" strike="noStrike" kern="1200" cap="none" spc="0" normalizeH="0" baseline="0" noProof="0" dirty="0">
                  <a:ln>
                    <a:noFill/>
                  </a:ln>
                  <a:solidFill>
                    <a:srgbClr val="0E00A3"/>
                  </a:solidFill>
                  <a:effectLst/>
                  <a:uLnTx/>
                  <a:uFillTx/>
                  <a:latin typeface="Calibri" panose="020F0502020204030204"/>
                  <a:ea typeface="ＭＳ Ｐゴシック" charset="0"/>
                  <a:cs typeface="+mn-cs"/>
                </a:rPr>
                <a:t>d’ recebidos</a:t>
              </a:r>
              <a:r>
                <a:rPr kumimoji="0" lang="pt-BR" sz="2400" b="0" u="none" strike="noStrike" kern="1200" cap="none" spc="0" normalizeH="0" baseline="0" noProof="0" dirty="0">
                  <a:ln>
                    <a:noFill/>
                  </a:ln>
                  <a:solidFill>
                    <a:srgbClr val="0E00A3"/>
                  </a:solidFill>
                  <a:effectLst/>
                  <a:uLnTx/>
                  <a:uFillTx/>
                  <a:latin typeface="Calibri" panose="020F0502020204030204"/>
                  <a:ea typeface="ＭＳ Ｐゴシック" charset="0"/>
                  <a:cs typeface="+mn-cs"/>
                </a:rPr>
                <a:t> </a:t>
              </a:r>
              <a:r>
                <a:rPr kumimoji="0" lang="pt-BR" sz="2400" b="0" i="0" u="none" strike="noStrike" kern="1200" cap="none" spc="0" normalizeH="0" baseline="0" noProof="0" dirty="0">
                  <a:ln>
                    <a:noFill/>
                  </a:ln>
                  <a:effectLst/>
                  <a:uLnTx/>
                  <a:uFillTx/>
                  <a:latin typeface="Calibri" panose="020F0502020204030204"/>
                  <a:ea typeface="ＭＳ Ｐゴシック" charset="0"/>
                  <a:cs typeface="+mn-cs"/>
                </a:rPr>
                <a:t>podem conter erros</a:t>
              </a:r>
              <a:endParaRPr kumimoji="0" lang="pt-BR" sz="2000" b="0" i="0" u="none" strike="noStrike" kern="1200" cap="none" spc="0" normalizeH="0" baseline="0" noProof="0" dirty="0">
                <a:ln>
                  <a:noFill/>
                </a:ln>
                <a:effectLst/>
                <a:uLnTx/>
                <a:uFillTx/>
                <a:latin typeface="Calibri" panose="020F0502020204030204"/>
                <a:ea typeface="ＭＳ Ｐゴシック" charset="0"/>
                <a:cs typeface="+mn-cs"/>
              </a:endParaRPr>
            </a:p>
          </p:txBody>
        </p:sp>
      </p:grpSp>
      <p:grpSp>
        <p:nvGrpSpPr>
          <p:cNvPr id="141" name="Group 140">
            <a:extLst>
              <a:ext uri="{FF2B5EF4-FFF2-40B4-BE49-F238E27FC236}">
                <a16:creationId xmlns:a16="http://schemas.microsoft.com/office/drawing/2014/main" id="{122548EC-50FC-7510-04E6-59AE80006804}"/>
              </a:ext>
            </a:extLst>
          </p:cNvPr>
          <p:cNvGrpSpPr/>
          <p:nvPr/>
        </p:nvGrpSpPr>
        <p:grpSpPr>
          <a:xfrm>
            <a:off x="9046101" y="3247776"/>
            <a:ext cx="1654254" cy="1692803"/>
            <a:chOff x="9046101" y="3247776"/>
            <a:chExt cx="1654254" cy="1692803"/>
          </a:xfrm>
        </p:grpSpPr>
        <p:grpSp>
          <p:nvGrpSpPr>
            <p:cNvPr id="130" name="Group 129">
              <a:extLst>
                <a:ext uri="{FF2B5EF4-FFF2-40B4-BE49-F238E27FC236}">
                  <a16:creationId xmlns:a16="http://schemas.microsoft.com/office/drawing/2014/main" id="{A2B0CE6A-3BDE-C1C1-099F-3E42C97DD833}"/>
                </a:ext>
              </a:extLst>
            </p:cNvPr>
            <p:cNvGrpSpPr/>
            <p:nvPr/>
          </p:nvGrpSpPr>
          <p:grpSpPr>
            <a:xfrm>
              <a:off x="9046101" y="3247776"/>
              <a:ext cx="1654254" cy="1543855"/>
              <a:chOff x="9053055" y="3247776"/>
              <a:chExt cx="1654254" cy="1543855"/>
            </a:xfrm>
          </p:grpSpPr>
          <p:grpSp>
            <p:nvGrpSpPr>
              <p:cNvPr id="129" name="Group 128">
                <a:extLst>
                  <a:ext uri="{FF2B5EF4-FFF2-40B4-BE49-F238E27FC236}">
                    <a16:creationId xmlns:a16="http://schemas.microsoft.com/office/drawing/2014/main" id="{373BB81E-C1A1-5B8C-130B-90CB0929258C}"/>
                  </a:ext>
                </a:extLst>
              </p:cNvPr>
              <p:cNvGrpSpPr/>
              <p:nvPr/>
            </p:nvGrpSpPr>
            <p:grpSpPr>
              <a:xfrm>
                <a:off x="9053055" y="3247776"/>
                <a:ext cx="1654254" cy="920756"/>
                <a:chOff x="9066963" y="3213006"/>
                <a:chExt cx="1654254" cy="920756"/>
              </a:xfrm>
            </p:grpSpPr>
            <p:sp>
              <p:nvSpPr>
                <p:cNvPr id="121" name="Rectangle 120">
                  <a:extLst>
                    <a:ext uri="{FF2B5EF4-FFF2-40B4-BE49-F238E27FC236}">
                      <a16:creationId xmlns:a16="http://schemas.microsoft.com/office/drawing/2014/main" id="{2EF80034-FD47-F4AA-5CCD-AAA550446F17}"/>
                    </a:ext>
                  </a:extLst>
                </p:cNvPr>
                <p:cNvSpPr/>
                <p:nvPr/>
              </p:nvSpPr>
              <p:spPr>
                <a:xfrm rot="2724697">
                  <a:off x="9189238" y="3217346"/>
                  <a:ext cx="920756" cy="912076"/>
                </a:xfrm>
                <a:prstGeom prst="rect">
                  <a:avLst/>
                </a:prstGeom>
                <a:noFill/>
                <a:ln w="190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22" name="TextBox 121">
                  <a:extLst>
                    <a:ext uri="{FF2B5EF4-FFF2-40B4-BE49-F238E27FC236}">
                      <a16:creationId xmlns:a16="http://schemas.microsoft.com/office/drawing/2014/main" id="{55CC7FCD-08D4-20B9-B039-01792AD34178}"/>
                    </a:ext>
                  </a:extLst>
                </p:cNvPr>
                <p:cNvSpPr txBox="1"/>
                <p:nvPr/>
              </p:nvSpPr>
              <p:spPr>
                <a:xfrm>
                  <a:off x="9066963" y="3338216"/>
                  <a:ext cx="1137491" cy="762645"/>
                </a:xfrm>
                <a:prstGeom prst="rect">
                  <a:avLst/>
                </a:prstGeom>
                <a:noFill/>
              </p:spPr>
              <p:txBody>
                <a:bodyPr wrap="none" rtlCol="0">
                  <a:spAutoFit/>
                </a:bodyPr>
                <a:lstStyle/>
                <a:p>
                  <a:pPr algn="ctr">
                    <a:lnSpc>
                      <a:spcPct val="80000"/>
                    </a:lnSpc>
                  </a:pPr>
                  <a:r>
                    <a:rPr lang="pt-BR" dirty="0"/>
                    <a:t>erros</a:t>
                  </a:r>
                  <a:br>
                    <a:rPr lang="pt-BR" dirty="0"/>
                  </a:br>
                  <a:r>
                    <a:rPr lang="pt-BR" dirty="0"/>
                    <a:t>corrigíveis</a:t>
                  </a:r>
                </a:p>
                <a:p>
                  <a:pPr algn="ctr">
                    <a:lnSpc>
                      <a:spcPct val="80000"/>
                    </a:lnSpc>
                  </a:pPr>
                  <a:r>
                    <a:rPr lang="pt-BR" dirty="0"/>
                    <a:t>?</a:t>
                  </a:r>
                </a:p>
              </p:txBody>
            </p:sp>
            <p:cxnSp>
              <p:nvCxnSpPr>
                <p:cNvPr id="123" name="Straight Arrow Connector 122">
                  <a:extLst>
                    <a:ext uri="{FF2B5EF4-FFF2-40B4-BE49-F238E27FC236}">
                      <a16:creationId xmlns:a16="http://schemas.microsoft.com/office/drawing/2014/main" id="{41230B45-CD11-0CB2-0427-6DAC236F6FBE}"/>
                    </a:ext>
                  </a:extLst>
                </p:cNvPr>
                <p:cNvCxnSpPr>
                  <a:cxnSpLocks/>
                </p:cNvCxnSpPr>
                <p:nvPr/>
              </p:nvCxnSpPr>
              <p:spPr>
                <a:xfrm>
                  <a:off x="10283674" y="3683494"/>
                  <a:ext cx="307542"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AF636F8D-FBB0-6FC7-1B05-21D689EC198C}"/>
                    </a:ext>
                  </a:extLst>
                </p:cNvPr>
                <p:cNvSpPr txBox="1"/>
                <p:nvPr/>
              </p:nvSpPr>
              <p:spPr>
                <a:xfrm>
                  <a:off x="10243380" y="3336995"/>
                  <a:ext cx="477837" cy="369332"/>
                </a:xfrm>
                <a:prstGeom prst="rect">
                  <a:avLst/>
                </a:prstGeom>
                <a:noFill/>
              </p:spPr>
              <p:txBody>
                <a:bodyPr wrap="square" rtlCol="0">
                  <a:spAutoFit/>
                </a:bodyPr>
                <a:lstStyle/>
                <a:p>
                  <a:r>
                    <a:rPr lang="pt-BR" dirty="0"/>
                    <a:t>S</a:t>
                  </a:r>
                </a:p>
              </p:txBody>
            </p:sp>
          </p:grpSp>
          <p:cxnSp>
            <p:nvCxnSpPr>
              <p:cNvPr id="127" name="Straight Arrow Connector 126">
                <a:extLst>
                  <a:ext uri="{FF2B5EF4-FFF2-40B4-BE49-F238E27FC236}">
                    <a16:creationId xmlns:a16="http://schemas.microsoft.com/office/drawing/2014/main" id="{191C107E-32C9-1D8A-99D1-BF0EC8C708C9}"/>
                  </a:ext>
                </a:extLst>
              </p:cNvPr>
              <p:cNvCxnSpPr/>
              <p:nvPr/>
            </p:nvCxnSpPr>
            <p:spPr>
              <a:xfrm>
                <a:off x="9633776" y="4344268"/>
                <a:ext cx="0" cy="447363"/>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BC4613A4-2F1B-D9FA-F4BB-9C40E8DD5A9C}"/>
                  </a:ext>
                </a:extLst>
              </p:cNvPr>
              <p:cNvSpPr txBox="1"/>
              <p:nvPr/>
            </p:nvSpPr>
            <p:spPr>
              <a:xfrm>
                <a:off x="9653594" y="4335817"/>
                <a:ext cx="477837" cy="369332"/>
              </a:xfrm>
              <a:prstGeom prst="rect">
                <a:avLst/>
              </a:prstGeom>
              <a:noFill/>
            </p:spPr>
            <p:txBody>
              <a:bodyPr wrap="square" rtlCol="0">
                <a:spAutoFit/>
              </a:bodyPr>
              <a:lstStyle/>
              <a:p>
                <a:r>
                  <a:rPr lang="pt-BR" dirty="0"/>
                  <a:t>N</a:t>
                </a:r>
              </a:p>
            </p:txBody>
          </p:sp>
        </p:grpSp>
        <p:grpSp>
          <p:nvGrpSpPr>
            <p:cNvPr id="139" name="Group 138">
              <a:extLst>
                <a:ext uri="{FF2B5EF4-FFF2-40B4-BE49-F238E27FC236}">
                  <a16:creationId xmlns:a16="http://schemas.microsoft.com/office/drawing/2014/main" id="{B224819A-741C-1E4F-B02B-9947915F402E}"/>
                </a:ext>
              </a:extLst>
            </p:cNvPr>
            <p:cNvGrpSpPr/>
            <p:nvPr/>
          </p:nvGrpSpPr>
          <p:grpSpPr>
            <a:xfrm>
              <a:off x="9425332" y="4812536"/>
              <a:ext cx="404786" cy="128043"/>
              <a:chOff x="8063073" y="5100780"/>
              <a:chExt cx="672610" cy="217866"/>
            </a:xfrm>
          </p:grpSpPr>
          <p:cxnSp>
            <p:nvCxnSpPr>
              <p:cNvPr id="134" name="Straight Connector 133">
                <a:extLst>
                  <a:ext uri="{FF2B5EF4-FFF2-40B4-BE49-F238E27FC236}">
                    <a16:creationId xmlns:a16="http://schemas.microsoft.com/office/drawing/2014/main" id="{98CE0747-0BAD-6871-D98A-A06BE35A3EF5}"/>
                  </a:ext>
                </a:extLst>
              </p:cNvPr>
              <p:cNvCxnSpPr/>
              <p:nvPr/>
            </p:nvCxnSpPr>
            <p:spPr>
              <a:xfrm>
                <a:off x="8063073" y="5100780"/>
                <a:ext cx="672610" cy="0"/>
              </a:xfrm>
              <a:prstGeom prst="line">
                <a:avLst/>
              </a:prstGeom>
              <a:ln w="190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E065ABED-1D5B-C876-AD33-009698429810}"/>
                  </a:ext>
                </a:extLst>
              </p:cNvPr>
              <p:cNvCxnSpPr>
                <a:cxnSpLocks/>
              </p:cNvCxnSpPr>
              <p:nvPr/>
            </p:nvCxnSpPr>
            <p:spPr>
              <a:xfrm>
                <a:off x="8167178" y="5211323"/>
                <a:ext cx="452008" cy="0"/>
              </a:xfrm>
              <a:prstGeom prst="line">
                <a:avLst/>
              </a:prstGeom>
              <a:ln w="19050"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663394EE-B41B-D074-B40F-01C8B3909548}"/>
                  </a:ext>
                </a:extLst>
              </p:cNvPr>
              <p:cNvCxnSpPr>
                <a:cxnSpLocks/>
              </p:cNvCxnSpPr>
              <p:nvPr/>
            </p:nvCxnSpPr>
            <p:spPr>
              <a:xfrm>
                <a:off x="8287381" y="5318646"/>
                <a:ext cx="215895" cy="0"/>
              </a:xfrm>
              <a:prstGeom prst="line">
                <a:avLst/>
              </a:prstGeom>
              <a:ln w="19050" cap="rnd">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 name="Slide Number Placeholder 4">
            <a:extLst>
              <a:ext uri="{FF2B5EF4-FFF2-40B4-BE49-F238E27FC236}">
                <a16:creationId xmlns:a16="http://schemas.microsoft.com/office/drawing/2014/main" id="{B7765AF5-624C-7355-B616-C62927AF60A0}"/>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40</a:t>
            </a:fld>
            <a:endParaRPr lang="pt-BR" dirty="0"/>
          </a:p>
        </p:txBody>
      </p:sp>
      <p:sp>
        <p:nvSpPr>
          <p:cNvPr id="2" name="TextBox 141">
            <a:extLst>
              <a:ext uri="{FF2B5EF4-FFF2-40B4-BE49-F238E27FC236}">
                <a16:creationId xmlns:a16="http://schemas.microsoft.com/office/drawing/2014/main" id="{74A23450-880C-123E-CF00-462891E36EA0}"/>
              </a:ext>
            </a:extLst>
          </p:cNvPr>
          <p:cNvSpPr txBox="1"/>
          <p:nvPr/>
        </p:nvSpPr>
        <p:spPr>
          <a:xfrm>
            <a:off x="1384663" y="6157160"/>
            <a:ext cx="8686032" cy="400110"/>
          </a:xfrm>
          <a:prstGeom prst="rect">
            <a:avLst/>
          </a:prstGeom>
          <a:noFill/>
        </p:spPr>
        <p:txBody>
          <a:bodyPr wrap="none" rtlCol="0">
            <a:spAutoFit/>
          </a:bodyPr>
          <a:lstStyle/>
          <a:p>
            <a:r>
              <a:rPr lang="pt-BR" sz="2000" i="1" dirty="0"/>
              <a:t>EDC usado em muitas camadas: </a:t>
            </a:r>
            <a:r>
              <a:rPr lang="pt-BR" sz="2000" dirty="0"/>
              <a:t>canal (física), enlace, rede, transporte e aplicação</a:t>
            </a:r>
          </a:p>
        </p:txBody>
      </p:sp>
    </p:spTree>
    <p:extLst>
      <p:ext uri="{BB962C8B-B14F-4D97-AF65-F5344CB8AC3E}">
        <p14:creationId xmlns:p14="http://schemas.microsoft.com/office/powerpoint/2010/main" val="31229307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wipe(left)">
                                      <p:cBhvr>
                                        <p:cTn id="7" dur="500"/>
                                        <p:tgtEl>
                                          <p:spTgt spid="9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wipe(left)">
                                      <p:cBhvr>
                                        <p:cTn id="12" dur="500"/>
                                        <p:tgtEl>
                                          <p:spTgt spid="90"/>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1"/>
                                        </p:tgtEl>
                                        <p:attrNameLst>
                                          <p:attrName>style.visibility</p:attrName>
                                        </p:attrNameLst>
                                      </p:cBhvr>
                                      <p:to>
                                        <p:strVal val="visible"/>
                                      </p:to>
                                    </p:set>
                                    <p:animEffect transition="in" filter="dissolve">
                                      <p:cBhvr>
                                        <p:cTn id="15" dur="500"/>
                                        <p:tgtEl>
                                          <p:spTgt spid="9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02"/>
                                        </p:tgtEl>
                                        <p:attrNameLst>
                                          <p:attrName>style.visibility</p:attrName>
                                        </p:attrNameLst>
                                      </p:cBhvr>
                                      <p:to>
                                        <p:strVal val="visible"/>
                                      </p:to>
                                    </p:set>
                                    <p:animEffect transition="in" filter="dissolve">
                                      <p:cBhvr>
                                        <p:cTn id="20" dur="500"/>
                                        <p:tgtEl>
                                          <p:spTgt spid="10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32"/>
                                        </p:tgtEl>
                                        <p:attrNameLst>
                                          <p:attrName>style.visibility</p:attrName>
                                        </p:attrNameLst>
                                      </p:cBhvr>
                                      <p:to>
                                        <p:strVal val="visible"/>
                                      </p:to>
                                    </p:set>
                                    <p:animEffect transition="in" filter="dissolve">
                                      <p:cBhvr>
                                        <p:cTn id="25" dur="500"/>
                                        <p:tgtEl>
                                          <p:spTgt spid="13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0"/>
                                        </p:tgtEl>
                                        <p:attrNameLst>
                                          <p:attrName>style.visibility</p:attrName>
                                        </p:attrNameLst>
                                      </p:cBhvr>
                                      <p:to>
                                        <p:strVal val="visible"/>
                                      </p:to>
                                    </p:set>
                                    <p:animEffect transition="in" filter="dissolve">
                                      <p:cBhvr>
                                        <p:cTn id="30" dur="500"/>
                                        <p:tgtEl>
                                          <p:spTgt spid="14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41"/>
                                        </p:tgtEl>
                                        <p:attrNameLst>
                                          <p:attrName>style.visibility</p:attrName>
                                        </p:attrNameLst>
                                      </p:cBhvr>
                                      <p:to>
                                        <p:strVal val="visible"/>
                                      </p:to>
                                    </p:set>
                                    <p:animEffect transition="in" filter="dissolve">
                                      <p:cBhvr>
                                        <p:cTn id="35" dur="500"/>
                                        <p:tgtEl>
                                          <p:spTgt spid="14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dissolve">
                                      <p:cBhvr>
                                        <p:cTn id="4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D27C79-A5A2-CA45-4A69-FB69B4C0EFFC}"/>
            </a:ext>
          </a:extLst>
        </p:cNvPr>
        <p:cNvGrpSpPr/>
        <p:nvPr/>
      </p:nvGrpSpPr>
      <p:grpSpPr>
        <a:xfrm>
          <a:off x="0" y="0"/>
          <a:ext cx="0" cy="0"/>
          <a:chOff x="0" y="0"/>
          <a:chExt cx="0" cy="0"/>
        </a:xfrm>
      </p:grpSpPr>
      <p:sp>
        <p:nvSpPr>
          <p:cNvPr id="91" name="Text Box 4">
            <a:extLst>
              <a:ext uri="{FF2B5EF4-FFF2-40B4-BE49-F238E27FC236}">
                <a16:creationId xmlns:a16="http://schemas.microsoft.com/office/drawing/2014/main" id="{090060A1-1D5B-F1FB-6042-F5E6DF5FBE77}"/>
              </a:ext>
            </a:extLst>
          </p:cNvPr>
          <p:cNvSpPr txBox="1">
            <a:spLocks noChangeArrowheads="1"/>
          </p:cNvSpPr>
          <p:nvPr/>
        </p:nvSpPr>
        <p:spPr bwMode="auto">
          <a:xfrm>
            <a:off x="787400" y="1250234"/>
            <a:ext cx="10695878"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lvl="0">
              <a:defRPr/>
            </a:pPr>
            <a:r>
              <a:rPr lang="pt-BR" sz="2800" i="0" dirty="0">
                <a:latin typeface="Calibri" panose="020F0502020204030204"/>
              </a:rPr>
              <a:t>A </a:t>
            </a:r>
            <a:r>
              <a:rPr lang="pt-BR" sz="2800" dirty="0">
                <a:solidFill>
                  <a:srgbClr val="C00000"/>
                </a:solidFill>
                <a:latin typeface="Calibri" panose="020F0502020204030204"/>
              </a:rPr>
              <a:t>camada física </a:t>
            </a:r>
            <a:r>
              <a:rPr lang="pt-BR" sz="2800" i="0" dirty="0">
                <a:latin typeface="Calibri" panose="020F0502020204030204"/>
              </a:rPr>
              <a:t>sem fio pode adicionar bits EDC, além de:</a:t>
            </a:r>
            <a:endParaRPr kumimoji="0" lang="pt-BR" sz="2800" b="0" i="0" u="none" strike="noStrike" kern="1200" cap="none" spc="0" normalizeH="0" baseline="0" noProof="0" dirty="0">
              <a:ln>
                <a:noFill/>
              </a:ln>
              <a:effectLst/>
              <a:uLnTx/>
              <a:uFillTx/>
              <a:latin typeface="Calibri" panose="020F0502020204030204"/>
            </a:endParaRPr>
          </a:p>
        </p:txBody>
      </p:sp>
      <p:sp>
        <p:nvSpPr>
          <p:cNvPr id="5" name="Freeform 10">
            <a:extLst>
              <a:ext uri="{FF2B5EF4-FFF2-40B4-BE49-F238E27FC236}">
                <a16:creationId xmlns:a16="http://schemas.microsoft.com/office/drawing/2014/main" id="{ADEF21EC-E9CE-708F-D1A5-0B33FB3CCA08}"/>
              </a:ext>
            </a:extLst>
          </p:cNvPr>
          <p:cNvSpPr>
            <a:spLocks/>
          </p:cNvSpPr>
          <p:nvPr/>
        </p:nvSpPr>
        <p:spPr bwMode="auto">
          <a:xfrm rot="10800000">
            <a:off x="827056" y="2329789"/>
            <a:ext cx="450309" cy="4061761"/>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 name="Group 5">
            <a:extLst>
              <a:ext uri="{FF2B5EF4-FFF2-40B4-BE49-F238E27FC236}">
                <a16:creationId xmlns:a16="http://schemas.microsoft.com/office/drawing/2014/main" id="{43B84BD4-3DFF-8A98-A355-B33820E7454A}"/>
              </a:ext>
            </a:extLst>
          </p:cNvPr>
          <p:cNvGrpSpPr/>
          <p:nvPr/>
        </p:nvGrpSpPr>
        <p:grpSpPr>
          <a:xfrm>
            <a:off x="1185551" y="2191907"/>
            <a:ext cx="1765726" cy="4034752"/>
            <a:chOff x="1484027" y="1706480"/>
            <a:chExt cx="1765726" cy="4034752"/>
          </a:xfrm>
        </p:grpSpPr>
        <p:sp>
          <p:nvSpPr>
            <p:cNvPr id="7" name="Rectangle 24">
              <a:extLst>
                <a:ext uri="{FF2B5EF4-FFF2-40B4-BE49-F238E27FC236}">
                  <a16:creationId xmlns:a16="http://schemas.microsoft.com/office/drawing/2014/main" id="{4C3A56F2-A050-4F26-F5F9-9439B7D0D381}"/>
                </a:ext>
              </a:extLst>
            </p:cNvPr>
            <p:cNvSpPr>
              <a:spLocks noChangeArrowheads="1"/>
            </p:cNvSpPr>
            <p:nvPr/>
          </p:nvSpPr>
          <p:spPr bwMode="auto">
            <a:xfrm>
              <a:off x="1528997" y="1870247"/>
              <a:ext cx="1648917" cy="3870985"/>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 name="Text Box 26">
              <a:extLst>
                <a:ext uri="{FF2B5EF4-FFF2-40B4-BE49-F238E27FC236}">
                  <a16:creationId xmlns:a16="http://schemas.microsoft.com/office/drawing/2014/main" id="{5A90071A-40E7-87E7-AB83-E9FAD4AEFEDC}"/>
                </a:ext>
              </a:extLst>
            </p:cNvPr>
            <p:cNvSpPr txBox="1">
              <a:spLocks noChangeArrowheads="1"/>
            </p:cNvSpPr>
            <p:nvPr/>
          </p:nvSpPr>
          <p:spPr bwMode="auto">
            <a:xfrm>
              <a:off x="1484027" y="1706480"/>
              <a:ext cx="1765726" cy="4033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lvl="0" algn="ctr">
                <a:lnSpc>
                  <a:spcPct val="215000"/>
                </a:lnSpc>
                <a:spcBef>
                  <a:spcPct val="0"/>
                </a:spcBef>
                <a:buClrTx/>
                <a:buSzTx/>
                <a:buNone/>
                <a:defRPr/>
              </a:pPr>
              <a:r>
                <a:rPr lang="pt-BR" sz="2400" dirty="0">
                  <a:solidFill>
                    <a:prstClr val="black"/>
                  </a:solidFill>
                  <a:latin typeface="+mn-lt"/>
                </a:rPr>
                <a:t>aplicação</a:t>
              </a:r>
              <a:endPar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transporte</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rede</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enlace</a:t>
              </a:r>
            </a:p>
            <a:p>
              <a:pPr marL="0" marR="0" lvl="0" indent="0" algn="ctr" defTabSz="914400" rtl="0" eaLnBrk="1" fontAlgn="auto" latinLnBrk="0" hangingPunct="1">
                <a:lnSpc>
                  <a:spcPct val="215000"/>
                </a:lnSpc>
                <a:spcBef>
                  <a:spcPct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física</a:t>
              </a:r>
              <a:endParaRPr kumimoji="0" lang="pt-BR"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9" name="Straight Connector 8">
              <a:extLst>
                <a:ext uri="{FF2B5EF4-FFF2-40B4-BE49-F238E27FC236}">
                  <a16:creationId xmlns:a16="http://schemas.microsoft.com/office/drawing/2014/main" id="{56B38AEA-5C0B-2FF8-0F97-EA36E1FD3638}"/>
                </a:ext>
              </a:extLst>
            </p:cNvPr>
            <p:cNvCxnSpPr>
              <a:cxnSpLocks/>
            </p:cNvCxnSpPr>
            <p:nvPr/>
          </p:nvCxnSpPr>
          <p:spPr>
            <a:xfrm>
              <a:off x="1534432" y="2675745"/>
              <a:ext cx="16434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8F43CC0-8E49-DABF-B5F0-D1089D78D747}"/>
                </a:ext>
              </a:extLst>
            </p:cNvPr>
            <p:cNvCxnSpPr>
              <a:cxnSpLocks/>
            </p:cNvCxnSpPr>
            <p:nvPr/>
          </p:nvCxnSpPr>
          <p:spPr>
            <a:xfrm>
              <a:off x="1506952" y="3472722"/>
              <a:ext cx="16559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4A842B1-3F97-69C9-64AD-4E0690B0ED48}"/>
                </a:ext>
              </a:extLst>
            </p:cNvPr>
            <p:cNvCxnSpPr>
              <a:cxnSpLocks/>
            </p:cNvCxnSpPr>
            <p:nvPr/>
          </p:nvCxnSpPr>
          <p:spPr>
            <a:xfrm>
              <a:off x="1509450" y="4209737"/>
              <a:ext cx="16684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D23F95E-7678-7F93-0D18-F8D06E824CBB}"/>
                </a:ext>
              </a:extLst>
            </p:cNvPr>
            <p:cNvCxnSpPr>
              <a:cxnSpLocks/>
            </p:cNvCxnSpPr>
            <p:nvPr/>
          </p:nvCxnSpPr>
          <p:spPr>
            <a:xfrm>
              <a:off x="1511947" y="4991726"/>
              <a:ext cx="1650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403">
            <a:extLst>
              <a:ext uri="{FF2B5EF4-FFF2-40B4-BE49-F238E27FC236}">
                <a16:creationId xmlns:a16="http://schemas.microsoft.com/office/drawing/2014/main" id="{983920B6-493D-59E1-8E3C-D5A6D660CAE5}"/>
              </a:ext>
            </a:extLst>
          </p:cNvPr>
          <p:cNvGrpSpPr>
            <a:grpSpLocks/>
          </p:cNvGrpSpPr>
          <p:nvPr/>
        </p:nvGrpSpPr>
        <p:grpSpPr bwMode="auto">
          <a:xfrm>
            <a:off x="284896" y="5618056"/>
            <a:ext cx="792281" cy="825033"/>
            <a:chOff x="2751" y="1851"/>
            <a:chExt cx="462" cy="478"/>
          </a:xfrm>
        </p:grpSpPr>
        <p:pic>
          <p:nvPicPr>
            <p:cNvPr id="14" name="Picture 364" descr="iphone_stylized_small">
              <a:extLst>
                <a:ext uri="{FF2B5EF4-FFF2-40B4-BE49-F238E27FC236}">
                  <a16:creationId xmlns:a16="http://schemas.microsoft.com/office/drawing/2014/main" id="{DD3E7429-DACA-8563-6707-DB487B4244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 name="Picture 402" descr="antenna_radiation_stylized">
              <a:extLst>
                <a:ext uri="{FF2B5EF4-FFF2-40B4-BE49-F238E27FC236}">
                  <a16:creationId xmlns:a16="http://schemas.microsoft.com/office/drawing/2014/main" id="{DB610D49-685C-263D-EFB8-ABD55A6432C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7" name="Freeform 8">
            <a:extLst>
              <a:ext uri="{FF2B5EF4-FFF2-40B4-BE49-F238E27FC236}">
                <a16:creationId xmlns:a16="http://schemas.microsoft.com/office/drawing/2014/main" id="{F8FFEA96-BE83-31A9-EBBD-D409EBF209D4}"/>
              </a:ext>
            </a:extLst>
          </p:cNvPr>
          <p:cNvSpPr>
            <a:spLocks/>
          </p:cNvSpPr>
          <p:nvPr/>
        </p:nvSpPr>
        <p:spPr bwMode="auto">
          <a:xfrm flipH="1">
            <a:off x="4106095" y="2405846"/>
            <a:ext cx="45719" cy="3985704"/>
          </a:xfrm>
          <a:custGeom>
            <a:avLst/>
            <a:gdLst>
              <a:gd name="T0" fmla="*/ 0 w 4100"/>
              <a:gd name="T1" fmla="*/ 0 h 2072"/>
              <a:gd name="T2" fmla="*/ 4 w 4100"/>
              <a:gd name="T3" fmla="*/ 1736 h 2072"/>
              <a:gd name="T4" fmla="*/ 804 w 4100"/>
              <a:gd name="T5" fmla="*/ 2064 h 2072"/>
              <a:gd name="T6" fmla="*/ 3468 w 4100"/>
              <a:gd name="T7" fmla="*/ 2072 h 2072"/>
              <a:gd name="T8" fmla="*/ 4100 w 4100"/>
              <a:gd name="T9" fmla="*/ 1736 h 2072"/>
              <a:gd name="T10" fmla="*/ 4100 w 4100"/>
              <a:gd name="T11" fmla="*/ 96 h 2072"/>
              <a:gd name="T12" fmla="*/ 0 60000 65536"/>
              <a:gd name="T13" fmla="*/ 0 60000 65536"/>
              <a:gd name="T14" fmla="*/ 0 60000 65536"/>
              <a:gd name="T15" fmla="*/ 0 60000 65536"/>
              <a:gd name="T16" fmla="*/ 0 60000 65536"/>
              <a:gd name="T17" fmla="*/ 0 60000 65536"/>
              <a:gd name="T18" fmla="*/ 0 w 4100"/>
              <a:gd name="T19" fmla="*/ 0 h 2072"/>
              <a:gd name="T20" fmla="*/ 4100 w 4100"/>
              <a:gd name="T21" fmla="*/ 2072 h 2072"/>
              <a:gd name="connsiteX0" fmla="*/ 0 w 10000"/>
              <a:gd name="connsiteY0" fmla="*/ 0 h 10000"/>
              <a:gd name="connsiteX1" fmla="*/ 10 w 10000"/>
              <a:gd name="connsiteY1" fmla="*/ 8378 h 10000"/>
              <a:gd name="connsiteX2" fmla="*/ 1961 w 10000"/>
              <a:gd name="connsiteY2" fmla="*/ 9961 h 10000"/>
              <a:gd name="connsiteX3" fmla="*/ 8459 w 10000"/>
              <a:gd name="connsiteY3" fmla="*/ 10000 h 10000"/>
              <a:gd name="connsiteX4" fmla="*/ 10000 w 10000"/>
              <a:gd name="connsiteY4" fmla="*/ 8378 h 10000"/>
              <a:gd name="connsiteX0" fmla="*/ 0 w 8459"/>
              <a:gd name="connsiteY0" fmla="*/ 0 h 10000"/>
              <a:gd name="connsiteX1" fmla="*/ 10 w 8459"/>
              <a:gd name="connsiteY1" fmla="*/ 8378 h 10000"/>
              <a:gd name="connsiteX2" fmla="*/ 1961 w 8459"/>
              <a:gd name="connsiteY2" fmla="*/ 9961 h 10000"/>
              <a:gd name="connsiteX3" fmla="*/ 8459 w 8459"/>
              <a:gd name="connsiteY3" fmla="*/ 10000 h 10000"/>
              <a:gd name="connsiteX0" fmla="*/ 0 w 2318"/>
              <a:gd name="connsiteY0" fmla="*/ 0 h 9961"/>
              <a:gd name="connsiteX1" fmla="*/ 12 w 2318"/>
              <a:gd name="connsiteY1" fmla="*/ 8378 h 9961"/>
              <a:gd name="connsiteX2" fmla="*/ 2318 w 2318"/>
              <a:gd name="connsiteY2" fmla="*/ 9961 h 9961"/>
              <a:gd name="connsiteX0" fmla="*/ 0 w 52"/>
              <a:gd name="connsiteY0" fmla="*/ 0 h 8411"/>
              <a:gd name="connsiteX1" fmla="*/ 52 w 52"/>
              <a:gd name="connsiteY1" fmla="*/ 8411 h 8411"/>
            </a:gdLst>
            <a:ahLst/>
            <a:cxnLst>
              <a:cxn ang="0">
                <a:pos x="connsiteX0" y="connsiteY0"/>
              </a:cxn>
              <a:cxn ang="0">
                <a:pos x="connsiteX1" y="connsiteY1"/>
              </a:cxn>
            </a:cxnLst>
            <a:rect l="l" t="t" r="r" b="b"/>
            <a:pathLst>
              <a:path w="52" h="8411">
                <a:moveTo>
                  <a:pt x="0" y="0"/>
                </a:moveTo>
                <a:cubicBezTo>
                  <a:pt x="17" y="2804"/>
                  <a:pt x="35" y="5607"/>
                  <a:pt x="52" y="8411"/>
                </a:cubicBezTo>
              </a:path>
            </a:pathLst>
          </a:custGeom>
          <a:noFill/>
          <a:ln w="44450">
            <a:solidFill>
              <a:srgbClr val="C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E8468618-8EE1-A704-5180-433892B2B0F1}"/>
              </a:ext>
            </a:extLst>
          </p:cNvPr>
          <p:cNvSpPr/>
          <p:nvPr/>
        </p:nvSpPr>
        <p:spPr>
          <a:xfrm>
            <a:off x="5207598" y="4089739"/>
            <a:ext cx="1210365"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64" name="Group 63">
            <a:extLst>
              <a:ext uri="{FF2B5EF4-FFF2-40B4-BE49-F238E27FC236}">
                <a16:creationId xmlns:a16="http://schemas.microsoft.com/office/drawing/2014/main" id="{FEE926A8-C4C3-9EA0-FEA2-83489A333D66}"/>
              </a:ext>
            </a:extLst>
          </p:cNvPr>
          <p:cNvGrpSpPr/>
          <p:nvPr/>
        </p:nvGrpSpPr>
        <p:grpSpPr>
          <a:xfrm>
            <a:off x="3233618" y="4209067"/>
            <a:ext cx="1058375" cy="307296"/>
            <a:chOff x="3233618" y="4209067"/>
            <a:chExt cx="1058375" cy="307296"/>
          </a:xfrm>
        </p:grpSpPr>
        <p:grpSp>
          <p:nvGrpSpPr>
            <p:cNvPr id="22" name="Group 21">
              <a:extLst>
                <a:ext uri="{FF2B5EF4-FFF2-40B4-BE49-F238E27FC236}">
                  <a16:creationId xmlns:a16="http://schemas.microsoft.com/office/drawing/2014/main" id="{35C30719-D64E-D3EC-607B-25BE6D7292E2}"/>
                </a:ext>
              </a:extLst>
            </p:cNvPr>
            <p:cNvGrpSpPr/>
            <p:nvPr/>
          </p:nvGrpSpPr>
          <p:grpSpPr>
            <a:xfrm>
              <a:off x="3233618" y="4209067"/>
              <a:ext cx="1058375" cy="307296"/>
              <a:chOff x="5509436" y="3287899"/>
              <a:chExt cx="1058375" cy="307296"/>
            </a:xfrm>
          </p:grpSpPr>
          <p:grpSp>
            <p:nvGrpSpPr>
              <p:cNvPr id="47" name="Group 182">
                <a:extLst>
                  <a:ext uri="{FF2B5EF4-FFF2-40B4-BE49-F238E27FC236}">
                    <a16:creationId xmlns:a16="http://schemas.microsoft.com/office/drawing/2014/main" id="{B8624633-226E-01DA-65A1-76ECA5189E0A}"/>
                  </a:ext>
                </a:extLst>
              </p:cNvPr>
              <p:cNvGrpSpPr>
                <a:grpSpLocks/>
              </p:cNvGrpSpPr>
              <p:nvPr/>
            </p:nvGrpSpPr>
            <p:grpSpPr bwMode="auto">
              <a:xfrm>
                <a:off x="5510535" y="3293570"/>
                <a:ext cx="1057276" cy="301625"/>
                <a:chOff x="469" y="1531"/>
                <a:chExt cx="666" cy="190"/>
              </a:xfrm>
            </p:grpSpPr>
            <p:sp>
              <p:nvSpPr>
                <p:cNvPr id="52" name="Rectangle 183">
                  <a:extLst>
                    <a:ext uri="{FF2B5EF4-FFF2-40B4-BE49-F238E27FC236}">
                      <a16:creationId xmlns:a16="http://schemas.microsoft.com/office/drawing/2014/main" id="{578A7DEC-349D-4FF9-D9A5-04372E26D1A0}"/>
                    </a:ext>
                  </a:extLst>
                </p:cNvPr>
                <p:cNvSpPr>
                  <a:spLocks noChangeArrowheads="1"/>
                </p:cNvSpPr>
                <p:nvPr/>
              </p:nvSpPr>
              <p:spPr bwMode="auto">
                <a:xfrm>
                  <a:off x="469" y="1549"/>
                  <a:ext cx="666"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3" name="Rectangle 184">
                  <a:extLst>
                    <a:ext uri="{FF2B5EF4-FFF2-40B4-BE49-F238E27FC236}">
                      <a16:creationId xmlns:a16="http://schemas.microsoft.com/office/drawing/2014/main" id="{D62ADA57-B039-CC3B-4E3A-15DEA1CDB41B}"/>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48" name="Rectangle 181">
                <a:extLst>
                  <a:ext uri="{FF2B5EF4-FFF2-40B4-BE49-F238E27FC236}">
                    <a16:creationId xmlns:a16="http://schemas.microsoft.com/office/drawing/2014/main" id="{E38390B7-9AC3-BEB9-DA1E-BF0464C06074}"/>
                  </a:ext>
                </a:extLst>
              </p:cNvPr>
              <p:cNvSpPr>
                <a:spLocks noChangeArrowheads="1"/>
              </p:cNvSpPr>
              <p:nvPr/>
            </p:nvSpPr>
            <p:spPr bwMode="auto">
              <a:xfrm>
                <a:off x="5827143" y="3312414"/>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pt-BR" sz="1800" b="0" i="0" u="none" strike="noStrike" kern="1200" cap="none" spc="0" normalizeH="0" baseline="-2500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endParaRPr kumimoji="0" lang="pt-BR"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 name="Rectangle 181">
                <a:extLst>
                  <a:ext uri="{FF2B5EF4-FFF2-40B4-BE49-F238E27FC236}">
                    <a16:creationId xmlns:a16="http://schemas.microsoft.com/office/drawing/2014/main" id="{0ECB2FD0-9827-6E3C-95B0-03035414D770}"/>
                  </a:ext>
                </a:extLst>
              </p:cNvPr>
              <p:cNvSpPr>
                <a:spLocks noChangeArrowheads="1"/>
              </p:cNvSpPr>
              <p:nvPr/>
            </p:nvSpPr>
            <p:spPr bwMode="auto">
              <a:xfrm>
                <a:off x="5509436" y="328789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pt-BR" sz="1800" b="0" i="0" u="none" strike="noStrike" kern="1200" cap="none" spc="0" normalizeH="0" baseline="-2500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endParaRPr kumimoji="0" lang="pt-BR"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cxnSp>
            <p:nvCxnSpPr>
              <p:cNvPr id="50" name="Straight Connector 49">
                <a:extLst>
                  <a:ext uri="{FF2B5EF4-FFF2-40B4-BE49-F238E27FC236}">
                    <a16:creationId xmlns:a16="http://schemas.microsoft.com/office/drawing/2014/main" id="{0A3D2BA1-3397-CD0E-8B57-7994B24C59A3}"/>
                  </a:ext>
                </a:extLst>
              </p:cNvPr>
              <p:cNvCxnSpPr>
                <a:cxnSpLocks/>
              </p:cNvCxnSpPr>
              <p:nvPr/>
            </p:nvCxnSpPr>
            <p:spPr>
              <a:xfrm>
                <a:off x="6076877" y="3322145"/>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78DEAE5D-B75D-6F6F-D279-3DDE4B83205B}"/>
                  </a:ext>
                </a:extLst>
              </p:cNvPr>
              <p:cNvCxnSpPr/>
              <p:nvPr/>
            </p:nvCxnSpPr>
            <p:spPr>
              <a:xfrm>
                <a:off x="5796378" y="3320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Rectangle 25">
              <a:extLst>
                <a:ext uri="{FF2B5EF4-FFF2-40B4-BE49-F238E27FC236}">
                  <a16:creationId xmlns:a16="http://schemas.microsoft.com/office/drawing/2014/main" id="{28A9FEA3-34F9-72FC-C7AA-712C1F2D9787}"/>
                </a:ext>
              </a:extLst>
            </p:cNvPr>
            <p:cNvSpPr/>
            <p:nvPr/>
          </p:nvSpPr>
          <p:spPr>
            <a:xfrm>
              <a:off x="4213478" y="4245650"/>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9" name="Rectangle 28">
              <a:extLst>
                <a:ext uri="{FF2B5EF4-FFF2-40B4-BE49-F238E27FC236}">
                  <a16:creationId xmlns:a16="http://schemas.microsoft.com/office/drawing/2014/main" id="{6C8EBA9C-BB4E-8F24-097B-2A979B0AEC9E}"/>
                </a:ext>
              </a:extLst>
            </p:cNvPr>
            <p:cNvSpPr/>
            <p:nvPr/>
          </p:nvSpPr>
          <p:spPr>
            <a:xfrm>
              <a:off x="3555119" y="4239141"/>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grpSp>
        <p:nvGrpSpPr>
          <p:cNvPr id="2" name="Group 1">
            <a:extLst>
              <a:ext uri="{FF2B5EF4-FFF2-40B4-BE49-F238E27FC236}">
                <a16:creationId xmlns:a16="http://schemas.microsoft.com/office/drawing/2014/main" id="{FDDB9519-51F2-12AD-6937-A46FAA72C538}"/>
              </a:ext>
            </a:extLst>
          </p:cNvPr>
          <p:cNvGrpSpPr/>
          <p:nvPr/>
        </p:nvGrpSpPr>
        <p:grpSpPr>
          <a:xfrm>
            <a:off x="3739541" y="2392621"/>
            <a:ext cx="3660276" cy="653132"/>
            <a:chOff x="3739541" y="2392621"/>
            <a:chExt cx="3660276" cy="653132"/>
          </a:xfrm>
        </p:grpSpPr>
        <p:grpSp>
          <p:nvGrpSpPr>
            <p:cNvPr id="20" name="Group 175">
              <a:extLst>
                <a:ext uri="{FF2B5EF4-FFF2-40B4-BE49-F238E27FC236}">
                  <a16:creationId xmlns:a16="http://schemas.microsoft.com/office/drawing/2014/main" id="{37352746-4CB1-0962-86F3-C2FDBC30CECD}"/>
                </a:ext>
              </a:extLst>
            </p:cNvPr>
            <p:cNvGrpSpPr>
              <a:grpSpLocks/>
            </p:cNvGrpSpPr>
            <p:nvPr/>
          </p:nvGrpSpPr>
          <p:grpSpPr bwMode="auto">
            <a:xfrm>
              <a:off x="3739541" y="2744128"/>
              <a:ext cx="679450" cy="301625"/>
              <a:chOff x="780" y="1553"/>
              <a:chExt cx="428" cy="190"/>
            </a:xfrm>
          </p:grpSpPr>
          <p:sp>
            <p:nvSpPr>
              <p:cNvPr id="54" name="Rectangle 176">
                <a:extLst>
                  <a:ext uri="{FF2B5EF4-FFF2-40B4-BE49-F238E27FC236}">
                    <a16:creationId xmlns:a16="http://schemas.microsoft.com/office/drawing/2014/main" id="{86514DE7-08E2-083F-5A74-5553B86A9BFD}"/>
                  </a:ext>
                </a:extLst>
              </p:cNvPr>
              <p:cNvSpPr>
                <a:spLocks noChangeArrowheads="1"/>
              </p:cNvSpPr>
              <p:nvPr/>
            </p:nvSpPr>
            <p:spPr bwMode="auto">
              <a:xfrm>
                <a:off x="817" y="1569"/>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 name="Rectangle 177">
                <a:extLst>
                  <a:ext uri="{FF2B5EF4-FFF2-40B4-BE49-F238E27FC236}">
                    <a16:creationId xmlns:a16="http://schemas.microsoft.com/office/drawing/2014/main" id="{8589F613-5FDE-7765-D78E-E0CA1E82A28C}"/>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24" name="Rectangle 23">
              <a:extLst>
                <a:ext uri="{FF2B5EF4-FFF2-40B4-BE49-F238E27FC236}">
                  <a16:creationId xmlns:a16="http://schemas.microsoft.com/office/drawing/2014/main" id="{E9C3F94A-3A8A-6730-0CBF-7A55DFF3368A}"/>
                </a:ext>
              </a:extLst>
            </p:cNvPr>
            <p:cNvSpPr/>
            <p:nvPr/>
          </p:nvSpPr>
          <p:spPr>
            <a:xfrm>
              <a:off x="4202269" y="2773497"/>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2" name="TextBox 31">
              <a:extLst>
                <a:ext uri="{FF2B5EF4-FFF2-40B4-BE49-F238E27FC236}">
                  <a16:creationId xmlns:a16="http://schemas.microsoft.com/office/drawing/2014/main" id="{C297A8B6-7316-3F23-DD2B-F8501E7C28A5}"/>
                </a:ext>
              </a:extLst>
            </p:cNvPr>
            <p:cNvSpPr txBox="1"/>
            <p:nvPr/>
          </p:nvSpPr>
          <p:spPr>
            <a:xfrm>
              <a:off x="4315205" y="2392621"/>
              <a:ext cx="3084612" cy="646331"/>
            </a:xfrm>
            <a:prstGeom prst="rect">
              <a:avLst/>
            </a:prstGeom>
            <a:noFill/>
          </p:spPr>
          <p:txBody>
            <a:bodyPr wrap="square" rtlCol="0">
              <a:spAutoFit/>
            </a:bodyPr>
            <a:lstStyle/>
            <a:p>
              <a:r>
                <a:rPr lang="pt-BR" sz="1800" i="0" noProof="0" dirty="0">
                  <a:solidFill>
                    <a:prstClr val="black"/>
                  </a:solidFill>
                  <a:latin typeface="Calibri" panose="020F0502020204030204"/>
                </a:rPr>
                <a:t>bits de EDC da camada de aplicação</a:t>
              </a:r>
            </a:p>
          </p:txBody>
        </p:sp>
        <p:cxnSp>
          <p:nvCxnSpPr>
            <p:cNvPr id="33" name="Straight Connector 32">
              <a:extLst>
                <a:ext uri="{FF2B5EF4-FFF2-40B4-BE49-F238E27FC236}">
                  <a16:creationId xmlns:a16="http://schemas.microsoft.com/office/drawing/2014/main" id="{1F7B2263-B53A-04E3-2F4B-9A85EC634ADF}"/>
                </a:ext>
              </a:extLst>
            </p:cNvPr>
            <p:cNvCxnSpPr>
              <a:cxnSpLocks/>
            </p:cNvCxnSpPr>
            <p:nvPr/>
          </p:nvCxnSpPr>
          <p:spPr>
            <a:xfrm flipH="1">
              <a:off x="4235420" y="2591660"/>
              <a:ext cx="141248" cy="1566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4EA55777-8CF2-B882-4D95-11330011F8F3}"/>
              </a:ext>
            </a:extLst>
          </p:cNvPr>
          <p:cNvGrpSpPr/>
          <p:nvPr/>
        </p:nvGrpSpPr>
        <p:grpSpPr>
          <a:xfrm>
            <a:off x="3519268" y="3138641"/>
            <a:ext cx="3942256" cy="667253"/>
            <a:chOff x="3519268" y="3138641"/>
            <a:chExt cx="3942256" cy="667253"/>
          </a:xfrm>
        </p:grpSpPr>
        <p:sp>
          <p:nvSpPr>
            <p:cNvPr id="18" name="Rectangle 17">
              <a:extLst>
                <a:ext uri="{FF2B5EF4-FFF2-40B4-BE49-F238E27FC236}">
                  <a16:creationId xmlns:a16="http://schemas.microsoft.com/office/drawing/2014/main" id="{EAD5C10A-0B2A-0720-B9B2-9AED22BE8F93}"/>
                </a:ext>
              </a:extLst>
            </p:cNvPr>
            <p:cNvSpPr/>
            <p:nvPr/>
          </p:nvSpPr>
          <p:spPr>
            <a:xfrm>
              <a:off x="5436009" y="3138641"/>
              <a:ext cx="971760" cy="3897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9" name="Group 185">
              <a:extLst>
                <a:ext uri="{FF2B5EF4-FFF2-40B4-BE49-F238E27FC236}">
                  <a16:creationId xmlns:a16="http://schemas.microsoft.com/office/drawing/2014/main" id="{054F1253-8ACB-71AE-3EFF-BF58184CA86D}"/>
                </a:ext>
              </a:extLst>
            </p:cNvPr>
            <p:cNvGrpSpPr>
              <a:grpSpLocks/>
            </p:cNvGrpSpPr>
            <p:nvPr/>
          </p:nvGrpSpPr>
          <p:grpSpPr bwMode="auto">
            <a:xfrm>
              <a:off x="3519268" y="3502681"/>
              <a:ext cx="900113" cy="303213"/>
              <a:chOff x="1853" y="2045"/>
              <a:chExt cx="567" cy="191"/>
            </a:xfrm>
          </p:grpSpPr>
          <p:grpSp>
            <p:nvGrpSpPr>
              <p:cNvPr id="56" name="Group 179">
                <a:extLst>
                  <a:ext uri="{FF2B5EF4-FFF2-40B4-BE49-F238E27FC236}">
                    <a16:creationId xmlns:a16="http://schemas.microsoft.com/office/drawing/2014/main" id="{19630DF1-4356-64CE-CA65-EC7FBD80365A}"/>
                  </a:ext>
                </a:extLst>
              </p:cNvPr>
              <p:cNvGrpSpPr>
                <a:grpSpLocks/>
              </p:cNvGrpSpPr>
              <p:nvPr/>
            </p:nvGrpSpPr>
            <p:grpSpPr bwMode="auto">
              <a:xfrm>
                <a:off x="1853" y="2045"/>
                <a:ext cx="205" cy="184"/>
                <a:chOff x="1964" y="2056"/>
                <a:chExt cx="205" cy="184"/>
              </a:xfrm>
            </p:grpSpPr>
            <p:sp>
              <p:nvSpPr>
                <p:cNvPr id="60" name="Rectangle 180">
                  <a:extLst>
                    <a:ext uri="{FF2B5EF4-FFF2-40B4-BE49-F238E27FC236}">
                      <a16:creationId xmlns:a16="http://schemas.microsoft.com/office/drawing/2014/main" id="{EF57D52E-2DC6-906E-D413-BA040A33D63B}"/>
                    </a:ext>
                  </a:extLst>
                </p:cNvPr>
                <p:cNvSpPr>
                  <a:spLocks noChangeArrowheads="1"/>
                </p:cNvSpPr>
                <p:nvPr/>
              </p:nvSpPr>
              <p:spPr bwMode="auto">
                <a:xfrm>
                  <a:off x="1964" y="2075"/>
                  <a:ext cx="177"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 name="Rectangle 181">
                  <a:extLst>
                    <a:ext uri="{FF2B5EF4-FFF2-40B4-BE49-F238E27FC236}">
                      <a16:creationId xmlns:a16="http://schemas.microsoft.com/office/drawing/2014/main" id="{AC322BCE-2AA6-EB76-E13C-CDCDC70536EC}"/>
                    </a:ext>
                  </a:extLst>
                </p:cNvPr>
                <p:cNvSpPr>
                  <a:spLocks noChangeArrowheads="1"/>
                </p:cNvSpPr>
                <p:nvPr/>
              </p:nvSpPr>
              <p:spPr bwMode="auto">
                <a:xfrm>
                  <a:off x="1982" y="2056"/>
                  <a:ext cx="187"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pt-BR" sz="1800" b="0" i="0" u="none" strike="noStrike" kern="1200" cap="none" spc="0" normalizeH="0" baseline="-2500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endParaRPr kumimoji="0" lang="pt-BR"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 name="Group 182">
                <a:extLst>
                  <a:ext uri="{FF2B5EF4-FFF2-40B4-BE49-F238E27FC236}">
                    <a16:creationId xmlns:a16="http://schemas.microsoft.com/office/drawing/2014/main" id="{AEEEF24E-E31E-3339-3426-5E44E4D80D7A}"/>
                  </a:ext>
                </a:extLst>
              </p:cNvPr>
              <p:cNvGrpSpPr>
                <a:grpSpLocks/>
              </p:cNvGrpSpPr>
              <p:nvPr/>
            </p:nvGrpSpPr>
            <p:grpSpPr bwMode="auto">
              <a:xfrm>
                <a:off x="1992" y="2046"/>
                <a:ext cx="428" cy="190"/>
                <a:chOff x="780" y="1553"/>
                <a:chExt cx="428" cy="190"/>
              </a:xfrm>
            </p:grpSpPr>
            <p:sp>
              <p:nvSpPr>
                <p:cNvPr id="58" name="Rectangle 183">
                  <a:extLst>
                    <a:ext uri="{FF2B5EF4-FFF2-40B4-BE49-F238E27FC236}">
                      <a16:creationId xmlns:a16="http://schemas.microsoft.com/office/drawing/2014/main" id="{5E99F1B8-B234-344C-C29E-EADFDFE8F7DF}"/>
                    </a:ext>
                  </a:extLst>
                </p:cNvPr>
                <p:cNvSpPr>
                  <a:spLocks noChangeArrowheads="1"/>
                </p:cNvSpPr>
                <p:nvPr/>
              </p:nvSpPr>
              <p:spPr bwMode="auto">
                <a:xfrm>
                  <a:off x="817" y="1571"/>
                  <a:ext cx="312"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 name="Rectangle 184">
                  <a:extLst>
                    <a:ext uri="{FF2B5EF4-FFF2-40B4-BE49-F238E27FC236}">
                      <a16:creationId xmlns:a16="http://schemas.microsoft.com/office/drawing/2014/main" id="{8913749E-49A7-20C1-BE14-732264BBE5FB}"/>
                    </a:ext>
                  </a:extLst>
                </p:cNvPr>
                <p:cNvSpPr>
                  <a:spLocks noChangeArrowheads="1"/>
                </p:cNvSpPr>
                <p:nvPr/>
              </p:nvSpPr>
              <p:spPr bwMode="auto">
                <a:xfrm>
                  <a:off x="780" y="1553"/>
                  <a:ext cx="428"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grpSp>
        <p:sp>
          <p:nvSpPr>
            <p:cNvPr id="25" name="Rectangle 24">
              <a:extLst>
                <a:ext uri="{FF2B5EF4-FFF2-40B4-BE49-F238E27FC236}">
                  <a16:creationId xmlns:a16="http://schemas.microsoft.com/office/drawing/2014/main" id="{FD58EC6A-8549-3231-8110-19249536A1B4}"/>
                </a:ext>
              </a:extLst>
            </p:cNvPr>
            <p:cNvSpPr/>
            <p:nvPr/>
          </p:nvSpPr>
          <p:spPr>
            <a:xfrm>
              <a:off x="4207886" y="3532838"/>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8" name="Rectangle 27">
              <a:extLst>
                <a:ext uri="{FF2B5EF4-FFF2-40B4-BE49-F238E27FC236}">
                  <a16:creationId xmlns:a16="http://schemas.microsoft.com/office/drawing/2014/main" id="{A0CBAD30-CDFB-1F26-CFA8-E5D65CBB8C4E}"/>
                </a:ext>
              </a:extLst>
            </p:cNvPr>
            <p:cNvSpPr/>
            <p:nvPr/>
          </p:nvSpPr>
          <p:spPr>
            <a:xfrm>
              <a:off x="3553467" y="3532838"/>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4" name="TextBox 33">
              <a:extLst>
                <a:ext uri="{FF2B5EF4-FFF2-40B4-BE49-F238E27FC236}">
                  <a16:creationId xmlns:a16="http://schemas.microsoft.com/office/drawing/2014/main" id="{F97DA17C-C083-2643-C943-F95E54D63F1E}"/>
                </a:ext>
              </a:extLst>
            </p:cNvPr>
            <p:cNvSpPr txBox="1"/>
            <p:nvPr/>
          </p:nvSpPr>
          <p:spPr>
            <a:xfrm>
              <a:off x="4376912" y="3148847"/>
              <a:ext cx="3084612" cy="646331"/>
            </a:xfrm>
            <a:prstGeom prst="rect">
              <a:avLst/>
            </a:prstGeom>
            <a:noFill/>
          </p:spPr>
          <p:txBody>
            <a:bodyPr wrap="square" rtlCol="0">
              <a:spAutoFit/>
            </a:bodyPr>
            <a:lstStyle/>
            <a:p>
              <a:r>
                <a:rPr lang="pt-BR" sz="1800" i="0" noProof="0" dirty="0">
                  <a:solidFill>
                    <a:prstClr val="black"/>
                  </a:solidFill>
                  <a:latin typeface="Calibri" panose="020F0502020204030204"/>
                </a:rPr>
                <a:t>bits de EDC da camada de transporte</a:t>
              </a:r>
            </a:p>
          </p:txBody>
        </p:sp>
        <p:cxnSp>
          <p:nvCxnSpPr>
            <p:cNvPr id="35" name="Straight Connector 34">
              <a:extLst>
                <a:ext uri="{FF2B5EF4-FFF2-40B4-BE49-F238E27FC236}">
                  <a16:creationId xmlns:a16="http://schemas.microsoft.com/office/drawing/2014/main" id="{717DB94F-7703-AF1F-C365-B3140717F7CD}"/>
                </a:ext>
              </a:extLst>
            </p:cNvPr>
            <p:cNvCxnSpPr>
              <a:cxnSpLocks/>
            </p:cNvCxnSpPr>
            <p:nvPr/>
          </p:nvCxnSpPr>
          <p:spPr>
            <a:xfrm flipH="1">
              <a:off x="3565755" y="3340812"/>
              <a:ext cx="814934" cy="1627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E58387B8-AF21-C091-DC2B-766F49ECC172}"/>
              </a:ext>
            </a:extLst>
          </p:cNvPr>
          <p:cNvGrpSpPr/>
          <p:nvPr/>
        </p:nvGrpSpPr>
        <p:grpSpPr>
          <a:xfrm>
            <a:off x="2874045" y="4598760"/>
            <a:ext cx="4624868" cy="646331"/>
            <a:chOff x="2874045" y="4598760"/>
            <a:chExt cx="4624868" cy="646331"/>
          </a:xfrm>
        </p:grpSpPr>
        <p:sp>
          <p:nvSpPr>
            <p:cNvPr id="36" name="TextBox 35">
              <a:extLst>
                <a:ext uri="{FF2B5EF4-FFF2-40B4-BE49-F238E27FC236}">
                  <a16:creationId xmlns:a16="http://schemas.microsoft.com/office/drawing/2014/main" id="{A29D5B06-AA71-E4C5-F61C-678E33A803D9}"/>
                </a:ext>
              </a:extLst>
            </p:cNvPr>
            <p:cNvSpPr txBox="1"/>
            <p:nvPr/>
          </p:nvSpPr>
          <p:spPr>
            <a:xfrm>
              <a:off x="4414301" y="4598760"/>
              <a:ext cx="3084612" cy="646331"/>
            </a:xfrm>
            <a:prstGeom prst="rect">
              <a:avLst/>
            </a:prstGeom>
            <a:noFill/>
          </p:spPr>
          <p:txBody>
            <a:bodyPr wrap="square" rtlCol="0">
              <a:spAutoFit/>
            </a:bodyPr>
            <a:lstStyle/>
            <a:p>
              <a:r>
                <a:rPr lang="pt-BR" sz="1800" i="0" noProof="0" dirty="0">
                  <a:solidFill>
                    <a:prstClr val="black"/>
                  </a:solidFill>
                  <a:latin typeface="Calibri" panose="020F0502020204030204"/>
                </a:rPr>
                <a:t>bits de EDC da camada de enlace</a:t>
              </a:r>
            </a:p>
          </p:txBody>
        </p:sp>
        <p:grpSp>
          <p:nvGrpSpPr>
            <p:cNvPr id="23" name="Group 22">
              <a:extLst>
                <a:ext uri="{FF2B5EF4-FFF2-40B4-BE49-F238E27FC236}">
                  <a16:creationId xmlns:a16="http://schemas.microsoft.com/office/drawing/2014/main" id="{F88CEF57-9582-B4A9-A2DA-C5B2A6D601FC}"/>
                </a:ext>
              </a:extLst>
            </p:cNvPr>
            <p:cNvGrpSpPr/>
            <p:nvPr/>
          </p:nvGrpSpPr>
          <p:grpSpPr>
            <a:xfrm>
              <a:off x="2874045" y="4929414"/>
              <a:ext cx="1431846" cy="307296"/>
              <a:chOff x="5060238" y="4194650"/>
              <a:chExt cx="1431846" cy="307296"/>
            </a:xfrm>
          </p:grpSpPr>
          <p:grpSp>
            <p:nvGrpSpPr>
              <p:cNvPr id="38" name="Group 182">
                <a:extLst>
                  <a:ext uri="{FF2B5EF4-FFF2-40B4-BE49-F238E27FC236}">
                    <a16:creationId xmlns:a16="http://schemas.microsoft.com/office/drawing/2014/main" id="{CF316BAD-4D8A-1A6F-E535-7E20EA2F14BD}"/>
                  </a:ext>
                </a:extLst>
              </p:cNvPr>
              <p:cNvGrpSpPr>
                <a:grpSpLocks/>
              </p:cNvGrpSpPr>
              <p:nvPr/>
            </p:nvGrpSpPr>
            <p:grpSpPr bwMode="auto">
              <a:xfrm>
                <a:off x="5110957" y="4200321"/>
                <a:ext cx="1381127" cy="301625"/>
                <a:chOff x="265" y="1531"/>
                <a:chExt cx="870" cy="190"/>
              </a:xfrm>
            </p:grpSpPr>
            <p:sp>
              <p:nvSpPr>
                <p:cNvPr id="45" name="Rectangle 183">
                  <a:extLst>
                    <a:ext uri="{FF2B5EF4-FFF2-40B4-BE49-F238E27FC236}">
                      <a16:creationId xmlns:a16="http://schemas.microsoft.com/office/drawing/2014/main" id="{135719CA-49D1-DE7D-E348-1E5F949CED3C}"/>
                    </a:ext>
                  </a:extLst>
                </p:cNvPr>
                <p:cNvSpPr>
                  <a:spLocks noChangeArrowheads="1"/>
                </p:cNvSpPr>
                <p:nvPr/>
              </p:nvSpPr>
              <p:spPr bwMode="auto">
                <a:xfrm>
                  <a:off x="265" y="1549"/>
                  <a:ext cx="870" cy="162"/>
                </a:xfrm>
                <a:prstGeom prst="rect">
                  <a:avLst/>
                </a:prstGeom>
                <a:solidFill>
                  <a:schemeClr val="bg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6" name="Rectangle 184">
                  <a:extLst>
                    <a:ext uri="{FF2B5EF4-FFF2-40B4-BE49-F238E27FC236}">
                      <a16:creationId xmlns:a16="http://schemas.microsoft.com/office/drawing/2014/main" id="{1B5CDC62-8B61-F3E4-433A-B73B5FA4565A}"/>
                    </a:ext>
                  </a:extLst>
                </p:cNvPr>
                <p:cNvSpPr>
                  <a:spLocks noChangeArrowheads="1"/>
                </p:cNvSpPr>
                <p:nvPr/>
              </p:nvSpPr>
              <p:spPr bwMode="auto">
                <a:xfrm>
                  <a:off x="873" y="1531"/>
                  <a:ext cx="239"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M</a:t>
                  </a:r>
                </a:p>
              </p:txBody>
            </p:sp>
          </p:grpSp>
          <p:sp>
            <p:nvSpPr>
              <p:cNvPr id="39" name="Rectangle 181">
                <a:extLst>
                  <a:ext uri="{FF2B5EF4-FFF2-40B4-BE49-F238E27FC236}">
                    <a16:creationId xmlns:a16="http://schemas.microsoft.com/office/drawing/2014/main" id="{ED2468FB-BF10-D832-9340-2EB7BC0FC8C5}"/>
                  </a:ext>
                </a:extLst>
              </p:cNvPr>
              <p:cNvSpPr>
                <a:spLocks noChangeArrowheads="1"/>
              </p:cNvSpPr>
              <p:nvPr/>
            </p:nvSpPr>
            <p:spPr bwMode="auto">
              <a:xfrm>
                <a:off x="5751948" y="4214846"/>
                <a:ext cx="29686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pt-BR" sz="1800" b="0" i="0" u="none" strike="noStrike" kern="1200" cap="none" spc="0" normalizeH="0" baseline="-2500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t</a:t>
                </a:r>
                <a:endParaRPr kumimoji="0" lang="pt-BR"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 name="Rectangle 181">
                <a:extLst>
                  <a:ext uri="{FF2B5EF4-FFF2-40B4-BE49-F238E27FC236}">
                    <a16:creationId xmlns:a16="http://schemas.microsoft.com/office/drawing/2014/main" id="{066C2A53-00CB-A80C-1489-2D037AB5A67C}"/>
                  </a:ext>
                </a:extLst>
              </p:cNvPr>
              <p:cNvSpPr>
                <a:spLocks noChangeArrowheads="1"/>
              </p:cNvSpPr>
              <p:nvPr/>
            </p:nvSpPr>
            <p:spPr bwMode="auto">
              <a:xfrm>
                <a:off x="5433708" y="4194650"/>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pt-BR" sz="1800" b="0" i="0" u="none" strike="noStrike" kern="1200" cap="none" spc="0" normalizeH="0" baseline="-25000" noProof="0" dirty="0" err="1">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n</a:t>
                </a:r>
                <a:endParaRPr kumimoji="0" lang="pt-BR"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cxnSp>
            <p:nvCxnSpPr>
              <p:cNvPr id="41" name="Straight Connector 40">
                <a:extLst>
                  <a:ext uri="{FF2B5EF4-FFF2-40B4-BE49-F238E27FC236}">
                    <a16:creationId xmlns:a16="http://schemas.microsoft.com/office/drawing/2014/main" id="{A1A677EE-A642-BBC9-F08D-7EC53698B2F9}"/>
                  </a:ext>
                </a:extLst>
              </p:cNvPr>
              <p:cNvCxnSpPr>
                <a:cxnSpLocks/>
              </p:cNvCxnSpPr>
              <p:nvPr/>
            </p:nvCxnSpPr>
            <p:spPr>
              <a:xfrm>
                <a:off x="6001149" y="4228896"/>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573F949-AFC0-1071-57C5-E94B2E44B394}"/>
                  </a:ext>
                </a:extLst>
              </p:cNvPr>
              <p:cNvCxnSpPr/>
              <p:nvPr/>
            </p:nvCxnSpPr>
            <p:spPr>
              <a:xfrm>
                <a:off x="5720650" y="4227184"/>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81">
                <a:extLst>
                  <a:ext uri="{FF2B5EF4-FFF2-40B4-BE49-F238E27FC236}">
                    <a16:creationId xmlns:a16="http://schemas.microsoft.com/office/drawing/2014/main" id="{18BE51ED-C542-7A27-F21C-4E58F9CBFB93}"/>
                  </a:ext>
                </a:extLst>
              </p:cNvPr>
              <p:cNvSpPr>
                <a:spLocks noChangeArrowheads="1"/>
              </p:cNvSpPr>
              <p:nvPr/>
            </p:nvSpPr>
            <p:spPr bwMode="auto">
              <a:xfrm>
                <a:off x="5060238" y="4200929"/>
                <a:ext cx="2968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sz="1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H</a:t>
                </a:r>
                <a:r>
                  <a:rPr kumimoji="0" lang="pt-BR" sz="1800" b="0" i="0" u="none" strike="noStrike" kern="1200" cap="none" spc="0" normalizeH="0" baseline="-2500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t>l</a:t>
                </a:r>
              </a:p>
            </p:txBody>
          </p:sp>
          <p:cxnSp>
            <p:nvCxnSpPr>
              <p:cNvPr id="44" name="Straight Connector 43">
                <a:extLst>
                  <a:ext uri="{FF2B5EF4-FFF2-40B4-BE49-F238E27FC236}">
                    <a16:creationId xmlns:a16="http://schemas.microsoft.com/office/drawing/2014/main" id="{443582BB-4585-77FB-7484-3180C277D8E8}"/>
                  </a:ext>
                </a:extLst>
              </p:cNvPr>
              <p:cNvCxnSpPr/>
              <p:nvPr/>
            </p:nvCxnSpPr>
            <p:spPr>
              <a:xfrm>
                <a:off x="5418102" y="4226433"/>
                <a:ext cx="0" cy="25717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CBC1E054-D09E-DC4E-E94D-B1599A400344}"/>
                </a:ext>
              </a:extLst>
            </p:cNvPr>
            <p:cNvSpPr/>
            <p:nvPr/>
          </p:nvSpPr>
          <p:spPr>
            <a:xfrm>
              <a:off x="4213243" y="4961197"/>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0" name="Rectangle 29">
              <a:extLst>
                <a:ext uri="{FF2B5EF4-FFF2-40B4-BE49-F238E27FC236}">
                  <a16:creationId xmlns:a16="http://schemas.microsoft.com/office/drawing/2014/main" id="{57EEA543-E5E5-4935-EE1D-F7A0417B07F7}"/>
                </a:ext>
              </a:extLst>
            </p:cNvPr>
            <p:cNvSpPr/>
            <p:nvPr/>
          </p:nvSpPr>
          <p:spPr>
            <a:xfrm>
              <a:off x="3558391" y="4968092"/>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31" name="Rectangle 30">
              <a:extLst>
                <a:ext uri="{FF2B5EF4-FFF2-40B4-BE49-F238E27FC236}">
                  <a16:creationId xmlns:a16="http://schemas.microsoft.com/office/drawing/2014/main" id="{B579D42D-5AB7-F192-D196-3E017959A301}"/>
                </a:ext>
              </a:extLst>
            </p:cNvPr>
            <p:cNvSpPr/>
            <p:nvPr/>
          </p:nvSpPr>
          <p:spPr>
            <a:xfrm>
              <a:off x="3148318" y="4970957"/>
              <a:ext cx="53221" cy="257175"/>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37" name="Straight Connector 36">
              <a:extLst>
                <a:ext uri="{FF2B5EF4-FFF2-40B4-BE49-F238E27FC236}">
                  <a16:creationId xmlns:a16="http://schemas.microsoft.com/office/drawing/2014/main" id="{404B479C-5970-72A7-0254-35A549A1C2AE}"/>
                </a:ext>
              </a:extLst>
            </p:cNvPr>
            <p:cNvCxnSpPr>
              <a:cxnSpLocks/>
            </p:cNvCxnSpPr>
            <p:nvPr/>
          </p:nvCxnSpPr>
          <p:spPr>
            <a:xfrm flipH="1">
              <a:off x="3184921" y="4800203"/>
              <a:ext cx="1252318" cy="13411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65290956-39C7-6BD0-D4C1-66F7213CB22F}"/>
              </a:ext>
            </a:extLst>
          </p:cNvPr>
          <p:cNvGrpSpPr/>
          <p:nvPr/>
        </p:nvGrpSpPr>
        <p:grpSpPr>
          <a:xfrm>
            <a:off x="3582057" y="5518629"/>
            <a:ext cx="3032648" cy="369332"/>
            <a:chOff x="3582057" y="5518629"/>
            <a:chExt cx="3032648" cy="369332"/>
          </a:xfrm>
        </p:grpSpPr>
        <p:sp>
          <p:nvSpPr>
            <p:cNvPr id="63" name="TextBox 62">
              <a:extLst>
                <a:ext uri="{FF2B5EF4-FFF2-40B4-BE49-F238E27FC236}">
                  <a16:creationId xmlns:a16="http://schemas.microsoft.com/office/drawing/2014/main" id="{21C31505-8E1D-FBE6-4818-4C5FD8A70A20}"/>
                </a:ext>
              </a:extLst>
            </p:cNvPr>
            <p:cNvSpPr txBox="1"/>
            <p:nvPr/>
          </p:nvSpPr>
          <p:spPr>
            <a:xfrm>
              <a:off x="4944931" y="5518629"/>
              <a:ext cx="16697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effectLst/>
                  <a:uLnTx/>
                  <a:uFillTx/>
                  <a:latin typeface="Calibri" panose="020F0502020204030204"/>
                  <a:ea typeface="+mn-ea"/>
                  <a:cs typeface="+mn-cs"/>
                </a:rPr>
                <a:t>bits originais</a:t>
              </a:r>
            </a:p>
          </p:txBody>
        </p:sp>
        <p:sp>
          <p:nvSpPr>
            <p:cNvPr id="65" name="TextBox 64">
              <a:extLst>
                <a:ext uri="{FF2B5EF4-FFF2-40B4-BE49-F238E27FC236}">
                  <a16:creationId xmlns:a16="http://schemas.microsoft.com/office/drawing/2014/main" id="{3008CEF6-FD50-A90B-2780-2C130B177FA2}"/>
                </a:ext>
              </a:extLst>
            </p:cNvPr>
            <p:cNvSpPr txBox="1"/>
            <p:nvPr/>
          </p:nvSpPr>
          <p:spPr>
            <a:xfrm>
              <a:off x="3582057" y="5591257"/>
              <a:ext cx="1362874" cy="276999"/>
            </a:xfrm>
            <a:prstGeom prst="rect">
              <a:avLst/>
            </a:prstGeom>
            <a:noFill/>
          </p:spPr>
          <p:txBody>
            <a:bodyPr wrap="none" rtlCol="0">
              <a:spAutoFit/>
            </a:bodyPr>
            <a:lstStyle/>
            <a:p>
              <a:r>
                <a:rPr lang="pt-BR" sz="1200" dirty="0"/>
                <a:t>101000100110101</a:t>
              </a:r>
            </a:p>
          </p:txBody>
        </p:sp>
      </p:grpSp>
      <p:grpSp>
        <p:nvGrpSpPr>
          <p:cNvPr id="71" name="Group 70">
            <a:extLst>
              <a:ext uri="{FF2B5EF4-FFF2-40B4-BE49-F238E27FC236}">
                <a16:creationId xmlns:a16="http://schemas.microsoft.com/office/drawing/2014/main" id="{85CCF3AB-544A-4E7D-71E1-73B50E53D414}"/>
              </a:ext>
            </a:extLst>
          </p:cNvPr>
          <p:cNvGrpSpPr/>
          <p:nvPr/>
        </p:nvGrpSpPr>
        <p:grpSpPr>
          <a:xfrm>
            <a:off x="3180915" y="5824461"/>
            <a:ext cx="3727884" cy="369332"/>
            <a:chOff x="3180915" y="5824461"/>
            <a:chExt cx="3727884" cy="369332"/>
          </a:xfrm>
        </p:grpSpPr>
        <p:sp>
          <p:nvSpPr>
            <p:cNvPr id="85" name="Rectangle 84">
              <a:extLst>
                <a:ext uri="{FF2B5EF4-FFF2-40B4-BE49-F238E27FC236}">
                  <a16:creationId xmlns:a16="http://schemas.microsoft.com/office/drawing/2014/main" id="{26B76598-6BAE-0E4D-503E-32F228DE32A1}"/>
                </a:ext>
              </a:extLst>
            </p:cNvPr>
            <p:cNvSpPr/>
            <p:nvPr/>
          </p:nvSpPr>
          <p:spPr>
            <a:xfrm>
              <a:off x="3257116" y="5956053"/>
              <a:ext cx="415438" cy="163667"/>
            </a:xfrm>
            <a:prstGeom prst="rect">
              <a:avLst/>
            </a:prstGeom>
            <a:solidFill>
              <a:schemeClr val="accent1">
                <a:alpha val="42632"/>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9" name="TextBox 68">
              <a:extLst>
                <a:ext uri="{FF2B5EF4-FFF2-40B4-BE49-F238E27FC236}">
                  <a16:creationId xmlns:a16="http://schemas.microsoft.com/office/drawing/2014/main" id="{EF973B1D-D52C-0A51-1F55-296736305AC5}"/>
                </a:ext>
              </a:extLst>
            </p:cNvPr>
            <p:cNvSpPr txBox="1"/>
            <p:nvPr/>
          </p:nvSpPr>
          <p:spPr>
            <a:xfrm>
              <a:off x="3180915" y="5896038"/>
              <a:ext cx="617364" cy="276999"/>
            </a:xfrm>
            <a:prstGeom prst="rect">
              <a:avLst/>
            </a:prstGeom>
            <a:noFill/>
            <a:ln>
              <a:noFill/>
            </a:ln>
          </p:spPr>
          <p:txBody>
            <a:bodyPr wrap="square" rtlCol="0">
              <a:spAutoFit/>
            </a:bodyPr>
            <a:lstStyle/>
            <a:p>
              <a:r>
                <a:rPr lang="pt-BR" sz="1200" dirty="0">
                  <a:solidFill>
                    <a:srgbClr val="0E00A3"/>
                  </a:solidFill>
                </a:rPr>
                <a:t>01101</a:t>
              </a:r>
            </a:p>
          </p:txBody>
        </p:sp>
        <p:sp>
          <p:nvSpPr>
            <p:cNvPr id="80" name="TextBox 79">
              <a:extLst>
                <a:ext uri="{FF2B5EF4-FFF2-40B4-BE49-F238E27FC236}">
                  <a16:creationId xmlns:a16="http://schemas.microsoft.com/office/drawing/2014/main" id="{C08C5AB6-2A24-D48B-37BC-0A21E0BC4CB4}"/>
                </a:ext>
              </a:extLst>
            </p:cNvPr>
            <p:cNvSpPr txBox="1"/>
            <p:nvPr/>
          </p:nvSpPr>
          <p:spPr>
            <a:xfrm>
              <a:off x="4944930" y="5824461"/>
              <a:ext cx="1963869"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effectLst/>
                  <a:uLnTx/>
                  <a:uFillTx/>
                  <a:latin typeface="Calibri" panose="020F0502020204030204"/>
                  <a:ea typeface="+mn-ea"/>
                  <a:cs typeface="+mn-cs"/>
                </a:rPr>
                <a:t>bits originais</a:t>
              </a:r>
              <a:r>
                <a:rPr lang="pt-BR" dirty="0">
                  <a:latin typeface="Calibri" panose="020F0502020204030204"/>
                </a:rPr>
                <a:t>+EDC</a:t>
              </a:r>
              <a:endParaRPr kumimoji="0" lang="pt-BR" sz="1800" b="0" i="0" u="none" strike="noStrike" kern="1200" cap="none" spc="0" normalizeH="0" baseline="0" noProof="0" dirty="0">
                <a:ln>
                  <a:noFill/>
                </a:ln>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ED753426-D3CC-6AFC-6F00-5DF6624480DE}"/>
                </a:ext>
              </a:extLst>
            </p:cNvPr>
            <p:cNvSpPr txBox="1"/>
            <p:nvPr/>
          </p:nvSpPr>
          <p:spPr>
            <a:xfrm>
              <a:off x="3582057" y="5895981"/>
              <a:ext cx="1362874" cy="276999"/>
            </a:xfrm>
            <a:prstGeom prst="rect">
              <a:avLst/>
            </a:prstGeom>
            <a:noFill/>
          </p:spPr>
          <p:txBody>
            <a:bodyPr wrap="none" rtlCol="0">
              <a:spAutoFit/>
            </a:bodyPr>
            <a:lstStyle/>
            <a:p>
              <a:r>
                <a:rPr lang="pt-BR" sz="1200" dirty="0"/>
                <a:t>101000100110101</a:t>
              </a:r>
            </a:p>
          </p:txBody>
        </p:sp>
      </p:grpSp>
      <p:sp>
        <p:nvSpPr>
          <p:cNvPr id="84" name="Text Box 4">
            <a:extLst>
              <a:ext uri="{FF2B5EF4-FFF2-40B4-BE49-F238E27FC236}">
                <a16:creationId xmlns:a16="http://schemas.microsoft.com/office/drawing/2014/main" id="{4100ECAE-739C-BE40-E667-549D1A5D5E17}"/>
              </a:ext>
            </a:extLst>
          </p:cNvPr>
          <p:cNvSpPr txBox="1">
            <a:spLocks noChangeArrowheads="1"/>
          </p:cNvSpPr>
          <p:nvPr/>
        </p:nvSpPr>
        <p:spPr bwMode="auto">
          <a:xfrm>
            <a:off x="7498913" y="2332721"/>
            <a:ext cx="4418184" cy="31700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lvl="0">
              <a:defRPr/>
            </a:pPr>
            <a:r>
              <a:rPr lang="pt-BR" sz="2800" i="0" dirty="0">
                <a:latin typeface="Calibri" panose="020F0502020204030204"/>
              </a:rPr>
              <a:t>adicionar EDC na camada física faz sentido!</a:t>
            </a:r>
          </a:p>
          <a:p>
            <a:pPr marL="228600" lvl="0" indent="-177800">
              <a:buClr>
                <a:srgbClr val="0E00A3"/>
              </a:buClr>
              <a:buFont typeface="Wingdings" pitchFamily="2" charset="2"/>
              <a:buChar char="§"/>
              <a:defRPr/>
            </a:pPr>
            <a:r>
              <a:rPr lang="pt-BR" sz="2400" i="0" dirty="0">
                <a:latin typeface="Calibri" panose="020F0502020204030204"/>
              </a:rPr>
              <a:t>detectar/recuperar localmente, em vez de esperar pelo fim-a-fim</a:t>
            </a:r>
          </a:p>
          <a:p>
            <a:pPr marL="228600" lvl="0" indent="-177800">
              <a:buClr>
                <a:srgbClr val="0E00A3"/>
              </a:buClr>
              <a:buFont typeface="Wingdings" pitchFamily="2" charset="2"/>
              <a:buChar char="§"/>
              <a:defRPr/>
            </a:pPr>
            <a:r>
              <a:rPr lang="pt-BR" sz="2400" i="0" dirty="0">
                <a:latin typeface="Calibri" panose="020F0502020204030204"/>
              </a:rPr>
              <a:t>técnicas de camada física adaptadas às características de erro de rádio local</a:t>
            </a:r>
            <a:endParaRPr kumimoji="0" lang="pt-BR" sz="2400" b="0" i="0" u="none" strike="noStrike" kern="1200" cap="none" spc="0" normalizeH="0" baseline="0" noProof="0" dirty="0">
              <a:ln>
                <a:noFill/>
              </a:ln>
              <a:effectLst/>
              <a:uLnTx/>
              <a:uFillTx/>
              <a:latin typeface="Calibri" panose="020F0502020204030204"/>
            </a:endParaRPr>
          </a:p>
        </p:txBody>
      </p:sp>
      <p:sp>
        <p:nvSpPr>
          <p:cNvPr id="89" name="Title 2">
            <a:extLst>
              <a:ext uri="{FF2B5EF4-FFF2-40B4-BE49-F238E27FC236}">
                <a16:creationId xmlns:a16="http://schemas.microsoft.com/office/drawing/2014/main" id="{C0B86F4E-E3D8-D6B6-421A-E50CB4378720}"/>
              </a:ext>
            </a:extLst>
          </p:cNvPr>
          <p:cNvSpPr>
            <a:spLocks noGrp="1"/>
          </p:cNvSpPr>
          <p:nvPr>
            <p:ph type="title"/>
          </p:nvPr>
        </p:nvSpPr>
        <p:spPr>
          <a:xfrm>
            <a:off x="787400" y="235921"/>
            <a:ext cx="11175416" cy="894622"/>
          </a:xfrm>
        </p:spPr>
        <p:txBody>
          <a:bodyPr>
            <a:noAutofit/>
          </a:bodyPr>
          <a:lstStyle/>
          <a:p>
            <a:r>
              <a:rPr lang="pt-BR" sz="4000" dirty="0"/>
              <a:t>Camada Física: Codificação de detecção e correção de erros</a:t>
            </a:r>
          </a:p>
        </p:txBody>
      </p:sp>
      <p:sp>
        <p:nvSpPr>
          <p:cNvPr id="62" name="Slide Number Placeholder 61">
            <a:extLst>
              <a:ext uri="{FF2B5EF4-FFF2-40B4-BE49-F238E27FC236}">
                <a16:creationId xmlns:a16="http://schemas.microsoft.com/office/drawing/2014/main" id="{6CD0E2D1-154E-7474-AABC-554FC6AF8B19}"/>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41</a:t>
            </a:fld>
            <a:endParaRPr lang="pt-BR" dirty="0"/>
          </a:p>
        </p:txBody>
      </p:sp>
    </p:spTree>
    <p:extLst>
      <p:ext uri="{BB962C8B-B14F-4D97-AF65-F5344CB8AC3E}">
        <p14:creationId xmlns:p14="http://schemas.microsoft.com/office/powerpoint/2010/main" val="1336047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dissolve">
                                      <p:cBhvr>
                                        <p:cTn id="17" dur="500"/>
                                        <p:tgtEl>
                                          <p:spTgt spid="6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8"/>
                                        </p:tgtEl>
                                        <p:attrNameLst>
                                          <p:attrName>style.visibility</p:attrName>
                                        </p:attrNameLst>
                                      </p:cBhvr>
                                      <p:to>
                                        <p:strVal val="visible"/>
                                      </p:to>
                                    </p:set>
                                    <p:animEffect transition="in" filter="dissolve">
                                      <p:cBhvr>
                                        <p:cTn id="22" dur="500"/>
                                        <p:tgtEl>
                                          <p:spTgt spid="6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dissolve">
                                      <p:cBhvr>
                                        <p:cTn id="27" dur="500"/>
                                        <p:tgtEl>
                                          <p:spTgt spid="7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71"/>
                                        </p:tgtEl>
                                        <p:attrNameLst>
                                          <p:attrName>style.visibility</p:attrName>
                                        </p:attrNameLst>
                                      </p:cBhvr>
                                      <p:to>
                                        <p:strVal val="visible"/>
                                      </p:to>
                                    </p:set>
                                    <p:animEffect transition="in" filter="dissolve">
                                      <p:cBhvr>
                                        <p:cTn id="32" dur="500"/>
                                        <p:tgtEl>
                                          <p:spTgt spid="7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84"/>
                                        </p:tgtEl>
                                        <p:attrNameLst>
                                          <p:attrName>style.visibility</p:attrName>
                                        </p:attrNameLst>
                                      </p:cBhvr>
                                      <p:to>
                                        <p:strVal val="visible"/>
                                      </p:to>
                                    </p:set>
                                    <p:animEffect transition="in" filter="dissolve">
                                      <p:cBhvr>
                                        <p:cTn id="37"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5634F9-67B8-E3EB-34BD-C46580CA9512}"/>
            </a:ext>
          </a:extLst>
        </p:cNvPr>
        <p:cNvGrpSpPr/>
        <p:nvPr/>
      </p:nvGrpSpPr>
      <p:grpSpPr>
        <a:xfrm>
          <a:off x="0" y="0"/>
          <a:ext cx="0" cy="0"/>
          <a:chOff x="0" y="0"/>
          <a:chExt cx="0" cy="0"/>
        </a:xfrm>
      </p:grpSpPr>
      <p:grpSp>
        <p:nvGrpSpPr>
          <p:cNvPr id="10" name="Group 9">
            <a:extLst>
              <a:ext uri="{FF2B5EF4-FFF2-40B4-BE49-F238E27FC236}">
                <a16:creationId xmlns:a16="http://schemas.microsoft.com/office/drawing/2014/main" id="{90CB9719-52D8-A8F0-160D-7D1E54F86172}"/>
              </a:ext>
            </a:extLst>
          </p:cNvPr>
          <p:cNvGrpSpPr/>
          <p:nvPr/>
        </p:nvGrpSpPr>
        <p:grpSpPr>
          <a:xfrm>
            <a:off x="274903" y="2286032"/>
            <a:ext cx="2179013" cy="3045619"/>
            <a:chOff x="274903" y="2286032"/>
            <a:chExt cx="2179013" cy="3045619"/>
          </a:xfrm>
        </p:grpSpPr>
        <p:sp>
          <p:nvSpPr>
            <p:cNvPr id="5" name="Freeform 10">
              <a:extLst>
                <a:ext uri="{FF2B5EF4-FFF2-40B4-BE49-F238E27FC236}">
                  <a16:creationId xmlns:a16="http://schemas.microsoft.com/office/drawing/2014/main" id="{C896DAFE-345D-B879-BC52-56817B2BD936}"/>
                </a:ext>
              </a:extLst>
            </p:cNvPr>
            <p:cNvSpPr>
              <a:spLocks/>
            </p:cNvSpPr>
            <p:nvPr/>
          </p:nvSpPr>
          <p:spPr bwMode="auto">
            <a:xfrm rot="10800000">
              <a:off x="817062" y="2286032"/>
              <a:ext cx="450309" cy="1728077"/>
            </a:xfrm>
            <a:custGeom>
              <a:avLst/>
              <a:gdLst>
                <a:gd name="T0" fmla="*/ 2147483646 w 267"/>
                <a:gd name="T1" fmla="*/ 2147483646 h 1186"/>
                <a:gd name="T2" fmla="*/ 0 w 267"/>
                <a:gd name="T3" fmla="*/ 0 h 1186"/>
                <a:gd name="T4" fmla="*/ 0 w 267"/>
                <a:gd name="T5" fmla="*/ 2147483646 h 1186"/>
                <a:gd name="T6" fmla="*/ 2147483646 w 267"/>
                <a:gd name="T7" fmla="*/ 2147483646 h 1186"/>
                <a:gd name="T8" fmla="*/ 2147483646 w 267"/>
                <a:gd name="T9" fmla="*/ 2147483646 h 1186"/>
                <a:gd name="T10" fmla="*/ 0 60000 65536"/>
                <a:gd name="T11" fmla="*/ 0 60000 65536"/>
                <a:gd name="T12" fmla="*/ 0 60000 65536"/>
                <a:gd name="T13" fmla="*/ 0 60000 65536"/>
                <a:gd name="T14" fmla="*/ 0 60000 65536"/>
                <a:gd name="T15" fmla="*/ 0 w 267"/>
                <a:gd name="T16" fmla="*/ 0 h 1186"/>
                <a:gd name="T17" fmla="*/ 267 w 267"/>
                <a:gd name="T18" fmla="*/ 1186 h 1186"/>
                <a:gd name="connsiteX0" fmla="*/ 11593 w 11593"/>
                <a:gd name="connsiteY0" fmla="*/ 0 h 10109"/>
                <a:gd name="connsiteX1" fmla="*/ 0 w 11593"/>
                <a:gd name="connsiteY1" fmla="*/ 109 h 10109"/>
                <a:gd name="connsiteX2" fmla="*/ 0 w 11593"/>
                <a:gd name="connsiteY2" fmla="*/ 10109 h 10109"/>
                <a:gd name="connsiteX3" fmla="*/ 10000 w 11593"/>
                <a:gd name="connsiteY3" fmla="*/ 5606 h 10109"/>
                <a:gd name="connsiteX4" fmla="*/ 11593 w 11593"/>
                <a:gd name="connsiteY4" fmla="*/ 0 h 10109"/>
                <a:gd name="connsiteX0" fmla="*/ 11593 w 12080"/>
                <a:gd name="connsiteY0" fmla="*/ 0 h 10109"/>
                <a:gd name="connsiteX1" fmla="*/ 0 w 12080"/>
                <a:gd name="connsiteY1" fmla="*/ 109 h 10109"/>
                <a:gd name="connsiteX2" fmla="*/ 0 w 12080"/>
                <a:gd name="connsiteY2" fmla="*/ 10109 h 10109"/>
                <a:gd name="connsiteX3" fmla="*/ 12080 w 12080"/>
                <a:gd name="connsiteY3" fmla="*/ 1850 h 10109"/>
                <a:gd name="connsiteX4" fmla="*/ 11593 w 12080"/>
                <a:gd name="connsiteY4" fmla="*/ 0 h 10109"/>
                <a:gd name="connsiteX0" fmla="*/ 11593 w 12080"/>
                <a:gd name="connsiteY0" fmla="*/ 2239 h 12348"/>
                <a:gd name="connsiteX1" fmla="*/ 0 w 12080"/>
                <a:gd name="connsiteY1" fmla="*/ 0 h 12348"/>
                <a:gd name="connsiteX2" fmla="*/ 0 w 12080"/>
                <a:gd name="connsiteY2" fmla="*/ 12348 h 12348"/>
                <a:gd name="connsiteX3" fmla="*/ 12080 w 12080"/>
                <a:gd name="connsiteY3" fmla="*/ 4089 h 12348"/>
                <a:gd name="connsiteX4" fmla="*/ 11593 w 12080"/>
                <a:gd name="connsiteY4" fmla="*/ 2239 h 12348"/>
                <a:gd name="connsiteX0" fmla="*/ 12841 w 13328"/>
                <a:gd name="connsiteY0" fmla="*/ 10034 h 20143"/>
                <a:gd name="connsiteX1" fmla="*/ 0 w 13328"/>
                <a:gd name="connsiteY1" fmla="*/ 0 h 20143"/>
                <a:gd name="connsiteX2" fmla="*/ 1248 w 13328"/>
                <a:gd name="connsiteY2" fmla="*/ 20143 h 20143"/>
                <a:gd name="connsiteX3" fmla="*/ 13328 w 13328"/>
                <a:gd name="connsiteY3" fmla="*/ 11884 h 20143"/>
                <a:gd name="connsiteX4" fmla="*/ 12841 w 13328"/>
                <a:gd name="connsiteY4" fmla="*/ 10034 h 20143"/>
                <a:gd name="connsiteX0" fmla="*/ 12425 w 13328"/>
                <a:gd name="connsiteY0" fmla="*/ 0 h 21660"/>
                <a:gd name="connsiteX1" fmla="*/ 0 w 13328"/>
                <a:gd name="connsiteY1" fmla="*/ 1517 h 21660"/>
                <a:gd name="connsiteX2" fmla="*/ 1248 w 13328"/>
                <a:gd name="connsiteY2" fmla="*/ 21660 h 21660"/>
                <a:gd name="connsiteX3" fmla="*/ 13328 w 13328"/>
                <a:gd name="connsiteY3" fmla="*/ 13401 h 21660"/>
                <a:gd name="connsiteX4" fmla="*/ 12425 w 13328"/>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 name="connsiteX0" fmla="*/ 12425 w 12496"/>
                <a:gd name="connsiteY0" fmla="*/ 0 h 21660"/>
                <a:gd name="connsiteX1" fmla="*/ 0 w 12496"/>
                <a:gd name="connsiteY1" fmla="*/ 1517 h 21660"/>
                <a:gd name="connsiteX2" fmla="*/ 1248 w 12496"/>
                <a:gd name="connsiteY2" fmla="*/ 21660 h 21660"/>
                <a:gd name="connsiteX3" fmla="*/ 12496 w 12496"/>
                <a:gd name="connsiteY3" fmla="*/ 4855 h 21660"/>
                <a:gd name="connsiteX4" fmla="*/ 12425 w 12496"/>
                <a:gd name="connsiteY4" fmla="*/ 0 h 2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6" h="21660">
                  <a:moveTo>
                    <a:pt x="12425" y="0"/>
                  </a:moveTo>
                  <a:lnTo>
                    <a:pt x="0" y="1517"/>
                  </a:lnTo>
                  <a:lnTo>
                    <a:pt x="1248" y="21660"/>
                  </a:lnTo>
                  <a:cubicBezTo>
                    <a:pt x="4581" y="12959"/>
                    <a:pt x="6667" y="10269"/>
                    <a:pt x="12496" y="4855"/>
                  </a:cubicBezTo>
                  <a:cubicBezTo>
                    <a:pt x="12472" y="3237"/>
                    <a:pt x="12449" y="1618"/>
                    <a:pt x="12425" y="0"/>
                  </a:cubicBezTo>
                  <a:close/>
                </a:path>
              </a:pathLst>
            </a:custGeom>
            <a:gradFill rotWithShape="1">
              <a:gsLst>
                <a:gs pos="0">
                  <a:srgbClr val="3C6CDF"/>
                </a:gs>
                <a:gs pos="100000">
                  <a:schemeClr val="bg1"/>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 name="Group 5">
              <a:extLst>
                <a:ext uri="{FF2B5EF4-FFF2-40B4-BE49-F238E27FC236}">
                  <a16:creationId xmlns:a16="http://schemas.microsoft.com/office/drawing/2014/main" id="{7F524C97-5067-70B6-9512-D12628481D55}"/>
                </a:ext>
              </a:extLst>
            </p:cNvPr>
            <p:cNvGrpSpPr/>
            <p:nvPr/>
          </p:nvGrpSpPr>
          <p:grpSpPr>
            <a:xfrm>
              <a:off x="1089689" y="2328238"/>
              <a:ext cx="1364227" cy="3003413"/>
              <a:chOff x="1398158" y="4178047"/>
              <a:chExt cx="1364227" cy="3003413"/>
            </a:xfrm>
          </p:grpSpPr>
          <p:sp>
            <p:nvSpPr>
              <p:cNvPr id="7" name="Rectangle 24">
                <a:extLst>
                  <a:ext uri="{FF2B5EF4-FFF2-40B4-BE49-F238E27FC236}">
                    <a16:creationId xmlns:a16="http://schemas.microsoft.com/office/drawing/2014/main" id="{8A6C890E-0873-9DE8-2C3F-F4BEDF835B19}"/>
                  </a:ext>
                </a:extLst>
              </p:cNvPr>
              <p:cNvSpPr>
                <a:spLocks noChangeArrowheads="1"/>
              </p:cNvSpPr>
              <p:nvPr/>
            </p:nvSpPr>
            <p:spPr bwMode="auto">
              <a:xfrm>
                <a:off x="1528998" y="4178047"/>
                <a:ext cx="1104604" cy="3003413"/>
              </a:xfrm>
              <a:prstGeom prst="rect">
                <a:avLst/>
              </a:prstGeom>
              <a:solidFill>
                <a:schemeClr val="bg1"/>
              </a:solidFill>
              <a:ln w="28575">
                <a:solidFill>
                  <a:schemeClr val="tx1"/>
                </a:solidFill>
                <a:miter lim="800000"/>
                <a:headEnd/>
                <a:tailEnd/>
              </a:ln>
              <a:effectLst>
                <a:outerShdw blurRad="76200" dist="38100" dir="18900000" sx="101000" sy="101000" algn="bl" rotWithShape="0">
                  <a:prstClr val="black">
                    <a:alpha val="40000"/>
                  </a:prstClr>
                </a:outerShdw>
              </a:effec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 name="Text Box 26">
                <a:extLst>
                  <a:ext uri="{FF2B5EF4-FFF2-40B4-BE49-F238E27FC236}">
                    <a16:creationId xmlns:a16="http://schemas.microsoft.com/office/drawing/2014/main" id="{ED651441-EA3F-A59C-7299-E2EB83E6560F}"/>
                  </a:ext>
                </a:extLst>
              </p:cNvPr>
              <p:cNvSpPr txBox="1">
                <a:spLocks noChangeArrowheads="1"/>
              </p:cNvSpPr>
              <p:nvPr/>
            </p:nvSpPr>
            <p:spPr bwMode="auto">
              <a:xfrm>
                <a:off x="1398158" y="4271624"/>
                <a:ext cx="1364227" cy="22510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50000"/>
                  </a:lnSpc>
                  <a:spcBef>
                    <a:spcPct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Enlace</a:t>
                </a:r>
              </a:p>
              <a:p>
                <a:pPr marL="0" marR="0" lvl="0" indent="0" algn="ctr" defTabSz="914400" rtl="0" eaLnBrk="1" fontAlgn="auto" latinLnBrk="0" hangingPunct="1">
                  <a:lnSpc>
                    <a:spcPct val="15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a:p>
                <a:pPr marL="0" marR="0" lvl="0" indent="0" algn="ctr" defTabSz="914400" rtl="0" eaLnBrk="1" fontAlgn="auto" latinLnBrk="0" hangingPunct="1">
                  <a:lnSpc>
                    <a:spcPct val="150000"/>
                  </a:lnSpc>
                  <a:spcBef>
                    <a:spcPct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a:p>
                <a:pPr marL="0" marR="0" lvl="0" indent="0" algn="ctr" defTabSz="914400" rtl="0" eaLnBrk="1" fontAlgn="auto" latinLnBrk="0" hangingPunct="1">
                  <a:lnSpc>
                    <a:spcPct val="150000"/>
                  </a:lnSpc>
                  <a:spcBef>
                    <a:spcPct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rPr>
                  <a:t>física</a:t>
                </a:r>
                <a:endParaRPr kumimoji="0" lang="pt-BR" sz="1800"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cxnSp>
            <p:nvCxnSpPr>
              <p:cNvPr id="12" name="Straight Connector 11">
                <a:extLst>
                  <a:ext uri="{FF2B5EF4-FFF2-40B4-BE49-F238E27FC236}">
                    <a16:creationId xmlns:a16="http://schemas.microsoft.com/office/drawing/2014/main" id="{BCBD716F-F3DE-EDB9-9994-DE06373714FC}"/>
                  </a:ext>
                </a:extLst>
              </p:cNvPr>
              <p:cNvCxnSpPr>
                <a:cxnSpLocks/>
              </p:cNvCxnSpPr>
              <p:nvPr/>
            </p:nvCxnSpPr>
            <p:spPr>
              <a:xfrm>
                <a:off x="1526936" y="5322490"/>
                <a:ext cx="110666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403">
              <a:extLst>
                <a:ext uri="{FF2B5EF4-FFF2-40B4-BE49-F238E27FC236}">
                  <a16:creationId xmlns:a16="http://schemas.microsoft.com/office/drawing/2014/main" id="{261F58D9-F4D0-FF9B-C060-663ACA140A7F}"/>
                </a:ext>
              </a:extLst>
            </p:cNvPr>
            <p:cNvGrpSpPr>
              <a:grpSpLocks/>
            </p:cNvGrpSpPr>
            <p:nvPr/>
          </p:nvGrpSpPr>
          <p:grpSpPr bwMode="auto">
            <a:xfrm>
              <a:off x="274903" y="3282820"/>
              <a:ext cx="792281" cy="825033"/>
              <a:chOff x="2751" y="1851"/>
              <a:chExt cx="462" cy="478"/>
            </a:xfrm>
          </p:grpSpPr>
          <p:pic>
            <p:nvPicPr>
              <p:cNvPr id="14" name="Picture 364" descr="iphone_stylized_small">
                <a:extLst>
                  <a:ext uri="{FF2B5EF4-FFF2-40B4-BE49-F238E27FC236}">
                    <a16:creationId xmlns:a16="http://schemas.microsoft.com/office/drawing/2014/main" id="{FA77888B-241A-66A2-80DD-1FAB555D5C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5" name="Picture 402" descr="antenna_radiation_stylized">
                <a:extLst>
                  <a:ext uri="{FF2B5EF4-FFF2-40B4-BE49-F238E27FC236}">
                    <a16:creationId xmlns:a16="http://schemas.microsoft.com/office/drawing/2014/main" id="{6F73B3C7-D622-B869-3C9D-61E29D856D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grpSp>
        <p:nvGrpSpPr>
          <p:cNvPr id="2" name="Group 1">
            <a:extLst>
              <a:ext uri="{FF2B5EF4-FFF2-40B4-BE49-F238E27FC236}">
                <a16:creationId xmlns:a16="http://schemas.microsoft.com/office/drawing/2014/main" id="{F7B4A297-D6F3-26F3-607A-37668808588E}"/>
              </a:ext>
            </a:extLst>
          </p:cNvPr>
          <p:cNvGrpSpPr/>
          <p:nvPr/>
        </p:nvGrpSpPr>
        <p:grpSpPr>
          <a:xfrm>
            <a:off x="1762823" y="2524332"/>
            <a:ext cx="2269363" cy="2251066"/>
            <a:chOff x="1762823" y="2450592"/>
            <a:chExt cx="2269363" cy="2251066"/>
          </a:xfrm>
        </p:grpSpPr>
        <p:sp>
          <p:nvSpPr>
            <p:cNvPr id="75" name="Down Arrow 74">
              <a:extLst>
                <a:ext uri="{FF2B5EF4-FFF2-40B4-BE49-F238E27FC236}">
                  <a16:creationId xmlns:a16="http://schemas.microsoft.com/office/drawing/2014/main" id="{5D769605-D3C4-E8DC-6C4F-B711D8CC7567}"/>
                </a:ext>
              </a:extLst>
            </p:cNvPr>
            <p:cNvSpPr/>
            <p:nvPr/>
          </p:nvSpPr>
          <p:spPr>
            <a:xfrm>
              <a:off x="3547554" y="2450592"/>
              <a:ext cx="484632" cy="2251066"/>
            </a:xfrm>
            <a:prstGeom prst="downArrow">
              <a:avLst/>
            </a:prstGeom>
            <a:gradFill>
              <a:gsLst>
                <a:gs pos="0">
                  <a:srgbClr val="C00000"/>
                </a:gs>
                <a:gs pos="100000">
                  <a:schemeClr val="bg1"/>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71" name="TextBox 70">
              <a:extLst>
                <a:ext uri="{FF2B5EF4-FFF2-40B4-BE49-F238E27FC236}">
                  <a16:creationId xmlns:a16="http://schemas.microsoft.com/office/drawing/2014/main" id="{F657FEBF-8D31-2CD8-9F42-268A990164CB}"/>
                </a:ext>
              </a:extLst>
            </p:cNvPr>
            <p:cNvSpPr txBox="1"/>
            <p:nvPr/>
          </p:nvSpPr>
          <p:spPr>
            <a:xfrm>
              <a:off x="1762823" y="3819854"/>
              <a:ext cx="1235275" cy="369332"/>
            </a:xfrm>
            <a:prstGeom prst="rect">
              <a:avLst/>
            </a:prstGeom>
            <a:solidFill>
              <a:schemeClr val="bg1"/>
            </a:solidFill>
          </p:spPr>
          <p:txBody>
            <a:bodyPr wrap="none" rtlCol="0">
              <a:spAutoFit/>
            </a:bodyPr>
            <a:lstStyle/>
            <a:p>
              <a:r>
                <a:rPr lang="pt-BR" noProof="0" dirty="0">
                  <a:solidFill>
                    <a:srgbClr val="0E00A3"/>
                  </a:solidFill>
                </a:rPr>
                <a:t>codificação</a:t>
              </a:r>
            </a:p>
          </p:txBody>
        </p:sp>
      </p:grpSp>
      <p:sp>
        <p:nvSpPr>
          <p:cNvPr id="84" name="Text Box 4">
            <a:extLst>
              <a:ext uri="{FF2B5EF4-FFF2-40B4-BE49-F238E27FC236}">
                <a16:creationId xmlns:a16="http://schemas.microsoft.com/office/drawing/2014/main" id="{E3089D8C-EF6B-142D-72B1-A69B6C5C29D5}"/>
              </a:ext>
            </a:extLst>
          </p:cNvPr>
          <p:cNvSpPr txBox="1">
            <a:spLocks noChangeArrowheads="1"/>
          </p:cNvSpPr>
          <p:nvPr/>
        </p:nvSpPr>
        <p:spPr bwMode="auto">
          <a:xfrm>
            <a:off x="7392783" y="2928877"/>
            <a:ext cx="457003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lvl="0">
              <a:defRPr/>
            </a:pPr>
            <a:r>
              <a:rPr lang="pt-BR" sz="2000" i="0" dirty="0">
                <a:latin typeface="Calibri" panose="020F0502020204030204"/>
              </a:rPr>
              <a:t>bits originais da camada de enlace, incluindo EDC</a:t>
            </a:r>
            <a:endParaRPr kumimoji="0" lang="pt-BR" b="0" i="0" u="none" strike="noStrike" kern="1200" cap="none" spc="0" normalizeH="0" baseline="0" noProof="0" dirty="0">
              <a:ln>
                <a:noFill/>
              </a:ln>
              <a:effectLst/>
              <a:uLnTx/>
              <a:uFillTx/>
              <a:latin typeface="Calibri" panose="020F0502020204030204"/>
            </a:endParaRPr>
          </a:p>
        </p:txBody>
      </p:sp>
      <p:sp>
        <p:nvSpPr>
          <p:cNvPr id="89" name="Title 2">
            <a:extLst>
              <a:ext uri="{FF2B5EF4-FFF2-40B4-BE49-F238E27FC236}">
                <a16:creationId xmlns:a16="http://schemas.microsoft.com/office/drawing/2014/main" id="{BA67E174-9A04-9696-E851-773261500E6F}"/>
              </a:ext>
            </a:extLst>
          </p:cNvPr>
          <p:cNvSpPr>
            <a:spLocks noGrp="1"/>
          </p:cNvSpPr>
          <p:nvPr>
            <p:ph type="title"/>
          </p:nvPr>
        </p:nvSpPr>
        <p:spPr>
          <a:xfrm>
            <a:off x="787400" y="235921"/>
            <a:ext cx="11175416" cy="894622"/>
          </a:xfrm>
        </p:spPr>
        <p:txBody>
          <a:bodyPr>
            <a:noAutofit/>
          </a:bodyPr>
          <a:lstStyle/>
          <a:p>
            <a:r>
              <a:rPr lang="pt-BR" sz="4000" noProof="0" dirty="0"/>
              <a:t>Camada física: exemplo de embaralhamento de EDC</a:t>
            </a:r>
          </a:p>
        </p:txBody>
      </p:sp>
      <p:sp>
        <p:nvSpPr>
          <p:cNvPr id="3" name="TextBox 2">
            <a:extLst>
              <a:ext uri="{FF2B5EF4-FFF2-40B4-BE49-F238E27FC236}">
                <a16:creationId xmlns:a16="http://schemas.microsoft.com/office/drawing/2014/main" id="{A6EBB9AC-FA39-720F-9884-460A1B8D6E8B}"/>
              </a:ext>
            </a:extLst>
          </p:cNvPr>
          <p:cNvSpPr txBox="1"/>
          <p:nvPr/>
        </p:nvSpPr>
        <p:spPr>
          <a:xfrm>
            <a:off x="2728600" y="3079293"/>
            <a:ext cx="2970115" cy="369332"/>
          </a:xfrm>
          <a:prstGeom prst="rect">
            <a:avLst/>
          </a:prstGeom>
          <a:noFill/>
        </p:spPr>
        <p:txBody>
          <a:bodyPr wrap="square">
            <a:spAutoFit/>
          </a:bodyPr>
          <a:lstStyle/>
          <a:p>
            <a:pPr marL="228600" marR="0">
              <a:spcBef>
                <a:spcPts val="300"/>
              </a:spcBef>
              <a:spcAft>
                <a:spcPts val="300"/>
              </a:spcAft>
            </a:pP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1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2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3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4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5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6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7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8</a:t>
            </a:r>
            <a:endParaRPr lang="pt-BR" sz="1800" kern="100" noProof="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64" name="TextBox 63">
            <a:extLst>
              <a:ext uri="{FF2B5EF4-FFF2-40B4-BE49-F238E27FC236}">
                <a16:creationId xmlns:a16="http://schemas.microsoft.com/office/drawing/2014/main" id="{1D73212F-1271-78FB-2572-EEDCD4726239}"/>
              </a:ext>
            </a:extLst>
          </p:cNvPr>
          <p:cNvSpPr txBox="1"/>
          <p:nvPr/>
        </p:nvSpPr>
        <p:spPr>
          <a:xfrm>
            <a:off x="2829247" y="3687081"/>
            <a:ext cx="4570033" cy="369332"/>
          </a:xfrm>
          <a:prstGeom prst="rect">
            <a:avLst/>
          </a:prstGeom>
          <a:noFill/>
        </p:spPr>
        <p:txBody>
          <a:bodyPr wrap="square">
            <a:spAutoFit/>
          </a:bodyPr>
          <a:lstStyle/>
          <a:p>
            <a:pPr marL="0" marR="0" algn="ctr">
              <a:spcBef>
                <a:spcPts val="300"/>
              </a:spcBef>
              <a:spcAft>
                <a:spcPts val="300"/>
              </a:spcAft>
            </a:pP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1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1</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2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2</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3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3</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4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4</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5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5</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6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6</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7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7</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8 </a:t>
            </a:r>
            <a:r>
              <a:rPr lang="pt-BR" sz="1800" i="1" kern="100" noProof="0" dirty="0" err="1">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err="1">
                <a:effectLst/>
                <a:latin typeface="Aptos" panose="020B0004020202020204" pitchFamily="34" charset="0"/>
                <a:ea typeface="Aptos" panose="020B0004020202020204" pitchFamily="34" charset="0"/>
                <a:cs typeface="Times New Roman" panose="02020603050405020304" pitchFamily="18" charset="0"/>
              </a:rPr>
              <a:t>8</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a:t>
            </a:r>
            <a:endParaRPr lang="pt-BR" sz="1800" kern="100" noProof="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67" name="TextBox 66">
            <a:extLst>
              <a:ext uri="{FF2B5EF4-FFF2-40B4-BE49-F238E27FC236}">
                <a16:creationId xmlns:a16="http://schemas.microsoft.com/office/drawing/2014/main" id="{A4466EB0-0857-204C-D8B6-AE3A478EE263}"/>
              </a:ext>
            </a:extLst>
          </p:cNvPr>
          <p:cNvSpPr txBox="1"/>
          <p:nvPr/>
        </p:nvSpPr>
        <p:spPr>
          <a:xfrm>
            <a:off x="2043956" y="4192196"/>
            <a:ext cx="6098344" cy="369332"/>
          </a:xfrm>
          <a:prstGeom prst="rect">
            <a:avLst/>
          </a:prstGeom>
          <a:noFill/>
        </p:spPr>
        <p:txBody>
          <a:bodyPr wrap="square">
            <a:spAutoFit/>
          </a:bodyPr>
          <a:lstStyle/>
          <a:p>
            <a:pPr marL="0" marR="0" algn="ctr">
              <a:spcBef>
                <a:spcPts val="300"/>
              </a:spcBef>
              <a:spcAft>
                <a:spcPts val="300"/>
              </a:spcAft>
            </a:pP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1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5</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2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6</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3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7</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4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8</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5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1</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6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2</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7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3</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8 </a:t>
            </a:r>
            <a:r>
              <a:rPr lang="pt-BR" sz="1800" i="1" kern="100" noProof="0" dirty="0">
                <a:effectLst/>
                <a:latin typeface="Aptos" panose="020B0004020202020204" pitchFamily="34" charset="0"/>
                <a:ea typeface="Aptos" panose="020B0004020202020204" pitchFamily="34" charset="0"/>
                <a:cs typeface="Times New Roman" panose="02020603050405020304" pitchFamily="18" charset="0"/>
              </a:rPr>
              <a:t>d</a:t>
            </a:r>
            <a:r>
              <a:rPr lang="pt-BR" sz="1800" i="1" kern="100" baseline="-25000" noProof="0" dirty="0">
                <a:effectLst/>
                <a:latin typeface="Aptos" panose="020B0004020202020204" pitchFamily="34" charset="0"/>
                <a:ea typeface="Aptos" panose="020B0004020202020204" pitchFamily="34" charset="0"/>
                <a:cs typeface="Times New Roman" panose="02020603050405020304" pitchFamily="18" charset="0"/>
              </a:rPr>
              <a:t>4</a:t>
            </a:r>
            <a:r>
              <a:rPr lang="pt-BR" sz="1800" i="1" kern="100" baseline="30000" noProof="0" dirty="0">
                <a:effectLst/>
                <a:latin typeface="Aptos" panose="020B0004020202020204" pitchFamily="34" charset="0"/>
                <a:ea typeface="Aptos" panose="020B0004020202020204" pitchFamily="34" charset="0"/>
                <a:cs typeface="Times New Roman" panose="02020603050405020304" pitchFamily="18" charset="0"/>
              </a:rPr>
              <a:t>’</a:t>
            </a:r>
            <a:endParaRPr lang="pt-BR" sz="1800" kern="100" noProof="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76" name="Text Box 4">
            <a:extLst>
              <a:ext uri="{FF2B5EF4-FFF2-40B4-BE49-F238E27FC236}">
                <a16:creationId xmlns:a16="http://schemas.microsoft.com/office/drawing/2014/main" id="{69B65AC1-C723-37CC-EA7E-1C84EF423777}"/>
              </a:ext>
            </a:extLst>
          </p:cNvPr>
          <p:cNvSpPr txBox="1">
            <a:spLocks noChangeArrowheads="1"/>
          </p:cNvSpPr>
          <p:nvPr/>
        </p:nvSpPr>
        <p:spPr bwMode="auto">
          <a:xfrm>
            <a:off x="7408525" y="3539651"/>
            <a:ext cx="457003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lvl="0">
              <a:defRPr/>
            </a:pPr>
            <a:r>
              <a:rPr lang="pt-BR" sz="2000" dirty="0">
                <a:latin typeface="Calibri" panose="020F0502020204030204"/>
              </a:rPr>
              <a:t>adiciona </a:t>
            </a:r>
            <a:r>
              <a:rPr lang="pt-BR" sz="2000" i="0" dirty="0">
                <a:latin typeface="Calibri" panose="020F0502020204030204"/>
              </a:rPr>
              <a:t>bits duplicados EDC na camada física</a:t>
            </a:r>
            <a:endParaRPr kumimoji="0" lang="pt-BR" b="0" i="0" u="none" strike="noStrike" kern="1200" cap="none" spc="0" normalizeH="0" baseline="0" noProof="0" dirty="0">
              <a:ln>
                <a:noFill/>
              </a:ln>
              <a:effectLst/>
              <a:uLnTx/>
              <a:uFillTx/>
              <a:latin typeface="Calibri" panose="020F0502020204030204"/>
            </a:endParaRPr>
          </a:p>
        </p:txBody>
      </p:sp>
      <p:sp>
        <p:nvSpPr>
          <p:cNvPr id="77" name="Text Box 4">
            <a:extLst>
              <a:ext uri="{FF2B5EF4-FFF2-40B4-BE49-F238E27FC236}">
                <a16:creationId xmlns:a16="http://schemas.microsoft.com/office/drawing/2014/main" id="{C3F46287-D7E9-ABD7-0760-2B58B8436CF6}"/>
              </a:ext>
            </a:extLst>
          </p:cNvPr>
          <p:cNvSpPr txBox="1">
            <a:spLocks noChangeArrowheads="1"/>
          </p:cNvSpPr>
          <p:nvPr/>
        </p:nvSpPr>
        <p:spPr bwMode="auto">
          <a:xfrm>
            <a:off x="7408525" y="4098016"/>
            <a:ext cx="457003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lvl="0">
              <a:defRPr/>
            </a:pPr>
            <a:r>
              <a:rPr lang="pt-BR" sz="2000" dirty="0">
                <a:latin typeface="Calibri" panose="020F0502020204030204"/>
              </a:rPr>
              <a:t>embaralha </a:t>
            </a:r>
            <a:r>
              <a:rPr lang="pt-BR" sz="2000" i="0" dirty="0">
                <a:latin typeface="Calibri" panose="020F0502020204030204"/>
              </a:rPr>
              <a:t>para resistência a erros de intermitência</a:t>
            </a:r>
            <a:endParaRPr kumimoji="0" lang="pt-BR" b="0" i="0" u="none" strike="noStrike" kern="1200" cap="none" spc="0" normalizeH="0" baseline="0" noProof="0" dirty="0">
              <a:ln>
                <a:noFill/>
              </a:ln>
              <a:effectLst/>
              <a:uLnTx/>
              <a:uFillTx/>
              <a:latin typeface="Calibri" panose="020F0502020204030204"/>
            </a:endParaRPr>
          </a:p>
        </p:txBody>
      </p:sp>
      <p:grpSp>
        <p:nvGrpSpPr>
          <p:cNvPr id="9" name="Group 8">
            <a:extLst>
              <a:ext uri="{FF2B5EF4-FFF2-40B4-BE49-F238E27FC236}">
                <a16:creationId xmlns:a16="http://schemas.microsoft.com/office/drawing/2014/main" id="{46F4464A-5318-4064-756E-D9A5AFA60A2F}"/>
              </a:ext>
            </a:extLst>
          </p:cNvPr>
          <p:cNvGrpSpPr/>
          <p:nvPr/>
        </p:nvGrpSpPr>
        <p:grpSpPr>
          <a:xfrm>
            <a:off x="1771800" y="4660947"/>
            <a:ext cx="5627480" cy="611512"/>
            <a:chOff x="1771800" y="4660947"/>
            <a:chExt cx="5627480" cy="611512"/>
          </a:xfrm>
        </p:grpSpPr>
        <p:sp>
          <p:nvSpPr>
            <p:cNvPr id="72" name="TextBox 71">
              <a:extLst>
                <a:ext uri="{FF2B5EF4-FFF2-40B4-BE49-F238E27FC236}">
                  <a16:creationId xmlns:a16="http://schemas.microsoft.com/office/drawing/2014/main" id="{E7F61A0E-D009-2001-7110-6B9D1860BE16}"/>
                </a:ext>
              </a:extLst>
            </p:cNvPr>
            <p:cNvSpPr txBox="1"/>
            <p:nvPr/>
          </p:nvSpPr>
          <p:spPr>
            <a:xfrm>
              <a:off x="1771800" y="4660947"/>
              <a:ext cx="1226298" cy="369332"/>
            </a:xfrm>
            <a:prstGeom prst="rect">
              <a:avLst/>
            </a:prstGeom>
            <a:solidFill>
              <a:schemeClr val="bg1"/>
            </a:solidFill>
          </p:spPr>
          <p:txBody>
            <a:bodyPr wrap="none" rtlCol="0">
              <a:spAutoFit/>
            </a:bodyPr>
            <a:lstStyle/>
            <a:p>
              <a:r>
                <a:rPr lang="pt-BR" noProof="0" dirty="0">
                  <a:solidFill>
                    <a:srgbClr val="0E00A3"/>
                  </a:solidFill>
                </a:rPr>
                <a:t>modulação</a:t>
              </a:r>
            </a:p>
          </p:txBody>
        </p:sp>
        <p:sp>
          <p:nvSpPr>
            <p:cNvPr id="78" name="TextBox 77">
              <a:extLst>
                <a:ext uri="{FF2B5EF4-FFF2-40B4-BE49-F238E27FC236}">
                  <a16:creationId xmlns:a16="http://schemas.microsoft.com/office/drawing/2014/main" id="{2328913E-0775-D0E6-80F4-75931ED6AB24}"/>
                </a:ext>
              </a:extLst>
            </p:cNvPr>
            <p:cNvSpPr txBox="1"/>
            <p:nvPr/>
          </p:nvSpPr>
          <p:spPr>
            <a:xfrm>
              <a:off x="3041186" y="4681528"/>
              <a:ext cx="4358094" cy="590931"/>
            </a:xfrm>
            <a:prstGeom prst="rect">
              <a:avLst/>
            </a:prstGeom>
            <a:noFill/>
          </p:spPr>
          <p:txBody>
            <a:bodyPr wrap="square" rtlCol="0">
              <a:spAutoFit/>
            </a:bodyPr>
            <a:lstStyle/>
            <a:p>
              <a:pPr>
                <a:lnSpc>
                  <a:spcPct val="90000"/>
                </a:lnSpc>
              </a:pPr>
              <a:r>
                <a:rPr lang="pt-BR" i="1" dirty="0">
                  <a:solidFill>
                    <a:srgbClr val="0E00A3"/>
                  </a:solidFill>
                </a:rPr>
                <a:t>modulação: de bits para símbolos e para formas de onda</a:t>
              </a:r>
              <a:endParaRPr lang="pt-BR" i="1" noProof="0" dirty="0">
                <a:solidFill>
                  <a:srgbClr val="0E00A3"/>
                </a:solidFill>
              </a:endParaRPr>
            </a:p>
          </p:txBody>
        </p:sp>
      </p:grpSp>
      <p:grpSp>
        <p:nvGrpSpPr>
          <p:cNvPr id="20" name="Group 19">
            <a:extLst>
              <a:ext uri="{FF2B5EF4-FFF2-40B4-BE49-F238E27FC236}">
                <a16:creationId xmlns:a16="http://schemas.microsoft.com/office/drawing/2014/main" id="{19CB30A1-6324-BC34-91B2-0D83B18B8792}"/>
              </a:ext>
            </a:extLst>
          </p:cNvPr>
          <p:cNvGrpSpPr/>
          <p:nvPr/>
        </p:nvGrpSpPr>
        <p:grpSpPr>
          <a:xfrm>
            <a:off x="4580793" y="4212921"/>
            <a:ext cx="6716472" cy="2233797"/>
            <a:chOff x="4580793" y="4212921"/>
            <a:chExt cx="6716472" cy="2233797"/>
          </a:xfrm>
        </p:grpSpPr>
        <p:grpSp>
          <p:nvGrpSpPr>
            <p:cNvPr id="18" name="Group 17">
              <a:extLst>
                <a:ext uri="{FF2B5EF4-FFF2-40B4-BE49-F238E27FC236}">
                  <a16:creationId xmlns:a16="http://schemas.microsoft.com/office/drawing/2014/main" id="{C08DEF14-F2BB-EE7A-D3FE-4F70D1A4AB2D}"/>
                </a:ext>
              </a:extLst>
            </p:cNvPr>
            <p:cNvGrpSpPr/>
            <p:nvPr/>
          </p:nvGrpSpPr>
          <p:grpSpPr>
            <a:xfrm>
              <a:off x="4580793" y="4212921"/>
              <a:ext cx="747346" cy="1347221"/>
              <a:chOff x="4580793" y="4212921"/>
              <a:chExt cx="747346" cy="1347221"/>
            </a:xfrm>
          </p:grpSpPr>
          <p:sp>
            <p:nvSpPr>
              <p:cNvPr id="11" name="Rounded Rectangle 10">
                <a:extLst>
                  <a:ext uri="{FF2B5EF4-FFF2-40B4-BE49-F238E27FC236}">
                    <a16:creationId xmlns:a16="http://schemas.microsoft.com/office/drawing/2014/main" id="{2E7763A5-B3E5-5917-6452-F6CD9C8C6AA8}"/>
                  </a:ext>
                </a:extLst>
              </p:cNvPr>
              <p:cNvSpPr/>
              <p:nvPr/>
            </p:nvSpPr>
            <p:spPr>
              <a:xfrm>
                <a:off x="4580793" y="4212921"/>
                <a:ext cx="747346" cy="348607"/>
              </a:xfrm>
              <a:prstGeom prst="round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cxnSp>
            <p:nvCxnSpPr>
              <p:cNvPr id="17" name="Straight Connector 16">
                <a:extLst>
                  <a:ext uri="{FF2B5EF4-FFF2-40B4-BE49-F238E27FC236}">
                    <a16:creationId xmlns:a16="http://schemas.microsoft.com/office/drawing/2014/main" id="{45C3CD64-FAE4-3086-15DA-59A7078C2256}"/>
                  </a:ext>
                </a:extLst>
              </p:cNvPr>
              <p:cNvCxnSpPr>
                <a:stCxn id="11" idx="2"/>
              </p:cNvCxnSpPr>
              <p:nvPr/>
            </p:nvCxnSpPr>
            <p:spPr>
              <a:xfrm>
                <a:off x="4954466" y="4561528"/>
                <a:ext cx="15740" cy="998614"/>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9" name="TextBox 18">
              <a:extLst>
                <a:ext uri="{FF2B5EF4-FFF2-40B4-BE49-F238E27FC236}">
                  <a16:creationId xmlns:a16="http://schemas.microsoft.com/office/drawing/2014/main" id="{0CDCBC8A-1228-6ACB-290B-4BFB16ACC5A7}"/>
                </a:ext>
              </a:extLst>
            </p:cNvPr>
            <p:cNvSpPr txBox="1"/>
            <p:nvPr/>
          </p:nvSpPr>
          <p:spPr>
            <a:xfrm>
              <a:off x="4832605" y="5523388"/>
              <a:ext cx="6464660" cy="923330"/>
            </a:xfrm>
            <a:prstGeom prst="rect">
              <a:avLst/>
            </a:prstGeom>
            <a:noFill/>
          </p:spPr>
          <p:txBody>
            <a:bodyPr wrap="square" rtlCol="0">
              <a:spAutoFit/>
            </a:bodyPr>
            <a:lstStyle/>
            <a:p>
              <a:r>
                <a:rPr lang="pt-BR" dirty="0"/>
                <a:t>Uma explosão de ruído neste intervalo, fazendo com que 3 bits sejam ininteligíveis, ainda permite que o receptor determine todos os bits originais</a:t>
              </a:r>
              <a:endParaRPr lang="pt-BR" noProof="0" dirty="0"/>
            </a:p>
          </p:txBody>
        </p:sp>
      </p:grpSp>
      <p:grpSp>
        <p:nvGrpSpPr>
          <p:cNvPr id="26" name="Group 25">
            <a:extLst>
              <a:ext uri="{FF2B5EF4-FFF2-40B4-BE49-F238E27FC236}">
                <a16:creationId xmlns:a16="http://schemas.microsoft.com/office/drawing/2014/main" id="{B9F77A1E-D560-D5FF-323C-77C2EAE6200E}"/>
              </a:ext>
            </a:extLst>
          </p:cNvPr>
          <p:cNvGrpSpPr/>
          <p:nvPr/>
        </p:nvGrpSpPr>
        <p:grpSpPr>
          <a:xfrm>
            <a:off x="4588468" y="1863232"/>
            <a:ext cx="6634360" cy="2193181"/>
            <a:chOff x="4580793" y="1863232"/>
            <a:chExt cx="6634360" cy="2193181"/>
          </a:xfrm>
        </p:grpSpPr>
        <p:grpSp>
          <p:nvGrpSpPr>
            <p:cNvPr id="22" name="Group 21">
              <a:extLst>
                <a:ext uri="{FF2B5EF4-FFF2-40B4-BE49-F238E27FC236}">
                  <a16:creationId xmlns:a16="http://schemas.microsoft.com/office/drawing/2014/main" id="{A86456F4-6652-5AD6-9BAA-4850DF33BDA6}"/>
                </a:ext>
              </a:extLst>
            </p:cNvPr>
            <p:cNvGrpSpPr/>
            <p:nvPr/>
          </p:nvGrpSpPr>
          <p:grpSpPr>
            <a:xfrm rot="10800000">
              <a:off x="4580793" y="2709192"/>
              <a:ext cx="747346" cy="1347221"/>
              <a:chOff x="4580793" y="4212921"/>
              <a:chExt cx="747346" cy="1347221"/>
            </a:xfrm>
          </p:grpSpPr>
          <p:sp>
            <p:nvSpPr>
              <p:cNvPr id="24" name="Rounded Rectangle 23">
                <a:extLst>
                  <a:ext uri="{FF2B5EF4-FFF2-40B4-BE49-F238E27FC236}">
                    <a16:creationId xmlns:a16="http://schemas.microsoft.com/office/drawing/2014/main" id="{8D8DE53D-BD4E-6535-F739-A7D7099E6C9E}"/>
                  </a:ext>
                </a:extLst>
              </p:cNvPr>
              <p:cNvSpPr/>
              <p:nvPr/>
            </p:nvSpPr>
            <p:spPr>
              <a:xfrm>
                <a:off x="4580793" y="4212921"/>
                <a:ext cx="747346" cy="348607"/>
              </a:xfrm>
              <a:prstGeom prst="round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cxnSp>
            <p:nvCxnSpPr>
              <p:cNvPr id="25" name="Straight Connector 24">
                <a:extLst>
                  <a:ext uri="{FF2B5EF4-FFF2-40B4-BE49-F238E27FC236}">
                    <a16:creationId xmlns:a16="http://schemas.microsoft.com/office/drawing/2014/main" id="{56611D37-8908-C83A-1A44-CD2E6D5E25EF}"/>
                  </a:ext>
                </a:extLst>
              </p:cNvPr>
              <p:cNvCxnSpPr>
                <a:stCxn id="24" idx="2"/>
              </p:cNvCxnSpPr>
              <p:nvPr/>
            </p:nvCxnSpPr>
            <p:spPr>
              <a:xfrm>
                <a:off x="4954466" y="4561528"/>
                <a:ext cx="15740" cy="998614"/>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 name="TextBox 22">
              <a:extLst>
                <a:ext uri="{FF2B5EF4-FFF2-40B4-BE49-F238E27FC236}">
                  <a16:creationId xmlns:a16="http://schemas.microsoft.com/office/drawing/2014/main" id="{3F297083-A03B-5FF6-B80C-5591B81B73FA}"/>
                </a:ext>
              </a:extLst>
            </p:cNvPr>
            <p:cNvSpPr txBox="1"/>
            <p:nvPr/>
          </p:nvSpPr>
          <p:spPr>
            <a:xfrm>
              <a:off x="4750493" y="1863232"/>
              <a:ext cx="6464660" cy="923330"/>
            </a:xfrm>
            <a:prstGeom prst="rect">
              <a:avLst/>
            </a:prstGeom>
            <a:noFill/>
          </p:spPr>
          <p:txBody>
            <a:bodyPr wrap="square" rtlCol="0">
              <a:spAutoFit/>
            </a:bodyPr>
            <a:lstStyle/>
            <a:p>
              <a:r>
                <a:rPr lang="pt-BR" dirty="0"/>
                <a:t>Uma explosão de ruído neste intervalo, fazendo com que 3 bits sejam ininteligíveis, sem embaralhamento, significaria que o receptor não poderia determinar  </a:t>
              </a:r>
              <a:r>
                <a:rPr lang="pt-BR" i="1" noProof="0" dirty="0"/>
                <a:t>d</a:t>
              </a:r>
              <a:r>
                <a:rPr lang="pt-BR" i="1" baseline="-25000" noProof="0" dirty="0"/>
                <a:t>4</a:t>
              </a:r>
            </a:p>
          </p:txBody>
        </p:sp>
      </p:grpSp>
      <p:sp>
        <p:nvSpPr>
          <p:cNvPr id="21" name="Slide Number Placeholder 20">
            <a:extLst>
              <a:ext uri="{FF2B5EF4-FFF2-40B4-BE49-F238E27FC236}">
                <a16:creationId xmlns:a16="http://schemas.microsoft.com/office/drawing/2014/main" id="{9C4640C5-CBCC-82CA-E4FE-58080AB24920}"/>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 </a:t>
            </a:r>
            <a:fld id="{C4204591-24BD-A542-B9D5-F8D8A88D2FEE}" type="slidenum">
              <a:rPr lang="pt-BR" noProof="0" smtClean="0"/>
              <a:pPr/>
              <a:t>42</a:t>
            </a:fld>
            <a:endParaRPr lang="pt-BR" noProof="0" dirty="0"/>
          </a:p>
        </p:txBody>
      </p:sp>
    </p:spTree>
    <p:extLst>
      <p:ext uri="{BB962C8B-B14F-4D97-AF65-F5344CB8AC3E}">
        <p14:creationId xmlns:p14="http://schemas.microsoft.com/office/powerpoint/2010/main" val="35961832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4"/>
                                        </p:tgtEl>
                                        <p:attrNameLst>
                                          <p:attrName>style.visibility</p:attrName>
                                        </p:attrNameLst>
                                      </p:cBhvr>
                                      <p:to>
                                        <p:strVal val="visible"/>
                                      </p:to>
                                    </p:set>
                                    <p:animEffect transition="in" filter="dissolve">
                                      <p:cBhvr>
                                        <p:cTn id="12" dur="500"/>
                                        <p:tgtEl>
                                          <p:spTgt spid="8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dissolv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dissolve">
                                      <p:cBhvr>
                                        <p:cTn id="20" dur="500"/>
                                        <p:tgtEl>
                                          <p:spTgt spid="7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4"/>
                                        </p:tgtEl>
                                        <p:attrNameLst>
                                          <p:attrName>style.visibility</p:attrName>
                                        </p:attrNameLst>
                                      </p:cBhvr>
                                      <p:to>
                                        <p:strVal val="visible"/>
                                      </p:to>
                                    </p:set>
                                    <p:animEffect transition="in" filter="dissolve">
                                      <p:cBhvr>
                                        <p:cTn id="23" dur="500"/>
                                        <p:tgtEl>
                                          <p:spTgt spid="64"/>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77"/>
                                        </p:tgtEl>
                                        <p:attrNameLst>
                                          <p:attrName>style.visibility</p:attrName>
                                        </p:attrNameLst>
                                      </p:cBhvr>
                                      <p:to>
                                        <p:strVal val="visible"/>
                                      </p:to>
                                    </p:set>
                                    <p:animEffect transition="in" filter="dissolve">
                                      <p:cBhvr>
                                        <p:cTn id="28" dur="500"/>
                                        <p:tgtEl>
                                          <p:spTgt spid="77"/>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7"/>
                                        </p:tgtEl>
                                        <p:attrNameLst>
                                          <p:attrName>style.visibility</p:attrName>
                                        </p:attrNameLst>
                                      </p:cBhvr>
                                      <p:to>
                                        <p:strVal val="visible"/>
                                      </p:to>
                                    </p:set>
                                    <p:animEffect transition="in" filter="dissolve">
                                      <p:cBhvr>
                                        <p:cTn id="31" dur="500"/>
                                        <p:tgtEl>
                                          <p:spTgt spid="6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dissolve">
                                      <p:cBhvr>
                                        <p:cTn id="41" dur="500"/>
                                        <p:tgtEl>
                                          <p:spTgt spid="26"/>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xit" presetSubtype="0" fill="hold" nodeType="clickEffect">
                                  <p:stCondLst>
                                    <p:cond delay="0"/>
                                  </p:stCondLst>
                                  <p:childTnLst>
                                    <p:animEffect transition="out" filter="dissolve">
                                      <p:cBhvr>
                                        <p:cTn id="45" dur="500"/>
                                        <p:tgtEl>
                                          <p:spTgt spid="20"/>
                                        </p:tgtEl>
                                      </p:cBhvr>
                                    </p:animEffect>
                                    <p:set>
                                      <p:cBhvr>
                                        <p:cTn id="46" dur="1" fill="hold">
                                          <p:stCondLst>
                                            <p:cond delay="499"/>
                                          </p:stCondLst>
                                        </p:cTn>
                                        <p:tgtEl>
                                          <p:spTgt spid="20"/>
                                        </p:tgtEl>
                                        <p:attrNameLst>
                                          <p:attrName>style.visibility</p:attrName>
                                        </p:attrNameLst>
                                      </p:cBhvr>
                                      <p:to>
                                        <p:strVal val="hidden"/>
                                      </p:to>
                                    </p:set>
                                  </p:childTnLst>
                                </p:cTn>
                              </p:par>
                              <p:par>
                                <p:cTn id="47" presetID="9" presetClass="exit" presetSubtype="0" fill="hold" nodeType="withEffect">
                                  <p:stCondLst>
                                    <p:cond delay="0"/>
                                  </p:stCondLst>
                                  <p:childTnLst>
                                    <p:animEffect transition="out" filter="dissolve">
                                      <p:cBhvr>
                                        <p:cTn id="48" dur="500"/>
                                        <p:tgtEl>
                                          <p:spTgt spid="26"/>
                                        </p:tgtEl>
                                      </p:cBhvr>
                                    </p:animEffect>
                                    <p:set>
                                      <p:cBhvr>
                                        <p:cTn id="49" dur="1" fill="hold">
                                          <p:stCondLst>
                                            <p:cond delay="499"/>
                                          </p:stCondLst>
                                        </p:cTn>
                                        <p:tgtEl>
                                          <p:spTgt spid="26"/>
                                        </p:tgtEl>
                                        <p:attrNameLst>
                                          <p:attrName>style.visibility</p:attrName>
                                        </p:attrNameLst>
                                      </p:cBhvr>
                                      <p:to>
                                        <p:strVal val="hidden"/>
                                      </p:to>
                                    </p:set>
                                  </p:childTnLst>
                                </p:cTn>
                              </p:par>
                              <p:par>
                                <p:cTn id="50" presetID="9" presetClass="entr" presetSubtype="0" fill="hold" nodeType="withEffect">
                                  <p:stCondLst>
                                    <p:cond delay="0"/>
                                  </p:stCondLst>
                                  <p:childTnLst>
                                    <p:set>
                                      <p:cBhvr>
                                        <p:cTn id="51" dur="1" fill="hold">
                                          <p:stCondLst>
                                            <p:cond delay="0"/>
                                          </p:stCondLst>
                                        </p:cTn>
                                        <p:tgtEl>
                                          <p:spTgt spid="9"/>
                                        </p:tgtEl>
                                        <p:attrNameLst>
                                          <p:attrName>style.visibility</p:attrName>
                                        </p:attrNameLst>
                                      </p:cBhvr>
                                      <p:to>
                                        <p:strVal val="visible"/>
                                      </p:to>
                                    </p:set>
                                    <p:animEffect transition="in" filter="dissolve">
                                      <p:cBhvr>
                                        <p:cTn id="5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3" grpId="0"/>
      <p:bldP spid="64" grpId="0"/>
      <p:bldP spid="67" grpId="0"/>
      <p:bldP spid="76" grpId="0"/>
      <p:bldP spid="77"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Modulação</a:t>
            </a:r>
          </a:p>
        </p:txBody>
      </p:sp>
      <p:grpSp>
        <p:nvGrpSpPr>
          <p:cNvPr id="15" name="Group 14">
            <a:extLst>
              <a:ext uri="{FF2B5EF4-FFF2-40B4-BE49-F238E27FC236}">
                <a16:creationId xmlns:a16="http://schemas.microsoft.com/office/drawing/2014/main" id="{3FF46591-4391-1A1D-AF4B-E5EE46476C77}"/>
              </a:ext>
            </a:extLst>
          </p:cNvPr>
          <p:cNvGrpSpPr/>
          <p:nvPr/>
        </p:nvGrpSpPr>
        <p:grpSpPr>
          <a:xfrm>
            <a:off x="1876574" y="1221756"/>
            <a:ext cx="2047460" cy="1437951"/>
            <a:chOff x="1667566" y="1418708"/>
            <a:chExt cx="2047460" cy="1437951"/>
          </a:xfrm>
        </p:grpSpPr>
        <p:cxnSp>
          <p:nvCxnSpPr>
            <p:cNvPr id="21" name="Straight Arrow Connector 20">
              <a:extLst>
                <a:ext uri="{FF2B5EF4-FFF2-40B4-BE49-F238E27FC236}">
                  <a16:creationId xmlns:a16="http://schemas.microsoft.com/office/drawing/2014/main" id="{FCB6F461-74FA-9E31-C1DA-1C381B86E515}"/>
                </a:ext>
              </a:extLst>
            </p:cNvPr>
            <p:cNvCxnSpPr>
              <a:cxnSpLocks/>
            </p:cNvCxnSpPr>
            <p:nvPr/>
          </p:nvCxnSpPr>
          <p:spPr>
            <a:xfrm>
              <a:off x="1667566" y="1603374"/>
              <a:ext cx="204746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24FE652-B8FE-0AAB-7269-FB2A127C8823}"/>
                </a:ext>
              </a:extLst>
            </p:cNvPr>
            <p:cNvSpPr/>
            <p:nvPr/>
          </p:nvSpPr>
          <p:spPr>
            <a:xfrm>
              <a:off x="1795670" y="2041651"/>
              <a:ext cx="1669774" cy="8150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pt-BR" dirty="0">
                  <a:solidFill>
                    <a:prstClr val="white"/>
                  </a:solidFill>
                </a:rPr>
                <a:t>Codificação</a:t>
              </a:r>
              <a:endParaRPr kumimoji="0" lang="pt-B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0010EC19-E1BA-D58C-205B-1A931CBFC015}"/>
                </a:ext>
              </a:extLst>
            </p:cNvPr>
            <p:cNvSpPr txBox="1"/>
            <p:nvPr/>
          </p:nvSpPr>
          <p:spPr>
            <a:xfrm>
              <a:off x="2183234" y="1418708"/>
              <a:ext cx="1262846" cy="369332"/>
            </a:xfrm>
            <a:prstGeom prst="rect">
              <a:avLst/>
            </a:prstGeom>
            <a:solidFill>
              <a:schemeClr val="bg1"/>
            </a:solidFill>
          </p:spPr>
          <p:txBody>
            <a:bodyPr wrap="none" rtlCol="0">
              <a:spAutoFit/>
            </a:bodyPr>
            <a:lstStyle/>
            <a:p>
              <a:pPr lvl="0">
                <a:defRPr/>
              </a:pPr>
              <a:r>
                <a:rPr lang="pt-BR" dirty="0">
                  <a:solidFill>
                    <a:prstClr val="black"/>
                  </a:solidFill>
                </a:rPr>
                <a:t>Codificação</a:t>
              </a: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0DAA13F8-6D9F-DFE5-EE25-D03B43ECAE4E}"/>
              </a:ext>
            </a:extLst>
          </p:cNvPr>
          <p:cNvGrpSpPr/>
          <p:nvPr/>
        </p:nvGrpSpPr>
        <p:grpSpPr>
          <a:xfrm>
            <a:off x="3674452" y="1839498"/>
            <a:ext cx="2168939" cy="815008"/>
            <a:chOff x="3465444" y="2036450"/>
            <a:chExt cx="2168939" cy="815008"/>
          </a:xfrm>
        </p:grpSpPr>
        <p:sp>
          <p:nvSpPr>
            <p:cNvPr id="6" name="Rectangle 5">
              <a:extLst>
                <a:ext uri="{FF2B5EF4-FFF2-40B4-BE49-F238E27FC236}">
                  <a16:creationId xmlns:a16="http://schemas.microsoft.com/office/drawing/2014/main" id="{C6DF3158-EBAD-C42C-D558-4862C1877B66}"/>
                </a:ext>
              </a:extLst>
            </p:cNvPr>
            <p:cNvSpPr/>
            <p:nvPr/>
          </p:nvSpPr>
          <p:spPr>
            <a:xfrm>
              <a:off x="3964609" y="2036450"/>
              <a:ext cx="1669774" cy="815008"/>
            </a:xfrm>
            <a:prstGeom prst="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pt-BR" dirty="0">
                  <a:solidFill>
                    <a:prstClr val="black"/>
                  </a:solidFill>
                </a:rPr>
                <a:t>Modulação Digital</a:t>
              </a: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 name="Straight Arrow Connector 9">
              <a:extLst>
                <a:ext uri="{FF2B5EF4-FFF2-40B4-BE49-F238E27FC236}">
                  <a16:creationId xmlns:a16="http://schemas.microsoft.com/office/drawing/2014/main" id="{24234BDD-0A4D-7434-1B1F-B61ADECC54A2}"/>
                </a:ext>
              </a:extLst>
            </p:cNvPr>
            <p:cNvCxnSpPr>
              <a:cxnSpLocks/>
              <a:stCxn id="5" idx="3"/>
              <a:endCxn id="6" idx="1"/>
            </p:cNvCxnSpPr>
            <p:nvPr/>
          </p:nvCxnSpPr>
          <p:spPr>
            <a:xfrm flipV="1">
              <a:off x="3465444" y="2443954"/>
              <a:ext cx="499165" cy="520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E20C3EFD-0CF9-30F7-7AFD-AC6ADA608D26}"/>
              </a:ext>
            </a:extLst>
          </p:cNvPr>
          <p:cNvGrpSpPr/>
          <p:nvPr/>
        </p:nvGrpSpPr>
        <p:grpSpPr>
          <a:xfrm>
            <a:off x="3924034" y="1214405"/>
            <a:ext cx="6283739" cy="369332"/>
            <a:chOff x="3715026" y="1411357"/>
            <a:chExt cx="6283739" cy="369332"/>
          </a:xfrm>
        </p:grpSpPr>
        <p:cxnSp>
          <p:nvCxnSpPr>
            <p:cNvPr id="20" name="Straight Arrow Connector 19">
              <a:extLst>
                <a:ext uri="{FF2B5EF4-FFF2-40B4-BE49-F238E27FC236}">
                  <a16:creationId xmlns:a16="http://schemas.microsoft.com/office/drawing/2014/main" id="{DA9C20A4-6181-BA5F-9D01-4DCB1ECA9CCC}"/>
                </a:ext>
              </a:extLst>
            </p:cNvPr>
            <p:cNvCxnSpPr/>
            <p:nvPr/>
          </p:nvCxnSpPr>
          <p:spPr>
            <a:xfrm>
              <a:off x="3715026" y="1596023"/>
              <a:ext cx="6283739"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AE445D57-3C02-1B96-7B63-9AA1C2D8EC2B}"/>
                </a:ext>
              </a:extLst>
            </p:cNvPr>
            <p:cNvSpPr txBox="1"/>
            <p:nvPr/>
          </p:nvSpPr>
          <p:spPr>
            <a:xfrm>
              <a:off x="6096000" y="1411357"/>
              <a:ext cx="1282210" cy="369332"/>
            </a:xfrm>
            <a:prstGeom prst="rect">
              <a:avLst/>
            </a:prstGeom>
            <a:solidFill>
              <a:schemeClr val="bg1"/>
            </a:solidFill>
          </p:spPr>
          <p:txBody>
            <a:bodyPr wrap="none" rtlCol="0">
              <a:spAutoFit/>
            </a:bodyPr>
            <a:lstStyle/>
            <a:p>
              <a:pPr lvl="0">
                <a:defRPr/>
              </a:pPr>
              <a:r>
                <a:rPr lang="pt-BR" dirty="0">
                  <a:solidFill>
                    <a:prstClr val="black"/>
                  </a:solidFill>
                </a:rPr>
                <a:t>Modulação</a:t>
              </a: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7" name="Rectangle 6">
            <a:extLst>
              <a:ext uri="{FF2B5EF4-FFF2-40B4-BE49-F238E27FC236}">
                <a16:creationId xmlns:a16="http://schemas.microsoft.com/office/drawing/2014/main" id="{C33699D8-D33C-5309-852A-769CCDB8A4DA}"/>
              </a:ext>
            </a:extLst>
          </p:cNvPr>
          <p:cNvSpPr/>
          <p:nvPr/>
        </p:nvSpPr>
        <p:spPr>
          <a:xfrm>
            <a:off x="6313007" y="1839498"/>
            <a:ext cx="1669774" cy="815008"/>
          </a:xfrm>
          <a:prstGeom prst="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pt-BR" dirty="0">
                <a:solidFill>
                  <a:prstClr val="black"/>
                </a:solidFill>
              </a:rPr>
              <a:t>Modelagem de Pulso</a:t>
            </a: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 name="Straight Arrow Connector 10">
            <a:extLst>
              <a:ext uri="{FF2B5EF4-FFF2-40B4-BE49-F238E27FC236}">
                <a16:creationId xmlns:a16="http://schemas.microsoft.com/office/drawing/2014/main" id="{8B950412-F977-038F-8B0A-75EE83EFD010}"/>
              </a:ext>
            </a:extLst>
          </p:cNvPr>
          <p:cNvCxnSpPr>
            <a:cxnSpLocks/>
            <a:stCxn id="6" idx="3"/>
            <a:endCxn id="7" idx="1"/>
          </p:cNvCxnSpPr>
          <p:nvPr/>
        </p:nvCxnSpPr>
        <p:spPr>
          <a:xfrm>
            <a:off x="5843391" y="2247002"/>
            <a:ext cx="469616"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0513C28E-C759-D78E-17C2-943F9423DB11}"/>
              </a:ext>
            </a:extLst>
          </p:cNvPr>
          <p:cNvSpPr/>
          <p:nvPr/>
        </p:nvSpPr>
        <p:spPr>
          <a:xfrm>
            <a:off x="8486735" y="1839498"/>
            <a:ext cx="1669774" cy="815008"/>
          </a:xfrm>
          <a:prstGeom prst="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pt-BR" dirty="0">
                <a:solidFill>
                  <a:prstClr val="black"/>
                </a:solidFill>
              </a:rPr>
              <a:t>Modulação de RF</a:t>
            </a:r>
            <a:endParaRPr kumimoji="0" lang="pt-B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4" name="Straight Arrow Connector 13">
            <a:extLst>
              <a:ext uri="{FF2B5EF4-FFF2-40B4-BE49-F238E27FC236}">
                <a16:creationId xmlns:a16="http://schemas.microsoft.com/office/drawing/2014/main" id="{F2D3A4AF-59AE-4226-C42C-48638C103006}"/>
              </a:ext>
            </a:extLst>
          </p:cNvPr>
          <p:cNvCxnSpPr>
            <a:cxnSpLocks/>
            <a:stCxn id="7" idx="3"/>
          </p:cNvCxnSpPr>
          <p:nvPr/>
        </p:nvCxnSpPr>
        <p:spPr>
          <a:xfrm>
            <a:off x="7982781" y="2247002"/>
            <a:ext cx="503954"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1E63123D-E7CF-7AC9-5915-C46A058D194D}"/>
              </a:ext>
            </a:extLst>
          </p:cNvPr>
          <p:cNvSpPr txBox="1"/>
          <p:nvPr/>
        </p:nvSpPr>
        <p:spPr>
          <a:xfrm>
            <a:off x="231771" y="1921947"/>
            <a:ext cx="1677062" cy="276999"/>
          </a:xfrm>
          <a:prstGeom prst="rect">
            <a:avLst/>
          </a:prstGeom>
          <a:noFill/>
        </p:spPr>
        <p:txBody>
          <a:bodyPr wrap="none" rtlCol="0">
            <a:spAutoFit/>
          </a:bodyPr>
          <a:lstStyle/>
          <a:p>
            <a:r>
              <a:rPr lang="pt-BR" sz="1200" dirty="0"/>
              <a:t>1010001011100110101</a:t>
            </a:r>
          </a:p>
        </p:txBody>
      </p:sp>
      <p:cxnSp>
        <p:nvCxnSpPr>
          <p:cNvPr id="9" name="Straight Arrow Connector 8">
            <a:extLst>
              <a:ext uri="{FF2B5EF4-FFF2-40B4-BE49-F238E27FC236}">
                <a16:creationId xmlns:a16="http://schemas.microsoft.com/office/drawing/2014/main" id="{4BFD53A0-433B-B3EF-1583-983EC8A134E0}"/>
              </a:ext>
            </a:extLst>
          </p:cNvPr>
          <p:cNvCxnSpPr>
            <a:cxnSpLocks/>
            <a:endCxn id="5" idx="1"/>
          </p:cNvCxnSpPr>
          <p:nvPr/>
        </p:nvCxnSpPr>
        <p:spPr>
          <a:xfrm>
            <a:off x="342472" y="2252203"/>
            <a:ext cx="166220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3D85DEB-67B6-09EF-C2CA-0A349C914394}"/>
              </a:ext>
            </a:extLst>
          </p:cNvPr>
          <p:cNvSpPr txBox="1"/>
          <p:nvPr/>
        </p:nvSpPr>
        <p:spPr>
          <a:xfrm>
            <a:off x="268915" y="2222251"/>
            <a:ext cx="1669774" cy="646331"/>
          </a:xfrm>
          <a:prstGeom prst="rect">
            <a:avLst/>
          </a:prstGeom>
          <a:noFill/>
        </p:spPr>
        <p:txBody>
          <a:bodyPr wrap="square" rtlCol="0">
            <a:spAutoFit/>
          </a:bodyPr>
          <a:lstStyle/>
          <a:p>
            <a:pPr lvl="0">
              <a:defRPr/>
            </a:pPr>
            <a:r>
              <a:rPr kumimoji="0" lang="pt-BR" sz="1800" b="0" i="1" u="none" strike="noStrike" kern="1200" cap="none" spc="0" normalizeH="0" baseline="0" noProof="0" dirty="0">
                <a:ln>
                  <a:noFill/>
                </a:ln>
                <a:effectLst/>
                <a:uLnTx/>
                <a:uFillTx/>
                <a:latin typeface="Calibri" panose="020F0502020204030204"/>
                <a:ea typeface="+mn-ea"/>
                <a:cs typeface="+mn-cs"/>
              </a:rPr>
              <a:t>d: </a:t>
            </a:r>
            <a:r>
              <a:rPr lang="pt-BR" dirty="0"/>
              <a:t>dados originais</a:t>
            </a:r>
            <a:endParaRPr kumimoji="0" lang="pt-BR" sz="1800" b="0" i="0" u="none" strike="noStrike" kern="1200" cap="none" spc="0" normalizeH="0" baseline="0" noProof="0" dirty="0">
              <a:ln>
                <a:noFill/>
              </a:ln>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DDF2DB75-1EBA-BCC4-2BB1-68053FA32581}"/>
              </a:ext>
            </a:extLst>
          </p:cNvPr>
          <p:cNvSpPr/>
          <p:nvPr/>
        </p:nvSpPr>
        <p:spPr>
          <a:xfrm>
            <a:off x="289830" y="1716489"/>
            <a:ext cx="3672020" cy="1103090"/>
          </a:xfrm>
          <a:prstGeom prst="rect">
            <a:avLst/>
          </a:prstGeom>
          <a:solidFill>
            <a:schemeClr val="bg1">
              <a:alpha val="74937"/>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6" name="Rectangle 15">
            <a:extLst>
              <a:ext uri="{FF2B5EF4-FFF2-40B4-BE49-F238E27FC236}">
                <a16:creationId xmlns:a16="http://schemas.microsoft.com/office/drawing/2014/main" id="{C2AB9A97-E201-F9B4-8C30-0A15243E5DFB}"/>
              </a:ext>
            </a:extLst>
          </p:cNvPr>
          <p:cNvSpPr/>
          <p:nvPr/>
        </p:nvSpPr>
        <p:spPr>
          <a:xfrm>
            <a:off x="6045200" y="1604550"/>
            <a:ext cx="4940300" cy="1173412"/>
          </a:xfrm>
          <a:prstGeom prst="rect">
            <a:avLst/>
          </a:prstGeom>
          <a:solidFill>
            <a:schemeClr val="bg1">
              <a:alpha val="80043"/>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grpSp>
        <p:nvGrpSpPr>
          <p:cNvPr id="101" name="Group 100">
            <a:extLst>
              <a:ext uri="{FF2B5EF4-FFF2-40B4-BE49-F238E27FC236}">
                <a16:creationId xmlns:a16="http://schemas.microsoft.com/office/drawing/2014/main" id="{ABB78BFA-830F-D375-7912-28D0FEE60C68}"/>
              </a:ext>
            </a:extLst>
          </p:cNvPr>
          <p:cNvGrpSpPr/>
          <p:nvPr/>
        </p:nvGrpSpPr>
        <p:grpSpPr>
          <a:xfrm>
            <a:off x="720490" y="3374344"/>
            <a:ext cx="5488234" cy="2449624"/>
            <a:chOff x="205948" y="3646285"/>
            <a:chExt cx="5488234" cy="2449624"/>
          </a:xfrm>
        </p:grpSpPr>
        <p:sp>
          <p:nvSpPr>
            <p:cNvPr id="19" name="TextBox 18">
              <a:extLst>
                <a:ext uri="{FF2B5EF4-FFF2-40B4-BE49-F238E27FC236}">
                  <a16:creationId xmlns:a16="http://schemas.microsoft.com/office/drawing/2014/main" id="{C716AFD3-EA1D-99BF-F807-EA2A1F4433BF}"/>
                </a:ext>
              </a:extLst>
            </p:cNvPr>
            <p:cNvSpPr txBox="1"/>
            <p:nvPr/>
          </p:nvSpPr>
          <p:spPr>
            <a:xfrm>
              <a:off x="292538" y="4096173"/>
              <a:ext cx="5401644" cy="1938992"/>
            </a:xfrm>
            <a:prstGeom prst="rect">
              <a:avLst/>
            </a:prstGeom>
            <a:noFill/>
          </p:spPr>
          <p:txBody>
            <a:bodyPr wrap="square">
              <a:spAutoFit/>
            </a:bodyPr>
            <a:lstStyle/>
            <a:p>
              <a:pPr marL="58737">
                <a:buClr>
                  <a:srgbClr val="0E00A3"/>
                </a:buClr>
              </a:pPr>
              <a:r>
                <a:rPr lang="pt-BR" sz="2400" dirty="0"/>
                <a:t>codificando bits (1's, 0's) no sinal portador de RF analógico alterando (“</a:t>
              </a:r>
              <a:r>
                <a:rPr lang="pt-BR" sz="2400" b="1" dirty="0"/>
                <a:t>modulando</a:t>
              </a:r>
              <a:r>
                <a:rPr lang="pt-BR" sz="2400" dirty="0"/>
                <a:t>”) uma característica do sinal portador de RF: </a:t>
              </a:r>
              <a:r>
                <a:rPr lang="pt-BR" sz="2400" i="1" dirty="0"/>
                <a:t>amplitude</a:t>
              </a:r>
              <a:r>
                <a:rPr lang="pt-BR" sz="2400" dirty="0"/>
                <a:t>, </a:t>
              </a:r>
              <a:r>
                <a:rPr lang="pt-BR" sz="2400" i="1" dirty="0"/>
                <a:t>frequência</a:t>
              </a:r>
              <a:r>
                <a:rPr lang="pt-BR" sz="2400" dirty="0"/>
                <a:t> ou </a:t>
              </a:r>
              <a:r>
                <a:rPr lang="pt-BR" sz="2400" i="1" dirty="0"/>
                <a:t>fase</a:t>
              </a:r>
              <a:r>
                <a:rPr lang="pt-BR" sz="2400" dirty="0"/>
                <a:t>.</a:t>
              </a:r>
              <a:endParaRPr lang="pt-BR" sz="2400" i="1" dirty="0"/>
            </a:p>
          </p:txBody>
        </p:sp>
        <p:sp>
          <p:nvSpPr>
            <p:cNvPr id="22" name="Rectangle 21">
              <a:extLst>
                <a:ext uri="{FF2B5EF4-FFF2-40B4-BE49-F238E27FC236}">
                  <a16:creationId xmlns:a16="http://schemas.microsoft.com/office/drawing/2014/main" id="{D04158E7-2124-D836-B539-07D1DBF52F1E}"/>
                </a:ext>
              </a:extLst>
            </p:cNvPr>
            <p:cNvSpPr/>
            <p:nvPr/>
          </p:nvSpPr>
          <p:spPr>
            <a:xfrm>
              <a:off x="205948" y="3889094"/>
              <a:ext cx="5484577" cy="2206815"/>
            </a:xfrm>
            <a:prstGeom prst="rect">
              <a:avLst/>
            </a:pr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25" name="TextBox 24">
              <a:extLst>
                <a:ext uri="{FF2B5EF4-FFF2-40B4-BE49-F238E27FC236}">
                  <a16:creationId xmlns:a16="http://schemas.microsoft.com/office/drawing/2014/main" id="{7EA92A0B-3429-2A91-C7BC-1E23DF44AB87}"/>
                </a:ext>
              </a:extLst>
            </p:cNvPr>
            <p:cNvSpPr txBox="1"/>
            <p:nvPr/>
          </p:nvSpPr>
          <p:spPr>
            <a:xfrm>
              <a:off x="589036" y="3646285"/>
              <a:ext cx="2563837" cy="461665"/>
            </a:xfrm>
            <a:prstGeom prst="rect">
              <a:avLst/>
            </a:prstGeom>
            <a:solidFill>
              <a:schemeClr val="bg1"/>
            </a:solidFill>
          </p:spPr>
          <p:txBody>
            <a:bodyPr wrap="square">
              <a:spAutoFit/>
            </a:bodyPr>
            <a:lstStyle/>
            <a:p>
              <a:pPr marL="58737" algn="ctr">
                <a:buClr>
                  <a:srgbClr val="0E00A3"/>
                </a:buClr>
              </a:pPr>
              <a:r>
                <a:rPr lang="pt-BR" sz="2400" dirty="0">
                  <a:solidFill>
                    <a:srgbClr val="C00000"/>
                  </a:solidFill>
                </a:rPr>
                <a:t>modulação digital</a:t>
              </a:r>
            </a:p>
          </p:txBody>
        </p:sp>
      </p:grpSp>
      <p:grpSp>
        <p:nvGrpSpPr>
          <p:cNvPr id="105" name="Group 104">
            <a:extLst>
              <a:ext uri="{FF2B5EF4-FFF2-40B4-BE49-F238E27FC236}">
                <a16:creationId xmlns:a16="http://schemas.microsoft.com/office/drawing/2014/main" id="{0BCAE310-8262-CFBA-F219-5B33AA0E5B10}"/>
              </a:ext>
            </a:extLst>
          </p:cNvPr>
          <p:cNvGrpSpPr/>
          <p:nvPr/>
        </p:nvGrpSpPr>
        <p:grpSpPr>
          <a:xfrm>
            <a:off x="6949441" y="3262025"/>
            <a:ext cx="4549138" cy="2808693"/>
            <a:chOff x="6949441" y="3262025"/>
            <a:chExt cx="4549138" cy="2808693"/>
          </a:xfrm>
        </p:grpSpPr>
        <p:sp>
          <p:nvSpPr>
            <p:cNvPr id="29" name="Rectangle 28">
              <a:extLst>
                <a:ext uri="{FF2B5EF4-FFF2-40B4-BE49-F238E27FC236}">
                  <a16:creationId xmlns:a16="http://schemas.microsoft.com/office/drawing/2014/main" id="{4DB42B71-81E8-ACDD-3E79-931DF0B1BBF4}"/>
                </a:ext>
              </a:extLst>
            </p:cNvPr>
            <p:cNvSpPr/>
            <p:nvPr/>
          </p:nvSpPr>
          <p:spPr>
            <a:xfrm>
              <a:off x="10395025" y="3263339"/>
              <a:ext cx="418938" cy="2804831"/>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30" name="Rectangle 29">
              <a:extLst>
                <a:ext uri="{FF2B5EF4-FFF2-40B4-BE49-F238E27FC236}">
                  <a16:creationId xmlns:a16="http://schemas.microsoft.com/office/drawing/2014/main" id="{82245D5B-4581-40E9-6CF4-92C325BFFDA1}"/>
                </a:ext>
              </a:extLst>
            </p:cNvPr>
            <p:cNvSpPr/>
            <p:nvPr/>
          </p:nvSpPr>
          <p:spPr>
            <a:xfrm>
              <a:off x="9964822" y="3263339"/>
              <a:ext cx="428066" cy="2804831"/>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31" name="Rectangle 30">
              <a:extLst>
                <a:ext uri="{FF2B5EF4-FFF2-40B4-BE49-F238E27FC236}">
                  <a16:creationId xmlns:a16="http://schemas.microsoft.com/office/drawing/2014/main" id="{C8422E98-67F8-75CE-FCDD-E83FC6B546D7}"/>
                </a:ext>
              </a:extLst>
            </p:cNvPr>
            <p:cNvSpPr/>
            <p:nvPr/>
          </p:nvSpPr>
          <p:spPr>
            <a:xfrm>
              <a:off x="9548085" y="3263338"/>
              <a:ext cx="418938" cy="2807380"/>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32" name="Rectangle 31">
              <a:extLst>
                <a:ext uri="{FF2B5EF4-FFF2-40B4-BE49-F238E27FC236}">
                  <a16:creationId xmlns:a16="http://schemas.microsoft.com/office/drawing/2014/main" id="{A9FB6F20-7048-D537-9190-99B50DCDF14F}"/>
                </a:ext>
              </a:extLst>
            </p:cNvPr>
            <p:cNvSpPr/>
            <p:nvPr/>
          </p:nvSpPr>
          <p:spPr>
            <a:xfrm>
              <a:off x="9117881" y="3263338"/>
              <a:ext cx="428066" cy="2807380"/>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33" name="Rectangle 32">
              <a:extLst>
                <a:ext uri="{FF2B5EF4-FFF2-40B4-BE49-F238E27FC236}">
                  <a16:creationId xmlns:a16="http://schemas.microsoft.com/office/drawing/2014/main" id="{82CBCDC9-FD99-D1EB-6A7F-AAF9D54BE004}"/>
                </a:ext>
              </a:extLst>
            </p:cNvPr>
            <p:cNvSpPr/>
            <p:nvPr/>
          </p:nvSpPr>
          <p:spPr>
            <a:xfrm>
              <a:off x="8701144" y="3263336"/>
              <a:ext cx="418938" cy="280738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34" name="Rectangle 33">
              <a:extLst>
                <a:ext uri="{FF2B5EF4-FFF2-40B4-BE49-F238E27FC236}">
                  <a16:creationId xmlns:a16="http://schemas.microsoft.com/office/drawing/2014/main" id="{B9E127F8-F7EC-C0F5-8C08-A7C3670F20A5}"/>
                </a:ext>
              </a:extLst>
            </p:cNvPr>
            <p:cNvSpPr/>
            <p:nvPr/>
          </p:nvSpPr>
          <p:spPr>
            <a:xfrm>
              <a:off x="8270940" y="3263333"/>
              <a:ext cx="428066" cy="2807385"/>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nvGrpSpPr>
            <p:cNvPr id="35" name="Group 34">
              <a:extLst>
                <a:ext uri="{FF2B5EF4-FFF2-40B4-BE49-F238E27FC236}">
                  <a16:creationId xmlns:a16="http://schemas.microsoft.com/office/drawing/2014/main" id="{F7D1813C-EFA7-B4F6-294F-AC0B9D9632C3}"/>
                </a:ext>
              </a:extLst>
            </p:cNvPr>
            <p:cNvGrpSpPr/>
            <p:nvPr/>
          </p:nvGrpSpPr>
          <p:grpSpPr>
            <a:xfrm>
              <a:off x="8253214" y="3862164"/>
              <a:ext cx="3219601" cy="539151"/>
              <a:chOff x="6152385" y="2691277"/>
              <a:chExt cx="4479436" cy="1063722"/>
            </a:xfrm>
          </p:grpSpPr>
          <p:cxnSp>
            <p:nvCxnSpPr>
              <p:cNvPr id="88" name="Straight Connector 87">
                <a:extLst>
                  <a:ext uri="{FF2B5EF4-FFF2-40B4-BE49-F238E27FC236}">
                    <a16:creationId xmlns:a16="http://schemas.microsoft.com/office/drawing/2014/main" id="{F8363E43-533F-81AF-68CE-FCF8C0E994C5}"/>
                  </a:ext>
                </a:extLst>
              </p:cNvPr>
              <p:cNvCxnSpPr>
                <a:cxnSpLocks/>
              </p:cNvCxnSpPr>
              <p:nvPr/>
            </p:nvCxnSpPr>
            <p:spPr>
              <a:xfrm>
                <a:off x="6205502" y="3208074"/>
                <a:ext cx="4097368"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08874B19-902D-8CEC-0417-0C9D527633D1}"/>
                  </a:ext>
                </a:extLst>
              </p:cNvPr>
              <p:cNvSpPr txBox="1"/>
              <p:nvPr/>
            </p:nvSpPr>
            <p:spPr>
              <a:xfrm>
                <a:off x="9719643" y="3147768"/>
                <a:ext cx="912178" cy="607231"/>
              </a:xfrm>
              <a:prstGeom prst="rect">
                <a:avLst/>
              </a:prstGeom>
              <a:noFill/>
            </p:spPr>
            <p:txBody>
              <a:bodyPr wrap="none" rtlCol="0">
                <a:spAutoFit/>
              </a:bodyPr>
              <a:lstStyle/>
              <a:p>
                <a:r>
                  <a:rPr lang="pt-BR" sz="1400" i="1" dirty="0"/>
                  <a:t>tempo</a:t>
                </a:r>
              </a:p>
            </p:txBody>
          </p:sp>
          <p:cxnSp>
            <p:nvCxnSpPr>
              <p:cNvPr id="90" name="Straight Connector 89">
                <a:extLst>
                  <a:ext uri="{FF2B5EF4-FFF2-40B4-BE49-F238E27FC236}">
                    <a16:creationId xmlns:a16="http://schemas.microsoft.com/office/drawing/2014/main" id="{5BEE4BAF-36B2-836E-A2F0-A28882B7180F}"/>
                  </a:ext>
                </a:extLst>
              </p:cNvPr>
              <p:cNvCxnSpPr>
                <a:cxnSpLocks/>
              </p:cNvCxnSpPr>
              <p:nvPr/>
            </p:nvCxnSpPr>
            <p:spPr>
              <a:xfrm>
                <a:off x="6152385" y="3208074"/>
                <a:ext cx="1192712"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97ED858-C66A-6579-8730-E0B253F34312}"/>
                  </a:ext>
                </a:extLst>
              </p:cNvPr>
              <p:cNvCxnSpPr>
                <a:cxnSpLocks/>
              </p:cNvCxnSpPr>
              <p:nvPr/>
            </p:nvCxnSpPr>
            <p:spPr>
              <a:xfrm>
                <a:off x="7915679" y="3209533"/>
                <a:ext cx="612544" cy="5026"/>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2" name="Group 91">
                <a:extLst>
                  <a:ext uri="{FF2B5EF4-FFF2-40B4-BE49-F238E27FC236}">
                    <a16:creationId xmlns:a16="http://schemas.microsoft.com/office/drawing/2014/main" id="{33A03622-2027-FB90-B435-A2CEC4CED6D6}"/>
                  </a:ext>
                </a:extLst>
              </p:cNvPr>
              <p:cNvGrpSpPr/>
              <p:nvPr/>
            </p:nvGrpSpPr>
            <p:grpSpPr>
              <a:xfrm>
                <a:off x="7346117" y="2691277"/>
                <a:ext cx="580656" cy="999633"/>
                <a:chOff x="10098793" y="1717322"/>
                <a:chExt cx="580656" cy="999633"/>
              </a:xfrm>
            </p:grpSpPr>
            <p:sp>
              <p:nvSpPr>
                <p:cNvPr id="99" name="Freeform 98">
                  <a:extLst>
                    <a:ext uri="{FF2B5EF4-FFF2-40B4-BE49-F238E27FC236}">
                      <a16:creationId xmlns:a16="http://schemas.microsoft.com/office/drawing/2014/main" id="{E852D3C2-C3ED-FE34-8EAA-A4454FC9429A}"/>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100" name="Freeform 99">
                  <a:extLst>
                    <a:ext uri="{FF2B5EF4-FFF2-40B4-BE49-F238E27FC236}">
                      <a16:creationId xmlns:a16="http://schemas.microsoft.com/office/drawing/2014/main" id="{6DE4049A-7BDB-77B0-ABEC-E828E7419890}"/>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93" name="Group 92">
                <a:extLst>
                  <a:ext uri="{FF2B5EF4-FFF2-40B4-BE49-F238E27FC236}">
                    <a16:creationId xmlns:a16="http://schemas.microsoft.com/office/drawing/2014/main" id="{2616211A-7EA9-2AB8-F7B4-C8E5F082CCB6}"/>
                  </a:ext>
                </a:extLst>
              </p:cNvPr>
              <p:cNvGrpSpPr/>
              <p:nvPr/>
            </p:nvGrpSpPr>
            <p:grpSpPr>
              <a:xfrm>
                <a:off x="8540954" y="2705491"/>
                <a:ext cx="580656" cy="999633"/>
                <a:chOff x="10098793" y="1717322"/>
                <a:chExt cx="580656" cy="999633"/>
              </a:xfrm>
            </p:grpSpPr>
            <p:sp>
              <p:nvSpPr>
                <p:cNvPr id="97" name="Freeform 96">
                  <a:extLst>
                    <a:ext uri="{FF2B5EF4-FFF2-40B4-BE49-F238E27FC236}">
                      <a16:creationId xmlns:a16="http://schemas.microsoft.com/office/drawing/2014/main" id="{66758C70-CB57-00A7-36D3-8714C6B73274}"/>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98" name="Freeform 97">
                  <a:extLst>
                    <a:ext uri="{FF2B5EF4-FFF2-40B4-BE49-F238E27FC236}">
                      <a16:creationId xmlns:a16="http://schemas.microsoft.com/office/drawing/2014/main" id="{7817E56E-76AD-342C-D472-8C7A8F12A1B2}"/>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94" name="Group 93">
                <a:extLst>
                  <a:ext uri="{FF2B5EF4-FFF2-40B4-BE49-F238E27FC236}">
                    <a16:creationId xmlns:a16="http://schemas.microsoft.com/office/drawing/2014/main" id="{B4C461C4-4C6A-EC5D-7571-5A5AE9624355}"/>
                  </a:ext>
                </a:extLst>
              </p:cNvPr>
              <p:cNvGrpSpPr/>
              <p:nvPr/>
            </p:nvGrpSpPr>
            <p:grpSpPr>
              <a:xfrm>
                <a:off x="9129673" y="2698712"/>
                <a:ext cx="580656" cy="999633"/>
                <a:chOff x="10098793" y="1717322"/>
                <a:chExt cx="580656" cy="999633"/>
              </a:xfrm>
            </p:grpSpPr>
            <p:sp>
              <p:nvSpPr>
                <p:cNvPr id="95" name="Freeform 94">
                  <a:extLst>
                    <a:ext uri="{FF2B5EF4-FFF2-40B4-BE49-F238E27FC236}">
                      <a16:creationId xmlns:a16="http://schemas.microsoft.com/office/drawing/2014/main" id="{03F7B3ED-3D66-92AF-4DD4-618853971510}"/>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96" name="Freeform 95">
                  <a:extLst>
                    <a:ext uri="{FF2B5EF4-FFF2-40B4-BE49-F238E27FC236}">
                      <a16:creationId xmlns:a16="http://schemas.microsoft.com/office/drawing/2014/main" id="{51213AC5-1C90-66C8-D3B0-6C2A23237276}"/>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grpSp>
          <p:nvGrpSpPr>
            <p:cNvPr id="39" name="Group 38">
              <a:extLst>
                <a:ext uri="{FF2B5EF4-FFF2-40B4-BE49-F238E27FC236}">
                  <a16:creationId xmlns:a16="http://schemas.microsoft.com/office/drawing/2014/main" id="{EF01C62B-C13A-1113-B1C9-82747EC63441}"/>
                </a:ext>
              </a:extLst>
            </p:cNvPr>
            <p:cNvGrpSpPr/>
            <p:nvPr/>
          </p:nvGrpSpPr>
          <p:grpSpPr>
            <a:xfrm>
              <a:off x="7255155" y="3262025"/>
              <a:ext cx="4243424" cy="551142"/>
              <a:chOff x="4748552" y="1991830"/>
              <a:chExt cx="5903882" cy="868300"/>
            </a:xfrm>
          </p:grpSpPr>
          <p:cxnSp>
            <p:nvCxnSpPr>
              <p:cNvPr id="59" name="Straight Connector 58">
                <a:extLst>
                  <a:ext uri="{FF2B5EF4-FFF2-40B4-BE49-F238E27FC236}">
                    <a16:creationId xmlns:a16="http://schemas.microsoft.com/office/drawing/2014/main" id="{368174AA-CEFE-481C-ACB0-3B25463A3A55}"/>
                  </a:ext>
                </a:extLst>
              </p:cNvPr>
              <p:cNvCxnSpPr>
                <a:cxnSpLocks/>
              </p:cNvCxnSpPr>
              <p:nvPr/>
            </p:nvCxnSpPr>
            <p:spPr>
              <a:xfrm>
                <a:off x="6161815" y="2437278"/>
                <a:ext cx="4141055"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87FB08D4-1CC6-080C-9C73-10D81713A7B1}"/>
                  </a:ext>
                </a:extLst>
              </p:cNvPr>
              <p:cNvSpPr txBox="1"/>
              <p:nvPr/>
            </p:nvSpPr>
            <p:spPr>
              <a:xfrm>
                <a:off x="4748552" y="2035094"/>
                <a:ext cx="1407740" cy="484889"/>
              </a:xfrm>
              <a:prstGeom prst="rect">
                <a:avLst/>
              </a:prstGeom>
              <a:noFill/>
            </p:spPr>
            <p:txBody>
              <a:bodyPr wrap="none" rtlCol="0">
                <a:spAutoFit/>
              </a:bodyPr>
              <a:lstStyle/>
              <a:p>
                <a:r>
                  <a:rPr lang="pt-BR" sz="1400" i="1" dirty="0"/>
                  <a:t>valor do bit</a:t>
                </a:r>
              </a:p>
            </p:txBody>
          </p:sp>
          <p:sp>
            <p:nvSpPr>
              <p:cNvPr id="61" name="TextBox 60">
                <a:extLst>
                  <a:ext uri="{FF2B5EF4-FFF2-40B4-BE49-F238E27FC236}">
                    <a16:creationId xmlns:a16="http://schemas.microsoft.com/office/drawing/2014/main" id="{186BDF82-49CA-4290-8CB7-B04E9E63A63C}"/>
                  </a:ext>
                </a:extLst>
              </p:cNvPr>
              <p:cNvSpPr txBox="1"/>
              <p:nvPr/>
            </p:nvSpPr>
            <p:spPr>
              <a:xfrm>
                <a:off x="6302132" y="1991830"/>
                <a:ext cx="419736" cy="581866"/>
              </a:xfrm>
              <a:prstGeom prst="rect">
                <a:avLst/>
              </a:prstGeom>
              <a:noFill/>
            </p:spPr>
            <p:txBody>
              <a:bodyPr wrap="none" rtlCol="0">
                <a:spAutoFit/>
              </a:bodyPr>
              <a:lstStyle/>
              <a:p>
                <a:r>
                  <a:rPr lang="pt-BR" dirty="0"/>
                  <a:t>0</a:t>
                </a:r>
              </a:p>
            </p:txBody>
          </p:sp>
          <p:sp>
            <p:nvSpPr>
              <p:cNvPr id="62" name="TextBox 61">
                <a:extLst>
                  <a:ext uri="{FF2B5EF4-FFF2-40B4-BE49-F238E27FC236}">
                    <a16:creationId xmlns:a16="http://schemas.microsoft.com/office/drawing/2014/main" id="{6C89B3C4-6E5F-D5CA-BC18-F7ABF2DFAFE7}"/>
                  </a:ext>
                </a:extLst>
              </p:cNvPr>
              <p:cNvSpPr txBox="1"/>
              <p:nvPr/>
            </p:nvSpPr>
            <p:spPr>
              <a:xfrm>
                <a:off x="6900677" y="1996708"/>
                <a:ext cx="419736" cy="581866"/>
              </a:xfrm>
              <a:prstGeom prst="rect">
                <a:avLst/>
              </a:prstGeom>
              <a:noFill/>
            </p:spPr>
            <p:txBody>
              <a:bodyPr wrap="none" rtlCol="0">
                <a:spAutoFit/>
              </a:bodyPr>
              <a:lstStyle/>
              <a:p>
                <a:r>
                  <a:rPr lang="pt-BR" dirty="0"/>
                  <a:t>0</a:t>
                </a:r>
              </a:p>
            </p:txBody>
          </p:sp>
          <p:sp>
            <p:nvSpPr>
              <p:cNvPr id="63" name="TextBox 62">
                <a:extLst>
                  <a:ext uri="{FF2B5EF4-FFF2-40B4-BE49-F238E27FC236}">
                    <a16:creationId xmlns:a16="http://schemas.microsoft.com/office/drawing/2014/main" id="{90FAFF9F-6FE5-8852-7066-D5FCBEE0F8D6}"/>
                  </a:ext>
                </a:extLst>
              </p:cNvPr>
              <p:cNvSpPr txBox="1"/>
              <p:nvPr/>
            </p:nvSpPr>
            <p:spPr>
              <a:xfrm>
                <a:off x="7499222" y="2001584"/>
                <a:ext cx="419736" cy="581866"/>
              </a:xfrm>
              <a:prstGeom prst="rect">
                <a:avLst/>
              </a:prstGeom>
              <a:noFill/>
            </p:spPr>
            <p:txBody>
              <a:bodyPr wrap="none" rtlCol="0">
                <a:spAutoFit/>
              </a:bodyPr>
              <a:lstStyle/>
              <a:p>
                <a:r>
                  <a:rPr lang="pt-BR" dirty="0"/>
                  <a:t>1</a:t>
                </a:r>
              </a:p>
            </p:txBody>
          </p:sp>
          <p:sp>
            <p:nvSpPr>
              <p:cNvPr id="64" name="TextBox 63">
                <a:extLst>
                  <a:ext uri="{FF2B5EF4-FFF2-40B4-BE49-F238E27FC236}">
                    <a16:creationId xmlns:a16="http://schemas.microsoft.com/office/drawing/2014/main" id="{BEAA64CA-F9D9-A178-C4D5-870B4A8B057C}"/>
                  </a:ext>
                </a:extLst>
              </p:cNvPr>
              <p:cNvSpPr txBox="1"/>
              <p:nvPr/>
            </p:nvSpPr>
            <p:spPr>
              <a:xfrm>
                <a:off x="8097766" y="2006461"/>
                <a:ext cx="419736" cy="581866"/>
              </a:xfrm>
              <a:prstGeom prst="rect">
                <a:avLst/>
              </a:prstGeom>
              <a:noFill/>
            </p:spPr>
            <p:txBody>
              <a:bodyPr wrap="none" rtlCol="0">
                <a:spAutoFit/>
              </a:bodyPr>
              <a:lstStyle/>
              <a:p>
                <a:r>
                  <a:rPr lang="pt-BR" dirty="0"/>
                  <a:t>0</a:t>
                </a:r>
              </a:p>
            </p:txBody>
          </p:sp>
          <p:sp>
            <p:nvSpPr>
              <p:cNvPr id="65" name="TextBox 64">
                <a:extLst>
                  <a:ext uri="{FF2B5EF4-FFF2-40B4-BE49-F238E27FC236}">
                    <a16:creationId xmlns:a16="http://schemas.microsoft.com/office/drawing/2014/main" id="{14DA3793-FD60-3162-F49B-E2443F5938DA}"/>
                  </a:ext>
                </a:extLst>
              </p:cNvPr>
              <p:cNvSpPr txBox="1"/>
              <p:nvPr/>
            </p:nvSpPr>
            <p:spPr>
              <a:xfrm>
                <a:off x="8696313" y="2011337"/>
                <a:ext cx="419736" cy="581866"/>
              </a:xfrm>
              <a:prstGeom prst="rect">
                <a:avLst/>
              </a:prstGeom>
              <a:noFill/>
            </p:spPr>
            <p:txBody>
              <a:bodyPr wrap="none" rtlCol="0">
                <a:spAutoFit/>
              </a:bodyPr>
              <a:lstStyle/>
              <a:p>
                <a:r>
                  <a:rPr lang="pt-BR" dirty="0"/>
                  <a:t>1</a:t>
                </a:r>
              </a:p>
            </p:txBody>
          </p:sp>
          <p:sp>
            <p:nvSpPr>
              <p:cNvPr id="66" name="TextBox 65">
                <a:extLst>
                  <a:ext uri="{FF2B5EF4-FFF2-40B4-BE49-F238E27FC236}">
                    <a16:creationId xmlns:a16="http://schemas.microsoft.com/office/drawing/2014/main" id="{058B0C5A-BD75-911B-CA4A-24F8E9C2A850}"/>
                  </a:ext>
                </a:extLst>
              </p:cNvPr>
              <p:cNvSpPr txBox="1"/>
              <p:nvPr/>
            </p:nvSpPr>
            <p:spPr>
              <a:xfrm>
                <a:off x="9294857" y="2016215"/>
                <a:ext cx="419736" cy="581866"/>
              </a:xfrm>
              <a:prstGeom prst="rect">
                <a:avLst/>
              </a:prstGeom>
              <a:noFill/>
            </p:spPr>
            <p:txBody>
              <a:bodyPr wrap="none" rtlCol="0">
                <a:spAutoFit/>
              </a:bodyPr>
              <a:lstStyle/>
              <a:p>
                <a:r>
                  <a:rPr lang="pt-BR" dirty="0"/>
                  <a:t>1</a:t>
                </a:r>
              </a:p>
            </p:txBody>
          </p:sp>
          <p:sp>
            <p:nvSpPr>
              <p:cNvPr id="67" name="TextBox 66">
                <a:extLst>
                  <a:ext uri="{FF2B5EF4-FFF2-40B4-BE49-F238E27FC236}">
                    <a16:creationId xmlns:a16="http://schemas.microsoft.com/office/drawing/2014/main" id="{FA377909-E73E-2089-6323-6E6FB61F34DA}"/>
                  </a:ext>
                </a:extLst>
              </p:cNvPr>
              <p:cNvSpPr txBox="1"/>
              <p:nvPr/>
            </p:nvSpPr>
            <p:spPr>
              <a:xfrm flipH="1">
                <a:off x="9719853" y="2375241"/>
                <a:ext cx="932581" cy="484889"/>
              </a:xfrm>
              <a:prstGeom prst="rect">
                <a:avLst/>
              </a:prstGeom>
              <a:noFill/>
            </p:spPr>
            <p:txBody>
              <a:bodyPr wrap="square" rtlCol="0">
                <a:spAutoFit/>
              </a:bodyPr>
              <a:lstStyle/>
              <a:p>
                <a:r>
                  <a:rPr lang="pt-BR" sz="1400" i="1" dirty="0"/>
                  <a:t>tempo</a:t>
                </a:r>
                <a:endParaRPr lang="pt-BR" sz="1600" i="1" dirty="0"/>
              </a:p>
            </p:txBody>
          </p:sp>
        </p:grpSp>
        <p:sp>
          <p:nvSpPr>
            <p:cNvPr id="43" name="TextBox 42">
              <a:extLst>
                <a:ext uri="{FF2B5EF4-FFF2-40B4-BE49-F238E27FC236}">
                  <a16:creationId xmlns:a16="http://schemas.microsoft.com/office/drawing/2014/main" id="{EE36DF46-402E-C47B-92D4-44540B82497D}"/>
                </a:ext>
              </a:extLst>
            </p:cNvPr>
            <p:cNvSpPr txBox="1"/>
            <p:nvPr/>
          </p:nvSpPr>
          <p:spPr>
            <a:xfrm>
              <a:off x="6949441" y="3944484"/>
              <a:ext cx="1317530" cy="512704"/>
            </a:xfrm>
            <a:prstGeom prst="rect">
              <a:avLst/>
            </a:prstGeom>
            <a:noFill/>
          </p:spPr>
          <p:txBody>
            <a:bodyPr wrap="square" rtlCol="0">
              <a:spAutoFit/>
            </a:bodyPr>
            <a:lstStyle/>
            <a:p>
              <a:pPr algn="r">
                <a:lnSpc>
                  <a:spcPct val="85000"/>
                </a:lnSpc>
              </a:pPr>
              <a:r>
                <a:rPr lang="pt-BR" sz="1600" dirty="0"/>
                <a:t>modulação de amplitude</a:t>
              </a:r>
            </a:p>
          </p:txBody>
        </p:sp>
      </p:grpSp>
      <p:grpSp>
        <p:nvGrpSpPr>
          <p:cNvPr id="106" name="Group 105">
            <a:extLst>
              <a:ext uri="{FF2B5EF4-FFF2-40B4-BE49-F238E27FC236}">
                <a16:creationId xmlns:a16="http://schemas.microsoft.com/office/drawing/2014/main" id="{DE7B20F0-EEA7-85CC-9C8C-98F472E90232}"/>
              </a:ext>
            </a:extLst>
          </p:cNvPr>
          <p:cNvGrpSpPr/>
          <p:nvPr/>
        </p:nvGrpSpPr>
        <p:grpSpPr>
          <a:xfrm>
            <a:off x="6839712" y="4566581"/>
            <a:ext cx="4645589" cy="593738"/>
            <a:chOff x="6839712" y="4566581"/>
            <a:chExt cx="4645589" cy="593738"/>
          </a:xfrm>
        </p:grpSpPr>
        <p:grpSp>
          <p:nvGrpSpPr>
            <p:cNvPr id="40" name="Group 39">
              <a:extLst>
                <a:ext uri="{FF2B5EF4-FFF2-40B4-BE49-F238E27FC236}">
                  <a16:creationId xmlns:a16="http://schemas.microsoft.com/office/drawing/2014/main" id="{913F5BE5-A99C-68C0-7016-2AD6334F6525}"/>
                </a:ext>
              </a:extLst>
            </p:cNvPr>
            <p:cNvGrpSpPr/>
            <p:nvPr/>
          </p:nvGrpSpPr>
          <p:grpSpPr>
            <a:xfrm>
              <a:off x="8303877" y="4566581"/>
              <a:ext cx="3181424" cy="539151"/>
              <a:chOff x="6205502" y="2691277"/>
              <a:chExt cx="4426319" cy="1063722"/>
            </a:xfrm>
          </p:grpSpPr>
          <p:cxnSp>
            <p:nvCxnSpPr>
              <p:cNvPr id="48" name="Straight Connector 47">
                <a:extLst>
                  <a:ext uri="{FF2B5EF4-FFF2-40B4-BE49-F238E27FC236}">
                    <a16:creationId xmlns:a16="http://schemas.microsoft.com/office/drawing/2014/main" id="{CEAA009A-2D42-1A72-AA2E-5697F4C57888}"/>
                  </a:ext>
                </a:extLst>
              </p:cNvPr>
              <p:cNvCxnSpPr>
                <a:cxnSpLocks/>
              </p:cNvCxnSpPr>
              <p:nvPr/>
            </p:nvCxnSpPr>
            <p:spPr>
              <a:xfrm>
                <a:off x="6205502" y="3208074"/>
                <a:ext cx="4097368"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DBDB6345-8B1D-E0F4-0EF9-394BF83F4425}"/>
                  </a:ext>
                </a:extLst>
              </p:cNvPr>
              <p:cNvSpPr txBox="1"/>
              <p:nvPr/>
            </p:nvSpPr>
            <p:spPr>
              <a:xfrm>
                <a:off x="9719644" y="3147768"/>
                <a:ext cx="912177" cy="607231"/>
              </a:xfrm>
              <a:prstGeom prst="rect">
                <a:avLst/>
              </a:prstGeom>
              <a:noFill/>
            </p:spPr>
            <p:txBody>
              <a:bodyPr wrap="none" rtlCol="0">
                <a:spAutoFit/>
              </a:bodyPr>
              <a:lstStyle/>
              <a:p>
                <a:r>
                  <a:rPr lang="pt-BR" sz="1400" i="1" dirty="0"/>
                  <a:t>tempo</a:t>
                </a:r>
              </a:p>
            </p:txBody>
          </p:sp>
          <p:grpSp>
            <p:nvGrpSpPr>
              <p:cNvPr id="50" name="Group 49">
                <a:extLst>
                  <a:ext uri="{FF2B5EF4-FFF2-40B4-BE49-F238E27FC236}">
                    <a16:creationId xmlns:a16="http://schemas.microsoft.com/office/drawing/2014/main" id="{9CA04913-9A73-F7AD-4B30-EF3107CA476B}"/>
                  </a:ext>
                </a:extLst>
              </p:cNvPr>
              <p:cNvGrpSpPr/>
              <p:nvPr/>
            </p:nvGrpSpPr>
            <p:grpSpPr>
              <a:xfrm>
                <a:off x="7346117" y="2691277"/>
                <a:ext cx="587971" cy="999633"/>
                <a:chOff x="10098793" y="1717322"/>
                <a:chExt cx="587971" cy="999633"/>
              </a:xfrm>
            </p:grpSpPr>
            <p:sp>
              <p:nvSpPr>
                <p:cNvPr id="57" name="Freeform 56">
                  <a:extLst>
                    <a:ext uri="{FF2B5EF4-FFF2-40B4-BE49-F238E27FC236}">
                      <a16:creationId xmlns:a16="http://schemas.microsoft.com/office/drawing/2014/main" id="{DA2869B6-C55E-5C19-74F2-11F595B57794}"/>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58" name="Freeform 57">
                  <a:extLst>
                    <a:ext uri="{FF2B5EF4-FFF2-40B4-BE49-F238E27FC236}">
                      <a16:creationId xmlns:a16="http://schemas.microsoft.com/office/drawing/2014/main" id="{20F81684-D9E0-FB70-7EAB-8F93B6FB38C9}"/>
                    </a:ext>
                  </a:extLst>
                </p:cNvPr>
                <p:cNvSpPr/>
                <p:nvPr/>
              </p:nvSpPr>
              <p:spPr>
                <a:xfrm flipH="1">
                  <a:off x="10390043" y="1720726"/>
                  <a:ext cx="296721" cy="996229"/>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06387"/>
                    <a:gd name="connsiteY0" fmla="*/ 1244267 h 2389548"/>
                    <a:gd name="connsiteX1" fmla="*/ 823988 w 2706387"/>
                    <a:gd name="connsiteY1" fmla="*/ 40 h 2389548"/>
                    <a:gd name="connsiteX2" fmla="*/ 1453380 w 2706387"/>
                    <a:gd name="connsiteY2" fmla="*/ 1205227 h 2389548"/>
                    <a:gd name="connsiteX3" fmla="*/ 2081809 w 2706387"/>
                    <a:gd name="connsiteY3" fmla="*/ 2389548 h 2389548"/>
                    <a:gd name="connsiteX4" fmla="*/ 2706387 w 2706387"/>
                    <a:gd name="connsiteY4" fmla="*/ 1211323 h 2389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387" h="2389548">
                      <a:moveTo>
                        <a:pt x="0" y="1244267"/>
                      </a:moveTo>
                      <a:cubicBezTo>
                        <a:pt x="128168" y="706775"/>
                        <a:pt x="581758" y="6547"/>
                        <a:pt x="823988" y="40"/>
                      </a:cubicBezTo>
                      <a:cubicBezTo>
                        <a:pt x="1066218" y="-6467"/>
                        <a:pt x="1300819" y="764610"/>
                        <a:pt x="1453380" y="1205227"/>
                      </a:cubicBezTo>
                      <a:cubicBezTo>
                        <a:pt x="1637715" y="1719985"/>
                        <a:pt x="1519299" y="2389243"/>
                        <a:pt x="2081809" y="2389548"/>
                      </a:cubicBezTo>
                      <a:cubicBezTo>
                        <a:pt x="2644319" y="2389853"/>
                        <a:pt x="2584613" y="1836320"/>
                        <a:pt x="2706387" y="1211323"/>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51" name="Group 50">
                <a:extLst>
                  <a:ext uri="{FF2B5EF4-FFF2-40B4-BE49-F238E27FC236}">
                    <a16:creationId xmlns:a16="http://schemas.microsoft.com/office/drawing/2014/main" id="{7C305E3A-ACE0-61F9-5193-0C73AE19BF83}"/>
                  </a:ext>
                </a:extLst>
              </p:cNvPr>
              <p:cNvGrpSpPr/>
              <p:nvPr/>
            </p:nvGrpSpPr>
            <p:grpSpPr>
              <a:xfrm>
                <a:off x="8519008" y="2705491"/>
                <a:ext cx="602602" cy="999633"/>
                <a:chOff x="10076847" y="1717322"/>
                <a:chExt cx="602602" cy="999633"/>
              </a:xfrm>
            </p:grpSpPr>
            <p:sp>
              <p:nvSpPr>
                <p:cNvPr id="55" name="Freeform 54">
                  <a:extLst>
                    <a:ext uri="{FF2B5EF4-FFF2-40B4-BE49-F238E27FC236}">
                      <a16:creationId xmlns:a16="http://schemas.microsoft.com/office/drawing/2014/main" id="{E0A6887C-E009-4377-5D8E-C2E822A53FC5}"/>
                    </a:ext>
                  </a:extLst>
                </p:cNvPr>
                <p:cNvSpPr/>
                <p:nvPr/>
              </p:nvSpPr>
              <p:spPr>
                <a:xfrm flipH="1">
                  <a:off x="10076847" y="1717322"/>
                  <a:ext cx="311352"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839836"/>
                    <a:gd name="connsiteY0" fmla="*/ 1222261 h 2389515"/>
                    <a:gd name="connsiteX1" fmla="*/ 757268 w 2839836"/>
                    <a:gd name="connsiteY1" fmla="*/ 7 h 2389515"/>
                    <a:gd name="connsiteX2" fmla="*/ 1386660 w 2839836"/>
                    <a:gd name="connsiteY2" fmla="*/ 1205194 h 2389515"/>
                    <a:gd name="connsiteX3" fmla="*/ 2015089 w 2839836"/>
                    <a:gd name="connsiteY3" fmla="*/ 2389515 h 2389515"/>
                    <a:gd name="connsiteX4" fmla="*/ 2839836 w 2839836"/>
                    <a:gd name="connsiteY4" fmla="*/ 1233261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36"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602222" y="1820181"/>
                        <a:pt x="2839836" y="1233261"/>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56" name="Freeform 55">
                  <a:extLst>
                    <a:ext uri="{FF2B5EF4-FFF2-40B4-BE49-F238E27FC236}">
                      <a16:creationId xmlns:a16="http://schemas.microsoft.com/office/drawing/2014/main" id="{1F406852-15D8-BF50-01D4-55DEBFE2ED6D}"/>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52" name="Group 51">
                <a:extLst>
                  <a:ext uri="{FF2B5EF4-FFF2-40B4-BE49-F238E27FC236}">
                    <a16:creationId xmlns:a16="http://schemas.microsoft.com/office/drawing/2014/main" id="{B5AC4E99-04FD-384F-1F74-7019EDA5079B}"/>
                  </a:ext>
                </a:extLst>
              </p:cNvPr>
              <p:cNvGrpSpPr/>
              <p:nvPr/>
            </p:nvGrpSpPr>
            <p:grpSpPr>
              <a:xfrm>
                <a:off x="9129673" y="2698712"/>
                <a:ext cx="580656" cy="999633"/>
                <a:chOff x="10098793" y="1717322"/>
                <a:chExt cx="580656" cy="999633"/>
              </a:xfrm>
            </p:grpSpPr>
            <p:sp>
              <p:nvSpPr>
                <p:cNvPr id="53" name="Freeform 52">
                  <a:extLst>
                    <a:ext uri="{FF2B5EF4-FFF2-40B4-BE49-F238E27FC236}">
                      <a16:creationId xmlns:a16="http://schemas.microsoft.com/office/drawing/2014/main" id="{1D830BB3-87DA-A747-0E51-A57239AA5498}"/>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54" name="Freeform 53">
                  <a:extLst>
                    <a:ext uri="{FF2B5EF4-FFF2-40B4-BE49-F238E27FC236}">
                      <a16:creationId xmlns:a16="http://schemas.microsoft.com/office/drawing/2014/main" id="{2C5DF0E4-EC35-6987-146A-5A57FE5C426F}"/>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grpSp>
          <p:nvGrpSpPr>
            <p:cNvPr id="41" name="Group 40">
              <a:extLst>
                <a:ext uri="{FF2B5EF4-FFF2-40B4-BE49-F238E27FC236}">
                  <a16:creationId xmlns:a16="http://schemas.microsoft.com/office/drawing/2014/main" id="{E98EAFA3-7D41-1221-5923-CF6261939767}"/>
                </a:ext>
              </a:extLst>
            </p:cNvPr>
            <p:cNvGrpSpPr/>
            <p:nvPr/>
          </p:nvGrpSpPr>
          <p:grpSpPr>
            <a:xfrm>
              <a:off x="8287302" y="4569483"/>
              <a:ext cx="830814" cy="506667"/>
              <a:chOff x="10098793" y="1717322"/>
              <a:chExt cx="580654" cy="999633"/>
            </a:xfrm>
          </p:grpSpPr>
          <p:sp>
            <p:nvSpPr>
              <p:cNvPr id="46" name="Freeform 45">
                <a:extLst>
                  <a:ext uri="{FF2B5EF4-FFF2-40B4-BE49-F238E27FC236}">
                    <a16:creationId xmlns:a16="http://schemas.microsoft.com/office/drawing/2014/main" id="{52370968-FAF5-8585-939F-F4163FE84144}"/>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47" name="Freeform 46">
                <a:extLst>
                  <a:ext uri="{FF2B5EF4-FFF2-40B4-BE49-F238E27FC236}">
                    <a16:creationId xmlns:a16="http://schemas.microsoft.com/office/drawing/2014/main" id="{202819B6-C577-8E80-22A4-E6836C79E713}"/>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sp>
          <p:nvSpPr>
            <p:cNvPr id="42" name="Freeform 41">
              <a:extLst>
                <a:ext uri="{FF2B5EF4-FFF2-40B4-BE49-F238E27FC236}">
                  <a16:creationId xmlns:a16="http://schemas.microsoft.com/office/drawing/2014/main" id="{1AA8CB1F-9105-81A2-A8E2-409EB06F7AC0}"/>
                </a:ext>
              </a:extLst>
            </p:cNvPr>
            <p:cNvSpPr/>
            <p:nvPr/>
          </p:nvSpPr>
          <p:spPr>
            <a:xfrm flipH="1">
              <a:off x="9551300" y="4574136"/>
              <a:ext cx="414089" cy="50493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44" name="TextBox 43">
              <a:extLst>
                <a:ext uri="{FF2B5EF4-FFF2-40B4-BE49-F238E27FC236}">
                  <a16:creationId xmlns:a16="http://schemas.microsoft.com/office/drawing/2014/main" id="{61F9C789-634B-51BE-A138-7E9713432189}"/>
                </a:ext>
              </a:extLst>
            </p:cNvPr>
            <p:cNvSpPr txBox="1"/>
            <p:nvPr/>
          </p:nvSpPr>
          <p:spPr>
            <a:xfrm>
              <a:off x="6839712" y="4647615"/>
              <a:ext cx="1413369" cy="512704"/>
            </a:xfrm>
            <a:prstGeom prst="rect">
              <a:avLst/>
            </a:prstGeom>
            <a:noFill/>
          </p:spPr>
          <p:txBody>
            <a:bodyPr wrap="square" rtlCol="0">
              <a:spAutoFit/>
            </a:bodyPr>
            <a:lstStyle/>
            <a:p>
              <a:pPr algn="r">
                <a:lnSpc>
                  <a:spcPct val="85000"/>
                </a:lnSpc>
              </a:pPr>
              <a:r>
                <a:rPr lang="pt-BR" sz="1600" dirty="0"/>
                <a:t>modulação de frequência</a:t>
              </a:r>
            </a:p>
          </p:txBody>
        </p:sp>
      </p:grpSp>
      <p:grpSp>
        <p:nvGrpSpPr>
          <p:cNvPr id="107" name="Group 106">
            <a:extLst>
              <a:ext uri="{FF2B5EF4-FFF2-40B4-BE49-F238E27FC236}">
                <a16:creationId xmlns:a16="http://schemas.microsoft.com/office/drawing/2014/main" id="{1B45768C-02A3-CB1E-FFF1-38F601B8C4C7}"/>
              </a:ext>
            </a:extLst>
          </p:cNvPr>
          <p:cNvGrpSpPr/>
          <p:nvPr/>
        </p:nvGrpSpPr>
        <p:grpSpPr>
          <a:xfrm>
            <a:off x="7064435" y="5310169"/>
            <a:ext cx="4420632" cy="596666"/>
            <a:chOff x="7064435" y="5310169"/>
            <a:chExt cx="4420632" cy="596666"/>
          </a:xfrm>
        </p:grpSpPr>
        <p:grpSp>
          <p:nvGrpSpPr>
            <p:cNvPr id="36" name="Group 35">
              <a:extLst>
                <a:ext uri="{FF2B5EF4-FFF2-40B4-BE49-F238E27FC236}">
                  <a16:creationId xmlns:a16="http://schemas.microsoft.com/office/drawing/2014/main" id="{14EEF50C-ED8A-4281-FDD9-A8111F2ABF0F}"/>
                </a:ext>
              </a:extLst>
            </p:cNvPr>
            <p:cNvGrpSpPr/>
            <p:nvPr/>
          </p:nvGrpSpPr>
          <p:grpSpPr>
            <a:xfrm>
              <a:off x="8267131" y="5310169"/>
              <a:ext cx="3217936" cy="550981"/>
              <a:chOff x="6359713" y="4693372"/>
              <a:chExt cx="4477119" cy="1079612"/>
            </a:xfrm>
          </p:grpSpPr>
          <p:cxnSp>
            <p:nvCxnSpPr>
              <p:cNvPr id="68" name="Straight Connector 67">
                <a:extLst>
                  <a:ext uri="{FF2B5EF4-FFF2-40B4-BE49-F238E27FC236}">
                    <a16:creationId xmlns:a16="http://schemas.microsoft.com/office/drawing/2014/main" id="{8D410D49-2725-7AD1-CE8E-CAC8E9F4F033}"/>
                  </a:ext>
                </a:extLst>
              </p:cNvPr>
              <p:cNvCxnSpPr>
                <a:cxnSpLocks/>
              </p:cNvCxnSpPr>
              <p:nvPr/>
            </p:nvCxnSpPr>
            <p:spPr>
              <a:xfrm>
                <a:off x="6359713" y="5211169"/>
                <a:ext cx="4146353"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26A802B6-B3F1-E9A9-2263-E79547C21943}"/>
                  </a:ext>
                </a:extLst>
              </p:cNvPr>
              <p:cNvSpPr txBox="1"/>
              <p:nvPr/>
            </p:nvSpPr>
            <p:spPr>
              <a:xfrm>
                <a:off x="9924654" y="5169915"/>
                <a:ext cx="912178" cy="603069"/>
              </a:xfrm>
              <a:prstGeom prst="rect">
                <a:avLst/>
              </a:prstGeom>
              <a:noFill/>
            </p:spPr>
            <p:txBody>
              <a:bodyPr wrap="none" rtlCol="0">
                <a:spAutoFit/>
              </a:bodyPr>
              <a:lstStyle/>
              <a:p>
                <a:r>
                  <a:rPr lang="pt-BR" sz="1400" i="1" dirty="0"/>
                  <a:t>tempo</a:t>
                </a:r>
              </a:p>
            </p:txBody>
          </p:sp>
          <p:grpSp>
            <p:nvGrpSpPr>
              <p:cNvPr id="70" name="Group 69">
                <a:extLst>
                  <a:ext uri="{FF2B5EF4-FFF2-40B4-BE49-F238E27FC236}">
                    <a16:creationId xmlns:a16="http://schemas.microsoft.com/office/drawing/2014/main" id="{835BC5CA-8685-9B5F-387A-EAB5B8634438}"/>
                  </a:ext>
                </a:extLst>
              </p:cNvPr>
              <p:cNvGrpSpPr/>
              <p:nvPr/>
            </p:nvGrpSpPr>
            <p:grpSpPr>
              <a:xfrm flipH="1">
                <a:off x="6370198" y="4700495"/>
                <a:ext cx="580656" cy="999633"/>
                <a:chOff x="10098793" y="1717322"/>
                <a:chExt cx="580656" cy="999633"/>
              </a:xfrm>
            </p:grpSpPr>
            <p:sp>
              <p:nvSpPr>
                <p:cNvPr id="86" name="Freeform 85">
                  <a:extLst>
                    <a:ext uri="{FF2B5EF4-FFF2-40B4-BE49-F238E27FC236}">
                      <a16:creationId xmlns:a16="http://schemas.microsoft.com/office/drawing/2014/main" id="{E06E40D9-8711-AADD-59A1-0C4A665C7617}"/>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87" name="Freeform 86">
                  <a:extLst>
                    <a:ext uri="{FF2B5EF4-FFF2-40B4-BE49-F238E27FC236}">
                      <a16:creationId xmlns:a16="http://schemas.microsoft.com/office/drawing/2014/main" id="{AA1A2543-8BEC-67FB-8941-E9E330F53CF8}"/>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71" name="Group 70">
                <a:extLst>
                  <a:ext uri="{FF2B5EF4-FFF2-40B4-BE49-F238E27FC236}">
                    <a16:creationId xmlns:a16="http://schemas.microsoft.com/office/drawing/2014/main" id="{445B8544-8604-7FA2-5AE0-AE4FB3F148E7}"/>
                  </a:ext>
                </a:extLst>
              </p:cNvPr>
              <p:cNvGrpSpPr/>
              <p:nvPr/>
            </p:nvGrpSpPr>
            <p:grpSpPr>
              <a:xfrm flipH="1">
                <a:off x="6949083" y="4693372"/>
                <a:ext cx="580656" cy="999633"/>
                <a:chOff x="10098793" y="1717322"/>
                <a:chExt cx="580656" cy="999633"/>
              </a:xfrm>
            </p:grpSpPr>
            <p:sp>
              <p:nvSpPr>
                <p:cNvPr id="84" name="Freeform 83">
                  <a:extLst>
                    <a:ext uri="{FF2B5EF4-FFF2-40B4-BE49-F238E27FC236}">
                      <a16:creationId xmlns:a16="http://schemas.microsoft.com/office/drawing/2014/main" id="{4B5E9DA8-5958-E563-1CE5-F784172C4F86}"/>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85" name="Freeform 84">
                  <a:extLst>
                    <a:ext uri="{FF2B5EF4-FFF2-40B4-BE49-F238E27FC236}">
                      <a16:creationId xmlns:a16="http://schemas.microsoft.com/office/drawing/2014/main" id="{82CE98BE-AFD8-1CB7-7E16-1DB4FF26F5A6}"/>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72" name="Group 71">
                <a:extLst>
                  <a:ext uri="{FF2B5EF4-FFF2-40B4-BE49-F238E27FC236}">
                    <a16:creationId xmlns:a16="http://schemas.microsoft.com/office/drawing/2014/main" id="{C990524B-54C1-531F-9188-F2D956B15F27}"/>
                  </a:ext>
                </a:extLst>
              </p:cNvPr>
              <p:cNvGrpSpPr/>
              <p:nvPr/>
            </p:nvGrpSpPr>
            <p:grpSpPr>
              <a:xfrm>
                <a:off x="7551270" y="4700495"/>
                <a:ext cx="580656" cy="999633"/>
                <a:chOff x="10098793" y="1717322"/>
                <a:chExt cx="580656" cy="999633"/>
              </a:xfrm>
            </p:grpSpPr>
            <p:sp>
              <p:nvSpPr>
                <p:cNvPr id="82" name="Freeform 81">
                  <a:extLst>
                    <a:ext uri="{FF2B5EF4-FFF2-40B4-BE49-F238E27FC236}">
                      <a16:creationId xmlns:a16="http://schemas.microsoft.com/office/drawing/2014/main" id="{411F4220-2F91-C8E9-8B72-18E3795B0A69}"/>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83" name="Freeform 82">
                  <a:extLst>
                    <a:ext uri="{FF2B5EF4-FFF2-40B4-BE49-F238E27FC236}">
                      <a16:creationId xmlns:a16="http://schemas.microsoft.com/office/drawing/2014/main" id="{EC4997FD-D785-77E2-B754-AA3DC7760812}"/>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73" name="Group 72">
                <a:extLst>
                  <a:ext uri="{FF2B5EF4-FFF2-40B4-BE49-F238E27FC236}">
                    <a16:creationId xmlns:a16="http://schemas.microsoft.com/office/drawing/2014/main" id="{8D0EE590-D00F-7D94-FA19-FD5CA9B69CCC}"/>
                  </a:ext>
                </a:extLst>
              </p:cNvPr>
              <p:cNvGrpSpPr/>
              <p:nvPr/>
            </p:nvGrpSpPr>
            <p:grpSpPr>
              <a:xfrm flipH="1">
                <a:off x="8152552" y="4693372"/>
                <a:ext cx="580656" cy="999633"/>
                <a:chOff x="10098793" y="1717322"/>
                <a:chExt cx="580656" cy="999633"/>
              </a:xfrm>
            </p:grpSpPr>
            <p:sp>
              <p:nvSpPr>
                <p:cNvPr id="80" name="Freeform 79">
                  <a:extLst>
                    <a:ext uri="{FF2B5EF4-FFF2-40B4-BE49-F238E27FC236}">
                      <a16:creationId xmlns:a16="http://schemas.microsoft.com/office/drawing/2014/main" id="{23054F96-6B51-904C-E8F5-6FBC53B7A0E1}"/>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81" name="Freeform 80">
                  <a:extLst>
                    <a:ext uri="{FF2B5EF4-FFF2-40B4-BE49-F238E27FC236}">
                      <a16:creationId xmlns:a16="http://schemas.microsoft.com/office/drawing/2014/main" id="{3A1BEC16-185F-E621-740C-5644838185D5}"/>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74" name="Group 73">
                <a:extLst>
                  <a:ext uri="{FF2B5EF4-FFF2-40B4-BE49-F238E27FC236}">
                    <a16:creationId xmlns:a16="http://schemas.microsoft.com/office/drawing/2014/main" id="{96588848-AC3F-1C09-0C78-EDB61D610E6A}"/>
                  </a:ext>
                </a:extLst>
              </p:cNvPr>
              <p:cNvGrpSpPr/>
              <p:nvPr/>
            </p:nvGrpSpPr>
            <p:grpSpPr>
              <a:xfrm>
                <a:off x="9320254" y="4693372"/>
                <a:ext cx="580656" cy="999633"/>
                <a:chOff x="10098793" y="1717322"/>
                <a:chExt cx="580656" cy="999633"/>
              </a:xfrm>
            </p:grpSpPr>
            <p:sp>
              <p:nvSpPr>
                <p:cNvPr id="78" name="Freeform 77">
                  <a:extLst>
                    <a:ext uri="{FF2B5EF4-FFF2-40B4-BE49-F238E27FC236}">
                      <a16:creationId xmlns:a16="http://schemas.microsoft.com/office/drawing/2014/main" id="{7C5E2430-468D-AE13-D1DA-4F340CE20F82}"/>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79" name="Freeform 78">
                  <a:extLst>
                    <a:ext uri="{FF2B5EF4-FFF2-40B4-BE49-F238E27FC236}">
                      <a16:creationId xmlns:a16="http://schemas.microsoft.com/office/drawing/2014/main" id="{C5BB5CFC-CBFB-474E-77A0-7B1B0A17E849}"/>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nvGrpSpPr>
              <p:cNvPr id="75" name="Group 74">
                <a:extLst>
                  <a:ext uri="{FF2B5EF4-FFF2-40B4-BE49-F238E27FC236}">
                    <a16:creationId xmlns:a16="http://schemas.microsoft.com/office/drawing/2014/main" id="{BF45F0D2-BE15-70E2-7CAF-6FA4BAB423EC}"/>
                  </a:ext>
                </a:extLst>
              </p:cNvPr>
              <p:cNvGrpSpPr/>
              <p:nvPr/>
            </p:nvGrpSpPr>
            <p:grpSpPr>
              <a:xfrm>
                <a:off x="8743856" y="4700495"/>
                <a:ext cx="580656" cy="999633"/>
                <a:chOff x="10098793" y="1717322"/>
                <a:chExt cx="580656" cy="999633"/>
              </a:xfrm>
            </p:grpSpPr>
            <p:sp>
              <p:nvSpPr>
                <p:cNvPr id="76" name="Freeform 75">
                  <a:extLst>
                    <a:ext uri="{FF2B5EF4-FFF2-40B4-BE49-F238E27FC236}">
                      <a16:creationId xmlns:a16="http://schemas.microsoft.com/office/drawing/2014/main" id="{F5DCCB7B-CFC6-734A-FD23-12252E04FDA9}"/>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sp>
              <p:nvSpPr>
                <p:cNvPr id="77" name="Freeform 76">
                  <a:extLst>
                    <a:ext uri="{FF2B5EF4-FFF2-40B4-BE49-F238E27FC236}">
                      <a16:creationId xmlns:a16="http://schemas.microsoft.com/office/drawing/2014/main" id="{96C47719-AD63-1D38-0DDF-E9E5A02DA006}"/>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1600" dirty="0"/>
                </a:p>
              </p:txBody>
            </p:sp>
          </p:grpSp>
        </p:grpSp>
        <p:sp>
          <p:nvSpPr>
            <p:cNvPr id="45" name="TextBox 44">
              <a:extLst>
                <a:ext uri="{FF2B5EF4-FFF2-40B4-BE49-F238E27FC236}">
                  <a16:creationId xmlns:a16="http://schemas.microsoft.com/office/drawing/2014/main" id="{8153DA1E-CEF4-1000-9268-BB779EDBA78A}"/>
                </a:ext>
              </a:extLst>
            </p:cNvPr>
            <p:cNvSpPr txBox="1"/>
            <p:nvPr/>
          </p:nvSpPr>
          <p:spPr>
            <a:xfrm>
              <a:off x="7064435" y="5394066"/>
              <a:ext cx="1202617" cy="512769"/>
            </a:xfrm>
            <a:prstGeom prst="rect">
              <a:avLst/>
            </a:prstGeom>
            <a:noFill/>
          </p:spPr>
          <p:txBody>
            <a:bodyPr wrap="square" rtlCol="0">
              <a:spAutoFit/>
            </a:bodyPr>
            <a:lstStyle/>
            <a:p>
              <a:pPr algn="r">
                <a:lnSpc>
                  <a:spcPct val="85000"/>
                </a:lnSpc>
              </a:pPr>
              <a:r>
                <a:rPr lang="pt-BR" sz="1600" dirty="0"/>
                <a:t>modulação de fase</a:t>
              </a:r>
            </a:p>
          </p:txBody>
        </p:sp>
      </p:grpSp>
      <p:sp>
        <p:nvSpPr>
          <p:cNvPr id="24" name="Slide Number Placeholder 23">
            <a:extLst>
              <a:ext uri="{FF2B5EF4-FFF2-40B4-BE49-F238E27FC236}">
                <a16:creationId xmlns:a16="http://schemas.microsoft.com/office/drawing/2014/main" id="{5806B94C-25B6-F1E9-AF0A-86CD8A2AD5A6}"/>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43</a:t>
            </a:fld>
            <a:endParaRPr lang="pt-BR" dirty="0"/>
          </a:p>
        </p:txBody>
      </p:sp>
    </p:spTree>
    <p:extLst>
      <p:ext uri="{BB962C8B-B14F-4D97-AF65-F5344CB8AC3E}">
        <p14:creationId xmlns:p14="http://schemas.microsoft.com/office/powerpoint/2010/main" val="39780126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5"/>
                                        </p:tgtEl>
                                        <p:attrNameLst>
                                          <p:attrName>style.visibility</p:attrName>
                                        </p:attrNameLst>
                                      </p:cBhvr>
                                      <p:to>
                                        <p:strVal val="visible"/>
                                      </p:to>
                                    </p:set>
                                    <p:animEffect transition="in" filter="dissolve">
                                      <p:cBhvr>
                                        <p:cTn id="12" dur="500"/>
                                        <p:tgtEl>
                                          <p:spTgt spid="10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7"/>
                                        </p:tgtEl>
                                        <p:attrNameLst>
                                          <p:attrName>style.visibility</p:attrName>
                                        </p:attrNameLst>
                                      </p:cBhvr>
                                      <p:to>
                                        <p:strVal val="visible"/>
                                      </p:to>
                                    </p:set>
                                    <p:animEffect transition="in" filter="dissolve">
                                      <p:cBhvr>
                                        <p:cTn id="22"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6F28A2-AD79-3DAB-BBAB-9C58B0132890}"/>
            </a:ext>
          </a:extLst>
        </p:cNvPr>
        <p:cNvGrpSpPr/>
        <p:nvPr/>
      </p:nvGrpSpPr>
      <p:grpSpPr>
        <a:xfrm>
          <a:off x="0" y="0"/>
          <a:ext cx="0" cy="0"/>
          <a:chOff x="0" y="0"/>
          <a:chExt cx="0" cy="0"/>
        </a:xfrm>
      </p:grpSpPr>
      <p:grpSp>
        <p:nvGrpSpPr>
          <p:cNvPr id="1088" name="Group 1087">
            <a:extLst>
              <a:ext uri="{FF2B5EF4-FFF2-40B4-BE49-F238E27FC236}">
                <a16:creationId xmlns:a16="http://schemas.microsoft.com/office/drawing/2014/main" id="{2E28BB0F-27BD-3A05-EAC4-7100725ADE8C}"/>
              </a:ext>
            </a:extLst>
          </p:cNvPr>
          <p:cNvGrpSpPr/>
          <p:nvPr/>
        </p:nvGrpSpPr>
        <p:grpSpPr>
          <a:xfrm>
            <a:off x="6554203" y="1447790"/>
            <a:ext cx="3538112" cy="4626999"/>
            <a:chOff x="6365011" y="1816090"/>
            <a:chExt cx="3538112" cy="4626999"/>
          </a:xfrm>
        </p:grpSpPr>
        <p:sp>
          <p:nvSpPr>
            <p:cNvPr id="1031" name="Rectangle 1030">
              <a:extLst>
                <a:ext uri="{FF2B5EF4-FFF2-40B4-BE49-F238E27FC236}">
                  <a16:creationId xmlns:a16="http://schemas.microsoft.com/office/drawing/2014/main" id="{5E26D405-E6EA-FA8A-AB8C-A885D3BB6E3D}"/>
                </a:ext>
              </a:extLst>
            </p:cNvPr>
            <p:cNvSpPr/>
            <p:nvPr/>
          </p:nvSpPr>
          <p:spPr>
            <a:xfrm>
              <a:off x="9320254" y="1816100"/>
              <a:ext cx="582869" cy="4626989"/>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2" name="Rectangle 1031">
              <a:extLst>
                <a:ext uri="{FF2B5EF4-FFF2-40B4-BE49-F238E27FC236}">
                  <a16:creationId xmlns:a16="http://schemas.microsoft.com/office/drawing/2014/main" id="{8D2E86E6-F895-FD7D-D9DE-CC6E011A4CF6}"/>
                </a:ext>
              </a:extLst>
            </p:cNvPr>
            <p:cNvSpPr/>
            <p:nvPr/>
          </p:nvSpPr>
          <p:spPr>
            <a:xfrm>
              <a:off x="8721711" y="1816100"/>
              <a:ext cx="595569" cy="4626988"/>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Rectangle 1028">
              <a:extLst>
                <a:ext uri="{FF2B5EF4-FFF2-40B4-BE49-F238E27FC236}">
                  <a16:creationId xmlns:a16="http://schemas.microsoft.com/office/drawing/2014/main" id="{854BF2FB-A49D-FF5E-98AE-2E6356FDA1F5}"/>
                </a:ext>
              </a:extLst>
            </p:cNvPr>
            <p:cNvSpPr/>
            <p:nvPr/>
          </p:nvSpPr>
          <p:spPr>
            <a:xfrm>
              <a:off x="8141904" y="1816098"/>
              <a:ext cx="582869" cy="4626989"/>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Rectangle 1029">
              <a:extLst>
                <a:ext uri="{FF2B5EF4-FFF2-40B4-BE49-F238E27FC236}">
                  <a16:creationId xmlns:a16="http://schemas.microsoft.com/office/drawing/2014/main" id="{4D1953B1-40A6-EFC2-128D-5E7E4F85CC8A}"/>
                </a:ext>
              </a:extLst>
            </p:cNvPr>
            <p:cNvSpPr/>
            <p:nvPr/>
          </p:nvSpPr>
          <p:spPr>
            <a:xfrm>
              <a:off x="7543361" y="1816098"/>
              <a:ext cx="595569" cy="4626988"/>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Rectangle 1027">
              <a:extLst>
                <a:ext uri="{FF2B5EF4-FFF2-40B4-BE49-F238E27FC236}">
                  <a16:creationId xmlns:a16="http://schemas.microsoft.com/office/drawing/2014/main" id="{8FB16F63-16C8-378B-BBD8-BB324524CFFA}"/>
                </a:ext>
              </a:extLst>
            </p:cNvPr>
            <p:cNvSpPr/>
            <p:nvPr/>
          </p:nvSpPr>
          <p:spPr>
            <a:xfrm>
              <a:off x="6963554" y="1816094"/>
              <a:ext cx="582869" cy="4626989"/>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7" name="Rectangle 1026">
              <a:extLst>
                <a:ext uri="{FF2B5EF4-FFF2-40B4-BE49-F238E27FC236}">
                  <a16:creationId xmlns:a16="http://schemas.microsoft.com/office/drawing/2014/main" id="{4576F0EA-2882-2A22-B805-DE80EEB10E01}"/>
                </a:ext>
              </a:extLst>
            </p:cNvPr>
            <p:cNvSpPr/>
            <p:nvPr/>
          </p:nvSpPr>
          <p:spPr>
            <a:xfrm>
              <a:off x="6365011" y="1816090"/>
              <a:ext cx="595569" cy="4626988"/>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32EF23B-8754-F245-3AF5-3E1BD55C02B1}"/>
              </a:ext>
            </a:extLst>
          </p:cNvPr>
          <p:cNvSpPr>
            <a:spLocks noGrp="1"/>
          </p:cNvSpPr>
          <p:nvPr>
            <p:ph type="title"/>
          </p:nvPr>
        </p:nvSpPr>
        <p:spPr>
          <a:xfrm>
            <a:off x="803716" y="272351"/>
            <a:ext cx="10515600" cy="894622"/>
          </a:xfrm>
        </p:spPr>
        <p:txBody>
          <a:bodyPr/>
          <a:lstStyle/>
          <a:p>
            <a:r>
              <a:rPr lang="pt-BR" dirty="0"/>
              <a:t>Esquemas de modulação: ASK, PSK</a:t>
            </a:r>
            <a:endParaRPr lang="en-US" dirty="0"/>
          </a:p>
        </p:txBody>
      </p:sp>
      <p:sp>
        <p:nvSpPr>
          <p:cNvPr id="17" name="AutoShape 2" descr="{\displaystyle t}">
            <a:extLst>
              <a:ext uri="{FF2B5EF4-FFF2-40B4-BE49-F238E27FC236}">
                <a16:creationId xmlns:a16="http://schemas.microsoft.com/office/drawing/2014/main" id="{A87EBAEC-A8A9-F5C6-0E2F-990A772B5180}"/>
              </a:ext>
            </a:extLst>
          </p:cNvPr>
          <p:cNvSpPr>
            <a:spLocks noChangeAspect="1" noChangeArrowheads="1"/>
          </p:cNvSpPr>
          <p:nvPr/>
        </p:nvSpPr>
        <p:spPr bwMode="auto">
          <a:xfrm>
            <a:off x="990600"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AutoShape 5" descr="{\displaystyle t}">
            <a:extLst>
              <a:ext uri="{FF2B5EF4-FFF2-40B4-BE49-F238E27FC236}">
                <a16:creationId xmlns:a16="http://schemas.microsoft.com/office/drawing/2014/main" id="{721C4909-82A4-B681-1340-A6BB5E9187B0}"/>
              </a:ext>
            </a:extLst>
          </p:cNvPr>
          <p:cNvSpPr>
            <a:spLocks noChangeAspect="1" noChangeArrowheads="1"/>
          </p:cNvSpPr>
          <p:nvPr/>
        </p:nvSpPr>
        <p:spPr bwMode="auto">
          <a:xfrm>
            <a:off x="1143000"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079" name="Group 1078">
            <a:extLst>
              <a:ext uri="{FF2B5EF4-FFF2-40B4-BE49-F238E27FC236}">
                <a16:creationId xmlns:a16="http://schemas.microsoft.com/office/drawing/2014/main" id="{785ADA9C-E881-4474-CB5D-87332D21C967}"/>
              </a:ext>
            </a:extLst>
          </p:cNvPr>
          <p:cNvGrpSpPr/>
          <p:nvPr/>
        </p:nvGrpSpPr>
        <p:grpSpPr>
          <a:xfrm>
            <a:off x="5880382" y="2488077"/>
            <a:ext cx="4954347" cy="1013847"/>
            <a:chOff x="5487994" y="2691277"/>
            <a:chExt cx="4954347" cy="1013847"/>
          </a:xfrm>
        </p:grpSpPr>
        <p:cxnSp>
          <p:nvCxnSpPr>
            <p:cNvPr id="8" name="Straight Connector 7">
              <a:extLst>
                <a:ext uri="{FF2B5EF4-FFF2-40B4-BE49-F238E27FC236}">
                  <a16:creationId xmlns:a16="http://schemas.microsoft.com/office/drawing/2014/main" id="{F8CB2E86-CA77-42BC-52E7-F13D52801D1C}"/>
                </a:ext>
              </a:extLst>
            </p:cNvPr>
            <p:cNvCxnSpPr>
              <a:cxnSpLocks/>
            </p:cNvCxnSpPr>
            <p:nvPr/>
          </p:nvCxnSpPr>
          <p:spPr>
            <a:xfrm>
              <a:off x="6205502" y="3208074"/>
              <a:ext cx="4097368"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E70DD00-3485-6082-1325-16666F13846C}"/>
                </a:ext>
              </a:extLst>
            </p:cNvPr>
            <p:cNvSpPr txBox="1"/>
            <p:nvPr/>
          </p:nvSpPr>
          <p:spPr>
            <a:xfrm>
              <a:off x="9719643" y="3147768"/>
              <a:ext cx="722698" cy="338554"/>
            </a:xfrm>
            <a:prstGeom prst="rect">
              <a:avLst/>
            </a:prstGeom>
            <a:noFill/>
          </p:spPr>
          <p:txBody>
            <a:bodyPr wrap="none" rtlCol="0">
              <a:spAutoFit/>
            </a:bodyPr>
            <a:lstStyle/>
            <a:p>
              <a:r>
                <a:rPr lang="en-US" sz="1600" i="1" dirty="0"/>
                <a:t>tempo</a:t>
              </a:r>
            </a:p>
          </p:txBody>
        </p:sp>
        <p:sp>
          <p:nvSpPr>
            <p:cNvPr id="11" name="TextBox 10">
              <a:extLst>
                <a:ext uri="{FF2B5EF4-FFF2-40B4-BE49-F238E27FC236}">
                  <a16:creationId xmlns:a16="http://schemas.microsoft.com/office/drawing/2014/main" id="{DB627FA9-2B37-88E3-E120-7D613C8BC553}"/>
                </a:ext>
              </a:extLst>
            </p:cNvPr>
            <p:cNvSpPr txBox="1"/>
            <p:nvPr/>
          </p:nvSpPr>
          <p:spPr>
            <a:xfrm>
              <a:off x="5487994" y="2898355"/>
              <a:ext cx="569387" cy="338554"/>
            </a:xfrm>
            <a:prstGeom prst="rect">
              <a:avLst/>
            </a:prstGeom>
            <a:noFill/>
          </p:spPr>
          <p:txBody>
            <a:bodyPr wrap="none" rtlCol="0">
              <a:spAutoFit/>
            </a:bodyPr>
            <a:lstStyle/>
            <a:p>
              <a:r>
                <a:rPr lang="en-US" sz="1600" i="1" dirty="0" err="1"/>
                <a:t>sinal</a:t>
              </a:r>
              <a:endParaRPr lang="en-US" sz="1600" i="1" dirty="0"/>
            </a:p>
          </p:txBody>
        </p:sp>
        <p:cxnSp>
          <p:nvCxnSpPr>
            <p:cNvPr id="23" name="Straight Connector 22">
              <a:extLst>
                <a:ext uri="{FF2B5EF4-FFF2-40B4-BE49-F238E27FC236}">
                  <a16:creationId xmlns:a16="http://schemas.microsoft.com/office/drawing/2014/main" id="{112EE83C-73A6-594D-9A19-891D9D2A2CC9}"/>
                </a:ext>
              </a:extLst>
            </p:cNvPr>
            <p:cNvCxnSpPr>
              <a:cxnSpLocks/>
            </p:cNvCxnSpPr>
            <p:nvPr/>
          </p:nvCxnSpPr>
          <p:spPr>
            <a:xfrm>
              <a:off x="6152385" y="3208074"/>
              <a:ext cx="1192712" cy="0"/>
            </a:xfrm>
            <a:prstGeom prst="line">
              <a:avLst/>
            </a:prstGeom>
            <a:ln w="31750">
              <a:solidFill>
                <a:srgbClr val="0E00A3"/>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F3A8D3FA-1D1A-F64A-862A-CCD58125132C}"/>
                </a:ext>
              </a:extLst>
            </p:cNvPr>
            <p:cNvCxnSpPr>
              <a:cxnSpLocks/>
            </p:cNvCxnSpPr>
            <p:nvPr/>
          </p:nvCxnSpPr>
          <p:spPr>
            <a:xfrm>
              <a:off x="7915679" y="3209533"/>
              <a:ext cx="612544" cy="5026"/>
            </a:xfrm>
            <a:prstGeom prst="line">
              <a:avLst/>
            </a:prstGeom>
            <a:ln w="31750">
              <a:solidFill>
                <a:srgbClr val="0E00A3"/>
              </a:solidFill>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92CF1C1-5603-50D5-5764-122AD3FECA07}"/>
                </a:ext>
              </a:extLst>
            </p:cNvPr>
            <p:cNvGrpSpPr/>
            <p:nvPr/>
          </p:nvGrpSpPr>
          <p:grpSpPr>
            <a:xfrm>
              <a:off x="7346117" y="2691277"/>
              <a:ext cx="580656" cy="999633"/>
              <a:chOff x="10098793" y="1717322"/>
              <a:chExt cx="580656" cy="999633"/>
            </a:xfrm>
          </p:grpSpPr>
          <p:sp>
            <p:nvSpPr>
              <p:cNvPr id="34" name="Freeform 33">
                <a:extLst>
                  <a:ext uri="{FF2B5EF4-FFF2-40B4-BE49-F238E27FC236}">
                    <a16:creationId xmlns:a16="http://schemas.microsoft.com/office/drawing/2014/main" id="{C05DD6FD-7E94-5105-50CB-353F1918DD85}"/>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a:extLst>
                  <a:ext uri="{FF2B5EF4-FFF2-40B4-BE49-F238E27FC236}">
                    <a16:creationId xmlns:a16="http://schemas.microsoft.com/office/drawing/2014/main" id="{8CC7DB13-07E4-993C-957E-A7A36B6ECE3F}"/>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a:extLst>
                <a:ext uri="{FF2B5EF4-FFF2-40B4-BE49-F238E27FC236}">
                  <a16:creationId xmlns:a16="http://schemas.microsoft.com/office/drawing/2014/main" id="{0301C586-B81A-1870-512A-E2E83FC4F29F}"/>
                </a:ext>
              </a:extLst>
            </p:cNvPr>
            <p:cNvGrpSpPr/>
            <p:nvPr/>
          </p:nvGrpSpPr>
          <p:grpSpPr>
            <a:xfrm>
              <a:off x="8540954" y="2705491"/>
              <a:ext cx="580656" cy="999633"/>
              <a:chOff x="10098793" y="1717322"/>
              <a:chExt cx="580656" cy="999633"/>
            </a:xfrm>
          </p:grpSpPr>
          <p:sp>
            <p:nvSpPr>
              <p:cNvPr id="37" name="Freeform 36">
                <a:extLst>
                  <a:ext uri="{FF2B5EF4-FFF2-40B4-BE49-F238E27FC236}">
                    <a16:creationId xmlns:a16="http://schemas.microsoft.com/office/drawing/2014/main" id="{0F376A2A-795F-C535-30EF-F0EDBAF18F7D}"/>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a:extLst>
                  <a:ext uri="{FF2B5EF4-FFF2-40B4-BE49-F238E27FC236}">
                    <a16:creationId xmlns:a16="http://schemas.microsoft.com/office/drawing/2014/main" id="{AC12C62E-D602-A2A1-5145-07C9416FAA67}"/>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731B0C28-8736-F59D-9291-04A966D83300}"/>
                </a:ext>
              </a:extLst>
            </p:cNvPr>
            <p:cNvGrpSpPr/>
            <p:nvPr/>
          </p:nvGrpSpPr>
          <p:grpSpPr>
            <a:xfrm>
              <a:off x="9129673" y="2698712"/>
              <a:ext cx="580656" cy="999633"/>
              <a:chOff x="10098793" y="1717322"/>
              <a:chExt cx="580656" cy="999633"/>
            </a:xfrm>
          </p:grpSpPr>
          <p:sp>
            <p:nvSpPr>
              <p:cNvPr id="40" name="Freeform 39">
                <a:extLst>
                  <a:ext uri="{FF2B5EF4-FFF2-40B4-BE49-F238E27FC236}">
                    <a16:creationId xmlns:a16="http://schemas.microsoft.com/office/drawing/2014/main" id="{BBF63F4B-EB43-98E0-29A2-D22F182034EF}"/>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40">
                <a:extLst>
                  <a:ext uri="{FF2B5EF4-FFF2-40B4-BE49-F238E27FC236}">
                    <a16:creationId xmlns:a16="http://schemas.microsoft.com/office/drawing/2014/main" id="{13B6947C-38F9-AA02-D881-C0213CE58C7B}"/>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 name="Group 5">
            <a:extLst>
              <a:ext uri="{FF2B5EF4-FFF2-40B4-BE49-F238E27FC236}">
                <a16:creationId xmlns:a16="http://schemas.microsoft.com/office/drawing/2014/main" id="{A5C81D66-466F-F1D5-388D-29ACE0F2EEF9}"/>
              </a:ext>
            </a:extLst>
          </p:cNvPr>
          <p:cNvGrpSpPr/>
          <p:nvPr/>
        </p:nvGrpSpPr>
        <p:grpSpPr>
          <a:xfrm>
            <a:off x="843474" y="1473260"/>
            <a:ext cx="4719236" cy="1640585"/>
            <a:chOff x="447159" y="1814030"/>
            <a:chExt cx="4719236" cy="1640585"/>
          </a:xfrm>
        </p:grpSpPr>
        <p:sp>
          <p:nvSpPr>
            <p:cNvPr id="4" name="TextBox 3">
              <a:extLst>
                <a:ext uri="{FF2B5EF4-FFF2-40B4-BE49-F238E27FC236}">
                  <a16:creationId xmlns:a16="http://schemas.microsoft.com/office/drawing/2014/main" id="{32F44289-0285-C41B-8C90-6459BCCA8320}"/>
                </a:ext>
              </a:extLst>
            </p:cNvPr>
            <p:cNvSpPr txBox="1"/>
            <p:nvPr/>
          </p:nvSpPr>
          <p:spPr>
            <a:xfrm>
              <a:off x="447159" y="1814030"/>
              <a:ext cx="4719236" cy="775277"/>
            </a:xfrm>
            <a:prstGeom prst="rect">
              <a:avLst/>
            </a:prstGeom>
            <a:noFill/>
          </p:spPr>
          <p:txBody>
            <a:bodyPr wrap="square">
              <a:spAutoFit/>
            </a:bodyPr>
            <a:lstStyle/>
            <a:p>
              <a:pPr marL="296863" indent="-233363">
                <a:lnSpc>
                  <a:spcPct val="85000"/>
                </a:lnSpc>
                <a:buClr>
                  <a:srgbClr val="0E00A3"/>
                </a:buClr>
              </a:pPr>
              <a:r>
                <a:rPr lang="en-US" sz="2800" i="1" dirty="0">
                  <a:solidFill>
                    <a:srgbClr val="C00000"/>
                  </a:solidFill>
                </a:rPr>
                <a:t>Amplitude </a:t>
              </a:r>
              <a:r>
                <a:rPr lang="en-US" sz="2800" i="1" dirty="0"/>
                <a:t>shift keying (ASK): </a:t>
              </a:r>
              <a:br>
                <a:rPr lang="pt-BR" sz="2400" i="1" dirty="0"/>
              </a:br>
              <a:r>
                <a:rPr lang="pt-BR" sz="2400" dirty="0"/>
                <a:t>a </a:t>
              </a:r>
              <a:r>
                <a:rPr lang="pt-BR" sz="2400" i="1" dirty="0"/>
                <a:t>amplitude</a:t>
              </a:r>
              <a:r>
                <a:rPr lang="pt-BR" sz="2400" dirty="0"/>
                <a:t> do sinal codifica bits</a:t>
              </a:r>
              <a:endParaRPr lang="en-US" sz="2000" dirty="0"/>
            </a:p>
          </p:txBody>
        </p:sp>
        <p:grpSp>
          <p:nvGrpSpPr>
            <p:cNvPr id="5" name="Group 4">
              <a:extLst>
                <a:ext uri="{FF2B5EF4-FFF2-40B4-BE49-F238E27FC236}">
                  <a16:creationId xmlns:a16="http://schemas.microsoft.com/office/drawing/2014/main" id="{F95C8C98-9B72-A67D-BFBF-0B5A87629446}"/>
                </a:ext>
              </a:extLst>
            </p:cNvPr>
            <p:cNvGrpSpPr/>
            <p:nvPr/>
          </p:nvGrpSpPr>
          <p:grpSpPr>
            <a:xfrm>
              <a:off x="1126079" y="2992950"/>
              <a:ext cx="837381" cy="461665"/>
              <a:chOff x="2471153" y="2529768"/>
              <a:chExt cx="837381" cy="461665"/>
            </a:xfrm>
          </p:grpSpPr>
          <p:grpSp>
            <p:nvGrpSpPr>
              <p:cNvPr id="42" name="Group 41">
                <a:extLst>
                  <a:ext uri="{FF2B5EF4-FFF2-40B4-BE49-F238E27FC236}">
                    <a16:creationId xmlns:a16="http://schemas.microsoft.com/office/drawing/2014/main" id="{C9B1C36E-5B52-87F8-42C8-927085A85204}"/>
                  </a:ext>
                </a:extLst>
              </p:cNvPr>
              <p:cNvGrpSpPr/>
              <p:nvPr/>
            </p:nvGrpSpPr>
            <p:grpSpPr>
              <a:xfrm>
                <a:off x="2964266" y="2601335"/>
                <a:ext cx="289406" cy="364274"/>
                <a:chOff x="10098793" y="1717322"/>
                <a:chExt cx="580656" cy="999633"/>
              </a:xfrm>
            </p:grpSpPr>
            <p:sp>
              <p:nvSpPr>
                <p:cNvPr id="43" name="Freeform 42">
                  <a:extLst>
                    <a:ext uri="{FF2B5EF4-FFF2-40B4-BE49-F238E27FC236}">
                      <a16:creationId xmlns:a16="http://schemas.microsoft.com/office/drawing/2014/main" id="{9F967871-CA6E-097A-4F9F-71DF0CB642E3}"/>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254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a:extLst>
                    <a:ext uri="{FF2B5EF4-FFF2-40B4-BE49-F238E27FC236}">
                      <a16:creationId xmlns:a16="http://schemas.microsoft.com/office/drawing/2014/main" id="{2B1527A7-1B3F-DA4A-F4A7-A84C1FD654B7}"/>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254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 name="TextBox 45">
                <a:extLst>
                  <a:ext uri="{FF2B5EF4-FFF2-40B4-BE49-F238E27FC236}">
                    <a16:creationId xmlns:a16="http://schemas.microsoft.com/office/drawing/2014/main" id="{32D8B660-3FB8-7B0C-253A-A139427147EE}"/>
                  </a:ext>
                </a:extLst>
              </p:cNvPr>
              <p:cNvSpPr txBox="1"/>
              <p:nvPr/>
            </p:nvSpPr>
            <p:spPr>
              <a:xfrm>
                <a:off x="2471153" y="2529768"/>
                <a:ext cx="421910" cy="461665"/>
              </a:xfrm>
              <a:prstGeom prst="rect">
                <a:avLst/>
              </a:prstGeom>
              <a:noFill/>
            </p:spPr>
            <p:txBody>
              <a:bodyPr wrap="none" rtlCol="0">
                <a:spAutoFit/>
              </a:bodyPr>
              <a:lstStyle/>
              <a:p>
                <a:r>
                  <a:rPr lang="en-US" sz="2400" dirty="0"/>
                  <a:t>1:</a:t>
                </a:r>
              </a:p>
            </p:txBody>
          </p:sp>
          <p:cxnSp>
            <p:nvCxnSpPr>
              <p:cNvPr id="48" name="Straight Connector 47">
                <a:extLst>
                  <a:ext uri="{FF2B5EF4-FFF2-40B4-BE49-F238E27FC236}">
                    <a16:creationId xmlns:a16="http://schemas.microsoft.com/office/drawing/2014/main" id="{0371C875-CA67-680B-3DA1-78245DC64037}"/>
                  </a:ext>
                </a:extLst>
              </p:cNvPr>
              <p:cNvCxnSpPr/>
              <p:nvPr/>
            </p:nvCxnSpPr>
            <p:spPr>
              <a:xfrm>
                <a:off x="2908484" y="2787296"/>
                <a:ext cx="4000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oup 51">
              <a:extLst>
                <a:ext uri="{FF2B5EF4-FFF2-40B4-BE49-F238E27FC236}">
                  <a16:creationId xmlns:a16="http://schemas.microsoft.com/office/drawing/2014/main" id="{E493C2BC-70A8-29D3-44CB-293A64DBFC6B}"/>
                </a:ext>
              </a:extLst>
            </p:cNvPr>
            <p:cNvGrpSpPr/>
            <p:nvPr/>
          </p:nvGrpSpPr>
          <p:grpSpPr>
            <a:xfrm>
              <a:off x="1122860" y="2531724"/>
              <a:ext cx="867488" cy="461665"/>
              <a:chOff x="2646073" y="2842494"/>
              <a:chExt cx="867488" cy="461665"/>
            </a:xfrm>
          </p:grpSpPr>
          <p:cxnSp>
            <p:nvCxnSpPr>
              <p:cNvPr id="45" name="Straight Connector 44">
                <a:extLst>
                  <a:ext uri="{FF2B5EF4-FFF2-40B4-BE49-F238E27FC236}">
                    <a16:creationId xmlns:a16="http://schemas.microsoft.com/office/drawing/2014/main" id="{AAC5213B-83D7-C1CE-E742-384908905597}"/>
                  </a:ext>
                </a:extLst>
              </p:cNvPr>
              <p:cNvCxnSpPr>
                <a:cxnSpLocks/>
              </p:cNvCxnSpPr>
              <p:nvPr/>
            </p:nvCxnSpPr>
            <p:spPr>
              <a:xfrm flipV="1">
                <a:off x="3113511" y="3098599"/>
                <a:ext cx="400050" cy="1805"/>
              </a:xfrm>
              <a:prstGeom prst="line">
                <a:avLst/>
              </a:prstGeom>
              <a:ln w="25400">
                <a:solidFill>
                  <a:srgbClr val="0E00A3"/>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BA630528-7197-4227-D5C5-F598B37C1F9B}"/>
                  </a:ext>
                </a:extLst>
              </p:cNvPr>
              <p:cNvSpPr txBox="1"/>
              <p:nvPr/>
            </p:nvSpPr>
            <p:spPr>
              <a:xfrm>
                <a:off x="2646073" y="2842494"/>
                <a:ext cx="421910" cy="461665"/>
              </a:xfrm>
              <a:prstGeom prst="rect">
                <a:avLst/>
              </a:prstGeom>
              <a:noFill/>
            </p:spPr>
            <p:txBody>
              <a:bodyPr wrap="none" rtlCol="0">
                <a:spAutoFit/>
              </a:bodyPr>
              <a:lstStyle/>
              <a:p>
                <a:r>
                  <a:rPr lang="en-US" sz="2400" dirty="0"/>
                  <a:t>0:</a:t>
                </a:r>
              </a:p>
            </p:txBody>
          </p:sp>
        </p:grpSp>
      </p:grpSp>
      <p:grpSp>
        <p:nvGrpSpPr>
          <p:cNvPr id="10" name="Group 9">
            <a:extLst>
              <a:ext uri="{FF2B5EF4-FFF2-40B4-BE49-F238E27FC236}">
                <a16:creationId xmlns:a16="http://schemas.microsoft.com/office/drawing/2014/main" id="{1B6A5E68-2FDF-0E1D-860D-A2F8DC7755D1}"/>
              </a:ext>
            </a:extLst>
          </p:cNvPr>
          <p:cNvGrpSpPr/>
          <p:nvPr/>
        </p:nvGrpSpPr>
        <p:grpSpPr>
          <a:xfrm>
            <a:off x="921490" y="3517488"/>
            <a:ext cx="5049932" cy="2836635"/>
            <a:chOff x="921490" y="3885788"/>
            <a:chExt cx="5049932" cy="2836635"/>
          </a:xfrm>
        </p:grpSpPr>
        <p:sp>
          <p:nvSpPr>
            <p:cNvPr id="63" name="TextBox 62">
              <a:extLst>
                <a:ext uri="{FF2B5EF4-FFF2-40B4-BE49-F238E27FC236}">
                  <a16:creationId xmlns:a16="http://schemas.microsoft.com/office/drawing/2014/main" id="{03610B2A-6596-CD26-68CF-B2A8954F4F14}"/>
                </a:ext>
              </a:extLst>
            </p:cNvPr>
            <p:cNvSpPr txBox="1"/>
            <p:nvPr/>
          </p:nvSpPr>
          <p:spPr>
            <a:xfrm>
              <a:off x="921490" y="3885788"/>
              <a:ext cx="4909907" cy="828047"/>
            </a:xfrm>
            <a:prstGeom prst="rect">
              <a:avLst/>
            </a:prstGeom>
            <a:noFill/>
          </p:spPr>
          <p:txBody>
            <a:bodyPr wrap="square">
              <a:spAutoFit/>
            </a:bodyPr>
            <a:lstStyle/>
            <a:p>
              <a:pPr marL="296863" indent="-233363">
                <a:lnSpc>
                  <a:spcPct val="85000"/>
                </a:lnSpc>
                <a:buClr>
                  <a:srgbClr val="0E00A3"/>
                </a:buClr>
              </a:pPr>
              <a:r>
                <a:rPr lang="en-US" sz="2800" i="1" dirty="0"/>
                <a:t>Binary</a:t>
              </a:r>
              <a:r>
                <a:rPr lang="en-US" sz="2800" i="1" dirty="0">
                  <a:solidFill>
                    <a:srgbClr val="C00000"/>
                  </a:solidFill>
                </a:rPr>
                <a:t> Phase </a:t>
              </a:r>
              <a:r>
                <a:rPr lang="en-US" sz="2800" i="1" dirty="0"/>
                <a:t>shift keying (BPSK): </a:t>
              </a:r>
              <a:r>
                <a:rPr lang="en-US" sz="2400" dirty="0"/>
                <a:t>a </a:t>
              </a:r>
              <a:r>
                <a:rPr lang="en-US" sz="2400" i="1" dirty="0" err="1"/>
                <a:t>fase</a:t>
              </a:r>
              <a:r>
                <a:rPr lang="en-US" sz="2400" dirty="0"/>
                <a:t> do </a:t>
              </a:r>
              <a:r>
                <a:rPr lang="en-US" sz="2400" dirty="0" err="1"/>
                <a:t>sinal</a:t>
              </a:r>
              <a:r>
                <a:rPr lang="en-US" sz="2400" dirty="0"/>
                <a:t> </a:t>
              </a:r>
              <a:r>
                <a:rPr lang="en-US" sz="2400" dirty="0" err="1"/>
                <a:t>codifica</a:t>
              </a:r>
              <a:r>
                <a:rPr lang="en-US" sz="2400" dirty="0"/>
                <a:t> bits</a:t>
              </a:r>
              <a:endParaRPr lang="en-US" sz="2000" dirty="0"/>
            </a:p>
          </p:txBody>
        </p:sp>
        <p:grpSp>
          <p:nvGrpSpPr>
            <p:cNvPr id="53" name="Group 52">
              <a:extLst>
                <a:ext uri="{FF2B5EF4-FFF2-40B4-BE49-F238E27FC236}">
                  <a16:creationId xmlns:a16="http://schemas.microsoft.com/office/drawing/2014/main" id="{B152B78D-7A70-6144-CFB8-3554CF936DFC}"/>
                </a:ext>
              </a:extLst>
            </p:cNvPr>
            <p:cNvGrpSpPr/>
            <p:nvPr/>
          </p:nvGrpSpPr>
          <p:grpSpPr>
            <a:xfrm>
              <a:off x="1568330" y="5253203"/>
              <a:ext cx="837381" cy="461665"/>
              <a:chOff x="1272250" y="2810593"/>
              <a:chExt cx="837381" cy="461665"/>
            </a:xfrm>
          </p:grpSpPr>
          <p:grpSp>
            <p:nvGrpSpPr>
              <p:cNvPr id="54" name="Group 53">
                <a:extLst>
                  <a:ext uri="{FF2B5EF4-FFF2-40B4-BE49-F238E27FC236}">
                    <a16:creationId xmlns:a16="http://schemas.microsoft.com/office/drawing/2014/main" id="{0A5FB37A-7A9F-11F7-9121-88C6AEBACCA8}"/>
                  </a:ext>
                </a:extLst>
              </p:cNvPr>
              <p:cNvGrpSpPr/>
              <p:nvPr/>
            </p:nvGrpSpPr>
            <p:grpSpPr>
              <a:xfrm>
                <a:off x="1765363" y="2872635"/>
                <a:ext cx="289406" cy="364274"/>
                <a:chOff x="10098793" y="1717322"/>
                <a:chExt cx="580656" cy="999633"/>
              </a:xfrm>
            </p:grpSpPr>
            <p:sp>
              <p:nvSpPr>
                <p:cNvPr id="1024" name="Freeform 1023">
                  <a:extLst>
                    <a:ext uri="{FF2B5EF4-FFF2-40B4-BE49-F238E27FC236}">
                      <a16:creationId xmlns:a16="http://schemas.microsoft.com/office/drawing/2014/main" id="{FBBE8D4A-DDF1-200D-D7FC-FC56236CCF60}"/>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254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6" name="Freeform 1025">
                  <a:extLst>
                    <a:ext uri="{FF2B5EF4-FFF2-40B4-BE49-F238E27FC236}">
                      <a16:creationId xmlns:a16="http://schemas.microsoft.com/office/drawing/2014/main" id="{63CBB6CA-8547-CAF1-E289-F31FF8D8F9A2}"/>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254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TextBox 54">
                <a:extLst>
                  <a:ext uri="{FF2B5EF4-FFF2-40B4-BE49-F238E27FC236}">
                    <a16:creationId xmlns:a16="http://schemas.microsoft.com/office/drawing/2014/main" id="{74AC14DE-DE83-DD45-A866-BA3B1BF6E2ED}"/>
                  </a:ext>
                </a:extLst>
              </p:cNvPr>
              <p:cNvSpPr txBox="1"/>
              <p:nvPr/>
            </p:nvSpPr>
            <p:spPr>
              <a:xfrm>
                <a:off x="1272250" y="2810593"/>
                <a:ext cx="421910" cy="461665"/>
              </a:xfrm>
              <a:prstGeom prst="rect">
                <a:avLst/>
              </a:prstGeom>
              <a:noFill/>
            </p:spPr>
            <p:txBody>
              <a:bodyPr wrap="none" rtlCol="0">
                <a:spAutoFit/>
              </a:bodyPr>
              <a:lstStyle/>
              <a:p>
                <a:r>
                  <a:rPr lang="en-US" sz="2400" dirty="0"/>
                  <a:t>1:</a:t>
                </a:r>
              </a:p>
            </p:txBody>
          </p:sp>
          <p:cxnSp>
            <p:nvCxnSpPr>
              <p:cNvPr id="62" name="Straight Connector 61">
                <a:extLst>
                  <a:ext uri="{FF2B5EF4-FFF2-40B4-BE49-F238E27FC236}">
                    <a16:creationId xmlns:a16="http://schemas.microsoft.com/office/drawing/2014/main" id="{E87F9A52-9296-F889-2249-D003BF65233B}"/>
                  </a:ext>
                </a:extLst>
              </p:cNvPr>
              <p:cNvCxnSpPr/>
              <p:nvPr/>
            </p:nvCxnSpPr>
            <p:spPr>
              <a:xfrm>
                <a:off x="1709581" y="3058596"/>
                <a:ext cx="4000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36" name="Group 1035">
              <a:extLst>
                <a:ext uri="{FF2B5EF4-FFF2-40B4-BE49-F238E27FC236}">
                  <a16:creationId xmlns:a16="http://schemas.microsoft.com/office/drawing/2014/main" id="{6BA947ED-B474-D0BD-08FB-2DFB8129B73A}"/>
                </a:ext>
              </a:extLst>
            </p:cNvPr>
            <p:cNvGrpSpPr/>
            <p:nvPr/>
          </p:nvGrpSpPr>
          <p:grpSpPr>
            <a:xfrm flipV="1">
              <a:off x="2037412" y="4732221"/>
              <a:ext cx="289406" cy="364274"/>
              <a:chOff x="10098793" y="1717322"/>
              <a:chExt cx="580656" cy="999633"/>
            </a:xfrm>
          </p:grpSpPr>
          <p:sp>
            <p:nvSpPr>
              <p:cNvPr id="1051" name="Freeform 1050">
                <a:extLst>
                  <a:ext uri="{FF2B5EF4-FFF2-40B4-BE49-F238E27FC236}">
                    <a16:creationId xmlns:a16="http://schemas.microsoft.com/office/drawing/2014/main" id="{14B857C2-9FDE-1792-4BBB-98A07BDBA8DA}"/>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402053" y="1798210"/>
                      <a:pt x="2639667" y="1211290"/>
                    </a:cubicBezTo>
                  </a:path>
                </a:pathLst>
              </a:cu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2" name="Freeform 1051">
                <a:extLst>
                  <a:ext uri="{FF2B5EF4-FFF2-40B4-BE49-F238E27FC236}">
                    <a16:creationId xmlns:a16="http://schemas.microsoft.com/office/drawing/2014/main" id="{7E4D0A62-44A2-F363-B765-6EF1069344F0}"/>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9" name="TextBox 1048">
              <a:extLst>
                <a:ext uri="{FF2B5EF4-FFF2-40B4-BE49-F238E27FC236}">
                  <a16:creationId xmlns:a16="http://schemas.microsoft.com/office/drawing/2014/main" id="{8D7AC20A-2737-9BC9-D54F-45B2EAF0B42B}"/>
                </a:ext>
              </a:extLst>
            </p:cNvPr>
            <p:cNvSpPr txBox="1"/>
            <p:nvPr/>
          </p:nvSpPr>
          <p:spPr>
            <a:xfrm>
              <a:off x="1544299" y="4663455"/>
              <a:ext cx="421910" cy="461665"/>
            </a:xfrm>
            <a:prstGeom prst="rect">
              <a:avLst/>
            </a:prstGeom>
            <a:noFill/>
          </p:spPr>
          <p:txBody>
            <a:bodyPr wrap="none" rtlCol="0">
              <a:spAutoFit/>
            </a:bodyPr>
            <a:lstStyle/>
            <a:p>
              <a:r>
                <a:rPr lang="en-US" sz="2400" dirty="0"/>
                <a:t>0:</a:t>
              </a:r>
            </a:p>
          </p:txBody>
        </p:sp>
        <p:cxnSp>
          <p:nvCxnSpPr>
            <p:cNvPr id="1050" name="Straight Connector 1049">
              <a:extLst>
                <a:ext uri="{FF2B5EF4-FFF2-40B4-BE49-F238E27FC236}">
                  <a16:creationId xmlns:a16="http://schemas.microsoft.com/office/drawing/2014/main" id="{B6BD89BF-B4A2-858A-A18F-36250B55F3FC}"/>
                </a:ext>
              </a:extLst>
            </p:cNvPr>
            <p:cNvCxnSpPr/>
            <p:nvPr/>
          </p:nvCxnSpPr>
          <p:spPr>
            <a:xfrm>
              <a:off x="1981630" y="4911458"/>
              <a:ext cx="4000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53" name="TextBox 1052">
              <a:extLst>
                <a:ext uri="{FF2B5EF4-FFF2-40B4-BE49-F238E27FC236}">
                  <a16:creationId xmlns:a16="http://schemas.microsoft.com/office/drawing/2014/main" id="{9F8A4505-9D4C-5F3F-CCD2-2249A819116F}"/>
                </a:ext>
              </a:extLst>
            </p:cNvPr>
            <p:cNvSpPr txBox="1"/>
            <p:nvPr/>
          </p:nvSpPr>
          <p:spPr>
            <a:xfrm>
              <a:off x="1593900" y="5842951"/>
              <a:ext cx="4377522" cy="879472"/>
            </a:xfrm>
            <a:prstGeom prst="rect">
              <a:avLst/>
            </a:prstGeom>
            <a:noFill/>
          </p:spPr>
          <p:txBody>
            <a:bodyPr wrap="square" rtlCol="0">
              <a:spAutoFit/>
            </a:bodyPr>
            <a:lstStyle/>
            <a:p>
              <a:pPr>
                <a:lnSpc>
                  <a:spcPct val="85000"/>
                </a:lnSpc>
              </a:pPr>
              <a:r>
                <a:rPr lang="en-US" sz="2000" dirty="0">
                  <a:solidFill>
                    <a:srgbClr val="C00000"/>
                  </a:solidFill>
                </a:rPr>
                <a:t>PSK: </a:t>
              </a:r>
              <a:r>
                <a:rPr lang="en-US" sz="2000" dirty="0" err="1"/>
                <a:t>sinais</a:t>
              </a:r>
              <a:r>
                <a:rPr lang="en-US" sz="2000" dirty="0"/>
                <a:t> de 0 e 1 </a:t>
              </a:r>
              <a:r>
                <a:rPr lang="en-US" sz="2000" i="1" dirty="0"/>
                <a:t>fora de </a:t>
              </a:r>
              <a:r>
                <a:rPr lang="en-US" sz="2000" i="1" dirty="0" err="1"/>
                <a:t>fase</a:t>
              </a:r>
              <a:r>
                <a:rPr lang="en-US" sz="2000" dirty="0"/>
                <a:t> </a:t>
              </a:r>
              <a:r>
                <a:rPr lang="en-US" sz="2000" dirty="0" err="1"/>
                <a:t>em</a:t>
              </a:r>
              <a:r>
                <a:rPr lang="en-US" sz="2000" dirty="0"/>
                <a:t> 180</a:t>
              </a:r>
              <a:r>
                <a:rPr lang="en-US" sz="2000" baseline="30000" dirty="0"/>
                <a:t>o</a:t>
              </a:r>
              <a:r>
                <a:rPr lang="en-US" sz="2000" dirty="0"/>
                <a:t>, </a:t>
              </a:r>
              <a:r>
                <a:rPr lang="pt-BR" sz="2000" dirty="0"/>
                <a:t>mas na mesma frequência portadora</a:t>
              </a:r>
              <a:endParaRPr lang="en-US" sz="2000" dirty="0"/>
            </a:p>
          </p:txBody>
        </p:sp>
      </p:grpSp>
      <p:grpSp>
        <p:nvGrpSpPr>
          <p:cNvPr id="1087" name="Group 1086">
            <a:extLst>
              <a:ext uri="{FF2B5EF4-FFF2-40B4-BE49-F238E27FC236}">
                <a16:creationId xmlns:a16="http://schemas.microsoft.com/office/drawing/2014/main" id="{013B1505-D04E-8D1B-2E8E-0AE50EDA0830}"/>
              </a:ext>
            </a:extLst>
          </p:cNvPr>
          <p:cNvGrpSpPr/>
          <p:nvPr/>
        </p:nvGrpSpPr>
        <p:grpSpPr>
          <a:xfrm>
            <a:off x="5831397" y="4325072"/>
            <a:ext cx="5005147" cy="1006756"/>
            <a:chOff x="5642205" y="4693372"/>
            <a:chExt cx="5005147" cy="1006756"/>
          </a:xfrm>
        </p:grpSpPr>
        <p:cxnSp>
          <p:nvCxnSpPr>
            <p:cNvPr id="1035" name="Straight Connector 1034">
              <a:extLst>
                <a:ext uri="{FF2B5EF4-FFF2-40B4-BE49-F238E27FC236}">
                  <a16:creationId xmlns:a16="http://schemas.microsoft.com/office/drawing/2014/main" id="{F2A41128-A084-0B83-82CE-AF01A9893B93}"/>
                </a:ext>
              </a:extLst>
            </p:cNvPr>
            <p:cNvCxnSpPr>
              <a:cxnSpLocks/>
            </p:cNvCxnSpPr>
            <p:nvPr/>
          </p:nvCxnSpPr>
          <p:spPr>
            <a:xfrm>
              <a:off x="6359713" y="5211169"/>
              <a:ext cx="4146353"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7" name="TextBox 1036">
              <a:extLst>
                <a:ext uri="{FF2B5EF4-FFF2-40B4-BE49-F238E27FC236}">
                  <a16:creationId xmlns:a16="http://schemas.microsoft.com/office/drawing/2014/main" id="{BF610062-AE63-9DCB-6EB2-81D9AE890461}"/>
                </a:ext>
              </a:extLst>
            </p:cNvPr>
            <p:cNvSpPr txBox="1"/>
            <p:nvPr/>
          </p:nvSpPr>
          <p:spPr>
            <a:xfrm>
              <a:off x="9924654" y="5169913"/>
              <a:ext cx="722698" cy="338554"/>
            </a:xfrm>
            <a:prstGeom prst="rect">
              <a:avLst/>
            </a:prstGeom>
            <a:noFill/>
          </p:spPr>
          <p:txBody>
            <a:bodyPr wrap="none" rtlCol="0">
              <a:spAutoFit/>
            </a:bodyPr>
            <a:lstStyle/>
            <a:p>
              <a:r>
                <a:rPr lang="en-US" sz="1600" i="1" dirty="0"/>
                <a:t>tempo</a:t>
              </a:r>
            </a:p>
          </p:txBody>
        </p:sp>
        <p:sp>
          <p:nvSpPr>
            <p:cNvPr id="1039" name="TextBox 1038">
              <a:extLst>
                <a:ext uri="{FF2B5EF4-FFF2-40B4-BE49-F238E27FC236}">
                  <a16:creationId xmlns:a16="http://schemas.microsoft.com/office/drawing/2014/main" id="{60E7BA81-7EF0-87E6-82CB-FEFC922C51E2}"/>
                </a:ext>
              </a:extLst>
            </p:cNvPr>
            <p:cNvSpPr txBox="1"/>
            <p:nvPr/>
          </p:nvSpPr>
          <p:spPr>
            <a:xfrm>
              <a:off x="5642205" y="4901450"/>
              <a:ext cx="569387" cy="338554"/>
            </a:xfrm>
            <a:prstGeom prst="rect">
              <a:avLst/>
            </a:prstGeom>
            <a:noFill/>
          </p:spPr>
          <p:txBody>
            <a:bodyPr wrap="none" rtlCol="0">
              <a:spAutoFit/>
            </a:bodyPr>
            <a:lstStyle/>
            <a:p>
              <a:r>
                <a:rPr lang="en-US" sz="1600" i="1" dirty="0" err="1"/>
                <a:t>sinal</a:t>
              </a:r>
              <a:endParaRPr lang="en-US" sz="1600" i="1" dirty="0"/>
            </a:p>
          </p:txBody>
        </p:sp>
        <p:grpSp>
          <p:nvGrpSpPr>
            <p:cNvPr id="1054" name="Group 1053">
              <a:extLst>
                <a:ext uri="{FF2B5EF4-FFF2-40B4-BE49-F238E27FC236}">
                  <a16:creationId xmlns:a16="http://schemas.microsoft.com/office/drawing/2014/main" id="{B00B8116-0A46-EA2E-947F-91F7CAF01508}"/>
                </a:ext>
              </a:extLst>
            </p:cNvPr>
            <p:cNvGrpSpPr/>
            <p:nvPr/>
          </p:nvGrpSpPr>
          <p:grpSpPr>
            <a:xfrm flipH="1">
              <a:off x="6370198" y="4700495"/>
              <a:ext cx="580656" cy="999633"/>
              <a:chOff x="10098793" y="1717322"/>
              <a:chExt cx="580656" cy="999633"/>
            </a:xfrm>
          </p:grpSpPr>
          <p:sp>
            <p:nvSpPr>
              <p:cNvPr id="1055" name="Freeform 1054">
                <a:extLst>
                  <a:ext uri="{FF2B5EF4-FFF2-40B4-BE49-F238E27FC236}">
                    <a16:creationId xmlns:a16="http://schemas.microsoft.com/office/drawing/2014/main" id="{70662A02-E513-C568-00A3-8222DA96AF6D}"/>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6" name="Freeform 1055">
                <a:extLst>
                  <a:ext uri="{FF2B5EF4-FFF2-40B4-BE49-F238E27FC236}">
                    <a16:creationId xmlns:a16="http://schemas.microsoft.com/office/drawing/2014/main" id="{C00C4AFC-5790-39FE-9A5D-64E135FDBA8F}"/>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57" name="Group 1056">
              <a:extLst>
                <a:ext uri="{FF2B5EF4-FFF2-40B4-BE49-F238E27FC236}">
                  <a16:creationId xmlns:a16="http://schemas.microsoft.com/office/drawing/2014/main" id="{AF6F67E4-9BAD-CD8F-7D72-8A3EAA7A9B0B}"/>
                </a:ext>
              </a:extLst>
            </p:cNvPr>
            <p:cNvGrpSpPr/>
            <p:nvPr/>
          </p:nvGrpSpPr>
          <p:grpSpPr>
            <a:xfrm flipH="1">
              <a:off x="6949083" y="4693372"/>
              <a:ext cx="580656" cy="999633"/>
              <a:chOff x="10098793" y="1717322"/>
              <a:chExt cx="580656" cy="999633"/>
            </a:xfrm>
          </p:grpSpPr>
          <p:sp>
            <p:nvSpPr>
              <p:cNvPr id="1058" name="Freeform 1057">
                <a:extLst>
                  <a:ext uri="{FF2B5EF4-FFF2-40B4-BE49-F238E27FC236}">
                    <a16:creationId xmlns:a16="http://schemas.microsoft.com/office/drawing/2014/main" id="{D6A112E4-2A0D-24E0-CB9F-D859F7DBAD4E}"/>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9" name="Freeform 1058">
                <a:extLst>
                  <a:ext uri="{FF2B5EF4-FFF2-40B4-BE49-F238E27FC236}">
                    <a16:creationId xmlns:a16="http://schemas.microsoft.com/office/drawing/2014/main" id="{C8CCBB26-8123-0BE7-3414-6F3A888BC2C2}"/>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60" name="Group 1059">
              <a:extLst>
                <a:ext uri="{FF2B5EF4-FFF2-40B4-BE49-F238E27FC236}">
                  <a16:creationId xmlns:a16="http://schemas.microsoft.com/office/drawing/2014/main" id="{DF4C9634-EC42-8936-C75F-81E3909D3610}"/>
                </a:ext>
              </a:extLst>
            </p:cNvPr>
            <p:cNvGrpSpPr/>
            <p:nvPr/>
          </p:nvGrpSpPr>
          <p:grpSpPr>
            <a:xfrm>
              <a:off x="7551270" y="4700495"/>
              <a:ext cx="580656" cy="999633"/>
              <a:chOff x="10098793" y="1717322"/>
              <a:chExt cx="580656" cy="999633"/>
            </a:xfrm>
          </p:grpSpPr>
          <p:sp>
            <p:nvSpPr>
              <p:cNvPr id="1061" name="Freeform 1060">
                <a:extLst>
                  <a:ext uri="{FF2B5EF4-FFF2-40B4-BE49-F238E27FC236}">
                    <a16:creationId xmlns:a16="http://schemas.microsoft.com/office/drawing/2014/main" id="{5DED887B-403C-CE37-B9F6-1A9C170A6A2E}"/>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2" name="Freeform 1061">
                <a:extLst>
                  <a:ext uri="{FF2B5EF4-FFF2-40B4-BE49-F238E27FC236}">
                    <a16:creationId xmlns:a16="http://schemas.microsoft.com/office/drawing/2014/main" id="{234A662D-A469-D848-D58C-4F8DE9C6D74D}"/>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63" name="Group 1062">
              <a:extLst>
                <a:ext uri="{FF2B5EF4-FFF2-40B4-BE49-F238E27FC236}">
                  <a16:creationId xmlns:a16="http://schemas.microsoft.com/office/drawing/2014/main" id="{BF15FB70-2387-1301-E9D4-89DA1DCC9E92}"/>
                </a:ext>
              </a:extLst>
            </p:cNvPr>
            <p:cNvGrpSpPr/>
            <p:nvPr/>
          </p:nvGrpSpPr>
          <p:grpSpPr>
            <a:xfrm flipH="1">
              <a:off x="8152552" y="4693372"/>
              <a:ext cx="580656" cy="999633"/>
              <a:chOff x="10098793" y="1717322"/>
              <a:chExt cx="580656" cy="999633"/>
            </a:xfrm>
          </p:grpSpPr>
          <p:sp>
            <p:nvSpPr>
              <p:cNvPr id="1064" name="Freeform 1063">
                <a:extLst>
                  <a:ext uri="{FF2B5EF4-FFF2-40B4-BE49-F238E27FC236}">
                    <a16:creationId xmlns:a16="http://schemas.microsoft.com/office/drawing/2014/main" id="{5E377B19-F335-6BD7-B685-7999978F99B8}"/>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5" name="Freeform 1064">
                <a:extLst>
                  <a:ext uri="{FF2B5EF4-FFF2-40B4-BE49-F238E27FC236}">
                    <a16:creationId xmlns:a16="http://schemas.microsoft.com/office/drawing/2014/main" id="{777F68C2-032D-8240-F720-F69384FA8C1B}"/>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66" name="Group 1065">
              <a:extLst>
                <a:ext uri="{FF2B5EF4-FFF2-40B4-BE49-F238E27FC236}">
                  <a16:creationId xmlns:a16="http://schemas.microsoft.com/office/drawing/2014/main" id="{11FF959C-231E-D93C-B628-69625927CA71}"/>
                </a:ext>
              </a:extLst>
            </p:cNvPr>
            <p:cNvGrpSpPr/>
            <p:nvPr/>
          </p:nvGrpSpPr>
          <p:grpSpPr>
            <a:xfrm>
              <a:off x="9320254" y="4693372"/>
              <a:ext cx="580656" cy="999633"/>
              <a:chOff x="10098793" y="1717322"/>
              <a:chExt cx="580656" cy="999633"/>
            </a:xfrm>
          </p:grpSpPr>
          <p:sp>
            <p:nvSpPr>
              <p:cNvPr id="1067" name="Freeform 1066">
                <a:extLst>
                  <a:ext uri="{FF2B5EF4-FFF2-40B4-BE49-F238E27FC236}">
                    <a16:creationId xmlns:a16="http://schemas.microsoft.com/office/drawing/2014/main" id="{33D01FBF-673C-B590-C274-82372E72B73F}"/>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8" name="Freeform 1067">
                <a:extLst>
                  <a:ext uri="{FF2B5EF4-FFF2-40B4-BE49-F238E27FC236}">
                    <a16:creationId xmlns:a16="http://schemas.microsoft.com/office/drawing/2014/main" id="{5CD64599-9A6D-F498-A989-DF3A17DF0106}"/>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69" name="Group 1068">
              <a:extLst>
                <a:ext uri="{FF2B5EF4-FFF2-40B4-BE49-F238E27FC236}">
                  <a16:creationId xmlns:a16="http://schemas.microsoft.com/office/drawing/2014/main" id="{699A3240-F6DA-D733-494C-FABCB050CDD2}"/>
                </a:ext>
              </a:extLst>
            </p:cNvPr>
            <p:cNvGrpSpPr/>
            <p:nvPr/>
          </p:nvGrpSpPr>
          <p:grpSpPr>
            <a:xfrm>
              <a:off x="8743856" y="4700495"/>
              <a:ext cx="580656" cy="999633"/>
              <a:chOff x="10098793" y="1717322"/>
              <a:chExt cx="580656" cy="999633"/>
            </a:xfrm>
          </p:grpSpPr>
          <p:sp>
            <p:nvSpPr>
              <p:cNvPr id="1070" name="Freeform 1069">
                <a:extLst>
                  <a:ext uri="{FF2B5EF4-FFF2-40B4-BE49-F238E27FC236}">
                    <a16:creationId xmlns:a16="http://schemas.microsoft.com/office/drawing/2014/main" id="{1925AF10-F7AC-A53B-0A22-875EBEECFD01}"/>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1" name="Freeform 1070">
                <a:extLst>
                  <a:ext uri="{FF2B5EF4-FFF2-40B4-BE49-F238E27FC236}">
                    <a16:creationId xmlns:a16="http://schemas.microsoft.com/office/drawing/2014/main" id="{02AF95A5-5D2A-77D3-8807-BF98407E9912}"/>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078" name="Group 1077">
            <a:extLst>
              <a:ext uri="{FF2B5EF4-FFF2-40B4-BE49-F238E27FC236}">
                <a16:creationId xmlns:a16="http://schemas.microsoft.com/office/drawing/2014/main" id="{2F6B4CEB-200A-2235-48B9-950C637A2368}"/>
              </a:ext>
            </a:extLst>
          </p:cNvPr>
          <p:cNvGrpSpPr/>
          <p:nvPr/>
        </p:nvGrpSpPr>
        <p:grpSpPr>
          <a:xfrm>
            <a:off x="5449824" y="1445730"/>
            <a:ext cx="5442216" cy="960719"/>
            <a:chOff x="5057436" y="1991830"/>
            <a:chExt cx="5442216" cy="960719"/>
          </a:xfrm>
        </p:grpSpPr>
        <p:cxnSp>
          <p:nvCxnSpPr>
            <p:cNvPr id="1034" name="Straight Connector 1033">
              <a:extLst>
                <a:ext uri="{FF2B5EF4-FFF2-40B4-BE49-F238E27FC236}">
                  <a16:creationId xmlns:a16="http://schemas.microsoft.com/office/drawing/2014/main" id="{BBB66637-DAEC-7E9C-A11E-BCFED00BDCB2}"/>
                </a:ext>
              </a:extLst>
            </p:cNvPr>
            <p:cNvCxnSpPr>
              <a:cxnSpLocks/>
            </p:cNvCxnSpPr>
            <p:nvPr/>
          </p:nvCxnSpPr>
          <p:spPr>
            <a:xfrm>
              <a:off x="6161815" y="2437278"/>
              <a:ext cx="4141055"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8" name="TextBox 1037">
              <a:extLst>
                <a:ext uri="{FF2B5EF4-FFF2-40B4-BE49-F238E27FC236}">
                  <a16:creationId xmlns:a16="http://schemas.microsoft.com/office/drawing/2014/main" id="{1F7E703E-9489-E5D2-66B8-295802D5E4E6}"/>
                </a:ext>
              </a:extLst>
            </p:cNvPr>
            <p:cNvSpPr txBox="1"/>
            <p:nvPr/>
          </p:nvSpPr>
          <p:spPr>
            <a:xfrm>
              <a:off x="5057436" y="2005590"/>
              <a:ext cx="1316856" cy="338554"/>
            </a:xfrm>
            <a:prstGeom prst="rect">
              <a:avLst/>
            </a:prstGeom>
            <a:noFill/>
          </p:spPr>
          <p:txBody>
            <a:bodyPr wrap="square" rtlCol="0">
              <a:spAutoFit/>
            </a:bodyPr>
            <a:lstStyle/>
            <a:p>
              <a:r>
                <a:rPr lang="en-US" sz="1600" i="1" dirty="0"/>
                <a:t>valor do bit</a:t>
              </a:r>
            </a:p>
          </p:txBody>
        </p:sp>
        <p:sp>
          <p:nvSpPr>
            <p:cNvPr id="1040" name="TextBox 1039">
              <a:extLst>
                <a:ext uri="{FF2B5EF4-FFF2-40B4-BE49-F238E27FC236}">
                  <a16:creationId xmlns:a16="http://schemas.microsoft.com/office/drawing/2014/main" id="{330B07DA-2205-DFAC-9F31-875AFA144333}"/>
                </a:ext>
              </a:extLst>
            </p:cNvPr>
            <p:cNvSpPr txBox="1"/>
            <p:nvPr/>
          </p:nvSpPr>
          <p:spPr>
            <a:xfrm>
              <a:off x="6302132" y="1991830"/>
              <a:ext cx="314510" cy="936334"/>
            </a:xfrm>
            <a:prstGeom prst="rect">
              <a:avLst/>
            </a:prstGeom>
            <a:noFill/>
          </p:spPr>
          <p:txBody>
            <a:bodyPr wrap="none" rtlCol="0">
              <a:spAutoFit/>
            </a:bodyPr>
            <a:lstStyle/>
            <a:p>
              <a:r>
                <a:rPr lang="en-US" sz="2000" dirty="0"/>
                <a:t>0</a:t>
              </a:r>
            </a:p>
          </p:txBody>
        </p:sp>
        <p:sp>
          <p:nvSpPr>
            <p:cNvPr id="1041" name="TextBox 1040">
              <a:extLst>
                <a:ext uri="{FF2B5EF4-FFF2-40B4-BE49-F238E27FC236}">
                  <a16:creationId xmlns:a16="http://schemas.microsoft.com/office/drawing/2014/main" id="{899335D2-688C-F578-0D72-53F0AA7D1BDF}"/>
                </a:ext>
              </a:extLst>
            </p:cNvPr>
            <p:cNvSpPr txBox="1"/>
            <p:nvPr/>
          </p:nvSpPr>
          <p:spPr>
            <a:xfrm>
              <a:off x="6900677" y="1996707"/>
              <a:ext cx="314510" cy="936334"/>
            </a:xfrm>
            <a:prstGeom prst="rect">
              <a:avLst/>
            </a:prstGeom>
            <a:noFill/>
          </p:spPr>
          <p:txBody>
            <a:bodyPr wrap="none" rtlCol="0">
              <a:spAutoFit/>
            </a:bodyPr>
            <a:lstStyle/>
            <a:p>
              <a:r>
                <a:rPr lang="en-US" sz="2000" dirty="0"/>
                <a:t>0</a:t>
              </a:r>
            </a:p>
          </p:txBody>
        </p:sp>
        <p:sp>
          <p:nvSpPr>
            <p:cNvPr id="1042" name="TextBox 1041">
              <a:extLst>
                <a:ext uri="{FF2B5EF4-FFF2-40B4-BE49-F238E27FC236}">
                  <a16:creationId xmlns:a16="http://schemas.microsoft.com/office/drawing/2014/main" id="{9FCC6994-959C-A06C-BAE3-4A610DFDBE9A}"/>
                </a:ext>
              </a:extLst>
            </p:cNvPr>
            <p:cNvSpPr txBox="1"/>
            <p:nvPr/>
          </p:nvSpPr>
          <p:spPr>
            <a:xfrm>
              <a:off x="7499222" y="2001584"/>
              <a:ext cx="314510" cy="936334"/>
            </a:xfrm>
            <a:prstGeom prst="rect">
              <a:avLst/>
            </a:prstGeom>
            <a:noFill/>
          </p:spPr>
          <p:txBody>
            <a:bodyPr wrap="none" rtlCol="0">
              <a:spAutoFit/>
            </a:bodyPr>
            <a:lstStyle/>
            <a:p>
              <a:r>
                <a:rPr lang="en-US" sz="2000" dirty="0"/>
                <a:t>1</a:t>
              </a:r>
            </a:p>
          </p:txBody>
        </p:sp>
        <p:sp>
          <p:nvSpPr>
            <p:cNvPr id="1043" name="TextBox 1042">
              <a:extLst>
                <a:ext uri="{FF2B5EF4-FFF2-40B4-BE49-F238E27FC236}">
                  <a16:creationId xmlns:a16="http://schemas.microsoft.com/office/drawing/2014/main" id="{43309B7D-6448-D05A-9E50-690CBC29E758}"/>
                </a:ext>
              </a:extLst>
            </p:cNvPr>
            <p:cNvSpPr txBox="1"/>
            <p:nvPr/>
          </p:nvSpPr>
          <p:spPr>
            <a:xfrm>
              <a:off x="8097767" y="2006461"/>
              <a:ext cx="314510" cy="936334"/>
            </a:xfrm>
            <a:prstGeom prst="rect">
              <a:avLst/>
            </a:prstGeom>
            <a:noFill/>
          </p:spPr>
          <p:txBody>
            <a:bodyPr wrap="none" rtlCol="0">
              <a:spAutoFit/>
            </a:bodyPr>
            <a:lstStyle/>
            <a:p>
              <a:r>
                <a:rPr lang="en-US" sz="2000" dirty="0"/>
                <a:t>0</a:t>
              </a:r>
            </a:p>
          </p:txBody>
        </p:sp>
        <p:sp>
          <p:nvSpPr>
            <p:cNvPr id="1044" name="TextBox 1043">
              <a:extLst>
                <a:ext uri="{FF2B5EF4-FFF2-40B4-BE49-F238E27FC236}">
                  <a16:creationId xmlns:a16="http://schemas.microsoft.com/office/drawing/2014/main" id="{687CC024-4AB4-55BE-8B42-B145F5C972DD}"/>
                </a:ext>
              </a:extLst>
            </p:cNvPr>
            <p:cNvSpPr txBox="1"/>
            <p:nvPr/>
          </p:nvSpPr>
          <p:spPr>
            <a:xfrm>
              <a:off x="8696312" y="2011338"/>
              <a:ext cx="314510" cy="936334"/>
            </a:xfrm>
            <a:prstGeom prst="rect">
              <a:avLst/>
            </a:prstGeom>
            <a:noFill/>
          </p:spPr>
          <p:txBody>
            <a:bodyPr wrap="none" rtlCol="0">
              <a:spAutoFit/>
            </a:bodyPr>
            <a:lstStyle/>
            <a:p>
              <a:r>
                <a:rPr lang="en-US" sz="2000" dirty="0"/>
                <a:t>1</a:t>
              </a:r>
            </a:p>
          </p:txBody>
        </p:sp>
        <p:sp>
          <p:nvSpPr>
            <p:cNvPr id="1045" name="TextBox 1044">
              <a:extLst>
                <a:ext uri="{FF2B5EF4-FFF2-40B4-BE49-F238E27FC236}">
                  <a16:creationId xmlns:a16="http://schemas.microsoft.com/office/drawing/2014/main" id="{C6D12121-F96D-0CC9-7407-DE060E125484}"/>
                </a:ext>
              </a:extLst>
            </p:cNvPr>
            <p:cNvSpPr txBox="1"/>
            <p:nvPr/>
          </p:nvSpPr>
          <p:spPr>
            <a:xfrm>
              <a:off x="9294857" y="2016215"/>
              <a:ext cx="314510" cy="936334"/>
            </a:xfrm>
            <a:prstGeom prst="rect">
              <a:avLst/>
            </a:prstGeom>
            <a:noFill/>
          </p:spPr>
          <p:txBody>
            <a:bodyPr wrap="none" rtlCol="0">
              <a:spAutoFit/>
            </a:bodyPr>
            <a:lstStyle/>
            <a:p>
              <a:r>
                <a:rPr lang="en-US" sz="2000" dirty="0"/>
                <a:t>1</a:t>
              </a:r>
            </a:p>
          </p:txBody>
        </p:sp>
        <p:sp>
          <p:nvSpPr>
            <p:cNvPr id="1073" name="TextBox 1072">
              <a:extLst>
                <a:ext uri="{FF2B5EF4-FFF2-40B4-BE49-F238E27FC236}">
                  <a16:creationId xmlns:a16="http://schemas.microsoft.com/office/drawing/2014/main" id="{C741670E-3E10-A6FC-FA4B-73586CFDBC46}"/>
                </a:ext>
              </a:extLst>
            </p:cNvPr>
            <p:cNvSpPr txBox="1"/>
            <p:nvPr/>
          </p:nvSpPr>
          <p:spPr>
            <a:xfrm flipH="1">
              <a:off x="9719854" y="2375241"/>
              <a:ext cx="779798" cy="338554"/>
            </a:xfrm>
            <a:prstGeom prst="rect">
              <a:avLst/>
            </a:prstGeom>
            <a:noFill/>
          </p:spPr>
          <p:txBody>
            <a:bodyPr wrap="square" rtlCol="0">
              <a:spAutoFit/>
            </a:bodyPr>
            <a:lstStyle/>
            <a:p>
              <a:r>
                <a:rPr lang="en-US" sz="1600" i="1" dirty="0"/>
                <a:t>tempo</a:t>
              </a:r>
              <a:endParaRPr lang="en-US" i="1" dirty="0"/>
            </a:p>
          </p:txBody>
        </p:sp>
      </p:grpSp>
      <p:sp>
        <p:nvSpPr>
          <p:cNvPr id="7" name="Slide Number Placeholder 6">
            <a:extLst>
              <a:ext uri="{FF2B5EF4-FFF2-40B4-BE49-F238E27FC236}">
                <a16:creationId xmlns:a16="http://schemas.microsoft.com/office/drawing/2014/main" id="{DF823160-07E9-D402-A785-6FDAFBE538F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44</a:t>
            </a:fld>
            <a:endParaRPr lang="en-US" dirty="0"/>
          </a:p>
        </p:txBody>
      </p:sp>
    </p:spTree>
    <p:extLst>
      <p:ext uri="{BB962C8B-B14F-4D97-AF65-F5344CB8AC3E}">
        <p14:creationId xmlns:p14="http://schemas.microsoft.com/office/powerpoint/2010/main" val="35950052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88"/>
                                        </p:tgtEl>
                                        <p:attrNameLst>
                                          <p:attrName>style.visibility</p:attrName>
                                        </p:attrNameLst>
                                      </p:cBhvr>
                                      <p:to>
                                        <p:strVal val="visible"/>
                                      </p:to>
                                    </p:set>
                                    <p:animEffect transition="in" filter="dissolve">
                                      <p:cBhvr>
                                        <p:cTn id="7" dur="500"/>
                                        <p:tgtEl>
                                          <p:spTgt spid="108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078"/>
                                        </p:tgtEl>
                                        <p:attrNameLst>
                                          <p:attrName>style.visibility</p:attrName>
                                        </p:attrNameLst>
                                      </p:cBhvr>
                                      <p:to>
                                        <p:strVal val="visible"/>
                                      </p:to>
                                    </p:set>
                                    <p:animEffect transition="in" filter="wipe(left)">
                                      <p:cBhvr>
                                        <p:cTn id="11" dur="1000"/>
                                        <p:tgtEl>
                                          <p:spTgt spid="1078"/>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dissolv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079"/>
                                        </p:tgtEl>
                                        <p:attrNameLst>
                                          <p:attrName>style.visibility</p:attrName>
                                        </p:attrNameLst>
                                      </p:cBhvr>
                                      <p:to>
                                        <p:strVal val="visible"/>
                                      </p:to>
                                    </p:set>
                                    <p:animEffect transition="in" filter="wipe(left)">
                                      <p:cBhvr>
                                        <p:cTn id="21" dur="1000"/>
                                        <p:tgtEl>
                                          <p:spTgt spid="10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087"/>
                                        </p:tgtEl>
                                        <p:attrNameLst>
                                          <p:attrName>style.visibility</p:attrName>
                                        </p:attrNameLst>
                                      </p:cBhvr>
                                      <p:to>
                                        <p:strVal val="visible"/>
                                      </p:to>
                                    </p:set>
                                    <p:animEffect transition="in" filter="wipe(left)">
                                      <p:cBhvr>
                                        <p:cTn id="31" dur="1000"/>
                                        <p:tgtEl>
                                          <p:spTgt spid="10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6F28A2-AD79-3DAB-BBAB-9C58B013289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32EF23B-8754-F245-3AF5-3E1BD55C02B1}"/>
              </a:ext>
            </a:extLst>
          </p:cNvPr>
          <p:cNvSpPr>
            <a:spLocks noGrp="1"/>
          </p:cNvSpPr>
          <p:nvPr>
            <p:ph type="title"/>
          </p:nvPr>
        </p:nvSpPr>
        <p:spPr>
          <a:xfrm>
            <a:off x="803716" y="272351"/>
            <a:ext cx="10515600" cy="894622"/>
          </a:xfrm>
        </p:spPr>
        <p:txBody>
          <a:bodyPr/>
          <a:lstStyle/>
          <a:p>
            <a:r>
              <a:rPr lang="pt-BR" noProof="0" dirty="0"/>
              <a:t>Esquemas de modulação: QPSK</a:t>
            </a:r>
          </a:p>
        </p:txBody>
      </p:sp>
      <p:sp>
        <p:nvSpPr>
          <p:cNvPr id="17" name="AutoShape 2" descr="{\displaystyle t}">
            <a:extLst>
              <a:ext uri="{FF2B5EF4-FFF2-40B4-BE49-F238E27FC236}">
                <a16:creationId xmlns:a16="http://schemas.microsoft.com/office/drawing/2014/main" id="{A87EBAEC-A8A9-F5C6-0E2F-990A772B5180}"/>
              </a:ext>
            </a:extLst>
          </p:cNvPr>
          <p:cNvSpPr>
            <a:spLocks noChangeAspect="1" noChangeArrowheads="1"/>
          </p:cNvSpPr>
          <p:nvPr/>
        </p:nvSpPr>
        <p:spPr bwMode="auto">
          <a:xfrm>
            <a:off x="990600"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noProof="0" dirty="0"/>
          </a:p>
        </p:txBody>
      </p:sp>
      <p:sp>
        <p:nvSpPr>
          <p:cNvPr id="27" name="AutoShape 5" descr="{\displaystyle t}">
            <a:extLst>
              <a:ext uri="{FF2B5EF4-FFF2-40B4-BE49-F238E27FC236}">
                <a16:creationId xmlns:a16="http://schemas.microsoft.com/office/drawing/2014/main" id="{721C4909-82A4-B681-1340-A6BB5E9187B0}"/>
              </a:ext>
            </a:extLst>
          </p:cNvPr>
          <p:cNvSpPr>
            <a:spLocks noChangeAspect="1" noChangeArrowheads="1"/>
          </p:cNvSpPr>
          <p:nvPr/>
        </p:nvSpPr>
        <p:spPr bwMode="auto">
          <a:xfrm>
            <a:off x="1143000"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noProof="0" dirty="0"/>
          </a:p>
        </p:txBody>
      </p:sp>
      <p:sp>
        <p:nvSpPr>
          <p:cNvPr id="3" name="TextBox 2">
            <a:extLst>
              <a:ext uri="{FF2B5EF4-FFF2-40B4-BE49-F238E27FC236}">
                <a16:creationId xmlns:a16="http://schemas.microsoft.com/office/drawing/2014/main" id="{B7394214-E94A-A21A-7FFF-FCBF8E21FA76}"/>
              </a:ext>
            </a:extLst>
          </p:cNvPr>
          <p:cNvSpPr txBox="1"/>
          <p:nvPr/>
        </p:nvSpPr>
        <p:spPr>
          <a:xfrm>
            <a:off x="803716" y="1169001"/>
            <a:ext cx="11530307" cy="523220"/>
          </a:xfrm>
          <a:prstGeom prst="rect">
            <a:avLst/>
          </a:prstGeom>
          <a:noFill/>
        </p:spPr>
        <p:txBody>
          <a:bodyPr wrap="square">
            <a:spAutoFit/>
          </a:bodyPr>
          <a:lstStyle/>
          <a:p>
            <a:pPr marL="58737">
              <a:buClr>
                <a:srgbClr val="0E00A3"/>
              </a:buClr>
            </a:pPr>
            <a:r>
              <a:rPr lang="pt-BR" sz="2800" i="1" noProof="0" dirty="0"/>
              <a:t>Por que parar em apenas duas fases? </a:t>
            </a:r>
          </a:p>
        </p:txBody>
      </p:sp>
      <p:sp>
        <p:nvSpPr>
          <p:cNvPr id="4" name="Rectangle 3">
            <a:extLst>
              <a:ext uri="{FF2B5EF4-FFF2-40B4-BE49-F238E27FC236}">
                <a16:creationId xmlns:a16="http://schemas.microsoft.com/office/drawing/2014/main" id="{355EE179-4121-0B3E-502D-46F5FE13E1A3}"/>
              </a:ext>
            </a:extLst>
          </p:cNvPr>
          <p:cNvSpPr txBox="1">
            <a:spLocks noChangeArrowheads="1"/>
          </p:cNvSpPr>
          <p:nvPr/>
        </p:nvSpPr>
        <p:spPr bwMode="auto">
          <a:xfrm>
            <a:off x="1247248" y="1706395"/>
            <a:ext cx="10819816" cy="12885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6863" indent="-233363">
              <a:defRPr/>
            </a:pPr>
            <a:r>
              <a:rPr lang="pt-BR" sz="2400" noProof="0" dirty="0"/>
              <a:t>dois bits agrupados para se tornarem um “símbolo” (2 bits -&gt; 4 símbolos)</a:t>
            </a:r>
          </a:p>
          <a:p>
            <a:pPr marL="296863" indent="-233363">
              <a:buClr>
                <a:srgbClr val="0E00A3"/>
              </a:buClr>
            </a:pPr>
            <a:r>
              <a:rPr lang="pt-BR" sz="2400" i="1" noProof="0" dirty="0">
                <a:solidFill>
                  <a:srgbClr val="C00000"/>
                </a:solidFill>
              </a:rPr>
              <a:t>QPSK: </a:t>
            </a:r>
            <a:r>
              <a:rPr lang="pt-BR" sz="2400" i="1" noProof="0" dirty="0" err="1">
                <a:solidFill>
                  <a:srgbClr val="C00000"/>
                </a:solidFill>
              </a:rPr>
              <a:t>Quadrature</a:t>
            </a:r>
            <a:r>
              <a:rPr lang="pt-BR" sz="2400" i="1" noProof="0" dirty="0">
                <a:solidFill>
                  <a:srgbClr val="C00000"/>
                </a:solidFill>
              </a:rPr>
              <a:t> </a:t>
            </a:r>
            <a:r>
              <a:rPr lang="pt-BR" sz="2400" i="1" noProof="0" dirty="0" err="1">
                <a:solidFill>
                  <a:srgbClr val="C00000"/>
                </a:solidFill>
              </a:rPr>
              <a:t>Phase</a:t>
            </a:r>
            <a:r>
              <a:rPr lang="pt-BR" sz="2400" i="1" noProof="0" dirty="0">
                <a:solidFill>
                  <a:srgbClr val="C00000"/>
                </a:solidFill>
              </a:rPr>
              <a:t> Shift </a:t>
            </a:r>
            <a:r>
              <a:rPr lang="pt-BR" sz="2400" i="1" noProof="0" dirty="0" err="1">
                <a:solidFill>
                  <a:srgbClr val="C00000"/>
                </a:solidFill>
              </a:rPr>
              <a:t>Keying</a:t>
            </a:r>
            <a:r>
              <a:rPr lang="pt-BR" sz="2400" i="1" noProof="0" dirty="0">
                <a:solidFill>
                  <a:srgbClr val="C00000"/>
                </a:solidFill>
              </a:rPr>
              <a:t>: </a:t>
            </a:r>
            <a:r>
              <a:rPr lang="pt-BR" sz="2400" noProof="0" dirty="0"/>
              <a:t>4 símbolos codificados usando 4 fases</a:t>
            </a:r>
          </a:p>
        </p:txBody>
      </p:sp>
      <p:sp>
        <p:nvSpPr>
          <p:cNvPr id="5" name="TextBox 4">
            <a:extLst>
              <a:ext uri="{FF2B5EF4-FFF2-40B4-BE49-F238E27FC236}">
                <a16:creationId xmlns:a16="http://schemas.microsoft.com/office/drawing/2014/main" id="{72FC179C-EA4D-68F5-B3C1-383A6948709B}"/>
              </a:ext>
            </a:extLst>
          </p:cNvPr>
          <p:cNvSpPr txBox="1"/>
          <p:nvPr/>
        </p:nvSpPr>
        <p:spPr>
          <a:xfrm>
            <a:off x="8769651" y="2854438"/>
            <a:ext cx="3029253" cy="923330"/>
          </a:xfrm>
          <a:prstGeom prst="rect">
            <a:avLst/>
          </a:prstGeom>
          <a:noFill/>
        </p:spPr>
        <p:txBody>
          <a:bodyPr wrap="square" rtlCol="0">
            <a:spAutoFit/>
          </a:bodyPr>
          <a:lstStyle/>
          <a:p>
            <a:r>
              <a:rPr lang="pt-BR" i="1" noProof="0" dirty="0"/>
              <a:t>Frequência do </a:t>
            </a:r>
            <a:r>
              <a:rPr lang="pt-BR" i="1" noProof="0" dirty="0">
                <a:solidFill>
                  <a:srgbClr val="0E00A3"/>
                </a:solidFill>
              </a:rPr>
              <a:t>QPSK</a:t>
            </a:r>
            <a:r>
              <a:rPr lang="pt-BR" i="1" noProof="0" dirty="0"/>
              <a:t> é igual à BPSK, mas tem o</a:t>
            </a:r>
            <a:r>
              <a:rPr lang="pt-BR" i="1" noProof="0" dirty="0">
                <a:solidFill>
                  <a:srgbClr val="0E00A3"/>
                </a:solidFill>
              </a:rPr>
              <a:t> dobro </a:t>
            </a:r>
            <a:r>
              <a:rPr lang="pt-BR" i="1" noProof="0" dirty="0"/>
              <a:t>da taxa de dados!</a:t>
            </a:r>
            <a:endParaRPr lang="pt-BR" noProof="0" dirty="0"/>
          </a:p>
        </p:txBody>
      </p:sp>
      <p:sp>
        <p:nvSpPr>
          <p:cNvPr id="8" name="TextBox 7">
            <a:extLst>
              <a:ext uri="{FF2B5EF4-FFF2-40B4-BE49-F238E27FC236}">
                <a16:creationId xmlns:a16="http://schemas.microsoft.com/office/drawing/2014/main" id="{76E3463D-3CC7-D148-FE3C-47014DB4E980}"/>
              </a:ext>
            </a:extLst>
          </p:cNvPr>
          <p:cNvSpPr txBox="1"/>
          <p:nvPr/>
        </p:nvSpPr>
        <p:spPr>
          <a:xfrm>
            <a:off x="3388271" y="6158684"/>
            <a:ext cx="7931045" cy="369332"/>
          </a:xfrm>
          <a:prstGeom prst="rect">
            <a:avLst/>
          </a:prstGeom>
          <a:noFill/>
        </p:spPr>
        <p:txBody>
          <a:bodyPr wrap="square" rtlCol="0">
            <a:spAutoFit/>
          </a:bodyPr>
          <a:lstStyle/>
          <a:p>
            <a:r>
              <a:rPr lang="pt-BR" noProof="0" dirty="0"/>
              <a:t>Ferramenta QPSK interativa divertida:  </a:t>
            </a:r>
            <a:r>
              <a:rPr lang="pt-BR" noProof="0" dirty="0">
                <a:hlinkClick r:id="rId3"/>
              </a:rPr>
              <a:t>https://www.geogebra.org/m/enkymjtg</a:t>
            </a:r>
            <a:r>
              <a:rPr lang="pt-BR" noProof="0" dirty="0"/>
              <a:t> </a:t>
            </a:r>
          </a:p>
        </p:txBody>
      </p:sp>
      <p:grpSp>
        <p:nvGrpSpPr>
          <p:cNvPr id="1112" name="Group 1111">
            <a:extLst>
              <a:ext uri="{FF2B5EF4-FFF2-40B4-BE49-F238E27FC236}">
                <a16:creationId xmlns:a16="http://schemas.microsoft.com/office/drawing/2014/main" id="{8276A21E-BF55-4AF0-71E0-91B681872661}"/>
              </a:ext>
            </a:extLst>
          </p:cNvPr>
          <p:cNvGrpSpPr/>
          <p:nvPr/>
        </p:nvGrpSpPr>
        <p:grpSpPr>
          <a:xfrm>
            <a:off x="1295400" y="2613118"/>
            <a:ext cx="1495645" cy="3590502"/>
            <a:chOff x="2525060" y="617424"/>
            <a:chExt cx="1495645" cy="3590502"/>
          </a:xfrm>
        </p:grpSpPr>
        <p:sp>
          <p:nvSpPr>
            <p:cNvPr id="1113" name="TextBox 1112">
              <a:extLst>
                <a:ext uri="{FF2B5EF4-FFF2-40B4-BE49-F238E27FC236}">
                  <a16:creationId xmlns:a16="http://schemas.microsoft.com/office/drawing/2014/main" id="{080C0DAB-1594-5E49-8E3B-D1501BAA7735}"/>
                </a:ext>
              </a:extLst>
            </p:cNvPr>
            <p:cNvSpPr txBox="1"/>
            <p:nvPr/>
          </p:nvSpPr>
          <p:spPr>
            <a:xfrm>
              <a:off x="2611177" y="1090243"/>
              <a:ext cx="793807" cy="461665"/>
            </a:xfrm>
            <a:prstGeom prst="rect">
              <a:avLst/>
            </a:prstGeom>
            <a:noFill/>
          </p:spPr>
          <p:txBody>
            <a:bodyPr wrap="none" rtlCol="0">
              <a:spAutoFit/>
            </a:bodyPr>
            <a:lstStyle/>
            <a:p>
              <a:r>
                <a:rPr lang="pt-BR" sz="2400" noProof="0" dirty="0"/>
                <a:t>“00”</a:t>
              </a:r>
            </a:p>
          </p:txBody>
        </p:sp>
        <p:sp>
          <p:nvSpPr>
            <p:cNvPr id="1114" name="TextBox 1113">
              <a:extLst>
                <a:ext uri="{FF2B5EF4-FFF2-40B4-BE49-F238E27FC236}">
                  <a16:creationId xmlns:a16="http://schemas.microsoft.com/office/drawing/2014/main" id="{518D64BD-C61F-D64C-44D1-4EB6AFFA3302}"/>
                </a:ext>
              </a:extLst>
            </p:cNvPr>
            <p:cNvSpPr txBox="1"/>
            <p:nvPr/>
          </p:nvSpPr>
          <p:spPr>
            <a:xfrm>
              <a:off x="2611337" y="1924409"/>
              <a:ext cx="793807" cy="461665"/>
            </a:xfrm>
            <a:prstGeom prst="rect">
              <a:avLst/>
            </a:prstGeom>
            <a:noFill/>
          </p:spPr>
          <p:txBody>
            <a:bodyPr wrap="none" rtlCol="0">
              <a:spAutoFit/>
            </a:bodyPr>
            <a:lstStyle/>
            <a:p>
              <a:r>
                <a:rPr lang="pt-BR" sz="2400" noProof="0" dirty="0"/>
                <a:t>“01”</a:t>
              </a:r>
            </a:p>
          </p:txBody>
        </p:sp>
        <p:sp>
          <p:nvSpPr>
            <p:cNvPr id="1115" name="TextBox 1114">
              <a:extLst>
                <a:ext uri="{FF2B5EF4-FFF2-40B4-BE49-F238E27FC236}">
                  <a16:creationId xmlns:a16="http://schemas.microsoft.com/office/drawing/2014/main" id="{D96D6B71-864C-2CA4-7DF1-DF9063491C76}"/>
                </a:ext>
              </a:extLst>
            </p:cNvPr>
            <p:cNvSpPr txBox="1"/>
            <p:nvPr/>
          </p:nvSpPr>
          <p:spPr>
            <a:xfrm>
              <a:off x="2525060" y="617424"/>
              <a:ext cx="930063" cy="369332"/>
            </a:xfrm>
            <a:prstGeom prst="rect">
              <a:avLst/>
            </a:prstGeom>
            <a:noFill/>
          </p:spPr>
          <p:txBody>
            <a:bodyPr wrap="none" rtlCol="0">
              <a:spAutoFit/>
            </a:bodyPr>
            <a:lstStyle/>
            <a:p>
              <a:r>
                <a:rPr lang="pt-BR" dirty="0"/>
                <a:t>símbolo</a:t>
              </a:r>
              <a:endParaRPr lang="pt-BR" noProof="0" dirty="0"/>
            </a:p>
          </p:txBody>
        </p:sp>
        <p:sp>
          <p:nvSpPr>
            <p:cNvPr id="1116" name="TextBox 1115">
              <a:extLst>
                <a:ext uri="{FF2B5EF4-FFF2-40B4-BE49-F238E27FC236}">
                  <a16:creationId xmlns:a16="http://schemas.microsoft.com/office/drawing/2014/main" id="{E54B0D05-F8C0-6632-A3CC-A6281E87BD11}"/>
                </a:ext>
              </a:extLst>
            </p:cNvPr>
            <p:cNvSpPr txBox="1"/>
            <p:nvPr/>
          </p:nvSpPr>
          <p:spPr>
            <a:xfrm>
              <a:off x="3408037" y="618051"/>
              <a:ext cx="612668" cy="369332"/>
            </a:xfrm>
            <a:prstGeom prst="rect">
              <a:avLst/>
            </a:prstGeom>
            <a:noFill/>
          </p:spPr>
          <p:txBody>
            <a:bodyPr wrap="none" rtlCol="0">
              <a:spAutoFit/>
            </a:bodyPr>
            <a:lstStyle/>
            <a:p>
              <a:r>
                <a:rPr lang="pt-BR" noProof="0" dirty="0"/>
                <a:t>sinal</a:t>
              </a:r>
            </a:p>
          </p:txBody>
        </p:sp>
        <p:grpSp>
          <p:nvGrpSpPr>
            <p:cNvPr id="1117" name="Group 1116">
              <a:extLst>
                <a:ext uri="{FF2B5EF4-FFF2-40B4-BE49-F238E27FC236}">
                  <a16:creationId xmlns:a16="http://schemas.microsoft.com/office/drawing/2014/main" id="{6E44CAED-979C-59F0-51A8-4435F63B175A}"/>
                </a:ext>
              </a:extLst>
            </p:cNvPr>
            <p:cNvGrpSpPr/>
            <p:nvPr/>
          </p:nvGrpSpPr>
          <p:grpSpPr>
            <a:xfrm>
              <a:off x="3454414" y="947883"/>
              <a:ext cx="491394" cy="686108"/>
              <a:chOff x="4604108" y="5389477"/>
              <a:chExt cx="745453" cy="1069827"/>
            </a:xfrm>
          </p:grpSpPr>
          <p:grpSp>
            <p:nvGrpSpPr>
              <p:cNvPr id="1143" name="Group 1142">
                <a:extLst>
                  <a:ext uri="{FF2B5EF4-FFF2-40B4-BE49-F238E27FC236}">
                    <a16:creationId xmlns:a16="http://schemas.microsoft.com/office/drawing/2014/main" id="{1D80FBEF-84A6-D779-5396-DB43FD8C03A7}"/>
                  </a:ext>
                </a:extLst>
              </p:cNvPr>
              <p:cNvGrpSpPr/>
              <p:nvPr/>
            </p:nvGrpSpPr>
            <p:grpSpPr>
              <a:xfrm flipH="1">
                <a:off x="4646431" y="5459671"/>
                <a:ext cx="580656" cy="999633"/>
                <a:chOff x="10098793" y="1717322"/>
                <a:chExt cx="580656" cy="999633"/>
              </a:xfrm>
            </p:grpSpPr>
            <p:sp>
              <p:nvSpPr>
                <p:cNvPr id="1148" name="Freeform 1147">
                  <a:extLst>
                    <a:ext uri="{FF2B5EF4-FFF2-40B4-BE49-F238E27FC236}">
                      <a16:creationId xmlns:a16="http://schemas.microsoft.com/office/drawing/2014/main" id="{6B7218C4-F470-0597-69E6-FD77BE850DA7}"/>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49" name="Freeform 1148">
                  <a:extLst>
                    <a:ext uri="{FF2B5EF4-FFF2-40B4-BE49-F238E27FC236}">
                      <a16:creationId xmlns:a16="http://schemas.microsoft.com/office/drawing/2014/main" id="{8083FFED-2D25-7887-4E10-39F1552624FC}"/>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sp>
            <p:nvSpPr>
              <p:cNvPr id="1144" name="Freeform 1143">
                <a:extLst>
                  <a:ext uri="{FF2B5EF4-FFF2-40B4-BE49-F238E27FC236}">
                    <a16:creationId xmlns:a16="http://schemas.microsoft.com/office/drawing/2014/main" id="{81B7FB2A-0E9C-85AE-B802-870150F076DE}"/>
                  </a:ext>
                </a:extLst>
              </p:cNvPr>
              <p:cNvSpPr/>
              <p:nvPr/>
            </p:nvSpPr>
            <p:spPr>
              <a:xfrm>
                <a:off x="5227085" y="5464800"/>
                <a:ext cx="83025" cy="509571"/>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9"/>
                  <a:gd name="connsiteY0" fmla="*/ 1222261 h 2389515"/>
                  <a:gd name="connsiteX1" fmla="*/ 757268 w 2015089"/>
                  <a:gd name="connsiteY1" fmla="*/ 7 h 2389515"/>
                  <a:gd name="connsiteX2" fmla="*/ 1386660 w 2015089"/>
                  <a:gd name="connsiteY2" fmla="*/ 1205194 h 2389515"/>
                  <a:gd name="connsiteX3" fmla="*/ 2015089 w 2015089"/>
                  <a:gd name="connsiteY3" fmla="*/ 2389515 h 2389515"/>
                  <a:gd name="connsiteX0" fmla="*/ 0 w 1386663"/>
                  <a:gd name="connsiteY0" fmla="*/ 1222261 h 1222261"/>
                  <a:gd name="connsiteX1" fmla="*/ 757268 w 1386663"/>
                  <a:gd name="connsiteY1" fmla="*/ 7 h 1222261"/>
                  <a:gd name="connsiteX2" fmla="*/ 1386660 w 1386663"/>
                  <a:gd name="connsiteY2" fmla="*/ 1205194 h 1222261"/>
                  <a:gd name="connsiteX0" fmla="*/ 0 w 757270"/>
                  <a:gd name="connsiteY0" fmla="*/ 1222254 h 1222254"/>
                  <a:gd name="connsiteX1" fmla="*/ 757268 w 757270"/>
                  <a:gd name="connsiteY1" fmla="*/ 0 h 1222254"/>
                </a:gdLst>
                <a:ahLst/>
                <a:cxnLst>
                  <a:cxn ang="0">
                    <a:pos x="connsiteX0" y="connsiteY0"/>
                  </a:cxn>
                  <a:cxn ang="0">
                    <a:pos x="connsiteX1" y="connsiteY1"/>
                  </a:cxn>
                </a:cxnLst>
                <a:rect l="l" t="t" r="r" b="b"/>
                <a:pathLst>
                  <a:path w="757270" h="1222254">
                    <a:moveTo>
                      <a:pt x="0" y="1222254"/>
                    </a:moveTo>
                    <a:cubicBezTo>
                      <a:pt x="128168" y="684762"/>
                      <a:pt x="178653" y="2845"/>
                      <a:pt x="757268" y="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45" name="Rectangle 1144">
                <a:extLst>
                  <a:ext uri="{FF2B5EF4-FFF2-40B4-BE49-F238E27FC236}">
                    <a16:creationId xmlns:a16="http://schemas.microsoft.com/office/drawing/2014/main" id="{32C32321-B233-9B0E-E2DF-1559EA548186}"/>
                  </a:ext>
                </a:extLst>
              </p:cNvPr>
              <p:cNvSpPr/>
              <p:nvPr/>
            </p:nvSpPr>
            <p:spPr>
              <a:xfrm>
                <a:off x="4604108" y="5724970"/>
                <a:ext cx="121441" cy="2742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cxnSp>
            <p:nvCxnSpPr>
              <p:cNvPr id="1146" name="Straight Connector 1145">
                <a:extLst>
                  <a:ext uri="{FF2B5EF4-FFF2-40B4-BE49-F238E27FC236}">
                    <a16:creationId xmlns:a16="http://schemas.microsoft.com/office/drawing/2014/main" id="{81FE869C-6DE8-1E72-0765-6AB85BC56D5C}"/>
                  </a:ext>
                </a:extLst>
              </p:cNvPr>
              <p:cNvCxnSpPr>
                <a:cxnSpLocks/>
              </p:cNvCxnSpPr>
              <p:nvPr/>
            </p:nvCxnSpPr>
            <p:spPr>
              <a:xfrm>
                <a:off x="4635946" y="5970345"/>
                <a:ext cx="713615"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47" name="Rectangle 1146">
                <a:extLst>
                  <a:ext uri="{FF2B5EF4-FFF2-40B4-BE49-F238E27FC236}">
                    <a16:creationId xmlns:a16="http://schemas.microsoft.com/office/drawing/2014/main" id="{696F6D1C-565B-AE17-E9F0-5CBD67D3E570}"/>
                  </a:ext>
                </a:extLst>
              </p:cNvPr>
              <p:cNvSpPr/>
              <p:nvPr/>
            </p:nvSpPr>
            <p:spPr>
              <a:xfrm>
                <a:off x="5187636" y="5389477"/>
                <a:ext cx="161925" cy="33855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grpSp>
        <p:sp>
          <p:nvSpPr>
            <p:cNvPr id="1118" name="TextBox 1117">
              <a:extLst>
                <a:ext uri="{FF2B5EF4-FFF2-40B4-BE49-F238E27FC236}">
                  <a16:creationId xmlns:a16="http://schemas.microsoft.com/office/drawing/2014/main" id="{64871777-F7BB-44E0-9A1B-14CA5DCED28E}"/>
                </a:ext>
              </a:extLst>
            </p:cNvPr>
            <p:cNvSpPr txBox="1"/>
            <p:nvPr/>
          </p:nvSpPr>
          <p:spPr>
            <a:xfrm>
              <a:off x="2607538" y="2780838"/>
              <a:ext cx="793807" cy="461665"/>
            </a:xfrm>
            <a:prstGeom prst="rect">
              <a:avLst/>
            </a:prstGeom>
            <a:noFill/>
          </p:spPr>
          <p:txBody>
            <a:bodyPr wrap="none" rtlCol="0">
              <a:spAutoFit/>
            </a:bodyPr>
            <a:lstStyle/>
            <a:p>
              <a:r>
                <a:rPr lang="pt-BR" sz="2400" noProof="0" dirty="0"/>
                <a:t>“10”</a:t>
              </a:r>
            </a:p>
          </p:txBody>
        </p:sp>
        <p:sp>
          <p:nvSpPr>
            <p:cNvPr id="1119" name="TextBox 1118">
              <a:extLst>
                <a:ext uri="{FF2B5EF4-FFF2-40B4-BE49-F238E27FC236}">
                  <a16:creationId xmlns:a16="http://schemas.microsoft.com/office/drawing/2014/main" id="{C71EA4FE-3BBE-8A08-A4B8-B5E525056385}"/>
                </a:ext>
              </a:extLst>
            </p:cNvPr>
            <p:cNvSpPr txBox="1"/>
            <p:nvPr/>
          </p:nvSpPr>
          <p:spPr>
            <a:xfrm>
              <a:off x="2613965" y="3631380"/>
              <a:ext cx="793807" cy="461665"/>
            </a:xfrm>
            <a:prstGeom prst="rect">
              <a:avLst/>
            </a:prstGeom>
            <a:noFill/>
          </p:spPr>
          <p:txBody>
            <a:bodyPr wrap="none" rtlCol="0">
              <a:spAutoFit/>
            </a:bodyPr>
            <a:lstStyle/>
            <a:p>
              <a:r>
                <a:rPr lang="pt-BR" sz="2400" noProof="0" dirty="0"/>
                <a:t>“11”</a:t>
              </a:r>
            </a:p>
          </p:txBody>
        </p:sp>
        <p:grpSp>
          <p:nvGrpSpPr>
            <p:cNvPr id="1120" name="Group 1119">
              <a:extLst>
                <a:ext uri="{FF2B5EF4-FFF2-40B4-BE49-F238E27FC236}">
                  <a16:creationId xmlns:a16="http://schemas.microsoft.com/office/drawing/2014/main" id="{2ADC8560-7A41-C1A9-CD44-E28B9FE9EBFE}"/>
                </a:ext>
              </a:extLst>
            </p:cNvPr>
            <p:cNvGrpSpPr/>
            <p:nvPr/>
          </p:nvGrpSpPr>
          <p:grpSpPr>
            <a:xfrm>
              <a:off x="3519459" y="1845606"/>
              <a:ext cx="486979" cy="664051"/>
              <a:chOff x="5172500" y="5512010"/>
              <a:chExt cx="738143" cy="1019878"/>
            </a:xfrm>
          </p:grpSpPr>
          <p:sp>
            <p:nvSpPr>
              <p:cNvPr id="1137" name="Freeform 1136">
                <a:extLst>
                  <a:ext uri="{FF2B5EF4-FFF2-40B4-BE49-F238E27FC236}">
                    <a16:creationId xmlns:a16="http://schemas.microsoft.com/office/drawing/2014/main" id="{F844B090-8905-1070-DE2A-55432AF13643}"/>
                  </a:ext>
                </a:extLst>
              </p:cNvPr>
              <p:cNvSpPr/>
              <p:nvPr/>
            </p:nvSpPr>
            <p:spPr>
              <a:xfrm flipH="1" flipV="1">
                <a:off x="5173886" y="5533243"/>
                <a:ext cx="231876" cy="997682"/>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Lst>
                <a:ahLst/>
                <a:cxnLst>
                  <a:cxn ang="0">
                    <a:pos x="connsiteX0" y="connsiteY0"/>
                  </a:cxn>
                  <a:cxn ang="0">
                    <a:pos x="connsiteX1" y="connsiteY1"/>
                  </a:cxn>
                  <a:cxn ang="0">
                    <a:pos x="connsiteX2" y="connsiteY2"/>
                  </a:cxn>
                  <a:cxn ang="0">
                    <a:pos x="connsiteX3" y="connsiteY3"/>
                  </a:cxn>
                </a:cxnLst>
                <a:rect l="l" t="t" r="r" b="b"/>
                <a:pathLst>
                  <a:path w="2015083" h="2389515">
                    <a:moveTo>
                      <a:pt x="0" y="1222261"/>
                    </a:moveTo>
                    <a:cubicBezTo>
                      <a:pt x="128168" y="684769"/>
                      <a:pt x="178653" y="2852"/>
                      <a:pt x="757268" y="7"/>
                    </a:cubicBezTo>
                    <a:cubicBezTo>
                      <a:pt x="1335883" y="-2838"/>
                      <a:pt x="1234099" y="764577"/>
                      <a:pt x="1386660" y="1205194"/>
                    </a:cubicBezTo>
                    <a:cubicBezTo>
                      <a:pt x="1570995" y="1719952"/>
                      <a:pt x="1155892" y="2389212"/>
                      <a:pt x="2015089" y="2389515"/>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38" name="Freeform 1137">
                <a:extLst>
                  <a:ext uri="{FF2B5EF4-FFF2-40B4-BE49-F238E27FC236}">
                    <a16:creationId xmlns:a16="http://schemas.microsoft.com/office/drawing/2014/main" id="{AD46CBCE-125E-E4A2-996B-DB98A4EFEA6C}"/>
                  </a:ext>
                </a:extLst>
              </p:cNvPr>
              <p:cNvSpPr/>
              <p:nvPr/>
            </p:nvSpPr>
            <p:spPr>
              <a:xfrm flipH="1" flipV="1">
                <a:off x="5403375" y="5534200"/>
                <a:ext cx="317751" cy="997688"/>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61358"/>
                  <a:gd name="connsiteY0" fmla="*/ 1222261 h 2389515"/>
                  <a:gd name="connsiteX1" fmla="*/ 757268 w 2761358"/>
                  <a:gd name="connsiteY1" fmla="*/ 7 h 2389515"/>
                  <a:gd name="connsiteX2" fmla="*/ 1386660 w 2761358"/>
                  <a:gd name="connsiteY2" fmla="*/ 1205194 h 2389515"/>
                  <a:gd name="connsiteX3" fmla="*/ 2015089 w 2761358"/>
                  <a:gd name="connsiteY3" fmla="*/ 2389515 h 2389515"/>
                  <a:gd name="connsiteX4" fmla="*/ 2761358 w 2761358"/>
                  <a:gd name="connsiteY4" fmla="*/ 1196401 h 2389515"/>
                  <a:gd name="connsiteX0" fmla="*/ 0 w 2761358"/>
                  <a:gd name="connsiteY0" fmla="*/ 1173180 h 2389541"/>
                  <a:gd name="connsiteX1" fmla="*/ 757268 w 2761358"/>
                  <a:gd name="connsiteY1" fmla="*/ 33 h 2389541"/>
                  <a:gd name="connsiteX2" fmla="*/ 1386660 w 2761358"/>
                  <a:gd name="connsiteY2" fmla="*/ 1205220 h 2389541"/>
                  <a:gd name="connsiteX3" fmla="*/ 2015089 w 2761358"/>
                  <a:gd name="connsiteY3" fmla="*/ 2389541 h 2389541"/>
                  <a:gd name="connsiteX4" fmla="*/ 2761358 w 2761358"/>
                  <a:gd name="connsiteY4" fmla="*/ 1196427 h 2389541"/>
                  <a:gd name="connsiteX0" fmla="*/ 0 w 2761358"/>
                  <a:gd name="connsiteY0" fmla="*/ 1173168 h 2389529"/>
                  <a:gd name="connsiteX1" fmla="*/ 757268 w 2761358"/>
                  <a:gd name="connsiteY1" fmla="*/ 21 h 2389529"/>
                  <a:gd name="connsiteX2" fmla="*/ 1386660 w 2761358"/>
                  <a:gd name="connsiteY2" fmla="*/ 1205208 h 2389529"/>
                  <a:gd name="connsiteX3" fmla="*/ 2015089 w 2761358"/>
                  <a:gd name="connsiteY3" fmla="*/ 2389529 h 2389529"/>
                  <a:gd name="connsiteX4" fmla="*/ 2761358 w 2761358"/>
                  <a:gd name="connsiteY4" fmla="*/ 1196415 h 238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1358" h="2389529">
                    <a:moveTo>
                      <a:pt x="0" y="1173168"/>
                    </a:moveTo>
                    <a:cubicBezTo>
                      <a:pt x="13418" y="627770"/>
                      <a:pt x="276717" y="4500"/>
                      <a:pt x="757268" y="21"/>
                    </a:cubicBezTo>
                    <a:cubicBezTo>
                      <a:pt x="1237819" y="-4458"/>
                      <a:pt x="1234099" y="764591"/>
                      <a:pt x="1386660" y="1205208"/>
                    </a:cubicBezTo>
                    <a:cubicBezTo>
                      <a:pt x="1570995" y="1719966"/>
                      <a:pt x="1452579" y="2389224"/>
                      <a:pt x="2015089" y="2389529"/>
                    </a:cubicBezTo>
                    <a:cubicBezTo>
                      <a:pt x="2577599" y="2389834"/>
                      <a:pt x="2639584" y="1821412"/>
                      <a:pt x="2761358" y="1196415"/>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39" name="Rectangle 1138">
                <a:extLst>
                  <a:ext uri="{FF2B5EF4-FFF2-40B4-BE49-F238E27FC236}">
                    <a16:creationId xmlns:a16="http://schemas.microsoft.com/office/drawing/2014/main" id="{8491FF12-A727-1436-FF38-619403AF58F7}"/>
                  </a:ext>
                </a:extLst>
              </p:cNvPr>
              <p:cNvSpPr/>
              <p:nvPr/>
            </p:nvSpPr>
            <p:spPr>
              <a:xfrm>
                <a:off x="5172500" y="5512010"/>
                <a:ext cx="121441" cy="2742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sp>
            <p:nvSpPr>
              <p:cNvPr id="1140" name="Freeform 1139">
                <a:extLst>
                  <a:ext uri="{FF2B5EF4-FFF2-40B4-BE49-F238E27FC236}">
                    <a16:creationId xmlns:a16="http://schemas.microsoft.com/office/drawing/2014/main" id="{EF9AB3A4-C58E-B3B1-3C6D-B057799C6D6D}"/>
                  </a:ext>
                </a:extLst>
              </p:cNvPr>
              <p:cNvSpPr/>
              <p:nvPr/>
            </p:nvSpPr>
            <p:spPr>
              <a:xfrm flipH="1" flipV="1">
                <a:off x="5724701" y="5541048"/>
                <a:ext cx="158187" cy="49815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61358"/>
                  <a:gd name="connsiteY0" fmla="*/ 1222261 h 2389515"/>
                  <a:gd name="connsiteX1" fmla="*/ 757268 w 2761358"/>
                  <a:gd name="connsiteY1" fmla="*/ 7 h 2389515"/>
                  <a:gd name="connsiteX2" fmla="*/ 1386660 w 2761358"/>
                  <a:gd name="connsiteY2" fmla="*/ 1205194 h 2389515"/>
                  <a:gd name="connsiteX3" fmla="*/ 2015089 w 2761358"/>
                  <a:gd name="connsiteY3" fmla="*/ 2389515 h 2389515"/>
                  <a:gd name="connsiteX4" fmla="*/ 2761358 w 2761358"/>
                  <a:gd name="connsiteY4" fmla="*/ 1196401 h 2389515"/>
                  <a:gd name="connsiteX0" fmla="*/ 0 w 2761358"/>
                  <a:gd name="connsiteY0" fmla="*/ 1173180 h 2389541"/>
                  <a:gd name="connsiteX1" fmla="*/ 757268 w 2761358"/>
                  <a:gd name="connsiteY1" fmla="*/ 33 h 2389541"/>
                  <a:gd name="connsiteX2" fmla="*/ 1386660 w 2761358"/>
                  <a:gd name="connsiteY2" fmla="*/ 1205220 h 2389541"/>
                  <a:gd name="connsiteX3" fmla="*/ 2015089 w 2761358"/>
                  <a:gd name="connsiteY3" fmla="*/ 2389541 h 2389541"/>
                  <a:gd name="connsiteX4" fmla="*/ 2761358 w 2761358"/>
                  <a:gd name="connsiteY4" fmla="*/ 1196427 h 2389541"/>
                  <a:gd name="connsiteX0" fmla="*/ 0 w 2761358"/>
                  <a:gd name="connsiteY0" fmla="*/ 1173168 h 2389529"/>
                  <a:gd name="connsiteX1" fmla="*/ 757268 w 2761358"/>
                  <a:gd name="connsiteY1" fmla="*/ 21 h 2389529"/>
                  <a:gd name="connsiteX2" fmla="*/ 1386660 w 2761358"/>
                  <a:gd name="connsiteY2" fmla="*/ 1205208 h 2389529"/>
                  <a:gd name="connsiteX3" fmla="*/ 2015089 w 2761358"/>
                  <a:gd name="connsiteY3" fmla="*/ 2389529 h 2389529"/>
                  <a:gd name="connsiteX4" fmla="*/ 2761358 w 2761358"/>
                  <a:gd name="connsiteY4" fmla="*/ 1196415 h 2389529"/>
                  <a:gd name="connsiteX0" fmla="*/ 2 w 2004092"/>
                  <a:gd name="connsiteY0" fmla="*/ 21 h 2389529"/>
                  <a:gd name="connsiteX1" fmla="*/ 629394 w 2004092"/>
                  <a:gd name="connsiteY1" fmla="*/ 1205208 h 2389529"/>
                  <a:gd name="connsiteX2" fmla="*/ 1257823 w 2004092"/>
                  <a:gd name="connsiteY2" fmla="*/ 2389529 h 2389529"/>
                  <a:gd name="connsiteX3" fmla="*/ 2004092 w 2004092"/>
                  <a:gd name="connsiteY3" fmla="*/ 1196415 h 2389529"/>
                  <a:gd name="connsiteX0" fmla="*/ -2 w 1374696"/>
                  <a:gd name="connsiteY0" fmla="*/ 8793 h 1193114"/>
                  <a:gd name="connsiteX1" fmla="*/ 628427 w 1374696"/>
                  <a:gd name="connsiteY1" fmla="*/ 1193114 h 1193114"/>
                  <a:gd name="connsiteX2" fmla="*/ 1374696 w 1374696"/>
                  <a:gd name="connsiteY2" fmla="*/ 0 h 1193114"/>
                </a:gdLst>
                <a:ahLst/>
                <a:cxnLst>
                  <a:cxn ang="0">
                    <a:pos x="connsiteX0" y="connsiteY0"/>
                  </a:cxn>
                  <a:cxn ang="0">
                    <a:pos x="connsiteX1" y="connsiteY1"/>
                  </a:cxn>
                  <a:cxn ang="0">
                    <a:pos x="connsiteX2" y="connsiteY2"/>
                  </a:cxn>
                </a:cxnLst>
                <a:rect l="l" t="t" r="r" b="b"/>
                <a:pathLst>
                  <a:path w="1374696" h="1193114">
                    <a:moveTo>
                      <a:pt x="-2" y="8793"/>
                    </a:moveTo>
                    <a:cubicBezTo>
                      <a:pt x="184333" y="523551"/>
                      <a:pt x="65917" y="1192809"/>
                      <a:pt x="628427" y="1193114"/>
                    </a:cubicBezTo>
                    <a:cubicBezTo>
                      <a:pt x="1190937" y="1193419"/>
                      <a:pt x="1252922" y="624997"/>
                      <a:pt x="1374696" y="0"/>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41" name="Rectangle 1140">
                <a:extLst>
                  <a:ext uri="{FF2B5EF4-FFF2-40B4-BE49-F238E27FC236}">
                    <a16:creationId xmlns:a16="http://schemas.microsoft.com/office/drawing/2014/main" id="{9736B565-8D30-6F96-0232-659FF13FAE6F}"/>
                  </a:ext>
                </a:extLst>
              </p:cNvPr>
              <p:cNvSpPr/>
              <p:nvPr/>
            </p:nvSpPr>
            <p:spPr>
              <a:xfrm>
                <a:off x="5776427" y="5780430"/>
                <a:ext cx="121441" cy="2742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cxnSp>
            <p:nvCxnSpPr>
              <p:cNvPr id="1142" name="Straight Connector 1141">
                <a:extLst>
                  <a:ext uri="{FF2B5EF4-FFF2-40B4-BE49-F238E27FC236}">
                    <a16:creationId xmlns:a16="http://schemas.microsoft.com/office/drawing/2014/main" id="{A28A9D3B-4FE4-4283-955B-9F285658FBD1}"/>
                  </a:ext>
                </a:extLst>
              </p:cNvPr>
              <p:cNvCxnSpPr>
                <a:cxnSpLocks/>
              </p:cNvCxnSpPr>
              <p:nvPr/>
            </p:nvCxnSpPr>
            <p:spPr>
              <a:xfrm>
                <a:off x="5197028" y="6034201"/>
                <a:ext cx="713615"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1" name="Group 1120">
              <a:extLst>
                <a:ext uri="{FF2B5EF4-FFF2-40B4-BE49-F238E27FC236}">
                  <a16:creationId xmlns:a16="http://schemas.microsoft.com/office/drawing/2014/main" id="{8F77A3DD-2663-52D6-402D-F09784D325C5}"/>
                </a:ext>
              </a:extLst>
            </p:cNvPr>
            <p:cNvGrpSpPr/>
            <p:nvPr/>
          </p:nvGrpSpPr>
          <p:grpSpPr>
            <a:xfrm>
              <a:off x="3454237" y="2678883"/>
              <a:ext cx="447745" cy="682488"/>
              <a:chOff x="6171256" y="5515722"/>
              <a:chExt cx="712054" cy="1054363"/>
            </a:xfrm>
          </p:grpSpPr>
          <p:sp>
            <p:nvSpPr>
              <p:cNvPr id="1129" name="Rectangle 1128">
                <a:extLst>
                  <a:ext uri="{FF2B5EF4-FFF2-40B4-BE49-F238E27FC236}">
                    <a16:creationId xmlns:a16="http://schemas.microsoft.com/office/drawing/2014/main" id="{3E6B95D4-EB47-2B33-E313-FF95DC27E96C}"/>
                  </a:ext>
                </a:extLst>
              </p:cNvPr>
              <p:cNvSpPr/>
              <p:nvPr/>
            </p:nvSpPr>
            <p:spPr>
              <a:xfrm>
                <a:off x="6272657" y="5783441"/>
                <a:ext cx="121441" cy="2742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grpSp>
            <p:nvGrpSpPr>
              <p:cNvPr id="1130" name="Group 1129">
                <a:extLst>
                  <a:ext uri="{FF2B5EF4-FFF2-40B4-BE49-F238E27FC236}">
                    <a16:creationId xmlns:a16="http://schemas.microsoft.com/office/drawing/2014/main" id="{FA2DB023-B198-FD37-2B21-55F3AE43E3C5}"/>
                  </a:ext>
                </a:extLst>
              </p:cNvPr>
              <p:cNvGrpSpPr/>
              <p:nvPr/>
            </p:nvGrpSpPr>
            <p:grpSpPr>
              <a:xfrm flipH="1">
                <a:off x="6197577" y="5515722"/>
                <a:ext cx="652709" cy="1015391"/>
                <a:chOff x="9874709" y="1701565"/>
                <a:chExt cx="652709" cy="1015391"/>
              </a:xfrm>
            </p:grpSpPr>
            <p:sp>
              <p:nvSpPr>
                <p:cNvPr id="1134" name="Freeform 1133">
                  <a:extLst>
                    <a:ext uri="{FF2B5EF4-FFF2-40B4-BE49-F238E27FC236}">
                      <a16:creationId xmlns:a16="http://schemas.microsoft.com/office/drawing/2014/main" id="{28616394-68CD-C46B-E8D4-57AA9C33D581}"/>
                    </a:ext>
                  </a:extLst>
                </p:cNvPr>
                <p:cNvSpPr/>
                <p:nvPr/>
              </p:nvSpPr>
              <p:spPr>
                <a:xfrm flipH="1">
                  <a:off x="10098793" y="1717322"/>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3333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35" name="Freeform 1134">
                  <a:extLst>
                    <a:ext uri="{FF2B5EF4-FFF2-40B4-BE49-F238E27FC236}">
                      <a16:creationId xmlns:a16="http://schemas.microsoft.com/office/drawing/2014/main" id="{E3992F10-5CCA-C686-67A3-7864604433F5}"/>
                    </a:ext>
                  </a:extLst>
                </p:cNvPr>
                <p:cNvSpPr/>
                <p:nvPr/>
              </p:nvSpPr>
              <p:spPr>
                <a:xfrm flipH="1">
                  <a:off x="10390042" y="2223200"/>
                  <a:ext cx="137376" cy="493756"/>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2 w 1882397"/>
                    <a:gd name="connsiteY0" fmla="*/ 7 h 2389515"/>
                    <a:gd name="connsiteX1" fmla="*/ 629390 w 1882397"/>
                    <a:gd name="connsiteY1" fmla="*/ 1205194 h 2389515"/>
                    <a:gd name="connsiteX2" fmla="*/ 1257819 w 1882397"/>
                    <a:gd name="connsiteY2" fmla="*/ 2389515 h 2389515"/>
                    <a:gd name="connsiteX3" fmla="*/ 1882397 w 1882397"/>
                    <a:gd name="connsiteY3" fmla="*/ 1211290 h 2389515"/>
                    <a:gd name="connsiteX0" fmla="*/ -3 w 1253004"/>
                    <a:gd name="connsiteY0" fmla="*/ -1 h 1184320"/>
                    <a:gd name="connsiteX1" fmla="*/ 628426 w 1253004"/>
                    <a:gd name="connsiteY1" fmla="*/ 1184320 h 1184320"/>
                    <a:gd name="connsiteX2" fmla="*/ 1253004 w 1253004"/>
                    <a:gd name="connsiteY2" fmla="*/ 6095 h 1184320"/>
                  </a:gdLst>
                  <a:ahLst/>
                  <a:cxnLst>
                    <a:cxn ang="0">
                      <a:pos x="connsiteX0" y="connsiteY0"/>
                    </a:cxn>
                    <a:cxn ang="0">
                      <a:pos x="connsiteX1" y="connsiteY1"/>
                    </a:cxn>
                    <a:cxn ang="0">
                      <a:pos x="connsiteX2" y="connsiteY2"/>
                    </a:cxn>
                  </a:cxnLst>
                  <a:rect l="l" t="t" r="r" b="b"/>
                  <a:pathLst>
                    <a:path w="1253004" h="1184320">
                      <a:moveTo>
                        <a:pt x="-3" y="-1"/>
                      </a:moveTo>
                      <a:cubicBezTo>
                        <a:pt x="184332" y="514757"/>
                        <a:pt x="65916" y="1184015"/>
                        <a:pt x="628426" y="1184320"/>
                      </a:cubicBezTo>
                      <a:cubicBezTo>
                        <a:pt x="1190936" y="1184625"/>
                        <a:pt x="1131230" y="631092"/>
                        <a:pt x="1253004" y="6095"/>
                      </a:cubicBezTo>
                    </a:path>
                  </a:pathLst>
                </a:custGeom>
                <a:noFill/>
                <a:ln w="31750">
                  <a:solidFill>
                    <a:srgbClr val="3333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36" name="Freeform 1135">
                  <a:extLst>
                    <a:ext uri="{FF2B5EF4-FFF2-40B4-BE49-F238E27FC236}">
                      <a16:creationId xmlns:a16="http://schemas.microsoft.com/office/drawing/2014/main" id="{5ABFB892-84CF-1F61-149E-9B44DC975189}"/>
                    </a:ext>
                  </a:extLst>
                </p:cNvPr>
                <p:cNvSpPr/>
                <p:nvPr/>
              </p:nvSpPr>
              <p:spPr>
                <a:xfrm flipH="1">
                  <a:off x="9874709" y="1701565"/>
                  <a:ext cx="220929"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9"/>
                    <a:gd name="connsiteY0" fmla="*/ 1222261 h 2389515"/>
                    <a:gd name="connsiteX1" fmla="*/ 757268 w 2015089"/>
                    <a:gd name="connsiteY1" fmla="*/ 7 h 2389515"/>
                    <a:gd name="connsiteX2" fmla="*/ 1386660 w 2015089"/>
                    <a:gd name="connsiteY2" fmla="*/ 1205194 h 2389515"/>
                    <a:gd name="connsiteX3" fmla="*/ 2015089 w 2015089"/>
                    <a:gd name="connsiteY3" fmla="*/ 2389515 h 2389515"/>
                  </a:gdLst>
                  <a:ahLst/>
                  <a:cxnLst>
                    <a:cxn ang="0">
                      <a:pos x="connsiteX0" y="connsiteY0"/>
                    </a:cxn>
                    <a:cxn ang="0">
                      <a:pos x="connsiteX1" y="connsiteY1"/>
                    </a:cxn>
                    <a:cxn ang="0">
                      <a:pos x="connsiteX2" y="connsiteY2"/>
                    </a:cxn>
                    <a:cxn ang="0">
                      <a:pos x="connsiteX3" y="connsiteY3"/>
                    </a:cxn>
                  </a:cxnLst>
                  <a:rect l="l" t="t" r="r" b="b"/>
                  <a:pathLst>
                    <a:path w="2015089"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path>
                  </a:pathLst>
                </a:custGeom>
                <a:noFill/>
                <a:ln w="31750">
                  <a:solidFill>
                    <a:srgbClr val="3333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sp>
            <p:nvSpPr>
              <p:cNvPr id="1131" name="Rectangle 1130">
                <a:extLst>
                  <a:ext uri="{FF2B5EF4-FFF2-40B4-BE49-F238E27FC236}">
                    <a16:creationId xmlns:a16="http://schemas.microsoft.com/office/drawing/2014/main" id="{4F081232-03FE-A4FE-324B-F257E02AEE83}"/>
                  </a:ext>
                </a:extLst>
              </p:cNvPr>
              <p:cNvSpPr/>
              <p:nvPr/>
            </p:nvSpPr>
            <p:spPr>
              <a:xfrm>
                <a:off x="6174581" y="5975066"/>
                <a:ext cx="121441" cy="2996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32" name="Rectangle 1131">
                <a:extLst>
                  <a:ext uri="{FF2B5EF4-FFF2-40B4-BE49-F238E27FC236}">
                    <a16:creationId xmlns:a16="http://schemas.microsoft.com/office/drawing/2014/main" id="{2412E63C-2A28-177B-FD4A-F85C5B6A8ED7}"/>
                  </a:ext>
                </a:extLst>
              </p:cNvPr>
              <p:cNvSpPr/>
              <p:nvPr/>
            </p:nvSpPr>
            <p:spPr>
              <a:xfrm>
                <a:off x="6739456" y="6270408"/>
                <a:ext cx="121441" cy="2996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cxnSp>
            <p:nvCxnSpPr>
              <p:cNvPr id="1133" name="Straight Connector 1132">
                <a:extLst>
                  <a:ext uri="{FF2B5EF4-FFF2-40B4-BE49-F238E27FC236}">
                    <a16:creationId xmlns:a16="http://schemas.microsoft.com/office/drawing/2014/main" id="{B8B829D8-904F-476A-FB7B-1CBDCE33367D}"/>
                  </a:ext>
                </a:extLst>
              </p:cNvPr>
              <p:cNvCxnSpPr>
                <a:cxnSpLocks/>
              </p:cNvCxnSpPr>
              <p:nvPr/>
            </p:nvCxnSpPr>
            <p:spPr>
              <a:xfrm>
                <a:off x="6171256" y="6030707"/>
                <a:ext cx="712054"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2" name="Group 1121">
              <a:extLst>
                <a:ext uri="{FF2B5EF4-FFF2-40B4-BE49-F238E27FC236}">
                  <a16:creationId xmlns:a16="http://schemas.microsoft.com/office/drawing/2014/main" id="{59D117B0-7517-CE10-6B05-F48C138A9FF3}"/>
                </a:ext>
              </a:extLst>
            </p:cNvPr>
            <p:cNvGrpSpPr/>
            <p:nvPr/>
          </p:nvGrpSpPr>
          <p:grpSpPr>
            <a:xfrm>
              <a:off x="3435076" y="3524071"/>
              <a:ext cx="468665" cy="683855"/>
              <a:chOff x="7214268" y="5461285"/>
              <a:chExt cx="696812" cy="1036357"/>
            </a:xfrm>
          </p:grpSpPr>
          <p:sp>
            <p:nvSpPr>
              <p:cNvPr id="1123" name="Freeform 1122">
                <a:extLst>
                  <a:ext uri="{FF2B5EF4-FFF2-40B4-BE49-F238E27FC236}">
                    <a16:creationId xmlns:a16="http://schemas.microsoft.com/office/drawing/2014/main" id="{A9F48FAD-DA4C-B60B-3E2F-ED825A7E1FE8}"/>
                  </a:ext>
                </a:extLst>
              </p:cNvPr>
              <p:cNvSpPr/>
              <p:nvPr/>
            </p:nvSpPr>
            <p:spPr>
              <a:xfrm>
                <a:off x="7288075" y="5461285"/>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24" name="Freeform 1123">
                <a:extLst>
                  <a:ext uri="{FF2B5EF4-FFF2-40B4-BE49-F238E27FC236}">
                    <a16:creationId xmlns:a16="http://schemas.microsoft.com/office/drawing/2014/main" id="{6295A70F-D39A-A4F9-E0D7-4B670CD274BB}"/>
                  </a:ext>
                </a:extLst>
              </p:cNvPr>
              <p:cNvSpPr/>
              <p:nvPr/>
            </p:nvSpPr>
            <p:spPr>
              <a:xfrm>
                <a:off x="7217755" y="5969704"/>
                <a:ext cx="68477" cy="491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2 w 1882397"/>
                  <a:gd name="connsiteY0" fmla="*/ 7 h 2389515"/>
                  <a:gd name="connsiteX1" fmla="*/ 629390 w 1882397"/>
                  <a:gd name="connsiteY1" fmla="*/ 1205194 h 2389515"/>
                  <a:gd name="connsiteX2" fmla="*/ 1257819 w 1882397"/>
                  <a:gd name="connsiteY2" fmla="*/ 2389515 h 2389515"/>
                  <a:gd name="connsiteX3" fmla="*/ 1882397 w 1882397"/>
                  <a:gd name="connsiteY3" fmla="*/ 1211290 h 2389515"/>
                  <a:gd name="connsiteX0" fmla="*/ -3 w 1253004"/>
                  <a:gd name="connsiteY0" fmla="*/ -1 h 1184320"/>
                  <a:gd name="connsiteX1" fmla="*/ 628426 w 1253004"/>
                  <a:gd name="connsiteY1" fmla="*/ 1184320 h 1184320"/>
                  <a:gd name="connsiteX2" fmla="*/ 1253004 w 1253004"/>
                  <a:gd name="connsiteY2" fmla="*/ 6095 h 1184320"/>
                  <a:gd name="connsiteX0" fmla="*/ -1 w 624577"/>
                  <a:gd name="connsiteY0" fmla="*/ 1178225 h 1178225"/>
                  <a:gd name="connsiteX1" fmla="*/ 624577 w 624577"/>
                  <a:gd name="connsiteY1" fmla="*/ 0 h 1178225"/>
                </a:gdLst>
                <a:ahLst/>
                <a:cxnLst>
                  <a:cxn ang="0">
                    <a:pos x="connsiteX0" y="connsiteY0"/>
                  </a:cxn>
                  <a:cxn ang="0">
                    <a:pos x="connsiteX1" y="connsiteY1"/>
                  </a:cxn>
                </a:cxnLst>
                <a:rect l="l" t="t" r="r" b="b"/>
                <a:pathLst>
                  <a:path w="624577" h="1178225">
                    <a:moveTo>
                      <a:pt x="-1" y="1178225"/>
                    </a:moveTo>
                    <a:cubicBezTo>
                      <a:pt x="562509" y="1178530"/>
                      <a:pt x="502803" y="624997"/>
                      <a:pt x="624577" y="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25" name="Rectangle 1124">
                <a:extLst>
                  <a:ext uri="{FF2B5EF4-FFF2-40B4-BE49-F238E27FC236}">
                    <a16:creationId xmlns:a16="http://schemas.microsoft.com/office/drawing/2014/main" id="{3E05C217-75AD-41D1-A854-67026005949A}"/>
                  </a:ext>
                </a:extLst>
              </p:cNvPr>
              <p:cNvSpPr/>
              <p:nvPr/>
            </p:nvSpPr>
            <p:spPr>
              <a:xfrm>
                <a:off x="7214268" y="6197965"/>
                <a:ext cx="121441" cy="2996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26" name="Freeform 1125">
                <a:extLst>
                  <a:ext uri="{FF2B5EF4-FFF2-40B4-BE49-F238E27FC236}">
                    <a16:creationId xmlns:a16="http://schemas.microsoft.com/office/drawing/2014/main" id="{7F1093C4-C52B-79B5-8B67-838601660EE3}"/>
                  </a:ext>
                </a:extLst>
              </p:cNvPr>
              <p:cNvSpPr/>
              <p:nvPr/>
            </p:nvSpPr>
            <p:spPr>
              <a:xfrm>
                <a:off x="7575346" y="5461285"/>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27" name="Rectangle 1126">
                <a:extLst>
                  <a:ext uri="{FF2B5EF4-FFF2-40B4-BE49-F238E27FC236}">
                    <a16:creationId xmlns:a16="http://schemas.microsoft.com/office/drawing/2014/main" id="{D8F4711F-CB42-F7F1-D2EB-01483F763115}"/>
                  </a:ext>
                </a:extLst>
              </p:cNvPr>
              <p:cNvSpPr/>
              <p:nvPr/>
            </p:nvSpPr>
            <p:spPr>
              <a:xfrm>
                <a:off x="7779552" y="5901992"/>
                <a:ext cx="121441" cy="2996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cxnSp>
            <p:nvCxnSpPr>
              <p:cNvPr id="1128" name="Straight Connector 1127">
                <a:extLst>
                  <a:ext uri="{FF2B5EF4-FFF2-40B4-BE49-F238E27FC236}">
                    <a16:creationId xmlns:a16="http://schemas.microsoft.com/office/drawing/2014/main" id="{DE778115-ABE1-DFF4-95B8-CAE05481DB93}"/>
                  </a:ext>
                </a:extLst>
              </p:cNvPr>
              <p:cNvCxnSpPr>
                <a:cxnSpLocks/>
              </p:cNvCxnSpPr>
              <p:nvPr/>
            </p:nvCxnSpPr>
            <p:spPr>
              <a:xfrm>
                <a:off x="7227239" y="5967163"/>
                <a:ext cx="683841"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1151" name="Rectangle 1150">
            <a:extLst>
              <a:ext uri="{FF2B5EF4-FFF2-40B4-BE49-F238E27FC236}">
                <a16:creationId xmlns:a16="http://schemas.microsoft.com/office/drawing/2014/main" id="{54148128-EF6A-FC90-3AB8-A34D8A3164AD}"/>
              </a:ext>
            </a:extLst>
          </p:cNvPr>
          <p:cNvSpPr/>
          <p:nvPr/>
        </p:nvSpPr>
        <p:spPr>
          <a:xfrm>
            <a:off x="7253973" y="2896597"/>
            <a:ext cx="582869" cy="2893439"/>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52" name="Rectangle 1151">
            <a:extLst>
              <a:ext uri="{FF2B5EF4-FFF2-40B4-BE49-F238E27FC236}">
                <a16:creationId xmlns:a16="http://schemas.microsoft.com/office/drawing/2014/main" id="{04C3A9CF-4592-B93C-E88B-4E748421801B}"/>
              </a:ext>
            </a:extLst>
          </p:cNvPr>
          <p:cNvSpPr/>
          <p:nvPr/>
        </p:nvSpPr>
        <p:spPr>
          <a:xfrm>
            <a:off x="6655430" y="2896598"/>
            <a:ext cx="595569" cy="2893437"/>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53" name="Rectangle 1152">
            <a:extLst>
              <a:ext uri="{FF2B5EF4-FFF2-40B4-BE49-F238E27FC236}">
                <a16:creationId xmlns:a16="http://schemas.microsoft.com/office/drawing/2014/main" id="{891AB37D-FD3E-B682-4975-9026370C7528}"/>
              </a:ext>
            </a:extLst>
          </p:cNvPr>
          <p:cNvSpPr/>
          <p:nvPr/>
        </p:nvSpPr>
        <p:spPr>
          <a:xfrm>
            <a:off x="6075623" y="2896599"/>
            <a:ext cx="582869" cy="2893435"/>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54" name="Rectangle 1153">
            <a:extLst>
              <a:ext uri="{FF2B5EF4-FFF2-40B4-BE49-F238E27FC236}">
                <a16:creationId xmlns:a16="http://schemas.microsoft.com/office/drawing/2014/main" id="{33D2C7E2-7B97-E8BC-E9D9-FBF8B1BDBF6D}"/>
              </a:ext>
            </a:extLst>
          </p:cNvPr>
          <p:cNvSpPr/>
          <p:nvPr/>
        </p:nvSpPr>
        <p:spPr>
          <a:xfrm>
            <a:off x="5477080" y="2896600"/>
            <a:ext cx="595569" cy="289343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55" name="Rectangle 1154">
            <a:extLst>
              <a:ext uri="{FF2B5EF4-FFF2-40B4-BE49-F238E27FC236}">
                <a16:creationId xmlns:a16="http://schemas.microsoft.com/office/drawing/2014/main" id="{3C729A49-4470-24D8-1259-DE7A4C67E7FC}"/>
              </a:ext>
            </a:extLst>
          </p:cNvPr>
          <p:cNvSpPr/>
          <p:nvPr/>
        </p:nvSpPr>
        <p:spPr>
          <a:xfrm>
            <a:off x="4897273" y="2896601"/>
            <a:ext cx="582869" cy="2893429"/>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56" name="Rectangle 1155">
            <a:extLst>
              <a:ext uri="{FF2B5EF4-FFF2-40B4-BE49-F238E27FC236}">
                <a16:creationId xmlns:a16="http://schemas.microsoft.com/office/drawing/2014/main" id="{0C84B900-0402-25EA-831C-CC55CC95FEC9}"/>
              </a:ext>
            </a:extLst>
          </p:cNvPr>
          <p:cNvSpPr/>
          <p:nvPr/>
        </p:nvSpPr>
        <p:spPr>
          <a:xfrm>
            <a:off x="4301905" y="2896602"/>
            <a:ext cx="595569" cy="2893419"/>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57" name="TextBox 1156">
            <a:extLst>
              <a:ext uri="{FF2B5EF4-FFF2-40B4-BE49-F238E27FC236}">
                <a16:creationId xmlns:a16="http://schemas.microsoft.com/office/drawing/2014/main" id="{58B1BA1A-48B9-8321-1423-AA55F7794BA8}"/>
              </a:ext>
            </a:extLst>
          </p:cNvPr>
          <p:cNvSpPr txBox="1"/>
          <p:nvPr/>
        </p:nvSpPr>
        <p:spPr>
          <a:xfrm>
            <a:off x="7858373" y="4967428"/>
            <a:ext cx="566181" cy="338554"/>
          </a:xfrm>
          <a:prstGeom prst="rect">
            <a:avLst/>
          </a:prstGeom>
          <a:noFill/>
        </p:spPr>
        <p:txBody>
          <a:bodyPr wrap="none" rtlCol="0">
            <a:spAutoFit/>
          </a:bodyPr>
          <a:lstStyle/>
          <a:p>
            <a:r>
              <a:rPr lang="pt-BR" sz="1600" i="1" noProof="0" dirty="0"/>
              <a:t>time</a:t>
            </a:r>
          </a:p>
        </p:txBody>
      </p:sp>
      <p:sp>
        <p:nvSpPr>
          <p:cNvPr id="1158" name="TextBox 1157">
            <a:extLst>
              <a:ext uri="{FF2B5EF4-FFF2-40B4-BE49-F238E27FC236}">
                <a16:creationId xmlns:a16="http://schemas.microsoft.com/office/drawing/2014/main" id="{F09E152C-9300-A698-EB83-4300CA8383FE}"/>
              </a:ext>
            </a:extLst>
          </p:cNvPr>
          <p:cNvSpPr txBox="1"/>
          <p:nvPr/>
        </p:nvSpPr>
        <p:spPr>
          <a:xfrm>
            <a:off x="3575924" y="4698965"/>
            <a:ext cx="675185" cy="338554"/>
          </a:xfrm>
          <a:prstGeom prst="rect">
            <a:avLst/>
          </a:prstGeom>
          <a:noFill/>
        </p:spPr>
        <p:txBody>
          <a:bodyPr wrap="none" rtlCol="0">
            <a:spAutoFit/>
          </a:bodyPr>
          <a:lstStyle/>
          <a:p>
            <a:r>
              <a:rPr lang="pt-BR" sz="1600" i="1" noProof="0" dirty="0" err="1"/>
              <a:t>signal</a:t>
            </a:r>
            <a:endParaRPr lang="pt-BR" sz="1600" i="1" noProof="0" dirty="0"/>
          </a:p>
        </p:txBody>
      </p:sp>
      <p:cxnSp>
        <p:nvCxnSpPr>
          <p:cNvPr id="1159" name="Straight Connector 1158">
            <a:extLst>
              <a:ext uri="{FF2B5EF4-FFF2-40B4-BE49-F238E27FC236}">
                <a16:creationId xmlns:a16="http://schemas.microsoft.com/office/drawing/2014/main" id="{2C7385F0-7671-87C8-0953-6C7385848E86}"/>
              </a:ext>
            </a:extLst>
          </p:cNvPr>
          <p:cNvCxnSpPr>
            <a:stCxn id="1156" idx="0"/>
            <a:endCxn id="1156" idx="2"/>
          </p:cNvCxnSpPr>
          <p:nvPr/>
        </p:nvCxnSpPr>
        <p:spPr>
          <a:xfrm>
            <a:off x="4599690" y="2896602"/>
            <a:ext cx="0" cy="2893419"/>
          </a:xfrm>
          <a:prstGeom prst="line">
            <a:avLst/>
          </a:prstGeom>
          <a:ln>
            <a:solidFill>
              <a:schemeClr val="bg1">
                <a:lumMod val="6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60" name="Straight Connector 1159">
            <a:extLst>
              <a:ext uri="{FF2B5EF4-FFF2-40B4-BE49-F238E27FC236}">
                <a16:creationId xmlns:a16="http://schemas.microsoft.com/office/drawing/2014/main" id="{46CAC96F-838E-E72A-5E19-D53A24D9A520}"/>
              </a:ext>
            </a:extLst>
          </p:cNvPr>
          <p:cNvCxnSpPr/>
          <p:nvPr/>
        </p:nvCxnSpPr>
        <p:spPr>
          <a:xfrm>
            <a:off x="5180464" y="2896602"/>
            <a:ext cx="0" cy="2893419"/>
          </a:xfrm>
          <a:prstGeom prst="line">
            <a:avLst/>
          </a:prstGeom>
          <a:ln>
            <a:solidFill>
              <a:schemeClr val="bg1">
                <a:lumMod val="6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61" name="Straight Connector 1160">
            <a:extLst>
              <a:ext uri="{FF2B5EF4-FFF2-40B4-BE49-F238E27FC236}">
                <a16:creationId xmlns:a16="http://schemas.microsoft.com/office/drawing/2014/main" id="{AAF248A7-E583-BC37-C5EF-CD12B14291B4}"/>
              </a:ext>
            </a:extLst>
          </p:cNvPr>
          <p:cNvCxnSpPr/>
          <p:nvPr/>
        </p:nvCxnSpPr>
        <p:spPr>
          <a:xfrm>
            <a:off x="5764413" y="2896602"/>
            <a:ext cx="0" cy="2893419"/>
          </a:xfrm>
          <a:prstGeom prst="line">
            <a:avLst/>
          </a:prstGeom>
          <a:ln>
            <a:solidFill>
              <a:schemeClr val="bg1">
                <a:lumMod val="6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62" name="Straight Connector 1161">
            <a:extLst>
              <a:ext uri="{FF2B5EF4-FFF2-40B4-BE49-F238E27FC236}">
                <a16:creationId xmlns:a16="http://schemas.microsoft.com/office/drawing/2014/main" id="{827D212B-643F-0017-F9E4-AA29E6A8A745}"/>
              </a:ext>
            </a:extLst>
          </p:cNvPr>
          <p:cNvCxnSpPr/>
          <p:nvPr/>
        </p:nvCxnSpPr>
        <p:spPr>
          <a:xfrm>
            <a:off x="6361062" y="2896602"/>
            <a:ext cx="0" cy="2893419"/>
          </a:xfrm>
          <a:prstGeom prst="line">
            <a:avLst/>
          </a:prstGeom>
          <a:ln>
            <a:solidFill>
              <a:schemeClr val="bg1">
                <a:lumMod val="6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63" name="Straight Connector 1162">
            <a:extLst>
              <a:ext uri="{FF2B5EF4-FFF2-40B4-BE49-F238E27FC236}">
                <a16:creationId xmlns:a16="http://schemas.microsoft.com/office/drawing/2014/main" id="{B1C07A12-EC43-5CE0-4677-D9071A39F462}"/>
              </a:ext>
            </a:extLst>
          </p:cNvPr>
          <p:cNvCxnSpPr/>
          <p:nvPr/>
        </p:nvCxnSpPr>
        <p:spPr>
          <a:xfrm>
            <a:off x="6957711" y="2896602"/>
            <a:ext cx="0" cy="2893419"/>
          </a:xfrm>
          <a:prstGeom prst="line">
            <a:avLst/>
          </a:prstGeom>
          <a:ln>
            <a:solidFill>
              <a:schemeClr val="bg1">
                <a:lumMod val="6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64" name="Straight Connector 1163">
            <a:extLst>
              <a:ext uri="{FF2B5EF4-FFF2-40B4-BE49-F238E27FC236}">
                <a16:creationId xmlns:a16="http://schemas.microsoft.com/office/drawing/2014/main" id="{5EB0911D-3CAC-D484-2E30-13756DF5C087}"/>
              </a:ext>
            </a:extLst>
          </p:cNvPr>
          <p:cNvCxnSpPr/>
          <p:nvPr/>
        </p:nvCxnSpPr>
        <p:spPr>
          <a:xfrm>
            <a:off x="7541660" y="2896602"/>
            <a:ext cx="0" cy="2893419"/>
          </a:xfrm>
          <a:prstGeom prst="line">
            <a:avLst/>
          </a:prstGeom>
          <a:ln>
            <a:solidFill>
              <a:schemeClr val="bg1">
                <a:lumMod val="65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1165" name="Straight Connector 1164">
            <a:extLst>
              <a:ext uri="{FF2B5EF4-FFF2-40B4-BE49-F238E27FC236}">
                <a16:creationId xmlns:a16="http://schemas.microsoft.com/office/drawing/2014/main" id="{843F99F5-A1C7-A03D-B212-4A6AD6B82444}"/>
              </a:ext>
            </a:extLst>
          </p:cNvPr>
          <p:cNvCxnSpPr>
            <a:cxnSpLocks/>
          </p:cNvCxnSpPr>
          <p:nvPr/>
        </p:nvCxnSpPr>
        <p:spPr>
          <a:xfrm>
            <a:off x="4298730" y="4066467"/>
            <a:ext cx="4141055"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172" name="Straight Connector 1171">
            <a:extLst>
              <a:ext uri="{FF2B5EF4-FFF2-40B4-BE49-F238E27FC236}">
                <a16:creationId xmlns:a16="http://schemas.microsoft.com/office/drawing/2014/main" id="{E591AB4E-0B47-AC0B-BD32-83F0C3EACB9B}"/>
              </a:ext>
            </a:extLst>
          </p:cNvPr>
          <p:cNvCxnSpPr>
            <a:cxnSpLocks/>
          </p:cNvCxnSpPr>
          <p:nvPr/>
        </p:nvCxnSpPr>
        <p:spPr>
          <a:xfrm>
            <a:off x="4303917" y="3317950"/>
            <a:ext cx="4141055"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1226" name="Group 1225">
            <a:extLst>
              <a:ext uri="{FF2B5EF4-FFF2-40B4-BE49-F238E27FC236}">
                <a16:creationId xmlns:a16="http://schemas.microsoft.com/office/drawing/2014/main" id="{7D4D93B2-DBEF-8431-BDA8-56B598E512E6}"/>
              </a:ext>
            </a:extLst>
          </p:cNvPr>
          <p:cNvGrpSpPr/>
          <p:nvPr/>
        </p:nvGrpSpPr>
        <p:grpSpPr>
          <a:xfrm>
            <a:off x="4266053" y="2986184"/>
            <a:ext cx="685441" cy="2518466"/>
            <a:chOff x="5746697" y="3278607"/>
            <a:chExt cx="685441" cy="2518466"/>
          </a:xfrm>
        </p:grpSpPr>
        <p:sp>
          <p:nvSpPr>
            <p:cNvPr id="1166" name="TextBox 1165">
              <a:extLst>
                <a:ext uri="{FF2B5EF4-FFF2-40B4-BE49-F238E27FC236}">
                  <a16:creationId xmlns:a16="http://schemas.microsoft.com/office/drawing/2014/main" id="{DBD45592-1EA8-AF4F-6B96-2DA6FBEBAC83}"/>
                </a:ext>
              </a:extLst>
            </p:cNvPr>
            <p:cNvSpPr txBox="1"/>
            <p:nvPr/>
          </p:nvSpPr>
          <p:spPr>
            <a:xfrm>
              <a:off x="5746697" y="4017739"/>
              <a:ext cx="671979" cy="400110"/>
            </a:xfrm>
            <a:prstGeom prst="rect">
              <a:avLst/>
            </a:prstGeom>
            <a:noFill/>
          </p:spPr>
          <p:txBody>
            <a:bodyPr wrap="none" rtlCol="0">
              <a:spAutoFit/>
            </a:bodyPr>
            <a:lstStyle/>
            <a:p>
              <a:r>
                <a:rPr lang="pt-BR" sz="2000" noProof="0" dirty="0">
                  <a:latin typeface="Aptos Light" panose="020B0004020202020204" pitchFamily="34" charset="0"/>
                </a:rPr>
                <a:t>“</a:t>
              </a:r>
              <a:r>
                <a:rPr lang="pt-BR" sz="2000" noProof="0" dirty="0"/>
                <a:t>00</a:t>
              </a:r>
              <a:r>
                <a:rPr lang="pt-BR" sz="2000" noProof="0" dirty="0">
                  <a:latin typeface="Aptos Light" panose="020B0004020202020204" pitchFamily="34" charset="0"/>
                </a:rPr>
                <a:t>”</a:t>
              </a:r>
            </a:p>
          </p:txBody>
        </p:sp>
        <p:sp>
          <p:nvSpPr>
            <p:cNvPr id="1173" name="TextBox 1172">
              <a:extLst>
                <a:ext uri="{FF2B5EF4-FFF2-40B4-BE49-F238E27FC236}">
                  <a16:creationId xmlns:a16="http://schemas.microsoft.com/office/drawing/2014/main" id="{387AFA9E-A36E-13EB-16F9-16E13743152C}"/>
                </a:ext>
              </a:extLst>
            </p:cNvPr>
            <p:cNvSpPr txBox="1"/>
            <p:nvPr/>
          </p:nvSpPr>
          <p:spPr>
            <a:xfrm>
              <a:off x="5781293" y="3278607"/>
              <a:ext cx="364425" cy="400110"/>
            </a:xfrm>
            <a:prstGeom prst="rect">
              <a:avLst/>
            </a:prstGeom>
            <a:noFill/>
          </p:spPr>
          <p:txBody>
            <a:bodyPr wrap="square" rtlCol="0">
              <a:spAutoFit/>
            </a:bodyPr>
            <a:lstStyle/>
            <a:p>
              <a:r>
                <a:rPr lang="pt-BR" sz="2000" noProof="0" dirty="0"/>
                <a:t>0</a:t>
              </a:r>
            </a:p>
          </p:txBody>
        </p:sp>
        <p:sp>
          <p:nvSpPr>
            <p:cNvPr id="1174" name="TextBox 1173">
              <a:extLst>
                <a:ext uri="{FF2B5EF4-FFF2-40B4-BE49-F238E27FC236}">
                  <a16:creationId xmlns:a16="http://schemas.microsoft.com/office/drawing/2014/main" id="{73F3FE6F-CEEC-0062-921B-AB6F209F02E3}"/>
                </a:ext>
              </a:extLst>
            </p:cNvPr>
            <p:cNvSpPr txBox="1"/>
            <p:nvPr/>
          </p:nvSpPr>
          <p:spPr>
            <a:xfrm>
              <a:off x="6067713" y="3278616"/>
              <a:ext cx="364425" cy="400110"/>
            </a:xfrm>
            <a:prstGeom prst="rect">
              <a:avLst/>
            </a:prstGeom>
            <a:noFill/>
          </p:spPr>
          <p:txBody>
            <a:bodyPr wrap="square" rtlCol="0">
              <a:spAutoFit/>
            </a:bodyPr>
            <a:lstStyle/>
            <a:p>
              <a:r>
                <a:rPr lang="pt-BR" sz="2000" noProof="0" dirty="0"/>
                <a:t>0</a:t>
              </a:r>
            </a:p>
          </p:txBody>
        </p:sp>
        <p:grpSp>
          <p:nvGrpSpPr>
            <p:cNvPr id="1185" name="Group 1184">
              <a:extLst>
                <a:ext uri="{FF2B5EF4-FFF2-40B4-BE49-F238E27FC236}">
                  <a16:creationId xmlns:a16="http://schemas.microsoft.com/office/drawing/2014/main" id="{4FF22198-C629-6CFE-8774-ED52DDE5250A}"/>
                </a:ext>
              </a:extLst>
            </p:cNvPr>
            <p:cNvGrpSpPr/>
            <p:nvPr/>
          </p:nvGrpSpPr>
          <p:grpSpPr>
            <a:xfrm flipH="1">
              <a:off x="5772834" y="4797440"/>
              <a:ext cx="578840" cy="999633"/>
              <a:chOff x="10096511" y="1717322"/>
              <a:chExt cx="582938" cy="999633"/>
            </a:xfrm>
          </p:grpSpPr>
          <p:sp>
            <p:nvSpPr>
              <p:cNvPr id="1186" name="Freeform 1185">
                <a:extLst>
                  <a:ext uri="{FF2B5EF4-FFF2-40B4-BE49-F238E27FC236}">
                    <a16:creationId xmlns:a16="http://schemas.microsoft.com/office/drawing/2014/main" id="{E4FE20C2-1253-79FF-4FAB-DDDB2316BFC2}"/>
                  </a:ext>
                </a:extLst>
              </p:cNvPr>
              <p:cNvSpPr/>
              <p:nvPr/>
            </p:nvSpPr>
            <p:spPr>
              <a:xfrm flipH="1">
                <a:off x="10096511" y="1717322"/>
                <a:ext cx="291689"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87" name="Freeform 1186">
                <a:extLst>
                  <a:ext uri="{FF2B5EF4-FFF2-40B4-BE49-F238E27FC236}">
                    <a16:creationId xmlns:a16="http://schemas.microsoft.com/office/drawing/2014/main" id="{39ECECE7-8BC6-D491-5B61-07EC5EA8A6A0}"/>
                  </a:ext>
                </a:extLst>
              </p:cNvPr>
              <p:cNvSpPr/>
              <p:nvPr/>
            </p:nvSpPr>
            <p:spPr>
              <a:xfrm flipH="1">
                <a:off x="10390043" y="1720740"/>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36287"/>
                      <a:pt x="2639667" y="121129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1188" name="Rectangle 1187">
            <a:extLst>
              <a:ext uri="{FF2B5EF4-FFF2-40B4-BE49-F238E27FC236}">
                <a16:creationId xmlns:a16="http://schemas.microsoft.com/office/drawing/2014/main" id="{E95183E4-8200-70D0-2BD1-52947AB9E1D2}"/>
              </a:ext>
            </a:extLst>
          </p:cNvPr>
          <p:cNvSpPr/>
          <p:nvPr/>
        </p:nvSpPr>
        <p:spPr>
          <a:xfrm>
            <a:off x="4276300" y="4783486"/>
            <a:ext cx="117149" cy="227534"/>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89" name="Rectangle 1188">
            <a:extLst>
              <a:ext uri="{FF2B5EF4-FFF2-40B4-BE49-F238E27FC236}">
                <a16:creationId xmlns:a16="http://schemas.microsoft.com/office/drawing/2014/main" id="{04B2B724-F21B-596B-093B-D0BA69502225}"/>
              </a:ext>
            </a:extLst>
          </p:cNvPr>
          <p:cNvSpPr/>
          <p:nvPr/>
        </p:nvSpPr>
        <p:spPr>
          <a:xfrm>
            <a:off x="4210094" y="4705537"/>
            <a:ext cx="84609" cy="31733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1228" name="Group 1227">
            <a:extLst>
              <a:ext uri="{FF2B5EF4-FFF2-40B4-BE49-F238E27FC236}">
                <a16:creationId xmlns:a16="http://schemas.microsoft.com/office/drawing/2014/main" id="{981ADC48-2BAF-768E-9071-21F83A5227B2}"/>
              </a:ext>
            </a:extLst>
          </p:cNvPr>
          <p:cNvGrpSpPr/>
          <p:nvPr/>
        </p:nvGrpSpPr>
        <p:grpSpPr>
          <a:xfrm>
            <a:off x="5438283" y="2988594"/>
            <a:ext cx="688009" cy="2540333"/>
            <a:chOff x="6918927" y="3281017"/>
            <a:chExt cx="688009" cy="2540333"/>
          </a:xfrm>
        </p:grpSpPr>
        <p:sp>
          <p:nvSpPr>
            <p:cNvPr id="1168" name="TextBox 1167">
              <a:extLst>
                <a:ext uri="{FF2B5EF4-FFF2-40B4-BE49-F238E27FC236}">
                  <a16:creationId xmlns:a16="http://schemas.microsoft.com/office/drawing/2014/main" id="{3F39C0BE-4C30-DAB8-DAC7-5E3C6C3D0403}"/>
                </a:ext>
              </a:extLst>
            </p:cNvPr>
            <p:cNvSpPr txBox="1"/>
            <p:nvPr/>
          </p:nvSpPr>
          <p:spPr>
            <a:xfrm>
              <a:off x="6918927" y="4008259"/>
              <a:ext cx="688009" cy="400110"/>
            </a:xfrm>
            <a:prstGeom prst="rect">
              <a:avLst/>
            </a:prstGeom>
            <a:noFill/>
          </p:spPr>
          <p:txBody>
            <a:bodyPr wrap="none" rtlCol="0">
              <a:spAutoFit/>
            </a:bodyPr>
            <a:lstStyle/>
            <a:p>
              <a:r>
                <a:rPr lang="pt-BR" sz="2000" noProof="0" dirty="0">
                  <a:latin typeface="Aptos Light" panose="020B0004020202020204" pitchFamily="34" charset="0"/>
                </a:rPr>
                <a:t>“</a:t>
              </a:r>
              <a:r>
                <a:rPr lang="pt-BR" sz="2000" noProof="0" dirty="0"/>
                <a:t>10</a:t>
              </a:r>
              <a:r>
                <a:rPr lang="pt-BR" sz="2000" noProof="0" dirty="0">
                  <a:latin typeface="Aptos Light" panose="020B0004020202020204" pitchFamily="34" charset="0"/>
                </a:rPr>
                <a:t>”</a:t>
              </a:r>
            </a:p>
          </p:txBody>
        </p:sp>
        <p:sp>
          <p:nvSpPr>
            <p:cNvPr id="1177" name="TextBox 1176">
              <a:extLst>
                <a:ext uri="{FF2B5EF4-FFF2-40B4-BE49-F238E27FC236}">
                  <a16:creationId xmlns:a16="http://schemas.microsoft.com/office/drawing/2014/main" id="{E2AFF208-707C-7A08-A510-C5C3E3FA97DC}"/>
                </a:ext>
              </a:extLst>
            </p:cNvPr>
            <p:cNvSpPr txBox="1"/>
            <p:nvPr/>
          </p:nvSpPr>
          <p:spPr>
            <a:xfrm>
              <a:off x="6934863" y="3281017"/>
              <a:ext cx="364425" cy="400110"/>
            </a:xfrm>
            <a:prstGeom prst="rect">
              <a:avLst/>
            </a:prstGeom>
            <a:noFill/>
          </p:spPr>
          <p:txBody>
            <a:bodyPr wrap="square" rtlCol="0">
              <a:spAutoFit/>
            </a:bodyPr>
            <a:lstStyle/>
            <a:p>
              <a:r>
                <a:rPr lang="pt-BR" sz="2000" noProof="0" dirty="0"/>
                <a:t>1</a:t>
              </a:r>
            </a:p>
          </p:txBody>
        </p:sp>
        <p:sp>
          <p:nvSpPr>
            <p:cNvPr id="1178" name="TextBox 1177">
              <a:extLst>
                <a:ext uri="{FF2B5EF4-FFF2-40B4-BE49-F238E27FC236}">
                  <a16:creationId xmlns:a16="http://schemas.microsoft.com/office/drawing/2014/main" id="{F9930517-5DE1-8FB6-656B-8E8AA770A7E6}"/>
                </a:ext>
              </a:extLst>
            </p:cNvPr>
            <p:cNvSpPr txBox="1"/>
            <p:nvPr/>
          </p:nvSpPr>
          <p:spPr>
            <a:xfrm>
              <a:off x="7234376" y="3283436"/>
              <a:ext cx="364425" cy="400110"/>
            </a:xfrm>
            <a:prstGeom prst="rect">
              <a:avLst/>
            </a:prstGeom>
            <a:noFill/>
          </p:spPr>
          <p:txBody>
            <a:bodyPr wrap="square" rtlCol="0">
              <a:spAutoFit/>
            </a:bodyPr>
            <a:lstStyle/>
            <a:p>
              <a:r>
                <a:rPr lang="pt-BR" sz="2000" noProof="0" dirty="0"/>
                <a:t>0</a:t>
              </a:r>
            </a:p>
          </p:txBody>
        </p:sp>
        <p:grpSp>
          <p:nvGrpSpPr>
            <p:cNvPr id="1190" name="Group 1189">
              <a:extLst>
                <a:ext uri="{FF2B5EF4-FFF2-40B4-BE49-F238E27FC236}">
                  <a16:creationId xmlns:a16="http://schemas.microsoft.com/office/drawing/2014/main" id="{548ECD26-739D-A127-1037-3BCB03761DE7}"/>
                </a:ext>
              </a:extLst>
            </p:cNvPr>
            <p:cNvGrpSpPr/>
            <p:nvPr/>
          </p:nvGrpSpPr>
          <p:grpSpPr>
            <a:xfrm flipH="1">
              <a:off x="6957223" y="4813741"/>
              <a:ext cx="612619" cy="1007609"/>
              <a:chOff x="9874709" y="1701565"/>
              <a:chExt cx="652709" cy="1007609"/>
            </a:xfrm>
          </p:grpSpPr>
          <p:sp>
            <p:nvSpPr>
              <p:cNvPr id="1191" name="Freeform 1190">
                <a:extLst>
                  <a:ext uri="{FF2B5EF4-FFF2-40B4-BE49-F238E27FC236}">
                    <a16:creationId xmlns:a16="http://schemas.microsoft.com/office/drawing/2014/main" id="{9ECECA2F-8F69-5877-C567-FB955A4EB401}"/>
                  </a:ext>
                </a:extLst>
              </p:cNvPr>
              <p:cNvSpPr/>
              <p:nvPr/>
            </p:nvSpPr>
            <p:spPr>
              <a:xfrm flipH="1">
                <a:off x="10098793" y="1705649"/>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3333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92" name="Freeform 1191">
                <a:extLst>
                  <a:ext uri="{FF2B5EF4-FFF2-40B4-BE49-F238E27FC236}">
                    <a16:creationId xmlns:a16="http://schemas.microsoft.com/office/drawing/2014/main" id="{E0C6E714-4070-D552-0C7E-CE87053FDCAA}"/>
                  </a:ext>
                </a:extLst>
              </p:cNvPr>
              <p:cNvSpPr/>
              <p:nvPr/>
            </p:nvSpPr>
            <p:spPr>
              <a:xfrm flipH="1">
                <a:off x="10390042" y="2215418"/>
                <a:ext cx="137376" cy="493756"/>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2 w 1882397"/>
                  <a:gd name="connsiteY0" fmla="*/ 7 h 2389515"/>
                  <a:gd name="connsiteX1" fmla="*/ 629390 w 1882397"/>
                  <a:gd name="connsiteY1" fmla="*/ 1205194 h 2389515"/>
                  <a:gd name="connsiteX2" fmla="*/ 1257819 w 1882397"/>
                  <a:gd name="connsiteY2" fmla="*/ 2389515 h 2389515"/>
                  <a:gd name="connsiteX3" fmla="*/ 1882397 w 1882397"/>
                  <a:gd name="connsiteY3" fmla="*/ 1211290 h 2389515"/>
                  <a:gd name="connsiteX0" fmla="*/ -3 w 1253004"/>
                  <a:gd name="connsiteY0" fmla="*/ -1 h 1184320"/>
                  <a:gd name="connsiteX1" fmla="*/ 628426 w 1253004"/>
                  <a:gd name="connsiteY1" fmla="*/ 1184320 h 1184320"/>
                  <a:gd name="connsiteX2" fmla="*/ 1253004 w 1253004"/>
                  <a:gd name="connsiteY2" fmla="*/ 6095 h 1184320"/>
                </a:gdLst>
                <a:ahLst/>
                <a:cxnLst>
                  <a:cxn ang="0">
                    <a:pos x="connsiteX0" y="connsiteY0"/>
                  </a:cxn>
                  <a:cxn ang="0">
                    <a:pos x="connsiteX1" y="connsiteY1"/>
                  </a:cxn>
                  <a:cxn ang="0">
                    <a:pos x="connsiteX2" y="connsiteY2"/>
                  </a:cxn>
                </a:cxnLst>
                <a:rect l="l" t="t" r="r" b="b"/>
                <a:pathLst>
                  <a:path w="1253004" h="1184320">
                    <a:moveTo>
                      <a:pt x="-3" y="-1"/>
                    </a:moveTo>
                    <a:cubicBezTo>
                      <a:pt x="184332" y="514757"/>
                      <a:pt x="65916" y="1184015"/>
                      <a:pt x="628426" y="1184320"/>
                    </a:cubicBezTo>
                    <a:cubicBezTo>
                      <a:pt x="1190936" y="1184625"/>
                      <a:pt x="1131230" y="631092"/>
                      <a:pt x="1253004" y="6095"/>
                    </a:cubicBezTo>
                  </a:path>
                </a:pathLst>
              </a:custGeom>
              <a:noFill/>
              <a:ln w="31750">
                <a:solidFill>
                  <a:srgbClr val="3333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93" name="Freeform 1192">
                <a:extLst>
                  <a:ext uri="{FF2B5EF4-FFF2-40B4-BE49-F238E27FC236}">
                    <a16:creationId xmlns:a16="http://schemas.microsoft.com/office/drawing/2014/main" id="{78C2D371-B0CE-8B4F-484B-205E96DBEBE3}"/>
                  </a:ext>
                </a:extLst>
              </p:cNvPr>
              <p:cNvSpPr/>
              <p:nvPr/>
            </p:nvSpPr>
            <p:spPr>
              <a:xfrm flipH="1">
                <a:off x="9874709" y="1701565"/>
                <a:ext cx="220929"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9"/>
                  <a:gd name="connsiteY0" fmla="*/ 1222261 h 2389515"/>
                  <a:gd name="connsiteX1" fmla="*/ 757268 w 2015089"/>
                  <a:gd name="connsiteY1" fmla="*/ 7 h 2389515"/>
                  <a:gd name="connsiteX2" fmla="*/ 1386660 w 2015089"/>
                  <a:gd name="connsiteY2" fmla="*/ 1205194 h 2389515"/>
                  <a:gd name="connsiteX3" fmla="*/ 2015089 w 2015089"/>
                  <a:gd name="connsiteY3" fmla="*/ 2389515 h 2389515"/>
                </a:gdLst>
                <a:ahLst/>
                <a:cxnLst>
                  <a:cxn ang="0">
                    <a:pos x="connsiteX0" y="connsiteY0"/>
                  </a:cxn>
                  <a:cxn ang="0">
                    <a:pos x="connsiteX1" y="connsiteY1"/>
                  </a:cxn>
                  <a:cxn ang="0">
                    <a:pos x="connsiteX2" y="connsiteY2"/>
                  </a:cxn>
                  <a:cxn ang="0">
                    <a:pos x="connsiteX3" y="connsiteY3"/>
                  </a:cxn>
                </a:cxnLst>
                <a:rect l="l" t="t" r="r" b="b"/>
                <a:pathLst>
                  <a:path w="2015089"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path>
                </a:pathLst>
              </a:custGeom>
              <a:noFill/>
              <a:ln w="31750">
                <a:solidFill>
                  <a:srgbClr val="3333C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1194" name="Rectangle 1193">
            <a:extLst>
              <a:ext uri="{FF2B5EF4-FFF2-40B4-BE49-F238E27FC236}">
                <a16:creationId xmlns:a16="http://schemas.microsoft.com/office/drawing/2014/main" id="{4CE9CFBC-516F-14A1-7420-CD9999DF78DA}"/>
              </a:ext>
            </a:extLst>
          </p:cNvPr>
          <p:cNvSpPr/>
          <p:nvPr/>
        </p:nvSpPr>
        <p:spPr>
          <a:xfrm>
            <a:off x="5962333" y="5250604"/>
            <a:ext cx="113982" cy="47865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1227" name="Group 1226">
            <a:extLst>
              <a:ext uri="{FF2B5EF4-FFF2-40B4-BE49-F238E27FC236}">
                <a16:creationId xmlns:a16="http://schemas.microsoft.com/office/drawing/2014/main" id="{83834141-410A-5DD4-2986-0125F798FD22}"/>
              </a:ext>
            </a:extLst>
          </p:cNvPr>
          <p:cNvGrpSpPr/>
          <p:nvPr/>
        </p:nvGrpSpPr>
        <p:grpSpPr>
          <a:xfrm>
            <a:off x="4834262" y="2986184"/>
            <a:ext cx="696902" cy="2522629"/>
            <a:chOff x="6314906" y="3278607"/>
            <a:chExt cx="696902" cy="2522629"/>
          </a:xfrm>
        </p:grpSpPr>
        <p:sp>
          <p:nvSpPr>
            <p:cNvPr id="1167" name="TextBox 1166">
              <a:extLst>
                <a:ext uri="{FF2B5EF4-FFF2-40B4-BE49-F238E27FC236}">
                  <a16:creationId xmlns:a16="http://schemas.microsoft.com/office/drawing/2014/main" id="{0DEE5A12-468D-30F1-EF45-AC7FFB3ABC68}"/>
                </a:ext>
              </a:extLst>
            </p:cNvPr>
            <p:cNvSpPr txBox="1"/>
            <p:nvPr/>
          </p:nvSpPr>
          <p:spPr>
            <a:xfrm>
              <a:off x="6314906" y="4009427"/>
              <a:ext cx="688009" cy="400110"/>
            </a:xfrm>
            <a:prstGeom prst="rect">
              <a:avLst/>
            </a:prstGeom>
            <a:noFill/>
          </p:spPr>
          <p:txBody>
            <a:bodyPr wrap="none" rtlCol="0">
              <a:spAutoFit/>
            </a:bodyPr>
            <a:lstStyle/>
            <a:p>
              <a:r>
                <a:rPr lang="pt-BR" sz="2000" noProof="0" dirty="0">
                  <a:latin typeface="Aptos Light" panose="020B0004020202020204" pitchFamily="34" charset="0"/>
                </a:rPr>
                <a:t>“</a:t>
              </a:r>
              <a:r>
                <a:rPr lang="pt-BR" sz="2000" noProof="0" dirty="0"/>
                <a:t>01</a:t>
              </a:r>
              <a:r>
                <a:rPr lang="pt-BR" sz="2000" noProof="0" dirty="0">
                  <a:latin typeface="Aptos Light" panose="020B0004020202020204" pitchFamily="34" charset="0"/>
                </a:rPr>
                <a:t>”</a:t>
              </a:r>
            </a:p>
          </p:txBody>
        </p:sp>
        <p:sp>
          <p:nvSpPr>
            <p:cNvPr id="1175" name="TextBox 1174">
              <a:extLst>
                <a:ext uri="{FF2B5EF4-FFF2-40B4-BE49-F238E27FC236}">
                  <a16:creationId xmlns:a16="http://schemas.microsoft.com/office/drawing/2014/main" id="{3B32FBEA-A067-808A-0D7B-7077B472369F}"/>
                </a:ext>
              </a:extLst>
            </p:cNvPr>
            <p:cNvSpPr txBox="1"/>
            <p:nvPr/>
          </p:nvSpPr>
          <p:spPr>
            <a:xfrm>
              <a:off x="6357548" y="3278607"/>
              <a:ext cx="364425" cy="400110"/>
            </a:xfrm>
            <a:prstGeom prst="rect">
              <a:avLst/>
            </a:prstGeom>
            <a:noFill/>
          </p:spPr>
          <p:txBody>
            <a:bodyPr wrap="square" rtlCol="0">
              <a:spAutoFit/>
            </a:bodyPr>
            <a:lstStyle/>
            <a:p>
              <a:r>
                <a:rPr lang="pt-BR" sz="2000" noProof="0" dirty="0"/>
                <a:t>0</a:t>
              </a:r>
            </a:p>
          </p:txBody>
        </p:sp>
        <p:sp>
          <p:nvSpPr>
            <p:cNvPr id="1176" name="TextBox 1175">
              <a:extLst>
                <a:ext uri="{FF2B5EF4-FFF2-40B4-BE49-F238E27FC236}">
                  <a16:creationId xmlns:a16="http://schemas.microsoft.com/office/drawing/2014/main" id="{CE042DFA-534A-A493-A2F7-BBA7FA236E97}"/>
                </a:ext>
              </a:extLst>
            </p:cNvPr>
            <p:cNvSpPr txBox="1"/>
            <p:nvPr/>
          </p:nvSpPr>
          <p:spPr>
            <a:xfrm>
              <a:off x="6647383" y="3282609"/>
              <a:ext cx="364425" cy="400110"/>
            </a:xfrm>
            <a:prstGeom prst="rect">
              <a:avLst/>
            </a:prstGeom>
            <a:noFill/>
          </p:spPr>
          <p:txBody>
            <a:bodyPr wrap="square" rtlCol="0">
              <a:spAutoFit/>
            </a:bodyPr>
            <a:lstStyle/>
            <a:p>
              <a:r>
                <a:rPr lang="pt-BR" sz="2000" noProof="0" dirty="0"/>
                <a:t>1</a:t>
              </a:r>
            </a:p>
          </p:txBody>
        </p:sp>
        <p:grpSp>
          <p:nvGrpSpPr>
            <p:cNvPr id="1195" name="Group 1194">
              <a:extLst>
                <a:ext uri="{FF2B5EF4-FFF2-40B4-BE49-F238E27FC236}">
                  <a16:creationId xmlns:a16="http://schemas.microsoft.com/office/drawing/2014/main" id="{A8469EF5-1F3C-2DF3-0801-70CF0C066C06}"/>
                </a:ext>
              </a:extLst>
            </p:cNvPr>
            <p:cNvGrpSpPr/>
            <p:nvPr/>
          </p:nvGrpSpPr>
          <p:grpSpPr>
            <a:xfrm>
              <a:off x="6330878" y="4711679"/>
              <a:ext cx="633958" cy="1089557"/>
              <a:chOff x="6544841" y="2556326"/>
              <a:chExt cx="608676" cy="1089557"/>
            </a:xfrm>
          </p:grpSpPr>
          <p:sp>
            <p:nvSpPr>
              <p:cNvPr id="1196" name="Freeform 1195">
                <a:extLst>
                  <a:ext uri="{FF2B5EF4-FFF2-40B4-BE49-F238E27FC236}">
                    <a16:creationId xmlns:a16="http://schemas.microsoft.com/office/drawing/2014/main" id="{FFBF0071-6972-D31D-49BA-F6A71AD97025}"/>
                  </a:ext>
                </a:extLst>
              </p:cNvPr>
              <p:cNvSpPr/>
              <p:nvPr/>
            </p:nvSpPr>
            <p:spPr>
              <a:xfrm>
                <a:off x="6563364" y="2647216"/>
                <a:ext cx="82441" cy="509571"/>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9"/>
                  <a:gd name="connsiteY0" fmla="*/ 1222261 h 2389515"/>
                  <a:gd name="connsiteX1" fmla="*/ 757268 w 2015089"/>
                  <a:gd name="connsiteY1" fmla="*/ 7 h 2389515"/>
                  <a:gd name="connsiteX2" fmla="*/ 1386660 w 2015089"/>
                  <a:gd name="connsiteY2" fmla="*/ 1205194 h 2389515"/>
                  <a:gd name="connsiteX3" fmla="*/ 2015089 w 2015089"/>
                  <a:gd name="connsiteY3" fmla="*/ 2389515 h 2389515"/>
                  <a:gd name="connsiteX0" fmla="*/ 0 w 1386663"/>
                  <a:gd name="connsiteY0" fmla="*/ 1222261 h 1222261"/>
                  <a:gd name="connsiteX1" fmla="*/ 757268 w 1386663"/>
                  <a:gd name="connsiteY1" fmla="*/ 7 h 1222261"/>
                  <a:gd name="connsiteX2" fmla="*/ 1386660 w 1386663"/>
                  <a:gd name="connsiteY2" fmla="*/ 1205194 h 1222261"/>
                  <a:gd name="connsiteX0" fmla="*/ 0 w 757270"/>
                  <a:gd name="connsiteY0" fmla="*/ 1222254 h 1222254"/>
                  <a:gd name="connsiteX1" fmla="*/ 757268 w 757270"/>
                  <a:gd name="connsiteY1" fmla="*/ 0 h 1222254"/>
                </a:gdLst>
                <a:ahLst/>
                <a:cxnLst>
                  <a:cxn ang="0">
                    <a:pos x="connsiteX0" y="connsiteY0"/>
                  </a:cxn>
                  <a:cxn ang="0">
                    <a:pos x="connsiteX1" y="connsiteY1"/>
                  </a:cxn>
                </a:cxnLst>
                <a:rect l="l" t="t" r="r" b="b"/>
                <a:pathLst>
                  <a:path w="757270" h="1222254">
                    <a:moveTo>
                      <a:pt x="0" y="1222254"/>
                    </a:moveTo>
                    <a:cubicBezTo>
                      <a:pt x="128168" y="684762"/>
                      <a:pt x="178653" y="2845"/>
                      <a:pt x="757268" y="0"/>
                    </a:cubicBezTo>
                  </a:path>
                </a:pathLst>
              </a:custGeom>
              <a:noFill/>
              <a:ln w="3175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97" name="Rectangle 1196">
                <a:extLst>
                  <a:ext uri="{FF2B5EF4-FFF2-40B4-BE49-F238E27FC236}">
                    <a16:creationId xmlns:a16="http://schemas.microsoft.com/office/drawing/2014/main" id="{A59B2DAD-49DD-FC61-F9AD-7C25CC585F79}"/>
                  </a:ext>
                </a:extLst>
              </p:cNvPr>
              <p:cNvSpPr/>
              <p:nvPr/>
            </p:nvSpPr>
            <p:spPr>
              <a:xfrm>
                <a:off x="6594919" y="2556326"/>
                <a:ext cx="106621" cy="38006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       </a:t>
                </a:r>
              </a:p>
            </p:txBody>
          </p:sp>
          <p:sp>
            <p:nvSpPr>
              <p:cNvPr id="1198" name="Freeform 1197">
                <a:extLst>
                  <a:ext uri="{FF2B5EF4-FFF2-40B4-BE49-F238E27FC236}">
                    <a16:creationId xmlns:a16="http://schemas.microsoft.com/office/drawing/2014/main" id="{7BEAA6F7-EC99-60A6-915E-B1D02B2520B0}"/>
                  </a:ext>
                </a:extLst>
              </p:cNvPr>
              <p:cNvSpPr/>
              <p:nvPr/>
            </p:nvSpPr>
            <p:spPr>
              <a:xfrm flipH="1" flipV="1">
                <a:off x="6544841" y="2647238"/>
                <a:ext cx="199065" cy="997682"/>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Lst>
                <a:ahLst/>
                <a:cxnLst>
                  <a:cxn ang="0">
                    <a:pos x="connsiteX0" y="connsiteY0"/>
                  </a:cxn>
                  <a:cxn ang="0">
                    <a:pos x="connsiteX1" y="connsiteY1"/>
                  </a:cxn>
                  <a:cxn ang="0">
                    <a:pos x="connsiteX2" y="connsiteY2"/>
                  </a:cxn>
                  <a:cxn ang="0">
                    <a:pos x="connsiteX3" y="connsiteY3"/>
                  </a:cxn>
                </a:cxnLst>
                <a:rect l="l" t="t" r="r" b="b"/>
                <a:pathLst>
                  <a:path w="2015083" h="2389515">
                    <a:moveTo>
                      <a:pt x="0" y="1222261"/>
                    </a:moveTo>
                    <a:cubicBezTo>
                      <a:pt x="128168" y="684769"/>
                      <a:pt x="178653" y="2852"/>
                      <a:pt x="757268" y="7"/>
                    </a:cubicBezTo>
                    <a:cubicBezTo>
                      <a:pt x="1335883" y="-2838"/>
                      <a:pt x="1234099" y="764577"/>
                      <a:pt x="1386660" y="1205194"/>
                    </a:cubicBezTo>
                    <a:cubicBezTo>
                      <a:pt x="1570995" y="1719952"/>
                      <a:pt x="1155892" y="2389212"/>
                      <a:pt x="2015089" y="2389515"/>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99" name="Freeform 1198">
                <a:extLst>
                  <a:ext uri="{FF2B5EF4-FFF2-40B4-BE49-F238E27FC236}">
                    <a16:creationId xmlns:a16="http://schemas.microsoft.com/office/drawing/2014/main" id="{6B8361B5-E7B1-CD43-0FEE-4B6250B7E746}"/>
                  </a:ext>
                </a:extLst>
              </p:cNvPr>
              <p:cNvSpPr/>
              <p:nvPr/>
            </p:nvSpPr>
            <p:spPr>
              <a:xfrm flipH="1" flipV="1">
                <a:off x="6741856" y="2648195"/>
                <a:ext cx="272788" cy="997688"/>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61358"/>
                  <a:gd name="connsiteY0" fmla="*/ 1222261 h 2389515"/>
                  <a:gd name="connsiteX1" fmla="*/ 757268 w 2761358"/>
                  <a:gd name="connsiteY1" fmla="*/ 7 h 2389515"/>
                  <a:gd name="connsiteX2" fmla="*/ 1386660 w 2761358"/>
                  <a:gd name="connsiteY2" fmla="*/ 1205194 h 2389515"/>
                  <a:gd name="connsiteX3" fmla="*/ 2015089 w 2761358"/>
                  <a:gd name="connsiteY3" fmla="*/ 2389515 h 2389515"/>
                  <a:gd name="connsiteX4" fmla="*/ 2761358 w 2761358"/>
                  <a:gd name="connsiteY4" fmla="*/ 1196401 h 2389515"/>
                  <a:gd name="connsiteX0" fmla="*/ 0 w 2761358"/>
                  <a:gd name="connsiteY0" fmla="*/ 1173180 h 2389541"/>
                  <a:gd name="connsiteX1" fmla="*/ 757268 w 2761358"/>
                  <a:gd name="connsiteY1" fmla="*/ 33 h 2389541"/>
                  <a:gd name="connsiteX2" fmla="*/ 1386660 w 2761358"/>
                  <a:gd name="connsiteY2" fmla="*/ 1205220 h 2389541"/>
                  <a:gd name="connsiteX3" fmla="*/ 2015089 w 2761358"/>
                  <a:gd name="connsiteY3" fmla="*/ 2389541 h 2389541"/>
                  <a:gd name="connsiteX4" fmla="*/ 2761358 w 2761358"/>
                  <a:gd name="connsiteY4" fmla="*/ 1196427 h 2389541"/>
                  <a:gd name="connsiteX0" fmla="*/ 0 w 2761358"/>
                  <a:gd name="connsiteY0" fmla="*/ 1173168 h 2389529"/>
                  <a:gd name="connsiteX1" fmla="*/ 757268 w 2761358"/>
                  <a:gd name="connsiteY1" fmla="*/ 21 h 2389529"/>
                  <a:gd name="connsiteX2" fmla="*/ 1386660 w 2761358"/>
                  <a:gd name="connsiteY2" fmla="*/ 1205208 h 2389529"/>
                  <a:gd name="connsiteX3" fmla="*/ 2015089 w 2761358"/>
                  <a:gd name="connsiteY3" fmla="*/ 2389529 h 2389529"/>
                  <a:gd name="connsiteX4" fmla="*/ 2761358 w 2761358"/>
                  <a:gd name="connsiteY4" fmla="*/ 1196415 h 238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1358" h="2389529">
                    <a:moveTo>
                      <a:pt x="0" y="1173168"/>
                    </a:moveTo>
                    <a:cubicBezTo>
                      <a:pt x="13418" y="627770"/>
                      <a:pt x="276717" y="4500"/>
                      <a:pt x="757268" y="21"/>
                    </a:cubicBezTo>
                    <a:cubicBezTo>
                      <a:pt x="1237819" y="-4458"/>
                      <a:pt x="1234099" y="764591"/>
                      <a:pt x="1386660" y="1205208"/>
                    </a:cubicBezTo>
                    <a:cubicBezTo>
                      <a:pt x="1570995" y="1719966"/>
                      <a:pt x="1452579" y="2389224"/>
                      <a:pt x="2015089" y="2389529"/>
                    </a:cubicBezTo>
                    <a:cubicBezTo>
                      <a:pt x="2577599" y="2389834"/>
                      <a:pt x="2639584" y="1821412"/>
                      <a:pt x="2761358" y="1196415"/>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00" name="Rectangle 1199">
                <a:extLst>
                  <a:ext uri="{FF2B5EF4-FFF2-40B4-BE49-F238E27FC236}">
                    <a16:creationId xmlns:a16="http://schemas.microsoft.com/office/drawing/2014/main" id="{96254131-FD9E-E0C2-A9F0-42593CA0A18E}"/>
                  </a:ext>
                </a:extLst>
              </p:cNvPr>
              <p:cNvSpPr/>
              <p:nvPr/>
            </p:nvSpPr>
            <p:spPr>
              <a:xfrm>
                <a:off x="6597948" y="2629896"/>
                <a:ext cx="104257" cy="297014"/>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01" name="Freeform 1200">
                <a:extLst>
                  <a:ext uri="{FF2B5EF4-FFF2-40B4-BE49-F238E27FC236}">
                    <a16:creationId xmlns:a16="http://schemas.microsoft.com/office/drawing/2014/main" id="{6679D27C-7117-806A-D3F0-B0796A0BAB31}"/>
                  </a:ext>
                </a:extLst>
              </p:cNvPr>
              <p:cNvSpPr/>
              <p:nvPr/>
            </p:nvSpPr>
            <p:spPr>
              <a:xfrm flipH="1" flipV="1">
                <a:off x="7017714" y="2655043"/>
                <a:ext cx="135803" cy="49815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61358"/>
                  <a:gd name="connsiteY0" fmla="*/ 1222261 h 2389515"/>
                  <a:gd name="connsiteX1" fmla="*/ 757268 w 2761358"/>
                  <a:gd name="connsiteY1" fmla="*/ 7 h 2389515"/>
                  <a:gd name="connsiteX2" fmla="*/ 1386660 w 2761358"/>
                  <a:gd name="connsiteY2" fmla="*/ 1205194 h 2389515"/>
                  <a:gd name="connsiteX3" fmla="*/ 2015089 w 2761358"/>
                  <a:gd name="connsiteY3" fmla="*/ 2389515 h 2389515"/>
                  <a:gd name="connsiteX4" fmla="*/ 2761358 w 2761358"/>
                  <a:gd name="connsiteY4" fmla="*/ 1196401 h 2389515"/>
                  <a:gd name="connsiteX0" fmla="*/ 0 w 2761358"/>
                  <a:gd name="connsiteY0" fmla="*/ 1173180 h 2389541"/>
                  <a:gd name="connsiteX1" fmla="*/ 757268 w 2761358"/>
                  <a:gd name="connsiteY1" fmla="*/ 33 h 2389541"/>
                  <a:gd name="connsiteX2" fmla="*/ 1386660 w 2761358"/>
                  <a:gd name="connsiteY2" fmla="*/ 1205220 h 2389541"/>
                  <a:gd name="connsiteX3" fmla="*/ 2015089 w 2761358"/>
                  <a:gd name="connsiteY3" fmla="*/ 2389541 h 2389541"/>
                  <a:gd name="connsiteX4" fmla="*/ 2761358 w 2761358"/>
                  <a:gd name="connsiteY4" fmla="*/ 1196427 h 2389541"/>
                  <a:gd name="connsiteX0" fmla="*/ 0 w 2761358"/>
                  <a:gd name="connsiteY0" fmla="*/ 1173168 h 2389529"/>
                  <a:gd name="connsiteX1" fmla="*/ 757268 w 2761358"/>
                  <a:gd name="connsiteY1" fmla="*/ 21 h 2389529"/>
                  <a:gd name="connsiteX2" fmla="*/ 1386660 w 2761358"/>
                  <a:gd name="connsiteY2" fmla="*/ 1205208 h 2389529"/>
                  <a:gd name="connsiteX3" fmla="*/ 2015089 w 2761358"/>
                  <a:gd name="connsiteY3" fmla="*/ 2389529 h 2389529"/>
                  <a:gd name="connsiteX4" fmla="*/ 2761358 w 2761358"/>
                  <a:gd name="connsiteY4" fmla="*/ 1196415 h 2389529"/>
                  <a:gd name="connsiteX0" fmla="*/ 2 w 2004092"/>
                  <a:gd name="connsiteY0" fmla="*/ 21 h 2389529"/>
                  <a:gd name="connsiteX1" fmla="*/ 629394 w 2004092"/>
                  <a:gd name="connsiteY1" fmla="*/ 1205208 h 2389529"/>
                  <a:gd name="connsiteX2" fmla="*/ 1257823 w 2004092"/>
                  <a:gd name="connsiteY2" fmla="*/ 2389529 h 2389529"/>
                  <a:gd name="connsiteX3" fmla="*/ 2004092 w 2004092"/>
                  <a:gd name="connsiteY3" fmla="*/ 1196415 h 2389529"/>
                  <a:gd name="connsiteX0" fmla="*/ -2 w 1374696"/>
                  <a:gd name="connsiteY0" fmla="*/ 8793 h 1193114"/>
                  <a:gd name="connsiteX1" fmla="*/ 628427 w 1374696"/>
                  <a:gd name="connsiteY1" fmla="*/ 1193114 h 1193114"/>
                  <a:gd name="connsiteX2" fmla="*/ 1374696 w 1374696"/>
                  <a:gd name="connsiteY2" fmla="*/ 0 h 1193114"/>
                </a:gdLst>
                <a:ahLst/>
                <a:cxnLst>
                  <a:cxn ang="0">
                    <a:pos x="connsiteX0" y="connsiteY0"/>
                  </a:cxn>
                  <a:cxn ang="0">
                    <a:pos x="connsiteX1" y="connsiteY1"/>
                  </a:cxn>
                  <a:cxn ang="0">
                    <a:pos x="connsiteX2" y="connsiteY2"/>
                  </a:cxn>
                </a:cxnLst>
                <a:rect l="l" t="t" r="r" b="b"/>
                <a:pathLst>
                  <a:path w="1374696" h="1193114">
                    <a:moveTo>
                      <a:pt x="-2" y="8793"/>
                    </a:moveTo>
                    <a:cubicBezTo>
                      <a:pt x="184333" y="523551"/>
                      <a:pt x="65917" y="1192809"/>
                      <a:pt x="628427" y="1193114"/>
                    </a:cubicBezTo>
                    <a:cubicBezTo>
                      <a:pt x="1190937" y="1193419"/>
                      <a:pt x="1252922" y="624997"/>
                      <a:pt x="1374696" y="0"/>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02" name="Rectangle 1201">
                <a:extLst>
                  <a:ext uri="{FF2B5EF4-FFF2-40B4-BE49-F238E27FC236}">
                    <a16:creationId xmlns:a16="http://schemas.microsoft.com/office/drawing/2014/main" id="{9A6EAB92-9092-C07B-DDD9-A04403361A8B}"/>
                  </a:ext>
                </a:extLst>
              </p:cNvPr>
              <p:cNvSpPr/>
              <p:nvPr/>
            </p:nvSpPr>
            <p:spPr>
              <a:xfrm>
                <a:off x="7062963" y="2919316"/>
                <a:ext cx="80160" cy="493757"/>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1203" name="Rectangle 1202">
            <a:extLst>
              <a:ext uri="{FF2B5EF4-FFF2-40B4-BE49-F238E27FC236}">
                <a16:creationId xmlns:a16="http://schemas.microsoft.com/office/drawing/2014/main" id="{6D56678F-25BD-1FFF-BCAB-A0E041D44F35}"/>
              </a:ext>
            </a:extLst>
          </p:cNvPr>
          <p:cNvSpPr/>
          <p:nvPr/>
        </p:nvSpPr>
        <p:spPr>
          <a:xfrm>
            <a:off x="6106471" y="4431297"/>
            <a:ext cx="106621" cy="38006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       </a:t>
            </a:r>
          </a:p>
        </p:txBody>
      </p:sp>
      <p:sp>
        <p:nvSpPr>
          <p:cNvPr id="1206" name="Rectangle 1205">
            <a:extLst>
              <a:ext uri="{FF2B5EF4-FFF2-40B4-BE49-F238E27FC236}">
                <a16:creationId xmlns:a16="http://schemas.microsoft.com/office/drawing/2014/main" id="{A736454A-5F3C-B75F-FF9B-475C56A358F6}"/>
              </a:ext>
            </a:extLst>
          </p:cNvPr>
          <p:cNvSpPr/>
          <p:nvPr/>
        </p:nvSpPr>
        <p:spPr>
          <a:xfrm>
            <a:off x="6079614" y="4504867"/>
            <a:ext cx="104257" cy="26632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1230" name="Group 1229">
            <a:extLst>
              <a:ext uri="{FF2B5EF4-FFF2-40B4-BE49-F238E27FC236}">
                <a16:creationId xmlns:a16="http://schemas.microsoft.com/office/drawing/2014/main" id="{509AD485-6EED-B349-2B1A-C53939CF3F75}"/>
              </a:ext>
            </a:extLst>
          </p:cNvPr>
          <p:cNvGrpSpPr/>
          <p:nvPr/>
        </p:nvGrpSpPr>
        <p:grpSpPr>
          <a:xfrm>
            <a:off x="6026408" y="2991013"/>
            <a:ext cx="688009" cy="2529841"/>
            <a:chOff x="7507052" y="3283436"/>
            <a:chExt cx="688009" cy="2529841"/>
          </a:xfrm>
        </p:grpSpPr>
        <p:sp>
          <p:nvSpPr>
            <p:cNvPr id="1169" name="TextBox 1168">
              <a:extLst>
                <a:ext uri="{FF2B5EF4-FFF2-40B4-BE49-F238E27FC236}">
                  <a16:creationId xmlns:a16="http://schemas.microsoft.com/office/drawing/2014/main" id="{D26C033E-D1D8-E253-526C-FA96506EC1C7}"/>
                </a:ext>
              </a:extLst>
            </p:cNvPr>
            <p:cNvSpPr txBox="1"/>
            <p:nvPr/>
          </p:nvSpPr>
          <p:spPr>
            <a:xfrm>
              <a:off x="7507052" y="4017662"/>
              <a:ext cx="688009" cy="400110"/>
            </a:xfrm>
            <a:prstGeom prst="rect">
              <a:avLst/>
            </a:prstGeom>
            <a:noFill/>
          </p:spPr>
          <p:txBody>
            <a:bodyPr wrap="none" rtlCol="0">
              <a:spAutoFit/>
            </a:bodyPr>
            <a:lstStyle/>
            <a:p>
              <a:r>
                <a:rPr lang="pt-BR" sz="2000" noProof="0" dirty="0">
                  <a:latin typeface="Aptos Light" panose="020B0004020202020204" pitchFamily="34" charset="0"/>
                </a:rPr>
                <a:t>“</a:t>
              </a:r>
              <a:r>
                <a:rPr lang="pt-BR" sz="2000" noProof="0" dirty="0"/>
                <a:t>01</a:t>
              </a:r>
              <a:r>
                <a:rPr lang="pt-BR" sz="2000" noProof="0" dirty="0">
                  <a:latin typeface="Aptos Light" panose="020B0004020202020204" pitchFamily="34" charset="0"/>
                </a:rPr>
                <a:t>”</a:t>
              </a:r>
            </a:p>
          </p:txBody>
        </p:sp>
        <p:sp>
          <p:nvSpPr>
            <p:cNvPr id="1179" name="TextBox 1178">
              <a:extLst>
                <a:ext uri="{FF2B5EF4-FFF2-40B4-BE49-F238E27FC236}">
                  <a16:creationId xmlns:a16="http://schemas.microsoft.com/office/drawing/2014/main" id="{8392D619-A97D-5A0A-EEE9-F9DF4E6444D3}"/>
                </a:ext>
              </a:extLst>
            </p:cNvPr>
            <p:cNvSpPr txBox="1"/>
            <p:nvPr/>
          </p:nvSpPr>
          <p:spPr>
            <a:xfrm>
              <a:off x="7542918" y="3283436"/>
              <a:ext cx="364425" cy="400110"/>
            </a:xfrm>
            <a:prstGeom prst="rect">
              <a:avLst/>
            </a:prstGeom>
            <a:noFill/>
          </p:spPr>
          <p:txBody>
            <a:bodyPr wrap="square" rtlCol="0">
              <a:spAutoFit/>
            </a:bodyPr>
            <a:lstStyle/>
            <a:p>
              <a:r>
                <a:rPr lang="pt-BR" sz="2000" noProof="0" dirty="0"/>
                <a:t>0</a:t>
              </a:r>
            </a:p>
          </p:txBody>
        </p:sp>
        <p:sp>
          <p:nvSpPr>
            <p:cNvPr id="1180" name="TextBox 1179">
              <a:extLst>
                <a:ext uri="{FF2B5EF4-FFF2-40B4-BE49-F238E27FC236}">
                  <a16:creationId xmlns:a16="http://schemas.microsoft.com/office/drawing/2014/main" id="{1940BCD5-0458-6797-8373-32F209221D7D}"/>
                </a:ext>
              </a:extLst>
            </p:cNvPr>
            <p:cNvSpPr txBox="1"/>
            <p:nvPr/>
          </p:nvSpPr>
          <p:spPr>
            <a:xfrm>
              <a:off x="7823383" y="3283436"/>
              <a:ext cx="364425" cy="400110"/>
            </a:xfrm>
            <a:prstGeom prst="rect">
              <a:avLst/>
            </a:prstGeom>
            <a:noFill/>
          </p:spPr>
          <p:txBody>
            <a:bodyPr wrap="square" rtlCol="0">
              <a:spAutoFit/>
            </a:bodyPr>
            <a:lstStyle/>
            <a:p>
              <a:r>
                <a:rPr lang="pt-BR" sz="2000" noProof="0" dirty="0"/>
                <a:t>1</a:t>
              </a:r>
            </a:p>
          </p:txBody>
        </p:sp>
        <p:grpSp>
          <p:nvGrpSpPr>
            <p:cNvPr id="1229" name="Group 1228">
              <a:extLst>
                <a:ext uri="{FF2B5EF4-FFF2-40B4-BE49-F238E27FC236}">
                  <a16:creationId xmlns:a16="http://schemas.microsoft.com/office/drawing/2014/main" id="{72731117-BA6C-EB08-F0C7-688BA2F89DB0}"/>
                </a:ext>
              </a:extLst>
            </p:cNvPr>
            <p:cNvGrpSpPr/>
            <p:nvPr/>
          </p:nvGrpSpPr>
          <p:grpSpPr>
            <a:xfrm>
              <a:off x="7507490" y="4814632"/>
              <a:ext cx="638223" cy="998645"/>
              <a:chOff x="7507490" y="4814632"/>
              <a:chExt cx="638223" cy="998645"/>
            </a:xfrm>
          </p:grpSpPr>
          <p:sp>
            <p:nvSpPr>
              <p:cNvPr id="1204" name="Freeform 1203">
                <a:extLst>
                  <a:ext uri="{FF2B5EF4-FFF2-40B4-BE49-F238E27FC236}">
                    <a16:creationId xmlns:a16="http://schemas.microsoft.com/office/drawing/2014/main" id="{2C6FBABF-7F7F-F3B3-517D-43A34BA5761D}"/>
                  </a:ext>
                </a:extLst>
              </p:cNvPr>
              <p:cNvSpPr/>
              <p:nvPr/>
            </p:nvSpPr>
            <p:spPr>
              <a:xfrm flipH="1" flipV="1">
                <a:off x="7507490" y="4814632"/>
                <a:ext cx="228611" cy="997682"/>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 name="connsiteX0" fmla="*/ 0 w 2015083"/>
                  <a:gd name="connsiteY0" fmla="*/ 1222261 h 2389515"/>
                  <a:gd name="connsiteX1" fmla="*/ 757268 w 2015083"/>
                  <a:gd name="connsiteY1" fmla="*/ 7 h 2389515"/>
                  <a:gd name="connsiteX2" fmla="*/ 1386660 w 2015083"/>
                  <a:gd name="connsiteY2" fmla="*/ 1205194 h 2389515"/>
                  <a:gd name="connsiteX3" fmla="*/ 2015089 w 2015083"/>
                  <a:gd name="connsiteY3" fmla="*/ 2389515 h 2389515"/>
                </a:gdLst>
                <a:ahLst/>
                <a:cxnLst>
                  <a:cxn ang="0">
                    <a:pos x="connsiteX0" y="connsiteY0"/>
                  </a:cxn>
                  <a:cxn ang="0">
                    <a:pos x="connsiteX1" y="connsiteY1"/>
                  </a:cxn>
                  <a:cxn ang="0">
                    <a:pos x="connsiteX2" y="connsiteY2"/>
                  </a:cxn>
                  <a:cxn ang="0">
                    <a:pos x="connsiteX3" y="connsiteY3"/>
                  </a:cxn>
                </a:cxnLst>
                <a:rect l="l" t="t" r="r" b="b"/>
                <a:pathLst>
                  <a:path w="2015083" h="2389515">
                    <a:moveTo>
                      <a:pt x="0" y="1222261"/>
                    </a:moveTo>
                    <a:cubicBezTo>
                      <a:pt x="128168" y="684769"/>
                      <a:pt x="178653" y="2852"/>
                      <a:pt x="757268" y="7"/>
                    </a:cubicBezTo>
                    <a:cubicBezTo>
                      <a:pt x="1335883" y="-2838"/>
                      <a:pt x="1234099" y="764577"/>
                      <a:pt x="1386660" y="1205194"/>
                    </a:cubicBezTo>
                    <a:cubicBezTo>
                      <a:pt x="1570995" y="1719952"/>
                      <a:pt x="1155892" y="2389212"/>
                      <a:pt x="2015089" y="2389515"/>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05" name="Freeform 1204">
                <a:extLst>
                  <a:ext uri="{FF2B5EF4-FFF2-40B4-BE49-F238E27FC236}">
                    <a16:creationId xmlns:a16="http://schemas.microsoft.com/office/drawing/2014/main" id="{0A111158-3ECC-F239-BB3A-3F105D7A7D7A}"/>
                  </a:ext>
                </a:extLst>
              </p:cNvPr>
              <p:cNvSpPr/>
              <p:nvPr/>
            </p:nvSpPr>
            <p:spPr>
              <a:xfrm flipH="1" flipV="1">
                <a:off x="7734052" y="4815589"/>
                <a:ext cx="272788" cy="997688"/>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61358"/>
                  <a:gd name="connsiteY0" fmla="*/ 1222261 h 2389515"/>
                  <a:gd name="connsiteX1" fmla="*/ 757268 w 2761358"/>
                  <a:gd name="connsiteY1" fmla="*/ 7 h 2389515"/>
                  <a:gd name="connsiteX2" fmla="*/ 1386660 w 2761358"/>
                  <a:gd name="connsiteY2" fmla="*/ 1205194 h 2389515"/>
                  <a:gd name="connsiteX3" fmla="*/ 2015089 w 2761358"/>
                  <a:gd name="connsiteY3" fmla="*/ 2389515 h 2389515"/>
                  <a:gd name="connsiteX4" fmla="*/ 2761358 w 2761358"/>
                  <a:gd name="connsiteY4" fmla="*/ 1196401 h 2389515"/>
                  <a:gd name="connsiteX0" fmla="*/ 0 w 2761358"/>
                  <a:gd name="connsiteY0" fmla="*/ 1173180 h 2389541"/>
                  <a:gd name="connsiteX1" fmla="*/ 757268 w 2761358"/>
                  <a:gd name="connsiteY1" fmla="*/ 33 h 2389541"/>
                  <a:gd name="connsiteX2" fmla="*/ 1386660 w 2761358"/>
                  <a:gd name="connsiteY2" fmla="*/ 1205220 h 2389541"/>
                  <a:gd name="connsiteX3" fmla="*/ 2015089 w 2761358"/>
                  <a:gd name="connsiteY3" fmla="*/ 2389541 h 2389541"/>
                  <a:gd name="connsiteX4" fmla="*/ 2761358 w 2761358"/>
                  <a:gd name="connsiteY4" fmla="*/ 1196427 h 2389541"/>
                  <a:gd name="connsiteX0" fmla="*/ 0 w 2761358"/>
                  <a:gd name="connsiteY0" fmla="*/ 1173168 h 2389529"/>
                  <a:gd name="connsiteX1" fmla="*/ 757268 w 2761358"/>
                  <a:gd name="connsiteY1" fmla="*/ 21 h 2389529"/>
                  <a:gd name="connsiteX2" fmla="*/ 1386660 w 2761358"/>
                  <a:gd name="connsiteY2" fmla="*/ 1205208 h 2389529"/>
                  <a:gd name="connsiteX3" fmla="*/ 2015089 w 2761358"/>
                  <a:gd name="connsiteY3" fmla="*/ 2389529 h 2389529"/>
                  <a:gd name="connsiteX4" fmla="*/ 2761358 w 2761358"/>
                  <a:gd name="connsiteY4" fmla="*/ 1196415 h 238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1358" h="2389529">
                    <a:moveTo>
                      <a:pt x="0" y="1173168"/>
                    </a:moveTo>
                    <a:cubicBezTo>
                      <a:pt x="13418" y="627770"/>
                      <a:pt x="276717" y="4500"/>
                      <a:pt x="757268" y="21"/>
                    </a:cubicBezTo>
                    <a:cubicBezTo>
                      <a:pt x="1237819" y="-4458"/>
                      <a:pt x="1234099" y="764591"/>
                      <a:pt x="1386660" y="1205208"/>
                    </a:cubicBezTo>
                    <a:cubicBezTo>
                      <a:pt x="1570995" y="1719966"/>
                      <a:pt x="1452579" y="2389224"/>
                      <a:pt x="2015089" y="2389529"/>
                    </a:cubicBezTo>
                    <a:cubicBezTo>
                      <a:pt x="2577599" y="2389834"/>
                      <a:pt x="2639584" y="1821412"/>
                      <a:pt x="2761358" y="1196415"/>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07" name="Freeform 1206">
                <a:extLst>
                  <a:ext uri="{FF2B5EF4-FFF2-40B4-BE49-F238E27FC236}">
                    <a16:creationId xmlns:a16="http://schemas.microsoft.com/office/drawing/2014/main" id="{022080EA-BF22-2CF9-A6AF-88DED1420648}"/>
                  </a:ext>
                </a:extLst>
              </p:cNvPr>
              <p:cNvSpPr/>
              <p:nvPr/>
            </p:nvSpPr>
            <p:spPr>
              <a:xfrm flipH="1" flipV="1">
                <a:off x="8009910" y="4822437"/>
                <a:ext cx="135803" cy="49815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25728"/>
                  <a:gd name="connsiteY0" fmla="*/ 1222261 h 2389515"/>
                  <a:gd name="connsiteX1" fmla="*/ 757268 w 2725728"/>
                  <a:gd name="connsiteY1" fmla="*/ 7 h 2389515"/>
                  <a:gd name="connsiteX2" fmla="*/ 1386660 w 2725728"/>
                  <a:gd name="connsiteY2" fmla="*/ 1205194 h 2389515"/>
                  <a:gd name="connsiteX3" fmla="*/ 2015089 w 2725728"/>
                  <a:gd name="connsiteY3" fmla="*/ 2389515 h 2389515"/>
                  <a:gd name="connsiteX4" fmla="*/ 2725728 w 2725728"/>
                  <a:gd name="connsiteY4" fmla="*/ 1029445 h 2389515"/>
                  <a:gd name="connsiteX0" fmla="*/ 0 w 2761358"/>
                  <a:gd name="connsiteY0" fmla="*/ 1222261 h 2389515"/>
                  <a:gd name="connsiteX1" fmla="*/ 757268 w 2761358"/>
                  <a:gd name="connsiteY1" fmla="*/ 7 h 2389515"/>
                  <a:gd name="connsiteX2" fmla="*/ 1386660 w 2761358"/>
                  <a:gd name="connsiteY2" fmla="*/ 1205194 h 2389515"/>
                  <a:gd name="connsiteX3" fmla="*/ 2015089 w 2761358"/>
                  <a:gd name="connsiteY3" fmla="*/ 2389515 h 2389515"/>
                  <a:gd name="connsiteX4" fmla="*/ 2761358 w 2761358"/>
                  <a:gd name="connsiteY4" fmla="*/ 1196401 h 2389515"/>
                  <a:gd name="connsiteX0" fmla="*/ 0 w 2761358"/>
                  <a:gd name="connsiteY0" fmla="*/ 1173180 h 2389541"/>
                  <a:gd name="connsiteX1" fmla="*/ 757268 w 2761358"/>
                  <a:gd name="connsiteY1" fmla="*/ 33 h 2389541"/>
                  <a:gd name="connsiteX2" fmla="*/ 1386660 w 2761358"/>
                  <a:gd name="connsiteY2" fmla="*/ 1205220 h 2389541"/>
                  <a:gd name="connsiteX3" fmla="*/ 2015089 w 2761358"/>
                  <a:gd name="connsiteY3" fmla="*/ 2389541 h 2389541"/>
                  <a:gd name="connsiteX4" fmla="*/ 2761358 w 2761358"/>
                  <a:gd name="connsiteY4" fmla="*/ 1196427 h 2389541"/>
                  <a:gd name="connsiteX0" fmla="*/ 0 w 2761358"/>
                  <a:gd name="connsiteY0" fmla="*/ 1173168 h 2389529"/>
                  <a:gd name="connsiteX1" fmla="*/ 757268 w 2761358"/>
                  <a:gd name="connsiteY1" fmla="*/ 21 h 2389529"/>
                  <a:gd name="connsiteX2" fmla="*/ 1386660 w 2761358"/>
                  <a:gd name="connsiteY2" fmla="*/ 1205208 h 2389529"/>
                  <a:gd name="connsiteX3" fmla="*/ 2015089 w 2761358"/>
                  <a:gd name="connsiteY3" fmla="*/ 2389529 h 2389529"/>
                  <a:gd name="connsiteX4" fmla="*/ 2761358 w 2761358"/>
                  <a:gd name="connsiteY4" fmla="*/ 1196415 h 2389529"/>
                  <a:gd name="connsiteX0" fmla="*/ 2 w 2004092"/>
                  <a:gd name="connsiteY0" fmla="*/ 21 h 2389529"/>
                  <a:gd name="connsiteX1" fmla="*/ 629394 w 2004092"/>
                  <a:gd name="connsiteY1" fmla="*/ 1205208 h 2389529"/>
                  <a:gd name="connsiteX2" fmla="*/ 1257823 w 2004092"/>
                  <a:gd name="connsiteY2" fmla="*/ 2389529 h 2389529"/>
                  <a:gd name="connsiteX3" fmla="*/ 2004092 w 2004092"/>
                  <a:gd name="connsiteY3" fmla="*/ 1196415 h 2389529"/>
                  <a:gd name="connsiteX0" fmla="*/ -2 w 1374696"/>
                  <a:gd name="connsiteY0" fmla="*/ 8793 h 1193114"/>
                  <a:gd name="connsiteX1" fmla="*/ 628427 w 1374696"/>
                  <a:gd name="connsiteY1" fmla="*/ 1193114 h 1193114"/>
                  <a:gd name="connsiteX2" fmla="*/ 1374696 w 1374696"/>
                  <a:gd name="connsiteY2" fmla="*/ 0 h 1193114"/>
                </a:gdLst>
                <a:ahLst/>
                <a:cxnLst>
                  <a:cxn ang="0">
                    <a:pos x="connsiteX0" y="connsiteY0"/>
                  </a:cxn>
                  <a:cxn ang="0">
                    <a:pos x="connsiteX1" y="connsiteY1"/>
                  </a:cxn>
                  <a:cxn ang="0">
                    <a:pos x="connsiteX2" y="connsiteY2"/>
                  </a:cxn>
                </a:cxnLst>
                <a:rect l="l" t="t" r="r" b="b"/>
                <a:pathLst>
                  <a:path w="1374696" h="1193114">
                    <a:moveTo>
                      <a:pt x="-2" y="8793"/>
                    </a:moveTo>
                    <a:cubicBezTo>
                      <a:pt x="184333" y="523551"/>
                      <a:pt x="65917" y="1192809"/>
                      <a:pt x="628427" y="1193114"/>
                    </a:cubicBezTo>
                    <a:cubicBezTo>
                      <a:pt x="1190937" y="1193419"/>
                      <a:pt x="1252922" y="624997"/>
                      <a:pt x="1374696" y="0"/>
                    </a:cubicBezTo>
                  </a:path>
                </a:pathLst>
              </a:custGeom>
              <a:noFill/>
              <a:ln w="254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1208" name="Rectangle 1207">
            <a:extLst>
              <a:ext uri="{FF2B5EF4-FFF2-40B4-BE49-F238E27FC236}">
                <a16:creationId xmlns:a16="http://schemas.microsoft.com/office/drawing/2014/main" id="{F2B3E1BD-ED4F-140C-4252-1EFE5005B008}"/>
              </a:ext>
            </a:extLst>
          </p:cNvPr>
          <p:cNvSpPr/>
          <p:nvPr/>
        </p:nvSpPr>
        <p:spPr>
          <a:xfrm>
            <a:off x="6573605" y="4782245"/>
            <a:ext cx="66085" cy="505799"/>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09" name="Rectangle 1208">
            <a:extLst>
              <a:ext uri="{FF2B5EF4-FFF2-40B4-BE49-F238E27FC236}">
                <a16:creationId xmlns:a16="http://schemas.microsoft.com/office/drawing/2014/main" id="{A5118DBB-8898-DD8C-340B-A611BBC48958}"/>
              </a:ext>
            </a:extLst>
          </p:cNvPr>
          <p:cNvSpPr/>
          <p:nvPr/>
        </p:nvSpPr>
        <p:spPr>
          <a:xfrm>
            <a:off x="4794729" y="4364872"/>
            <a:ext cx="106621" cy="427383"/>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       </a:t>
            </a:r>
          </a:p>
        </p:txBody>
      </p:sp>
      <p:sp>
        <p:nvSpPr>
          <p:cNvPr id="1210" name="Rectangle 1209">
            <a:extLst>
              <a:ext uri="{FF2B5EF4-FFF2-40B4-BE49-F238E27FC236}">
                <a16:creationId xmlns:a16="http://schemas.microsoft.com/office/drawing/2014/main" id="{80953385-0BBE-F285-A39F-6E139CBC2C13}"/>
              </a:ext>
            </a:extLst>
          </p:cNvPr>
          <p:cNvSpPr/>
          <p:nvPr/>
        </p:nvSpPr>
        <p:spPr>
          <a:xfrm>
            <a:off x="5476849" y="4715999"/>
            <a:ext cx="64941" cy="525081"/>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11" name="Rectangle 1210">
            <a:extLst>
              <a:ext uri="{FF2B5EF4-FFF2-40B4-BE49-F238E27FC236}">
                <a16:creationId xmlns:a16="http://schemas.microsoft.com/office/drawing/2014/main" id="{B3CC3162-D5BC-820D-4DBA-A44A0BF3508F}"/>
              </a:ext>
            </a:extLst>
          </p:cNvPr>
          <p:cNvSpPr/>
          <p:nvPr/>
        </p:nvSpPr>
        <p:spPr>
          <a:xfrm>
            <a:off x="6030269" y="4335544"/>
            <a:ext cx="45719" cy="299677"/>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12" name="Rectangle 1211">
            <a:extLst>
              <a:ext uri="{FF2B5EF4-FFF2-40B4-BE49-F238E27FC236}">
                <a16:creationId xmlns:a16="http://schemas.microsoft.com/office/drawing/2014/main" id="{A789ABD0-1256-1EE9-7089-605F01CB2984}"/>
              </a:ext>
            </a:extLst>
          </p:cNvPr>
          <p:cNvSpPr/>
          <p:nvPr/>
        </p:nvSpPr>
        <p:spPr>
          <a:xfrm>
            <a:off x="6659334" y="4782244"/>
            <a:ext cx="58394" cy="240597"/>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14" name="Freeform 1213">
            <a:extLst>
              <a:ext uri="{FF2B5EF4-FFF2-40B4-BE49-F238E27FC236}">
                <a16:creationId xmlns:a16="http://schemas.microsoft.com/office/drawing/2014/main" id="{B30CD74E-8639-83AB-0C4A-431C1F14AD79}"/>
              </a:ext>
            </a:extLst>
          </p:cNvPr>
          <p:cNvSpPr/>
          <p:nvPr/>
        </p:nvSpPr>
        <p:spPr>
          <a:xfrm>
            <a:off x="6623396" y="5008181"/>
            <a:ext cx="66475" cy="491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2 w 1882397"/>
              <a:gd name="connsiteY0" fmla="*/ 7 h 2389515"/>
              <a:gd name="connsiteX1" fmla="*/ 629390 w 1882397"/>
              <a:gd name="connsiteY1" fmla="*/ 1205194 h 2389515"/>
              <a:gd name="connsiteX2" fmla="*/ 1257819 w 1882397"/>
              <a:gd name="connsiteY2" fmla="*/ 2389515 h 2389515"/>
              <a:gd name="connsiteX3" fmla="*/ 1882397 w 1882397"/>
              <a:gd name="connsiteY3" fmla="*/ 1211290 h 2389515"/>
              <a:gd name="connsiteX0" fmla="*/ -3 w 1253004"/>
              <a:gd name="connsiteY0" fmla="*/ -1 h 1184320"/>
              <a:gd name="connsiteX1" fmla="*/ 628426 w 1253004"/>
              <a:gd name="connsiteY1" fmla="*/ 1184320 h 1184320"/>
              <a:gd name="connsiteX2" fmla="*/ 1253004 w 1253004"/>
              <a:gd name="connsiteY2" fmla="*/ 6095 h 1184320"/>
              <a:gd name="connsiteX0" fmla="*/ -1 w 624577"/>
              <a:gd name="connsiteY0" fmla="*/ 1178225 h 1178225"/>
              <a:gd name="connsiteX1" fmla="*/ 624577 w 624577"/>
              <a:gd name="connsiteY1" fmla="*/ 0 h 1178225"/>
            </a:gdLst>
            <a:ahLst/>
            <a:cxnLst>
              <a:cxn ang="0">
                <a:pos x="connsiteX0" y="connsiteY0"/>
              </a:cxn>
              <a:cxn ang="0">
                <a:pos x="connsiteX1" y="connsiteY1"/>
              </a:cxn>
            </a:cxnLst>
            <a:rect l="l" t="t" r="r" b="b"/>
            <a:pathLst>
              <a:path w="624577" h="1178225">
                <a:moveTo>
                  <a:pt x="-1" y="1178225"/>
                </a:moveTo>
                <a:cubicBezTo>
                  <a:pt x="562509" y="1178530"/>
                  <a:pt x="502803" y="624997"/>
                  <a:pt x="624577" y="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15" name="Rectangle 1214">
            <a:extLst>
              <a:ext uri="{FF2B5EF4-FFF2-40B4-BE49-F238E27FC236}">
                <a16:creationId xmlns:a16="http://schemas.microsoft.com/office/drawing/2014/main" id="{CD09F4CE-7025-C00C-97E8-B313B138F6F4}"/>
              </a:ext>
            </a:extLst>
          </p:cNvPr>
          <p:cNvSpPr/>
          <p:nvPr/>
        </p:nvSpPr>
        <p:spPr>
          <a:xfrm>
            <a:off x="6659229" y="5193014"/>
            <a:ext cx="117890" cy="299677"/>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1231" name="Group 1230">
            <a:extLst>
              <a:ext uri="{FF2B5EF4-FFF2-40B4-BE49-F238E27FC236}">
                <a16:creationId xmlns:a16="http://schemas.microsoft.com/office/drawing/2014/main" id="{741D0EA4-91A3-9F2D-21FD-6E47FB645496}"/>
              </a:ext>
            </a:extLst>
          </p:cNvPr>
          <p:cNvGrpSpPr/>
          <p:nvPr/>
        </p:nvGrpSpPr>
        <p:grpSpPr>
          <a:xfrm>
            <a:off x="6627813" y="2991013"/>
            <a:ext cx="688009" cy="2494973"/>
            <a:chOff x="8108457" y="3283436"/>
            <a:chExt cx="688009" cy="2494973"/>
          </a:xfrm>
        </p:grpSpPr>
        <p:sp>
          <p:nvSpPr>
            <p:cNvPr id="1170" name="TextBox 1169">
              <a:extLst>
                <a:ext uri="{FF2B5EF4-FFF2-40B4-BE49-F238E27FC236}">
                  <a16:creationId xmlns:a16="http://schemas.microsoft.com/office/drawing/2014/main" id="{4601CA31-66B0-6302-22EC-7CF80BC22C2E}"/>
                </a:ext>
              </a:extLst>
            </p:cNvPr>
            <p:cNvSpPr txBox="1"/>
            <p:nvPr/>
          </p:nvSpPr>
          <p:spPr>
            <a:xfrm>
              <a:off x="8108457" y="4019364"/>
              <a:ext cx="688009" cy="400110"/>
            </a:xfrm>
            <a:prstGeom prst="rect">
              <a:avLst/>
            </a:prstGeom>
            <a:noFill/>
          </p:spPr>
          <p:txBody>
            <a:bodyPr wrap="none" rtlCol="0">
              <a:spAutoFit/>
            </a:bodyPr>
            <a:lstStyle/>
            <a:p>
              <a:r>
                <a:rPr lang="pt-BR" sz="2000" noProof="0" dirty="0">
                  <a:latin typeface="Aptos Light" panose="020B0004020202020204" pitchFamily="34" charset="0"/>
                </a:rPr>
                <a:t>“</a:t>
              </a:r>
              <a:r>
                <a:rPr lang="pt-BR" sz="2000" noProof="0" dirty="0"/>
                <a:t>11</a:t>
              </a:r>
              <a:r>
                <a:rPr lang="pt-BR" sz="2000" noProof="0" dirty="0">
                  <a:latin typeface="Aptos Light" panose="020B0004020202020204" pitchFamily="34" charset="0"/>
                </a:rPr>
                <a:t>”</a:t>
              </a:r>
            </a:p>
          </p:txBody>
        </p:sp>
        <p:sp>
          <p:nvSpPr>
            <p:cNvPr id="1181" name="TextBox 1180">
              <a:extLst>
                <a:ext uri="{FF2B5EF4-FFF2-40B4-BE49-F238E27FC236}">
                  <a16:creationId xmlns:a16="http://schemas.microsoft.com/office/drawing/2014/main" id="{93A1E209-5FA3-3748-01DF-81D7D179EC5C}"/>
                </a:ext>
              </a:extLst>
            </p:cNvPr>
            <p:cNvSpPr txBox="1"/>
            <p:nvPr/>
          </p:nvSpPr>
          <p:spPr>
            <a:xfrm>
              <a:off x="8127914" y="3283436"/>
              <a:ext cx="364425" cy="400110"/>
            </a:xfrm>
            <a:prstGeom prst="rect">
              <a:avLst/>
            </a:prstGeom>
            <a:noFill/>
          </p:spPr>
          <p:txBody>
            <a:bodyPr wrap="square" rtlCol="0">
              <a:spAutoFit/>
            </a:bodyPr>
            <a:lstStyle/>
            <a:p>
              <a:r>
                <a:rPr lang="pt-BR" sz="2000" noProof="0" dirty="0"/>
                <a:t>1</a:t>
              </a:r>
            </a:p>
          </p:txBody>
        </p:sp>
        <p:sp>
          <p:nvSpPr>
            <p:cNvPr id="1182" name="TextBox 1181">
              <a:extLst>
                <a:ext uri="{FF2B5EF4-FFF2-40B4-BE49-F238E27FC236}">
                  <a16:creationId xmlns:a16="http://schemas.microsoft.com/office/drawing/2014/main" id="{FA36DB09-9203-13FB-1D39-8D1ECFA2BC3C}"/>
                </a:ext>
              </a:extLst>
            </p:cNvPr>
            <p:cNvSpPr txBox="1"/>
            <p:nvPr/>
          </p:nvSpPr>
          <p:spPr>
            <a:xfrm>
              <a:off x="8428434" y="3283436"/>
              <a:ext cx="364425" cy="400110"/>
            </a:xfrm>
            <a:prstGeom prst="rect">
              <a:avLst/>
            </a:prstGeom>
            <a:noFill/>
          </p:spPr>
          <p:txBody>
            <a:bodyPr wrap="square" rtlCol="0">
              <a:spAutoFit/>
            </a:bodyPr>
            <a:lstStyle/>
            <a:p>
              <a:r>
                <a:rPr lang="pt-BR" sz="2000" noProof="0" dirty="0"/>
                <a:t>1</a:t>
              </a:r>
            </a:p>
          </p:txBody>
        </p:sp>
        <p:sp>
          <p:nvSpPr>
            <p:cNvPr id="1213" name="Freeform 1212">
              <a:extLst>
                <a:ext uri="{FF2B5EF4-FFF2-40B4-BE49-F238E27FC236}">
                  <a16:creationId xmlns:a16="http://schemas.microsoft.com/office/drawing/2014/main" id="{2C2E9808-FB65-147F-460B-948D974D3BAC}"/>
                </a:ext>
              </a:extLst>
            </p:cNvPr>
            <p:cNvSpPr/>
            <p:nvPr/>
          </p:nvSpPr>
          <p:spPr>
            <a:xfrm>
              <a:off x="8168698" y="4782194"/>
              <a:ext cx="280943"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16" name="Freeform 1215">
              <a:extLst>
                <a:ext uri="{FF2B5EF4-FFF2-40B4-BE49-F238E27FC236}">
                  <a16:creationId xmlns:a16="http://schemas.microsoft.com/office/drawing/2014/main" id="{2F0A3017-FC2D-492E-007B-D0BCD23C18CC}"/>
                </a:ext>
              </a:extLst>
            </p:cNvPr>
            <p:cNvSpPr/>
            <p:nvPr/>
          </p:nvSpPr>
          <p:spPr>
            <a:xfrm>
              <a:off x="8447569" y="4782194"/>
              <a:ext cx="299725"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sp>
        <p:nvSpPr>
          <p:cNvPr id="1217" name="Rectangle 1216">
            <a:extLst>
              <a:ext uri="{FF2B5EF4-FFF2-40B4-BE49-F238E27FC236}">
                <a16:creationId xmlns:a16="http://schemas.microsoft.com/office/drawing/2014/main" id="{13653AF8-9EE3-C0B8-49D8-2E3F8B3722A6}"/>
              </a:ext>
            </a:extLst>
          </p:cNvPr>
          <p:cNvSpPr/>
          <p:nvPr/>
        </p:nvSpPr>
        <p:spPr>
          <a:xfrm>
            <a:off x="6608776" y="4789627"/>
            <a:ext cx="48771" cy="299677"/>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1232" name="Group 1231">
            <a:extLst>
              <a:ext uri="{FF2B5EF4-FFF2-40B4-BE49-F238E27FC236}">
                <a16:creationId xmlns:a16="http://schemas.microsoft.com/office/drawing/2014/main" id="{AFB9D4F3-6687-B7CA-BFED-EF5BCE75C53D}"/>
              </a:ext>
            </a:extLst>
          </p:cNvPr>
          <p:cNvGrpSpPr/>
          <p:nvPr/>
        </p:nvGrpSpPr>
        <p:grpSpPr>
          <a:xfrm>
            <a:off x="7197695" y="2991013"/>
            <a:ext cx="727593" cy="2495972"/>
            <a:chOff x="8678339" y="3283436"/>
            <a:chExt cx="727593" cy="2495972"/>
          </a:xfrm>
        </p:grpSpPr>
        <p:sp>
          <p:nvSpPr>
            <p:cNvPr id="1171" name="TextBox 1170">
              <a:extLst>
                <a:ext uri="{FF2B5EF4-FFF2-40B4-BE49-F238E27FC236}">
                  <a16:creationId xmlns:a16="http://schemas.microsoft.com/office/drawing/2014/main" id="{462B61E1-9769-7952-9571-00719DEAD5C3}"/>
                </a:ext>
              </a:extLst>
            </p:cNvPr>
            <p:cNvSpPr txBox="1"/>
            <p:nvPr/>
          </p:nvSpPr>
          <p:spPr>
            <a:xfrm>
              <a:off x="8689986" y="4024241"/>
              <a:ext cx="688009" cy="400110"/>
            </a:xfrm>
            <a:prstGeom prst="rect">
              <a:avLst/>
            </a:prstGeom>
            <a:noFill/>
          </p:spPr>
          <p:txBody>
            <a:bodyPr wrap="none" rtlCol="0">
              <a:spAutoFit/>
            </a:bodyPr>
            <a:lstStyle/>
            <a:p>
              <a:r>
                <a:rPr lang="pt-BR" sz="2000" noProof="0" dirty="0">
                  <a:latin typeface="Aptos Light" panose="020B0004020202020204" pitchFamily="34" charset="0"/>
                </a:rPr>
                <a:t>“</a:t>
              </a:r>
              <a:r>
                <a:rPr lang="pt-BR" sz="2000" noProof="0" dirty="0"/>
                <a:t>11</a:t>
              </a:r>
              <a:r>
                <a:rPr lang="pt-BR" sz="2000" noProof="0" dirty="0">
                  <a:latin typeface="Aptos Light" panose="020B0004020202020204" pitchFamily="34" charset="0"/>
                </a:rPr>
                <a:t>”</a:t>
              </a:r>
            </a:p>
          </p:txBody>
        </p:sp>
        <p:sp>
          <p:nvSpPr>
            <p:cNvPr id="1183" name="TextBox 1182">
              <a:extLst>
                <a:ext uri="{FF2B5EF4-FFF2-40B4-BE49-F238E27FC236}">
                  <a16:creationId xmlns:a16="http://schemas.microsoft.com/office/drawing/2014/main" id="{1634E824-AB5B-F5BF-9B46-5008CCC89C90}"/>
                </a:ext>
              </a:extLst>
            </p:cNvPr>
            <p:cNvSpPr txBox="1"/>
            <p:nvPr/>
          </p:nvSpPr>
          <p:spPr>
            <a:xfrm>
              <a:off x="8736976" y="3283436"/>
              <a:ext cx="364425" cy="400110"/>
            </a:xfrm>
            <a:prstGeom prst="rect">
              <a:avLst/>
            </a:prstGeom>
            <a:noFill/>
          </p:spPr>
          <p:txBody>
            <a:bodyPr wrap="square" rtlCol="0">
              <a:spAutoFit/>
            </a:bodyPr>
            <a:lstStyle/>
            <a:p>
              <a:r>
                <a:rPr lang="pt-BR" sz="2000" noProof="0" dirty="0"/>
                <a:t>1</a:t>
              </a:r>
            </a:p>
          </p:txBody>
        </p:sp>
        <p:sp>
          <p:nvSpPr>
            <p:cNvPr id="1184" name="TextBox 1183">
              <a:extLst>
                <a:ext uri="{FF2B5EF4-FFF2-40B4-BE49-F238E27FC236}">
                  <a16:creationId xmlns:a16="http://schemas.microsoft.com/office/drawing/2014/main" id="{5093E626-1F5E-9879-07AF-2F514019E239}"/>
                </a:ext>
              </a:extLst>
            </p:cNvPr>
            <p:cNvSpPr txBox="1"/>
            <p:nvPr/>
          </p:nvSpPr>
          <p:spPr>
            <a:xfrm>
              <a:off x="9041507" y="3283436"/>
              <a:ext cx="364425" cy="400110"/>
            </a:xfrm>
            <a:prstGeom prst="rect">
              <a:avLst/>
            </a:prstGeom>
            <a:noFill/>
          </p:spPr>
          <p:txBody>
            <a:bodyPr wrap="square" rtlCol="0">
              <a:spAutoFit/>
            </a:bodyPr>
            <a:lstStyle/>
            <a:p>
              <a:r>
                <a:rPr lang="pt-BR" sz="2000" noProof="0" dirty="0"/>
                <a:t>1</a:t>
              </a:r>
            </a:p>
          </p:txBody>
        </p:sp>
        <p:grpSp>
          <p:nvGrpSpPr>
            <p:cNvPr id="1218" name="Group 1217">
              <a:extLst>
                <a:ext uri="{FF2B5EF4-FFF2-40B4-BE49-F238E27FC236}">
                  <a16:creationId xmlns:a16="http://schemas.microsoft.com/office/drawing/2014/main" id="{869F285B-D4C1-E71E-98BC-39C367F21368}"/>
                </a:ext>
              </a:extLst>
            </p:cNvPr>
            <p:cNvGrpSpPr/>
            <p:nvPr/>
          </p:nvGrpSpPr>
          <p:grpSpPr>
            <a:xfrm>
              <a:off x="8678339" y="4779774"/>
              <a:ext cx="639686" cy="999634"/>
              <a:chOff x="7217755" y="5461285"/>
              <a:chExt cx="660071" cy="999634"/>
            </a:xfrm>
          </p:grpSpPr>
          <p:sp>
            <p:nvSpPr>
              <p:cNvPr id="1219" name="Freeform 1218">
                <a:extLst>
                  <a:ext uri="{FF2B5EF4-FFF2-40B4-BE49-F238E27FC236}">
                    <a16:creationId xmlns:a16="http://schemas.microsoft.com/office/drawing/2014/main" id="{C2C8A326-73C0-8959-BC35-7EECF6F22C6D}"/>
                  </a:ext>
                </a:extLst>
              </p:cNvPr>
              <p:cNvSpPr/>
              <p:nvPr/>
            </p:nvSpPr>
            <p:spPr>
              <a:xfrm>
                <a:off x="7288075" y="5461285"/>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20" name="Freeform 1219">
                <a:extLst>
                  <a:ext uri="{FF2B5EF4-FFF2-40B4-BE49-F238E27FC236}">
                    <a16:creationId xmlns:a16="http://schemas.microsoft.com/office/drawing/2014/main" id="{FAD6478D-E5C2-C3E5-5A22-57B7554FAD63}"/>
                  </a:ext>
                </a:extLst>
              </p:cNvPr>
              <p:cNvSpPr/>
              <p:nvPr/>
            </p:nvSpPr>
            <p:spPr>
              <a:xfrm>
                <a:off x="7217755" y="5969704"/>
                <a:ext cx="68477" cy="491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2 w 1882397"/>
                  <a:gd name="connsiteY0" fmla="*/ 7 h 2389515"/>
                  <a:gd name="connsiteX1" fmla="*/ 629390 w 1882397"/>
                  <a:gd name="connsiteY1" fmla="*/ 1205194 h 2389515"/>
                  <a:gd name="connsiteX2" fmla="*/ 1257819 w 1882397"/>
                  <a:gd name="connsiteY2" fmla="*/ 2389515 h 2389515"/>
                  <a:gd name="connsiteX3" fmla="*/ 1882397 w 1882397"/>
                  <a:gd name="connsiteY3" fmla="*/ 1211290 h 2389515"/>
                  <a:gd name="connsiteX0" fmla="*/ -3 w 1253004"/>
                  <a:gd name="connsiteY0" fmla="*/ -1 h 1184320"/>
                  <a:gd name="connsiteX1" fmla="*/ 628426 w 1253004"/>
                  <a:gd name="connsiteY1" fmla="*/ 1184320 h 1184320"/>
                  <a:gd name="connsiteX2" fmla="*/ 1253004 w 1253004"/>
                  <a:gd name="connsiteY2" fmla="*/ 6095 h 1184320"/>
                  <a:gd name="connsiteX0" fmla="*/ -1 w 624577"/>
                  <a:gd name="connsiteY0" fmla="*/ 1178225 h 1178225"/>
                  <a:gd name="connsiteX1" fmla="*/ 624577 w 624577"/>
                  <a:gd name="connsiteY1" fmla="*/ 0 h 1178225"/>
                </a:gdLst>
                <a:ahLst/>
                <a:cxnLst>
                  <a:cxn ang="0">
                    <a:pos x="connsiteX0" y="connsiteY0"/>
                  </a:cxn>
                  <a:cxn ang="0">
                    <a:pos x="connsiteX1" y="connsiteY1"/>
                  </a:cxn>
                </a:cxnLst>
                <a:rect l="l" t="t" r="r" b="b"/>
                <a:pathLst>
                  <a:path w="624577" h="1178225">
                    <a:moveTo>
                      <a:pt x="-1" y="1178225"/>
                    </a:moveTo>
                    <a:cubicBezTo>
                      <a:pt x="562509" y="1178530"/>
                      <a:pt x="502803" y="624997"/>
                      <a:pt x="624577" y="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21" name="Freeform 1220">
                <a:extLst>
                  <a:ext uri="{FF2B5EF4-FFF2-40B4-BE49-F238E27FC236}">
                    <a16:creationId xmlns:a16="http://schemas.microsoft.com/office/drawing/2014/main" id="{F6B1803A-8208-CCDB-C55D-B30283187A21}"/>
                  </a:ext>
                </a:extLst>
              </p:cNvPr>
              <p:cNvSpPr/>
              <p:nvPr/>
            </p:nvSpPr>
            <p:spPr>
              <a:xfrm>
                <a:off x="7575346" y="5461285"/>
                <a:ext cx="289406" cy="996215"/>
              </a:xfrm>
              <a:custGeom>
                <a:avLst/>
                <a:gdLst>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410724"/>
                  <a:gd name="connsiteX1" fmla="*/ 617517 w 2517569"/>
                  <a:gd name="connsiteY1" fmla="*/ 0 h 2410724"/>
                  <a:gd name="connsiteX2" fmla="*/ 1900052 w 2517569"/>
                  <a:gd name="connsiteY2" fmla="*/ 2410691 h 2410724"/>
                  <a:gd name="connsiteX3" fmla="*/ 2517569 w 2517569"/>
                  <a:gd name="connsiteY3" fmla="*/ 1211283 h 2410724"/>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946"/>
                  <a:gd name="connsiteX1" fmla="*/ 617517 w 2517569"/>
                  <a:gd name="connsiteY1" fmla="*/ 0 h 2410946"/>
                  <a:gd name="connsiteX2" fmla="*/ 1900052 w 2517569"/>
                  <a:gd name="connsiteY2" fmla="*/ 2410691 h 2410946"/>
                  <a:gd name="connsiteX3" fmla="*/ 2517569 w 2517569"/>
                  <a:gd name="connsiteY3" fmla="*/ 1211283 h 2410946"/>
                  <a:gd name="connsiteX0" fmla="*/ 0 w 2517569"/>
                  <a:gd name="connsiteY0" fmla="*/ 1199408 h 2410691"/>
                  <a:gd name="connsiteX1" fmla="*/ 617517 w 2517569"/>
                  <a:gd name="connsiteY1" fmla="*/ 0 h 2410691"/>
                  <a:gd name="connsiteX2" fmla="*/ 1900052 w 2517569"/>
                  <a:gd name="connsiteY2" fmla="*/ 2410691 h 2410691"/>
                  <a:gd name="connsiteX3" fmla="*/ 2517569 w 2517569"/>
                  <a:gd name="connsiteY3" fmla="*/ 1211283 h 2410691"/>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89514"/>
                  <a:gd name="connsiteX1" fmla="*/ 617517 w 2517569"/>
                  <a:gd name="connsiteY1" fmla="*/ 0 h 2389514"/>
                  <a:gd name="connsiteX2" fmla="*/ 1892991 w 2517569"/>
                  <a:gd name="connsiteY2" fmla="*/ 2389508 h 2389514"/>
                  <a:gd name="connsiteX3" fmla="*/ 2517569 w 2517569"/>
                  <a:gd name="connsiteY3" fmla="*/ 1211283 h 2389514"/>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2056"/>
                  <a:gd name="connsiteX1" fmla="*/ 617517 w 2517569"/>
                  <a:gd name="connsiteY1" fmla="*/ 0 h 2392056"/>
                  <a:gd name="connsiteX2" fmla="*/ 1892991 w 2517569"/>
                  <a:gd name="connsiteY2" fmla="*/ 2389508 h 2392056"/>
                  <a:gd name="connsiteX3" fmla="*/ 2517569 w 2517569"/>
                  <a:gd name="connsiteY3" fmla="*/ 1211283 h 2392056"/>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97960"/>
                  <a:gd name="connsiteX1" fmla="*/ 617517 w 2517569"/>
                  <a:gd name="connsiteY1" fmla="*/ 0 h 2397960"/>
                  <a:gd name="connsiteX2" fmla="*/ 1892991 w 2517569"/>
                  <a:gd name="connsiteY2" fmla="*/ 2389508 h 2397960"/>
                  <a:gd name="connsiteX3" fmla="*/ 2517569 w 2517569"/>
                  <a:gd name="connsiteY3" fmla="*/ 1211283 h 2397960"/>
                  <a:gd name="connsiteX0" fmla="*/ 0 w 2517569"/>
                  <a:gd name="connsiteY0" fmla="*/ 1199408 h 2389508"/>
                  <a:gd name="connsiteX1" fmla="*/ 617517 w 2517569"/>
                  <a:gd name="connsiteY1" fmla="*/ 0 h 2389508"/>
                  <a:gd name="connsiteX2" fmla="*/ 1892991 w 2517569"/>
                  <a:gd name="connsiteY2" fmla="*/ 2389508 h 2389508"/>
                  <a:gd name="connsiteX3" fmla="*/ 2517569 w 2517569"/>
                  <a:gd name="connsiteY3" fmla="*/ 1211283 h 2389508"/>
                  <a:gd name="connsiteX0" fmla="*/ 0 w 2517569"/>
                  <a:gd name="connsiteY0" fmla="*/ 1199408 h 2397948"/>
                  <a:gd name="connsiteX1" fmla="*/ 617517 w 2517569"/>
                  <a:gd name="connsiteY1" fmla="*/ 0 h 2397948"/>
                  <a:gd name="connsiteX2" fmla="*/ 1892991 w 2517569"/>
                  <a:gd name="connsiteY2" fmla="*/ 2389508 h 2397948"/>
                  <a:gd name="connsiteX3" fmla="*/ 2517569 w 2517569"/>
                  <a:gd name="connsiteY3" fmla="*/ 1211283 h 2397948"/>
                  <a:gd name="connsiteX0" fmla="*/ 0 w 2517569"/>
                  <a:gd name="connsiteY0" fmla="*/ 1199408 h 2389863"/>
                  <a:gd name="connsiteX1" fmla="*/ 617517 w 2517569"/>
                  <a:gd name="connsiteY1" fmla="*/ 0 h 2389863"/>
                  <a:gd name="connsiteX2" fmla="*/ 1892991 w 2517569"/>
                  <a:gd name="connsiteY2" fmla="*/ 2389508 h 2389863"/>
                  <a:gd name="connsiteX3" fmla="*/ 2517569 w 2517569"/>
                  <a:gd name="connsiteY3" fmla="*/ 1211283 h 2389863"/>
                  <a:gd name="connsiteX0" fmla="*/ 0 w 2517569"/>
                  <a:gd name="connsiteY0" fmla="*/ 1199463 h 2389887"/>
                  <a:gd name="connsiteX1" fmla="*/ 617517 w 2517569"/>
                  <a:gd name="connsiteY1" fmla="*/ 55 h 2389887"/>
                  <a:gd name="connsiteX2" fmla="*/ 1892991 w 2517569"/>
                  <a:gd name="connsiteY2" fmla="*/ 2389563 h 2389887"/>
                  <a:gd name="connsiteX3" fmla="*/ 2517569 w 2517569"/>
                  <a:gd name="connsiteY3" fmla="*/ 1211338 h 2389887"/>
                  <a:gd name="connsiteX0" fmla="*/ 0 w 2517569"/>
                  <a:gd name="connsiteY0" fmla="*/ 1199464 h 2389564"/>
                  <a:gd name="connsiteX1" fmla="*/ 617517 w 2517569"/>
                  <a:gd name="connsiteY1" fmla="*/ 56 h 2389564"/>
                  <a:gd name="connsiteX2" fmla="*/ 1892991 w 2517569"/>
                  <a:gd name="connsiteY2" fmla="*/ 2389564 h 2389564"/>
                  <a:gd name="connsiteX3" fmla="*/ 2517569 w 2517569"/>
                  <a:gd name="connsiteY3" fmla="*/ 1211339 h 2389564"/>
                  <a:gd name="connsiteX0" fmla="*/ 0 w 2517569"/>
                  <a:gd name="connsiteY0" fmla="*/ 1199408 h 2389508"/>
                  <a:gd name="connsiteX1" fmla="*/ 617517 w 2517569"/>
                  <a:gd name="connsiteY1" fmla="*/ 0 h 2389508"/>
                  <a:gd name="connsiteX2" fmla="*/ 1370477 w 2517569"/>
                  <a:gd name="connsiteY2" fmla="*/ 1201657 h 2389508"/>
                  <a:gd name="connsiteX3" fmla="*/ 1892991 w 2517569"/>
                  <a:gd name="connsiteY3" fmla="*/ 2389508 h 2389508"/>
                  <a:gd name="connsiteX4" fmla="*/ 2517569 w 2517569"/>
                  <a:gd name="connsiteY4" fmla="*/ 1211283 h 2389508"/>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09"/>
                  <a:gd name="connsiteX1" fmla="*/ 617517 w 2517569"/>
                  <a:gd name="connsiteY1" fmla="*/ 0 h 2389509"/>
                  <a:gd name="connsiteX2" fmla="*/ 1264562 w 2517569"/>
                  <a:gd name="connsiteY2" fmla="*/ 1205187 h 2389509"/>
                  <a:gd name="connsiteX3" fmla="*/ 1892991 w 2517569"/>
                  <a:gd name="connsiteY3" fmla="*/ 2389508 h 2389509"/>
                  <a:gd name="connsiteX4" fmla="*/ 2517569 w 2517569"/>
                  <a:gd name="connsiteY4" fmla="*/ 1211283 h 2389509"/>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8 h 2389548"/>
                  <a:gd name="connsiteX1" fmla="*/ 617517 w 2517569"/>
                  <a:gd name="connsiteY1" fmla="*/ 0 h 2389548"/>
                  <a:gd name="connsiteX2" fmla="*/ 1264562 w 2517569"/>
                  <a:gd name="connsiteY2" fmla="*/ 1205187 h 2389548"/>
                  <a:gd name="connsiteX3" fmla="*/ 1892991 w 2517569"/>
                  <a:gd name="connsiteY3" fmla="*/ 2389508 h 2389548"/>
                  <a:gd name="connsiteX4" fmla="*/ 2517569 w 2517569"/>
                  <a:gd name="connsiteY4" fmla="*/ 1211283 h 2389548"/>
                  <a:gd name="connsiteX0" fmla="*/ 0 w 2517569"/>
                  <a:gd name="connsiteY0" fmla="*/ 1199409 h 2389549"/>
                  <a:gd name="connsiteX1" fmla="*/ 617517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09 h 2389549"/>
                  <a:gd name="connsiteX1" fmla="*/ 635170 w 2517569"/>
                  <a:gd name="connsiteY1" fmla="*/ 1 h 2389549"/>
                  <a:gd name="connsiteX2" fmla="*/ 1264562 w 2517569"/>
                  <a:gd name="connsiteY2" fmla="*/ 1205188 h 2389549"/>
                  <a:gd name="connsiteX3" fmla="*/ 1892991 w 2517569"/>
                  <a:gd name="connsiteY3" fmla="*/ 2389509 h 2389549"/>
                  <a:gd name="connsiteX4" fmla="*/ 2517569 w 2517569"/>
                  <a:gd name="connsiteY4" fmla="*/ 1211284 h 2389549"/>
                  <a:gd name="connsiteX0" fmla="*/ 0 w 2517569"/>
                  <a:gd name="connsiteY0" fmla="*/ 1199443 h 2389583"/>
                  <a:gd name="connsiteX1" fmla="*/ 635170 w 2517569"/>
                  <a:gd name="connsiteY1" fmla="*/ 35 h 2389583"/>
                  <a:gd name="connsiteX2" fmla="*/ 1264562 w 2517569"/>
                  <a:gd name="connsiteY2" fmla="*/ 1205222 h 2389583"/>
                  <a:gd name="connsiteX3" fmla="*/ 1892991 w 2517569"/>
                  <a:gd name="connsiteY3" fmla="*/ 2389543 h 2389583"/>
                  <a:gd name="connsiteX4" fmla="*/ 2517569 w 2517569"/>
                  <a:gd name="connsiteY4" fmla="*/ 1211318 h 2389583"/>
                  <a:gd name="connsiteX0" fmla="*/ 0 w 2517569"/>
                  <a:gd name="connsiteY0" fmla="*/ 1199554 h 2389694"/>
                  <a:gd name="connsiteX1" fmla="*/ 635170 w 2517569"/>
                  <a:gd name="connsiteY1" fmla="*/ 146 h 2389694"/>
                  <a:gd name="connsiteX2" fmla="*/ 1264562 w 2517569"/>
                  <a:gd name="connsiteY2" fmla="*/ 1205333 h 2389694"/>
                  <a:gd name="connsiteX3" fmla="*/ 1892991 w 2517569"/>
                  <a:gd name="connsiteY3" fmla="*/ 2389654 h 2389694"/>
                  <a:gd name="connsiteX4" fmla="*/ 2517569 w 2517569"/>
                  <a:gd name="connsiteY4" fmla="*/ 1211429 h 2389694"/>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55"/>
                  <a:gd name="connsiteX1" fmla="*/ 635170 w 2517569"/>
                  <a:gd name="connsiteY1" fmla="*/ 7 h 2389555"/>
                  <a:gd name="connsiteX2" fmla="*/ 1264562 w 2517569"/>
                  <a:gd name="connsiteY2" fmla="*/ 1205194 h 2389555"/>
                  <a:gd name="connsiteX3" fmla="*/ 1892991 w 2517569"/>
                  <a:gd name="connsiteY3" fmla="*/ 2389515 h 2389555"/>
                  <a:gd name="connsiteX4" fmla="*/ 2517569 w 2517569"/>
                  <a:gd name="connsiteY4" fmla="*/ 1211290 h 2389555"/>
                  <a:gd name="connsiteX0" fmla="*/ 0 w 2517569"/>
                  <a:gd name="connsiteY0" fmla="*/ 1199415 h 2389515"/>
                  <a:gd name="connsiteX1" fmla="*/ 635170 w 2517569"/>
                  <a:gd name="connsiteY1" fmla="*/ 7 h 2389515"/>
                  <a:gd name="connsiteX2" fmla="*/ 1264562 w 2517569"/>
                  <a:gd name="connsiteY2" fmla="*/ 1205194 h 2389515"/>
                  <a:gd name="connsiteX3" fmla="*/ 1892991 w 2517569"/>
                  <a:gd name="connsiteY3" fmla="*/ 2389515 h 2389515"/>
                  <a:gd name="connsiteX4" fmla="*/ 2517569 w 2517569"/>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 name="connsiteX0" fmla="*/ 0 w 2639667"/>
                  <a:gd name="connsiteY0" fmla="*/ 1222261 h 2389515"/>
                  <a:gd name="connsiteX1" fmla="*/ 757268 w 2639667"/>
                  <a:gd name="connsiteY1" fmla="*/ 7 h 2389515"/>
                  <a:gd name="connsiteX2" fmla="*/ 1386660 w 2639667"/>
                  <a:gd name="connsiteY2" fmla="*/ 1205194 h 2389515"/>
                  <a:gd name="connsiteX3" fmla="*/ 2015089 w 2639667"/>
                  <a:gd name="connsiteY3" fmla="*/ 2389515 h 2389515"/>
                  <a:gd name="connsiteX4" fmla="*/ 2639667 w 2639667"/>
                  <a:gd name="connsiteY4" fmla="*/ 1211290 h 23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667" h="2389515">
                    <a:moveTo>
                      <a:pt x="0" y="1222261"/>
                    </a:moveTo>
                    <a:cubicBezTo>
                      <a:pt x="128168" y="684769"/>
                      <a:pt x="178653" y="2852"/>
                      <a:pt x="757268" y="7"/>
                    </a:cubicBezTo>
                    <a:cubicBezTo>
                      <a:pt x="1335883" y="-2838"/>
                      <a:pt x="1234099" y="764577"/>
                      <a:pt x="1386660" y="1205194"/>
                    </a:cubicBezTo>
                    <a:cubicBezTo>
                      <a:pt x="1570995" y="1719952"/>
                      <a:pt x="1452579" y="2389210"/>
                      <a:pt x="2015089" y="2389515"/>
                    </a:cubicBezTo>
                    <a:cubicBezTo>
                      <a:pt x="2577599" y="2389820"/>
                      <a:pt x="2517893" y="1851518"/>
                      <a:pt x="2639667" y="1211290"/>
                    </a:cubicBezTo>
                  </a:path>
                </a:pathLst>
              </a:custGeom>
              <a:noFill/>
              <a:ln w="31750">
                <a:solidFill>
                  <a:srgbClr val="7030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22" name="Rectangle 1221">
                <a:extLst>
                  <a:ext uri="{FF2B5EF4-FFF2-40B4-BE49-F238E27FC236}">
                    <a16:creationId xmlns:a16="http://schemas.microsoft.com/office/drawing/2014/main" id="{5446FEA3-6CA4-0D0A-26E0-630BF7D5E16A}"/>
                  </a:ext>
                </a:extLst>
              </p:cNvPr>
              <p:cNvSpPr/>
              <p:nvPr/>
            </p:nvSpPr>
            <p:spPr>
              <a:xfrm>
                <a:off x="7756385" y="5901992"/>
                <a:ext cx="121441" cy="299677"/>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cxnSp>
        <p:nvCxnSpPr>
          <p:cNvPr id="1223" name="Straight Connector 1222">
            <a:extLst>
              <a:ext uri="{FF2B5EF4-FFF2-40B4-BE49-F238E27FC236}">
                <a16:creationId xmlns:a16="http://schemas.microsoft.com/office/drawing/2014/main" id="{83BE122A-9B45-48F4-26D6-F113181D5A5A}"/>
              </a:ext>
            </a:extLst>
          </p:cNvPr>
          <p:cNvCxnSpPr>
            <a:cxnSpLocks/>
          </p:cNvCxnSpPr>
          <p:nvPr/>
        </p:nvCxnSpPr>
        <p:spPr>
          <a:xfrm>
            <a:off x="4293432" y="5008684"/>
            <a:ext cx="4146353" cy="0"/>
          </a:xfrm>
          <a:prstGeom prst="line">
            <a:avLst/>
          </a:prstGeom>
          <a:ln w="158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24" name="Rectangle 1223">
            <a:extLst>
              <a:ext uri="{FF2B5EF4-FFF2-40B4-BE49-F238E27FC236}">
                <a16:creationId xmlns:a16="http://schemas.microsoft.com/office/drawing/2014/main" id="{F8BB9623-285C-47DC-6ED4-1A117E16BCDB}"/>
              </a:ext>
            </a:extLst>
          </p:cNvPr>
          <p:cNvSpPr/>
          <p:nvPr/>
        </p:nvSpPr>
        <p:spPr>
          <a:xfrm>
            <a:off x="6545490" y="5226051"/>
            <a:ext cx="114983" cy="299677"/>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25" name="Rectangle 1224">
            <a:extLst>
              <a:ext uri="{FF2B5EF4-FFF2-40B4-BE49-F238E27FC236}">
                <a16:creationId xmlns:a16="http://schemas.microsoft.com/office/drawing/2014/main" id="{5E9E34CD-9259-8078-A686-5908F84994AA}"/>
              </a:ext>
            </a:extLst>
          </p:cNvPr>
          <p:cNvSpPr/>
          <p:nvPr/>
        </p:nvSpPr>
        <p:spPr>
          <a:xfrm>
            <a:off x="6076091" y="5481006"/>
            <a:ext cx="45719" cy="284244"/>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7" name="Slide Number Placeholder 6">
            <a:extLst>
              <a:ext uri="{FF2B5EF4-FFF2-40B4-BE49-F238E27FC236}">
                <a16:creationId xmlns:a16="http://schemas.microsoft.com/office/drawing/2014/main" id="{78FA0B14-F74D-37A5-8BCD-E2000544D194}"/>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45</a:t>
            </a:fld>
            <a:endParaRPr lang="pt-BR" noProof="0" dirty="0"/>
          </a:p>
        </p:txBody>
      </p:sp>
    </p:spTree>
    <p:extLst>
      <p:ext uri="{BB962C8B-B14F-4D97-AF65-F5344CB8AC3E}">
        <p14:creationId xmlns:p14="http://schemas.microsoft.com/office/powerpoint/2010/main" val="36704277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26"/>
                                        </p:tgtEl>
                                        <p:attrNameLst>
                                          <p:attrName>style.visibility</p:attrName>
                                        </p:attrNameLst>
                                      </p:cBhvr>
                                      <p:to>
                                        <p:strVal val="visible"/>
                                      </p:to>
                                    </p:set>
                                    <p:animEffect transition="in" filter="wipe(up)">
                                      <p:cBhvr>
                                        <p:cTn id="7" dur="500"/>
                                        <p:tgtEl>
                                          <p:spTgt spid="12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227"/>
                                        </p:tgtEl>
                                        <p:attrNameLst>
                                          <p:attrName>style.visibility</p:attrName>
                                        </p:attrNameLst>
                                      </p:cBhvr>
                                      <p:to>
                                        <p:strVal val="visible"/>
                                      </p:to>
                                    </p:set>
                                    <p:animEffect transition="in" filter="wipe(up)">
                                      <p:cBhvr>
                                        <p:cTn id="12" dur="500"/>
                                        <p:tgtEl>
                                          <p:spTgt spid="122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28"/>
                                        </p:tgtEl>
                                        <p:attrNameLst>
                                          <p:attrName>style.visibility</p:attrName>
                                        </p:attrNameLst>
                                      </p:cBhvr>
                                      <p:to>
                                        <p:strVal val="visible"/>
                                      </p:to>
                                    </p:set>
                                    <p:animEffect transition="in" filter="wipe(up)">
                                      <p:cBhvr>
                                        <p:cTn id="17" dur="500"/>
                                        <p:tgtEl>
                                          <p:spTgt spid="122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230"/>
                                        </p:tgtEl>
                                        <p:attrNameLst>
                                          <p:attrName>style.visibility</p:attrName>
                                        </p:attrNameLst>
                                      </p:cBhvr>
                                      <p:to>
                                        <p:strVal val="visible"/>
                                      </p:to>
                                    </p:set>
                                    <p:animEffect transition="in" filter="wipe(up)">
                                      <p:cBhvr>
                                        <p:cTn id="22" dur="500"/>
                                        <p:tgtEl>
                                          <p:spTgt spid="123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231"/>
                                        </p:tgtEl>
                                        <p:attrNameLst>
                                          <p:attrName>style.visibility</p:attrName>
                                        </p:attrNameLst>
                                      </p:cBhvr>
                                      <p:to>
                                        <p:strVal val="visible"/>
                                      </p:to>
                                    </p:set>
                                    <p:animEffect transition="in" filter="wipe(up)">
                                      <p:cBhvr>
                                        <p:cTn id="27" dur="500"/>
                                        <p:tgtEl>
                                          <p:spTgt spid="1231"/>
                                        </p:tgtEl>
                                      </p:cBhvr>
                                    </p:animEffect>
                                  </p:childTnLst>
                                </p:cTn>
                              </p:par>
                            </p:childTnLst>
                          </p:cTn>
                        </p:par>
                        <p:par>
                          <p:cTn id="28" fill="hold">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1214"/>
                                        </p:tgtEl>
                                        <p:attrNameLst>
                                          <p:attrName>style.visibility</p:attrName>
                                        </p:attrNameLst>
                                      </p:cBhvr>
                                      <p:to>
                                        <p:strVal val="visible"/>
                                      </p:to>
                                    </p:set>
                                    <p:animEffect transition="in" filter="wipe(up)">
                                      <p:cBhvr>
                                        <p:cTn id="31" dur="500"/>
                                        <p:tgtEl>
                                          <p:spTgt spid="121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nodeType="clickEffect">
                                  <p:stCondLst>
                                    <p:cond delay="0"/>
                                  </p:stCondLst>
                                  <p:childTnLst>
                                    <p:set>
                                      <p:cBhvr>
                                        <p:cTn id="35" dur="1" fill="hold">
                                          <p:stCondLst>
                                            <p:cond delay="0"/>
                                          </p:stCondLst>
                                        </p:cTn>
                                        <p:tgtEl>
                                          <p:spTgt spid="1232"/>
                                        </p:tgtEl>
                                        <p:attrNameLst>
                                          <p:attrName>style.visibility</p:attrName>
                                        </p:attrNameLst>
                                      </p:cBhvr>
                                      <p:to>
                                        <p:strVal val="visible"/>
                                      </p:to>
                                    </p:set>
                                    <p:animEffect transition="in" filter="wipe(up)">
                                      <p:cBhvr>
                                        <p:cTn id="36" dur="500"/>
                                        <p:tgtEl>
                                          <p:spTgt spid="1232"/>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dissolve">
                                      <p:cBhvr>
                                        <p:cTn id="41" dur="500"/>
                                        <p:tgtEl>
                                          <p:spTgt spid="5"/>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dissolve">
                                      <p:cBhvr>
                                        <p:cTn id="4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214"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DD78C3-10D3-28A9-6CD0-31094C4D6A4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A52A6A8-AEE0-87C6-686E-704BA7E718B5}"/>
              </a:ext>
            </a:extLst>
          </p:cNvPr>
          <p:cNvSpPr>
            <a:spLocks noGrp="1"/>
          </p:cNvSpPr>
          <p:nvPr>
            <p:ph type="title"/>
          </p:nvPr>
        </p:nvSpPr>
        <p:spPr>
          <a:xfrm>
            <a:off x="803716" y="272351"/>
            <a:ext cx="10515600" cy="894622"/>
          </a:xfrm>
        </p:spPr>
        <p:txBody>
          <a:bodyPr/>
          <a:lstStyle/>
          <a:p>
            <a:r>
              <a:rPr lang="pt-BR" noProof="0" dirty="0"/>
              <a:t>Diagramas de constelação</a:t>
            </a:r>
          </a:p>
        </p:txBody>
      </p:sp>
      <p:sp>
        <p:nvSpPr>
          <p:cNvPr id="17" name="AutoShape 2" descr="{\displaystyle t}">
            <a:extLst>
              <a:ext uri="{FF2B5EF4-FFF2-40B4-BE49-F238E27FC236}">
                <a16:creationId xmlns:a16="http://schemas.microsoft.com/office/drawing/2014/main" id="{AFC28E0A-C049-6E0F-9973-D349FA8D1E1D}"/>
              </a:ext>
            </a:extLst>
          </p:cNvPr>
          <p:cNvSpPr>
            <a:spLocks noChangeAspect="1" noChangeArrowheads="1"/>
          </p:cNvSpPr>
          <p:nvPr/>
        </p:nvSpPr>
        <p:spPr bwMode="auto">
          <a:xfrm>
            <a:off x="990600"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noProof="0" dirty="0"/>
          </a:p>
        </p:txBody>
      </p:sp>
      <p:sp>
        <p:nvSpPr>
          <p:cNvPr id="27" name="AutoShape 5" descr="{\displaystyle t}">
            <a:extLst>
              <a:ext uri="{FF2B5EF4-FFF2-40B4-BE49-F238E27FC236}">
                <a16:creationId xmlns:a16="http://schemas.microsoft.com/office/drawing/2014/main" id="{B493B41F-297E-2780-848F-E54ABA26C5ED}"/>
              </a:ext>
            </a:extLst>
          </p:cNvPr>
          <p:cNvSpPr>
            <a:spLocks noChangeAspect="1" noChangeArrowheads="1"/>
          </p:cNvSpPr>
          <p:nvPr/>
        </p:nvSpPr>
        <p:spPr bwMode="auto">
          <a:xfrm>
            <a:off x="1143000"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noProof="0" dirty="0"/>
          </a:p>
        </p:txBody>
      </p:sp>
      <p:sp>
        <p:nvSpPr>
          <p:cNvPr id="3" name="TextBox 2">
            <a:extLst>
              <a:ext uri="{FF2B5EF4-FFF2-40B4-BE49-F238E27FC236}">
                <a16:creationId xmlns:a16="http://schemas.microsoft.com/office/drawing/2014/main" id="{F33EF9D3-8BAF-0E46-ED9E-685D1451209D}"/>
              </a:ext>
            </a:extLst>
          </p:cNvPr>
          <p:cNvSpPr txBox="1"/>
          <p:nvPr/>
        </p:nvSpPr>
        <p:spPr>
          <a:xfrm>
            <a:off x="803716" y="1169001"/>
            <a:ext cx="11530307" cy="523220"/>
          </a:xfrm>
          <a:prstGeom prst="rect">
            <a:avLst/>
          </a:prstGeom>
          <a:noFill/>
        </p:spPr>
        <p:txBody>
          <a:bodyPr wrap="square">
            <a:spAutoFit/>
          </a:bodyPr>
          <a:lstStyle/>
          <a:p>
            <a:pPr marL="58737">
              <a:buClr>
                <a:srgbClr val="0E00A3"/>
              </a:buClr>
            </a:pPr>
            <a:r>
              <a:rPr lang="pt-BR" sz="2800" noProof="0" dirty="0"/>
              <a:t>Caracterização gráfica da modulação: amplitude e fase dos símbolos</a:t>
            </a:r>
          </a:p>
        </p:txBody>
      </p:sp>
      <p:sp>
        <p:nvSpPr>
          <p:cNvPr id="6" name="Rectangle 5">
            <a:extLst>
              <a:ext uri="{FF2B5EF4-FFF2-40B4-BE49-F238E27FC236}">
                <a16:creationId xmlns:a16="http://schemas.microsoft.com/office/drawing/2014/main" id="{8546B61F-0F2A-FCAC-3586-9535C4DA97EA}"/>
              </a:ext>
            </a:extLst>
          </p:cNvPr>
          <p:cNvSpPr/>
          <p:nvPr/>
        </p:nvSpPr>
        <p:spPr>
          <a:xfrm>
            <a:off x="1295400" y="2078669"/>
            <a:ext cx="3380746" cy="3380746"/>
          </a:xfrm>
          <a:prstGeom prst="rect">
            <a:avLst/>
          </a:prstGeom>
          <a:solidFill>
            <a:schemeClr val="tx2">
              <a:lumMod val="10000"/>
              <a:lumOff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cxnSp>
        <p:nvCxnSpPr>
          <p:cNvPr id="7" name="Straight Connector 6">
            <a:extLst>
              <a:ext uri="{FF2B5EF4-FFF2-40B4-BE49-F238E27FC236}">
                <a16:creationId xmlns:a16="http://schemas.microsoft.com/office/drawing/2014/main" id="{6071B3F3-EFF2-3D39-CBFD-3F6833259BAC}"/>
              </a:ext>
            </a:extLst>
          </p:cNvPr>
          <p:cNvCxnSpPr>
            <a:cxnSpLocks/>
            <a:stCxn id="6" idx="2"/>
            <a:endCxn id="6" idx="0"/>
          </p:cNvCxnSpPr>
          <p:nvPr/>
        </p:nvCxnSpPr>
        <p:spPr>
          <a:xfrm flipV="1">
            <a:off x="2985773" y="2078669"/>
            <a:ext cx="0" cy="3380746"/>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5F39C079-822F-7530-0F89-4D9F6256C120}"/>
              </a:ext>
            </a:extLst>
          </p:cNvPr>
          <p:cNvCxnSpPr>
            <a:cxnSpLocks/>
          </p:cNvCxnSpPr>
          <p:nvPr/>
        </p:nvCxnSpPr>
        <p:spPr>
          <a:xfrm flipV="1">
            <a:off x="1657532" y="3763394"/>
            <a:ext cx="1324712" cy="1332401"/>
          </a:xfrm>
          <a:prstGeom prst="line">
            <a:avLst/>
          </a:prstGeom>
          <a:ln w="12700">
            <a:solidFill>
              <a:schemeClr val="tx1">
                <a:lumMod val="50000"/>
                <a:lumOff val="50000"/>
              </a:schemeClr>
            </a:solidFill>
            <a:prstDash val="dash"/>
            <a:headEnd type="triangle"/>
            <a:tailEnd type="none"/>
          </a:ln>
        </p:spPr>
        <p:style>
          <a:lnRef idx="2">
            <a:schemeClr val="accent1"/>
          </a:lnRef>
          <a:fillRef idx="0">
            <a:schemeClr val="accent1"/>
          </a:fillRef>
          <a:effectRef idx="1">
            <a:schemeClr val="accent1"/>
          </a:effectRef>
          <a:fontRef idx="minor">
            <a:schemeClr val="tx1"/>
          </a:fontRef>
        </p:style>
      </p:cxnSp>
      <p:sp>
        <p:nvSpPr>
          <p:cNvPr id="10" name="Oval 9">
            <a:extLst>
              <a:ext uri="{FF2B5EF4-FFF2-40B4-BE49-F238E27FC236}">
                <a16:creationId xmlns:a16="http://schemas.microsoft.com/office/drawing/2014/main" id="{364A3436-DDE2-B91F-B2CD-CEF42ED330A2}"/>
              </a:ext>
            </a:extLst>
          </p:cNvPr>
          <p:cNvSpPr/>
          <p:nvPr/>
        </p:nvSpPr>
        <p:spPr>
          <a:xfrm>
            <a:off x="4319508" y="2323521"/>
            <a:ext cx="106326" cy="106326"/>
          </a:xfrm>
          <a:prstGeom prst="ellipse">
            <a:avLst/>
          </a:prstGeom>
          <a:solidFill>
            <a:srgbClr val="FF0000"/>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 name="Oval 10">
            <a:extLst>
              <a:ext uri="{FF2B5EF4-FFF2-40B4-BE49-F238E27FC236}">
                <a16:creationId xmlns:a16="http://schemas.microsoft.com/office/drawing/2014/main" id="{E045774F-7BFB-9858-AE02-91D5B7268D4E}"/>
              </a:ext>
            </a:extLst>
          </p:cNvPr>
          <p:cNvSpPr/>
          <p:nvPr/>
        </p:nvSpPr>
        <p:spPr>
          <a:xfrm>
            <a:off x="1540795" y="2324668"/>
            <a:ext cx="106326" cy="106326"/>
          </a:xfrm>
          <a:prstGeom prst="ellipse">
            <a:avLst/>
          </a:prstGeom>
          <a:solidFill>
            <a:srgbClr val="FF0000"/>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 name="Oval 11">
            <a:extLst>
              <a:ext uri="{FF2B5EF4-FFF2-40B4-BE49-F238E27FC236}">
                <a16:creationId xmlns:a16="http://schemas.microsoft.com/office/drawing/2014/main" id="{BE4E25D0-5E07-0B0D-C299-47914BA5787F}"/>
              </a:ext>
            </a:extLst>
          </p:cNvPr>
          <p:cNvSpPr/>
          <p:nvPr/>
        </p:nvSpPr>
        <p:spPr>
          <a:xfrm>
            <a:off x="1551206" y="5095795"/>
            <a:ext cx="106326" cy="106326"/>
          </a:xfrm>
          <a:prstGeom prst="ellipse">
            <a:avLst/>
          </a:prstGeom>
          <a:solidFill>
            <a:srgbClr val="FF0000"/>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 name="Oval 12">
            <a:extLst>
              <a:ext uri="{FF2B5EF4-FFF2-40B4-BE49-F238E27FC236}">
                <a16:creationId xmlns:a16="http://schemas.microsoft.com/office/drawing/2014/main" id="{C1E81C16-81F3-AC4F-4B53-EE8DCB2DD1AF}"/>
              </a:ext>
            </a:extLst>
          </p:cNvPr>
          <p:cNvSpPr/>
          <p:nvPr/>
        </p:nvSpPr>
        <p:spPr>
          <a:xfrm>
            <a:off x="4319508" y="5095795"/>
            <a:ext cx="106326" cy="106326"/>
          </a:xfrm>
          <a:prstGeom prst="ellipse">
            <a:avLst/>
          </a:prstGeom>
          <a:solidFill>
            <a:srgbClr val="FF0000"/>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14" name="Group 13">
            <a:extLst>
              <a:ext uri="{FF2B5EF4-FFF2-40B4-BE49-F238E27FC236}">
                <a16:creationId xmlns:a16="http://schemas.microsoft.com/office/drawing/2014/main" id="{68649BFC-48CE-637F-336A-C07BA4FA469A}"/>
              </a:ext>
            </a:extLst>
          </p:cNvPr>
          <p:cNvGrpSpPr/>
          <p:nvPr/>
        </p:nvGrpSpPr>
        <p:grpSpPr>
          <a:xfrm>
            <a:off x="2576009" y="3370023"/>
            <a:ext cx="1039377" cy="827773"/>
            <a:chOff x="8373979" y="1260909"/>
            <a:chExt cx="1039377" cy="827773"/>
          </a:xfrm>
        </p:grpSpPr>
        <p:sp>
          <p:nvSpPr>
            <p:cNvPr id="15" name="Oval 14">
              <a:extLst>
                <a:ext uri="{FF2B5EF4-FFF2-40B4-BE49-F238E27FC236}">
                  <a16:creationId xmlns:a16="http://schemas.microsoft.com/office/drawing/2014/main" id="{D3014226-F162-E740-6D1B-31496173F40D}"/>
                </a:ext>
              </a:extLst>
            </p:cNvPr>
            <p:cNvSpPr/>
            <p:nvPr/>
          </p:nvSpPr>
          <p:spPr>
            <a:xfrm>
              <a:off x="8373979" y="1260909"/>
              <a:ext cx="827773" cy="827773"/>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 name="Rectangle 15">
              <a:extLst>
                <a:ext uri="{FF2B5EF4-FFF2-40B4-BE49-F238E27FC236}">
                  <a16:creationId xmlns:a16="http://schemas.microsoft.com/office/drawing/2014/main" id="{0518B985-F722-E8B4-C470-23B60A6E4F6A}"/>
                </a:ext>
              </a:extLst>
            </p:cNvPr>
            <p:cNvSpPr/>
            <p:nvPr/>
          </p:nvSpPr>
          <p:spPr>
            <a:xfrm>
              <a:off x="8961120" y="1678071"/>
              <a:ext cx="452236" cy="282104"/>
            </a:xfrm>
            <a:prstGeom prst="rect">
              <a:avLst/>
            </a:prstGeom>
            <a:solidFill>
              <a:schemeClr val="tx2">
                <a:lumMod val="10000"/>
                <a:lumOff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18" name="Straight Connector 17">
            <a:extLst>
              <a:ext uri="{FF2B5EF4-FFF2-40B4-BE49-F238E27FC236}">
                <a16:creationId xmlns:a16="http://schemas.microsoft.com/office/drawing/2014/main" id="{43E80688-8AE3-220D-AA19-6C896D7B77EA}"/>
              </a:ext>
            </a:extLst>
          </p:cNvPr>
          <p:cNvCxnSpPr>
            <a:cxnSpLocks/>
            <a:stCxn id="11" idx="5"/>
            <a:endCxn id="13" idx="1"/>
          </p:cNvCxnSpPr>
          <p:nvPr/>
        </p:nvCxnSpPr>
        <p:spPr>
          <a:xfrm>
            <a:off x="1631550" y="2415423"/>
            <a:ext cx="2703529" cy="2695943"/>
          </a:xfrm>
          <a:prstGeom prst="line">
            <a:avLst/>
          </a:prstGeom>
          <a:ln w="12700">
            <a:solidFill>
              <a:schemeClr val="tx1">
                <a:lumMod val="50000"/>
                <a:lumOff val="50000"/>
              </a:schemeClr>
            </a:solidFill>
            <a:prstDash val="dash"/>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2E9A7D6C-740C-9D71-97DE-3AA5D0B73B1A}"/>
              </a:ext>
            </a:extLst>
          </p:cNvPr>
          <p:cNvCxnSpPr>
            <a:cxnSpLocks/>
            <a:stCxn id="6" idx="1"/>
            <a:endCxn id="6" idx="3"/>
          </p:cNvCxnSpPr>
          <p:nvPr/>
        </p:nvCxnSpPr>
        <p:spPr>
          <a:xfrm>
            <a:off x="1295400" y="3769042"/>
            <a:ext cx="3380746" cy="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FEEC3241-BB1B-0B1A-C599-5D9E4D739C1F}"/>
              </a:ext>
            </a:extLst>
          </p:cNvPr>
          <p:cNvSpPr txBox="1"/>
          <p:nvPr/>
        </p:nvSpPr>
        <p:spPr>
          <a:xfrm rot="13832153">
            <a:off x="3138308" y="3967806"/>
            <a:ext cx="260008" cy="246221"/>
          </a:xfrm>
          <a:prstGeom prst="rect">
            <a:avLst/>
          </a:prstGeom>
          <a:noFill/>
        </p:spPr>
        <p:txBody>
          <a:bodyPr wrap="none" rtlCol="0">
            <a:spAutoFit/>
          </a:bodyPr>
          <a:lstStyle/>
          <a:p>
            <a:r>
              <a:rPr lang="pt-BR" sz="1000" noProof="0" dirty="0"/>
              <a:t>V</a:t>
            </a:r>
          </a:p>
        </p:txBody>
      </p:sp>
      <p:sp>
        <p:nvSpPr>
          <p:cNvPr id="21" name="TextBox 20">
            <a:extLst>
              <a:ext uri="{FF2B5EF4-FFF2-40B4-BE49-F238E27FC236}">
                <a16:creationId xmlns:a16="http://schemas.microsoft.com/office/drawing/2014/main" id="{9101A357-3EDF-4218-2009-0A30FD49489F}"/>
              </a:ext>
            </a:extLst>
          </p:cNvPr>
          <p:cNvSpPr txBox="1"/>
          <p:nvPr/>
        </p:nvSpPr>
        <p:spPr>
          <a:xfrm>
            <a:off x="3236442" y="3341071"/>
            <a:ext cx="386644" cy="261610"/>
          </a:xfrm>
          <a:prstGeom prst="rect">
            <a:avLst/>
          </a:prstGeom>
          <a:noFill/>
        </p:spPr>
        <p:txBody>
          <a:bodyPr wrap="none" rtlCol="0">
            <a:spAutoFit/>
          </a:bodyPr>
          <a:lstStyle/>
          <a:p>
            <a:r>
              <a:rPr lang="pt-BR" sz="1100" noProof="0" dirty="0"/>
              <a:t>45</a:t>
            </a:r>
            <a:r>
              <a:rPr lang="pt-BR" sz="1100" baseline="30000" noProof="0" dirty="0"/>
              <a:t>o</a:t>
            </a:r>
          </a:p>
        </p:txBody>
      </p:sp>
      <p:sp>
        <p:nvSpPr>
          <p:cNvPr id="22" name="TextBox 21">
            <a:extLst>
              <a:ext uri="{FF2B5EF4-FFF2-40B4-BE49-F238E27FC236}">
                <a16:creationId xmlns:a16="http://schemas.microsoft.com/office/drawing/2014/main" id="{836292FA-A7E6-397A-A5CD-6129F09EB258}"/>
              </a:ext>
            </a:extLst>
          </p:cNvPr>
          <p:cNvSpPr txBox="1"/>
          <p:nvPr/>
        </p:nvSpPr>
        <p:spPr>
          <a:xfrm>
            <a:off x="2284060" y="3341071"/>
            <a:ext cx="461986" cy="261610"/>
          </a:xfrm>
          <a:prstGeom prst="rect">
            <a:avLst/>
          </a:prstGeom>
          <a:noFill/>
        </p:spPr>
        <p:txBody>
          <a:bodyPr wrap="none" rtlCol="0">
            <a:spAutoFit/>
          </a:bodyPr>
          <a:lstStyle/>
          <a:p>
            <a:r>
              <a:rPr lang="pt-BR" sz="1100" noProof="0" dirty="0"/>
              <a:t>135</a:t>
            </a:r>
            <a:r>
              <a:rPr lang="pt-BR" sz="1100" baseline="30000" noProof="0" dirty="0"/>
              <a:t>o</a:t>
            </a:r>
          </a:p>
        </p:txBody>
      </p:sp>
      <p:sp>
        <p:nvSpPr>
          <p:cNvPr id="23" name="TextBox 22">
            <a:extLst>
              <a:ext uri="{FF2B5EF4-FFF2-40B4-BE49-F238E27FC236}">
                <a16:creationId xmlns:a16="http://schemas.microsoft.com/office/drawing/2014/main" id="{7125C5A8-8C21-4BE5-9A71-91C4782877A7}"/>
              </a:ext>
            </a:extLst>
          </p:cNvPr>
          <p:cNvSpPr txBox="1"/>
          <p:nvPr/>
        </p:nvSpPr>
        <p:spPr>
          <a:xfrm>
            <a:off x="2291485" y="3946712"/>
            <a:ext cx="461986" cy="261610"/>
          </a:xfrm>
          <a:prstGeom prst="rect">
            <a:avLst/>
          </a:prstGeom>
          <a:noFill/>
        </p:spPr>
        <p:txBody>
          <a:bodyPr wrap="none" rtlCol="0">
            <a:spAutoFit/>
          </a:bodyPr>
          <a:lstStyle/>
          <a:p>
            <a:r>
              <a:rPr lang="pt-BR" sz="1100" noProof="0" dirty="0"/>
              <a:t>225</a:t>
            </a:r>
            <a:r>
              <a:rPr lang="pt-BR" sz="1100" baseline="30000" noProof="0" dirty="0"/>
              <a:t>o</a:t>
            </a:r>
          </a:p>
        </p:txBody>
      </p:sp>
      <p:sp>
        <p:nvSpPr>
          <p:cNvPr id="24" name="TextBox 23">
            <a:extLst>
              <a:ext uri="{FF2B5EF4-FFF2-40B4-BE49-F238E27FC236}">
                <a16:creationId xmlns:a16="http://schemas.microsoft.com/office/drawing/2014/main" id="{0E47A42F-CFAA-38EB-0973-5F92A2E4FCED}"/>
              </a:ext>
            </a:extLst>
          </p:cNvPr>
          <p:cNvSpPr txBox="1"/>
          <p:nvPr/>
        </p:nvSpPr>
        <p:spPr>
          <a:xfrm>
            <a:off x="3231685" y="3956532"/>
            <a:ext cx="461986" cy="261610"/>
          </a:xfrm>
          <a:prstGeom prst="rect">
            <a:avLst/>
          </a:prstGeom>
          <a:noFill/>
        </p:spPr>
        <p:txBody>
          <a:bodyPr wrap="none" rtlCol="0">
            <a:spAutoFit/>
          </a:bodyPr>
          <a:lstStyle/>
          <a:p>
            <a:r>
              <a:rPr lang="pt-BR" sz="1100" noProof="0" dirty="0"/>
              <a:t>315</a:t>
            </a:r>
            <a:r>
              <a:rPr lang="pt-BR" sz="1100" baseline="30000" noProof="0" dirty="0"/>
              <a:t>o</a:t>
            </a:r>
          </a:p>
        </p:txBody>
      </p:sp>
      <p:grpSp>
        <p:nvGrpSpPr>
          <p:cNvPr id="25" name="Group 24">
            <a:extLst>
              <a:ext uri="{FF2B5EF4-FFF2-40B4-BE49-F238E27FC236}">
                <a16:creationId xmlns:a16="http://schemas.microsoft.com/office/drawing/2014/main" id="{1AB3B762-9C62-7E4F-8373-A5E9E3305AC4}"/>
              </a:ext>
            </a:extLst>
          </p:cNvPr>
          <p:cNvGrpSpPr/>
          <p:nvPr/>
        </p:nvGrpSpPr>
        <p:grpSpPr>
          <a:xfrm>
            <a:off x="2543670" y="4059628"/>
            <a:ext cx="840239" cy="444185"/>
            <a:chOff x="8502151" y="3134528"/>
            <a:chExt cx="840239" cy="444185"/>
          </a:xfrm>
        </p:grpSpPr>
        <p:sp>
          <p:nvSpPr>
            <p:cNvPr id="26" name="TextBox 25">
              <a:extLst>
                <a:ext uri="{FF2B5EF4-FFF2-40B4-BE49-F238E27FC236}">
                  <a16:creationId xmlns:a16="http://schemas.microsoft.com/office/drawing/2014/main" id="{CECD0316-415E-35C2-94FE-DDA766E2A3FE}"/>
                </a:ext>
              </a:extLst>
            </p:cNvPr>
            <p:cNvSpPr txBox="1"/>
            <p:nvPr/>
          </p:nvSpPr>
          <p:spPr>
            <a:xfrm rot="2030542">
              <a:off x="8502151" y="3140158"/>
              <a:ext cx="314510" cy="369332"/>
            </a:xfrm>
            <a:prstGeom prst="rect">
              <a:avLst/>
            </a:prstGeom>
            <a:noFill/>
          </p:spPr>
          <p:txBody>
            <a:bodyPr wrap="none" rtlCol="0">
              <a:spAutoFit/>
            </a:bodyPr>
            <a:lstStyle/>
            <a:p>
              <a:r>
                <a:rPr lang="pt-BR" noProof="0" dirty="0"/>
                <a:t>p</a:t>
              </a:r>
            </a:p>
          </p:txBody>
        </p:sp>
        <p:sp>
          <p:nvSpPr>
            <p:cNvPr id="28" name="TextBox 27">
              <a:extLst>
                <a:ext uri="{FF2B5EF4-FFF2-40B4-BE49-F238E27FC236}">
                  <a16:creationId xmlns:a16="http://schemas.microsoft.com/office/drawing/2014/main" id="{D18E492D-7EB4-7C8F-129B-F7AB7F1A1B59}"/>
                </a:ext>
              </a:extLst>
            </p:cNvPr>
            <p:cNvSpPr txBox="1"/>
            <p:nvPr/>
          </p:nvSpPr>
          <p:spPr>
            <a:xfrm rot="1152100">
              <a:off x="8633953" y="3194917"/>
              <a:ext cx="311304" cy="369332"/>
            </a:xfrm>
            <a:prstGeom prst="rect">
              <a:avLst/>
            </a:prstGeom>
            <a:noFill/>
          </p:spPr>
          <p:txBody>
            <a:bodyPr wrap="none" rtlCol="0">
              <a:spAutoFit/>
            </a:bodyPr>
            <a:lstStyle/>
            <a:p>
              <a:r>
                <a:rPr lang="pt-BR" noProof="0" dirty="0"/>
                <a:t>h</a:t>
              </a:r>
            </a:p>
          </p:txBody>
        </p:sp>
        <p:sp>
          <p:nvSpPr>
            <p:cNvPr id="29" name="TextBox 28">
              <a:extLst>
                <a:ext uri="{FF2B5EF4-FFF2-40B4-BE49-F238E27FC236}">
                  <a16:creationId xmlns:a16="http://schemas.microsoft.com/office/drawing/2014/main" id="{D91F5A73-DE74-6BEA-EEBB-3D7A88E71AAB}"/>
                </a:ext>
              </a:extLst>
            </p:cNvPr>
            <p:cNvSpPr txBox="1"/>
            <p:nvPr/>
          </p:nvSpPr>
          <p:spPr>
            <a:xfrm>
              <a:off x="8774164" y="3209381"/>
              <a:ext cx="295274" cy="369332"/>
            </a:xfrm>
            <a:prstGeom prst="rect">
              <a:avLst/>
            </a:prstGeom>
            <a:noFill/>
          </p:spPr>
          <p:txBody>
            <a:bodyPr wrap="none" rtlCol="0">
              <a:spAutoFit/>
            </a:bodyPr>
            <a:lstStyle/>
            <a:p>
              <a:r>
                <a:rPr lang="pt-BR" noProof="0" dirty="0"/>
                <a:t>a</a:t>
              </a:r>
            </a:p>
          </p:txBody>
        </p:sp>
        <p:sp>
          <p:nvSpPr>
            <p:cNvPr id="30" name="TextBox 29">
              <a:extLst>
                <a:ext uri="{FF2B5EF4-FFF2-40B4-BE49-F238E27FC236}">
                  <a16:creationId xmlns:a16="http://schemas.microsoft.com/office/drawing/2014/main" id="{305BDB11-90B8-FA9D-347B-BD2FA8649B10}"/>
                </a:ext>
              </a:extLst>
            </p:cNvPr>
            <p:cNvSpPr txBox="1"/>
            <p:nvPr/>
          </p:nvSpPr>
          <p:spPr>
            <a:xfrm rot="20643848">
              <a:off x="8916285" y="3191774"/>
              <a:ext cx="296876" cy="369332"/>
            </a:xfrm>
            <a:prstGeom prst="rect">
              <a:avLst/>
            </a:prstGeom>
            <a:noFill/>
          </p:spPr>
          <p:txBody>
            <a:bodyPr wrap="none" rtlCol="0">
              <a:spAutoFit/>
            </a:bodyPr>
            <a:lstStyle/>
            <a:p>
              <a:r>
                <a:rPr lang="pt-BR" noProof="0" dirty="0"/>
                <a:t>s</a:t>
              </a:r>
            </a:p>
          </p:txBody>
        </p:sp>
        <p:sp>
          <p:nvSpPr>
            <p:cNvPr id="31" name="TextBox 30">
              <a:extLst>
                <a:ext uri="{FF2B5EF4-FFF2-40B4-BE49-F238E27FC236}">
                  <a16:creationId xmlns:a16="http://schemas.microsoft.com/office/drawing/2014/main" id="{8DC3656D-8B1F-863A-F41A-DBDB2EC950C7}"/>
                </a:ext>
              </a:extLst>
            </p:cNvPr>
            <p:cNvSpPr txBox="1"/>
            <p:nvPr/>
          </p:nvSpPr>
          <p:spPr>
            <a:xfrm rot="19634098">
              <a:off x="9035896" y="3134528"/>
              <a:ext cx="306494" cy="369332"/>
            </a:xfrm>
            <a:prstGeom prst="rect">
              <a:avLst/>
            </a:prstGeom>
            <a:noFill/>
          </p:spPr>
          <p:txBody>
            <a:bodyPr wrap="none" rtlCol="0">
              <a:spAutoFit/>
            </a:bodyPr>
            <a:lstStyle/>
            <a:p>
              <a:r>
                <a:rPr lang="pt-BR" noProof="0" dirty="0"/>
                <a:t>e</a:t>
              </a:r>
            </a:p>
          </p:txBody>
        </p:sp>
      </p:grpSp>
      <p:cxnSp>
        <p:nvCxnSpPr>
          <p:cNvPr id="32" name="Straight Connector 31">
            <a:extLst>
              <a:ext uri="{FF2B5EF4-FFF2-40B4-BE49-F238E27FC236}">
                <a16:creationId xmlns:a16="http://schemas.microsoft.com/office/drawing/2014/main" id="{A6D95247-CEEA-6E0B-580B-0EEA914A5314}"/>
              </a:ext>
            </a:extLst>
          </p:cNvPr>
          <p:cNvCxnSpPr>
            <a:cxnSpLocks/>
          </p:cNvCxnSpPr>
          <p:nvPr/>
        </p:nvCxnSpPr>
        <p:spPr>
          <a:xfrm flipV="1">
            <a:off x="2987944" y="2429847"/>
            <a:ext cx="1331564" cy="1349990"/>
          </a:xfrm>
          <a:prstGeom prst="line">
            <a:avLst/>
          </a:prstGeom>
          <a:ln w="19050">
            <a:solidFill>
              <a:schemeClr val="tx1"/>
            </a:solidFill>
            <a:prstDash val="dash"/>
            <a:headEnd type="none"/>
            <a:tailEnd type="triangle"/>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2B55F594-A896-8C4B-F86F-C46F799EFAEE}"/>
              </a:ext>
            </a:extLst>
          </p:cNvPr>
          <p:cNvSpPr txBox="1"/>
          <p:nvPr/>
        </p:nvSpPr>
        <p:spPr>
          <a:xfrm rot="18974027">
            <a:off x="3097721" y="2724685"/>
            <a:ext cx="1090363" cy="338554"/>
          </a:xfrm>
          <a:prstGeom prst="rect">
            <a:avLst/>
          </a:prstGeom>
          <a:noFill/>
        </p:spPr>
        <p:txBody>
          <a:bodyPr wrap="none" rtlCol="0">
            <a:spAutoFit/>
          </a:bodyPr>
          <a:lstStyle/>
          <a:p>
            <a:r>
              <a:rPr lang="pt-BR" sz="1600" noProof="0" dirty="0"/>
              <a:t>amplitude</a:t>
            </a:r>
          </a:p>
        </p:txBody>
      </p:sp>
      <p:sp>
        <p:nvSpPr>
          <p:cNvPr id="34" name="TextBox 33">
            <a:extLst>
              <a:ext uri="{FF2B5EF4-FFF2-40B4-BE49-F238E27FC236}">
                <a16:creationId xmlns:a16="http://schemas.microsoft.com/office/drawing/2014/main" id="{DFDAF90E-60FE-E840-B4B5-8E86E2821E89}"/>
              </a:ext>
            </a:extLst>
          </p:cNvPr>
          <p:cNvSpPr txBox="1"/>
          <p:nvPr/>
        </p:nvSpPr>
        <p:spPr>
          <a:xfrm>
            <a:off x="5642008" y="1972747"/>
            <a:ext cx="5706537" cy="4632037"/>
          </a:xfrm>
          <a:prstGeom prst="rect">
            <a:avLst/>
          </a:prstGeom>
          <a:noFill/>
        </p:spPr>
        <p:txBody>
          <a:bodyPr wrap="square">
            <a:spAutoFit/>
          </a:bodyPr>
          <a:lstStyle/>
          <a:p>
            <a:pPr marL="342900" indent="-285750">
              <a:buClr>
                <a:srgbClr val="0E00A3"/>
              </a:buClr>
              <a:buFont typeface="Wingdings" pitchFamily="2" charset="2"/>
              <a:buChar char="§"/>
            </a:pPr>
            <a:r>
              <a:rPr lang="pt-BR" sz="2800" noProof="0" dirty="0">
                <a:ea typeface="Aptos" panose="020B0004020202020204" pitchFamily="34" charset="0"/>
                <a:cs typeface="Times New Roman" panose="02020603050405020304" pitchFamily="18" charset="0"/>
              </a:rPr>
              <a:t>O ponto no diagrama de constelação representa a fase do símbolo (graus no sentido anti-horário a partir do leste) e a amplitude (distância da origem)</a:t>
            </a:r>
            <a:endParaRPr lang="pt-BR" sz="2800" noProof="0" dirty="0">
              <a:effectLst/>
              <a:ea typeface="Aptos" panose="020B0004020202020204" pitchFamily="34" charset="0"/>
              <a:cs typeface="Times New Roman" panose="02020603050405020304" pitchFamily="18" charset="0"/>
            </a:endParaRPr>
          </a:p>
          <a:p>
            <a:pPr marL="342900" indent="-285750">
              <a:spcBef>
                <a:spcPts val="600"/>
              </a:spcBef>
              <a:buClr>
                <a:srgbClr val="0E00A3"/>
              </a:buClr>
              <a:buFont typeface="Wingdings" pitchFamily="2" charset="2"/>
              <a:buChar char="§"/>
            </a:pPr>
            <a:r>
              <a:rPr lang="pt-BR" sz="2800" noProof="0" dirty="0">
                <a:ea typeface="Aptos" panose="020B0004020202020204" pitchFamily="34" charset="0"/>
                <a:cs typeface="Times New Roman" panose="02020603050405020304" pitchFamily="18" charset="0"/>
              </a:rPr>
              <a:t>Diagrama de constelação do QPSK: quatro símbolos representados por quatro formas de onda de sinal</a:t>
            </a:r>
            <a:r>
              <a:rPr lang="pt-BR" sz="2800" noProof="0" dirty="0">
                <a:effectLst/>
                <a:ea typeface="Aptos" panose="020B0004020202020204" pitchFamily="34" charset="0"/>
                <a:cs typeface="Times New Roman" panose="02020603050405020304" pitchFamily="18" charset="0"/>
              </a:rPr>
              <a:t>:</a:t>
            </a:r>
          </a:p>
          <a:p>
            <a:pPr marL="800100" lvl="1" indent="-285750">
              <a:spcBef>
                <a:spcPts val="600"/>
              </a:spcBef>
              <a:buClr>
                <a:srgbClr val="0E00A3"/>
              </a:buClr>
              <a:buFont typeface="Wingdings" pitchFamily="2" charset="2"/>
              <a:buChar char="§"/>
            </a:pPr>
            <a:r>
              <a:rPr lang="pt-BR" sz="2800" noProof="0" dirty="0">
                <a:ea typeface="Aptos" panose="020B0004020202020204" pitchFamily="34" charset="0"/>
                <a:cs typeface="Times New Roman" panose="02020603050405020304" pitchFamily="18" charset="0"/>
              </a:rPr>
              <a:t>quatro </a:t>
            </a:r>
            <a:r>
              <a:rPr lang="pt-BR" sz="2800" i="1" noProof="0" dirty="0">
                <a:ea typeface="Aptos" panose="020B0004020202020204" pitchFamily="34" charset="0"/>
                <a:cs typeface="Times New Roman" panose="02020603050405020304" pitchFamily="18" charset="0"/>
              </a:rPr>
              <a:t>fases</a:t>
            </a:r>
            <a:r>
              <a:rPr lang="pt-BR" sz="2800" noProof="0" dirty="0">
                <a:ea typeface="Aptos" panose="020B0004020202020204" pitchFamily="34" charset="0"/>
                <a:cs typeface="Times New Roman" panose="02020603050405020304" pitchFamily="18" charset="0"/>
              </a:rPr>
              <a:t> diferentes</a:t>
            </a:r>
            <a:endParaRPr lang="pt-BR" sz="2800" i="1" noProof="0" dirty="0">
              <a:effectLst/>
              <a:ea typeface="Aptos" panose="020B0004020202020204" pitchFamily="34" charset="0"/>
              <a:cs typeface="Times New Roman" panose="02020603050405020304" pitchFamily="18" charset="0"/>
            </a:endParaRPr>
          </a:p>
          <a:p>
            <a:pPr marL="800100" lvl="1" indent="-285750">
              <a:spcBef>
                <a:spcPts val="600"/>
              </a:spcBef>
              <a:buClr>
                <a:srgbClr val="0E00A3"/>
              </a:buClr>
              <a:buFont typeface="Wingdings" pitchFamily="2" charset="2"/>
              <a:buChar char="§"/>
            </a:pPr>
            <a:r>
              <a:rPr lang="pt-BR" sz="2800" i="1" noProof="0" dirty="0">
                <a:ea typeface="Aptos" panose="020B0004020202020204" pitchFamily="34" charset="0"/>
                <a:cs typeface="Times New Roman" panose="02020603050405020304" pitchFamily="18" charset="0"/>
              </a:rPr>
              <a:t>amplitudes</a:t>
            </a:r>
            <a:r>
              <a:rPr lang="pt-BR" sz="2800" noProof="0" dirty="0">
                <a:ea typeface="Aptos" panose="020B0004020202020204" pitchFamily="34" charset="0"/>
                <a:cs typeface="Times New Roman" panose="02020603050405020304" pitchFamily="18" charset="0"/>
              </a:rPr>
              <a:t> idênticas</a:t>
            </a:r>
            <a:endParaRPr lang="pt-BR" sz="2800" i="1" noProof="0" dirty="0"/>
          </a:p>
        </p:txBody>
      </p:sp>
      <p:sp>
        <p:nvSpPr>
          <p:cNvPr id="35" name="TextBox 34">
            <a:extLst>
              <a:ext uri="{FF2B5EF4-FFF2-40B4-BE49-F238E27FC236}">
                <a16:creationId xmlns:a16="http://schemas.microsoft.com/office/drawing/2014/main" id="{ECB769DE-50A9-205A-0474-E13A1D06A1D5}"/>
              </a:ext>
            </a:extLst>
          </p:cNvPr>
          <p:cNvSpPr txBox="1"/>
          <p:nvPr/>
        </p:nvSpPr>
        <p:spPr>
          <a:xfrm>
            <a:off x="1297032" y="5718485"/>
            <a:ext cx="3381823" cy="369332"/>
          </a:xfrm>
          <a:prstGeom prst="rect">
            <a:avLst/>
          </a:prstGeom>
          <a:noFill/>
        </p:spPr>
        <p:txBody>
          <a:bodyPr wrap="none" rtlCol="0">
            <a:spAutoFit/>
          </a:bodyPr>
          <a:lstStyle/>
          <a:p>
            <a:r>
              <a:rPr lang="pt-BR" dirty="0">
                <a:ea typeface="Aptos" panose="020B0004020202020204" pitchFamily="34" charset="0"/>
                <a:cs typeface="Times New Roman" panose="02020603050405020304" pitchFamily="18" charset="0"/>
              </a:rPr>
              <a:t>Diagrama de constelação do QPSK</a:t>
            </a:r>
            <a:endParaRPr lang="pt-BR" noProof="0" dirty="0"/>
          </a:p>
        </p:txBody>
      </p:sp>
      <p:sp>
        <p:nvSpPr>
          <p:cNvPr id="5" name="Slide Number Placeholder 4">
            <a:extLst>
              <a:ext uri="{FF2B5EF4-FFF2-40B4-BE49-F238E27FC236}">
                <a16:creationId xmlns:a16="http://schemas.microsoft.com/office/drawing/2014/main" id="{31AE7AC7-D1ED-64E3-B53F-2DD1E8930C86}"/>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46</a:t>
            </a:fld>
            <a:endParaRPr lang="pt-BR" noProof="0" dirty="0"/>
          </a:p>
        </p:txBody>
      </p:sp>
    </p:spTree>
    <p:extLst>
      <p:ext uri="{BB962C8B-B14F-4D97-AF65-F5344CB8AC3E}">
        <p14:creationId xmlns:p14="http://schemas.microsoft.com/office/powerpoint/2010/main" val="31937377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
                                            <p:txEl>
                                              <p:pRg st="1" end="1"/>
                                            </p:txEl>
                                          </p:spTgt>
                                        </p:tgtEl>
                                        <p:attrNameLst>
                                          <p:attrName>style.visibility</p:attrName>
                                        </p:attrNameLst>
                                      </p:cBhvr>
                                      <p:to>
                                        <p:strVal val="visible"/>
                                      </p:to>
                                    </p:set>
                                    <p:animEffect transition="in" filter="dissolve">
                                      <p:cBhvr>
                                        <p:cTn id="7" dur="500"/>
                                        <p:tgtEl>
                                          <p:spTgt spid="3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4">
                                            <p:txEl>
                                              <p:pRg st="2" end="2"/>
                                            </p:txEl>
                                          </p:spTgt>
                                        </p:tgtEl>
                                        <p:attrNameLst>
                                          <p:attrName>style.visibility</p:attrName>
                                        </p:attrNameLst>
                                      </p:cBhvr>
                                      <p:to>
                                        <p:strVal val="visible"/>
                                      </p:to>
                                    </p:set>
                                    <p:animEffect transition="in" filter="dissolve">
                                      <p:cBhvr>
                                        <p:cTn id="12" dur="500"/>
                                        <p:tgtEl>
                                          <p:spTgt spid="3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04BFDB-B6B3-77D0-A194-4E9229BAA3AF}"/>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2A22D262-C3F4-7326-ABD5-057FAF840D22}"/>
              </a:ext>
            </a:extLst>
          </p:cNvPr>
          <p:cNvSpPr>
            <a:spLocks noGrp="1"/>
          </p:cNvSpPr>
          <p:nvPr>
            <p:ph type="title"/>
          </p:nvPr>
        </p:nvSpPr>
        <p:spPr>
          <a:xfrm>
            <a:off x="838200" y="273963"/>
            <a:ext cx="10515600" cy="894622"/>
          </a:xfrm>
        </p:spPr>
        <p:txBody>
          <a:bodyPr/>
          <a:lstStyle/>
          <a:p>
            <a:pPr marL="58737" marR="0" lvl="0" indent="0" algn="l" defTabSz="914400" rtl="0" eaLnBrk="1" fontAlgn="auto" latinLnBrk="0" hangingPunct="1">
              <a:lnSpc>
                <a:spcPct val="100000"/>
              </a:lnSpc>
              <a:spcBef>
                <a:spcPts val="0"/>
              </a:spcBef>
              <a:spcAft>
                <a:spcPts val="0"/>
              </a:spcAft>
              <a:buClr>
                <a:srgbClr val="0E00A3"/>
              </a:buClr>
              <a:buSzTx/>
              <a:buFontTx/>
              <a:buNone/>
              <a:tabLst/>
              <a:defRPr/>
            </a:pPr>
            <a:r>
              <a:rPr kumimoji="0" lang="en-US" sz="4400" b="0" i="0" u="none" strike="noStrike" kern="1200" cap="none" spc="0" normalizeH="0" baseline="0" noProof="0" dirty="0">
                <a:ln>
                  <a:noFill/>
                </a:ln>
                <a:solidFill>
                  <a:srgbClr val="0012A0"/>
                </a:solidFill>
                <a:effectLst/>
                <a:uLnTx/>
                <a:uFillTx/>
                <a:latin typeface="Calibri" panose="020F0502020204030204"/>
              </a:rPr>
              <a:t>QAM: Quadrature Amplitude Modulation </a:t>
            </a:r>
          </a:p>
        </p:txBody>
      </p:sp>
      <p:sp>
        <p:nvSpPr>
          <p:cNvPr id="222" name="TextBox 221">
            <a:extLst>
              <a:ext uri="{FF2B5EF4-FFF2-40B4-BE49-F238E27FC236}">
                <a16:creationId xmlns:a16="http://schemas.microsoft.com/office/drawing/2014/main" id="{EB120A83-E4CA-1F47-4FAE-828F1E9F0FB7}"/>
              </a:ext>
            </a:extLst>
          </p:cNvPr>
          <p:cNvSpPr txBox="1"/>
          <p:nvPr/>
        </p:nvSpPr>
        <p:spPr>
          <a:xfrm>
            <a:off x="1183796" y="6140305"/>
            <a:ext cx="8492831" cy="461665"/>
          </a:xfrm>
          <a:prstGeom prst="rect">
            <a:avLst/>
          </a:prstGeom>
          <a:noFill/>
        </p:spPr>
        <p:txBody>
          <a:bodyPr wrap="square" rtlCol="0">
            <a:spAutoFit/>
          </a:bodyPr>
          <a:lstStyle/>
          <a:p>
            <a:r>
              <a:rPr lang="pt-BR" sz="2400" i="1" dirty="0"/>
              <a:t>codificações de bits para 4-QAM, 16-QAM, 64-QAM (para WiFi)</a:t>
            </a:r>
            <a:endParaRPr lang="en-US" sz="2400" i="1" dirty="0"/>
          </a:p>
        </p:txBody>
      </p:sp>
      <p:sp>
        <p:nvSpPr>
          <p:cNvPr id="2" name="TextBox 1">
            <a:extLst>
              <a:ext uri="{FF2B5EF4-FFF2-40B4-BE49-F238E27FC236}">
                <a16:creationId xmlns:a16="http://schemas.microsoft.com/office/drawing/2014/main" id="{52ADA904-3226-1DE6-0A15-D3B04D896F8D}"/>
              </a:ext>
            </a:extLst>
          </p:cNvPr>
          <p:cNvSpPr txBox="1"/>
          <p:nvPr/>
        </p:nvSpPr>
        <p:spPr>
          <a:xfrm>
            <a:off x="776092" y="1220874"/>
            <a:ext cx="5522870" cy="1498872"/>
          </a:xfrm>
          <a:prstGeom prst="rect">
            <a:avLst/>
          </a:prstGeom>
          <a:noFill/>
        </p:spPr>
        <p:txBody>
          <a:bodyPr wrap="square">
            <a:spAutoFit/>
          </a:bodyPr>
          <a:lstStyle/>
          <a:p>
            <a:pPr marL="400050" lvl="0" indent="-228600">
              <a:lnSpc>
                <a:spcPct val="90000"/>
              </a:lnSpc>
              <a:spcBef>
                <a:spcPts val="600"/>
              </a:spcBef>
              <a:buClr>
                <a:srgbClr val="0E00A3"/>
              </a:buClr>
              <a:buFont typeface="Wingdings" pitchFamily="2" charset="2"/>
              <a:buChar char="§"/>
              <a:defRPr/>
            </a:pPr>
            <a:r>
              <a:rPr lang="en-US" sz="2400" dirty="0" err="1"/>
              <a:t>generalizando</a:t>
            </a:r>
            <a:r>
              <a:rPr lang="en-US" sz="2400" dirty="0"/>
              <a:t> o QPSK</a:t>
            </a:r>
            <a:endParaRPr lang="en-US" sz="2400" dirty="0">
              <a:latin typeface="Calibri" panose="020F0502020204030204"/>
            </a:endParaRPr>
          </a:p>
          <a:p>
            <a:pPr marL="400050" lvl="0" indent="-228600">
              <a:lnSpc>
                <a:spcPct val="90000"/>
              </a:lnSpc>
              <a:spcBef>
                <a:spcPts val="600"/>
              </a:spcBef>
              <a:buClr>
                <a:srgbClr val="0E00A3"/>
              </a:buClr>
              <a:buFont typeface="Wingdings" pitchFamily="2" charset="2"/>
              <a:buChar char="§"/>
              <a:defRPr/>
            </a:pPr>
            <a:r>
              <a:rPr lang="en-US" sz="2400" i="1" dirty="0">
                <a:latin typeface="Calibri" panose="020F0502020204030204"/>
              </a:rPr>
              <a:t>m</a:t>
            </a:r>
            <a:r>
              <a:rPr lang="en-US" sz="2400" dirty="0">
                <a:latin typeface="Calibri" panose="020F0502020204030204"/>
              </a:rPr>
              <a:t>-QAM: </a:t>
            </a:r>
            <a:r>
              <a:rPr lang="en-US" sz="2400" dirty="0" err="1">
                <a:latin typeface="Calibri" panose="020F0502020204030204"/>
              </a:rPr>
              <a:t>u</a:t>
            </a:r>
            <a:r>
              <a:rPr lang="en-US" sz="2400" dirty="0" err="1"/>
              <a:t>sando</a:t>
            </a:r>
            <a:r>
              <a:rPr lang="en-US" sz="2400" dirty="0"/>
              <a:t> </a:t>
            </a:r>
            <a:r>
              <a:rPr lang="en-US" sz="2400" i="1" dirty="0"/>
              <a:t>m</a:t>
            </a:r>
            <a:r>
              <a:rPr lang="en-US" sz="2400" dirty="0"/>
              <a:t> </a:t>
            </a:r>
            <a:r>
              <a:rPr lang="en-US" sz="2400" dirty="0" err="1"/>
              <a:t>diferentes</a:t>
            </a:r>
            <a:r>
              <a:rPr lang="en-US" sz="2400" dirty="0"/>
              <a:t> </a:t>
            </a:r>
            <a:r>
              <a:rPr lang="en-US" sz="2400" dirty="0" err="1"/>
              <a:t>valores</a:t>
            </a:r>
            <a:r>
              <a:rPr lang="en-US" sz="2400" dirty="0"/>
              <a:t> de amplitude/</a:t>
            </a:r>
            <a:r>
              <a:rPr lang="en-US" sz="2400" dirty="0" err="1"/>
              <a:t>fase</a:t>
            </a:r>
            <a:r>
              <a:rPr lang="en-US" sz="2400" dirty="0"/>
              <a:t> para </a:t>
            </a:r>
            <a:r>
              <a:rPr lang="en-US" sz="2400" dirty="0" err="1"/>
              <a:t>codificar</a:t>
            </a:r>
            <a:r>
              <a:rPr lang="en-US" sz="2400" dirty="0"/>
              <a:t> log2(m) bits</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 name="Group 46">
            <a:extLst>
              <a:ext uri="{FF2B5EF4-FFF2-40B4-BE49-F238E27FC236}">
                <a16:creationId xmlns:a16="http://schemas.microsoft.com/office/drawing/2014/main" id="{AE42A2B8-8096-386D-64C4-145E87E0617E}"/>
              </a:ext>
            </a:extLst>
          </p:cNvPr>
          <p:cNvGrpSpPr/>
          <p:nvPr/>
        </p:nvGrpSpPr>
        <p:grpSpPr>
          <a:xfrm>
            <a:off x="7242051" y="1609764"/>
            <a:ext cx="4053701" cy="4078596"/>
            <a:chOff x="7242051" y="1609764"/>
            <a:chExt cx="4053701" cy="4078596"/>
          </a:xfrm>
        </p:grpSpPr>
        <p:pic>
          <p:nvPicPr>
            <p:cNvPr id="10" name="Picture 9">
              <a:extLst>
                <a:ext uri="{FF2B5EF4-FFF2-40B4-BE49-F238E27FC236}">
                  <a16:creationId xmlns:a16="http://schemas.microsoft.com/office/drawing/2014/main" id="{4E3CDA0E-EF5D-8506-1633-21313865768F}"/>
                </a:ext>
              </a:extLst>
            </p:cNvPr>
            <p:cNvPicPr>
              <a:picLocks noChangeAspect="1"/>
            </p:cNvPicPr>
            <p:nvPr/>
          </p:nvPicPr>
          <p:blipFill>
            <a:blip r:embed="rId3"/>
            <a:stretch>
              <a:fillRect/>
            </a:stretch>
          </p:blipFill>
          <p:spPr>
            <a:xfrm>
              <a:off x="7242051" y="1830888"/>
              <a:ext cx="4053701" cy="3624078"/>
            </a:xfrm>
            <a:prstGeom prst="rect">
              <a:avLst/>
            </a:prstGeom>
          </p:spPr>
        </p:pic>
        <p:sp>
          <p:nvSpPr>
            <p:cNvPr id="13" name="TextBox 12">
              <a:extLst>
                <a:ext uri="{FF2B5EF4-FFF2-40B4-BE49-F238E27FC236}">
                  <a16:creationId xmlns:a16="http://schemas.microsoft.com/office/drawing/2014/main" id="{9AD04D40-E604-87D9-B613-55FD2A0CBE78}"/>
                </a:ext>
              </a:extLst>
            </p:cNvPr>
            <p:cNvSpPr txBox="1"/>
            <p:nvPr/>
          </p:nvSpPr>
          <p:spPr>
            <a:xfrm>
              <a:off x="7331953" y="1609764"/>
              <a:ext cx="1237839" cy="461665"/>
            </a:xfrm>
            <a:prstGeom prst="rect">
              <a:avLst/>
            </a:prstGeom>
            <a:solidFill>
              <a:schemeClr val="bg1"/>
            </a:solidFill>
          </p:spPr>
          <p:txBody>
            <a:bodyPr wrap="none" rtlCol="0">
              <a:spAutoFit/>
            </a:bodyPr>
            <a:lstStyle/>
            <a:p>
              <a:r>
                <a:rPr lang="en-US" sz="2400" dirty="0">
                  <a:solidFill>
                    <a:srgbClr val="0012A0"/>
                  </a:solidFill>
                </a:rPr>
                <a:t>64-QAM</a:t>
              </a:r>
              <a:endParaRPr lang="en-US" dirty="0">
                <a:solidFill>
                  <a:srgbClr val="0012A0"/>
                </a:solidFill>
              </a:endParaRPr>
            </a:p>
          </p:txBody>
        </p:sp>
        <p:sp>
          <p:nvSpPr>
            <p:cNvPr id="17" name="Rectangle 16">
              <a:extLst>
                <a:ext uri="{FF2B5EF4-FFF2-40B4-BE49-F238E27FC236}">
                  <a16:creationId xmlns:a16="http://schemas.microsoft.com/office/drawing/2014/main" id="{AD842F46-EA2A-1467-03C4-FB7BF40D55E0}"/>
                </a:ext>
              </a:extLst>
            </p:cNvPr>
            <p:cNvSpPr/>
            <p:nvPr/>
          </p:nvSpPr>
          <p:spPr>
            <a:xfrm>
              <a:off x="9129924" y="1910344"/>
              <a:ext cx="256419" cy="218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1F53E9BF-0D9F-9100-8A53-22F891047016}"/>
                </a:ext>
              </a:extLst>
            </p:cNvPr>
            <p:cNvSpPr/>
            <p:nvPr/>
          </p:nvSpPr>
          <p:spPr>
            <a:xfrm>
              <a:off x="11027148" y="3739845"/>
              <a:ext cx="256419" cy="218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58C51F23-5047-4508-A26B-088F293DBD3A}"/>
                </a:ext>
              </a:extLst>
            </p:cNvPr>
            <p:cNvGrpSpPr/>
            <p:nvPr/>
          </p:nvGrpSpPr>
          <p:grpSpPr>
            <a:xfrm>
              <a:off x="7651185" y="2223533"/>
              <a:ext cx="95188" cy="3114063"/>
              <a:chOff x="6910307" y="1700449"/>
              <a:chExt cx="95188" cy="3114063"/>
            </a:xfrm>
          </p:grpSpPr>
          <p:grpSp>
            <p:nvGrpSpPr>
              <p:cNvPr id="94" name="Group 93">
                <a:extLst>
                  <a:ext uri="{FF2B5EF4-FFF2-40B4-BE49-F238E27FC236}">
                    <a16:creationId xmlns:a16="http://schemas.microsoft.com/office/drawing/2014/main" id="{4EDC87A5-F8A5-B4D1-1B84-01FAA221BF19}"/>
                  </a:ext>
                </a:extLst>
              </p:cNvPr>
              <p:cNvGrpSpPr/>
              <p:nvPr/>
            </p:nvGrpSpPr>
            <p:grpSpPr>
              <a:xfrm>
                <a:off x="6913483" y="1700449"/>
                <a:ext cx="92012" cy="1380524"/>
                <a:chOff x="6913483" y="1700449"/>
                <a:chExt cx="92012" cy="1380524"/>
              </a:xfrm>
            </p:grpSpPr>
            <p:sp>
              <p:nvSpPr>
                <p:cNvPr id="100" name="Oval 99">
                  <a:extLst>
                    <a:ext uri="{FF2B5EF4-FFF2-40B4-BE49-F238E27FC236}">
                      <a16:creationId xmlns:a16="http://schemas.microsoft.com/office/drawing/2014/main" id="{3423C7C4-BEF6-8484-FA2E-8584F98F6C0F}"/>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a:extLst>
                    <a:ext uri="{FF2B5EF4-FFF2-40B4-BE49-F238E27FC236}">
                      <a16:creationId xmlns:a16="http://schemas.microsoft.com/office/drawing/2014/main" id="{9702CB53-7C31-DE2F-07AA-27ACDF889653}"/>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a:extLst>
                    <a:ext uri="{FF2B5EF4-FFF2-40B4-BE49-F238E27FC236}">
                      <a16:creationId xmlns:a16="http://schemas.microsoft.com/office/drawing/2014/main" id="{83665CAF-1CA7-9147-59EC-FA135DFB3ED0}"/>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a:extLst>
                    <a:ext uri="{FF2B5EF4-FFF2-40B4-BE49-F238E27FC236}">
                      <a16:creationId xmlns:a16="http://schemas.microsoft.com/office/drawing/2014/main" id="{4B7175EC-10F3-1768-9784-4A4C748A5F6A}"/>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5" name="Group 94">
                <a:extLst>
                  <a:ext uri="{FF2B5EF4-FFF2-40B4-BE49-F238E27FC236}">
                    <a16:creationId xmlns:a16="http://schemas.microsoft.com/office/drawing/2014/main" id="{29118A75-934B-ED87-2658-6C5DBF2A8B50}"/>
                  </a:ext>
                </a:extLst>
              </p:cNvPr>
              <p:cNvGrpSpPr/>
              <p:nvPr/>
            </p:nvGrpSpPr>
            <p:grpSpPr>
              <a:xfrm>
                <a:off x="6910307" y="3433988"/>
                <a:ext cx="92012" cy="1380524"/>
                <a:chOff x="6913483" y="1700449"/>
                <a:chExt cx="92012" cy="1380524"/>
              </a:xfrm>
            </p:grpSpPr>
            <p:sp>
              <p:nvSpPr>
                <p:cNvPr id="96" name="Oval 95">
                  <a:extLst>
                    <a:ext uri="{FF2B5EF4-FFF2-40B4-BE49-F238E27FC236}">
                      <a16:creationId xmlns:a16="http://schemas.microsoft.com/office/drawing/2014/main" id="{ADCF7CC0-A6F0-C09C-EEEB-26DE99420AFD}"/>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a:extLst>
                    <a:ext uri="{FF2B5EF4-FFF2-40B4-BE49-F238E27FC236}">
                      <a16:creationId xmlns:a16="http://schemas.microsoft.com/office/drawing/2014/main" id="{C7672280-F668-3883-50DD-ACF5548BFA30}"/>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Oval 97">
                  <a:extLst>
                    <a:ext uri="{FF2B5EF4-FFF2-40B4-BE49-F238E27FC236}">
                      <a16:creationId xmlns:a16="http://schemas.microsoft.com/office/drawing/2014/main" id="{96C0BFED-DD3D-52A5-19E1-34E097CC8613}"/>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a:extLst>
                    <a:ext uri="{FF2B5EF4-FFF2-40B4-BE49-F238E27FC236}">
                      <a16:creationId xmlns:a16="http://schemas.microsoft.com/office/drawing/2014/main" id="{337E7F5C-47B1-CE9D-110D-2F5081E089E8}"/>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04" name="Group 103">
              <a:extLst>
                <a:ext uri="{FF2B5EF4-FFF2-40B4-BE49-F238E27FC236}">
                  <a16:creationId xmlns:a16="http://schemas.microsoft.com/office/drawing/2014/main" id="{63379760-0C38-EC19-ADC1-76753A90D2F4}"/>
                </a:ext>
              </a:extLst>
            </p:cNvPr>
            <p:cNvGrpSpPr/>
            <p:nvPr/>
          </p:nvGrpSpPr>
          <p:grpSpPr>
            <a:xfrm>
              <a:off x="8096149" y="2223533"/>
              <a:ext cx="95188" cy="3114063"/>
              <a:chOff x="6910307" y="1700449"/>
              <a:chExt cx="95188" cy="3114063"/>
            </a:xfrm>
          </p:grpSpPr>
          <p:grpSp>
            <p:nvGrpSpPr>
              <p:cNvPr id="105" name="Group 104">
                <a:extLst>
                  <a:ext uri="{FF2B5EF4-FFF2-40B4-BE49-F238E27FC236}">
                    <a16:creationId xmlns:a16="http://schemas.microsoft.com/office/drawing/2014/main" id="{C49B7841-FECF-A2B9-DC9D-B9B3BE6A7C0B}"/>
                  </a:ext>
                </a:extLst>
              </p:cNvPr>
              <p:cNvGrpSpPr/>
              <p:nvPr/>
            </p:nvGrpSpPr>
            <p:grpSpPr>
              <a:xfrm>
                <a:off x="6913483" y="1700449"/>
                <a:ext cx="92012" cy="1380524"/>
                <a:chOff x="6913483" y="1700449"/>
                <a:chExt cx="92012" cy="1380524"/>
              </a:xfrm>
            </p:grpSpPr>
            <p:sp>
              <p:nvSpPr>
                <p:cNvPr id="113" name="Oval 112">
                  <a:extLst>
                    <a:ext uri="{FF2B5EF4-FFF2-40B4-BE49-F238E27FC236}">
                      <a16:creationId xmlns:a16="http://schemas.microsoft.com/office/drawing/2014/main" id="{519EDF19-B5EE-2B5E-8A38-4B8B9B5ABBFF}"/>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Oval 113">
                  <a:extLst>
                    <a:ext uri="{FF2B5EF4-FFF2-40B4-BE49-F238E27FC236}">
                      <a16:creationId xmlns:a16="http://schemas.microsoft.com/office/drawing/2014/main" id="{CFEC47EC-3D8E-9F3B-4157-1159A55CF3D2}"/>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Oval 114">
                  <a:extLst>
                    <a:ext uri="{FF2B5EF4-FFF2-40B4-BE49-F238E27FC236}">
                      <a16:creationId xmlns:a16="http://schemas.microsoft.com/office/drawing/2014/main" id="{51123A3F-F988-CC40-DE18-0450194C409F}"/>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Oval 115">
                  <a:extLst>
                    <a:ext uri="{FF2B5EF4-FFF2-40B4-BE49-F238E27FC236}">
                      <a16:creationId xmlns:a16="http://schemas.microsoft.com/office/drawing/2014/main" id="{33526292-F447-2844-8C05-25CCDC731830}"/>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8" name="Group 107">
                <a:extLst>
                  <a:ext uri="{FF2B5EF4-FFF2-40B4-BE49-F238E27FC236}">
                    <a16:creationId xmlns:a16="http://schemas.microsoft.com/office/drawing/2014/main" id="{12BBFA5B-9914-0897-B51A-A70359BDB707}"/>
                  </a:ext>
                </a:extLst>
              </p:cNvPr>
              <p:cNvGrpSpPr/>
              <p:nvPr/>
            </p:nvGrpSpPr>
            <p:grpSpPr>
              <a:xfrm>
                <a:off x="6910307" y="3433988"/>
                <a:ext cx="92012" cy="1380524"/>
                <a:chOff x="6913483" y="1700449"/>
                <a:chExt cx="92012" cy="1380524"/>
              </a:xfrm>
            </p:grpSpPr>
            <p:sp>
              <p:nvSpPr>
                <p:cNvPr id="109" name="Oval 108">
                  <a:extLst>
                    <a:ext uri="{FF2B5EF4-FFF2-40B4-BE49-F238E27FC236}">
                      <a16:creationId xmlns:a16="http://schemas.microsoft.com/office/drawing/2014/main" id="{200F232F-A913-BEEF-0E6E-CF5880DF8702}"/>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B5EA1E45-0595-F077-DF2F-84FDB84B183C}"/>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Oval 110">
                  <a:extLst>
                    <a:ext uri="{FF2B5EF4-FFF2-40B4-BE49-F238E27FC236}">
                      <a16:creationId xmlns:a16="http://schemas.microsoft.com/office/drawing/2014/main" id="{4CF9D05F-2334-8C39-84C5-E40BD618153A}"/>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B1F013BE-F57F-F75B-495C-6B7D71D716E0}"/>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17" name="Group 116">
              <a:extLst>
                <a:ext uri="{FF2B5EF4-FFF2-40B4-BE49-F238E27FC236}">
                  <a16:creationId xmlns:a16="http://schemas.microsoft.com/office/drawing/2014/main" id="{E229D9B5-337D-615F-211E-0EFDD556AAF0}"/>
                </a:ext>
              </a:extLst>
            </p:cNvPr>
            <p:cNvGrpSpPr/>
            <p:nvPr/>
          </p:nvGrpSpPr>
          <p:grpSpPr>
            <a:xfrm>
              <a:off x="8541113" y="2223533"/>
              <a:ext cx="95188" cy="3114063"/>
              <a:chOff x="6910307" y="1700449"/>
              <a:chExt cx="95188" cy="3114063"/>
            </a:xfrm>
          </p:grpSpPr>
          <p:grpSp>
            <p:nvGrpSpPr>
              <p:cNvPr id="118" name="Group 117">
                <a:extLst>
                  <a:ext uri="{FF2B5EF4-FFF2-40B4-BE49-F238E27FC236}">
                    <a16:creationId xmlns:a16="http://schemas.microsoft.com/office/drawing/2014/main" id="{66FECC87-BD63-63DD-1623-486FAA0B1F7D}"/>
                  </a:ext>
                </a:extLst>
              </p:cNvPr>
              <p:cNvGrpSpPr/>
              <p:nvPr/>
            </p:nvGrpSpPr>
            <p:grpSpPr>
              <a:xfrm>
                <a:off x="6913483" y="1700449"/>
                <a:ext cx="92012" cy="1380524"/>
                <a:chOff x="6913483" y="1700449"/>
                <a:chExt cx="92012" cy="1380524"/>
              </a:xfrm>
            </p:grpSpPr>
            <p:sp>
              <p:nvSpPr>
                <p:cNvPr id="132" name="Oval 131">
                  <a:extLst>
                    <a:ext uri="{FF2B5EF4-FFF2-40B4-BE49-F238E27FC236}">
                      <a16:creationId xmlns:a16="http://schemas.microsoft.com/office/drawing/2014/main" id="{166F9782-77F3-970C-1A2E-60C2F340FDCE}"/>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Oval 132">
                  <a:extLst>
                    <a:ext uri="{FF2B5EF4-FFF2-40B4-BE49-F238E27FC236}">
                      <a16:creationId xmlns:a16="http://schemas.microsoft.com/office/drawing/2014/main" id="{968EDD29-0986-3077-C3CF-34D4FD8A10EE}"/>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Oval 133">
                  <a:extLst>
                    <a:ext uri="{FF2B5EF4-FFF2-40B4-BE49-F238E27FC236}">
                      <a16:creationId xmlns:a16="http://schemas.microsoft.com/office/drawing/2014/main" id="{426AC2F6-CFE7-38CD-C9E2-0C4CFBA1423A}"/>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Oval 134">
                  <a:extLst>
                    <a:ext uri="{FF2B5EF4-FFF2-40B4-BE49-F238E27FC236}">
                      <a16:creationId xmlns:a16="http://schemas.microsoft.com/office/drawing/2014/main" id="{CA9659AD-AA6A-7CE1-8A04-B7EA6481DF17}"/>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9" name="Group 118">
                <a:extLst>
                  <a:ext uri="{FF2B5EF4-FFF2-40B4-BE49-F238E27FC236}">
                    <a16:creationId xmlns:a16="http://schemas.microsoft.com/office/drawing/2014/main" id="{3C693CAB-7234-F139-6A66-877A190B4DB1}"/>
                  </a:ext>
                </a:extLst>
              </p:cNvPr>
              <p:cNvGrpSpPr/>
              <p:nvPr/>
            </p:nvGrpSpPr>
            <p:grpSpPr>
              <a:xfrm>
                <a:off x="6910307" y="3433988"/>
                <a:ext cx="92012" cy="1380524"/>
                <a:chOff x="6913483" y="1700449"/>
                <a:chExt cx="92012" cy="1380524"/>
              </a:xfrm>
            </p:grpSpPr>
            <p:sp>
              <p:nvSpPr>
                <p:cNvPr id="120" name="Oval 119">
                  <a:extLst>
                    <a:ext uri="{FF2B5EF4-FFF2-40B4-BE49-F238E27FC236}">
                      <a16:creationId xmlns:a16="http://schemas.microsoft.com/office/drawing/2014/main" id="{B2932C55-B855-CE20-E883-2B7B9E14541F}"/>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Oval 120">
                  <a:extLst>
                    <a:ext uri="{FF2B5EF4-FFF2-40B4-BE49-F238E27FC236}">
                      <a16:creationId xmlns:a16="http://schemas.microsoft.com/office/drawing/2014/main" id="{BD843702-E4E7-F3BB-B15B-608A2F941B3A}"/>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Oval 121">
                  <a:extLst>
                    <a:ext uri="{FF2B5EF4-FFF2-40B4-BE49-F238E27FC236}">
                      <a16:creationId xmlns:a16="http://schemas.microsoft.com/office/drawing/2014/main" id="{E97D909A-22BF-4D33-928F-EE2D8931549C}"/>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Oval 130">
                  <a:extLst>
                    <a:ext uri="{FF2B5EF4-FFF2-40B4-BE49-F238E27FC236}">
                      <a16:creationId xmlns:a16="http://schemas.microsoft.com/office/drawing/2014/main" id="{D6BF7920-0360-8368-CE11-A3D424B04194}"/>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36" name="Group 135">
              <a:extLst>
                <a:ext uri="{FF2B5EF4-FFF2-40B4-BE49-F238E27FC236}">
                  <a16:creationId xmlns:a16="http://schemas.microsoft.com/office/drawing/2014/main" id="{E1A95D41-1DAD-9D3F-6E0E-C2CD5456ACEB}"/>
                </a:ext>
              </a:extLst>
            </p:cNvPr>
            <p:cNvGrpSpPr/>
            <p:nvPr/>
          </p:nvGrpSpPr>
          <p:grpSpPr>
            <a:xfrm>
              <a:off x="8999329" y="2223533"/>
              <a:ext cx="95188" cy="3114063"/>
              <a:chOff x="6910307" y="1700449"/>
              <a:chExt cx="95188" cy="3114063"/>
            </a:xfrm>
          </p:grpSpPr>
          <p:grpSp>
            <p:nvGrpSpPr>
              <p:cNvPr id="137" name="Group 136">
                <a:extLst>
                  <a:ext uri="{FF2B5EF4-FFF2-40B4-BE49-F238E27FC236}">
                    <a16:creationId xmlns:a16="http://schemas.microsoft.com/office/drawing/2014/main" id="{B15A0B02-8D1A-78B7-C4AC-568649D3D83E}"/>
                  </a:ext>
                </a:extLst>
              </p:cNvPr>
              <p:cNvGrpSpPr/>
              <p:nvPr/>
            </p:nvGrpSpPr>
            <p:grpSpPr>
              <a:xfrm>
                <a:off x="6913483" y="1700449"/>
                <a:ext cx="92012" cy="1380524"/>
                <a:chOff x="6913483" y="1700449"/>
                <a:chExt cx="92012" cy="1380524"/>
              </a:xfrm>
            </p:grpSpPr>
            <p:sp>
              <p:nvSpPr>
                <p:cNvPr id="143" name="Oval 142">
                  <a:extLst>
                    <a:ext uri="{FF2B5EF4-FFF2-40B4-BE49-F238E27FC236}">
                      <a16:creationId xmlns:a16="http://schemas.microsoft.com/office/drawing/2014/main" id="{EAA77FCB-F8E3-EC70-6CFF-C68620406A1A}"/>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Oval 143">
                  <a:extLst>
                    <a:ext uri="{FF2B5EF4-FFF2-40B4-BE49-F238E27FC236}">
                      <a16:creationId xmlns:a16="http://schemas.microsoft.com/office/drawing/2014/main" id="{08F059BE-86DF-3EE5-0668-27595B5C8D62}"/>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Oval 144">
                  <a:extLst>
                    <a:ext uri="{FF2B5EF4-FFF2-40B4-BE49-F238E27FC236}">
                      <a16:creationId xmlns:a16="http://schemas.microsoft.com/office/drawing/2014/main" id="{8DEC8B17-19DF-CC9A-208A-AB59C7EC404D}"/>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Oval 145">
                  <a:extLst>
                    <a:ext uri="{FF2B5EF4-FFF2-40B4-BE49-F238E27FC236}">
                      <a16:creationId xmlns:a16="http://schemas.microsoft.com/office/drawing/2014/main" id="{53FD0FBC-92F8-A805-F713-3C2555229154}"/>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8" name="Group 137">
                <a:extLst>
                  <a:ext uri="{FF2B5EF4-FFF2-40B4-BE49-F238E27FC236}">
                    <a16:creationId xmlns:a16="http://schemas.microsoft.com/office/drawing/2014/main" id="{2248B1CB-679B-6F26-EC3F-FE10197FE5A0}"/>
                  </a:ext>
                </a:extLst>
              </p:cNvPr>
              <p:cNvGrpSpPr/>
              <p:nvPr/>
            </p:nvGrpSpPr>
            <p:grpSpPr>
              <a:xfrm>
                <a:off x="6910307" y="3433988"/>
                <a:ext cx="92012" cy="1380524"/>
                <a:chOff x="6913483" y="1700449"/>
                <a:chExt cx="92012" cy="1380524"/>
              </a:xfrm>
            </p:grpSpPr>
            <p:sp>
              <p:nvSpPr>
                <p:cNvPr id="139" name="Oval 138">
                  <a:extLst>
                    <a:ext uri="{FF2B5EF4-FFF2-40B4-BE49-F238E27FC236}">
                      <a16:creationId xmlns:a16="http://schemas.microsoft.com/office/drawing/2014/main" id="{FD321548-9918-D7CA-3DC2-997578930651}"/>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Oval 139">
                  <a:extLst>
                    <a:ext uri="{FF2B5EF4-FFF2-40B4-BE49-F238E27FC236}">
                      <a16:creationId xmlns:a16="http://schemas.microsoft.com/office/drawing/2014/main" id="{20AA6527-C09F-33E9-8921-98306E1755E3}"/>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Oval 140">
                  <a:extLst>
                    <a:ext uri="{FF2B5EF4-FFF2-40B4-BE49-F238E27FC236}">
                      <a16:creationId xmlns:a16="http://schemas.microsoft.com/office/drawing/2014/main" id="{DE4FDE7D-A8C5-F0EA-660D-78DB2A2E575D}"/>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Oval 141">
                  <a:extLst>
                    <a:ext uri="{FF2B5EF4-FFF2-40B4-BE49-F238E27FC236}">
                      <a16:creationId xmlns:a16="http://schemas.microsoft.com/office/drawing/2014/main" id="{B66FD4D5-CCAF-C696-FC5B-52AC8BE3F22B}"/>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47" name="Group 146">
              <a:extLst>
                <a:ext uri="{FF2B5EF4-FFF2-40B4-BE49-F238E27FC236}">
                  <a16:creationId xmlns:a16="http://schemas.microsoft.com/office/drawing/2014/main" id="{1C5F34DE-5307-313A-05A8-E291DD5681CD}"/>
                </a:ext>
              </a:extLst>
            </p:cNvPr>
            <p:cNvGrpSpPr/>
            <p:nvPr/>
          </p:nvGrpSpPr>
          <p:grpSpPr>
            <a:xfrm>
              <a:off x="9457545" y="2223533"/>
              <a:ext cx="95188" cy="3114063"/>
              <a:chOff x="6910307" y="1700449"/>
              <a:chExt cx="95188" cy="3114063"/>
            </a:xfrm>
          </p:grpSpPr>
          <p:grpSp>
            <p:nvGrpSpPr>
              <p:cNvPr id="148" name="Group 147">
                <a:extLst>
                  <a:ext uri="{FF2B5EF4-FFF2-40B4-BE49-F238E27FC236}">
                    <a16:creationId xmlns:a16="http://schemas.microsoft.com/office/drawing/2014/main" id="{B19C63F6-8552-45AE-0208-2B7C42513804}"/>
                  </a:ext>
                </a:extLst>
              </p:cNvPr>
              <p:cNvGrpSpPr/>
              <p:nvPr/>
            </p:nvGrpSpPr>
            <p:grpSpPr>
              <a:xfrm>
                <a:off x="6913483" y="1700449"/>
                <a:ext cx="92012" cy="1380524"/>
                <a:chOff x="6913483" y="1700449"/>
                <a:chExt cx="92012" cy="1380524"/>
              </a:xfrm>
            </p:grpSpPr>
            <p:sp>
              <p:nvSpPr>
                <p:cNvPr id="154" name="Oval 153">
                  <a:extLst>
                    <a:ext uri="{FF2B5EF4-FFF2-40B4-BE49-F238E27FC236}">
                      <a16:creationId xmlns:a16="http://schemas.microsoft.com/office/drawing/2014/main" id="{E327D11C-B38E-EA55-8E6D-9E3FAC32FF79}"/>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Oval 154">
                  <a:extLst>
                    <a:ext uri="{FF2B5EF4-FFF2-40B4-BE49-F238E27FC236}">
                      <a16:creationId xmlns:a16="http://schemas.microsoft.com/office/drawing/2014/main" id="{FF511F9D-BA2E-489E-9E3B-A552A6922794}"/>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Oval 155">
                  <a:extLst>
                    <a:ext uri="{FF2B5EF4-FFF2-40B4-BE49-F238E27FC236}">
                      <a16:creationId xmlns:a16="http://schemas.microsoft.com/office/drawing/2014/main" id="{5514CFBD-6BA0-8F03-A44E-35F51BC2D08B}"/>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Oval 156">
                  <a:extLst>
                    <a:ext uri="{FF2B5EF4-FFF2-40B4-BE49-F238E27FC236}">
                      <a16:creationId xmlns:a16="http://schemas.microsoft.com/office/drawing/2014/main" id="{378CD34A-3A4C-946D-F169-C5F498979FDD}"/>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9" name="Group 148">
                <a:extLst>
                  <a:ext uri="{FF2B5EF4-FFF2-40B4-BE49-F238E27FC236}">
                    <a16:creationId xmlns:a16="http://schemas.microsoft.com/office/drawing/2014/main" id="{32192790-ABFC-DFE4-A203-06B08188911C}"/>
                  </a:ext>
                </a:extLst>
              </p:cNvPr>
              <p:cNvGrpSpPr/>
              <p:nvPr/>
            </p:nvGrpSpPr>
            <p:grpSpPr>
              <a:xfrm>
                <a:off x="6910307" y="3433988"/>
                <a:ext cx="92012" cy="1380524"/>
                <a:chOff x="6913483" y="1700449"/>
                <a:chExt cx="92012" cy="1380524"/>
              </a:xfrm>
            </p:grpSpPr>
            <p:sp>
              <p:nvSpPr>
                <p:cNvPr id="150" name="Oval 149">
                  <a:extLst>
                    <a:ext uri="{FF2B5EF4-FFF2-40B4-BE49-F238E27FC236}">
                      <a16:creationId xmlns:a16="http://schemas.microsoft.com/office/drawing/2014/main" id="{D7B7C75C-C165-3350-A63A-9EE316AE9C59}"/>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Oval 150">
                  <a:extLst>
                    <a:ext uri="{FF2B5EF4-FFF2-40B4-BE49-F238E27FC236}">
                      <a16:creationId xmlns:a16="http://schemas.microsoft.com/office/drawing/2014/main" id="{918327E4-72B6-CBBB-06B1-71BF4990B6EB}"/>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Oval 151">
                  <a:extLst>
                    <a:ext uri="{FF2B5EF4-FFF2-40B4-BE49-F238E27FC236}">
                      <a16:creationId xmlns:a16="http://schemas.microsoft.com/office/drawing/2014/main" id="{D1E0519C-75CF-AA3A-5D75-FAD8D9250166}"/>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Oval 152">
                  <a:extLst>
                    <a:ext uri="{FF2B5EF4-FFF2-40B4-BE49-F238E27FC236}">
                      <a16:creationId xmlns:a16="http://schemas.microsoft.com/office/drawing/2014/main" id="{F8003F04-03F7-E8E1-4338-BE202D5E7AD0}"/>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58" name="Group 157">
              <a:extLst>
                <a:ext uri="{FF2B5EF4-FFF2-40B4-BE49-F238E27FC236}">
                  <a16:creationId xmlns:a16="http://schemas.microsoft.com/office/drawing/2014/main" id="{9EB03A52-E998-7A34-74ED-24374A95B67C}"/>
                </a:ext>
              </a:extLst>
            </p:cNvPr>
            <p:cNvGrpSpPr/>
            <p:nvPr/>
          </p:nvGrpSpPr>
          <p:grpSpPr>
            <a:xfrm>
              <a:off x="9915761" y="2223533"/>
              <a:ext cx="95188" cy="3114063"/>
              <a:chOff x="6910307" y="1700449"/>
              <a:chExt cx="95188" cy="3114063"/>
            </a:xfrm>
          </p:grpSpPr>
          <p:grpSp>
            <p:nvGrpSpPr>
              <p:cNvPr id="159" name="Group 158">
                <a:extLst>
                  <a:ext uri="{FF2B5EF4-FFF2-40B4-BE49-F238E27FC236}">
                    <a16:creationId xmlns:a16="http://schemas.microsoft.com/office/drawing/2014/main" id="{6DCEAE7D-8FA6-62AE-D285-25B30E55D70A}"/>
                  </a:ext>
                </a:extLst>
              </p:cNvPr>
              <p:cNvGrpSpPr/>
              <p:nvPr/>
            </p:nvGrpSpPr>
            <p:grpSpPr>
              <a:xfrm>
                <a:off x="6913483" y="1700449"/>
                <a:ext cx="92012" cy="1380524"/>
                <a:chOff x="6913483" y="1700449"/>
                <a:chExt cx="92012" cy="1380524"/>
              </a:xfrm>
            </p:grpSpPr>
            <p:sp>
              <p:nvSpPr>
                <p:cNvPr id="165" name="Oval 164">
                  <a:extLst>
                    <a:ext uri="{FF2B5EF4-FFF2-40B4-BE49-F238E27FC236}">
                      <a16:creationId xmlns:a16="http://schemas.microsoft.com/office/drawing/2014/main" id="{2224EE7F-9122-CC38-8F79-98DEBC806B72}"/>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Oval 165">
                  <a:extLst>
                    <a:ext uri="{FF2B5EF4-FFF2-40B4-BE49-F238E27FC236}">
                      <a16:creationId xmlns:a16="http://schemas.microsoft.com/office/drawing/2014/main" id="{04389936-9C7E-C103-7B50-0838E1C07479}"/>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Oval 166">
                  <a:extLst>
                    <a:ext uri="{FF2B5EF4-FFF2-40B4-BE49-F238E27FC236}">
                      <a16:creationId xmlns:a16="http://schemas.microsoft.com/office/drawing/2014/main" id="{A6D230C4-7B6D-5392-556C-29487DDFED54}"/>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Oval 167">
                  <a:extLst>
                    <a:ext uri="{FF2B5EF4-FFF2-40B4-BE49-F238E27FC236}">
                      <a16:creationId xmlns:a16="http://schemas.microsoft.com/office/drawing/2014/main" id="{C5CD8942-DD9E-6AAC-531A-FC0C9AA25162}"/>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0" name="Group 159">
                <a:extLst>
                  <a:ext uri="{FF2B5EF4-FFF2-40B4-BE49-F238E27FC236}">
                    <a16:creationId xmlns:a16="http://schemas.microsoft.com/office/drawing/2014/main" id="{15FBCF01-CFB4-F7DA-5DFD-72D28C99DD56}"/>
                  </a:ext>
                </a:extLst>
              </p:cNvPr>
              <p:cNvGrpSpPr/>
              <p:nvPr/>
            </p:nvGrpSpPr>
            <p:grpSpPr>
              <a:xfrm>
                <a:off x="6910307" y="3433988"/>
                <a:ext cx="92012" cy="1380524"/>
                <a:chOff x="6913483" y="1700449"/>
                <a:chExt cx="92012" cy="1380524"/>
              </a:xfrm>
            </p:grpSpPr>
            <p:sp>
              <p:nvSpPr>
                <p:cNvPr id="161" name="Oval 160">
                  <a:extLst>
                    <a:ext uri="{FF2B5EF4-FFF2-40B4-BE49-F238E27FC236}">
                      <a16:creationId xmlns:a16="http://schemas.microsoft.com/office/drawing/2014/main" id="{2B3CD3FC-2357-86E6-988F-EEC9A8CA4360}"/>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Oval 161">
                  <a:extLst>
                    <a:ext uri="{FF2B5EF4-FFF2-40B4-BE49-F238E27FC236}">
                      <a16:creationId xmlns:a16="http://schemas.microsoft.com/office/drawing/2014/main" id="{CC6A5056-42D4-3B93-2FBE-E4B3E3C37D50}"/>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Oval 162">
                  <a:extLst>
                    <a:ext uri="{FF2B5EF4-FFF2-40B4-BE49-F238E27FC236}">
                      <a16:creationId xmlns:a16="http://schemas.microsoft.com/office/drawing/2014/main" id="{538B03CA-2C23-A3F5-31E9-436F7E315770}"/>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Oval 163">
                  <a:extLst>
                    <a:ext uri="{FF2B5EF4-FFF2-40B4-BE49-F238E27FC236}">
                      <a16:creationId xmlns:a16="http://schemas.microsoft.com/office/drawing/2014/main" id="{786CEEC1-4197-9C28-274B-420592D4BEDA}"/>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69" name="Group 168">
              <a:extLst>
                <a:ext uri="{FF2B5EF4-FFF2-40B4-BE49-F238E27FC236}">
                  <a16:creationId xmlns:a16="http://schemas.microsoft.com/office/drawing/2014/main" id="{D59E4BFF-DB46-B395-BC9E-84B7534F68F3}"/>
                </a:ext>
              </a:extLst>
            </p:cNvPr>
            <p:cNvGrpSpPr/>
            <p:nvPr/>
          </p:nvGrpSpPr>
          <p:grpSpPr>
            <a:xfrm>
              <a:off x="10364624" y="2223533"/>
              <a:ext cx="95188" cy="3114063"/>
              <a:chOff x="6910307" y="1700449"/>
              <a:chExt cx="95188" cy="3114063"/>
            </a:xfrm>
          </p:grpSpPr>
          <p:grpSp>
            <p:nvGrpSpPr>
              <p:cNvPr id="170" name="Group 169">
                <a:extLst>
                  <a:ext uri="{FF2B5EF4-FFF2-40B4-BE49-F238E27FC236}">
                    <a16:creationId xmlns:a16="http://schemas.microsoft.com/office/drawing/2014/main" id="{9EBEB2D8-FBCF-7746-1E0D-A09EA04E0209}"/>
                  </a:ext>
                </a:extLst>
              </p:cNvPr>
              <p:cNvGrpSpPr/>
              <p:nvPr/>
            </p:nvGrpSpPr>
            <p:grpSpPr>
              <a:xfrm>
                <a:off x="6913483" y="1700449"/>
                <a:ext cx="92012" cy="1380524"/>
                <a:chOff x="6913483" y="1700449"/>
                <a:chExt cx="92012" cy="1380524"/>
              </a:xfrm>
            </p:grpSpPr>
            <p:sp>
              <p:nvSpPr>
                <p:cNvPr id="176" name="Oval 175">
                  <a:extLst>
                    <a:ext uri="{FF2B5EF4-FFF2-40B4-BE49-F238E27FC236}">
                      <a16:creationId xmlns:a16="http://schemas.microsoft.com/office/drawing/2014/main" id="{534462CC-3173-33C4-BBFE-8CDD4C283D76}"/>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55E8E660-5CB9-9EDF-1DF3-F3A7F58B9588}"/>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a:extLst>
                    <a:ext uri="{FF2B5EF4-FFF2-40B4-BE49-F238E27FC236}">
                      <a16:creationId xmlns:a16="http://schemas.microsoft.com/office/drawing/2014/main" id="{7DD4A8AC-A989-4CF7-B528-1E411A7B20FF}"/>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a:extLst>
                    <a:ext uri="{FF2B5EF4-FFF2-40B4-BE49-F238E27FC236}">
                      <a16:creationId xmlns:a16="http://schemas.microsoft.com/office/drawing/2014/main" id="{0B5E1B50-558F-EBFF-6108-1D51BF04A80C}"/>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1" name="Group 170">
                <a:extLst>
                  <a:ext uri="{FF2B5EF4-FFF2-40B4-BE49-F238E27FC236}">
                    <a16:creationId xmlns:a16="http://schemas.microsoft.com/office/drawing/2014/main" id="{455DB3EF-D782-776E-E499-A7ABCB80093A}"/>
                  </a:ext>
                </a:extLst>
              </p:cNvPr>
              <p:cNvGrpSpPr/>
              <p:nvPr/>
            </p:nvGrpSpPr>
            <p:grpSpPr>
              <a:xfrm>
                <a:off x="6910307" y="3433988"/>
                <a:ext cx="92012" cy="1380524"/>
                <a:chOff x="6913483" y="1700449"/>
                <a:chExt cx="92012" cy="1380524"/>
              </a:xfrm>
            </p:grpSpPr>
            <p:sp>
              <p:nvSpPr>
                <p:cNvPr id="172" name="Oval 171">
                  <a:extLst>
                    <a:ext uri="{FF2B5EF4-FFF2-40B4-BE49-F238E27FC236}">
                      <a16:creationId xmlns:a16="http://schemas.microsoft.com/office/drawing/2014/main" id="{AD012619-52E2-6FB6-5CC3-74D6B6B520FE}"/>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Oval 172">
                  <a:extLst>
                    <a:ext uri="{FF2B5EF4-FFF2-40B4-BE49-F238E27FC236}">
                      <a16:creationId xmlns:a16="http://schemas.microsoft.com/office/drawing/2014/main" id="{5872170F-4A77-61ED-C791-6F538C6A3605}"/>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E4DF5E0B-1951-D4F5-D8B2-514FB79C56F2}"/>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a:extLst>
                    <a:ext uri="{FF2B5EF4-FFF2-40B4-BE49-F238E27FC236}">
                      <a16:creationId xmlns:a16="http://schemas.microsoft.com/office/drawing/2014/main" id="{1081F4E5-EA55-8B6C-FADD-DAFDBFC5C4AC}"/>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80" name="Group 179">
              <a:extLst>
                <a:ext uri="{FF2B5EF4-FFF2-40B4-BE49-F238E27FC236}">
                  <a16:creationId xmlns:a16="http://schemas.microsoft.com/office/drawing/2014/main" id="{DC967EE1-FC90-9BEE-3EEF-BBF08BAA4924}"/>
                </a:ext>
              </a:extLst>
            </p:cNvPr>
            <p:cNvGrpSpPr/>
            <p:nvPr/>
          </p:nvGrpSpPr>
          <p:grpSpPr>
            <a:xfrm>
              <a:off x="10822840" y="2223533"/>
              <a:ext cx="95188" cy="3114063"/>
              <a:chOff x="6910307" y="1700449"/>
              <a:chExt cx="95188" cy="3114063"/>
            </a:xfrm>
          </p:grpSpPr>
          <p:grpSp>
            <p:nvGrpSpPr>
              <p:cNvPr id="181" name="Group 180">
                <a:extLst>
                  <a:ext uri="{FF2B5EF4-FFF2-40B4-BE49-F238E27FC236}">
                    <a16:creationId xmlns:a16="http://schemas.microsoft.com/office/drawing/2014/main" id="{FD21886C-429A-1CA8-5AC1-B777F7E903C4}"/>
                  </a:ext>
                </a:extLst>
              </p:cNvPr>
              <p:cNvGrpSpPr/>
              <p:nvPr/>
            </p:nvGrpSpPr>
            <p:grpSpPr>
              <a:xfrm>
                <a:off x="6913483" y="1700449"/>
                <a:ext cx="92012" cy="1380524"/>
                <a:chOff x="6913483" y="1700449"/>
                <a:chExt cx="92012" cy="1380524"/>
              </a:xfrm>
            </p:grpSpPr>
            <p:sp>
              <p:nvSpPr>
                <p:cNvPr id="187" name="Oval 186">
                  <a:extLst>
                    <a:ext uri="{FF2B5EF4-FFF2-40B4-BE49-F238E27FC236}">
                      <a16:creationId xmlns:a16="http://schemas.microsoft.com/office/drawing/2014/main" id="{3500BFFD-85BE-94E5-9FA0-FD074AD17119}"/>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Oval 187">
                  <a:extLst>
                    <a:ext uri="{FF2B5EF4-FFF2-40B4-BE49-F238E27FC236}">
                      <a16:creationId xmlns:a16="http://schemas.microsoft.com/office/drawing/2014/main" id="{03D579B2-0D61-1606-AEBA-F038C8141E3F}"/>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Oval 188">
                  <a:extLst>
                    <a:ext uri="{FF2B5EF4-FFF2-40B4-BE49-F238E27FC236}">
                      <a16:creationId xmlns:a16="http://schemas.microsoft.com/office/drawing/2014/main" id="{E04E7374-379C-C298-121D-8A5872EFAB32}"/>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Oval 189">
                  <a:extLst>
                    <a:ext uri="{FF2B5EF4-FFF2-40B4-BE49-F238E27FC236}">
                      <a16:creationId xmlns:a16="http://schemas.microsoft.com/office/drawing/2014/main" id="{E46423F1-E5DE-C916-84F5-484BB273C13E}"/>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2" name="Group 181">
                <a:extLst>
                  <a:ext uri="{FF2B5EF4-FFF2-40B4-BE49-F238E27FC236}">
                    <a16:creationId xmlns:a16="http://schemas.microsoft.com/office/drawing/2014/main" id="{B86AAA0C-E251-7376-5865-07E3533CE52F}"/>
                  </a:ext>
                </a:extLst>
              </p:cNvPr>
              <p:cNvGrpSpPr/>
              <p:nvPr/>
            </p:nvGrpSpPr>
            <p:grpSpPr>
              <a:xfrm>
                <a:off x="6910307" y="3433988"/>
                <a:ext cx="92012" cy="1380524"/>
                <a:chOff x="6913483" y="1700449"/>
                <a:chExt cx="92012" cy="1380524"/>
              </a:xfrm>
            </p:grpSpPr>
            <p:sp>
              <p:nvSpPr>
                <p:cNvPr id="183" name="Oval 182">
                  <a:extLst>
                    <a:ext uri="{FF2B5EF4-FFF2-40B4-BE49-F238E27FC236}">
                      <a16:creationId xmlns:a16="http://schemas.microsoft.com/office/drawing/2014/main" id="{B888566F-5A99-7FC7-A5F1-AB55B24BB307}"/>
                    </a:ext>
                  </a:extLst>
                </p:cNvPr>
                <p:cNvSpPr/>
                <p:nvPr/>
              </p:nvSpPr>
              <p:spPr>
                <a:xfrm>
                  <a:off x="6919834" y="170044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Oval 183">
                  <a:extLst>
                    <a:ext uri="{FF2B5EF4-FFF2-40B4-BE49-F238E27FC236}">
                      <a16:creationId xmlns:a16="http://schemas.microsoft.com/office/drawing/2014/main" id="{1CA082D6-B34B-4B77-390A-BA1FCA34E733}"/>
                    </a:ext>
                  </a:extLst>
                </p:cNvPr>
                <p:cNvSpPr/>
                <p:nvPr/>
              </p:nvSpPr>
              <p:spPr>
                <a:xfrm>
                  <a:off x="6919834" y="212751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Oval 184">
                  <a:extLst>
                    <a:ext uri="{FF2B5EF4-FFF2-40B4-BE49-F238E27FC236}">
                      <a16:creationId xmlns:a16="http://schemas.microsoft.com/office/drawing/2014/main" id="{C60ECDAB-62AC-2788-B869-02E5F5E2392A}"/>
                    </a:ext>
                  </a:extLst>
                </p:cNvPr>
                <p:cNvSpPr/>
                <p:nvPr/>
              </p:nvSpPr>
              <p:spPr>
                <a:xfrm>
                  <a:off x="6916659" y="2568246"/>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Oval 185">
                  <a:extLst>
                    <a:ext uri="{FF2B5EF4-FFF2-40B4-BE49-F238E27FC236}">
                      <a16:creationId xmlns:a16="http://schemas.microsoft.com/office/drawing/2014/main" id="{C5CED15F-EEE6-4784-BF44-B414F3C289D3}"/>
                    </a:ext>
                  </a:extLst>
                </p:cNvPr>
                <p:cNvSpPr/>
                <p:nvPr/>
              </p:nvSpPr>
              <p:spPr>
                <a:xfrm>
                  <a:off x="6913483" y="29953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91" name="Rectangle 190">
              <a:extLst>
                <a:ext uri="{FF2B5EF4-FFF2-40B4-BE49-F238E27FC236}">
                  <a16:creationId xmlns:a16="http://schemas.microsoft.com/office/drawing/2014/main" id="{E25C55C1-DC24-36C2-D4A8-AD452E981782}"/>
                </a:ext>
              </a:extLst>
            </p:cNvPr>
            <p:cNvSpPr/>
            <p:nvPr/>
          </p:nvSpPr>
          <p:spPr>
            <a:xfrm>
              <a:off x="7287050" y="3739845"/>
              <a:ext cx="3814618" cy="1175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7AE3F1EF-D83F-D0EB-6F04-C55F919CFE36}"/>
                </a:ext>
              </a:extLst>
            </p:cNvPr>
            <p:cNvSpPr/>
            <p:nvPr/>
          </p:nvSpPr>
          <p:spPr>
            <a:xfrm rot="16200000">
              <a:off x="7406133" y="3708153"/>
              <a:ext cx="3814618" cy="14579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a:extLst>
                <a:ext uri="{FF2B5EF4-FFF2-40B4-BE49-F238E27FC236}">
                  <a16:creationId xmlns:a16="http://schemas.microsoft.com/office/drawing/2014/main" id="{8F086FE9-7645-EBE5-B8EE-05E684E51ABC}"/>
                </a:ext>
              </a:extLst>
            </p:cNvPr>
            <p:cNvGrpSpPr/>
            <p:nvPr/>
          </p:nvGrpSpPr>
          <p:grpSpPr>
            <a:xfrm>
              <a:off x="7543028" y="3739845"/>
              <a:ext cx="3471936" cy="87637"/>
              <a:chOff x="6749142" y="3216761"/>
              <a:chExt cx="3471936" cy="87637"/>
            </a:xfrm>
          </p:grpSpPr>
          <p:cxnSp>
            <p:nvCxnSpPr>
              <p:cNvPr id="194" name="Straight Connector 193">
                <a:extLst>
                  <a:ext uri="{FF2B5EF4-FFF2-40B4-BE49-F238E27FC236}">
                    <a16:creationId xmlns:a16="http://schemas.microsoft.com/office/drawing/2014/main" id="{BC4EE62F-9D62-755C-27FD-606D27C36C8B}"/>
                  </a:ext>
                </a:extLst>
              </p:cNvPr>
              <p:cNvCxnSpPr>
                <a:cxnSpLocks/>
              </p:cNvCxnSpPr>
              <p:nvPr/>
            </p:nvCxnSpPr>
            <p:spPr>
              <a:xfrm>
                <a:off x="6749142" y="3261229"/>
                <a:ext cx="3471936" cy="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8D3FC1BA-F4F0-95A7-2C21-8EB37E23A7A5}"/>
                  </a:ext>
                </a:extLst>
              </p:cNvPr>
              <p:cNvCxnSpPr/>
              <p:nvPr/>
            </p:nvCxnSpPr>
            <p:spPr>
              <a:xfrm>
                <a:off x="6895282" y="322198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6" name="Straight Connector 195">
                <a:extLst>
                  <a:ext uri="{FF2B5EF4-FFF2-40B4-BE49-F238E27FC236}">
                    <a16:creationId xmlns:a16="http://schemas.microsoft.com/office/drawing/2014/main" id="{DDD9B760-F1C2-56E1-39EB-18A3D0DF0FB3}"/>
                  </a:ext>
                </a:extLst>
              </p:cNvPr>
              <p:cNvCxnSpPr/>
              <p:nvPr/>
            </p:nvCxnSpPr>
            <p:spPr>
              <a:xfrm>
                <a:off x="7348030" y="32213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7" name="Straight Connector 196">
                <a:extLst>
                  <a:ext uri="{FF2B5EF4-FFF2-40B4-BE49-F238E27FC236}">
                    <a16:creationId xmlns:a16="http://schemas.microsoft.com/office/drawing/2014/main" id="{BD82C5DE-62D0-72D1-1AF9-F3DBB6362198}"/>
                  </a:ext>
                </a:extLst>
              </p:cNvPr>
              <p:cNvCxnSpPr/>
              <p:nvPr/>
            </p:nvCxnSpPr>
            <p:spPr>
              <a:xfrm>
                <a:off x="7804702" y="3216761"/>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8" name="Straight Connector 197">
                <a:extLst>
                  <a:ext uri="{FF2B5EF4-FFF2-40B4-BE49-F238E27FC236}">
                    <a16:creationId xmlns:a16="http://schemas.microsoft.com/office/drawing/2014/main" id="{39F8A52E-CD9B-288B-3DC2-293C3ADB993B}"/>
                  </a:ext>
                </a:extLst>
              </p:cNvPr>
              <p:cNvCxnSpPr/>
              <p:nvPr/>
            </p:nvCxnSpPr>
            <p:spPr>
              <a:xfrm>
                <a:off x="8261374" y="32200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9" name="Straight Connector 198">
                <a:extLst>
                  <a:ext uri="{FF2B5EF4-FFF2-40B4-BE49-F238E27FC236}">
                    <a16:creationId xmlns:a16="http://schemas.microsoft.com/office/drawing/2014/main" id="{D0D814A7-814B-956F-EB62-F81C712D9E50}"/>
                  </a:ext>
                </a:extLst>
              </p:cNvPr>
              <p:cNvCxnSpPr/>
              <p:nvPr/>
            </p:nvCxnSpPr>
            <p:spPr>
              <a:xfrm>
                <a:off x="8718046" y="321938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0" name="Straight Connector 199">
                <a:extLst>
                  <a:ext uri="{FF2B5EF4-FFF2-40B4-BE49-F238E27FC236}">
                    <a16:creationId xmlns:a16="http://schemas.microsoft.com/office/drawing/2014/main" id="{EFFA0766-549A-59AD-1B14-01FDEF796606}"/>
                  </a:ext>
                </a:extLst>
              </p:cNvPr>
              <p:cNvCxnSpPr/>
              <p:nvPr/>
            </p:nvCxnSpPr>
            <p:spPr>
              <a:xfrm>
                <a:off x="9170794" y="32187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1" name="Straight Connector 200">
                <a:extLst>
                  <a:ext uri="{FF2B5EF4-FFF2-40B4-BE49-F238E27FC236}">
                    <a16:creationId xmlns:a16="http://schemas.microsoft.com/office/drawing/2014/main" id="{9A222F46-DE82-DB45-9F0B-E6B4C6D4F2AC}"/>
                  </a:ext>
                </a:extLst>
              </p:cNvPr>
              <p:cNvCxnSpPr/>
              <p:nvPr/>
            </p:nvCxnSpPr>
            <p:spPr>
              <a:xfrm>
                <a:off x="9615694" y="321808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2" name="Straight Connector 201">
                <a:extLst>
                  <a:ext uri="{FF2B5EF4-FFF2-40B4-BE49-F238E27FC236}">
                    <a16:creationId xmlns:a16="http://schemas.microsoft.com/office/drawing/2014/main" id="{12F45C76-8A86-E77C-5E9C-1C001DCE9303}"/>
                  </a:ext>
                </a:extLst>
              </p:cNvPr>
              <p:cNvCxnSpPr/>
              <p:nvPr/>
            </p:nvCxnSpPr>
            <p:spPr>
              <a:xfrm>
                <a:off x="10068442" y="32174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203" name="Group 202">
              <a:extLst>
                <a:ext uri="{FF2B5EF4-FFF2-40B4-BE49-F238E27FC236}">
                  <a16:creationId xmlns:a16="http://schemas.microsoft.com/office/drawing/2014/main" id="{ECA06DE3-0BE9-48AC-0813-23CC126EE7F4}"/>
                </a:ext>
              </a:extLst>
            </p:cNvPr>
            <p:cNvGrpSpPr/>
            <p:nvPr/>
          </p:nvGrpSpPr>
          <p:grpSpPr>
            <a:xfrm rot="16200000">
              <a:off x="7645304" y="3733109"/>
              <a:ext cx="3325633" cy="118079"/>
              <a:chOff x="6749142" y="3216761"/>
              <a:chExt cx="3471936" cy="87637"/>
            </a:xfrm>
          </p:grpSpPr>
          <p:cxnSp>
            <p:nvCxnSpPr>
              <p:cNvPr id="204" name="Straight Connector 203">
                <a:extLst>
                  <a:ext uri="{FF2B5EF4-FFF2-40B4-BE49-F238E27FC236}">
                    <a16:creationId xmlns:a16="http://schemas.microsoft.com/office/drawing/2014/main" id="{CA5E93F7-EEF1-DA59-B526-FB93B787A449}"/>
                  </a:ext>
                </a:extLst>
              </p:cNvPr>
              <p:cNvCxnSpPr>
                <a:cxnSpLocks/>
              </p:cNvCxnSpPr>
              <p:nvPr/>
            </p:nvCxnSpPr>
            <p:spPr>
              <a:xfrm>
                <a:off x="6749142" y="3261229"/>
                <a:ext cx="3471936" cy="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5" name="Straight Connector 204">
                <a:extLst>
                  <a:ext uri="{FF2B5EF4-FFF2-40B4-BE49-F238E27FC236}">
                    <a16:creationId xmlns:a16="http://schemas.microsoft.com/office/drawing/2014/main" id="{6919C1D5-FA4C-814D-404D-07E9F03833A0}"/>
                  </a:ext>
                </a:extLst>
              </p:cNvPr>
              <p:cNvCxnSpPr/>
              <p:nvPr/>
            </p:nvCxnSpPr>
            <p:spPr>
              <a:xfrm>
                <a:off x="6895282" y="322198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6" name="Straight Connector 205">
                <a:extLst>
                  <a:ext uri="{FF2B5EF4-FFF2-40B4-BE49-F238E27FC236}">
                    <a16:creationId xmlns:a16="http://schemas.microsoft.com/office/drawing/2014/main" id="{FDFD37C6-C672-6D07-0A2C-4DCE94A3A5F3}"/>
                  </a:ext>
                </a:extLst>
              </p:cNvPr>
              <p:cNvCxnSpPr/>
              <p:nvPr/>
            </p:nvCxnSpPr>
            <p:spPr>
              <a:xfrm>
                <a:off x="7348030" y="32213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D796AAA5-BED8-6997-4CD0-9B311620D89D}"/>
                  </a:ext>
                </a:extLst>
              </p:cNvPr>
              <p:cNvCxnSpPr/>
              <p:nvPr/>
            </p:nvCxnSpPr>
            <p:spPr>
              <a:xfrm>
                <a:off x="7804702" y="3216761"/>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8" name="Straight Connector 207">
                <a:extLst>
                  <a:ext uri="{FF2B5EF4-FFF2-40B4-BE49-F238E27FC236}">
                    <a16:creationId xmlns:a16="http://schemas.microsoft.com/office/drawing/2014/main" id="{D58E2945-3DC2-97FB-2030-3D4BC391448D}"/>
                  </a:ext>
                </a:extLst>
              </p:cNvPr>
              <p:cNvCxnSpPr/>
              <p:nvPr/>
            </p:nvCxnSpPr>
            <p:spPr>
              <a:xfrm>
                <a:off x="8261374" y="32200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9" name="Straight Connector 208">
                <a:extLst>
                  <a:ext uri="{FF2B5EF4-FFF2-40B4-BE49-F238E27FC236}">
                    <a16:creationId xmlns:a16="http://schemas.microsoft.com/office/drawing/2014/main" id="{BD94FBD6-202D-3CBA-AD15-21A15971D5C9}"/>
                  </a:ext>
                </a:extLst>
              </p:cNvPr>
              <p:cNvCxnSpPr/>
              <p:nvPr/>
            </p:nvCxnSpPr>
            <p:spPr>
              <a:xfrm>
                <a:off x="8718046" y="321938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0" name="Straight Connector 209">
                <a:extLst>
                  <a:ext uri="{FF2B5EF4-FFF2-40B4-BE49-F238E27FC236}">
                    <a16:creationId xmlns:a16="http://schemas.microsoft.com/office/drawing/2014/main" id="{70146408-1FA9-F053-D6F4-21C66A2C4F0E}"/>
                  </a:ext>
                </a:extLst>
              </p:cNvPr>
              <p:cNvCxnSpPr/>
              <p:nvPr/>
            </p:nvCxnSpPr>
            <p:spPr>
              <a:xfrm>
                <a:off x="9170794" y="32187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1" name="Straight Connector 210">
                <a:extLst>
                  <a:ext uri="{FF2B5EF4-FFF2-40B4-BE49-F238E27FC236}">
                    <a16:creationId xmlns:a16="http://schemas.microsoft.com/office/drawing/2014/main" id="{4A118E36-4BB9-29FA-3FBB-E17C8E1F0011}"/>
                  </a:ext>
                </a:extLst>
              </p:cNvPr>
              <p:cNvCxnSpPr/>
              <p:nvPr/>
            </p:nvCxnSpPr>
            <p:spPr>
              <a:xfrm>
                <a:off x="9615694" y="321808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2" name="Straight Connector 211">
                <a:extLst>
                  <a:ext uri="{FF2B5EF4-FFF2-40B4-BE49-F238E27FC236}">
                    <a16:creationId xmlns:a16="http://schemas.microsoft.com/office/drawing/2014/main" id="{E96E1932-026F-472A-A00D-832A13B10C10}"/>
                  </a:ext>
                </a:extLst>
              </p:cNvPr>
              <p:cNvCxnSpPr/>
              <p:nvPr/>
            </p:nvCxnSpPr>
            <p:spPr>
              <a:xfrm>
                <a:off x="10068442" y="3217435"/>
                <a:ext cx="0" cy="8241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213" name="Rectangle 212">
              <a:extLst>
                <a:ext uri="{FF2B5EF4-FFF2-40B4-BE49-F238E27FC236}">
                  <a16:creationId xmlns:a16="http://schemas.microsoft.com/office/drawing/2014/main" id="{D9F79645-B368-1D2C-67ED-541E57B4A0D0}"/>
                </a:ext>
              </a:extLst>
            </p:cNvPr>
            <p:cNvSpPr/>
            <p:nvPr/>
          </p:nvSpPr>
          <p:spPr>
            <a:xfrm>
              <a:off x="9123548" y="3128166"/>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F1266306-9823-3E6E-9277-096B127D3AAD}"/>
                </a:ext>
              </a:extLst>
            </p:cNvPr>
            <p:cNvSpPr/>
            <p:nvPr/>
          </p:nvSpPr>
          <p:spPr>
            <a:xfrm>
              <a:off x="7293836" y="2553431"/>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Rectangle 214">
              <a:extLst>
                <a:ext uri="{FF2B5EF4-FFF2-40B4-BE49-F238E27FC236}">
                  <a16:creationId xmlns:a16="http://schemas.microsoft.com/office/drawing/2014/main" id="{63CB1508-7960-8CED-37AA-0EA31C8B8025}"/>
                </a:ext>
              </a:extLst>
            </p:cNvPr>
            <p:cNvSpPr/>
            <p:nvPr/>
          </p:nvSpPr>
          <p:spPr>
            <a:xfrm>
              <a:off x="9117034" y="3540566"/>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Rectangle 215">
              <a:extLst>
                <a:ext uri="{FF2B5EF4-FFF2-40B4-BE49-F238E27FC236}">
                  <a16:creationId xmlns:a16="http://schemas.microsoft.com/office/drawing/2014/main" id="{3E1CAF08-C1BF-5098-86CC-E63C45177398}"/>
                </a:ext>
              </a:extLst>
            </p:cNvPr>
            <p:cNvSpPr/>
            <p:nvPr/>
          </p:nvSpPr>
          <p:spPr>
            <a:xfrm>
              <a:off x="9140145" y="4018650"/>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22A165B8-D19B-B0DD-6A67-FF4B8067E5A3}"/>
                </a:ext>
              </a:extLst>
            </p:cNvPr>
            <p:cNvSpPr/>
            <p:nvPr/>
          </p:nvSpPr>
          <p:spPr>
            <a:xfrm>
              <a:off x="9147868" y="4461230"/>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D0DA1D29-E625-7DCF-22D8-73B0DD104C1E}"/>
                </a:ext>
              </a:extLst>
            </p:cNvPr>
            <p:cNvSpPr/>
            <p:nvPr/>
          </p:nvSpPr>
          <p:spPr>
            <a:xfrm>
              <a:off x="9173412" y="4897256"/>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A07FB6DF-F8CF-E48B-97DC-C46C92123457}"/>
                </a:ext>
              </a:extLst>
            </p:cNvPr>
            <p:cNvSpPr/>
            <p:nvPr/>
          </p:nvSpPr>
          <p:spPr>
            <a:xfrm>
              <a:off x="9166639" y="5324905"/>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3759C1B4-15A7-C275-8C97-4DCC2443BAAA}"/>
                </a:ext>
              </a:extLst>
            </p:cNvPr>
            <p:cNvSpPr/>
            <p:nvPr/>
          </p:nvSpPr>
          <p:spPr>
            <a:xfrm>
              <a:off x="9129981" y="2707168"/>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3F29334A-0388-8D87-68F5-099D683C9CC0}"/>
                </a:ext>
              </a:extLst>
            </p:cNvPr>
            <p:cNvSpPr/>
            <p:nvPr/>
          </p:nvSpPr>
          <p:spPr>
            <a:xfrm>
              <a:off x="9145650" y="2281552"/>
              <a:ext cx="128756" cy="106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DFC41672-4C32-C908-2451-4B5706984017}"/>
                </a:ext>
              </a:extLst>
            </p:cNvPr>
            <p:cNvSpPr/>
            <p:nvPr/>
          </p:nvSpPr>
          <p:spPr>
            <a:xfrm>
              <a:off x="10591216" y="1920841"/>
              <a:ext cx="692351" cy="1170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C218AEFF-4222-4591-34E0-1F7D526D82E3}"/>
                </a:ext>
              </a:extLst>
            </p:cNvPr>
            <p:cNvSpPr txBox="1"/>
            <p:nvPr/>
          </p:nvSpPr>
          <p:spPr>
            <a:xfrm>
              <a:off x="9772795" y="1633758"/>
              <a:ext cx="1367682" cy="369332"/>
            </a:xfrm>
            <a:prstGeom prst="rect">
              <a:avLst/>
            </a:prstGeom>
            <a:solidFill>
              <a:schemeClr val="bg1"/>
            </a:solidFill>
          </p:spPr>
          <p:txBody>
            <a:bodyPr wrap="none" rtlCol="0">
              <a:spAutoFit/>
            </a:bodyPr>
            <a:lstStyle/>
            <a:p>
              <a:r>
                <a:rPr lang="en-US" i="1" dirty="0"/>
                <a:t>b</a:t>
              </a:r>
              <a:r>
                <a:rPr lang="en-US" i="1" baseline="-25000" dirty="0"/>
                <a:t>0</a:t>
              </a:r>
              <a:r>
                <a:rPr lang="en-US" i="1" dirty="0"/>
                <a:t>b</a:t>
              </a:r>
              <a:r>
                <a:rPr lang="en-US" i="1" baseline="-25000" dirty="0"/>
                <a:t>1</a:t>
              </a:r>
              <a:r>
                <a:rPr lang="en-US" i="1" dirty="0"/>
                <a:t>b</a:t>
              </a:r>
              <a:r>
                <a:rPr lang="en-US" i="1" baseline="-25000" dirty="0"/>
                <a:t>2</a:t>
              </a:r>
              <a:r>
                <a:rPr lang="en-US" i="1" dirty="0"/>
                <a:t>b</a:t>
              </a:r>
              <a:r>
                <a:rPr lang="en-US" i="1" baseline="-25000" dirty="0"/>
                <a:t>3</a:t>
              </a:r>
              <a:r>
                <a:rPr lang="en-US" i="1" dirty="0"/>
                <a:t>b</a:t>
              </a:r>
              <a:r>
                <a:rPr lang="en-US" i="1" baseline="-25000" dirty="0"/>
                <a:t>4</a:t>
              </a:r>
              <a:r>
                <a:rPr lang="en-US" i="1" dirty="0"/>
                <a:t>b</a:t>
              </a:r>
              <a:r>
                <a:rPr lang="en-US" i="1" baseline="-25000" dirty="0"/>
                <a:t>5</a:t>
              </a:r>
            </a:p>
          </p:txBody>
        </p:sp>
      </p:grpSp>
      <p:grpSp>
        <p:nvGrpSpPr>
          <p:cNvPr id="53" name="Group 52">
            <a:extLst>
              <a:ext uri="{FF2B5EF4-FFF2-40B4-BE49-F238E27FC236}">
                <a16:creationId xmlns:a16="http://schemas.microsoft.com/office/drawing/2014/main" id="{A5AD6D9A-3B4B-EFE0-1C2A-996FFA781E82}"/>
              </a:ext>
            </a:extLst>
          </p:cNvPr>
          <p:cNvGrpSpPr/>
          <p:nvPr/>
        </p:nvGrpSpPr>
        <p:grpSpPr>
          <a:xfrm>
            <a:off x="4214334" y="3059421"/>
            <a:ext cx="2807720" cy="2632916"/>
            <a:chOff x="3888034" y="2767933"/>
            <a:chExt cx="2807720" cy="2632916"/>
          </a:xfrm>
        </p:grpSpPr>
        <p:pic>
          <p:nvPicPr>
            <p:cNvPr id="9" name="Picture 8">
              <a:extLst>
                <a:ext uri="{FF2B5EF4-FFF2-40B4-BE49-F238E27FC236}">
                  <a16:creationId xmlns:a16="http://schemas.microsoft.com/office/drawing/2014/main" id="{005832C2-890C-9338-E047-A598709C1F2D}"/>
                </a:ext>
              </a:extLst>
            </p:cNvPr>
            <p:cNvPicPr>
              <a:picLocks noChangeAspect="1"/>
            </p:cNvPicPr>
            <p:nvPr/>
          </p:nvPicPr>
          <p:blipFill>
            <a:blip r:embed="rId4"/>
            <a:stretch>
              <a:fillRect/>
            </a:stretch>
          </p:blipFill>
          <p:spPr>
            <a:xfrm>
              <a:off x="3888034" y="2911797"/>
              <a:ext cx="2807720" cy="2489052"/>
            </a:xfrm>
            <a:prstGeom prst="rect">
              <a:avLst/>
            </a:prstGeom>
          </p:spPr>
        </p:pic>
        <p:sp>
          <p:nvSpPr>
            <p:cNvPr id="15" name="TextBox 14">
              <a:extLst>
                <a:ext uri="{FF2B5EF4-FFF2-40B4-BE49-F238E27FC236}">
                  <a16:creationId xmlns:a16="http://schemas.microsoft.com/office/drawing/2014/main" id="{87AE901D-3F1C-54F9-BEE2-ACF31A2381C2}"/>
                </a:ext>
              </a:extLst>
            </p:cNvPr>
            <p:cNvSpPr txBox="1"/>
            <p:nvPr/>
          </p:nvSpPr>
          <p:spPr>
            <a:xfrm>
              <a:off x="5337398" y="2823236"/>
              <a:ext cx="973343" cy="369332"/>
            </a:xfrm>
            <a:prstGeom prst="rect">
              <a:avLst/>
            </a:prstGeom>
            <a:solidFill>
              <a:schemeClr val="bg1"/>
            </a:solidFill>
          </p:spPr>
          <p:txBody>
            <a:bodyPr wrap="none" rtlCol="0">
              <a:spAutoFit/>
            </a:bodyPr>
            <a:lstStyle/>
            <a:p>
              <a:r>
                <a:rPr lang="en-US" i="1" dirty="0"/>
                <a:t>b</a:t>
              </a:r>
              <a:r>
                <a:rPr lang="en-US" i="1" baseline="-25000" dirty="0"/>
                <a:t>0</a:t>
              </a:r>
              <a:r>
                <a:rPr lang="en-US" i="1" dirty="0"/>
                <a:t>b</a:t>
              </a:r>
              <a:r>
                <a:rPr lang="en-US" i="1" baseline="-25000" dirty="0"/>
                <a:t>1</a:t>
              </a:r>
              <a:r>
                <a:rPr lang="en-US" i="1" dirty="0"/>
                <a:t>b</a:t>
              </a:r>
              <a:r>
                <a:rPr lang="en-US" i="1" baseline="-25000" dirty="0"/>
                <a:t>2</a:t>
              </a:r>
              <a:r>
                <a:rPr lang="en-US" i="1" dirty="0"/>
                <a:t>b</a:t>
              </a:r>
              <a:r>
                <a:rPr lang="en-US" i="1" baseline="-25000" dirty="0"/>
                <a:t>3</a:t>
              </a:r>
            </a:p>
          </p:txBody>
        </p:sp>
        <p:sp>
          <p:nvSpPr>
            <p:cNvPr id="19" name="Rectangle 18">
              <a:extLst>
                <a:ext uri="{FF2B5EF4-FFF2-40B4-BE49-F238E27FC236}">
                  <a16:creationId xmlns:a16="http://schemas.microsoft.com/office/drawing/2014/main" id="{D297C6EF-37F4-A955-F239-3D584C00C57E}"/>
                </a:ext>
              </a:extLst>
            </p:cNvPr>
            <p:cNvSpPr/>
            <p:nvPr/>
          </p:nvSpPr>
          <p:spPr>
            <a:xfrm>
              <a:off x="6110233" y="4175278"/>
              <a:ext cx="256419" cy="218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2" name="Rectangle 21">
              <a:extLst>
                <a:ext uri="{FF2B5EF4-FFF2-40B4-BE49-F238E27FC236}">
                  <a16:creationId xmlns:a16="http://schemas.microsoft.com/office/drawing/2014/main" id="{F6B9B854-D2F5-E4E6-E94E-4C388D677CB0}"/>
                </a:ext>
              </a:extLst>
            </p:cNvPr>
            <p:cNvSpPr/>
            <p:nvPr/>
          </p:nvSpPr>
          <p:spPr>
            <a:xfrm>
              <a:off x="4926378" y="3017231"/>
              <a:ext cx="256419" cy="218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grpSp>
          <p:nvGrpSpPr>
            <p:cNvPr id="26" name="Group 25">
              <a:extLst>
                <a:ext uri="{FF2B5EF4-FFF2-40B4-BE49-F238E27FC236}">
                  <a16:creationId xmlns:a16="http://schemas.microsoft.com/office/drawing/2014/main" id="{4F416C24-AD62-9C28-163B-FA7C96D0EA1E}"/>
                </a:ext>
              </a:extLst>
            </p:cNvPr>
            <p:cNvGrpSpPr/>
            <p:nvPr/>
          </p:nvGrpSpPr>
          <p:grpSpPr>
            <a:xfrm>
              <a:off x="4217005" y="3377283"/>
              <a:ext cx="92011" cy="1693475"/>
              <a:chOff x="3719887" y="3026898"/>
              <a:chExt cx="92011" cy="1693475"/>
            </a:xfrm>
          </p:grpSpPr>
          <p:sp>
            <p:nvSpPr>
              <p:cNvPr id="27" name="Oval 26">
                <a:extLst>
                  <a:ext uri="{FF2B5EF4-FFF2-40B4-BE49-F238E27FC236}">
                    <a16:creationId xmlns:a16="http://schemas.microsoft.com/office/drawing/2014/main" id="{71275541-3946-B2B2-D8E3-BA954731CDF5}"/>
                  </a:ext>
                </a:extLst>
              </p:cNvPr>
              <p:cNvSpPr/>
              <p:nvPr/>
            </p:nvSpPr>
            <p:spPr>
              <a:xfrm>
                <a:off x="3726237" y="3026898"/>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8" name="Oval 27">
                <a:extLst>
                  <a:ext uri="{FF2B5EF4-FFF2-40B4-BE49-F238E27FC236}">
                    <a16:creationId xmlns:a16="http://schemas.microsoft.com/office/drawing/2014/main" id="{7B7413D3-0F82-8FAA-F43F-E0DB6CE1E307}"/>
                  </a:ext>
                </a:extLst>
              </p:cNvPr>
              <p:cNvSpPr/>
              <p:nvPr/>
            </p:nvSpPr>
            <p:spPr>
              <a:xfrm>
                <a:off x="3726237" y="355873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 name="Oval 28">
                <a:extLst>
                  <a:ext uri="{FF2B5EF4-FFF2-40B4-BE49-F238E27FC236}">
                    <a16:creationId xmlns:a16="http://schemas.microsoft.com/office/drawing/2014/main" id="{2B796D6D-EA4E-B88C-FEB1-BF813FAAF299}"/>
                  </a:ext>
                </a:extLst>
              </p:cNvPr>
              <p:cNvSpPr/>
              <p:nvPr/>
            </p:nvSpPr>
            <p:spPr>
              <a:xfrm>
                <a:off x="3719887" y="410424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0" name="Oval 29">
                <a:extLst>
                  <a:ext uri="{FF2B5EF4-FFF2-40B4-BE49-F238E27FC236}">
                    <a16:creationId xmlns:a16="http://schemas.microsoft.com/office/drawing/2014/main" id="{93B8EFAC-5615-4E02-475B-BCF780C5FB60}"/>
                  </a:ext>
                </a:extLst>
              </p:cNvPr>
              <p:cNvSpPr/>
              <p:nvPr/>
            </p:nvSpPr>
            <p:spPr>
              <a:xfrm>
                <a:off x="3719887" y="46347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nvGrpSpPr>
            <p:cNvPr id="31" name="Group 30">
              <a:extLst>
                <a:ext uri="{FF2B5EF4-FFF2-40B4-BE49-F238E27FC236}">
                  <a16:creationId xmlns:a16="http://schemas.microsoft.com/office/drawing/2014/main" id="{9BF489BC-A79C-0DFF-5950-F34F0D81D530}"/>
                </a:ext>
              </a:extLst>
            </p:cNvPr>
            <p:cNvGrpSpPr/>
            <p:nvPr/>
          </p:nvGrpSpPr>
          <p:grpSpPr>
            <a:xfrm>
              <a:off x="4783205" y="3377283"/>
              <a:ext cx="92011" cy="1693475"/>
              <a:chOff x="3719887" y="3026898"/>
              <a:chExt cx="92011" cy="1693475"/>
            </a:xfrm>
          </p:grpSpPr>
          <p:sp>
            <p:nvSpPr>
              <p:cNvPr id="32" name="Oval 31">
                <a:extLst>
                  <a:ext uri="{FF2B5EF4-FFF2-40B4-BE49-F238E27FC236}">
                    <a16:creationId xmlns:a16="http://schemas.microsoft.com/office/drawing/2014/main" id="{E0C84187-831B-86BD-3A9D-3843D570E5AB}"/>
                  </a:ext>
                </a:extLst>
              </p:cNvPr>
              <p:cNvSpPr/>
              <p:nvPr/>
            </p:nvSpPr>
            <p:spPr>
              <a:xfrm>
                <a:off x="3726237" y="3026898"/>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3" name="Oval 32">
                <a:extLst>
                  <a:ext uri="{FF2B5EF4-FFF2-40B4-BE49-F238E27FC236}">
                    <a16:creationId xmlns:a16="http://schemas.microsoft.com/office/drawing/2014/main" id="{788EECDC-5EB3-16D9-45A1-FA9DA9639777}"/>
                  </a:ext>
                </a:extLst>
              </p:cNvPr>
              <p:cNvSpPr/>
              <p:nvPr/>
            </p:nvSpPr>
            <p:spPr>
              <a:xfrm>
                <a:off x="3726237" y="355873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4" name="Oval 33">
                <a:extLst>
                  <a:ext uri="{FF2B5EF4-FFF2-40B4-BE49-F238E27FC236}">
                    <a16:creationId xmlns:a16="http://schemas.microsoft.com/office/drawing/2014/main" id="{18CAE7E8-8D26-B553-EE24-2C8FCD1DC862}"/>
                  </a:ext>
                </a:extLst>
              </p:cNvPr>
              <p:cNvSpPr/>
              <p:nvPr/>
            </p:nvSpPr>
            <p:spPr>
              <a:xfrm>
                <a:off x="3719887" y="410424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5" name="Oval 34">
                <a:extLst>
                  <a:ext uri="{FF2B5EF4-FFF2-40B4-BE49-F238E27FC236}">
                    <a16:creationId xmlns:a16="http://schemas.microsoft.com/office/drawing/2014/main" id="{9D932F01-BD56-95E7-5EDB-D5DC618870EF}"/>
                  </a:ext>
                </a:extLst>
              </p:cNvPr>
              <p:cNvSpPr/>
              <p:nvPr/>
            </p:nvSpPr>
            <p:spPr>
              <a:xfrm>
                <a:off x="3719887" y="46347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nvGrpSpPr>
            <p:cNvPr id="36" name="Group 35">
              <a:extLst>
                <a:ext uri="{FF2B5EF4-FFF2-40B4-BE49-F238E27FC236}">
                  <a16:creationId xmlns:a16="http://schemas.microsoft.com/office/drawing/2014/main" id="{96152BE8-73C7-E5EF-112E-C6289B260F4A}"/>
                </a:ext>
              </a:extLst>
            </p:cNvPr>
            <p:cNvGrpSpPr/>
            <p:nvPr/>
          </p:nvGrpSpPr>
          <p:grpSpPr>
            <a:xfrm>
              <a:off x="5348472" y="3377283"/>
              <a:ext cx="92011" cy="1693475"/>
              <a:chOff x="3719887" y="3026898"/>
              <a:chExt cx="92011" cy="1693475"/>
            </a:xfrm>
          </p:grpSpPr>
          <p:sp>
            <p:nvSpPr>
              <p:cNvPr id="37" name="Oval 36">
                <a:extLst>
                  <a:ext uri="{FF2B5EF4-FFF2-40B4-BE49-F238E27FC236}">
                    <a16:creationId xmlns:a16="http://schemas.microsoft.com/office/drawing/2014/main" id="{64F04CF0-BF8D-19D7-9B75-4E17356B6547}"/>
                  </a:ext>
                </a:extLst>
              </p:cNvPr>
              <p:cNvSpPr/>
              <p:nvPr/>
            </p:nvSpPr>
            <p:spPr>
              <a:xfrm>
                <a:off x="3726237" y="3026898"/>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8" name="Oval 37">
                <a:extLst>
                  <a:ext uri="{FF2B5EF4-FFF2-40B4-BE49-F238E27FC236}">
                    <a16:creationId xmlns:a16="http://schemas.microsoft.com/office/drawing/2014/main" id="{92AE64F9-22B9-8194-A86B-40F17C325312}"/>
                  </a:ext>
                </a:extLst>
              </p:cNvPr>
              <p:cNvSpPr/>
              <p:nvPr/>
            </p:nvSpPr>
            <p:spPr>
              <a:xfrm>
                <a:off x="3726237" y="355873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9" name="Oval 38">
                <a:extLst>
                  <a:ext uri="{FF2B5EF4-FFF2-40B4-BE49-F238E27FC236}">
                    <a16:creationId xmlns:a16="http://schemas.microsoft.com/office/drawing/2014/main" id="{C257BF24-5046-1A32-1C99-0AA04ED07E3C}"/>
                  </a:ext>
                </a:extLst>
              </p:cNvPr>
              <p:cNvSpPr/>
              <p:nvPr/>
            </p:nvSpPr>
            <p:spPr>
              <a:xfrm>
                <a:off x="3719887" y="410424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0" name="Oval 39">
                <a:extLst>
                  <a:ext uri="{FF2B5EF4-FFF2-40B4-BE49-F238E27FC236}">
                    <a16:creationId xmlns:a16="http://schemas.microsoft.com/office/drawing/2014/main" id="{A98DF099-1377-EE89-7BD9-23A066872426}"/>
                  </a:ext>
                </a:extLst>
              </p:cNvPr>
              <p:cNvSpPr/>
              <p:nvPr/>
            </p:nvSpPr>
            <p:spPr>
              <a:xfrm>
                <a:off x="3719887" y="46347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nvGrpSpPr>
            <p:cNvPr id="41" name="Group 40">
              <a:extLst>
                <a:ext uri="{FF2B5EF4-FFF2-40B4-BE49-F238E27FC236}">
                  <a16:creationId xmlns:a16="http://schemas.microsoft.com/office/drawing/2014/main" id="{92CE3C6D-2A14-AA70-5298-D2CDED0402A5}"/>
                </a:ext>
              </a:extLst>
            </p:cNvPr>
            <p:cNvGrpSpPr/>
            <p:nvPr/>
          </p:nvGrpSpPr>
          <p:grpSpPr>
            <a:xfrm>
              <a:off x="5913739" y="3377283"/>
              <a:ext cx="92011" cy="1693475"/>
              <a:chOff x="3719887" y="3026898"/>
              <a:chExt cx="92011" cy="1693475"/>
            </a:xfrm>
          </p:grpSpPr>
          <p:sp>
            <p:nvSpPr>
              <p:cNvPr id="42" name="Oval 41">
                <a:extLst>
                  <a:ext uri="{FF2B5EF4-FFF2-40B4-BE49-F238E27FC236}">
                    <a16:creationId xmlns:a16="http://schemas.microsoft.com/office/drawing/2014/main" id="{F59A9C4B-D15E-EB0C-788F-789686406742}"/>
                  </a:ext>
                </a:extLst>
              </p:cNvPr>
              <p:cNvSpPr/>
              <p:nvPr/>
            </p:nvSpPr>
            <p:spPr>
              <a:xfrm>
                <a:off x="3726237" y="3026898"/>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3" name="Oval 42">
                <a:extLst>
                  <a:ext uri="{FF2B5EF4-FFF2-40B4-BE49-F238E27FC236}">
                    <a16:creationId xmlns:a16="http://schemas.microsoft.com/office/drawing/2014/main" id="{2903781E-69B1-729D-0B45-6C86D6AF31C3}"/>
                  </a:ext>
                </a:extLst>
              </p:cNvPr>
              <p:cNvSpPr/>
              <p:nvPr/>
            </p:nvSpPr>
            <p:spPr>
              <a:xfrm>
                <a:off x="3726237" y="3558739"/>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4" name="Oval 43">
                <a:extLst>
                  <a:ext uri="{FF2B5EF4-FFF2-40B4-BE49-F238E27FC236}">
                    <a16:creationId xmlns:a16="http://schemas.microsoft.com/office/drawing/2014/main" id="{636CD37B-5D18-81DC-7730-C2B7691C311C}"/>
                  </a:ext>
                </a:extLst>
              </p:cNvPr>
              <p:cNvSpPr/>
              <p:nvPr/>
            </p:nvSpPr>
            <p:spPr>
              <a:xfrm>
                <a:off x="3719887" y="4104245"/>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 name="Oval 44">
                <a:extLst>
                  <a:ext uri="{FF2B5EF4-FFF2-40B4-BE49-F238E27FC236}">
                    <a16:creationId xmlns:a16="http://schemas.microsoft.com/office/drawing/2014/main" id="{12B83775-311F-C212-0894-D38644534E61}"/>
                  </a:ext>
                </a:extLst>
              </p:cNvPr>
              <p:cNvSpPr/>
              <p:nvPr/>
            </p:nvSpPr>
            <p:spPr>
              <a:xfrm>
                <a:off x="3719887" y="4634712"/>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grpSp>
        <p:sp>
          <p:nvSpPr>
            <p:cNvPr id="84" name="Rectangle 83">
              <a:extLst>
                <a:ext uri="{FF2B5EF4-FFF2-40B4-BE49-F238E27FC236}">
                  <a16:creationId xmlns:a16="http://schemas.microsoft.com/office/drawing/2014/main" id="{87A3D889-094B-B001-AFB0-8F0E61FB3485}"/>
                </a:ext>
              </a:extLst>
            </p:cNvPr>
            <p:cNvSpPr/>
            <p:nvPr/>
          </p:nvSpPr>
          <p:spPr>
            <a:xfrm>
              <a:off x="4138791" y="4243892"/>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85" name="Rectangle 84">
              <a:extLst>
                <a:ext uri="{FF2B5EF4-FFF2-40B4-BE49-F238E27FC236}">
                  <a16:creationId xmlns:a16="http://schemas.microsoft.com/office/drawing/2014/main" id="{86411913-28F3-DD1F-1181-F7DA6E48D371}"/>
                </a:ext>
              </a:extLst>
            </p:cNvPr>
            <p:cNvSpPr/>
            <p:nvPr/>
          </p:nvSpPr>
          <p:spPr>
            <a:xfrm>
              <a:off x="4702391" y="4240717"/>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86" name="Rectangle 85">
              <a:extLst>
                <a:ext uri="{FF2B5EF4-FFF2-40B4-BE49-F238E27FC236}">
                  <a16:creationId xmlns:a16="http://schemas.microsoft.com/office/drawing/2014/main" id="{BB80CA65-50F6-4038-66AD-76F4198E7719}"/>
                </a:ext>
              </a:extLst>
            </p:cNvPr>
            <p:cNvSpPr/>
            <p:nvPr/>
          </p:nvSpPr>
          <p:spPr>
            <a:xfrm>
              <a:off x="5272341" y="4240717"/>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87" name="Rectangle 86">
              <a:extLst>
                <a:ext uri="{FF2B5EF4-FFF2-40B4-BE49-F238E27FC236}">
                  <a16:creationId xmlns:a16="http://schemas.microsoft.com/office/drawing/2014/main" id="{1CC8575F-183B-8E6F-BA91-750B81DCBAA9}"/>
                </a:ext>
              </a:extLst>
            </p:cNvPr>
            <p:cNvSpPr/>
            <p:nvPr/>
          </p:nvSpPr>
          <p:spPr>
            <a:xfrm>
              <a:off x="5831759" y="4240807"/>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88" name="Rectangle 87">
              <a:extLst>
                <a:ext uri="{FF2B5EF4-FFF2-40B4-BE49-F238E27FC236}">
                  <a16:creationId xmlns:a16="http://schemas.microsoft.com/office/drawing/2014/main" id="{20FAEB15-B3FE-3815-FD86-2BCB992113C9}"/>
                </a:ext>
              </a:extLst>
            </p:cNvPr>
            <p:cNvSpPr/>
            <p:nvPr/>
          </p:nvSpPr>
          <p:spPr>
            <a:xfrm>
              <a:off x="5896328" y="4276188"/>
              <a:ext cx="105225"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89" name="Rectangle 88">
              <a:extLst>
                <a:ext uri="{FF2B5EF4-FFF2-40B4-BE49-F238E27FC236}">
                  <a16:creationId xmlns:a16="http://schemas.microsoft.com/office/drawing/2014/main" id="{4E644CF5-AC49-78A2-EA9F-54D86938FE53}"/>
                </a:ext>
              </a:extLst>
            </p:cNvPr>
            <p:cNvSpPr/>
            <p:nvPr/>
          </p:nvSpPr>
          <p:spPr>
            <a:xfrm>
              <a:off x="4998687" y="4507478"/>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0" name="Rectangle 89">
              <a:extLst>
                <a:ext uri="{FF2B5EF4-FFF2-40B4-BE49-F238E27FC236}">
                  <a16:creationId xmlns:a16="http://schemas.microsoft.com/office/drawing/2014/main" id="{E6F4BA25-0974-9C48-C2E7-68510841C90B}"/>
                </a:ext>
              </a:extLst>
            </p:cNvPr>
            <p:cNvSpPr/>
            <p:nvPr/>
          </p:nvSpPr>
          <p:spPr>
            <a:xfrm>
              <a:off x="5005462" y="5044293"/>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1" name="Rectangle 90">
              <a:extLst>
                <a:ext uri="{FF2B5EF4-FFF2-40B4-BE49-F238E27FC236}">
                  <a16:creationId xmlns:a16="http://schemas.microsoft.com/office/drawing/2014/main" id="{19E6174F-C651-A20B-B669-0AE46399BFC6}"/>
                </a:ext>
              </a:extLst>
            </p:cNvPr>
            <p:cNvSpPr/>
            <p:nvPr/>
          </p:nvSpPr>
          <p:spPr>
            <a:xfrm>
              <a:off x="5005037" y="3947404"/>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2" name="Rectangle 91">
              <a:extLst>
                <a:ext uri="{FF2B5EF4-FFF2-40B4-BE49-F238E27FC236}">
                  <a16:creationId xmlns:a16="http://schemas.microsoft.com/office/drawing/2014/main" id="{97903FFE-41F2-E988-3465-4A08D5A3D6DA}"/>
                </a:ext>
              </a:extLst>
            </p:cNvPr>
            <p:cNvSpPr/>
            <p:nvPr/>
          </p:nvSpPr>
          <p:spPr>
            <a:xfrm>
              <a:off x="5005037" y="3426173"/>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2" name="TextBox 11">
              <a:extLst>
                <a:ext uri="{FF2B5EF4-FFF2-40B4-BE49-F238E27FC236}">
                  <a16:creationId xmlns:a16="http://schemas.microsoft.com/office/drawing/2014/main" id="{D7EBA87B-6290-7374-954C-C69C3C169BB7}"/>
                </a:ext>
              </a:extLst>
            </p:cNvPr>
            <p:cNvSpPr txBox="1"/>
            <p:nvPr/>
          </p:nvSpPr>
          <p:spPr>
            <a:xfrm>
              <a:off x="3934903" y="2767933"/>
              <a:ext cx="1237839" cy="461665"/>
            </a:xfrm>
            <a:prstGeom prst="rect">
              <a:avLst/>
            </a:prstGeom>
            <a:solidFill>
              <a:schemeClr val="bg1"/>
            </a:solidFill>
          </p:spPr>
          <p:txBody>
            <a:bodyPr wrap="none" rtlCol="0">
              <a:spAutoFit/>
            </a:bodyPr>
            <a:lstStyle/>
            <a:p>
              <a:r>
                <a:rPr lang="en-US" sz="2400" dirty="0">
                  <a:solidFill>
                    <a:srgbClr val="0012A0"/>
                  </a:solidFill>
                </a:rPr>
                <a:t>16-QAM</a:t>
              </a:r>
              <a:endParaRPr lang="en-US" sz="2800" dirty="0">
                <a:solidFill>
                  <a:srgbClr val="0012A0"/>
                </a:solidFill>
              </a:endParaRPr>
            </a:p>
          </p:txBody>
        </p:sp>
        <p:sp>
          <p:nvSpPr>
            <p:cNvPr id="48" name="Rectangle 47">
              <a:extLst>
                <a:ext uri="{FF2B5EF4-FFF2-40B4-BE49-F238E27FC236}">
                  <a16:creationId xmlns:a16="http://schemas.microsoft.com/office/drawing/2014/main" id="{3C262BCB-745E-E98C-5439-A1231835C073}"/>
                </a:ext>
              </a:extLst>
            </p:cNvPr>
            <p:cNvSpPr/>
            <p:nvPr/>
          </p:nvSpPr>
          <p:spPr>
            <a:xfrm>
              <a:off x="5368080" y="2885077"/>
              <a:ext cx="1294745" cy="34004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F41082B7-0C4E-2A7D-DA57-A44BF5CBD661}"/>
              </a:ext>
            </a:extLst>
          </p:cNvPr>
          <p:cNvGrpSpPr/>
          <p:nvPr/>
        </p:nvGrpSpPr>
        <p:grpSpPr>
          <a:xfrm>
            <a:off x="1293883" y="3739845"/>
            <a:ext cx="1839461" cy="1567269"/>
            <a:chOff x="1293883" y="3739845"/>
            <a:chExt cx="1839461" cy="1567269"/>
          </a:xfrm>
        </p:grpSpPr>
        <p:pic>
          <p:nvPicPr>
            <p:cNvPr id="8" name="Picture 7">
              <a:extLst>
                <a:ext uri="{FF2B5EF4-FFF2-40B4-BE49-F238E27FC236}">
                  <a16:creationId xmlns:a16="http://schemas.microsoft.com/office/drawing/2014/main" id="{D73CA179-47F3-362D-6E74-580F15D68B8E}"/>
                </a:ext>
              </a:extLst>
            </p:cNvPr>
            <p:cNvPicPr>
              <a:picLocks noChangeAspect="1"/>
            </p:cNvPicPr>
            <p:nvPr/>
          </p:nvPicPr>
          <p:blipFill>
            <a:blip r:embed="rId5"/>
            <a:stretch>
              <a:fillRect/>
            </a:stretch>
          </p:blipFill>
          <p:spPr>
            <a:xfrm>
              <a:off x="1329671" y="3739845"/>
              <a:ext cx="1803673" cy="1567269"/>
            </a:xfrm>
            <a:prstGeom prst="rect">
              <a:avLst/>
            </a:prstGeom>
          </p:spPr>
        </p:pic>
        <p:sp>
          <p:nvSpPr>
            <p:cNvPr id="14" name="TextBox 13">
              <a:extLst>
                <a:ext uri="{FF2B5EF4-FFF2-40B4-BE49-F238E27FC236}">
                  <a16:creationId xmlns:a16="http://schemas.microsoft.com/office/drawing/2014/main" id="{5CE53C4E-0EE5-6370-FE95-692E0FAB48D3}"/>
                </a:ext>
              </a:extLst>
            </p:cNvPr>
            <p:cNvSpPr txBox="1"/>
            <p:nvPr/>
          </p:nvSpPr>
          <p:spPr>
            <a:xfrm>
              <a:off x="2366312" y="3821670"/>
              <a:ext cx="534121" cy="338554"/>
            </a:xfrm>
            <a:prstGeom prst="rect">
              <a:avLst/>
            </a:prstGeom>
            <a:solidFill>
              <a:schemeClr val="bg1"/>
            </a:solidFill>
          </p:spPr>
          <p:txBody>
            <a:bodyPr wrap="none" rtlCol="0">
              <a:spAutoFit/>
            </a:bodyPr>
            <a:lstStyle/>
            <a:p>
              <a:r>
                <a:rPr lang="en-US" sz="1600" i="1" dirty="0"/>
                <a:t>b</a:t>
              </a:r>
              <a:r>
                <a:rPr lang="en-US" sz="1600" i="1" baseline="-25000" dirty="0"/>
                <a:t>0</a:t>
              </a:r>
              <a:r>
                <a:rPr lang="en-US" sz="1600" i="1" dirty="0"/>
                <a:t>b</a:t>
              </a:r>
              <a:r>
                <a:rPr lang="en-US" sz="1600" i="1" baseline="-25000" dirty="0"/>
                <a:t>1</a:t>
              </a:r>
            </a:p>
          </p:txBody>
        </p:sp>
        <p:sp>
          <p:nvSpPr>
            <p:cNvPr id="20" name="Rectangle 19">
              <a:extLst>
                <a:ext uri="{FF2B5EF4-FFF2-40B4-BE49-F238E27FC236}">
                  <a16:creationId xmlns:a16="http://schemas.microsoft.com/office/drawing/2014/main" id="{25EE4A66-F9A6-545B-0B61-8611ADB51F20}"/>
                </a:ext>
              </a:extLst>
            </p:cNvPr>
            <p:cNvSpPr/>
            <p:nvPr/>
          </p:nvSpPr>
          <p:spPr>
            <a:xfrm>
              <a:off x="2612512" y="4580602"/>
              <a:ext cx="290284" cy="2535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1" name="Rectangle 20">
              <a:extLst>
                <a:ext uri="{FF2B5EF4-FFF2-40B4-BE49-F238E27FC236}">
                  <a16:creationId xmlns:a16="http://schemas.microsoft.com/office/drawing/2014/main" id="{0A30CE4E-CE57-F9FF-D6E2-7B6C8590B78E}"/>
                </a:ext>
              </a:extLst>
            </p:cNvPr>
            <p:cNvSpPr/>
            <p:nvPr/>
          </p:nvSpPr>
          <p:spPr>
            <a:xfrm>
              <a:off x="1975088" y="4063993"/>
              <a:ext cx="256419" cy="218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3" name="Rectangle 22">
              <a:extLst>
                <a:ext uri="{FF2B5EF4-FFF2-40B4-BE49-F238E27FC236}">
                  <a16:creationId xmlns:a16="http://schemas.microsoft.com/office/drawing/2014/main" id="{73890653-12B8-E5EF-7EEF-EC35D9434F18}"/>
                </a:ext>
              </a:extLst>
            </p:cNvPr>
            <p:cNvSpPr/>
            <p:nvPr/>
          </p:nvSpPr>
          <p:spPr>
            <a:xfrm>
              <a:off x="2054315" y="4356273"/>
              <a:ext cx="105225" cy="1098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4" name="Rectangle 23">
              <a:extLst>
                <a:ext uri="{FF2B5EF4-FFF2-40B4-BE49-F238E27FC236}">
                  <a16:creationId xmlns:a16="http://schemas.microsoft.com/office/drawing/2014/main" id="{4F11DA22-3A64-2824-C999-5B4843348CDD}"/>
                </a:ext>
              </a:extLst>
            </p:cNvPr>
            <p:cNvSpPr/>
            <p:nvPr/>
          </p:nvSpPr>
          <p:spPr>
            <a:xfrm>
              <a:off x="2329260" y="4652641"/>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5" name="Rectangle 24">
              <a:extLst>
                <a:ext uri="{FF2B5EF4-FFF2-40B4-BE49-F238E27FC236}">
                  <a16:creationId xmlns:a16="http://schemas.microsoft.com/office/drawing/2014/main" id="{44010F07-C8FB-6251-7F98-B06F62F49B79}"/>
                </a:ext>
              </a:extLst>
            </p:cNvPr>
            <p:cNvSpPr/>
            <p:nvPr/>
          </p:nvSpPr>
          <p:spPr>
            <a:xfrm>
              <a:off x="2050684" y="4922516"/>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49" name="Rectangle 48">
              <a:extLst>
                <a:ext uri="{FF2B5EF4-FFF2-40B4-BE49-F238E27FC236}">
                  <a16:creationId xmlns:a16="http://schemas.microsoft.com/office/drawing/2014/main" id="{D60752C1-D679-6338-FE7B-38AF2662FF07}"/>
                </a:ext>
              </a:extLst>
            </p:cNvPr>
            <p:cNvSpPr/>
            <p:nvPr/>
          </p:nvSpPr>
          <p:spPr>
            <a:xfrm>
              <a:off x="1752132" y="4653303"/>
              <a:ext cx="105225" cy="81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grpSp>
          <p:nvGrpSpPr>
            <p:cNvPr id="50" name="Group 49">
              <a:extLst>
                <a:ext uri="{FF2B5EF4-FFF2-40B4-BE49-F238E27FC236}">
                  <a16:creationId xmlns:a16="http://schemas.microsoft.com/office/drawing/2014/main" id="{C446AA81-B8E4-B308-2B23-81E41B4F80BA}"/>
                </a:ext>
              </a:extLst>
            </p:cNvPr>
            <p:cNvGrpSpPr/>
            <p:nvPr/>
          </p:nvGrpSpPr>
          <p:grpSpPr>
            <a:xfrm>
              <a:off x="1830402" y="4326087"/>
              <a:ext cx="85661" cy="623852"/>
              <a:chOff x="1535339" y="4112887"/>
              <a:chExt cx="85661" cy="623852"/>
            </a:xfrm>
          </p:grpSpPr>
          <p:sp>
            <p:nvSpPr>
              <p:cNvPr id="51" name="Oval 50">
                <a:extLst>
                  <a:ext uri="{FF2B5EF4-FFF2-40B4-BE49-F238E27FC236}">
                    <a16:creationId xmlns:a16="http://schemas.microsoft.com/office/drawing/2014/main" id="{E780DE7E-83E2-E3E6-AF76-88C81A588CFD}"/>
                  </a:ext>
                </a:extLst>
              </p:cNvPr>
              <p:cNvSpPr/>
              <p:nvPr/>
            </p:nvSpPr>
            <p:spPr>
              <a:xfrm>
                <a:off x="1535339" y="4112887"/>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52" name="Oval 51">
                <a:extLst>
                  <a:ext uri="{FF2B5EF4-FFF2-40B4-BE49-F238E27FC236}">
                    <a16:creationId xmlns:a16="http://schemas.microsoft.com/office/drawing/2014/main" id="{C1E2DF8D-71EF-0420-EE9E-F56D88421063}"/>
                  </a:ext>
                </a:extLst>
              </p:cNvPr>
              <p:cNvSpPr/>
              <p:nvPr/>
            </p:nvSpPr>
            <p:spPr>
              <a:xfrm>
                <a:off x="1535339" y="4651078"/>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grpSp>
        <p:grpSp>
          <p:nvGrpSpPr>
            <p:cNvPr id="81" name="Group 80">
              <a:extLst>
                <a:ext uri="{FF2B5EF4-FFF2-40B4-BE49-F238E27FC236}">
                  <a16:creationId xmlns:a16="http://schemas.microsoft.com/office/drawing/2014/main" id="{D487D0E3-E225-3143-C2FD-C23C44540DC3}"/>
                </a:ext>
              </a:extLst>
            </p:cNvPr>
            <p:cNvGrpSpPr/>
            <p:nvPr/>
          </p:nvGrpSpPr>
          <p:grpSpPr>
            <a:xfrm>
              <a:off x="2405777" y="4333049"/>
              <a:ext cx="85661" cy="623852"/>
              <a:chOff x="1535339" y="4112887"/>
              <a:chExt cx="85661" cy="623852"/>
            </a:xfrm>
          </p:grpSpPr>
          <p:sp>
            <p:nvSpPr>
              <p:cNvPr id="82" name="Oval 81">
                <a:extLst>
                  <a:ext uri="{FF2B5EF4-FFF2-40B4-BE49-F238E27FC236}">
                    <a16:creationId xmlns:a16="http://schemas.microsoft.com/office/drawing/2014/main" id="{23048EDD-C897-B1F4-00AF-89A353E3952B}"/>
                  </a:ext>
                </a:extLst>
              </p:cNvPr>
              <p:cNvSpPr/>
              <p:nvPr/>
            </p:nvSpPr>
            <p:spPr>
              <a:xfrm>
                <a:off x="1535339" y="4112887"/>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83" name="Oval 82">
                <a:extLst>
                  <a:ext uri="{FF2B5EF4-FFF2-40B4-BE49-F238E27FC236}">
                    <a16:creationId xmlns:a16="http://schemas.microsoft.com/office/drawing/2014/main" id="{67F9801E-47B3-40FD-9285-FD53C8F6B8FD}"/>
                  </a:ext>
                </a:extLst>
              </p:cNvPr>
              <p:cNvSpPr/>
              <p:nvPr/>
            </p:nvSpPr>
            <p:spPr>
              <a:xfrm>
                <a:off x="1535339" y="4651078"/>
                <a:ext cx="85661" cy="85661"/>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a:p>
            </p:txBody>
          </p:sp>
        </p:grpSp>
        <p:sp>
          <p:nvSpPr>
            <p:cNvPr id="11" name="TextBox 10">
              <a:extLst>
                <a:ext uri="{FF2B5EF4-FFF2-40B4-BE49-F238E27FC236}">
                  <a16:creationId xmlns:a16="http://schemas.microsoft.com/office/drawing/2014/main" id="{2971D664-9115-2BD2-5122-9732EDAF0C51}"/>
                </a:ext>
              </a:extLst>
            </p:cNvPr>
            <p:cNvSpPr txBox="1"/>
            <p:nvPr/>
          </p:nvSpPr>
          <p:spPr>
            <a:xfrm>
              <a:off x="1293883" y="3757878"/>
              <a:ext cx="1082348" cy="461665"/>
            </a:xfrm>
            <a:prstGeom prst="rect">
              <a:avLst/>
            </a:prstGeom>
            <a:solidFill>
              <a:schemeClr val="bg1"/>
            </a:solidFill>
          </p:spPr>
          <p:txBody>
            <a:bodyPr wrap="none" rtlCol="0">
              <a:spAutoFit/>
            </a:bodyPr>
            <a:lstStyle/>
            <a:p>
              <a:r>
                <a:rPr lang="en-US" sz="2400" dirty="0">
                  <a:solidFill>
                    <a:srgbClr val="0012A0"/>
                  </a:solidFill>
                </a:rPr>
                <a:t>4-QAM</a:t>
              </a:r>
            </a:p>
          </p:txBody>
        </p:sp>
      </p:grpSp>
      <p:sp>
        <p:nvSpPr>
          <p:cNvPr id="56" name="Slide Number Placeholder 55">
            <a:extLst>
              <a:ext uri="{FF2B5EF4-FFF2-40B4-BE49-F238E27FC236}">
                <a16:creationId xmlns:a16="http://schemas.microsoft.com/office/drawing/2014/main" id="{B179576C-B133-8EF3-3BE7-C810F634AD2F}"/>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47</a:t>
            </a:fld>
            <a:endParaRPr lang="en-US" dirty="0"/>
          </a:p>
        </p:txBody>
      </p:sp>
    </p:spTree>
    <p:extLst>
      <p:ext uri="{BB962C8B-B14F-4D97-AF65-F5344CB8AC3E}">
        <p14:creationId xmlns:p14="http://schemas.microsoft.com/office/powerpoint/2010/main" val="1929600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
                                        </p:tgtEl>
                                        <p:attrNameLst>
                                          <p:attrName>style.visibility</p:attrName>
                                        </p:attrNameLst>
                                      </p:cBhvr>
                                      <p:to>
                                        <p:strVal val="visible"/>
                                      </p:to>
                                    </p:set>
                                    <p:animEffect transition="in" filter="dissolve">
                                      <p:cBhvr>
                                        <p:cTn id="1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961C8-2CA8-9561-0B33-A2623EF66516}"/>
            </a:ext>
          </a:extLst>
        </p:cNvPr>
        <p:cNvGrpSpPr/>
        <p:nvPr/>
      </p:nvGrpSpPr>
      <p:grpSpPr>
        <a:xfrm>
          <a:off x="0" y="0"/>
          <a:ext cx="0" cy="0"/>
          <a:chOff x="0" y="0"/>
          <a:chExt cx="0" cy="0"/>
        </a:xfrm>
      </p:grpSpPr>
      <p:sp>
        <p:nvSpPr>
          <p:cNvPr id="4" name="Title 1">
            <a:extLst>
              <a:ext uri="{FF2B5EF4-FFF2-40B4-BE49-F238E27FC236}">
                <a16:creationId xmlns:a16="http://schemas.microsoft.com/office/drawing/2014/main" id="{D89B41E5-6EE4-EBA6-B401-2D9056807E82}"/>
              </a:ext>
            </a:extLst>
          </p:cNvPr>
          <p:cNvSpPr>
            <a:spLocks noGrp="1"/>
          </p:cNvSpPr>
          <p:nvPr>
            <p:ph type="title"/>
          </p:nvPr>
        </p:nvSpPr>
        <p:spPr>
          <a:xfrm>
            <a:off x="838200" y="273963"/>
            <a:ext cx="10515600" cy="894622"/>
          </a:xfrm>
        </p:spPr>
        <p:txBody>
          <a:bodyPr>
            <a:normAutofit fontScale="90000"/>
          </a:bodyPr>
          <a:lstStyle/>
          <a:p>
            <a:r>
              <a:rPr lang="pt-BR" dirty="0"/>
              <a:t>Diagramas de constelação: como ocorrem os erros de bit</a:t>
            </a:r>
            <a:endParaRPr lang="en-US" dirty="0"/>
          </a:p>
        </p:txBody>
      </p:sp>
      <p:pic>
        <p:nvPicPr>
          <p:cNvPr id="2" name="Picture 1">
            <a:extLst>
              <a:ext uri="{FF2B5EF4-FFF2-40B4-BE49-F238E27FC236}">
                <a16:creationId xmlns:a16="http://schemas.microsoft.com/office/drawing/2014/main" id="{B01EB39F-C818-98A0-057F-74453BFB4B1C}"/>
              </a:ext>
            </a:extLst>
          </p:cNvPr>
          <p:cNvPicPr>
            <a:picLocks noChangeAspect="1"/>
          </p:cNvPicPr>
          <p:nvPr/>
        </p:nvPicPr>
        <p:blipFill>
          <a:blip r:embed="rId3"/>
          <a:stretch>
            <a:fillRect/>
          </a:stretch>
        </p:blipFill>
        <p:spPr>
          <a:xfrm>
            <a:off x="1109208" y="1665185"/>
            <a:ext cx="4378617" cy="3940340"/>
          </a:xfrm>
          <a:prstGeom prst="rect">
            <a:avLst/>
          </a:prstGeom>
        </p:spPr>
      </p:pic>
      <p:sp>
        <p:nvSpPr>
          <p:cNvPr id="7" name="Rectangle 6">
            <a:extLst>
              <a:ext uri="{FF2B5EF4-FFF2-40B4-BE49-F238E27FC236}">
                <a16:creationId xmlns:a16="http://schemas.microsoft.com/office/drawing/2014/main" id="{43C5F348-A984-C777-5B6F-57FD349C34F4}"/>
              </a:ext>
            </a:extLst>
          </p:cNvPr>
          <p:cNvSpPr/>
          <p:nvPr/>
        </p:nvSpPr>
        <p:spPr>
          <a:xfrm>
            <a:off x="4574710" y="3665362"/>
            <a:ext cx="399883" cy="3466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46" name="Rectangle 45">
            <a:extLst>
              <a:ext uri="{FF2B5EF4-FFF2-40B4-BE49-F238E27FC236}">
                <a16:creationId xmlns:a16="http://schemas.microsoft.com/office/drawing/2014/main" id="{147E0F53-281A-B3C8-26CD-EB39D306D157}"/>
              </a:ext>
            </a:extLst>
          </p:cNvPr>
          <p:cNvSpPr/>
          <p:nvPr/>
        </p:nvSpPr>
        <p:spPr>
          <a:xfrm>
            <a:off x="2728497" y="1832094"/>
            <a:ext cx="399883" cy="3466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nvGrpSpPr>
          <p:cNvPr id="47" name="Group 46">
            <a:extLst>
              <a:ext uri="{FF2B5EF4-FFF2-40B4-BE49-F238E27FC236}">
                <a16:creationId xmlns:a16="http://schemas.microsoft.com/office/drawing/2014/main" id="{3D80C56E-740A-F80F-03D6-B6DEF2CBECA4}"/>
              </a:ext>
            </a:extLst>
          </p:cNvPr>
          <p:cNvGrpSpPr/>
          <p:nvPr/>
        </p:nvGrpSpPr>
        <p:grpSpPr>
          <a:xfrm>
            <a:off x="1622235" y="2402081"/>
            <a:ext cx="143490" cy="2680887"/>
            <a:chOff x="3719887" y="3026898"/>
            <a:chExt cx="92011" cy="1693475"/>
          </a:xfrm>
        </p:grpSpPr>
        <p:sp>
          <p:nvSpPr>
            <p:cNvPr id="48" name="Oval 47">
              <a:extLst>
                <a:ext uri="{FF2B5EF4-FFF2-40B4-BE49-F238E27FC236}">
                  <a16:creationId xmlns:a16="http://schemas.microsoft.com/office/drawing/2014/main" id="{BCAFC179-E325-C3E0-B43E-004DB19287DD}"/>
                </a:ext>
              </a:extLst>
            </p:cNvPr>
            <p:cNvSpPr/>
            <p:nvPr/>
          </p:nvSpPr>
          <p:spPr>
            <a:xfrm>
              <a:off x="3726237" y="3026898"/>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53" name="Oval 52">
              <a:extLst>
                <a:ext uri="{FF2B5EF4-FFF2-40B4-BE49-F238E27FC236}">
                  <a16:creationId xmlns:a16="http://schemas.microsoft.com/office/drawing/2014/main" id="{61597A1D-69CC-39CD-D9A9-EECA1FD46B3A}"/>
                </a:ext>
              </a:extLst>
            </p:cNvPr>
            <p:cNvSpPr/>
            <p:nvPr/>
          </p:nvSpPr>
          <p:spPr>
            <a:xfrm>
              <a:off x="3726237" y="3558739"/>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54" name="Oval 53">
              <a:extLst>
                <a:ext uri="{FF2B5EF4-FFF2-40B4-BE49-F238E27FC236}">
                  <a16:creationId xmlns:a16="http://schemas.microsoft.com/office/drawing/2014/main" id="{D5E44C7C-3C04-3028-E228-2F46BAA3D041}"/>
                </a:ext>
              </a:extLst>
            </p:cNvPr>
            <p:cNvSpPr/>
            <p:nvPr/>
          </p:nvSpPr>
          <p:spPr>
            <a:xfrm>
              <a:off x="3719887" y="4104245"/>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55" name="Oval 54">
              <a:extLst>
                <a:ext uri="{FF2B5EF4-FFF2-40B4-BE49-F238E27FC236}">
                  <a16:creationId xmlns:a16="http://schemas.microsoft.com/office/drawing/2014/main" id="{2B8A5C26-94B0-C457-83AB-635CA9B1FD0C}"/>
                </a:ext>
              </a:extLst>
            </p:cNvPr>
            <p:cNvSpPr/>
            <p:nvPr/>
          </p:nvSpPr>
          <p:spPr>
            <a:xfrm>
              <a:off x="3719887" y="4634712"/>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grpSp>
        <p:nvGrpSpPr>
          <p:cNvPr id="56" name="Group 55">
            <a:extLst>
              <a:ext uri="{FF2B5EF4-FFF2-40B4-BE49-F238E27FC236}">
                <a16:creationId xmlns:a16="http://schemas.microsoft.com/office/drawing/2014/main" id="{5AC4F261-E984-1327-B6EC-ABFD79312901}"/>
              </a:ext>
            </a:extLst>
          </p:cNvPr>
          <p:cNvGrpSpPr/>
          <p:nvPr/>
        </p:nvGrpSpPr>
        <p:grpSpPr>
          <a:xfrm>
            <a:off x="2505220" y="2402081"/>
            <a:ext cx="143490" cy="2680887"/>
            <a:chOff x="3719887" y="3026898"/>
            <a:chExt cx="92011" cy="1693475"/>
          </a:xfrm>
        </p:grpSpPr>
        <p:sp>
          <p:nvSpPr>
            <p:cNvPr id="57" name="Oval 56">
              <a:extLst>
                <a:ext uri="{FF2B5EF4-FFF2-40B4-BE49-F238E27FC236}">
                  <a16:creationId xmlns:a16="http://schemas.microsoft.com/office/drawing/2014/main" id="{75A48224-E3EC-B739-3B48-31EEEB32F5EB}"/>
                </a:ext>
              </a:extLst>
            </p:cNvPr>
            <p:cNvSpPr/>
            <p:nvPr/>
          </p:nvSpPr>
          <p:spPr>
            <a:xfrm>
              <a:off x="3726237" y="3026898"/>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58" name="Oval 57">
              <a:extLst>
                <a:ext uri="{FF2B5EF4-FFF2-40B4-BE49-F238E27FC236}">
                  <a16:creationId xmlns:a16="http://schemas.microsoft.com/office/drawing/2014/main" id="{265063DE-7B05-C40F-BBF6-42D8F47F7262}"/>
                </a:ext>
              </a:extLst>
            </p:cNvPr>
            <p:cNvSpPr/>
            <p:nvPr/>
          </p:nvSpPr>
          <p:spPr>
            <a:xfrm>
              <a:off x="3726237" y="3558739"/>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59" name="Oval 58">
              <a:extLst>
                <a:ext uri="{FF2B5EF4-FFF2-40B4-BE49-F238E27FC236}">
                  <a16:creationId xmlns:a16="http://schemas.microsoft.com/office/drawing/2014/main" id="{A9CBA5E8-0D77-6683-4CC2-92F50428E5AC}"/>
                </a:ext>
              </a:extLst>
            </p:cNvPr>
            <p:cNvSpPr/>
            <p:nvPr/>
          </p:nvSpPr>
          <p:spPr>
            <a:xfrm>
              <a:off x="3719887" y="4104245"/>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60" name="Oval 59">
              <a:extLst>
                <a:ext uri="{FF2B5EF4-FFF2-40B4-BE49-F238E27FC236}">
                  <a16:creationId xmlns:a16="http://schemas.microsoft.com/office/drawing/2014/main" id="{F2274A9B-A892-CEBF-4E41-5D57724B2621}"/>
                </a:ext>
              </a:extLst>
            </p:cNvPr>
            <p:cNvSpPr/>
            <p:nvPr/>
          </p:nvSpPr>
          <p:spPr>
            <a:xfrm>
              <a:off x="3719887" y="4634712"/>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sp>
        <p:nvSpPr>
          <p:cNvPr id="62" name="Oval 61">
            <a:extLst>
              <a:ext uri="{FF2B5EF4-FFF2-40B4-BE49-F238E27FC236}">
                <a16:creationId xmlns:a16="http://schemas.microsoft.com/office/drawing/2014/main" id="{F82A9A41-23B3-BD85-F18B-96511656F974}"/>
              </a:ext>
            </a:extLst>
          </p:cNvPr>
          <p:cNvSpPr/>
          <p:nvPr/>
        </p:nvSpPr>
        <p:spPr>
          <a:xfrm>
            <a:off x="3396652" y="2402081"/>
            <a:ext cx="133587" cy="135607"/>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nvGrpSpPr>
          <p:cNvPr id="230" name="Group 229">
            <a:extLst>
              <a:ext uri="{FF2B5EF4-FFF2-40B4-BE49-F238E27FC236}">
                <a16:creationId xmlns:a16="http://schemas.microsoft.com/office/drawing/2014/main" id="{753B9008-FE21-314E-DD6E-05ABD31BC4FF}"/>
              </a:ext>
            </a:extLst>
          </p:cNvPr>
          <p:cNvGrpSpPr/>
          <p:nvPr/>
        </p:nvGrpSpPr>
        <p:grpSpPr>
          <a:xfrm>
            <a:off x="3396652" y="2037169"/>
            <a:ext cx="7987255" cy="1342460"/>
            <a:chOff x="3396652" y="2037169"/>
            <a:chExt cx="7987255" cy="1342460"/>
          </a:xfrm>
        </p:grpSpPr>
        <p:sp>
          <p:nvSpPr>
            <p:cNvPr id="106" name="Oval 105">
              <a:extLst>
                <a:ext uri="{FF2B5EF4-FFF2-40B4-BE49-F238E27FC236}">
                  <a16:creationId xmlns:a16="http://schemas.microsoft.com/office/drawing/2014/main" id="{0D75779C-6E49-A6CC-6958-16D2AC76C28D}"/>
                </a:ext>
              </a:extLst>
            </p:cNvPr>
            <p:cNvSpPr/>
            <p:nvPr/>
          </p:nvSpPr>
          <p:spPr>
            <a:xfrm>
              <a:off x="5770085" y="2134616"/>
              <a:ext cx="317555" cy="32909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123" name="TextBox 122">
              <a:extLst>
                <a:ext uri="{FF2B5EF4-FFF2-40B4-BE49-F238E27FC236}">
                  <a16:creationId xmlns:a16="http://schemas.microsoft.com/office/drawing/2014/main" id="{F1DC2E39-D975-9685-4DCD-65418BB0947A}"/>
                </a:ext>
              </a:extLst>
            </p:cNvPr>
            <p:cNvSpPr txBox="1"/>
            <p:nvPr/>
          </p:nvSpPr>
          <p:spPr>
            <a:xfrm>
              <a:off x="6109546" y="2037169"/>
              <a:ext cx="5274361" cy="461665"/>
            </a:xfrm>
            <a:prstGeom prst="rect">
              <a:avLst/>
            </a:prstGeom>
            <a:noFill/>
          </p:spPr>
          <p:txBody>
            <a:bodyPr wrap="square" rtlCol="0">
              <a:spAutoFit/>
            </a:bodyPr>
            <a:lstStyle/>
            <a:p>
              <a:r>
                <a:rPr lang="pt-BR" sz="2400" dirty="0"/>
                <a:t>fase/amplitude do sinal transmitido</a:t>
              </a:r>
              <a:endParaRPr lang="en-US" sz="2400" dirty="0"/>
            </a:p>
          </p:txBody>
        </p:sp>
        <p:sp>
          <p:nvSpPr>
            <p:cNvPr id="63" name="Oval 62">
              <a:extLst>
                <a:ext uri="{FF2B5EF4-FFF2-40B4-BE49-F238E27FC236}">
                  <a16:creationId xmlns:a16="http://schemas.microsoft.com/office/drawing/2014/main" id="{74E066D5-2E6F-F33F-52C4-E4C0AAE06937}"/>
                </a:ext>
              </a:extLst>
            </p:cNvPr>
            <p:cNvSpPr/>
            <p:nvPr/>
          </p:nvSpPr>
          <p:spPr>
            <a:xfrm>
              <a:off x="3396652" y="3244022"/>
              <a:ext cx="133587" cy="135607"/>
            </a:xfrm>
            <a:prstGeom prst="ellipse">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sp>
        <p:nvSpPr>
          <p:cNvPr id="64" name="Oval 63">
            <a:extLst>
              <a:ext uri="{FF2B5EF4-FFF2-40B4-BE49-F238E27FC236}">
                <a16:creationId xmlns:a16="http://schemas.microsoft.com/office/drawing/2014/main" id="{B87B6981-8293-2E9C-6B31-8AFAF4C3AC19}"/>
              </a:ext>
            </a:extLst>
          </p:cNvPr>
          <p:cNvSpPr/>
          <p:nvPr/>
        </p:nvSpPr>
        <p:spPr>
          <a:xfrm>
            <a:off x="3386749" y="4107595"/>
            <a:ext cx="133587" cy="135607"/>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65" name="Oval 64">
            <a:extLst>
              <a:ext uri="{FF2B5EF4-FFF2-40B4-BE49-F238E27FC236}">
                <a16:creationId xmlns:a16="http://schemas.microsoft.com/office/drawing/2014/main" id="{7B2E423C-1C1D-714A-DECE-DE3BF741ED6F}"/>
              </a:ext>
            </a:extLst>
          </p:cNvPr>
          <p:cNvSpPr/>
          <p:nvPr/>
        </p:nvSpPr>
        <p:spPr>
          <a:xfrm>
            <a:off x="3386749" y="4947361"/>
            <a:ext cx="133587" cy="135607"/>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nvGrpSpPr>
          <p:cNvPr id="66" name="Group 65">
            <a:extLst>
              <a:ext uri="{FF2B5EF4-FFF2-40B4-BE49-F238E27FC236}">
                <a16:creationId xmlns:a16="http://schemas.microsoft.com/office/drawing/2014/main" id="{FF652987-E990-3D92-9631-0E5037BDD5E2}"/>
              </a:ext>
            </a:extLst>
          </p:cNvPr>
          <p:cNvGrpSpPr/>
          <p:nvPr/>
        </p:nvGrpSpPr>
        <p:grpSpPr>
          <a:xfrm>
            <a:off x="4268279" y="2402081"/>
            <a:ext cx="143490" cy="2680887"/>
            <a:chOff x="3719887" y="3026898"/>
            <a:chExt cx="92011" cy="1693475"/>
          </a:xfrm>
        </p:grpSpPr>
        <p:sp>
          <p:nvSpPr>
            <p:cNvPr id="67" name="Oval 66">
              <a:extLst>
                <a:ext uri="{FF2B5EF4-FFF2-40B4-BE49-F238E27FC236}">
                  <a16:creationId xmlns:a16="http://schemas.microsoft.com/office/drawing/2014/main" id="{E844DBC3-98BD-75E6-07EA-4E6AA5A08585}"/>
                </a:ext>
              </a:extLst>
            </p:cNvPr>
            <p:cNvSpPr/>
            <p:nvPr/>
          </p:nvSpPr>
          <p:spPr>
            <a:xfrm>
              <a:off x="3726237" y="3026898"/>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68" name="Oval 67">
              <a:extLst>
                <a:ext uri="{FF2B5EF4-FFF2-40B4-BE49-F238E27FC236}">
                  <a16:creationId xmlns:a16="http://schemas.microsoft.com/office/drawing/2014/main" id="{86D622BC-178D-47BF-3332-166BE26594C2}"/>
                </a:ext>
              </a:extLst>
            </p:cNvPr>
            <p:cNvSpPr/>
            <p:nvPr/>
          </p:nvSpPr>
          <p:spPr>
            <a:xfrm>
              <a:off x="3726237" y="3558739"/>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69" name="Oval 68">
              <a:extLst>
                <a:ext uri="{FF2B5EF4-FFF2-40B4-BE49-F238E27FC236}">
                  <a16:creationId xmlns:a16="http://schemas.microsoft.com/office/drawing/2014/main" id="{F4D328E6-F32B-A373-B758-7C246A8CDFFE}"/>
                </a:ext>
              </a:extLst>
            </p:cNvPr>
            <p:cNvSpPr/>
            <p:nvPr/>
          </p:nvSpPr>
          <p:spPr>
            <a:xfrm>
              <a:off x="3719887" y="4104245"/>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70" name="Oval 69">
              <a:extLst>
                <a:ext uri="{FF2B5EF4-FFF2-40B4-BE49-F238E27FC236}">
                  <a16:creationId xmlns:a16="http://schemas.microsoft.com/office/drawing/2014/main" id="{B2A75568-C643-0096-3B80-A9DD98092089}"/>
                </a:ext>
              </a:extLst>
            </p:cNvPr>
            <p:cNvSpPr/>
            <p:nvPr/>
          </p:nvSpPr>
          <p:spPr>
            <a:xfrm>
              <a:off x="3719887" y="4634712"/>
              <a:ext cx="85661" cy="85661"/>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grpSp>
      <p:sp>
        <p:nvSpPr>
          <p:cNvPr id="71" name="Rectangle 70">
            <a:extLst>
              <a:ext uri="{FF2B5EF4-FFF2-40B4-BE49-F238E27FC236}">
                <a16:creationId xmlns:a16="http://schemas.microsoft.com/office/drawing/2014/main" id="{D0A740FA-D19C-181A-8C2F-6D7008289104}"/>
              </a:ext>
            </a:extLst>
          </p:cNvPr>
          <p:cNvSpPr/>
          <p:nvPr/>
        </p:nvSpPr>
        <p:spPr>
          <a:xfrm>
            <a:off x="1500261" y="3773983"/>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72" name="Rectangle 71">
            <a:extLst>
              <a:ext uri="{FF2B5EF4-FFF2-40B4-BE49-F238E27FC236}">
                <a16:creationId xmlns:a16="http://schemas.microsoft.com/office/drawing/2014/main" id="{B209B1D1-0759-502F-3B80-1AED16F48C1A}"/>
              </a:ext>
            </a:extLst>
          </p:cNvPr>
          <p:cNvSpPr/>
          <p:nvPr/>
        </p:nvSpPr>
        <p:spPr>
          <a:xfrm>
            <a:off x="2379191" y="3768956"/>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73" name="Rectangle 72">
            <a:extLst>
              <a:ext uri="{FF2B5EF4-FFF2-40B4-BE49-F238E27FC236}">
                <a16:creationId xmlns:a16="http://schemas.microsoft.com/office/drawing/2014/main" id="{75C48F98-2FCE-29F9-5018-B48726E31DF7}"/>
              </a:ext>
            </a:extLst>
          </p:cNvPr>
          <p:cNvSpPr/>
          <p:nvPr/>
        </p:nvSpPr>
        <p:spPr>
          <a:xfrm>
            <a:off x="3268024" y="3768956"/>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74" name="Rectangle 73">
            <a:extLst>
              <a:ext uri="{FF2B5EF4-FFF2-40B4-BE49-F238E27FC236}">
                <a16:creationId xmlns:a16="http://schemas.microsoft.com/office/drawing/2014/main" id="{7407987A-61B7-CF22-2A86-E19BCCE692BB}"/>
              </a:ext>
            </a:extLst>
          </p:cNvPr>
          <p:cNvSpPr/>
          <p:nvPr/>
        </p:nvSpPr>
        <p:spPr>
          <a:xfrm>
            <a:off x="4140432" y="3769099"/>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75" name="Rectangle 74">
            <a:extLst>
              <a:ext uri="{FF2B5EF4-FFF2-40B4-BE49-F238E27FC236}">
                <a16:creationId xmlns:a16="http://schemas.microsoft.com/office/drawing/2014/main" id="{AF69A80E-B8B6-AE6F-512C-56192D5B4CEE}"/>
              </a:ext>
            </a:extLst>
          </p:cNvPr>
          <p:cNvSpPr/>
          <p:nvPr/>
        </p:nvSpPr>
        <p:spPr>
          <a:xfrm>
            <a:off x="4241126" y="3825109"/>
            <a:ext cx="164098" cy="7237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76" name="Rectangle 75">
            <a:extLst>
              <a:ext uri="{FF2B5EF4-FFF2-40B4-BE49-F238E27FC236}">
                <a16:creationId xmlns:a16="http://schemas.microsoft.com/office/drawing/2014/main" id="{60E3BE1C-F97F-2D49-F90B-550517305484}"/>
              </a:ext>
            </a:extLst>
          </p:cNvPr>
          <p:cNvSpPr/>
          <p:nvPr/>
        </p:nvSpPr>
        <p:spPr>
          <a:xfrm>
            <a:off x="2841262" y="4191257"/>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77" name="Rectangle 76">
            <a:extLst>
              <a:ext uri="{FF2B5EF4-FFF2-40B4-BE49-F238E27FC236}">
                <a16:creationId xmlns:a16="http://schemas.microsoft.com/office/drawing/2014/main" id="{1312E621-2AB1-D9D6-C652-975D88BA667A}"/>
              </a:ext>
            </a:extLst>
          </p:cNvPr>
          <p:cNvSpPr/>
          <p:nvPr/>
        </p:nvSpPr>
        <p:spPr>
          <a:xfrm>
            <a:off x="2851828" y="5041072"/>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78" name="Rectangle 77">
            <a:extLst>
              <a:ext uri="{FF2B5EF4-FFF2-40B4-BE49-F238E27FC236}">
                <a16:creationId xmlns:a16="http://schemas.microsoft.com/office/drawing/2014/main" id="{FD227FAD-A822-4C79-2473-37CA1410628E}"/>
              </a:ext>
            </a:extLst>
          </p:cNvPr>
          <p:cNvSpPr/>
          <p:nvPr/>
        </p:nvSpPr>
        <p:spPr>
          <a:xfrm>
            <a:off x="2851165" y="3304622"/>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79" name="Rectangle 78">
            <a:extLst>
              <a:ext uri="{FF2B5EF4-FFF2-40B4-BE49-F238E27FC236}">
                <a16:creationId xmlns:a16="http://schemas.microsoft.com/office/drawing/2014/main" id="{CF8C0C3D-DC56-3B4D-E9EC-FB0C7AFD0BD5}"/>
              </a:ext>
            </a:extLst>
          </p:cNvPr>
          <p:cNvSpPr/>
          <p:nvPr/>
        </p:nvSpPr>
        <p:spPr>
          <a:xfrm>
            <a:off x="2851165" y="2479477"/>
            <a:ext cx="164098" cy="1294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nvGrpSpPr>
          <p:cNvPr id="232" name="Group 231">
            <a:extLst>
              <a:ext uri="{FF2B5EF4-FFF2-40B4-BE49-F238E27FC236}">
                <a16:creationId xmlns:a16="http://schemas.microsoft.com/office/drawing/2014/main" id="{B1E3604E-1B9B-915C-D646-5E42431B9084}"/>
              </a:ext>
            </a:extLst>
          </p:cNvPr>
          <p:cNvGrpSpPr/>
          <p:nvPr/>
        </p:nvGrpSpPr>
        <p:grpSpPr>
          <a:xfrm>
            <a:off x="3165556" y="2544192"/>
            <a:ext cx="8404144" cy="1091163"/>
            <a:chOff x="3165556" y="2544192"/>
            <a:chExt cx="8404144" cy="1091163"/>
          </a:xfrm>
        </p:grpSpPr>
        <p:sp>
          <p:nvSpPr>
            <p:cNvPr id="107" name="Oval 106">
              <a:extLst>
                <a:ext uri="{FF2B5EF4-FFF2-40B4-BE49-F238E27FC236}">
                  <a16:creationId xmlns:a16="http://schemas.microsoft.com/office/drawing/2014/main" id="{6B6A81A6-413A-9CD3-88A8-2047B2F2A88C}"/>
                </a:ext>
              </a:extLst>
            </p:cNvPr>
            <p:cNvSpPr/>
            <p:nvPr/>
          </p:nvSpPr>
          <p:spPr>
            <a:xfrm>
              <a:off x="5770085" y="2622838"/>
              <a:ext cx="317555" cy="304372"/>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TextBox 123">
              <a:extLst>
                <a:ext uri="{FF2B5EF4-FFF2-40B4-BE49-F238E27FC236}">
                  <a16:creationId xmlns:a16="http://schemas.microsoft.com/office/drawing/2014/main" id="{CBDC2FE5-C637-1C12-85C9-7F0966FD3A76}"/>
                </a:ext>
              </a:extLst>
            </p:cNvPr>
            <p:cNvSpPr txBox="1"/>
            <p:nvPr/>
          </p:nvSpPr>
          <p:spPr>
            <a:xfrm>
              <a:off x="6109546" y="2544192"/>
              <a:ext cx="5460154" cy="461665"/>
            </a:xfrm>
            <a:prstGeom prst="rect">
              <a:avLst/>
            </a:prstGeom>
            <a:noFill/>
          </p:spPr>
          <p:txBody>
            <a:bodyPr wrap="square" rtlCol="0">
              <a:spAutoFit/>
            </a:bodyPr>
            <a:lstStyle/>
            <a:p>
              <a:r>
                <a:rPr lang="pt-BR" sz="2400" dirty="0"/>
                <a:t>fase/amplitude dos sinais recebidos</a:t>
              </a:r>
              <a:endParaRPr lang="en-US" sz="2400" dirty="0"/>
            </a:p>
          </p:txBody>
        </p:sp>
        <p:grpSp>
          <p:nvGrpSpPr>
            <p:cNvPr id="231" name="Group 230">
              <a:extLst>
                <a:ext uri="{FF2B5EF4-FFF2-40B4-BE49-F238E27FC236}">
                  <a16:creationId xmlns:a16="http://schemas.microsoft.com/office/drawing/2014/main" id="{1B5E856A-017E-A54D-BE72-44BBF2566E38}"/>
                </a:ext>
              </a:extLst>
            </p:cNvPr>
            <p:cNvGrpSpPr/>
            <p:nvPr/>
          </p:nvGrpSpPr>
          <p:grpSpPr>
            <a:xfrm>
              <a:off x="3165556" y="2949911"/>
              <a:ext cx="906059" cy="685444"/>
              <a:chOff x="3165556" y="2949911"/>
              <a:chExt cx="906059" cy="685444"/>
            </a:xfrm>
          </p:grpSpPr>
          <p:sp>
            <p:nvSpPr>
              <p:cNvPr id="125" name="Oval 124">
                <a:extLst>
                  <a:ext uri="{FF2B5EF4-FFF2-40B4-BE49-F238E27FC236}">
                    <a16:creationId xmlns:a16="http://schemas.microsoft.com/office/drawing/2014/main" id="{67E6341C-F3E7-F27F-1339-B4B2346377DB}"/>
                  </a:ext>
                </a:extLst>
              </p:cNvPr>
              <p:cNvSpPr/>
              <p:nvPr/>
            </p:nvSpPr>
            <p:spPr>
              <a:xfrm>
                <a:off x="3457304" y="3295977"/>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26" name="Oval 125">
                <a:extLst>
                  <a:ext uri="{FF2B5EF4-FFF2-40B4-BE49-F238E27FC236}">
                    <a16:creationId xmlns:a16="http://schemas.microsoft.com/office/drawing/2014/main" id="{436437C9-12EA-C1BA-EC69-E7C575192E61}"/>
                  </a:ext>
                </a:extLst>
              </p:cNvPr>
              <p:cNvSpPr/>
              <p:nvPr/>
            </p:nvSpPr>
            <p:spPr>
              <a:xfrm>
                <a:off x="3532626" y="3159969"/>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27" name="Oval 126">
                <a:extLst>
                  <a:ext uri="{FF2B5EF4-FFF2-40B4-BE49-F238E27FC236}">
                    <a16:creationId xmlns:a16="http://schemas.microsoft.com/office/drawing/2014/main" id="{30CA68CC-3EC9-C9CC-C058-F9707C6DEC05}"/>
                  </a:ext>
                </a:extLst>
              </p:cNvPr>
              <p:cNvSpPr/>
              <p:nvPr/>
            </p:nvSpPr>
            <p:spPr>
              <a:xfrm>
                <a:off x="3319955" y="2949911"/>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28" name="Oval 127">
                <a:extLst>
                  <a:ext uri="{FF2B5EF4-FFF2-40B4-BE49-F238E27FC236}">
                    <a16:creationId xmlns:a16="http://schemas.microsoft.com/office/drawing/2014/main" id="{57844D50-D18B-10F7-4A17-31773BDFEFA3}"/>
                  </a:ext>
                </a:extLst>
              </p:cNvPr>
              <p:cNvSpPr/>
              <p:nvPr/>
            </p:nvSpPr>
            <p:spPr>
              <a:xfrm>
                <a:off x="3283277" y="3145895"/>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29" name="Oval 128">
                <a:extLst>
                  <a:ext uri="{FF2B5EF4-FFF2-40B4-BE49-F238E27FC236}">
                    <a16:creationId xmlns:a16="http://schemas.microsoft.com/office/drawing/2014/main" id="{AE9E1433-9DF9-DB19-7526-4F47349902AF}"/>
                  </a:ext>
                </a:extLst>
              </p:cNvPr>
              <p:cNvSpPr/>
              <p:nvPr/>
            </p:nvSpPr>
            <p:spPr>
              <a:xfrm>
                <a:off x="3241433" y="3347124"/>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130" name="Oval 129">
                <a:extLst>
                  <a:ext uri="{FF2B5EF4-FFF2-40B4-BE49-F238E27FC236}">
                    <a16:creationId xmlns:a16="http://schemas.microsoft.com/office/drawing/2014/main" id="{406172A5-7FBF-FC63-B4FE-D0686C4BD3FC}"/>
                  </a:ext>
                </a:extLst>
              </p:cNvPr>
              <p:cNvSpPr/>
              <p:nvPr/>
            </p:nvSpPr>
            <p:spPr>
              <a:xfrm>
                <a:off x="3333206" y="3265654"/>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3" name="Oval 222">
                <a:extLst>
                  <a:ext uri="{FF2B5EF4-FFF2-40B4-BE49-F238E27FC236}">
                    <a16:creationId xmlns:a16="http://schemas.microsoft.com/office/drawing/2014/main" id="{B0AE9A5D-DD6F-E051-FCE9-479F5476DEB8}"/>
                  </a:ext>
                </a:extLst>
              </p:cNvPr>
              <p:cNvSpPr/>
              <p:nvPr/>
            </p:nvSpPr>
            <p:spPr>
              <a:xfrm>
                <a:off x="3617397" y="3284374"/>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4" name="Oval 223">
                <a:extLst>
                  <a:ext uri="{FF2B5EF4-FFF2-40B4-BE49-F238E27FC236}">
                    <a16:creationId xmlns:a16="http://schemas.microsoft.com/office/drawing/2014/main" id="{7F822683-61DA-E511-230E-2A6E05ECA855}"/>
                  </a:ext>
                </a:extLst>
              </p:cNvPr>
              <p:cNvSpPr/>
              <p:nvPr/>
            </p:nvSpPr>
            <p:spPr>
              <a:xfrm>
                <a:off x="3386175" y="3431584"/>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5" name="Oval 224">
                <a:extLst>
                  <a:ext uri="{FF2B5EF4-FFF2-40B4-BE49-F238E27FC236}">
                    <a16:creationId xmlns:a16="http://schemas.microsoft.com/office/drawing/2014/main" id="{6F0808BE-8120-AAAC-1CBB-FAD7152D54EF}"/>
                  </a:ext>
                </a:extLst>
              </p:cNvPr>
              <p:cNvSpPr/>
              <p:nvPr/>
            </p:nvSpPr>
            <p:spPr>
              <a:xfrm>
                <a:off x="3231722" y="3499748"/>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6" name="Oval 225">
                <a:extLst>
                  <a:ext uri="{FF2B5EF4-FFF2-40B4-BE49-F238E27FC236}">
                    <a16:creationId xmlns:a16="http://schemas.microsoft.com/office/drawing/2014/main" id="{EBEFFED3-D396-55F5-4B66-9F6D5399B418}"/>
                  </a:ext>
                </a:extLst>
              </p:cNvPr>
              <p:cNvSpPr/>
              <p:nvPr/>
            </p:nvSpPr>
            <p:spPr>
              <a:xfrm>
                <a:off x="3165556" y="3227772"/>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sp>
            <p:nvSpPr>
              <p:cNvPr id="227" name="Oval 226">
                <a:extLst>
                  <a:ext uri="{FF2B5EF4-FFF2-40B4-BE49-F238E27FC236}">
                    <a16:creationId xmlns:a16="http://schemas.microsoft.com/office/drawing/2014/main" id="{FB7A9DDE-D708-094C-3CDC-9F8136D49698}"/>
                  </a:ext>
                </a:extLst>
              </p:cNvPr>
              <p:cNvSpPr/>
              <p:nvPr/>
            </p:nvSpPr>
            <p:spPr>
              <a:xfrm>
                <a:off x="3938027" y="3130104"/>
                <a:ext cx="133588" cy="135607"/>
              </a:xfrm>
              <a:prstGeom prst="ellipse">
                <a:avLst/>
              </a:prstGeom>
              <a:solidFill>
                <a:srgbClr val="FF0000">
                  <a:alpha val="5489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600" dirty="0"/>
              </a:p>
            </p:txBody>
          </p:sp>
        </p:grpSp>
      </p:grpSp>
      <p:sp>
        <p:nvSpPr>
          <p:cNvPr id="229" name="Rectangle 228">
            <a:extLst>
              <a:ext uri="{FF2B5EF4-FFF2-40B4-BE49-F238E27FC236}">
                <a16:creationId xmlns:a16="http://schemas.microsoft.com/office/drawing/2014/main" id="{C3979086-187A-AB84-D7B6-DEA7EAFEB9C3}"/>
              </a:ext>
            </a:extLst>
          </p:cNvPr>
          <p:cNvSpPr/>
          <p:nvPr/>
        </p:nvSpPr>
        <p:spPr>
          <a:xfrm>
            <a:off x="838200" y="1665185"/>
            <a:ext cx="4649625" cy="46943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6B736DA5-26EA-EC2A-C72F-C1D4BF599E00}"/>
              </a:ext>
            </a:extLst>
          </p:cNvPr>
          <p:cNvSpPr txBox="1"/>
          <p:nvPr/>
        </p:nvSpPr>
        <p:spPr>
          <a:xfrm>
            <a:off x="1318674" y="1379805"/>
            <a:ext cx="1321769" cy="523220"/>
          </a:xfrm>
          <a:prstGeom prst="rect">
            <a:avLst/>
          </a:prstGeom>
          <a:solidFill>
            <a:schemeClr val="bg1"/>
          </a:solidFill>
        </p:spPr>
        <p:txBody>
          <a:bodyPr wrap="none" rtlCol="0">
            <a:spAutoFit/>
          </a:bodyPr>
          <a:lstStyle/>
          <a:p>
            <a:r>
              <a:rPr lang="en-US" sz="2800" dirty="0"/>
              <a:t>16-QAM</a:t>
            </a:r>
            <a:endParaRPr lang="en-US" sz="3600" dirty="0"/>
          </a:p>
        </p:txBody>
      </p:sp>
      <p:sp>
        <p:nvSpPr>
          <p:cNvPr id="6" name="TextBox 5">
            <a:extLst>
              <a:ext uri="{FF2B5EF4-FFF2-40B4-BE49-F238E27FC236}">
                <a16:creationId xmlns:a16="http://schemas.microsoft.com/office/drawing/2014/main" id="{86BA2503-AC75-9C67-218E-6724507A217F}"/>
              </a:ext>
            </a:extLst>
          </p:cNvPr>
          <p:cNvSpPr txBox="1"/>
          <p:nvPr/>
        </p:nvSpPr>
        <p:spPr>
          <a:xfrm>
            <a:off x="3276397" y="1380401"/>
            <a:ext cx="1312810" cy="523220"/>
          </a:xfrm>
          <a:prstGeom prst="rect">
            <a:avLst/>
          </a:prstGeom>
          <a:solidFill>
            <a:schemeClr val="bg1"/>
          </a:solidFill>
        </p:spPr>
        <p:txBody>
          <a:bodyPr wrap="none" rtlCol="0">
            <a:spAutoFit/>
          </a:bodyPr>
          <a:lstStyle/>
          <a:p>
            <a:r>
              <a:rPr lang="en-US" sz="2800" i="1" dirty="0"/>
              <a:t>b</a:t>
            </a:r>
            <a:r>
              <a:rPr lang="en-US" sz="2800" i="1" baseline="-25000" dirty="0"/>
              <a:t>0</a:t>
            </a:r>
            <a:r>
              <a:rPr lang="en-US" sz="2800" i="1" dirty="0"/>
              <a:t>b</a:t>
            </a:r>
            <a:r>
              <a:rPr lang="en-US" sz="2800" i="1" baseline="-25000" dirty="0"/>
              <a:t>1</a:t>
            </a:r>
            <a:r>
              <a:rPr lang="en-US" sz="2800" i="1" dirty="0"/>
              <a:t>b</a:t>
            </a:r>
            <a:r>
              <a:rPr lang="en-US" sz="2800" i="1" baseline="-25000" dirty="0"/>
              <a:t>2</a:t>
            </a:r>
            <a:r>
              <a:rPr lang="en-US" sz="2800" i="1" dirty="0"/>
              <a:t>b</a:t>
            </a:r>
            <a:r>
              <a:rPr lang="en-US" sz="2800" i="1" baseline="-25000" dirty="0"/>
              <a:t>3</a:t>
            </a:r>
          </a:p>
        </p:txBody>
      </p:sp>
      <p:sp>
        <p:nvSpPr>
          <p:cNvPr id="233" name="TextBox 232">
            <a:extLst>
              <a:ext uri="{FF2B5EF4-FFF2-40B4-BE49-F238E27FC236}">
                <a16:creationId xmlns:a16="http://schemas.microsoft.com/office/drawing/2014/main" id="{40E8A0E6-AC03-6E64-6DD2-2F14C779CF59}"/>
              </a:ext>
            </a:extLst>
          </p:cNvPr>
          <p:cNvSpPr txBox="1"/>
          <p:nvPr/>
        </p:nvSpPr>
        <p:spPr>
          <a:xfrm>
            <a:off x="5244773" y="3126946"/>
            <a:ext cx="6549437" cy="2419124"/>
          </a:xfrm>
          <a:prstGeom prst="rect">
            <a:avLst/>
          </a:prstGeom>
          <a:noFill/>
        </p:spPr>
        <p:txBody>
          <a:bodyPr wrap="square" rtlCol="0">
            <a:spAutoFit/>
          </a:bodyPr>
          <a:lstStyle/>
          <a:p>
            <a:pPr marL="525463" lvl="0" indent="-282575">
              <a:lnSpc>
                <a:spcPct val="90000"/>
              </a:lnSpc>
              <a:buClr>
                <a:srgbClr val="0E00A3"/>
              </a:buClr>
              <a:buFont typeface="Wingdings" pitchFamily="2" charset="2"/>
              <a:buChar char="§"/>
              <a:defRPr/>
            </a:pPr>
            <a:r>
              <a:rPr lang="pt-BR" sz="2800" dirty="0">
                <a:solidFill>
                  <a:prstClr val="black"/>
                </a:solidFill>
              </a:rPr>
              <a:t>O receptor mede amplitude e fase do sinal recebido</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5463" lvl="0" indent="-282575">
              <a:lnSpc>
                <a:spcPct val="90000"/>
              </a:lnSpc>
              <a:buClr>
                <a:srgbClr val="0E00A3"/>
              </a:buClr>
              <a:buFont typeface="Wingdings" pitchFamily="2" charset="2"/>
              <a:buChar char="§"/>
              <a:defRPr/>
            </a:pPr>
            <a:r>
              <a:rPr lang="pt-BR" sz="2800" dirty="0">
                <a:solidFill>
                  <a:prstClr val="black"/>
                </a:solidFill>
              </a:rPr>
              <a:t>O receptor classifica o símbolo como o padrão de bits com amplitude e fase mais próximas da amplitude e fase do sinal recebido</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352754E4-A8EA-56BC-30BA-67C2BE9303B0}"/>
              </a:ext>
            </a:extLst>
          </p:cNvPr>
          <p:cNvSpPr txBox="1"/>
          <p:nvPr/>
        </p:nvSpPr>
        <p:spPr>
          <a:xfrm>
            <a:off x="5689240" y="1221297"/>
            <a:ext cx="6306385" cy="830997"/>
          </a:xfrm>
          <a:prstGeom prst="rect">
            <a:avLst/>
          </a:prstGeom>
          <a:noFill/>
        </p:spPr>
        <p:txBody>
          <a:bodyPr wrap="square" rtlCol="0">
            <a:spAutoFit/>
          </a:bodyPr>
          <a:lstStyle/>
          <a:p>
            <a:r>
              <a:rPr lang="pt-BR" sz="2400" dirty="0"/>
              <a:t>O transmissor transmite formas de onda para 12 símbolos 1111, sequencialmente</a:t>
            </a:r>
            <a:endParaRPr lang="en-US" sz="2400" dirty="0"/>
          </a:p>
        </p:txBody>
      </p:sp>
      <p:grpSp>
        <p:nvGrpSpPr>
          <p:cNvPr id="239" name="Group 238">
            <a:extLst>
              <a:ext uri="{FF2B5EF4-FFF2-40B4-BE49-F238E27FC236}">
                <a16:creationId xmlns:a16="http://schemas.microsoft.com/office/drawing/2014/main" id="{D72A3519-098A-9B7D-4F2C-A25348600802}"/>
              </a:ext>
            </a:extLst>
          </p:cNvPr>
          <p:cNvGrpSpPr/>
          <p:nvPr/>
        </p:nvGrpSpPr>
        <p:grpSpPr>
          <a:xfrm>
            <a:off x="4002112" y="3333457"/>
            <a:ext cx="5662129" cy="3125222"/>
            <a:chOff x="4002112" y="3333457"/>
            <a:chExt cx="5662129" cy="3125222"/>
          </a:xfrm>
        </p:grpSpPr>
        <p:sp>
          <p:nvSpPr>
            <p:cNvPr id="234" name="TextBox 233">
              <a:extLst>
                <a:ext uri="{FF2B5EF4-FFF2-40B4-BE49-F238E27FC236}">
                  <a16:creationId xmlns:a16="http://schemas.microsoft.com/office/drawing/2014/main" id="{9871300E-C6C5-4EA8-A9FD-04C654355FC0}"/>
                </a:ext>
              </a:extLst>
            </p:cNvPr>
            <p:cNvSpPr txBox="1"/>
            <p:nvPr/>
          </p:nvSpPr>
          <p:spPr>
            <a:xfrm>
              <a:off x="4002112" y="5535349"/>
              <a:ext cx="5662129" cy="923330"/>
            </a:xfrm>
            <a:prstGeom prst="rect">
              <a:avLst/>
            </a:prstGeom>
            <a:noFill/>
          </p:spPr>
          <p:txBody>
            <a:bodyPr wrap="square" rtlCol="0">
              <a:spAutoFit/>
            </a:bodyPr>
            <a:lstStyle/>
            <a:p>
              <a:pPr>
                <a:lnSpc>
                  <a:spcPct val="90000"/>
                </a:lnSpc>
              </a:pPr>
              <a:r>
                <a:rPr lang="pt-BR" sz="2000" dirty="0"/>
                <a:t>Este sinal recebido é classificado erroneamente como 1011, pois suas amplitude e fase estão mais próximas de 1011 do que 1111</a:t>
              </a:r>
              <a:endParaRPr lang="en-US" sz="2000" dirty="0"/>
            </a:p>
          </p:txBody>
        </p:sp>
        <p:cxnSp>
          <p:nvCxnSpPr>
            <p:cNvPr id="237" name="Straight Connector 236">
              <a:extLst>
                <a:ext uri="{FF2B5EF4-FFF2-40B4-BE49-F238E27FC236}">
                  <a16:creationId xmlns:a16="http://schemas.microsoft.com/office/drawing/2014/main" id="{C7BEB414-7706-7341-F12E-7A9426D5EE68}"/>
                </a:ext>
              </a:extLst>
            </p:cNvPr>
            <p:cNvCxnSpPr>
              <a:cxnSpLocks/>
            </p:cNvCxnSpPr>
            <p:nvPr/>
          </p:nvCxnSpPr>
          <p:spPr>
            <a:xfrm flipH="1">
              <a:off x="4002112" y="3333457"/>
              <a:ext cx="2709" cy="23614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4A53FFC6-0780-B961-44B8-4D768C086715}"/>
              </a:ext>
            </a:extLst>
          </p:cNvPr>
          <p:cNvGrpSpPr/>
          <p:nvPr/>
        </p:nvGrpSpPr>
        <p:grpSpPr>
          <a:xfrm>
            <a:off x="0" y="3628138"/>
            <a:ext cx="3768782" cy="3285858"/>
            <a:chOff x="569328" y="3333457"/>
            <a:chExt cx="3768782" cy="3285858"/>
          </a:xfrm>
        </p:grpSpPr>
        <p:sp>
          <p:nvSpPr>
            <p:cNvPr id="9" name="TextBox 8">
              <a:extLst>
                <a:ext uri="{FF2B5EF4-FFF2-40B4-BE49-F238E27FC236}">
                  <a16:creationId xmlns:a16="http://schemas.microsoft.com/office/drawing/2014/main" id="{4287FB0A-6696-2CFA-7F17-CFD35B036139}"/>
                </a:ext>
              </a:extLst>
            </p:cNvPr>
            <p:cNvSpPr txBox="1"/>
            <p:nvPr/>
          </p:nvSpPr>
          <p:spPr>
            <a:xfrm>
              <a:off x="569328" y="5418986"/>
              <a:ext cx="3768782" cy="1200329"/>
            </a:xfrm>
            <a:prstGeom prst="rect">
              <a:avLst/>
            </a:prstGeom>
            <a:noFill/>
          </p:spPr>
          <p:txBody>
            <a:bodyPr wrap="square" rtlCol="0">
              <a:spAutoFit/>
            </a:bodyPr>
            <a:lstStyle/>
            <a:p>
              <a:pPr algn="r">
                <a:lnSpc>
                  <a:spcPct val="90000"/>
                </a:lnSpc>
              </a:pPr>
              <a:r>
                <a:rPr lang="pt-BR" sz="2000" dirty="0"/>
                <a:t>Esses sinais recebidos foram classificados corretamente como 1111 (amplitude e fases recebidas mais próximas de 1111)</a:t>
              </a:r>
              <a:endParaRPr lang="en-US" sz="2000" dirty="0"/>
            </a:p>
          </p:txBody>
        </p:sp>
        <p:cxnSp>
          <p:nvCxnSpPr>
            <p:cNvPr id="10" name="Straight Connector 9">
              <a:extLst>
                <a:ext uri="{FF2B5EF4-FFF2-40B4-BE49-F238E27FC236}">
                  <a16:creationId xmlns:a16="http://schemas.microsoft.com/office/drawing/2014/main" id="{57C45110-36F4-8B7A-1912-150110840521}"/>
                </a:ext>
              </a:extLst>
            </p:cNvPr>
            <p:cNvCxnSpPr>
              <a:cxnSpLocks/>
            </p:cNvCxnSpPr>
            <p:nvPr/>
          </p:nvCxnSpPr>
          <p:spPr>
            <a:xfrm flipH="1">
              <a:off x="4001641" y="3333457"/>
              <a:ext cx="3180" cy="2110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Slide Number Placeholder 11">
            <a:extLst>
              <a:ext uri="{FF2B5EF4-FFF2-40B4-BE49-F238E27FC236}">
                <a16:creationId xmlns:a16="http://schemas.microsoft.com/office/drawing/2014/main" id="{E7CCC6F7-746E-74B6-2A96-23687F855E7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48</a:t>
            </a:fld>
            <a:endParaRPr lang="en-US" dirty="0"/>
          </a:p>
        </p:txBody>
      </p:sp>
    </p:spTree>
    <p:extLst>
      <p:ext uri="{BB962C8B-B14F-4D97-AF65-F5344CB8AC3E}">
        <p14:creationId xmlns:p14="http://schemas.microsoft.com/office/powerpoint/2010/main" val="22200703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30"/>
                                        </p:tgtEl>
                                        <p:attrNameLst>
                                          <p:attrName>style.visibility</p:attrName>
                                        </p:attrNameLst>
                                      </p:cBhvr>
                                      <p:to>
                                        <p:strVal val="visible"/>
                                      </p:to>
                                    </p:set>
                                    <p:animEffect transition="in" filter="dissolve">
                                      <p:cBhvr>
                                        <p:cTn id="11" dur="500"/>
                                        <p:tgtEl>
                                          <p:spTgt spid="23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232"/>
                                        </p:tgtEl>
                                        <p:attrNameLst>
                                          <p:attrName>style.visibility</p:attrName>
                                        </p:attrNameLst>
                                      </p:cBhvr>
                                      <p:to>
                                        <p:strVal val="visible"/>
                                      </p:to>
                                    </p:set>
                                    <p:animEffect transition="in" filter="dissolve">
                                      <p:cBhvr>
                                        <p:cTn id="16" dur="500"/>
                                        <p:tgtEl>
                                          <p:spTgt spid="23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233"/>
                                        </p:tgtEl>
                                        <p:attrNameLst>
                                          <p:attrName>style.visibility</p:attrName>
                                        </p:attrNameLst>
                                      </p:cBhvr>
                                      <p:to>
                                        <p:strVal val="visible"/>
                                      </p:to>
                                    </p:set>
                                    <p:animEffect transition="in" filter="dissolve">
                                      <p:cBhvr>
                                        <p:cTn id="21" dur="500"/>
                                        <p:tgtEl>
                                          <p:spTgt spid="2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dissolv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39"/>
                                        </p:tgtEl>
                                        <p:attrNameLst>
                                          <p:attrName>style.visibility</p:attrName>
                                        </p:attrNameLst>
                                      </p:cBhvr>
                                      <p:to>
                                        <p:strVal val="visible"/>
                                      </p:to>
                                    </p:set>
                                    <p:animEffect transition="in" filter="dissolve">
                                      <p:cBhvr>
                                        <p:cTn id="31" dur="500"/>
                                        <p:tgtEl>
                                          <p:spTgt spid="2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 grpId="0"/>
      <p:bldP spid="23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804863" y="251553"/>
            <a:ext cx="10515600" cy="894622"/>
          </a:xfrm>
        </p:spPr>
        <p:txBody>
          <a:bodyPr/>
          <a:lstStyle/>
          <a:p>
            <a:r>
              <a:rPr lang="en-US" dirty="0" err="1"/>
              <a:t>Modulação</a:t>
            </a:r>
            <a:r>
              <a:rPr lang="en-US" dirty="0"/>
              <a:t> </a:t>
            </a:r>
            <a:r>
              <a:rPr lang="en-US" dirty="0" err="1"/>
              <a:t>adaptativa</a:t>
            </a:r>
            <a:endParaRPr lang="en-US" dirty="0"/>
          </a:p>
        </p:txBody>
      </p:sp>
      <p:sp>
        <p:nvSpPr>
          <p:cNvPr id="38" name="Rectangle 3">
            <a:extLst>
              <a:ext uri="{FF2B5EF4-FFF2-40B4-BE49-F238E27FC236}">
                <a16:creationId xmlns:a16="http://schemas.microsoft.com/office/drawing/2014/main" id="{71B6FDCD-1AF4-6E4D-B4AA-12EEF293AE60}"/>
              </a:ext>
            </a:extLst>
          </p:cNvPr>
          <p:cNvSpPr txBox="1">
            <a:spLocks noChangeArrowheads="1"/>
          </p:cNvSpPr>
          <p:nvPr/>
        </p:nvSpPr>
        <p:spPr bwMode="auto">
          <a:xfrm>
            <a:off x="909889" y="1191957"/>
            <a:ext cx="6502400" cy="31829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None/>
              <a:defRPr/>
            </a:pPr>
            <a:r>
              <a:rPr lang="en-US" kern="0" dirty="0">
                <a:cs typeface="+mn-cs"/>
              </a:rPr>
              <a:t>dado </a:t>
            </a:r>
            <a:r>
              <a:rPr lang="en-US" kern="0" dirty="0" err="1">
                <a:cs typeface="+mn-cs"/>
              </a:rPr>
              <a:t>esquema</a:t>
            </a:r>
            <a:r>
              <a:rPr lang="en-US" kern="0" dirty="0">
                <a:cs typeface="+mn-cs"/>
              </a:rPr>
              <a:t> de </a:t>
            </a:r>
            <a:r>
              <a:rPr lang="en-US" kern="0" dirty="0" err="1">
                <a:cs typeface="+mn-cs"/>
              </a:rPr>
              <a:t>modulação</a:t>
            </a:r>
            <a:r>
              <a:rPr lang="en-US" kern="0" dirty="0">
                <a:cs typeface="+mn-cs"/>
              </a:rPr>
              <a:t>:</a:t>
            </a:r>
          </a:p>
          <a:p>
            <a:pPr marL="469900" indent="-234950">
              <a:defRPr/>
            </a:pPr>
            <a:r>
              <a:rPr lang="pt-BR" kern="0" dirty="0">
                <a:cs typeface="+mn-cs"/>
              </a:rPr>
              <a:t>tem taxa de dados nominal (supondo que não haja erros)</a:t>
            </a:r>
            <a:endParaRPr lang="en-US" kern="0" dirty="0">
              <a:cs typeface="+mn-cs"/>
            </a:endParaRPr>
          </a:p>
          <a:p>
            <a:pPr marL="469900" indent="-234950">
              <a:defRPr/>
            </a:pPr>
            <a:r>
              <a:rPr lang="en-US" kern="0" dirty="0"/>
              <a:t>SNR </a:t>
            </a:r>
            <a:r>
              <a:rPr lang="en-US" kern="0" dirty="0" err="1"/>
              <a:t>pode</a:t>
            </a:r>
            <a:r>
              <a:rPr lang="en-US" kern="0" dirty="0"/>
              <a:t> </a:t>
            </a:r>
            <a:r>
              <a:rPr lang="en-US" kern="0" dirty="0" err="1"/>
              <a:t>aumentar</a:t>
            </a:r>
            <a:r>
              <a:rPr lang="en-US" kern="0" dirty="0"/>
              <a:t>/</a:t>
            </a:r>
            <a:r>
              <a:rPr lang="en-US" kern="0" dirty="0" err="1"/>
              <a:t>diminuir</a:t>
            </a:r>
            <a:r>
              <a:rPr lang="en-US" kern="0" dirty="0"/>
              <a:t>:</a:t>
            </a:r>
          </a:p>
          <a:p>
            <a:pPr marL="752475" lvl="1" indent="-173038">
              <a:tabLst>
                <a:tab pos="798513" algn="l"/>
              </a:tabLst>
              <a:defRPr/>
            </a:pPr>
            <a:r>
              <a:rPr lang="en-US" kern="0" dirty="0" err="1"/>
              <a:t>alterando</a:t>
            </a:r>
            <a:r>
              <a:rPr lang="en-US" kern="0" dirty="0"/>
              <a:t> a </a:t>
            </a:r>
            <a:r>
              <a:rPr lang="en-US" kern="0" dirty="0" err="1"/>
              <a:t>interferência</a:t>
            </a:r>
            <a:endParaRPr lang="en-US" kern="0" dirty="0"/>
          </a:p>
          <a:p>
            <a:pPr marL="752475" lvl="1" indent="-173038">
              <a:tabLst>
                <a:tab pos="798513" algn="l"/>
              </a:tabLst>
              <a:defRPr/>
            </a:pPr>
            <a:r>
              <a:rPr lang="pt-BR" kern="0" dirty="0"/>
              <a:t>potência do transmissor do remetente</a:t>
            </a:r>
            <a:endParaRPr lang="en-US" kern="0" dirty="0"/>
          </a:p>
          <a:p>
            <a:pPr marL="515938" lvl="1" indent="-265113">
              <a:buFont typeface="Wingdings" pitchFamily="2" charset="2"/>
              <a:buChar char="§"/>
              <a:defRPr/>
            </a:pPr>
            <a:r>
              <a:rPr lang="pt-BR" sz="2800" kern="0" dirty="0"/>
              <a:t>move-se ao longo da curva de </a:t>
            </a:r>
            <a:r>
              <a:rPr lang="pt-BR" sz="2800" i="1" kern="0" dirty="0" err="1"/>
              <a:t>tradeoff</a:t>
            </a:r>
            <a:r>
              <a:rPr lang="pt-BR" sz="2800" kern="0" dirty="0"/>
              <a:t> SNR </a:t>
            </a:r>
            <a:r>
              <a:rPr lang="pt-BR" sz="2800" kern="0" dirty="0" err="1"/>
              <a:t>vs</a:t>
            </a:r>
            <a:r>
              <a:rPr lang="pt-BR" sz="2800" kern="0" dirty="0"/>
              <a:t> BER</a:t>
            </a:r>
            <a:endParaRPr lang="en-US" kern="0" dirty="0"/>
          </a:p>
        </p:txBody>
      </p:sp>
      <p:grpSp>
        <p:nvGrpSpPr>
          <p:cNvPr id="14" name="Group 13">
            <a:extLst>
              <a:ext uri="{FF2B5EF4-FFF2-40B4-BE49-F238E27FC236}">
                <a16:creationId xmlns:a16="http://schemas.microsoft.com/office/drawing/2014/main" id="{F32C1CFC-B18E-93F8-31DA-BB11315E339F}"/>
              </a:ext>
            </a:extLst>
          </p:cNvPr>
          <p:cNvGrpSpPr/>
          <p:nvPr/>
        </p:nvGrpSpPr>
        <p:grpSpPr>
          <a:xfrm>
            <a:off x="405283" y="4525399"/>
            <a:ext cx="7475813" cy="1917690"/>
            <a:chOff x="405283" y="4525399"/>
            <a:chExt cx="7475813" cy="1917690"/>
          </a:xfrm>
        </p:grpSpPr>
        <p:sp>
          <p:nvSpPr>
            <p:cNvPr id="4" name="Rectangle 3">
              <a:extLst>
                <a:ext uri="{FF2B5EF4-FFF2-40B4-BE49-F238E27FC236}">
                  <a16:creationId xmlns:a16="http://schemas.microsoft.com/office/drawing/2014/main" id="{159A926B-10B2-9F54-BA99-3EE401E4E8BA}"/>
                </a:ext>
              </a:extLst>
            </p:cNvPr>
            <p:cNvSpPr txBox="1">
              <a:spLocks noChangeArrowheads="1"/>
            </p:cNvSpPr>
            <p:nvPr/>
          </p:nvSpPr>
          <p:spPr bwMode="auto">
            <a:xfrm>
              <a:off x="1482573" y="4547685"/>
              <a:ext cx="6398523" cy="189540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ct val="100000"/>
                </a:lnSpc>
                <a:buNone/>
                <a:defRPr/>
              </a:pPr>
              <a:r>
                <a:rPr lang="en-US" i="1" kern="0" dirty="0" err="1">
                  <a:solidFill>
                    <a:srgbClr val="C00000"/>
                  </a:solidFill>
                  <a:cs typeface="+mn-cs"/>
                </a:rPr>
                <a:t>Idéia</a:t>
              </a:r>
              <a:r>
                <a:rPr lang="en-US" i="1" kern="0" dirty="0">
                  <a:solidFill>
                    <a:srgbClr val="C00000"/>
                  </a:solidFill>
                  <a:cs typeface="+mn-cs"/>
                </a:rPr>
                <a:t>: </a:t>
              </a:r>
              <a:r>
                <a:rPr lang="pt-BR" kern="0" dirty="0">
                  <a:cs typeface="+mn-cs"/>
                </a:rPr>
                <a:t>alterar esquema de modulação e potência em tempo real, obtendo a maior taxa de dados possível (com BER e gasto de energia aceitáveis), conforme as mudanças de SNR</a:t>
              </a:r>
              <a:endParaRPr lang="en-US" kern="0" dirty="0">
                <a:cs typeface="+mn-cs"/>
              </a:endParaRPr>
            </a:p>
          </p:txBody>
        </p:sp>
        <p:pic>
          <p:nvPicPr>
            <p:cNvPr id="1026" name="Picture 2">
              <a:extLst>
                <a:ext uri="{FF2B5EF4-FFF2-40B4-BE49-F238E27FC236}">
                  <a16:creationId xmlns:a16="http://schemas.microsoft.com/office/drawing/2014/main" id="{F21EA7B2-57CB-459C-A63C-82662E1472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5283" y="4525399"/>
              <a:ext cx="1309918" cy="1309918"/>
            </a:xfrm>
            <a:prstGeom prst="rect">
              <a:avLst/>
            </a:prstGeom>
            <a:noFill/>
            <a:extLst>
              <a:ext uri="{909E8E84-426E-40DD-AFC4-6F175D3DCCD1}">
                <a14:hiddenFill xmlns:a14="http://schemas.microsoft.com/office/drawing/2010/main">
                  <a:solidFill>
                    <a:srgbClr val="FFFFFF"/>
                  </a:solidFill>
                </a14:hiddenFill>
              </a:ext>
            </a:extLst>
          </p:spPr>
        </p:pic>
      </p:grpSp>
      <p:pic>
        <p:nvPicPr>
          <p:cNvPr id="1028" name="Picture 4">
            <a:extLst>
              <a:ext uri="{FF2B5EF4-FFF2-40B4-BE49-F238E27FC236}">
                <a16:creationId xmlns:a16="http://schemas.microsoft.com/office/drawing/2014/main" id="{CD06D511-2C9D-572D-FF94-3C6920C8646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97302" y="1507469"/>
            <a:ext cx="3708277" cy="3182938"/>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E68AC26E-66DE-1764-AF02-A845E33E684A}"/>
              </a:ext>
            </a:extLst>
          </p:cNvPr>
          <p:cNvGrpSpPr/>
          <p:nvPr/>
        </p:nvGrpSpPr>
        <p:grpSpPr>
          <a:xfrm>
            <a:off x="9022049" y="4939804"/>
            <a:ext cx="2764668" cy="923330"/>
            <a:chOff x="8497614" y="251553"/>
            <a:chExt cx="2764668" cy="923330"/>
          </a:xfrm>
        </p:grpSpPr>
        <p:sp>
          <p:nvSpPr>
            <p:cNvPr id="6" name="TextBox 5">
              <a:extLst>
                <a:ext uri="{FF2B5EF4-FFF2-40B4-BE49-F238E27FC236}">
                  <a16:creationId xmlns:a16="http://schemas.microsoft.com/office/drawing/2014/main" id="{8E11FAFE-AD7F-F98C-46A8-3BEBD3B5873A}"/>
                </a:ext>
              </a:extLst>
            </p:cNvPr>
            <p:cNvSpPr txBox="1"/>
            <p:nvPr/>
          </p:nvSpPr>
          <p:spPr>
            <a:xfrm>
              <a:off x="8497614" y="251553"/>
              <a:ext cx="2764668" cy="923330"/>
            </a:xfrm>
            <a:prstGeom prst="rect">
              <a:avLst/>
            </a:prstGeom>
            <a:noFill/>
          </p:spPr>
          <p:txBody>
            <a:bodyPr wrap="none" rtlCol="0">
              <a:spAutoFit/>
            </a:bodyPr>
            <a:lstStyle/>
            <a:p>
              <a:r>
                <a:rPr lang="en-US" dirty="0"/>
                <a:t>Taxa </a:t>
              </a:r>
              <a:r>
                <a:rPr lang="en-US" dirty="0" err="1"/>
                <a:t>máxima</a:t>
              </a:r>
              <a:r>
                <a:rPr lang="en-US" dirty="0"/>
                <a:t> de dados:</a:t>
              </a:r>
            </a:p>
            <a:p>
              <a:pPr marL="747713" indent="-53975"/>
              <a:r>
                <a:rPr lang="en-US" dirty="0"/>
                <a:t>16 QAM: 11,5 Mbps</a:t>
              </a:r>
            </a:p>
            <a:p>
              <a:pPr marL="747713" indent="-53975"/>
              <a:r>
                <a:rPr lang="en-US" dirty="0"/>
                <a:t>64 QAM: 26,9 Mbps</a:t>
              </a:r>
            </a:p>
          </p:txBody>
        </p:sp>
        <p:cxnSp>
          <p:nvCxnSpPr>
            <p:cNvPr id="8" name="Straight Connector 7">
              <a:extLst>
                <a:ext uri="{FF2B5EF4-FFF2-40B4-BE49-F238E27FC236}">
                  <a16:creationId xmlns:a16="http://schemas.microsoft.com/office/drawing/2014/main" id="{FD36091B-71DA-EA1A-6473-04D6D0CFBDBB}"/>
                </a:ext>
              </a:extLst>
            </p:cNvPr>
            <p:cNvCxnSpPr>
              <a:cxnSpLocks/>
            </p:cNvCxnSpPr>
            <p:nvPr/>
          </p:nvCxnSpPr>
          <p:spPr>
            <a:xfrm>
              <a:off x="8695624" y="715024"/>
              <a:ext cx="523992" cy="0"/>
            </a:xfrm>
            <a:prstGeom prst="line">
              <a:avLst/>
            </a:prstGeom>
            <a:ln w="22225">
              <a:solidFill>
                <a:srgbClr val="078103"/>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D822AA0-603B-B270-C03E-38C607903A7C}"/>
                </a:ext>
              </a:extLst>
            </p:cNvPr>
            <p:cNvCxnSpPr>
              <a:cxnSpLocks/>
            </p:cNvCxnSpPr>
            <p:nvPr/>
          </p:nvCxnSpPr>
          <p:spPr>
            <a:xfrm>
              <a:off x="8695624" y="988146"/>
              <a:ext cx="523992" cy="0"/>
            </a:xfrm>
            <a:prstGeom prst="line">
              <a:avLst/>
            </a:prstGeom>
            <a:ln w="22225">
              <a:solidFill>
                <a:srgbClr val="FF0100"/>
              </a:solidFill>
            </a:ln>
          </p:spPr>
          <p:style>
            <a:lnRef idx="1">
              <a:schemeClr val="accent1"/>
            </a:lnRef>
            <a:fillRef idx="0">
              <a:schemeClr val="accent1"/>
            </a:fillRef>
            <a:effectRef idx="0">
              <a:schemeClr val="accent1"/>
            </a:effectRef>
            <a:fontRef idx="minor">
              <a:schemeClr val="tx1"/>
            </a:fontRef>
          </p:style>
        </p:cxnSp>
      </p:grpSp>
      <p:sp>
        <p:nvSpPr>
          <p:cNvPr id="12" name="5-Point Star 11">
            <a:extLst>
              <a:ext uri="{FF2B5EF4-FFF2-40B4-BE49-F238E27FC236}">
                <a16:creationId xmlns:a16="http://schemas.microsoft.com/office/drawing/2014/main" id="{3D7D0A12-EF4F-6ACA-9ADC-73F7E8530A21}"/>
              </a:ext>
            </a:extLst>
          </p:cNvPr>
          <p:cNvSpPr/>
          <p:nvPr/>
        </p:nvSpPr>
        <p:spPr>
          <a:xfrm>
            <a:off x="9320690" y="4190075"/>
            <a:ext cx="322730" cy="306501"/>
          </a:xfrm>
          <a:prstGeom prst="star5">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A992D6F1-4EFC-4233-341E-3DF92733CFDA}"/>
              </a:ext>
            </a:extLst>
          </p:cNvPr>
          <p:cNvSpPr/>
          <p:nvPr/>
        </p:nvSpPr>
        <p:spPr>
          <a:xfrm>
            <a:off x="9174448" y="3359287"/>
            <a:ext cx="197567" cy="197567"/>
          </a:xfrm>
          <a:prstGeom prst="ellipse">
            <a:avLst/>
          </a:prstGeom>
          <a:solidFill>
            <a:srgbClr val="06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76F6E433-A170-3742-10D3-69486E2FEA60}"/>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49</a:t>
            </a:fld>
            <a:endParaRPr lang="en-US" dirty="0"/>
          </a:p>
        </p:txBody>
      </p:sp>
    </p:spTree>
    <p:extLst>
      <p:ext uri="{BB962C8B-B14F-4D97-AF65-F5344CB8AC3E}">
        <p14:creationId xmlns:p14="http://schemas.microsoft.com/office/powerpoint/2010/main" val="16383508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
                                            <p:txEl>
                                              <p:pRg st="5" end="5"/>
                                            </p:txEl>
                                          </p:spTgt>
                                        </p:tgtEl>
                                        <p:attrNameLst>
                                          <p:attrName>style.visibility</p:attrName>
                                        </p:attrNameLst>
                                      </p:cBhvr>
                                      <p:to>
                                        <p:strVal val="visible"/>
                                      </p:to>
                                    </p:set>
                                    <p:animEffect transition="in" filter="dissolve">
                                      <p:cBhvr>
                                        <p:cTn id="7" dur="500"/>
                                        <p:tgtEl>
                                          <p:spTgt spid="38">
                                            <p:txEl>
                                              <p:pRg st="5" end="5"/>
                                            </p:txEl>
                                          </p:spTgt>
                                        </p:tgtEl>
                                      </p:cBhvr>
                                    </p:animEffect>
                                  </p:childTnLst>
                                </p:cTn>
                              </p:par>
                              <p:par>
                                <p:cTn id="8" presetID="9" presetClass="entr" presetSubtype="0" fill="hold" grpId="1"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grpId="0" nodeType="clickEffect">
                                  <p:stCondLst>
                                    <p:cond delay="0"/>
                                  </p:stCondLst>
                                  <p:childTnLst>
                                    <p:animMotion origin="layout" path="M 0 0 L -0.01029 -0.05046 L -0.01732 -0.07986 L -0.00547 -0.03217 L 0.00638 0.04908 L 0.0112 0.09561 " pathEditMode="relative" ptsTypes="AAAAAA">
                                      <p:cBhvr>
                                        <p:cTn id="14" dur="3000" fill="hold"/>
                                        <p:tgtEl>
                                          <p:spTgt spid="15"/>
                                        </p:tgtEl>
                                        <p:attrNameLst>
                                          <p:attrName>ppt_x</p:attrName>
                                          <p:attrName>ppt_y</p:attrName>
                                        </p:attrNameLst>
                                      </p:cBhvr>
                                    </p:animMotion>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dissolve">
                                      <p:cBhvr>
                                        <p:cTn id="19" dur="500"/>
                                        <p:tgtEl>
                                          <p:spTgt spid="14"/>
                                        </p:tgtEl>
                                      </p:cBhvr>
                                    </p:animEffect>
                                  </p:childTnLst>
                                </p:cTn>
                              </p:par>
                              <p:par>
                                <p:cTn id="20" presetID="9" presetClass="exit" presetSubtype="0" fill="hold" grpId="2" nodeType="withEffect">
                                  <p:stCondLst>
                                    <p:cond delay="0"/>
                                  </p:stCondLst>
                                  <p:childTnLst>
                                    <p:animEffect transition="out" filter="dissolve">
                                      <p:cBhvr>
                                        <p:cTn id="21" dur="500"/>
                                        <p:tgtEl>
                                          <p:spTgt spid="15"/>
                                        </p:tgtEl>
                                      </p:cBhvr>
                                    </p:animEffect>
                                    <p:set>
                                      <p:cBhvr>
                                        <p:cTn id="22" dur="1" fill="hold">
                                          <p:stCondLst>
                                            <p:cond delay="499"/>
                                          </p:stCondLst>
                                        </p:cTn>
                                        <p:tgtEl>
                                          <p:spTgt spid="1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1"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0" presetClass="path" presetSubtype="0" accel="50000" decel="50000" fill="hold" grpId="0" nodeType="clickEffect">
                                  <p:stCondLst>
                                    <p:cond delay="0"/>
                                  </p:stCondLst>
                                  <p:childTnLst>
                                    <p:animMotion origin="layout" path="M -0.00026 0.00417 L -0.00351 -0.23125 L 0.01745 -0.12731 " pathEditMode="relative" ptsTypes="AAA">
                                      <p:cBhvr>
                                        <p:cTn id="31" dur="2000" fill="hold"/>
                                        <p:tgtEl>
                                          <p:spTgt spid="1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15" grpId="0" animBg="1"/>
      <p:bldP spid="15" grpId="1" animBg="1"/>
      <p:bldP spid="15" grpId="2"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a:xfrm>
            <a:off x="685800" y="381483"/>
            <a:ext cx="10515600" cy="894622"/>
          </a:xfrm>
        </p:spPr>
        <p:txBody>
          <a:bodyPr/>
          <a:lstStyle/>
          <a:p>
            <a:r>
              <a:rPr lang="pt-BR" altLang="en-US" dirty="0">
                <a:cs typeface="Calibri" panose="020F0502020204030204" pitchFamily="34" charset="0"/>
              </a:rPr>
              <a:t>Redes sem Fio e Móveis: contexto</a:t>
            </a:r>
            <a:endParaRPr lang="en-US" dirty="0"/>
          </a:p>
        </p:txBody>
      </p:sp>
      <p:sp>
        <p:nvSpPr>
          <p:cNvPr id="11" name="Rectangle 3">
            <a:extLst>
              <a:ext uri="{FF2B5EF4-FFF2-40B4-BE49-F238E27FC236}">
                <a16:creationId xmlns:a16="http://schemas.microsoft.com/office/drawing/2014/main" id="{592D269B-6551-E844-AC6B-E29655639EED}"/>
              </a:ext>
            </a:extLst>
          </p:cNvPr>
          <p:cNvSpPr txBox="1">
            <a:spLocks noChangeArrowheads="1"/>
          </p:cNvSpPr>
          <p:nvPr/>
        </p:nvSpPr>
        <p:spPr>
          <a:xfrm>
            <a:off x="708218" y="1622323"/>
            <a:ext cx="5081962" cy="49841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indent="-276225">
              <a:defRPr/>
            </a:pPr>
            <a:r>
              <a:rPr lang="pt-BR" dirty="0"/>
              <a:t>mais dispositivos conectados à banda larga móvel (celular) do que dispositivos conectados à banda larga fixa (5 para 1 em 2019)!</a:t>
            </a:r>
            <a:endParaRPr lang="en-US" dirty="0"/>
          </a:p>
          <a:p>
            <a:pPr marL="749300" lvl="1" indent="-276225">
              <a:defRPr/>
            </a:pPr>
            <a:r>
              <a:rPr lang="pt-BR" dirty="0"/>
              <a:t>conectividade sem fio é ainda maior quando os usuários de WiFi são considerados (80% das residências com banda larga usam WiFi)</a:t>
            </a:r>
            <a:endParaRPr lang="en-US" dirty="0"/>
          </a:p>
          <a:p>
            <a:pPr marL="749300" lvl="1" indent="-276225">
              <a:defRPr/>
            </a:pPr>
            <a:r>
              <a:rPr lang="pt-BR" dirty="0"/>
              <a:t>60% do tráfego da Internet dos principais sites é destinado a dispositivos móveis</a:t>
            </a:r>
            <a:endParaRPr lang="en-US" dirty="0"/>
          </a:p>
        </p:txBody>
      </p:sp>
      <p:sp>
        <p:nvSpPr>
          <p:cNvPr id="5" name="Oval 4">
            <a:extLst>
              <a:ext uri="{FF2B5EF4-FFF2-40B4-BE49-F238E27FC236}">
                <a16:creationId xmlns:a16="http://schemas.microsoft.com/office/drawing/2014/main" id="{879C1E85-E926-7345-3858-7D92F16BBA95}"/>
              </a:ext>
            </a:extLst>
          </p:cNvPr>
          <p:cNvSpPr/>
          <p:nvPr/>
        </p:nvSpPr>
        <p:spPr>
          <a:xfrm>
            <a:off x="6649200" y="4879835"/>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47FF2437-0A37-BA48-86E6-DF69C715A9EB}"/>
              </a:ext>
            </a:extLst>
          </p:cNvPr>
          <p:cNvSpPr/>
          <p:nvPr/>
        </p:nvSpPr>
        <p:spPr>
          <a:xfrm>
            <a:off x="6932962" y="4861859"/>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F08C714B-D965-2166-FDCC-8C8F1F9094C4}"/>
              </a:ext>
            </a:extLst>
          </p:cNvPr>
          <p:cNvSpPr/>
          <p:nvPr/>
        </p:nvSpPr>
        <p:spPr>
          <a:xfrm>
            <a:off x="7223916" y="4843497"/>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411D391D-1772-FD02-D587-44AC77C6855B}"/>
              </a:ext>
            </a:extLst>
          </p:cNvPr>
          <p:cNvSpPr/>
          <p:nvPr/>
        </p:nvSpPr>
        <p:spPr>
          <a:xfrm>
            <a:off x="7516361" y="4822802"/>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FAB411D7-05B9-EEB0-DB2F-4B5CB20C7EEA}"/>
              </a:ext>
            </a:extLst>
          </p:cNvPr>
          <p:cNvSpPr/>
          <p:nvPr/>
        </p:nvSpPr>
        <p:spPr>
          <a:xfrm>
            <a:off x="7800123" y="4795757"/>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45FDA062-EDE9-B665-5964-56B6F95684AE}"/>
              </a:ext>
            </a:extLst>
          </p:cNvPr>
          <p:cNvSpPr/>
          <p:nvPr/>
        </p:nvSpPr>
        <p:spPr>
          <a:xfrm>
            <a:off x="8093410" y="4777395"/>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A62E9A34-2177-A1E7-C928-C512DBA5B314}"/>
              </a:ext>
            </a:extLst>
          </p:cNvPr>
          <p:cNvSpPr/>
          <p:nvPr/>
        </p:nvSpPr>
        <p:spPr>
          <a:xfrm>
            <a:off x="8383522" y="4762208"/>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BB8849EC-3CD6-A38F-413D-F8A469181813}"/>
              </a:ext>
            </a:extLst>
          </p:cNvPr>
          <p:cNvSpPr/>
          <p:nvPr/>
        </p:nvSpPr>
        <p:spPr>
          <a:xfrm>
            <a:off x="8668126" y="4746179"/>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6E460A0A-1EE2-33D9-46C6-9042F7E8B1DD}"/>
              </a:ext>
            </a:extLst>
          </p:cNvPr>
          <p:cNvSpPr/>
          <p:nvPr/>
        </p:nvSpPr>
        <p:spPr>
          <a:xfrm>
            <a:off x="8959074" y="4711295"/>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7925FB10-20AF-FC77-4BBE-E71136EA3635}"/>
              </a:ext>
            </a:extLst>
          </p:cNvPr>
          <p:cNvSpPr/>
          <p:nvPr/>
        </p:nvSpPr>
        <p:spPr>
          <a:xfrm>
            <a:off x="9243672" y="4682761"/>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588A9789-78E7-6B91-FB25-B82A229454F0}"/>
              </a:ext>
            </a:extLst>
          </p:cNvPr>
          <p:cNvSpPr/>
          <p:nvPr/>
        </p:nvSpPr>
        <p:spPr>
          <a:xfrm>
            <a:off x="9534620" y="4644702"/>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405C4477-8DA4-82BD-DB24-CB9E0DD1DE69}"/>
              </a:ext>
            </a:extLst>
          </p:cNvPr>
          <p:cNvSpPr/>
          <p:nvPr/>
        </p:nvSpPr>
        <p:spPr>
          <a:xfrm>
            <a:off x="9819218" y="4626342"/>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F45CE9F3-6946-424C-2648-2D28A9F51DAB}"/>
              </a:ext>
            </a:extLst>
          </p:cNvPr>
          <p:cNvSpPr/>
          <p:nvPr/>
        </p:nvSpPr>
        <p:spPr>
          <a:xfrm>
            <a:off x="10106991" y="4604807"/>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5383FEF8-7EB5-2CDF-4FF0-9E2846461CC7}"/>
              </a:ext>
            </a:extLst>
          </p:cNvPr>
          <p:cNvSpPr/>
          <p:nvPr/>
        </p:nvSpPr>
        <p:spPr>
          <a:xfrm>
            <a:off x="10398588" y="4569923"/>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12122A91-182F-98C0-6820-749D909766EC}"/>
              </a:ext>
            </a:extLst>
          </p:cNvPr>
          <p:cNvSpPr/>
          <p:nvPr/>
        </p:nvSpPr>
        <p:spPr>
          <a:xfrm>
            <a:off x="10688694" y="4540547"/>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30AD837E-A5A8-3662-87DC-C112B3CBABA3}"/>
              </a:ext>
            </a:extLst>
          </p:cNvPr>
          <p:cNvSpPr/>
          <p:nvPr/>
        </p:nvSpPr>
        <p:spPr>
          <a:xfrm>
            <a:off x="10978800" y="4511171"/>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FF0C67F7-671C-BD3A-FF63-3E94876803AB}"/>
              </a:ext>
            </a:extLst>
          </p:cNvPr>
          <p:cNvSpPr txBox="1"/>
          <p:nvPr/>
        </p:nvSpPr>
        <p:spPr>
          <a:xfrm>
            <a:off x="6480665" y="5040382"/>
            <a:ext cx="389850" cy="215444"/>
          </a:xfrm>
          <a:prstGeom prst="rect">
            <a:avLst/>
          </a:prstGeom>
          <a:noFill/>
        </p:spPr>
        <p:txBody>
          <a:bodyPr wrap="none" rtlCol="0">
            <a:spAutoFit/>
          </a:bodyPr>
          <a:lstStyle/>
          <a:p>
            <a:r>
              <a:rPr lang="en-US" sz="800" dirty="0"/>
              <a:t>2007</a:t>
            </a:r>
            <a:endParaRPr lang="en-US" sz="1400" dirty="0"/>
          </a:p>
        </p:txBody>
      </p:sp>
      <p:sp>
        <p:nvSpPr>
          <p:cNvPr id="25" name="TextBox 24">
            <a:extLst>
              <a:ext uri="{FF2B5EF4-FFF2-40B4-BE49-F238E27FC236}">
                <a16:creationId xmlns:a16="http://schemas.microsoft.com/office/drawing/2014/main" id="{A5D46C81-5FFD-1FEC-876A-61ADBBE70ACA}"/>
              </a:ext>
            </a:extLst>
          </p:cNvPr>
          <p:cNvSpPr txBox="1"/>
          <p:nvPr/>
        </p:nvSpPr>
        <p:spPr>
          <a:xfrm>
            <a:off x="6770421" y="5040382"/>
            <a:ext cx="389850" cy="215444"/>
          </a:xfrm>
          <a:prstGeom prst="rect">
            <a:avLst/>
          </a:prstGeom>
          <a:noFill/>
        </p:spPr>
        <p:txBody>
          <a:bodyPr wrap="none" rtlCol="0">
            <a:spAutoFit/>
          </a:bodyPr>
          <a:lstStyle/>
          <a:p>
            <a:r>
              <a:rPr lang="en-US" sz="800" dirty="0"/>
              <a:t>2008</a:t>
            </a:r>
            <a:endParaRPr lang="en-US" sz="1400" dirty="0"/>
          </a:p>
        </p:txBody>
      </p:sp>
      <p:sp>
        <p:nvSpPr>
          <p:cNvPr id="26" name="TextBox 25">
            <a:extLst>
              <a:ext uri="{FF2B5EF4-FFF2-40B4-BE49-F238E27FC236}">
                <a16:creationId xmlns:a16="http://schemas.microsoft.com/office/drawing/2014/main" id="{FCC35701-DD99-48A2-8346-6EFBDD313F1A}"/>
              </a:ext>
            </a:extLst>
          </p:cNvPr>
          <p:cNvSpPr txBox="1"/>
          <p:nvPr/>
        </p:nvSpPr>
        <p:spPr>
          <a:xfrm>
            <a:off x="7060177" y="5040382"/>
            <a:ext cx="389850" cy="215444"/>
          </a:xfrm>
          <a:prstGeom prst="rect">
            <a:avLst/>
          </a:prstGeom>
          <a:noFill/>
        </p:spPr>
        <p:txBody>
          <a:bodyPr wrap="none" rtlCol="0">
            <a:spAutoFit/>
          </a:bodyPr>
          <a:lstStyle/>
          <a:p>
            <a:r>
              <a:rPr lang="en-US" sz="800" dirty="0"/>
              <a:t>2009</a:t>
            </a:r>
            <a:endParaRPr lang="en-US" sz="1400" dirty="0"/>
          </a:p>
        </p:txBody>
      </p:sp>
      <p:sp>
        <p:nvSpPr>
          <p:cNvPr id="27" name="TextBox 26">
            <a:extLst>
              <a:ext uri="{FF2B5EF4-FFF2-40B4-BE49-F238E27FC236}">
                <a16:creationId xmlns:a16="http://schemas.microsoft.com/office/drawing/2014/main" id="{70284A1E-D6CC-1AEB-183D-B533FDD7E3D9}"/>
              </a:ext>
            </a:extLst>
          </p:cNvPr>
          <p:cNvSpPr txBox="1"/>
          <p:nvPr/>
        </p:nvSpPr>
        <p:spPr>
          <a:xfrm>
            <a:off x="7346758" y="5040382"/>
            <a:ext cx="389850" cy="215444"/>
          </a:xfrm>
          <a:prstGeom prst="rect">
            <a:avLst/>
          </a:prstGeom>
          <a:noFill/>
        </p:spPr>
        <p:txBody>
          <a:bodyPr wrap="none" rtlCol="0">
            <a:spAutoFit/>
          </a:bodyPr>
          <a:lstStyle/>
          <a:p>
            <a:r>
              <a:rPr lang="en-US" sz="800" dirty="0"/>
              <a:t>2010</a:t>
            </a:r>
            <a:endParaRPr lang="en-US" sz="1400" dirty="0"/>
          </a:p>
        </p:txBody>
      </p:sp>
      <p:sp>
        <p:nvSpPr>
          <p:cNvPr id="28" name="TextBox 27">
            <a:extLst>
              <a:ext uri="{FF2B5EF4-FFF2-40B4-BE49-F238E27FC236}">
                <a16:creationId xmlns:a16="http://schemas.microsoft.com/office/drawing/2014/main" id="{3F89BC89-EF22-B999-CA59-606611B82432}"/>
              </a:ext>
            </a:extLst>
          </p:cNvPr>
          <p:cNvSpPr txBox="1"/>
          <p:nvPr/>
        </p:nvSpPr>
        <p:spPr>
          <a:xfrm>
            <a:off x="7636514" y="5040382"/>
            <a:ext cx="389850" cy="215444"/>
          </a:xfrm>
          <a:prstGeom prst="rect">
            <a:avLst/>
          </a:prstGeom>
          <a:noFill/>
        </p:spPr>
        <p:txBody>
          <a:bodyPr wrap="none" rtlCol="0">
            <a:spAutoFit/>
          </a:bodyPr>
          <a:lstStyle/>
          <a:p>
            <a:r>
              <a:rPr lang="en-US" sz="800" dirty="0"/>
              <a:t>2011</a:t>
            </a:r>
            <a:endParaRPr lang="en-US" sz="1400" dirty="0"/>
          </a:p>
        </p:txBody>
      </p:sp>
      <p:sp>
        <p:nvSpPr>
          <p:cNvPr id="29" name="TextBox 28">
            <a:extLst>
              <a:ext uri="{FF2B5EF4-FFF2-40B4-BE49-F238E27FC236}">
                <a16:creationId xmlns:a16="http://schemas.microsoft.com/office/drawing/2014/main" id="{541A626E-0614-238D-6669-A49FF21B5D31}"/>
              </a:ext>
            </a:extLst>
          </p:cNvPr>
          <p:cNvSpPr txBox="1"/>
          <p:nvPr/>
        </p:nvSpPr>
        <p:spPr>
          <a:xfrm>
            <a:off x="7923095" y="5040382"/>
            <a:ext cx="389850" cy="215444"/>
          </a:xfrm>
          <a:prstGeom prst="rect">
            <a:avLst/>
          </a:prstGeom>
          <a:noFill/>
        </p:spPr>
        <p:txBody>
          <a:bodyPr wrap="none" rtlCol="0">
            <a:spAutoFit/>
          </a:bodyPr>
          <a:lstStyle/>
          <a:p>
            <a:r>
              <a:rPr lang="en-US" sz="800" dirty="0"/>
              <a:t>2012</a:t>
            </a:r>
            <a:endParaRPr lang="en-US" sz="1400" dirty="0"/>
          </a:p>
        </p:txBody>
      </p:sp>
      <p:sp>
        <p:nvSpPr>
          <p:cNvPr id="30" name="TextBox 29">
            <a:extLst>
              <a:ext uri="{FF2B5EF4-FFF2-40B4-BE49-F238E27FC236}">
                <a16:creationId xmlns:a16="http://schemas.microsoft.com/office/drawing/2014/main" id="{4BEBFE5B-8593-2907-D4EB-D23C051A6051}"/>
              </a:ext>
            </a:extLst>
          </p:cNvPr>
          <p:cNvSpPr txBox="1"/>
          <p:nvPr/>
        </p:nvSpPr>
        <p:spPr>
          <a:xfrm>
            <a:off x="8212851" y="5040382"/>
            <a:ext cx="389850" cy="215444"/>
          </a:xfrm>
          <a:prstGeom prst="rect">
            <a:avLst/>
          </a:prstGeom>
          <a:noFill/>
        </p:spPr>
        <p:txBody>
          <a:bodyPr wrap="none" rtlCol="0">
            <a:spAutoFit/>
          </a:bodyPr>
          <a:lstStyle/>
          <a:p>
            <a:r>
              <a:rPr lang="en-US" sz="800" dirty="0"/>
              <a:t>2013</a:t>
            </a:r>
            <a:endParaRPr lang="en-US" sz="1400" dirty="0"/>
          </a:p>
        </p:txBody>
      </p:sp>
      <p:sp>
        <p:nvSpPr>
          <p:cNvPr id="31" name="TextBox 30">
            <a:extLst>
              <a:ext uri="{FF2B5EF4-FFF2-40B4-BE49-F238E27FC236}">
                <a16:creationId xmlns:a16="http://schemas.microsoft.com/office/drawing/2014/main" id="{6D437CF4-1949-04B4-AAE9-D08F2A1D3F9F}"/>
              </a:ext>
            </a:extLst>
          </p:cNvPr>
          <p:cNvSpPr txBox="1"/>
          <p:nvPr/>
        </p:nvSpPr>
        <p:spPr>
          <a:xfrm>
            <a:off x="8502607" y="5040382"/>
            <a:ext cx="389850" cy="215444"/>
          </a:xfrm>
          <a:prstGeom prst="rect">
            <a:avLst/>
          </a:prstGeom>
          <a:noFill/>
        </p:spPr>
        <p:txBody>
          <a:bodyPr wrap="none" rtlCol="0">
            <a:spAutoFit/>
          </a:bodyPr>
          <a:lstStyle/>
          <a:p>
            <a:r>
              <a:rPr lang="en-US" sz="800" dirty="0"/>
              <a:t>2014</a:t>
            </a:r>
            <a:endParaRPr lang="en-US" sz="1400" dirty="0"/>
          </a:p>
        </p:txBody>
      </p:sp>
      <p:sp>
        <p:nvSpPr>
          <p:cNvPr id="32" name="TextBox 31">
            <a:extLst>
              <a:ext uri="{FF2B5EF4-FFF2-40B4-BE49-F238E27FC236}">
                <a16:creationId xmlns:a16="http://schemas.microsoft.com/office/drawing/2014/main" id="{206A36B9-1BF1-C906-4039-8CF58356002F}"/>
              </a:ext>
            </a:extLst>
          </p:cNvPr>
          <p:cNvSpPr txBox="1"/>
          <p:nvPr/>
        </p:nvSpPr>
        <p:spPr>
          <a:xfrm>
            <a:off x="8789188" y="5040382"/>
            <a:ext cx="389850" cy="215444"/>
          </a:xfrm>
          <a:prstGeom prst="rect">
            <a:avLst/>
          </a:prstGeom>
          <a:noFill/>
        </p:spPr>
        <p:txBody>
          <a:bodyPr wrap="none" rtlCol="0">
            <a:spAutoFit/>
          </a:bodyPr>
          <a:lstStyle/>
          <a:p>
            <a:r>
              <a:rPr lang="en-US" sz="800" dirty="0"/>
              <a:t>2015</a:t>
            </a:r>
            <a:endParaRPr lang="en-US" sz="1400" dirty="0"/>
          </a:p>
        </p:txBody>
      </p:sp>
      <p:sp>
        <p:nvSpPr>
          <p:cNvPr id="33" name="TextBox 32">
            <a:extLst>
              <a:ext uri="{FF2B5EF4-FFF2-40B4-BE49-F238E27FC236}">
                <a16:creationId xmlns:a16="http://schemas.microsoft.com/office/drawing/2014/main" id="{17FDE001-E334-1CF8-AD72-31CF6E965560}"/>
              </a:ext>
            </a:extLst>
          </p:cNvPr>
          <p:cNvSpPr txBox="1"/>
          <p:nvPr/>
        </p:nvSpPr>
        <p:spPr>
          <a:xfrm>
            <a:off x="9078944" y="5040382"/>
            <a:ext cx="389850" cy="215444"/>
          </a:xfrm>
          <a:prstGeom prst="rect">
            <a:avLst/>
          </a:prstGeom>
          <a:noFill/>
        </p:spPr>
        <p:txBody>
          <a:bodyPr wrap="none" rtlCol="0">
            <a:spAutoFit/>
          </a:bodyPr>
          <a:lstStyle/>
          <a:p>
            <a:r>
              <a:rPr lang="en-US" sz="800" dirty="0"/>
              <a:t>2016</a:t>
            </a:r>
            <a:endParaRPr lang="en-US" sz="1400" dirty="0"/>
          </a:p>
        </p:txBody>
      </p:sp>
      <p:sp>
        <p:nvSpPr>
          <p:cNvPr id="34" name="TextBox 33">
            <a:extLst>
              <a:ext uri="{FF2B5EF4-FFF2-40B4-BE49-F238E27FC236}">
                <a16:creationId xmlns:a16="http://schemas.microsoft.com/office/drawing/2014/main" id="{0EA1AD1E-9C07-62F2-F21A-3CBDD8FFB90B}"/>
              </a:ext>
            </a:extLst>
          </p:cNvPr>
          <p:cNvSpPr txBox="1"/>
          <p:nvPr/>
        </p:nvSpPr>
        <p:spPr>
          <a:xfrm>
            <a:off x="9368700" y="5040382"/>
            <a:ext cx="389850" cy="215444"/>
          </a:xfrm>
          <a:prstGeom prst="rect">
            <a:avLst/>
          </a:prstGeom>
          <a:noFill/>
        </p:spPr>
        <p:txBody>
          <a:bodyPr wrap="none" rtlCol="0">
            <a:spAutoFit/>
          </a:bodyPr>
          <a:lstStyle/>
          <a:p>
            <a:r>
              <a:rPr lang="en-US" sz="800" dirty="0"/>
              <a:t>2017</a:t>
            </a:r>
            <a:endParaRPr lang="en-US" sz="1400" dirty="0"/>
          </a:p>
        </p:txBody>
      </p:sp>
      <p:sp>
        <p:nvSpPr>
          <p:cNvPr id="35" name="TextBox 34">
            <a:extLst>
              <a:ext uri="{FF2B5EF4-FFF2-40B4-BE49-F238E27FC236}">
                <a16:creationId xmlns:a16="http://schemas.microsoft.com/office/drawing/2014/main" id="{F745DFF1-C893-29D0-8EE1-EF658A9BE4A9}"/>
              </a:ext>
            </a:extLst>
          </p:cNvPr>
          <p:cNvSpPr txBox="1"/>
          <p:nvPr/>
        </p:nvSpPr>
        <p:spPr>
          <a:xfrm>
            <a:off x="9658456" y="5040382"/>
            <a:ext cx="389850" cy="215444"/>
          </a:xfrm>
          <a:prstGeom prst="rect">
            <a:avLst/>
          </a:prstGeom>
          <a:noFill/>
        </p:spPr>
        <p:txBody>
          <a:bodyPr wrap="none" rtlCol="0">
            <a:spAutoFit/>
          </a:bodyPr>
          <a:lstStyle/>
          <a:p>
            <a:r>
              <a:rPr lang="en-US" sz="800" dirty="0"/>
              <a:t>2018</a:t>
            </a:r>
            <a:endParaRPr lang="en-US" sz="1400" dirty="0"/>
          </a:p>
        </p:txBody>
      </p:sp>
      <p:sp>
        <p:nvSpPr>
          <p:cNvPr id="36" name="TextBox 35">
            <a:extLst>
              <a:ext uri="{FF2B5EF4-FFF2-40B4-BE49-F238E27FC236}">
                <a16:creationId xmlns:a16="http://schemas.microsoft.com/office/drawing/2014/main" id="{FE2ADCDD-12F2-CF7F-7D32-4BDB89249A44}"/>
              </a:ext>
            </a:extLst>
          </p:cNvPr>
          <p:cNvSpPr txBox="1"/>
          <p:nvPr/>
        </p:nvSpPr>
        <p:spPr>
          <a:xfrm>
            <a:off x="9945037" y="5040382"/>
            <a:ext cx="389850" cy="215444"/>
          </a:xfrm>
          <a:prstGeom prst="rect">
            <a:avLst/>
          </a:prstGeom>
          <a:noFill/>
        </p:spPr>
        <p:txBody>
          <a:bodyPr wrap="none" rtlCol="0">
            <a:spAutoFit/>
          </a:bodyPr>
          <a:lstStyle/>
          <a:p>
            <a:r>
              <a:rPr lang="en-US" sz="800" dirty="0"/>
              <a:t>2019</a:t>
            </a:r>
            <a:endParaRPr lang="en-US" sz="1400" dirty="0"/>
          </a:p>
        </p:txBody>
      </p:sp>
      <p:sp>
        <p:nvSpPr>
          <p:cNvPr id="37" name="TextBox 36">
            <a:extLst>
              <a:ext uri="{FF2B5EF4-FFF2-40B4-BE49-F238E27FC236}">
                <a16:creationId xmlns:a16="http://schemas.microsoft.com/office/drawing/2014/main" id="{9437FF3A-8C44-DC92-81EF-85DBA1DC5E12}"/>
              </a:ext>
            </a:extLst>
          </p:cNvPr>
          <p:cNvSpPr txBox="1"/>
          <p:nvPr/>
        </p:nvSpPr>
        <p:spPr>
          <a:xfrm>
            <a:off x="10234793" y="5040382"/>
            <a:ext cx="389850" cy="215444"/>
          </a:xfrm>
          <a:prstGeom prst="rect">
            <a:avLst/>
          </a:prstGeom>
          <a:noFill/>
        </p:spPr>
        <p:txBody>
          <a:bodyPr wrap="none" rtlCol="0">
            <a:spAutoFit/>
          </a:bodyPr>
          <a:lstStyle/>
          <a:p>
            <a:r>
              <a:rPr lang="en-US" sz="800" dirty="0"/>
              <a:t>2020</a:t>
            </a:r>
            <a:endParaRPr lang="en-US" sz="1400" dirty="0"/>
          </a:p>
        </p:txBody>
      </p:sp>
      <p:sp>
        <p:nvSpPr>
          <p:cNvPr id="38" name="TextBox 37">
            <a:extLst>
              <a:ext uri="{FF2B5EF4-FFF2-40B4-BE49-F238E27FC236}">
                <a16:creationId xmlns:a16="http://schemas.microsoft.com/office/drawing/2014/main" id="{5EFE465E-2D5E-215E-15C8-4E3344CF6C5B}"/>
              </a:ext>
            </a:extLst>
          </p:cNvPr>
          <p:cNvSpPr txBox="1"/>
          <p:nvPr/>
        </p:nvSpPr>
        <p:spPr>
          <a:xfrm>
            <a:off x="10521374" y="5040382"/>
            <a:ext cx="389850" cy="215444"/>
          </a:xfrm>
          <a:prstGeom prst="rect">
            <a:avLst/>
          </a:prstGeom>
          <a:noFill/>
        </p:spPr>
        <p:txBody>
          <a:bodyPr wrap="none" rtlCol="0">
            <a:spAutoFit/>
          </a:bodyPr>
          <a:lstStyle/>
          <a:p>
            <a:r>
              <a:rPr lang="en-US" sz="800" dirty="0"/>
              <a:t>2021</a:t>
            </a:r>
            <a:endParaRPr lang="en-US" sz="1400" dirty="0"/>
          </a:p>
        </p:txBody>
      </p:sp>
      <p:sp>
        <p:nvSpPr>
          <p:cNvPr id="39" name="TextBox 38">
            <a:extLst>
              <a:ext uri="{FF2B5EF4-FFF2-40B4-BE49-F238E27FC236}">
                <a16:creationId xmlns:a16="http://schemas.microsoft.com/office/drawing/2014/main" id="{B23880F1-0461-0540-2919-38BC19AC98F5}"/>
              </a:ext>
            </a:extLst>
          </p:cNvPr>
          <p:cNvSpPr txBox="1"/>
          <p:nvPr/>
        </p:nvSpPr>
        <p:spPr>
          <a:xfrm>
            <a:off x="10811130" y="5040382"/>
            <a:ext cx="389850" cy="215444"/>
          </a:xfrm>
          <a:prstGeom prst="rect">
            <a:avLst/>
          </a:prstGeom>
          <a:noFill/>
        </p:spPr>
        <p:txBody>
          <a:bodyPr wrap="none" rtlCol="0">
            <a:spAutoFit/>
          </a:bodyPr>
          <a:lstStyle/>
          <a:p>
            <a:r>
              <a:rPr lang="en-US" sz="800" dirty="0"/>
              <a:t>2022</a:t>
            </a:r>
            <a:endParaRPr lang="en-US" sz="1400" dirty="0"/>
          </a:p>
        </p:txBody>
      </p:sp>
      <p:sp>
        <p:nvSpPr>
          <p:cNvPr id="41" name="TextBox 40">
            <a:extLst>
              <a:ext uri="{FF2B5EF4-FFF2-40B4-BE49-F238E27FC236}">
                <a16:creationId xmlns:a16="http://schemas.microsoft.com/office/drawing/2014/main" id="{6487134F-C30B-DDCB-F982-EF0B8EC951A9}"/>
              </a:ext>
            </a:extLst>
          </p:cNvPr>
          <p:cNvSpPr txBox="1"/>
          <p:nvPr/>
        </p:nvSpPr>
        <p:spPr>
          <a:xfrm>
            <a:off x="6159039" y="4563406"/>
            <a:ext cx="447558" cy="246221"/>
          </a:xfrm>
          <a:prstGeom prst="rect">
            <a:avLst/>
          </a:prstGeom>
          <a:noFill/>
        </p:spPr>
        <p:txBody>
          <a:bodyPr wrap="none" rtlCol="0">
            <a:spAutoFit/>
          </a:bodyPr>
          <a:lstStyle/>
          <a:p>
            <a:r>
              <a:rPr lang="en-US" sz="1000" dirty="0"/>
              <a:t>1000</a:t>
            </a:r>
            <a:endParaRPr lang="en-US" dirty="0"/>
          </a:p>
        </p:txBody>
      </p:sp>
      <p:sp>
        <p:nvSpPr>
          <p:cNvPr id="42" name="TextBox 41">
            <a:extLst>
              <a:ext uri="{FF2B5EF4-FFF2-40B4-BE49-F238E27FC236}">
                <a16:creationId xmlns:a16="http://schemas.microsoft.com/office/drawing/2014/main" id="{56E8E591-4F3F-CB55-9FD3-EAA43942E90B}"/>
              </a:ext>
            </a:extLst>
          </p:cNvPr>
          <p:cNvSpPr txBox="1"/>
          <p:nvPr/>
        </p:nvSpPr>
        <p:spPr>
          <a:xfrm>
            <a:off x="6126825" y="4191038"/>
            <a:ext cx="447558" cy="246221"/>
          </a:xfrm>
          <a:prstGeom prst="rect">
            <a:avLst/>
          </a:prstGeom>
          <a:noFill/>
        </p:spPr>
        <p:txBody>
          <a:bodyPr wrap="none" rtlCol="0">
            <a:spAutoFit/>
          </a:bodyPr>
          <a:lstStyle/>
          <a:p>
            <a:r>
              <a:rPr lang="en-US" sz="1000" dirty="0"/>
              <a:t>2000</a:t>
            </a:r>
            <a:endParaRPr lang="en-US" dirty="0"/>
          </a:p>
        </p:txBody>
      </p:sp>
      <p:sp>
        <p:nvSpPr>
          <p:cNvPr id="43" name="TextBox 42">
            <a:extLst>
              <a:ext uri="{FF2B5EF4-FFF2-40B4-BE49-F238E27FC236}">
                <a16:creationId xmlns:a16="http://schemas.microsoft.com/office/drawing/2014/main" id="{8B694EEA-83CE-7FEB-084A-7F6FCA4424AE}"/>
              </a:ext>
            </a:extLst>
          </p:cNvPr>
          <p:cNvSpPr txBox="1"/>
          <p:nvPr/>
        </p:nvSpPr>
        <p:spPr>
          <a:xfrm>
            <a:off x="6126825" y="3826905"/>
            <a:ext cx="447558" cy="246221"/>
          </a:xfrm>
          <a:prstGeom prst="rect">
            <a:avLst/>
          </a:prstGeom>
          <a:noFill/>
        </p:spPr>
        <p:txBody>
          <a:bodyPr wrap="none" rtlCol="0">
            <a:spAutoFit/>
          </a:bodyPr>
          <a:lstStyle/>
          <a:p>
            <a:r>
              <a:rPr lang="en-US" sz="1000" dirty="0"/>
              <a:t>3000</a:t>
            </a:r>
            <a:endParaRPr lang="en-US" dirty="0"/>
          </a:p>
        </p:txBody>
      </p:sp>
      <p:sp>
        <p:nvSpPr>
          <p:cNvPr id="44" name="TextBox 43">
            <a:extLst>
              <a:ext uri="{FF2B5EF4-FFF2-40B4-BE49-F238E27FC236}">
                <a16:creationId xmlns:a16="http://schemas.microsoft.com/office/drawing/2014/main" id="{E3A76909-C242-71AF-4FDE-E5A4EBA450D7}"/>
              </a:ext>
            </a:extLst>
          </p:cNvPr>
          <p:cNvSpPr txBox="1"/>
          <p:nvPr/>
        </p:nvSpPr>
        <p:spPr>
          <a:xfrm>
            <a:off x="6126825" y="3465947"/>
            <a:ext cx="447558" cy="246221"/>
          </a:xfrm>
          <a:prstGeom prst="rect">
            <a:avLst/>
          </a:prstGeom>
          <a:noFill/>
        </p:spPr>
        <p:txBody>
          <a:bodyPr wrap="none" rtlCol="0">
            <a:spAutoFit/>
          </a:bodyPr>
          <a:lstStyle/>
          <a:p>
            <a:r>
              <a:rPr lang="en-US" sz="1000" dirty="0"/>
              <a:t>4000</a:t>
            </a:r>
            <a:endParaRPr lang="en-US" dirty="0"/>
          </a:p>
        </p:txBody>
      </p:sp>
      <p:sp>
        <p:nvSpPr>
          <p:cNvPr id="45" name="TextBox 44">
            <a:extLst>
              <a:ext uri="{FF2B5EF4-FFF2-40B4-BE49-F238E27FC236}">
                <a16:creationId xmlns:a16="http://schemas.microsoft.com/office/drawing/2014/main" id="{C6596399-1DA3-3948-E3BE-AB14C73749E1}"/>
              </a:ext>
            </a:extLst>
          </p:cNvPr>
          <p:cNvSpPr txBox="1"/>
          <p:nvPr/>
        </p:nvSpPr>
        <p:spPr>
          <a:xfrm>
            <a:off x="6126825" y="3104989"/>
            <a:ext cx="447558" cy="246221"/>
          </a:xfrm>
          <a:prstGeom prst="rect">
            <a:avLst/>
          </a:prstGeom>
          <a:noFill/>
        </p:spPr>
        <p:txBody>
          <a:bodyPr wrap="none" rtlCol="0">
            <a:spAutoFit/>
          </a:bodyPr>
          <a:lstStyle/>
          <a:p>
            <a:r>
              <a:rPr lang="en-US" sz="1000" dirty="0"/>
              <a:t>5000</a:t>
            </a:r>
            <a:endParaRPr lang="en-US" dirty="0"/>
          </a:p>
        </p:txBody>
      </p:sp>
      <p:sp>
        <p:nvSpPr>
          <p:cNvPr id="46" name="TextBox 45">
            <a:extLst>
              <a:ext uri="{FF2B5EF4-FFF2-40B4-BE49-F238E27FC236}">
                <a16:creationId xmlns:a16="http://schemas.microsoft.com/office/drawing/2014/main" id="{69DEA235-5918-CC8F-BBEE-6CFAF5E24FB4}"/>
              </a:ext>
            </a:extLst>
          </p:cNvPr>
          <p:cNvSpPr txBox="1"/>
          <p:nvPr/>
        </p:nvSpPr>
        <p:spPr>
          <a:xfrm>
            <a:off x="6126825" y="2740856"/>
            <a:ext cx="447558" cy="246221"/>
          </a:xfrm>
          <a:prstGeom prst="rect">
            <a:avLst/>
          </a:prstGeom>
          <a:noFill/>
        </p:spPr>
        <p:txBody>
          <a:bodyPr wrap="none" rtlCol="0">
            <a:spAutoFit/>
          </a:bodyPr>
          <a:lstStyle/>
          <a:p>
            <a:r>
              <a:rPr lang="en-US" sz="1000" dirty="0"/>
              <a:t>6000</a:t>
            </a:r>
            <a:endParaRPr lang="en-US" dirty="0"/>
          </a:p>
        </p:txBody>
      </p:sp>
      <p:sp>
        <p:nvSpPr>
          <p:cNvPr id="47" name="TextBox 46">
            <a:extLst>
              <a:ext uri="{FF2B5EF4-FFF2-40B4-BE49-F238E27FC236}">
                <a16:creationId xmlns:a16="http://schemas.microsoft.com/office/drawing/2014/main" id="{562019B8-C306-877D-0809-B07C6C48539E}"/>
              </a:ext>
            </a:extLst>
          </p:cNvPr>
          <p:cNvSpPr txBox="1"/>
          <p:nvPr/>
        </p:nvSpPr>
        <p:spPr>
          <a:xfrm>
            <a:off x="6126825" y="2376723"/>
            <a:ext cx="447558" cy="246221"/>
          </a:xfrm>
          <a:prstGeom prst="rect">
            <a:avLst/>
          </a:prstGeom>
          <a:noFill/>
        </p:spPr>
        <p:txBody>
          <a:bodyPr wrap="none" rtlCol="0">
            <a:spAutoFit/>
          </a:bodyPr>
          <a:lstStyle/>
          <a:p>
            <a:r>
              <a:rPr lang="en-US" sz="1000" dirty="0"/>
              <a:t>7000</a:t>
            </a:r>
            <a:endParaRPr lang="en-US" dirty="0"/>
          </a:p>
        </p:txBody>
      </p:sp>
      <p:sp>
        <p:nvSpPr>
          <p:cNvPr id="48" name="TextBox 47">
            <a:extLst>
              <a:ext uri="{FF2B5EF4-FFF2-40B4-BE49-F238E27FC236}">
                <a16:creationId xmlns:a16="http://schemas.microsoft.com/office/drawing/2014/main" id="{939FA208-B8FE-A0BB-B987-F68EE393DFE8}"/>
              </a:ext>
            </a:extLst>
          </p:cNvPr>
          <p:cNvSpPr txBox="1"/>
          <p:nvPr/>
        </p:nvSpPr>
        <p:spPr>
          <a:xfrm>
            <a:off x="6126825" y="2012550"/>
            <a:ext cx="447558" cy="246221"/>
          </a:xfrm>
          <a:prstGeom prst="rect">
            <a:avLst/>
          </a:prstGeom>
          <a:noFill/>
        </p:spPr>
        <p:txBody>
          <a:bodyPr wrap="none" rtlCol="0">
            <a:spAutoFit/>
          </a:bodyPr>
          <a:lstStyle/>
          <a:p>
            <a:r>
              <a:rPr lang="en-US" sz="1000" dirty="0"/>
              <a:t>8000</a:t>
            </a:r>
            <a:endParaRPr lang="en-US" dirty="0"/>
          </a:p>
        </p:txBody>
      </p:sp>
      <p:cxnSp>
        <p:nvCxnSpPr>
          <p:cNvPr id="50" name="Straight Connector 49">
            <a:extLst>
              <a:ext uri="{FF2B5EF4-FFF2-40B4-BE49-F238E27FC236}">
                <a16:creationId xmlns:a16="http://schemas.microsoft.com/office/drawing/2014/main" id="{2F96E318-E963-BFF3-D0ED-18179BBE18E6}"/>
              </a:ext>
            </a:extLst>
          </p:cNvPr>
          <p:cNvCxnSpPr/>
          <p:nvPr/>
        </p:nvCxnSpPr>
        <p:spPr>
          <a:xfrm>
            <a:off x="6534691" y="2113922"/>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03C5EEC-5433-36C3-A28F-CEC72A1A5F9F}"/>
              </a:ext>
            </a:extLst>
          </p:cNvPr>
          <p:cNvCxnSpPr/>
          <p:nvPr/>
        </p:nvCxnSpPr>
        <p:spPr>
          <a:xfrm>
            <a:off x="6519850" y="2487620"/>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66DF19A-64F0-B84D-A076-E4916E9144C9}"/>
              </a:ext>
            </a:extLst>
          </p:cNvPr>
          <p:cNvCxnSpPr/>
          <p:nvPr/>
        </p:nvCxnSpPr>
        <p:spPr>
          <a:xfrm>
            <a:off x="6527234" y="2848618"/>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05B8EA9E-0982-BA33-E3C3-A0D52A6660FE}"/>
              </a:ext>
            </a:extLst>
          </p:cNvPr>
          <p:cNvCxnSpPr/>
          <p:nvPr/>
        </p:nvCxnSpPr>
        <p:spPr>
          <a:xfrm>
            <a:off x="6531443" y="3212791"/>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51DF8EE5-B237-02F0-823E-EC4A55219DE3}"/>
              </a:ext>
            </a:extLst>
          </p:cNvPr>
          <p:cNvCxnSpPr/>
          <p:nvPr/>
        </p:nvCxnSpPr>
        <p:spPr>
          <a:xfrm>
            <a:off x="6535652" y="3583314"/>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778A477-AFFC-D08B-295F-8E633B20F062}"/>
              </a:ext>
            </a:extLst>
          </p:cNvPr>
          <p:cNvCxnSpPr/>
          <p:nvPr/>
        </p:nvCxnSpPr>
        <p:spPr>
          <a:xfrm>
            <a:off x="6533511" y="3944312"/>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ED7727B-D12C-7BCC-2072-8FB5CBB606F2}"/>
              </a:ext>
            </a:extLst>
          </p:cNvPr>
          <p:cNvCxnSpPr/>
          <p:nvPr/>
        </p:nvCxnSpPr>
        <p:spPr>
          <a:xfrm>
            <a:off x="6530949" y="4309666"/>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2E8B676E-7576-E519-ECF8-1DAED4405395}"/>
              </a:ext>
            </a:extLst>
          </p:cNvPr>
          <p:cNvCxnSpPr/>
          <p:nvPr/>
        </p:nvCxnSpPr>
        <p:spPr>
          <a:xfrm>
            <a:off x="6528387" y="4675020"/>
            <a:ext cx="4642918"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2D8AE6E9-41FC-88CB-0701-0B40783538A4}"/>
              </a:ext>
            </a:extLst>
          </p:cNvPr>
          <p:cNvCxnSpPr>
            <a:cxnSpLocks/>
          </p:cNvCxnSpPr>
          <p:nvPr/>
        </p:nvCxnSpPr>
        <p:spPr>
          <a:xfrm>
            <a:off x="6525825" y="5030781"/>
            <a:ext cx="4908988" cy="0"/>
          </a:xfrm>
          <a:prstGeom prst="line">
            <a:avLst/>
          </a:prstGeom>
          <a:ln>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CAD13BAB-D672-0F7D-F332-DE320F18DC15}"/>
              </a:ext>
            </a:extLst>
          </p:cNvPr>
          <p:cNvCxnSpPr>
            <a:cxnSpLocks/>
          </p:cNvCxnSpPr>
          <p:nvPr/>
        </p:nvCxnSpPr>
        <p:spPr>
          <a:xfrm flipV="1">
            <a:off x="6529068" y="2012550"/>
            <a:ext cx="0" cy="3016305"/>
          </a:xfrm>
          <a:prstGeom prst="line">
            <a:avLst/>
          </a:prstGeom>
          <a:ln>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247F645E-A2E1-FA24-E0A8-5570A56DD7A9}"/>
              </a:ext>
            </a:extLst>
          </p:cNvPr>
          <p:cNvSpPr/>
          <p:nvPr/>
        </p:nvSpPr>
        <p:spPr>
          <a:xfrm>
            <a:off x="6649555" y="4918330"/>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4ED789FF-A1E5-0CFA-D266-C878FB77F6D9}"/>
              </a:ext>
            </a:extLst>
          </p:cNvPr>
          <p:cNvSpPr/>
          <p:nvPr/>
        </p:nvSpPr>
        <p:spPr>
          <a:xfrm>
            <a:off x="7224230" y="4791330"/>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Oval 63">
            <a:extLst>
              <a:ext uri="{FF2B5EF4-FFF2-40B4-BE49-F238E27FC236}">
                <a16:creationId xmlns:a16="http://schemas.microsoft.com/office/drawing/2014/main" id="{23E5322E-4BAE-8E69-F2A9-768A6427F26B}"/>
              </a:ext>
            </a:extLst>
          </p:cNvPr>
          <p:cNvSpPr/>
          <p:nvPr/>
        </p:nvSpPr>
        <p:spPr>
          <a:xfrm>
            <a:off x="6935305" y="4851655"/>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D86F0E45-EBC8-12FD-DDBD-2A57030F811A}"/>
              </a:ext>
            </a:extLst>
          </p:cNvPr>
          <p:cNvSpPr/>
          <p:nvPr/>
        </p:nvSpPr>
        <p:spPr>
          <a:xfrm>
            <a:off x="7516360" y="4718609"/>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7038D6BB-01F1-6BEF-EC39-DC3408514EC9}"/>
              </a:ext>
            </a:extLst>
          </p:cNvPr>
          <p:cNvSpPr/>
          <p:nvPr/>
        </p:nvSpPr>
        <p:spPr>
          <a:xfrm>
            <a:off x="7802140" y="4585563"/>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B0C96E50-6660-2496-398D-DBD5AEB89130}"/>
              </a:ext>
            </a:extLst>
          </p:cNvPr>
          <p:cNvSpPr/>
          <p:nvPr/>
        </p:nvSpPr>
        <p:spPr>
          <a:xfrm>
            <a:off x="8091095" y="4452517"/>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Oval 67">
            <a:extLst>
              <a:ext uri="{FF2B5EF4-FFF2-40B4-BE49-F238E27FC236}">
                <a16:creationId xmlns:a16="http://schemas.microsoft.com/office/drawing/2014/main" id="{288AF55B-0763-339B-F512-2D0F32F16BC0}"/>
              </a:ext>
            </a:extLst>
          </p:cNvPr>
          <p:cNvSpPr/>
          <p:nvPr/>
        </p:nvSpPr>
        <p:spPr>
          <a:xfrm>
            <a:off x="8380050" y="4303596"/>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Oval 68">
            <a:extLst>
              <a:ext uri="{FF2B5EF4-FFF2-40B4-BE49-F238E27FC236}">
                <a16:creationId xmlns:a16="http://schemas.microsoft.com/office/drawing/2014/main" id="{54C940C2-2AB6-F6A8-18A9-C742B95B8D02}"/>
              </a:ext>
            </a:extLst>
          </p:cNvPr>
          <p:cNvSpPr/>
          <p:nvPr/>
        </p:nvSpPr>
        <p:spPr>
          <a:xfrm>
            <a:off x="8669005" y="4043550"/>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Oval 69">
            <a:extLst>
              <a:ext uri="{FF2B5EF4-FFF2-40B4-BE49-F238E27FC236}">
                <a16:creationId xmlns:a16="http://schemas.microsoft.com/office/drawing/2014/main" id="{9463D8F8-C244-D22B-0871-DDFC7B075887}"/>
              </a:ext>
            </a:extLst>
          </p:cNvPr>
          <p:cNvSpPr/>
          <p:nvPr/>
        </p:nvSpPr>
        <p:spPr>
          <a:xfrm>
            <a:off x="8957960" y="3827954"/>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8E2DBDD7-BCE0-F0B0-B5DE-1361EFCECA0C}"/>
              </a:ext>
            </a:extLst>
          </p:cNvPr>
          <p:cNvSpPr/>
          <p:nvPr/>
        </p:nvSpPr>
        <p:spPr>
          <a:xfrm>
            <a:off x="9243740" y="3609183"/>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406FEC56-EB5E-AB55-D976-55706F61C5F6}"/>
              </a:ext>
            </a:extLst>
          </p:cNvPr>
          <p:cNvSpPr/>
          <p:nvPr/>
        </p:nvSpPr>
        <p:spPr>
          <a:xfrm>
            <a:off x="9529520" y="3298337"/>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Oval 72">
            <a:extLst>
              <a:ext uri="{FF2B5EF4-FFF2-40B4-BE49-F238E27FC236}">
                <a16:creationId xmlns:a16="http://schemas.microsoft.com/office/drawing/2014/main" id="{314AB4FE-A99D-D7F3-32FC-A9519B144775}"/>
              </a:ext>
            </a:extLst>
          </p:cNvPr>
          <p:cNvSpPr/>
          <p:nvPr/>
        </p:nvSpPr>
        <p:spPr>
          <a:xfrm>
            <a:off x="9824825" y="3085916"/>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CB111797-286B-F50E-7BCF-800E71EB5CF6}"/>
              </a:ext>
            </a:extLst>
          </p:cNvPr>
          <p:cNvSpPr/>
          <p:nvPr/>
        </p:nvSpPr>
        <p:spPr>
          <a:xfrm>
            <a:off x="10113780" y="2933820"/>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Oval 74">
            <a:extLst>
              <a:ext uri="{FF2B5EF4-FFF2-40B4-BE49-F238E27FC236}">
                <a16:creationId xmlns:a16="http://schemas.microsoft.com/office/drawing/2014/main" id="{429BFAF4-9C36-2819-38A4-B37B80030283}"/>
              </a:ext>
            </a:extLst>
          </p:cNvPr>
          <p:cNvSpPr/>
          <p:nvPr/>
        </p:nvSpPr>
        <p:spPr>
          <a:xfrm>
            <a:off x="10399560" y="2807124"/>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Oval 75">
            <a:extLst>
              <a:ext uri="{FF2B5EF4-FFF2-40B4-BE49-F238E27FC236}">
                <a16:creationId xmlns:a16="http://schemas.microsoft.com/office/drawing/2014/main" id="{43B96708-A4F2-97A8-6460-88464CC0B2FC}"/>
              </a:ext>
            </a:extLst>
          </p:cNvPr>
          <p:cNvSpPr/>
          <p:nvPr/>
        </p:nvSpPr>
        <p:spPr>
          <a:xfrm>
            <a:off x="10685340" y="2667728"/>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a:extLst>
              <a:ext uri="{FF2B5EF4-FFF2-40B4-BE49-F238E27FC236}">
                <a16:creationId xmlns:a16="http://schemas.microsoft.com/office/drawing/2014/main" id="{7D0D517C-06E7-92C3-1D5F-CD5239E495F2}"/>
              </a:ext>
            </a:extLst>
          </p:cNvPr>
          <p:cNvSpPr/>
          <p:nvPr/>
        </p:nvSpPr>
        <p:spPr>
          <a:xfrm>
            <a:off x="10971120" y="2502932"/>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78">
            <a:extLst>
              <a:ext uri="{FF2B5EF4-FFF2-40B4-BE49-F238E27FC236}">
                <a16:creationId xmlns:a16="http://schemas.microsoft.com/office/drawing/2014/main" id="{6496005F-BFA7-ECAF-C20B-9083947C186E}"/>
              </a:ext>
            </a:extLst>
          </p:cNvPr>
          <p:cNvSpPr/>
          <p:nvPr/>
        </p:nvSpPr>
        <p:spPr>
          <a:xfrm>
            <a:off x="6677365" y="2470982"/>
            <a:ext cx="4589627" cy="2467022"/>
          </a:xfrm>
          <a:custGeom>
            <a:avLst/>
            <a:gdLst>
              <a:gd name="connsiteX0" fmla="*/ 0 w 4319752"/>
              <a:gd name="connsiteY0" fmla="*/ 2409872 h 2409872"/>
              <a:gd name="connsiteX1" fmla="*/ 283780 w 4319752"/>
              <a:gd name="connsiteY1" fmla="*/ 2346810 h 2409872"/>
              <a:gd name="connsiteX2" fmla="*/ 572063 w 4319752"/>
              <a:gd name="connsiteY2" fmla="*/ 2288252 h 2409872"/>
              <a:gd name="connsiteX3" fmla="*/ 864852 w 4319752"/>
              <a:gd name="connsiteY3" fmla="*/ 2216182 h 2409872"/>
              <a:gd name="connsiteX4" fmla="*/ 1148631 w 4319752"/>
              <a:gd name="connsiteY4" fmla="*/ 2081049 h 2409872"/>
              <a:gd name="connsiteX5" fmla="*/ 1441419 w 4319752"/>
              <a:gd name="connsiteY5" fmla="*/ 1945916 h 2409872"/>
              <a:gd name="connsiteX6" fmla="*/ 1729703 w 4319752"/>
              <a:gd name="connsiteY6" fmla="*/ 1797269 h 2409872"/>
              <a:gd name="connsiteX7" fmla="*/ 2017987 w 4319752"/>
              <a:gd name="connsiteY7" fmla="*/ 1540516 h 2409872"/>
              <a:gd name="connsiteX8" fmla="*/ 2306270 w 4319752"/>
              <a:gd name="connsiteY8" fmla="*/ 1324304 h 2409872"/>
              <a:gd name="connsiteX9" fmla="*/ 2590050 w 4319752"/>
              <a:gd name="connsiteY9" fmla="*/ 1103586 h 2409872"/>
              <a:gd name="connsiteX10" fmla="*/ 2878333 w 4319752"/>
              <a:gd name="connsiteY10" fmla="*/ 788276 h 2409872"/>
              <a:gd name="connsiteX11" fmla="*/ 3171122 w 4319752"/>
              <a:gd name="connsiteY11" fmla="*/ 581072 h 2409872"/>
              <a:gd name="connsiteX12" fmla="*/ 3463910 w 4319752"/>
              <a:gd name="connsiteY12" fmla="*/ 427921 h 2409872"/>
              <a:gd name="connsiteX13" fmla="*/ 3743185 w 4319752"/>
              <a:gd name="connsiteY13" fmla="*/ 301797 h 2409872"/>
              <a:gd name="connsiteX14" fmla="*/ 4035973 w 4319752"/>
              <a:gd name="connsiteY14" fmla="*/ 162160 h 2409872"/>
              <a:gd name="connsiteX15" fmla="*/ 4319752 w 4319752"/>
              <a:gd name="connsiteY15" fmla="*/ 0 h 2409872"/>
              <a:gd name="connsiteX0" fmla="*/ 0 w 4319752"/>
              <a:gd name="connsiteY0" fmla="*/ 2409872 h 2409872"/>
              <a:gd name="connsiteX1" fmla="*/ 283780 w 4319752"/>
              <a:gd name="connsiteY1" fmla="*/ 2346810 h 2409872"/>
              <a:gd name="connsiteX2" fmla="*/ 572063 w 4319752"/>
              <a:gd name="connsiteY2" fmla="*/ 2288252 h 2409872"/>
              <a:gd name="connsiteX3" fmla="*/ 864852 w 4319752"/>
              <a:gd name="connsiteY3" fmla="*/ 2216182 h 2409872"/>
              <a:gd name="connsiteX4" fmla="*/ 1148631 w 4319752"/>
              <a:gd name="connsiteY4" fmla="*/ 2081049 h 2409872"/>
              <a:gd name="connsiteX5" fmla="*/ 1441419 w 4319752"/>
              <a:gd name="connsiteY5" fmla="*/ 1945916 h 2409872"/>
              <a:gd name="connsiteX6" fmla="*/ 1729703 w 4319752"/>
              <a:gd name="connsiteY6" fmla="*/ 1797269 h 2409872"/>
              <a:gd name="connsiteX7" fmla="*/ 2017987 w 4319752"/>
              <a:gd name="connsiteY7" fmla="*/ 1540516 h 2409872"/>
              <a:gd name="connsiteX8" fmla="*/ 2306270 w 4319752"/>
              <a:gd name="connsiteY8" fmla="*/ 1324304 h 2409872"/>
              <a:gd name="connsiteX9" fmla="*/ 2590050 w 4319752"/>
              <a:gd name="connsiteY9" fmla="*/ 1103586 h 2409872"/>
              <a:gd name="connsiteX10" fmla="*/ 2878333 w 4319752"/>
              <a:gd name="connsiteY10" fmla="*/ 788276 h 2409872"/>
              <a:gd name="connsiteX11" fmla="*/ 3171122 w 4319752"/>
              <a:gd name="connsiteY11" fmla="*/ 581072 h 2409872"/>
              <a:gd name="connsiteX12" fmla="*/ 3463910 w 4319752"/>
              <a:gd name="connsiteY12" fmla="*/ 427921 h 2409872"/>
              <a:gd name="connsiteX13" fmla="*/ 3743185 w 4319752"/>
              <a:gd name="connsiteY13" fmla="*/ 301797 h 2409872"/>
              <a:gd name="connsiteX14" fmla="*/ 4035973 w 4319752"/>
              <a:gd name="connsiteY14" fmla="*/ 162160 h 2409872"/>
              <a:gd name="connsiteX15" fmla="*/ 4238285 w 4319752"/>
              <a:gd name="connsiteY15" fmla="*/ 43618 h 2409872"/>
              <a:gd name="connsiteX16" fmla="*/ 4319752 w 4319752"/>
              <a:gd name="connsiteY16" fmla="*/ 0 h 2409872"/>
              <a:gd name="connsiteX0" fmla="*/ 0 w 4589627"/>
              <a:gd name="connsiteY0" fmla="*/ 2467022 h 2467022"/>
              <a:gd name="connsiteX1" fmla="*/ 283780 w 4589627"/>
              <a:gd name="connsiteY1" fmla="*/ 2403960 h 2467022"/>
              <a:gd name="connsiteX2" fmla="*/ 572063 w 4589627"/>
              <a:gd name="connsiteY2" fmla="*/ 2345402 h 2467022"/>
              <a:gd name="connsiteX3" fmla="*/ 864852 w 4589627"/>
              <a:gd name="connsiteY3" fmla="*/ 2273332 h 2467022"/>
              <a:gd name="connsiteX4" fmla="*/ 1148631 w 4589627"/>
              <a:gd name="connsiteY4" fmla="*/ 2138199 h 2467022"/>
              <a:gd name="connsiteX5" fmla="*/ 1441419 w 4589627"/>
              <a:gd name="connsiteY5" fmla="*/ 2003066 h 2467022"/>
              <a:gd name="connsiteX6" fmla="*/ 1729703 w 4589627"/>
              <a:gd name="connsiteY6" fmla="*/ 1854419 h 2467022"/>
              <a:gd name="connsiteX7" fmla="*/ 2017987 w 4589627"/>
              <a:gd name="connsiteY7" fmla="*/ 1597666 h 2467022"/>
              <a:gd name="connsiteX8" fmla="*/ 2306270 w 4589627"/>
              <a:gd name="connsiteY8" fmla="*/ 1381454 h 2467022"/>
              <a:gd name="connsiteX9" fmla="*/ 2590050 w 4589627"/>
              <a:gd name="connsiteY9" fmla="*/ 1160736 h 2467022"/>
              <a:gd name="connsiteX10" fmla="*/ 2878333 w 4589627"/>
              <a:gd name="connsiteY10" fmla="*/ 845426 h 2467022"/>
              <a:gd name="connsiteX11" fmla="*/ 3171122 w 4589627"/>
              <a:gd name="connsiteY11" fmla="*/ 638222 h 2467022"/>
              <a:gd name="connsiteX12" fmla="*/ 3463910 w 4589627"/>
              <a:gd name="connsiteY12" fmla="*/ 485071 h 2467022"/>
              <a:gd name="connsiteX13" fmla="*/ 3743185 w 4589627"/>
              <a:gd name="connsiteY13" fmla="*/ 358947 h 2467022"/>
              <a:gd name="connsiteX14" fmla="*/ 4035973 w 4589627"/>
              <a:gd name="connsiteY14" fmla="*/ 219310 h 2467022"/>
              <a:gd name="connsiteX15" fmla="*/ 4238285 w 4589627"/>
              <a:gd name="connsiteY15" fmla="*/ 100768 h 2467022"/>
              <a:gd name="connsiteX16" fmla="*/ 4589627 w 4589627"/>
              <a:gd name="connsiteY16" fmla="*/ 0 h 2467022"/>
              <a:gd name="connsiteX0" fmla="*/ 0 w 4589627"/>
              <a:gd name="connsiteY0" fmla="*/ 2467022 h 2467022"/>
              <a:gd name="connsiteX1" fmla="*/ 283780 w 4589627"/>
              <a:gd name="connsiteY1" fmla="*/ 2403960 h 2467022"/>
              <a:gd name="connsiteX2" fmla="*/ 572063 w 4589627"/>
              <a:gd name="connsiteY2" fmla="*/ 2345402 h 2467022"/>
              <a:gd name="connsiteX3" fmla="*/ 864852 w 4589627"/>
              <a:gd name="connsiteY3" fmla="*/ 2273332 h 2467022"/>
              <a:gd name="connsiteX4" fmla="*/ 1148631 w 4589627"/>
              <a:gd name="connsiteY4" fmla="*/ 2138199 h 2467022"/>
              <a:gd name="connsiteX5" fmla="*/ 1441419 w 4589627"/>
              <a:gd name="connsiteY5" fmla="*/ 2003066 h 2467022"/>
              <a:gd name="connsiteX6" fmla="*/ 1729703 w 4589627"/>
              <a:gd name="connsiteY6" fmla="*/ 1854419 h 2467022"/>
              <a:gd name="connsiteX7" fmla="*/ 2017987 w 4589627"/>
              <a:gd name="connsiteY7" fmla="*/ 1597666 h 2467022"/>
              <a:gd name="connsiteX8" fmla="*/ 2306270 w 4589627"/>
              <a:gd name="connsiteY8" fmla="*/ 1381454 h 2467022"/>
              <a:gd name="connsiteX9" fmla="*/ 2590050 w 4589627"/>
              <a:gd name="connsiteY9" fmla="*/ 1160736 h 2467022"/>
              <a:gd name="connsiteX10" fmla="*/ 2878333 w 4589627"/>
              <a:gd name="connsiteY10" fmla="*/ 845426 h 2467022"/>
              <a:gd name="connsiteX11" fmla="*/ 3171122 w 4589627"/>
              <a:gd name="connsiteY11" fmla="*/ 638222 h 2467022"/>
              <a:gd name="connsiteX12" fmla="*/ 3463910 w 4589627"/>
              <a:gd name="connsiteY12" fmla="*/ 485071 h 2467022"/>
              <a:gd name="connsiteX13" fmla="*/ 3743185 w 4589627"/>
              <a:gd name="connsiteY13" fmla="*/ 358947 h 2467022"/>
              <a:gd name="connsiteX14" fmla="*/ 4035973 w 4589627"/>
              <a:gd name="connsiteY14" fmla="*/ 219310 h 2467022"/>
              <a:gd name="connsiteX15" fmla="*/ 4314485 w 4589627"/>
              <a:gd name="connsiteY15" fmla="*/ 53143 h 2467022"/>
              <a:gd name="connsiteX16" fmla="*/ 4589627 w 4589627"/>
              <a:gd name="connsiteY16" fmla="*/ 0 h 2467022"/>
              <a:gd name="connsiteX0" fmla="*/ 0 w 4589627"/>
              <a:gd name="connsiteY0" fmla="*/ 2467022 h 2467022"/>
              <a:gd name="connsiteX1" fmla="*/ 283780 w 4589627"/>
              <a:gd name="connsiteY1" fmla="*/ 2403960 h 2467022"/>
              <a:gd name="connsiteX2" fmla="*/ 572063 w 4589627"/>
              <a:gd name="connsiteY2" fmla="*/ 2345402 h 2467022"/>
              <a:gd name="connsiteX3" fmla="*/ 864852 w 4589627"/>
              <a:gd name="connsiteY3" fmla="*/ 2273332 h 2467022"/>
              <a:gd name="connsiteX4" fmla="*/ 1148631 w 4589627"/>
              <a:gd name="connsiteY4" fmla="*/ 2138199 h 2467022"/>
              <a:gd name="connsiteX5" fmla="*/ 1441419 w 4589627"/>
              <a:gd name="connsiteY5" fmla="*/ 2003066 h 2467022"/>
              <a:gd name="connsiteX6" fmla="*/ 1729703 w 4589627"/>
              <a:gd name="connsiteY6" fmla="*/ 1854419 h 2467022"/>
              <a:gd name="connsiteX7" fmla="*/ 2017987 w 4589627"/>
              <a:gd name="connsiteY7" fmla="*/ 1597666 h 2467022"/>
              <a:gd name="connsiteX8" fmla="*/ 2306270 w 4589627"/>
              <a:gd name="connsiteY8" fmla="*/ 1381454 h 2467022"/>
              <a:gd name="connsiteX9" fmla="*/ 2590050 w 4589627"/>
              <a:gd name="connsiteY9" fmla="*/ 1160736 h 2467022"/>
              <a:gd name="connsiteX10" fmla="*/ 2878333 w 4589627"/>
              <a:gd name="connsiteY10" fmla="*/ 845426 h 2467022"/>
              <a:gd name="connsiteX11" fmla="*/ 3171122 w 4589627"/>
              <a:gd name="connsiteY11" fmla="*/ 638222 h 2467022"/>
              <a:gd name="connsiteX12" fmla="*/ 3463910 w 4589627"/>
              <a:gd name="connsiteY12" fmla="*/ 485071 h 2467022"/>
              <a:gd name="connsiteX13" fmla="*/ 3743185 w 4589627"/>
              <a:gd name="connsiteY13" fmla="*/ 358947 h 2467022"/>
              <a:gd name="connsiteX14" fmla="*/ 4035973 w 4589627"/>
              <a:gd name="connsiteY14" fmla="*/ 219310 h 2467022"/>
              <a:gd name="connsiteX15" fmla="*/ 4308135 w 4589627"/>
              <a:gd name="connsiteY15" fmla="*/ 59493 h 2467022"/>
              <a:gd name="connsiteX16" fmla="*/ 4589627 w 4589627"/>
              <a:gd name="connsiteY16" fmla="*/ 0 h 2467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89627" h="2467022">
                <a:moveTo>
                  <a:pt x="0" y="2467022"/>
                </a:moveTo>
                <a:lnTo>
                  <a:pt x="283780" y="2403960"/>
                </a:lnTo>
                <a:lnTo>
                  <a:pt x="572063" y="2345402"/>
                </a:lnTo>
                <a:lnTo>
                  <a:pt x="864852" y="2273332"/>
                </a:lnTo>
                <a:lnTo>
                  <a:pt x="1148631" y="2138199"/>
                </a:lnTo>
                <a:lnTo>
                  <a:pt x="1441419" y="2003066"/>
                </a:lnTo>
                <a:lnTo>
                  <a:pt x="1729703" y="1854419"/>
                </a:lnTo>
                <a:lnTo>
                  <a:pt x="2017987" y="1597666"/>
                </a:lnTo>
                <a:lnTo>
                  <a:pt x="2306270" y="1381454"/>
                </a:lnTo>
                <a:lnTo>
                  <a:pt x="2590050" y="1160736"/>
                </a:lnTo>
                <a:lnTo>
                  <a:pt x="2878333" y="845426"/>
                </a:lnTo>
                <a:lnTo>
                  <a:pt x="3171122" y="638222"/>
                </a:lnTo>
                <a:lnTo>
                  <a:pt x="3463910" y="485071"/>
                </a:lnTo>
                <a:lnTo>
                  <a:pt x="3743185" y="358947"/>
                </a:lnTo>
                <a:lnTo>
                  <a:pt x="4035973" y="219310"/>
                </a:lnTo>
                <a:lnTo>
                  <a:pt x="4308135" y="59493"/>
                </a:lnTo>
                <a:lnTo>
                  <a:pt x="4589627" y="0"/>
                </a:ln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79">
            <a:extLst>
              <a:ext uri="{FF2B5EF4-FFF2-40B4-BE49-F238E27FC236}">
                <a16:creationId xmlns:a16="http://schemas.microsoft.com/office/drawing/2014/main" id="{F3524B8D-7477-4DB4-3726-DAA479AB48B4}"/>
              </a:ext>
            </a:extLst>
          </p:cNvPr>
          <p:cNvSpPr/>
          <p:nvPr/>
        </p:nvSpPr>
        <p:spPr>
          <a:xfrm>
            <a:off x="6677366" y="4510926"/>
            <a:ext cx="4596972" cy="382034"/>
          </a:xfrm>
          <a:custGeom>
            <a:avLst/>
            <a:gdLst>
              <a:gd name="connsiteX0" fmla="*/ 0 w 3752193"/>
              <a:gd name="connsiteY0" fmla="*/ 1085569 h 1085569"/>
              <a:gd name="connsiteX1" fmla="*/ 288284 w 3752193"/>
              <a:gd name="connsiteY1" fmla="*/ 1081064 h 1085569"/>
              <a:gd name="connsiteX2" fmla="*/ 572063 w 3752193"/>
              <a:gd name="connsiteY2" fmla="*/ 1058542 h 1085569"/>
              <a:gd name="connsiteX3" fmla="*/ 864852 w 3752193"/>
              <a:gd name="connsiteY3" fmla="*/ 1040524 h 1085569"/>
              <a:gd name="connsiteX4" fmla="*/ 1148631 w 3752193"/>
              <a:gd name="connsiteY4" fmla="*/ 1013498 h 1085569"/>
              <a:gd name="connsiteX5" fmla="*/ 1436915 w 3752193"/>
              <a:gd name="connsiteY5" fmla="*/ 995480 h 1085569"/>
              <a:gd name="connsiteX6" fmla="*/ 1734207 w 3752193"/>
              <a:gd name="connsiteY6" fmla="*/ 977462 h 1085569"/>
              <a:gd name="connsiteX7" fmla="*/ 2017987 w 3752193"/>
              <a:gd name="connsiteY7" fmla="*/ 963949 h 1085569"/>
              <a:gd name="connsiteX8" fmla="*/ 2306270 w 3752193"/>
              <a:gd name="connsiteY8" fmla="*/ 927914 h 1085569"/>
              <a:gd name="connsiteX9" fmla="*/ 2590050 w 3752193"/>
              <a:gd name="connsiteY9" fmla="*/ 896383 h 1085569"/>
              <a:gd name="connsiteX10" fmla="*/ 2882838 w 3752193"/>
              <a:gd name="connsiteY10" fmla="*/ 864852 h 1085569"/>
              <a:gd name="connsiteX11" fmla="*/ 3166617 w 3752193"/>
              <a:gd name="connsiteY11" fmla="*/ 846834 h 1085569"/>
              <a:gd name="connsiteX12" fmla="*/ 3459405 w 3752193"/>
              <a:gd name="connsiteY12" fmla="*/ 819807 h 1085569"/>
              <a:gd name="connsiteX13" fmla="*/ 3752193 w 3752193"/>
              <a:gd name="connsiteY13" fmla="*/ 788276 h 1085569"/>
              <a:gd name="connsiteX14" fmla="*/ 3729671 w 3752193"/>
              <a:gd name="connsiteY14" fmla="*/ 558550 h 1085569"/>
              <a:gd name="connsiteX15" fmla="*/ 3648591 w 3752193"/>
              <a:gd name="connsiteY15" fmla="*/ 315311 h 1085569"/>
              <a:gd name="connsiteX16" fmla="*/ 3563007 w 3752193"/>
              <a:gd name="connsiteY16" fmla="*/ 0 h 1085569"/>
              <a:gd name="connsiteX17" fmla="*/ 3130582 w 3752193"/>
              <a:gd name="connsiteY17" fmla="*/ 13514 h 1085569"/>
              <a:gd name="connsiteX0" fmla="*/ 0 w 4026963"/>
              <a:gd name="connsiteY0" fmla="*/ 1085569 h 1085569"/>
              <a:gd name="connsiteX1" fmla="*/ 288284 w 4026963"/>
              <a:gd name="connsiteY1" fmla="*/ 1081064 h 1085569"/>
              <a:gd name="connsiteX2" fmla="*/ 572063 w 4026963"/>
              <a:gd name="connsiteY2" fmla="*/ 1058542 h 1085569"/>
              <a:gd name="connsiteX3" fmla="*/ 864852 w 4026963"/>
              <a:gd name="connsiteY3" fmla="*/ 1040524 h 1085569"/>
              <a:gd name="connsiteX4" fmla="*/ 1148631 w 4026963"/>
              <a:gd name="connsiteY4" fmla="*/ 1013498 h 1085569"/>
              <a:gd name="connsiteX5" fmla="*/ 1436915 w 4026963"/>
              <a:gd name="connsiteY5" fmla="*/ 995480 h 1085569"/>
              <a:gd name="connsiteX6" fmla="*/ 1734207 w 4026963"/>
              <a:gd name="connsiteY6" fmla="*/ 977462 h 1085569"/>
              <a:gd name="connsiteX7" fmla="*/ 2017987 w 4026963"/>
              <a:gd name="connsiteY7" fmla="*/ 963949 h 1085569"/>
              <a:gd name="connsiteX8" fmla="*/ 2306270 w 4026963"/>
              <a:gd name="connsiteY8" fmla="*/ 927914 h 1085569"/>
              <a:gd name="connsiteX9" fmla="*/ 2590050 w 4026963"/>
              <a:gd name="connsiteY9" fmla="*/ 896383 h 1085569"/>
              <a:gd name="connsiteX10" fmla="*/ 2882838 w 4026963"/>
              <a:gd name="connsiteY10" fmla="*/ 864852 h 1085569"/>
              <a:gd name="connsiteX11" fmla="*/ 3166617 w 4026963"/>
              <a:gd name="connsiteY11" fmla="*/ 846834 h 1085569"/>
              <a:gd name="connsiteX12" fmla="*/ 3459405 w 4026963"/>
              <a:gd name="connsiteY12" fmla="*/ 819807 h 1085569"/>
              <a:gd name="connsiteX13" fmla="*/ 3752193 w 4026963"/>
              <a:gd name="connsiteY13" fmla="*/ 788276 h 1085569"/>
              <a:gd name="connsiteX14" fmla="*/ 4026963 w 4026963"/>
              <a:gd name="connsiteY14" fmla="*/ 747736 h 1085569"/>
              <a:gd name="connsiteX15" fmla="*/ 3648591 w 4026963"/>
              <a:gd name="connsiteY15" fmla="*/ 315311 h 1085569"/>
              <a:gd name="connsiteX16" fmla="*/ 3563007 w 4026963"/>
              <a:gd name="connsiteY16" fmla="*/ 0 h 1085569"/>
              <a:gd name="connsiteX17" fmla="*/ 3130582 w 4026963"/>
              <a:gd name="connsiteY17" fmla="*/ 13514 h 1085569"/>
              <a:gd name="connsiteX0" fmla="*/ 0 w 4324256"/>
              <a:gd name="connsiteY0" fmla="*/ 1085569 h 1085569"/>
              <a:gd name="connsiteX1" fmla="*/ 288284 w 4324256"/>
              <a:gd name="connsiteY1" fmla="*/ 1081064 h 1085569"/>
              <a:gd name="connsiteX2" fmla="*/ 572063 w 4324256"/>
              <a:gd name="connsiteY2" fmla="*/ 1058542 h 1085569"/>
              <a:gd name="connsiteX3" fmla="*/ 864852 w 4324256"/>
              <a:gd name="connsiteY3" fmla="*/ 1040524 h 1085569"/>
              <a:gd name="connsiteX4" fmla="*/ 1148631 w 4324256"/>
              <a:gd name="connsiteY4" fmla="*/ 1013498 h 1085569"/>
              <a:gd name="connsiteX5" fmla="*/ 1436915 w 4324256"/>
              <a:gd name="connsiteY5" fmla="*/ 995480 h 1085569"/>
              <a:gd name="connsiteX6" fmla="*/ 1734207 w 4324256"/>
              <a:gd name="connsiteY6" fmla="*/ 977462 h 1085569"/>
              <a:gd name="connsiteX7" fmla="*/ 2017987 w 4324256"/>
              <a:gd name="connsiteY7" fmla="*/ 963949 h 1085569"/>
              <a:gd name="connsiteX8" fmla="*/ 2306270 w 4324256"/>
              <a:gd name="connsiteY8" fmla="*/ 927914 h 1085569"/>
              <a:gd name="connsiteX9" fmla="*/ 2590050 w 4324256"/>
              <a:gd name="connsiteY9" fmla="*/ 896383 h 1085569"/>
              <a:gd name="connsiteX10" fmla="*/ 2882838 w 4324256"/>
              <a:gd name="connsiteY10" fmla="*/ 864852 h 1085569"/>
              <a:gd name="connsiteX11" fmla="*/ 3166617 w 4324256"/>
              <a:gd name="connsiteY11" fmla="*/ 846834 h 1085569"/>
              <a:gd name="connsiteX12" fmla="*/ 3459405 w 4324256"/>
              <a:gd name="connsiteY12" fmla="*/ 819807 h 1085569"/>
              <a:gd name="connsiteX13" fmla="*/ 3752193 w 4324256"/>
              <a:gd name="connsiteY13" fmla="*/ 788276 h 1085569"/>
              <a:gd name="connsiteX14" fmla="*/ 4026963 w 4324256"/>
              <a:gd name="connsiteY14" fmla="*/ 747736 h 1085569"/>
              <a:gd name="connsiteX15" fmla="*/ 4324256 w 4324256"/>
              <a:gd name="connsiteY15" fmla="*/ 738728 h 1085569"/>
              <a:gd name="connsiteX16" fmla="*/ 3563007 w 4324256"/>
              <a:gd name="connsiteY16" fmla="*/ 0 h 1085569"/>
              <a:gd name="connsiteX17" fmla="*/ 3130582 w 4324256"/>
              <a:gd name="connsiteY17" fmla="*/ 13514 h 1085569"/>
              <a:gd name="connsiteX0" fmla="*/ 0 w 4324256"/>
              <a:gd name="connsiteY0" fmla="*/ 1072055 h 1072055"/>
              <a:gd name="connsiteX1" fmla="*/ 288284 w 4324256"/>
              <a:gd name="connsiteY1" fmla="*/ 1067550 h 1072055"/>
              <a:gd name="connsiteX2" fmla="*/ 572063 w 4324256"/>
              <a:gd name="connsiteY2" fmla="*/ 1045028 h 1072055"/>
              <a:gd name="connsiteX3" fmla="*/ 864852 w 4324256"/>
              <a:gd name="connsiteY3" fmla="*/ 1027010 h 1072055"/>
              <a:gd name="connsiteX4" fmla="*/ 1148631 w 4324256"/>
              <a:gd name="connsiteY4" fmla="*/ 999984 h 1072055"/>
              <a:gd name="connsiteX5" fmla="*/ 1436915 w 4324256"/>
              <a:gd name="connsiteY5" fmla="*/ 981966 h 1072055"/>
              <a:gd name="connsiteX6" fmla="*/ 1734207 w 4324256"/>
              <a:gd name="connsiteY6" fmla="*/ 963948 h 1072055"/>
              <a:gd name="connsiteX7" fmla="*/ 2017987 w 4324256"/>
              <a:gd name="connsiteY7" fmla="*/ 950435 h 1072055"/>
              <a:gd name="connsiteX8" fmla="*/ 2306270 w 4324256"/>
              <a:gd name="connsiteY8" fmla="*/ 914400 h 1072055"/>
              <a:gd name="connsiteX9" fmla="*/ 2590050 w 4324256"/>
              <a:gd name="connsiteY9" fmla="*/ 882869 h 1072055"/>
              <a:gd name="connsiteX10" fmla="*/ 2882838 w 4324256"/>
              <a:gd name="connsiteY10" fmla="*/ 851338 h 1072055"/>
              <a:gd name="connsiteX11" fmla="*/ 3166617 w 4324256"/>
              <a:gd name="connsiteY11" fmla="*/ 833320 h 1072055"/>
              <a:gd name="connsiteX12" fmla="*/ 3459405 w 4324256"/>
              <a:gd name="connsiteY12" fmla="*/ 806293 h 1072055"/>
              <a:gd name="connsiteX13" fmla="*/ 3752193 w 4324256"/>
              <a:gd name="connsiteY13" fmla="*/ 774762 h 1072055"/>
              <a:gd name="connsiteX14" fmla="*/ 4026963 w 4324256"/>
              <a:gd name="connsiteY14" fmla="*/ 734222 h 1072055"/>
              <a:gd name="connsiteX15" fmla="*/ 4324256 w 4324256"/>
              <a:gd name="connsiteY15" fmla="*/ 725214 h 1072055"/>
              <a:gd name="connsiteX16" fmla="*/ 3130582 w 4324256"/>
              <a:gd name="connsiteY16" fmla="*/ 0 h 1072055"/>
              <a:gd name="connsiteX0" fmla="*/ 0 w 4324256"/>
              <a:gd name="connsiteY0" fmla="*/ 346841 h 346841"/>
              <a:gd name="connsiteX1" fmla="*/ 288284 w 4324256"/>
              <a:gd name="connsiteY1" fmla="*/ 342336 h 346841"/>
              <a:gd name="connsiteX2" fmla="*/ 572063 w 4324256"/>
              <a:gd name="connsiteY2" fmla="*/ 319814 h 346841"/>
              <a:gd name="connsiteX3" fmla="*/ 864852 w 4324256"/>
              <a:gd name="connsiteY3" fmla="*/ 301796 h 346841"/>
              <a:gd name="connsiteX4" fmla="*/ 1148631 w 4324256"/>
              <a:gd name="connsiteY4" fmla="*/ 274770 h 346841"/>
              <a:gd name="connsiteX5" fmla="*/ 1436915 w 4324256"/>
              <a:gd name="connsiteY5" fmla="*/ 256752 h 346841"/>
              <a:gd name="connsiteX6" fmla="*/ 1734207 w 4324256"/>
              <a:gd name="connsiteY6" fmla="*/ 238734 h 346841"/>
              <a:gd name="connsiteX7" fmla="*/ 2017987 w 4324256"/>
              <a:gd name="connsiteY7" fmla="*/ 225221 h 346841"/>
              <a:gd name="connsiteX8" fmla="*/ 2306270 w 4324256"/>
              <a:gd name="connsiteY8" fmla="*/ 189186 h 346841"/>
              <a:gd name="connsiteX9" fmla="*/ 2590050 w 4324256"/>
              <a:gd name="connsiteY9" fmla="*/ 157655 h 346841"/>
              <a:gd name="connsiteX10" fmla="*/ 2882838 w 4324256"/>
              <a:gd name="connsiteY10" fmla="*/ 126124 h 346841"/>
              <a:gd name="connsiteX11" fmla="*/ 3166617 w 4324256"/>
              <a:gd name="connsiteY11" fmla="*/ 108106 h 346841"/>
              <a:gd name="connsiteX12" fmla="*/ 3459405 w 4324256"/>
              <a:gd name="connsiteY12" fmla="*/ 81079 h 346841"/>
              <a:gd name="connsiteX13" fmla="*/ 3752193 w 4324256"/>
              <a:gd name="connsiteY13" fmla="*/ 49548 h 346841"/>
              <a:gd name="connsiteX14" fmla="*/ 4026963 w 4324256"/>
              <a:gd name="connsiteY14" fmla="*/ 9008 h 346841"/>
              <a:gd name="connsiteX15" fmla="*/ 4324256 w 4324256"/>
              <a:gd name="connsiteY15" fmla="*/ 0 h 346841"/>
              <a:gd name="connsiteX0" fmla="*/ 0 w 4324256"/>
              <a:gd name="connsiteY0" fmla="*/ 356366 h 356366"/>
              <a:gd name="connsiteX1" fmla="*/ 288284 w 4324256"/>
              <a:gd name="connsiteY1" fmla="*/ 351861 h 356366"/>
              <a:gd name="connsiteX2" fmla="*/ 572063 w 4324256"/>
              <a:gd name="connsiteY2" fmla="*/ 329339 h 356366"/>
              <a:gd name="connsiteX3" fmla="*/ 864852 w 4324256"/>
              <a:gd name="connsiteY3" fmla="*/ 311321 h 356366"/>
              <a:gd name="connsiteX4" fmla="*/ 1148631 w 4324256"/>
              <a:gd name="connsiteY4" fmla="*/ 284295 h 356366"/>
              <a:gd name="connsiteX5" fmla="*/ 1436915 w 4324256"/>
              <a:gd name="connsiteY5" fmla="*/ 266277 h 356366"/>
              <a:gd name="connsiteX6" fmla="*/ 1734207 w 4324256"/>
              <a:gd name="connsiteY6" fmla="*/ 248259 h 356366"/>
              <a:gd name="connsiteX7" fmla="*/ 2017987 w 4324256"/>
              <a:gd name="connsiteY7" fmla="*/ 234746 h 356366"/>
              <a:gd name="connsiteX8" fmla="*/ 2306270 w 4324256"/>
              <a:gd name="connsiteY8" fmla="*/ 198711 h 356366"/>
              <a:gd name="connsiteX9" fmla="*/ 2590050 w 4324256"/>
              <a:gd name="connsiteY9" fmla="*/ 167180 h 356366"/>
              <a:gd name="connsiteX10" fmla="*/ 2882838 w 4324256"/>
              <a:gd name="connsiteY10" fmla="*/ 135649 h 356366"/>
              <a:gd name="connsiteX11" fmla="*/ 3166617 w 4324256"/>
              <a:gd name="connsiteY11" fmla="*/ 117631 h 356366"/>
              <a:gd name="connsiteX12" fmla="*/ 3459405 w 4324256"/>
              <a:gd name="connsiteY12" fmla="*/ 90604 h 356366"/>
              <a:gd name="connsiteX13" fmla="*/ 3752193 w 4324256"/>
              <a:gd name="connsiteY13" fmla="*/ 59073 h 356366"/>
              <a:gd name="connsiteX14" fmla="*/ 4026963 w 4324256"/>
              <a:gd name="connsiteY14" fmla="*/ 18533 h 356366"/>
              <a:gd name="connsiteX15" fmla="*/ 4324256 w 4324256"/>
              <a:gd name="connsiteY15" fmla="*/ 0 h 356366"/>
              <a:gd name="connsiteX0" fmla="*/ 0 w 4324256"/>
              <a:gd name="connsiteY0" fmla="*/ 356366 h 356366"/>
              <a:gd name="connsiteX1" fmla="*/ 288284 w 4324256"/>
              <a:gd name="connsiteY1" fmla="*/ 351861 h 356366"/>
              <a:gd name="connsiteX2" fmla="*/ 572063 w 4324256"/>
              <a:gd name="connsiteY2" fmla="*/ 329339 h 356366"/>
              <a:gd name="connsiteX3" fmla="*/ 864852 w 4324256"/>
              <a:gd name="connsiteY3" fmla="*/ 311321 h 356366"/>
              <a:gd name="connsiteX4" fmla="*/ 1148631 w 4324256"/>
              <a:gd name="connsiteY4" fmla="*/ 284295 h 356366"/>
              <a:gd name="connsiteX5" fmla="*/ 1436915 w 4324256"/>
              <a:gd name="connsiteY5" fmla="*/ 266277 h 356366"/>
              <a:gd name="connsiteX6" fmla="*/ 1734207 w 4324256"/>
              <a:gd name="connsiteY6" fmla="*/ 248259 h 356366"/>
              <a:gd name="connsiteX7" fmla="*/ 2017987 w 4324256"/>
              <a:gd name="connsiteY7" fmla="*/ 234746 h 356366"/>
              <a:gd name="connsiteX8" fmla="*/ 2306270 w 4324256"/>
              <a:gd name="connsiteY8" fmla="*/ 198711 h 356366"/>
              <a:gd name="connsiteX9" fmla="*/ 2590050 w 4324256"/>
              <a:gd name="connsiteY9" fmla="*/ 167180 h 356366"/>
              <a:gd name="connsiteX10" fmla="*/ 2882838 w 4324256"/>
              <a:gd name="connsiteY10" fmla="*/ 135649 h 356366"/>
              <a:gd name="connsiteX11" fmla="*/ 3166617 w 4324256"/>
              <a:gd name="connsiteY11" fmla="*/ 117631 h 356366"/>
              <a:gd name="connsiteX12" fmla="*/ 3459405 w 4324256"/>
              <a:gd name="connsiteY12" fmla="*/ 90604 h 356366"/>
              <a:gd name="connsiteX13" fmla="*/ 3752193 w 4324256"/>
              <a:gd name="connsiteY13" fmla="*/ 59073 h 356366"/>
              <a:gd name="connsiteX14" fmla="*/ 4036488 w 4324256"/>
              <a:gd name="connsiteY14" fmla="*/ 21708 h 356366"/>
              <a:gd name="connsiteX15" fmla="*/ 4324256 w 4324256"/>
              <a:gd name="connsiteY15" fmla="*/ 0 h 356366"/>
              <a:gd name="connsiteX0" fmla="*/ 0 w 4324256"/>
              <a:gd name="connsiteY0" fmla="*/ 356366 h 356366"/>
              <a:gd name="connsiteX1" fmla="*/ 288284 w 4324256"/>
              <a:gd name="connsiteY1" fmla="*/ 351861 h 356366"/>
              <a:gd name="connsiteX2" fmla="*/ 572063 w 4324256"/>
              <a:gd name="connsiteY2" fmla="*/ 329339 h 356366"/>
              <a:gd name="connsiteX3" fmla="*/ 864852 w 4324256"/>
              <a:gd name="connsiteY3" fmla="*/ 311321 h 356366"/>
              <a:gd name="connsiteX4" fmla="*/ 1148631 w 4324256"/>
              <a:gd name="connsiteY4" fmla="*/ 284295 h 356366"/>
              <a:gd name="connsiteX5" fmla="*/ 1436915 w 4324256"/>
              <a:gd name="connsiteY5" fmla="*/ 266277 h 356366"/>
              <a:gd name="connsiteX6" fmla="*/ 1734207 w 4324256"/>
              <a:gd name="connsiteY6" fmla="*/ 248259 h 356366"/>
              <a:gd name="connsiteX7" fmla="*/ 2017987 w 4324256"/>
              <a:gd name="connsiteY7" fmla="*/ 234746 h 356366"/>
              <a:gd name="connsiteX8" fmla="*/ 2306270 w 4324256"/>
              <a:gd name="connsiteY8" fmla="*/ 198711 h 356366"/>
              <a:gd name="connsiteX9" fmla="*/ 2590050 w 4324256"/>
              <a:gd name="connsiteY9" fmla="*/ 167180 h 356366"/>
              <a:gd name="connsiteX10" fmla="*/ 2882838 w 4324256"/>
              <a:gd name="connsiteY10" fmla="*/ 135649 h 356366"/>
              <a:gd name="connsiteX11" fmla="*/ 3166617 w 4324256"/>
              <a:gd name="connsiteY11" fmla="*/ 117631 h 356366"/>
              <a:gd name="connsiteX12" fmla="*/ 3459405 w 4324256"/>
              <a:gd name="connsiteY12" fmla="*/ 90604 h 356366"/>
              <a:gd name="connsiteX13" fmla="*/ 3749018 w 4324256"/>
              <a:gd name="connsiteY13" fmla="*/ 52723 h 356366"/>
              <a:gd name="connsiteX14" fmla="*/ 4036488 w 4324256"/>
              <a:gd name="connsiteY14" fmla="*/ 21708 h 356366"/>
              <a:gd name="connsiteX15" fmla="*/ 4324256 w 4324256"/>
              <a:gd name="connsiteY15" fmla="*/ 0 h 356366"/>
              <a:gd name="connsiteX0" fmla="*/ 0 w 4324256"/>
              <a:gd name="connsiteY0" fmla="*/ 356366 h 356366"/>
              <a:gd name="connsiteX1" fmla="*/ 288284 w 4324256"/>
              <a:gd name="connsiteY1" fmla="*/ 351861 h 356366"/>
              <a:gd name="connsiteX2" fmla="*/ 572063 w 4324256"/>
              <a:gd name="connsiteY2" fmla="*/ 329339 h 356366"/>
              <a:gd name="connsiteX3" fmla="*/ 864852 w 4324256"/>
              <a:gd name="connsiteY3" fmla="*/ 311321 h 356366"/>
              <a:gd name="connsiteX4" fmla="*/ 1148631 w 4324256"/>
              <a:gd name="connsiteY4" fmla="*/ 284295 h 356366"/>
              <a:gd name="connsiteX5" fmla="*/ 1436915 w 4324256"/>
              <a:gd name="connsiteY5" fmla="*/ 266277 h 356366"/>
              <a:gd name="connsiteX6" fmla="*/ 1734207 w 4324256"/>
              <a:gd name="connsiteY6" fmla="*/ 248259 h 356366"/>
              <a:gd name="connsiteX7" fmla="*/ 2017987 w 4324256"/>
              <a:gd name="connsiteY7" fmla="*/ 234746 h 356366"/>
              <a:gd name="connsiteX8" fmla="*/ 2306270 w 4324256"/>
              <a:gd name="connsiteY8" fmla="*/ 198711 h 356366"/>
              <a:gd name="connsiteX9" fmla="*/ 2590050 w 4324256"/>
              <a:gd name="connsiteY9" fmla="*/ 167180 h 356366"/>
              <a:gd name="connsiteX10" fmla="*/ 2882838 w 4324256"/>
              <a:gd name="connsiteY10" fmla="*/ 135649 h 356366"/>
              <a:gd name="connsiteX11" fmla="*/ 3166617 w 4324256"/>
              <a:gd name="connsiteY11" fmla="*/ 117631 h 356366"/>
              <a:gd name="connsiteX12" fmla="*/ 3459405 w 4324256"/>
              <a:gd name="connsiteY12" fmla="*/ 90604 h 356366"/>
              <a:gd name="connsiteX13" fmla="*/ 3749018 w 4324256"/>
              <a:gd name="connsiteY13" fmla="*/ 52723 h 356366"/>
              <a:gd name="connsiteX14" fmla="*/ 4036488 w 4324256"/>
              <a:gd name="connsiteY14" fmla="*/ 21708 h 356366"/>
              <a:gd name="connsiteX15" fmla="*/ 4224849 w 4324256"/>
              <a:gd name="connsiteY15" fmla="*/ 9739 h 356366"/>
              <a:gd name="connsiteX16" fmla="*/ 4324256 w 4324256"/>
              <a:gd name="connsiteY16" fmla="*/ 0 h 356366"/>
              <a:gd name="connsiteX0" fmla="*/ 0 w 4596972"/>
              <a:gd name="connsiteY0" fmla="*/ 382034 h 382034"/>
              <a:gd name="connsiteX1" fmla="*/ 288284 w 4596972"/>
              <a:gd name="connsiteY1" fmla="*/ 377529 h 382034"/>
              <a:gd name="connsiteX2" fmla="*/ 572063 w 4596972"/>
              <a:gd name="connsiteY2" fmla="*/ 355007 h 382034"/>
              <a:gd name="connsiteX3" fmla="*/ 864852 w 4596972"/>
              <a:gd name="connsiteY3" fmla="*/ 336989 h 382034"/>
              <a:gd name="connsiteX4" fmla="*/ 1148631 w 4596972"/>
              <a:gd name="connsiteY4" fmla="*/ 309963 h 382034"/>
              <a:gd name="connsiteX5" fmla="*/ 1436915 w 4596972"/>
              <a:gd name="connsiteY5" fmla="*/ 291945 h 382034"/>
              <a:gd name="connsiteX6" fmla="*/ 1734207 w 4596972"/>
              <a:gd name="connsiteY6" fmla="*/ 273927 h 382034"/>
              <a:gd name="connsiteX7" fmla="*/ 2017987 w 4596972"/>
              <a:gd name="connsiteY7" fmla="*/ 260414 h 382034"/>
              <a:gd name="connsiteX8" fmla="*/ 2306270 w 4596972"/>
              <a:gd name="connsiteY8" fmla="*/ 224379 h 382034"/>
              <a:gd name="connsiteX9" fmla="*/ 2590050 w 4596972"/>
              <a:gd name="connsiteY9" fmla="*/ 192848 h 382034"/>
              <a:gd name="connsiteX10" fmla="*/ 2882838 w 4596972"/>
              <a:gd name="connsiteY10" fmla="*/ 161317 h 382034"/>
              <a:gd name="connsiteX11" fmla="*/ 3166617 w 4596972"/>
              <a:gd name="connsiteY11" fmla="*/ 143299 h 382034"/>
              <a:gd name="connsiteX12" fmla="*/ 3459405 w 4596972"/>
              <a:gd name="connsiteY12" fmla="*/ 116272 h 382034"/>
              <a:gd name="connsiteX13" fmla="*/ 3749018 w 4596972"/>
              <a:gd name="connsiteY13" fmla="*/ 78391 h 382034"/>
              <a:gd name="connsiteX14" fmla="*/ 4036488 w 4596972"/>
              <a:gd name="connsiteY14" fmla="*/ 47376 h 382034"/>
              <a:gd name="connsiteX15" fmla="*/ 4224849 w 4596972"/>
              <a:gd name="connsiteY15" fmla="*/ 35407 h 382034"/>
              <a:gd name="connsiteX16" fmla="*/ 4596972 w 4596972"/>
              <a:gd name="connsiteY16" fmla="*/ 0 h 382034"/>
              <a:gd name="connsiteX0" fmla="*/ 0 w 4596972"/>
              <a:gd name="connsiteY0" fmla="*/ 382034 h 382034"/>
              <a:gd name="connsiteX1" fmla="*/ 288284 w 4596972"/>
              <a:gd name="connsiteY1" fmla="*/ 377529 h 382034"/>
              <a:gd name="connsiteX2" fmla="*/ 572063 w 4596972"/>
              <a:gd name="connsiteY2" fmla="*/ 355007 h 382034"/>
              <a:gd name="connsiteX3" fmla="*/ 864852 w 4596972"/>
              <a:gd name="connsiteY3" fmla="*/ 336989 h 382034"/>
              <a:gd name="connsiteX4" fmla="*/ 1148631 w 4596972"/>
              <a:gd name="connsiteY4" fmla="*/ 309963 h 382034"/>
              <a:gd name="connsiteX5" fmla="*/ 1436915 w 4596972"/>
              <a:gd name="connsiteY5" fmla="*/ 291945 h 382034"/>
              <a:gd name="connsiteX6" fmla="*/ 1734207 w 4596972"/>
              <a:gd name="connsiteY6" fmla="*/ 273927 h 382034"/>
              <a:gd name="connsiteX7" fmla="*/ 2017987 w 4596972"/>
              <a:gd name="connsiteY7" fmla="*/ 260414 h 382034"/>
              <a:gd name="connsiteX8" fmla="*/ 2306270 w 4596972"/>
              <a:gd name="connsiteY8" fmla="*/ 224379 h 382034"/>
              <a:gd name="connsiteX9" fmla="*/ 2590050 w 4596972"/>
              <a:gd name="connsiteY9" fmla="*/ 192848 h 382034"/>
              <a:gd name="connsiteX10" fmla="*/ 2882838 w 4596972"/>
              <a:gd name="connsiteY10" fmla="*/ 161317 h 382034"/>
              <a:gd name="connsiteX11" fmla="*/ 3166617 w 4596972"/>
              <a:gd name="connsiteY11" fmla="*/ 143299 h 382034"/>
              <a:gd name="connsiteX12" fmla="*/ 3459405 w 4596972"/>
              <a:gd name="connsiteY12" fmla="*/ 116272 h 382034"/>
              <a:gd name="connsiteX13" fmla="*/ 3749018 w 4596972"/>
              <a:gd name="connsiteY13" fmla="*/ 78391 h 382034"/>
              <a:gd name="connsiteX14" fmla="*/ 4036488 w 4596972"/>
              <a:gd name="connsiteY14" fmla="*/ 47376 h 382034"/>
              <a:gd name="connsiteX15" fmla="*/ 4317893 w 4596972"/>
              <a:gd name="connsiteY15" fmla="*/ 19365 h 382034"/>
              <a:gd name="connsiteX16" fmla="*/ 4596972 w 4596972"/>
              <a:gd name="connsiteY16" fmla="*/ 0 h 382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96972" h="382034">
                <a:moveTo>
                  <a:pt x="0" y="382034"/>
                </a:moveTo>
                <a:lnTo>
                  <a:pt x="288284" y="377529"/>
                </a:lnTo>
                <a:lnTo>
                  <a:pt x="572063" y="355007"/>
                </a:lnTo>
                <a:lnTo>
                  <a:pt x="864852" y="336989"/>
                </a:lnTo>
                <a:lnTo>
                  <a:pt x="1148631" y="309963"/>
                </a:lnTo>
                <a:lnTo>
                  <a:pt x="1436915" y="291945"/>
                </a:lnTo>
                <a:lnTo>
                  <a:pt x="1734207" y="273927"/>
                </a:lnTo>
                <a:lnTo>
                  <a:pt x="2017987" y="260414"/>
                </a:lnTo>
                <a:lnTo>
                  <a:pt x="2306270" y="224379"/>
                </a:lnTo>
                <a:lnTo>
                  <a:pt x="2590050" y="192848"/>
                </a:lnTo>
                <a:lnTo>
                  <a:pt x="2882838" y="161317"/>
                </a:lnTo>
                <a:lnTo>
                  <a:pt x="3166617" y="143299"/>
                </a:lnTo>
                <a:lnTo>
                  <a:pt x="3459405" y="116272"/>
                </a:lnTo>
                <a:lnTo>
                  <a:pt x="3749018" y="78391"/>
                </a:lnTo>
                <a:lnTo>
                  <a:pt x="4036488" y="47376"/>
                </a:lnTo>
                <a:lnTo>
                  <a:pt x="4317893" y="19365"/>
                </a:lnTo>
                <a:lnTo>
                  <a:pt x="4596972" y="0"/>
                </a:lnTo>
              </a:path>
            </a:pathLst>
          </a:custGeom>
          <a:noFill/>
          <a:ln>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025C4C57-782E-98D7-AABC-2E513CB3314A}"/>
              </a:ext>
            </a:extLst>
          </p:cNvPr>
          <p:cNvSpPr/>
          <p:nvPr/>
        </p:nvSpPr>
        <p:spPr>
          <a:xfrm>
            <a:off x="9293186" y="3373305"/>
            <a:ext cx="351215" cy="1637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TextBox 80">
            <a:extLst>
              <a:ext uri="{FF2B5EF4-FFF2-40B4-BE49-F238E27FC236}">
                <a16:creationId xmlns:a16="http://schemas.microsoft.com/office/drawing/2014/main" id="{D296623C-0C2F-36AE-706E-25E167EB10E8}"/>
              </a:ext>
            </a:extLst>
          </p:cNvPr>
          <p:cNvSpPr txBox="1"/>
          <p:nvPr/>
        </p:nvSpPr>
        <p:spPr>
          <a:xfrm>
            <a:off x="7926917" y="3304264"/>
            <a:ext cx="2890920" cy="307777"/>
          </a:xfrm>
          <a:prstGeom prst="rect">
            <a:avLst/>
          </a:prstGeom>
          <a:noFill/>
        </p:spPr>
        <p:txBody>
          <a:bodyPr wrap="none" rtlCol="0">
            <a:spAutoFit/>
          </a:bodyPr>
          <a:lstStyle/>
          <a:p>
            <a:r>
              <a:rPr lang="en-US" sz="1400" dirty="0" err="1">
                <a:solidFill>
                  <a:srgbClr val="C00000"/>
                </a:solidFill>
              </a:rPr>
              <a:t>Assinantes</a:t>
            </a:r>
            <a:r>
              <a:rPr lang="en-US" sz="1400" dirty="0">
                <a:solidFill>
                  <a:srgbClr val="C00000"/>
                </a:solidFill>
              </a:rPr>
              <a:t> de </a:t>
            </a:r>
            <a:r>
              <a:rPr lang="en-US" sz="1400" dirty="0" err="1">
                <a:solidFill>
                  <a:srgbClr val="C00000"/>
                </a:solidFill>
              </a:rPr>
              <a:t>banda</a:t>
            </a:r>
            <a:r>
              <a:rPr lang="en-US" sz="1400" dirty="0">
                <a:solidFill>
                  <a:srgbClr val="C00000"/>
                </a:solidFill>
              </a:rPr>
              <a:t> </a:t>
            </a:r>
            <a:r>
              <a:rPr lang="en-US" sz="1400" dirty="0" err="1">
                <a:solidFill>
                  <a:srgbClr val="C00000"/>
                </a:solidFill>
              </a:rPr>
              <a:t>larga</a:t>
            </a:r>
            <a:r>
              <a:rPr lang="en-US" sz="1400" i="1" dirty="0">
                <a:solidFill>
                  <a:srgbClr val="C00000"/>
                </a:solidFill>
              </a:rPr>
              <a:t> </a:t>
            </a:r>
            <a:r>
              <a:rPr lang="en-US" sz="1400" i="1" dirty="0" err="1">
                <a:solidFill>
                  <a:srgbClr val="C00000"/>
                </a:solidFill>
              </a:rPr>
              <a:t>móvel</a:t>
            </a:r>
            <a:r>
              <a:rPr lang="en-US" sz="1400" dirty="0">
                <a:solidFill>
                  <a:srgbClr val="C00000"/>
                </a:solidFill>
              </a:rPr>
              <a:t> (M)</a:t>
            </a:r>
          </a:p>
        </p:txBody>
      </p:sp>
      <p:sp>
        <p:nvSpPr>
          <p:cNvPr id="83" name="TextBox 82">
            <a:extLst>
              <a:ext uri="{FF2B5EF4-FFF2-40B4-BE49-F238E27FC236}">
                <a16:creationId xmlns:a16="http://schemas.microsoft.com/office/drawing/2014/main" id="{8F14A109-9D5B-AC0D-D303-876FB6C17150}"/>
              </a:ext>
            </a:extLst>
          </p:cNvPr>
          <p:cNvSpPr txBox="1"/>
          <p:nvPr/>
        </p:nvSpPr>
        <p:spPr>
          <a:xfrm>
            <a:off x="8380050" y="4250446"/>
            <a:ext cx="3374129" cy="307777"/>
          </a:xfrm>
          <a:prstGeom prst="rect">
            <a:avLst/>
          </a:prstGeom>
          <a:noFill/>
        </p:spPr>
        <p:txBody>
          <a:bodyPr wrap="none" rtlCol="0">
            <a:spAutoFit/>
          </a:bodyPr>
          <a:lstStyle/>
          <a:p>
            <a:r>
              <a:rPr lang="en-US" sz="1400" dirty="0" err="1">
                <a:solidFill>
                  <a:srgbClr val="0012A0"/>
                </a:solidFill>
              </a:rPr>
              <a:t>Assinantes</a:t>
            </a:r>
            <a:r>
              <a:rPr lang="en-US" sz="1400" dirty="0">
                <a:solidFill>
                  <a:srgbClr val="0012A0"/>
                </a:solidFill>
              </a:rPr>
              <a:t> de </a:t>
            </a:r>
            <a:r>
              <a:rPr lang="en-US" sz="1400" dirty="0" err="1">
                <a:solidFill>
                  <a:srgbClr val="0012A0"/>
                </a:solidFill>
              </a:rPr>
              <a:t>banda</a:t>
            </a:r>
            <a:r>
              <a:rPr lang="en-US" sz="1400" dirty="0">
                <a:solidFill>
                  <a:srgbClr val="0012A0"/>
                </a:solidFill>
              </a:rPr>
              <a:t> </a:t>
            </a:r>
            <a:r>
              <a:rPr lang="en-US" sz="1400" dirty="0" err="1">
                <a:solidFill>
                  <a:srgbClr val="0012A0"/>
                </a:solidFill>
              </a:rPr>
              <a:t>larga</a:t>
            </a:r>
            <a:r>
              <a:rPr lang="en-US" sz="1400" i="1" dirty="0">
                <a:solidFill>
                  <a:srgbClr val="0012A0"/>
                </a:solidFill>
              </a:rPr>
              <a:t> </a:t>
            </a:r>
            <a:r>
              <a:rPr lang="en-US" sz="1400" i="1" dirty="0" err="1">
                <a:solidFill>
                  <a:srgbClr val="0012A0"/>
                </a:solidFill>
              </a:rPr>
              <a:t>fixa</a:t>
            </a:r>
            <a:r>
              <a:rPr lang="en-US" sz="1400" i="1" dirty="0">
                <a:solidFill>
                  <a:srgbClr val="0012A0"/>
                </a:solidFill>
              </a:rPr>
              <a:t> (com </a:t>
            </a:r>
            <a:r>
              <a:rPr lang="en-US" sz="1400" i="1" dirty="0" err="1">
                <a:solidFill>
                  <a:srgbClr val="0012A0"/>
                </a:solidFill>
              </a:rPr>
              <a:t>fio</a:t>
            </a:r>
            <a:r>
              <a:rPr lang="en-US" sz="1400" i="1" dirty="0">
                <a:solidFill>
                  <a:srgbClr val="0012A0"/>
                </a:solidFill>
              </a:rPr>
              <a:t>)</a:t>
            </a:r>
            <a:r>
              <a:rPr lang="en-US" sz="1400" dirty="0">
                <a:solidFill>
                  <a:srgbClr val="0012A0"/>
                </a:solidFill>
              </a:rPr>
              <a:t> (M)</a:t>
            </a:r>
          </a:p>
        </p:txBody>
      </p:sp>
      <p:sp>
        <p:nvSpPr>
          <p:cNvPr id="84" name="TextBox 83">
            <a:extLst>
              <a:ext uri="{FF2B5EF4-FFF2-40B4-BE49-F238E27FC236}">
                <a16:creationId xmlns:a16="http://schemas.microsoft.com/office/drawing/2014/main" id="{29EBF8BE-B396-B8FD-0BD9-47A8C1BBD8B6}"/>
              </a:ext>
            </a:extLst>
          </p:cNvPr>
          <p:cNvSpPr txBox="1"/>
          <p:nvPr/>
        </p:nvSpPr>
        <p:spPr>
          <a:xfrm rot="16200000">
            <a:off x="5112445" y="3478789"/>
            <a:ext cx="1923925" cy="261610"/>
          </a:xfrm>
          <a:prstGeom prst="rect">
            <a:avLst/>
          </a:prstGeom>
          <a:noFill/>
        </p:spPr>
        <p:txBody>
          <a:bodyPr wrap="none" rtlCol="0">
            <a:spAutoFit/>
          </a:bodyPr>
          <a:lstStyle/>
          <a:p>
            <a:r>
              <a:rPr lang="en-US" sz="1100" dirty="0" err="1"/>
              <a:t>Assinantes</a:t>
            </a:r>
            <a:r>
              <a:rPr lang="en-US" sz="1100" i="1" dirty="0"/>
              <a:t> </a:t>
            </a:r>
            <a:r>
              <a:rPr lang="en-US" sz="1100" dirty="0"/>
              <a:t>de</a:t>
            </a:r>
            <a:r>
              <a:rPr lang="en-US" sz="1100" i="1" dirty="0"/>
              <a:t> </a:t>
            </a:r>
            <a:r>
              <a:rPr lang="en-US" sz="1100" i="1" dirty="0" err="1"/>
              <a:t>banda</a:t>
            </a:r>
            <a:r>
              <a:rPr lang="en-US" sz="1100" i="1" dirty="0"/>
              <a:t> </a:t>
            </a:r>
            <a:r>
              <a:rPr lang="en-US" sz="1100" i="1" dirty="0" err="1"/>
              <a:t>larga</a:t>
            </a:r>
            <a:r>
              <a:rPr lang="en-US" sz="1100" dirty="0"/>
              <a:t> (M)</a:t>
            </a:r>
          </a:p>
        </p:txBody>
      </p:sp>
      <p:sp>
        <p:nvSpPr>
          <p:cNvPr id="8" name="TextBox 7">
            <a:extLst>
              <a:ext uri="{FF2B5EF4-FFF2-40B4-BE49-F238E27FC236}">
                <a16:creationId xmlns:a16="http://schemas.microsoft.com/office/drawing/2014/main" id="{843381F0-9C78-59A6-5E15-07964EAB9294}"/>
              </a:ext>
            </a:extLst>
          </p:cNvPr>
          <p:cNvSpPr txBox="1"/>
          <p:nvPr/>
        </p:nvSpPr>
        <p:spPr>
          <a:xfrm>
            <a:off x="324853" y="6468013"/>
            <a:ext cx="2549737" cy="276999"/>
          </a:xfrm>
          <a:prstGeom prst="rect">
            <a:avLst/>
          </a:prstGeom>
          <a:noFill/>
        </p:spPr>
        <p:txBody>
          <a:bodyPr wrap="none" rtlCol="0">
            <a:spAutoFit/>
          </a:bodyPr>
          <a:lstStyle/>
          <a:p>
            <a:r>
              <a:rPr lang="en-US" sz="1200" i="1" dirty="0"/>
              <a:t>Data source: </a:t>
            </a:r>
            <a:r>
              <a:rPr lang="en-US" sz="1200" i="1" dirty="0" err="1"/>
              <a:t>www.statista.com</a:t>
            </a:r>
            <a:r>
              <a:rPr lang="en-US" sz="1200" i="1" dirty="0"/>
              <a:t> (1/25)</a:t>
            </a:r>
          </a:p>
        </p:txBody>
      </p:sp>
      <p:sp>
        <p:nvSpPr>
          <p:cNvPr id="78" name="Oval 77">
            <a:extLst>
              <a:ext uri="{FF2B5EF4-FFF2-40B4-BE49-F238E27FC236}">
                <a16:creationId xmlns:a16="http://schemas.microsoft.com/office/drawing/2014/main" id="{2A93CAC4-2915-DD10-74E7-3FBBDB06C9F2}"/>
              </a:ext>
            </a:extLst>
          </p:cNvPr>
          <p:cNvSpPr/>
          <p:nvPr/>
        </p:nvSpPr>
        <p:spPr>
          <a:xfrm>
            <a:off x="11252473" y="2445076"/>
            <a:ext cx="45719" cy="45719"/>
          </a:xfrm>
          <a:prstGeom prst="ellips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a:extLst>
              <a:ext uri="{FF2B5EF4-FFF2-40B4-BE49-F238E27FC236}">
                <a16:creationId xmlns:a16="http://schemas.microsoft.com/office/drawing/2014/main" id="{C75006F8-B84B-B588-AB50-6F09C1FBB3C7}"/>
              </a:ext>
            </a:extLst>
          </p:cNvPr>
          <p:cNvSpPr/>
          <p:nvPr/>
        </p:nvSpPr>
        <p:spPr>
          <a:xfrm>
            <a:off x="11242983" y="4480302"/>
            <a:ext cx="45719" cy="45719"/>
          </a:xfrm>
          <a:prstGeom prst="ellipse">
            <a:avLst/>
          </a:prstGeom>
          <a:solidFill>
            <a:srgbClr val="00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TextBox 88">
            <a:extLst>
              <a:ext uri="{FF2B5EF4-FFF2-40B4-BE49-F238E27FC236}">
                <a16:creationId xmlns:a16="http://schemas.microsoft.com/office/drawing/2014/main" id="{AA9DFF07-BC22-B551-CF4B-A87BF3FC948D}"/>
              </a:ext>
            </a:extLst>
          </p:cNvPr>
          <p:cNvSpPr txBox="1"/>
          <p:nvPr/>
        </p:nvSpPr>
        <p:spPr>
          <a:xfrm>
            <a:off x="11109063" y="5040382"/>
            <a:ext cx="389850" cy="215444"/>
          </a:xfrm>
          <a:prstGeom prst="rect">
            <a:avLst/>
          </a:prstGeom>
          <a:noFill/>
        </p:spPr>
        <p:txBody>
          <a:bodyPr wrap="none" rtlCol="0">
            <a:spAutoFit/>
          </a:bodyPr>
          <a:lstStyle/>
          <a:p>
            <a:r>
              <a:rPr lang="en-US" sz="800" dirty="0"/>
              <a:t>2023</a:t>
            </a:r>
            <a:endParaRPr lang="en-US" sz="1400" dirty="0"/>
          </a:p>
        </p:txBody>
      </p:sp>
      <p:sp>
        <p:nvSpPr>
          <p:cNvPr id="4" name="Slide Number Placeholder 3">
            <a:extLst>
              <a:ext uri="{FF2B5EF4-FFF2-40B4-BE49-F238E27FC236}">
                <a16:creationId xmlns:a16="http://schemas.microsoft.com/office/drawing/2014/main" id="{E588957A-F7D5-E50E-CE16-DC80B2B1690B}"/>
              </a:ext>
            </a:extLst>
          </p:cNvPr>
          <p:cNvSpPr>
            <a:spLocks noGrp="1"/>
          </p:cNvSpPr>
          <p:nvPr>
            <p:ph type="sldNum" sz="quarter" idx="4"/>
          </p:nvPr>
        </p:nvSpPr>
        <p:spPr/>
        <p:txBody>
          <a:bodyPr/>
          <a:lstStyle/>
          <a:p>
            <a:r>
              <a:rPr lang="en-US"/>
              <a:t>Wireless and Mobile Networks: 7-</a:t>
            </a:r>
            <a:fld id="{C4204591-24BD-A542-B9D5-F8D8A88D2FEE}" type="slidenum">
              <a:rPr lang="en-US" smtClean="0"/>
              <a:pPr/>
              <a:t>5</a:t>
            </a:fld>
            <a:endParaRPr lang="en-US" dirty="0"/>
          </a:p>
        </p:txBody>
      </p:sp>
    </p:spTree>
    <p:extLst>
      <p:ext uri="{BB962C8B-B14F-4D97-AF65-F5344CB8AC3E}">
        <p14:creationId xmlns:p14="http://schemas.microsoft.com/office/powerpoint/2010/main" val="14407388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F55E7D-42B3-384A-6236-7986844489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B7FFA1-AE97-42C3-5734-04B05A73DF6D}"/>
              </a:ext>
            </a:extLst>
          </p:cNvPr>
          <p:cNvSpPr>
            <a:spLocks noGrp="1"/>
          </p:cNvSpPr>
          <p:nvPr>
            <p:ph type="title"/>
          </p:nvPr>
        </p:nvSpPr>
        <p:spPr>
          <a:xfrm>
            <a:off x="811391" y="429025"/>
            <a:ext cx="10515600" cy="894622"/>
          </a:xfrm>
        </p:spPr>
        <p:txBody>
          <a:bodyPr>
            <a:normAutofit/>
          </a:bodyPr>
          <a:lstStyle/>
          <a:p>
            <a:r>
              <a:rPr lang="en-US" altLang="en-US" sz="4800" dirty="0" err="1">
                <a:cs typeface="Calibri" panose="020F0502020204030204" pitchFamily="34" charset="0"/>
              </a:rPr>
              <a:t>Capítulo</a:t>
            </a:r>
            <a:r>
              <a:rPr lang="en-US" altLang="en-US" sz="4800" dirty="0">
                <a:cs typeface="Calibri" panose="020F0502020204030204" pitchFamily="34" charset="0"/>
              </a:rPr>
              <a:t> 7: </a:t>
            </a:r>
            <a:r>
              <a:rPr lang="en-US" altLang="en-US" sz="4800" dirty="0" err="1">
                <a:cs typeface="Calibri" panose="020F0502020204030204" pitchFamily="34" charset="0"/>
              </a:rPr>
              <a:t>roteiro</a:t>
            </a:r>
            <a:endParaRPr lang="en-US" sz="4800" dirty="0"/>
          </a:p>
        </p:txBody>
      </p:sp>
      <p:sp>
        <p:nvSpPr>
          <p:cNvPr id="12" name="Rectangle 3">
            <a:extLst>
              <a:ext uri="{FF2B5EF4-FFF2-40B4-BE49-F238E27FC236}">
                <a16:creationId xmlns:a16="http://schemas.microsoft.com/office/drawing/2014/main" id="{F71131AD-C6C9-A879-C0CB-F2730E03FE62}"/>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fontScale="850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lvl="0" indent="-276225">
              <a:buClr>
                <a:schemeClr val="bg1">
                  <a:lumMod val="85000"/>
                </a:schemeClr>
              </a:buClr>
              <a:defRPr/>
            </a:pPr>
            <a:r>
              <a:rPr lang="en-US" sz="3200" dirty="0" err="1">
                <a:solidFill>
                  <a:schemeClr val="bg1">
                    <a:lumMod val="75000"/>
                  </a:schemeClr>
                </a:solidFill>
              </a:rPr>
              <a:t>introdução</a:t>
            </a:r>
            <a:endParaRPr lang="en-US" sz="3200" dirty="0">
              <a:solidFill>
                <a:schemeClr val="bg1">
                  <a:lumMod val="75000"/>
                </a:schemeClr>
              </a:solidFill>
            </a:endParaRP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rádio</a:t>
            </a: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a </a:t>
            </a:r>
            <a:r>
              <a:rPr kumimoji="0" lang="en-US" sz="32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camada</a:t>
            </a: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a:t>
            </a:r>
            <a:r>
              <a:rPr kumimoji="0" lang="en-US" sz="32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física</a:t>
            </a:r>
            <a:endPar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lvl="0" indent="-276225">
              <a:lnSpc>
                <a:spcPct val="100000"/>
              </a:lnSpc>
              <a:buClr>
                <a:srgbClr val="0012A0"/>
              </a:buClr>
              <a:defRPr/>
            </a:pPr>
            <a:r>
              <a:rPr lang="pt-BR" sz="3200" dirty="0">
                <a:solidFill>
                  <a:srgbClr val="C00000"/>
                </a:solidFill>
              </a:rPr>
              <a:t>a rede de acesso sem fio</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lvl="1">
              <a:lnSpc>
                <a:spcPct val="100000"/>
              </a:lnSpc>
              <a:buClr>
                <a:srgbClr val="0012A0"/>
              </a:buClr>
              <a:defRPr/>
            </a:pPr>
            <a:r>
              <a:rPr lang="pt-BR" sz="3000" dirty="0">
                <a:solidFill>
                  <a:srgbClr val="C00000"/>
                </a:solidFill>
              </a:rPr>
              <a:t>compartilhando um canal de acesso sem fio</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 OFDMA, CSMA/CA</a:t>
            </a:r>
          </a:p>
          <a:p>
            <a:pPr lvl="1">
              <a:lnSpc>
                <a:spcPct val="100000"/>
              </a:lnSpc>
              <a:buClr>
                <a:srgbClr val="0012A0"/>
              </a:buClr>
              <a:defRPr/>
            </a:pPr>
            <a:r>
              <a:rPr lang="en-US" sz="3000" dirty="0">
                <a:solidFill>
                  <a:srgbClr val="C00000"/>
                </a:solidFill>
              </a:rPr>
              <a:t>LAN </a:t>
            </a:r>
            <a:r>
              <a:rPr lang="en-US" sz="3000" dirty="0" err="1">
                <a:solidFill>
                  <a:srgbClr val="C00000"/>
                </a:solidFill>
              </a:rPr>
              <a:t>sem</a:t>
            </a:r>
            <a:r>
              <a:rPr lang="en-US" sz="3000" dirty="0">
                <a:solidFill>
                  <a:srgbClr val="C00000"/>
                </a:solidFill>
              </a:rPr>
              <a:t> </a:t>
            </a:r>
            <a:r>
              <a:rPr lang="en-US" sz="3000" dirty="0" err="1">
                <a:solidFill>
                  <a:srgbClr val="C00000"/>
                </a:solidFill>
              </a:rPr>
              <a:t>fio</a:t>
            </a:r>
            <a:r>
              <a:rPr lang="en-US" sz="3000" dirty="0">
                <a:solidFill>
                  <a:srgbClr val="C00000"/>
                </a:solidFill>
              </a:rPr>
              <a:t> Wi-Fi</a:t>
            </a:r>
            <a:endPar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lvl="1">
              <a:lnSpc>
                <a:spcPct val="100000"/>
              </a:lnSpc>
              <a:buClr>
                <a:srgbClr val="0012A0"/>
              </a:buClr>
              <a:defRPr/>
            </a:pPr>
            <a:r>
              <a:rPr lang="pt-BR" sz="3000" dirty="0">
                <a:solidFill>
                  <a:srgbClr val="C00000"/>
                </a:solidFill>
              </a:rPr>
              <a:t>rede de acesso de rádio 5G</a:t>
            </a:r>
            <a:endPar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406400" lvl="0" indent="-276225">
              <a:buClr>
                <a:schemeClr val="bg1">
                  <a:lumMod val="75000"/>
                </a:schemeClr>
              </a:buClr>
              <a:defRPr/>
            </a:pPr>
            <a:r>
              <a:rPr lang="pt-BR" sz="3200" dirty="0">
                <a:solidFill>
                  <a:schemeClr val="bg1">
                    <a:lumMod val="75000"/>
                  </a:schemeClr>
                </a:solidFill>
              </a:rPr>
              <a:t>a rede de </a:t>
            </a:r>
            <a:r>
              <a:rPr lang="pt-BR" sz="3200" i="1" dirty="0">
                <a:solidFill>
                  <a:schemeClr val="bg1">
                    <a:lumMod val="75000"/>
                  </a:schemeClr>
                </a:solidFill>
              </a:rPr>
              <a:t>núcleo</a:t>
            </a:r>
            <a:r>
              <a:rPr lang="pt-BR" sz="3200" dirty="0">
                <a:solidFill>
                  <a:schemeClr val="bg1">
                    <a:lumMod val="75000"/>
                  </a:schemeClr>
                </a:solidFill>
              </a:rPr>
              <a:t> sem fio</a:t>
            </a:r>
            <a:endPar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princípios</a:t>
            </a: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5G</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mobilidade</a:t>
            </a:r>
            <a:endPar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a:p>
            <a:pPr marL="406400" lvl="0" indent="-276225">
              <a:buClr>
                <a:schemeClr val="bg1">
                  <a:lumMod val="75000"/>
                </a:schemeClr>
              </a:buClr>
              <a:defRPr/>
            </a:pPr>
            <a:r>
              <a:rPr lang="pt-BR" sz="3200" dirty="0">
                <a:solidFill>
                  <a:schemeClr val="bg1">
                    <a:lumMod val="75000"/>
                  </a:schemeClr>
                </a:solidFill>
              </a:rPr>
              <a:t>redes sem fio Bluetooth, de satélite, e IoT</a:t>
            </a:r>
            <a:endPar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A423C0DB-D881-8307-C058-40CFC391A68C}"/>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6" name="Slide Number Placeholder 5">
            <a:extLst>
              <a:ext uri="{FF2B5EF4-FFF2-40B4-BE49-F238E27FC236}">
                <a16:creationId xmlns:a16="http://schemas.microsoft.com/office/drawing/2014/main" id="{E6968A82-B4FA-E445-116A-567E8E42D9CE}"/>
              </a:ext>
            </a:extLst>
          </p:cNvPr>
          <p:cNvSpPr>
            <a:spLocks noGrp="1"/>
          </p:cNvSpPr>
          <p:nvPr>
            <p:ph type="sldNum" sz="quarter" idx="4"/>
          </p:nvPr>
        </p:nvSpPr>
        <p:spPr/>
        <p:txBody>
          <a:bodyPr/>
          <a:lstStyle/>
          <a:p>
            <a:r>
              <a:rPr lang="en-US"/>
              <a:t>Wireless and Mobile Networks: 7-</a:t>
            </a:r>
            <a:fld id="{C4204591-24BD-A542-B9D5-F8D8A88D2FEE}" type="slidenum">
              <a:rPr lang="en-US" smtClean="0"/>
              <a:pPr/>
              <a:t>50</a:t>
            </a:fld>
            <a:endParaRPr lang="en-US" dirty="0"/>
          </a:p>
        </p:txBody>
      </p:sp>
    </p:spTree>
    <p:extLst>
      <p:ext uri="{BB962C8B-B14F-4D97-AF65-F5344CB8AC3E}">
        <p14:creationId xmlns:p14="http://schemas.microsoft.com/office/powerpoint/2010/main" val="18000900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pt-BR" b="0" noProof="0" dirty="0">
                <a:latin typeface="+mn-lt"/>
              </a:rPr>
              <a:t>Lembrando: protocolos MAC</a:t>
            </a:r>
            <a:endParaRPr lang="pt-BR" sz="4400" b="0" noProof="0" dirty="0">
              <a:latin typeface="+mn-lt"/>
            </a:endParaRPr>
          </a:p>
        </p:txBody>
      </p:sp>
      <p:sp>
        <p:nvSpPr>
          <p:cNvPr id="6" name="TextBox 5">
            <a:extLst>
              <a:ext uri="{FF2B5EF4-FFF2-40B4-BE49-F238E27FC236}">
                <a16:creationId xmlns:a16="http://schemas.microsoft.com/office/drawing/2014/main" id="{04C468BA-C396-A434-F91E-C5F5E44CAE22}"/>
              </a:ext>
            </a:extLst>
          </p:cNvPr>
          <p:cNvSpPr txBox="1"/>
          <p:nvPr/>
        </p:nvSpPr>
        <p:spPr>
          <a:xfrm>
            <a:off x="5290447" y="1499561"/>
            <a:ext cx="3915559" cy="461665"/>
          </a:xfrm>
          <a:prstGeom prst="rect">
            <a:avLst/>
          </a:prstGeom>
          <a:noFill/>
        </p:spPr>
        <p:txBody>
          <a:bodyPr wrap="none" rtlCol="0">
            <a:spAutoFit/>
          </a:bodyPr>
          <a:lstStyle/>
          <a:p>
            <a:pPr algn="ctr"/>
            <a:r>
              <a:rPr lang="pt-BR" sz="2400" noProof="0" dirty="0"/>
              <a:t>protocolos de acesso múltiplo</a:t>
            </a:r>
          </a:p>
        </p:txBody>
      </p:sp>
      <p:grpSp>
        <p:nvGrpSpPr>
          <p:cNvPr id="115" name="Group 114">
            <a:extLst>
              <a:ext uri="{FF2B5EF4-FFF2-40B4-BE49-F238E27FC236}">
                <a16:creationId xmlns:a16="http://schemas.microsoft.com/office/drawing/2014/main" id="{54832658-C608-FA70-C6A8-F85C6BEA5202}"/>
              </a:ext>
            </a:extLst>
          </p:cNvPr>
          <p:cNvGrpSpPr/>
          <p:nvPr/>
        </p:nvGrpSpPr>
        <p:grpSpPr>
          <a:xfrm>
            <a:off x="1621318" y="1685305"/>
            <a:ext cx="9920961" cy="1467456"/>
            <a:chOff x="1621318" y="1685305"/>
            <a:chExt cx="9920961" cy="1467456"/>
          </a:xfrm>
        </p:grpSpPr>
        <p:grpSp>
          <p:nvGrpSpPr>
            <p:cNvPr id="21" name="Group 20">
              <a:extLst>
                <a:ext uri="{FF2B5EF4-FFF2-40B4-BE49-F238E27FC236}">
                  <a16:creationId xmlns:a16="http://schemas.microsoft.com/office/drawing/2014/main" id="{062AB818-8CF0-0C74-FCFF-058AF3CE2163}"/>
                </a:ext>
              </a:extLst>
            </p:cNvPr>
            <p:cNvGrpSpPr/>
            <p:nvPr/>
          </p:nvGrpSpPr>
          <p:grpSpPr>
            <a:xfrm>
              <a:off x="2344393" y="1956719"/>
              <a:ext cx="9197886" cy="1120961"/>
              <a:chOff x="360632" y="1749523"/>
              <a:chExt cx="10223930" cy="1120961"/>
            </a:xfrm>
          </p:grpSpPr>
          <p:sp>
            <p:nvSpPr>
              <p:cNvPr id="7" name="TextBox 6">
                <a:extLst>
                  <a:ext uri="{FF2B5EF4-FFF2-40B4-BE49-F238E27FC236}">
                    <a16:creationId xmlns:a16="http://schemas.microsoft.com/office/drawing/2014/main" id="{74227A77-9539-553A-4E41-FF53095E8775}"/>
                  </a:ext>
                </a:extLst>
              </p:cNvPr>
              <p:cNvSpPr txBox="1"/>
              <p:nvPr/>
            </p:nvSpPr>
            <p:spPr>
              <a:xfrm>
                <a:off x="360632" y="2408819"/>
                <a:ext cx="3750591" cy="461665"/>
              </a:xfrm>
              <a:prstGeom prst="rect">
                <a:avLst/>
              </a:prstGeom>
              <a:noFill/>
            </p:spPr>
            <p:txBody>
              <a:bodyPr wrap="none" rtlCol="0">
                <a:spAutoFit/>
              </a:bodyPr>
              <a:lstStyle/>
              <a:p>
                <a:pPr algn="ctr"/>
                <a:r>
                  <a:rPr lang="pt-BR" sz="2400" noProof="0" dirty="0"/>
                  <a:t>particionamento de canal</a:t>
                </a:r>
              </a:p>
            </p:txBody>
          </p:sp>
          <p:sp>
            <p:nvSpPr>
              <p:cNvPr id="8" name="TextBox 7">
                <a:extLst>
                  <a:ext uri="{FF2B5EF4-FFF2-40B4-BE49-F238E27FC236}">
                    <a16:creationId xmlns:a16="http://schemas.microsoft.com/office/drawing/2014/main" id="{063DFFA4-0BE0-9E9F-BFDA-EDA6AC97D754}"/>
                  </a:ext>
                </a:extLst>
              </p:cNvPr>
              <p:cNvSpPr txBox="1"/>
              <p:nvPr/>
            </p:nvSpPr>
            <p:spPr>
              <a:xfrm>
                <a:off x="4674818" y="2392777"/>
                <a:ext cx="2450932" cy="461665"/>
              </a:xfrm>
              <a:prstGeom prst="rect">
                <a:avLst/>
              </a:prstGeom>
              <a:noFill/>
            </p:spPr>
            <p:txBody>
              <a:bodyPr wrap="none" rtlCol="0">
                <a:spAutoFit/>
              </a:bodyPr>
              <a:lstStyle/>
              <a:p>
                <a:pPr algn="ctr"/>
                <a:r>
                  <a:rPr lang="pt-BR" sz="2400" noProof="0" dirty="0"/>
                  <a:t>acesso aleatório</a:t>
                </a:r>
              </a:p>
            </p:txBody>
          </p:sp>
          <p:sp>
            <p:nvSpPr>
              <p:cNvPr id="9" name="TextBox 8">
                <a:extLst>
                  <a:ext uri="{FF2B5EF4-FFF2-40B4-BE49-F238E27FC236}">
                    <a16:creationId xmlns:a16="http://schemas.microsoft.com/office/drawing/2014/main" id="{8227A5DA-2846-3204-D419-C39033553CD3}"/>
                  </a:ext>
                </a:extLst>
              </p:cNvPr>
              <p:cNvSpPr txBox="1"/>
              <p:nvPr/>
            </p:nvSpPr>
            <p:spPr>
              <a:xfrm>
                <a:off x="8570890" y="2408819"/>
                <a:ext cx="2013672" cy="461665"/>
              </a:xfrm>
              <a:prstGeom prst="rect">
                <a:avLst/>
              </a:prstGeom>
              <a:noFill/>
            </p:spPr>
            <p:txBody>
              <a:bodyPr wrap="none" rtlCol="0">
                <a:spAutoFit/>
              </a:bodyPr>
              <a:lstStyle/>
              <a:p>
                <a:pPr algn="ctr"/>
                <a:r>
                  <a:rPr lang="pt-BR" sz="2400" noProof="0" dirty="0"/>
                  <a:t>revezamento</a:t>
                </a:r>
              </a:p>
            </p:txBody>
          </p:sp>
          <p:cxnSp>
            <p:nvCxnSpPr>
              <p:cNvPr id="11" name="Straight Connector 10">
                <a:extLst>
                  <a:ext uri="{FF2B5EF4-FFF2-40B4-BE49-F238E27FC236}">
                    <a16:creationId xmlns:a16="http://schemas.microsoft.com/office/drawing/2014/main" id="{4D882528-AFA3-2E33-D9F6-311CE89D130B}"/>
                  </a:ext>
                </a:extLst>
              </p:cNvPr>
              <p:cNvCxnSpPr/>
              <p:nvPr/>
            </p:nvCxnSpPr>
            <p:spPr>
              <a:xfrm>
                <a:off x="2100943" y="2079171"/>
                <a:ext cx="741317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15C6B41D-E74C-7840-0E72-08179D71C199}"/>
                  </a:ext>
                </a:extLst>
              </p:cNvPr>
              <p:cNvCxnSpPr/>
              <p:nvPr/>
            </p:nvCxnSpPr>
            <p:spPr>
              <a:xfrm>
                <a:off x="9504589" y="2072821"/>
                <a:ext cx="0" cy="3296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6F05F3E-6E09-607D-5B42-751FB7EE3E9B}"/>
                  </a:ext>
                </a:extLst>
              </p:cNvPr>
              <p:cNvCxnSpPr/>
              <p:nvPr/>
            </p:nvCxnSpPr>
            <p:spPr>
              <a:xfrm>
                <a:off x="2110179" y="2069935"/>
                <a:ext cx="0" cy="3296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2DFD9449-0C0C-A3A7-9202-120EC64AD6F1}"/>
                  </a:ext>
                </a:extLst>
              </p:cNvPr>
              <p:cNvCxnSpPr/>
              <p:nvPr/>
            </p:nvCxnSpPr>
            <p:spPr>
              <a:xfrm>
                <a:off x="5804334" y="2079171"/>
                <a:ext cx="0" cy="329648"/>
              </a:xfrm>
              <a:prstGeom prst="line">
                <a:avLst/>
              </a:prstGeom>
              <a:ln w="19050"/>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171AFB80-99F1-FA03-97E0-97BDAD271DA8}"/>
                  </a:ext>
                </a:extLst>
              </p:cNvPr>
              <p:cNvCxnSpPr/>
              <p:nvPr/>
            </p:nvCxnSpPr>
            <p:spPr>
              <a:xfrm>
                <a:off x="5807528" y="1749523"/>
                <a:ext cx="0" cy="329648"/>
              </a:xfrm>
              <a:prstGeom prst="line">
                <a:avLst/>
              </a:prstGeom>
              <a:ln w="19050"/>
            </p:spPr>
            <p:style>
              <a:lnRef idx="1">
                <a:schemeClr val="dk1"/>
              </a:lnRef>
              <a:fillRef idx="0">
                <a:schemeClr val="dk1"/>
              </a:fillRef>
              <a:effectRef idx="0">
                <a:schemeClr val="dk1"/>
              </a:effectRef>
              <a:fontRef idx="minor">
                <a:schemeClr val="tx1"/>
              </a:fontRef>
            </p:style>
          </p:cxnSp>
        </p:grpSp>
        <p:grpSp>
          <p:nvGrpSpPr>
            <p:cNvPr id="90" name="Group 89">
              <a:extLst>
                <a:ext uri="{FF2B5EF4-FFF2-40B4-BE49-F238E27FC236}">
                  <a16:creationId xmlns:a16="http://schemas.microsoft.com/office/drawing/2014/main" id="{169D159A-AD55-F0DC-35E8-B57AC9EC3BCB}"/>
                </a:ext>
              </a:extLst>
            </p:cNvPr>
            <p:cNvGrpSpPr/>
            <p:nvPr/>
          </p:nvGrpSpPr>
          <p:grpSpPr>
            <a:xfrm rot="16200000">
              <a:off x="1056867" y="2249756"/>
              <a:ext cx="1467456" cy="338554"/>
              <a:chOff x="1152795" y="1850491"/>
              <a:chExt cx="1467456" cy="338554"/>
            </a:xfrm>
          </p:grpSpPr>
          <p:cxnSp>
            <p:nvCxnSpPr>
              <p:cNvPr id="76" name="Straight Connector 75">
                <a:extLst>
                  <a:ext uri="{FF2B5EF4-FFF2-40B4-BE49-F238E27FC236}">
                    <a16:creationId xmlns:a16="http://schemas.microsoft.com/office/drawing/2014/main" id="{A2CDDD9B-968B-9368-25D1-2AA519594737}"/>
                  </a:ext>
                </a:extLst>
              </p:cNvPr>
              <p:cNvCxnSpPr>
                <a:cxnSpLocks/>
              </p:cNvCxnSpPr>
              <p:nvPr/>
            </p:nvCxnSpPr>
            <p:spPr>
              <a:xfrm>
                <a:off x="1152795" y="1908400"/>
                <a:ext cx="0" cy="237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19FB5492-4A28-13BA-F58B-3A7C354ED8E8}"/>
                  </a:ext>
                </a:extLst>
              </p:cNvPr>
              <p:cNvCxnSpPr>
                <a:cxnSpLocks/>
              </p:cNvCxnSpPr>
              <p:nvPr/>
            </p:nvCxnSpPr>
            <p:spPr>
              <a:xfrm>
                <a:off x="2620251" y="1900974"/>
                <a:ext cx="0" cy="237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Arrow Connector 87">
                <a:extLst>
                  <a:ext uri="{FF2B5EF4-FFF2-40B4-BE49-F238E27FC236}">
                    <a16:creationId xmlns:a16="http://schemas.microsoft.com/office/drawing/2014/main" id="{73F992C6-2BF4-6379-7F26-E085FE978B77}"/>
                  </a:ext>
                </a:extLst>
              </p:cNvPr>
              <p:cNvCxnSpPr>
                <a:cxnSpLocks/>
              </p:cNvCxnSpPr>
              <p:nvPr/>
            </p:nvCxnSpPr>
            <p:spPr>
              <a:xfrm>
                <a:off x="1152795" y="2027187"/>
                <a:ext cx="146023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9" name="Rectangle 88">
                <a:extLst>
                  <a:ext uri="{FF2B5EF4-FFF2-40B4-BE49-F238E27FC236}">
                    <a16:creationId xmlns:a16="http://schemas.microsoft.com/office/drawing/2014/main" id="{38FE1CFA-ED2E-1A6F-CEAF-1AF65072AF01}"/>
                  </a:ext>
                </a:extLst>
              </p:cNvPr>
              <p:cNvSpPr/>
              <p:nvPr/>
            </p:nvSpPr>
            <p:spPr>
              <a:xfrm>
                <a:off x="1314577" y="1995279"/>
                <a:ext cx="1119886" cy="693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solidFill>
                    <a:srgbClr val="C00000"/>
                  </a:solidFill>
                </a:endParaRPr>
              </a:p>
            </p:txBody>
          </p:sp>
          <p:sp>
            <p:nvSpPr>
              <p:cNvPr id="73" name="TextBox 72">
                <a:extLst>
                  <a:ext uri="{FF2B5EF4-FFF2-40B4-BE49-F238E27FC236}">
                    <a16:creationId xmlns:a16="http://schemas.microsoft.com/office/drawing/2014/main" id="{4263E790-0FF4-D626-3C2D-8A0E72A18817}"/>
                  </a:ext>
                </a:extLst>
              </p:cNvPr>
              <p:cNvSpPr txBox="1"/>
              <p:nvPr/>
            </p:nvSpPr>
            <p:spPr>
              <a:xfrm>
                <a:off x="1267382" y="1850491"/>
                <a:ext cx="1220334" cy="338554"/>
              </a:xfrm>
              <a:prstGeom prst="rect">
                <a:avLst/>
              </a:prstGeom>
              <a:noFill/>
            </p:spPr>
            <p:txBody>
              <a:bodyPr wrap="none" rtlCol="0">
                <a:spAutoFit/>
              </a:bodyPr>
              <a:lstStyle/>
              <a:p>
                <a:r>
                  <a:rPr lang="pt-BR" sz="1600" noProof="0" dirty="0">
                    <a:solidFill>
                      <a:srgbClr val="C00000"/>
                    </a:solidFill>
                  </a:rPr>
                  <a:t>tipo de MAC</a:t>
                </a:r>
              </a:p>
            </p:txBody>
          </p:sp>
        </p:grpSp>
      </p:grpSp>
      <p:grpSp>
        <p:nvGrpSpPr>
          <p:cNvPr id="5" name="Group 4">
            <a:extLst>
              <a:ext uri="{FF2B5EF4-FFF2-40B4-BE49-F238E27FC236}">
                <a16:creationId xmlns:a16="http://schemas.microsoft.com/office/drawing/2014/main" id="{6025436F-B5D7-3DC2-6E7D-F45D3BA91104}"/>
              </a:ext>
            </a:extLst>
          </p:cNvPr>
          <p:cNvGrpSpPr/>
          <p:nvPr/>
        </p:nvGrpSpPr>
        <p:grpSpPr>
          <a:xfrm>
            <a:off x="3269049" y="3505269"/>
            <a:ext cx="4804872" cy="1533684"/>
            <a:chOff x="3269049" y="3505269"/>
            <a:chExt cx="4804872" cy="1533684"/>
          </a:xfrm>
        </p:grpSpPr>
        <p:cxnSp>
          <p:nvCxnSpPr>
            <p:cNvPr id="4" name="Straight Connector 3">
              <a:extLst>
                <a:ext uri="{FF2B5EF4-FFF2-40B4-BE49-F238E27FC236}">
                  <a16:creationId xmlns:a16="http://schemas.microsoft.com/office/drawing/2014/main" id="{5BA24EFB-63BD-34FD-0620-3B5EF6672A1D}"/>
                </a:ext>
              </a:extLst>
            </p:cNvPr>
            <p:cNvCxnSpPr>
              <a:cxnSpLocks/>
            </p:cNvCxnSpPr>
            <p:nvPr/>
          </p:nvCxnSpPr>
          <p:spPr>
            <a:xfrm>
              <a:off x="3916783" y="3505269"/>
              <a:ext cx="0" cy="102846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506C650-F72E-4FCF-8F80-5B424E82CC76}"/>
                </a:ext>
              </a:extLst>
            </p:cNvPr>
            <p:cNvSpPr txBox="1"/>
            <p:nvPr/>
          </p:nvSpPr>
          <p:spPr>
            <a:xfrm>
              <a:off x="3269049" y="4515733"/>
              <a:ext cx="1322049" cy="523220"/>
            </a:xfrm>
            <a:prstGeom prst="rect">
              <a:avLst/>
            </a:prstGeom>
            <a:noFill/>
          </p:spPr>
          <p:txBody>
            <a:bodyPr wrap="square" rtlCol="0">
              <a:spAutoFit/>
            </a:bodyPr>
            <a:lstStyle/>
            <a:p>
              <a:r>
                <a:rPr lang="pt-BR" sz="2800" noProof="0" dirty="0">
                  <a:solidFill>
                    <a:srgbClr val="C00000"/>
                  </a:solidFill>
                </a:rPr>
                <a:t>OFDMA</a:t>
              </a:r>
              <a:endParaRPr lang="pt-BR" sz="2400" noProof="0" dirty="0">
                <a:solidFill>
                  <a:srgbClr val="C00000"/>
                </a:solidFill>
              </a:endParaRPr>
            </a:p>
          </p:txBody>
        </p:sp>
        <p:cxnSp>
          <p:nvCxnSpPr>
            <p:cNvPr id="44" name="Straight Connector 43">
              <a:extLst>
                <a:ext uri="{FF2B5EF4-FFF2-40B4-BE49-F238E27FC236}">
                  <a16:creationId xmlns:a16="http://schemas.microsoft.com/office/drawing/2014/main" id="{D06C88D0-DEA3-B7E7-95AC-841F245A924B}"/>
                </a:ext>
              </a:extLst>
            </p:cNvPr>
            <p:cNvCxnSpPr>
              <a:cxnSpLocks/>
            </p:cNvCxnSpPr>
            <p:nvPr/>
          </p:nvCxnSpPr>
          <p:spPr>
            <a:xfrm>
              <a:off x="7255674" y="3520810"/>
              <a:ext cx="0" cy="346318"/>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BA2434BB-6BFC-E113-9476-02DB0C9C1F6C}"/>
                </a:ext>
              </a:extLst>
            </p:cNvPr>
            <p:cNvSpPr txBox="1"/>
            <p:nvPr/>
          </p:nvSpPr>
          <p:spPr>
            <a:xfrm>
              <a:off x="6450370" y="3804195"/>
              <a:ext cx="1623551" cy="523220"/>
            </a:xfrm>
            <a:prstGeom prst="rect">
              <a:avLst/>
            </a:prstGeom>
            <a:noFill/>
          </p:spPr>
          <p:txBody>
            <a:bodyPr wrap="square" rtlCol="0">
              <a:spAutoFit/>
            </a:bodyPr>
            <a:lstStyle/>
            <a:p>
              <a:r>
                <a:rPr lang="pt-BR" sz="2800" noProof="0" dirty="0">
                  <a:solidFill>
                    <a:srgbClr val="C00000"/>
                  </a:solidFill>
                </a:rPr>
                <a:t>CSMA/CA</a:t>
              </a:r>
            </a:p>
          </p:txBody>
        </p:sp>
      </p:grpSp>
      <p:grpSp>
        <p:nvGrpSpPr>
          <p:cNvPr id="18" name="Group 17">
            <a:extLst>
              <a:ext uri="{FF2B5EF4-FFF2-40B4-BE49-F238E27FC236}">
                <a16:creationId xmlns:a16="http://schemas.microsoft.com/office/drawing/2014/main" id="{1377783F-5FD6-4424-1B16-4A82C69461B8}"/>
              </a:ext>
            </a:extLst>
          </p:cNvPr>
          <p:cNvGrpSpPr/>
          <p:nvPr/>
        </p:nvGrpSpPr>
        <p:grpSpPr>
          <a:xfrm>
            <a:off x="1609944" y="3166791"/>
            <a:ext cx="9482434" cy="2060746"/>
            <a:chOff x="1609944" y="3166791"/>
            <a:chExt cx="9482434" cy="2060746"/>
          </a:xfrm>
        </p:grpSpPr>
        <p:grpSp>
          <p:nvGrpSpPr>
            <p:cNvPr id="17" name="Group 16">
              <a:extLst>
                <a:ext uri="{FF2B5EF4-FFF2-40B4-BE49-F238E27FC236}">
                  <a16:creationId xmlns:a16="http://schemas.microsoft.com/office/drawing/2014/main" id="{574AA1F6-6165-1B7A-9FF7-C20EC9A310CE}"/>
                </a:ext>
              </a:extLst>
            </p:cNvPr>
            <p:cNvGrpSpPr/>
            <p:nvPr/>
          </p:nvGrpSpPr>
          <p:grpSpPr>
            <a:xfrm>
              <a:off x="2784004" y="3166791"/>
              <a:ext cx="8308374" cy="2060746"/>
              <a:chOff x="2784004" y="3166791"/>
              <a:chExt cx="8308374" cy="2060746"/>
            </a:xfrm>
          </p:grpSpPr>
          <p:grpSp>
            <p:nvGrpSpPr>
              <p:cNvPr id="12" name="Group 11">
                <a:extLst>
                  <a:ext uri="{FF2B5EF4-FFF2-40B4-BE49-F238E27FC236}">
                    <a16:creationId xmlns:a16="http://schemas.microsoft.com/office/drawing/2014/main" id="{6BE99E6F-6A46-DE65-74AF-21AAB954A8FC}"/>
                  </a:ext>
                </a:extLst>
              </p:cNvPr>
              <p:cNvGrpSpPr/>
              <p:nvPr/>
            </p:nvGrpSpPr>
            <p:grpSpPr>
              <a:xfrm>
                <a:off x="2784004" y="3166791"/>
                <a:ext cx="2234410" cy="1197236"/>
                <a:chOff x="2784004" y="3166791"/>
                <a:chExt cx="2234410" cy="1197236"/>
              </a:xfrm>
            </p:grpSpPr>
            <p:cxnSp>
              <p:nvCxnSpPr>
                <p:cNvPr id="25" name="Straight Connector 24">
                  <a:extLst>
                    <a:ext uri="{FF2B5EF4-FFF2-40B4-BE49-F238E27FC236}">
                      <a16:creationId xmlns:a16="http://schemas.microsoft.com/office/drawing/2014/main" id="{8BDEED38-77A7-2700-70A7-D89C6FA625AE}"/>
                    </a:ext>
                  </a:extLst>
                </p:cNvPr>
                <p:cNvCxnSpPr>
                  <a:cxnSpLocks/>
                </p:cNvCxnSpPr>
                <p:nvPr/>
              </p:nvCxnSpPr>
              <p:spPr>
                <a:xfrm>
                  <a:off x="3917384" y="3166791"/>
                  <a:ext cx="0" cy="346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BE5794D-4228-FD1E-301F-A3B5296DAD82}"/>
                    </a:ext>
                  </a:extLst>
                </p:cNvPr>
                <p:cNvCxnSpPr/>
                <p:nvPr/>
              </p:nvCxnSpPr>
              <p:spPr>
                <a:xfrm>
                  <a:off x="3342127" y="3513109"/>
                  <a:ext cx="115246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A6BE9AB-EEBB-1970-81F9-9BB444803C72}"/>
                    </a:ext>
                  </a:extLst>
                </p:cNvPr>
                <p:cNvCxnSpPr>
                  <a:cxnSpLocks/>
                </p:cNvCxnSpPr>
                <p:nvPr/>
              </p:nvCxnSpPr>
              <p:spPr>
                <a:xfrm>
                  <a:off x="3349389" y="3505269"/>
                  <a:ext cx="0" cy="346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8B0FAA3-430E-82E9-B095-FDB9588A3D9C}"/>
                    </a:ext>
                  </a:extLst>
                </p:cNvPr>
                <p:cNvCxnSpPr>
                  <a:cxnSpLocks/>
                </p:cNvCxnSpPr>
                <p:nvPr/>
              </p:nvCxnSpPr>
              <p:spPr>
                <a:xfrm>
                  <a:off x="4485303" y="3508444"/>
                  <a:ext cx="0" cy="346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B37F727-07B0-32A7-0CBC-EBDB371E0256}"/>
                    </a:ext>
                  </a:extLst>
                </p:cNvPr>
                <p:cNvSpPr txBox="1"/>
                <p:nvPr/>
              </p:nvSpPr>
              <p:spPr>
                <a:xfrm>
                  <a:off x="2784004" y="3902362"/>
                  <a:ext cx="1152466" cy="461665"/>
                </a:xfrm>
                <a:prstGeom prst="rect">
                  <a:avLst/>
                </a:prstGeom>
                <a:noFill/>
              </p:spPr>
              <p:txBody>
                <a:bodyPr wrap="square" rtlCol="0">
                  <a:spAutoFit/>
                </a:bodyPr>
                <a:lstStyle/>
                <a:p>
                  <a:r>
                    <a:rPr lang="pt-BR" sz="2400" noProof="0" dirty="0"/>
                    <a:t>TDMA</a:t>
                  </a:r>
                </a:p>
              </p:txBody>
            </p:sp>
            <p:sp>
              <p:nvSpPr>
                <p:cNvPr id="42" name="TextBox 41">
                  <a:extLst>
                    <a:ext uri="{FF2B5EF4-FFF2-40B4-BE49-F238E27FC236}">
                      <a16:creationId xmlns:a16="http://schemas.microsoft.com/office/drawing/2014/main" id="{C458CF31-4B28-732D-008E-ACE47715875A}"/>
                    </a:ext>
                  </a:extLst>
                </p:cNvPr>
                <p:cNvSpPr txBox="1"/>
                <p:nvPr/>
              </p:nvSpPr>
              <p:spPr>
                <a:xfrm>
                  <a:off x="3956108" y="3902362"/>
                  <a:ext cx="1062306" cy="461665"/>
                </a:xfrm>
                <a:prstGeom prst="rect">
                  <a:avLst/>
                </a:prstGeom>
                <a:noFill/>
              </p:spPr>
              <p:txBody>
                <a:bodyPr wrap="square" rtlCol="0">
                  <a:spAutoFit/>
                </a:bodyPr>
                <a:lstStyle/>
                <a:p>
                  <a:r>
                    <a:rPr lang="pt-BR" sz="2400" noProof="0" dirty="0"/>
                    <a:t>FDMA</a:t>
                  </a:r>
                </a:p>
              </p:txBody>
            </p:sp>
          </p:grpSp>
          <p:grpSp>
            <p:nvGrpSpPr>
              <p:cNvPr id="16" name="Group 15">
                <a:extLst>
                  <a:ext uri="{FF2B5EF4-FFF2-40B4-BE49-F238E27FC236}">
                    <a16:creationId xmlns:a16="http://schemas.microsoft.com/office/drawing/2014/main" id="{310B921A-B602-AB04-6338-DDFAA83F7441}"/>
                  </a:ext>
                </a:extLst>
              </p:cNvPr>
              <p:cNvGrpSpPr/>
              <p:nvPr/>
            </p:nvGrpSpPr>
            <p:grpSpPr>
              <a:xfrm>
                <a:off x="5200536" y="3174674"/>
                <a:ext cx="4138598" cy="2052863"/>
                <a:chOff x="5200536" y="3174674"/>
                <a:chExt cx="4138598" cy="2052863"/>
              </a:xfrm>
            </p:grpSpPr>
            <p:cxnSp>
              <p:nvCxnSpPr>
                <p:cNvPr id="37" name="Straight Connector 36">
                  <a:extLst>
                    <a:ext uri="{FF2B5EF4-FFF2-40B4-BE49-F238E27FC236}">
                      <a16:creationId xmlns:a16="http://schemas.microsoft.com/office/drawing/2014/main" id="{711CA2CC-BCA5-C328-0C44-26D88169ED03}"/>
                    </a:ext>
                  </a:extLst>
                </p:cNvPr>
                <p:cNvCxnSpPr>
                  <a:cxnSpLocks/>
                </p:cNvCxnSpPr>
                <p:nvPr/>
              </p:nvCxnSpPr>
              <p:spPr>
                <a:xfrm>
                  <a:off x="7257891" y="3174674"/>
                  <a:ext cx="0" cy="346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378BDD0-7299-6312-5688-29D42FEFCFEE}"/>
                    </a:ext>
                  </a:extLst>
                </p:cNvPr>
                <p:cNvCxnSpPr/>
                <p:nvPr/>
              </p:nvCxnSpPr>
              <p:spPr>
                <a:xfrm>
                  <a:off x="5700806" y="3520992"/>
                  <a:ext cx="31194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4387A5F-71BE-259C-D833-3D3656C124B9}"/>
                    </a:ext>
                  </a:extLst>
                </p:cNvPr>
                <p:cNvCxnSpPr>
                  <a:cxnSpLocks/>
                </p:cNvCxnSpPr>
                <p:nvPr/>
              </p:nvCxnSpPr>
              <p:spPr>
                <a:xfrm>
                  <a:off x="5701596" y="3516327"/>
                  <a:ext cx="0" cy="346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5C4F074-CFB1-628C-A84B-4AD7FCB1FC53}"/>
                    </a:ext>
                  </a:extLst>
                </p:cNvPr>
                <p:cNvCxnSpPr>
                  <a:cxnSpLocks/>
                </p:cNvCxnSpPr>
                <p:nvPr/>
              </p:nvCxnSpPr>
              <p:spPr>
                <a:xfrm>
                  <a:off x="8812304" y="3516327"/>
                  <a:ext cx="0" cy="34631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273DEBD-017B-0ECA-72EC-C701AE3BBA9F}"/>
                    </a:ext>
                  </a:extLst>
                </p:cNvPr>
                <p:cNvCxnSpPr>
                  <a:cxnSpLocks/>
                </p:cNvCxnSpPr>
                <p:nvPr/>
              </p:nvCxnSpPr>
              <p:spPr>
                <a:xfrm>
                  <a:off x="8004921" y="3516327"/>
                  <a:ext cx="5151" cy="101741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E9955B7-B8CB-8A11-BA1C-26D1A543F1FB}"/>
                    </a:ext>
                  </a:extLst>
                </p:cNvPr>
                <p:cNvCxnSpPr>
                  <a:cxnSpLocks/>
                </p:cNvCxnSpPr>
                <p:nvPr/>
              </p:nvCxnSpPr>
              <p:spPr>
                <a:xfrm>
                  <a:off x="6450529" y="3516327"/>
                  <a:ext cx="3411" cy="102057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C72C09BF-4242-907B-5063-404335178C05}"/>
                    </a:ext>
                  </a:extLst>
                </p:cNvPr>
                <p:cNvSpPr txBox="1"/>
                <p:nvPr/>
              </p:nvSpPr>
              <p:spPr>
                <a:xfrm>
                  <a:off x="5200536" y="3894186"/>
                  <a:ext cx="1062306" cy="461665"/>
                </a:xfrm>
                <a:prstGeom prst="rect">
                  <a:avLst/>
                </a:prstGeom>
                <a:noFill/>
              </p:spPr>
              <p:txBody>
                <a:bodyPr wrap="square" rtlCol="0">
                  <a:spAutoFit/>
                </a:bodyPr>
                <a:lstStyle/>
                <a:p>
                  <a:r>
                    <a:rPr lang="pt-BR" sz="2400" noProof="0" dirty="0"/>
                    <a:t>Aloha</a:t>
                  </a:r>
                </a:p>
              </p:txBody>
            </p:sp>
            <p:sp>
              <p:nvSpPr>
                <p:cNvPr id="50" name="TextBox 49">
                  <a:extLst>
                    <a:ext uri="{FF2B5EF4-FFF2-40B4-BE49-F238E27FC236}">
                      <a16:creationId xmlns:a16="http://schemas.microsoft.com/office/drawing/2014/main" id="{2D5CC7CF-221E-ED3F-39D2-52144CDCFE55}"/>
                    </a:ext>
                  </a:extLst>
                </p:cNvPr>
                <p:cNvSpPr txBox="1"/>
                <p:nvPr/>
              </p:nvSpPr>
              <p:spPr>
                <a:xfrm>
                  <a:off x="5977218" y="4536899"/>
                  <a:ext cx="1062306" cy="690638"/>
                </a:xfrm>
                <a:prstGeom prst="rect">
                  <a:avLst/>
                </a:prstGeom>
                <a:noFill/>
              </p:spPr>
              <p:txBody>
                <a:bodyPr wrap="square" rtlCol="0">
                  <a:spAutoFit/>
                </a:bodyPr>
                <a:lstStyle/>
                <a:p>
                  <a:pPr>
                    <a:lnSpc>
                      <a:spcPct val="80000"/>
                    </a:lnSpc>
                  </a:pPr>
                  <a:r>
                    <a:rPr lang="pt-BR" sz="2400" noProof="0" dirty="0" err="1"/>
                    <a:t>slotted</a:t>
                  </a:r>
                  <a:r>
                    <a:rPr lang="pt-BR" sz="2400" noProof="0" dirty="0"/>
                    <a:t> Aloha</a:t>
                  </a:r>
                </a:p>
              </p:txBody>
            </p:sp>
            <p:sp>
              <p:nvSpPr>
                <p:cNvPr id="51" name="TextBox 50">
                  <a:extLst>
                    <a:ext uri="{FF2B5EF4-FFF2-40B4-BE49-F238E27FC236}">
                      <a16:creationId xmlns:a16="http://schemas.microsoft.com/office/drawing/2014/main" id="{14C8A556-F6D2-DA2F-1B1B-EFC7B7A63073}"/>
                    </a:ext>
                  </a:extLst>
                </p:cNvPr>
                <p:cNvSpPr txBox="1"/>
                <p:nvPr/>
              </p:nvSpPr>
              <p:spPr>
                <a:xfrm>
                  <a:off x="8276828" y="3886438"/>
                  <a:ext cx="1062306" cy="461665"/>
                </a:xfrm>
                <a:prstGeom prst="rect">
                  <a:avLst/>
                </a:prstGeom>
                <a:noFill/>
              </p:spPr>
              <p:txBody>
                <a:bodyPr wrap="square" rtlCol="0">
                  <a:spAutoFit/>
                </a:bodyPr>
                <a:lstStyle/>
                <a:p>
                  <a:r>
                    <a:rPr lang="pt-BR" sz="2400" noProof="0" dirty="0"/>
                    <a:t>CSMA</a:t>
                  </a:r>
                </a:p>
              </p:txBody>
            </p:sp>
            <p:sp>
              <p:nvSpPr>
                <p:cNvPr id="53" name="TextBox 52">
                  <a:extLst>
                    <a:ext uri="{FF2B5EF4-FFF2-40B4-BE49-F238E27FC236}">
                      <a16:creationId xmlns:a16="http://schemas.microsoft.com/office/drawing/2014/main" id="{FF130997-CEFC-6295-5D6D-4AE835CB781E}"/>
                    </a:ext>
                  </a:extLst>
                </p:cNvPr>
                <p:cNvSpPr txBox="1"/>
                <p:nvPr/>
              </p:nvSpPr>
              <p:spPr>
                <a:xfrm>
                  <a:off x="7181005" y="4533738"/>
                  <a:ext cx="1527504" cy="690638"/>
                </a:xfrm>
                <a:prstGeom prst="rect">
                  <a:avLst/>
                </a:prstGeom>
                <a:noFill/>
              </p:spPr>
              <p:txBody>
                <a:bodyPr wrap="square" rtlCol="0">
                  <a:spAutoFit/>
                </a:bodyPr>
                <a:lstStyle/>
                <a:p>
                  <a:pPr>
                    <a:lnSpc>
                      <a:spcPct val="80000"/>
                    </a:lnSpc>
                  </a:pPr>
                  <a:r>
                    <a:rPr lang="pt-BR" sz="2400" noProof="0" dirty="0"/>
                    <a:t>CSMA/CD</a:t>
                  </a:r>
                </a:p>
                <a:p>
                  <a:pPr>
                    <a:lnSpc>
                      <a:spcPct val="80000"/>
                    </a:lnSpc>
                  </a:pPr>
                  <a:r>
                    <a:rPr lang="pt-BR" sz="2400" noProof="0" dirty="0"/>
                    <a:t>(Ethernet)</a:t>
                  </a:r>
                </a:p>
              </p:txBody>
            </p:sp>
          </p:grpSp>
          <p:cxnSp>
            <p:nvCxnSpPr>
              <p:cNvPr id="65" name="Straight Connector 64">
                <a:extLst>
                  <a:ext uri="{FF2B5EF4-FFF2-40B4-BE49-F238E27FC236}">
                    <a16:creationId xmlns:a16="http://schemas.microsoft.com/office/drawing/2014/main" id="{CBCD4464-12E6-9A8B-B520-77CB1C3FB4CF}"/>
                  </a:ext>
                </a:extLst>
              </p:cNvPr>
              <p:cNvCxnSpPr/>
              <p:nvPr/>
            </p:nvCxnSpPr>
            <p:spPr>
              <a:xfrm>
                <a:off x="10573339" y="3174674"/>
                <a:ext cx="0" cy="70204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D165CF12-AAB8-CAEF-F363-127A49D32F94}"/>
                  </a:ext>
                </a:extLst>
              </p:cNvPr>
              <p:cNvSpPr txBox="1"/>
              <p:nvPr/>
            </p:nvSpPr>
            <p:spPr>
              <a:xfrm>
                <a:off x="10066135" y="3901777"/>
                <a:ext cx="1026243" cy="461665"/>
              </a:xfrm>
              <a:prstGeom prst="rect">
                <a:avLst/>
              </a:prstGeom>
              <a:noFill/>
            </p:spPr>
            <p:txBody>
              <a:bodyPr wrap="none" rtlCol="0">
                <a:spAutoFit/>
              </a:bodyPr>
              <a:lstStyle/>
              <a:p>
                <a:r>
                  <a:rPr lang="pt-BR" sz="2400" noProof="0" dirty="0" err="1"/>
                  <a:t>polling</a:t>
                </a:r>
                <a:endParaRPr lang="pt-BR" sz="2400" noProof="0" dirty="0"/>
              </a:p>
            </p:txBody>
          </p:sp>
        </p:grpSp>
        <p:grpSp>
          <p:nvGrpSpPr>
            <p:cNvPr id="101" name="Group 100">
              <a:extLst>
                <a:ext uri="{FF2B5EF4-FFF2-40B4-BE49-F238E27FC236}">
                  <a16:creationId xmlns:a16="http://schemas.microsoft.com/office/drawing/2014/main" id="{2E1E516B-4E4E-DE95-6FB1-EB7827C404D3}"/>
                </a:ext>
              </a:extLst>
            </p:cNvPr>
            <p:cNvGrpSpPr/>
            <p:nvPr/>
          </p:nvGrpSpPr>
          <p:grpSpPr>
            <a:xfrm rot="16200000">
              <a:off x="947583" y="3947995"/>
              <a:ext cx="1663276" cy="338554"/>
              <a:chOff x="328191" y="2415598"/>
              <a:chExt cx="1663276" cy="338554"/>
            </a:xfrm>
          </p:grpSpPr>
          <p:cxnSp>
            <p:nvCxnSpPr>
              <p:cNvPr id="92" name="Straight Connector 91">
                <a:extLst>
                  <a:ext uri="{FF2B5EF4-FFF2-40B4-BE49-F238E27FC236}">
                    <a16:creationId xmlns:a16="http://schemas.microsoft.com/office/drawing/2014/main" id="{395B28F2-24E4-B704-67E4-EEA2EDCAABBA}"/>
                  </a:ext>
                </a:extLst>
              </p:cNvPr>
              <p:cNvCxnSpPr>
                <a:cxnSpLocks/>
              </p:cNvCxnSpPr>
              <p:nvPr/>
            </p:nvCxnSpPr>
            <p:spPr>
              <a:xfrm>
                <a:off x="328191" y="2485122"/>
                <a:ext cx="0" cy="237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021BBD8B-1C8A-0834-DB05-CA717095DFB0}"/>
                  </a:ext>
                </a:extLst>
              </p:cNvPr>
              <p:cNvCxnSpPr>
                <a:cxnSpLocks/>
              </p:cNvCxnSpPr>
              <p:nvPr/>
            </p:nvCxnSpPr>
            <p:spPr>
              <a:xfrm>
                <a:off x="1991467" y="2487845"/>
                <a:ext cx="0" cy="237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C59BB36C-1299-2DF9-223E-5CAEEE6A0A79}"/>
                  </a:ext>
                </a:extLst>
              </p:cNvPr>
              <p:cNvCxnSpPr>
                <a:cxnSpLocks/>
              </p:cNvCxnSpPr>
              <p:nvPr/>
            </p:nvCxnSpPr>
            <p:spPr>
              <a:xfrm>
                <a:off x="328191" y="2603909"/>
                <a:ext cx="1663276"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5" name="Rectangle 94">
                <a:extLst>
                  <a:ext uri="{FF2B5EF4-FFF2-40B4-BE49-F238E27FC236}">
                    <a16:creationId xmlns:a16="http://schemas.microsoft.com/office/drawing/2014/main" id="{84FDCD85-EBEC-0849-F6DC-F45B3C58C14A}"/>
                  </a:ext>
                </a:extLst>
              </p:cNvPr>
              <p:cNvSpPr/>
              <p:nvPr/>
            </p:nvSpPr>
            <p:spPr>
              <a:xfrm>
                <a:off x="500341" y="2572052"/>
                <a:ext cx="1336141" cy="9197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solidFill>
                    <a:srgbClr val="C00000"/>
                  </a:solidFill>
                </a:endParaRPr>
              </a:p>
            </p:txBody>
          </p:sp>
          <p:sp>
            <p:nvSpPr>
              <p:cNvPr id="96" name="TextBox 95">
                <a:extLst>
                  <a:ext uri="{FF2B5EF4-FFF2-40B4-BE49-F238E27FC236}">
                    <a16:creationId xmlns:a16="http://schemas.microsoft.com/office/drawing/2014/main" id="{7A8821E7-76B3-B6FD-4F9E-2083C32D63B2}"/>
                  </a:ext>
                </a:extLst>
              </p:cNvPr>
              <p:cNvSpPr txBox="1"/>
              <p:nvPr/>
            </p:nvSpPr>
            <p:spPr>
              <a:xfrm>
                <a:off x="355691" y="2415598"/>
                <a:ext cx="1629933" cy="338554"/>
              </a:xfrm>
              <a:prstGeom prst="rect">
                <a:avLst/>
              </a:prstGeom>
              <a:noFill/>
            </p:spPr>
            <p:txBody>
              <a:bodyPr wrap="none" rtlCol="0">
                <a:spAutoFit/>
              </a:bodyPr>
              <a:lstStyle/>
              <a:p>
                <a:r>
                  <a:rPr lang="pt-BR" sz="1600" noProof="0" dirty="0">
                    <a:solidFill>
                      <a:srgbClr val="C00000"/>
                    </a:solidFill>
                  </a:rPr>
                  <a:t>tipo de protocolo</a:t>
                </a:r>
              </a:p>
            </p:txBody>
          </p:sp>
        </p:grpSp>
      </p:grpSp>
      <p:grpSp>
        <p:nvGrpSpPr>
          <p:cNvPr id="117" name="Group 116">
            <a:extLst>
              <a:ext uri="{FF2B5EF4-FFF2-40B4-BE49-F238E27FC236}">
                <a16:creationId xmlns:a16="http://schemas.microsoft.com/office/drawing/2014/main" id="{C743C61E-EB82-ECB1-56E0-A9973CB69ADA}"/>
              </a:ext>
            </a:extLst>
          </p:cNvPr>
          <p:cNvGrpSpPr/>
          <p:nvPr/>
        </p:nvGrpSpPr>
        <p:grpSpPr>
          <a:xfrm>
            <a:off x="1643123" y="5081525"/>
            <a:ext cx="10319693" cy="1266502"/>
            <a:chOff x="1643123" y="5081525"/>
            <a:chExt cx="10319693" cy="1266502"/>
          </a:xfrm>
        </p:grpSpPr>
        <p:grpSp>
          <p:nvGrpSpPr>
            <p:cNvPr id="104" name="Group 103">
              <a:extLst>
                <a:ext uri="{FF2B5EF4-FFF2-40B4-BE49-F238E27FC236}">
                  <a16:creationId xmlns:a16="http://schemas.microsoft.com/office/drawing/2014/main" id="{7DBDFB72-54A2-85B2-D83D-296EE3B16F74}"/>
                </a:ext>
              </a:extLst>
            </p:cNvPr>
            <p:cNvGrpSpPr/>
            <p:nvPr/>
          </p:nvGrpSpPr>
          <p:grpSpPr>
            <a:xfrm rot="16200000">
              <a:off x="1276099" y="5448549"/>
              <a:ext cx="1072601" cy="338554"/>
              <a:chOff x="1152795" y="1850496"/>
              <a:chExt cx="1072601" cy="338554"/>
            </a:xfrm>
          </p:grpSpPr>
          <p:cxnSp>
            <p:nvCxnSpPr>
              <p:cNvPr id="105" name="Straight Connector 104">
                <a:extLst>
                  <a:ext uri="{FF2B5EF4-FFF2-40B4-BE49-F238E27FC236}">
                    <a16:creationId xmlns:a16="http://schemas.microsoft.com/office/drawing/2014/main" id="{88FDA375-361C-81A2-B1F8-E84B9A5E70F4}"/>
                  </a:ext>
                </a:extLst>
              </p:cNvPr>
              <p:cNvCxnSpPr>
                <a:cxnSpLocks/>
              </p:cNvCxnSpPr>
              <p:nvPr/>
            </p:nvCxnSpPr>
            <p:spPr>
              <a:xfrm>
                <a:off x="1152795" y="1908400"/>
                <a:ext cx="0" cy="237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470C7719-20DA-A945-8E39-1E1A9AF5868F}"/>
                  </a:ext>
                </a:extLst>
              </p:cNvPr>
              <p:cNvCxnSpPr>
                <a:cxnSpLocks/>
              </p:cNvCxnSpPr>
              <p:nvPr/>
            </p:nvCxnSpPr>
            <p:spPr>
              <a:xfrm>
                <a:off x="2225396" y="1901131"/>
                <a:ext cx="0" cy="237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Arrow Connector 106">
                <a:extLst>
                  <a:ext uri="{FF2B5EF4-FFF2-40B4-BE49-F238E27FC236}">
                    <a16:creationId xmlns:a16="http://schemas.microsoft.com/office/drawing/2014/main" id="{B83CE987-594E-8EB7-0210-9A092C6287E4}"/>
                  </a:ext>
                </a:extLst>
              </p:cNvPr>
              <p:cNvCxnSpPr>
                <a:cxnSpLocks/>
              </p:cNvCxnSpPr>
              <p:nvPr/>
            </p:nvCxnSpPr>
            <p:spPr>
              <a:xfrm>
                <a:off x="1152795" y="2027187"/>
                <a:ext cx="106979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9018ABA3-D53D-20C1-30BE-B00C095B82A9}"/>
                  </a:ext>
                </a:extLst>
              </p:cNvPr>
              <p:cNvSpPr/>
              <p:nvPr/>
            </p:nvSpPr>
            <p:spPr>
              <a:xfrm>
                <a:off x="1314577" y="1995280"/>
                <a:ext cx="637846" cy="663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09" name="TextBox 108">
                <a:extLst>
                  <a:ext uri="{FF2B5EF4-FFF2-40B4-BE49-F238E27FC236}">
                    <a16:creationId xmlns:a16="http://schemas.microsoft.com/office/drawing/2014/main" id="{BA1F9FCB-6F58-B947-2A1B-218B954634B1}"/>
                  </a:ext>
                </a:extLst>
              </p:cNvPr>
              <p:cNvSpPr txBox="1"/>
              <p:nvPr/>
            </p:nvSpPr>
            <p:spPr>
              <a:xfrm>
                <a:off x="1227719" y="1850496"/>
                <a:ext cx="819776" cy="338554"/>
              </a:xfrm>
              <a:prstGeom prst="rect">
                <a:avLst/>
              </a:prstGeom>
              <a:noFill/>
            </p:spPr>
            <p:txBody>
              <a:bodyPr wrap="none" rtlCol="0">
                <a:spAutoFit/>
              </a:bodyPr>
              <a:lstStyle/>
              <a:p>
                <a:r>
                  <a:rPr lang="pt-BR" sz="1600" noProof="0" dirty="0">
                    <a:solidFill>
                      <a:srgbClr val="C00000"/>
                    </a:solidFill>
                  </a:rPr>
                  <a:t>sistema</a:t>
                </a:r>
              </a:p>
            </p:txBody>
          </p:sp>
        </p:grpSp>
        <p:sp>
          <p:nvSpPr>
            <p:cNvPr id="112" name="TextBox 111">
              <a:extLst>
                <a:ext uri="{FF2B5EF4-FFF2-40B4-BE49-F238E27FC236}">
                  <a16:creationId xmlns:a16="http://schemas.microsoft.com/office/drawing/2014/main" id="{FBDC5025-E289-98E0-1085-DEAFB398807E}"/>
                </a:ext>
              </a:extLst>
            </p:cNvPr>
            <p:cNvSpPr txBox="1"/>
            <p:nvPr/>
          </p:nvSpPr>
          <p:spPr>
            <a:xfrm>
              <a:off x="2816698" y="5507797"/>
              <a:ext cx="2401209" cy="646331"/>
            </a:xfrm>
            <a:prstGeom prst="rect">
              <a:avLst/>
            </a:prstGeom>
            <a:noFill/>
          </p:spPr>
          <p:txBody>
            <a:bodyPr wrap="square" rtlCol="0">
              <a:spAutoFit/>
            </a:bodyPr>
            <a:lstStyle/>
            <a:p>
              <a:r>
                <a:rPr lang="pt-BR" noProof="0" dirty="0"/>
                <a:t>OFDMA: 4/5G, WiFi6; Bluetooth; satélite</a:t>
              </a:r>
            </a:p>
          </p:txBody>
        </p:sp>
        <p:sp>
          <p:nvSpPr>
            <p:cNvPr id="113" name="TextBox 112">
              <a:extLst>
                <a:ext uri="{FF2B5EF4-FFF2-40B4-BE49-F238E27FC236}">
                  <a16:creationId xmlns:a16="http://schemas.microsoft.com/office/drawing/2014/main" id="{F1680C9E-C919-18DB-469A-A2CA0E29E942}"/>
                </a:ext>
              </a:extLst>
            </p:cNvPr>
            <p:cNvSpPr txBox="1"/>
            <p:nvPr/>
          </p:nvSpPr>
          <p:spPr>
            <a:xfrm>
              <a:off x="5664202" y="5507797"/>
              <a:ext cx="2891084" cy="840230"/>
            </a:xfrm>
            <a:prstGeom prst="rect">
              <a:avLst/>
            </a:prstGeom>
            <a:noFill/>
          </p:spPr>
          <p:txBody>
            <a:bodyPr wrap="square" rtlCol="0">
              <a:spAutoFit/>
            </a:bodyPr>
            <a:lstStyle/>
            <a:p>
              <a:pPr marL="58738" lvl="1" algn="ctr">
                <a:lnSpc>
                  <a:spcPct val="90000"/>
                </a:lnSpc>
              </a:pPr>
              <a:r>
                <a:rPr lang="pt-BR" noProof="0" dirty="0"/>
                <a:t>WiFi; satélite; plano de controle: 4/5G, Bluetooth</a:t>
              </a:r>
            </a:p>
            <a:p>
              <a:pPr marL="58738" lvl="1" algn="ctr">
                <a:lnSpc>
                  <a:spcPct val="90000"/>
                </a:lnSpc>
              </a:pPr>
              <a:r>
                <a:rPr lang="pt-BR" noProof="0" dirty="0"/>
                <a:t> </a:t>
              </a:r>
              <a:r>
                <a:rPr lang="pt-BR" sz="1400" noProof="0" dirty="0"/>
                <a:t>(e muitas tecnologias com fio)</a:t>
              </a:r>
              <a:endParaRPr lang="pt-BR" noProof="0" dirty="0"/>
            </a:p>
          </p:txBody>
        </p:sp>
        <p:sp>
          <p:nvSpPr>
            <p:cNvPr id="114" name="TextBox 113">
              <a:extLst>
                <a:ext uri="{FF2B5EF4-FFF2-40B4-BE49-F238E27FC236}">
                  <a16:creationId xmlns:a16="http://schemas.microsoft.com/office/drawing/2014/main" id="{E0744799-D3CD-FB5E-46A4-AE8DF7FD2201}"/>
                </a:ext>
              </a:extLst>
            </p:cNvPr>
            <p:cNvSpPr txBox="1"/>
            <p:nvPr/>
          </p:nvSpPr>
          <p:spPr>
            <a:xfrm>
              <a:off x="9071732" y="5619231"/>
              <a:ext cx="2891084" cy="590931"/>
            </a:xfrm>
            <a:prstGeom prst="rect">
              <a:avLst/>
            </a:prstGeom>
            <a:noFill/>
          </p:spPr>
          <p:txBody>
            <a:bodyPr wrap="square" rtlCol="0">
              <a:spAutoFit/>
            </a:bodyPr>
            <a:lstStyle/>
            <a:p>
              <a:pPr marL="58738" lvl="1" algn="ctr">
                <a:lnSpc>
                  <a:spcPct val="90000"/>
                </a:lnSpc>
              </a:pPr>
              <a:r>
                <a:rPr lang="pt-BR" noProof="0" dirty="0"/>
                <a:t>Bluetooth, satélite</a:t>
              </a:r>
            </a:p>
            <a:p>
              <a:pPr marL="58738" lvl="1" algn="ctr">
                <a:lnSpc>
                  <a:spcPct val="90000"/>
                </a:lnSpc>
              </a:pPr>
              <a:r>
                <a:rPr lang="pt-BR" noProof="0" dirty="0"/>
                <a:t> </a:t>
              </a:r>
              <a:r>
                <a:rPr lang="pt-BR" sz="1400" noProof="0" dirty="0"/>
                <a:t>(e muitas tecnologias com fio)</a:t>
              </a:r>
              <a:endParaRPr lang="pt-BR" noProof="0" dirty="0"/>
            </a:p>
          </p:txBody>
        </p:sp>
      </p:grpSp>
      <p:sp>
        <p:nvSpPr>
          <p:cNvPr id="22" name="Slide Number Placeholder 21">
            <a:extLst>
              <a:ext uri="{FF2B5EF4-FFF2-40B4-BE49-F238E27FC236}">
                <a16:creationId xmlns:a16="http://schemas.microsoft.com/office/drawing/2014/main" id="{48AD4936-C43C-6247-2BED-ABD108380A28}"/>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51</a:t>
            </a:fld>
            <a:endParaRPr lang="pt-BR" noProof="0" dirty="0"/>
          </a:p>
        </p:txBody>
      </p:sp>
    </p:spTree>
    <p:extLst>
      <p:ext uri="{BB962C8B-B14F-4D97-AF65-F5344CB8AC3E}">
        <p14:creationId xmlns:p14="http://schemas.microsoft.com/office/powerpoint/2010/main" val="10585380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wipe(up)">
                                      <p:cBhvr>
                                        <p:cTn id="7" dur="500"/>
                                        <p:tgtEl>
                                          <p:spTgt spid="1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17"/>
                                        </p:tgtEl>
                                        <p:attrNameLst>
                                          <p:attrName>style.visibility</p:attrName>
                                        </p:attrNameLst>
                                      </p:cBhvr>
                                      <p:to>
                                        <p:strVal val="visible"/>
                                      </p:to>
                                    </p:set>
                                    <p:animEffect transition="in" filter="wipe(up)">
                                      <p:cBhvr>
                                        <p:cTn id="22"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02E4F1-C5EC-C76A-15D2-5E587A7482D7}"/>
              </a:ext>
            </a:extLst>
          </p:cNvPr>
          <p:cNvSpPr>
            <a:spLocks noGrp="1"/>
          </p:cNvSpPr>
          <p:nvPr>
            <p:ph type="title"/>
          </p:nvPr>
        </p:nvSpPr>
        <p:spPr/>
        <p:txBody>
          <a:bodyPr/>
          <a:lstStyle/>
          <a:p>
            <a:r>
              <a:rPr lang="pt-BR" noProof="0" dirty="0"/>
              <a:t>FDM: Frequency Division </a:t>
            </a:r>
            <a:r>
              <a:rPr lang="pt-BR" noProof="0" dirty="0" err="1"/>
              <a:t>Multiplexing</a:t>
            </a:r>
            <a:endParaRPr lang="pt-BR" noProof="0" dirty="0"/>
          </a:p>
        </p:txBody>
      </p:sp>
      <p:cxnSp>
        <p:nvCxnSpPr>
          <p:cNvPr id="7" name="Straight Connector 6">
            <a:extLst>
              <a:ext uri="{FF2B5EF4-FFF2-40B4-BE49-F238E27FC236}">
                <a16:creationId xmlns:a16="http://schemas.microsoft.com/office/drawing/2014/main" id="{DBB7E8BE-C384-B344-92C9-926324A09826}"/>
              </a:ext>
            </a:extLst>
          </p:cNvPr>
          <p:cNvCxnSpPr>
            <a:cxnSpLocks/>
          </p:cNvCxnSpPr>
          <p:nvPr/>
        </p:nvCxnSpPr>
        <p:spPr>
          <a:xfrm>
            <a:off x="1441176" y="5715000"/>
            <a:ext cx="885444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D189B634-6F23-C4A6-164F-8A0DEF544BBE}"/>
              </a:ext>
            </a:extLst>
          </p:cNvPr>
          <p:cNvGrpSpPr/>
          <p:nvPr/>
        </p:nvGrpSpPr>
        <p:grpSpPr>
          <a:xfrm>
            <a:off x="4010314" y="1891961"/>
            <a:ext cx="3705242" cy="3831929"/>
            <a:chOff x="4010314" y="1891961"/>
            <a:chExt cx="3705242" cy="3831929"/>
          </a:xfrm>
        </p:grpSpPr>
        <p:sp>
          <p:nvSpPr>
            <p:cNvPr id="21" name="Freeform 20">
              <a:extLst>
                <a:ext uri="{FF2B5EF4-FFF2-40B4-BE49-F238E27FC236}">
                  <a16:creationId xmlns:a16="http://schemas.microsoft.com/office/drawing/2014/main" id="{29CFD8CB-B90F-1B3C-D070-4381C6E93984}"/>
                </a:ext>
              </a:extLst>
            </p:cNvPr>
            <p:cNvSpPr/>
            <p:nvPr/>
          </p:nvSpPr>
          <p:spPr>
            <a:xfrm>
              <a:off x="4010314" y="1896761"/>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4E94B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 name="Freeform 22">
              <a:extLst>
                <a:ext uri="{FF2B5EF4-FFF2-40B4-BE49-F238E27FC236}">
                  <a16:creationId xmlns:a16="http://schemas.microsoft.com/office/drawing/2014/main" id="{54815B66-0CEC-7A3A-3E86-CF54D273A8A6}"/>
                </a:ext>
              </a:extLst>
            </p:cNvPr>
            <p:cNvSpPr/>
            <p:nvPr/>
          </p:nvSpPr>
          <p:spPr>
            <a:xfrm>
              <a:off x="4322409" y="189767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5CA19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4" name="Freeform 23">
              <a:extLst>
                <a:ext uri="{FF2B5EF4-FFF2-40B4-BE49-F238E27FC236}">
                  <a16:creationId xmlns:a16="http://schemas.microsoft.com/office/drawing/2014/main" id="{453C48F8-891D-4A62-C203-27B826D86188}"/>
                </a:ext>
              </a:extLst>
            </p:cNvPr>
            <p:cNvSpPr/>
            <p:nvPr/>
          </p:nvSpPr>
          <p:spPr>
            <a:xfrm>
              <a:off x="4641248" y="1891961"/>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969A2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5" name="Freeform 24">
              <a:extLst>
                <a:ext uri="{FF2B5EF4-FFF2-40B4-BE49-F238E27FC236}">
                  <a16:creationId xmlns:a16="http://schemas.microsoft.com/office/drawing/2014/main" id="{6BE5EE6D-ADB3-F377-837B-FAC49BE8CFC8}"/>
                </a:ext>
              </a:extLst>
            </p:cNvPr>
            <p:cNvSpPr/>
            <p:nvPr/>
          </p:nvSpPr>
          <p:spPr>
            <a:xfrm>
              <a:off x="4956483" y="1894501"/>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B4932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 name="Freeform 25">
              <a:extLst>
                <a:ext uri="{FF2B5EF4-FFF2-40B4-BE49-F238E27FC236}">
                  <a16:creationId xmlns:a16="http://schemas.microsoft.com/office/drawing/2014/main" id="{75A1C4F0-4851-1971-EF6F-2D4A82A9FE5F}"/>
                </a:ext>
              </a:extLst>
            </p:cNvPr>
            <p:cNvSpPr/>
            <p:nvPr/>
          </p:nvSpPr>
          <p:spPr>
            <a:xfrm>
              <a:off x="5274910" y="189767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B5693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 name="Freeform 26">
              <a:extLst>
                <a:ext uri="{FF2B5EF4-FFF2-40B4-BE49-F238E27FC236}">
                  <a16:creationId xmlns:a16="http://schemas.microsoft.com/office/drawing/2014/main" id="{405C0D60-0BA1-9482-2813-55FBB6E22761}"/>
                </a:ext>
              </a:extLst>
            </p:cNvPr>
            <p:cNvSpPr/>
            <p:nvPr/>
          </p:nvSpPr>
          <p:spPr>
            <a:xfrm>
              <a:off x="5593337" y="1894501"/>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C5574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 name="Freeform 27">
              <a:extLst>
                <a:ext uri="{FF2B5EF4-FFF2-40B4-BE49-F238E27FC236}">
                  <a16:creationId xmlns:a16="http://schemas.microsoft.com/office/drawing/2014/main" id="{D61E0FF1-AEC8-8241-84FE-8B5FB5943063}"/>
                </a:ext>
              </a:extLst>
            </p:cNvPr>
            <p:cNvSpPr/>
            <p:nvPr/>
          </p:nvSpPr>
          <p:spPr>
            <a:xfrm>
              <a:off x="5906341" y="189513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C35C8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 name="Freeform 28">
              <a:extLst>
                <a:ext uri="{FF2B5EF4-FFF2-40B4-BE49-F238E27FC236}">
                  <a16:creationId xmlns:a16="http://schemas.microsoft.com/office/drawing/2014/main" id="{8472CD31-CD03-D96F-DFEB-D64B999849DB}"/>
                </a:ext>
              </a:extLst>
            </p:cNvPr>
            <p:cNvSpPr/>
            <p:nvPr/>
          </p:nvSpPr>
          <p:spPr>
            <a:xfrm>
              <a:off x="6225900" y="189767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7F7DA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 name="Freeform 29">
              <a:extLst>
                <a:ext uri="{FF2B5EF4-FFF2-40B4-BE49-F238E27FC236}">
                  <a16:creationId xmlns:a16="http://schemas.microsoft.com/office/drawing/2014/main" id="{F3D155D5-A9F6-D9E7-AC6E-D3F5BFD236A3}"/>
                </a:ext>
              </a:extLst>
            </p:cNvPr>
            <p:cNvSpPr/>
            <p:nvPr/>
          </p:nvSpPr>
          <p:spPr>
            <a:xfrm>
              <a:off x="6544875" y="189767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5394B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 name="Freeform 30">
              <a:extLst>
                <a:ext uri="{FF2B5EF4-FFF2-40B4-BE49-F238E27FC236}">
                  <a16:creationId xmlns:a16="http://schemas.microsoft.com/office/drawing/2014/main" id="{9020A12B-AB53-6934-A270-6306207F55AE}"/>
                </a:ext>
              </a:extLst>
            </p:cNvPr>
            <p:cNvSpPr/>
            <p:nvPr/>
          </p:nvSpPr>
          <p:spPr>
            <a:xfrm>
              <a:off x="6858554" y="1897041"/>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54A29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 name="Freeform 31">
              <a:extLst>
                <a:ext uri="{FF2B5EF4-FFF2-40B4-BE49-F238E27FC236}">
                  <a16:creationId xmlns:a16="http://schemas.microsoft.com/office/drawing/2014/main" id="{1E934B7B-5192-6493-A6F3-290E7F3D4D2E}"/>
                </a:ext>
              </a:extLst>
            </p:cNvPr>
            <p:cNvSpPr/>
            <p:nvPr/>
          </p:nvSpPr>
          <p:spPr>
            <a:xfrm>
              <a:off x="7172233" y="189513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9B9F2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 name="Freeform 32">
              <a:extLst>
                <a:ext uri="{FF2B5EF4-FFF2-40B4-BE49-F238E27FC236}">
                  <a16:creationId xmlns:a16="http://schemas.microsoft.com/office/drawing/2014/main" id="{C023D52B-4B82-1592-6596-98ADBE11978F}"/>
                </a:ext>
              </a:extLst>
            </p:cNvPr>
            <p:cNvSpPr/>
            <p:nvPr/>
          </p:nvSpPr>
          <p:spPr>
            <a:xfrm>
              <a:off x="7490695" y="1895136"/>
              <a:ext cx="224861" cy="3826214"/>
            </a:xfrm>
            <a:custGeom>
              <a:avLst/>
              <a:gdLst>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8 h 3826213"/>
                <a:gd name="connsiteX1" fmla="*/ 311285 w 635540"/>
                <a:gd name="connsiteY1" fmla="*/ 0 h 3826213"/>
                <a:gd name="connsiteX2" fmla="*/ 0 w 635540"/>
                <a:gd name="connsiteY2" fmla="*/ 3826213 h 3826213"/>
                <a:gd name="connsiteX0" fmla="*/ 635540 w 635540"/>
                <a:gd name="connsiteY0" fmla="*/ 3819729 h 3826214"/>
                <a:gd name="connsiteX1" fmla="*/ 311285 w 635540"/>
                <a:gd name="connsiteY1" fmla="*/ 1 h 3826214"/>
                <a:gd name="connsiteX2" fmla="*/ 0 w 635540"/>
                <a:gd name="connsiteY2" fmla="*/ 3826214 h 3826214"/>
              </a:gdLst>
              <a:ahLst/>
              <a:cxnLst>
                <a:cxn ang="0">
                  <a:pos x="connsiteX0" y="connsiteY0"/>
                </a:cxn>
                <a:cxn ang="0">
                  <a:pos x="connsiteX1" y="connsiteY1"/>
                </a:cxn>
                <a:cxn ang="0">
                  <a:pos x="connsiteX2" y="connsiteY2"/>
                </a:cxn>
              </a:cxnLst>
              <a:rect l="l" t="t" r="r" b="b"/>
              <a:pathLst>
                <a:path w="635540" h="3826214">
                  <a:moveTo>
                    <a:pt x="635540" y="3819729"/>
                  </a:moveTo>
                  <a:cubicBezTo>
                    <a:pt x="527455" y="2546486"/>
                    <a:pt x="587709" y="2095"/>
                    <a:pt x="311285" y="1"/>
                  </a:cubicBezTo>
                  <a:cubicBezTo>
                    <a:pt x="34861" y="-2093"/>
                    <a:pt x="103762" y="2550810"/>
                    <a:pt x="0" y="3826214"/>
                  </a:cubicBezTo>
                </a:path>
              </a:pathLst>
            </a:custGeom>
            <a:noFill/>
            <a:ln w="22225">
              <a:solidFill>
                <a:srgbClr val="B3942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6" name="Straight Connector 5">
            <a:extLst>
              <a:ext uri="{FF2B5EF4-FFF2-40B4-BE49-F238E27FC236}">
                <a16:creationId xmlns:a16="http://schemas.microsoft.com/office/drawing/2014/main" id="{D4D3AF4A-4642-B478-8B2C-F062960F23CE}"/>
              </a:ext>
            </a:extLst>
          </p:cNvPr>
          <p:cNvCxnSpPr/>
          <p:nvPr/>
        </p:nvCxnSpPr>
        <p:spPr>
          <a:xfrm>
            <a:off x="58569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28C0056-B492-E5D6-ECB9-35307F1AD63D}"/>
              </a:ext>
            </a:extLst>
          </p:cNvPr>
          <p:cNvCxnSpPr/>
          <p:nvPr/>
        </p:nvCxnSpPr>
        <p:spPr>
          <a:xfrm>
            <a:off x="47520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F7F7AB-96C5-2DF8-9ABE-8F9D598C3040}"/>
              </a:ext>
            </a:extLst>
          </p:cNvPr>
          <p:cNvCxnSpPr/>
          <p:nvPr/>
        </p:nvCxnSpPr>
        <p:spPr>
          <a:xfrm>
            <a:off x="36471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6DD52B8-08F4-8BAF-0292-747410D64434}"/>
              </a:ext>
            </a:extLst>
          </p:cNvPr>
          <p:cNvCxnSpPr/>
          <p:nvPr/>
        </p:nvCxnSpPr>
        <p:spPr>
          <a:xfrm>
            <a:off x="69618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88CB64C-B7FD-4B9B-AC53-8749CDBB61BA}"/>
              </a:ext>
            </a:extLst>
          </p:cNvPr>
          <p:cNvCxnSpPr/>
          <p:nvPr/>
        </p:nvCxnSpPr>
        <p:spPr>
          <a:xfrm>
            <a:off x="80667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C65049DC-60E6-4947-8F49-6A52114594BF}"/>
              </a:ext>
            </a:extLst>
          </p:cNvPr>
          <p:cNvSpPr txBox="1"/>
          <p:nvPr/>
        </p:nvSpPr>
        <p:spPr>
          <a:xfrm>
            <a:off x="5629687" y="5894715"/>
            <a:ext cx="458780" cy="276999"/>
          </a:xfrm>
          <a:prstGeom prst="rect">
            <a:avLst/>
          </a:prstGeom>
          <a:noFill/>
        </p:spPr>
        <p:txBody>
          <a:bodyPr wrap="none" rtlCol="0">
            <a:spAutoFit/>
          </a:bodyPr>
          <a:lstStyle/>
          <a:p>
            <a:r>
              <a:rPr lang="pt-BR" sz="1200" noProof="0" dirty="0"/>
              <a:t>0.00</a:t>
            </a:r>
          </a:p>
        </p:txBody>
      </p:sp>
      <p:sp>
        <p:nvSpPr>
          <p:cNvPr id="36" name="TextBox 35">
            <a:extLst>
              <a:ext uri="{FF2B5EF4-FFF2-40B4-BE49-F238E27FC236}">
                <a16:creationId xmlns:a16="http://schemas.microsoft.com/office/drawing/2014/main" id="{DCC5FEA0-B72A-D9D4-7552-2F1D1653FC77}"/>
              </a:ext>
            </a:extLst>
          </p:cNvPr>
          <p:cNvSpPr txBox="1"/>
          <p:nvPr/>
        </p:nvSpPr>
        <p:spPr>
          <a:xfrm>
            <a:off x="6734586" y="5891539"/>
            <a:ext cx="458780" cy="276999"/>
          </a:xfrm>
          <a:prstGeom prst="rect">
            <a:avLst/>
          </a:prstGeom>
          <a:noFill/>
        </p:spPr>
        <p:txBody>
          <a:bodyPr wrap="none" rtlCol="0">
            <a:spAutoFit/>
          </a:bodyPr>
          <a:lstStyle/>
          <a:p>
            <a:r>
              <a:rPr lang="pt-BR" sz="1200" noProof="0" dirty="0"/>
              <a:t>0.25</a:t>
            </a:r>
          </a:p>
        </p:txBody>
      </p:sp>
      <p:sp>
        <p:nvSpPr>
          <p:cNvPr id="37" name="TextBox 36">
            <a:extLst>
              <a:ext uri="{FF2B5EF4-FFF2-40B4-BE49-F238E27FC236}">
                <a16:creationId xmlns:a16="http://schemas.microsoft.com/office/drawing/2014/main" id="{27812993-F392-B354-4A25-8DFC5AF80472}"/>
              </a:ext>
            </a:extLst>
          </p:cNvPr>
          <p:cNvSpPr txBox="1"/>
          <p:nvPr/>
        </p:nvSpPr>
        <p:spPr>
          <a:xfrm>
            <a:off x="7842660" y="5891538"/>
            <a:ext cx="458780" cy="276999"/>
          </a:xfrm>
          <a:prstGeom prst="rect">
            <a:avLst/>
          </a:prstGeom>
          <a:noFill/>
        </p:spPr>
        <p:txBody>
          <a:bodyPr wrap="none" rtlCol="0">
            <a:spAutoFit/>
          </a:bodyPr>
          <a:lstStyle/>
          <a:p>
            <a:r>
              <a:rPr lang="pt-BR" sz="1200" noProof="0" dirty="0"/>
              <a:t>0.50</a:t>
            </a:r>
          </a:p>
        </p:txBody>
      </p:sp>
      <p:sp>
        <p:nvSpPr>
          <p:cNvPr id="38" name="TextBox 37">
            <a:extLst>
              <a:ext uri="{FF2B5EF4-FFF2-40B4-BE49-F238E27FC236}">
                <a16:creationId xmlns:a16="http://schemas.microsoft.com/office/drawing/2014/main" id="{CB52BC90-0D90-6916-B1B2-2AC38295A3A8}"/>
              </a:ext>
            </a:extLst>
          </p:cNvPr>
          <p:cNvSpPr txBox="1"/>
          <p:nvPr/>
        </p:nvSpPr>
        <p:spPr>
          <a:xfrm>
            <a:off x="4499186" y="5891537"/>
            <a:ext cx="540533" cy="276999"/>
          </a:xfrm>
          <a:prstGeom prst="rect">
            <a:avLst/>
          </a:prstGeom>
          <a:noFill/>
        </p:spPr>
        <p:txBody>
          <a:bodyPr wrap="none" rtlCol="0">
            <a:spAutoFit/>
          </a:bodyPr>
          <a:lstStyle/>
          <a:p>
            <a:r>
              <a:rPr lang="pt-BR" sz="1200" noProof="0" dirty="0"/>
              <a:t>- 0.25</a:t>
            </a:r>
          </a:p>
        </p:txBody>
      </p:sp>
      <p:sp>
        <p:nvSpPr>
          <p:cNvPr id="39" name="TextBox 38">
            <a:extLst>
              <a:ext uri="{FF2B5EF4-FFF2-40B4-BE49-F238E27FC236}">
                <a16:creationId xmlns:a16="http://schemas.microsoft.com/office/drawing/2014/main" id="{98813874-DCA4-FECD-ADEF-573FEC9B28EB}"/>
              </a:ext>
            </a:extLst>
          </p:cNvPr>
          <p:cNvSpPr txBox="1"/>
          <p:nvPr/>
        </p:nvSpPr>
        <p:spPr>
          <a:xfrm>
            <a:off x="3385190" y="5894961"/>
            <a:ext cx="540533" cy="276999"/>
          </a:xfrm>
          <a:prstGeom prst="rect">
            <a:avLst/>
          </a:prstGeom>
          <a:noFill/>
        </p:spPr>
        <p:txBody>
          <a:bodyPr wrap="none" rtlCol="0">
            <a:spAutoFit/>
          </a:bodyPr>
          <a:lstStyle/>
          <a:p>
            <a:r>
              <a:rPr lang="pt-BR" sz="1200" noProof="0" dirty="0"/>
              <a:t>- 0.50</a:t>
            </a:r>
          </a:p>
        </p:txBody>
      </p:sp>
      <p:sp>
        <p:nvSpPr>
          <p:cNvPr id="40" name="TextBox 39">
            <a:extLst>
              <a:ext uri="{FF2B5EF4-FFF2-40B4-BE49-F238E27FC236}">
                <a16:creationId xmlns:a16="http://schemas.microsoft.com/office/drawing/2014/main" id="{0C76B298-9EEB-1FD8-2FDC-DD5314356C57}"/>
              </a:ext>
            </a:extLst>
          </p:cNvPr>
          <p:cNvSpPr txBox="1"/>
          <p:nvPr/>
        </p:nvSpPr>
        <p:spPr>
          <a:xfrm>
            <a:off x="5258138" y="6071986"/>
            <a:ext cx="1236236" cy="307777"/>
          </a:xfrm>
          <a:prstGeom prst="rect">
            <a:avLst/>
          </a:prstGeom>
          <a:noFill/>
        </p:spPr>
        <p:txBody>
          <a:bodyPr wrap="none" rtlCol="0">
            <a:spAutoFit/>
          </a:bodyPr>
          <a:lstStyle/>
          <a:p>
            <a:r>
              <a:rPr lang="pt-BR" sz="1400" i="1" noProof="0" dirty="0" err="1"/>
              <a:t>frequency</a:t>
            </a:r>
            <a:r>
              <a:rPr lang="pt-BR" sz="1400" i="1" noProof="0" dirty="0"/>
              <a:t> (Hz)</a:t>
            </a:r>
          </a:p>
        </p:txBody>
      </p:sp>
      <p:sp>
        <p:nvSpPr>
          <p:cNvPr id="41" name="TextBox 40">
            <a:extLst>
              <a:ext uri="{FF2B5EF4-FFF2-40B4-BE49-F238E27FC236}">
                <a16:creationId xmlns:a16="http://schemas.microsoft.com/office/drawing/2014/main" id="{01AC78C5-6DB7-A24E-4BFB-9907D06005FC}"/>
              </a:ext>
            </a:extLst>
          </p:cNvPr>
          <p:cNvSpPr txBox="1"/>
          <p:nvPr/>
        </p:nvSpPr>
        <p:spPr>
          <a:xfrm>
            <a:off x="883296" y="1587489"/>
            <a:ext cx="2893336" cy="830997"/>
          </a:xfrm>
          <a:prstGeom prst="rect">
            <a:avLst/>
          </a:prstGeom>
          <a:noFill/>
        </p:spPr>
        <p:txBody>
          <a:bodyPr wrap="square" rtlCol="0">
            <a:spAutoFit/>
          </a:bodyPr>
          <a:lstStyle/>
          <a:p>
            <a:pPr>
              <a:buClr>
                <a:srgbClr val="0E00A3"/>
              </a:buClr>
            </a:pPr>
            <a:r>
              <a:rPr lang="pt-BR" sz="2400" noProof="0" dirty="0"/>
              <a:t>em vez de um canal  de “banda larga”:</a:t>
            </a:r>
            <a:endParaRPr lang="pt-BR" noProof="0" dirty="0"/>
          </a:p>
        </p:txBody>
      </p:sp>
      <p:sp>
        <p:nvSpPr>
          <p:cNvPr id="44" name="TextBox 43">
            <a:extLst>
              <a:ext uri="{FF2B5EF4-FFF2-40B4-BE49-F238E27FC236}">
                <a16:creationId xmlns:a16="http://schemas.microsoft.com/office/drawing/2014/main" id="{FFECD401-06BD-1CB4-5329-24ED9B9BB617}"/>
              </a:ext>
            </a:extLst>
          </p:cNvPr>
          <p:cNvSpPr txBox="1"/>
          <p:nvPr/>
        </p:nvSpPr>
        <p:spPr>
          <a:xfrm>
            <a:off x="879009" y="2321923"/>
            <a:ext cx="2893336" cy="1200329"/>
          </a:xfrm>
          <a:prstGeom prst="rect">
            <a:avLst/>
          </a:prstGeom>
          <a:noFill/>
        </p:spPr>
        <p:txBody>
          <a:bodyPr wrap="square" rtlCol="0">
            <a:spAutoFit/>
          </a:bodyPr>
          <a:lstStyle/>
          <a:p>
            <a:pPr>
              <a:buClr>
                <a:srgbClr val="0E00A3"/>
              </a:buClr>
            </a:pPr>
            <a:r>
              <a:rPr lang="pt-BR" sz="2400" i="1" noProof="0" dirty="0">
                <a:solidFill>
                  <a:srgbClr val="C00000"/>
                </a:solidFill>
              </a:rPr>
              <a:t>divide em vários </a:t>
            </a:r>
            <a:r>
              <a:rPr lang="pt-BR" sz="2400" i="1" noProof="0" dirty="0" err="1">
                <a:solidFill>
                  <a:srgbClr val="C00000"/>
                </a:solidFill>
              </a:rPr>
              <a:t>subcanais</a:t>
            </a:r>
            <a:r>
              <a:rPr lang="pt-BR" sz="2400" i="1" noProof="0" dirty="0">
                <a:solidFill>
                  <a:srgbClr val="C00000"/>
                </a:solidFill>
              </a:rPr>
              <a:t> finos de “banda estreita”</a:t>
            </a:r>
            <a:endParaRPr lang="pt-BR" noProof="0" dirty="0"/>
          </a:p>
        </p:txBody>
      </p:sp>
      <p:sp>
        <p:nvSpPr>
          <p:cNvPr id="45" name="Freeform 44">
            <a:extLst>
              <a:ext uri="{FF2B5EF4-FFF2-40B4-BE49-F238E27FC236}">
                <a16:creationId xmlns:a16="http://schemas.microsoft.com/office/drawing/2014/main" id="{6264B268-4139-045E-9681-9F3BC63AB0F9}"/>
              </a:ext>
            </a:extLst>
          </p:cNvPr>
          <p:cNvSpPr/>
          <p:nvPr/>
        </p:nvSpPr>
        <p:spPr>
          <a:xfrm>
            <a:off x="4006027" y="1891784"/>
            <a:ext cx="3703509" cy="3839541"/>
          </a:xfrm>
          <a:custGeom>
            <a:avLst/>
            <a:gdLst>
              <a:gd name="connsiteX0" fmla="*/ 0 w 3657600"/>
              <a:gd name="connsiteY0" fmla="*/ 3816626 h 3843130"/>
              <a:gd name="connsiteX1" fmla="*/ 0 w 3657600"/>
              <a:gd name="connsiteY1" fmla="*/ 0 h 3843130"/>
              <a:gd name="connsiteX2" fmla="*/ 3657600 w 3657600"/>
              <a:gd name="connsiteY2" fmla="*/ 0 h 3843130"/>
              <a:gd name="connsiteX3" fmla="*/ 3657600 w 3657600"/>
              <a:gd name="connsiteY3" fmla="*/ 3843130 h 3843130"/>
              <a:gd name="connsiteX4" fmla="*/ 3657600 w 3657600"/>
              <a:gd name="connsiteY4" fmla="*/ 3843130 h 3843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600" h="3843130">
                <a:moveTo>
                  <a:pt x="0" y="3816626"/>
                </a:moveTo>
                <a:lnTo>
                  <a:pt x="0" y="0"/>
                </a:lnTo>
                <a:lnTo>
                  <a:pt x="3657600" y="0"/>
                </a:lnTo>
                <a:lnTo>
                  <a:pt x="3657600" y="3843130"/>
                </a:lnTo>
                <a:lnTo>
                  <a:pt x="3657600" y="3843130"/>
                </a:lnTo>
              </a:path>
            </a:pathLst>
          </a:custGeom>
          <a:noFill/>
          <a:ln w="285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46" name="TextBox 45">
            <a:extLst>
              <a:ext uri="{FF2B5EF4-FFF2-40B4-BE49-F238E27FC236}">
                <a16:creationId xmlns:a16="http://schemas.microsoft.com/office/drawing/2014/main" id="{0111BAF3-BD0A-A4FC-5E23-1A36E77F081F}"/>
              </a:ext>
            </a:extLst>
          </p:cNvPr>
          <p:cNvSpPr txBox="1"/>
          <p:nvPr/>
        </p:nvSpPr>
        <p:spPr>
          <a:xfrm>
            <a:off x="854055" y="3464390"/>
            <a:ext cx="2312891" cy="1938992"/>
          </a:xfrm>
          <a:prstGeom prst="rect">
            <a:avLst/>
          </a:prstGeom>
          <a:noFill/>
        </p:spPr>
        <p:txBody>
          <a:bodyPr wrap="square" rtlCol="0">
            <a:spAutoFit/>
          </a:bodyPr>
          <a:lstStyle/>
          <a:p>
            <a:pPr marL="231775" indent="-231775">
              <a:buClr>
                <a:srgbClr val="0E00A3"/>
              </a:buClr>
              <a:buFont typeface="Wingdings" pitchFamily="2" charset="2"/>
              <a:buChar char="§"/>
            </a:pPr>
            <a:r>
              <a:rPr lang="pt-BR" sz="2400" noProof="0" dirty="0"/>
              <a:t>separados por “faixas de guarda” para evitar interferência</a:t>
            </a:r>
            <a:endParaRPr lang="pt-BR" noProof="0" dirty="0"/>
          </a:p>
        </p:txBody>
      </p:sp>
      <p:sp>
        <p:nvSpPr>
          <p:cNvPr id="48" name="TextBox 47">
            <a:extLst>
              <a:ext uri="{FF2B5EF4-FFF2-40B4-BE49-F238E27FC236}">
                <a16:creationId xmlns:a16="http://schemas.microsoft.com/office/drawing/2014/main" id="{5EC65543-B6B9-B321-8B11-FA665033A8F1}"/>
              </a:ext>
            </a:extLst>
          </p:cNvPr>
          <p:cNvSpPr txBox="1"/>
          <p:nvPr/>
        </p:nvSpPr>
        <p:spPr>
          <a:xfrm>
            <a:off x="8090786" y="1287142"/>
            <a:ext cx="3884337" cy="5262979"/>
          </a:xfrm>
          <a:prstGeom prst="rect">
            <a:avLst/>
          </a:prstGeom>
          <a:noFill/>
        </p:spPr>
        <p:txBody>
          <a:bodyPr wrap="square" rtlCol="0">
            <a:spAutoFit/>
          </a:bodyPr>
          <a:lstStyle/>
          <a:p>
            <a:pPr>
              <a:buClr>
                <a:srgbClr val="0E00A3"/>
              </a:buClr>
            </a:pPr>
            <a:r>
              <a:rPr lang="pt-BR" sz="2400" noProof="0" dirty="0"/>
              <a:t>Canais de banda estreita:</a:t>
            </a:r>
          </a:p>
          <a:p>
            <a:pPr marL="231775" indent="-231775">
              <a:buClr>
                <a:srgbClr val="0E00A3"/>
              </a:buClr>
              <a:buFont typeface="Wingdings" pitchFamily="2" charset="2"/>
              <a:buChar char="§"/>
            </a:pPr>
            <a:r>
              <a:rPr lang="pt-BR" sz="2400" noProof="0" dirty="0"/>
              <a:t>cada </a:t>
            </a:r>
            <a:r>
              <a:rPr lang="pt-BR" sz="2400" noProof="0" dirty="0" err="1"/>
              <a:t>subcanal</a:t>
            </a:r>
            <a:r>
              <a:rPr lang="pt-BR" sz="2400" noProof="0" dirty="0"/>
              <a:t> tem </a:t>
            </a:r>
            <a:r>
              <a:rPr lang="pt-BR" sz="2400" i="1" noProof="0" dirty="0">
                <a:solidFill>
                  <a:srgbClr val="0E00A3"/>
                </a:solidFill>
              </a:rPr>
              <a:t>menor taxa de transmissão de bits </a:t>
            </a:r>
            <a:r>
              <a:rPr lang="pt-BR" sz="2400" noProof="0" dirty="0"/>
              <a:t>do que o canal de banda larga:</a:t>
            </a:r>
          </a:p>
          <a:p>
            <a:pPr marL="461963" lvl="1" indent="-173038">
              <a:buClr>
                <a:srgbClr val="0E00A3"/>
              </a:buClr>
              <a:buFont typeface="Arial" panose="020B0604020202020204" pitchFamily="34" charset="0"/>
              <a:buChar char="•"/>
            </a:pPr>
            <a:r>
              <a:rPr lang="pt-BR" sz="2400" noProof="0" dirty="0"/>
              <a:t>tornando o </a:t>
            </a:r>
            <a:r>
              <a:rPr lang="pt-BR" sz="2400" noProof="0" dirty="0" err="1"/>
              <a:t>multicaminho</a:t>
            </a:r>
            <a:r>
              <a:rPr lang="pt-BR" sz="2400" noProof="0" dirty="0"/>
              <a:t> mais fácil de acomodar</a:t>
            </a:r>
          </a:p>
          <a:p>
            <a:pPr marL="461963" lvl="1" indent="-173038">
              <a:buClr>
                <a:srgbClr val="0E00A3"/>
              </a:buClr>
              <a:buFont typeface="Arial" panose="020B0604020202020204" pitchFamily="34" charset="0"/>
              <a:buChar char="•"/>
            </a:pPr>
            <a:r>
              <a:rPr lang="pt-BR" sz="2400" noProof="0" dirty="0"/>
              <a:t>implementações de taxas mais baixas são mais fáceis</a:t>
            </a:r>
          </a:p>
          <a:p>
            <a:pPr marL="231775" indent="-231775">
              <a:buClr>
                <a:srgbClr val="0E00A3"/>
              </a:buClr>
              <a:buFont typeface="Wingdings" pitchFamily="2" charset="2"/>
              <a:buChar char="§"/>
            </a:pPr>
            <a:r>
              <a:rPr lang="pt-BR" sz="2400" noProof="0" dirty="0"/>
              <a:t>transmissões podem acontecer em diferentes </a:t>
            </a:r>
            <a:r>
              <a:rPr lang="pt-BR" sz="2400" noProof="0" dirty="0" err="1"/>
              <a:t>subcanais</a:t>
            </a:r>
            <a:r>
              <a:rPr lang="pt-BR" sz="2400" noProof="0" dirty="0"/>
              <a:t> </a:t>
            </a:r>
            <a:r>
              <a:rPr lang="pt-BR" sz="2400" i="1" noProof="0" dirty="0">
                <a:solidFill>
                  <a:srgbClr val="0E00A3"/>
                </a:solidFill>
              </a:rPr>
              <a:t>ao mesmo tempo (em paralelo)</a:t>
            </a:r>
            <a:endParaRPr lang="pt-BR" i="1" noProof="0" dirty="0">
              <a:solidFill>
                <a:srgbClr val="0E00A3"/>
              </a:solidFill>
            </a:endParaRPr>
          </a:p>
        </p:txBody>
      </p:sp>
      <p:grpSp>
        <p:nvGrpSpPr>
          <p:cNvPr id="88" name="Group 87">
            <a:extLst>
              <a:ext uri="{FF2B5EF4-FFF2-40B4-BE49-F238E27FC236}">
                <a16:creationId xmlns:a16="http://schemas.microsoft.com/office/drawing/2014/main" id="{6419B56E-6F9C-D705-B860-D0E45CC2EAED}"/>
              </a:ext>
            </a:extLst>
          </p:cNvPr>
          <p:cNvGrpSpPr/>
          <p:nvPr/>
        </p:nvGrpSpPr>
        <p:grpSpPr>
          <a:xfrm>
            <a:off x="4235175" y="5700403"/>
            <a:ext cx="3249153" cy="7612"/>
            <a:chOff x="4235175" y="5700403"/>
            <a:chExt cx="3249153" cy="7612"/>
          </a:xfrm>
        </p:grpSpPr>
        <p:cxnSp>
          <p:nvCxnSpPr>
            <p:cNvPr id="53" name="Straight Connector 52">
              <a:extLst>
                <a:ext uri="{FF2B5EF4-FFF2-40B4-BE49-F238E27FC236}">
                  <a16:creationId xmlns:a16="http://schemas.microsoft.com/office/drawing/2014/main" id="{75F12931-9C60-F769-E4FE-AAE269F579D9}"/>
                </a:ext>
              </a:extLst>
            </p:cNvPr>
            <p:cNvCxnSpPr>
              <a:cxnSpLocks/>
            </p:cNvCxnSpPr>
            <p:nvPr/>
          </p:nvCxnSpPr>
          <p:spPr>
            <a:xfrm>
              <a:off x="4235175" y="5705475"/>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68AD6F86-D6F1-4766-2866-F8085513E406}"/>
                </a:ext>
              </a:extLst>
            </p:cNvPr>
            <p:cNvCxnSpPr>
              <a:cxnSpLocks/>
            </p:cNvCxnSpPr>
            <p:nvPr/>
          </p:nvCxnSpPr>
          <p:spPr>
            <a:xfrm>
              <a:off x="4553637" y="5704841"/>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1087E7C-9999-E31B-E6C5-6B83BE5351BD}"/>
                </a:ext>
              </a:extLst>
            </p:cNvPr>
            <p:cNvCxnSpPr>
              <a:cxnSpLocks/>
            </p:cNvCxnSpPr>
            <p:nvPr/>
          </p:nvCxnSpPr>
          <p:spPr>
            <a:xfrm>
              <a:off x="4865749" y="5704207"/>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41B2A9F6-063D-EF3D-03A6-29B1CB870314}"/>
                </a:ext>
              </a:extLst>
            </p:cNvPr>
            <p:cNvCxnSpPr>
              <a:cxnSpLocks/>
            </p:cNvCxnSpPr>
            <p:nvPr/>
          </p:nvCxnSpPr>
          <p:spPr>
            <a:xfrm>
              <a:off x="5184211" y="5703573"/>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A28CAD40-9F07-379F-3EF6-63A1ED1BE893}"/>
                </a:ext>
              </a:extLst>
            </p:cNvPr>
            <p:cNvCxnSpPr>
              <a:cxnSpLocks/>
            </p:cNvCxnSpPr>
            <p:nvPr/>
          </p:nvCxnSpPr>
          <p:spPr>
            <a:xfrm>
              <a:off x="5502673" y="5702939"/>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1BF95D0-E19E-1951-9EB7-D31831E5FB6F}"/>
                </a:ext>
              </a:extLst>
            </p:cNvPr>
            <p:cNvCxnSpPr>
              <a:cxnSpLocks/>
            </p:cNvCxnSpPr>
            <p:nvPr/>
          </p:nvCxnSpPr>
          <p:spPr>
            <a:xfrm>
              <a:off x="5821562" y="5702257"/>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95ED504A-3E3E-ACC5-2680-A565211C7405}"/>
                </a:ext>
              </a:extLst>
            </p:cNvPr>
            <p:cNvCxnSpPr>
              <a:cxnSpLocks/>
            </p:cNvCxnSpPr>
            <p:nvPr/>
          </p:nvCxnSpPr>
          <p:spPr>
            <a:xfrm>
              <a:off x="6133441" y="5701575"/>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FB10EC5B-CC32-17D7-BE97-38D696AFE8AC}"/>
                </a:ext>
              </a:extLst>
            </p:cNvPr>
            <p:cNvCxnSpPr>
              <a:cxnSpLocks/>
            </p:cNvCxnSpPr>
            <p:nvPr/>
          </p:nvCxnSpPr>
          <p:spPr>
            <a:xfrm>
              <a:off x="6457641" y="5700403"/>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B4981DF7-882E-0E69-F527-3F0A9F40F4FF}"/>
                </a:ext>
              </a:extLst>
            </p:cNvPr>
            <p:cNvCxnSpPr>
              <a:cxnSpLocks/>
            </p:cNvCxnSpPr>
            <p:nvPr/>
          </p:nvCxnSpPr>
          <p:spPr>
            <a:xfrm>
              <a:off x="6776077" y="5700934"/>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3A8BB94-64CF-1D47-39FA-0AED76F24C9E}"/>
                </a:ext>
              </a:extLst>
            </p:cNvPr>
            <p:cNvCxnSpPr>
              <a:cxnSpLocks/>
            </p:cNvCxnSpPr>
            <p:nvPr/>
          </p:nvCxnSpPr>
          <p:spPr>
            <a:xfrm>
              <a:off x="7081816" y="5703580"/>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E23164C8-8730-14CD-5F9C-02175D6FFC03}"/>
                </a:ext>
              </a:extLst>
            </p:cNvPr>
            <p:cNvCxnSpPr>
              <a:cxnSpLocks/>
            </p:cNvCxnSpPr>
            <p:nvPr/>
          </p:nvCxnSpPr>
          <p:spPr>
            <a:xfrm>
              <a:off x="7397094" y="5702301"/>
              <a:ext cx="87234" cy="2540"/>
            </a:xfrm>
            <a:prstGeom prst="line">
              <a:avLst/>
            </a:prstGeom>
            <a:ln w="508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D7DFB934-213D-2BA0-6FCD-9A6D77DA457B}"/>
              </a:ext>
            </a:extLst>
          </p:cNvPr>
          <p:cNvGrpSpPr/>
          <p:nvPr/>
        </p:nvGrpSpPr>
        <p:grpSpPr>
          <a:xfrm>
            <a:off x="2921876" y="4099034"/>
            <a:ext cx="4522791" cy="1519091"/>
            <a:chOff x="2921876" y="4099034"/>
            <a:chExt cx="4522791" cy="1519091"/>
          </a:xfrm>
        </p:grpSpPr>
        <p:cxnSp>
          <p:nvCxnSpPr>
            <p:cNvPr id="68" name="Straight Connector 67">
              <a:extLst>
                <a:ext uri="{FF2B5EF4-FFF2-40B4-BE49-F238E27FC236}">
                  <a16:creationId xmlns:a16="http://schemas.microsoft.com/office/drawing/2014/main" id="{1DE52B26-F075-51C5-77B3-3E57FD17B76A}"/>
                </a:ext>
              </a:extLst>
            </p:cNvPr>
            <p:cNvCxnSpPr/>
            <p:nvPr/>
          </p:nvCxnSpPr>
          <p:spPr>
            <a:xfrm>
              <a:off x="2921876" y="4099034"/>
              <a:ext cx="1356916" cy="1187669"/>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F5949CC8-F0C9-E1DE-40DA-CC9E3ACE823F}"/>
                </a:ext>
              </a:extLst>
            </p:cNvPr>
            <p:cNvCxnSpPr>
              <a:cxnSpLocks/>
            </p:cNvCxnSpPr>
            <p:nvPr/>
          </p:nvCxnSpPr>
          <p:spPr>
            <a:xfrm>
              <a:off x="4275917" y="5286703"/>
              <a:ext cx="316875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5E19A0F-147A-286D-4E5C-0DDC4B631F8E}"/>
                </a:ext>
              </a:extLst>
            </p:cNvPr>
            <p:cNvCxnSpPr>
              <a:cxnSpLocks/>
            </p:cNvCxnSpPr>
            <p:nvPr/>
          </p:nvCxnSpPr>
          <p:spPr>
            <a:xfrm>
              <a:off x="4279528" y="5279962"/>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A12231AB-8B02-13E4-E904-85AF8E6BC502}"/>
                </a:ext>
              </a:extLst>
            </p:cNvPr>
            <p:cNvCxnSpPr>
              <a:cxnSpLocks/>
            </p:cNvCxnSpPr>
            <p:nvPr/>
          </p:nvCxnSpPr>
          <p:spPr>
            <a:xfrm>
              <a:off x="4593816" y="5282543"/>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9DDA198F-3228-399D-EA36-BEBFA3C809DD}"/>
                </a:ext>
              </a:extLst>
            </p:cNvPr>
            <p:cNvCxnSpPr>
              <a:cxnSpLocks/>
            </p:cNvCxnSpPr>
            <p:nvPr/>
          </p:nvCxnSpPr>
          <p:spPr>
            <a:xfrm>
              <a:off x="4908104" y="5285124"/>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CA3C365D-5200-9216-AA13-9C34BD70EC72}"/>
                </a:ext>
              </a:extLst>
            </p:cNvPr>
            <p:cNvCxnSpPr>
              <a:cxnSpLocks/>
            </p:cNvCxnSpPr>
            <p:nvPr/>
          </p:nvCxnSpPr>
          <p:spPr>
            <a:xfrm>
              <a:off x="5222392" y="5287705"/>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FC1D9E64-F665-E514-D8E3-68BA52CED5F0}"/>
                </a:ext>
              </a:extLst>
            </p:cNvPr>
            <p:cNvCxnSpPr>
              <a:cxnSpLocks/>
            </p:cNvCxnSpPr>
            <p:nvPr/>
          </p:nvCxnSpPr>
          <p:spPr>
            <a:xfrm>
              <a:off x="5543030" y="5287111"/>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E713BADB-9D90-B7A6-585A-9DDD08333C92}"/>
                </a:ext>
              </a:extLst>
            </p:cNvPr>
            <p:cNvCxnSpPr>
              <a:cxnSpLocks/>
            </p:cNvCxnSpPr>
            <p:nvPr/>
          </p:nvCxnSpPr>
          <p:spPr>
            <a:xfrm>
              <a:off x="5857318" y="5286517"/>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FF09973C-2A94-5FB1-5970-633168A080D1}"/>
                </a:ext>
              </a:extLst>
            </p:cNvPr>
            <p:cNvCxnSpPr>
              <a:cxnSpLocks/>
            </p:cNvCxnSpPr>
            <p:nvPr/>
          </p:nvCxnSpPr>
          <p:spPr>
            <a:xfrm>
              <a:off x="6174781" y="5282748"/>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1A3D5A6C-988E-3C73-85E0-F062E82D9C11}"/>
                </a:ext>
              </a:extLst>
            </p:cNvPr>
            <p:cNvCxnSpPr>
              <a:cxnSpLocks/>
            </p:cNvCxnSpPr>
            <p:nvPr/>
          </p:nvCxnSpPr>
          <p:spPr>
            <a:xfrm>
              <a:off x="6492244" y="5285329"/>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1757914B-FA44-353D-B482-A72506DC7518}"/>
                </a:ext>
              </a:extLst>
            </p:cNvPr>
            <p:cNvCxnSpPr>
              <a:cxnSpLocks/>
            </p:cNvCxnSpPr>
            <p:nvPr/>
          </p:nvCxnSpPr>
          <p:spPr>
            <a:xfrm>
              <a:off x="6809707" y="5287910"/>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E12F669B-550A-49A3-020D-CC97B9FD27E3}"/>
                </a:ext>
              </a:extLst>
            </p:cNvPr>
            <p:cNvCxnSpPr>
              <a:cxnSpLocks/>
            </p:cNvCxnSpPr>
            <p:nvPr/>
          </p:nvCxnSpPr>
          <p:spPr>
            <a:xfrm>
              <a:off x="7120820" y="5287316"/>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B36C5A1E-B154-3042-BDBC-9E9196EF6DAE}"/>
                </a:ext>
              </a:extLst>
            </p:cNvPr>
            <p:cNvCxnSpPr>
              <a:cxnSpLocks/>
            </p:cNvCxnSpPr>
            <p:nvPr/>
          </p:nvCxnSpPr>
          <p:spPr>
            <a:xfrm>
              <a:off x="7443428" y="5283327"/>
              <a:ext cx="0" cy="330215"/>
            </a:xfrm>
            <a:prstGeom prst="line">
              <a:avLst/>
            </a:prstGeom>
            <a:ln w="15875">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 name="Slide Number Placeholder 4">
            <a:extLst>
              <a:ext uri="{FF2B5EF4-FFF2-40B4-BE49-F238E27FC236}">
                <a16:creationId xmlns:a16="http://schemas.microsoft.com/office/drawing/2014/main" id="{9C669D8F-2261-12DF-1C63-E9F1205934E2}"/>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52</a:t>
            </a:fld>
            <a:endParaRPr lang="pt-BR" noProof="0" dirty="0"/>
          </a:p>
        </p:txBody>
      </p:sp>
    </p:spTree>
    <p:extLst>
      <p:ext uri="{BB962C8B-B14F-4D97-AF65-F5344CB8AC3E}">
        <p14:creationId xmlns:p14="http://schemas.microsoft.com/office/powerpoint/2010/main" val="3113176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dissolve">
                                      <p:cBhvr>
                                        <p:cTn id="7" dur="500"/>
                                        <p:tgtEl>
                                          <p:spTgt spid="44"/>
                                        </p:tgtEl>
                                      </p:cBhvr>
                                    </p:animEffect>
                                  </p:childTnLst>
                                </p:cTn>
                              </p:par>
                              <p:par>
                                <p:cTn id="8" presetID="9" presetClass="exit" presetSubtype="0" fill="hold" grpId="0" nodeType="withEffect">
                                  <p:stCondLst>
                                    <p:cond delay="0"/>
                                  </p:stCondLst>
                                  <p:childTnLst>
                                    <p:animEffect transition="out" filter="dissolve">
                                      <p:cBhvr>
                                        <p:cTn id="9" dur="1000"/>
                                        <p:tgtEl>
                                          <p:spTgt spid="45"/>
                                        </p:tgtEl>
                                      </p:cBhvr>
                                    </p:animEffect>
                                    <p:set>
                                      <p:cBhvr>
                                        <p:cTn id="10" dur="1" fill="hold">
                                          <p:stCondLst>
                                            <p:cond delay="999"/>
                                          </p:stCondLst>
                                        </p:cTn>
                                        <p:tgtEl>
                                          <p:spTgt spid="45"/>
                                        </p:tgtEl>
                                        <p:attrNameLst>
                                          <p:attrName>style.visibility</p:attrName>
                                        </p:attrNameLst>
                                      </p:cBhvr>
                                      <p:to>
                                        <p:strVal val="hidden"/>
                                      </p:to>
                                    </p:se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43"/>
                                        </p:tgtEl>
                                        <p:attrNameLst>
                                          <p:attrName>style.visibility</p:attrName>
                                        </p:attrNameLst>
                                      </p:cBhvr>
                                      <p:to>
                                        <p:strVal val="visible"/>
                                      </p:to>
                                    </p:set>
                                    <p:animEffect transition="in" filter="wipe(left)">
                                      <p:cBhvr>
                                        <p:cTn id="14" dur="2000"/>
                                        <p:tgtEl>
                                          <p:spTgt spid="43"/>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dissolve">
                                      <p:cBhvr>
                                        <p:cTn id="19" dur="500"/>
                                        <p:tgtEl>
                                          <p:spTgt spid="46"/>
                                        </p:tgtEl>
                                      </p:cBhvr>
                                    </p:animEffect>
                                  </p:childTnLst>
                                </p:cTn>
                              </p:par>
                              <p:par>
                                <p:cTn id="20" presetID="9" presetClass="entr" presetSubtype="0" fill="hold" nodeType="withEffect">
                                  <p:stCondLst>
                                    <p:cond delay="0"/>
                                  </p:stCondLst>
                                  <p:childTnLst>
                                    <p:set>
                                      <p:cBhvr>
                                        <p:cTn id="21" dur="1" fill="hold">
                                          <p:stCondLst>
                                            <p:cond delay="0"/>
                                          </p:stCondLst>
                                        </p:cTn>
                                        <p:tgtEl>
                                          <p:spTgt spid="88"/>
                                        </p:tgtEl>
                                        <p:attrNameLst>
                                          <p:attrName>style.visibility</p:attrName>
                                        </p:attrNameLst>
                                      </p:cBhvr>
                                      <p:to>
                                        <p:strVal val="visible"/>
                                      </p:to>
                                    </p:set>
                                    <p:animEffect transition="in" filter="dissolve">
                                      <p:cBhvr>
                                        <p:cTn id="22" dur="500"/>
                                        <p:tgtEl>
                                          <p:spTgt spid="88"/>
                                        </p:tgtEl>
                                      </p:cBhvr>
                                    </p:animEffect>
                                  </p:childTnLst>
                                </p:cTn>
                              </p:par>
                            </p:childTnLst>
                          </p:cTn>
                        </p:par>
                        <p:par>
                          <p:cTn id="23" fill="hold">
                            <p:stCondLst>
                              <p:cond delay="500"/>
                            </p:stCondLst>
                            <p:childTnLst>
                              <p:par>
                                <p:cTn id="24" presetID="9" presetClass="entr" presetSubtype="0" fill="hold" nodeType="afterEffect">
                                  <p:stCondLst>
                                    <p:cond delay="500"/>
                                  </p:stCondLst>
                                  <p:childTnLst>
                                    <p:set>
                                      <p:cBhvr>
                                        <p:cTn id="25" dur="1" fill="hold">
                                          <p:stCondLst>
                                            <p:cond delay="0"/>
                                          </p:stCondLst>
                                        </p:cTn>
                                        <p:tgtEl>
                                          <p:spTgt spid="87"/>
                                        </p:tgtEl>
                                        <p:attrNameLst>
                                          <p:attrName>style.visibility</p:attrName>
                                        </p:attrNameLst>
                                      </p:cBhvr>
                                      <p:to>
                                        <p:strVal val="visible"/>
                                      </p:to>
                                    </p:set>
                                    <p:animEffect transition="in" filter="dissolve">
                                      <p:cBhvr>
                                        <p:cTn id="26" dur="500"/>
                                        <p:tgtEl>
                                          <p:spTgt spid="8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48"/>
                                        </p:tgtEl>
                                        <p:attrNameLst>
                                          <p:attrName>style.visibility</p:attrName>
                                        </p:attrNameLst>
                                      </p:cBhvr>
                                      <p:to>
                                        <p:strVal val="visible"/>
                                      </p:to>
                                    </p:set>
                                    <p:animEffect transition="in" filter="dissolve">
                                      <p:cBhvr>
                                        <p:cTn id="31"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animBg="1"/>
      <p:bldP spid="46" grpId="0"/>
      <p:bldP spid="48"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02E4F1-C5EC-C76A-15D2-5E587A7482D7}"/>
              </a:ext>
            </a:extLst>
          </p:cNvPr>
          <p:cNvSpPr>
            <a:spLocks noGrp="1"/>
          </p:cNvSpPr>
          <p:nvPr>
            <p:ph type="title"/>
          </p:nvPr>
        </p:nvSpPr>
        <p:spPr/>
        <p:txBody>
          <a:bodyPr>
            <a:normAutofit/>
          </a:bodyPr>
          <a:lstStyle/>
          <a:p>
            <a:r>
              <a:rPr lang="en-US" dirty="0"/>
              <a:t>OFDM: </a:t>
            </a:r>
            <a:r>
              <a:rPr lang="en-US" i="1" dirty="0">
                <a:solidFill>
                  <a:srgbClr val="C00000"/>
                </a:solidFill>
              </a:rPr>
              <a:t>Orthogonal</a:t>
            </a:r>
            <a:r>
              <a:rPr lang="en-US" dirty="0"/>
              <a:t> FDM</a:t>
            </a:r>
          </a:p>
        </p:txBody>
      </p:sp>
      <p:sp>
        <p:nvSpPr>
          <p:cNvPr id="50" name="Rectangle 49">
            <a:extLst>
              <a:ext uri="{FF2B5EF4-FFF2-40B4-BE49-F238E27FC236}">
                <a16:creationId xmlns:a16="http://schemas.microsoft.com/office/drawing/2014/main" id="{07CFE878-0D30-037D-CD82-26C11EA52818}"/>
              </a:ext>
            </a:extLst>
          </p:cNvPr>
          <p:cNvSpPr/>
          <p:nvPr/>
        </p:nvSpPr>
        <p:spPr>
          <a:xfrm rot="5400000">
            <a:off x="-929890" y="3198764"/>
            <a:ext cx="4413686" cy="6670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65" name="Rectangle 64">
            <a:extLst>
              <a:ext uri="{FF2B5EF4-FFF2-40B4-BE49-F238E27FC236}">
                <a16:creationId xmlns:a16="http://schemas.microsoft.com/office/drawing/2014/main" id="{67250F08-C8D1-591B-A879-0F4EE711CDF0}"/>
              </a:ext>
            </a:extLst>
          </p:cNvPr>
          <p:cNvSpPr/>
          <p:nvPr/>
        </p:nvSpPr>
        <p:spPr>
          <a:xfrm rot="5400000">
            <a:off x="8471555" y="3212901"/>
            <a:ext cx="4515778" cy="6670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66" name="TextBox 65">
            <a:extLst>
              <a:ext uri="{FF2B5EF4-FFF2-40B4-BE49-F238E27FC236}">
                <a16:creationId xmlns:a16="http://schemas.microsoft.com/office/drawing/2014/main" id="{3FBF627F-A477-868D-4B4C-2D3AE865BC1B}"/>
              </a:ext>
            </a:extLst>
          </p:cNvPr>
          <p:cNvSpPr txBox="1"/>
          <p:nvPr/>
        </p:nvSpPr>
        <p:spPr>
          <a:xfrm>
            <a:off x="309873" y="1530301"/>
            <a:ext cx="3355434" cy="2308324"/>
          </a:xfrm>
          <a:prstGeom prst="rect">
            <a:avLst/>
          </a:prstGeom>
          <a:noFill/>
        </p:spPr>
        <p:txBody>
          <a:bodyPr wrap="square" rtlCol="0">
            <a:spAutoFit/>
          </a:bodyPr>
          <a:lstStyle/>
          <a:p>
            <a:pPr marL="228600" indent="-228600">
              <a:buClr>
                <a:srgbClr val="0E00A3"/>
              </a:buClr>
              <a:buFont typeface="Wingdings" pitchFamily="2" charset="2"/>
              <a:buChar char="§"/>
            </a:pPr>
            <a:r>
              <a:rPr lang="en-US" sz="2400" dirty="0" err="1">
                <a:solidFill>
                  <a:srgbClr val="C00000"/>
                </a:solidFill>
                <a:latin typeface="Calibri" panose="020F0502020204030204" pitchFamily="34" charset="0"/>
                <a:ea typeface="Calibri" panose="020F0502020204030204" pitchFamily="34" charset="0"/>
                <a:cs typeface="Times New Roman" panose="02020603050405020304" pitchFamily="18" charset="0"/>
              </a:rPr>
              <a:t>subportadoras</a:t>
            </a:r>
            <a:r>
              <a:rPr lang="en-US" sz="2400" dirty="0">
                <a:solidFill>
                  <a:srgbClr val="C00000"/>
                </a:solidFill>
                <a:latin typeface="Calibri" panose="020F0502020204030204" pitchFamily="34" charset="0"/>
                <a:ea typeface="Calibri" panose="020F0502020204030204" pitchFamily="34" charset="0"/>
                <a:cs typeface="Times New Roman" panose="02020603050405020304" pitchFamily="18" charset="0"/>
              </a:rPr>
              <a:t>: </a:t>
            </a:r>
            <a:r>
              <a:rPr lang="en-US" sz="2400" dirty="0" err="1">
                <a:solidFill>
                  <a:srgbClr val="C00000"/>
                </a:solidFill>
                <a:latin typeface="Calibri" panose="020F0502020204030204" pitchFamily="34" charset="0"/>
                <a:ea typeface="Calibri" panose="020F0502020204030204" pitchFamily="34" charset="0"/>
                <a:cs typeface="Times New Roman" panose="02020603050405020304" pitchFamily="18" charset="0"/>
              </a:rPr>
              <a:t>novamente</a:t>
            </a:r>
            <a:r>
              <a:rPr lang="en-US" sz="2400" dirty="0">
                <a:solidFill>
                  <a:srgbClr val="C00000"/>
                </a:solidFill>
                <a:effectLst/>
                <a:latin typeface="Calibri" panose="020F0502020204030204" pitchFamily="34" charset="0"/>
                <a:ea typeface="Calibri" panose="020F0502020204030204" pitchFamily="34" charset="0"/>
                <a:cs typeface="Times New Roman" panose="02020603050405020304" pitchFamily="18" charset="0"/>
              </a:rPr>
              <a:t> </a:t>
            </a:r>
            <a:r>
              <a:rPr lang="en-US" sz="2400" dirty="0" err="1">
                <a:effectLst/>
                <a:latin typeface="Calibri" panose="020F0502020204030204" pitchFamily="34" charset="0"/>
                <a:ea typeface="Calibri" panose="020F0502020204030204" pitchFamily="34" charset="0"/>
                <a:cs typeface="Times New Roman" panose="02020603050405020304" pitchFamily="18" charset="0"/>
              </a:rPr>
              <a:t>mais</a:t>
            </a:r>
            <a:r>
              <a:rPr lang="en-US" sz="2400" dirty="0">
                <a:effectLst/>
                <a:latin typeface="Calibri" panose="020F0502020204030204" pitchFamily="34" charset="0"/>
                <a:ea typeface="Calibri" panose="020F0502020204030204" pitchFamily="34" charset="0"/>
                <a:cs typeface="Times New Roman" panose="02020603050405020304" pitchFamily="18" charset="0"/>
              </a:rPr>
              <a:t> </a:t>
            </a:r>
            <a:r>
              <a:rPr lang="en-US" sz="2400" dirty="0" err="1">
                <a:effectLst/>
                <a:latin typeface="Calibri" panose="020F0502020204030204" pitchFamily="34" charset="0"/>
                <a:ea typeface="Calibri" panose="020F0502020204030204" pitchFamily="34" charset="0"/>
                <a:cs typeface="Times New Roman" panose="02020603050405020304" pitchFamily="18" charset="0"/>
              </a:rPr>
              <a:t>próximas</a:t>
            </a:r>
            <a:endParaRPr lang="en-US" sz="2400" dirty="0">
              <a:effectLst/>
              <a:latin typeface="Calibri" panose="020F0502020204030204" pitchFamily="34" charset="0"/>
              <a:ea typeface="Calibri" panose="020F0502020204030204" pitchFamily="34" charset="0"/>
              <a:cs typeface="Times New Roman" panose="02020603050405020304" pitchFamily="18" charset="0"/>
            </a:endParaRPr>
          </a:p>
          <a:p>
            <a:pPr marL="228600" indent="-228600">
              <a:buClr>
                <a:srgbClr val="0E00A3"/>
              </a:buClr>
              <a:buFont typeface="Wingdings" pitchFamily="2" charset="2"/>
              <a:buChar char="§"/>
            </a:pPr>
            <a:r>
              <a:rPr lang="pt-BR" sz="2400" dirty="0">
                <a:latin typeface="Calibri" panose="020F0502020204030204" pitchFamily="34" charset="0"/>
                <a:ea typeface="Calibri" panose="020F0502020204030204" pitchFamily="34" charset="0"/>
                <a:cs typeface="Times New Roman" panose="02020603050405020304" pitchFamily="18" charset="0"/>
              </a:rPr>
              <a:t>ligeiramente sobreposto, mas sem faixas de proteção</a:t>
            </a:r>
            <a:endParaRPr lang="en-US" sz="24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87" name="Freeform 86">
            <a:extLst>
              <a:ext uri="{FF2B5EF4-FFF2-40B4-BE49-F238E27FC236}">
                <a16:creationId xmlns:a16="http://schemas.microsoft.com/office/drawing/2014/main" id="{D5E82A3A-77DF-47F0-6462-55759401B5D1}"/>
              </a:ext>
            </a:extLst>
          </p:cNvPr>
          <p:cNvSpPr/>
          <p:nvPr/>
        </p:nvSpPr>
        <p:spPr>
          <a:xfrm>
            <a:off x="2537117" y="1901974"/>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091B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Freeform 88">
            <a:extLst>
              <a:ext uri="{FF2B5EF4-FFF2-40B4-BE49-F238E27FC236}">
                <a16:creationId xmlns:a16="http://schemas.microsoft.com/office/drawing/2014/main" id="{6B6258BB-764C-88B6-0702-99AFECB21EB8}"/>
              </a:ext>
            </a:extLst>
          </p:cNvPr>
          <p:cNvSpPr/>
          <p:nvPr/>
        </p:nvSpPr>
        <p:spPr>
          <a:xfrm>
            <a:off x="2856899" y="1901969"/>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6A2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Freeform 89">
            <a:extLst>
              <a:ext uri="{FF2B5EF4-FFF2-40B4-BE49-F238E27FC236}">
                <a16:creationId xmlns:a16="http://schemas.microsoft.com/office/drawing/2014/main" id="{B9073369-87C5-65FA-1F81-724B580DB543}"/>
              </a:ext>
            </a:extLst>
          </p:cNvPr>
          <p:cNvSpPr/>
          <p:nvPr/>
        </p:nvSpPr>
        <p:spPr>
          <a:xfrm>
            <a:off x="3172683" y="1900710"/>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9DA13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Freeform 90">
            <a:extLst>
              <a:ext uri="{FF2B5EF4-FFF2-40B4-BE49-F238E27FC236}">
                <a16:creationId xmlns:a16="http://schemas.microsoft.com/office/drawing/2014/main" id="{F3AD13B7-24A2-0E05-B80A-F38C0B5845A6}"/>
              </a:ext>
            </a:extLst>
          </p:cNvPr>
          <p:cNvSpPr/>
          <p:nvPr/>
        </p:nvSpPr>
        <p:spPr>
          <a:xfrm>
            <a:off x="3490659" y="189865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A993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Freeform 91">
            <a:extLst>
              <a:ext uri="{FF2B5EF4-FFF2-40B4-BE49-F238E27FC236}">
                <a16:creationId xmlns:a16="http://schemas.microsoft.com/office/drawing/2014/main" id="{8C63E6D0-7B86-6ADE-D95E-9716D2E64448}"/>
              </a:ext>
            </a:extLst>
          </p:cNvPr>
          <p:cNvSpPr/>
          <p:nvPr/>
        </p:nvSpPr>
        <p:spPr>
          <a:xfrm>
            <a:off x="3808442" y="189714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55F3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Freeform 92">
            <a:extLst>
              <a:ext uri="{FF2B5EF4-FFF2-40B4-BE49-F238E27FC236}">
                <a16:creationId xmlns:a16="http://schemas.microsoft.com/office/drawing/2014/main" id="{02684F6D-DFC4-57D5-EB95-0A7DFE5C06E6}"/>
              </a:ext>
            </a:extLst>
          </p:cNvPr>
          <p:cNvSpPr/>
          <p:nvPr/>
        </p:nvSpPr>
        <p:spPr>
          <a:xfrm>
            <a:off x="4123027" y="189975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C2514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Freeform 93">
            <a:extLst>
              <a:ext uri="{FF2B5EF4-FFF2-40B4-BE49-F238E27FC236}">
                <a16:creationId xmlns:a16="http://schemas.microsoft.com/office/drawing/2014/main" id="{F57736DD-1EB3-4B94-F95C-A9E378EC19C1}"/>
              </a:ext>
            </a:extLst>
          </p:cNvPr>
          <p:cNvSpPr/>
          <p:nvPr/>
        </p:nvSpPr>
        <p:spPr>
          <a:xfrm>
            <a:off x="4440805" y="1899446"/>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F557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Freeform 94">
            <a:extLst>
              <a:ext uri="{FF2B5EF4-FFF2-40B4-BE49-F238E27FC236}">
                <a16:creationId xmlns:a16="http://schemas.microsoft.com/office/drawing/2014/main" id="{636A63E2-1CDD-3D9E-BA23-C31EC02271CA}"/>
              </a:ext>
            </a:extLst>
          </p:cNvPr>
          <p:cNvSpPr/>
          <p:nvPr/>
        </p:nvSpPr>
        <p:spPr>
          <a:xfrm>
            <a:off x="4755611" y="1898761"/>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8C88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Freeform 95">
            <a:extLst>
              <a:ext uri="{FF2B5EF4-FFF2-40B4-BE49-F238E27FC236}">
                <a16:creationId xmlns:a16="http://schemas.microsoft.com/office/drawing/2014/main" id="{47393C90-454E-CD3B-6F8B-E2F746EEB632}"/>
              </a:ext>
            </a:extLst>
          </p:cNvPr>
          <p:cNvSpPr/>
          <p:nvPr/>
        </p:nvSpPr>
        <p:spPr>
          <a:xfrm>
            <a:off x="5071506" y="1897375"/>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4F9AC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Freeform 96">
            <a:extLst>
              <a:ext uri="{FF2B5EF4-FFF2-40B4-BE49-F238E27FC236}">
                <a16:creationId xmlns:a16="http://schemas.microsoft.com/office/drawing/2014/main" id="{E0DB6D13-4D3D-7567-3924-33703C0BC109}"/>
              </a:ext>
            </a:extLst>
          </p:cNvPr>
          <p:cNvSpPr/>
          <p:nvPr/>
        </p:nvSpPr>
        <p:spPr>
          <a:xfrm>
            <a:off x="5388421" y="1899599"/>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0A79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Freeform 97">
            <a:extLst>
              <a:ext uri="{FF2B5EF4-FFF2-40B4-BE49-F238E27FC236}">
                <a16:creationId xmlns:a16="http://schemas.microsoft.com/office/drawing/2014/main" id="{153D5136-848E-72BC-3B16-D4267D9B2454}"/>
              </a:ext>
            </a:extLst>
          </p:cNvPr>
          <p:cNvSpPr/>
          <p:nvPr/>
        </p:nvSpPr>
        <p:spPr>
          <a:xfrm>
            <a:off x="5708445" y="1898796"/>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949E2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Freeform 98">
            <a:extLst>
              <a:ext uri="{FF2B5EF4-FFF2-40B4-BE49-F238E27FC236}">
                <a16:creationId xmlns:a16="http://schemas.microsoft.com/office/drawing/2014/main" id="{7E3E2F28-3F7E-4520-F979-C71255494772}"/>
              </a:ext>
            </a:extLst>
          </p:cNvPr>
          <p:cNvSpPr/>
          <p:nvPr/>
        </p:nvSpPr>
        <p:spPr>
          <a:xfrm>
            <a:off x="6029852" y="1899598"/>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1932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01" name="Straight Connector 100">
            <a:extLst>
              <a:ext uri="{FF2B5EF4-FFF2-40B4-BE49-F238E27FC236}">
                <a16:creationId xmlns:a16="http://schemas.microsoft.com/office/drawing/2014/main" id="{224FBE6A-C57D-DFEB-5DBF-07046E07D247}"/>
              </a:ext>
            </a:extLst>
          </p:cNvPr>
          <p:cNvCxnSpPr>
            <a:cxnSpLocks/>
          </p:cNvCxnSpPr>
          <p:nvPr/>
        </p:nvCxnSpPr>
        <p:spPr>
          <a:xfrm>
            <a:off x="3443318" y="1434394"/>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8EBDAA76-6647-0C6C-AF6C-0D263FB77970}"/>
              </a:ext>
            </a:extLst>
          </p:cNvPr>
          <p:cNvSpPr/>
          <p:nvPr/>
        </p:nvSpPr>
        <p:spPr>
          <a:xfrm>
            <a:off x="838200" y="5739130"/>
            <a:ext cx="9889273" cy="6670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 name="Group 36">
            <a:extLst>
              <a:ext uri="{FF2B5EF4-FFF2-40B4-BE49-F238E27FC236}">
                <a16:creationId xmlns:a16="http://schemas.microsoft.com/office/drawing/2014/main" id="{DDF89431-8271-342B-7E94-3D6A68F1D8F3}"/>
              </a:ext>
            </a:extLst>
          </p:cNvPr>
          <p:cNvGrpSpPr/>
          <p:nvPr/>
        </p:nvGrpSpPr>
        <p:grpSpPr>
          <a:xfrm>
            <a:off x="1610478" y="5715000"/>
            <a:ext cx="8785441" cy="664763"/>
            <a:chOff x="1610478" y="5715000"/>
            <a:chExt cx="8785441" cy="664763"/>
          </a:xfrm>
        </p:grpSpPr>
        <p:cxnSp>
          <p:nvCxnSpPr>
            <p:cNvPr id="38" name="Straight Connector 37">
              <a:extLst>
                <a:ext uri="{FF2B5EF4-FFF2-40B4-BE49-F238E27FC236}">
                  <a16:creationId xmlns:a16="http://schemas.microsoft.com/office/drawing/2014/main" id="{E88E68B9-8E4A-2D95-FA5E-EB399D330B24}"/>
                </a:ext>
              </a:extLst>
            </p:cNvPr>
            <p:cNvCxnSpPr>
              <a:cxnSpLocks/>
            </p:cNvCxnSpPr>
            <p:nvPr/>
          </p:nvCxnSpPr>
          <p:spPr>
            <a:xfrm>
              <a:off x="1610478" y="5730621"/>
              <a:ext cx="8785441"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B94C905-BC49-4012-4FF7-A87D5169216C}"/>
                </a:ext>
              </a:extLst>
            </p:cNvPr>
            <p:cNvCxnSpPr/>
            <p:nvPr/>
          </p:nvCxnSpPr>
          <p:spPr>
            <a:xfrm>
              <a:off x="58569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97BFFD6-D820-8EAF-5AAE-DFC0DCCB41F5}"/>
                </a:ext>
              </a:extLst>
            </p:cNvPr>
            <p:cNvCxnSpPr/>
            <p:nvPr/>
          </p:nvCxnSpPr>
          <p:spPr>
            <a:xfrm>
              <a:off x="47520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6274AB8-CB2F-2CC9-2E9B-139C36448D25}"/>
                </a:ext>
              </a:extLst>
            </p:cNvPr>
            <p:cNvCxnSpPr/>
            <p:nvPr/>
          </p:nvCxnSpPr>
          <p:spPr>
            <a:xfrm>
              <a:off x="36471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D4317F7-768F-4B0D-6FD4-CF09AC185B62}"/>
                </a:ext>
              </a:extLst>
            </p:cNvPr>
            <p:cNvCxnSpPr/>
            <p:nvPr/>
          </p:nvCxnSpPr>
          <p:spPr>
            <a:xfrm>
              <a:off x="69618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ACA3E29F-C2EF-9A5A-3F61-A254246177FF}"/>
                </a:ext>
              </a:extLst>
            </p:cNvPr>
            <p:cNvCxnSpPr/>
            <p:nvPr/>
          </p:nvCxnSpPr>
          <p:spPr>
            <a:xfrm>
              <a:off x="80667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A1FA4B70-B50B-56EC-7CB1-AE3E40966239}"/>
                </a:ext>
              </a:extLst>
            </p:cNvPr>
            <p:cNvSpPr txBox="1"/>
            <p:nvPr/>
          </p:nvSpPr>
          <p:spPr>
            <a:xfrm>
              <a:off x="5629687" y="5894715"/>
              <a:ext cx="458780" cy="276999"/>
            </a:xfrm>
            <a:prstGeom prst="rect">
              <a:avLst/>
            </a:prstGeom>
            <a:noFill/>
          </p:spPr>
          <p:txBody>
            <a:bodyPr wrap="none" rtlCol="0">
              <a:spAutoFit/>
            </a:bodyPr>
            <a:lstStyle/>
            <a:p>
              <a:r>
                <a:rPr lang="en-US" sz="1200" dirty="0"/>
                <a:t>0.00</a:t>
              </a:r>
            </a:p>
          </p:txBody>
        </p:sp>
        <p:sp>
          <p:nvSpPr>
            <p:cNvPr id="45" name="TextBox 44">
              <a:extLst>
                <a:ext uri="{FF2B5EF4-FFF2-40B4-BE49-F238E27FC236}">
                  <a16:creationId xmlns:a16="http://schemas.microsoft.com/office/drawing/2014/main" id="{F89062EB-A0AF-8B6D-2CF2-6148609C9BF2}"/>
                </a:ext>
              </a:extLst>
            </p:cNvPr>
            <p:cNvSpPr txBox="1"/>
            <p:nvPr/>
          </p:nvSpPr>
          <p:spPr>
            <a:xfrm>
              <a:off x="6734586" y="5891539"/>
              <a:ext cx="458780" cy="276999"/>
            </a:xfrm>
            <a:prstGeom prst="rect">
              <a:avLst/>
            </a:prstGeom>
            <a:noFill/>
          </p:spPr>
          <p:txBody>
            <a:bodyPr wrap="none" rtlCol="0">
              <a:spAutoFit/>
            </a:bodyPr>
            <a:lstStyle/>
            <a:p>
              <a:r>
                <a:rPr lang="en-US" sz="1200" dirty="0"/>
                <a:t>0.25</a:t>
              </a:r>
            </a:p>
          </p:txBody>
        </p:sp>
        <p:sp>
          <p:nvSpPr>
            <p:cNvPr id="46" name="TextBox 45">
              <a:extLst>
                <a:ext uri="{FF2B5EF4-FFF2-40B4-BE49-F238E27FC236}">
                  <a16:creationId xmlns:a16="http://schemas.microsoft.com/office/drawing/2014/main" id="{B7F96DEB-615B-610F-0D53-E82E6902CDB7}"/>
                </a:ext>
              </a:extLst>
            </p:cNvPr>
            <p:cNvSpPr txBox="1"/>
            <p:nvPr/>
          </p:nvSpPr>
          <p:spPr>
            <a:xfrm>
              <a:off x="7842660" y="5891538"/>
              <a:ext cx="458780" cy="276999"/>
            </a:xfrm>
            <a:prstGeom prst="rect">
              <a:avLst/>
            </a:prstGeom>
            <a:noFill/>
          </p:spPr>
          <p:txBody>
            <a:bodyPr wrap="none" rtlCol="0">
              <a:spAutoFit/>
            </a:bodyPr>
            <a:lstStyle/>
            <a:p>
              <a:r>
                <a:rPr lang="en-US" sz="1200" dirty="0"/>
                <a:t>0.50</a:t>
              </a:r>
            </a:p>
          </p:txBody>
        </p:sp>
        <p:sp>
          <p:nvSpPr>
            <p:cNvPr id="47" name="TextBox 46">
              <a:extLst>
                <a:ext uri="{FF2B5EF4-FFF2-40B4-BE49-F238E27FC236}">
                  <a16:creationId xmlns:a16="http://schemas.microsoft.com/office/drawing/2014/main" id="{AB1893B5-B64A-AC47-8283-2399B94866C4}"/>
                </a:ext>
              </a:extLst>
            </p:cNvPr>
            <p:cNvSpPr txBox="1"/>
            <p:nvPr/>
          </p:nvSpPr>
          <p:spPr>
            <a:xfrm>
              <a:off x="4499186" y="5891537"/>
              <a:ext cx="540533" cy="276999"/>
            </a:xfrm>
            <a:prstGeom prst="rect">
              <a:avLst/>
            </a:prstGeom>
            <a:noFill/>
          </p:spPr>
          <p:txBody>
            <a:bodyPr wrap="none" rtlCol="0">
              <a:spAutoFit/>
            </a:bodyPr>
            <a:lstStyle/>
            <a:p>
              <a:r>
                <a:rPr lang="en-US" sz="1200" dirty="0"/>
                <a:t>- 0.25</a:t>
              </a:r>
            </a:p>
          </p:txBody>
        </p:sp>
        <p:sp>
          <p:nvSpPr>
            <p:cNvPr id="48" name="TextBox 47">
              <a:extLst>
                <a:ext uri="{FF2B5EF4-FFF2-40B4-BE49-F238E27FC236}">
                  <a16:creationId xmlns:a16="http://schemas.microsoft.com/office/drawing/2014/main" id="{60624E01-FB3A-CD4D-D726-AF88F800F3C2}"/>
                </a:ext>
              </a:extLst>
            </p:cNvPr>
            <p:cNvSpPr txBox="1"/>
            <p:nvPr/>
          </p:nvSpPr>
          <p:spPr>
            <a:xfrm>
              <a:off x="3385190" y="5894961"/>
              <a:ext cx="540533" cy="276999"/>
            </a:xfrm>
            <a:prstGeom prst="rect">
              <a:avLst/>
            </a:prstGeom>
            <a:noFill/>
          </p:spPr>
          <p:txBody>
            <a:bodyPr wrap="none" rtlCol="0">
              <a:spAutoFit/>
            </a:bodyPr>
            <a:lstStyle/>
            <a:p>
              <a:r>
                <a:rPr lang="en-US" sz="1200" dirty="0"/>
                <a:t>- 0.50</a:t>
              </a:r>
            </a:p>
          </p:txBody>
        </p:sp>
        <p:sp>
          <p:nvSpPr>
            <p:cNvPr id="49" name="TextBox 48">
              <a:extLst>
                <a:ext uri="{FF2B5EF4-FFF2-40B4-BE49-F238E27FC236}">
                  <a16:creationId xmlns:a16="http://schemas.microsoft.com/office/drawing/2014/main" id="{7497A156-BBCD-563C-E763-50A021171A09}"/>
                </a:ext>
              </a:extLst>
            </p:cNvPr>
            <p:cNvSpPr txBox="1"/>
            <p:nvPr/>
          </p:nvSpPr>
          <p:spPr>
            <a:xfrm>
              <a:off x="5258138" y="6071986"/>
              <a:ext cx="1290738" cy="307777"/>
            </a:xfrm>
            <a:prstGeom prst="rect">
              <a:avLst/>
            </a:prstGeom>
            <a:noFill/>
          </p:spPr>
          <p:txBody>
            <a:bodyPr wrap="none" rtlCol="0">
              <a:spAutoFit/>
            </a:bodyPr>
            <a:lstStyle/>
            <a:p>
              <a:r>
                <a:rPr lang="en-US" sz="1400" i="1" dirty="0" err="1"/>
                <a:t>frequência</a:t>
              </a:r>
              <a:r>
                <a:rPr lang="en-US" sz="1400" i="1" dirty="0"/>
                <a:t> (Hz)</a:t>
              </a:r>
            </a:p>
          </p:txBody>
        </p:sp>
      </p:grpSp>
      <p:sp>
        <p:nvSpPr>
          <p:cNvPr id="4" name="TextBox 3">
            <a:extLst>
              <a:ext uri="{FF2B5EF4-FFF2-40B4-BE49-F238E27FC236}">
                <a16:creationId xmlns:a16="http://schemas.microsoft.com/office/drawing/2014/main" id="{1E648C0B-BC28-386E-910C-37BF6D760B99}"/>
              </a:ext>
            </a:extLst>
          </p:cNvPr>
          <p:cNvSpPr txBox="1"/>
          <p:nvPr/>
        </p:nvSpPr>
        <p:spPr>
          <a:xfrm>
            <a:off x="8822232" y="2183158"/>
            <a:ext cx="3147373" cy="3416320"/>
          </a:xfrm>
          <a:prstGeom prst="rect">
            <a:avLst/>
          </a:prstGeom>
          <a:noFill/>
        </p:spPr>
        <p:txBody>
          <a:bodyPr wrap="square" rtlCol="0">
            <a:spAutoFit/>
          </a:bodyPr>
          <a:lstStyle/>
          <a:p>
            <a:pPr marL="228600" indent="-228600">
              <a:buClr>
                <a:srgbClr val="0E00A3"/>
              </a:buClr>
              <a:buFont typeface="Wingdings" pitchFamily="2" charset="2"/>
              <a:buChar char="§"/>
            </a:pPr>
            <a:r>
              <a:rPr lang="en-US" sz="2400" i="1" dirty="0" err="1">
                <a:solidFill>
                  <a:srgbClr val="C00000"/>
                </a:solidFill>
                <a:latin typeface="Calibri" panose="020F0502020204030204" pitchFamily="34" charset="0"/>
                <a:ea typeface="Calibri" panose="020F0502020204030204" pitchFamily="34" charset="0"/>
                <a:cs typeface="Times New Roman" panose="02020603050405020304" pitchFamily="18" charset="0"/>
              </a:rPr>
              <a:t>ortogonal</a:t>
            </a:r>
            <a:r>
              <a:rPr lang="en-US" sz="2400" i="1" dirty="0">
                <a:effectLst/>
                <a:latin typeface="Calibri" panose="020F0502020204030204" pitchFamily="34" charset="0"/>
                <a:ea typeface="Calibri" panose="020F0502020204030204" pitchFamily="34" charset="0"/>
                <a:cs typeface="Times New Roman" panose="02020603050405020304" pitchFamily="18" charset="0"/>
              </a:rPr>
              <a:t>: </a:t>
            </a:r>
            <a:r>
              <a:rPr lang="pt-BR" sz="2400" dirty="0">
                <a:latin typeface="Calibri" panose="020F0502020204030204" pitchFamily="34" charset="0"/>
                <a:ea typeface="Calibri" panose="020F0502020204030204" pitchFamily="34" charset="0"/>
                <a:cs typeface="Times New Roman" panose="02020603050405020304" pitchFamily="18" charset="0"/>
              </a:rPr>
              <a:t>cuidadosamente projetada e modulada para que a diafonia entre as </a:t>
            </a:r>
            <a:r>
              <a:rPr lang="pt-BR" sz="2400" dirty="0" err="1">
                <a:latin typeface="Calibri" panose="020F0502020204030204" pitchFamily="34" charset="0"/>
                <a:ea typeface="Calibri" panose="020F0502020204030204" pitchFamily="34" charset="0"/>
                <a:cs typeface="Times New Roman" panose="02020603050405020304" pitchFamily="18" charset="0"/>
              </a:rPr>
              <a:t>subportadoras</a:t>
            </a:r>
            <a:r>
              <a:rPr lang="pt-BR" sz="2400" dirty="0">
                <a:latin typeface="Calibri" panose="020F0502020204030204" pitchFamily="34" charset="0"/>
                <a:ea typeface="Calibri" panose="020F0502020204030204" pitchFamily="34" charset="0"/>
                <a:cs typeface="Times New Roman" panose="02020603050405020304" pitchFamily="18" charset="0"/>
              </a:rPr>
              <a:t> seja cancelada no centro de cada frequência de </a:t>
            </a:r>
            <a:r>
              <a:rPr lang="pt-BR" sz="2400" dirty="0" err="1">
                <a:latin typeface="Calibri" panose="020F0502020204030204" pitchFamily="34" charset="0"/>
                <a:ea typeface="Calibri" panose="020F0502020204030204" pitchFamily="34" charset="0"/>
                <a:cs typeface="Times New Roman" panose="02020603050405020304" pitchFamily="18" charset="0"/>
              </a:rPr>
              <a:t>subportadora</a:t>
            </a:r>
            <a:endParaRPr lang="en-US" sz="2400" dirty="0"/>
          </a:p>
        </p:txBody>
      </p:sp>
      <p:grpSp>
        <p:nvGrpSpPr>
          <p:cNvPr id="10" name="Group 9">
            <a:extLst>
              <a:ext uri="{FF2B5EF4-FFF2-40B4-BE49-F238E27FC236}">
                <a16:creationId xmlns:a16="http://schemas.microsoft.com/office/drawing/2014/main" id="{E238D630-03D3-82E5-B9BE-F4793A27F3D3}"/>
              </a:ext>
            </a:extLst>
          </p:cNvPr>
          <p:cNvGrpSpPr/>
          <p:nvPr/>
        </p:nvGrpSpPr>
        <p:grpSpPr>
          <a:xfrm>
            <a:off x="4130960" y="4398223"/>
            <a:ext cx="6316060" cy="1323843"/>
            <a:chOff x="4130960" y="4253839"/>
            <a:chExt cx="6316060" cy="1323843"/>
          </a:xfrm>
        </p:grpSpPr>
        <p:cxnSp>
          <p:nvCxnSpPr>
            <p:cNvPr id="68" name="Straight Connector 67">
              <a:extLst>
                <a:ext uri="{FF2B5EF4-FFF2-40B4-BE49-F238E27FC236}">
                  <a16:creationId xmlns:a16="http://schemas.microsoft.com/office/drawing/2014/main" id="{5EDC58E1-4118-FEDD-2A51-A02FACEDE77D}"/>
                </a:ext>
              </a:extLst>
            </p:cNvPr>
            <p:cNvCxnSpPr>
              <a:cxnSpLocks/>
              <a:stCxn id="8" idx="3"/>
              <a:endCxn id="92" idx="1"/>
            </p:cNvCxnSpPr>
            <p:nvPr/>
          </p:nvCxnSpPr>
          <p:spPr>
            <a:xfrm flipH="1">
              <a:off x="4130960" y="4641310"/>
              <a:ext cx="5110013" cy="936372"/>
            </a:xfrm>
            <a:prstGeom prst="line">
              <a:avLst/>
            </a:prstGeom>
            <a:ln w="15875">
              <a:solidFill>
                <a:srgbClr val="CE2E26"/>
              </a:solidFill>
              <a:prstDash val="lgDash"/>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10B8167-03FF-E575-9F82-79AABD8A112D}"/>
                </a:ext>
              </a:extLst>
            </p:cNvPr>
            <p:cNvSpPr/>
            <p:nvPr/>
          </p:nvSpPr>
          <p:spPr>
            <a:xfrm>
              <a:off x="9034048" y="4253839"/>
              <a:ext cx="1412972" cy="453951"/>
            </a:xfrm>
            <a:prstGeom prst="ellipse">
              <a:avLst/>
            </a:prstGeom>
            <a:noFill/>
            <a:ln w="19050">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6E0BD5C2-F946-BC4A-1299-5382B7977372}"/>
              </a:ext>
            </a:extLst>
          </p:cNvPr>
          <p:cNvGrpSpPr/>
          <p:nvPr/>
        </p:nvGrpSpPr>
        <p:grpSpPr>
          <a:xfrm>
            <a:off x="4147765" y="1945515"/>
            <a:ext cx="7551989" cy="2919971"/>
            <a:chOff x="5443713" y="1396357"/>
            <a:chExt cx="7551989" cy="2919971"/>
          </a:xfrm>
        </p:grpSpPr>
        <p:cxnSp>
          <p:nvCxnSpPr>
            <p:cNvPr id="12" name="Straight Connector 11">
              <a:extLst>
                <a:ext uri="{FF2B5EF4-FFF2-40B4-BE49-F238E27FC236}">
                  <a16:creationId xmlns:a16="http://schemas.microsoft.com/office/drawing/2014/main" id="{B6B7EF6C-5C6D-849B-E90A-9D53B870557A}"/>
                </a:ext>
              </a:extLst>
            </p:cNvPr>
            <p:cNvCxnSpPr>
              <a:cxnSpLocks/>
              <a:stCxn id="13" idx="1"/>
              <a:endCxn id="87" idx="6"/>
            </p:cNvCxnSpPr>
            <p:nvPr/>
          </p:nvCxnSpPr>
          <p:spPr>
            <a:xfrm flipH="1" flipV="1">
              <a:off x="5443713" y="1396357"/>
              <a:ext cx="6789067" cy="2532500"/>
            </a:xfrm>
            <a:prstGeom prst="line">
              <a:avLst/>
            </a:prstGeom>
            <a:ln w="15875">
              <a:solidFill>
                <a:srgbClr val="CE2E26"/>
              </a:solidFill>
              <a:prstDash val="lgDash"/>
            </a:ln>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94513621-E161-6D14-2CD3-943253F89FF7}"/>
                </a:ext>
              </a:extLst>
            </p:cNvPr>
            <p:cNvSpPr/>
            <p:nvPr/>
          </p:nvSpPr>
          <p:spPr>
            <a:xfrm>
              <a:off x="12101883" y="3862377"/>
              <a:ext cx="893819" cy="453951"/>
            </a:xfrm>
            <a:prstGeom prst="ellipse">
              <a:avLst/>
            </a:prstGeom>
            <a:noFill/>
            <a:ln w="19050">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5EA1D35A-E869-A579-D8AB-C0DC4312645F}"/>
              </a:ext>
            </a:extLst>
          </p:cNvPr>
          <p:cNvGrpSpPr/>
          <p:nvPr/>
        </p:nvGrpSpPr>
        <p:grpSpPr>
          <a:xfrm>
            <a:off x="1616076" y="1878264"/>
            <a:ext cx="8495379" cy="3852357"/>
            <a:chOff x="1616076" y="1878264"/>
            <a:chExt cx="8495379" cy="3852357"/>
          </a:xfrm>
        </p:grpSpPr>
        <p:sp>
          <p:nvSpPr>
            <p:cNvPr id="19" name="Freeform 18">
              <a:extLst>
                <a:ext uri="{FF2B5EF4-FFF2-40B4-BE49-F238E27FC236}">
                  <a16:creationId xmlns:a16="http://schemas.microsoft.com/office/drawing/2014/main" id="{98152E3A-5F0E-6849-12FA-3D8B668342D9}"/>
                </a:ext>
              </a:extLst>
            </p:cNvPr>
            <p:cNvSpPr/>
            <p:nvPr/>
          </p:nvSpPr>
          <p:spPr>
            <a:xfrm>
              <a:off x="1616076" y="2257424"/>
              <a:ext cx="2438400" cy="3460778"/>
            </a:xfrm>
            <a:custGeom>
              <a:avLst/>
              <a:gdLst>
                <a:gd name="connsiteX0" fmla="*/ 0 w 2336800"/>
                <a:gd name="connsiteY0" fmla="*/ 1425575 h 1435100"/>
                <a:gd name="connsiteX1" fmla="*/ 130175 w 2336800"/>
                <a:gd name="connsiteY1" fmla="*/ 1365250 h 1435100"/>
                <a:gd name="connsiteX2" fmla="*/ 282575 w 2336800"/>
                <a:gd name="connsiteY2" fmla="*/ 1425575 h 1435100"/>
                <a:gd name="connsiteX3" fmla="*/ 454025 w 2336800"/>
                <a:gd name="connsiteY3" fmla="*/ 1365250 h 1435100"/>
                <a:gd name="connsiteX4" fmla="*/ 609600 w 2336800"/>
                <a:gd name="connsiteY4" fmla="*/ 1435100 h 1435100"/>
                <a:gd name="connsiteX5" fmla="*/ 768350 w 2336800"/>
                <a:gd name="connsiteY5" fmla="*/ 1355725 h 1435100"/>
                <a:gd name="connsiteX6" fmla="*/ 920750 w 2336800"/>
                <a:gd name="connsiteY6" fmla="*/ 1419225 h 1435100"/>
                <a:gd name="connsiteX7" fmla="*/ 1092200 w 2336800"/>
                <a:gd name="connsiteY7" fmla="*/ 1336675 h 1435100"/>
                <a:gd name="connsiteX8" fmla="*/ 1231900 w 2336800"/>
                <a:gd name="connsiteY8" fmla="*/ 1419225 h 1435100"/>
                <a:gd name="connsiteX9" fmla="*/ 1409700 w 2336800"/>
                <a:gd name="connsiteY9" fmla="*/ 1308100 h 1435100"/>
                <a:gd name="connsiteX10" fmla="*/ 1555750 w 2336800"/>
                <a:gd name="connsiteY10" fmla="*/ 1419225 h 1435100"/>
                <a:gd name="connsiteX11" fmla="*/ 1720850 w 2336800"/>
                <a:gd name="connsiteY11" fmla="*/ 1244600 h 1435100"/>
                <a:gd name="connsiteX12" fmla="*/ 1870075 w 2336800"/>
                <a:gd name="connsiteY12" fmla="*/ 1428750 h 1435100"/>
                <a:gd name="connsiteX13" fmla="*/ 2041525 w 2336800"/>
                <a:gd name="connsiteY13" fmla="*/ 1063625 h 1435100"/>
                <a:gd name="connsiteX14" fmla="*/ 2187575 w 2336800"/>
                <a:gd name="connsiteY14" fmla="*/ 1425575 h 1435100"/>
                <a:gd name="connsiteX15" fmla="*/ 2336800 w 2336800"/>
                <a:gd name="connsiteY15" fmla="*/ 0 h 1435100"/>
                <a:gd name="connsiteX0" fmla="*/ 0 w 2409825"/>
                <a:gd name="connsiteY0" fmla="*/ 2930525 h 2940050"/>
                <a:gd name="connsiteX1" fmla="*/ 130175 w 2409825"/>
                <a:gd name="connsiteY1" fmla="*/ 2870200 h 2940050"/>
                <a:gd name="connsiteX2" fmla="*/ 282575 w 2409825"/>
                <a:gd name="connsiteY2" fmla="*/ 2930525 h 2940050"/>
                <a:gd name="connsiteX3" fmla="*/ 454025 w 2409825"/>
                <a:gd name="connsiteY3" fmla="*/ 2870200 h 2940050"/>
                <a:gd name="connsiteX4" fmla="*/ 609600 w 2409825"/>
                <a:gd name="connsiteY4" fmla="*/ 2940050 h 2940050"/>
                <a:gd name="connsiteX5" fmla="*/ 768350 w 2409825"/>
                <a:gd name="connsiteY5" fmla="*/ 2860675 h 2940050"/>
                <a:gd name="connsiteX6" fmla="*/ 920750 w 2409825"/>
                <a:gd name="connsiteY6" fmla="*/ 2924175 h 2940050"/>
                <a:gd name="connsiteX7" fmla="*/ 1092200 w 2409825"/>
                <a:gd name="connsiteY7" fmla="*/ 2841625 h 2940050"/>
                <a:gd name="connsiteX8" fmla="*/ 1231900 w 2409825"/>
                <a:gd name="connsiteY8" fmla="*/ 2924175 h 2940050"/>
                <a:gd name="connsiteX9" fmla="*/ 1409700 w 2409825"/>
                <a:gd name="connsiteY9" fmla="*/ 2813050 h 2940050"/>
                <a:gd name="connsiteX10" fmla="*/ 1555750 w 2409825"/>
                <a:gd name="connsiteY10" fmla="*/ 2924175 h 2940050"/>
                <a:gd name="connsiteX11" fmla="*/ 1720850 w 2409825"/>
                <a:gd name="connsiteY11" fmla="*/ 2749550 h 2940050"/>
                <a:gd name="connsiteX12" fmla="*/ 1870075 w 2409825"/>
                <a:gd name="connsiteY12" fmla="*/ 2933700 h 2940050"/>
                <a:gd name="connsiteX13" fmla="*/ 2041525 w 2409825"/>
                <a:gd name="connsiteY13" fmla="*/ 2568575 h 2940050"/>
                <a:gd name="connsiteX14" fmla="*/ 2187575 w 2409825"/>
                <a:gd name="connsiteY14" fmla="*/ 2930525 h 2940050"/>
                <a:gd name="connsiteX15" fmla="*/ 2409825 w 2409825"/>
                <a:gd name="connsiteY15" fmla="*/ 0 h 2940050"/>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575898"/>
                <a:gd name="connsiteX1" fmla="*/ 130175 w 2435225"/>
                <a:gd name="connsiteY1" fmla="*/ 3355975 h 3575898"/>
                <a:gd name="connsiteX2" fmla="*/ 282575 w 2435225"/>
                <a:gd name="connsiteY2" fmla="*/ 3416300 h 3575898"/>
                <a:gd name="connsiteX3" fmla="*/ 454025 w 2435225"/>
                <a:gd name="connsiteY3" fmla="*/ 3355975 h 3575898"/>
                <a:gd name="connsiteX4" fmla="*/ 609600 w 2435225"/>
                <a:gd name="connsiteY4" fmla="*/ 3425825 h 3575898"/>
                <a:gd name="connsiteX5" fmla="*/ 768350 w 2435225"/>
                <a:gd name="connsiteY5" fmla="*/ 3346450 h 3575898"/>
                <a:gd name="connsiteX6" fmla="*/ 920750 w 2435225"/>
                <a:gd name="connsiteY6" fmla="*/ 3409950 h 3575898"/>
                <a:gd name="connsiteX7" fmla="*/ 1092200 w 2435225"/>
                <a:gd name="connsiteY7" fmla="*/ 3327400 h 3575898"/>
                <a:gd name="connsiteX8" fmla="*/ 1231900 w 2435225"/>
                <a:gd name="connsiteY8" fmla="*/ 3409950 h 3575898"/>
                <a:gd name="connsiteX9" fmla="*/ 1409700 w 2435225"/>
                <a:gd name="connsiteY9" fmla="*/ 3298825 h 3575898"/>
                <a:gd name="connsiteX10" fmla="*/ 1555750 w 2435225"/>
                <a:gd name="connsiteY10" fmla="*/ 3409950 h 3575898"/>
                <a:gd name="connsiteX11" fmla="*/ 1720850 w 2435225"/>
                <a:gd name="connsiteY11" fmla="*/ 3235325 h 3575898"/>
                <a:gd name="connsiteX12" fmla="*/ 1870075 w 2435225"/>
                <a:gd name="connsiteY12" fmla="*/ 3419475 h 3575898"/>
                <a:gd name="connsiteX13" fmla="*/ 2041525 w 2435225"/>
                <a:gd name="connsiteY13" fmla="*/ 3054350 h 3575898"/>
                <a:gd name="connsiteX14" fmla="*/ 2187575 w 2435225"/>
                <a:gd name="connsiteY14" fmla="*/ 3416300 h 3575898"/>
                <a:gd name="connsiteX15" fmla="*/ 2435225 w 2435225"/>
                <a:gd name="connsiteY15" fmla="*/ 0 h 3575898"/>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9000"/>
                <a:gd name="connsiteX1" fmla="*/ 130175 w 2435225"/>
                <a:gd name="connsiteY1" fmla="*/ 3355975 h 3429000"/>
                <a:gd name="connsiteX2" fmla="*/ 282575 w 2435225"/>
                <a:gd name="connsiteY2" fmla="*/ 3416300 h 3429000"/>
                <a:gd name="connsiteX3" fmla="*/ 454025 w 2435225"/>
                <a:gd name="connsiteY3" fmla="*/ 3355975 h 3429000"/>
                <a:gd name="connsiteX4" fmla="*/ 612775 w 2435225"/>
                <a:gd name="connsiteY4" fmla="*/ 3429000 h 3429000"/>
                <a:gd name="connsiteX5" fmla="*/ 768350 w 2435225"/>
                <a:gd name="connsiteY5" fmla="*/ 3346450 h 3429000"/>
                <a:gd name="connsiteX6" fmla="*/ 923925 w 2435225"/>
                <a:gd name="connsiteY6" fmla="*/ 3413125 h 3429000"/>
                <a:gd name="connsiteX7" fmla="*/ 1092200 w 2435225"/>
                <a:gd name="connsiteY7" fmla="*/ 3327400 h 3429000"/>
                <a:gd name="connsiteX8" fmla="*/ 1231900 w 2435225"/>
                <a:gd name="connsiteY8" fmla="*/ 3409950 h 3429000"/>
                <a:gd name="connsiteX9" fmla="*/ 1409700 w 2435225"/>
                <a:gd name="connsiteY9" fmla="*/ 3298825 h 3429000"/>
                <a:gd name="connsiteX10" fmla="*/ 1555750 w 2435225"/>
                <a:gd name="connsiteY10" fmla="*/ 3409950 h 3429000"/>
                <a:gd name="connsiteX11" fmla="*/ 1720850 w 2435225"/>
                <a:gd name="connsiteY11" fmla="*/ 3235325 h 3429000"/>
                <a:gd name="connsiteX12" fmla="*/ 1876425 w 2435225"/>
                <a:gd name="connsiteY12" fmla="*/ 3419475 h 3429000"/>
                <a:gd name="connsiteX13" fmla="*/ 2041525 w 2435225"/>
                <a:gd name="connsiteY13" fmla="*/ 3054350 h 3429000"/>
                <a:gd name="connsiteX14" fmla="*/ 2187575 w 2435225"/>
                <a:gd name="connsiteY14" fmla="*/ 3416300 h 3429000"/>
                <a:gd name="connsiteX15" fmla="*/ 2435225 w 2435225"/>
                <a:gd name="connsiteY15" fmla="*/ 0 h 3429000"/>
                <a:gd name="connsiteX0" fmla="*/ 0 w 2435225"/>
                <a:gd name="connsiteY0" fmla="*/ 3416300 h 3429000"/>
                <a:gd name="connsiteX1" fmla="*/ 130175 w 2435225"/>
                <a:gd name="connsiteY1" fmla="*/ 3355975 h 3429000"/>
                <a:gd name="connsiteX2" fmla="*/ 282575 w 2435225"/>
                <a:gd name="connsiteY2" fmla="*/ 3416300 h 3429000"/>
                <a:gd name="connsiteX3" fmla="*/ 454025 w 2435225"/>
                <a:gd name="connsiteY3" fmla="*/ 3355975 h 3429000"/>
                <a:gd name="connsiteX4" fmla="*/ 612775 w 2435225"/>
                <a:gd name="connsiteY4" fmla="*/ 3429000 h 3429000"/>
                <a:gd name="connsiteX5" fmla="*/ 768350 w 2435225"/>
                <a:gd name="connsiteY5" fmla="*/ 3346450 h 3429000"/>
                <a:gd name="connsiteX6" fmla="*/ 923925 w 2435225"/>
                <a:gd name="connsiteY6" fmla="*/ 3413125 h 3429000"/>
                <a:gd name="connsiteX7" fmla="*/ 1092200 w 2435225"/>
                <a:gd name="connsiteY7" fmla="*/ 3327400 h 3429000"/>
                <a:gd name="connsiteX8" fmla="*/ 1231900 w 2435225"/>
                <a:gd name="connsiteY8" fmla="*/ 3409950 h 3429000"/>
                <a:gd name="connsiteX9" fmla="*/ 1409700 w 2435225"/>
                <a:gd name="connsiteY9" fmla="*/ 3298825 h 3429000"/>
                <a:gd name="connsiteX10" fmla="*/ 1555750 w 2435225"/>
                <a:gd name="connsiteY10" fmla="*/ 3409950 h 3429000"/>
                <a:gd name="connsiteX11" fmla="*/ 1720850 w 2435225"/>
                <a:gd name="connsiteY11" fmla="*/ 3235325 h 3429000"/>
                <a:gd name="connsiteX12" fmla="*/ 1876425 w 2435225"/>
                <a:gd name="connsiteY12" fmla="*/ 3419475 h 3429000"/>
                <a:gd name="connsiteX13" fmla="*/ 2041525 w 2435225"/>
                <a:gd name="connsiteY13" fmla="*/ 3054350 h 3429000"/>
                <a:gd name="connsiteX14" fmla="*/ 2187575 w 2435225"/>
                <a:gd name="connsiteY14" fmla="*/ 3416300 h 3429000"/>
                <a:gd name="connsiteX15" fmla="*/ 2435225 w 2435225"/>
                <a:gd name="connsiteY15" fmla="*/ 0 h 3429000"/>
                <a:gd name="connsiteX0" fmla="*/ 0 w 2435225"/>
                <a:gd name="connsiteY0" fmla="*/ 3416300 h 3429000"/>
                <a:gd name="connsiteX1" fmla="*/ 130175 w 2435225"/>
                <a:gd name="connsiteY1" fmla="*/ 3355975 h 3429000"/>
                <a:gd name="connsiteX2" fmla="*/ 282575 w 2435225"/>
                <a:gd name="connsiteY2" fmla="*/ 3416300 h 3429000"/>
                <a:gd name="connsiteX3" fmla="*/ 454025 w 2435225"/>
                <a:gd name="connsiteY3" fmla="*/ 3355975 h 3429000"/>
                <a:gd name="connsiteX4" fmla="*/ 612775 w 2435225"/>
                <a:gd name="connsiteY4" fmla="*/ 3429000 h 3429000"/>
                <a:gd name="connsiteX5" fmla="*/ 768350 w 2435225"/>
                <a:gd name="connsiteY5" fmla="*/ 3346450 h 3429000"/>
                <a:gd name="connsiteX6" fmla="*/ 923925 w 2435225"/>
                <a:gd name="connsiteY6" fmla="*/ 3413125 h 3429000"/>
                <a:gd name="connsiteX7" fmla="*/ 1092200 w 2435225"/>
                <a:gd name="connsiteY7" fmla="*/ 3327400 h 3429000"/>
                <a:gd name="connsiteX8" fmla="*/ 1231900 w 2435225"/>
                <a:gd name="connsiteY8" fmla="*/ 3409950 h 3429000"/>
                <a:gd name="connsiteX9" fmla="*/ 1409700 w 2435225"/>
                <a:gd name="connsiteY9" fmla="*/ 3298825 h 3429000"/>
                <a:gd name="connsiteX10" fmla="*/ 1555750 w 2435225"/>
                <a:gd name="connsiteY10" fmla="*/ 3409950 h 3429000"/>
                <a:gd name="connsiteX11" fmla="*/ 1720850 w 2435225"/>
                <a:gd name="connsiteY11" fmla="*/ 3235325 h 3429000"/>
                <a:gd name="connsiteX12" fmla="*/ 1876425 w 2435225"/>
                <a:gd name="connsiteY12" fmla="*/ 3419475 h 3429000"/>
                <a:gd name="connsiteX13" fmla="*/ 2041525 w 2435225"/>
                <a:gd name="connsiteY13" fmla="*/ 3054350 h 3429000"/>
                <a:gd name="connsiteX14" fmla="*/ 2187575 w 2435225"/>
                <a:gd name="connsiteY14" fmla="*/ 3416300 h 3429000"/>
                <a:gd name="connsiteX15" fmla="*/ 2435225 w 2435225"/>
                <a:gd name="connsiteY15" fmla="*/ 0 h 3429000"/>
                <a:gd name="connsiteX0" fmla="*/ 0 w 2435225"/>
                <a:gd name="connsiteY0" fmla="*/ 3416300 h 3419475"/>
                <a:gd name="connsiteX1" fmla="*/ 130175 w 2435225"/>
                <a:gd name="connsiteY1" fmla="*/ 3355975 h 3419475"/>
                <a:gd name="connsiteX2" fmla="*/ 282575 w 2435225"/>
                <a:gd name="connsiteY2" fmla="*/ 3416300 h 3419475"/>
                <a:gd name="connsiteX3" fmla="*/ 454025 w 2435225"/>
                <a:gd name="connsiteY3" fmla="*/ 3355975 h 3419475"/>
                <a:gd name="connsiteX4" fmla="*/ 609600 w 2435225"/>
                <a:gd name="connsiteY4" fmla="*/ 3419475 h 3419475"/>
                <a:gd name="connsiteX5" fmla="*/ 768350 w 2435225"/>
                <a:gd name="connsiteY5" fmla="*/ 3346450 h 3419475"/>
                <a:gd name="connsiteX6" fmla="*/ 923925 w 2435225"/>
                <a:gd name="connsiteY6" fmla="*/ 3413125 h 3419475"/>
                <a:gd name="connsiteX7" fmla="*/ 1092200 w 2435225"/>
                <a:gd name="connsiteY7" fmla="*/ 3327400 h 3419475"/>
                <a:gd name="connsiteX8" fmla="*/ 1231900 w 2435225"/>
                <a:gd name="connsiteY8" fmla="*/ 3409950 h 3419475"/>
                <a:gd name="connsiteX9" fmla="*/ 1409700 w 2435225"/>
                <a:gd name="connsiteY9" fmla="*/ 3298825 h 3419475"/>
                <a:gd name="connsiteX10" fmla="*/ 1555750 w 2435225"/>
                <a:gd name="connsiteY10" fmla="*/ 3409950 h 3419475"/>
                <a:gd name="connsiteX11" fmla="*/ 1720850 w 2435225"/>
                <a:gd name="connsiteY11" fmla="*/ 3235325 h 3419475"/>
                <a:gd name="connsiteX12" fmla="*/ 1876425 w 2435225"/>
                <a:gd name="connsiteY12" fmla="*/ 3419475 h 3419475"/>
                <a:gd name="connsiteX13" fmla="*/ 2041525 w 2435225"/>
                <a:gd name="connsiteY13" fmla="*/ 3054350 h 3419475"/>
                <a:gd name="connsiteX14" fmla="*/ 2187575 w 2435225"/>
                <a:gd name="connsiteY14" fmla="*/ 3416300 h 3419475"/>
                <a:gd name="connsiteX15" fmla="*/ 2435225 w 2435225"/>
                <a:gd name="connsiteY15" fmla="*/ 0 h 3419475"/>
                <a:gd name="connsiteX0" fmla="*/ 0 w 2435225"/>
                <a:gd name="connsiteY0" fmla="*/ 3416300 h 3419475"/>
                <a:gd name="connsiteX1" fmla="*/ 130175 w 2435225"/>
                <a:gd name="connsiteY1" fmla="*/ 3355975 h 3419475"/>
                <a:gd name="connsiteX2" fmla="*/ 282575 w 2435225"/>
                <a:gd name="connsiteY2" fmla="*/ 3416300 h 3419475"/>
                <a:gd name="connsiteX3" fmla="*/ 454025 w 2435225"/>
                <a:gd name="connsiteY3" fmla="*/ 3355975 h 3419475"/>
                <a:gd name="connsiteX4" fmla="*/ 609600 w 2435225"/>
                <a:gd name="connsiteY4" fmla="*/ 3419475 h 3419475"/>
                <a:gd name="connsiteX5" fmla="*/ 768350 w 2435225"/>
                <a:gd name="connsiteY5" fmla="*/ 3346450 h 3419475"/>
                <a:gd name="connsiteX6" fmla="*/ 923925 w 2435225"/>
                <a:gd name="connsiteY6" fmla="*/ 3413125 h 3419475"/>
                <a:gd name="connsiteX7" fmla="*/ 1092200 w 2435225"/>
                <a:gd name="connsiteY7" fmla="*/ 3327400 h 3419475"/>
                <a:gd name="connsiteX8" fmla="*/ 1231900 w 2435225"/>
                <a:gd name="connsiteY8" fmla="*/ 3409950 h 3419475"/>
                <a:gd name="connsiteX9" fmla="*/ 1409700 w 2435225"/>
                <a:gd name="connsiteY9" fmla="*/ 3298825 h 3419475"/>
                <a:gd name="connsiteX10" fmla="*/ 1555750 w 2435225"/>
                <a:gd name="connsiteY10" fmla="*/ 3409950 h 3419475"/>
                <a:gd name="connsiteX11" fmla="*/ 1720850 w 2435225"/>
                <a:gd name="connsiteY11" fmla="*/ 3235325 h 3419475"/>
                <a:gd name="connsiteX12" fmla="*/ 1876425 w 2435225"/>
                <a:gd name="connsiteY12" fmla="*/ 3419475 h 3419475"/>
                <a:gd name="connsiteX13" fmla="*/ 2041525 w 2435225"/>
                <a:gd name="connsiteY13" fmla="*/ 3054350 h 3419475"/>
                <a:gd name="connsiteX14" fmla="*/ 2187575 w 2435225"/>
                <a:gd name="connsiteY14" fmla="*/ 3416300 h 3419475"/>
                <a:gd name="connsiteX15" fmla="*/ 2435225 w 2435225"/>
                <a:gd name="connsiteY15" fmla="*/ 0 h 3419475"/>
                <a:gd name="connsiteX0" fmla="*/ 0 w 2435225"/>
                <a:gd name="connsiteY0" fmla="*/ 3416300 h 3419475"/>
                <a:gd name="connsiteX1" fmla="*/ 130175 w 2435225"/>
                <a:gd name="connsiteY1" fmla="*/ 3355975 h 3419475"/>
                <a:gd name="connsiteX2" fmla="*/ 282575 w 2435225"/>
                <a:gd name="connsiteY2" fmla="*/ 3416300 h 3419475"/>
                <a:gd name="connsiteX3" fmla="*/ 454025 w 2435225"/>
                <a:gd name="connsiteY3" fmla="*/ 3355975 h 3419475"/>
                <a:gd name="connsiteX4" fmla="*/ 609600 w 2435225"/>
                <a:gd name="connsiteY4" fmla="*/ 3419475 h 3419475"/>
                <a:gd name="connsiteX5" fmla="*/ 768350 w 2435225"/>
                <a:gd name="connsiteY5" fmla="*/ 3346450 h 3419475"/>
                <a:gd name="connsiteX6" fmla="*/ 923925 w 2435225"/>
                <a:gd name="connsiteY6" fmla="*/ 3413125 h 3419475"/>
                <a:gd name="connsiteX7" fmla="*/ 1092200 w 2435225"/>
                <a:gd name="connsiteY7" fmla="*/ 3327400 h 3419475"/>
                <a:gd name="connsiteX8" fmla="*/ 1231900 w 2435225"/>
                <a:gd name="connsiteY8" fmla="*/ 3409950 h 3419475"/>
                <a:gd name="connsiteX9" fmla="*/ 1409700 w 2435225"/>
                <a:gd name="connsiteY9" fmla="*/ 3298825 h 3419475"/>
                <a:gd name="connsiteX10" fmla="*/ 1555750 w 2435225"/>
                <a:gd name="connsiteY10" fmla="*/ 3409950 h 3419475"/>
                <a:gd name="connsiteX11" fmla="*/ 1720850 w 2435225"/>
                <a:gd name="connsiteY11" fmla="*/ 3235325 h 3419475"/>
                <a:gd name="connsiteX12" fmla="*/ 1876425 w 2435225"/>
                <a:gd name="connsiteY12" fmla="*/ 3419475 h 3419475"/>
                <a:gd name="connsiteX13" fmla="*/ 2041525 w 2435225"/>
                <a:gd name="connsiteY13" fmla="*/ 3054350 h 3419475"/>
                <a:gd name="connsiteX14" fmla="*/ 2187575 w 2435225"/>
                <a:gd name="connsiteY14" fmla="*/ 3416300 h 3419475"/>
                <a:gd name="connsiteX15" fmla="*/ 2435225 w 2435225"/>
                <a:gd name="connsiteY15" fmla="*/ 0 h 3419475"/>
                <a:gd name="connsiteX0" fmla="*/ 0 w 2435225"/>
                <a:gd name="connsiteY0" fmla="*/ 3416300 h 3419503"/>
                <a:gd name="connsiteX1" fmla="*/ 130175 w 2435225"/>
                <a:gd name="connsiteY1" fmla="*/ 3355975 h 3419503"/>
                <a:gd name="connsiteX2" fmla="*/ 282575 w 2435225"/>
                <a:gd name="connsiteY2" fmla="*/ 3416300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55975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55975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55975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71850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8400"/>
                <a:gd name="connsiteY0" fmla="*/ 3454400 h 3457603"/>
                <a:gd name="connsiteX1" fmla="*/ 130175 w 2438400"/>
                <a:gd name="connsiteY1" fmla="*/ 3409950 h 3457603"/>
                <a:gd name="connsiteX2" fmla="*/ 285750 w 2438400"/>
                <a:gd name="connsiteY2" fmla="*/ 3457575 h 3457603"/>
                <a:gd name="connsiteX3" fmla="*/ 454025 w 2438400"/>
                <a:gd name="connsiteY3" fmla="*/ 3394075 h 3457603"/>
                <a:gd name="connsiteX4" fmla="*/ 609600 w 2438400"/>
                <a:gd name="connsiteY4" fmla="*/ 3457575 h 3457603"/>
                <a:gd name="connsiteX5" fmla="*/ 768350 w 2438400"/>
                <a:gd name="connsiteY5" fmla="*/ 3384550 h 3457603"/>
                <a:gd name="connsiteX6" fmla="*/ 923925 w 2438400"/>
                <a:gd name="connsiteY6" fmla="*/ 3451225 h 3457603"/>
                <a:gd name="connsiteX7" fmla="*/ 1092200 w 2438400"/>
                <a:gd name="connsiteY7" fmla="*/ 3365500 h 3457603"/>
                <a:gd name="connsiteX8" fmla="*/ 1231900 w 2438400"/>
                <a:gd name="connsiteY8" fmla="*/ 3448050 h 3457603"/>
                <a:gd name="connsiteX9" fmla="*/ 1409700 w 2438400"/>
                <a:gd name="connsiteY9" fmla="*/ 3336925 h 3457603"/>
                <a:gd name="connsiteX10" fmla="*/ 1555750 w 2438400"/>
                <a:gd name="connsiteY10" fmla="*/ 3448050 h 3457603"/>
                <a:gd name="connsiteX11" fmla="*/ 1720850 w 2438400"/>
                <a:gd name="connsiteY11" fmla="*/ 3273425 h 3457603"/>
                <a:gd name="connsiteX12" fmla="*/ 1876425 w 2438400"/>
                <a:gd name="connsiteY12" fmla="*/ 3457575 h 3457603"/>
                <a:gd name="connsiteX13" fmla="*/ 2041525 w 2438400"/>
                <a:gd name="connsiteY13" fmla="*/ 3092450 h 3457603"/>
                <a:gd name="connsiteX14" fmla="*/ 2187575 w 2438400"/>
                <a:gd name="connsiteY14" fmla="*/ 3454400 h 3457603"/>
                <a:gd name="connsiteX15" fmla="*/ 2438400 w 2438400"/>
                <a:gd name="connsiteY15" fmla="*/ 0 h 3457603"/>
                <a:gd name="connsiteX0" fmla="*/ 0 w 2438400"/>
                <a:gd name="connsiteY0" fmla="*/ 3457575 h 3460778"/>
                <a:gd name="connsiteX1" fmla="*/ 130175 w 2438400"/>
                <a:gd name="connsiteY1" fmla="*/ 3413125 h 3460778"/>
                <a:gd name="connsiteX2" fmla="*/ 285750 w 2438400"/>
                <a:gd name="connsiteY2" fmla="*/ 3460750 h 3460778"/>
                <a:gd name="connsiteX3" fmla="*/ 454025 w 2438400"/>
                <a:gd name="connsiteY3" fmla="*/ 3397250 h 3460778"/>
                <a:gd name="connsiteX4" fmla="*/ 609600 w 2438400"/>
                <a:gd name="connsiteY4" fmla="*/ 3460750 h 3460778"/>
                <a:gd name="connsiteX5" fmla="*/ 768350 w 2438400"/>
                <a:gd name="connsiteY5" fmla="*/ 3387725 h 3460778"/>
                <a:gd name="connsiteX6" fmla="*/ 923925 w 2438400"/>
                <a:gd name="connsiteY6" fmla="*/ 3454400 h 3460778"/>
                <a:gd name="connsiteX7" fmla="*/ 1092200 w 2438400"/>
                <a:gd name="connsiteY7" fmla="*/ 3368675 h 3460778"/>
                <a:gd name="connsiteX8" fmla="*/ 1231900 w 2438400"/>
                <a:gd name="connsiteY8" fmla="*/ 3451225 h 3460778"/>
                <a:gd name="connsiteX9" fmla="*/ 1409700 w 2438400"/>
                <a:gd name="connsiteY9" fmla="*/ 3340100 h 3460778"/>
                <a:gd name="connsiteX10" fmla="*/ 1555750 w 2438400"/>
                <a:gd name="connsiteY10" fmla="*/ 3451225 h 3460778"/>
                <a:gd name="connsiteX11" fmla="*/ 1720850 w 2438400"/>
                <a:gd name="connsiteY11" fmla="*/ 3276600 h 3460778"/>
                <a:gd name="connsiteX12" fmla="*/ 1876425 w 2438400"/>
                <a:gd name="connsiteY12" fmla="*/ 3460750 h 3460778"/>
                <a:gd name="connsiteX13" fmla="*/ 2041525 w 2438400"/>
                <a:gd name="connsiteY13" fmla="*/ 3095625 h 3460778"/>
                <a:gd name="connsiteX14" fmla="*/ 2187575 w 2438400"/>
                <a:gd name="connsiteY14" fmla="*/ 3457575 h 3460778"/>
                <a:gd name="connsiteX15" fmla="*/ 2438400 w 2438400"/>
                <a:gd name="connsiteY15" fmla="*/ 0 h 3460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38400" h="3460778">
                  <a:moveTo>
                    <a:pt x="0" y="3457575"/>
                  </a:moveTo>
                  <a:cubicBezTo>
                    <a:pt x="43392" y="3437467"/>
                    <a:pt x="82550" y="3412596"/>
                    <a:pt x="130175" y="3413125"/>
                  </a:cubicBezTo>
                  <a:cubicBezTo>
                    <a:pt x="177800" y="3413654"/>
                    <a:pt x="231775" y="3460750"/>
                    <a:pt x="285750" y="3460750"/>
                  </a:cubicBezTo>
                  <a:cubicBezTo>
                    <a:pt x="339725" y="3460750"/>
                    <a:pt x="400050" y="3397250"/>
                    <a:pt x="454025" y="3397250"/>
                  </a:cubicBezTo>
                  <a:cubicBezTo>
                    <a:pt x="508000" y="3397250"/>
                    <a:pt x="557213" y="3462337"/>
                    <a:pt x="609600" y="3460750"/>
                  </a:cubicBezTo>
                  <a:cubicBezTo>
                    <a:pt x="655108" y="3452283"/>
                    <a:pt x="706967" y="3387725"/>
                    <a:pt x="768350" y="3387725"/>
                  </a:cubicBezTo>
                  <a:cubicBezTo>
                    <a:pt x="829733" y="3387725"/>
                    <a:pt x="891117" y="3454400"/>
                    <a:pt x="923925" y="3454400"/>
                  </a:cubicBezTo>
                  <a:cubicBezTo>
                    <a:pt x="973667" y="3451225"/>
                    <a:pt x="1032933" y="3366558"/>
                    <a:pt x="1092200" y="3368675"/>
                  </a:cubicBezTo>
                  <a:cubicBezTo>
                    <a:pt x="1151467" y="3370792"/>
                    <a:pt x="1188508" y="3455458"/>
                    <a:pt x="1231900" y="3451225"/>
                  </a:cubicBezTo>
                  <a:cubicBezTo>
                    <a:pt x="1278467" y="3452813"/>
                    <a:pt x="1355725" y="3340100"/>
                    <a:pt x="1409700" y="3340100"/>
                  </a:cubicBezTo>
                  <a:cubicBezTo>
                    <a:pt x="1463675" y="3340100"/>
                    <a:pt x="1510242" y="3452283"/>
                    <a:pt x="1555750" y="3451225"/>
                  </a:cubicBezTo>
                  <a:cubicBezTo>
                    <a:pt x="1594908" y="3456517"/>
                    <a:pt x="1667404" y="3275013"/>
                    <a:pt x="1720850" y="3276600"/>
                  </a:cubicBezTo>
                  <a:cubicBezTo>
                    <a:pt x="1774296" y="3278187"/>
                    <a:pt x="1813983" y="3459692"/>
                    <a:pt x="1876425" y="3460750"/>
                  </a:cubicBezTo>
                  <a:cubicBezTo>
                    <a:pt x="1945746" y="3455988"/>
                    <a:pt x="1989667" y="3096154"/>
                    <a:pt x="2041525" y="3095625"/>
                  </a:cubicBezTo>
                  <a:cubicBezTo>
                    <a:pt x="2093383" y="3095096"/>
                    <a:pt x="2150533" y="3458633"/>
                    <a:pt x="2187575" y="3457575"/>
                  </a:cubicBezTo>
                  <a:cubicBezTo>
                    <a:pt x="2348442" y="3125258"/>
                    <a:pt x="2382308" y="573617"/>
                    <a:pt x="2438400" y="0"/>
                  </a:cubicBezTo>
                </a:path>
              </a:pathLst>
            </a:custGeom>
            <a:noFill/>
            <a:ln w="285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a:extLst>
                <a:ext uri="{FF2B5EF4-FFF2-40B4-BE49-F238E27FC236}">
                  <a16:creationId xmlns:a16="http://schemas.microsoft.com/office/drawing/2014/main" id="{0753CB66-C7E0-640A-2374-6366599A5DD4}"/>
                </a:ext>
              </a:extLst>
            </p:cNvPr>
            <p:cNvSpPr/>
            <p:nvPr/>
          </p:nvSpPr>
          <p:spPr>
            <a:xfrm flipH="1">
              <a:off x="7676230" y="2311118"/>
              <a:ext cx="2435225" cy="3419503"/>
            </a:xfrm>
            <a:custGeom>
              <a:avLst/>
              <a:gdLst>
                <a:gd name="connsiteX0" fmla="*/ 0 w 2336800"/>
                <a:gd name="connsiteY0" fmla="*/ 1425575 h 1435100"/>
                <a:gd name="connsiteX1" fmla="*/ 130175 w 2336800"/>
                <a:gd name="connsiteY1" fmla="*/ 1365250 h 1435100"/>
                <a:gd name="connsiteX2" fmla="*/ 282575 w 2336800"/>
                <a:gd name="connsiteY2" fmla="*/ 1425575 h 1435100"/>
                <a:gd name="connsiteX3" fmla="*/ 454025 w 2336800"/>
                <a:gd name="connsiteY3" fmla="*/ 1365250 h 1435100"/>
                <a:gd name="connsiteX4" fmla="*/ 609600 w 2336800"/>
                <a:gd name="connsiteY4" fmla="*/ 1435100 h 1435100"/>
                <a:gd name="connsiteX5" fmla="*/ 768350 w 2336800"/>
                <a:gd name="connsiteY5" fmla="*/ 1355725 h 1435100"/>
                <a:gd name="connsiteX6" fmla="*/ 920750 w 2336800"/>
                <a:gd name="connsiteY6" fmla="*/ 1419225 h 1435100"/>
                <a:gd name="connsiteX7" fmla="*/ 1092200 w 2336800"/>
                <a:gd name="connsiteY7" fmla="*/ 1336675 h 1435100"/>
                <a:gd name="connsiteX8" fmla="*/ 1231900 w 2336800"/>
                <a:gd name="connsiteY8" fmla="*/ 1419225 h 1435100"/>
                <a:gd name="connsiteX9" fmla="*/ 1409700 w 2336800"/>
                <a:gd name="connsiteY9" fmla="*/ 1308100 h 1435100"/>
                <a:gd name="connsiteX10" fmla="*/ 1555750 w 2336800"/>
                <a:gd name="connsiteY10" fmla="*/ 1419225 h 1435100"/>
                <a:gd name="connsiteX11" fmla="*/ 1720850 w 2336800"/>
                <a:gd name="connsiteY11" fmla="*/ 1244600 h 1435100"/>
                <a:gd name="connsiteX12" fmla="*/ 1870075 w 2336800"/>
                <a:gd name="connsiteY12" fmla="*/ 1428750 h 1435100"/>
                <a:gd name="connsiteX13" fmla="*/ 2041525 w 2336800"/>
                <a:gd name="connsiteY13" fmla="*/ 1063625 h 1435100"/>
                <a:gd name="connsiteX14" fmla="*/ 2187575 w 2336800"/>
                <a:gd name="connsiteY14" fmla="*/ 1425575 h 1435100"/>
                <a:gd name="connsiteX15" fmla="*/ 2336800 w 2336800"/>
                <a:gd name="connsiteY15" fmla="*/ 0 h 1435100"/>
                <a:gd name="connsiteX0" fmla="*/ 0 w 2409825"/>
                <a:gd name="connsiteY0" fmla="*/ 2930525 h 2940050"/>
                <a:gd name="connsiteX1" fmla="*/ 130175 w 2409825"/>
                <a:gd name="connsiteY1" fmla="*/ 2870200 h 2940050"/>
                <a:gd name="connsiteX2" fmla="*/ 282575 w 2409825"/>
                <a:gd name="connsiteY2" fmla="*/ 2930525 h 2940050"/>
                <a:gd name="connsiteX3" fmla="*/ 454025 w 2409825"/>
                <a:gd name="connsiteY3" fmla="*/ 2870200 h 2940050"/>
                <a:gd name="connsiteX4" fmla="*/ 609600 w 2409825"/>
                <a:gd name="connsiteY4" fmla="*/ 2940050 h 2940050"/>
                <a:gd name="connsiteX5" fmla="*/ 768350 w 2409825"/>
                <a:gd name="connsiteY5" fmla="*/ 2860675 h 2940050"/>
                <a:gd name="connsiteX6" fmla="*/ 920750 w 2409825"/>
                <a:gd name="connsiteY6" fmla="*/ 2924175 h 2940050"/>
                <a:gd name="connsiteX7" fmla="*/ 1092200 w 2409825"/>
                <a:gd name="connsiteY7" fmla="*/ 2841625 h 2940050"/>
                <a:gd name="connsiteX8" fmla="*/ 1231900 w 2409825"/>
                <a:gd name="connsiteY8" fmla="*/ 2924175 h 2940050"/>
                <a:gd name="connsiteX9" fmla="*/ 1409700 w 2409825"/>
                <a:gd name="connsiteY9" fmla="*/ 2813050 h 2940050"/>
                <a:gd name="connsiteX10" fmla="*/ 1555750 w 2409825"/>
                <a:gd name="connsiteY10" fmla="*/ 2924175 h 2940050"/>
                <a:gd name="connsiteX11" fmla="*/ 1720850 w 2409825"/>
                <a:gd name="connsiteY11" fmla="*/ 2749550 h 2940050"/>
                <a:gd name="connsiteX12" fmla="*/ 1870075 w 2409825"/>
                <a:gd name="connsiteY12" fmla="*/ 2933700 h 2940050"/>
                <a:gd name="connsiteX13" fmla="*/ 2041525 w 2409825"/>
                <a:gd name="connsiteY13" fmla="*/ 2568575 h 2940050"/>
                <a:gd name="connsiteX14" fmla="*/ 2187575 w 2409825"/>
                <a:gd name="connsiteY14" fmla="*/ 2930525 h 2940050"/>
                <a:gd name="connsiteX15" fmla="*/ 2409825 w 2409825"/>
                <a:gd name="connsiteY15" fmla="*/ 0 h 2940050"/>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575898"/>
                <a:gd name="connsiteX1" fmla="*/ 130175 w 2435225"/>
                <a:gd name="connsiteY1" fmla="*/ 3355975 h 3575898"/>
                <a:gd name="connsiteX2" fmla="*/ 282575 w 2435225"/>
                <a:gd name="connsiteY2" fmla="*/ 3416300 h 3575898"/>
                <a:gd name="connsiteX3" fmla="*/ 454025 w 2435225"/>
                <a:gd name="connsiteY3" fmla="*/ 3355975 h 3575898"/>
                <a:gd name="connsiteX4" fmla="*/ 609600 w 2435225"/>
                <a:gd name="connsiteY4" fmla="*/ 3425825 h 3575898"/>
                <a:gd name="connsiteX5" fmla="*/ 768350 w 2435225"/>
                <a:gd name="connsiteY5" fmla="*/ 3346450 h 3575898"/>
                <a:gd name="connsiteX6" fmla="*/ 920750 w 2435225"/>
                <a:gd name="connsiteY6" fmla="*/ 3409950 h 3575898"/>
                <a:gd name="connsiteX7" fmla="*/ 1092200 w 2435225"/>
                <a:gd name="connsiteY7" fmla="*/ 3327400 h 3575898"/>
                <a:gd name="connsiteX8" fmla="*/ 1231900 w 2435225"/>
                <a:gd name="connsiteY8" fmla="*/ 3409950 h 3575898"/>
                <a:gd name="connsiteX9" fmla="*/ 1409700 w 2435225"/>
                <a:gd name="connsiteY9" fmla="*/ 3298825 h 3575898"/>
                <a:gd name="connsiteX10" fmla="*/ 1555750 w 2435225"/>
                <a:gd name="connsiteY10" fmla="*/ 3409950 h 3575898"/>
                <a:gd name="connsiteX11" fmla="*/ 1720850 w 2435225"/>
                <a:gd name="connsiteY11" fmla="*/ 3235325 h 3575898"/>
                <a:gd name="connsiteX12" fmla="*/ 1870075 w 2435225"/>
                <a:gd name="connsiteY12" fmla="*/ 3419475 h 3575898"/>
                <a:gd name="connsiteX13" fmla="*/ 2041525 w 2435225"/>
                <a:gd name="connsiteY13" fmla="*/ 3054350 h 3575898"/>
                <a:gd name="connsiteX14" fmla="*/ 2187575 w 2435225"/>
                <a:gd name="connsiteY14" fmla="*/ 3416300 h 3575898"/>
                <a:gd name="connsiteX15" fmla="*/ 2435225 w 2435225"/>
                <a:gd name="connsiteY15" fmla="*/ 0 h 3575898"/>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007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0750 w 2435225"/>
                <a:gd name="connsiteY6" fmla="*/ 3409950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5825"/>
                <a:gd name="connsiteX1" fmla="*/ 130175 w 2435225"/>
                <a:gd name="connsiteY1" fmla="*/ 3355975 h 3425825"/>
                <a:gd name="connsiteX2" fmla="*/ 282575 w 2435225"/>
                <a:gd name="connsiteY2" fmla="*/ 3416300 h 3425825"/>
                <a:gd name="connsiteX3" fmla="*/ 454025 w 2435225"/>
                <a:gd name="connsiteY3" fmla="*/ 3355975 h 3425825"/>
                <a:gd name="connsiteX4" fmla="*/ 609600 w 2435225"/>
                <a:gd name="connsiteY4" fmla="*/ 3425825 h 3425825"/>
                <a:gd name="connsiteX5" fmla="*/ 768350 w 2435225"/>
                <a:gd name="connsiteY5" fmla="*/ 3346450 h 3425825"/>
                <a:gd name="connsiteX6" fmla="*/ 923925 w 2435225"/>
                <a:gd name="connsiteY6" fmla="*/ 3413125 h 3425825"/>
                <a:gd name="connsiteX7" fmla="*/ 1092200 w 2435225"/>
                <a:gd name="connsiteY7" fmla="*/ 3327400 h 3425825"/>
                <a:gd name="connsiteX8" fmla="*/ 1231900 w 2435225"/>
                <a:gd name="connsiteY8" fmla="*/ 3409950 h 3425825"/>
                <a:gd name="connsiteX9" fmla="*/ 1409700 w 2435225"/>
                <a:gd name="connsiteY9" fmla="*/ 3298825 h 3425825"/>
                <a:gd name="connsiteX10" fmla="*/ 1555750 w 2435225"/>
                <a:gd name="connsiteY10" fmla="*/ 3409950 h 3425825"/>
                <a:gd name="connsiteX11" fmla="*/ 1720850 w 2435225"/>
                <a:gd name="connsiteY11" fmla="*/ 3235325 h 3425825"/>
                <a:gd name="connsiteX12" fmla="*/ 1876425 w 2435225"/>
                <a:gd name="connsiteY12" fmla="*/ 3419475 h 3425825"/>
                <a:gd name="connsiteX13" fmla="*/ 2041525 w 2435225"/>
                <a:gd name="connsiteY13" fmla="*/ 3054350 h 3425825"/>
                <a:gd name="connsiteX14" fmla="*/ 2187575 w 2435225"/>
                <a:gd name="connsiteY14" fmla="*/ 3416300 h 3425825"/>
                <a:gd name="connsiteX15" fmla="*/ 2435225 w 2435225"/>
                <a:gd name="connsiteY15" fmla="*/ 0 h 3425825"/>
                <a:gd name="connsiteX0" fmla="*/ 0 w 2435225"/>
                <a:gd name="connsiteY0" fmla="*/ 3416300 h 3429000"/>
                <a:gd name="connsiteX1" fmla="*/ 130175 w 2435225"/>
                <a:gd name="connsiteY1" fmla="*/ 3355975 h 3429000"/>
                <a:gd name="connsiteX2" fmla="*/ 282575 w 2435225"/>
                <a:gd name="connsiteY2" fmla="*/ 3416300 h 3429000"/>
                <a:gd name="connsiteX3" fmla="*/ 454025 w 2435225"/>
                <a:gd name="connsiteY3" fmla="*/ 3355975 h 3429000"/>
                <a:gd name="connsiteX4" fmla="*/ 612775 w 2435225"/>
                <a:gd name="connsiteY4" fmla="*/ 3429000 h 3429000"/>
                <a:gd name="connsiteX5" fmla="*/ 768350 w 2435225"/>
                <a:gd name="connsiteY5" fmla="*/ 3346450 h 3429000"/>
                <a:gd name="connsiteX6" fmla="*/ 923925 w 2435225"/>
                <a:gd name="connsiteY6" fmla="*/ 3413125 h 3429000"/>
                <a:gd name="connsiteX7" fmla="*/ 1092200 w 2435225"/>
                <a:gd name="connsiteY7" fmla="*/ 3327400 h 3429000"/>
                <a:gd name="connsiteX8" fmla="*/ 1231900 w 2435225"/>
                <a:gd name="connsiteY8" fmla="*/ 3409950 h 3429000"/>
                <a:gd name="connsiteX9" fmla="*/ 1409700 w 2435225"/>
                <a:gd name="connsiteY9" fmla="*/ 3298825 h 3429000"/>
                <a:gd name="connsiteX10" fmla="*/ 1555750 w 2435225"/>
                <a:gd name="connsiteY10" fmla="*/ 3409950 h 3429000"/>
                <a:gd name="connsiteX11" fmla="*/ 1720850 w 2435225"/>
                <a:gd name="connsiteY11" fmla="*/ 3235325 h 3429000"/>
                <a:gd name="connsiteX12" fmla="*/ 1876425 w 2435225"/>
                <a:gd name="connsiteY12" fmla="*/ 3419475 h 3429000"/>
                <a:gd name="connsiteX13" fmla="*/ 2041525 w 2435225"/>
                <a:gd name="connsiteY13" fmla="*/ 3054350 h 3429000"/>
                <a:gd name="connsiteX14" fmla="*/ 2187575 w 2435225"/>
                <a:gd name="connsiteY14" fmla="*/ 3416300 h 3429000"/>
                <a:gd name="connsiteX15" fmla="*/ 2435225 w 2435225"/>
                <a:gd name="connsiteY15" fmla="*/ 0 h 3429000"/>
                <a:gd name="connsiteX0" fmla="*/ 0 w 2435225"/>
                <a:gd name="connsiteY0" fmla="*/ 3416300 h 3429000"/>
                <a:gd name="connsiteX1" fmla="*/ 130175 w 2435225"/>
                <a:gd name="connsiteY1" fmla="*/ 3355975 h 3429000"/>
                <a:gd name="connsiteX2" fmla="*/ 282575 w 2435225"/>
                <a:gd name="connsiteY2" fmla="*/ 3416300 h 3429000"/>
                <a:gd name="connsiteX3" fmla="*/ 454025 w 2435225"/>
                <a:gd name="connsiteY3" fmla="*/ 3355975 h 3429000"/>
                <a:gd name="connsiteX4" fmla="*/ 612775 w 2435225"/>
                <a:gd name="connsiteY4" fmla="*/ 3429000 h 3429000"/>
                <a:gd name="connsiteX5" fmla="*/ 768350 w 2435225"/>
                <a:gd name="connsiteY5" fmla="*/ 3346450 h 3429000"/>
                <a:gd name="connsiteX6" fmla="*/ 923925 w 2435225"/>
                <a:gd name="connsiteY6" fmla="*/ 3413125 h 3429000"/>
                <a:gd name="connsiteX7" fmla="*/ 1092200 w 2435225"/>
                <a:gd name="connsiteY7" fmla="*/ 3327400 h 3429000"/>
                <a:gd name="connsiteX8" fmla="*/ 1231900 w 2435225"/>
                <a:gd name="connsiteY8" fmla="*/ 3409950 h 3429000"/>
                <a:gd name="connsiteX9" fmla="*/ 1409700 w 2435225"/>
                <a:gd name="connsiteY9" fmla="*/ 3298825 h 3429000"/>
                <a:gd name="connsiteX10" fmla="*/ 1555750 w 2435225"/>
                <a:gd name="connsiteY10" fmla="*/ 3409950 h 3429000"/>
                <a:gd name="connsiteX11" fmla="*/ 1720850 w 2435225"/>
                <a:gd name="connsiteY11" fmla="*/ 3235325 h 3429000"/>
                <a:gd name="connsiteX12" fmla="*/ 1876425 w 2435225"/>
                <a:gd name="connsiteY12" fmla="*/ 3419475 h 3429000"/>
                <a:gd name="connsiteX13" fmla="*/ 2041525 w 2435225"/>
                <a:gd name="connsiteY13" fmla="*/ 3054350 h 3429000"/>
                <a:gd name="connsiteX14" fmla="*/ 2187575 w 2435225"/>
                <a:gd name="connsiteY14" fmla="*/ 3416300 h 3429000"/>
                <a:gd name="connsiteX15" fmla="*/ 2435225 w 2435225"/>
                <a:gd name="connsiteY15" fmla="*/ 0 h 3429000"/>
                <a:gd name="connsiteX0" fmla="*/ 0 w 2435225"/>
                <a:gd name="connsiteY0" fmla="*/ 3416300 h 3429000"/>
                <a:gd name="connsiteX1" fmla="*/ 130175 w 2435225"/>
                <a:gd name="connsiteY1" fmla="*/ 3355975 h 3429000"/>
                <a:gd name="connsiteX2" fmla="*/ 282575 w 2435225"/>
                <a:gd name="connsiteY2" fmla="*/ 3416300 h 3429000"/>
                <a:gd name="connsiteX3" fmla="*/ 454025 w 2435225"/>
                <a:gd name="connsiteY3" fmla="*/ 3355975 h 3429000"/>
                <a:gd name="connsiteX4" fmla="*/ 612775 w 2435225"/>
                <a:gd name="connsiteY4" fmla="*/ 3429000 h 3429000"/>
                <a:gd name="connsiteX5" fmla="*/ 768350 w 2435225"/>
                <a:gd name="connsiteY5" fmla="*/ 3346450 h 3429000"/>
                <a:gd name="connsiteX6" fmla="*/ 923925 w 2435225"/>
                <a:gd name="connsiteY6" fmla="*/ 3413125 h 3429000"/>
                <a:gd name="connsiteX7" fmla="*/ 1092200 w 2435225"/>
                <a:gd name="connsiteY7" fmla="*/ 3327400 h 3429000"/>
                <a:gd name="connsiteX8" fmla="*/ 1231900 w 2435225"/>
                <a:gd name="connsiteY8" fmla="*/ 3409950 h 3429000"/>
                <a:gd name="connsiteX9" fmla="*/ 1409700 w 2435225"/>
                <a:gd name="connsiteY9" fmla="*/ 3298825 h 3429000"/>
                <a:gd name="connsiteX10" fmla="*/ 1555750 w 2435225"/>
                <a:gd name="connsiteY10" fmla="*/ 3409950 h 3429000"/>
                <a:gd name="connsiteX11" fmla="*/ 1720850 w 2435225"/>
                <a:gd name="connsiteY11" fmla="*/ 3235325 h 3429000"/>
                <a:gd name="connsiteX12" fmla="*/ 1876425 w 2435225"/>
                <a:gd name="connsiteY12" fmla="*/ 3419475 h 3429000"/>
                <a:gd name="connsiteX13" fmla="*/ 2041525 w 2435225"/>
                <a:gd name="connsiteY13" fmla="*/ 3054350 h 3429000"/>
                <a:gd name="connsiteX14" fmla="*/ 2187575 w 2435225"/>
                <a:gd name="connsiteY14" fmla="*/ 3416300 h 3429000"/>
                <a:gd name="connsiteX15" fmla="*/ 2435225 w 2435225"/>
                <a:gd name="connsiteY15" fmla="*/ 0 h 3429000"/>
                <a:gd name="connsiteX0" fmla="*/ 0 w 2435225"/>
                <a:gd name="connsiteY0" fmla="*/ 3416300 h 3419475"/>
                <a:gd name="connsiteX1" fmla="*/ 130175 w 2435225"/>
                <a:gd name="connsiteY1" fmla="*/ 3355975 h 3419475"/>
                <a:gd name="connsiteX2" fmla="*/ 282575 w 2435225"/>
                <a:gd name="connsiteY2" fmla="*/ 3416300 h 3419475"/>
                <a:gd name="connsiteX3" fmla="*/ 454025 w 2435225"/>
                <a:gd name="connsiteY3" fmla="*/ 3355975 h 3419475"/>
                <a:gd name="connsiteX4" fmla="*/ 609600 w 2435225"/>
                <a:gd name="connsiteY4" fmla="*/ 3419475 h 3419475"/>
                <a:gd name="connsiteX5" fmla="*/ 768350 w 2435225"/>
                <a:gd name="connsiteY5" fmla="*/ 3346450 h 3419475"/>
                <a:gd name="connsiteX6" fmla="*/ 923925 w 2435225"/>
                <a:gd name="connsiteY6" fmla="*/ 3413125 h 3419475"/>
                <a:gd name="connsiteX7" fmla="*/ 1092200 w 2435225"/>
                <a:gd name="connsiteY7" fmla="*/ 3327400 h 3419475"/>
                <a:gd name="connsiteX8" fmla="*/ 1231900 w 2435225"/>
                <a:gd name="connsiteY8" fmla="*/ 3409950 h 3419475"/>
                <a:gd name="connsiteX9" fmla="*/ 1409700 w 2435225"/>
                <a:gd name="connsiteY9" fmla="*/ 3298825 h 3419475"/>
                <a:gd name="connsiteX10" fmla="*/ 1555750 w 2435225"/>
                <a:gd name="connsiteY10" fmla="*/ 3409950 h 3419475"/>
                <a:gd name="connsiteX11" fmla="*/ 1720850 w 2435225"/>
                <a:gd name="connsiteY11" fmla="*/ 3235325 h 3419475"/>
                <a:gd name="connsiteX12" fmla="*/ 1876425 w 2435225"/>
                <a:gd name="connsiteY12" fmla="*/ 3419475 h 3419475"/>
                <a:gd name="connsiteX13" fmla="*/ 2041525 w 2435225"/>
                <a:gd name="connsiteY13" fmla="*/ 3054350 h 3419475"/>
                <a:gd name="connsiteX14" fmla="*/ 2187575 w 2435225"/>
                <a:gd name="connsiteY14" fmla="*/ 3416300 h 3419475"/>
                <a:gd name="connsiteX15" fmla="*/ 2435225 w 2435225"/>
                <a:gd name="connsiteY15" fmla="*/ 0 h 3419475"/>
                <a:gd name="connsiteX0" fmla="*/ 0 w 2435225"/>
                <a:gd name="connsiteY0" fmla="*/ 3416300 h 3419475"/>
                <a:gd name="connsiteX1" fmla="*/ 130175 w 2435225"/>
                <a:gd name="connsiteY1" fmla="*/ 3355975 h 3419475"/>
                <a:gd name="connsiteX2" fmla="*/ 282575 w 2435225"/>
                <a:gd name="connsiteY2" fmla="*/ 3416300 h 3419475"/>
                <a:gd name="connsiteX3" fmla="*/ 454025 w 2435225"/>
                <a:gd name="connsiteY3" fmla="*/ 3355975 h 3419475"/>
                <a:gd name="connsiteX4" fmla="*/ 609600 w 2435225"/>
                <a:gd name="connsiteY4" fmla="*/ 3419475 h 3419475"/>
                <a:gd name="connsiteX5" fmla="*/ 768350 w 2435225"/>
                <a:gd name="connsiteY5" fmla="*/ 3346450 h 3419475"/>
                <a:gd name="connsiteX6" fmla="*/ 923925 w 2435225"/>
                <a:gd name="connsiteY6" fmla="*/ 3413125 h 3419475"/>
                <a:gd name="connsiteX7" fmla="*/ 1092200 w 2435225"/>
                <a:gd name="connsiteY7" fmla="*/ 3327400 h 3419475"/>
                <a:gd name="connsiteX8" fmla="*/ 1231900 w 2435225"/>
                <a:gd name="connsiteY8" fmla="*/ 3409950 h 3419475"/>
                <a:gd name="connsiteX9" fmla="*/ 1409700 w 2435225"/>
                <a:gd name="connsiteY9" fmla="*/ 3298825 h 3419475"/>
                <a:gd name="connsiteX10" fmla="*/ 1555750 w 2435225"/>
                <a:gd name="connsiteY10" fmla="*/ 3409950 h 3419475"/>
                <a:gd name="connsiteX11" fmla="*/ 1720850 w 2435225"/>
                <a:gd name="connsiteY11" fmla="*/ 3235325 h 3419475"/>
                <a:gd name="connsiteX12" fmla="*/ 1876425 w 2435225"/>
                <a:gd name="connsiteY12" fmla="*/ 3419475 h 3419475"/>
                <a:gd name="connsiteX13" fmla="*/ 2041525 w 2435225"/>
                <a:gd name="connsiteY13" fmla="*/ 3054350 h 3419475"/>
                <a:gd name="connsiteX14" fmla="*/ 2187575 w 2435225"/>
                <a:gd name="connsiteY14" fmla="*/ 3416300 h 3419475"/>
                <a:gd name="connsiteX15" fmla="*/ 2435225 w 2435225"/>
                <a:gd name="connsiteY15" fmla="*/ 0 h 3419475"/>
                <a:gd name="connsiteX0" fmla="*/ 0 w 2435225"/>
                <a:gd name="connsiteY0" fmla="*/ 3416300 h 3419475"/>
                <a:gd name="connsiteX1" fmla="*/ 130175 w 2435225"/>
                <a:gd name="connsiteY1" fmla="*/ 3355975 h 3419475"/>
                <a:gd name="connsiteX2" fmla="*/ 282575 w 2435225"/>
                <a:gd name="connsiteY2" fmla="*/ 3416300 h 3419475"/>
                <a:gd name="connsiteX3" fmla="*/ 454025 w 2435225"/>
                <a:gd name="connsiteY3" fmla="*/ 3355975 h 3419475"/>
                <a:gd name="connsiteX4" fmla="*/ 609600 w 2435225"/>
                <a:gd name="connsiteY4" fmla="*/ 3419475 h 3419475"/>
                <a:gd name="connsiteX5" fmla="*/ 768350 w 2435225"/>
                <a:gd name="connsiteY5" fmla="*/ 3346450 h 3419475"/>
                <a:gd name="connsiteX6" fmla="*/ 923925 w 2435225"/>
                <a:gd name="connsiteY6" fmla="*/ 3413125 h 3419475"/>
                <a:gd name="connsiteX7" fmla="*/ 1092200 w 2435225"/>
                <a:gd name="connsiteY7" fmla="*/ 3327400 h 3419475"/>
                <a:gd name="connsiteX8" fmla="*/ 1231900 w 2435225"/>
                <a:gd name="connsiteY8" fmla="*/ 3409950 h 3419475"/>
                <a:gd name="connsiteX9" fmla="*/ 1409700 w 2435225"/>
                <a:gd name="connsiteY9" fmla="*/ 3298825 h 3419475"/>
                <a:gd name="connsiteX10" fmla="*/ 1555750 w 2435225"/>
                <a:gd name="connsiteY10" fmla="*/ 3409950 h 3419475"/>
                <a:gd name="connsiteX11" fmla="*/ 1720850 w 2435225"/>
                <a:gd name="connsiteY11" fmla="*/ 3235325 h 3419475"/>
                <a:gd name="connsiteX12" fmla="*/ 1876425 w 2435225"/>
                <a:gd name="connsiteY12" fmla="*/ 3419475 h 3419475"/>
                <a:gd name="connsiteX13" fmla="*/ 2041525 w 2435225"/>
                <a:gd name="connsiteY13" fmla="*/ 3054350 h 3419475"/>
                <a:gd name="connsiteX14" fmla="*/ 2187575 w 2435225"/>
                <a:gd name="connsiteY14" fmla="*/ 3416300 h 3419475"/>
                <a:gd name="connsiteX15" fmla="*/ 2435225 w 2435225"/>
                <a:gd name="connsiteY15" fmla="*/ 0 h 3419475"/>
                <a:gd name="connsiteX0" fmla="*/ 0 w 2435225"/>
                <a:gd name="connsiteY0" fmla="*/ 3416300 h 3419503"/>
                <a:gd name="connsiteX1" fmla="*/ 130175 w 2435225"/>
                <a:gd name="connsiteY1" fmla="*/ 3355975 h 3419503"/>
                <a:gd name="connsiteX2" fmla="*/ 282575 w 2435225"/>
                <a:gd name="connsiteY2" fmla="*/ 3416300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55975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55975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55975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 name="connsiteX0" fmla="*/ 0 w 2435225"/>
                <a:gd name="connsiteY0" fmla="*/ 3416300 h 3419503"/>
                <a:gd name="connsiteX1" fmla="*/ 130175 w 2435225"/>
                <a:gd name="connsiteY1" fmla="*/ 3371850 h 3419503"/>
                <a:gd name="connsiteX2" fmla="*/ 285750 w 2435225"/>
                <a:gd name="connsiteY2" fmla="*/ 3419475 h 3419503"/>
                <a:gd name="connsiteX3" fmla="*/ 454025 w 2435225"/>
                <a:gd name="connsiteY3" fmla="*/ 3355975 h 3419503"/>
                <a:gd name="connsiteX4" fmla="*/ 609600 w 2435225"/>
                <a:gd name="connsiteY4" fmla="*/ 3419475 h 3419503"/>
                <a:gd name="connsiteX5" fmla="*/ 768350 w 2435225"/>
                <a:gd name="connsiteY5" fmla="*/ 3346450 h 3419503"/>
                <a:gd name="connsiteX6" fmla="*/ 923925 w 2435225"/>
                <a:gd name="connsiteY6" fmla="*/ 3413125 h 3419503"/>
                <a:gd name="connsiteX7" fmla="*/ 1092200 w 2435225"/>
                <a:gd name="connsiteY7" fmla="*/ 3327400 h 3419503"/>
                <a:gd name="connsiteX8" fmla="*/ 1231900 w 2435225"/>
                <a:gd name="connsiteY8" fmla="*/ 3409950 h 3419503"/>
                <a:gd name="connsiteX9" fmla="*/ 1409700 w 2435225"/>
                <a:gd name="connsiteY9" fmla="*/ 3298825 h 3419503"/>
                <a:gd name="connsiteX10" fmla="*/ 1555750 w 2435225"/>
                <a:gd name="connsiteY10" fmla="*/ 3409950 h 3419503"/>
                <a:gd name="connsiteX11" fmla="*/ 1720850 w 2435225"/>
                <a:gd name="connsiteY11" fmla="*/ 3235325 h 3419503"/>
                <a:gd name="connsiteX12" fmla="*/ 1876425 w 2435225"/>
                <a:gd name="connsiteY12" fmla="*/ 3419475 h 3419503"/>
                <a:gd name="connsiteX13" fmla="*/ 2041525 w 2435225"/>
                <a:gd name="connsiteY13" fmla="*/ 3054350 h 3419503"/>
                <a:gd name="connsiteX14" fmla="*/ 2187575 w 2435225"/>
                <a:gd name="connsiteY14" fmla="*/ 3416300 h 3419503"/>
                <a:gd name="connsiteX15" fmla="*/ 2435225 w 2435225"/>
                <a:gd name="connsiteY15" fmla="*/ 0 h 341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35225" h="3419503">
                  <a:moveTo>
                    <a:pt x="0" y="3416300"/>
                  </a:moveTo>
                  <a:cubicBezTo>
                    <a:pt x="43392" y="3396192"/>
                    <a:pt x="82550" y="3371321"/>
                    <a:pt x="130175" y="3371850"/>
                  </a:cubicBezTo>
                  <a:cubicBezTo>
                    <a:pt x="177800" y="3372379"/>
                    <a:pt x="231775" y="3419475"/>
                    <a:pt x="285750" y="3419475"/>
                  </a:cubicBezTo>
                  <a:cubicBezTo>
                    <a:pt x="339725" y="3419475"/>
                    <a:pt x="400050" y="3355975"/>
                    <a:pt x="454025" y="3355975"/>
                  </a:cubicBezTo>
                  <a:cubicBezTo>
                    <a:pt x="508000" y="3355975"/>
                    <a:pt x="557213" y="3421062"/>
                    <a:pt x="609600" y="3419475"/>
                  </a:cubicBezTo>
                  <a:cubicBezTo>
                    <a:pt x="655108" y="3411008"/>
                    <a:pt x="706967" y="3346450"/>
                    <a:pt x="768350" y="3346450"/>
                  </a:cubicBezTo>
                  <a:cubicBezTo>
                    <a:pt x="829733" y="3346450"/>
                    <a:pt x="891117" y="3413125"/>
                    <a:pt x="923925" y="3413125"/>
                  </a:cubicBezTo>
                  <a:cubicBezTo>
                    <a:pt x="973667" y="3409950"/>
                    <a:pt x="1032933" y="3325283"/>
                    <a:pt x="1092200" y="3327400"/>
                  </a:cubicBezTo>
                  <a:cubicBezTo>
                    <a:pt x="1151467" y="3329517"/>
                    <a:pt x="1188508" y="3414183"/>
                    <a:pt x="1231900" y="3409950"/>
                  </a:cubicBezTo>
                  <a:cubicBezTo>
                    <a:pt x="1278467" y="3411538"/>
                    <a:pt x="1355725" y="3298825"/>
                    <a:pt x="1409700" y="3298825"/>
                  </a:cubicBezTo>
                  <a:cubicBezTo>
                    <a:pt x="1463675" y="3298825"/>
                    <a:pt x="1510242" y="3411008"/>
                    <a:pt x="1555750" y="3409950"/>
                  </a:cubicBezTo>
                  <a:cubicBezTo>
                    <a:pt x="1594908" y="3415242"/>
                    <a:pt x="1667404" y="3233738"/>
                    <a:pt x="1720850" y="3235325"/>
                  </a:cubicBezTo>
                  <a:cubicBezTo>
                    <a:pt x="1774296" y="3236912"/>
                    <a:pt x="1813983" y="3418417"/>
                    <a:pt x="1876425" y="3419475"/>
                  </a:cubicBezTo>
                  <a:cubicBezTo>
                    <a:pt x="1945746" y="3414713"/>
                    <a:pt x="1989667" y="3054879"/>
                    <a:pt x="2041525" y="3054350"/>
                  </a:cubicBezTo>
                  <a:cubicBezTo>
                    <a:pt x="2093383" y="3053821"/>
                    <a:pt x="2150533" y="3417358"/>
                    <a:pt x="2187575" y="3416300"/>
                  </a:cubicBezTo>
                  <a:cubicBezTo>
                    <a:pt x="2348442" y="3083983"/>
                    <a:pt x="2379133" y="573617"/>
                    <a:pt x="2435225" y="0"/>
                  </a:cubicBezTo>
                </a:path>
              </a:pathLst>
            </a:custGeom>
            <a:noFill/>
            <a:ln w="254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20">
              <a:extLst>
                <a:ext uri="{FF2B5EF4-FFF2-40B4-BE49-F238E27FC236}">
                  <a16:creationId xmlns:a16="http://schemas.microsoft.com/office/drawing/2014/main" id="{21F28179-3AEF-2380-547E-52B478626231}"/>
                </a:ext>
              </a:extLst>
            </p:cNvPr>
            <p:cNvSpPr/>
            <p:nvPr/>
          </p:nvSpPr>
          <p:spPr>
            <a:xfrm>
              <a:off x="4048156" y="1878264"/>
              <a:ext cx="3631903" cy="458723"/>
            </a:xfrm>
            <a:custGeom>
              <a:avLst/>
              <a:gdLst>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18659 h 463704"/>
                <a:gd name="connsiteX1" fmla="*/ 67567 w 3635078"/>
                <a:gd name="connsiteY1" fmla="*/ 22269 h 463704"/>
                <a:gd name="connsiteX2" fmla="*/ 211709 w 3635078"/>
                <a:gd name="connsiteY2" fmla="*/ 450190 h 463704"/>
                <a:gd name="connsiteX3" fmla="*/ 387382 w 3635078"/>
                <a:gd name="connsiteY3" fmla="*/ 31278 h 463704"/>
                <a:gd name="connsiteX4" fmla="*/ 536028 w 3635078"/>
                <a:gd name="connsiteY4" fmla="*/ 265509 h 463704"/>
                <a:gd name="connsiteX5" fmla="*/ 698187 w 3635078"/>
                <a:gd name="connsiteY5" fmla="*/ 35783 h 463704"/>
                <a:gd name="connsiteX6" fmla="*/ 869356 w 3635078"/>
                <a:gd name="connsiteY6" fmla="*/ 220464 h 463704"/>
                <a:gd name="connsiteX7" fmla="*/ 1022507 w 3635078"/>
                <a:gd name="connsiteY7" fmla="*/ 31278 h 463704"/>
                <a:gd name="connsiteX8" fmla="*/ 1189171 w 3635078"/>
                <a:gd name="connsiteY8" fmla="*/ 188933 h 463704"/>
                <a:gd name="connsiteX9" fmla="*/ 1337817 w 3635078"/>
                <a:gd name="connsiteY9" fmla="*/ 22269 h 463704"/>
                <a:gd name="connsiteX10" fmla="*/ 1508986 w 3635078"/>
                <a:gd name="connsiteY10" fmla="*/ 175420 h 463704"/>
                <a:gd name="connsiteX11" fmla="*/ 1657632 w 3635078"/>
                <a:gd name="connsiteY11" fmla="*/ 22269 h 463704"/>
                <a:gd name="connsiteX12" fmla="*/ 1815287 w 3635078"/>
                <a:gd name="connsiteY12" fmla="*/ 179924 h 463704"/>
                <a:gd name="connsiteX13" fmla="*/ 1977447 w 3635078"/>
                <a:gd name="connsiteY13" fmla="*/ 26774 h 463704"/>
                <a:gd name="connsiteX14" fmla="*/ 2135102 w 3635078"/>
                <a:gd name="connsiteY14" fmla="*/ 170916 h 463704"/>
                <a:gd name="connsiteX15" fmla="*/ 2283748 w 3635078"/>
                <a:gd name="connsiteY15" fmla="*/ 26774 h 463704"/>
                <a:gd name="connsiteX16" fmla="*/ 2454917 w 3635078"/>
                <a:gd name="connsiteY16" fmla="*/ 193438 h 463704"/>
                <a:gd name="connsiteX17" fmla="*/ 2608067 w 3635078"/>
                <a:gd name="connsiteY17" fmla="*/ 17765 h 463704"/>
                <a:gd name="connsiteX18" fmla="*/ 2770227 w 3635078"/>
                <a:gd name="connsiteY18" fmla="*/ 206951 h 463704"/>
                <a:gd name="connsiteX19" fmla="*/ 2923378 w 3635078"/>
                <a:gd name="connsiteY19" fmla="*/ 40287 h 463704"/>
                <a:gd name="connsiteX20" fmla="*/ 3081033 w 3635078"/>
                <a:gd name="connsiteY20" fmla="*/ 270013 h 463704"/>
                <a:gd name="connsiteX21" fmla="*/ 3238688 w 3635078"/>
                <a:gd name="connsiteY21" fmla="*/ 35783 h 463704"/>
                <a:gd name="connsiteX22" fmla="*/ 3414361 w 3635078"/>
                <a:gd name="connsiteY22" fmla="*/ 445686 h 463704"/>
                <a:gd name="connsiteX23" fmla="*/ 3572016 w 3635078"/>
                <a:gd name="connsiteY23" fmla="*/ 22269 h 463704"/>
                <a:gd name="connsiteX24" fmla="*/ 3635078 w 3635078"/>
                <a:gd name="connsiteY24" fmla="*/ 463704 h 463704"/>
                <a:gd name="connsiteX25" fmla="*/ 3630574 w 3635078"/>
                <a:gd name="connsiteY25" fmla="*/ 459199 h 463704"/>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5795 h 450840"/>
                <a:gd name="connsiteX1" fmla="*/ 67567 w 3635078"/>
                <a:gd name="connsiteY1" fmla="*/ 9405 h 450840"/>
                <a:gd name="connsiteX2" fmla="*/ 211709 w 3635078"/>
                <a:gd name="connsiteY2" fmla="*/ 437326 h 450840"/>
                <a:gd name="connsiteX3" fmla="*/ 387382 w 3635078"/>
                <a:gd name="connsiteY3" fmla="*/ 18414 h 450840"/>
                <a:gd name="connsiteX4" fmla="*/ 536028 w 3635078"/>
                <a:gd name="connsiteY4" fmla="*/ 252645 h 450840"/>
                <a:gd name="connsiteX5" fmla="*/ 698187 w 3635078"/>
                <a:gd name="connsiteY5" fmla="*/ 22919 h 450840"/>
                <a:gd name="connsiteX6" fmla="*/ 869356 w 3635078"/>
                <a:gd name="connsiteY6" fmla="*/ 207600 h 450840"/>
                <a:gd name="connsiteX7" fmla="*/ 1022507 w 3635078"/>
                <a:gd name="connsiteY7" fmla="*/ 18414 h 450840"/>
                <a:gd name="connsiteX8" fmla="*/ 1189171 w 3635078"/>
                <a:gd name="connsiteY8" fmla="*/ 176069 h 450840"/>
                <a:gd name="connsiteX9" fmla="*/ 1337817 w 3635078"/>
                <a:gd name="connsiteY9" fmla="*/ 9405 h 450840"/>
                <a:gd name="connsiteX10" fmla="*/ 1508986 w 3635078"/>
                <a:gd name="connsiteY10" fmla="*/ 162556 h 450840"/>
                <a:gd name="connsiteX11" fmla="*/ 1657632 w 3635078"/>
                <a:gd name="connsiteY11" fmla="*/ 9405 h 450840"/>
                <a:gd name="connsiteX12" fmla="*/ 1815287 w 3635078"/>
                <a:gd name="connsiteY12" fmla="*/ 167060 h 450840"/>
                <a:gd name="connsiteX13" fmla="*/ 1977447 w 3635078"/>
                <a:gd name="connsiteY13" fmla="*/ 13910 h 450840"/>
                <a:gd name="connsiteX14" fmla="*/ 2135102 w 3635078"/>
                <a:gd name="connsiteY14" fmla="*/ 158052 h 450840"/>
                <a:gd name="connsiteX15" fmla="*/ 2283748 w 3635078"/>
                <a:gd name="connsiteY15" fmla="*/ 13910 h 450840"/>
                <a:gd name="connsiteX16" fmla="*/ 2454917 w 3635078"/>
                <a:gd name="connsiteY16" fmla="*/ 180574 h 450840"/>
                <a:gd name="connsiteX17" fmla="*/ 2608067 w 3635078"/>
                <a:gd name="connsiteY17" fmla="*/ 4901 h 450840"/>
                <a:gd name="connsiteX18" fmla="*/ 2770227 w 3635078"/>
                <a:gd name="connsiteY18" fmla="*/ 194087 h 450840"/>
                <a:gd name="connsiteX19" fmla="*/ 2923378 w 3635078"/>
                <a:gd name="connsiteY19" fmla="*/ 27423 h 450840"/>
                <a:gd name="connsiteX20" fmla="*/ 3081033 w 3635078"/>
                <a:gd name="connsiteY20" fmla="*/ 257149 h 450840"/>
                <a:gd name="connsiteX21" fmla="*/ 3238688 w 3635078"/>
                <a:gd name="connsiteY21" fmla="*/ 22919 h 450840"/>
                <a:gd name="connsiteX22" fmla="*/ 3414361 w 3635078"/>
                <a:gd name="connsiteY22" fmla="*/ 432822 h 450840"/>
                <a:gd name="connsiteX23" fmla="*/ 3572016 w 3635078"/>
                <a:gd name="connsiteY23" fmla="*/ 9405 h 450840"/>
                <a:gd name="connsiteX24" fmla="*/ 3635078 w 3635078"/>
                <a:gd name="connsiteY24" fmla="*/ 450840 h 450840"/>
                <a:gd name="connsiteX25" fmla="*/ 3630574 w 3635078"/>
                <a:gd name="connsiteY25" fmla="*/ 446335 h 450840"/>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4455 h 449500"/>
                <a:gd name="connsiteX1" fmla="*/ 67567 w 3635078"/>
                <a:gd name="connsiteY1" fmla="*/ 8065 h 449500"/>
                <a:gd name="connsiteX2" fmla="*/ 211709 w 3635078"/>
                <a:gd name="connsiteY2" fmla="*/ 435986 h 449500"/>
                <a:gd name="connsiteX3" fmla="*/ 387382 w 3635078"/>
                <a:gd name="connsiteY3" fmla="*/ 17074 h 449500"/>
                <a:gd name="connsiteX4" fmla="*/ 536028 w 3635078"/>
                <a:gd name="connsiteY4" fmla="*/ 251305 h 449500"/>
                <a:gd name="connsiteX5" fmla="*/ 698187 w 3635078"/>
                <a:gd name="connsiteY5" fmla="*/ 21579 h 449500"/>
                <a:gd name="connsiteX6" fmla="*/ 869356 w 3635078"/>
                <a:gd name="connsiteY6" fmla="*/ 206260 h 449500"/>
                <a:gd name="connsiteX7" fmla="*/ 1022507 w 3635078"/>
                <a:gd name="connsiteY7" fmla="*/ 17074 h 449500"/>
                <a:gd name="connsiteX8" fmla="*/ 1189171 w 3635078"/>
                <a:gd name="connsiteY8" fmla="*/ 174729 h 449500"/>
                <a:gd name="connsiteX9" fmla="*/ 1337817 w 3635078"/>
                <a:gd name="connsiteY9" fmla="*/ 8065 h 449500"/>
                <a:gd name="connsiteX10" fmla="*/ 1508986 w 3635078"/>
                <a:gd name="connsiteY10" fmla="*/ 161216 h 449500"/>
                <a:gd name="connsiteX11" fmla="*/ 1657632 w 3635078"/>
                <a:gd name="connsiteY11" fmla="*/ 8065 h 449500"/>
                <a:gd name="connsiteX12" fmla="*/ 1815287 w 3635078"/>
                <a:gd name="connsiteY12" fmla="*/ 165720 h 449500"/>
                <a:gd name="connsiteX13" fmla="*/ 1977447 w 3635078"/>
                <a:gd name="connsiteY13" fmla="*/ 12570 h 449500"/>
                <a:gd name="connsiteX14" fmla="*/ 2135102 w 3635078"/>
                <a:gd name="connsiteY14" fmla="*/ 156712 h 449500"/>
                <a:gd name="connsiteX15" fmla="*/ 2283748 w 3635078"/>
                <a:gd name="connsiteY15" fmla="*/ 12570 h 449500"/>
                <a:gd name="connsiteX16" fmla="*/ 2454917 w 3635078"/>
                <a:gd name="connsiteY16" fmla="*/ 179234 h 449500"/>
                <a:gd name="connsiteX17" fmla="*/ 2608067 w 3635078"/>
                <a:gd name="connsiteY17" fmla="*/ 3561 h 449500"/>
                <a:gd name="connsiteX18" fmla="*/ 2770227 w 3635078"/>
                <a:gd name="connsiteY18" fmla="*/ 192747 h 449500"/>
                <a:gd name="connsiteX19" fmla="*/ 2923378 w 3635078"/>
                <a:gd name="connsiteY19" fmla="*/ 26083 h 449500"/>
                <a:gd name="connsiteX20" fmla="*/ 3081033 w 3635078"/>
                <a:gd name="connsiteY20" fmla="*/ 255809 h 449500"/>
                <a:gd name="connsiteX21" fmla="*/ 3238688 w 3635078"/>
                <a:gd name="connsiteY21" fmla="*/ 21579 h 449500"/>
                <a:gd name="connsiteX22" fmla="*/ 3414361 w 3635078"/>
                <a:gd name="connsiteY22" fmla="*/ 431482 h 449500"/>
                <a:gd name="connsiteX23" fmla="*/ 3572016 w 3635078"/>
                <a:gd name="connsiteY23" fmla="*/ 8065 h 449500"/>
                <a:gd name="connsiteX24" fmla="*/ 3635078 w 3635078"/>
                <a:gd name="connsiteY24" fmla="*/ 449500 h 449500"/>
                <a:gd name="connsiteX25" fmla="*/ 3630574 w 3635078"/>
                <a:gd name="connsiteY25" fmla="*/ 444995 h 449500"/>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9964 h 455009"/>
                <a:gd name="connsiteX1" fmla="*/ 67567 w 3635078"/>
                <a:gd name="connsiteY1" fmla="*/ 13574 h 455009"/>
                <a:gd name="connsiteX2" fmla="*/ 211709 w 3635078"/>
                <a:gd name="connsiteY2" fmla="*/ 441495 h 455009"/>
                <a:gd name="connsiteX3" fmla="*/ 387382 w 3635078"/>
                <a:gd name="connsiteY3" fmla="*/ 22583 h 455009"/>
                <a:gd name="connsiteX4" fmla="*/ 536028 w 3635078"/>
                <a:gd name="connsiteY4" fmla="*/ 256814 h 455009"/>
                <a:gd name="connsiteX5" fmla="*/ 698187 w 3635078"/>
                <a:gd name="connsiteY5" fmla="*/ 27088 h 455009"/>
                <a:gd name="connsiteX6" fmla="*/ 869356 w 3635078"/>
                <a:gd name="connsiteY6" fmla="*/ 211769 h 455009"/>
                <a:gd name="connsiteX7" fmla="*/ 1022507 w 3635078"/>
                <a:gd name="connsiteY7" fmla="*/ 22583 h 455009"/>
                <a:gd name="connsiteX8" fmla="*/ 1189171 w 3635078"/>
                <a:gd name="connsiteY8" fmla="*/ 180238 h 455009"/>
                <a:gd name="connsiteX9" fmla="*/ 1337817 w 3635078"/>
                <a:gd name="connsiteY9" fmla="*/ 13574 h 455009"/>
                <a:gd name="connsiteX10" fmla="*/ 1508986 w 3635078"/>
                <a:gd name="connsiteY10" fmla="*/ 166725 h 455009"/>
                <a:gd name="connsiteX11" fmla="*/ 1657632 w 3635078"/>
                <a:gd name="connsiteY11" fmla="*/ 13574 h 455009"/>
                <a:gd name="connsiteX12" fmla="*/ 1815287 w 3635078"/>
                <a:gd name="connsiteY12" fmla="*/ 171229 h 455009"/>
                <a:gd name="connsiteX13" fmla="*/ 1977447 w 3635078"/>
                <a:gd name="connsiteY13" fmla="*/ 18079 h 455009"/>
                <a:gd name="connsiteX14" fmla="*/ 2135102 w 3635078"/>
                <a:gd name="connsiteY14" fmla="*/ 162221 h 455009"/>
                <a:gd name="connsiteX15" fmla="*/ 2283748 w 3635078"/>
                <a:gd name="connsiteY15" fmla="*/ 18079 h 455009"/>
                <a:gd name="connsiteX16" fmla="*/ 2454917 w 3635078"/>
                <a:gd name="connsiteY16" fmla="*/ 184743 h 455009"/>
                <a:gd name="connsiteX17" fmla="*/ 2608067 w 3635078"/>
                <a:gd name="connsiteY17" fmla="*/ 9070 h 455009"/>
                <a:gd name="connsiteX18" fmla="*/ 2770227 w 3635078"/>
                <a:gd name="connsiteY18" fmla="*/ 198256 h 455009"/>
                <a:gd name="connsiteX19" fmla="*/ 2923378 w 3635078"/>
                <a:gd name="connsiteY19" fmla="*/ 31592 h 455009"/>
                <a:gd name="connsiteX20" fmla="*/ 3081033 w 3635078"/>
                <a:gd name="connsiteY20" fmla="*/ 261318 h 455009"/>
                <a:gd name="connsiteX21" fmla="*/ 3238688 w 3635078"/>
                <a:gd name="connsiteY21" fmla="*/ 27088 h 455009"/>
                <a:gd name="connsiteX22" fmla="*/ 3414361 w 3635078"/>
                <a:gd name="connsiteY22" fmla="*/ 436991 h 455009"/>
                <a:gd name="connsiteX23" fmla="*/ 3572016 w 3635078"/>
                <a:gd name="connsiteY23" fmla="*/ 13574 h 455009"/>
                <a:gd name="connsiteX24" fmla="*/ 3635078 w 3635078"/>
                <a:gd name="connsiteY24" fmla="*/ 455009 h 455009"/>
                <a:gd name="connsiteX25" fmla="*/ 3630574 w 3635078"/>
                <a:gd name="connsiteY25" fmla="*/ 450504 h 45500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20961 h 466006"/>
                <a:gd name="connsiteX1" fmla="*/ 67567 w 3635078"/>
                <a:gd name="connsiteY1" fmla="*/ 24571 h 466006"/>
                <a:gd name="connsiteX2" fmla="*/ 211709 w 3635078"/>
                <a:gd name="connsiteY2" fmla="*/ 452492 h 466006"/>
                <a:gd name="connsiteX3" fmla="*/ 387382 w 3635078"/>
                <a:gd name="connsiteY3" fmla="*/ 33580 h 466006"/>
                <a:gd name="connsiteX4" fmla="*/ 536028 w 3635078"/>
                <a:gd name="connsiteY4" fmla="*/ 267811 h 466006"/>
                <a:gd name="connsiteX5" fmla="*/ 698187 w 3635078"/>
                <a:gd name="connsiteY5" fmla="*/ 38085 h 466006"/>
                <a:gd name="connsiteX6" fmla="*/ 869356 w 3635078"/>
                <a:gd name="connsiteY6" fmla="*/ 222766 h 466006"/>
                <a:gd name="connsiteX7" fmla="*/ 1022507 w 3635078"/>
                <a:gd name="connsiteY7" fmla="*/ 33580 h 466006"/>
                <a:gd name="connsiteX8" fmla="*/ 1189171 w 3635078"/>
                <a:gd name="connsiteY8" fmla="*/ 191235 h 466006"/>
                <a:gd name="connsiteX9" fmla="*/ 1337817 w 3635078"/>
                <a:gd name="connsiteY9" fmla="*/ 24571 h 466006"/>
                <a:gd name="connsiteX10" fmla="*/ 1508986 w 3635078"/>
                <a:gd name="connsiteY10" fmla="*/ 177722 h 466006"/>
                <a:gd name="connsiteX11" fmla="*/ 1657632 w 3635078"/>
                <a:gd name="connsiteY11" fmla="*/ 24571 h 466006"/>
                <a:gd name="connsiteX12" fmla="*/ 1815287 w 3635078"/>
                <a:gd name="connsiteY12" fmla="*/ 182226 h 466006"/>
                <a:gd name="connsiteX13" fmla="*/ 1977447 w 3635078"/>
                <a:gd name="connsiteY13" fmla="*/ 29076 h 466006"/>
                <a:gd name="connsiteX14" fmla="*/ 2135102 w 3635078"/>
                <a:gd name="connsiteY14" fmla="*/ 173218 h 466006"/>
                <a:gd name="connsiteX15" fmla="*/ 2283748 w 3635078"/>
                <a:gd name="connsiteY15" fmla="*/ 29076 h 466006"/>
                <a:gd name="connsiteX16" fmla="*/ 2454917 w 3635078"/>
                <a:gd name="connsiteY16" fmla="*/ 195740 h 466006"/>
                <a:gd name="connsiteX17" fmla="*/ 2608067 w 3635078"/>
                <a:gd name="connsiteY17" fmla="*/ 20067 h 466006"/>
                <a:gd name="connsiteX18" fmla="*/ 2770227 w 3635078"/>
                <a:gd name="connsiteY18" fmla="*/ 209253 h 466006"/>
                <a:gd name="connsiteX19" fmla="*/ 2923378 w 3635078"/>
                <a:gd name="connsiteY19" fmla="*/ 42589 h 466006"/>
                <a:gd name="connsiteX20" fmla="*/ 3081033 w 3635078"/>
                <a:gd name="connsiteY20" fmla="*/ 272315 h 466006"/>
                <a:gd name="connsiteX21" fmla="*/ 3238688 w 3635078"/>
                <a:gd name="connsiteY21" fmla="*/ 38085 h 466006"/>
                <a:gd name="connsiteX22" fmla="*/ 3414361 w 3635078"/>
                <a:gd name="connsiteY22" fmla="*/ 447988 h 466006"/>
                <a:gd name="connsiteX23" fmla="*/ 3572016 w 3635078"/>
                <a:gd name="connsiteY23" fmla="*/ 24571 h 466006"/>
                <a:gd name="connsiteX24" fmla="*/ 3635078 w 3635078"/>
                <a:gd name="connsiteY24" fmla="*/ 466006 h 466006"/>
                <a:gd name="connsiteX25" fmla="*/ 3630574 w 3635078"/>
                <a:gd name="connsiteY25" fmla="*/ 461501 h 466006"/>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51149"/>
                <a:gd name="connsiteX1" fmla="*/ 67567 w 3635078"/>
                <a:gd name="connsiteY1" fmla="*/ 4504 h 451149"/>
                <a:gd name="connsiteX2" fmla="*/ 211709 w 3635078"/>
                <a:gd name="connsiteY2" fmla="*/ 432425 h 451149"/>
                <a:gd name="connsiteX3" fmla="*/ 387382 w 3635078"/>
                <a:gd name="connsiteY3" fmla="*/ 13513 h 451149"/>
                <a:gd name="connsiteX4" fmla="*/ 536028 w 3635078"/>
                <a:gd name="connsiteY4" fmla="*/ 247744 h 451149"/>
                <a:gd name="connsiteX5" fmla="*/ 698187 w 3635078"/>
                <a:gd name="connsiteY5" fmla="*/ 18018 h 451149"/>
                <a:gd name="connsiteX6" fmla="*/ 869356 w 3635078"/>
                <a:gd name="connsiteY6" fmla="*/ 202699 h 451149"/>
                <a:gd name="connsiteX7" fmla="*/ 1022507 w 3635078"/>
                <a:gd name="connsiteY7" fmla="*/ 13513 h 451149"/>
                <a:gd name="connsiteX8" fmla="*/ 1189171 w 3635078"/>
                <a:gd name="connsiteY8" fmla="*/ 171168 h 451149"/>
                <a:gd name="connsiteX9" fmla="*/ 1337817 w 3635078"/>
                <a:gd name="connsiteY9" fmla="*/ 4504 h 451149"/>
                <a:gd name="connsiteX10" fmla="*/ 1508986 w 3635078"/>
                <a:gd name="connsiteY10" fmla="*/ 157655 h 451149"/>
                <a:gd name="connsiteX11" fmla="*/ 1657632 w 3635078"/>
                <a:gd name="connsiteY11" fmla="*/ 4504 h 451149"/>
                <a:gd name="connsiteX12" fmla="*/ 1815287 w 3635078"/>
                <a:gd name="connsiteY12" fmla="*/ 162159 h 451149"/>
                <a:gd name="connsiteX13" fmla="*/ 1977447 w 3635078"/>
                <a:gd name="connsiteY13" fmla="*/ 9009 h 451149"/>
                <a:gd name="connsiteX14" fmla="*/ 2135102 w 3635078"/>
                <a:gd name="connsiteY14" fmla="*/ 153151 h 451149"/>
                <a:gd name="connsiteX15" fmla="*/ 2283748 w 3635078"/>
                <a:gd name="connsiteY15" fmla="*/ 9009 h 451149"/>
                <a:gd name="connsiteX16" fmla="*/ 2454917 w 3635078"/>
                <a:gd name="connsiteY16" fmla="*/ 175673 h 451149"/>
                <a:gd name="connsiteX17" fmla="*/ 2608067 w 3635078"/>
                <a:gd name="connsiteY17" fmla="*/ 0 h 451149"/>
                <a:gd name="connsiteX18" fmla="*/ 2770227 w 3635078"/>
                <a:gd name="connsiteY18" fmla="*/ 189186 h 451149"/>
                <a:gd name="connsiteX19" fmla="*/ 2923378 w 3635078"/>
                <a:gd name="connsiteY19" fmla="*/ 22522 h 451149"/>
                <a:gd name="connsiteX20" fmla="*/ 3081033 w 3635078"/>
                <a:gd name="connsiteY20" fmla="*/ 252248 h 451149"/>
                <a:gd name="connsiteX21" fmla="*/ 3238688 w 3635078"/>
                <a:gd name="connsiteY21" fmla="*/ 18018 h 451149"/>
                <a:gd name="connsiteX22" fmla="*/ 3414361 w 3635078"/>
                <a:gd name="connsiteY22" fmla="*/ 427921 h 451149"/>
                <a:gd name="connsiteX23" fmla="*/ 3572016 w 3635078"/>
                <a:gd name="connsiteY23" fmla="*/ 4504 h 451149"/>
                <a:gd name="connsiteX24" fmla="*/ 3635078 w 3635078"/>
                <a:gd name="connsiteY24" fmla="*/ 445939 h 451149"/>
                <a:gd name="connsiteX25" fmla="*/ 3630574 w 3635078"/>
                <a:gd name="connsiteY25" fmla="*/ 441434 h 45114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54700"/>
                <a:gd name="connsiteX1" fmla="*/ 67567 w 3635078"/>
                <a:gd name="connsiteY1" fmla="*/ 4504 h 454700"/>
                <a:gd name="connsiteX2" fmla="*/ 211709 w 3635078"/>
                <a:gd name="connsiteY2" fmla="*/ 432425 h 454700"/>
                <a:gd name="connsiteX3" fmla="*/ 387382 w 3635078"/>
                <a:gd name="connsiteY3" fmla="*/ 13513 h 454700"/>
                <a:gd name="connsiteX4" fmla="*/ 536028 w 3635078"/>
                <a:gd name="connsiteY4" fmla="*/ 247744 h 454700"/>
                <a:gd name="connsiteX5" fmla="*/ 698187 w 3635078"/>
                <a:gd name="connsiteY5" fmla="*/ 18018 h 454700"/>
                <a:gd name="connsiteX6" fmla="*/ 869356 w 3635078"/>
                <a:gd name="connsiteY6" fmla="*/ 202699 h 454700"/>
                <a:gd name="connsiteX7" fmla="*/ 1022507 w 3635078"/>
                <a:gd name="connsiteY7" fmla="*/ 13513 h 454700"/>
                <a:gd name="connsiteX8" fmla="*/ 1189171 w 3635078"/>
                <a:gd name="connsiteY8" fmla="*/ 171168 h 454700"/>
                <a:gd name="connsiteX9" fmla="*/ 1337817 w 3635078"/>
                <a:gd name="connsiteY9" fmla="*/ 4504 h 454700"/>
                <a:gd name="connsiteX10" fmla="*/ 1508986 w 3635078"/>
                <a:gd name="connsiteY10" fmla="*/ 157655 h 454700"/>
                <a:gd name="connsiteX11" fmla="*/ 1657632 w 3635078"/>
                <a:gd name="connsiteY11" fmla="*/ 4504 h 454700"/>
                <a:gd name="connsiteX12" fmla="*/ 1815287 w 3635078"/>
                <a:gd name="connsiteY12" fmla="*/ 162159 h 454700"/>
                <a:gd name="connsiteX13" fmla="*/ 1977447 w 3635078"/>
                <a:gd name="connsiteY13" fmla="*/ 9009 h 454700"/>
                <a:gd name="connsiteX14" fmla="*/ 2135102 w 3635078"/>
                <a:gd name="connsiteY14" fmla="*/ 153151 h 454700"/>
                <a:gd name="connsiteX15" fmla="*/ 2283748 w 3635078"/>
                <a:gd name="connsiteY15" fmla="*/ 9009 h 454700"/>
                <a:gd name="connsiteX16" fmla="*/ 2454917 w 3635078"/>
                <a:gd name="connsiteY16" fmla="*/ 175673 h 454700"/>
                <a:gd name="connsiteX17" fmla="*/ 2608067 w 3635078"/>
                <a:gd name="connsiteY17" fmla="*/ 0 h 454700"/>
                <a:gd name="connsiteX18" fmla="*/ 2770227 w 3635078"/>
                <a:gd name="connsiteY18" fmla="*/ 189186 h 454700"/>
                <a:gd name="connsiteX19" fmla="*/ 2923378 w 3635078"/>
                <a:gd name="connsiteY19" fmla="*/ 22522 h 454700"/>
                <a:gd name="connsiteX20" fmla="*/ 3081033 w 3635078"/>
                <a:gd name="connsiteY20" fmla="*/ 252248 h 454700"/>
                <a:gd name="connsiteX21" fmla="*/ 3238688 w 3635078"/>
                <a:gd name="connsiteY21" fmla="*/ 18018 h 454700"/>
                <a:gd name="connsiteX22" fmla="*/ 3414361 w 3635078"/>
                <a:gd name="connsiteY22" fmla="*/ 427921 h 454700"/>
                <a:gd name="connsiteX23" fmla="*/ 3572016 w 3635078"/>
                <a:gd name="connsiteY23" fmla="*/ 4504 h 454700"/>
                <a:gd name="connsiteX24" fmla="*/ 3635078 w 3635078"/>
                <a:gd name="connsiteY24" fmla="*/ 445939 h 454700"/>
                <a:gd name="connsiteX25" fmla="*/ 3630574 w 3635078"/>
                <a:gd name="connsiteY25" fmla="*/ 441434 h 454700"/>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13513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7817 w 3635078"/>
                <a:gd name="connsiteY9" fmla="*/ 4504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4642 w 3635078"/>
                <a:gd name="connsiteY9" fmla="*/ 14029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83748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4642 w 3635078"/>
                <a:gd name="connsiteY9" fmla="*/ 14029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93273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3378 w 3635078"/>
                <a:gd name="connsiteY19" fmla="*/ 22522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4642 w 3635078"/>
                <a:gd name="connsiteY9" fmla="*/ 14029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93273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0203 w 3635078"/>
                <a:gd name="connsiteY19" fmla="*/ 19347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4642 w 3635078"/>
                <a:gd name="connsiteY9" fmla="*/ 14029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93273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0203 w 3635078"/>
                <a:gd name="connsiteY19" fmla="*/ 19347 h 445939"/>
                <a:gd name="connsiteX20" fmla="*/ 3081033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894 h 445939"/>
                <a:gd name="connsiteX1" fmla="*/ 67567 w 3635078"/>
                <a:gd name="connsiteY1" fmla="*/ 4504 h 445939"/>
                <a:gd name="connsiteX2" fmla="*/ 211709 w 3635078"/>
                <a:gd name="connsiteY2" fmla="*/ 432425 h 445939"/>
                <a:gd name="connsiteX3" fmla="*/ 387382 w 3635078"/>
                <a:gd name="connsiteY3" fmla="*/ 23038 h 445939"/>
                <a:gd name="connsiteX4" fmla="*/ 536028 w 3635078"/>
                <a:gd name="connsiteY4" fmla="*/ 247744 h 445939"/>
                <a:gd name="connsiteX5" fmla="*/ 698187 w 3635078"/>
                <a:gd name="connsiteY5" fmla="*/ 18018 h 445939"/>
                <a:gd name="connsiteX6" fmla="*/ 869356 w 3635078"/>
                <a:gd name="connsiteY6" fmla="*/ 202699 h 445939"/>
                <a:gd name="connsiteX7" fmla="*/ 1022507 w 3635078"/>
                <a:gd name="connsiteY7" fmla="*/ 13513 h 445939"/>
                <a:gd name="connsiteX8" fmla="*/ 1189171 w 3635078"/>
                <a:gd name="connsiteY8" fmla="*/ 171168 h 445939"/>
                <a:gd name="connsiteX9" fmla="*/ 1334642 w 3635078"/>
                <a:gd name="connsiteY9" fmla="*/ 14029 h 445939"/>
                <a:gd name="connsiteX10" fmla="*/ 1508986 w 3635078"/>
                <a:gd name="connsiteY10" fmla="*/ 157655 h 445939"/>
                <a:gd name="connsiteX11" fmla="*/ 1657632 w 3635078"/>
                <a:gd name="connsiteY11" fmla="*/ 4504 h 445939"/>
                <a:gd name="connsiteX12" fmla="*/ 1815287 w 3635078"/>
                <a:gd name="connsiteY12" fmla="*/ 162159 h 445939"/>
                <a:gd name="connsiteX13" fmla="*/ 1977447 w 3635078"/>
                <a:gd name="connsiteY13" fmla="*/ 9009 h 445939"/>
                <a:gd name="connsiteX14" fmla="*/ 2135102 w 3635078"/>
                <a:gd name="connsiteY14" fmla="*/ 153151 h 445939"/>
                <a:gd name="connsiteX15" fmla="*/ 2293273 w 3635078"/>
                <a:gd name="connsiteY15" fmla="*/ 9009 h 445939"/>
                <a:gd name="connsiteX16" fmla="*/ 2454917 w 3635078"/>
                <a:gd name="connsiteY16" fmla="*/ 175673 h 445939"/>
                <a:gd name="connsiteX17" fmla="*/ 2608067 w 3635078"/>
                <a:gd name="connsiteY17" fmla="*/ 0 h 445939"/>
                <a:gd name="connsiteX18" fmla="*/ 2770227 w 3635078"/>
                <a:gd name="connsiteY18" fmla="*/ 189186 h 445939"/>
                <a:gd name="connsiteX19" fmla="*/ 2920203 w 3635078"/>
                <a:gd name="connsiteY19" fmla="*/ 19347 h 445939"/>
                <a:gd name="connsiteX20" fmla="*/ 3090558 w 3635078"/>
                <a:gd name="connsiteY20" fmla="*/ 252248 h 445939"/>
                <a:gd name="connsiteX21" fmla="*/ 3238688 w 3635078"/>
                <a:gd name="connsiteY21" fmla="*/ 18018 h 445939"/>
                <a:gd name="connsiteX22" fmla="*/ 3414361 w 3635078"/>
                <a:gd name="connsiteY22" fmla="*/ 427921 h 445939"/>
                <a:gd name="connsiteX23" fmla="*/ 3572016 w 3635078"/>
                <a:gd name="connsiteY23" fmla="*/ 4504 h 445939"/>
                <a:gd name="connsiteX24" fmla="*/ 3635078 w 3635078"/>
                <a:gd name="connsiteY24" fmla="*/ 445939 h 445939"/>
                <a:gd name="connsiteX25" fmla="*/ 3630574 w 3635078"/>
                <a:gd name="connsiteY25" fmla="*/ 441434 h 445939"/>
                <a:gd name="connsiteX0" fmla="*/ 0 w 3635078"/>
                <a:gd name="connsiteY0" fmla="*/ 400927 h 445972"/>
                <a:gd name="connsiteX1" fmla="*/ 67567 w 3635078"/>
                <a:gd name="connsiteY1" fmla="*/ 4537 h 445972"/>
                <a:gd name="connsiteX2" fmla="*/ 211709 w 3635078"/>
                <a:gd name="connsiteY2" fmla="*/ 432458 h 445972"/>
                <a:gd name="connsiteX3" fmla="*/ 387382 w 3635078"/>
                <a:gd name="connsiteY3" fmla="*/ 23071 h 445972"/>
                <a:gd name="connsiteX4" fmla="*/ 536028 w 3635078"/>
                <a:gd name="connsiteY4" fmla="*/ 247777 h 445972"/>
                <a:gd name="connsiteX5" fmla="*/ 698187 w 3635078"/>
                <a:gd name="connsiteY5" fmla="*/ 18051 h 445972"/>
                <a:gd name="connsiteX6" fmla="*/ 869356 w 3635078"/>
                <a:gd name="connsiteY6" fmla="*/ 202732 h 445972"/>
                <a:gd name="connsiteX7" fmla="*/ 1022507 w 3635078"/>
                <a:gd name="connsiteY7" fmla="*/ 13546 h 445972"/>
                <a:gd name="connsiteX8" fmla="*/ 1189171 w 3635078"/>
                <a:gd name="connsiteY8" fmla="*/ 171201 h 445972"/>
                <a:gd name="connsiteX9" fmla="*/ 1334642 w 3635078"/>
                <a:gd name="connsiteY9" fmla="*/ 14062 h 445972"/>
                <a:gd name="connsiteX10" fmla="*/ 1508986 w 3635078"/>
                <a:gd name="connsiteY10" fmla="*/ 157688 h 445972"/>
                <a:gd name="connsiteX11" fmla="*/ 1657632 w 3635078"/>
                <a:gd name="connsiteY11" fmla="*/ 4537 h 445972"/>
                <a:gd name="connsiteX12" fmla="*/ 1815287 w 3635078"/>
                <a:gd name="connsiteY12" fmla="*/ 162192 h 445972"/>
                <a:gd name="connsiteX13" fmla="*/ 1977447 w 3635078"/>
                <a:gd name="connsiteY13" fmla="*/ 9042 h 445972"/>
                <a:gd name="connsiteX14" fmla="*/ 2135102 w 3635078"/>
                <a:gd name="connsiteY14" fmla="*/ 153184 h 445972"/>
                <a:gd name="connsiteX15" fmla="*/ 2293273 w 3635078"/>
                <a:gd name="connsiteY15" fmla="*/ 9042 h 445972"/>
                <a:gd name="connsiteX16" fmla="*/ 2448567 w 3635078"/>
                <a:gd name="connsiteY16" fmla="*/ 172531 h 445972"/>
                <a:gd name="connsiteX17" fmla="*/ 2608067 w 3635078"/>
                <a:gd name="connsiteY17" fmla="*/ 33 h 445972"/>
                <a:gd name="connsiteX18" fmla="*/ 2770227 w 3635078"/>
                <a:gd name="connsiteY18" fmla="*/ 189219 h 445972"/>
                <a:gd name="connsiteX19" fmla="*/ 2920203 w 3635078"/>
                <a:gd name="connsiteY19" fmla="*/ 19380 h 445972"/>
                <a:gd name="connsiteX20" fmla="*/ 3090558 w 3635078"/>
                <a:gd name="connsiteY20" fmla="*/ 252281 h 445972"/>
                <a:gd name="connsiteX21" fmla="*/ 3238688 w 3635078"/>
                <a:gd name="connsiteY21" fmla="*/ 18051 h 445972"/>
                <a:gd name="connsiteX22" fmla="*/ 3414361 w 3635078"/>
                <a:gd name="connsiteY22" fmla="*/ 427954 h 445972"/>
                <a:gd name="connsiteX23" fmla="*/ 3572016 w 3635078"/>
                <a:gd name="connsiteY23" fmla="*/ 4537 h 445972"/>
                <a:gd name="connsiteX24" fmla="*/ 3635078 w 3635078"/>
                <a:gd name="connsiteY24" fmla="*/ 445972 h 445972"/>
                <a:gd name="connsiteX25" fmla="*/ 3630574 w 3635078"/>
                <a:gd name="connsiteY25" fmla="*/ 441467 h 445972"/>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6028 w 3635078"/>
                <a:gd name="connsiteY4" fmla="*/ 247828 h 446023"/>
                <a:gd name="connsiteX5" fmla="*/ 698187 w 3635078"/>
                <a:gd name="connsiteY5" fmla="*/ 18102 h 446023"/>
                <a:gd name="connsiteX6" fmla="*/ 869356 w 3635078"/>
                <a:gd name="connsiteY6" fmla="*/ 202783 h 446023"/>
                <a:gd name="connsiteX7" fmla="*/ 1022507 w 3635078"/>
                <a:gd name="connsiteY7" fmla="*/ 13597 h 446023"/>
                <a:gd name="connsiteX8" fmla="*/ 1189171 w 3635078"/>
                <a:gd name="connsiteY8" fmla="*/ 171252 h 446023"/>
                <a:gd name="connsiteX9" fmla="*/ 1334642 w 3635078"/>
                <a:gd name="connsiteY9" fmla="*/ 14113 h 446023"/>
                <a:gd name="connsiteX10" fmla="*/ 1508986 w 3635078"/>
                <a:gd name="connsiteY10" fmla="*/ 157739 h 446023"/>
                <a:gd name="connsiteX11" fmla="*/ 1657632 w 3635078"/>
                <a:gd name="connsiteY11" fmla="*/ 4588 h 446023"/>
                <a:gd name="connsiteX12" fmla="*/ 1815287 w 3635078"/>
                <a:gd name="connsiteY12" fmla="*/ 1622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6028 w 3635078"/>
                <a:gd name="connsiteY4" fmla="*/ 247828 h 446023"/>
                <a:gd name="connsiteX5" fmla="*/ 698187 w 3635078"/>
                <a:gd name="connsiteY5" fmla="*/ 18102 h 446023"/>
                <a:gd name="connsiteX6" fmla="*/ 869356 w 3635078"/>
                <a:gd name="connsiteY6" fmla="*/ 202783 h 446023"/>
                <a:gd name="connsiteX7" fmla="*/ 1022507 w 3635078"/>
                <a:gd name="connsiteY7" fmla="*/ 13597 h 446023"/>
                <a:gd name="connsiteX8" fmla="*/ 1189171 w 3635078"/>
                <a:gd name="connsiteY8" fmla="*/ 171252 h 446023"/>
                <a:gd name="connsiteX9" fmla="*/ 1334642 w 3635078"/>
                <a:gd name="connsiteY9" fmla="*/ 14113 h 446023"/>
                <a:gd name="connsiteX10" fmla="*/ 1508986 w 3635078"/>
                <a:gd name="connsiteY10" fmla="*/ 157739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6028 w 3635078"/>
                <a:gd name="connsiteY4" fmla="*/ 247828 h 446023"/>
                <a:gd name="connsiteX5" fmla="*/ 698187 w 3635078"/>
                <a:gd name="connsiteY5" fmla="*/ 18102 h 446023"/>
                <a:gd name="connsiteX6" fmla="*/ 869356 w 3635078"/>
                <a:gd name="connsiteY6" fmla="*/ 202783 h 446023"/>
                <a:gd name="connsiteX7" fmla="*/ 1022507 w 3635078"/>
                <a:gd name="connsiteY7" fmla="*/ 13597 h 446023"/>
                <a:gd name="connsiteX8" fmla="*/ 1189171 w 3635078"/>
                <a:gd name="connsiteY8" fmla="*/ 171252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6028 w 3635078"/>
                <a:gd name="connsiteY4" fmla="*/ 247828 h 446023"/>
                <a:gd name="connsiteX5" fmla="*/ 698187 w 3635078"/>
                <a:gd name="connsiteY5" fmla="*/ 18102 h 446023"/>
                <a:gd name="connsiteX6" fmla="*/ 869356 w 3635078"/>
                <a:gd name="connsiteY6" fmla="*/ 202783 h 446023"/>
                <a:gd name="connsiteX7" fmla="*/ 1022507 w 3635078"/>
                <a:gd name="connsiteY7" fmla="*/ 13597 h 446023"/>
                <a:gd name="connsiteX8" fmla="*/ 1173296 w 3635078"/>
                <a:gd name="connsiteY8" fmla="*/ 164902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6028 w 3635078"/>
                <a:gd name="connsiteY4" fmla="*/ 247828 h 446023"/>
                <a:gd name="connsiteX5" fmla="*/ 698187 w 3635078"/>
                <a:gd name="connsiteY5" fmla="*/ 18102 h 446023"/>
                <a:gd name="connsiteX6" fmla="*/ 869356 w 3635078"/>
                <a:gd name="connsiteY6" fmla="*/ 202783 h 446023"/>
                <a:gd name="connsiteX7" fmla="*/ 1022507 w 3635078"/>
                <a:gd name="connsiteY7" fmla="*/ 13597 h 446023"/>
                <a:gd name="connsiteX8" fmla="*/ 1182821 w 3635078"/>
                <a:gd name="connsiteY8" fmla="*/ 161727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6028 w 3635078"/>
                <a:gd name="connsiteY4" fmla="*/ 247828 h 446023"/>
                <a:gd name="connsiteX5" fmla="*/ 698187 w 3635078"/>
                <a:gd name="connsiteY5" fmla="*/ 18102 h 446023"/>
                <a:gd name="connsiteX6" fmla="*/ 863006 w 3635078"/>
                <a:gd name="connsiteY6" fmla="*/ 193258 h 446023"/>
                <a:gd name="connsiteX7" fmla="*/ 1022507 w 3635078"/>
                <a:gd name="connsiteY7" fmla="*/ 13597 h 446023"/>
                <a:gd name="connsiteX8" fmla="*/ 1182821 w 3635078"/>
                <a:gd name="connsiteY8" fmla="*/ 161727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11709 w 3635078"/>
                <a:gd name="connsiteY2" fmla="*/ 432509 h 446023"/>
                <a:gd name="connsiteX3" fmla="*/ 387382 w 3635078"/>
                <a:gd name="connsiteY3" fmla="*/ 23122 h 446023"/>
                <a:gd name="connsiteX4" fmla="*/ 539203 w 3635078"/>
                <a:gd name="connsiteY4" fmla="*/ 251003 h 446023"/>
                <a:gd name="connsiteX5" fmla="*/ 698187 w 3635078"/>
                <a:gd name="connsiteY5" fmla="*/ 18102 h 446023"/>
                <a:gd name="connsiteX6" fmla="*/ 863006 w 3635078"/>
                <a:gd name="connsiteY6" fmla="*/ 193258 h 446023"/>
                <a:gd name="connsiteX7" fmla="*/ 1022507 w 3635078"/>
                <a:gd name="connsiteY7" fmla="*/ 13597 h 446023"/>
                <a:gd name="connsiteX8" fmla="*/ 1182821 w 3635078"/>
                <a:gd name="connsiteY8" fmla="*/ 161727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21234 w 3635078"/>
                <a:gd name="connsiteY2" fmla="*/ 426159 h 446023"/>
                <a:gd name="connsiteX3" fmla="*/ 387382 w 3635078"/>
                <a:gd name="connsiteY3" fmla="*/ 23122 h 446023"/>
                <a:gd name="connsiteX4" fmla="*/ 539203 w 3635078"/>
                <a:gd name="connsiteY4" fmla="*/ 251003 h 446023"/>
                <a:gd name="connsiteX5" fmla="*/ 698187 w 3635078"/>
                <a:gd name="connsiteY5" fmla="*/ 18102 h 446023"/>
                <a:gd name="connsiteX6" fmla="*/ 863006 w 3635078"/>
                <a:gd name="connsiteY6" fmla="*/ 193258 h 446023"/>
                <a:gd name="connsiteX7" fmla="*/ 1022507 w 3635078"/>
                <a:gd name="connsiteY7" fmla="*/ 13597 h 446023"/>
                <a:gd name="connsiteX8" fmla="*/ 1182821 w 3635078"/>
                <a:gd name="connsiteY8" fmla="*/ 161727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5078"/>
                <a:gd name="connsiteY0" fmla="*/ 400978 h 446023"/>
                <a:gd name="connsiteX1" fmla="*/ 67567 w 3635078"/>
                <a:gd name="connsiteY1" fmla="*/ 4588 h 446023"/>
                <a:gd name="connsiteX2" fmla="*/ 221234 w 3635078"/>
                <a:gd name="connsiteY2" fmla="*/ 426159 h 446023"/>
                <a:gd name="connsiteX3" fmla="*/ 387382 w 3635078"/>
                <a:gd name="connsiteY3" fmla="*/ 23122 h 446023"/>
                <a:gd name="connsiteX4" fmla="*/ 539203 w 3635078"/>
                <a:gd name="connsiteY4" fmla="*/ 251003 h 446023"/>
                <a:gd name="connsiteX5" fmla="*/ 698187 w 3635078"/>
                <a:gd name="connsiteY5" fmla="*/ 18102 h 446023"/>
                <a:gd name="connsiteX6" fmla="*/ 863006 w 3635078"/>
                <a:gd name="connsiteY6" fmla="*/ 193258 h 446023"/>
                <a:gd name="connsiteX7" fmla="*/ 1022507 w 3635078"/>
                <a:gd name="connsiteY7" fmla="*/ 13597 h 446023"/>
                <a:gd name="connsiteX8" fmla="*/ 1182821 w 3635078"/>
                <a:gd name="connsiteY8" fmla="*/ 161727 h 446023"/>
                <a:gd name="connsiteX9" fmla="*/ 1334642 w 3635078"/>
                <a:gd name="connsiteY9" fmla="*/ 14113 h 446023"/>
                <a:gd name="connsiteX10" fmla="*/ 1499461 w 3635078"/>
                <a:gd name="connsiteY10" fmla="*/ 154564 h 446023"/>
                <a:gd name="connsiteX11" fmla="*/ 1657632 w 3635078"/>
                <a:gd name="connsiteY11" fmla="*/ 4588 h 446023"/>
                <a:gd name="connsiteX12" fmla="*/ 1812112 w 3635078"/>
                <a:gd name="connsiteY12" fmla="*/ 149543 h 446023"/>
                <a:gd name="connsiteX13" fmla="*/ 1977447 w 3635078"/>
                <a:gd name="connsiteY13" fmla="*/ 9093 h 446023"/>
                <a:gd name="connsiteX14" fmla="*/ 2135102 w 3635078"/>
                <a:gd name="connsiteY14" fmla="*/ 153235 h 446023"/>
                <a:gd name="connsiteX15" fmla="*/ 2293273 w 3635078"/>
                <a:gd name="connsiteY15" fmla="*/ 9093 h 446023"/>
                <a:gd name="connsiteX16" fmla="*/ 2451742 w 3635078"/>
                <a:gd name="connsiteY16" fmla="*/ 163057 h 446023"/>
                <a:gd name="connsiteX17" fmla="*/ 2608067 w 3635078"/>
                <a:gd name="connsiteY17" fmla="*/ 84 h 446023"/>
                <a:gd name="connsiteX18" fmla="*/ 2770227 w 3635078"/>
                <a:gd name="connsiteY18" fmla="*/ 189270 h 446023"/>
                <a:gd name="connsiteX19" fmla="*/ 2920203 w 3635078"/>
                <a:gd name="connsiteY19" fmla="*/ 19431 h 446023"/>
                <a:gd name="connsiteX20" fmla="*/ 3090558 w 3635078"/>
                <a:gd name="connsiteY20" fmla="*/ 252332 h 446023"/>
                <a:gd name="connsiteX21" fmla="*/ 3238688 w 3635078"/>
                <a:gd name="connsiteY21" fmla="*/ 18102 h 446023"/>
                <a:gd name="connsiteX22" fmla="*/ 3414361 w 3635078"/>
                <a:gd name="connsiteY22" fmla="*/ 428005 h 446023"/>
                <a:gd name="connsiteX23" fmla="*/ 3572016 w 3635078"/>
                <a:gd name="connsiteY23" fmla="*/ 4588 h 446023"/>
                <a:gd name="connsiteX24" fmla="*/ 3635078 w 3635078"/>
                <a:gd name="connsiteY24" fmla="*/ 446023 h 446023"/>
                <a:gd name="connsiteX25" fmla="*/ 3630574 w 3635078"/>
                <a:gd name="connsiteY25" fmla="*/ 441518 h 446023"/>
                <a:gd name="connsiteX0" fmla="*/ 0 w 3631903"/>
                <a:gd name="connsiteY0" fmla="*/ 416853 h 446023"/>
                <a:gd name="connsiteX1" fmla="*/ 64392 w 3631903"/>
                <a:gd name="connsiteY1" fmla="*/ 4588 h 446023"/>
                <a:gd name="connsiteX2" fmla="*/ 218059 w 3631903"/>
                <a:gd name="connsiteY2" fmla="*/ 426159 h 446023"/>
                <a:gd name="connsiteX3" fmla="*/ 384207 w 3631903"/>
                <a:gd name="connsiteY3" fmla="*/ 23122 h 446023"/>
                <a:gd name="connsiteX4" fmla="*/ 536028 w 3631903"/>
                <a:gd name="connsiteY4" fmla="*/ 251003 h 446023"/>
                <a:gd name="connsiteX5" fmla="*/ 695012 w 3631903"/>
                <a:gd name="connsiteY5" fmla="*/ 18102 h 446023"/>
                <a:gd name="connsiteX6" fmla="*/ 859831 w 3631903"/>
                <a:gd name="connsiteY6" fmla="*/ 193258 h 446023"/>
                <a:gd name="connsiteX7" fmla="*/ 1019332 w 3631903"/>
                <a:gd name="connsiteY7" fmla="*/ 13597 h 446023"/>
                <a:gd name="connsiteX8" fmla="*/ 1179646 w 3631903"/>
                <a:gd name="connsiteY8" fmla="*/ 161727 h 446023"/>
                <a:gd name="connsiteX9" fmla="*/ 1331467 w 3631903"/>
                <a:gd name="connsiteY9" fmla="*/ 14113 h 446023"/>
                <a:gd name="connsiteX10" fmla="*/ 1496286 w 3631903"/>
                <a:gd name="connsiteY10" fmla="*/ 154564 h 446023"/>
                <a:gd name="connsiteX11" fmla="*/ 1654457 w 3631903"/>
                <a:gd name="connsiteY11" fmla="*/ 4588 h 446023"/>
                <a:gd name="connsiteX12" fmla="*/ 1808937 w 3631903"/>
                <a:gd name="connsiteY12" fmla="*/ 149543 h 446023"/>
                <a:gd name="connsiteX13" fmla="*/ 1974272 w 3631903"/>
                <a:gd name="connsiteY13" fmla="*/ 9093 h 446023"/>
                <a:gd name="connsiteX14" fmla="*/ 2131927 w 3631903"/>
                <a:gd name="connsiteY14" fmla="*/ 153235 h 446023"/>
                <a:gd name="connsiteX15" fmla="*/ 2290098 w 3631903"/>
                <a:gd name="connsiteY15" fmla="*/ 9093 h 446023"/>
                <a:gd name="connsiteX16" fmla="*/ 2448567 w 3631903"/>
                <a:gd name="connsiteY16" fmla="*/ 163057 h 446023"/>
                <a:gd name="connsiteX17" fmla="*/ 2604892 w 3631903"/>
                <a:gd name="connsiteY17" fmla="*/ 84 h 446023"/>
                <a:gd name="connsiteX18" fmla="*/ 2767052 w 3631903"/>
                <a:gd name="connsiteY18" fmla="*/ 189270 h 446023"/>
                <a:gd name="connsiteX19" fmla="*/ 2917028 w 3631903"/>
                <a:gd name="connsiteY19" fmla="*/ 19431 h 446023"/>
                <a:gd name="connsiteX20" fmla="*/ 3087383 w 3631903"/>
                <a:gd name="connsiteY20" fmla="*/ 252332 h 446023"/>
                <a:gd name="connsiteX21" fmla="*/ 3235513 w 3631903"/>
                <a:gd name="connsiteY21" fmla="*/ 18102 h 446023"/>
                <a:gd name="connsiteX22" fmla="*/ 3411186 w 3631903"/>
                <a:gd name="connsiteY22" fmla="*/ 428005 h 446023"/>
                <a:gd name="connsiteX23" fmla="*/ 3568841 w 3631903"/>
                <a:gd name="connsiteY23" fmla="*/ 4588 h 446023"/>
                <a:gd name="connsiteX24" fmla="*/ 3631903 w 3631903"/>
                <a:gd name="connsiteY24" fmla="*/ 446023 h 446023"/>
                <a:gd name="connsiteX25" fmla="*/ 3627399 w 3631903"/>
                <a:gd name="connsiteY25" fmla="*/ 441518 h 446023"/>
                <a:gd name="connsiteX0" fmla="*/ 0 w 3631903"/>
                <a:gd name="connsiteY0" fmla="*/ 416853 h 446023"/>
                <a:gd name="connsiteX1" fmla="*/ 73917 w 3631903"/>
                <a:gd name="connsiteY1" fmla="*/ 20463 h 446023"/>
                <a:gd name="connsiteX2" fmla="*/ 218059 w 3631903"/>
                <a:gd name="connsiteY2" fmla="*/ 426159 h 446023"/>
                <a:gd name="connsiteX3" fmla="*/ 384207 w 3631903"/>
                <a:gd name="connsiteY3" fmla="*/ 23122 h 446023"/>
                <a:gd name="connsiteX4" fmla="*/ 536028 w 3631903"/>
                <a:gd name="connsiteY4" fmla="*/ 251003 h 446023"/>
                <a:gd name="connsiteX5" fmla="*/ 695012 w 3631903"/>
                <a:gd name="connsiteY5" fmla="*/ 18102 h 446023"/>
                <a:gd name="connsiteX6" fmla="*/ 859831 w 3631903"/>
                <a:gd name="connsiteY6" fmla="*/ 193258 h 446023"/>
                <a:gd name="connsiteX7" fmla="*/ 1019332 w 3631903"/>
                <a:gd name="connsiteY7" fmla="*/ 13597 h 446023"/>
                <a:gd name="connsiteX8" fmla="*/ 1179646 w 3631903"/>
                <a:gd name="connsiteY8" fmla="*/ 161727 h 446023"/>
                <a:gd name="connsiteX9" fmla="*/ 1331467 w 3631903"/>
                <a:gd name="connsiteY9" fmla="*/ 14113 h 446023"/>
                <a:gd name="connsiteX10" fmla="*/ 1496286 w 3631903"/>
                <a:gd name="connsiteY10" fmla="*/ 154564 h 446023"/>
                <a:gd name="connsiteX11" fmla="*/ 1654457 w 3631903"/>
                <a:gd name="connsiteY11" fmla="*/ 4588 h 446023"/>
                <a:gd name="connsiteX12" fmla="*/ 1808937 w 3631903"/>
                <a:gd name="connsiteY12" fmla="*/ 149543 h 446023"/>
                <a:gd name="connsiteX13" fmla="*/ 1974272 w 3631903"/>
                <a:gd name="connsiteY13" fmla="*/ 9093 h 446023"/>
                <a:gd name="connsiteX14" fmla="*/ 2131927 w 3631903"/>
                <a:gd name="connsiteY14" fmla="*/ 153235 h 446023"/>
                <a:gd name="connsiteX15" fmla="*/ 2290098 w 3631903"/>
                <a:gd name="connsiteY15" fmla="*/ 9093 h 446023"/>
                <a:gd name="connsiteX16" fmla="*/ 2448567 w 3631903"/>
                <a:gd name="connsiteY16" fmla="*/ 163057 h 446023"/>
                <a:gd name="connsiteX17" fmla="*/ 2604892 w 3631903"/>
                <a:gd name="connsiteY17" fmla="*/ 84 h 446023"/>
                <a:gd name="connsiteX18" fmla="*/ 2767052 w 3631903"/>
                <a:gd name="connsiteY18" fmla="*/ 189270 h 446023"/>
                <a:gd name="connsiteX19" fmla="*/ 2917028 w 3631903"/>
                <a:gd name="connsiteY19" fmla="*/ 19431 h 446023"/>
                <a:gd name="connsiteX20" fmla="*/ 3087383 w 3631903"/>
                <a:gd name="connsiteY20" fmla="*/ 252332 h 446023"/>
                <a:gd name="connsiteX21" fmla="*/ 3235513 w 3631903"/>
                <a:gd name="connsiteY21" fmla="*/ 18102 h 446023"/>
                <a:gd name="connsiteX22" fmla="*/ 3411186 w 3631903"/>
                <a:gd name="connsiteY22" fmla="*/ 428005 h 446023"/>
                <a:gd name="connsiteX23" fmla="*/ 3568841 w 3631903"/>
                <a:gd name="connsiteY23" fmla="*/ 4588 h 446023"/>
                <a:gd name="connsiteX24" fmla="*/ 3631903 w 3631903"/>
                <a:gd name="connsiteY24" fmla="*/ 446023 h 446023"/>
                <a:gd name="connsiteX25" fmla="*/ 3627399 w 3631903"/>
                <a:gd name="connsiteY25" fmla="*/ 441518 h 446023"/>
                <a:gd name="connsiteX0" fmla="*/ 0 w 3631903"/>
                <a:gd name="connsiteY0" fmla="*/ 416853 h 446023"/>
                <a:gd name="connsiteX1" fmla="*/ 67567 w 3631903"/>
                <a:gd name="connsiteY1" fmla="*/ 39513 h 446023"/>
                <a:gd name="connsiteX2" fmla="*/ 218059 w 3631903"/>
                <a:gd name="connsiteY2" fmla="*/ 426159 h 446023"/>
                <a:gd name="connsiteX3" fmla="*/ 384207 w 3631903"/>
                <a:gd name="connsiteY3" fmla="*/ 23122 h 446023"/>
                <a:gd name="connsiteX4" fmla="*/ 536028 w 3631903"/>
                <a:gd name="connsiteY4" fmla="*/ 251003 h 446023"/>
                <a:gd name="connsiteX5" fmla="*/ 695012 w 3631903"/>
                <a:gd name="connsiteY5" fmla="*/ 18102 h 446023"/>
                <a:gd name="connsiteX6" fmla="*/ 859831 w 3631903"/>
                <a:gd name="connsiteY6" fmla="*/ 193258 h 446023"/>
                <a:gd name="connsiteX7" fmla="*/ 1019332 w 3631903"/>
                <a:gd name="connsiteY7" fmla="*/ 13597 h 446023"/>
                <a:gd name="connsiteX8" fmla="*/ 1179646 w 3631903"/>
                <a:gd name="connsiteY8" fmla="*/ 161727 h 446023"/>
                <a:gd name="connsiteX9" fmla="*/ 1331467 w 3631903"/>
                <a:gd name="connsiteY9" fmla="*/ 14113 h 446023"/>
                <a:gd name="connsiteX10" fmla="*/ 1496286 w 3631903"/>
                <a:gd name="connsiteY10" fmla="*/ 154564 h 446023"/>
                <a:gd name="connsiteX11" fmla="*/ 1654457 w 3631903"/>
                <a:gd name="connsiteY11" fmla="*/ 4588 h 446023"/>
                <a:gd name="connsiteX12" fmla="*/ 1808937 w 3631903"/>
                <a:gd name="connsiteY12" fmla="*/ 149543 h 446023"/>
                <a:gd name="connsiteX13" fmla="*/ 1974272 w 3631903"/>
                <a:gd name="connsiteY13" fmla="*/ 9093 h 446023"/>
                <a:gd name="connsiteX14" fmla="*/ 2131927 w 3631903"/>
                <a:gd name="connsiteY14" fmla="*/ 153235 h 446023"/>
                <a:gd name="connsiteX15" fmla="*/ 2290098 w 3631903"/>
                <a:gd name="connsiteY15" fmla="*/ 9093 h 446023"/>
                <a:gd name="connsiteX16" fmla="*/ 2448567 w 3631903"/>
                <a:gd name="connsiteY16" fmla="*/ 163057 h 446023"/>
                <a:gd name="connsiteX17" fmla="*/ 2604892 w 3631903"/>
                <a:gd name="connsiteY17" fmla="*/ 84 h 446023"/>
                <a:gd name="connsiteX18" fmla="*/ 2767052 w 3631903"/>
                <a:gd name="connsiteY18" fmla="*/ 189270 h 446023"/>
                <a:gd name="connsiteX19" fmla="*/ 2917028 w 3631903"/>
                <a:gd name="connsiteY19" fmla="*/ 19431 h 446023"/>
                <a:gd name="connsiteX20" fmla="*/ 3087383 w 3631903"/>
                <a:gd name="connsiteY20" fmla="*/ 252332 h 446023"/>
                <a:gd name="connsiteX21" fmla="*/ 3235513 w 3631903"/>
                <a:gd name="connsiteY21" fmla="*/ 18102 h 446023"/>
                <a:gd name="connsiteX22" fmla="*/ 3411186 w 3631903"/>
                <a:gd name="connsiteY22" fmla="*/ 428005 h 446023"/>
                <a:gd name="connsiteX23" fmla="*/ 3568841 w 3631903"/>
                <a:gd name="connsiteY23" fmla="*/ 4588 h 446023"/>
                <a:gd name="connsiteX24" fmla="*/ 3631903 w 3631903"/>
                <a:gd name="connsiteY24" fmla="*/ 446023 h 446023"/>
                <a:gd name="connsiteX25" fmla="*/ 3627399 w 3631903"/>
                <a:gd name="connsiteY25" fmla="*/ 441518 h 446023"/>
                <a:gd name="connsiteX0" fmla="*/ 0 w 3631903"/>
                <a:gd name="connsiteY0" fmla="*/ 416853 h 446023"/>
                <a:gd name="connsiteX1" fmla="*/ 67567 w 3631903"/>
                <a:gd name="connsiteY1" fmla="*/ 39513 h 446023"/>
                <a:gd name="connsiteX2" fmla="*/ 218059 w 3631903"/>
                <a:gd name="connsiteY2" fmla="*/ 426159 h 446023"/>
                <a:gd name="connsiteX3" fmla="*/ 384207 w 3631903"/>
                <a:gd name="connsiteY3" fmla="*/ 23122 h 446023"/>
                <a:gd name="connsiteX4" fmla="*/ 536028 w 3631903"/>
                <a:gd name="connsiteY4" fmla="*/ 251003 h 446023"/>
                <a:gd name="connsiteX5" fmla="*/ 695012 w 3631903"/>
                <a:gd name="connsiteY5" fmla="*/ 18102 h 446023"/>
                <a:gd name="connsiteX6" fmla="*/ 859831 w 3631903"/>
                <a:gd name="connsiteY6" fmla="*/ 193258 h 446023"/>
                <a:gd name="connsiteX7" fmla="*/ 1019332 w 3631903"/>
                <a:gd name="connsiteY7" fmla="*/ 13597 h 446023"/>
                <a:gd name="connsiteX8" fmla="*/ 1179646 w 3631903"/>
                <a:gd name="connsiteY8" fmla="*/ 161727 h 446023"/>
                <a:gd name="connsiteX9" fmla="*/ 1331467 w 3631903"/>
                <a:gd name="connsiteY9" fmla="*/ 14113 h 446023"/>
                <a:gd name="connsiteX10" fmla="*/ 1496286 w 3631903"/>
                <a:gd name="connsiteY10" fmla="*/ 154564 h 446023"/>
                <a:gd name="connsiteX11" fmla="*/ 1654457 w 3631903"/>
                <a:gd name="connsiteY11" fmla="*/ 4588 h 446023"/>
                <a:gd name="connsiteX12" fmla="*/ 1808937 w 3631903"/>
                <a:gd name="connsiteY12" fmla="*/ 149543 h 446023"/>
                <a:gd name="connsiteX13" fmla="*/ 1974272 w 3631903"/>
                <a:gd name="connsiteY13" fmla="*/ 9093 h 446023"/>
                <a:gd name="connsiteX14" fmla="*/ 2131927 w 3631903"/>
                <a:gd name="connsiteY14" fmla="*/ 153235 h 446023"/>
                <a:gd name="connsiteX15" fmla="*/ 2290098 w 3631903"/>
                <a:gd name="connsiteY15" fmla="*/ 9093 h 446023"/>
                <a:gd name="connsiteX16" fmla="*/ 2448567 w 3631903"/>
                <a:gd name="connsiteY16" fmla="*/ 163057 h 446023"/>
                <a:gd name="connsiteX17" fmla="*/ 2604892 w 3631903"/>
                <a:gd name="connsiteY17" fmla="*/ 84 h 446023"/>
                <a:gd name="connsiteX18" fmla="*/ 2767052 w 3631903"/>
                <a:gd name="connsiteY18" fmla="*/ 189270 h 446023"/>
                <a:gd name="connsiteX19" fmla="*/ 2917028 w 3631903"/>
                <a:gd name="connsiteY19" fmla="*/ 19431 h 446023"/>
                <a:gd name="connsiteX20" fmla="*/ 3087383 w 3631903"/>
                <a:gd name="connsiteY20" fmla="*/ 252332 h 446023"/>
                <a:gd name="connsiteX21" fmla="*/ 3235513 w 3631903"/>
                <a:gd name="connsiteY21" fmla="*/ 18102 h 446023"/>
                <a:gd name="connsiteX22" fmla="*/ 3411186 w 3631903"/>
                <a:gd name="connsiteY22" fmla="*/ 428005 h 446023"/>
                <a:gd name="connsiteX23" fmla="*/ 3568841 w 3631903"/>
                <a:gd name="connsiteY23" fmla="*/ 4588 h 446023"/>
                <a:gd name="connsiteX24" fmla="*/ 3631903 w 3631903"/>
                <a:gd name="connsiteY24" fmla="*/ 446023 h 446023"/>
                <a:gd name="connsiteX25" fmla="*/ 3621049 w 3631903"/>
                <a:gd name="connsiteY25" fmla="*/ 355793 h 446023"/>
                <a:gd name="connsiteX0" fmla="*/ 0 w 3631903"/>
                <a:gd name="connsiteY0" fmla="*/ 416853 h 458723"/>
                <a:gd name="connsiteX1" fmla="*/ 67567 w 3631903"/>
                <a:gd name="connsiteY1" fmla="*/ 39513 h 458723"/>
                <a:gd name="connsiteX2" fmla="*/ 218059 w 3631903"/>
                <a:gd name="connsiteY2" fmla="*/ 426159 h 458723"/>
                <a:gd name="connsiteX3" fmla="*/ 384207 w 3631903"/>
                <a:gd name="connsiteY3" fmla="*/ 23122 h 458723"/>
                <a:gd name="connsiteX4" fmla="*/ 536028 w 3631903"/>
                <a:gd name="connsiteY4" fmla="*/ 251003 h 458723"/>
                <a:gd name="connsiteX5" fmla="*/ 695012 w 3631903"/>
                <a:gd name="connsiteY5" fmla="*/ 18102 h 458723"/>
                <a:gd name="connsiteX6" fmla="*/ 859831 w 3631903"/>
                <a:gd name="connsiteY6" fmla="*/ 193258 h 458723"/>
                <a:gd name="connsiteX7" fmla="*/ 1019332 w 3631903"/>
                <a:gd name="connsiteY7" fmla="*/ 13597 h 458723"/>
                <a:gd name="connsiteX8" fmla="*/ 1179646 w 3631903"/>
                <a:gd name="connsiteY8" fmla="*/ 161727 h 458723"/>
                <a:gd name="connsiteX9" fmla="*/ 1331467 w 3631903"/>
                <a:gd name="connsiteY9" fmla="*/ 14113 h 458723"/>
                <a:gd name="connsiteX10" fmla="*/ 1496286 w 3631903"/>
                <a:gd name="connsiteY10" fmla="*/ 154564 h 458723"/>
                <a:gd name="connsiteX11" fmla="*/ 1654457 w 3631903"/>
                <a:gd name="connsiteY11" fmla="*/ 4588 h 458723"/>
                <a:gd name="connsiteX12" fmla="*/ 1808937 w 3631903"/>
                <a:gd name="connsiteY12" fmla="*/ 149543 h 458723"/>
                <a:gd name="connsiteX13" fmla="*/ 1974272 w 3631903"/>
                <a:gd name="connsiteY13" fmla="*/ 9093 h 458723"/>
                <a:gd name="connsiteX14" fmla="*/ 2131927 w 3631903"/>
                <a:gd name="connsiteY14" fmla="*/ 153235 h 458723"/>
                <a:gd name="connsiteX15" fmla="*/ 2290098 w 3631903"/>
                <a:gd name="connsiteY15" fmla="*/ 9093 h 458723"/>
                <a:gd name="connsiteX16" fmla="*/ 2448567 w 3631903"/>
                <a:gd name="connsiteY16" fmla="*/ 163057 h 458723"/>
                <a:gd name="connsiteX17" fmla="*/ 2604892 w 3631903"/>
                <a:gd name="connsiteY17" fmla="*/ 84 h 458723"/>
                <a:gd name="connsiteX18" fmla="*/ 2767052 w 3631903"/>
                <a:gd name="connsiteY18" fmla="*/ 189270 h 458723"/>
                <a:gd name="connsiteX19" fmla="*/ 2917028 w 3631903"/>
                <a:gd name="connsiteY19" fmla="*/ 19431 h 458723"/>
                <a:gd name="connsiteX20" fmla="*/ 3087383 w 3631903"/>
                <a:gd name="connsiteY20" fmla="*/ 252332 h 458723"/>
                <a:gd name="connsiteX21" fmla="*/ 3235513 w 3631903"/>
                <a:gd name="connsiteY21" fmla="*/ 18102 h 458723"/>
                <a:gd name="connsiteX22" fmla="*/ 3411186 w 3631903"/>
                <a:gd name="connsiteY22" fmla="*/ 428005 h 458723"/>
                <a:gd name="connsiteX23" fmla="*/ 3568841 w 3631903"/>
                <a:gd name="connsiteY23" fmla="*/ 4588 h 458723"/>
                <a:gd name="connsiteX24" fmla="*/ 3631903 w 3631903"/>
                <a:gd name="connsiteY24" fmla="*/ 458723 h 458723"/>
                <a:gd name="connsiteX25" fmla="*/ 3621049 w 3631903"/>
                <a:gd name="connsiteY25" fmla="*/ 355793 h 45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31903" h="458723">
                  <a:moveTo>
                    <a:pt x="0" y="416853"/>
                  </a:moveTo>
                  <a:cubicBezTo>
                    <a:pt x="22522" y="284723"/>
                    <a:pt x="31224" y="37962"/>
                    <a:pt x="67567" y="39513"/>
                  </a:cubicBezTo>
                  <a:cubicBezTo>
                    <a:pt x="103910" y="41064"/>
                    <a:pt x="165286" y="428891"/>
                    <a:pt x="218059" y="426159"/>
                  </a:cubicBezTo>
                  <a:cubicBezTo>
                    <a:pt x="270832" y="423427"/>
                    <a:pt x="331212" y="52315"/>
                    <a:pt x="384207" y="23122"/>
                  </a:cubicBezTo>
                  <a:cubicBezTo>
                    <a:pt x="437202" y="-6071"/>
                    <a:pt x="484227" y="251840"/>
                    <a:pt x="536028" y="251003"/>
                  </a:cubicBezTo>
                  <a:cubicBezTo>
                    <a:pt x="587829" y="250166"/>
                    <a:pt x="641045" y="27726"/>
                    <a:pt x="695012" y="18102"/>
                  </a:cubicBezTo>
                  <a:cubicBezTo>
                    <a:pt x="748979" y="8478"/>
                    <a:pt x="813286" y="193258"/>
                    <a:pt x="859831" y="193258"/>
                  </a:cubicBezTo>
                  <a:cubicBezTo>
                    <a:pt x="906376" y="193258"/>
                    <a:pt x="966029" y="18852"/>
                    <a:pt x="1019332" y="13597"/>
                  </a:cubicBezTo>
                  <a:cubicBezTo>
                    <a:pt x="1072635" y="8342"/>
                    <a:pt x="1127624" y="161641"/>
                    <a:pt x="1179646" y="161727"/>
                  </a:cubicBezTo>
                  <a:cubicBezTo>
                    <a:pt x="1231668" y="161813"/>
                    <a:pt x="1278694" y="15307"/>
                    <a:pt x="1331467" y="14113"/>
                  </a:cubicBezTo>
                  <a:cubicBezTo>
                    <a:pt x="1384240" y="12919"/>
                    <a:pt x="1442454" y="156152"/>
                    <a:pt x="1496286" y="154564"/>
                  </a:cubicBezTo>
                  <a:cubicBezTo>
                    <a:pt x="1550118" y="152977"/>
                    <a:pt x="1602349" y="5425"/>
                    <a:pt x="1654457" y="4588"/>
                  </a:cubicBezTo>
                  <a:cubicBezTo>
                    <a:pt x="1706565" y="3751"/>
                    <a:pt x="1759388" y="146540"/>
                    <a:pt x="1808937" y="149543"/>
                  </a:cubicBezTo>
                  <a:cubicBezTo>
                    <a:pt x="1858486" y="152546"/>
                    <a:pt x="1920440" y="8478"/>
                    <a:pt x="1974272" y="9093"/>
                  </a:cubicBezTo>
                  <a:cubicBezTo>
                    <a:pt x="2028104" y="9708"/>
                    <a:pt x="2079289" y="153235"/>
                    <a:pt x="2131927" y="153235"/>
                  </a:cubicBezTo>
                  <a:cubicBezTo>
                    <a:pt x="2184565" y="153235"/>
                    <a:pt x="2237325" y="7456"/>
                    <a:pt x="2290098" y="9093"/>
                  </a:cubicBezTo>
                  <a:cubicBezTo>
                    <a:pt x="2342871" y="10730"/>
                    <a:pt x="2396101" y="164558"/>
                    <a:pt x="2448567" y="163057"/>
                  </a:cubicBezTo>
                  <a:cubicBezTo>
                    <a:pt x="2501033" y="161556"/>
                    <a:pt x="2551811" y="-4285"/>
                    <a:pt x="2604892" y="84"/>
                  </a:cubicBezTo>
                  <a:cubicBezTo>
                    <a:pt x="2657973" y="4453"/>
                    <a:pt x="2715029" y="186046"/>
                    <a:pt x="2767052" y="189270"/>
                  </a:cubicBezTo>
                  <a:cubicBezTo>
                    <a:pt x="2819075" y="192494"/>
                    <a:pt x="2863640" y="8921"/>
                    <a:pt x="2917028" y="19431"/>
                  </a:cubicBezTo>
                  <a:cubicBezTo>
                    <a:pt x="2970416" y="29941"/>
                    <a:pt x="3034302" y="252554"/>
                    <a:pt x="3087383" y="252332"/>
                  </a:cubicBezTo>
                  <a:cubicBezTo>
                    <a:pt x="3140464" y="252111"/>
                    <a:pt x="3181546" y="-11177"/>
                    <a:pt x="3235513" y="18102"/>
                  </a:cubicBezTo>
                  <a:cubicBezTo>
                    <a:pt x="3289480" y="47381"/>
                    <a:pt x="3354130" y="425002"/>
                    <a:pt x="3411186" y="428005"/>
                  </a:cubicBezTo>
                  <a:cubicBezTo>
                    <a:pt x="3468242" y="431008"/>
                    <a:pt x="3532055" y="-532"/>
                    <a:pt x="3568841" y="4588"/>
                  </a:cubicBezTo>
                  <a:cubicBezTo>
                    <a:pt x="3605627" y="9708"/>
                    <a:pt x="3622143" y="385901"/>
                    <a:pt x="3631903" y="458723"/>
                  </a:cubicBezTo>
                  <a:lnTo>
                    <a:pt x="3621049" y="35579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 name="Group 21">
            <a:extLst>
              <a:ext uri="{FF2B5EF4-FFF2-40B4-BE49-F238E27FC236}">
                <a16:creationId xmlns:a16="http://schemas.microsoft.com/office/drawing/2014/main" id="{FA8F7A57-0A92-4A04-501C-7181DA22EA3D}"/>
              </a:ext>
            </a:extLst>
          </p:cNvPr>
          <p:cNvGrpSpPr/>
          <p:nvPr/>
        </p:nvGrpSpPr>
        <p:grpSpPr>
          <a:xfrm>
            <a:off x="7694518" y="1551311"/>
            <a:ext cx="3637632" cy="523220"/>
            <a:chOff x="7694518" y="1551311"/>
            <a:chExt cx="3637632" cy="523220"/>
          </a:xfrm>
        </p:grpSpPr>
        <p:sp>
          <p:nvSpPr>
            <p:cNvPr id="23" name="TextBox 22">
              <a:extLst>
                <a:ext uri="{FF2B5EF4-FFF2-40B4-BE49-F238E27FC236}">
                  <a16:creationId xmlns:a16="http://schemas.microsoft.com/office/drawing/2014/main" id="{EFBD0CCB-60F5-43FE-DE94-0E9382D41CC6}"/>
                </a:ext>
              </a:extLst>
            </p:cNvPr>
            <p:cNvSpPr txBox="1"/>
            <p:nvPr/>
          </p:nvSpPr>
          <p:spPr>
            <a:xfrm>
              <a:off x="7968601" y="1551311"/>
              <a:ext cx="3363549" cy="523220"/>
            </a:xfrm>
            <a:prstGeom prst="rect">
              <a:avLst/>
            </a:prstGeom>
            <a:noFill/>
          </p:spPr>
          <p:txBody>
            <a:bodyPr wrap="none" rtlCol="0">
              <a:spAutoFit/>
            </a:bodyPr>
            <a:lstStyle/>
            <a:p>
              <a:r>
                <a:rPr lang="en-US" sz="2800" dirty="0"/>
                <a:t>envelope de </a:t>
              </a:r>
              <a:r>
                <a:rPr lang="en-US" sz="2800" dirty="0" err="1"/>
                <a:t>espectro</a:t>
              </a:r>
              <a:endParaRPr lang="en-US" sz="2800" dirty="0"/>
            </a:p>
          </p:txBody>
        </p:sp>
        <p:cxnSp>
          <p:nvCxnSpPr>
            <p:cNvPr id="24" name="Straight Connector 23">
              <a:extLst>
                <a:ext uri="{FF2B5EF4-FFF2-40B4-BE49-F238E27FC236}">
                  <a16:creationId xmlns:a16="http://schemas.microsoft.com/office/drawing/2014/main" id="{355F790A-A5B2-FBC6-70C1-AFE7941328D8}"/>
                </a:ext>
              </a:extLst>
            </p:cNvPr>
            <p:cNvCxnSpPr>
              <a:cxnSpLocks/>
            </p:cNvCxnSpPr>
            <p:nvPr/>
          </p:nvCxnSpPr>
          <p:spPr>
            <a:xfrm flipV="1">
              <a:off x="7694518" y="1838031"/>
              <a:ext cx="342952" cy="1403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Slide Number Placeholder 5">
            <a:extLst>
              <a:ext uri="{FF2B5EF4-FFF2-40B4-BE49-F238E27FC236}">
                <a16:creationId xmlns:a16="http://schemas.microsoft.com/office/drawing/2014/main" id="{F80DC4AE-AF03-48B0-B54C-F6945D2A8EE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53</a:t>
            </a:fld>
            <a:endParaRPr lang="en-US" dirty="0"/>
          </a:p>
        </p:txBody>
      </p:sp>
    </p:spTree>
    <p:extLst>
      <p:ext uri="{BB962C8B-B14F-4D97-AF65-F5344CB8AC3E}">
        <p14:creationId xmlns:p14="http://schemas.microsoft.com/office/powerpoint/2010/main" val="26465899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0"/>
                                        </p:tgtEl>
                                        <p:attrNameLst>
                                          <p:attrName>style.visibility</p:attrName>
                                        </p:attrNameLst>
                                      </p:cBhvr>
                                      <p:to>
                                        <p:strVal val="visible"/>
                                      </p:to>
                                    </p:set>
                                    <p:animEffect transition="in" filter="dissolve">
                                      <p:cBhvr>
                                        <p:cTn id="17" dur="500"/>
                                        <p:tgtEl>
                                          <p:spTgt spid="90"/>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91"/>
                                        </p:tgtEl>
                                        <p:attrNameLst>
                                          <p:attrName>style.visibility</p:attrName>
                                        </p:attrNameLst>
                                      </p:cBhvr>
                                      <p:to>
                                        <p:strVal val="visible"/>
                                      </p:to>
                                    </p:set>
                                    <p:animEffect transition="in" filter="dissolve">
                                      <p:cBhvr>
                                        <p:cTn id="21" dur="500"/>
                                        <p:tgtEl>
                                          <p:spTgt spid="91"/>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92"/>
                                        </p:tgtEl>
                                        <p:attrNameLst>
                                          <p:attrName>style.visibility</p:attrName>
                                        </p:attrNameLst>
                                      </p:cBhvr>
                                      <p:to>
                                        <p:strVal val="visible"/>
                                      </p:to>
                                    </p:set>
                                    <p:animEffect transition="in" filter="dissolve">
                                      <p:cBhvr>
                                        <p:cTn id="25" dur="500"/>
                                        <p:tgtEl>
                                          <p:spTgt spid="92"/>
                                        </p:tgtEl>
                                      </p:cBhvr>
                                    </p:animEffect>
                                  </p:childTnLst>
                                </p:cTn>
                              </p:par>
                            </p:childTnLst>
                          </p:cTn>
                        </p:par>
                        <p:par>
                          <p:cTn id="26" fill="hold">
                            <p:stCondLst>
                              <p:cond delay="1500"/>
                            </p:stCondLst>
                            <p:childTnLst>
                              <p:par>
                                <p:cTn id="27" presetID="9" presetClass="entr" presetSubtype="0" fill="hold" grpId="0" nodeType="afterEffect">
                                  <p:stCondLst>
                                    <p:cond delay="0"/>
                                  </p:stCondLst>
                                  <p:childTnLst>
                                    <p:set>
                                      <p:cBhvr>
                                        <p:cTn id="28" dur="1" fill="hold">
                                          <p:stCondLst>
                                            <p:cond delay="0"/>
                                          </p:stCondLst>
                                        </p:cTn>
                                        <p:tgtEl>
                                          <p:spTgt spid="93"/>
                                        </p:tgtEl>
                                        <p:attrNameLst>
                                          <p:attrName>style.visibility</p:attrName>
                                        </p:attrNameLst>
                                      </p:cBhvr>
                                      <p:to>
                                        <p:strVal val="visible"/>
                                      </p:to>
                                    </p:set>
                                    <p:animEffect transition="in" filter="dissolve">
                                      <p:cBhvr>
                                        <p:cTn id="29" dur="500"/>
                                        <p:tgtEl>
                                          <p:spTgt spid="93"/>
                                        </p:tgtEl>
                                      </p:cBhvr>
                                    </p:animEffect>
                                  </p:childTnLst>
                                </p:cTn>
                              </p:par>
                            </p:childTnLst>
                          </p:cTn>
                        </p:par>
                        <p:par>
                          <p:cTn id="30" fill="hold">
                            <p:stCondLst>
                              <p:cond delay="2000"/>
                            </p:stCondLst>
                            <p:childTnLst>
                              <p:par>
                                <p:cTn id="31" presetID="9" presetClass="entr" presetSubtype="0" fill="hold" grpId="0" nodeType="afterEffect">
                                  <p:stCondLst>
                                    <p:cond delay="0"/>
                                  </p:stCondLst>
                                  <p:childTnLst>
                                    <p:set>
                                      <p:cBhvr>
                                        <p:cTn id="32" dur="1" fill="hold">
                                          <p:stCondLst>
                                            <p:cond delay="0"/>
                                          </p:stCondLst>
                                        </p:cTn>
                                        <p:tgtEl>
                                          <p:spTgt spid="94"/>
                                        </p:tgtEl>
                                        <p:attrNameLst>
                                          <p:attrName>style.visibility</p:attrName>
                                        </p:attrNameLst>
                                      </p:cBhvr>
                                      <p:to>
                                        <p:strVal val="visible"/>
                                      </p:to>
                                    </p:set>
                                    <p:animEffect transition="in" filter="dissolve">
                                      <p:cBhvr>
                                        <p:cTn id="33" dur="500"/>
                                        <p:tgtEl>
                                          <p:spTgt spid="94"/>
                                        </p:tgtEl>
                                      </p:cBhvr>
                                    </p:animEffect>
                                  </p:childTnLst>
                                </p:cTn>
                              </p:par>
                            </p:childTnLst>
                          </p:cTn>
                        </p:par>
                        <p:par>
                          <p:cTn id="34" fill="hold">
                            <p:stCondLst>
                              <p:cond delay="2500"/>
                            </p:stCondLst>
                            <p:childTnLst>
                              <p:par>
                                <p:cTn id="35" presetID="9" presetClass="entr" presetSubtype="0" fill="hold" grpId="0" nodeType="afterEffect">
                                  <p:stCondLst>
                                    <p:cond delay="0"/>
                                  </p:stCondLst>
                                  <p:childTnLst>
                                    <p:set>
                                      <p:cBhvr>
                                        <p:cTn id="36" dur="1" fill="hold">
                                          <p:stCondLst>
                                            <p:cond delay="0"/>
                                          </p:stCondLst>
                                        </p:cTn>
                                        <p:tgtEl>
                                          <p:spTgt spid="95"/>
                                        </p:tgtEl>
                                        <p:attrNameLst>
                                          <p:attrName>style.visibility</p:attrName>
                                        </p:attrNameLst>
                                      </p:cBhvr>
                                      <p:to>
                                        <p:strVal val="visible"/>
                                      </p:to>
                                    </p:set>
                                    <p:animEffect transition="in" filter="dissolve">
                                      <p:cBhvr>
                                        <p:cTn id="37" dur="500"/>
                                        <p:tgtEl>
                                          <p:spTgt spid="95"/>
                                        </p:tgtEl>
                                      </p:cBhvr>
                                    </p:animEffect>
                                  </p:childTnLst>
                                </p:cTn>
                              </p:par>
                            </p:childTnLst>
                          </p:cTn>
                        </p:par>
                        <p:par>
                          <p:cTn id="38" fill="hold">
                            <p:stCondLst>
                              <p:cond delay="3000"/>
                            </p:stCondLst>
                            <p:childTnLst>
                              <p:par>
                                <p:cTn id="39" presetID="9" presetClass="entr" presetSubtype="0" fill="hold" grpId="0" nodeType="afterEffect">
                                  <p:stCondLst>
                                    <p:cond delay="0"/>
                                  </p:stCondLst>
                                  <p:childTnLst>
                                    <p:set>
                                      <p:cBhvr>
                                        <p:cTn id="40" dur="1" fill="hold">
                                          <p:stCondLst>
                                            <p:cond delay="0"/>
                                          </p:stCondLst>
                                        </p:cTn>
                                        <p:tgtEl>
                                          <p:spTgt spid="96"/>
                                        </p:tgtEl>
                                        <p:attrNameLst>
                                          <p:attrName>style.visibility</p:attrName>
                                        </p:attrNameLst>
                                      </p:cBhvr>
                                      <p:to>
                                        <p:strVal val="visible"/>
                                      </p:to>
                                    </p:set>
                                    <p:animEffect transition="in" filter="dissolve">
                                      <p:cBhvr>
                                        <p:cTn id="41" dur="500"/>
                                        <p:tgtEl>
                                          <p:spTgt spid="96"/>
                                        </p:tgtEl>
                                      </p:cBhvr>
                                    </p:animEffect>
                                  </p:childTnLst>
                                </p:cTn>
                              </p:par>
                            </p:childTnLst>
                          </p:cTn>
                        </p:par>
                        <p:par>
                          <p:cTn id="42" fill="hold">
                            <p:stCondLst>
                              <p:cond delay="3500"/>
                            </p:stCondLst>
                            <p:childTnLst>
                              <p:par>
                                <p:cTn id="43" presetID="9" presetClass="entr" presetSubtype="0" fill="hold" grpId="0" nodeType="afterEffect">
                                  <p:stCondLst>
                                    <p:cond delay="0"/>
                                  </p:stCondLst>
                                  <p:childTnLst>
                                    <p:set>
                                      <p:cBhvr>
                                        <p:cTn id="44" dur="1" fill="hold">
                                          <p:stCondLst>
                                            <p:cond delay="0"/>
                                          </p:stCondLst>
                                        </p:cTn>
                                        <p:tgtEl>
                                          <p:spTgt spid="97"/>
                                        </p:tgtEl>
                                        <p:attrNameLst>
                                          <p:attrName>style.visibility</p:attrName>
                                        </p:attrNameLst>
                                      </p:cBhvr>
                                      <p:to>
                                        <p:strVal val="visible"/>
                                      </p:to>
                                    </p:set>
                                    <p:animEffect transition="in" filter="dissolve">
                                      <p:cBhvr>
                                        <p:cTn id="45" dur="500"/>
                                        <p:tgtEl>
                                          <p:spTgt spid="97"/>
                                        </p:tgtEl>
                                      </p:cBhvr>
                                    </p:animEffect>
                                  </p:childTnLst>
                                </p:cTn>
                              </p:par>
                            </p:childTnLst>
                          </p:cTn>
                        </p:par>
                        <p:par>
                          <p:cTn id="46" fill="hold">
                            <p:stCondLst>
                              <p:cond delay="4000"/>
                            </p:stCondLst>
                            <p:childTnLst>
                              <p:par>
                                <p:cTn id="47" presetID="9" presetClass="entr" presetSubtype="0" fill="hold" grpId="0" nodeType="afterEffect">
                                  <p:stCondLst>
                                    <p:cond delay="0"/>
                                  </p:stCondLst>
                                  <p:childTnLst>
                                    <p:set>
                                      <p:cBhvr>
                                        <p:cTn id="48" dur="1" fill="hold">
                                          <p:stCondLst>
                                            <p:cond delay="0"/>
                                          </p:stCondLst>
                                        </p:cTn>
                                        <p:tgtEl>
                                          <p:spTgt spid="98"/>
                                        </p:tgtEl>
                                        <p:attrNameLst>
                                          <p:attrName>style.visibility</p:attrName>
                                        </p:attrNameLst>
                                      </p:cBhvr>
                                      <p:to>
                                        <p:strVal val="visible"/>
                                      </p:to>
                                    </p:set>
                                    <p:animEffect transition="in" filter="dissolve">
                                      <p:cBhvr>
                                        <p:cTn id="49" dur="500"/>
                                        <p:tgtEl>
                                          <p:spTgt spid="98"/>
                                        </p:tgtEl>
                                      </p:cBhvr>
                                    </p:animEffect>
                                  </p:childTnLst>
                                </p:cTn>
                              </p:par>
                            </p:childTnLst>
                          </p:cTn>
                        </p:par>
                        <p:par>
                          <p:cTn id="50" fill="hold">
                            <p:stCondLst>
                              <p:cond delay="4500"/>
                            </p:stCondLst>
                            <p:childTnLst>
                              <p:par>
                                <p:cTn id="51" presetID="9" presetClass="entr" presetSubtype="0" fill="hold" grpId="0" nodeType="afterEffect">
                                  <p:stCondLst>
                                    <p:cond delay="0"/>
                                  </p:stCondLst>
                                  <p:childTnLst>
                                    <p:set>
                                      <p:cBhvr>
                                        <p:cTn id="52" dur="1" fill="hold">
                                          <p:stCondLst>
                                            <p:cond delay="0"/>
                                          </p:stCondLst>
                                        </p:cTn>
                                        <p:tgtEl>
                                          <p:spTgt spid="99"/>
                                        </p:tgtEl>
                                        <p:attrNameLst>
                                          <p:attrName>style.visibility</p:attrName>
                                        </p:attrNameLst>
                                      </p:cBhvr>
                                      <p:to>
                                        <p:strVal val="visible"/>
                                      </p:to>
                                    </p:set>
                                    <p:animEffect transition="in" filter="dissolve">
                                      <p:cBhvr>
                                        <p:cTn id="53" dur="500"/>
                                        <p:tgtEl>
                                          <p:spTgt spid="9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dissolve">
                                      <p:cBhvr>
                                        <p:cTn id="58" dur="500"/>
                                        <p:tgtEl>
                                          <p:spTgt spid="4"/>
                                        </p:tgtEl>
                                      </p:cBhvr>
                                    </p:animEffect>
                                  </p:childTnLst>
                                </p:cTn>
                              </p:par>
                            </p:childTnLst>
                          </p:cTn>
                        </p:par>
                        <p:par>
                          <p:cTn id="59" fill="hold">
                            <p:stCondLst>
                              <p:cond delay="500"/>
                            </p:stCondLst>
                            <p:childTnLst>
                              <p:par>
                                <p:cTn id="60" presetID="9" presetClass="entr" presetSubtype="0" fill="hold" nodeType="afterEffect">
                                  <p:stCondLst>
                                    <p:cond delay="500"/>
                                  </p:stCondLst>
                                  <p:childTnLst>
                                    <p:set>
                                      <p:cBhvr>
                                        <p:cTn id="61" dur="1" fill="hold">
                                          <p:stCondLst>
                                            <p:cond delay="0"/>
                                          </p:stCondLst>
                                        </p:cTn>
                                        <p:tgtEl>
                                          <p:spTgt spid="10"/>
                                        </p:tgtEl>
                                        <p:attrNameLst>
                                          <p:attrName>style.visibility</p:attrName>
                                        </p:attrNameLst>
                                      </p:cBhvr>
                                      <p:to>
                                        <p:strVal val="visible"/>
                                      </p:to>
                                    </p:set>
                                    <p:animEffect transition="in" filter="dissolve">
                                      <p:cBhvr>
                                        <p:cTn id="62" dur="500"/>
                                        <p:tgtEl>
                                          <p:spTgt spid="10"/>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500"/>
                                  </p:stCondLst>
                                  <p:childTnLst>
                                    <p:set>
                                      <p:cBhvr>
                                        <p:cTn id="66" dur="1" fill="hold">
                                          <p:stCondLst>
                                            <p:cond delay="0"/>
                                          </p:stCondLst>
                                        </p:cTn>
                                        <p:tgtEl>
                                          <p:spTgt spid="11"/>
                                        </p:tgtEl>
                                        <p:attrNameLst>
                                          <p:attrName>style.visibility</p:attrName>
                                        </p:attrNameLst>
                                      </p:cBhvr>
                                      <p:to>
                                        <p:strVal val="visible"/>
                                      </p:to>
                                    </p:set>
                                    <p:animEffect transition="in" filter="dissolve">
                                      <p:cBhvr>
                                        <p:cTn id="67" dur="500"/>
                                        <p:tgtEl>
                                          <p:spTgt spid="11"/>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dissolve">
                                      <p:cBhvr>
                                        <p:cTn id="72" dur="500"/>
                                        <p:tgtEl>
                                          <p:spTgt spid="18"/>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dissolve">
                                      <p:cBhvr>
                                        <p:cTn id="7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9" grpId="0" animBg="1"/>
      <p:bldP spid="90" grpId="0" animBg="1"/>
      <p:bldP spid="91" grpId="0" animBg="1"/>
      <p:bldP spid="92" grpId="0" animBg="1"/>
      <p:bldP spid="93" grpId="0" animBg="1"/>
      <p:bldP spid="94" grpId="0" animBg="1"/>
      <p:bldP spid="95" grpId="0" animBg="1"/>
      <p:bldP spid="96" grpId="0" animBg="1"/>
      <p:bldP spid="97" grpId="0" animBg="1"/>
      <p:bldP spid="98" grpId="0" animBg="1"/>
      <p:bldP spid="99" grpId="0" animBg="1"/>
      <p:bldP spid="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02E4F1-C5EC-C76A-15D2-5E587A7482D7}"/>
              </a:ext>
            </a:extLst>
          </p:cNvPr>
          <p:cNvSpPr>
            <a:spLocks noGrp="1"/>
          </p:cNvSpPr>
          <p:nvPr>
            <p:ph type="title"/>
          </p:nvPr>
        </p:nvSpPr>
        <p:spPr>
          <a:xfrm>
            <a:off x="618455" y="278688"/>
            <a:ext cx="11088635" cy="894622"/>
          </a:xfrm>
        </p:spPr>
        <p:txBody>
          <a:bodyPr>
            <a:normAutofit/>
          </a:bodyPr>
          <a:lstStyle/>
          <a:p>
            <a:r>
              <a:rPr lang="pt-BR" noProof="0" dirty="0">
                <a:solidFill>
                  <a:srgbClr val="0012A0"/>
                </a:solidFill>
              </a:rPr>
              <a:t>OFDM: </a:t>
            </a:r>
            <a:r>
              <a:rPr lang="pt-BR" noProof="0" dirty="0" err="1">
                <a:solidFill>
                  <a:srgbClr val="0012A0"/>
                </a:solidFill>
              </a:rPr>
              <a:t>Subportadoras</a:t>
            </a:r>
            <a:endParaRPr lang="pt-BR" noProof="0" dirty="0">
              <a:solidFill>
                <a:srgbClr val="0012A0"/>
              </a:solidFill>
            </a:endParaRPr>
          </a:p>
        </p:txBody>
      </p:sp>
      <p:sp>
        <p:nvSpPr>
          <p:cNvPr id="65" name="Rectangle 64">
            <a:extLst>
              <a:ext uri="{FF2B5EF4-FFF2-40B4-BE49-F238E27FC236}">
                <a16:creationId xmlns:a16="http://schemas.microsoft.com/office/drawing/2014/main" id="{67250F08-C8D1-591B-A879-0F4EE711CDF0}"/>
              </a:ext>
            </a:extLst>
          </p:cNvPr>
          <p:cNvSpPr/>
          <p:nvPr/>
        </p:nvSpPr>
        <p:spPr>
          <a:xfrm rot="5400000">
            <a:off x="8471555" y="3212901"/>
            <a:ext cx="4515778" cy="6670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noProof="0" dirty="0"/>
              <a:t>∂</a:t>
            </a:r>
          </a:p>
        </p:txBody>
      </p:sp>
      <p:sp>
        <p:nvSpPr>
          <p:cNvPr id="87" name="Freeform 86">
            <a:extLst>
              <a:ext uri="{FF2B5EF4-FFF2-40B4-BE49-F238E27FC236}">
                <a16:creationId xmlns:a16="http://schemas.microsoft.com/office/drawing/2014/main" id="{D5E82A3A-77DF-47F0-6462-55759401B5D1}"/>
              </a:ext>
            </a:extLst>
          </p:cNvPr>
          <p:cNvSpPr/>
          <p:nvPr/>
        </p:nvSpPr>
        <p:spPr>
          <a:xfrm>
            <a:off x="2537117" y="1901974"/>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091B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 name="Freeform 88">
            <a:extLst>
              <a:ext uri="{FF2B5EF4-FFF2-40B4-BE49-F238E27FC236}">
                <a16:creationId xmlns:a16="http://schemas.microsoft.com/office/drawing/2014/main" id="{6B6258BB-764C-88B6-0702-99AFECB21EB8}"/>
              </a:ext>
            </a:extLst>
          </p:cNvPr>
          <p:cNvSpPr/>
          <p:nvPr/>
        </p:nvSpPr>
        <p:spPr>
          <a:xfrm>
            <a:off x="2856899" y="1901969"/>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6A2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0" name="Freeform 89">
            <a:extLst>
              <a:ext uri="{FF2B5EF4-FFF2-40B4-BE49-F238E27FC236}">
                <a16:creationId xmlns:a16="http://schemas.microsoft.com/office/drawing/2014/main" id="{B9073369-87C5-65FA-1F81-724B580DB543}"/>
              </a:ext>
            </a:extLst>
          </p:cNvPr>
          <p:cNvSpPr/>
          <p:nvPr/>
        </p:nvSpPr>
        <p:spPr>
          <a:xfrm>
            <a:off x="3172683" y="1900710"/>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9DA13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1" name="Freeform 90">
            <a:extLst>
              <a:ext uri="{FF2B5EF4-FFF2-40B4-BE49-F238E27FC236}">
                <a16:creationId xmlns:a16="http://schemas.microsoft.com/office/drawing/2014/main" id="{F3AD13B7-24A2-0E05-B80A-F38C0B5845A6}"/>
              </a:ext>
            </a:extLst>
          </p:cNvPr>
          <p:cNvSpPr/>
          <p:nvPr/>
        </p:nvSpPr>
        <p:spPr>
          <a:xfrm>
            <a:off x="3490659" y="189865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A993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2" name="Freeform 91">
            <a:extLst>
              <a:ext uri="{FF2B5EF4-FFF2-40B4-BE49-F238E27FC236}">
                <a16:creationId xmlns:a16="http://schemas.microsoft.com/office/drawing/2014/main" id="{8C63E6D0-7B86-6ADE-D95E-9716D2E64448}"/>
              </a:ext>
            </a:extLst>
          </p:cNvPr>
          <p:cNvSpPr/>
          <p:nvPr/>
        </p:nvSpPr>
        <p:spPr>
          <a:xfrm>
            <a:off x="3808442" y="189714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55F3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3" name="Freeform 92">
            <a:extLst>
              <a:ext uri="{FF2B5EF4-FFF2-40B4-BE49-F238E27FC236}">
                <a16:creationId xmlns:a16="http://schemas.microsoft.com/office/drawing/2014/main" id="{02684F6D-DFC4-57D5-EB95-0A7DFE5C06E6}"/>
              </a:ext>
            </a:extLst>
          </p:cNvPr>
          <p:cNvSpPr/>
          <p:nvPr/>
        </p:nvSpPr>
        <p:spPr>
          <a:xfrm>
            <a:off x="4123027" y="189975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C2514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4" name="Freeform 93">
            <a:extLst>
              <a:ext uri="{FF2B5EF4-FFF2-40B4-BE49-F238E27FC236}">
                <a16:creationId xmlns:a16="http://schemas.microsoft.com/office/drawing/2014/main" id="{F57736DD-1EB3-4B94-F95C-A9E378EC19C1}"/>
              </a:ext>
            </a:extLst>
          </p:cNvPr>
          <p:cNvSpPr/>
          <p:nvPr/>
        </p:nvSpPr>
        <p:spPr>
          <a:xfrm>
            <a:off x="4440805" y="1899446"/>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F557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5" name="Freeform 94">
            <a:extLst>
              <a:ext uri="{FF2B5EF4-FFF2-40B4-BE49-F238E27FC236}">
                <a16:creationId xmlns:a16="http://schemas.microsoft.com/office/drawing/2014/main" id="{636A63E2-1CDD-3D9E-BA23-C31EC02271CA}"/>
              </a:ext>
            </a:extLst>
          </p:cNvPr>
          <p:cNvSpPr/>
          <p:nvPr/>
        </p:nvSpPr>
        <p:spPr>
          <a:xfrm>
            <a:off x="4755611" y="1898761"/>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8C88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6" name="Freeform 95">
            <a:extLst>
              <a:ext uri="{FF2B5EF4-FFF2-40B4-BE49-F238E27FC236}">
                <a16:creationId xmlns:a16="http://schemas.microsoft.com/office/drawing/2014/main" id="{47393C90-454E-CD3B-6F8B-E2F746EEB632}"/>
              </a:ext>
            </a:extLst>
          </p:cNvPr>
          <p:cNvSpPr/>
          <p:nvPr/>
        </p:nvSpPr>
        <p:spPr>
          <a:xfrm>
            <a:off x="5071506" y="1897375"/>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4F9AC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7" name="Freeform 96">
            <a:extLst>
              <a:ext uri="{FF2B5EF4-FFF2-40B4-BE49-F238E27FC236}">
                <a16:creationId xmlns:a16="http://schemas.microsoft.com/office/drawing/2014/main" id="{E0DB6D13-4D3D-7567-3924-33703C0BC109}"/>
              </a:ext>
            </a:extLst>
          </p:cNvPr>
          <p:cNvSpPr/>
          <p:nvPr/>
        </p:nvSpPr>
        <p:spPr>
          <a:xfrm>
            <a:off x="5388421" y="1899599"/>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0A79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8" name="Freeform 97">
            <a:extLst>
              <a:ext uri="{FF2B5EF4-FFF2-40B4-BE49-F238E27FC236}">
                <a16:creationId xmlns:a16="http://schemas.microsoft.com/office/drawing/2014/main" id="{153D5136-848E-72BC-3B16-D4267D9B2454}"/>
              </a:ext>
            </a:extLst>
          </p:cNvPr>
          <p:cNvSpPr/>
          <p:nvPr/>
        </p:nvSpPr>
        <p:spPr>
          <a:xfrm>
            <a:off x="5708445" y="1898796"/>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949E2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9" name="Freeform 98">
            <a:extLst>
              <a:ext uri="{FF2B5EF4-FFF2-40B4-BE49-F238E27FC236}">
                <a16:creationId xmlns:a16="http://schemas.microsoft.com/office/drawing/2014/main" id="{7E3E2F28-3F7E-4520-F979-C71255494772}"/>
              </a:ext>
            </a:extLst>
          </p:cNvPr>
          <p:cNvSpPr/>
          <p:nvPr/>
        </p:nvSpPr>
        <p:spPr>
          <a:xfrm>
            <a:off x="6029852" y="1899598"/>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1932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cxnSp>
        <p:nvCxnSpPr>
          <p:cNvPr id="101" name="Straight Connector 100">
            <a:extLst>
              <a:ext uri="{FF2B5EF4-FFF2-40B4-BE49-F238E27FC236}">
                <a16:creationId xmlns:a16="http://schemas.microsoft.com/office/drawing/2014/main" id="{224FBE6A-C57D-DFEB-5DBF-07046E07D247}"/>
              </a:ext>
            </a:extLst>
          </p:cNvPr>
          <p:cNvCxnSpPr>
            <a:cxnSpLocks/>
          </p:cNvCxnSpPr>
          <p:nvPr/>
        </p:nvCxnSpPr>
        <p:spPr>
          <a:xfrm>
            <a:off x="3443318" y="1434394"/>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8EBDAA76-6647-0C6C-AF6C-0D263FB77970}"/>
              </a:ext>
            </a:extLst>
          </p:cNvPr>
          <p:cNvSpPr/>
          <p:nvPr/>
        </p:nvSpPr>
        <p:spPr>
          <a:xfrm>
            <a:off x="838200" y="5739130"/>
            <a:ext cx="9889273" cy="6670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 name="Rectangle 2">
            <a:extLst>
              <a:ext uri="{FF2B5EF4-FFF2-40B4-BE49-F238E27FC236}">
                <a16:creationId xmlns:a16="http://schemas.microsoft.com/office/drawing/2014/main" id="{DC6B58E1-2618-3795-EBF1-E77DECD43694}"/>
              </a:ext>
            </a:extLst>
          </p:cNvPr>
          <p:cNvSpPr/>
          <p:nvPr/>
        </p:nvSpPr>
        <p:spPr>
          <a:xfrm flipV="1">
            <a:off x="7447147" y="1881161"/>
            <a:ext cx="320572" cy="3833832"/>
          </a:xfrm>
          <a:prstGeom prst="rect">
            <a:avLst/>
          </a:prstGeom>
          <a:solidFill>
            <a:srgbClr val="B19322">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 name="Rectangle 8">
            <a:extLst>
              <a:ext uri="{FF2B5EF4-FFF2-40B4-BE49-F238E27FC236}">
                <a16:creationId xmlns:a16="http://schemas.microsoft.com/office/drawing/2014/main" id="{7FBCA198-B2D4-B456-027E-A24A59CFA420}"/>
              </a:ext>
            </a:extLst>
          </p:cNvPr>
          <p:cNvSpPr/>
          <p:nvPr/>
        </p:nvSpPr>
        <p:spPr>
          <a:xfrm flipV="1">
            <a:off x="7126575" y="1880395"/>
            <a:ext cx="320572" cy="3833832"/>
          </a:xfrm>
          <a:prstGeom prst="rect">
            <a:avLst/>
          </a:prstGeom>
          <a:solidFill>
            <a:srgbClr val="949E2F">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4" name="Rectangle 13">
            <a:extLst>
              <a:ext uri="{FF2B5EF4-FFF2-40B4-BE49-F238E27FC236}">
                <a16:creationId xmlns:a16="http://schemas.microsoft.com/office/drawing/2014/main" id="{D5AEB43A-D5D1-DAB2-0F30-F22FEE891663}"/>
              </a:ext>
            </a:extLst>
          </p:cNvPr>
          <p:cNvSpPr/>
          <p:nvPr/>
        </p:nvSpPr>
        <p:spPr>
          <a:xfrm flipV="1">
            <a:off x="6806003" y="1879629"/>
            <a:ext cx="320572" cy="3833832"/>
          </a:xfrm>
          <a:prstGeom prst="rect">
            <a:avLst/>
          </a:prstGeom>
          <a:solidFill>
            <a:srgbClr val="50A79B">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5" name="Rectangle 14">
            <a:extLst>
              <a:ext uri="{FF2B5EF4-FFF2-40B4-BE49-F238E27FC236}">
                <a16:creationId xmlns:a16="http://schemas.microsoft.com/office/drawing/2014/main" id="{61D6F8FF-D64E-CE96-CCCA-2DAA643B7D19}"/>
              </a:ext>
            </a:extLst>
          </p:cNvPr>
          <p:cNvSpPr/>
          <p:nvPr/>
        </p:nvSpPr>
        <p:spPr>
          <a:xfrm flipV="1">
            <a:off x="6491781" y="1878863"/>
            <a:ext cx="320572" cy="3833832"/>
          </a:xfrm>
          <a:prstGeom prst="rect">
            <a:avLst/>
          </a:prstGeom>
          <a:solidFill>
            <a:srgbClr val="4F9AC4">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 name="Rectangle 15">
            <a:extLst>
              <a:ext uri="{FF2B5EF4-FFF2-40B4-BE49-F238E27FC236}">
                <a16:creationId xmlns:a16="http://schemas.microsoft.com/office/drawing/2014/main" id="{07F93EB1-ECD2-CC78-901E-1982A4EA21D8}"/>
              </a:ext>
            </a:extLst>
          </p:cNvPr>
          <p:cNvSpPr/>
          <p:nvPr/>
        </p:nvSpPr>
        <p:spPr>
          <a:xfrm flipV="1">
            <a:off x="6174384" y="1881272"/>
            <a:ext cx="320572" cy="3833832"/>
          </a:xfrm>
          <a:prstGeom prst="rect">
            <a:avLst/>
          </a:prstGeom>
          <a:solidFill>
            <a:srgbClr val="8C88B0">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 name="Rectangle 16">
            <a:extLst>
              <a:ext uri="{FF2B5EF4-FFF2-40B4-BE49-F238E27FC236}">
                <a16:creationId xmlns:a16="http://schemas.microsoft.com/office/drawing/2014/main" id="{7917FAA5-738D-627D-ED4E-5EC6EAC3B75C}"/>
              </a:ext>
            </a:extLst>
          </p:cNvPr>
          <p:cNvSpPr/>
          <p:nvPr/>
        </p:nvSpPr>
        <p:spPr>
          <a:xfrm flipV="1">
            <a:off x="5543035" y="1879352"/>
            <a:ext cx="320572" cy="3833832"/>
          </a:xfrm>
          <a:prstGeom prst="rect">
            <a:avLst/>
          </a:prstGeom>
          <a:solidFill>
            <a:srgbClr val="C25145">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5" name="Rectangle 24">
            <a:extLst>
              <a:ext uri="{FF2B5EF4-FFF2-40B4-BE49-F238E27FC236}">
                <a16:creationId xmlns:a16="http://schemas.microsoft.com/office/drawing/2014/main" id="{20BC8376-9B89-D9E4-C38F-8A74E9D20B8F}"/>
              </a:ext>
            </a:extLst>
          </p:cNvPr>
          <p:cNvSpPr/>
          <p:nvPr/>
        </p:nvSpPr>
        <p:spPr>
          <a:xfrm flipV="1">
            <a:off x="5228069" y="1879352"/>
            <a:ext cx="320572" cy="3833832"/>
          </a:xfrm>
          <a:prstGeom prst="rect">
            <a:avLst/>
          </a:prstGeom>
          <a:solidFill>
            <a:srgbClr val="B55F30">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 name="Rectangle 25">
            <a:extLst>
              <a:ext uri="{FF2B5EF4-FFF2-40B4-BE49-F238E27FC236}">
                <a16:creationId xmlns:a16="http://schemas.microsoft.com/office/drawing/2014/main" id="{23E053C7-4EF2-D68C-62F9-F888E954BE27}"/>
              </a:ext>
            </a:extLst>
          </p:cNvPr>
          <p:cNvSpPr/>
          <p:nvPr/>
        </p:nvSpPr>
        <p:spPr>
          <a:xfrm flipV="1">
            <a:off x="5861536" y="1879352"/>
            <a:ext cx="320572" cy="3833832"/>
          </a:xfrm>
          <a:prstGeom prst="rect">
            <a:avLst/>
          </a:prstGeom>
          <a:solidFill>
            <a:srgbClr val="BF557B">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 name="Rectangle 26">
            <a:extLst>
              <a:ext uri="{FF2B5EF4-FFF2-40B4-BE49-F238E27FC236}">
                <a16:creationId xmlns:a16="http://schemas.microsoft.com/office/drawing/2014/main" id="{A3491D09-9A08-5A7D-0C9E-7793AE04981F}"/>
              </a:ext>
            </a:extLst>
          </p:cNvPr>
          <p:cNvSpPr/>
          <p:nvPr/>
        </p:nvSpPr>
        <p:spPr>
          <a:xfrm flipV="1">
            <a:off x="4911428" y="1879352"/>
            <a:ext cx="320572" cy="3833832"/>
          </a:xfrm>
          <a:prstGeom prst="rect">
            <a:avLst/>
          </a:prstGeom>
          <a:solidFill>
            <a:srgbClr val="B19322">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 name="Rectangle 27">
            <a:extLst>
              <a:ext uri="{FF2B5EF4-FFF2-40B4-BE49-F238E27FC236}">
                <a16:creationId xmlns:a16="http://schemas.microsoft.com/office/drawing/2014/main" id="{C84A835B-49D1-DB1B-1B7B-26D8DB96F4A3}"/>
              </a:ext>
            </a:extLst>
          </p:cNvPr>
          <p:cNvSpPr/>
          <p:nvPr/>
        </p:nvSpPr>
        <p:spPr>
          <a:xfrm flipV="1">
            <a:off x="4594787" y="1879352"/>
            <a:ext cx="320572" cy="3833832"/>
          </a:xfrm>
          <a:prstGeom prst="rect">
            <a:avLst/>
          </a:prstGeom>
          <a:solidFill>
            <a:srgbClr val="9DA13A">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 name="Rectangle 28">
            <a:extLst>
              <a:ext uri="{FF2B5EF4-FFF2-40B4-BE49-F238E27FC236}">
                <a16:creationId xmlns:a16="http://schemas.microsoft.com/office/drawing/2014/main" id="{B81EED72-549A-95F5-3611-B64A075D76E0}"/>
              </a:ext>
            </a:extLst>
          </p:cNvPr>
          <p:cNvSpPr/>
          <p:nvPr/>
        </p:nvSpPr>
        <p:spPr>
          <a:xfrm flipV="1">
            <a:off x="4276453" y="1879438"/>
            <a:ext cx="320572" cy="3833832"/>
          </a:xfrm>
          <a:prstGeom prst="rect">
            <a:avLst/>
          </a:prstGeom>
          <a:solidFill>
            <a:srgbClr val="56A298">
              <a:alpha val="9382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 name="Rectangle 29">
            <a:extLst>
              <a:ext uri="{FF2B5EF4-FFF2-40B4-BE49-F238E27FC236}">
                <a16:creationId xmlns:a16="http://schemas.microsoft.com/office/drawing/2014/main" id="{C293EFA6-0EAE-6AB0-588F-FD4AA8740AAF}"/>
              </a:ext>
            </a:extLst>
          </p:cNvPr>
          <p:cNvSpPr/>
          <p:nvPr/>
        </p:nvSpPr>
        <p:spPr>
          <a:xfrm flipV="1">
            <a:off x="3958119" y="1872695"/>
            <a:ext cx="320572" cy="3833832"/>
          </a:xfrm>
          <a:prstGeom prst="rect">
            <a:avLst/>
          </a:prstGeom>
          <a:solidFill>
            <a:srgbClr val="5091B7">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nvGrpSpPr>
          <p:cNvPr id="37" name="Group 36">
            <a:extLst>
              <a:ext uri="{FF2B5EF4-FFF2-40B4-BE49-F238E27FC236}">
                <a16:creationId xmlns:a16="http://schemas.microsoft.com/office/drawing/2014/main" id="{DDF89431-8271-342B-7E94-3D6A68F1D8F3}"/>
              </a:ext>
            </a:extLst>
          </p:cNvPr>
          <p:cNvGrpSpPr/>
          <p:nvPr/>
        </p:nvGrpSpPr>
        <p:grpSpPr>
          <a:xfrm>
            <a:off x="1610478" y="5715000"/>
            <a:ext cx="8785441" cy="664763"/>
            <a:chOff x="1610478" y="5715000"/>
            <a:chExt cx="8785441" cy="664763"/>
          </a:xfrm>
        </p:grpSpPr>
        <p:cxnSp>
          <p:nvCxnSpPr>
            <p:cNvPr id="38" name="Straight Connector 37">
              <a:extLst>
                <a:ext uri="{FF2B5EF4-FFF2-40B4-BE49-F238E27FC236}">
                  <a16:creationId xmlns:a16="http://schemas.microsoft.com/office/drawing/2014/main" id="{E88E68B9-8E4A-2D95-FA5E-EB399D330B24}"/>
                </a:ext>
              </a:extLst>
            </p:cNvPr>
            <p:cNvCxnSpPr>
              <a:cxnSpLocks/>
            </p:cNvCxnSpPr>
            <p:nvPr/>
          </p:nvCxnSpPr>
          <p:spPr>
            <a:xfrm>
              <a:off x="1610478" y="5730621"/>
              <a:ext cx="8785441"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B94C905-BC49-4012-4FF7-A87D5169216C}"/>
                </a:ext>
              </a:extLst>
            </p:cNvPr>
            <p:cNvCxnSpPr/>
            <p:nvPr/>
          </p:nvCxnSpPr>
          <p:spPr>
            <a:xfrm>
              <a:off x="58569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97BFFD6-D820-8EAF-5AAE-DFC0DCCB41F5}"/>
                </a:ext>
              </a:extLst>
            </p:cNvPr>
            <p:cNvCxnSpPr/>
            <p:nvPr/>
          </p:nvCxnSpPr>
          <p:spPr>
            <a:xfrm>
              <a:off x="47520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6274AB8-CB2F-2CC9-2E9B-139C36448D25}"/>
                </a:ext>
              </a:extLst>
            </p:cNvPr>
            <p:cNvCxnSpPr/>
            <p:nvPr/>
          </p:nvCxnSpPr>
          <p:spPr>
            <a:xfrm>
              <a:off x="36471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D4317F7-768F-4B0D-6FD4-CF09AC185B62}"/>
                </a:ext>
              </a:extLst>
            </p:cNvPr>
            <p:cNvCxnSpPr/>
            <p:nvPr/>
          </p:nvCxnSpPr>
          <p:spPr>
            <a:xfrm>
              <a:off x="69618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ACA3E29F-C2EF-9A5A-3F61-A254246177FF}"/>
                </a:ext>
              </a:extLst>
            </p:cNvPr>
            <p:cNvCxnSpPr/>
            <p:nvPr/>
          </p:nvCxnSpPr>
          <p:spPr>
            <a:xfrm>
              <a:off x="8066766" y="5715000"/>
              <a:ext cx="0" cy="2222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A1FA4B70-B50B-56EC-7CB1-AE3E40966239}"/>
                </a:ext>
              </a:extLst>
            </p:cNvPr>
            <p:cNvSpPr txBox="1"/>
            <p:nvPr/>
          </p:nvSpPr>
          <p:spPr>
            <a:xfrm>
              <a:off x="5629687" y="5894715"/>
              <a:ext cx="458780" cy="276999"/>
            </a:xfrm>
            <a:prstGeom prst="rect">
              <a:avLst/>
            </a:prstGeom>
            <a:noFill/>
          </p:spPr>
          <p:txBody>
            <a:bodyPr wrap="none" rtlCol="0">
              <a:spAutoFit/>
            </a:bodyPr>
            <a:lstStyle/>
            <a:p>
              <a:r>
                <a:rPr lang="pt-BR" sz="1200" noProof="0" dirty="0"/>
                <a:t>0.00</a:t>
              </a:r>
            </a:p>
          </p:txBody>
        </p:sp>
        <p:sp>
          <p:nvSpPr>
            <p:cNvPr id="45" name="TextBox 44">
              <a:extLst>
                <a:ext uri="{FF2B5EF4-FFF2-40B4-BE49-F238E27FC236}">
                  <a16:creationId xmlns:a16="http://schemas.microsoft.com/office/drawing/2014/main" id="{F89062EB-A0AF-8B6D-2CF2-6148609C9BF2}"/>
                </a:ext>
              </a:extLst>
            </p:cNvPr>
            <p:cNvSpPr txBox="1"/>
            <p:nvPr/>
          </p:nvSpPr>
          <p:spPr>
            <a:xfrm>
              <a:off x="6734586" y="5891539"/>
              <a:ext cx="458780" cy="276999"/>
            </a:xfrm>
            <a:prstGeom prst="rect">
              <a:avLst/>
            </a:prstGeom>
            <a:noFill/>
          </p:spPr>
          <p:txBody>
            <a:bodyPr wrap="none" rtlCol="0">
              <a:spAutoFit/>
            </a:bodyPr>
            <a:lstStyle/>
            <a:p>
              <a:r>
                <a:rPr lang="pt-BR" sz="1200" noProof="0" dirty="0"/>
                <a:t>0.25</a:t>
              </a:r>
            </a:p>
          </p:txBody>
        </p:sp>
        <p:sp>
          <p:nvSpPr>
            <p:cNvPr id="46" name="TextBox 45">
              <a:extLst>
                <a:ext uri="{FF2B5EF4-FFF2-40B4-BE49-F238E27FC236}">
                  <a16:creationId xmlns:a16="http://schemas.microsoft.com/office/drawing/2014/main" id="{B7F96DEB-615B-610F-0D53-E82E6902CDB7}"/>
                </a:ext>
              </a:extLst>
            </p:cNvPr>
            <p:cNvSpPr txBox="1"/>
            <p:nvPr/>
          </p:nvSpPr>
          <p:spPr>
            <a:xfrm>
              <a:off x="7842660" y="5891538"/>
              <a:ext cx="458780" cy="276999"/>
            </a:xfrm>
            <a:prstGeom prst="rect">
              <a:avLst/>
            </a:prstGeom>
            <a:noFill/>
          </p:spPr>
          <p:txBody>
            <a:bodyPr wrap="none" rtlCol="0">
              <a:spAutoFit/>
            </a:bodyPr>
            <a:lstStyle/>
            <a:p>
              <a:r>
                <a:rPr lang="pt-BR" sz="1200" noProof="0" dirty="0"/>
                <a:t>0.50</a:t>
              </a:r>
            </a:p>
          </p:txBody>
        </p:sp>
        <p:sp>
          <p:nvSpPr>
            <p:cNvPr id="47" name="TextBox 46">
              <a:extLst>
                <a:ext uri="{FF2B5EF4-FFF2-40B4-BE49-F238E27FC236}">
                  <a16:creationId xmlns:a16="http://schemas.microsoft.com/office/drawing/2014/main" id="{AB1893B5-B64A-AC47-8283-2399B94866C4}"/>
                </a:ext>
              </a:extLst>
            </p:cNvPr>
            <p:cNvSpPr txBox="1"/>
            <p:nvPr/>
          </p:nvSpPr>
          <p:spPr>
            <a:xfrm>
              <a:off x="4499186" y="5891537"/>
              <a:ext cx="540533" cy="276999"/>
            </a:xfrm>
            <a:prstGeom prst="rect">
              <a:avLst/>
            </a:prstGeom>
            <a:noFill/>
          </p:spPr>
          <p:txBody>
            <a:bodyPr wrap="none" rtlCol="0">
              <a:spAutoFit/>
            </a:bodyPr>
            <a:lstStyle/>
            <a:p>
              <a:r>
                <a:rPr lang="pt-BR" sz="1200" noProof="0" dirty="0"/>
                <a:t>- 0.25</a:t>
              </a:r>
            </a:p>
          </p:txBody>
        </p:sp>
        <p:sp>
          <p:nvSpPr>
            <p:cNvPr id="48" name="TextBox 47">
              <a:extLst>
                <a:ext uri="{FF2B5EF4-FFF2-40B4-BE49-F238E27FC236}">
                  <a16:creationId xmlns:a16="http://schemas.microsoft.com/office/drawing/2014/main" id="{60624E01-FB3A-CD4D-D726-AF88F800F3C2}"/>
                </a:ext>
              </a:extLst>
            </p:cNvPr>
            <p:cNvSpPr txBox="1"/>
            <p:nvPr/>
          </p:nvSpPr>
          <p:spPr>
            <a:xfrm>
              <a:off x="3385190" y="5894961"/>
              <a:ext cx="540533" cy="276999"/>
            </a:xfrm>
            <a:prstGeom prst="rect">
              <a:avLst/>
            </a:prstGeom>
            <a:noFill/>
          </p:spPr>
          <p:txBody>
            <a:bodyPr wrap="none" rtlCol="0">
              <a:spAutoFit/>
            </a:bodyPr>
            <a:lstStyle/>
            <a:p>
              <a:r>
                <a:rPr lang="pt-BR" sz="1200" noProof="0" dirty="0"/>
                <a:t>- 0.50</a:t>
              </a:r>
            </a:p>
          </p:txBody>
        </p:sp>
        <p:sp>
          <p:nvSpPr>
            <p:cNvPr id="49" name="TextBox 48">
              <a:extLst>
                <a:ext uri="{FF2B5EF4-FFF2-40B4-BE49-F238E27FC236}">
                  <a16:creationId xmlns:a16="http://schemas.microsoft.com/office/drawing/2014/main" id="{7497A156-BBCD-563C-E763-50A021171A09}"/>
                </a:ext>
              </a:extLst>
            </p:cNvPr>
            <p:cNvSpPr txBox="1"/>
            <p:nvPr/>
          </p:nvSpPr>
          <p:spPr>
            <a:xfrm>
              <a:off x="5258138" y="6071986"/>
              <a:ext cx="1290738" cy="307777"/>
            </a:xfrm>
            <a:prstGeom prst="rect">
              <a:avLst/>
            </a:prstGeom>
            <a:noFill/>
          </p:spPr>
          <p:txBody>
            <a:bodyPr wrap="none" rtlCol="0">
              <a:spAutoFit/>
            </a:bodyPr>
            <a:lstStyle/>
            <a:p>
              <a:r>
                <a:rPr lang="pt-BR" sz="1400" i="1" noProof="0" dirty="0"/>
                <a:t>frequência (Hz)</a:t>
              </a:r>
            </a:p>
          </p:txBody>
        </p:sp>
      </p:grpSp>
      <p:cxnSp>
        <p:nvCxnSpPr>
          <p:cNvPr id="33" name="Straight Connector 32">
            <a:extLst>
              <a:ext uri="{FF2B5EF4-FFF2-40B4-BE49-F238E27FC236}">
                <a16:creationId xmlns:a16="http://schemas.microsoft.com/office/drawing/2014/main" id="{E4631A7F-C054-429A-67A9-C1D484589968}"/>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pic>
        <p:nvPicPr>
          <p:cNvPr id="36" name="Picture 35" descr="A blue and white circular arrows&#10;&#10;Description automatically generated">
            <a:extLst>
              <a:ext uri="{FF2B5EF4-FFF2-40B4-BE49-F238E27FC236}">
                <a16:creationId xmlns:a16="http://schemas.microsoft.com/office/drawing/2014/main" id="{F684FDA4-D390-272F-2434-070C7F824C8B}"/>
              </a:ext>
            </a:extLst>
          </p:cNvPr>
          <p:cNvPicPr>
            <a:picLocks noChangeAspect="1"/>
          </p:cNvPicPr>
          <p:nvPr/>
        </p:nvPicPr>
        <p:blipFill>
          <a:blip r:embed="rId3"/>
          <a:stretch>
            <a:fillRect/>
          </a:stretch>
        </p:blipFill>
        <p:spPr>
          <a:xfrm>
            <a:off x="4951600" y="2953067"/>
            <a:ext cx="1673087" cy="1673087"/>
          </a:xfrm>
          <a:prstGeom prst="rect">
            <a:avLst/>
          </a:prstGeom>
        </p:spPr>
      </p:pic>
      <p:grpSp>
        <p:nvGrpSpPr>
          <p:cNvPr id="60" name="Group 59">
            <a:extLst>
              <a:ext uri="{FF2B5EF4-FFF2-40B4-BE49-F238E27FC236}">
                <a16:creationId xmlns:a16="http://schemas.microsoft.com/office/drawing/2014/main" id="{5CDBCC02-E295-F991-B74A-068A0FF43CF4}"/>
              </a:ext>
            </a:extLst>
          </p:cNvPr>
          <p:cNvGrpSpPr/>
          <p:nvPr/>
        </p:nvGrpSpPr>
        <p:grpSpPr>
          <a:xfrm>
            <a:off x="8613448" y="1392702"/>
            <a:ext cx="2808880" cy="4161689"/>
            <a:chOff x="8613448" y="1392702"/>
            <a:chExt cx="2808880" cy="4161689"/>
          </a:xfrm>
        </p:grpSpPr>
        <p:sp>
          <p:nvSpPr>
            <p:cNvPr id="52" name="TextBox 51">
              <a:extLst>
                <a:ext uri="{FF2B5EF4-FFF2-40B4-BE49-F238E27FC236}">
                  <a16:creationId xmlns:a16="http://schemas.microsoft.com/office/drawing/2014/main" id="{3735D5CB-347D-07ED-B2A5-9ACA1E89F99B}"/>
                </a:ext>
              </a:extLst>
            </p:cNvPr>
            <p:cNvSpPr txBox="1"/>
            <p:nvPr/>
          </p:nvSpPr>
          <p:spPr>
            <a:xfrm>
              <a:off x="8783784" y="4077063"/>
              <a:ext cx="2474907" cy="1477328"/>
            </a:xfrm>
            <a:prstGeom prst="rect">
              <a:avLst/>
            </a:prstGeom>
            <a:noFill/>
          </p:spPr>
          <p:txBody>
            <a:bodyPr wrap="square" rtlCol="0">
              <a:spAutoFit/>
            </a:bodyPr>
            <a:lstStyle/>
            <a:p>
              <a:r>
                <a:rPr lang="pt-BR" i="1" noProof="0" dirty="0"/>
                <a:t>número de </a:t>
              </a:r>
              <a:r>
                <a:rPr lang="pt-BR" i="1" noProof="0" dirty="0" err="1"/>
                <a:t>subportadoras</a:t>
              </a:r>
              <a:r>
                <a:rPr lang="pt-BR" i="1" noProof="0" dirty="0"/>
                <a:t> em um canal 4G / 5G depende da largura de banda do canal</a:t>
              </a:r>
            </a:p>
          </p:txBody>
        </p:sp>
        <p:grpSp>
          <p:nvGrpSpPr>
            <p:cNvPr id="59" name="Group 58">
              <a:extLst>
                <a:ext uri="{FF2B5EF4-FFF2-40B4-BE49-F238E27FC236}">
                  <a16:creationId xmlns:a16="http://schemas.microsoft.com/office/drawing/2014/main" id="{5FDCF1D0-7954-F952-2485-3CBD6F61A171}"/>
                </a:ext>
              </a:extLst>
            </p:cNvPr>
            <p:cNvGrpSpPr/>
            <p:nvPr/>
          </p:nvGrpSpPr>
          <p:grpSpPr>
            <a:xfrm>
              <a:off x="8613448" y="1392702"/>
              <a:ext cx="2808880" cy="2885971"/>
              <a:chOff x="433466" y="1761709"/>
              <a:chExt cx="2969408" cy="2885971"/>
            </a:xfrm>
          </p:grpSpPr>
          <p:sp>
            <p:nvSpPr>
              <p:cNvPr id="58" name="Rectangle 57">
                <a:extLst>
                  <a:ext uri="{FF2B5EF4-FFF2-40B4-BE49-F238E27FC236}">
                    <a16:creationId xmlns:a16="http://schemas.microsoft.com/office/drawing/2014/main" id="{1F687A1E-CBF7-DC4F-641F-ECE224E91E5D}"/>
                  </a:ext>
                </a:extLst>
              </p:cNvPr>
              <p:cNvSpPr/>
              <p:nvPr/>
            </p:nvSpPr>
            <p:spPr>
              <a:xfrm>
                <a:off x="559101" y="2618468"/>
                <a:ext cx="2696102" cy="1753890"/>
              </a:xfrm>
              <a:prstGeom prst="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7" name="Rectangle 56">
                <a:extLst>
                  <a:ext uri="{FF2B5EF4-FFF2-40B4-BE49-F238E27FC236}">
                    <a16:creationId xmlns:a16="http://schemas.microsoft.com/office/drawing/2014/main" id="{BA4EB556-4FB3-6035-2CAF-8E3EE7CD874C}"/>
                  </a:ext>
                </a:extLst>
              </p:cNvPr>
              <p:cNvSpPr/>
              <p:nvPr/>
            </p:nvSpPr>
            <p:spPr>
              <a:xfrm>
                <a:off x="559101" y="1766024"/>
                <a:ext cx="2696102" cy="84174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solidFill>
                    <a:schemeClr val="bg1"/>
                  </a:solidFill>
                </a:endParaRPr>
              </a:p>
            </p:txBody>
          </p:sp>
          <p:sp>
            <p:nvSpPr>
              <p:cNvPr id="53" name="TextBox 52">
                <a:extLst>
                  <a:ext uri="{FF2B5EF4-FFF2-40B4-BE49-F238E27FC236}">
                    <a16:creationId xmlns:a16="http://schemas.microsoft.com/office/drawing/2014/main" id="{6F3335C3-FC0C-82B1-7E58-2DE080CD14D9}"/>
                  </a:ext>
                </a:extLst>
              </p:cNvPr>
              <p:cNvSpPr txBox="1"/>
              <p:nvPr/>
            </p:nvSpPr>
            <p:spPr>
              <a:xfrm>
                <a:off x="433466" y="1761709"/>
                <a:ext cx="1626880" cy="757130"/>
              </a:xfrm>
              <a:prstGeom prst="rect">
                <a:avLst/>
              </a:prstGeom>
              <a:noFill/>
            </p:spPr>
            <p:txBody>
              <a:bodyPr wrap="square" rtlCol="0">
                <a:spAutoFit/>
              </a:bodyPr>
              <a:lstStyle/>
              <a:p>
                <a:pPr algn="ctr">
                  <a:lnSpc>
                    <a:spcPct val="90000"/>
                  </a:lnSpc>
                </a:pPr>
                <a:r>
                  <a:rPr lang="pt-BR" sz="1600" noProof="0" dirty="0">
                    <a:solidFill>
                      <a:schemeClr val="bg1"/>
                    </a:solidFill>
                  </a:rPr>
                  <a:t>Largura de banda do canal</a:t>
                </a:r>
                <a:br>
                  <a:rPr lang="pt-BR" sz="1600" noProof="0" dirty="0">
                    <a:solidFill>
                      <a:schemeClr val="bg1"/>
                    </a:solidFill>
                  </a:rPr>
                </a:br>
                <a:r>
                  <a:rPr lang="pt-BR" sz="1400" noProof="0" dirty="0">
                    <a:solidFill>
                      <a:schemeClr val="bg1"/>
                    </a:solidFill>
                  </a:rPr>
                  <a:t>(MHz)</a:t>
                </a:r>
                <a:endParaRPr lang="pt-BR" noProof="0" dirty="0">
                  <a:solidFill>
                    <a:schemeClr val="bg1"/>
                  </a:solidFill>
                </a:endParaRPr>
              </a:p>
            </p:txBody>
          </p:sp>
          <p:sp>
            <p:nvSpPr>
              <p:cNvPr id="54" name="TextBox 53">
                <a:extLst>
                  <a:ext uri="{FF2B5EF4-FFF2-40B4-BE49-F238E27FC236}">
                    <a16:creationId xmlns:a16="http://schemas.microsoft.com/office/drawing/2014/main" id="{4DBA8550-555C-987F-B834-043CD6929C80}"/>
                  </a:ext>
                </a:extLst>
              </p:cNvPr>
              <p:cNvSpPr txBox="1"/>
              <p:nvPr/>
            </p:nvSpPr>
            <p:spPr>
              <a:xfrm>
                <a:off x="1775994" y="1991816"/>
                <a:ext cx="1626880" cy="535531"/>
              </a:xfrm>
              <a:prstGeom prst="rect">
                <a:avLst/>
              </a:prstGeom>
              <a:noFill/>
            </p:spPr>
            <p:txBody>
              <a:bodyPr wrap="square" rtlCol="0">
                <a:spAutoFit/>
              </a:bodyPr>
              <a:lstStyle/>
              <a:p>
                <a:pPr algn="ctr">
                  <a:lnSpc>
                    <a:spcPct val="90000"/>
                  </a:lnSpc>
                </a:pPr>
                <a:r>
                  <a:rPr lang="pt-BR" sz="1600" noProof="0" dirty="0">
                    <a:solidFill>
                      <a:schemeClr val="bg1"/>
                    </a:solidFill>
                  </a:rPr>
                  <a:t>Número de </a:t>
                </a:r>
                <a:r>
                  <a:rPr lang="pt-BR" sz="1600" noProof="0" dirty="0" err="1">
                    <a:solidFill>
                      <a:schemeClr val="bg1"/>
                    </a:solidFill>
                  </a:rPr>
                  <a:t>subportadoras</a:t>
                </a:r>
                <a:endParaRPr lang="pt-BR" sz="2000" noProof="0" dirty="0">
                  <a:solidFill>
                    <a:schemeClr val="bg1"/>
                  </a:solidFill>
                </a:endParaRPr>
              </a:p>
            </p:txBody>
          </p:sp>
          <p:sp>
            <p:nvSpPr>
              <p:cNvPr id="55" name="TextBox 54">
                <a:extLst>
                  <a:ext uri="{FF2B5EF4-FFF2-40B4-BE49-F238E27FC236}">
                    <a16:creationId xmlns:a16="http://schemas.microsoft.com/office/drawing/2014/main" id="{92477633-D1A1-643B-94F3-4366EB7F9B50}"/>
                  </a:ext>
                </a:extLst>
              </p:cNvPr>
              <p:cNvSpPr txBox="1"/>
              <p:nvPr/>
            </p:nvSpPr>
            <p:spPr>
              <a:xfrm>
                <a:off x="920525" y="2607773"/>
                <a:ext cx="627347" cy="1754326"/>
              </a:xfrm>
              <a:prstGeom prst="rect">
                <a:avLst/>
              </a:prstGeom>
              <a:noFill/>
            </p:spPr>
            <p:txBody>
              <a:bodyPr wrap="none" rtlCol="0">
                <a:spAutoFit/>
              </a:bodyPr>
              <a:lstStyle/>
              <a:p>
                <a:pPr algn="ctr"/>
                <a:r>
                  <a:rPr lang="pt-BR" noProof="0" dirty="0"/>
                  <a:t>1,25</a:t>
                </a:r>
              </a:p>
              <a:p>
                <a:pPr algn="ctr"/>
                <a:r>
                  <a:rPr lang="pt-BR" noProof="0" dirty="0"/>
                  <a:t>2,5</a:t>
                </a:r>
              </a:p>
              <a:p>
                <a:pPr algn="ctr"/>
                <a:r>
                  <a:rPr lang="pt-BR" noProof="0" dirty="0"/>
                  <a:t>5</a:t>
                </a:r>
              </a:p>
              <a:p>
                <a:pPr algn="ctr"/>
                <a:r>
                  <a:rPr lang="pt-BR" noProof="0" dirty="0"/>
                  <a:t>10</a:t>
                </a:r>
              </a:p>
              <a:p>
                <a:pPr algn="ctr"/>
                <a:r>
                  <a:rPr lang="pt-BR" noProof="0" dirty="0"/>
                  <a:t>15</a:t>
                </a:r>
              </a:p>
              <a:p>
                <a:pPr algn="ctr"/>
                <a:r>
                  <a:rPr lang="pt-BR" noProof="0" dirty="0"/>
                  <a:t>20</a:t>
                </a:r>
              </a:p>
            </p:txBody>
          </p:sp>
          <p:sp>
            <p:nvSpPr>
              <p:cNvPr id="56" name="TextBox 55">
                <a:extLst>
                  <a:ext uri="{FF2B5EF4-FFF2-40B4-BE49-F238E27FC236}">
                    <a16:creationId xmlns:a16="http://schemas.microsoft.com/office/drawing/2014/main" id="{21B98DA0-C7BE-0F56-E498-5590B9CB154D}"/>
                  </a:ext>
                </a:extLst>
              </p:cNvPr>
              <p:cNvSpPr txBox="1"/>
              <p:nvPr/>
            </p:nvSpPr>
            <p:spPr>
              <a:xfrm>
                <a:off x="2225679" y="2616355"/>
                <a:ext cx="652744" cy="2031325"/>
              </a:xfrm>
              <a:prstGeom prst="rect">
                <a:avLst/>
              </a:prstGeom>
              <a:noFill/>
            </p:spPr>
            <p:txBody>
              <a:bodyPr wrap="none" rtlCol="0">
                <a:spAutoFit/>
              </a:bodyPr>
              <a:lstStyle/>
              <a:p>
                <a:pPr algn="ctr"/>
                <a:r>
                  <a:rPr lang="pt-BR" noProof="0" dirty="0"/>
                  <a:t>76</a:t>
                </a:r>
              </a:p>
              <a:p>
                <a:pPr algn="ctr"/>
                <a:r>
                  <a:rPr lang="pt-BR" noProof="0" dirty="0"/>
                  <a:t>150</a:t>
                </a:r>
              </a:p>
              <a:p>
                <a:pPr algn="ctr"/>
                <a:r>
                  <a:rPr lang="pt-BR" noProof="0" dirty="0"/>
                  <a:t>300</a:t>
                </a:r>
              </a:p>
              <a:p>
                <a:pPr algn="ctr"/>
                <a:r>
                  <a:rPr lang="pt-BR" noProof="0" dirty="0"/>
                  <a:t>600</a:t>
                </a:r>
              </a:p>
              <a:p>
                <a:pPr algn="ctr"/>
                <a:r>
                  <a:rPr lang="pt-BR" noProof="0" dirty="0"/>
                  <a:t>900</a:t>
                </a:r>
              </a:p>
              <a:p>
                <a:pPr algn="ctr"/>
                <a:r>
                  <a:rPr lang="pt-BR" noProof="0" dirty="0"/>
                  <a:t>1200</a:t>
                </a:r>
              </a:p>
              <a:p>
                <a:pPr algn="ctr"/>
                <a:endParaRPr lang="pt-BR" noProof="0" dirty="0"/>
              </a:p>
            </p:txBody>
          </p:sp>
        </p:grpSp>
      </p:grpSp>
      <p:sp>
        <p:nvSpPr>
          <p:cNvPr id="5" name="TextBox 4">
            <a:extLst>
              <a:ext uri="{FF2B5EF4-FFF2-40B4-BE49-F238E27FC236}">
                <a16:creationId xmlns:a16="http://schemas.microsoft.com/office/drawing/2014/main" id="{03099AD0-2406-97F7-A83F-1BD52211DAE0}"/>
              </a:ext>
            </a:extLst>
          </p:cNvPr>
          <p:cNvSpPr txBox="1"/>
          <p:nvPr/>
        </p:nvSpPr>
        <p:spPr>
          <a:xfrm>
            <a:off x="8613448" y="264334"/>
            <a:ext cx="3110852" cy="923330"/>
          </a:xfrm>
          <a:prstGeom prst="rect">
            <a:avLst/>
          </a:prstGeom>
          <a:noFill/>
        </p:spPr>
        <p:txBody>
          <a:bodyPr wrap="none" rtlCol="0">
            <a:spAutoFit/>
          </a:bodyPr>
          <a:lstStyle/>
          <a:p>
            <a:r>
              <a:rPr lang="pt-BR" noProof="0" dirty="0"/>
              <a:t>Jargão sem fio:</a:t>
            </a:r>
          </a:p>
          <a:p>
            <a:pPr marL="231775"/>
            <a:r>
              <a:rPr lang="pt-BR" noProof="0" dirty="0"/>
              <a:t>“portadora” ~ “canal”</a:t>
            </a:r>
          </a:p>
          <a:p>
            <a:pPr marL="231775"/>
            <a:r>
              <a:rPr lang="pt-BR" noProof="0" dirty="0"/>
              <a:t>“</a:t>
            </a:r>
            <a:r>
              <a:rPr lang="pt-BR" noProof="0" dirty="0" err="1"/>
              <a:t>subportadora</a:t>
            </a:r>
            <a:r>
              <a:rPr lang="pt-BR" noProof="0" dirty="0"/>
              <a:t>” ~ “</a:t>
            </a:r>
            <a:r>
              <a:rPr lang="pt-BR" noProof="0" dirty="0" err="1"/>
              <a:t>subcanal</a:t>
            </a:r>
            <a:r>
              <a:rPr lang="pt-BR" noProof="0" dirty="0"/>
              <a:t>”</a:t>
            </a:r>
          </a:p>
        </p:txBody>
      </p:sp>
      <p:sp>
        <p:nvSpPr>
          <p:cNvPr id="7" name="Slide Number Placeholder 6">
            <a:extLst>
              <a:ext uri="{FF2B5EF4-FFF2-40B4-BE49-F238E27FC236}">
                <a16:creationId xmlns:a16="http://schemas.microsoft.com/office/drawing/2014/main" id="{33271097-4138-3B4D-3333-40DF9ED76E54}"/>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54</a:t>
            </a:fld>
            <a:endParaRPr lang="pt-BR" noProof="0" dirty="0"/>
          </a:p>
        </p:txBody>
      </p:sp>
    </p:spTree>
    <p:extLst>
      <p:ext uri="{BB962C8B-B14F-4D97-AF65-F5344CB8AC3E}">
        <p14:creationId xmlns:p14="http://schemas.microsoft.com/office/powerpoint/2010/main" val="37609635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dissolve">
                                      <p:cBhvr>
                                        <p:cTn id="10" dur="500"/>
                                        <p:tgtEl>
                                          <p:spTgt spid="29"/>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dissolve">
                                      <p:cBhvr>
                                        <p:cTn id="13" dur="500"/>
                                        <p:tgtEl>
                                          <p:spTgt spid="28"/>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dissolve">
                                      <p:cBhvr>
                                        <p:cTn id="16" dur="500"/>
                                        <p:tgtEl>
                                          <p:spTgt spid="27"/>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dissolve">
                                      <p:cBhvr>
                                        <p:cTn id="19" dur="500"/>
                                        <p:tgtEl>
                                          <p:spTgt spid="2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dissolve">
                                      <p:cBhvr>
                                        <p:cTn id="22" dur="500"/>
                                        <p:tgtEl>
                                          <p:spTgt spid="17"/>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dissolve">
                                      <p:cBhvr>
                                        <p:cTn id="25" dur="500"/>
                                        <p:tgtEl>
                                          <p:spTgt spid="2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dissolve">
                                      <p:cBhvr>
                                        <p:cTn id="28" dur="500"/>
                                        <p:tgtEl>
                                          <p:spTgt spid="1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dissolve">
                                      <p:cBhvr>
                                        <p:cTn id="31" dur="500"/>
                                        <p:tgtEl>
                                          <p:spTgt spid="15"/>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dissolve">
                                      <p:cBhvr>
                                        <p:cTn id="34" dur="500"/>
                                        <p:tgtEl>
                                          <p:spTgt spid="1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dissolve">
                                      <p:cBhvr>
                                        <p:cTn id="37" dur="500"/>
                                        <p:tgtEl>
                                          <p:spTgt spid="9"/>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0"/>
                                        </p:tgtEl>
                                        <p:attrNameLst>
                                          <p:attrName>style.visibility</p:attrName>
                                        </p:attrNameLst>
                                      </p:cBhvr>
                                      <p:to>
                                        <p:strVal val="visible"/>
                                      </p:to>
                                    </p:set>
                                    <p:animEffect transition="in" filter="dissolve">
                                      <p:cBhvr>
                                        <p:cTn id="45" dur="500"/>
                                        <p:tgtEl>
                                          <p:spTgt spid="60"/>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dissolve">
                                      <p:cBhvr>
                                        <p:cTn id="5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4" grpId="0" animBg="1"/>
      <p:bldP spid="15" grpId="0" animBg="1"/>
      <p:bldP spid="16" grpId="0" animBg="1"/>
      <p:bldP spid="17" grpId="0" animBg="1"/>
      <p:bldP spid="25" grpId="0" animBg="1"/>
      <p:bldP spid="26" grpId="0" animBg="1"/>
      <p:bldP spid="27" grpId="0" animBg="1"/>
      <p:bldP spid="28" grpId="0" animBg="1"/>
      <p:bldP spid="29" grpId="0" animBg="1"/>
      <p:bldP spid="30"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a:extLst>
              <a:ext uri="{FF2B5EF4-FFF2-40B4-BE49-F238E27FC236}">
                <a16:creationId xmlns:a16="http://schemas.microsoft.com/office/drawing/2014/main" id="{8EBDAA76-6647-0C6C-AF6C-0D263FB77970}"/>
              </a:ext>
            </a:extLst>
          </p:cNvPr>
          <p:cNvSpPr/>
          <p:nvPr/>
        </p:nvSpPr>
        <p:spPr>
          <a:xfrm>
            <a:off x="838200" y="5739130"/>
            <a:ext cx="9889273" cy="6670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
            <a:extLst>
              <a:ext uri="{FF2B5EF4-FFF2-40B4-BE49-F238E27FC236}">
                <a16:creationId xmlns:a16="http://schemas.microsoft.com/office/drawing/2014/main" id="{22A285F4-AB58-B9CC-D0AA-8BC2CA0FCCA8}"/>
              </a:ext>
            </a:extLst>
          </p:cNvPr>
          <p:cNvGrpSpPr/>
          <p:nvPr/>
        </p:nvGrpSpPr>
        <p:grpSpPr>
          <a:xfrm>
            <a:off x="1610478" y="1434394"/>
            <a:ext cx="8785441" cy="4797777"/>
            <a:chOff x="1610478" y="1434394"/>
            <a:chExt cx="8785441" cy="4797777"/>
          </a:xfrm>
        </p:grpSpPr>
        <p:sp>
          <p:nvSpPr>
            <p:cNvPr id="89" name="Freeform 88">
              <a:extLst>
                <a:ext uri="{FF2B5EF4-FFF2-40B4-BE49-F238E27FC236}">
                  <a16:creationId xmlns:a16="http://schemas.microsoft.com/office/drawing/2014/main" id="{6B6258BB-764C-88B6-0702-99AFECB21EB8}"/>
                </a:ext>
              </a:extLst>
            </p:cNvPr>
            <p:cNvSpPr/>
            <p:nvPr/>
          </p:nvSpPr>
          <p:spPr>
            <a:xfrm>
              <a:off x="2856899" y="1901969"/>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6A2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0" name="Freeform 89">
              <a:extLst>
                <a:ext uri="{FF2B5EF4-FFF2-40B4-BE49-F238E27FC236}">
                  <a16:creationId xmlns:a16="http://schemas.microsoft.com/office/drawing/2014/main" id="{B9073369-87C5-65FA-1F81-724B580DB543}"/>
                </a:ext>
              </a:extLst>
            </p:cNvPr>
            <p:cNvSpPr/>
            <p:nvPr/>
          </p:nvSpPr>
          <p:spPr>
            <a:xfrm>
              <a:off x="3172683" y="1900710"/>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9DA13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Freeform 91">
              <a:extLst>
                <a:ext uri="{FF2B5EF4-FFF2-40B4-BE49-F238E27FC236}">
                  <a16:creationId xmlns:a16="http://schemas.microsoft.com/office/drawing/2014/main" id="{8C63E6D0-7B86-6ADE-D95E-9716D2E64448}"/>
                </a:ext>
              </a:extLst>
            </p:cNvPr>
            <p:cNvSpPr/>
            <p:nvPr/>
          </p:nvSpPr>
          <p:spPr>
            <a:xfrm>
              <a:off x="3808442" y="189714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55F3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Freeform 92">
              <a:extLst>
                <a:ext uri="{FF2B5EF4-FFF2-40B4-BE49-F238E27FC236}">
                  <a16:creationId xmlns:a16="http://schemas.microsoft.com/office/drawing/2014/main" id="{02684F6D-DFC4-57D5-EB95-0A7DFE5C06E6}"/>
                </a:ext>
              </a:extLst>
            </p:cNvPr>
            <p:cNvSpPr/>
            <p:nvPr/>
          </p:nvSpPr>
          <p:spPr>
            <a:xfrm>
              <a:off x="4123027" y="1899752"/>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C2514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4" name="Freeform 93">
              <a:extLst>
                <a:ext uri="{FF2B5EF4-FFF2-40B4-BE49-F238E27FC236}">
                  <a16:creationId xmlns:a16="http://schemas.microsoft.com/office/drawing/2014/main" id="{F57736DD-1EB3-4B94-F95C-A9E378EC19C1}"/>
                </a:ext>
              </a:extLst>
            </p:cNvPr>
            <p:cNvSpPr/>
            <p:nvPr/>
          </p:nvSpPr>
          <p:spPr>
            <a:xfrm>
              <a:off x="4440805" y="1899446"/>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BF557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5" name="Freeform 94">
              <a:extLst>
                <a:ext uri="{FF2B5EF4-FFF2-40B4-BE49-F238E27FC236}">
                  <a16:creationId xmlns:a16="http://schemas.microsoft.com/office/drawing/2014/main" id="{636A63E2-1CDD-3D9E-BA23-C31EC02271CA}"/>
                </a:ext>
              </a:extLst>
            </p:cNvPr>
            <p:cNvSpPr/>
            <p:nvPr/>
          </p:nvSpPr>
          <p:spPr>
            <a:xfrm>
              <a:off x="4755611" y="1898761"/>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8C88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Freeform 95">
              <a:extLst>
                <a:ext uri="{FF2B5EF4-FFF2-40B4-BE49-F238E27FC236}">
                  <a16:creationId xmlns:a16="http://schemas.microsoft.com/office/drawing/2014/main" id="{47393C90-454E-CD3B-6F8B-E2F746EEB632}"/>
                </a:ext>
              </a:extLst>
            </p:cNvPr>
            <p:cNvSpPr/>
            <p:nvPr/>
          </p:nvSpPr>
          <p:spPr>
            <a:xfrm>
              <a:off x="5071506" y="1897375"/>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4F9AC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Freeform 96">
              <a:extLst>
                <a:ext uri="{FF2B5EF4-FFF2-40B4-BE49-F238E27FC236}">
                  <a16:creationId xmlns:a16="http://schemas.microsoft.com/office/drawing/2014/main" id="{E0DB6D13-4D3D-7567-3924-33703C0BC109}"/>
                </a:ext>
              </a:extLst>
            </p:cNvPr>
            <p:cNvSpPr/>
            <p:nvPr/>
          </p:nvSpPr>
          <p:spPr>
            <a:xfrm>
              <a:off x="5388421" y="1899599"/>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50A79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Freeform 97">
              <a:extLst>
                <a:ext uri="{FF2B5EF4-FFF2-40B4-BE49-F238E27FC236}">
                  <a16:creationId xmlns:a16="http://schemas.microsoft.com/office/drawing/2014/main" id="{153D5136-848E-72BC-3B16-D4267D9B2454}"/>
                </a:ext>
              </a:extLst>
            </p:cNvPr>
            <p:cNvSpPr/>
            <p:nvPr/>
          </p:nvSpPr>
          <p:spPr>
            <a:xfrm>
              <a:off x="5708445" y="1898796"/>
              <a:ext cx="3168149" cy="3833831"/>
            </a:xfrm>
            <a:custGeom>
              <a:avLst/>
              <a:gdLst>
                <a:gd name="connsiteX0" fmla="*/ 0 w 3168149"/>
                <a:gd name="connsiteY0" fmla="*/ 0 h 11383"/>
                <a:gd name="connsiteX1" fmla="*/ 322506 w 3168149"/>
                <a:gd name="connsiteY1" fmla="*/ 7588 h 11383"/>
                <a:gd name="connsiteX2" fmla="*/ 641218 w 3168149"/>
                <a:gd name="connsiteY2" fmla="*/ 7588 h 11383"/>
                <a:gd name="connsiteX3" fmla="*/ 952342 w 3168149"/>
                <a:gd name="connsiteY3" fmla="*/ 3794 h 11383"/>
                <a:gd name="connsiteX4" fmla="*/ 1274848 w 3168149"/>
                <a:gd name="connsiteY4" fmla="*/ 3794 h 11383"/>
                <a:gd name="connsiteX5" fmla="*/ 1897095 w 3168149"/>
                <a:gd name="connsiteY5" fmla="*/ 7588 h 11383"/>
                <a:gd name="connsiteX6" fmla="*/ 2193042 w 3168149"/>
                <a:gd name="connsiteY6" fmla="*/ 11383 h 11383"/>
                <a:gd name="connsiteX7" fmla="*/ 2485195 w 3168149"/>
                <a:gd name="connsiteY7" fmla="*/ 11383 h 11383"/>
                <a:gd name="connsiteX8" fmla="*/ 2826672 w 3168149"/>
                <a:gd name="connsiteY8" fmla="*/ 3794 h 11383"/>
                <a:gd name="connsiteX9" fmla="*/ 3168149 w 3168149"/>
                <a:gd name="connsiteY9" fmla="*/ 7588 h 11383"/>
                <a:gd name="connsiteX0" fmla="*/ 0 w 3168149"/>
                <a:gd name="connsiteY0" fmla="*/ 15256 h 15256"/>
                <a:gd name="connsiteX1" fmla="*/ 322506 w 3168149"/>
                <a:gd name="connsiteY1" fmla="*/ 3794 h 15256"/>
                <a:gd name="connsiteX2" fmla="*/ 641218 w 3168149"/>
                <a:gd name="connsiteY2" fmla="*/ 3794 h 15256"/>
                <a:gd name="connsiteX3" fmla="*/ 952342 w 3168149"/>
                <a:gd name="connsiteY3" fmla="*/ 0 h 15256"/>
                <a:gd name="connsiteX4" fmla="*/ 1274848 w 3168149"/>
                <a:gd name="connsiteY4" fmla="*/ 0 h 15256"/>
                <a:gd name="connsiteX5" fmla="*/ 1897095 w 3168149"/>
                <a:gd name="connsiteY5" fmla="*/ 3794 h 15256"/>
                <a:gd name="connsiteX6" fmla="*/ 2193042 w 3168149"/>
                <a:gd name="connsiteY6" fmla="*/ 7589 h 15256"/>
                <a:gd name="connsiteX7" fmla="*/ 2485195 w 3168149"/>
                <a:gd name="connsiteY7" fmla="*/ 7589 h 15256"/>
                <a:gd name="connsiteX8" fmla="*/ 2826672 w 3168149"/>
                <a:gd name="connsiteY8" fmla="*/ 0 h 15256"/>
                <a:gd name="connsiteX9" fmla="*/ 3168149 w 3168149"/>
                <a:gd name="connsiteY9" fmla="*/ 3794 h 15256"/>
                <a:gd name="connsiteX0" fmla="*/ 0 w 3168149"/>
                <a:gd name="connsiteY0" fmla="*/ 5731 h 7589"/>
                <a:gd name="connsiteX1" fmla="*/ 322506 w 3168149"/>
                <a:gd name="connsiteY1" fmla="*/ 3794 h 7589"/>
                <a:gd name="connsiteX2" fmla="*/ 641218 w 3168149"/>
                <a:gd name="connsiteY2" fmla="*/ 3794 h 7589"/>
                <a:gd name="connsiteX3" fmla="*/ 952342 w 3168149"/>
                <a:gd name="connsiteY3" fmla="*/ 0 h 7589"/>
                <a:gd name="connsiteX4" fmla="*/ 1274848 w 3168149"/>
                <a:gd name="connsiteY4" fmla="*/ 0 h 7589"/>
                <a:gd name="connsiteX5" fmla="*/ 1897095 w 3168149"/>
                <a:gd name="connsiteY5" fmla="*/ 3794 h 7589"/>
                <a:gd name="connsiteX6" fmla="*/ 2193042 w 3168149"/>
                <a:gd name="connsiteY6" fmla="*/ 7589 h 7589"/>
                <a:gd name="connsiteX7" fmla="*/ 2485195 w 3168149"/>
                <a:gd name="connsiteY7" fmla="*/ 7589 h 7589"/>
                <a:gd name="connsiteX8" fmla="*/ 2826672 w 3168149"/>
                <a:gd name="connsiteY8" fmla="*/ 0 h 7589"/>
                <a:gd name="connsiteX9" fmla="*/ 3168149 w 3168149"/>
                <a:gd name="connsiteY9" fmla="*/ 3794 h 7589"/>
                <a:gd name="connsiteX0" fmla="*/ 0 w 10000"/>
                <a:gd name="connsiteY0" fmla="*/ 19457 h 21905"/>
                <a:gd name="connsiteX1" fmla="*/ 1018 w 10000"/>
                <a:gd name="connsiteY1" fmla="*/ 16904 h 21905"/>
                <a:gd name="connsiteX2" fmla="*/ 2024 w 10000"/>
                <a:gd name="connsiteY2" fmla="*/ 16904 h 21905"/>
                <a:gd name="connsiteX3" fmla="*/ 3006 w 10000"/>
                <a:gd name="connsiteY3" fmla="*/ 11905 h 21905"/>
                <a:gd name="connsiteX4" fmla="*/ 4024 w 10000"/>
                <a:gd name="connsiteY4" fmla="*/ 11905 h 21905"/>
                <a:gd name="connsiteX5" fmla="*/ 5988 w 10000"/>
                <a:gd name="connsiteY5" fmla="*/ 16904 h 21905"/>
                <a:gd name="connsiteX6" fmla="*/ 6922 w 10000"/>
                <a:gd name="connsiteY6" fmla="*/ 21905 h 21905"/>
                <a:gd name="connsiteX7" fmla="*/ 7844 w 10000"/>
                <a:gd name="connsiteY7" fmla="*/ 21905 h 21905"/>
                <a:gd name="connsiteX8" fmla="*/ 8922 w 10000"/>
                <a:gd name="connsiteY8" fmla="*/ 11905 h 21905"/>
                <a:gd name="connsiteX9" fmla="*/ 10000 w 10000"/>
                <a:gd name="connsiteY9" fmla="*/ 16904 h 21905"/>
                <a:gd name="connsiteX0" fmla="*/ 0 w 10000"/>
                <a:gd name="connsiteY0" fmla="*/ 28056 h 30504"/>
                <a:gd name="connsiteX1" fmla="*/ 1018 w 10000"/>
                <a:gd name="connsiteY1" fmla="*/ 25503 h 30504"/>
                <a:gd name="connsiteX2" fmla="*/ 2024 w 10000"/>
                <a:gd name="connsiteY2" fmla="*/ 25503 h 30504"/>
                <a:gd name="connsiteX3" fmla="*/ 3006 w 10000"/>
                <a:gd name="connsiteY3" fmla="*/ 20504 h 30504"/>
                <a:gd name="connsiteX4" fmla="*/ 4024 w 10000"/>
                <a:gd name="connsiteY4" fmla="*/ 20504 h 30504"/>
                <a:gd name="connsiteX5" fmla="*/ 5988 w 10000"/>
                <a:gd name="connsiteY5" fmla="*/ 25503 h 30504"/>
                <a:gd name="connsiteX6" fmla="*/ 6922 w 10000"/>
                <a:gd name="connsiteY6" fmla="*/ 30504 h 30504"/>
                <a:gd name="connsiteX7" fmla="*/ 7844 w 10000"/>
                <a:gd name="connsiteY7" fmla="*/ 30504 h 30504"/>
                <a:gd name="connsiteX8" fmla="*/ 8922 w 10000"/>
                <a:gd name="connsiteY8" fmla="*/ 20504 h 30504"/>
                <a:gd name="connsiteX9" fmla="*/ 10000 w 10000"/>
                <a:gd name="connsiteY9" fmla="*/ 25503 h 30504"/>
                <a:gd name="connsiteX0" fmla="*/ 0 w 10000"/>
                <a:gd name="connsiteY0" fmla="*/ 43460 h 45908"/>
                <a:gd name="connsiteX1" fmla="*/ 1018 w 10000"/>
                <a:gd name="connsiteY1" fmla="*/ 40907 h 45908"/>
                <a:gd name="connsiteX2" fmla="*/ 2024 w 10000"/>
                <a:gd name="connsiteY2" fmla="*/ 40907 h 45908"/>
                <a:gd name="connsiteX3" fmla="*/ 3006 w 10000"/>
                <a:gd name="connsiteY3" fmla="*/ 35908 h 45908"/>
                <a:gd name="connsiteX4" fmla="*/ 4024 w 10000"/>
                <a:gd name="connsiteY4" fmla="*/ 35908 h 45908"/>
                <a:gd name="connsiteX5" fmla="*/ 5988 w 10000"/>
                <a:gd name="connsiteY5" fmla="*/ 40907 h 45908"/>
                <a:gd name="connsiteX6" fmla="*/ 6922 w 10000"/>
                <a:gd name="connsiteY6" fmla="*/ 45908 h 45908"/>
                <a:gd name="connsiteX7" fmla="*/ 7844 w 10000"/>
                <a:gd name="connsiteY7" fmla="*/ 45908 h 45908"/>
                <a:gd name="connsiteX8" fmla="*/ 8922 w 10000"/>
                <a:gd name="connsiteY8" fmla="*/ 35908 h 45908"/>
                <a:gd name="connsiteX9" fmla="*/ 10000 w 10000"/>
                <a:gd name="connsiteY9" fmla="*/ 40907 h 45908"/>
                <a:gd name="connsiteX0" fmla="*/ 0 w 10000"/>
                <a:gd name="connsiteY0" fmla="*/ 58342 h 60790"/>
                <a:gd name="connsiteX1" fmla="*/ 1018 w 10000"/>
                <a:gd name="connsiteY1" fmla="*/ 55789 h 60790"/>
                <a:gd name="connsiteX2" fmla="*/ 2024 w 10000"/>
                <a:gd name="connsiteY2" fmla="*/ 55789 h 60790"/>
                <a:gd name="connsiteX3" fmla="*/ 3006 w 10000"/>
                <a:gd name="connsiteY3" fmla="*/ 50790 h 60790"/>
                <a:gd name="connsiteX4" fmla="*/ 4024 w 10000"/>
                <a:gd name="connsiteY4" fmla="*/ 50790 h 60790"/>
                <a:gd name="connsiteX5" fmla="*/ 5988 w 10000"/>
                <a:gd name="connsiteY5" fmla="*/ 55789 h 60790"/>
                <a:gd name="connsiteX6" fmla="*/ 6922 w 10000"/>
                <a:gd name="connsiteY6" fmla="*/ 60790 h 60790"/>
                <a:gd name="connsiteX7" fmla="*/ 7844 w 10000"/>
                <a:gd name="connsiteY7" fmla="*/ 60790 h 60790"/>
                <a:gd name="connsiteX8" fmla="*/ 8922 w 10000"/>
                <a:gd name="connsiteY8" fmla="*/ 50790 h 60790"/>
                <a:gd name="connsiteX9" fmla="*/ 10000 w 10000"/>
                <a:gd name="connsiteY9" fmla="*/ 55789 h 60790"/>
                <a:gd name="connsiteX0" fmla="*/ 0 w 10000"/>
                <a:gd name="connsiteY0" fmla="*/ 76747 h 79195"/>
                <a:gd name="connsiteX1" fmla="*/ 1018 w 10000"/>
                <a:gd name="connsiteY1" fmla="*/ 74194 h 79195"/>
                <a:gd name="connsiteX2" fmla="*/ 2024 w 10000"/>
                <a:gd name="connsiteY2" fmla="*/ 74194 h 79195"/>
                <a:gd name="connsiteX3" fmla="*/ 3006 w 10000"/>
                <a:gd name="connsiteY3" fmla="*/ 69195 h 79195"/>
                <a:gd name="connsiteX4" fmla="*/ 4024 w 10000"/>
                <a:gd name="connsiteY4" fmla="*/ 69195 h 79195"/>
                <a:gd name="connsiteX5" fmla="*/ 5988 w 10000"/>
                <a:gd name="connsiteY5" fmla="*/ 74194 h 79195"/>
                <a:gd name="connsiteX6" fmla="*/ 6922 w 10000"/>
                <a:gd name="connsiteY6" fmla="*/ 79195 h 79195"/>
                <a:gd name="connsiteX7" fmla="*/ 7844 w 10000"/>
                <a:gd name="connsiteY7" fmla="*/ 79195 h 79195"/>
                <a:gd name="connsiteX8" fmla="*/ 8922 w 10000"/>
                <a:gd name="connsiteY8" fmla="*/ 69195 h 79195"/>
                <a:gd name="connsiteX9" fmla="*/ 10000 w 10000"/>
                <a:gd name="connsiteY9" fmla="*/ 74194 h 79195"/>
                <a:gd name="connsiteX0" fmla="*/ 0 w 10000"/>
                <a:gd name="connsiteY0" fmla="*/ 102230 h 104678"/>
                <a:gd name="connsiteX1" fmla="*/ 1018 w 10000"/>
                <a:gd name="connsiteY1" fmla="*/ 99677 h 104678"/>
                <a:gd name="connsiteX2" fmla="*/ 2024 w 10000"/>
                <a:gd name="connsiteY2" fmla="*/ 99677 h 104678"/>
                <a:gd name="connsiteX3" fmla="*/ 3006 w 10000"/>
                <a:gd name="connsiteY3" fmla="*/ 94678 h 104678"/>
                <a:gd name="connsiteX4" fmla="*/ 4024 w 10000"/>
                <a:gd name="connsiteY4" fmla="*/ 94678 h 104678"/>
                <a:gd name="connsiteX5" fmla="*/ 5988 w 10000"/>
                <a:gd name="connsiteY5" fmla="*/ 99677 h 104678"/>
                <a:gd name="connsiteX6" fmla="*/ 6922 w 10000"/>
                <a:gd name="connsiteY6" fmla="*/ 104678 h 104678"/>
                <a:gd name="connsiteX7" fmla="*/ 7844 w 10000"/>
                <a:gd name="connsiteY7" fmla="*/ 104678 h 104678"/>
                <a:gd name="connsiteX8" fmla="*/ 8922 w 10000"/>
                <a:gd name="connsiteY8" fmla="*/ 94678 h 104678"/>
                <a:gd name="connsiteX9" fmla="*/ 10000 w 10000"/>
                <a:gd name="connsiteY9" fmla="*/ 99677 h 104678"/>
                <a:gd name="connsiteX0" fmla="*/ 0 w 10000"/>
                <a:gd name="connsiteY0" fmla="*/ 86941 h 89389"/>
                <a:gd name="connsiteX1" fmla="*/ 1018 w 10000"/>
                <a:gd name="connsiteY1" fmla="*/ 84388 h 89389"/>
                <a:gd name="connsiteX2" fmla="*/ 2024 w 10000"/>
                <a:gd name="connsiteY2" fmla="*/ 84388 h 89389"/>
                <a:gd name="connsiteX3" fmla="*/ 3006 w 10000"/>
                <a:gd name="connsiteY3" fmla="*/ 79389 h 89389"/>
                <a:gd name="connsiteX4" fmla="*/ 4024 w 10000"/>
                <a:gd name="connsiteY4" fmla="*/ 79389 h 89389"/>
                <a:gd name="connsiteX5" fmla="*/ 5988 w 10000"/>
                <a:gd name="connsiteY5" fmla="*/ 84388 h 89389"/>
                <a:gd name="connsiteX6" fmla="*/ 6922 w 10000"/>
                <a:gd name="connsiteY6" fmla="*/ 89389 h 89389"/>
                <a:gd name="connsiteX7" fmla="*/ 7844 w 10000"/>
                <a:gd name="connsiteY7" fmla="*/ 89389 h 89389"/>
                <a:gd name="connsiteX8" fmla="*/ 8922 w 10000"/>
                <a:gd name="connsiteY8" fmla="*/ 79389 h 89389"/>
                <a:gd name="connsiteX9" fmla="*/ 10000 w 10000"/>
                <a:gd name="connsiteY9" fmla="*/ 84388 h 89389"/>
                <a:gd name="connsiteX0" fmla="*/ 0 w 10000"/>
                <a:gd name="connsiteY0" fmla="*/ 96048 h 98496"/>
                <a:gd name="connsiteX1" fmla="*/ 1018 w 10000"/>
                <a:gd name="connsiteY1" fmla="*/ 93495 h 98496"/>
                <a:gd name="connsiteX2" fmla="*/ 2024 w 10000"/>
                <a:gd name="connsiteY2" fmla="*/ 93495 h 98496"/>
                <a:gd name="connsiteX3" fmla="*/ 3006 w 10000"/>
                <a:gd name="connsiteY3" fmla="*/ 88496 h 98496"/>
                <a:gd name="connsiteX4" fmla="*/ 4024 w 10000"/>
                <a:gd name="connsiteY4" fmla="*/ 88496 h 98496"/>
                <a:gd name="connsiteX5" fmla="*/ 5988 w 10000"/>
                <a:gd name="connsiteY5" fmla="*/ 93495 h 98496"/>
                <a:gd name="connsiteX6" fmla="*/ 6922 w 10000"/>
                <a:gd name="connsiteY6" fmla="*/ 98496 h 98496"/>
                <a:gd name="connsiteX7" fmla="*/ 7844 w 10000"/>
                <a:gd name="connsiteY7" fmla="*/ 98496 h 98496"/>
                <a:gd name="connsiteX8" fmla="*/ 8922 w 10000"/>
                <a:gd name="connsiteY8" fmla="*/ 88496 h 98496"/>
                <a:gd name="connsiteX9" fmla="*/ 10000 w 10000"/>
                <a:gd name="connsiteY9" fmla="*/ 93495 h 98496"/>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147007 h 149455"/>
                <a:gd name="connsiteX1" fmla="*/ 1018 w 10000"/>
                <a:gd name="connsiteY1" fmla="*/ 144454 h 149455"/>
                <a:gd name="connsiteX2" fmla="*/ 2024 w 10000"/>
                <a:gd name="connsiteY2" fmla="*/ 144454 h 149455"/>
                <a:gd name="connsiteX3" fmla="*/ 3006 w 10000"/>
                <a:gd name="connsiteY3" fmla="*/ 139455 h 149455"/>
                <a:gd name="connsiteX4" fmla="*/ 4024 w 10000"/>
                <a:gd name="connsiteY4" fmla="*/ 139455 h 149455"/>
                <a:gd name="connsiteX5" fmla="*/ 5988 w 10000"/>
                <a:gd name="connsiteY5" fmla="*/ 144454 h 149455"/>
                <a:gd name="connsiteX6" fmla="*/ 6922 w 10000"/>
                <a:gd name="connsiteY6" fmla="*/ 149455 h 149455"/>
                <a:gd name="connsiteX7" fmla="*/ 7844 w 10000"/>
                <a:gd name="connsiteY7" fmla="*/ 149455 h 149455"/>
                <a:gd name="connsiteX8" fmla="*/ 8922 w 10000"/>
                <a:gd name="connsiteY8" fmla="*/ 139455 h 149455"/>
                <a:gd name="connsiteX9" fmla="*/ 10000 w 10000"/>
                <a:gd name="connsiteY9" fmla="*/ 144454 h 149455"/>
                <a:gd name="connsiteX0" fmla="*/ 0 w 10000"/>
                <a:gd name="connsiteY0" fmla="*/ 241315 h 243763"/>
                <a:gd name="connsiteX1" fmla="*/ 1018 w 10000"/>
                <a:gd name="connsiteY1" fmla="*/ 238762 h 243763"/>
                <a:gd name="connsiteX2" fmla="*/ 2024 w 10000"/>
                <a:gd name="connsiteY2" fmla="*/ 238762 h 243763"/>
                <a:gd name="connsiteX3" fmla="*/ 3006 w 10000"/>
                <a:gd name="connsiteY3" fmla="*/ 233763 h 243763"/>
                <a:gd name="connsiteX4" fmla="*/ 4024 w 10000"/>
                <a:gd name="connsiteY4" fmla="*/ 233763 h 243763"/>
                <a:gd name="connsiteX5" fmla="*/ 5988 w 10000"/>
                <a:gd name="connsiteY5" fmla="*/ 238762 h 243763"/>
                <a:gd name="connsiteX6" fmla="*/ 6922 w 10000"/>
                <a:gd name="connsiteY6" fmla="*/ 243763 h 243763"/>
                <a:gd name="connsiteX7" fmla="*/ 7844 w 10000"/>
                <a:gd name="connsiteY7" fmla="*/ 243763 h 243763"/>
                <a:gd name="connsiteX8" fmla="*/ 8922 w 10000"/>
                <a:gd name="connsiteY8" fmla="*/ 233763 h 243763"/>
                <a:gd name="connsiteX9" fmla="*/ 10000 w 10000"/>
                <a:gd name="connsiteY9" fmla="*/ 238762 h 243763"/>
                <a:gd name="connsiteX0" fmla="*/ 0 w 10000"/>
                <a:gd name="connsiteY0" fmla="*/ 227374 h 229822"/>
                <a:gd name="connsiteX1" fmla="*/ 1018 w 10000"/>
                <a:gd name="connsiteY1" fmla="*/ 224821 h 229822"/>
                <a:gd name="connsiteX2" fmla="*/ 2024 w 10000"/>
                <a:gd name="connsiteY2" fmla="*/ 224821 h 229822"/>
                <a:gd name="connsiteX3" fmla="*/ 3006 w 10000"/>
                <a:gd name="connsiteY3" fmla="*/ 219822 h 229822"/>
                <a:gd name="connsiteX4" fmla="*/ 4024 w 10000"/>
                <a:gd name="connsiteY4" fmla="*/ 219822 h 229822"/>
                <a:gd name="connsiteX5" fmla="*/ 5988 w 10000"/>
                <a:gd name="connsiteY5" fmla="*/ 224821 h 229822"/>
                <a:gd name="connsiteX6" fmla="*/ 6922 w 10000"/>
                <a:gd name="connsiteY6" fmla="*/ 229822 h 229822"/>
                <a:gd name="connsiteX7" fmla="*/ 7844 w 10000"/>
                <a:gd name="connsiteY7" fmla="*/ 229822 h 229822"/>
                <a:gd name="connsiteX8" fmla="*/ 8922 w 10000"/>
                <a:gd name="connsiteY8" fmla="*/ 219822 h 229822"/>
                <a:gd name="connsiteX9" fmla="*/ 10000 w 10000"/>
                <a:gd name="connsiteY9" fmla="*/ 224821 h 229822"/>
                <a:gd name="connsiteX0" fmla="*/ 0 w 10000"/>
                <a:gd name="connsiteY0" fmla="*/ 153905 h 156353"/>
                <a:gd name="connsiteX1" fmla="*/ 1018 w 10000"/>
                <a:gd name="connsiteY1" fmla="*/ 151352 h 156353"/>
                <a:gd name="connsiteX2" fmla="*/ 2024 w 10000"/>
                <a:gd name="connsiteY2" fmla="*/ 151352 h 156353"/>
                <a:gd name="connsiteX3" fmla="*/ 3006 w 10000"/>
                <a:gd name="connsiteY3" fmla="*/ 146353 h 156353"/>
                <a:gd name="connsiteX4" fmla="*/ 4024 w 10000"/>
                <a:gd name="connsiteY4" fmla="*/ 146353 h 156353"/>
                <a:gd name="connsiteX5" fmla="*/ 5988 w 10000"/>
                <a:gd name="connsiteY5" fmla="*/ 151352 h 156353"/>
                <a:gd name="connsiteX6" fmla="*/ 6922 w 10000"/>
                <a:gd name="connsiteY6" fmla="*/ 156353 h 156353"/>
                <a:gd name="connsiteX7" fmla="*/ 7844 w 10000"/>
                <a:gd name="connsiteY7" fmla="*/ 156353 h 156353"/>
                <a:gd name="connsiteX8" fmla="*/ 8922 w 10000"/>
                <a:gd name="connsiteY8" fmla="*/ 146353 h 156353"/>
                <a:gd name="connsiteX9" fmla="*/ 10000 w 10000"/>
                <a:gd name="connsiteY9" fmla="*/ 151352 h 156353"/>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4024 w 10000"/>
                <a:gd name="connsiteY4" fmla="*/ 86929 h 96929"/>
                <a:gd name="connsiteX5" fmla="*/ 5988 w 10000"/>
                <a:gd name="connsiteY5" fmla="*/ 91928 h 96929"/>
                <a:gd name="connsiteX6" fmla="*/ 6922 w 10000"/>
                <a:gd name="connsiteY6" fmla="*/ 96929 h 96929"/>
                <a:gd name="connsiteX7" fmla="*/ 7844 w 10000"/>
                <a:gd name="connsiteY7" fmla="*/ 96929 h 96929"/>
                <a:gd name="connsiteX8" fmla="*/ 8922 w 10000"/>
                <a:gd name="connsiteY8" fmla="*/ 86929 h 96929"/>
                <a:gd name="connsiteX9" fmla="*/ 10000 w 10000"/>
                <a:gd name="connsiteY9" fmla="*/ 91928 h 96929"/>
                <a:gd name="connsiteX0" fmla="*/ 0 w 10000"/>
                <a:gd name="connsiteY0" fmla="*/ 94481 h 96929"/>
                <a:gd name="connsiteX1" fmla="*/ 1018 w 10000"/>
                <a:gd name="connsiteY1" fmla="*/ 91928 h 96929"/>
                <a:gd name="connsiteX2" fmla="*/ 2024 w 10000"/>
                <a:gd name="connsiteY2" fmla="*/ 91928 h 96929"/>
                <a:gd name="connsiteX3" fmla="*/ 3006 w 10000"/>
                <a:gd name="connsiteY3" fmla="*/ 86929 h 96929"/>
                <a:gd name="connsiteX4" fmla="*/ 3571 w 10000"/>
                <a:gd name="connsiteY4" fmla="*/ 47159 h 96929"/>
                <a:gd name="connsiteX5" fmla="*/ 4024 w 10000"/>
                <a:gd name="connsiteY5" fmla="*/ 86929 h 96929"/>
                <a:gd name="connsiteX6" fmla="*/ 5988 w 10000"/>
                <a:gd name="connsiteY6" fmla="*/ 91928 h 96929"/>
                <a:gd name="connsiteX7" fmla="*/ 6922 w 10000"/>
                <a:gd name="connsiteY7" fmla="*/ 96929 h 96929"/>
                <a:gd name="connsiteX8" fmla="*/ 7844 w 10000"/>
                <a:gd name="connsiteY8" fmla="*/ 96929 h 96929"/>
                <a:gd name="connsiteX9" fmla="*/ 8922 w 10000"/>
                <a:gd name="connsiteY9" fmla="*/ 86929 h 96929"/>
                <a:gd name="connsiteX10" fmla="*/ 10000 w 10000"/>
                <a:gd name="connsiteY10" fmla="*/ 91928 h 96929"/>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8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05 h 258953"/>
                <a:gd name="connsiteX1" fmla="*/ 1018 w 10000"/>
                <a:gd name="connsiteY1" fmla="*/ 253952 h 258953"/>
                <a:gd name="connsiteX2" fmla="*/ 2024 w 10000"/>
                <a:gd name="connsiteY2" fmla="*/ 253952 h 258953"/>
                <a:gd name="connsiteX3" fmla="*/ 3006 w 10000"/>
                <a:gd name="connsiteY3" fmla="*/ 248953 h 258953"/>
                <a:gd name="connsiteX4" fmla="*/ 3531 w 10000"/>
                <a:gd name="connsiteY4" fmla="*/ 0 h 258953"/>
                <a:gd name="connsiteX5" fmla="*/ 4024 w 10000"/>
                <a:gd name="connsiteY5" fmla="*/ 248953 h 258953"/>
                <a:gd name="connsiteX6" fmla="*/ 5988 w 10000"/>
                <a:gd name="connsiteY6" fmla="*/ 253952 h 258953"/>
                <a:gd name="connsiteX7" fmla="*/ 6922 w 10000"/>
                <a:gd name="connsiteY7" fmla="*/ 258953 h 258953"/>
                <a:gd name="connsiteX8" fmla="*/ 7844 w 10000"/>
                <a:gd name="connsiteY8" fmla="*/ 258953 h 258953"/>
                <a:gd name="connsiteX9" fmla="*/ 8922 w 10000"/>
                <a:gd name="connsiteY9" fmla="*/ 248953 h 258953"/>
                <a:gd name="connsiteX10" fmla="*/ 10000 w 10000"/>
                <a:gd name="connsiteY10" fmla="*/ 253952 h 258953"/>
                <a:gd name="connsiteX0" fmla="*/ 0 w 10000"/>
                <a:gd name="connsiteY0" fmla="*/ 256556 h 259004"/>
                <a:gd name="connsiteX1" fmla="*/ 1018 w 10000"/>
                <a:gd name="connsiteY1" fmla="*/ 254003 h 259004"/>
                <a:gd name="connsiteX2" fmla="*/ 2024 w 10000"/>
                <a:gd name="connsiteY2" fmla="*/ 254003 h 259004"/>
                <a:gd name="connsiteX3" fmla="*/ 3006 w 10000"/>
                <a:gd name="connsiteY3" fmla="*/ 249004 h 259004"/>
                <a:gd name="connsiteX4" fmla="*/ 3531 w 10000"/>
                <a:gd name="connsiteY4" fmla="*/ 51 h 259004"/>
                <a:gd name="connsiteX5" fmla="*/ 4024 w 10000"/>
                <a:gd name="connsiteY5" fmla="*/ 249004 h 259004"/>
                <a:gd name="connsiteX6" fmla="*/ 5988 w 10000"/>
                <a:gd name="connsiteY6" fmla="*/ 254003 h 259004"/>
                <a:gd name="connsiteX7" fmla="*/ 6922 w 10000"/>
                <a:gd name="connsiteY7" fmla="*/ 259004 h 259004"/>
                <a:gd name="connsiteX8" fmla="*/ 7844 w 10000"/>
                <a:gd name="connsiteY8" fmla="*/ 259004 h 259004"/>
                <a:gd name="connsiteX9" fmla="*/ 8922 w 10000"/>
                <a:gd name="connsiteY9" fmla="*/ 249004 h 259004"/>
                <a:gd name="connsiteX10" fmla="*/ 10000 w 10000"/>
                <a:gd name="connsiteY10" fmla="*/ 254003 h 259004"/>
                <a:gd name="connsiteX0" fmla="*/ 0 w 10000"/>
                <a:gd name="connsiteY0" fmla="*/ 256557 h 259005"/>
                <a:gd name="connsiteX1" fmla="*/ 1018 w 10000"/>
                <a:gd name="connsiteY1" fmla="*/ 254004 h 259005"/>
                <a:gd name="connsiteX2" fmla="*/ 2024 w 10000"/>
                <a:gd name="connsiteY2" fmla="*/ 254004 h 259005"/>
                <a:gd name="connsiteX3" fmla="*/ 3006 w 10000"/>
                <a:gd name="connsiteY3" fmla="*/ 249005 h 259005"/>
                <a:gd name="connsiteX4" fmla="*/ 3531 w 10000"/>
                <a:gd name="connsiteY4" fmla="*/ 52 h 259005"/>
                <a:gd name="connsiteX5" fmla="*/ 4024 w 10000"/>
                <a:gd name="connsiteY5" fmla="*/ 249005 h 259005"/>
                <a:gd name="connsiteX6" fmla="*/ 5988 w 10000"/>
                <a:gd name="connsiteY6" fmla="*/ 254004 h 259005"/>
                <a:gd name="connsiteX7" fmla="*/ 6922 w 10000"/>
                <a:gd name="connsiteY7" fmla="*/ 259005 h 259005"/>
                <a:gd name="connsiteX8" fmla="*/ 7844 w 10000"/>
                <a:gd name="connsiteY8" fmla="*/ 259005 h 259005"/>
                <a:gd name="connsiteX9" fmla="*/ 8922 w 10000"/>
                <a:gd name="connsiteY9" fmla="*/ 249005 h 259005"/>
                <a:gd name="connsiteX10" fmla="*/ 10000 w 10000"/>
                <a:gd name="connsiteY10" fmla="*/ 254004 h 259005"/>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256566 h 259014"/>
                <a:gd name="connsiteX1" fmla="*/ 1018 w 10000"/>
                <a:gd name="connsiteY1" fmla="*/ 254013 h 259014"/>
                <a:gd name="connsiteX2" fmla="*/ 2024 w 10000"/>
                <a:gd name="connsiteY2" fmla="*/ 254013 h 259014"/>
                <a:gd name="connsiteX3" fmla="*/ 3006 w 10000"/>
                <a:gd name="connsiteY3" fmla="*/ 249014 h 259014"/>
                <a:gd name="connsiteX4" fmla="*/ 3531 w 10000"/>
                <a:gd name="connsiteY4" fmla="*/ 61 h 259014"/>
                <a:gd name="connsiteX5" fmla="*/ 4024 w 10000"/>
                <a:gd name="connsiteY5" fmla="*/ 249014 h 259014"/>
                <a:gd name="connsiteX6" fmla="*/ 5094 w 10000"/>
                <a:gd name="connsiteY6" fmla="*/ 255267 h 259014"/>
                <a:gd name="connsiteX7" fmla="*/ 5988 w 10000"/>
                <a:gd name="connsiteY7" fmla="*/ 254013 h 259014"/>
                <a:gd name="connsiteX8" fmla="*/ 6922 w 10000"/>
                <a:gd name="connsiteY8" fmla="*/ 259014 h 259014"/>
                <a:gd name="connsiteX9" fmla="*/ 7844 w 10000"/>
                <a:gd name="connsiteY9" fmla="*/ 259014 h 259014"/>
                <a:gd name="connsiteX10" fmla="*/ 8922 w 10000"/>
                <a:gd name="connsiteY10" fmla="*/ 249014 h 259014"/>
                <a:gd name="connsiteX11" fmla="*/ 10000 w 10000"/>
                <a:gd name="connsiteY11" fmla="*/ 254013 h 259014"/>
                <a:gd name="connsiteX0" fmla="*/ 0 w 10000"/>
                <a:gd name="connsiteY0" fmla="*/ 1796080 h 1798528"/>
                <a:gd name="connsiteX1" fmla="*/ 1018 w 10000"/>
                <a:gd name="connsiteY1" fmla="*/ 1793527 h 1798528"/>
                <a:gd name="connsiteX2" fmla="*/ 2024 w 10000"/>
                <a:gd name="connsiteY2" fmla="*/ 1793527 h 1798528"/>
                <a:gd name="connsiteX3" fmla="*/ 3006 w 10000"/>
                <a:gd name="connsiteY3" fmla="*/ 1788528 h 1798528"/>
                <a:gd name="connsiteX4" fmla="*/ 3531 w 10000"/>
                <a:gd name="connsiteY4" fmla="*/ 1539575 h 1798528"/>
                <a:gd name="connsiteX5" fmla="*/ 4024 w 10000"/>
                <a:gd name="connsiteY5" fmla="*/ 1788528 h 1798528"/>
                <a:gd name="connsiteX6" fmla="*/ 4974 w 10000"/>
                <a:gd name="connsiteY6" fmla="*/ 0 h 1798528"/>
                <a:gd name="connsiteX7" fmla="*/ 5988 w 10000"/>
                <a:gd name="connsiteY7" fmla="*/ 1793527 h 1798528"/>
                <a:gd name="connsiteX8" fmla="*/ 6922 w 10000"/>
                <a:gd name="connsiteY8" fmla="*/ 1798528 h 1798528"/>
                <a:gd name="connsiteX9" fmla="*/ 7844 w 10000"/>
                <a:gd name="connsiteY9" fmla="*/ 1798528 h 1798528"/>
                <a:gd name="connsiteX10" fmla="*/ 8922 w 10000"/>
                <a:gd name="connsiteY10" fmla="*/ 1788528 h 1798528"/>
                <a:gd name="connsiteX11" fmla="*/ 10000 w 10000"/>
                <a:gd name="connsiteY11" fmla="*/ 1793527 h 1798528"/>
                <a:gd name="connsiteX0" fmla="*/ 0 w 10000"/>
                <a:gd name="connsiteY0" fmla="*/ 1796081 h 1798529"/>
                <a:gd name="connsiteX1" fmla="*/ 1018 w 10000"/>
                <a:gd name="connsiteY1" fmla="*/ 1793528 h 1798529"/>
                <a:gd name="connsiteX2" fmla="*/ 2024 w 10000"/>
                <a:gd name="connsiteY2" fmla="*/ 1793528 h 1798529"/>
                <a:gd name="connsiteX3" fmla="*/ 3006 w 10000"/>
                <a:gd name="connsiteY3" fmla="*/ 1788529 h 1798529"/>
                <a:gd name="connsiteX4" fmla="*/ 3531 w 10000"/>
                <a:gd name="connsiteY4" fmla="*/ 1539576 h 1798529"/>
                <a:gd name="connsiteX5" fmla="*/ 4024 w 10000"/>
                <a:gd name="connsiteY5" fmla="*/ 1788529 h 1798529"/>
                <a:gd name="connsiteX6" fmla="*/ 4974 w 10000"/>
                <a:gd name="connsiteY6" fmla="*/ 1 h 1798529"/>
                <a:gd name="connsiteX7" fmla="*/ 5988 w 10000"/>
                <a:gd name="connsiteY7" fmla="*/ 1793528 h 1798529"/>
                <a:gd name="connsiteX8" fmla="*/ 6922 w 10000"/>
                <a:gd name="connsiteY8" fmla="*/ 1798529 h 1798529"/>
                <a:gd name="connsiteX9" fmla="*/ 7844 w 10000"/>
                <a:gd name="connsiteY9" fmla="*/ 1798529 h 1798529"/>
                <a:gd name="connsiteX10" fmla="*/ 8922 w 10000"/>
                <a:gd name="connsiteY10" fmla="*/ 1788529 h 1798529"/>
                <a:gd name="connsiteX11" fmla="*/ 10000 w 10000"/>
                <a:gd name="connsiteY11" fmla="*/ 1793528 h 1798529"/>
                <a:gd name="connsiteX0" fmla="*/ 0 w 10000"/>
                <a:gd name="connsiteY0" fmla="*/ 3364943 h 3367391"/>
                <a:gd name="connsiteX1" fmla="*/ 1018 w 10000"/>
                <a:gd name="connsiteY1" fmla="*/ 3362390 h 3367391"/>
                <a:gd name="connsiteX2" fmla="*/ 2024 w 10000"/>
                <a:gd name="connsiteY2" fmla="*/ 3362390 h 3367391"/>
                <a:gd name="connsiteX3" fmla="*/ 3006 w 10000"/>
                <a:gd name="connsiteY3" fmla="*/ 3357391 h 3367391"/>
                <a:gd name="connsiteX4" fmla="*/ 3531 w 10000"/>
                <a:gd name="connsiteY4" fmla="*/ 3108438 h 3367391"/>
                <a:gd name="connsiteX5" fmla="*/ 4024 w 10000"/>
                <a:gd name="connsiteY5" fmla="*/ 3357391 h 3367391"/>
                <a:gd name="connsiteX6" fmla="*/ 4914 w 10000"/>
                <a:gd name="connsiteY6" fmla="*/ 0 h 3367391"/>
                <a:gd name="connsiteX7" fmla="*/ 5988 w 10000"/>
                <a:gd name="connsiteY7" fmla="*/ 3362390 h 3367391"/>
                <a:gd name="connsiteX8" fmla="*/ 6922 w 10000"/>
                <a:gd name="connsiteY8" fmla="*/ 3367391 h 3367391"/>
                <a:gd name="connsiteX9" fmla="*/ 7844 w 10000"/>
                <a:gd name="connsiteY9" fmla="*/ 3367391 h 3367391"/>
                <a:gd name="connsiteX10" fmla="*/ 8922 w 10000"/>
                <a:gd name="connsiteY10" fmla="*/ 3357391 h 3367391"/>
                <a:gd name="connsiteX11" fmla="*/ 10000 w 10000"/>
                <a:gd name="connsiteY11" fmla="*/ 3362390 h 3367391"/>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922 w 10000"/>
                <a:gd name="connsiteY8" fmla="*/ 5045029 h 5045029"/>
                <a:gd name="connsiteX9" fmla="*/ 7844 w 10000"/>
                <a:gd name="connsiteY9" fmla="*/ 5045029 h 5045029"/>
                <a:gd name="connsiteX10" fmla="*/ 8922 w 10000"/>
                <a:gd name="connsiteY10" fmla="*/ 5035029 h 5045029"/>
                <a:gd name="connsiteX11" fmla="*/ 10000 w 10000"/>
                <a:gd name="connsiteY11"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67 w 10000"/>
                <a:gd name="connsiteY8" fmla="*/ 5041284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377 w 10000"/>
                <a:gd name="connsiteY8" fmla="*/ 4798633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2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84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9213"/>
                <a:gd name="connsiteX1" fmla="*/ 1018 w 10000"/>
                <a:gd name="connsiteY1" fmla="*/ 5040028 h 5049213"/>
                <a:gd name="connsiteX2" fmla="*/ 2024 w 10000"/>
                <a:gd name="connsiteY2" fmla="*/ 5040028 h 5049213"/>
                <a:gd name="connsiteX3" fmla="*/ 3006 w 10000"/>
                <a:gd name="connsiteY3" fmla="*/ 5035029 h 5049213"/>
                <a:gd name="connsiteX4" fmla="*/ 3531 w 10000"/>
                <a:gd name="connsiteY4" fmla="*/ 4786076 h 5049213"/>
                <a:gd name="connsiteX5" fmla="*/ 4024 w 10000"/>
                <a:gd name="connsiteY5" fmla="*/ 5035029 h 5049213"/>
                <a:gd name="connsiteX6" fmla="*/ 4984 w 10000"/>
                <a:gd name="connsiteY6" fmla="*/ 0 h 5049213"/>
                <a:gd name="connsiteX7" fmla="*/ 5988 w 10000"/>
                <a:gd name="connsiteY7" fmla="*/ 5040028 h 5049213"/>
                <a:gd name="connsiteX8" fmla="*/ 6447 w 10000"/>
                <a:gd name="connsiteY8" fmla="*/ 4794450 h 5049213"/>
                <a:gd name="connsiteX9" fmla="*/ 6972 w 10000"/>
                <a:gd name="connsiteY9" fmla="*/ 5045029 h 5049213"/>
                <a:gd name="connsiteX10" fmla="*/ 7974 w 10000"/>
                <a:gd name="connsiteY10" fmla="*/ 5049213 h 5049213"/>
                <a:gd name="connsiteX11" fmla="*/ 8922 w 10000"/>
                <a:gd name="connsiteY11" fmla="*/ 5035029 h 5049213"/>
                <a:gd name="connsiteX12" fmla="*/ 10000 w 10000"/>
                <a:gd name="connsiteY12" fmla="*/ 5040028 h 5049213"/>
                <a:gd name="connsiteX0" fmla="*/ 0 w 10000"/>
                <a:gd name="connsiteY0" fmla="*/ 5042581 h 5045029"/>
                <a:gd name="connsiteX1" fmla="*/ 1018 w 10000"/>
                <a:gd name="connsiteY1" fmla="*/ 5040028 h 5045029"/>
                <a:gd name="connsiteX2" fmla="*/ 2024 w 10000"/>
                <a:gd name="connsiteY2" fmla="*/ 5040028 h 5045029"/>
                <a:gd name="connsiteX3" fmla="*/ 3006 w 10000"/>
                <a:gd name="connsiteY3" fmla="*/ 5035029 h 5045029"/>
                <a:gd name="connsiteX4" fmla="*/ 3531 w 10000"/>
                <a:gd name="connsiteY4" fmla="*/ 4786076 h 5045029"/>
                <a:gd name="connsiteX5" fmla="*/ 4024 w 10000"/>
                <a:gd name="connsiteY5" fmla="*/ 5035029 h 5045029"/>
                <a:gd name="connsiteX6" fmla="*/ 4984 w 10000"/>
                <a:gd name="connsiteY6" fmla="*/ 0 h 5045029"/>
                <a:gd name="connsiteX7" fmla="*/ 5988 w 10000"/>
                <a:gd name="connsiteY7" fmla="*/ 5040028 h 5045029"/>
                <a:gd name="connsiteX8" fmla="*/ 6447 w 10000"/>
                <a:gd name="connsiteY8" fmla="*/ 4794450 h 5045029"/>
                <a:gd name="connsiteX9" fmla="*/ 6972 w 10000"/>
                <a:gd name="connsiteY9" fmla="*/ 5045029 h 5045029"/>
                <a:gd name="connsiteX10" fmla="*/ 7994 w 10000"/>
                <a:gd name="connsiteY10" fmla="*/ 5045029 h 5045029"/>
                <a:gd name="connsiteX11" fmla="*/ 8922 w 10000"/>
                <a:gd name="connsiteY11" fmla="*/ 5035029 h 5045029"/>
                <a:gd name="connsiteX12" fmla="*/ 10000 w 10000"/>
                <a:gd name="connsiteY12" fmla="*/ 5040028 h 5045029"/>
                <a:gd name="connsiteX0" fmla="*/ 0 w 10000"/>
                <a:gd name="connsiteY0" fmla="*/ 5042581 h 5052301"/>
                <a:gd name="connsiteX1" fmla="*/ 1018 w 10000"/>
                <a:gd name="connsiteY1" fmla="*/ 5040028 h 5052301"/>
                <a:gd name="connsiteX2" fmla="*/ 2024 w 10000"/>
                <a:gd name="connsiteY2" fmla="*/ 5040028 h 5052301"/>
                <a:gd name="connsiteX3" fmla="*/ 3006 w 10000"/>
                <a:gd name="connsiteY3" fmla="*/ 5035029 h 5052301"/>
                <a:gd name="connsiteX4" fmla="*/ 3531 w 10000"/>
                <a:gd name="connsiteY4" fmla="*/ 4786076 h 5052301"/>
                <a:gd name="connsiteX5" fmla="*/ 4024 w 10000"/>
                <a:gd name="connsiteY5" fmla="*/ 5035029 h 5052301"/>
                <a:gd name="connsiteX6" fmla="*/ 4984 w 10000"/>
                <a:gd name="connsiteY6" fmla="*/ 0 h 5052301"/>
                <a:gd name="connsiteX7" fmla="*/ 5988 w 10000"/>
                <a:gd name="connsiteY7" fmla="*/ 5040028 h 5052301"/>
                <a:gd name="connsiteX8" fmla="*/ 6447 w 10000"/>
                <a:gd name="connsiteY8" fmla="*/ 4794450 h 5052301"/>
                <a:gd name="connsiteX9" fmla="*/ 6972 w 10000"/>
                <a:gd name="connsiteY9" fmla="*/ 5045029 h 5052301"/>
                <a:gd name="connsiteX10" fmla="*/ 7994 w 10000"/>
                <a:gd name="connsiteY10" fmla="*/ 5045029 h 5052301"/>
                <a:gd name="connsiteX11" fmla="*/ 8982 w 10000"/>
                <a:gd name="connsiteY11" fmla="*/ 5051764 h 5052301"/>
                <a:gd name="connsiteX12" fmla="*/ 10000 w 10000"/>
                <a:gd name="connsiteY12" fmla="*/ 5040028 h 5052301"/>
                <a:gd name="connsiteX0" fmla="*/ 0 w 10000"/>
                <a:gd name="connsiteY0" fmla="*/ 5042581 h 5051829"/>
                <a:gd name="connsiteX1" fmla="*/ 1018 w 10000"/>
                <a:gd name="connsiteY1" fmla="*/ 5040028 h 5051829"/>
                <a:gd name="connsiteX2" fmla="*/ 2024 w 10000"/>
                <a:gd name="connsiteY2" fmla="*/ 5040028 h 5051829"/>
                <a:gd name="connsiteX3" fmla="*/ 3006 w 10000"/>
                <a:gd name="connsiteY3" fmla="*/ 5035029 h 5051829"/>
                <a:gd name="connsiteX4" fmla="*/ 3531 w 10000"/>
                <a:gd name="connsiteY4" fmla="*/ 4786076 h 5051829"/>
                <a:gd name="connsiteX5" fmla="*/ 4024 w 10000"/>
                <a:gd name="connsiteY5" fmla="*/ 5035029 h 5051829"/>
                <a:gd name="connsiteX6" fmla="*/ 4984 w 10000"/>
                <a:gd name="connsiteY6" fmla="*/ 0 h 5051829"/>
                <a:gd name="connsiteX7" fmla="*/ 5988 w 10000"/>
                <a:gd name="connsiteY7" fmla="*/ 5040028 h 5051829"/>
                <a:gd name="connsiteX8" fmla="*/ 6447 w 10000"/>
                <a:gd name="connsiteY8" fmla="*/ 4794450 h 5051829"/>
                <a:gd name="connsiteX9" fmla="*/ 6972 w 10000"/>
                <a:gd name="connsiteY9" fmla="*/ 5045029 h 5051829"/>
                <a:gd name="connsiteX10" fmla="*/ 7994 w 10000"/>
                <a:gd name="connsiteY10" fmla="*/ 5045029 h 5051829"/>
                <a:gd name="connsiteX11" fmla="*/ 8982 w 10000"/>
                <a:gd name="connsiteY11" fmla="*/ 5051764 h 5051829"/>
                <a:gd name="connsiteX12" fmla="*/ 10000 w 10000"/>
                <a:gd name="connsiteY12" fmla="*/ 5040028 h 5051829"/>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 name="connsiteX0" fmla="*/ 0 w 10000"/>
                <a:gd name="connsiteY0" fmla="*/ 5042581 h 5051764"/>
                <a:gd name="connsiteX1" fmla="*/ 1018 w 10000"/>
                <a:gd name="connsiteY1" fmla="*/ 5040028 h 5051764"/>
                <a:gd name="connsiteX2" fmla="*/ 2024 w 10000"/>
                <a:gd name="connsiteY2" fmla="*/ 5040028 h 5051764"/>
                <a:gd name="connsiteX3" fmla="*/ 3006 w 10000"/>
                <a:gd name="connsiteY3" fmla="*/ 5035029 h 5051764"/>
                <a:gd name="connsiteX4" fmla="*/ 3531 w 10000"/>
                <a:gd name="connsiteY4" fmla="*/ 4786076 h 5051764"/>
                <a:gd name="connsiteX5" fmla="*/ 4024 w 10000"/>
                <a:gd name="connsiteY5" fmla="*/ 5035029 h 5051764"/>
                <a:gd name="connsiteX6" fmla="*/ 4984 w 10000"/>
                <a:gd name="connsiteY6" fmla="*/ 0 h 5051764"/>
                <a:gd name="connsiteX7" fmla="*/ 5988 w 10000"/>
                <a:gd name="connsiteY7" fmla="*/ 5040028 h 5051764"/>
                <a:gd name="connsiteX8" fmla="*/ 6447 w 10000"/>
                <a:gd name="connsiteY8" fmla="*/ 4794450 h 5051764"/>
                <a:gd name="connsiteX9" fmla="*/ 6972 w 10000"/>
                <a:gd name="connsiteY9" fmla="*/ 5045029 h 5051764"/>
                <a:gd name="connsiteX10" fmla="*/ 7994 w 10000"/>
                <a:gd name="connsiteY10" fmla="*/ 5045029 h 5051764"/>
                <a:gd name="connsiteX11" fmla="*/ 8982 w 10000"/>
                <a:gd name="connsiteY11" fmla="*/ 5051764 h 5051764"/>
                <a:gd name="connsiteX12" fmla="*/ 10000 w 10000"/>
                <a:gd name="connsiteY12" fmla="*/ 5040028 h 5051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5051764">
                  <a:moveTo>
                    <a:pt x="0" y="5042581"/>
                  </a:moveTo>
                  <a:cubicBezTo>
                    <a:pt x="449" y="4999893"/>
                    <a:pt x="659" y="5011594"/>
                    <a:pt x="1018" y="5040028"/>
                  </a:cubicBezTo>
                  <a:cubicBezTo>
                    <a:pt x="1473" y="4947989"/>
                    <a:pt x="1699" y="4985641"/>
                    <a:pt x="2024" y="5040028"/>
                  </a:cubicBezTo>
                  <a:cubicBezTo>
                    <a:pt x="2472" y="4917035"/>
                    <a:pt x="2539" y="4919553"/>
                    <a:pt x="3006" y="5035029"/>
                  </a:cubicBezTo>
                  <a:cubicBezTo>
                    <a:pt x="3264" y="5027568"/>
                    <a:pt x="3271" y="4790260"/>
                    <a:pt x="3531" y="4786076"/>
                  </a:cubicBezTo>
                  <a:cubicBezTo>
                    <a:pt x="3791" y="4781892"/>
                    <a:pt x="3764" y="4992495"/>
                    <a:pt x="4024" y="5035029"/>
                  </a:cubicBezTo>
                  <a:cubicBezTo>
                    <a:pt x="4541" y="4350998"/>
                    <a:pt x="4607" y="2099"/>
                    <a:pt x="4984" y="0"/>
                  </a:cubicBezTo>
                  <a:cubicBezTo>
                    <a:pt x="5361" y="-2099"/>
                    <a:pt x="5380" y="4358792"/>
                    <a:pt x="5988" y="5040028"/>
                  </a:cubicBezTo>
                  <a:cubicBezTo>
                    <a:pt x="6118" y="4959563"/>
                    <a:pt x="6283" y="4793617"/>
                    <a:pt x="6447" y="4794450"/>
                  </a:cubicBezTo>
                  <a:cubicBezTo>
                    <a:pt x="6611" y="4795283"/>
                    <a:pt x="6820" y="5043781"/>
                    <a:pt x="6972" y="5045029"/>
                  </a:cubicBezTo>
                  <a:cubicBezTo>
                    <a:pt x="7403" y="4919520"/>
                    <a:pt x="7543" y="4919520"/>
                    <a:pt x="7994" y="5045029"/>
                  </a:cubicBezTo>
                  <a:cubicBezTo>
                    <a:pt x="8383" y="4928738"/>
                    <a:pt x="8633" y="4921221"/>
                    <a:pt x="8982" y="5051764"/>
                  </a:cubicBezTo>
                  <a:cubicBezTo>
                    <a:pt x="9461" y="4985097"/>
                    <a:pt x="9631" y="5010471"/>
                    <a:pt x="10000" y="5040028"/>
                  </a:cubicBezTo>
                </a:path>
              </a:pathLst>
            </a:custGeom>
            <a:noFill/>
            <a:ln w="38100">
              <a:solidFill>
                <a:srgbClr val="949E2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01" name="Straight Connector 100">
              <a:extLst>
                <a:ext uri="{FF2B5EF4-FFF2-40B4-BE49-F238E27FC236}">
                  <a16:creationId xmlns:a16="http://schemas.microsoft.com/office/drawing/2014/main" id="{224FBE6A-C57D-DFEB-5DBF-07046E07D247}"/>
                </a:ext>
              </a:extLst>
            </p:cNvPr>
            <p:cNvCxnSpPr>
              <a:cxnSpLocks/>
            </p:cNvCxnSpPr>
            <p:nvPr/>
          </p:nvCxnSpPr>
          <p:spPr>
            <a:xfrm>
              <a:off x="3443318" y="1434394"/>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DC6B58E1-2618-3795-EBF1-E77DECD43694}"/>
                </a:ext>
              </a:extLst>
            </p:cNvPr>
            <p:cNvSpPr/>
            <p:nvPr/>
          </p:nvSpPr>
          <p:spPr>
            <a:xfrm flipV="1">
              <a:off x="7447147" y="1881161"/>
              <a:ext cx="320572" cy="3833832"/>
            </a:xfrm>
            <a:prstGeom prst="rect">
              <a:avLst/>
            </a:prstGeom>
            <a:solidFill>
              <a:srgbClr val="B19322">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7FBCA198-B2D4-B456-027E-A24A59CFA420}"/>
                </a:ext>
              </a:extLst>
            </p:cNvPr>
            <p:cNvSpPr/>
            <p:nvPr/>
          </p:nvSpPr>
          <p:spPr>
            <a:xfrm flipV="1">
              <a:off x="7126575" y="1880395"/>
              <a:ext cx="320572" cy="3833832"/>
            </a:xfrm>
            <a:prstGeom prst="rect">
              <a:avLst/>
            </a:prstGeom>
            <a:solidFill>
              <a:srgbClr val="949E2F">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5AEB43A-D5D1-DAB2-0F30-F22FEE891663}"/>
                </a:ext>
              </a:extLst>
            </p:cNvPr>
            <p:cNvSpPr/>
            <p:nvPr/>
          </p:nvSpPr>
          <p:spPr>
            <a:xfrm flipV="1">
              <a:off x="6806003" y="1879629"/>
              <a:ext cx="320572" cy="3833832"/>
            </a:xfrm>
            <a:prstGeom prst="rect">
              <a:avLst/>
            </a:prstGeom>
            <a:solidFill>
              <a:srgbClr val="50A79B">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61D6F8FF-D64E-CE96-CCCA-2DAA643B7D19}"/>
                </a:ext>
              </a:extLst>
            </p:cNvPr>
            <p:cNvSpPr/>
            <p:nvPr/>
          </p:nvSpPr>
          <p:spPr>
            <a:xfrm flipV="1">
              <a:off x="6491781" y="1878863"/>
              <a:ext cx="320572" cy="3833832"/>
            </a:xfrm>
            <a:prstGeom prst="rect">
              <a:avLst/>
            </a:prstGeom>
            <a:solidFill>
              <a:srgbClr val="4F9AC4">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07F93EB1-ECD2-CC78-901E-1982A4EA21D8}"/>
                </a:ext>
              </a:extLst>
            </p:cNvPr>
            <p:cNvSpPr/>
            <p:nvPr/>
          </p:nvSpPr>
          <p:spPr>
            <a:xfrm flipV="1">
              <a:off x="6174384" y="1881272"/>
              <a:ext cx="320572" cy="3833832"/>
            </a:xfrm>
            <a:prstGeom prst="rect">
              <a:avLst/>
            </a:prstGeom>
            <a:solidFill>
              <a:srgbClr val="8C88B0">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7917FAA5-738D-627D-ED4E-5EC6EAC3B75C}"/>
                </a:ext>
              </a:extLst>
            </p:cNvPr>
            <p:cNvSpPr/>
            <p:nvPr/>
          </p:nvSpPr>
          <p:spPr>
            <a:xfrm flipV="1">
              <a:off x="5543035" y="1879352"/>
              <a:ext cx="320572" cy="3833832"/>
            </a:xfrm>
            <a:prstGeom prst="rect">
              <a:avLst/>
            </a:prstGeom>
            <a:solidFill>
              <a:srgbClr val="C25145">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20BC8376-9B89-D9E4-C38F-8A74E9D20B8F}"/>
                </a:ext>
              </a:extLst>
            </p:cNvPr>
            <p:cNvSpPr/>
            <p:nvPr/>
          </p:nvSpPr>
          <p:spPr>
            <a:xfrm flipV="1">
              <a:off x="5228069" y="1879352"/>
              <a:ext cx="320572" cy="3833832"/>
            </a:xfrm>
            <a:prstGeom prst="rect">
              <a:avLst/>
            </a:prstGeom>
            <a:solidFill>
              <a:srgbClr val="B55F30">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23E053C7-4EF2-D68C-62F9-F888E954BE27}"/>
                </a:ext>
              </a:extLst>
            </p:cNvPr>
            <p:cNvSpPr/>
            <p:nvPr/>
          </p:nvSpPr>
          <p:spPr>
            <a:xfrm flipV="1">
              <a:off x="5861536" y="1879352"/>
              <a:ext cx="320572" cy="3833832"/>
            </a:xfrm>
            <a:prstGeom prst="rect">
              <a:avLst/>
            </a:prstGeom>
            <a:solidFill>
              <a:srgbClr val="BF557B">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A3491D09-9A08-5A7D-0C9E-7793AE04981F}"/>
                </a:ext>
              </a:extLst>
            </p:cNvPr>
            <p:cNvSpPr/>
            <p:nvPr/>
          </p:nvSpPr>
          <p:spPr>
            <a:xfrm flipV="1">
              <a:off x="4911428" y="1879352"/>
              <a:ext cx="320572" cy="3833832"/>
            </a:xfrm>
            <a:prstGeom prst="rect">
              <a:avLst/>
            </a:prstGeom>
            <a:solidFill>
              <a:srgbClr val="B19322">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C84A835B-49D1-DB1B-1B7B-26D8DB96F4A3}"/>
                </a:ext>
              </a:extLst>
            </p:cNvPr>
            <p:cNvSpPr/>
            <p:nvPr/>
          </p:nvSpPr>
          <p:spPr>
            <a:xfrm flipV="1">
              <a:off x="4594787" y="1879352"/>
              <a:ext cx="320572" cy="3833832"/>
            </a:xfrm>
            <a:prstGeom prst="rect">
              <a:avLst/>
            </a:prstGeom>
            <a:solidFill>
              <a:srgbClr val="9DA13A">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B81EED72-549A-95F5-3611-B64A075D76E0}"/>
                </a:ext>
              </a:extLst>
            </p:cNvPr>
            <p:cNvSpPr/>
            <p:nvPr/>
          </p:nvSpPr>
          <p:spPr>
            <a:xfrm flipV="1">
              <a:off x="4276453" y="1879438"/>
              <a:ext cx="320572" cy="3833832"/>
            </a:xfrm>
            <a:prstGeom prst="rect">
              <a:avLst/>
            </a:prstGeom>
            <a:solidFill>
              <a:srgbClr val="56A298">
                <a:alpha val="9382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C293EFA6-0EAE-6AB0-588F-FD4AA8740AAF}"/>
                </a:ext>
              </a:extLst>
            </p:cNvPr>
            <p:cNvSpPr/>
            <p:nvPr/>
          </p:nvSpPr>
          <p:spPr>
            <a:xfrm flipV="1">
              <a:off x="3958119" y="1872695"/>
              <a:ext cx="320572" cy="3833832"/>
            </a:xfrm>
            <a:prstGeom prst="rect">
              <a:avLst/>
            </a:prstGeom>
            <a:solidFill>
              <a:srgbClr val="5091B7">
                <a:alpha val="9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Group 36">
              <a:extLst>
                <a:ext uri="{FF2B5EF4-FFF2-40B4-BE49-F238E27FC236}">
                  <a16:creationId xmlns:a16="http://schemas.microsoft.com/office/drawing/2014/main" id="{DDF89431-8271-342B-7E94-3D6A68F1D8F3}"/>
                </a:ext>
              </a:extLst>
            </p:cNvPr>
            <p:cNvGrpSpPr/>
            <p:nvPr/>
          </p:nvGrpSpPr>
          <p:grpSpPr>
            <a:xfrm>
              <a:off x="1610478" y="5730621"/>
              <a:ext cx="8785441" cy="501550"/>
              <a:chOff x="1610478" y="5730621"/>
              <a:chExt cx="8785441" cy="501550"/>
            </a:xfrm>
          </p:grpSpPr>
          <p:cxnSp>
            <p:nvCxnSpPr>
              <p:cNvPr id="38" name="Straight Connector 37">
                <a:extLst>
                  <a:ext uri="{FF2B5EF4-FFF2-40B4-BE49-F238E27FC236}">
                    <a16:creationId xmlns:a16="http://schemas.microsoft.com/office/drawing/2014/main" id="{E88E68B9-8E4A-2D95-FA5E-EB399D330B24}"/>
                  </a:ext>
                </a:extLst>
              </p:cNvPr>
              <p:cNvCxnSpPr>
                <a:cxnSpLocks/>
              </p:cNvCxnSpPr>
              <p:nvPr/>
            </p:nvCxnSpPr>
            <p:spPr>
              <a:xfrm>
                <a:off x="1610478" y="5730621"/>
                <a:ext cx="8785441" cy="0"/>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7497A156-BBCD-563C-E763-50A021171A09}"/>
                  </a:ext>
                </a:extLst>
              </p:cNvPr>
              <p:cNvSpPr txBox="1"/>
              <p:nvPr/>
            </p:nvSpPr>
            <p:spPr>
              <a:xfrm>
                <a:off x="5492509" y="5770506"/>
                <a:ext cx="1017907" cy="461665"/>
              </a:xfrm>
              <a:prstGeom prst="rect">
                <a:avLst/>
              </a:prstGeom>
              <a:noFill/>
            </p:spPr>
            <p:txBody>
              <a:bodyPr wrap="none" rtlCol="0">
                <a:spAutoFit/>
              </a:bodyPr>
              <a:lstStyle/>
              <a:p>
                <a:r>
                  <a:rPr lang="en-US" sz="2400" i="1" dirty="0"/>
                  <a:t>Tempo</a:t>
                </a:r>
              </a:p>
            </p:txBody>
          </p:sp>
        </p:grpSp>
        <p:cxnSp>
          <p:nvCxnSpPr>
            <p:cNvPr id="33" name="Straight Connector 32">
              <a:extLst>
                <a:ext uri="{FF2B5EF4-FFF2-40B4-BE49-F238E27FC236}">
                  <a16:creationId xmlns:a16="http://schemas.microsoft.com/office/drawing/2014/main" id="{E4631A7F-C054-429A-67A9-C1D484589968}"/>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55FCD001-757D-2328-25D3-EA62AC49D9E8}"/>
              </a:ext>
            </a:extLst>
          </p:cNvPr>
          <p:cNvGrpSpPr/>
          <p:nvPr/>
        </p:nvGrpSpPr>
        <p:grpSpPr>
          <a:xfrm rot="5400000">
            <a:off x="3857814" y="1821567"/>
            <a:ext cx="4081725" cy="3902629"/>
            <a:chOff x="3808442" y="1864744"/>
            <a:chExt cx="4034218" cy="3852658"/>
          </a:xfrm>
        </p:grpSpPr>
        <p:grpSp>
          <p:nvGrpSpPr>
            <p:cNvPr id="6" name="Group 5">
              <a:extLst>
                <a:ext uri="{FF2B5EF4-FFF2-40B4-BE49-F238E27FC236}">
                  <a16:creationId xmlns:a16="http://schemas.microsoft.com/office/drawing/2014/main" id="{CBD9647D-DC21-4428-25C4-478DD060A7DC}"/>
                </a:ext>
              </a:extLst>
            </p:cNvPr>
            <p:cNvGrpSpPr/>
            <p:nvPr/>
          </p:nvGrpSpPr>
          <p:grpSpPr>
            <a:xfrm>
              <a:off x="3958119" y="1878863"/>
              <a:ext cx="3809600" cy="3838539"/>
              <a:chOff x="3958119" y="1878863"/>
              <a:chExt cx="3809600" cy="3838539"/>
            </a:xfrm>
          </p:grpSpPr>
          <p:sp>
            <p:nvSpPr>
              <p:cNvPr id="8" name="Rectangle 7">
                <a:extLst>
                  <a:ext uri="{FF2B5EF4-FFF2-40B4-BE49-F238E27FC236}">
                    <a16:creationId xmlns:a16="http://schemas.microsoft.com/office/drawing/2014/main" id="{A81E11C7-6474-A06E-8336-8E0EBE1B5E22}"/>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2EFA5A3-C139-98D0-E256-51CE5DA3EA39}"/>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105178F5-77FD-2A7C-0C6A-7758F003F556}"/>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88E91AA4-596D-E305-077A-BFBA29ED5E9C}"/>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8999E2E6-1709-F95C-00C4-6470D2397750}"/>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6E2D9FF-DD50-AB9F-92E1-42D667A1472B}"/>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4E6D5EA0-8DDE-3D54-8A6B-9EE7EE208AF3}"/>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B5E52735-7FF6-AA9F-8C33-503AFF9B9EBA}"/>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2E692B16-DEC5-68C1-2BD6-A34F0328A144}"/>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80F282D-C813-55B4-CA71-5805F13C1BE6}"/>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B0B94411-9E3E-15A5-A305-6B3BD7823923}"/>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3DE5F82C-8BBA-DB59-EFFC-6EE2DB957B19}"/>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7" name="Straight Connector 6">
              <a:extLst>
                <a:ext uri="{FF2B5EF4-FFF2-40B4-BE49-F238E27FC236}">
                  <a16:creationId xmlns:a16="http://schemas.microsoft.com/office/drawing/2014/main" id="{F8AC4960-A20F-9108-8A73-1F8A7B52210B}"/>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0" name="Group 59">
            <a:extLst>
              <a:ext uri="{FF2B5EF4-FFF2-40B4-BE49-F238E27FC236}">
                <a16:creationId xmlns:a16="http://schemas.microsoft.com/office/drawing/2014/main" id="{DBB7B7A0-BF10-C779-76AE-9C3ABFB77A84}"/>
              </a:ext>
            </a:extLst>
          </p:cNvPr>
          <p:cNvGrpSpPr/>
          <p:nvPr/>
        </p:nvGrpSpPr>
        <p:grpSpPr>
          <a:xfrm>
            <a:off x="7966473" y="1872121"/>
            <a:ext cx="2050395" cy="3840573"/>
            <a:chOff x="7966473" y="1872121"/>
            <a:chExt cx="2050395" cy="3840573"/>
          </a:xfrm>
        </p:grpSpPr>
        <p:grpSp>
          <p:nvGrpSpPr>
            <p:cNvPr id="53" name="Group 52">
              <a:extLst>
                <a:ext uri="{FF2B5EF4-FFF2-40B4-BE49-F238E27FC236}">
                  <a16:creationId xmlns:a16="http://schemas.microsoft.com/office/drawing/2014/main" id="{2A4BB05D-2B80-A91F-D2C1-87CCD3670193}"/>
                </a:ext>
              </a:extLst>
            </p:cNvPr>
            <p:cNvGrpSpPr/>
            <p:nvPr/>
          </p:nvGrpSpPr>
          <p:grpSpPr>
            <a:xfrm>
              <a:off x="7966473" y="2503575"/>
              <a:ext cx="865971" cy="369332"/>
              <a:chOff x="7877734" y="2503575"/>
              <a:chExt cx="865971" cy="369332"/>
            </a:xfrm>
          </p:grpSpPr>
          <p:sp>
            <p:nvSpPr>
              <p:cNvPr id="51" name="Right Brace 50">
                <a:extLst>
                  <a:ext uri="{FF2B5EF4-FFF2-40B4-BE49-F238E27FC236}">
                    <a16:creationId xmlns:a16="http://schemas.microsoft.com/office/drawing/2014/main" id="{64787A2B-4D5B-A162-74AE-FDCF41C38BD3}"/>
                  </a:ext>
                </a:extLst>
              </p:cNvPr>
              <p:cNvSpPr/>
              <p:nvPr/>
            </p:nvSpPr>
            <p:spPr>
              <a:xfrm>
                <a:off x="7877734" y="2539488"/>
                <a:ext cx="113715" cy="31653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2" name="TextBox 51">
                <a:extLst>
                  <a:ext uri="{FF2B5EF4-FFF2-40B4-BE49-F238E27FC236}">
                    <a16:creationId xmlns:a16="http://schemas.microsoft.com/office/drawing/2014/main" id="{CC37B3B6-B630-817D-42E6-4962662057ED}"/>
                  </a:ext>
                </a:extLst>
              </p:cNvPr>
              <p:cNvSpPr txBox="1"/>
              <p:nvPr/>
            </p:nvSpPr>
            <p:spPr>
              <a:xfrm>
                <a:off x="7932264" y="2503575"/>
                <a:ext cx="811441" cy="369332"/>
              </a:xfrm>
              <a:prstGeom prst="rect">
                <a:avLst/>
              </a:prstGeom>
              <a:noFill/>
            </p:spPr>
            <p:txBody>
              <a:bodyPr wrap="none" rtlCol="0">
                <a:spAutoFit/>
              </a:bodyPr>
              <a:lstStyle/>
              <a:p>
                <a:r>
                  <a:rPr lang="en-US" dirty="0"/>
                  <a:t>15 kHz</a:t>
                </a:r>
              </a:p>
            </p:txBody>
          </p:sp>
        </p:grpSp>
        <p:sp>
          <p:nvSpPr>
            <p:cNvPr id="55" name="Right Brace 54">
              <a:extLst>
                <a:ext uri="{FF2B5EF4-FFF2-40B4-BE49-F238E27FC236}">
                  <a16:creationId xmlns:a16="http://schemas.microsoft.com/office/drawing/2014/main" id="{39B767D7-86C2-D9AD-8D23-8DBB1D35EC51}"/>
                </a:ext>
              </a:extLst>
            </p:cNvPr>
            <p:cNvSpPr/>
            <p:nvPr/>
          </p:nvSpPr>
          <p:spPr>
            <a:xfrm>
              <a:off x="8881416" y="1872121"/>
              <a:ext cx="260028" cy="3840573"/>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6" name="TextBox 55">
              <a:extLst>
                <a:ext uri="{FF2B5EF4-FFF2-40B4-BE49-F238E27FC236}">
                  <a16:creationId xmlns:a16="http://schemas.microsoft.com/office/drawing/2014/main" id="{81191027-6466-9413-A6DF-A8764B146C16}"/>
                </a:ext>
              </a:extLst>
            </p:cNvPr>
            <p:cNvSpPr txBox="1"/>
            <p:nvPr/>
          </p:nvSpPr>
          <p:spPr>
            <a:xfrm>
              <a:off x="9088409" y="3624624"/>
              <a:ext cx="928459" cy="369332"/>
            </a:xfrm>
            <a:prstGeom prst="rect">
              <a:avLst/>
            </a:prstGeom>
            <a:noFill/>
          </p:spPr>
          <p:txBody>
            <a:bodyPr wrap="none" rtlCol="0">
              <a:spAutoFit/>
            </a:bodyPr>
            <a:lstStyle/>
            <a:p>
              <a:r>
                <a:rPr lang="en-US" dirty="0"/>
                <a:t>180 kHz</a:t>
              </a:r>
            </a:p>
          </p:txBody>
        </p:sp>
      </p:grpSp>
      <p:grpSp>
        <p:nvGrpSpPr>
          <p:cNvPr id="59" name="Group 58">
            <a:extLst>
              <a:ext uri="{FF2B5EF4-FFF2-40B4-BE49-F238E27FC236}">
                <a16:creationId xmlns:a16="http://schemas.microsoft.com/office/drawing/2014/main" id="{2B77AE09-5B11-A5CA-2936-FB20004BA54B}"/>
              </a:ext>
            </a:extLst>
          </p:cNvPr>
          <p:cNvGrpSpPr/>
          <p:nvPr/>
        </p:nvGrpSpPr>
        <p:grpSpPr>
          <a:xfrm>
            <a:off x="3428154" y="1870116"/>
            <a:ext cx="523200" cy="3843068"/>
            <a:chOff x="3428154" y="1870116"/>
            <a:chExt cx="523200" cy="3843068"/>
          </a:xfrm>
        </p:grpSpPr>
        <p:grpSp>
          <p:nvGrpSpPr>
            <p:cNvPr id="50" name="Group 49">
              <a:extLst>
                <a:ext uri="{FF2B5EF4-FFF2-40B4-BE49-F238E27FC236}">
                  <a16:creationId xmlns:a16="http://schemas.microsoft.com/office/drawing/2014/main" id="{C6FBA4C2-A3DB-587B-0303-0142B82CD98F}"/>
                </a:ext>
              </a:extLst>
            </p:cNvPr>
            <p:cNvGrpSpPr/>
            <p:nvPr/>
          </p:nvGrpSpPr>
          <p:grpSpPr>
            <a:xfrm>
              <a:off x="3428154" y="1964318"/>
              <a:ext cx="461665" cy="2354145"/>
              <a:chOff x="3428154" y="1964318"/>
              <a:chExt cx="461665" cy="2354145"/>
            </a:xfrm>
          </p:grpSpPr>
          <p:sp>
            <p:nvSpPr>
              <p:cNvPr id="31" name="TextBox 30">
                <a:extLst>
                  <a:ext uri="{FF2B5EF4-FFF2-40B4-BE49-F238E27FC236}">
                    <a16:creationId xmlns:a16="http://schemas.microsoft.com/office/drawing/2014/main" id="{ACD8966A-2B3B-7C76-F303-6234B96D43BF}"/>
                  </a:ext>
                </a:extLst>
              </p:cNvPr>
              <p:cNvSpPr txBox="1"/>
              <p:nvPr/>
            </p:nvSpPr>
            <p:spPr>
              <a:xfrm rot="16200000">
                <a:off x="2897015" y="3325659"/>
                <a:ext cx="1523943" cy="461665"/>
              </a:xfrm>
              <a:prstGeom prst="rect">
                <a:avLst/>
              </a:prstGeom>
              <a:noFill/>
            </p:spPr>
            <p:txBody>
              <a:bodyPr wrap="none" rtlCol="0">
                <a:spAutoFit/>
              </a:bodyPr>
              <a:lstStyle/>
              <a:p>
                <a:r>
                  <a:rPr lang="en-US" sz="2400" dirty="0" err="1"/>
                  <a:t>frequência</a:t>
                </a:r>
                <a:endParaRPr lang="en-US" sz="2400" dirty="0"/>
              </a:p>
            </p:txBody>
          </p:sp>
          <p:cxnSp>
            <p:nvCxnSpPr>
              <p:cNvPr id="35" name="Straight Arrow Connector 34">
                <a:extLst>
                  <a:ext uri="{FF2B5EF4-FFF2-40B4-BE49-F238E27FC236}">
                    <a16:creationId xmlns:a16="http://schemas.microsoft.com/office/drawing/2014/main" id="{5F91FF52-F8B8-710D-CAAE-540F20C06200}"/>
                  </a:ext>
                </a:extLst>
              </p:cNvPr>
              <p:cNvCxnSpPr>
                <a:cxnSpLocks/>
              </p:cNvCxnSpPr>
              <p:nvPr/>
            </p:nvCxnSpPr>
            <p:spPr>
              <a:xfrm flipV="1">
                <a:off x="3699524" y="1964318"/>
                <a:ext cx="0" cy="85768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8" name="Straight Connector 57">
              <a:extLst>
                <a:ext uri="{FF2B5EF4-FFF2-40B4-BE49-F238E27FC236}">
                  <a16:creationId xmlns:a16="http://schemas.microsoft.com/office/drawing/2014/main" id="{181EE0E5-8A8A-FE4A-2C67-00404C9833D5}"/>
                </a:ext>
              </a:extLst>
            </p:cNvPr>
            <p:cNvCxnSpPr/>
            <p:nvPr/>
          </p:nvCxnSpPr>
          <p:spPr>
            <a:xfrm>
              <a:off x="3951354" y="1870116"/>
              <a:ext cx="0" cy="384306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 name="Title 1">
            <a:extLst>
              <a:ext uri="{FF2B5EF4-FFF2-40B4-BE49-F238E27FC236}">
                <a16:creationId xmlns:a16="http://schemas.microsoft.com/office/drawing/2014/main" id="{C9E403BA-CD16-8B8B-24F6-1DBAF3AEC8E8}"/>
              </a:ext>
            </a:extLst>
          </p:cNvPr>
          <p:cNvSpPr>
            <a:spLocks noGrp="1"/>
          </p:cNvSpPr>
          <p:nvPr>
            <p:ph type="title"/>
          </p:nvPr>
        </p:nvSpPr>
        <p:spPr>
          <a:xfrm>
            <a:off x="618455" y="278688"/>
            <a:ext cx="11088635" cy="894622"/>
          </a:xfrm>
        </p:spPr>
        <p:txBody>
          <a:bodyPr>
            <a:normAutofit/>
          </a:bodyPr>
          <a:lstStyle/>
          <a:p>
            <a:r>
              <a:rPr lang="en-US" dirty="0"/>
              <a:t>OFDMA: </a:t>
            </a:r>
            <a:r>
              <a:rPr lang="en-US" dirty="0" err="1">
                <a:solidFill>
                  <a:srgbClr val="0012A0"/>
                </a:solidFill>
              </a:rPr>
              <a:t>subportadoras</a:t>
            </a:r>
            <a:r>
              <a:rPr lang="en-US" dirty="0">
                <a:solidFill>
                  <a:srgbClr val="0012A0"/>
                </a:solidFill>
              </a:rPr>
              <a:t> e tempo</a:t>
            </a:r>
          </a:p>
        </p:txBody>
      </p:sp>
      <p:sp>
        <p:nvSpPr>
          <p:cNvPr id="36" name="Slide Number Placeholder 35">
            <a:extLst>
              <a:ext uri="{FF2B5EF4-FFF2-40B4-BE49-F238E27FC236}">
                <a16:creationId xmlns:a16="http://schemas.microsoft.com/office/drawing/2014/main" id="{6360BEA1-5ED2-8C25-B96D-9053244C76E3}"/>
              </a:ext>
            </a:extLst>
          </p:cNvPr>
          <p:cNvSpPr>
            <a:spLocks noGrp="1"/>
          </p:cNvSpPr>
          <p:nvPr>
            <p:ph type="sldNum" sz="quarter" idx="4"/>
          </p:nvPr>
        </p:nvSpPr>
        <p:spPr/>
        <p:txBody>
          <a:bodyPr/>
          <a:lstStyle/>
          <a:p>
            <a:r>
              <a:rPr lang="en-US"/>
              <a:t>Wireless and Mobile Networks: 7-</a:t>
            </a:r>
            <a:fld id="{C4204591-24BD-A542-B9D5-F8D8A88D2FEE}" type="slidenum">
              <a:rPr lang="en-US" smtClean="0"/>
              <a:pPr/>
              <a:t>55</a:t>
            </a:fld>
            <a:endParaRPr lang="en-US" dirty="0"/>
          </a:p>
        </p:txBody>
      </p:sp>
    </p:spTree>
    <p:extLst>
      <p:ext uri="{BB962C8B-B14F-4D97-AF65-F5344CB8AC3E}">
        <p14:creationId xmlns:p14="http://schemas.microsoft.com/office/powerpoint/2010/main" val="36139293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nodeType="withEffect">
                                  <p:stCondLst>
                                    <p:cond delay="0"/>
                                  </p:stCondLst>
                                  <p:childTnLst>
                                    <p:animEffect transition="out" filter="dissolv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10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dissolve">
                                      <p:cBhvr>
                                        <p:cTn id="15" dur="500"/>
                                        <p:tgtEl>
                                          <p:spTgt spid="5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gtEl>
                                        <p:attrNameLst>
                                          <p:attrName>style.visibility</p:attrName>
                                        </p:attrNameLst>
                                      </p:cBhvr>
                                      <p:to>
                                        <p:strVal val="visible"/>
                                      </p:to>
                                    </p:set>
                                    <p:animEffect transition="in" filter="dissolve">
                                      <p:cBhvr>
                                        <p:cTn id="20"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55FCD001-757D-2328-25D3-EA62AC49D9E8}"/>
              </a:ext>
            </a:extLst>
          </p:cNvPr>
          <p:cNvGrpSpPr/>
          <p:nvPr/>
        </p:nvGrpSpPr>
        <p:grpSpPr>
          <a:xfrm rot="5400000">
            <a:off x="3857814" y="1821567"/>
            <a:ext cx="4081725" cy="3902629"/>
            <a:chOff x="3808442" y="1864744"/>
            <a:chExt cx="4034218" cy="3852658"/>
          </a:xfrm>
        </p:grpSpPr>
        <p:grpSp>
          <p:nvGrpSpPr>
            <p:cNvPr id="6" name="Group 5">
              <a:extLst>
                <a:ext uri="{FF2B5EF4-FFF2-40B4-BE49-F238E27FC236}">
                  <a16:creationId xmlns:a16="http://schemas.microsoft.com/office/drawing/2014/main" id="{CBD9647D-DC21-4428-25C4-478DD060A7DC}"/>
                </a:ext>
              </a:extLst>
            </p:cNvPr>
            <p:cNvGrpSpPr/>
            <p:nvPr/>
          </p:nvGrpSpPr>
          <p:grpSpPr>
            <a:xfrm>
              <a:off x="3958119" y="1878863"/>
              <a:ext cx="3809600" cy="3838539"/>
              <a:chOff x="3958119" y="1878863"/>
              <a:chExt cx="3809600" cy="3838539"/>
            </a:xfrm>
          </p:grpSpPr>
          <p:sp>
            <p:nvSpPr>
              <p:cNvPr id="8" name="Rectangle 7">
                <a:extLst>
                  <a:ext uri="{FF2B5EF4-FFF2-40B4-BE49-F238E27FC236}">
                    <a16:creationId xmlns:a16="http://schemas.microsoft.com/office/drawing/2014/main" id="{A81E11C7-6474-A06E-8336-8E0EBE1B5E22}"/>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2EFA5A3-C139-98D0-E256-51CE5DA3EA39}"/>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105178F5-77FD-2A7C-0C6A-7758F003F556}"/>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88E91AA4-596D-E305-077A-BFBA29ED5E9C}"/>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8999E2E6-1709-F95C-00C4-6470D2397750}"/>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6E2D9FF-DD50-AB9F-92E1-42D667A1472B}"/>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4E6D5EA0-8DDE-3D54-8A6B-9EE7EE208AF3}"/>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B5E52735-7FF6-AA9F-8C33-503AFF9B9EBA}"/>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2E692B16-DEC5-68C1-2BD6-A34F0328A144}"/>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80F282D-C813-55B4-CA71-5805F13C1BE6}"/>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B0B94411-9E3E-15A5-A305-6B3BD7823923}"/>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3DE5F82C-8BBA-DB59-EFFC-6EE2DB957B19}"/>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7" name="Straight Connector 6">
              <a:extLst>
                <a:ext uri="{FF2B5EF4-FFF2-40B4-BE49-F238E27FC236}">
                  <a16:creationId xmlns:a16="http://schemas.microsoft.com/office/drawing/2014/main" id="{F8AC4960-A20F-9108-8A73-1F8A7B52210B}"/>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2B77AE09-5B11-A5CA-2936-FB20004BA54B}"/>
              </a:ext>
            </a:extLst>
          </p:cNvPr>
          <p:cNvGrpSpPr/>
          <p:nvPr/>
        </p:nvGrpSpPr>
        <p:grpSpPr>
          <a:xfrm>
            <a:off x="3428153" y="1892694"/>
            <a:ext cx="523201" cy="3843068"/>
            <a:chOff x="3428153" y="1870116"/>
            <a:chExt cx="523201" cy="3843068"/>
          </a:xfrm>
        </p:grpSpPr>
        <p:grpSp>
          <p:nvGrpSpPr>
            <p:cNvPr id="50" name="Group 49">
              <a:extLst>
                <a:ext uri="{FF2B5EF4-FFF2-40B4-BE49-F238E27FC236}">
                  <a16:creationId xmlns:a16="http://schemas.microsoft.com/office/drawing/2014/main" id="{C6FBA4C2-A3DB-587B-0303-0142B82CD98F}"/>
                </a:ext>
              </a:extLst>
            </p:cNvPr>
            <p:cNvGrpSpPr/>
            <p:nvPr/>
          </p:nvGrpSpPr>
          <p:grpSpPr>
            <a:xfrm>
              <a:off x="3428153" y="1964318"/>
              <a:ext cx="461665" cy="2354145"/>
              <a:chOff x="3428153" y="1964318"/>
              <a:chExt cx="461665" cy="2354145"/>
            </a:xfrm>
          </p:grpSpPr>
          <p:sp>
            <p:nvSpPr>
              <p:cNvPr id="31" name="TextBox 30">
                <a:extLst>
                  <a:ext uri="{FF2B5EF4-FFF2-40B4-BE49-F238E27FC236}">
                    <a16:creationId xmlns:a16="http://schemas.microsoft.com/office/drawing/2014/main" id="{ACD8966A-2B3B-7C76-F303-6234B96D43BF}"/>
                  </a:ext>
                </a:extLst>
              </p:cNvPr>
              <p:cNvSpPr txBox="1"/>
              <p:nvPr/>
            </p:nvSpPr>
            <p:spPr>
              <a:xfrm rot="16200000">
                <a:off x="2897014" y="3325659"/>
                <a:ext cx="1523943" cy="461665"/>
              </a:xfrm>
              <a:prstGeom prst="rect">
                <a:avLst/>
              </a:prstGeom>
              <a:noFill/>
            </p:spPr>
            <p:txBody>
              <a:bodyPr wrap="none" rtlCol="0">
                <a:spAutoFit/>
              </a:bodyPr>
              <a:lstStyle/>
              <a:p>
                <a:r>
                  <a:rPr lang="en-US" sz="2400" dirty="0" err="1"/>
                  <a:t>frequência</a:t>
                </a:r>
                <a:endParaRPr lang="en-US" sz="2400" dirty="0"/>
              </a:p>
            </p:txBody>
          </p:sp>
          <p:cxnSp>
            <p:nvCxnSpPr>
              <p:cNvPr id="35" name="Straight Arrow Connector 34">
                <a:extLst>
                  <a:ext uri="{FF2B5EF4-FFF2-40B4-BE49-F238E27FC236}">
                    <a16:creationId xmlns:a16="http://schemas.microsoft.com/office/drawing/2014/main" id="{5F91FF52-F8B8-710D-CAAE-540F20C06200}"/>
                  </a:ext>
                </a:extLst>
              </p:cNvPr>
              <p:cNvCxnSpPr>
                <a:cxnSpLocks/>
              </p:cNvCxnSpPr>
              <p:nvPr/>
            </p:nvCxnSpPr>
            <p:spPr>
              <a:xfrm flipV="1">
                <a:off x="3699524" y="1964318"/>
                <a:ext cx="0" cy="85768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8" name="Straight Connector 57">
              <a:extLst>
                <a:ext uri="{FF2B5EF4-FFF2-40B4-BE49-F238E27FC236}">
                  <a16:creationId xmlns:a16="http://schemas.microsoft.com/office/drawing/2014/main" id="{181EE0E5-8A8A-FE4A-2C67-00404C9833D5}"/>
                </a:ext>
              </a:extLst>
            </p:cNvPr>
            <p:cNvCxnSpPr/>
            <p:nvPr/>
          </p:nvCxnSpPr>
          <p:spPr>
            <a:xfrm>
              <a:off x="3951354" y="1870116"/>
              <a:ext cx="0" cy="384306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3F2A2EA4-06F7-85E1-2D4F-94B7F2F6BDE5}"/>
              </a:ext>
            </a:extLst>
          </p:cNvPr>
          <p:cNvGrpSpPr/>
          <p:nvPr/>
        </p:nvGrpSpPr>
        <p:grpSpPr>
          <a:xfrm>
            <a:off x="4508694" y="1878636"/>
            <a:ext cx="3324229" cy="3859139"/>
            <a:chOff x="4508694" y="1878636"/>
            <a:chExt cx="3324229" cy="3859139"/>
          </a:xfrm>
        </p:grpSpPr>
        <p:cxnSp>
          <p:nvCxnSpPr>
            <p:cNvPr id="84" name="Straight Connector 83">
              <a:extLst>
                <a:ext uri="{FF2B5EF4-FFF2-40B4-BE49-F238E27FC236}">
                  <a16:creationId xmlns:a16="http://schemas.microsoft.com/office/drawing/2014/main" id="{119F8B95-6755-EE74-A43A-CC01BA834600}"/>
                </a:ext>
              </a:extLst>
            </p:cNvPr>
            <p:cNvCxnSpPr/>
            <p:nvPr/>
          </p:nvCxnSpPr>
          <p:spPr>
            <a:xfrm>
              <a:off x="4508694" y="1882816"/>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40D18129-D434-E3CC-2041-810A7F80BF48}"/>
                </a:ext>
              </a:extLst>
            </p:cNvPr>
            <p:cNvCxnSpPr/>
            <p:nvPr/>
          </p:nvCxnSpPr>
          <p:spPr>
            <a:xfrm>
              <a:off x="5060247" y="1881144"/>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61B7789D-5371-0467-8C72-242635C1F187}"/>
                </a:ext>
              </a:extLst>
            </p:cNvPr>
            <p:cNvCxnSpPr/>
            <p:nvPr/>
          </p:nvCxnSpPr>
          <p:spPr>
            <a:xfrm>
              <a:off x="5612389" y="1880308"/>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50ECD7D2-FA0D-F153-D557-46685F1A41F6}"/>
                </a:ext>
              </a:extLst>
            </p:cNvPr>
            <p:cNvCxnSpPr/>
            <p:nvPr/>
          </p:nvCxnSpPr>
          <p:spPr>
            <a:xfrm>
              <a:off x="6164531" y="1879472"/>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DAE8A3BF-B647-3ACF-11E1-2FA3D3F7B716}"/>
                </a:ext>
              </a:extLst>
            </p:cNvPr>
            <p:cNvCxnSpPr/>
            <p:nvPr/>
          </p:nvCxnSpPr>
          <p:spPr>
            <a:xfrm>
              <a:off x="6719848" y="1878636"/>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48F1ED01-23DA-2AC8-A7F1-0522D06C59D6}"/>
                </a:ext>
              </a:extLst>
            </p:cNvPr>
            <p:cNvCxnSpPr/>
            <p:nvPr/>
          </p:nvCxnSpPr>
          <p:spPr>
            <a:xfrm>
              <a:off x="7275165" y="1880975"/>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052858CA-2AD5-FEE8-E3C2-A877D0884C93}"/>
                </a:ext>
              </a:extLst>
            </p:cNvPr>
            <p:cNvCxnSpPr/>
            <p:nvPr/>
          </p:nvCxnSpPr>
          <p:spPr>
            <a:xfrm>
              <a:off x="7830482" y="1883314"/>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cxnSp>
        <p:nvCxnSpPr>
          <p:cNvPr id="108" name="Straight Connector 107">
            <a:extLst>
              <a:ext uri="{FF2B5EF4-FFF2-40B4-BE49-F238E27FC236}">
                <a16:creationId xmlns:a16="http://schemas.microsoft.com/office/drawing/2014/main" id="{DE90866B-191F-7F72-A783-72A84812ED49}"/>
              </a:ext>
            </a:extLst>
          </p:cNvPr>
          <p:cNvCxnSpPr>
            <a:cxnSpLocks/>
          </p:cNvCxnSpPr>
          <p:nvPr/>
        </p:nvCxnSpPr>
        <p:spPr>
          <a:xfrm>
            <a:off x="3954008" y="5748607"/>
            <a:ext cx="389598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8FB898A6-E9D7-3C82-1D32-8ECEF5725F63}"/>
              </a:ext>
            </a:extLst>
          </p:cNvPr>
          <p:cNvGrpSpPr/>
          <p:nvPr/>
        </p:nvGrpSpPr>
        <p:grpSpPr>
          <a:xfrm rot="5400000">
            <a:off x="6395579" y="4808939"/>
            <a:ext cx="461665" cy="2439841"/>
            <a:chOff x="3428153" y="1964318"/>
            <a:chExt cx="461665" cy="2439841"/>
          </a:xfrm>
        </p:grpSpPr>
        <p:sp>
          <p:nvSpPr>
            <p:cNvPr id="113" name="TextBox 112">
              <a:extLst>
                <a:ext uri="{FF2B5EF4-FFF2-40B4-BE49-F238E27FC236}">
                  <a16:creationId xmlns:a16="http://schemas.microsoft.com/office/drawing/2014/main" id="{962D4C8A-4C76-365E-19CB-B47910E33523}"/>
                </a:ext>
              </a:extLst>
            </p:cNvPr>
            <p:cNvSpPr txBox="1"/>
            <p:nvPr/>
          </p:nvSpPr>
          <p:spPr>
            <a:xfrm rot="16200000">
              <a:off x="3155547" y="3669887"/>
              <a:ext cx="1006878" cy="461665"/>
            </a:xfrm>
            <a:prstGeom prst="rect">
              <a:avLst/>
            </a:prstGeom>
            <a:noFill/>
          </p:spPr>
          <p:txBody>
            <a:bodyPr wrap="none" rtlCol="0">
              <a:spAutoFit/>
            </a:bodyPr>
            <a:lstStyle/>
            <a:p>
              <a:pPr algn="ctr"/>
              <a:r>
                <a:rPr lang="en-US" sz="2400" dirty="0"/>
                <a:t>tempo</a:t>
              </a:r>
            </a:p>
          </p:txBody>
        </p:sp>
        <p:cxnSp>
          <p:nvCxnSpPr>
            <p:cNvPr id="114" name="Straight Arrow Connector 113">
              <a:extLst>
                <a:ext uri="{FF2B5EF4-FFF2-40B4-BE49-F238E27FC236}">
                  <a16:creationId xmlns:a16="http://schemas.microsoft.com/office/drawing/2014/main" id="{1D15564A-851D-EA47-526F-F69741279841}"/>
                </a:ext>
              </a:extLst>
            </p:cNvPr>
            <p:cNvCxnSpPr>
              <a:cxnSpLocks/>
            </p:cNvCxnSpPr>
            <p:nvPr/>
          </p:nvCxnSpPr>
          <p:spPr>
            <a:xfrm flipV="1">
              <a:off x="3699524" y="1964318"/>
              <a:ext cx="0" cy="85768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7" name="Group 126">
            <a:extLst>
              <a:ext uri="{FF2B5EF4-FFF2-40B4-BE49-F238E27FC236}">
                <a16:creationId xmlns:a16="http://schemas.microsoft.com/office/drawing/2014/main" id="{4CAD0DA3-3833-5E52-C4EF-D13A59DCD97B}"/>
              </a:ext>
            </a:extLst>
          </p:cNvPr>
          <p:cNvGrpSpPr/>
          <p:nvPr/>
        </p:nvGrpSpPr>
        <p:grpSpPr>
          <a:xfrm>
            <a:off x="3945722" y="964075"/>
            <a:ext cx="3879885" cy="884926"/>
            <a:chOff x="3945722" y="964075"/>
            <a:chExt cx="3879885" cy="884926"/>
          </a:xfrm>
        </p:grpSpPr>
        <p:sp>
          <p:nvSpPr>
            <p:cNvPr id="119" name="Right Brace 118">
              <a:extLst>
                <a:ext uri="{FF2B5EF4-FFF2-40B4-BE49-F238E27FC236}">
                  <a16:creationId xmlns:a16="http://schemas.microsoft.com/office/drawing/2014/main" id="{7CC9A032-76B1-5703-14D6-335EF77F0889}"/>
                </a:ext>
              </a:extLst>
            </p:cNvPr>
            <p:cNvSpPr/>
            <p:nvPr/>
          </p:nvSpPr>
          <p:spPr>
            <a:xfrm rot="16200000">
              <a:off x="6935084" y="1508918"/>
              <a:ext cx="135346" cy="54482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0" name="TextBox 119">
              <a:extLst>
                <a:ext uri="{FF2B5EF4-FFF2-40B4-BE49-F238E27FC236}">
                  <a16:creationId xmlns:a16="http://schemas.microsoft.com/office/drawing/2014/main" id="{224C4114-AEF8-AB3E-628C-8B8B27E14079}"/>
                </a:ext>
              </a:extLst>
            </p:cNvPr>
            <p:cNvSpPr txBox="1"/>
            <p:nvPr/>
          </p:nvSpPr>
          <p:spPr>
            <a:xfrm>
              <a:off x="6648333" y="1458627"/>
              <a:ext cx="708848" cy="307777"/>
            </a:xfrm>
            <a:prstGeom prst="rect">
              <a:avLst/>
            </a:prstGeom>
            <a:noFill/>
          </p:spPr>
          <p:txBody>
            <a:bodyPr wrap="none" rtlCol="0">
              <a:spAutoFit/>
            </a:bodyPr>
            <a:lstStyle/>
            <a:p>
              <a:r>
                <a:rPr lang="en-US" sz="1400" dirty="0"/>
                <a:t>66,6 µs</a:t>
              </a:r>
            </a:p>
          </p:txBody>
        </p:sp>
        <p:sp>
          <p:nvSpPr>
            <p:cNvPr id="117" name="Right Brace 116">
              <a:extLst>
                <a:ext uri="{FF2B5EF4-FFF2-40B4-BE49-F238E27FC236}">
                  <a16:creationId xmlns:a16="http://schemas.microsoft.com/office/drawing/2014/main" id="{C6368615-D7F9-2F92-7879-CA6E8D39F62C}"/>
                </a:ext>
              </a:extLst>
            </p:cNvPr>
            <p:cNvSpPr/>
            <p:nvPr/>
          </p:nvSpPr>
          <p:spPr>
            <a:xfrm rot="16200000">
              <a:off x="5755651" y="-490010"/>
              <a:ext cx="260028" cy="387988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8" name="TextBox 117">
              <a:extLst>
                <a:ext uri="{FF2B5EF4-FFF2-40B4-BE49-F238E27FC236}">
                  <a16:creationId xmlns:a16="http://schemas.microsoft.com/office/drawing/2014/main" id="{B2132979-EE6A-8580-C780-9648D71EC2A4}"/>
                </a:ext>
              </a:extLst>
            </p:cNvPr>
            <p:cNvSpPr txBox="1"/>
            <p:nvPr/>
          </p:nvSpPr>
          <p:spPr>
            <a:xfrm>
              <a:off x="5079016" y="964075"/>
              <a:ext cx="1561593" cy="369332"/>
            </a:xfrm>
            <a:prstGeom prst="rect">
              <a:avLst/>
            </a:prstGeom>
            <a:noFill/>
          </p:spPr>
          <p:txBody>
            <a:bodyPr wrap="square" rtlCol="0">
              <a:spAutoFit/>
            </a:bodyPr>
            <a:lstStyle/>
            <a:p>
              <a:r>
                <a:rPr lang="en-US" b="1" dirty="0">
                  <a:solidFill>
                    <a:srgbClr val="C00000"/>
                  </a:solidFill>
                </a:rPr>
                <a:t>slot </a:t>
              </a:r>
              <a:r>
                <a:rPr lang="en-US" dirty="0"/>
                <a:t>de 0,5 </a:t>
              </a:r>
              <a:r>
                <a:rPr lang="en-US" dirty="0" err="1"/>
                <a:t>ms</a:t>
              </a:r>
              <a:endParaRPr lang="en-US" b="1" dirty="0">
                <a:solidFill>
                  <a:srgbClr val="C00000"/>
                </a:solidFill>
              </a:endParaRPr>
            </a:p>
          </p:txBody>
        </p:sp>
      </p:grpSp>
      <p:grpSp>
        <p:nvGrpSpPr>
          <p:cNvPr id="126" name="Group 125">
            <a:extLst>
              <a:ext uri="{FF2B5EF4-FFF2-40B4-BE49-F238E27FC236}">
                <a16:creationId xmlns:a16="http://schemas.microsoft.com/office/drawing/2014/main" id="{A1678BA6-5B55-CAE4-9AA0-3733E4F3962B}"/>
              </a:ext>
            </a:extLst>
          </p:cNvPr>
          <p:cNvGrpSpPr/>
          <p:nvPr/>
        </p:nvGrpSpPr>
        <p:grpSpPr>
          <a:xfrm>
            <a:off x="6314264" y="2143213"/>
            <a:ext cx="5572936" cy="3416320"/>
            <a:chOff x="6314264" y="2143213"/>
            <a:chExt cx="5572936" cy="3416320"/>
          </a:xfrm>
        </p:grpSpPr>
        <p:sp>
          <p:nvSpPr>
            <p:cNvPr id="121" name="Oval 120">
              <a:extLst>
                <a:ext uri="{FF2B5EF4-FFF2-40B4-BE49-F238E27FC236}">
                  <a16:creationId xmlns:a16="http://schemas.microsoft.com/office/drawing/2014/main" id="{1FCF17BE-B09F-0468-C8A4-90214970B6BF}"/>
                </a:ext>
              </a:extLst>
            </p:cNvPr>
            <p:cNvSpPr/>
            <p:nvPr/>
          </p:nvSpPr>
          <p:spPr>
            <a:xfrm>
              <a:off x="6314264" y="225558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Box 122">
              <a:extLst>
                <a:ext uri="{FF2B5EF4-FFF2-40B4-BE49-F238E27FC236}">
                  <a16:creationId xmlns:a16="http://schemas.microsoft.com/office/drawing/2014/main" id="{186181B0-9284-E936-8466-B86351703A82}"/>
                </a:ext>
              </a:extLst>
            </p:cNvPr>
            <p:cNvSpPr txBox="1"/>
            <p:nvPr/>
          </p:nvSpPr>
          <p:spPr>
            <a:xfrm>
              <a:off x="8194768" y="2143213"/>
              <a:ext cx="3692432" cy="3416320"/>
            </a:xfrm>
            <a:prstGeom prst="rect">
              <a:avLst/>
            </a:prstGeom>
            <a:noFill/>
          </p:spPr>
          <p:txBody>
            <a:bodyPr wrap="square" rtlCol="0">
              <a:spAutoFit/>
            </a:bodyPr>
            <a:lstStyle/>
            <a:p>
              <a:r>
                <a:rPr lang="pt-BR" sz="2400" dirty="0"/>
                <a:t>um “símbolo” pode ser transmitido por 66,6 µs (4G) em determinada frequência de </a:t>
              </a:r>
              <a:r>
                <a:rPr lang="pt-BR" sz="2400" dirty="0" err="1"/>
                <a:t>subportadora</a:t>
              </a:r>
              <a:endParaRPr lang="en-US" sz="2400" dirty="0"/>
            </a:p>
            <a:p>
              <a:pPr marL="238125" indent="-238125">
                <a:buClr>
                  <a:srgbClr val="0E00A3"/>
                </a:buClr>
                <a:buFont typeface="Wingdings" pitchFamily="2" charset="2"/>
                <a:buChar char="§"/>
              </a:pPr>
              <a:r>
                <a:rPr lang="pt-BR" sz="2400" i="1" dirty="0">
                  <a:solidFill>
                    <a:srgbClr val="C00000"/>
                  </a:solidFill>
                </a:rPr>
                <a:t>o número de bits (entre 2 e 8) no símbolo depende da técnica de modulação</a:t>
              </a:r>
              <a:r>
                <a:rPr lang="en-US" sz="2400" i="1" dirty="0">
                  <a:solidFill>
                    <a:srgbClr val="C00000"/>
                  </a:solidFill>
                </a:rPr>
                <a:t> </a:t>
              </a:r>
              <a:r>
                <a:rPr lang="pt-BR" sz="2400" dirty="0"/>
                <a:t>escolhida (que depende da qualidade do canal)</a:t>
              </a:r>
              <a:endParaRPr lang="en-US" sz="2400" dirty="0"/>
            </a:p>
          </p:txBody>
        </p:sp>
        <p:cxnSp>
          <p:nvCxnSpPr>
            <p:cNvPr id="125" name="Straight Connector 124">
              <a:extLst>
                <a:ext uri="{FF2B5EF4-FFF2-40B4-BE49-F238E27FC236}">
                  <a16:creationId xmlns:a16="http://schemas.microsoft.com/office/drawing/2014/main" id="{F560C110-E1B2-0A44-A0B9-AE87EC15236E}"/>
                </a:ext>
              </a:extLst>
            </p:cNvPr>
            <p:cNvCxnSpPr/>
            <p:nvPr/>
          </p:nvCxnSpPr>
          <p:spPr>
            <a:xfrm>
              <a:off x="6624282" y="2355574"/>
              <a:ext cx="1480212"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 name="Group 237">
            <a:extLst>
              <a:ext uri="{FF2B5EF4-FFF2-40B4-BE49-F238E27FC236}">
                <a16:creationId xmlns:a16="http://schemas.microsoft.com/office/drawing/2014/main" id="{4DC214BB-8740-6E99-8D38-7DA8189CFEEF}"/>
              </a:ext>
            </a:extLst>
          </p:cNvPr>
          <p:cNvGrpSpPr/>
          <p:nvPr/>
        </p:nvGrpSpPr>
        <p:grpSpPr>
          <a:xfrm>
            <a:off x="4097446" y="1927932"/>
            <a:ext cx="3578168" cy="3765304"/>
            <a:chOff x="4097446" y="1927932"/>
            <a:chExt cx="3578168" cy="3765304"/>
          </a:xfrm>
        </p:grpSpPr>
        <p:grpSp>
          <p:nvGrpSpPr>
            <p:cNvPr id="144" name="Group 143">
              <a:extLst>
                <a:ext uri="{FF2B5EF4-FFF2-40B4-BE49-F238E27FC236}">
                  <a16:creationId xmlns:a16="http://schemas.microsoft.com/office/drawing/2014/main" id="{EE13E9C4-9096-2416-3488-E2D71897DA9D}"/>
                </a:ext>
              </a:extLst>
            </p:cNvPr>
            <p:cNvGrpSpPr/>
            <p:nvPr/>
          </p:nvGrpSpPr>
          <p:grpSpPr>
            <a:xfrm>
              <a:off x="4097446" y="1931178"/>
              <a:ext cx="237326" cy="3759865"/>
              <a:chOff x="4129345" y="1931178"/>
              <a:chExt cx="237326" cy="3759865"/>
            </a:xfrm>
          </p:grpSpPr>
          <p:sp>
            <p:nvSpPr>
              <p:cNvPr id="129" name="Oval 128">
                <a:extLst>
                  <a:ext uri="{FF2B5EF4-FFF2-40B4-BE49-F238E27FC236}">
                    <a16:creationId xmlns:a16="http://schemas.microsoft.com/office/drawing/2014/main" id="{0ECD6C15-3D7B-B94C-44C8-7ABE52EEC8C0}"/>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Oval 131">
                <a:extLst>
                  <a:ext uri="{FF2B5EF4-FFF2-40B4-BE49-F238E27FC236}">
                    <a16:creationId xmlns:a16="http://schemas.microsoft.com/office/drawing/2014/main" id="{39749284-E949-422D-98B9-6CDC396592CE}"/>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Oval 132">
                <a:extLst>
                  <a:ext uri="{FF2B5EF4-FFF2-40B4-BE49-F238E27FC236}">
                    <a16:creationId xmlns:a16="http://schemas.microsoft.com/office/drawing/2014/main" id="{3549F5D0-C390-95D5-1BFF-C5BEA8E89304}"/>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Oval 133">
                <a:extLst>
                  <a:ext uri="{FF2B5EF4-FFF2-40B4-BE49-F238E27FC236}">
                    <a16:creationId xmlns:a16="http://schemas.microsoft.com/office/drawing/2014/main" id="{5D940070-BFC4-1983-D9C9-ED873C339A53}"/>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Oval 134">
                <a:extLst>
                  <a:ext uri="{FF2B5EF4-FFF2-40B4-BE49-F238E27FC236}">
                    <a16:creationId xmlns:a16="http://schemas.microsoft.com/office/drawing/2014/main" id="{99FC5EEE-12A8-72D1-677E-D7FBC60E106E}"/>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Oval 135">
                <a:extLst>
                  <a:ext uri="{FF2B5EF4-FFF2-40B4-BE49-F238E27FC236}">
                    <a16:creationId xmlns:a16="http://schemas.microsoft.com/office/drawing/2014/main" id="{CF1A3A08-9D1D-2AC3-9C8C-A6BA868E18CC}"/>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Oval 136">
                <a:extLst>
                  <a:ext uri="{FF2B5EF4-FFF2-40B4-BE49-F238E27FC236}">
                    <a16:creationId xmlns:a16="http://schemas.microsoft.com/office/drawing/2014/main" id="{05B0720B-B022-3732-2413-FFA625D087A4}"/>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Oval 137">
                <a:extLst>
                  <a:ext uri="{FF2B5EF4-FFF2-40B4-BE49-F238E27FC236}">
                    <a16:creationId xmlns:a16="http://schemas.microsoft.com/office/drawing/2014/main" id="{2B17BE58-417A-7FE9-EFA8-016E42E9E1BD}"/>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Oval 138">
                <a:extLst>
                  <a:ext uri="{FF2B5EF4-FFF2-40B4-BE49-F238E27FC236}">
                    <a16:creationId xmlns:a16="http://schemas.microsoft.com/office/drawing/2014/main" id="{41AE4034-2EF3-CFAF-5F3B-7A568397B2BC}"/>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Oval 139">
                <a:extLst>
                  <a:ext uri="{FF2B5EF4-FFF2-40B4-BE49-F238E27FC236}">
                    <a16:creationId xmlns:a16="http://schemas.microsoft.com/office/drawing/2014/main" id="{FC920410-B6C7-DC2E-177B-9A9B2295A33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Oval 140">
                <a:extLst>
                  <a:ext uri="{FF2B5EF4-FFF2-40B4-BE49-F238E27FC236}">
                    <a16:creationId xmlns:a16="http://schemas.microsoft.com/office/drawing/2014/main" id="{BC7B883F-3CAB-9ED9-DC04-FFF1974CA74B}"/>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Oval 141">
                <a:extLst>
                  <a:ext uri="{FF2B5EF4-FFF2-40B4-BE49-F238E27FC236}">
                    <a16:creationId xmlns:a16="http://schemas.microsoft.com/office/drawing/2014/main" id="{BC281BB9-53D5-E1B8-6687-9F31E91D5F5E}"/>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8" name="Group 157">
              <a:extLst>
                <a:ext uri="{FF2B5EF4-FFF2-40B4-BE49-F238E27FC236}">
                  <a16:creationId xmlns:a16="http://schemas.microsoft.com/office/drawing/2014/main" id="{84CA9ECA-D357-F26D-6AF2-8F155BF5E89E}"/>
                </a:ext>
              </a:extLst>
            </p:cNvPr>
            <p:cNvGrpSpPr/>
            <p:nvPr/>
          </p:nvGrpSpPr>
          <p:grpSpPr>
            <a:xfrm>
              <a:off x="4654253" y="1933143"/>
              <a:ext cx="237326" cy="3759865"/>
              <a:chOff x="4129345" y="1931178"/>
              <a:chExt cx="237326" cy="3759865"/>
            </a:xfrm>
          </p:grpSpPr>
          <p:sp>
            <p:nvSpPr>
              <p:cNvPr id="159" name="Oval 158">
                <a:extLst>
                  <a:ext uri="{FF2B5EF4-FFF2-40B4-BE49-F238E27FC236}">
                    <a16:creationId xmlns:a16="http://schemas.microsoft.com/office/drawing/2014/main" id="{184A2FCD-DF1F-D5FB-1A84-3737148AB1A1}"/>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Oval 159">
                <a:extLst>
                  <a:ext uri="{FF2B5EF4-FFF2-40B4-BE49-F238E27FC236}">
                    <a16:creationId xmlns:a16="http://schemas.microsoft.com/office/drawing/2014/main" id="{110D5229-CA33-A18C-8829-99F1B92B1EF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Oval 160">
                <a:extLst>
                  <a:ext uri="{FF2B5EF4-FFF2-40B4-BE49-F238E27FC236}">
                    <a16:creationId xmlns:a16="http://schemas.microsoft.com/office/drawing/2014/main" id="{192D3F6D-7070-2CFC-C817-927EF3E7F06C}"/>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Oval 161">
                <a:extLst>
                  <a:ext uri="{FF2B5EF4-FFF2-40B4-BE49-F238E27FC236}">
                    <a16:creationId xmlns:a16="http://schemas.microsoft.com/office/drawing/2014/main" id="{89FB3532-4930-6FC0-0450-25CD6245B50B}"/>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Oval 162">
                <a:extLst>
                  <a:ext uri="{FF2B5EF4-FFF2-40B4-BE49-F238E27FC236}">
                    <a16:creationId xmlns:a16="http://schemas.microsoft.com/office/drawing/2014/main" id="{AFAAF0F5-FE3D-CA31-FD4D-341518B980BF}"/>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Oval 163">
                <a:extLst>
                  <a:ext uri="{FF2B5EF4-FFF2-40B4-BE49-F238E27FC236}">
                    <a16:creationId xmlns:a16="http://schemas.microsoft.com/office/drawing/2014/main" id="{A726A7C3-4C77-9517-6B17-FC101DEFD8FF}"/>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Oval 164">
                <a:extLst>
                  <a:ext uri="{FF2B5EF4-FFF2-40B4-BE49-F238E27FC236}">
                    <a16:creationId xmlns:a16="http://schemas.microsoft.com/office/drawing/2014/main" id="{037ACF7D-C21D-0457-E7ED-9C00D7F2B1E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Oval 165">
                <a:extLst>
                  <a:ext uri="{FF2B5EF4-FFF2-40B4-BE49-F238E27FC236}">
                    <a16:creationId xmlns:a16="http://schemas.microsoft.com/office/drawing/2014/main" id="{9573124F-8B5B-ECCA-0E18-87EB21BD70E0}"/>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Oval 166">
                <a:extLst>
                  <a:ext uri="{FF2B5EF4-FFF2-40B4-BE49-F238E27FC236}">
                    <a16:creationId xmlns:a16="http://schemas.microsoft.com/office/drawing/2014/main" id="{D4CA9BBF-77BC-11D9-9717-DA6D01EFC4E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Oval 167">
                <a:extLst>
                  <a:ext uri="{FF2B5EF4-FFF2-40B4-BE49-F238E27FC236}">
                    <a16:creationId xmlns:a16="http://schemas.microsoft.com/office/drawing/2014/main" id="{4EAE00C4-B01A-B7C8-0A65-71BDF35AB48F}"/>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Oval 168">
                <a:extLst>
                  <a:ext uri="{FF2B5EF4-FFF2-40B4-BE49-F238E27FC236}">
                    <a16:creationId xmlns:a16="http://schemas.microsoft.com/office/drawing/2014/main" id="{3CA3FF09-3ADE-FBF9-1A56-5961AE4DC90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Oval 169">
                <a:extLst>
                  <a:ext uri="{FF2B5EF4-FFF2-40B4-BE49-F238E27FC236}">
                    <a16:creationId xmlns:a16="http://schemas.microsoft.com/office/drawing/2014/main" id="{8E8B2922-795C-F555-2F95-D7413F28EFF8}"/>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1" name="Group 170">
              <a:extLst>
                <a:ext uri="{FF2B5EF4-FFF2-40B4-BE49-F238E27FC236}">
                  <a16:creationId xmlns:a16="http://schemas.microsoft.com/office/drawing/2014/main" id="{49AC4C42-2B2A-E707-A2CF-2E5993E03962}"/>
                </a:ext>
              </a:extLst>
            </p:cNvPr>
            <p:cNvGrpSpPr/>
            <p:nvPr/>
          </p:nvGrpSpPr>
          <p:grpSpPr>
            <a:xfrm>
              <a:off x="5211060" y="1931406"/>
              <a:ext cx="237326" cy="3759865"/>
              <a:chOff x="4129345" y="1931178"/>
              <a:chExt cx="237326" cy="3759865"/>
            </a:xfrm>
          </p:grpSpPr>
          <p:sp>
            <p:nvSpPr>
              <p:cNvPr id="172" name="Oval 171">
                <a:extLst>
                  <a:ext uri="{FF2B5EF4-FFF2-40B4-BE49-F238E27FC236}">
                    <a16:creationId xmlns:a16="http://schemas.microsoft.com/office/drawing/2014/main" id="{7B662ECE-5449-396A-322E-7002910E5588}"/>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Oval 172">
                <a:extLst>
                  <a:ext uri="{FF2B5EF4-FFF2-40B4-BE49-F238E27FC236}">
                    <a16:creationId xmlns:a16="http://schemas.microsoft.com/office/drawing/2014/main" id="{DD9453D9-584C-E7D2-B0C2-8061214028C1}"/>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DAC7242A-7690-6F5C-B741-59BCABC03C13}"/>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a:extLst>
                  <a:ext uri="{FF2B5EF4-FFF2-40B4-BE49-F238E27FC236}">
                    <a16:creationId xmlns:a16="http://schemas.microsoft.com/office/drawing/2014/main" id="{F80A8677-3BC1-8EB1-5CE7-2A3BE71FA28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a:extLst>
                  <a:ext uri="{FF2B5EF4-FFF2-40B4-BE49-F238E27FC236}">
                    <a16:creationId xmlns:a16="http://schemas.microsoft.com/office/drawing/2014/main" id="{3FFF21D4-C633-5D2F-CDA9-E06E39A19945}"/>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D4370329-20F7-5138-9329-16B32A47E9D3}"/>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a:extLst>
                  <a:ext uri="{FF2B5EF4-FFF2-40B4-BE49-F238E27FC236}">
                    <a16:creationId xmlns:a16="http://schemas.microsoft.com/office/drawing/2014/main" id="{F5C1904A-CADC-4CC4-4ADF-819B61D6AC2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a:extLst>
                  <a:ext uri="{FF2B5EF4-FFF2-40B4-BE49-F238E27FC236}">
                    <a16:creationId xmlns:a16="http://schemas.microsoft.com/office/drawing/2014/main" id="{951C4EE8-08A9-99A2-295D-C5C3091176BC}"/>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Oval 179">
                <a:extLst>
                  <a:ext uri="{FF2B5EF4-FFF2-40B4-BE49-F238E27FC236}">
                    <a16:creationId xmlns:a16="http://schemas.microsoft.com/office/drawing/2014/main" id="{57BFCCFB-2DF9-9877-F6D1-20C595AC46C2}"/>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a:extLst>
                  <a:ext uri="{FF2B5EF4-FFF2-40B4-BE49-F238E27FC236}">
                    <a16:creationId xmlns:a16="http://schemas.microsoft.com/office/drawing/2014/main" id="{4B7ACD86-F222-76B7-9991-18613F80F21C}"/>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Oval 181">
                <a:extLst>
                  <a:ext uri="{FF2B5EF4-FFF2-40B4-BE49-F238E27FC236}">
                    <a16:creationId xmlns:a16="http://schemas.microsoft.com/office/drawing/2014/main" id="{47B4E4CF-C375-E052-08CC-882DC3C83315}"/>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Oval 182">
                <a:extLst>
                  <a:ext uri="{FF2B5EF4-FFF2-40B4-BE49-F238E27FC236}">
                    <a16:creationId xmlns:a16="http://schemas.microsoft.com/office/drawing/2014/main" id="{04849747-1645-0EFA-8A8E-F3145D90C791}"/>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FD1B78C6-B7A3-961F-C2CF-3F7070F13C97}"/>
                </a:ext>
              </a:extLst>
            </p:cNvPr>
            <p:cNvGrpSpPr/>
            <p:nvPr/>
          </p:nvGrpSpPr>
          <p:grpSpPr>
            <a:xfrm>
              <a:off x="5767867" y="1933371"/>
              <a:ext cx="237326" cy="3759865"/>
              <a:chOff x="4129345" y="1931178"/>
              <a:chExt cx="237326" cy="3759865"/>
            </a:xfrm>
          </p:grpSpPr>
          <p:sp>
            <p:nvSpPr>
              <p:cNvPr id="185" name="Oval 184">
                <a:extLst>
                  <a:ext uri="{FF2B5EF4-FFF2-40B4-BE49-F238E27FC236}">
                    <a16:creationId xmlns:a16="http://schemas.microsoft.com/office/drawing/2014/main" id="{5A1B91CC-3BC5-ED6A-6C31-ED365B274AC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Oval 185">
                <a:extLst>
                  <a:ext uri="{FF2B5EF4-FFF2-40B4-BE49-F238E27FC236}">
                    <a16:creationId xmlns:a16="http://schemas.microsoft.com/office/drawing/2014/main" id="{6FEBFABD-1E54-D8EF-9197-C52C6499410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Oval 186">
                <a:extLst>
                  <a:ext uri="{FF2B5EF4-FFF2-40B4-BE49-F238E27FC236}">
                    <a16:creationId xmlns:a16="http://schemas.microsoft.com/office/drawing/2014/main" id="{468FE40B-D100-A79A-36E3-3401EF8D53C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Oval 187">
                <a:extLst>
                  <a:ext uri="{FF2B5EF4-FFF2-40B4-BE49-F238E27FC236}">
                    <a16:creationId xmlns:a16="http://schemas.microsoft.com/office/drawing/2014/main" id="{D36A152C-CB79-7517-2A01-FBCCA2BA5546}"/>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Oval 188">
                <a:extLst>
                  <a:ext uri="{FF2B5EF4-FFF2-40B4-BE49-F238E27FC236}">
                    <a16:creationId xmlns:a16="http://schemas.microsoft.com/office/drawing/2014/main" id="{3BBF1318-C9C9-8032-4ECB-B0FCFB0FAC51}"/>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Oval 189">
                <a:extLst>
                  <a:ext uri="{FF2B5EF4-FFF2-40B4-BE49-F238E27FC236}">
                    <a16:creationId xmlns:a16="http://schemas.microsoft.com/office/drawing/2014/main" id="{D9173C5A-2E03-844E-8132-EB6122D2761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Oval 190">
                <a:extLst>
                  <a:ext uri="{FF2B5EF4-FFF2-40B4-BE49-F238E27FC236}">
                    <a16:creationId xmlns:a16="http://schemas.microsoft.com/office/drawing/2014/main" id="{6D871752-407F-00AF-F417-7B098D7B21EB}"/>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Oval 191">
                <a:extLst>
                  <a:ext uri="{FF2B5EF4-FFF2-40B4-BE49-F238E27FC236}">
                    <a16:creationId xmlns:a16="http://schemas.microsoft.com/office/drawing/2014/main" id="{EF77D5FB-76E1-AB19-02B2-6AD9940E4852}"/>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Oval 192">
                <a:extLst>
                  <a:ext uri="{FF2B5EF4-FFF2-40B4-BE49-F238E27FC236}">
                    <a16:creationId xmlns:a16="http://schemas.microsoft.com/office/drawing/2014/main" id="{6AE2B836-4F45-55B5-8032-F271B0A97EEF}"/>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Oval 193">
                <a:extLst>
                  <a:ext uri="{FF2B5EF4-FFF2-40B4-BE49-F238E27FC236}">
                    <a16:creationId xmlns:a16="http://schemas.microsoft.com/office/drawing/2014/main" id="{58A9A3C3-9986-3176-D3A3-09A0089A10F3}"/>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Oval 194">
                <a:extLst>
                  <a:ext uri="{FF2B5EF4-FFF2-40B4-BE49-F238E27FC236}">
                    <a16:creationId xmlns:a16="http://schemas.microsoft.com/office/drawing/2014/main" id="{09D37722-83CD-9E04-3BE7-7947F9C9D3B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Oval 195">
                <a:extLst>
                  <a:ext uri="{FF2B5EF4-FFF2-40B4-BE49-F238E27FC236}">
                    <a16:creationId xmlns:a16="http://schemas.microsoft.com/office/drawing/2014/main" id="{1F8A31B6-44DC-7271-393A-5CDA18A0182F}"/>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7" name="Group 196">
              <a:extLst>
                <a:ext uri="{FF2B5EF4-FFF2-40B4-BE49-F238E27FC236}">
                  <a16:creationId xmlns:a16="http://schemas.microsoft.com/office/drawing/2014/main" id="{7AC49000-0391-C16B-EF96-3C70B56C3720}"/>
                </a:ext>
              </a:extLst>
            </p:cNvPr>
            <p:cNvGrpSpPr/>
            <p:nvPr/>
          </p:nvGrpSpPr>
          <p:grpSpPr>
            <a:xfrm>
              <a:off x="6324674" y="1927932"/>
              <a:ext cx="237326" cy="3759865"/>
              <a:chOff x="4129345" y="1931178"/>
              <a:chExt cx="237326" cy="3759865"/>
            </a:xfrm>
          </p:grpSpPr>
          <p:sp>
            <p:nvSpPr>
              <p:cNvPr id="198" name="Oval 197">
                <a:extLst>
                  <a:ext uri="{FF2B5EF4-FFF2-40B4-BE49-F238E27FC236}">
                    <a16:creationId xmlns:a16="http://schemas.microsoft.com/office/drawing/2014/main" id="{15D542AF-A049-36A3-CFA6-E2C69182D5BE}"/>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Oval 198">
                <a:extLst>
                  <a:ext uri="{FF2B5EF4-FFF2-40B4-BE49-F238E27FC236}">
                    <a16:creationId xmlns:a16="http://schemas.microsoft.com/office/drawing/2014/main" id="{55ADFA64-8688-D51A-6C53-D78C33399E66}"/>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Oval 199">
                <a:extLst>
                  <a:ext uri="{FF2B5EF4-FFF2-40B4-BE49-F238E27FC236}">
                    <a16:creationId xmlns:a16="http://schemas.microsoft.com/office/drawing/2014/main" id="{188006FB-C6F1-3C32-03EF-16B2423BA45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Oval 200">
                <a:extLst>
                  <a:ext uri="{FF2B5EF4-FFF2-40B4-BE49-F238E27FC236}">
                    <a16:creationId xmlns:a16="http://schemas.microsoft.com/office/drawing/2014/main" id="{19F3793B-27C1-E323-55AC-FFE64B21F029}"/>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Oval 201">
                <a:extLst>
                  <a:ext uri="{FF2B5EF4-FFF2-40B4-BE49-F238E27FC236}">
                    <a16:creationId xmlns:a16="http://schemas.microsoft.com/office/drawing/2014/main" id="{68A57430-3D2A-1FFC-A959-63863310CAE9}"/>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Oval 202">
                <a:extLst>
                  <a:ext uri="{FF2B5EF4-FFF2-40B4-BE49-F238E27FC236}">
                    <a16:creationId xmlns:a16="http://schemas.microsoft.com/office/drawing/2014/main" id="{CB621D28-C271-F6EB-D706-99007ACBEF2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Oval 203">
                <a:extLst>
                  <a:ext uri="{FF2B5EF4-FFF2-40B4-BE49-F238E27FC236}">
                    <a16:creationId xmlns:a16="http://schemas.microsoft.com/office/drawing/2014/main" id="{D4F60AA5-82BC-2217-BA04-AF3E2B744E0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Oval 204">
                <a:extLst>
                  <a:ext uri="{FF2B5EF4-FFF2-40B4-BE49-F238E27FC236}">
                    <a16:creationId xmlns:a16="http://schemas.microsoft.com/office/drawing/2014/main" id="{85525307-4880-00DD-6828-DACDE37660FB}"/>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Oval 205">
                <a:extLst>
                  <a:ext uri="{FF2B5EF4-FFF2-40B4-BE49-F238E27FC236}">
                    <a16:creationId xmlns:a16="http://schemas.microsoft.com/office/drawing/2014/main" id="{80A07B01-D0F5-9A9F-EF29-A06BC5E386D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Oval 206">
                <a:extLst>
                  <a:ext uri="{FF2B5EF4-FFF2-40B4-BE49-F238E27FC236}">
                    <a16:creationId xmlns:a16="http://schemas.microsoft.com/office/drawing/2014/main" id="{9FBA6ED1-6D73-2A54-DAA6-64E3C870E9F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Oval 207">
                <a:extLst>
                  <a:ext uri="{FF2B5EF4-FFF2-40B4-BE49-F238E27FC236}">
                    <a16:creationId xmlns:a16="http://schemas.microsoft.com/office/drawing/2014/main" id="{A8223335-4030-19E5-AA6B-7EE5FBC37187}"/>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Oval 208">
                <a:extLst>
                  <a:ext uri="{FF2B5EF4-FFF2-40B4-BE49-F238E27FC236}">
                    <a16:creationId xmlns:a16="http://schemas.microsoft.com/office/drawing/2014/main" id="{FAF3A4EC-857C-24EC-035C-B799B548359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61964400-B6F6-8B82-E6FD-7AE9B8C0B0AA}"/>
                </a:ext>
              </a:extLst>
            </p:cNvPr>
            <p:cNvGrpSpPr/>
            <p:nvPr/>
          </p:nvGrpSpPr>
          <p:grpSpPr>
            <a:xfrm>
              <a:off x="6881481" y="1929897"/>
              <a:ext cx="237326" cy="3759865"/>
              <a:chOff x="4129345" y="1931178"/>
              <a:chExt cx="237326" cy="3759865"/>
            </a:xfrm>
          </p:grpSpPr>
          <p:sp>
            <p:nvSpPr>
              <p:cNvPr id="211" name="Oval 210">
                <a:extLst>
                  <a:ext uri="{FF2B5EF4-FFF2-40B4-BE49-F238E27FC236}">
                    <a16:creationId xmlns:a16="http://schemas.microsoft.com/office/drawing/2014/main" id="{B27AC977-349B-565F-5110-7122530CD8BD}"/>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Oval 211">
                <a:extLst>
                  <a:ext uri="{FF2B5EF4-FFF2-40B4-BE49-F238E27FC236}">
                    <a16:creationId xmlns:a16="http://schemas.microsoft.com/office/drawing/2014/main" id="{DF8D70F3-A44C-62B4-0A03-A30272AE0D9B}"/>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5541538E-95C3-D585-D60F-72719F008F49}"/>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1AB7B4F8-1708-691C-8B8A-F2F924620ABE}"/>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Oval 214">
                <a:extLst>
                  <a:ext uri="{FF2B5EF4-FFF2-40B4-BE49-F238E27FC236}">
                    <a16:creationId xmlns:a16="http://schemas.microsoft.com/office/drawing/2014/main" id="{06C4FFA6-03AC-CD6E-F370-05802161DB10}"/>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Oval 215">
                <a:extLst>
                  <a:ext uri="{FF2B5EF4-FFF2-40B4-BE49-F238E27FC236}">
                    <a16:creationId xmlns:a16="http://schemas.microsoft.com/office/drawing/2014/main" id="{71054B5B-F108-7C74-4A2B-2C615FCF83F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Oval 216">
                <a:extLst>
                  <a:ext uri="{FF2B5EF4-FFF2-40B4-BE49-F238E27FC236}">
                    <a16:creationId xmlns:a16="http://schemas.microsoft.com/office/drawing/2014/main" id="{22A93B48-CE48-F4D4-3621-E268F633D3E3}"/>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Oval 217">
                <a:extLst>
                  <a:ext uri="{FF2B5EF4-FFF2-40B4-BE49-F238E27FC236}">
                    <a16:creationId xmlns:a16="http://schemas.microsoft.com/office/drawing/2014/main" id="{A89CBC70-D8AB-E693-F837-4A861BDE4510}"/>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Oval 218">
                <a:extLst>
                  <a:ext uri="{FF2B5EF4-FFF2-40B4-BE49-F238E27FC236}">
                    <a16:creationId xmlns:a16="http://schemas.microsoft.com/office/drawing/2014/main" id="{A22E9C86-3C30-AF7E-ED21-E8616D9CCD9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Oval 219">
                <a:extLst>
                  <a:ext uri="{FF2B5EF4-FFF2-40B4-BE49-F238E27FC236}">
                    <a16:creationId xmlns:a16="http://schemas.microsoft.com/office/drawing/2014/main" id="{C330C2A0-3D7E-0C83-A25E-79949C3D1E3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Oval 220">
                <a:extLst>
                  <a:ext uri="{FF2B5EF4-FFF2-40B4-BE49-F238E27FC236}">
                    <a16:creationId xmlns:a16="http://schemas.microsoft.com/office/drawing/2014/main" id="{7A59428D-53A5-836E-E688-7E5942426AB3}"/>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Oval 221">
                <a:extLst>
                  <a:ext uri="{FF2B5EF4-FFF2-40B4-BE49-F238E27FC236}">
                    <a16:creationId xmlns:a16="http://schemas.microsoft.com/office/drawing/2014/main" id="{6551E390-E66A-A683-B5F5-3ABD51074A02}"/>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3" name="Group 222">
              <a:extLst>
                <a:ext uri="{FF2B5EF4-FFF2-40B4-BE49-F238E27FC236}">
                  <a16:creationId xmlns:a16="http://schemas.microsoft.com/office/drawing/2014/main" id="{C83394C2-1C40-6D97-2D9E-F7C46C380985}"/>
                </a:ext>
              </a:extLst>
            </p:cNvPr>
            <p:cNvGrpSpPr/>
            <p:nvPr/>
          </p:nvGrpSpPr>
          <p:grpSpPr>
            <a:xfrm>
              <a:off x="7438288" y="1928160"/>
              <a:ext cx="237326" cy="3759865"/>
              <a:chOff x="4129345" y="1931178"/>
              <a:chExt cx="237326" cy="3759865"/>
            </a:xfrm>
          </p:grpSpPr>
          <p:sp>
            <p:nvSpPr>
              <p:cNvPr id="224" name="Oval 223">
                <a:extLst>
                  <a:ext uri="{FF2B5EF4-FFF2-40B4-BE49-F238E27FC236}">
                    <a16:creationId xmlns:a16="http://schemas.microsoft.com/office/drawing/2014/main" id="{BCE5F286-BA60-11E7-A7E9-D484CFEAE62C}"/>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Oval 224">
                <a:extLst>
                  <a:ext uri="{FF2B5EF4-FFF2-40B4-BE49-F238E27FC236}">
                    <a16:creationId xmlns:a16="http://schemas.microsoft.com/office/drawing/2014/main" id="{9D0CD4DE-5353-9671-C655-9CA07F0E6D84}"/>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Oval 225">
                <a:extLst>
                  <a:ext uri="{FF2B5EF4-FFF2-40B4-BE49-F238E27FC236}">
                    <a16:creationId xmlns:a16="http://schemas.microsoft.com/office/drawing/2014/main" id="{038D416D-C999-2B42-1680-455898FF1F7A}"/>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Oval 226">
                <a:extLst>
                  <a:ext uri="{FF2B5EF4-FFF2-40B4-BE49-F238E27FC236}">
                    <a16:creationId xmlns:a16="http://schemas.microsoft.com/office/drawing/2014/main" id="{45EA39CD-FF79-4D3C-9CD6-31D79EB7AB81}"/>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Oval 227">
                <a:extLst>
                  <a:ext uri="{FF2B5EF4-FFF2-40B4-BE49-F238E27FC236}">
                    <a16:creationId xmlns:a16="http://schemas.microsoft.com/office/drawing/2014/main" id="{24FEEDFE-EA00-4060-3475-A5A0FB6FCAFD}"/>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Oval 228">
                <a:extLst>
                  <a:ext uri="{FF2B5EF4-FFF2-40B4-BE49-F238E27FC236}">
                    <a16:creationId xmlns:a16="http://schemas.microsoft.com/office/drawing/2014/main" id="{D704E8EB-1190-92CD-B5C9-3590B466C6A6}"/>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Oval 229">
                <a:extLst>
                  <a:ext uri="{FF2B5EF4-FFF2-40B4-BE49-F238E27FC236}">
                    <a16:creationId xmlns:a16="http://schemas.microsoft.com/office/drawing/2014/main" id="{EE0B7BE1-73A3-D8EE-9BBA-77980F83DBE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Oval 230">
                <a:extLst>
                  <a:ext uri="{FF2B5EF4-FFF2-40B4-BE49-F238E27FC236}">
                    <a16:creationId xmlns:a16="http://schemas.microsoft.com/office/drawing/2014/main" id="{0E394C54-9F77-EA00-C4C4-F6D40D57D3B3}"/>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Oval 231">
                <a:extLst>
                  <a:ext uri="{FF2B5EF4-FFF2-40B4-BE49-F238E27FC236}">
                    <a16:creationId xmlns:a16="http://schemas.microsoft.com/office/drawing/2014/main" id="{D85DF3D5-8C3A-7F3F-A789-73A29C510E81}"/>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Oval 232">
                <a:extLst>
                  <a:ext uri="{FF2B5EF4-FFF2-40B4-BE49-F238E27FC236}">
                    <a16:creationId xmlns:a16="http://schemas.microsoft.com/office/drawing/2014/main" id="{69C4DE4E-0B05-6DF3-4891-081F536B56AA}"/>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Oval 233">
                <a:extLst>
                  <a:ext uri="{FF2B5EF4-FFF2-40B4-BE49-F238E27FC236}">
                    <a16:creationId xmlns:a16="http://schemas.microsoft.com/office/drawing/2014/main" id="{C069B790-1B19-CB0C-6F3E-3527A4C6FE31}"/>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Oval 234">
                <a:extLst>
                  <a:ext uri="{FF2B5EF4-FFF2-40B4-BE49-F238E27FC236}">
                    <a16:creationId xmlns:a16="http://schemas.microsoft.com/office/drawing/2014/main" id="{5999A625-4346-16E4-D551-1B31EC8D802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4" name="Title 1">
            <a:extLst>
              <a:ext uri="{FF2B5EF4-FFF2-40B4-BE49-F238E27FC236}">
                <a16:creationId xmlns:a16="http://schemas.microsoft.com/office/drawing/2014/main" id="{B99F7F76-355B-91A1-1F0A-9E24CA374570}"/>
              </a:ext>
            </a:extLst>
          </p:cNvPr>
          <p:cNvSpPr txBox="1">
            <a:spLocks/>
          </p:cNvSpPr>
          <p:nvPr/>
        </p:nvSpPr>
        <p:spPr>
          <a:xfrm>
            <a:off x="618455" y="278688"/>
            <a:ext cx="11088635"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dirty="0"/>
              <a:t>OFDMA: </a:t>
            </a:r>
            <a:r>
              <a:rPr lang="en-US" dirty="0" err="1">
                <a:solidFill>
                  <a:srgbClr val="C00000"/>
                </a:solidFill>
              </a:rPr>
              <a:t>símbolos</a:t>
            </a:r>
            <a:endParaRPr lang="en-US" dirty="0"/>
          </a:p>
        </p:txBody>
      </p:sp>
      <p:sp>
        <p:nvSpPr>
          <p:cNvPr id="4" name="Slide Number Placeholder 3">
            <a:extLst>
              <a:ext uri="{FF2B5EF4-FFF2-40B4-BE49-F238E27FC236}">
                <a16:creationId xmlns:a16="http://schemas.microsoft.com/office/drawing/2014/main" id="{F97834DD-4274-2150-5A2B-9693930B225D}"/>
              </a:ext>
            </a:extLst>
          </p:cNvPr>
          <p:cNvSpPr>
            <a:spLocks noGrp="1"/>
          </p:cNvSpPr>
          <p:nvPr>
            <p:ph type="sldNum" sz="quarter" idx="4"/>
          </p:nvPr>
        </p:nvSpPr>
        <p:spPr/>
        <p:txBody>
          <a:bodyPr/>
          <a:lstStyle/>
          <a:p>
            <a:r>
              <a:rPr lang="en-US"/>
              <a:t>Wireless and Mobile Networks: 7-</a:t>
            </a:r>
            <a:fld id="{C4204591-24BD-A542-B9D5-F8D8A88D2FEE}" type="slidenum">
              <a:rPr lang="en-US" smtClean="0"/>
              <a:pPr/>
              <a:t>56</a:t>
            </a:fld>
            <a:endParaRPr lang="en-US" dirty="0"/>
          </a:p>
        </p:txBody>
      </p:sp>
    </p:spTree>
    <p:extLst>
      <p:ext uri="{BB962C8B-B14F-4D97-AF65-F5344CB8AC3E}">
        <p14:creationId xmlns:p14="http://schemas.microsoft.com/office/powerpoint/2010/main" val="41648102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wipe(down)">
                                      <p:cBhvr>
                                        <p:cTn id="7" dur="500"/>
                                        <p:tgtEl>
                                          <p:spTgt spid="106"/>
                                        </p:tgtEl>
                                      </p:cBhvr>
                                    </p:animEffect>
                                  </p:childTnLst>
                                </p:cTn>
                              </p:par>
                              <p:par>
                                <p:cTn id="8" presetID="9" presetClass="entr" presetSubtype="0" fill="hold" nodeType="withEffect">
                                  <p:stCondLst>
                                    <p:cond delay="0"/>
                                  </p:stCondLst>
                                  <p:childTnLst>
                                    <p:set>
                                      <p:cBhvr>
                                        <p:cTn id="9" dur="1" fill="hold">
                                          <p:stCondLst>
                                            <p:cond delay="0"/>
                                          </p:stCondLst>
                                        </p:cTn>
                                        <p:tgtEl>
                                          <p:spTgt spid="111"/>
                                        </p:tgtEl>
                                        <p:attrNameLst>
                                          <p:attrName>style.visibility</p:attrName>
                                        </p:attrNameLst>
                                      </p:cBhvr>
                                      <p:to>
                                        <p:strVal val="visible"/>
                                      </p:to>
                                    </p:set>
                                    <p:animEffect transition="in" filter="dissolve">
                                      <p:cBhvr>
                                        <p:cTn id="10" dur="500"/>
                                        <p:tgtEl>
                                          <p:spTgt spid="11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7"/>
                                        </p:tgtEl>
                                        <p:attrNameLst>
                                          <p:attrName>style.visibility</p:attrName>
                                        </p:attrNameLst>
                                      </p:cBhvr>
                                      <p:to>
                                        <p:strVal val="visible"/>
                                      </p:to>
                                    </p:set>
                                    <p:animEffect transition="in" filter="dissolve">
                                      <p:cBhvr>
                                        <p:cTn id="15" dur="500"/>
                                        <p:tgtEl>
                                          <p:spTgt spid="12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6"/>
                                        </p:tgtEl>
                                        <p:attrNameLst>
                                          <p:attrName>style.visibility</p:attrName>
                                        </p:attrNameLst>
                                      </p:cBhvr>
                                      <p:to>
                                        <p:strVal val="visible"/>
                                      </p:to>
                                    </p:set>
                                    <p:animEffect transition="in" filter="dissolve">
                                      <p:cBhvr>
                                        <p:cTn id="20" dur="500"/>
                                        <p:tgtEl>
                                          <p:spTgt spid="1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38"/>
                                        </p:tgtEl>
                                        <p:attrNameLst>
                                          <p:attrName>style.visibility</p:attrName>
                                        </p:attrNameLst>
                                      </p:cBhvr>
                                      <p:to>
                                        <p:strVal val="visible"/>
                                      </p:to>
                                    </p:set>
                                    <p:animEffect transition="in" filter="dissolve">
                                      <p:cBhvr>
                                        <p:cTn id="25"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55FCD001-757D-2328-25D3-EA62AC49D9E8}"/>
              </a:ext>
            </a:extLst>
          </p:cNvPr>
          <p:cNvGrpSpPr/>
          <p:nvPr/>
        </p:nvGrpSpPr>
        <p:grpSpPr>
          <a:xfrm rot="5400000">
            <a:off x="3857814" y="1821567"/>
            <a:ext cx="4081725" cy="3902629"/>
            <a:chOff x="3808442" y="1864744"/>
            <a:chExt cx="4034218" cy="3852658"/>
          </a:xfrm>
        </p:grpSpPr>
        <p:grpSp>
          <p:nvGrpSpPr>
            <p:cNvPr id="6" name="Group 5">
              <a:extLst>
                <a:ext uri="{FF2B5EF4-FFF2-40B4-BE49-F238E27FC236}">
                  <a16:creationId xmlns:a16="http://schemas.microsoft.com/office/drawing/2014/main" id="{CBD9647D-DC21-4428-25C4-478DD060A7DC}"/>
                </a:ext>
              </a:extLst>
            </p:cNvPr>
            <p:cNvGrpSpPr/>
            <p:nvPr/>
          </p:nvGrpSpPr>
          <p:grpSpPr>
            <a:xfrm>
              <a:off x="3958119" y="1878863"/>
              <a:ext cx="3809600" cy="3838539"/>
              <a:chOff x="3958119" y="1878863"/>
              <a:chExt cx="3809600" cy="3838539"/>
            </a:xfrm>
          </p:grpSpPr>
          <p:sp>
            <p:nvSpPr>
              <p:cNvPr id="8" name="Rectangle 7">
                <a:extLst>
                  <a:ext uri="{FF2B5EF4-FFF2-40B4-BE49-F238E27FC236}">
                    <a16:creationId xmlns:a16="http://schemas.microsoft.com/office/drawing/2014/main" id="{A81E11C7-6474-A06E-8336-8E0EBE1B5E22}"/>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0" name="Rectangle 9">
                <a:extLst>
                  <a:ext uri="{FF2B5EF4-FFF2-40B4-BE49-F238E27FC236}">
                    <a16:creationId xmlns:a16="http://schemas.microsoft.com/office/drawing/2014/main" id="{E2EFA5A3-C139-98D0-E256-51CE5DA3EA39}"/>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 name="Rectangle 10">
                <a:extLst>
                  <a:ext uri="{FF2B5EF4-FFF2-40B4-BE49-F238E27FC236}">
                    <a16:creationId xmlns:a16="http://schemas.microsoft.com/office/drawing/2014/main" id="{105178F5-77FD-2A7C-0C6A-7758F003F556}"/>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2" name="Rectangle 11">
                <a:extLst>
                  <a:ext uri="{FF2B5EF4-FFF2-40B4-BE49-F238E27FC236}">
                    <a16:creationId xmlns:a16="http://schemas.microsoft.com/office/drawing/2014/main" id="{88E91AA4-596D-E305-077A-BFBA29ED5E9C}"/>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 name="Rectangle 12">
                <a:extLst>
                  <a:ext uri="{FF2B5EF4-FFF2-40B4-BE49-F238E27FC236}">
                    <a16:creationId xmlns:a16="http://schemas.microsoft.com/office/drawing/2014/main" id="{8999E2E6-1709-F95C-00C4-6470D2397750}"/>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 name="Rectangle 17">
                <a:extLst>
                  <a:ext uri="{FF2B5EF4-FFF2-40B4-BE49-F238E27FC236}">
                    <a16:creationId xmlns:a16="http://schemas.microsoft.com/office/drawing/2014/main" id="{46E2D9FF-DD50-AB9F-92E1-42D667A1472B}"/>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 name="Rectangle 18">
                <a:extLst>
                  <a:ext uri="{FF2B5EF4-FFF2-40B4-BE49-F238E27FC236}">
                    <a16:creationId xmlns:a16="http://schemas.microsoft.com/office/drawing/2014/main" id="{4E6D5EA0-8DDE-3D54-8A6B-9EE7EE208AF3}"/>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 name="Rectangle 19">
                <a:extLst>
                  <a:ext uri="{FF2B5EF4-FFF2-40B4-BE49-F238E27FC236}">
                    <a16:creationId xmlns:a16="http://schemas.microsoft.com/office/drawing/2014/main" id="{B5E52735-7FF6-AA9F-8C33-503AFF9B9EBA}"/>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 name="Rectangle 20">
                <a:extLst>
                  <a:ext uri="{FF2B5EF4-FFF2-40B4-BE49-F238E27FC236}">
                    <a16:creationId xmlns:a16="http://schemas.microsoft.com/office/drawing/2014/main" id="{2E692B16-DEC5-68C1-2BD6-A34F0328A144}"/>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 name="Rectangle 21">
                <a:extLst>
                  <a:ext uri="{FF2B5EF4-FFF2-40B4-BE49-F238E27FC236}">
                    <a16:creationId xmlns:a16="http://schemas.microsoft.com/office/drawing/2014/main" id="{A80F282D-C813-55B4-CA71-5805F13C1BE6}"/>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 name="Rectangle 22">
                <a:extLst>
                  <a:ext uri="{FF2B5EF4-FFF2-40B4-BE49-F238E27FC236}">
                    <a16:creationId xmlns:a16="http://schemas.microsoft.com/office/drawing/2014/main" id="{B0B94411-9E3E-15A5-A305-6B3BD7823923}"/>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4" name="Rectangle 23">
                <a:extLst>
                  <a:ext uri="{FF2B5EF4-FFF2-40B4-BE49-F238E27FC236}">
                    <a16:creationId xmlns:a16="http://schemas.microsoft.com/office/drawing/2014/main" id="{3DE5F82C-8BBA-DB59-EFFC-6EE2DB957B19}"/>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7" name="Straight Connector 6">
              <a:extLst>
                <a:ext uri="{FF2B5EF4-FFF2-40B4-BE49-F238E27FC236}">
                  <a16:creationId xmlns:a16="http://schemas.microsoft.com/office/drawing/2014/main" id="{F8AC4960-A20F-9108-8A73-1F8A7B52210B}"/>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2B77AE09-5B11-A5CA-2936-FB20004BA54B}"/>
              </a:ext>
            </a:extLst>
          </p:cNvPr>
          <p:cNvGrpSpPr/>
          <p:nvPr/>
        </p:nvGrpSpPr>
        <p:grpSpPr>
          <a:xfrm>
            <a:off x="3428153" y="1892694"/>
            <a:ext cx="523201" cy="3843068"/>
            <a:chOff x="3428153" y="1870116"/>
            <a:chExt cx="523201" cy="3843068"/>
          </a:xfrm>
        </p:grpSpPr>
        <p:grpSp>
          <p:nvGrpSpPr>
            <p:cNvPr id="50" name="Group 49">
              <a:extLst>
                <a:ext uri="{FF2B5EF4-FFF2-40B4-BE49-F238E27FC236}">
                  <a16:creationId xmlns:a16="http://schemas.microsoft.com/office/drawing/2014/main" id="{C6FBA4C2-A3DB-587B-0303-0142B82CD98F}"/>
                </a:ext>
              </a:extLst>
            </p:cNvPr>
            <p:cNvGrpSpPr/>
            <p:nvPr/>
          </p:nvGrpSpPr>
          <p:grpSpPr>
            <a:xfrm>
              <a:off x="3428153" y="1964318"/>
              <a:ext cx="461665" cy="2354145"/>
              <a:chOff x="3428153" y="1964318"/>
              <a:chExt cx="461665" cy="2354145"/>
            </a:xfrm>
          </p:grpSpPr>
          <p:sp>
            <p:nvSpPr>
              <p:cNvPr id="31" name="TextBox 30">
                <a:extLst>
                  <a:ext uri="{FF2B5EF4-FFF2-40B4-BE49-F238E27FC236}">
                    <a16:creationId xmlns:a16="http://schemas.microsoft.com/office/drawing/2014/main" id="{ACD8966A-2B3B-7C76-F303-6234B96D43BF}"/>
                  </a:ext>
                </a:extLst>
              </p:cNvPr>
              <p:cNvSpPr txBox="1"/>
              <p:nvPr/>
            </p:nvSpPr>
            <p:spPr>
              <a:xfrm rot="16200000">
                <a:off x="2897014" y="3325659"/>
                <a:ext cx="1523943" cy="461665"/>
              </a:xfrm>
              <a:prstGeom prst="rect">
                <a:avLst/>
              </a:prstGeom>
              <a:noFill/>
            </p:spPr>
            <p:txBody>
              <a:bodyPr wrap="none" rtlCol="0">
                <a:spAutoFit/>
              </a:bodyPr>
              <a:lstStyle/>
              <a:p>
                <a:r>
                  <a:rPr lang="pt-BR" sz="2400" noProof="0" dirty="0"/>
                  <a:t>frequência</a:t>
                </a:r>
              </a:p>
            </p:txBody>
          </p:sp>
          <p:cxnSp>
            <p:nvCxnSpPr>
              <p:cNvPr id="35" name="Straight Arrow Connector 34">
                <a:extLst>
                  <a:ext uri="{FF2B5EF4-FFF2-40B4-BE49-F238E27FC236}">
                    <a16:creationId xmlns:a16="http://schemas.microsoft.com/office/drawing/2014/main" id="{5F91FF52-F8B8-710D-CAAE-540F20C06200}"/>
                  </a:ext>
                </a:extLst>
              </p:cNvPr>
              <p:cNvCxnSpPr>
                <a:cxnSpLocks/>
              </p:cNvCxnSpPr>
              <p:nvPr/>
            </p:nvCxnSpPr>
            <p:spPr>
              <a:xfrm flipV="1">
                <a:off x="3699524" y="1964318"/>
                <a:ext cx="0" cy="85768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8" name="Straight Connector 57">
              <a:extLst>
                <a:ext uri="{FF2B5EF4-FFF2-40B4-BE49-F238E27FC236}">
                  <a16:creationId xmlns:a16="http://schemas.microsoft.com/office/drawing/2014/main" id="{181EE0E5-8A8A-FE4A-2C67-00404C9833D5}"/>
                </a:ext>
              </a:extLst>
            </p:cNvPr>
            <p:cNvCxnSpPr/>
            <p:nvPr/>
          </p:nvCxnSpPr>
          <p:spPr>
            <a:xfrm>
              <a:off x="3951354" y="1870116"/>
              <a:ext cx="0" cy="384306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3F2A2EA4-06F7-85E1-2D4F-94B7F2F6BDE5}"/>
              </a:ext>
            </a:extLst>
          </p:cNvPr>
          <p:cNvGrpSpPr/>
          <p:nvPr/>
        </p:nvGrpSpPr>
        <p:grpSpPr>
          <a:xfrm>
            <a:off x="4508694" y="1878636"/>
            <a:ext cx="3324229" cy="3859139"/>
            <a:chOff x="4508694" y="1878636"/>
            <a:chExt cx="3324229" cy="3859139"/>
          </a:xfrm>
        </p:grpSpPr>
        <p:cxnSp>
          <p:nvCxnSpPr>
            <p:cNvPr id="84" name="Straight Connector 83">
              <a:extLst>
                <a:ext uri="{FF2B5EF4-FFF2-40B4-BE49-F238E27FC236}">
                  <a16:creationId xmlns:a16="http://schemas.microsoft.com/office/drawing/2014/main" id="{119F8B95-6755-EE74-A43A-CC01BA834600}"/>
                </a:ext>
              </a:extLst>
            </p:cNvPr>
            <p:cNvCxnSpPr/>
            <p:nvPr/>
          </p:nvCxnSpPr>
          <p:spPr>
            <a:xfrm>
              <a:off x="4508694" y="1882816"/>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40D18129-D434-E3CC-2041-810A7F80BF48}"/>
                </a:ext>
              </a:extLst>
            </p:cNvPr>
            <p:cNvCxnSpPr/>
            <p:nvPr/>
          </p:nvCxnSpPr>
          <p:spPr>
            <a:xfrm>
              <a:off x="5060247" y="1881144"/>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61B7789D-5371-0467-8C72-242635C1F187}"/>
                </a:ext>
              </a:extLst>
            </p:cNvPr>
            <p:cNvCxnSpPr/>
            <p:nvPr/>
          </p:nvCxnSpPr>
          <p:spPr>
            <a:xfrm>
              <a:off x="5612389" y="1880308"/>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50ECD7D2-FA0D-F153-D557-46685F1A41F6}"/>
                </a:ext>
              </a:extLst>
            </p:cNvPr>
            <p:cNvCxnSpPr/>
            <p:nvPr/>
          </p:nvCxnSpPr>
          <p:spPr>
            <a:xfrm>
              <a:off x="6164531" y="1879472"/>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DAE8A3BF-B647-3ACF-11E1-2FA3D3F7B716}"/>
                </a:ext>
              </a:extLst>
            </p:cNvPr>
            <p:cNvCxnSpPr/>
            <p:nvPr/>
          </p:nvCxnSpPr>
          <p:spPr>
            <a:xfrm>
              <a:off x="6719848" y="1878636"/>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48F1ED01-23DA-2AC8-A7F1-0522D06C59D6}"/>
                </a:ext>
              </a:extLst>
            </p:cNvPr>
            <p:cNvCxnSpPr/>
            <p:nvPr/>
          </p:nvCxnSpPr>
          <p:spPr>
            <a:xfrm>
              <a:off x="7275165" y="1880975"/>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052858CA-2AD5-FEE8-E3C2-A877D0884C93}"/>
                </a:ext>
              </a:extLst>
            </p:cNvPr>
            <p:cNvCxnSpPr/>
            <p:nvPr/>
          </p:nvCxnSpPr>
          <p:spPr>
            <a:xfrm>
              <a:off x="7830482" y="1883314"/>
              <a:ext cx="2441" cy="3854461"/>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cxnSp>
        <p:nvCxnSpPr>
          <p:cNvPr id="108" name="Straight Connector 107">
            <a:extLst>
              <a:ext uri="{FF2B5EF4-FFF2-40B4-BE49-F238E27FC236}">
                <a16:creationId xmlns:a16="http://schemas.microsoft.com/office/drawing/2014/main" id="{DE90866B-191F-7F72-A783-72A84812ED49}"/>
              </a:ext>
            </a:extLst>
          </p:cNvPr>
          <p:cNvCxnSpPr>
            <a:cxnSpLocks/>
          </p:cNvCxnSpPr>
          <p:nvPr/>
        </p:nvCxnSpPr>
        <p:spPr>
          <a:xfrm>
            <a:off x="3954008" y="5748607"/>
            <a:ext cx="389598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8FB898A6-E9D7-3C82-1D32-8ECEF5725F63}"/>
              </a:ext>
            </a:extLst>
          </p:cNvPr>
          <p:cNvGrpSpPr/>
          <p:nvPr/>
        </p:nvGrpSpPr>
        <p:grpSpPr>
          <a:xfrm rot="5400000">
            <a:off x="6395578" y="4808938"/>
            <a:ext cx="461665" cy="2439841"/>
            <a:chOff x="3428153" y="1964318"/>
            <a:chExt cx="461665" cy="2439841"/>
          </a:xfrm>
        </p:grpSpPr>
        <p:sp>
          <p:nvSpPr>
            <p:cNvPr id="113" name="TextBox 112">
              <a:extLst>
                <a:ext uri="{FF2B5EF4-FFF2-40B4-BE49-F238E27FC236}">
                  <a16:creationId xmlns:a16="http://schemas.microsoft.com/office/drawing/2014/main" id="{962D4C8A-4C76-365E-19CB-B47910E33523}"/>
                </a:ext>
              </a:extLst>
            </p:cNvPr>
            <p:cNvSpPr txBox="1"/>
            <p:nvPr/>
          </p:nvSpPr>
          <p:spPr>
            <a:xfrm rot="16200000">
              <a:off x="3155546" y="3669887"/>
              <a:ext cx="1006879" cy="461665"/>
            </a:xfrm>
            <a:prstGeom prst="rect">
              <a:avLst/>
            </a:prstGeom>
            <a:noFill/>
          </p:spPr>
          <p:txBody>
            <a:bodyPr wrap="none" rtlCol="0">
              <a:spAutoFit/>
            </a:bodyPr>
            <a:lstStyle/>
            <a:p>
              <a:pPr algn="ctr"/>
              <a:r>
                <a:rPr lang="pt-BR" sz="2400" noProof="0" dirty="0"/>
                <a:t>tempo</a:t>
              </a:r>
            </a:p>
          </p:txBody>
        </p:sp>
        <p:cxnSp>
          <p:nvCxnSpPr>
            <p:cNvPr id="114" name="Straight Arrow Connector 113">
              <a:extLst>
                <a:ext uri="{FF2B5EF4-FFF2-40B4-BE49-F238E27FC236}">
                  <a16:creationId xmlns:a16="http://schemas.microsoft.com/office/drawing/2014/main" id="{1D15564A-851D-EA47-526F-F69741279841}"/>
                </a:ext>
              </a:extLst>
            </p:cNvPr>
            <p:cNvCxnSpPr>
              <a:cxnSpLocks/>
            </p:cNvCxnSpPr>
            <p:nvPr/>
          </p:nvCxnSpPr>
          <p:spPr>
            <a:xfrm flipV="1">
              <a:off x="3699524" y="1964318"/>
              <a:ext cx="0" cy="85768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7" name="Group 126">
            <a:extLst>
              <a:ext uri="{FF2B5EF4-FFF2-40B4-BE49-F238E27FC236}">
                <a16:creationId xmlns:a16="http://schemas.microsoft.com/office/drawing/2014/main" id="{4CAD0DA3-3833-5E52-C4EF-D13A59DCD97B}"/>
              </a:ext>
            </a:extLst>
          </p:cNvPr>
          <p:cNvGrpSpPr/>
          <p:nvPr/>
        </p:nvGrpSpPr>
        <p:grpSpPr>
          <a:xfrm>
            <a:off x="3945722" y="983496"/>
            <a:ext cx="3879885" cy="865505"/>
            <a:chOff x="3945722" y="983496"/>
            <a:chExt cx="3879885" cy="865505"/>
          </a:xfrm>
        </p:grpSpPr>
        <p:sp>
          <p:nvSpPr>
            <p:cNvPr id="119" name="Right Brace 118">
              <a:extLst>
                <a:ext uri="{FF2B5EF4-FFF2-40B4-BE49-F238E27FC236}">
                  <a16:creationId xmlns:a16="http://schemas.microsoft.com/office/drawing/2014/main" id="{7CC9A032-76B1-5703-14D6-335EF77F0889}"/>
                </a:ext>
              </a:extLst>
            </p:cNvPr>
            <p:cNvSpPr/>
            <p:nvPr/>
          </p:nvSpPr>
          <p:spPr>
            <a:xfrm rot="16200000">
              <a:off x="6935084" y="1508918"/>
              <a:ext cx="135346" cy="54482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noProof="0" dirty="0"/>
            </a:p>
          </p:txBody>
        </p:sp>
        <p:sp>
          <p:nvSpPr>
            <p:cNvPr id="120" name="TextBox 119">
              <a:extLst>
                <a:ext uri="{FF2B5EF4-FFF2-40B4-BE49-F238E27FC236}">
                  <a16:creationId xmlns:a16="http://schemas.microsoft.com/office/drawing/2014/main" id="{224C4114-AEF8-AB3E-628C-8B8B27E14079}"/>
                </a:ext>
              </a:extLst>
            </p:cNvPr>
            <p:cNvSpPr txBox="1"/>
            <p:nvPr/>
          </p:nvSpPr>
          <p:spPr>
            <a:xfrm>
              <a:off x="6694419" y="1469930"/>
              <a:ext cx="713657" cy="307777"/>
            </a:xfrm>
            <a:prstGeom prst="rect">
              <a:avLst/>
            </a:prstGeom>
            <a:noFill/>
          </p:spPr>
          <p:txBody>
            <a:bodyPr wrap="none" rtlCol="0">
              <a:spAutoFit/>
            </a:bodyPr>
            <a:lstStyle/>
            <a:p>
              <a:r>
                <a:rPr lang="pt-BR" sz="1400" noProof="0" dirty="0"/>
                <a:t>66,6 µs</a:t>
              </a:r>
            </a:p>
          </p:txBody>
        </p:sp>
        <p:sp>
          <p:nvSpPr>
            <p:cNvPr id="117" name="Right Brace 116">
              <a:extLst>
                <a:ext uri="{FF2B5EF4-FFF2-40B4-BE49-F238E27FC236}">
                  <a16:creationId xmlns:a16="http://schemas.microsoft.com/office/drawing/2014/main" id="{C6368615-D7F9-2F92-7879-CA6E8D39F62C}"/>
                </a:ext>
              </a:extLst>
            </p:cNvPr>
            <p:cNvSpPr/>
            <p:nvPr/>
          </p:nvSpPr>
          <p:spPr>
            <a:xfrm rot="16200000">
              <a:off x="5755651" y="-490010"/>
              <a:ext cx="260028" cy="387988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noProof="0" dirty="0"/>
            </a:p>
          </p:txBody>
        </p:sp>
        <p:sp>
          <p:nvSpPr>
            <p:cNvPr id="118" name="TextBox 117">
              <a:extLst>
                <a:ext uri="{FF2B5EF4-FFF2-40B4-BE49-F238E27FC236}">
                  <a16:creationId xmlns:a16="http://schemas.microsoft.com/office/drawing/2014/main" id="{B2132979-EE6A-8580-C780-9648D71EC2A4}"/>
                </a:ext>
              </a:extLst>
            </p:cNvPr>
            <p:cNvSpPr txBox="1"/>
            <p:nvPr/>
          </p:nvSpPr>
          <p:spPr>
            <a:xfrm>
              <a:off x="5196893" y="983496"/>
              <a:ext cx="1497526" cy="369332"/>
            </a:xfrm>
            <a:prstGeom prst="rect">
              <a:avLst/>
            </a:prstGeom>
            <a:noFill/>
          </p:spPr>
          <p:txBody>
            <a:bodyPr wrap="none" rtlCol="0">
              <a:spAutoFit/>
            </a:bodyPr>
            <a:lstStyle/>
            <a:p>
              <a:r>
                <a:rPr lang="pt-BR" b="1" noProof="0" dirty="0">
                  <a:solidFill>
                    <a:srgbClr val="C00000"/>
                  </a:solidFill>
                </a:rPr>
                <a:t>slot </a:t>
              </a:r>
              <a:r>
                <a:rPr lang="pt-BR" noProof="0" dirty="0"/>
                <a:t>de 0,5 </a:t>
              </a:r>
              <a:r>
                <a:rPr lang="pt-BR" noProof="0" dirty="0" err="1"/>
                <a:t>ms</a:t>
              </a:r>
              <a:endParaRPr lang="pt-BR" b="1" noProof="0" dirty="0">
                <a:solidFill>
                  <a:srgbClr val="C00000"/>
                </a:solidFill>
              </a:endParaRPr>
            </a:p>
          </p:txBody>
        </p:sp>
      </p:grpSp>
      <p:grpSp>
        <p:nvGrpSpPr>
          <p:cNvPr id="238" name="Group 237">
            <a:extLst>
              <a:ext uri="{FF2B5EF4-FFF2-40B4-BE49-F238E27FC236}">
                <a16:creationId xmlns:a16="http://schemas.microsoft.com/office/drawing/2014/main" id="{4DC214BB-8740-6E99-8D38-7DA8189CFEEF}"/>
              </a:ext>
            </a:extLst>
          </p:cNvPr>
          <p:cNvGrpSpPr/>
          <p:nvPr/>
        </p:nvGrpSpPr>
        <p:grpSpPr>
          <a:xfrm>
            <a:off x="4097446" y="1927932"/>
            <a:ext cx="3578168" cy="3765304"/>
            <a:chOff x="4097446" y="1927932"/>
            <a:chExt cx="3578168" cy="3765304"/>
          </a:xfrm>
        </p:grpSpPr>
        <p:grpSp>
          <p:nvGrpSpPr>
            <p:cNvPr id="144" name="Group 143">
              <a:extLst>
                <a:ext uri="{FF2B5EF4-FFF2-40B4-BE49-F238E27FC236}">
                  <a16:creationId xmlns:a16="http://schemas.microsoft.com/office/drawing/2014/main" id="{EE13E9C4-9096-2416-3488-E2D71897DA9D}"/>
                </a:ext>
              </a:extLst>
            </p:cNvPr>
            <p:cNvGrpSpPr/>
            <p:nvPr/>
          </p:nvGrpSpPr>
          <p:grpSpPr>
            <a:xfrm>
              <a:off x="4097446" y="1931178"/>
              <a:ext cx="237326" cy="3759865"/>
              <a:chOff x="4129345" y="1931178"/>
              <a:chExt cx="237326" cy="3759865"/>
            </a:xfrm>
          </p:grpSpPr>
          <p:sp>
            <p:nvSpPr>
              <p:cNvPr id="129" name="Oval 128">
                <a:extLst>
                  <a:ext uri="{FF2B5EF4-FFF2-40B4-BE49-F238E27FC236}">
                    <a16:creationId xmlns:a16="http://schemas.microsoft.com/office/drawing/2014/main" id="{0ECD6C15-3D7B-B94C-44C8-7ABE52EEC8C0}"/>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2" name="Oval 131">
                <a:extLst>
                  <a:ext uri="{FF2B5EF4-FFF2-40B4-BE49-F238E27FC236}">
                    <a16:creationId xmlns:a16="http://schemas.microsoft.com/office/drawing/2014/main" id="{39749284-E949-422D-98B9-6CDC396592CE}"/>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3" name="Oval 132">
                <a:extLst>
                  <a:ext uri="{FF2B5EF4-FFF2-40B4-BE49-F238E27FC236}">
                    <a16:creationId xmlns:a16="http://schemas.microsoft.com/office/drawing/2014/main" id="{3549F5D0-C390-95D5-1BFF-C5BEA8E89304}"/>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4" name="Oval 133">
                <a:extLst>
                  <a:ext uri="{FF2B5EF4-FFF2-40B4-BE49-F238E27FC236}">
                    <a16:creationId xmlns:a16="http://schemas.microsoft.com/office/drawing/2014/main" id="{5D940070-BFC4-1983-D9C9-ED873C339A53}"/>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5" name="Oval 134">
                <a:extLst>
                  <a:ext uri="{FF2B5EF4-FFF2-40B4-BE49-F238E27FC236}">
                    <a16:creationId xmlns:a16="http://schemas.microsoft.com/office/drawing/2014/main" id="{99FC5EEE-12A8-72D1-677E-D7FBC60E106E}"/>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6" name="Oval 135">
                <a:extLst>
                  <a:ext uri="{FF2B5EF4-FFF2-40B4-BE49-F238E27FC236}">
                    <a16:creationId xmlns:a16="http://schemas.microsoft.com/office/drawing/2014/main" id="{CF1A3A08-9D1D-2AC3-9C8C-A6BA868E18CC}"/>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7" name="Oval 136">
                <a:extLst>
                  <a:ext uri="{FF2B5EF4-FFF2-40B4-BE49-F238E27FC236}">
                    <a16:creationId xmlns:a16="http://schemas.microsoft.com/office/drawing/2014/main" id="{05B0720B-B022-3732-2413-FFA625D087A4}"/>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8" name="Oval 137">
                <a:extLst>
                  <a:ext uri="{FF2B5EF4-FFF2-40B4-BE49-F238E27FC236}">
                    <a16:creationId xmlns:a16="http://schemas.microsoft.com/office/drawing/2014/main" id="{2B17BE58-417A-7FE9-EFA8-016E42E9E1BD}"/>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9" name="Oval 138">
                <a:extLst>
                  <a:ext uri="{FF2B5EF4-FFF2-40B4-BE49-F238E27FC236}">
                    <a16:creationId xmlns:a16="http://schemas.microsoft.com/office/drawing/2014/main" id="{41AE4034-2EF3-CFAF-5F3B-7A568397B2BC}"/>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40" name="Oval 139">
                <a:extLst>
                  <a:ext uri="{FF2B5EF4-FFF2-40B4-BE49-F238E27FC236}">
                    <a16:creationId xmlns:a16="http://schemas.microsoft.com/office/drawing/2014/main" id="{FC920410-B6C7-DC2E-177B-9A9B2295A33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41" name="Oval 140">
                <a:extLst>
                  <a:ext uri="{FF2B5EF4-FFF2-40B4-BE49-F238E27FC236}">
                    <a16:creationId xmlns:a16="http://schemas.microsoft.com/office/drawing/2014/main" id="{BC7B883F-3CAB-9ED9-DC04-FFF1974CA74B}"/>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42" name="Oval 141">
                <a:extLst>
                  <a:ext uri="{FF2B5EF4-FFF2-40B4-BE49-F238E27FC236}">
                    <a16:creationId xmlns:a16="http://schemas.microsoft.com/office/drawing/2014/main" id="{BC281BB9-53D5-E1B8-6687-9F31E91D5F5E}"/>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58" name="Group 157">
              <a:extLst>
                <a:ext uri="{FF2B5EF4-FFF2-40B4-BE49-F238E27FC236}">
                  <a16:creationId xmlns:a16="http://schemas.microsoft.com/office/drawing/2014/main" id="{84CA9ECA-D357-F26D-6AF2-8F155BF5E89E}"/>
                </a:ext>
              </a:extLst>
            </p:cNvPr>
            <p:cNvGrpSpPr/>
            <p:nvPr/>
          </p:nvGrpSpPr>
          <p:grpSpPr>
            <a:xfrm>
              <a:off x="4654253" y="1933143"/>
              <a:ext cx="237326" cy="3759865"/>
              <a:chOff x="4129345" y="1931178"/>
              <a:chExt cx="237326" cy="3759865"/>
            </a:xfrm>
          </p:grpSpPr>
          <p:sp>
            <p:nvSpPr>
              <p:cNvPr id="159" name="Oval 158">
                <a:extLst>
                  <a:ext uri="{FF2B5EF4-FFF2-40B4-BE49-F238E27FC236}">
                    <a16:creationId xmlns:a16="http://schemas.microsoft.com/office/drawing/2014/main" id="{184A2FCD-DF1F-D5FB-1A84-3737148AB1A1}"/>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0" name="Oval 159">
                <a:extLst>
                  <a:ext uri="{FF2B5EF4-FFF2-40B4-BE49-F238E27FC236}">
                    <a16:creationId xmlns:a16="http://schemas.microsoft.com/office/drawing/2014/main" id="{110D5229-CA33-A18C-8829-99F1B92B1EF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1" name="Oval 160">
                <a:extLst>
                  <a:ext uri="{FF2B5EF4-FFF2-40B4-BE49-F238E27FC236}">
                    <a16:creationId xmlns:a16="http://schemas.microsoft.com/office/drawing/2014/main" id="{192D3F6D-7070-2CFC-C817-927EF3E7F06C}"/>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2" name="Oval 161">
                <a:extLst>
                  <a:ext uri="{FF2B5EF4-FFF2-40B4-BE49-F238E27FC236}">
                    <a16:creationId xmlns:a16="http://schemas.microsoft.com/office/drawing/2014/main" id="{89FB3532-4930-6FC0-0450-25CD6245B50B}"/>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3" name="Oval 162">
                <a:extLst>
                  <a:ext uri="{FF2B5EF4-FFF2-40B4-BE49-F238E27FC236}">
                    <a16:creationId xmlns:a16="http://schemas.microsoft.com/office/drawing/2014/main" id="{AFAAF0F5-FE3D-CA31-FD4D-341518B980BF}"/>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4" name="Oval 163">
                <a:extLst>
                  <a:ext uri="{FF2B5EF4-FFF2-40B4-BE49-F238E27FC236}">
                    <a16:creationId xmlns:a16="http://schemas.microsoft.com/office/drawing/2014/main" id="{A726A7C3-4C77-9517-6B17-FC101DEFD8FF}"/>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5" name="Oval 164">
                <a:extLst>
                  <a:ext uri="{FF2B5EF4-FFF2-40B4-BE49-F238E27FC236}">
                    <a16:creationId xmlns:a16="http://schemas.microsoft.com/office/drawing/2014/main" id="{037ACF7D-C21D-0457-E7ED-9C00D7F2B1E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6" name="Oval 165">
                <a:extLst>
                  <a:ext uri="{FF2B5EF4-FFF2-40B4-BE49-F238E27FC236}">
                    <a16:creationId xmlns:a16="http://schemas.microsoft.com/office/drawing/2014/main" id="{9573124F-8B5B-ECCA-0E18-87EB21BD70E0}"/>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7" name="Oval 166">
                <a:extLst>
                  <a:ext uri="{FF2B5EF4-FFF2-40B4-BE49-F238E27FC236}">
                    <a16:creationId xmlns:a16="http://schemas.microsoft.com/office/drawing/2014/main" id="{D4CA9BBF-77BC-11D9-9717-DA6D01EFC4E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8" name="Oval 167">
                <a:extLst>
                  <a:ext uri="{FF2B5EF4-FFF2-40B4-BE49-F238E27FC236}">
                    <a16:creationId xmlns:a16="http://schemas.microsoft.com/office/drawing/2014/main" id="{4EAE00C4-B01A-B7C8-0A65-71BDF35AB48F}"/>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69" name="Oval 168">
                <a:extLst>
                  <a:ext uri="{FF2B5EF4-FFF2-40B4-BE49-F238E27FC236}">
                    <a16:creationId xmlns:a16="http://schemas.microsoft.com/office/drawing/2014/main" id="{3CA3FF09-3ADE-FBF9-1A56-5961AE4DC90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0" name="Oval 169">
                <a:extLst>
                  <a:ext uri="{FF2B5EF4-FFF2-40B4-BE49-F238E27FC236}">
                    <a16:creationId xmlns:a16="http://schemas.microsoft.com/office/drawing/2014/main" id="{8E8B2922-795C-F555-2F95-D7413F28EFF8}"/>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71" name="Group 170">
              <a:extLst>
                <a:ext uri="{FF2B5EF4-FFF2-40B4-BE49-F238E27FC236}">
                  <a16:creationId xmlns:a16="http://schemas.microsoft.com/office/drawing/2014/main" id="{49AC4C42-2B2A-E707-A2CF-2E5993E03962}"/>
                </a:ext>
              </a:extLst>
            </p:cNvPr>
            <p:cNvGrpSpPr/>
            <p:nvPr/>
          </p:nvGrpSpPr>
          <p:grpSpPr>
            <a:xfrm>
              <a:off x="5211060" y="1931406"/>
              <a:ext cx="237326" cy="3759865"/>
              <a:chOff x="4129345" y="1931178"/>
              <a:chExt cx="237326" cy="3759865"/>
            </a:xfrm>
          </p:grpSpPr>
          <p:sp>
            <p:nvSpPr>
              <p:cNvPr id="172" name="Oval 171">
                <a:extLst>
                  <a:ext uri="{FF2B5EF4-FFF2-40B4-BE49-F238E27FC236}">
                    <a16:creationId xmlns:a16="http://schemas.microsoft.com/office/drawing/2014/main" id="{7B662ECE-5449-396A-322E-7002910E5588}"/>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3" name="Oval 172">
                <a:extLst>
                  <a:ext uri="{FF2B5EF4-FFF2-40B4-BE49-F238E27FC236}">
                    <a16:creationId xmlns:a16="http://schemas.microsoft.com/office/drawing/2014/main" id="{DD9453D9-584C-E7D2-B0C2-8061214028C1}"/>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4" name="Oval 173">
                <a:extLst>
                  <a:ext uri="{FF2B5EF4-FFF2-40B4-BE49-F238E27FC236}">
                    <a16:creationId xmlns:a16="http://schemas.microsoft.com/office/drawing/2014/main" id="{DAC7242A-7690-6F5C-B741-59BCABC03C13}"/>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5" name="Oval 174">
                <a:extLst>
                  <a:ext uri="{FF2B5EF4-FFF2-40B4-BE49-F238E27FC236}">
                    <a16:creationId xmlns:a16="http://schemas.microsoft.com/office/drawing/2014/main" id="{F80A8677-3BC1-8EB1-5CE7-2A3BE71FA28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6" name="Oval 175">
                <a:extLst>
                  <a:ext uri="{FF2B5EF4-FFF2-40B4-BE49-F238E27FC236}">
                    <a16:creationId xmlns:a16="http://schemas.microsoft.com/office/drawing/2014/main" id="{3FFF21D4-C633-5D2F-CDA9-E06E39A19945}"/>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7" name="Oval 176">
                <a:extLst>
                  <a:ext uri="{FF2B5EF4-FFF2-40B4-BE49-F238E27FC236}">
                    <a16:creationId xmlns:a16="http://schemas.microsoft.com/office/drawing/2014/main" id="{D4370329-20F7-5138-9329-16B32A47E9D3}"/>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8" name="Oval 177">
                <a:extLst>
                  <a:ext uri="{FF2B5EF4-FFF2-40B4-BE49-F238E27FC236}">
                    <a16:creationId xmlns:a16="http://schemas.microsoft.com/office/drawing/2014/main" id="{F5C1904A-CADC-4CC4-4ADF-819B61D6AC2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79" name="Oval 178">
                <a:extLst>
                  <a:ext uri="{FF2B5EF4-FFF2-40B4-BE49-F238E27FC236}">
                    <a16:creationId xmlns:a16="http://schemas.microsoft.com/office/drawing/2014/main" id="{951C4EE8-08A9-99A2-295D-C5C3091176BC}"/>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0" name="Oval 179">
                <a:extLst>
                  <a:ext uri="{FF2B5EF4-FFF2-40B4-BE49-F238E27FC236}">
                    <a16:creationId xmlns:a16="http://schemas.microsoft.com/office/drawing/2014/main" id="{57BFCCFB-2DF9-9877-F6D1-20C595AC46C2}"/>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1" name="Oval 180">
                <a:extLst>
                  <a:ext uri="{FF2B5EF4-FFF2-40B4-BE49-F238E27FC236}">
                    <a16:creationId xmlns:a16="http://schemas.microsoft.com/office/drawing/2014/main" id="{4B7ACD86-F222-76B7-9991-18613F80F21C}"/>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2" name="Oval 181">
                <a:extLst>
                  <a:ext uri="{FF2B5EF4-FFF2-40B4-BE49-F238E27FC236}">
                    <a16:creationId xmlns:a16="http://schemas.microsoft.com/office/drawing/2014/main" id="{47B4E4CF-C375-E052-08CC-882DC3C83315}"/>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3" name="Oval 182">
                <a:extLst>
                  <a:ext uri="{FF2B5EF4-FFF2-40B4-BE49-F238E27FC236}">
                    <a16:creationId xmlns:a16="http://schemas.microsoft.com/office/drawing/2014/main" id="{04849747-1645-0EFA-8A8E-F3145D90C791}"/>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84" name="Group 183">
              <a:extLst>
                <a:ext uri="{FF2B5EF4-FFF2-40B4-BE49-F238E27FC236}">
                  <a16:creationId xmlns:a16="http://schemas.microsoft.com/office/drawing/2014/main" id="{FD1B78C6-B7A3-961F-C2CF-3F7070F13C97}"/>
                </a:ext>
              </a:extLst>
            </p:cNvPr>
            <p:cNvGrpSpPr/>
            <p:nvPr/>
          </p:nvGrpSpPr>
          <p:grpSpPr>
            <a:xfrm>
              <a:off x="5767867" y="1933371"/>
              <a:ext cx="237326" cy="3759865"/>
              <a:chOff x="4129345" y="1931178"/>
              <a:chExt cx="237326" cy="3759865"/>
            </a:xfrm>
          </p:grpSpPr>
          <p:sp>
            <p:nvSpPr>
              <p:cNvPr id="185" name="Oval 184">
                <a:extLst>
                  <a:ext uri="{FF2B5EF4-FFF2-40B4-BE49-F238E27FC236}">
                    <a16:creationId xmlns:a16="http://schemas.microsoft.com/office/drawing/2014/main" id="{5A1B91CC-3BC5-ED6A-6C31-ED365B274AC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6" name="Oval 185">
                <a:extLst>
                  <a:ext uri="{FF2B5EF4-FFF2-40B4-BE49-F238E27FC236}">
                    <a16:creationId xmlns:a16="http://schemas.microsoft.com/office/drawing/2014/main" id="{6FEBFABD-1E54-D8EF-9197-C52C6499410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7" name="Oval 186">
                <a:extLst>
                  <a:ext uri="{FF2B5EF4-FFF2-40B4-BE49-F238E27FC236}">
                    <a16:creationId xmlns:a16="http://schemas.microsoft.com/office/drawing/2014/main" id="{468FE40B-D100-A79A-36E3-3401EF8D53C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8" name="Oval 187">
                <a:extLst>
                  <a:ext uri="{FF2B5EF4-FFF2-40B4-BE49-F238E27FC236}">
                    <a16:creationId xmlns:a16="http://schemas.microsoft.com/office/drawing/2014/main" id="{D36A152C-CB79-7517-2A01-FBCCA2BA5546}"/>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89" name="Oval 188">
                <a:extLst>
                  <a:ext uri="{FF2B5EF4-FFF2-40B4-BE49-F238E27FC236}">
                    <a16:creationId xmlns:a16="http://schemas.microsoft.com/office/drawing/2014/main" id="{3BBF1318-C9C9-8032-4ECB-B0FCFB0FAC51}"/>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0" name="Oval 189">
                <a:extLst>
                  <a:ext uri="{FF2B5EF4-FFF2-40B4-BE49-F238E27FC236}">
                    <a16:creationId xmlns:a16="http://schemas.microsoft.com/office/drawing/2014/main" id="{D9173C5A-2E03-844E-8132-EB6122D2761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1" name="Oval 190">
                <a:extLst>
                  <a:ext uri="{FF2B5EF4-FFF2-40B4-BE49-F238E27FC236}">
                    <a16:creationId xmlns:a16="http://schemas.microsoft.com/office/drawing/2014/main" id="{6D871752-407F-00AF-F417-7B098D7B21EB}"/>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2" name="Oval 191">
                <a:extLst>
                  <a:ext uri="{FF2B5EF4-FFF2-40B4-BE49-F238E27FC236}">
                    <a16:creationId xmlns:a16="http://schemas.microsoft.com/office/drawing/2014/main" id="{EF77D5FB-76E1-AB19-02B2-6AD9940E4852}"/>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3" name="Oval 192">
                <a:extLst>
                  <a:ext uri="{FF2B5EF4-FFF2-40B4-BE49-F238E27FC236}">
                    <a16:creationId xmlns:a16="http://schemas.microsoft.com/office/drawing/2014/main" id="{6AE2B836-4F45-55B5-8032-F271B0A97EEF}"/>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4" name="Oval 193">
                <a:extLst>
                  <a:ext uri="{FF2B5EF4-FFF2-40B4-BE49-F238E27FC236}">
                    <a16:creationId xmlns:a16="http://schemas.microsoft.com/office/drawing/2014/main" id="{58A9A3C3-9986-3176-D3A3-09A0089A10F3}"/>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5" name="Oval 194">
                <a:extLst>
                  <a:ext uri="{FF2B5EF4-FFF2-40B4-BE49-F238E27FC236}">
                    <a16:creationId xmlns:a16="http://schemas.microsoft.com/office/drawing/2014/main" id="{09D37722-83CD-9E04-3BE7-7947F9C9D3B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6" name="Oval 195">
                <a:extLst>
                  <a:ext uri="{FF2B5EF4-FFF2-40B4-BE49-F238E27FC236}">
                    <a16:creationId xmlns:a16="http://schemas.microsoft.com/office/drawing/2014/main" id="{1F8A31B6-44DC-7271-393A-5CDA18A0182F}"/>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197" name="Group 196">
              <a:extLst>
                <a:ext uri="{FF2B5EF4-FFF2-40B4-BE49-F238E27FC236}">
                  <a16:creationId xmlns:a16="http://schemas.microsoft.com/office/drawing/2014/main" id="{7AC49000-0391-C16B-EF96-3C70B56C3720}"/>
                </a:ext>
              </a:extLst>
            </p:cNvPr>
            <p:cNvGrpSpPr/>
            <p:nvPr/>
          </p:nvGrpSpPr>
          <p:grpSpPr>
            <a:xfrm>
              <a:off x="6324674" y="1927932"/>
              <a:ext cx="237326" cy="3759865"/>
              <a:chOff x="4129345" y="1931178"/>
              <a:chExt cx="237326" cy="3759865"/>
            </a:xfrm>
          </p:grpSpPr>
          <p:sp>
            <p:nvSpPr>
              <p:cNvPr id="198" name="Oval 197">
                <a:extLst>
                  <a:ext uri="{FF2B5EF4-FFF2-40B4-BE49-F238E27FC236}">
                    <a16:creationId xmlns:a16="http://schemas.microsoft.com/office/drawing/2014/main" id="{15D542AF-A049-36A3-CFA6-E2C69182D5BE}"/>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99" name="Oval 198">
                <a:extLst>
                  <a:ext uri="{FF2B5EF4-FFF2-40B4-BE49-F238E27FC236}">
                    <a16:creationId xmlns:a16="http://schemas.microsoft.com/office/drawing/2014/main" id="{55ADFA64-8688-D51A-6C53-D78C33399E66}"/>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0" name="Oval 199">
                <a:extLst>
                  <a:ext uri="{FF2B5EF4-FFF2-40B4-BE49-F238E27FC236}">
                    <a16:creationId xmlns:a16="http://schemas.microsoft.com/office/drawing/2014/main" id="{188006FB-C6F1-3C32-03EF-16B2423BA45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1" name="Oval 200">
                <a:extLst>
                  <a:ext uri="{FF2B5EF4-FFF2-40B4-BE49-F238E27FC236}">
                    <a16:creationId xmlns:a16="http://schemas.microsoft.com/office/drawing/2014/main" id="{19F3793B-27C1-E323-55AC-FFE64B21F029}"/>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2" name="Oval 201">
                <a:extLst>
                  <a:ext uri="{FF2B5EF4-FFF2-40B4-BE49-F238E27FC236}">
                    <a16:creationId xmlns:a16="http://schemas.microsoft.com/office/drawing/2014/main" id="{68A57430-3D2A-1FFC-A959-63863310CAE9}"/>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3" name="Oval 202">
                <a:extLst>
                  <a:ext uri="{FF2B5EF4-FFF2-40B4-BE49-F238E27FC236}">
                    <a16:creationId xmlns:a16="http://schemas.microsoft.com/office/drawing/2014/main" id="{CB621D28-C271-F6EB-D706-99007ACBEF2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4" name="Oval 203">
                <a:extLst>
                  <a:ext uri="{FF2B5EF4-FFF2-40B4-BE49-F238E27FC236}">
                    <a16:creationId xmlns:a16="http://schemas.microsoft.com/office/drawing/2014/main" id="{D4F60AA5-82BC-2217-BA04-AF3E2B744E0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5" name="Oval 204">
                <a:extLst>
                  <a:ext uri="{FF2B5EF4-FFF2-40B4-BE49-F238E27FC236}">
                    <a16:creationId xmlns:a16="http://schemas.microsoft.com/office/drawing/2014/main" id="{85525307-4880-00DD-6828-DACDE37660FB}"/>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6" name="Oval 205">
                <a:extLst>
                  <a:ext uri="{FF2B5EF4-FFF2-40B4-BE49-F238E27FC236}">
                    <a16:creationId xmlns:a16="http://schemas.microsoft.com/office/drawing/2014/main" id="{80A07B01-D0F5-9A9F-EF29-A06BC5E386D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7" name="Oval 206">
                <a:extLst>
                  <a:ext uri="{FF2B5EF4-FFF2-40B4-BE49-F238E27FC236}">
                    <a16:creationId xmlns:a16="http://schemas.microsoft.com/office/drawing/2014/main" id="{9FBA6ED1-6D73-2A54-DAA6-64E3C870E9F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8" name="Oval 207">
                <a:extLst>
                  <a:ext uri="{FF2B5EF4-FFF2-40B4-BE49-F238E27FC236}">
                    <a16:creationId xmlns:a16="http://schemas.microsoft.com/office/drawing/2014/main" id="{A8223335-4030-19E5-AA6B-7EE5FBC37187}"/>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09" name="Oval 208">
                <a:extLst>
                  <a:ext uri="{FF2B5EF4-FFF2-40B4-BE49-F238E27FC236}">
                    <a16:creationId xmlns:a16="http://schemas.microsoft.com/office/drawing/2014/main" id="{FAF3A4EC-857C-24EC-035C-B799B548359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10" name="Group 209">
              <a:extLst>
                <a:ext uri="{FF2B5EF4-FFF2-40B4-BE49-F238E27FC236}">
                  <a16:creationId xmlns:a16="http://schemas.microsoft.com/office/drawing/2014/main" id="{61964400-B6F6-8B82-E6FD-7AE9B8C0B0AA}"/>
                </a:ext>
              </a:extLst>
            </p:cNvPr>
            <p:cNvGrpSpPr/>
            <p:nvPr/>
          </p:nvGrpSpPr>
          <p:grpSpPr>
            <a:xfrm>
              <a:off x="6881481" y="1929897"/>
              <a:ext cx="237326" cy="3759865"/>
              <a:chOff x="4129345" y="1931178"/>
              <a:chExt cx="237326" cy="3759865"/>
            </a:xfrm>
          </p:grpSpPr>
          <p:sp>
            <p:nvSpPr>
              <p:cNvPr id="211" name="Oval 210">
                <a:extLst>
                  <a:ext uri="{FF2B5EF4-FFF2-40B4-BE49-F238E27FC236}">
                    <a16:creationId xmlns:a16="http://schemas.microsoft.com/office/drawing/2014/main" id="{B27AC977-349B-565F-5110-7122530CD8BD}"/>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2" name="Oval 211">
                <a:extLst>
                  <a:ext uri="{FF2B5EF4-FFF2-40B4-BE49-F238E27FC236}">
                    <a16:creationId xmlns:a16="http://schemas.microsoft.com/office/drawing/2014/main" id="{DF8D70F3-A44C-62B4-0A03-A30272AE0D9B}"/>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3" name="Oval 212">
                <a:extLst>
                  <a:ext uri="{FF2B5EF4-FFF2-40B4-BE49-F238E27FC236}">
                    <a16:creationId xmlns:a16="http://schemas.microsoft.com/office/drawing/2014/main" id="{5541538E-95C3-D585-D60F-72719F008F49}"/>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4" name="Oval 213">
                <a:extLst>
                  <a:ext uri="{FF2B5EF4-FFF2-40B4-BE49-F238E27FC236}">
                    <a16:creationId xmlns:a16="http://schemas.microsoft.com/office/drawing/2014/main" id="{1AB7B4F8-1708-691C-8B8A-F2F924620ABE}"/>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5" name="Oval 214">
                <a:extLst>
                  <a:ext uri="{FF2B5EF4-FFF2-40B4-BE49-F238E27FC236}">
                    <a16:creationId xmlns:a16="http://schemas.microsoft.com/office/drawing/2014/main" id="{06C4FFA6-03AC-CD6E-F370-05802161DB10}"/>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6" name="Oval 215">
                <a:extLst>
                  <a:ext uri="{FF2B5EF4-FFF2-40B4-BE49-F238E27FC236}">
                    <a16:creationId xmlns:a16="http://schemas.microsoft.com/office/drawing/2014/main" id="{71054B5B-F108-7C74-4A2B-2C615FCF83F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7" name="Oval 216">
                <a:extLst>
                  <a:ext uri="{FF2B5EF4-FFF2-40B4-BE49-F238E27FC236}">
                    <a16:creationId xmlns:a16="http://schemas.microsoft.com/office/drawing/2014/main" id="{22A93B48-CE48-F4D4-3621-E268F633D3E3}"/>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8" name="Oval 217">
                <a:extLst>
                  <a:ext uri="{FF2B5EF4-FFF2-40B4-BE49-F238E27FC236}">
                    <a16:creationId xmlns:a16="http://schemas.microsoft.com/office/drawing/2014/main" id="{A89CBC70-D8AB-E693-F837-4A861BDE4510}"/>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19" name="Oval 218">
                <a:extLst>
                  <a:ext uri="{FF2B5EF4-FFF2-40B4-BE49-F238E27FC236}">
                    <a16:creationId xmlns:a16="http://schemas.microsoft.com/office/drawing/2014/main" id="{A22E9C86-3C30-AF7E-ED21-E8616D9CCD9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0" name="Oval 219">
                <a:extLst>
                  <a:ext uri="{FF2B5EF4-FFF2-40B4-BE49-F238E27FC236}">
                    <a16:creationId xmlns:a16="http://schemas.microsoft.com/office/drawing/2014/main" id="{C330C2A0-3D7E-0C83-A25E-79949C3D1E3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1" name="Oval 220">
                <a:extLst>
                  <a:ext uri="{FF2B5EF4-FFF2-40B4-BE49-F238E27FC236}">
                    <a16:creationId xmlns:a16="http://schemas.microsoft.com/office/drawing/2014/main" id="{7A59428D-53A5-836E-E688-7E5942426AB3}"/>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2" name="Oval 221">
                <a:extLst>
                  <a:ext uri="{FF2B5EF4-FFF2-40B4-BE49-F238E27FC236}">
                    <a16:creationId xmlns:a16="http://schemas.microsoft.com/office/drawing/2014/main" id="{6551E390-E66A-A683-B5F5-3ABD51074A02}"/>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23" name="Group 222">
              <a:extLst>
                <a:ext uri="{FF2B5EF4-FFF2-40B4-BE49-F238E27FC236}">
                  <a16:creationId xmlns:a16="http://schemas.microsoft.com/office/drawing/2014/main" id="{C83394C2-1C40-6D97-2D9E-F7C46C380985}"/>
                </a:ext>
              </a:extLst>
            </p:cNvPr>
            <p:cNvGrpSpPr/>
            <p:nvPr/>
          </p:nvGrpSpPr>
          <p:grpSpPr>
            <a:xfrm>
              <a:off x="7438288" y="1928160"/>
              <a:ext cx="237326" cy="3759865"/>
              <a:chOff x="4129345" y="1931178"/>
              <a:chExt cx="237326" cy="3759865"/>
            </a:xfrm>
          </p:grpSpPr>
          <p:sp>
            <p:nvSpPr>
              <p:cNvPr id="224" name="Oval 223">
                <a:extLst>
                  <a:ext uri="{FF2B5EF4-FFF2-40B4-BE49-F238E27FC236}">
                    <a16:creationId xmlns:a16="http://schemas.microsoft.com/office/drawing/2014/main" id="{BCE5F286-BA60-11E7-A7E9-D484CFEAE62C}"/>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5" name="Oval 224">
                <a:extLst>
                  <a:ext uri="{FF2B5EF4-FFF2-40B4-BE49-F238E27FC236}">
                    <a16:creationId xmlns:a16="http://schemas.microsoft.com/office/drawing/2014/main" id="{9D0CD4DE-5353-9671-C655-9CA07F0E6D84}"/>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6" name="Oval 225">
                <a:extLst>
                  <a:ext uri="{FF2B5EF4-FFF2-40B4-BE49-F238E27FC236}">
                    <a16:creationId xmlns:a16="http://schemas.microsoft.com/office/drawing/2014/main" id="{038D416D-C999-2B42-1680-455898FF1F7A}"/>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7" name="Oval 226">
                <a:extLst>
                  <a:ext uri="{FF2B5EF4-FFF2-40B4-BE49-F238E27FC236}">
                    <a16:creationId xmlns:a16="http://schemas.microsoft.com/office/drawing/2014/main" id="{45EA39CD-FF79-4D3C-9CD6-31D79EB7AB81}"/>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8" name="Oval 227">
                <a:extLst>
                  <a:ext uri="{FF2B5EF4-FFF2-40B4-BE49-F238E27FC236}">
                    <a16:creationId xmlns:a16="http://schemas.microsoft.com/office/drawing/2014/main" id="{24FEEDFE-EA00-4060-3475-A5A0FB6FCAFD}"/>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29" name="Oval 228">
                <a:extLst>
                  <a:ext uri="{FF2B5EF4-FFF2-40B4-BE49-F238E27FC236}">
                    <a16:creationId xmlns:a16="http://schemas.microsoft.com/office/drawing/2014/main" id="{D704E8EB-1190-92CD-B5C9-3590B466C6A6}"/>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0" name="Oval 229">
                <a:extLst>
                  <a:ext uri="{FF2B5EF4-FFF2-40B4-BE49-F238E27FC236}">
                    <a16:creationId xmlns:a16="http://schemas.microsoft.com/office/drawing/2014/main" id="{EE0B7BE1-73A3-D8EE-9BBA-77980F83DBE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1" name="Oval 230">
                <a:extLst>
                  <a:ext uri="{FF2B5EF4-FFF2-40B4-BE49-F238E27FC236}">
                    <a16:creationId xmlns:a16="http://schemas.microsoft.com/office/drawing/2014/main" id="{0E394C54-9F77-EA00-C4C4-F6D40D57D3B3}"/>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2" name="Oval 231">
                <a:extLst>
                  <a:ext uri="{FF2B5EF4-FFF2-40B4-BE49-F238E27FC236}">
                    <a16:creationId xmlns:a16="http://schemas.microsoft.com/office/drawing/2014/main" id="{D85DF3D5-8C3A-7F3F-A789-73A29C510E81}"/>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3" name="Oval 232">
                <a:extLst>
                  <a:ext uri="{FF2B5EF4-FFF2-40B4-BE49-F238E27FC236}">
                    <a16:creationId xmlns:a16="http://schemas.microsoft.com/office/drawing/2014/main" id="{69C4DE4E-0B05-6DF3-4891-081F536B56AA}"/>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4" name="Oval 233">
                <a:extLst>
                  <a:ext uri="{FF2B5EF4-FFF2-40B4-BE49-F238E27FC236}">
                    <a16:creationId xmlns:a16="http://schemas.microsoft.com/office/drawing/2014/main" id="{C069B790-1B19-CB0C-6F3E-3527A4C6FE31}"/>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35" name="Oval 234">
                <a:extLst>
                  <a:ext uri="{FF2B5EF4-FFF2-40B4-BE49-F238E27FC236}">
                    <a16:creationId xmlns:a16="http://schemas.microsoft.com/office/drawing/2014/main" id="{5999A625-4346-16E4-D551-1B31EC8D802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9" name="TextBox 8">
            <a:extLst>
              <a:ext uri="{FF2B5EF4-FFF2-40B4-BE49-F238E27FC236}">
                <a16:creationId xmlns:a16="http://schemas.microsoft.com/office/drawing/2014/main" id="{C21B2C93-66A2-278F-C55C-7134C96A135F}"/>
              </a:ext>
            </a:extLst>
          </p:cNvPr>
          <p:cNvSpPr txBox="1"/>
          <p:nvPr/>
        </p:nvSpPr>
        <p:spPr>
          <a:xfrm>
            <a:off x="8397564" y="1790042"/>
            <a:ext cx="3016047" cy="5632311"/>
          </a:xfrm>
          <a:prstGeom prst="rect">
            <a:avLst/>
          </a:prstGeom>
          <a:noFill/>
        </p:spPr>
        <p:txBody>
          <a:bodyPr wrap="square" rtlCol="0">
            <a:spAutoFit/>
          </a:bodyPr>
          <a:lstStyle/>
          <a:p>
            <a:r>
              <a:rPr lang="pt-BR" sz="2400" noProof="0" dirty="0">
                <a:solidFill>
                  <a:srgbClr val="C00000"/>
                </a:solidFill>
              </a:rPr>
              <a:t>bloco de recursos (RB – </a:t>
            </a:r>
            <a:r>
              <a:rPr lang="pt-BR" sz="2400" i="1" noProof="0" dirty="0" err="1">
                <a:solidFill>
                  <a:srgbClr val="C00000"/>
                </a:solidFill>
              </a:rPr>
              <a:t>resource</a:t>
            </a:r>
            <a:r>
              <a:rPr lang="pt-BR" sz="2400" i="1" noProof="0" dirty="0">
                <a:solidFill>
                  <a:srgbClr val="C00000"/>
                </a:solidFill>
              </a:rPr>
              <a:t> </a:t>
            </a:r>
            <a:r>
              <a:rPr lang="pt-BR" sz="2400" i="1" noProof="0" dirty="0" err="1">
                <a:solidFill>
                  <a:srgbClr val="C00000"/>
                </a:solidFill>
              </a:rPr>
              <a:t>block</a:t>
            </a:r>
            <a:r>
              <a:rPr lang="pt-BR" sz="2400" noProof="0" dirty="0">
                <a:solidFill>
                  <a:srgbClr val="C00000"/>
                </a:solidFill>
              </a:rPr>
              <a:t>):</a:t>
            </a:r>
          </a:p>
          <a:p>
            <a:pPr marL="228600" indent="-177800">
              <a:buClr>
                <a:srgbClr val="0E00A3"/>
              </a:buClr>
              <a:buFont typeface="Wingdings" pitchFamily="2" charset="2"/>
              <a:buChar char="§"/>
            </a:pPr>
            <a:r>
              <a:rPr lang="pt-BR" sz="2400" noProof="0" dirty="0"/>
              <a:t>símbolos agrupados em blocos de recursos</a:t>
            </a:r>
          </a:p>
          <a:p>
            <a:pPr marL="228600" indent="-177800">
              <a:buClr>
                <a:srgbClr val="0E00A3"/>
              </a:buClr>
              <a:buFont typeface="Wingdings" pitchFamily="2" charset="2"/>
              <a:buChar char="§"/>
            </a:pPr>
            <a:r>
              <a:rPr lang="pt-BR" sz="2400" noProof="0" dirty="0"/>
              <a:t>84 símbolos (7 símbolos/slot em 12 </a:t>
            </a:r>
            <a:r>
              <a:rPr lang="pt-BR" sz="2400" noProof="0" dirty="0" err="1"/>
              <a:t>subportadoras</a:t>
            </a:r>
            <a:r>
              <a:rPr lang="pt-BR" sz="2400" noProof="0" dirty="0"/>
              <a:t>) no 4G</a:t>
            </a:r>
          </a:p>
          <a:p>
            <a:pPr marL="228600" indent="-177800">
              <a:buClr>
                <a:srgbClr val="0E00A3"/>
              </a:buClr>
              <a:buFont typeface="Wingdings" pitchFamily="2" charset="2"/>
              <a:buChar char="§"/>
            </a:pPr>
            <a:r>
              <a:rPr lang="pt-BR" sz="2400" i="1" noProof="0" dirty="0">
                <a:solidFill>
                  <a:srgbClr val="C00000"/>
                </a:solidFill>
              </a:rPr>
              <a:t>menor unidade de dados que pode ser enviada (atribuída a) um usuário</a:t>
            </a:r>
          </a:p>
          <a:p>
            <a:endParaRPr lang="pt-BR" sz="2400" noProof="0" dirty="0"/>
          </a:p>
          <a:p>
            <a:endParaRPr lang="pt-BR" sz="2400" noProof="0" dirty="0"/>
          </a:p>
        </p:txBody>
      </p:sp>
      <p:sp>
        <p:nvSpPr>
          <p:cNvPr id="4" name="Title 1">
            <a:extLst>
              <a:ext uri="{FF2B5EF4-FFF2-40B4-BE49-F238E27FC236}">
                <a16:creationId xmlns:a16="http://schemas.microsoft.com/office/drawing/2014/main" id="{7CFA2059-633A-F672-8445-2C84C941CEA7}"/>
              </a:ext>
            </a:extLst>
          </p:cNvPr>
          <p:cNvSpPr>
            <a:spLocks noGrp="1"/>
          </p:cNvSpPr>
          <p:nvPr>
            <p:ph type="title"/>
          </p:nvPr>
        </p:nvSpPr>
        <p:spPr>
          <a:xfrm>
            <a:off x="618455" y="278688"/>
            <a:ext cx="11088635" cy="894622"/>
          </a:xfrm>
        </p:spPr>
        <p:txBody>
          <a:bodyPr>
            <a:normAutofit/>
          </a:bodyPr>
          <a:lstStyle/>
          <a:p>
            <a:r>
              <a:rPr lang="pt-BR" noProof="0" dirty="0"/>
              <a:t>OFDMA: </a:t>
            </a:r>
            <a:r>
              <a:rPr lang="pt-BR" noProof="0" dirty="0">
                <a:solidFill>
                  <a:srgbClr val="C00000"/>
                </a:solidFill>
              </a:rPr>
              <a:t>blocos de recursos</a:t>
            </a:r>
            <a:endParaRPr lang="pt-BR" noProof="0" dirty="0"/>
          </a:p>
        </p:txBody>
      </p:sp>
      <p:sp>
        <p:nvSpPr>
          <p:cNvPr id="14" name="Slide Number Placeholder 13">
            <a:extLst>
              <a:ext uri="{FF2B5EF4-FFF2-40B4-BE49-F238E27FC236}">
                <a16:creationId xmlns:a16="http://schemas.microsoft.com/office/drawing/2014/main" id="{9A97DBB2-53E5-BD92-A928-FB10C66E9B16}"/>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a:t>
            </a:r>
            <a:fld id="{C4204591-24BD-A542-B9D5-F8D8A88D2FEE}" type="slidenum">
              <a:rPr lang="pt-BR" noProof="0" smtClean="0"/>
              <a:pPr/>
              <a:t>57</a:t>
            </a:fld>
            <a:endParaRPr lang="pt-BR" noProof="0" dirty="0"/>
          </a:p>
        </p:txBody>
      </p:sp>
    </p:spTree>
    <p:extLst>
      <p:ext uri="{BB962C8B-B14F-4D97-AF65-F5344CB8AC3E}">
        <p14:creationId xmlns:p14="http://schemas.microsoft.com/office/powerpoint/2010/main" val="9003919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 name="TextBox 260">
            <a:extLst>
              <a:ext uri="{FF2B5EF4-FFF2-40B4-BE49-F238E27FC236}">
                <a16:creationId xmlns:a16="http://schemas.microsoft.com/office/drawing/2014/main" id="{0B573BCC-AAB4-86AA-88BB-E3E37AF8E92C}"/>
              </a:ext>
            </a:extLst>
          </p:cNvPr>
          <p:cNvSpPr txBox="1"/>
          <p:nvPr/>
        </p:nvSpPr>
        <p:spPr>
          <a:xfrm>
            <a:off x="6080608" y="2838911"/>
            <a:ext cx="5481031" cy="1815882"/>
          </a:xfrm>
          <a:prstGeom prst="rect">
            <a:avLst/>
          </a:prstGeom>
          <a:noFill/>
        </p:spPr>
        <p:txBody>
          <a:bodyPr wrap="square" rtlCol="0">
            <a:spAutoFit/>
          </a:bodyPr>
          <a:lstStyle/>
          <a:p>
            <a:pPr marL="66675" algn="ctr">
              <a:buClr>
                <a:srgbClr val="0E00A3"/>
              </a:buClr>
            </a:pPr>
            <a:r>
              <a:rPr lang="pt-BR" sz="2800" dirty="0"/>
              <a:t>A estação base decide quais </a:t>
            </a:r>
            <a:r>
              <a:rPr lang="pt-BR" sz="2800" dirty="0" err="1"/>
              <a:t>RBs</a:t>
            </a:r>
            <a:r>
              <a:rPr lang="pt-BR" sz="2800" dirty="0"/>
              <a:t> são atribuídos (em todas as frequências) a quais dispositivos em intervalos de 1 </a:t>
            </a:r>
            <a:r>
              <a:rPr lang="pt-BR" sz="2800" dirty="0" err="1"/>
              <a:t>ms</a:t>
            </a:r>
            <a:endParaRPr lang="en-US" sz="2800" dirty="0"/>
          </a:p>
        </p:txBody>
      </p:sp>
      <p:grpSp>
        <p:nvGrpSpPr>
          <p:cNvPr id="352" name="Group 351">
            <a:extLst>
              <a:ext uri="{FF2B5EF4-FFF2-40B4-BE49-F238E27FC236}">
                <a16:creationId xmlns:a16="http://schemas.microsoft.com/office/drawing/2014/main" id="{21973BF9-4273-F575-362C-08EBD3B97006}"/>
              </a:ext>
            </a:extLst>
          </p:cNvPr>
          <p:cNvGrpSpPr/>
          <p:nvPr/>
        </p:nvGrpSpPr>
        <p:grpSpPr>
          <a:xfrm>
            <a:off x="1073981" y="1571933"/>
            <a:ext cx="4397540" cy="4805505"/>
            <a:chOff x="672539" y="1649992"/>
            <a:chExt cx="4397540" cy="4805505"/>
          </a:xfrm>
        </p:grpSpPr>
        <p:grpSp>
          <p:nvGrpSpPr>
            <p:cNvPr id="5" name="Group 4">
              <a:extLst>
                <a:ext uri="{FF2B5EF4-FFF2-40B4-BE49-F238E27FC236}">
                  <a16:creationId xmlns:a16="http://schemas.microsoft.com/office/drawing/2014/main" id="{55FCD001-757D-2328-25D3-EA62AC49D9E8}"/>
                </a:ext>
              </a:extLst>
            </p:cNvPr>
            <p:cNvGrpSpPr/>
            <p:nvPr/>
          </p:nvGrpSpPr>
          <p:grpSpPr>
            <a:xfrm rot="5400000">
              <a:off x="679515" y="2632962"/>
              <a:ext cx="2243081" cy="2174037"/>
              <a:chOff x="3808442" y="1864744"/>
              <a:chExt cx="4034218" cy="3852658"/>
            </a:xfrm>
          </p:grpSpPr>
          <p:grpSp>
            <p:nvGrpSpPr>
              <p:cNvPr id="6" name="Group 5">
                <a:extLst>
                  <a:ext uri="{FF2B5EF4-FFF2-40B4-BE49-F238E27FC236}">
                    <a16:creationId xmlns:a16="http://schemas.microsoft.com/office/drawing/2014/main" id="{CBD9647D-DC21-4428-25C4-478DD060A7DC}"/>
                  </a:ext>
                </a:extLst>
              </p:cNvPr>
              <p:cNvGrpSpPr/>
              <p:nvPr/>
            </p:nvGrpSpPr>
            <p:grpSpPr>
              <a:xfrm>
                <a:off x="3958119" y="1878863"/>
                <a:ext cx="3809600" cy="3838539"/>
                <a:chOff x="3958119" y="1878863"/>
                <a:chExt cx="3809600" cy="3838539"/>
              </a:xfrm>
            </p:grpSpPr>
            <p:sp>
              <p:nvSpPr>
                <p:cNvPr id="8" name="Rectangle 7">
                  <a:extLst>
                    <a:ext uri="{FF2B5EF4-FFF2-40B4-BE49-F238E27FC236}">
                      <a16:creationId xmlns:a16="http://schemas.microsoft.com/office/drawing/2014/main" id="{A81E11C7-6474-A06E-8336-8E0EBE1B5E22}"/>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E2EFA5A3-C139-98D0-E256-51CE5DA3EA39}"/>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105178F5-77FD-2A7C-0C6A-7758F003F556}"/>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88E91AA4-596D-E305-077A-BFBA29ED5E9C}"/>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8999E2E6-1709-F95C-00C4-6470D2397750}"/>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6E2D9FF-DD50-AB9F-92E1-42D667A1472B}"/>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4E6D5EA0-8DDE-3D54-8A6B-9EE7EE208AF3}"/>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B5E52735-7FF6-AA9F-8C33-503AFF9B9EBA}"/>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2E692B16-DEC5-68C1-2BD6-A34F0328A144}"/>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80F282D-C813-55B4-CA71-5805F13C1BE6}"/>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B0B94411-9E3E-15A5-A305-6B3BD7823923}"/>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3DE5F82C-8BBA-DB59-EFFC-6EE2DB957B19}"/>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7" name="Straight Connector 6">
                <a:extLst>
                  <a:ext uri="{FF2B5EF4-FFF2-40B4-BE49-F238E27FC236}">
                    <a16:creationId xmlns:a16="http://schemas.microsoft.com/office/drawing/2014/main" id="{F8AC4960-A20F-9108-8A73-1F8A7B52210B}"/>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84" name="Straight Connector 83">
              <a:extLst>
                <a:ext uri="{FF2B5EF4-FFF2-40B4-BE49-F238E27FC236}">
                  <a16:creationId xmlns:a16="http://schemas.microsoft.com/office/drawing/2014/main" id="{119F8B95-6755-EE74-A43A-CC01BA834600}"/>
                </a:ext>
              </a:extLst>
            </p:cNvPr>
            <p:cNvCxnSpPr/>
            <p:nvPr/>
          </p:nvCxnSpPr>
          <p:spPr>
            <a:xfrm>
              <a:off x="1026738" y="2681309"/>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40D18129-D434-E3CC-2041-810A7F80BF48}"/>
                </a:ext>
              </a:extLst>
            </p:cNvPr>
            <p:cNvCxnSpPr/>
            <p:nvPr/>
          </p:nvCxnSpPr>
          <p:spPr>
            <a:xfrm>
              <a:off x="1333992" y="2680390"/>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61B7789D-5371-0467-8C72-242635C1F187}"/>
                </a:ext>
              </a:extLst>
            </p:cNvPr>
            <p:cNvCxnSpPr/>
            <p:nvPr/>
          </p:nvCxnSpPr>
          <p:spPr>
            <a:xfrm>
              <a:off x="1641573" y="2679931"/>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50ECD7D2-FA0D-F153-D557-46685F1A41F6}"/>
                </a:ext>
              </a:extLst>
            </p:cNvPr>
            <p:cNvCxnSpPr/>
            <p:nvPr/>
          </p:nvCxnSpPr>
          <p:spPr>
            <a:xfrm>
              <a:off x="1949155" y="2679471"/>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DAE8A3BF-B647-3ACF-11E1-2FA3D3F7B716}"/>
                </a:ext>
              </a:extLst>
            </p:cNvPr>
            <p:cNvCxnSpPr/>
            <p:nvPr/>
          </p:nvCxnSpPr>
          <p:spPr>
            <a:xfrm>
              <a:off x="2258505" y="2679012"/>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48F1ED01-23DA-2AC8-A7F1-0522D06C59D6}"/>
                </a:ext>
              </a:extLst>
            </p:cNvPr>
            <p:cNvCxnSpPr/>
            <p:nvPr/>
          </p:nvCxnSpPr>
          <p:spPr>
            <a:xfrm>
              <a:off x="2567856" y="2680297"/>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052858CA-2AD5-FEE8-E3C2-A877D0884C93}"/>
                </a:ext>
              </a:extLst>
            </p:cNvPr>
            <p:cNvCxnSpPr/>
            <p:nvPr/>
          </p:nvCxnSpPr>
          <p:spPr>
            <a:xfrm>
              <a:off x="2877206" y="2681583"/>
              <a:ext cx="1360" cy="2118190"/>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4DC214BB-8740-6E99-8D38-7DA8189CFEEF}"/>
                </a:ext>
              </a:extLst>
            </p:cNvPr>
            <p:cNvGrpSpPr/>
            <p:nvPr/>
          </p:nvGrpSpPr>
          <p:grpSpPr>
            <a:xfrm>
              <a:off x="797644" y="2706103"/>
              <a:ext cx="1993290" cy="2069194"/>
              <a:chOff x="4097446" y="1927932"/>
              <a:chExt cx="3578168" cy="3765304"/>
            </a:xfrm>
          </p:grpSpPr>
          <p:grpSp>
            <p:nvGrpSpPr>
              <p:cNvPr id="144" name="Group 143">
                <a:extLst>
                  <a:ext uri="{FF2B5EF4-FFF2-40B4-BE49-F238E27FC236}">
                    <a16:creationId xmlns:a16="http://schemas.microsoft.com/office/drawing/2014/main" id="{EE13E9C4-9096-2416-3488-E2D71897DA9D}"/>
                  </a:ext>
                </a:extLst>
              </p:cNvPr>
              <p:cNvGrpSpPr/>
              <p:nvPr/>
            </p:nvGrpSpPr>
            <p:grpSpPr>
              <a:xfrm>
                <a:off x="4097446" y="1931178"/>
                <a:ext cx="237326" cy="3759865"/>
                <a:chOff x="4129345" y="1931178"/>
                <a:chExt cx="237326" cy="3759865"/>
              </a:xfrm>
            </p:grpSpPr>
            <p:sp>
              <p:nvSpPr>
                <p:cNvPr id="129" name="Oval 128">
                  <a:extLst>
                    <a:ext uri="{FF2B5EF4-FFF2-40B4-BE49-F238E27FC236}">
                      <a16:creationId xmlns:a16="http://schemas.microsoft.com/office/drawing/2014/main" id="{0ECD6C15-3D7B-B94C-44C8-7ABE52EEC8C0}"/>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Oval 131">
                  <a:extLst>
                    <a:ext uri="{FF2B5EF4-FFF2-40B4-BE49-F238E27FC236}">
                      <a16:creationId xmlns:a16="http://schemas.microsoft.com/office/drawing/2014/main" id="{39749284-E949-422D-98B9-6CDC396592CE}"/>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Oval 132">
                  <a:extLst>
                    <a:ext uri="{FF2B5EF4-FFF2-40B4-BE49-F238E27FC236}">
                      <a16:creationId xmlns:a16="http://schemas.microsoft.com/office/drawing/2014/main" id="{3549F5D0-C390-95D5-1BFF-C5BEA8E89304}"/>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Oval 133">
                  <a:extLst>
                    <a:ext uri="{FF2B5EF4-FFF2-40B4-BE49-F238E27FC236}">
                      <a16:creationId xmlns:a16="http://schemas.microsoft.com/office/drawing/2014/main" id="{5D940070-BFC4-1983-D9C9-ED873C339A53}"/>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Oval 134">
                  <a:extLst>
                    <a:ext uri="{FF2B5EF4-FFF2-40B4-BE49-F238E27FC236}">
                      <a16:creationId xmlns:a16="http://schemas.microsoft.com/office/drawing/2014/main" id="{99FC5EEE-12A8-72D1-677E-D7FBC60E106E}"/>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Oval 135">
                  <a:extLst>
                    <a:ext uri="{FF2B5EF4-FFF2-40B4-BE49-F238E27FC236}">
                      <a16:creationId xmlns:a16="http://schemas.microsoft.com/office/drawing/2014/main" id="{CF1A3A08-9D1D-2AC3-9C8C-A6BA868E18CC}"/>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Oval 136">
                  <a:extLst>
                    <a:ext uri="{FF2B5EF4-FFF2-40B4-BE49-F238E27FC236}">
                      <a16:creationId xmlns:a16="http://schemas.microsoft.com/office/drawing/2014/main" id="{05B0720B-B022-3732-2413-FFA625D087A4}"/>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Oval 137">
                  <a:extLst>
                    <a:ext uri="{FF2B5EF4-FFF2-40B4-BE49-F238E27FC236}">
                      <a16:creationId xmlns:a16="http://schemas.microsoft.com/office/drawing/2014/main" id="{2B17BE58-417A-7FE9-EFA8-016E42E9E1BD}"/>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Oval 138">
                  <a:extLst>
                    <a:ext uri="{FF2B5EF4-FFF2-40B4-BE49-F238E27FC236}">
                      <a16:creationId xmlns:a16="http://schemas.microsoft.com/office/drawing/2014/main" id="{41AE4034-2EF3-CFAF-5F3B-7A568397B2BC}"/>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Oval 139">
                  <a:extLst>
                    <a:ext uri="{FF2B5EF4-FFF2-40B4-BE49-F238E27FC236}">
                      <a16:creationId xmlns:a16="http://schemas.microsoft.com/office/drawing/2014/main" id="{FC920410-B6C7-DC2E-177B-9A9B2295A33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Oval 140">
                  <a:extLst>
                    <a:ext uri="{FF2B5EF4-FFF2-40B4-BE49-F238E27FC236}">
                      <a16:creationId xmlns:a16="http://schemas.microsoft.com/office/drawing/2014/main" id="{BC7B883F-3CAB-9ED9-DC04-FFF1974CA74B}"/>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Oval 141">
                  <a:extLst>
                    <a:ext uri="{FF2B5EF4-FFF2-40B4-BE49-F238E27FC236}">
                      <a16:creationId xmlns:a16="http://schemas.microsoft.com/office/drawing/2014/main" id="{BC281BB9-53D5-E1B8-6687-9F31E91D5F5E}"/>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8" name="Group 157">
                <a:extLst>
                  <a:ext uri="{FF2B5EF4-FFF2-40B4-BE49-F238E27FC236}">
                    <a16:creationId xmlns:a16="http://schemas.microsoft.com/office/drawing/2014/main" id="{84CA9ECA-D357-F26D-6AF2-8F155BF5E89E}"/>
                  </a:ext>
                </a:extLst>
              </p:cNvPr>
              <p:cNvGrpSpPr/>
              <p:nvPr/>
            </p:nvGrpSpPr>
            <p:grpSpPr>
              <a:xfrm>
                <a:off x="4654253" y="1933143"/>
                <a:ext cx="237326" cy="3759865"/>
                <a:chOff x="4129345" y="1931178"/>
                <a:chExt cx="237326" cy="3759865"/>
              </a:xfrm>
            </p:grpSpPr>
            <p:sp>
              <p:nvSpPr>
                <p:cNvPr id="159" name="Oval 158">
                  <a:extLst>
                    <a:ext uri="{FF2B5EF4-FFF2-40B4-BE49-F238E27FC236}">
                      <a16:creationId xmlns:a16="http://schemas.microsoft.com/office/drawing/2014/main" id="{184A2FCD-DF1F-D5FB-1A84-3737148AB1A1}"/>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Oval 159">
                  <a:extLst>
                    <a:ext uri="{FF2B5EF4-FFF2-40B4-BE49-F238E27FC236}">
                      <a16:creationId xmlns:a16="http://schemas.microsoft.com/office/drawing/2014/main" id="{110D5229-CA33-A18C-8829-99F1B92B1EF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Oval 160">
                  <a:extLst>
                    <a:ext uri="{FF2B5EF4-FFF2-40B4-BE49-F238E27FC236}">
                      <a16:creationId xmlns:a16="http://schemas.microsoft.com/office/drawing/2014/main" id="{192D3F6D-7070-2CFC-C817-927EF3E7F06C}"/>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Oval 161">
                  <a:extLst>
                    <a:ext uri="{FF2B5EF4-FFF2-40B4-BE49-F238E27FC236}">
                      <a16:creationId xmlns:a16="http://schemas.microsoft.com/office/drawing/2014/main" id="{89FB3532-4930-6FC0-0450-25CD6245B50B}"/>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Oval 162">
                  <a:extLst>
                    <a:ext uri="{FF2B5EF4-FFF2-40B4-BE49-F238E27FC236}">
                      <a16:creationId xmlns:a16="http://schemas.microsoft.com/office/drawing/2014/main" id="{AFAAF0F5-FE3D-CA31-FD4D-341518B980BF}"/>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Oval 163">
                  <a:extLst>
                    <a:ext uri="{FF2B5EF4-FFF2-40B4-BE49-F238E27FC236}">
                      <a16:creationId xmlns:a16="http://schemas.microsoft.com/office/drawing/2014/main" id="{A726A7C3-4C77-9517-6B17-FC101DEFD8FF}"/>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Oval 164">
                  <a:extLst>
                    <a:ext uri="{FF2B5EF4-FFF2-40B4-BE49-F238E27FC236}">
                      <a16:creationId xmlns:a16="http://schemas.microsoft.com/office/drawing/2014/main" id="{037ACF7D-C21D-0457-E7ED-9C00D7F2B1E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Oval 165">
                  <a:extLst>
                    <a:ext uri="{FF2B5EF4-FFF2-40B4-BE49-F238E27FC236}">
                      <a16:creationId xmlns:a16="http://schemas.microsoft.com/office/drawing/2014/main" id="{9573124F-8B5B-ECCA-0E18-87EB21BD70E0}"/>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Oval 166">
                  <a:extLst>
                    <a:ext uri="{FF2B5EF4-FFF2-40B4-BE49-F238E27FC236}">
                      <a16:creationId xmlns:a16="http://schemas.microsoft.com/office/drawing/2014/main" id="{D4CA9BBF-77BC-11D9-9717-DA6D01EFC4E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Oval 167">
                  <a:extLst>
                    <a:ext uri="{FF2B5EF4-FFF2-40B4-BE49-F238E27FC236}">
                      <a16:creationId xmlns:a16="http://schemas.microsoft.com/office/drawing/2014/main" id="{4EAE00C4-B01A-B7C8-0A65-71BDF35AB48F}"/>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Oval 168">
                  <a:extLst>
                    <a:ext uri="{FF2B5EF4-FFF2-40B4-BE49-F238E27FC236}">
                      <a16:creationId xmlns:a16="http://schemas.microsoft.com/office/drawing/2014/main" id="{3CA3FF09-3ADE-FBF9-1A56-5961AE4DC90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Oval 169">
                  <a:extLst>
                    <a:ext uri="{FF2B5EF4-FFF2-40B4-BE49-F238E27FC236}">
                      <a16:creationId xmlns:a16="http://schemas.microsoft.com/office/drawing/2014/main" id="{8E8B2922-795C-F555-2F95-D7413F28EFF8}"/>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1" name="Group 170">
                <a:extLst>
                  <a:ext uri="{FF2B5EF4-FFF2-40B4-BE49-F238E27FC236}">
                    <a16:creationId xmlns:a16="http://schemas.microsoft.com/office/drawing/2014/main" id="{49AC4C42-2B2A-E707-A2CF-2E5993E03962}"/>
                  </a:ext>
                </a:extLst>
              </p:cNvPr>
              <p:cNvGrpSpPr/>
              <p:nvPr/>
            </p:nvGrpSpPr>
            <p:grpSpPr>
              <a:xfrm>
                <a:off x="5211060" y="1931406"/>
                <a:ext cx="237326" cy="3759865"/>
                <a:chOff x="4129345" y="1931178"/>
                <a:chExt cx="237326" cy="3759865"/>
              </a:xfrm>
            </p:grpSpPr>
            <p:sp>
              <p:nvSpPr>
                <p:cNvPr id="172" name="Oval 171">
                  <a:extLst>
                    <a:ext uri="{FF2B5EF4-FFF2-40B4-BE49-F238E27FC236}">
                      <a16:creationId xmlns:a16="http://schemas.microsoft.com/office/drawing/2014/main" id="{7B662ECE-5449-396A-322E-7002910E5588}"/>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Oval 172">
                  <a:extLst>
                    <a:ext uri="{FF2B5EF4-FFF2-40B4-BE49-F238E27FC236}">
                      <a16:creationId xmlns:a16="http://schemas.microsoft.com/office/drawing/2014/main" id="{DD9453D9-584C-E7D2-B0C2-8061214028C1}"/>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DAC7242A-7690-6F5C-B741-59BCABC03C13}"/>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a:extLst>
                    <a:ext uri="{FF2B5EF4-FFF2-40B4-BE49-F238E27FC236}">
                      <a16:creationId xmlns:a16="http://schemas.microsoft.com/office/drawing/2014/main" id="{F80A8677-3BC1-8EB1-5CE7-2A3BE71FA28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a:extLst>
                    <a:ext uri="{FF2B5EF4-FFF2-40B4-BE49-F238E27FC236}">
                      <a16:creationId xmlns:a16="http://schemas.microsoft.com/office/drawing/2014/main" id="{3FFF21D4-C633-5D2F-CDA9-E06E39A19945}"/>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D4370329-20F7-5138-9329-16B32A47E9D3}"/>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a:extLst>
                    <a:ext uri="{FF2B5EF4-FFF2-40B4-BE49-F238E27FC236}">
                      <a16:creationId xmlns:a16="http://schemas.microsoft.com/office/drawing/2014/main" id="{F5C1904A-CADC-4CC4-4ADF-819B61D6AC2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a:extLst>
                    <a:ext uri="{FF2B5EF4-FFF2-40B4-BE49-F238E27FC236}">
                      <a16:creationId xmlns:a16="http://schemas.microsoft.com/office/drawing/2014/main" id="{951C4EE8-08A9-99A2-295D-C5C3091176BC}"/>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Oval 179">
                  <a:extLst>
                    <a:ext uri="{FF2B5EF4-FFF2-40B4-BE49-F238E27FC236}">
                      <a16:creationId xmlns:a16="http://schemas.microsoft.com/office/drawing/2014/main" id="{57BFCCFB-2DF9-9877-F6D1-20C595AC46C2}"/>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a:extLst>
                    <a:ext uri="{FF2B5EF4-FFF2-40B4-BE49-F238E27FC236}">
                      <a16:creationId xmlns:a16="http://schemas.microsoft.com/office/drawing/2014/main" id="{4B7ACD86-F222-76B7-9991-18613F80F21C}"/>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Oval 181">
                  <a:extLst>
                    <a:ext uri="{FF2B5EF4-FFF2-40B4-BE49-F238E27FC236}">
                      <a16:creationId xmlns:a16="http://schemas.microsoft.com/office/drawing/2014/main" id="{47B4E4CF-C375-E052-08CC-882DC3C83315}"/>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Oval 182">
                  <a:extLst>
                    <a:ext uri="{FF2B5EF4-FFF2-40B4-BE49-F238E27FC236}">
                      <a16:creationId xmlns:a16="http://schemas.microsoft.com/office/drawing/2014/main" id="{04849747-1645-0EFA-8A8E-F3145D90C791}"/>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FD1B78C6-B7A3-961F-C2CF-3F7070F13C97}"/>
                  </a:ext>
                </a:extLst>
              </p:cNvPr>
              <p:cNvGrpSpPr/>
              <p:nvPr/>
            </p:nvGrpSpPr>
            <p:grpSpPr>
              <a:xfrm>
                <a:off x="5767867" y="1933371"/>
                <a:ext cx="237326" cy="3759865"/>
                <a:chOff x="4129345" y="1931178"/>
                <a:chExt cx="237326" cy="3759865"/>
              </a:xfrm>
            </p:grpSpPr>
            <p:sp>
              <p:nvSpPr>
                <p:cNvPr id="185" name="Oval 184">
                  <a:extLst>
                    <a:ext uri="{FF2B5EF4-FFF2-40B4-BE49-F238E27FC236}">
                      <a16:creationId xmlns:a16="http://schemas.microsoft.com/office/drawing/2014/main" id="{5A1B91CC-3BC5-ED6A-6C31-ED365B274AC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Oval 185">
                  <a:extLst>
                    <a:ext uri="{FF2B5EF4-FFF2-40B4-BE49-F238E27FC236}">
                      <a16:creationId xmlns:a16="http://schemas.microsoft.com/office/drawing/2014/main" id="{6FEBFABD-1E54-D8EF-9197-C52C6499410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Oval 186">
                  <a:extLst>
                    <a:ext uri="{FF2B5EF4-FFF2-40B4-BE49-F238E27FC236}">
                      <a16:creationId xmlns:a16="http://schemas.microsoft.com/office/drawing/2014/main" id="{468FE40B-D100-A79A-36E3-3401EF8D53C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Oval 187">
                  <a:extLst>
                    <a:ext uri="{FF2B5EF4-FFF2-40B4-BE49-F238E27FC236}">
                      <a16:creationId xmlns:a16="http://schemas.microsoft.com/office/drawing/2014/main" id="{D36A152C-CB79-7517-2A01-FBCCA2BA5546}"/>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Oval 188">
                  <a:extLst>
                    <a:ext uri="{FF2B5EF4-FFF2-40B4-BE49-F238E27FC236}">
                      <a16:creationId xmlns:a16="http://schemas.microsoft.com/office/drawing/2014/main" id="{3BBF1318-C9C9-8032-4ECB-B0FCFB0FAC51}"/>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Oval 189">
                  <a:extLst>
                    <a:ext uri="{FF2B5EF4-FFF2-40B4-BE49-F238E27FC236}">
                      <a16:creationId xmlns:a16="http://schemas.microsoft.com/office/drawing/2014/main" id="{D9173C5A-2E03-844E-8132-EB6122D2761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Oval 190">
                  <a:extLst>
                    <a:ext uri="{FF2B5EF4-FFF2-40B4-BE49-F238E27FC236}">
                      <a16:creationId xmlns:a16="http://schemas.microsoft.com/office/drawing/2014/main" id="{6D871752-407F-00AF-F417-7B098D7B21EB}"/>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Oval 191">
                  <a:extLst>
                    <a:ext uri="{FF2B5EF4-FFF2-40B4-BE49-F238E27FC236}">
                      <a16:creationId xmlns:a16="http://schemas.microsoft.com/office/drawing/2014/main" id="{EF77D5FB-76E1-AB19-02B2-6AD9940E4852}"/>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Oval 192">
                  <a:extLst>
                    <a:ext uri="{FF2B5EF4-FFF2-40B4-BE49-F238E27FC236}">
                      <a16:creationId xmlns:a16="http://schemas.microsoft.com/office/drawing/2014/main" id="{6AE2B836-4F45-55B5-8032-F271B0A97EEF}"/>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Oval 193">
                  <a:extLst>
                    <a:ext uri="{FF2B5EF4-FFF2-40B4-BE49-F238E27FC236}">
                      <a16:creationId xmlns:a16="http://schemas.microsoft.com/office/drawing/2014/main" id="{58A9A3C3-9986-3176-D3A3-09A0089A10F3}"/>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Oval 194">
                  <a:extLst>
                    <a:ext uri="{FF2B5EF4-FFF2-40B4-BE49-F238E27FC236}">
                      <a16:creationId xmlns:a16="http://schemas.microsoft.com/office/drawing/2014/main" id="{09D37722-83CD-9E04-3BE7-7947F9C9D3B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Oval 195">
                  <a:extLst>
                    <a:ext uri="{FF2B5EF4-FFF2-40B4-BE49-F238E27FC236}">
                      <a16:creationId xmlns:a16="http://schemas.microsoft.com/office/drawing/2014/main" id="{1F8A31B6-44DC-7271-393A-5CDA18A0182F}"/>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7" name="Group 196">
                <a:extLst>
                  <a:ext uri="{FF2B5EF4-FFF2-40B4-BE49-F238E27FC236}">
                    <a16:creationId xmlns:a16="http://schemas.microsoft.com/office/drawing/2014/main" id="{7AC49000-0391-C16B-EF96-3C70B56C3720}"/>
                  </a:ext>
                </a:extLst>
              </p:cNvPr>
              <p:cNvGrpSpPr/>
              <p:nvPr/>
            </p:nvGrpSpPr>
            <p:grpSpPr>
              <a:xfrm>
                <a:off x="6324674" y="1927932"/>
                <a:ext cx="237326" cy="3759865"/>
                <a:chOff x="4129345" y="1931178"/>
                <a:chExt cx="237326" cy="3759865"/>
              </a:xfrm>
            </p:grpSpPr>
            <p:sp>
              <p:nvSpPr>
                <p:cNvPr id="198" name="Oval 197">
                  <a:extLst>
                    <a:ext uri="{FF2B5EF4-FFF2-40B4-BE49-F238E27FC236}">
                      <a16:creationId xmlns:a16="http://schemas.microsoft.com/office/drawing/2014/main" id="{15D542AF-A049-36A3-CFA6-E2C69182D5BE}"/>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Oval 198">
                  <a:extLst>
                    <a:ext uri="{FF2B5EF4-FFF2-40B4-BE49-F238E27FC236}">
                      <a16:creationId xmlns:a16="http://schemas.microsoft.com/office/drawing/2014/main" id="{55ADFA64-8688-D51A-6C53-D78C33399E66}"/>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Oval 199">
                  <a:extLst>
                    <a:ext uri="{FF2B5EF4-FFF2-40B4-BE49-F238E27FC236}">
                      <a16:creationId xmlns:a16="http://schemas.microsoft.com/office/drawing/2014/main" id="{188006FB-C6F1-3C32-03EF-16B2423BA45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Oval 200">
                  <a:extLst>
                    <a:ext uri="{FF2B5EF4-FFF2-40B4-BE49-F238E27FC236}">
                      <a16:creationId xmlns:a16="http://schemas.microsoft.com/office/drawing/2014/main" id="{19F3793B-27C1-E323-55AC-FFE64B21F029}"/>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Oval 201">
                  <a:extLst>
                    <a:ext uri="{FF2B5EF4-FFF2-40B4-BE49-F238E27FC236}">
                      <a16:creationId xmlns:a16="http://schemas.microsoft.com/office/drawing/2014/main" id="{68A57430-3D2A-1FFC-A959-63863310CAE9}"/>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Oval 202">
                  <a:extLst>
                    <a:ext uri="{FF2B5EF4-FFF2-40B4-BE49-F238E27FC236}">
                      <a16:creationId xmlns:a16="http://schemas.microsoft.com/office/drawing/2014/main" id="{CB621D28-C271-F6EB-D706-99007ACBEF2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Oval 203">
                  <a:extLst>
                    <a:ext uri="{FF2B5EF4-FFF2-40B4-BE49-F238E27FC236}">
                      <a16:creationId xmlns:a16="http://schemas.microsoft.com/office/drawing/2014/main" id="{D4F60AA5-82BC-2217-BA04-AF3E2B744E0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Oval 204">
                  <a:extLst>
                    <a:ext uri="{FF2B5EF4-FFF2-40B4-BE49-F238E27FC236}">
                      <a16:creationId xmlns:a16="http://schemas.microsoft.com/office/drawing/2014/main" id="{85525307-4880-00DD-6828-DACDE37660FB}"/>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Oval 205">
                  <a:extLst>
                    <a:ext uri="{FF2B5EF4-FFF2-40B4-BE49-F238E27FC236}">
                      <a16:creationId xmlns:a16="http://schemas.microsoft.com/office/drawing/2014/main" id="{80A07B01-D0F5-9A9F-EF29-A06BC5E386D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Oval 206">
                  <a:extLst>
                    <a:ext uri="{FF2B5EF4-FFF2-40B4-BE49-F238E27FC236}">
                      <a16:creationId xmlns:a16="http://schemas.microsoft.com/office/drawing/2014/main" id="{9FBA6ED1-6D73-2A54-DAA6-64E3C870E9F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Oval 207">
                  <a:extLst>
                    <a:ext uri="{FF2B5EF4-FFF2-40B4-BE49-F238E27FC236}">
                      <a16:creationId xmlns:a16="http://schemas.microsoft.com/office/drawing/2014/main" id="{A8223335-4030-19E5-AA6B-7EE5FBC37187}"/>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Oval 208">
                  <a:extLst>
                    <a:ext uri="{FF2B5EF4-FFF2-40B4-BE49-F238E27FC236}">
                      <a16:creationId xmlns:a16="http://schemas.microsoft.com/office/drawing/2014/main" id="{FAF3A4EC-857C-24EC-035C-B799B548359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61964400-B6F6-8B82-E6FD-7AE9B8C0B0AA}"/>
                  </a:ext>
                </a:extLst>
              </p:cNvPr>
              <p:cNvGrpSpPr/>
              <p:nvPr/>
            </p:nvGrpSpPr>
            <p:grpSpPr>
              <a:xfrm>
                <a:off x="6881481" y="1929897"/>
                <a:ext cx="237326" cy="3759865"/>
                <a:chOff x="4129345" y="1931178"/>
                <a:chExt cx="237326" cy="3759865"/>
              </a:xfrm>
            </p:grpSpPr>
            <p:sp>
              <p:nvSpPr>
                <p:cNvPr id="211" name="Oval 210">
                  <a:extLst>
                    <a:ext uri="{FF2B5EF4-FFF2-40B4-BE49-F238E27FC236}">
                      <a16:creationId xmlns:a16="http://schemas.microsoft.com/office/drawing/2014/main" id="{B27AC977-349B-565F-5110-7122530CD8BD}"/>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Oval 211">
                  <a:extLst>
                    <a:ext uri="{FF2B5EF4-FFF2-40B4-BE49-F238E27FC236}">
                      <a16:creationId xmlns:a16="http://schemas.microsoft.com/office/drawing/2014/main" id="{DF8D70F3-A44C-62B4-0A03-A30272AE0D9B}"/>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5541538E-95C3-D585-D60F-72719F008F49}"/>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1AB7B4F8-1708-691C-8B8A-F2F924620ABE}"/>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Oval 214">
                  <a:extLst>
                    <a:ext uri="{FF2B5EF4-FFF2-40B4-BE49-F238E27FC236}">
                      <a16:creationId xmlns:a16="http://schemas.microsoft.com/office/drawing/2014/main" id="{06C4FFA6-03AC-CD6E-F370-05802161DB10}"/>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Oval 215">
                  <a:extLst>
                    <a:ext uri="{FF2B5EF4-FFF2-40B4-BE49-F238E27FC236}">
                      <a16:creationId xmlns:a16="http://schemas.microsoft.com/office/drawing/2014/main" id="{71054B5B-F108-7C74-4A2B-2C615FCF83F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Oval 216">
                  <a:extLst>
                    <a:ext uri="{FF2B5EF4-FFF2-40B4-BE49-F238E27FC236}">
                      <a16:creationId xmlns:a16="http://schemas.microsoft.com/office/drawing/2014/main" id="{22A93B48-CE48-F4D4-3621-E268F633D3E3}"/>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Oval 217">
                  <a:extLst>
                    <a:ext uri="{FF2B5EF4-FFF2-40B4-BE49-F238E27FC236}">
                      <a16:creationId xmlns:a16="http://schemas.microsoft.com/office/drawing/2014/main" id="{A89CBC70-D8AB-E693-F837-4A861BDE4510}"/>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Oval 218">
                  <a:extLst>
                    <a:ext uri="{FF2B5EF4-FFF2-40B4-BE49-F238E27FC236}">
                      <a16:creationId xmlns:a16="http://schemas.microsoft.com/office/drawing/2014/main" id="{A22E9C86-3C30-AF7E-ED21-E8616D9CCD9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Oval 219">
                  <a:extLst>
                    <a:ext uri="{FF2B5EF4-FFF2-40B4-BE49-F238E27FC236}">
                      <a16:creationId xmlns:a16="http://schemas.microsoft.com/office/drawing/2014/main" id="{C330C2A0-3D7E-0C83-A25E-79949C3D1E3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Oval 220">
                  <a:extLst>
                    <a:ext uri="{FF2B5EF4-FFF2-40B4-BE49-F238E27FC236}">
                      <a16:creationId xmlns:a16="http://schemas.microsoft.com/office/drawing/2014/main" id="{7A59428D-53A5-836E-E688-7E5942426AB3}"/>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Oval 221">
                  <a:extLst>
                    <a:ext uri="{FF2B5EF4-FFF2-40B4-BE49-F238E27FC236}">
                      <a16:creationId xmlns:a16="http://schemas.microsoft.com/office/drawing/2014/main" id="{6551E390-E66A-A683-B5F5-3ABD51074A02}"/>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3" name="Group 222">
                <a:extLst>
                  <a:ext uri="{FF2B5EF4-FFF2-40B4-BE49-F238E27FC236}">
                    <a16:creationId xmlns:a16="http://schemas.microsoft.com/office/drawing/2014/main" id="{C83394C2-1C40-6D97-2D9E-F7C46C380985}"/>
                  </a:ext>
                </a:extLst>
              </p:cNvPr>
              <p:cNvGrpSpPr/>
              <p:nvPr/>
            </p:nvGrpSpPr>
            <p:grpSpPr>
              <a:xfrm>
                <a:off x="7438288" y="1928160"/>
                <a:ext cx="237326" cy="3759865"/>
                <a:chOff x="4129345" y="1931178"/>
                <a:chExt cx="237326" cy="3759865"/>
              </a:xfrm>
            </p:grpSpPr>
            <p:sp>
              <p:nvSpPr>
                <p:cNvPr id="224" name="Oval 223">
                  <a:extLst>
                    <a:ext uri="{FF2B5EF4-FFF2-40B4-BE49-F238E27FC236}">
                      <a16:creationId xmlns:a16="http://schemas.microsoft.com/office/drawing/2014/main" id="{BCE5F286-BA60-11E7-A7E9-D484CFEAE62C}"/>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Oval 224">
                  <a:extLst>
                    <a:ext uri="{FF2B5EF4-FFF2-40B4-BE49-F238E27FC236}">
                      <a16:creationId xmlns:a16="http://schemas.microsoft.com/office/drawing/2014/main" id="{9D0CD4DE-5353-9671-C655-9CA07F0E6D84}"/>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Oval 225">
                  <a:extLst>
                    <a:ext uri="{FF2B5EF4-FFF2-40B4-BE49-F238E27FC236}">
                      <a16:creationId xmlns:a16="http://schemas.microsoft.com/office/drawing/2014/main" id="{038D416D-C999-2B42-1680-455898FF1F7A}"/>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Oval 226">
                  <a:extLst>
                    <a:ext uri="{FF2B5EF4-FFF2-40B4-BE49-F238E27FC236}">
                      <a16:creationId xmlns:a16="http://schemas.microsoft.com/office/drawing/2014/main" id="{45EA39CD-FF79-4D3C-9CD6-31D79EB7AB81}"/>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Oval 227">
                  <a:extLst>
                    <a:ext uri="{FF2B5EF4-FFF2-40B4-BE49-F238E27FC236}">
                      <a16:creationId xmlns:a16="http://schemas.microsoft.com/office/drawing/2014/main" id="{24FEEDFE-EA00-4060-3475-A5A0FB6FCAFD}"/>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Oval 228">
                  <a:extLst>
                    <a:ext uri="{FF2B5EF4-FFF2-40B4-BE49-F238E27FC236}">
                      <a16:creationId xmlns:a16="http://schemas.microsoft.com/office/drawing/2014/main" id="{D704E8EB-1190-92CD-B5C9-3590B466C6A6}"/>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Oval 229">
                  <a:extLst>
                    <a:ext uri="{FF2B5EF4-FFF2-40B4-BE49-F238E27FC236}">
                      <a16:creationId xmlns:a16="http://schemas.microsoft.com/office/drawing/2014/main" id="{EE0B7BE1-73A3-D8EE-9BBA-77980F83DBE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Oval 230">
                  <a:extLst>
                    <a:ext uri="{FF2B5EF4-FFF2-40B4-BE49-F238E27FC236}">
                      <a16:creationId xmlns:a16="http://schemas.microsoft.com/office/drawing/2014/main" id="{0E394C54-9F77-EA00-C4C4-F6D40D57D3B3}"/>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Oval 231">
                  <a:extLst>
                    <a:ext uri="{FF2B5EF4-FFF2-40B4-BE49-F238E27FC236}">
                      <a16:creationId xmlns:a16="http://schemas.microsoft.com/office/drawing/2014/main" id="{D85DF3D5-8C3A-7F3F-A789-73A29C510E81}"/>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Oval 232">
                  <a:extLst>
                    <a:ext uri="{FF2B5EF4-FFF2-40B4-BE49-F238E27FC236}">
                      <a16:creationId xmlns:a16="http://schemas.microsoft.com/office/drawing/2014/main" id="{69C4DE4E-0B05-6DF3-4891-081F536B56AA}"/>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Oval 233">
                  <a:extLst>
                    <a:ext uri="{FF2B5EF4-FFF2-40B4-BE49-F238E27FC236}">
                      <a16:creationId xmlns:a16="http://schemas.microsoft.com/office/drawing/2014/main" id="{C069B790-1B19-CB0C-6F3E-3527A4C6FE31}"/>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Oval 234">
                  <a:extLst>
                    <a:ext uri="{FF2B5EF4-FFF2-40B4-BE49-F238E27FC236}">
                      <a16:creationId xmlns:a16="http://schemas.microsoft.com/office/drawing/2014/main" id="{5999A625-4346-16E4-D551-1B31EC8D802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6C28DAFD-CC34-AD62-9DF0-1D3302040191}"/>
                </a:ext>
              </a:extLst>
            </p:cNvPr>
            <p:cNvSpPr/>
            <p:nvPr/>
          </p:nvSpPr>
          <p:spPr>
            <a:xfrm>
              <a:off x="714037" y="2679013"/>
              <a:ext cx="2163169" cy="2120250"/>
            </a:xfrm>
            <a:prstGeom prst="rect">
              <a:avLst/>
            </a:prstGeom>
            <a:no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FD910F0B-2DB1-725C-5C1E-9ED4288E14C8}"/>
                </a:ext>
              </a:extLst>
            </p:cNvPr>
            <p:cNvGrpSpPr/>
            <p:nvPr/>
          </p:nvGrpSpPr>
          <p:grpSpPr>
            <a:xfrm>
              <a:off x="2896042" y="2601137"/>
              <a:ext cx="2174037" cy="2243081"/>
              <a:chOff x="687906" y="1528819"/>
              <a:chExt cx="2174037" cy="2243081"/>
            </a:xfrm>
          </p:grpSpPr>
          <p:grpSp>
            <p:nvGrpSpPr>
              <p:cNvPr id="16" name="Group 15">
                <a:extLst>
                  <a:ext uri="{FF2B5EF4-FFF2-40B4-BE49-F238E27FC236}">
                    <a16:creationId xmlns:a16="http://schemas.microsoft.com/office/drawing/2014/main" id="{6D2EBBCB-2DD4-8980-BCAC-3F5F2FE5076B}"/>
                  </a:ext>
                </a:extLst>
              </p:cNvPr>
              <p:cNvGrpSpPr/>
              <p:nvPr/>
            </p:nvGrpSpPr>
            <p:grpSpPr>
              <a:xfrm>
                <a:off x="687906" y="1528819"/>
                <a:ext cx="2174037" cy="2243081"/>
                <a:chOff x="3947362" y="1732019"/>
                <a:chExt cx="3902629" cy="4081725"/>
              </a:xfrm>
            </p:grpSpPr>
            <p:grpSp>
              <p:nvGrpSpPr>
                <p:cNvPr id="25" name="Group 24">
                  <a:extLst>
                    <a:ext uri="{FF2B5EF4-FFF2-40B4-BE49-F238E27FC236}">
                      <a16:creationId xmlns:a16="http://schemas.microsoft.com/office/drawing/2014/main" id="{209FBFC7-CFB6-DB05-2245-41F184220401}"/>
                    </a:ext>
                  </a:extLst>
                </p:cNvPr>
                <p:cNvGrpSpPr/>
                <p:nvPr/>
              </p:nvGrpSpPr>
              <p:grpSpPr>
                <a:xfrm rot="5400000">
                  <a:off x="3857814" y="1821567"/>
                  <a:ext cx="4081725" cy="3902629"/>
                  <a:chOff x="3808442" y="1864744"/>
                  <a:chExt cx="4034218" cy="3852658"/>
                </a:xfrm>
              </p:grpSpPr>
              <p:grpSp>
                <p:nvGrpSpPr>
                  <p:cNvPr id="240" name="Group 239">
                    <a:extLst>
                      <a:ext uri="{FF2B5EF4-FFF2-40B4-BE49-F238E27FC236}">
                        <a16:creationId xmlns:a16="http://schemas.microsoft.com/office/drawing/2014/main" id="{B6F26F8C-6191-6EC9-C9D1-BE74C8AFD040}"/>
                      </a:ext>
                    </a:extLst>
                  </p:cNvPr>
                  <p:cNvGrpSpPr/>
                  <p:nvPr/>
                </p:nvGrpSpPr>
                <p:grpSpPr>
                  <a:xfrm>
                    <a:off x="3958119" y="1878863"/>
                    <a:ext cx="3809600" cy="3838539"/>
                    <a:chOff x="3958119" y="1878863"/>
                    <a:chExt cx="3809600" cy="3838539"/>
                  </a:xfrm>
                </p:grpSpPr>
                <p:sp>
                  <p:nvSpPr>
                    <p:cNvPr id="242" name="Rectangle 241">
                      <a:extLst>
                        <a:ext uri="{FF2B5EF4-FFF2-40B4-BE49-F238E27FC236}">
                          <a16:creationId xmlns:a16="http://schemas.microsoft.com/office/drawing/2014/main" id="{BD2C32F9-8F1A-6337-8856-5CCB1FEA226D}"/>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Rectangle 242">
                      <a:extLst>
                        <a:ext uri="{FF2B5EF4-FFF2-40B4-BE49-F238E27FC236}">
                          <a16:creationId xmlns:a16="http://schemas.microsoft.com/office/drawing/2014/main" id="{FDE95BA7-0F40-68E8-F22A-ADA2C46552B6}"/>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Rectangle 243">
                      <a:extLst>
                        <a:ext uri="{FF2B5EF4-FFF2-40B4-BE49-F238E27FC236}">
                          <a16:creationId xmlns:a16="http://schemas.microsoft.com/office/drawing/2014/main" id="{CE14EEBB-5DCD-D4C7-7A2E-4648CC96D018}"/>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Rectangle 244">
                      <a:extLst>
                        <a:ext uri="{FF2B5EF4-FFF2-40B4-BE49-F238E27FC236}">
                          <a16:creationId xmlns:a16="http://schemas.microsoft.com/office/drawing/2014/main" id="{942ECE06-B2CA-3B0F-19C8-E9963AE97948}"/>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Rectangle 245">
                      <a:extLst>
                        <a:ext uri="{FF2B5EF4-FFF2-40B4-BE49-F238E27FC236}">
                          <a16:creationId xmlns:a16="http://schemas.microsoft.com/office/drawing/2014/main" id="{922C4DEA-DF05-F91C-D76A-D1CAD63B013D}"/>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a:extLst>
                        <a:ext uri="{FF2B5EF4-FFF2-40B4-BE49-F238E27FC236}">
                          <a16:creationId xmlns:a16="http://schemas.microsoft.com/office/drawing/2014/main" id="{48D01FEF-05DE-D2D8-4AB8-9B8B0C2CDFC6}"/>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Rectangle 247">
                      <a:extLst>
                        <a:ext uri="{FF2B5EF4-FFF2-40B4-BE49-F238E27FC236}">
                          <a16:creationId xmlns:a16="http://schemas.microsoft.com/office/drawing/2014/main" id="{3F90FAB8-18A2-19AB-B36B-ED67E5BC1E34}"/>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Rectangle 248">
                      <a:extLst>
                        <a:ext uri="{FF2B5EF4-FFF2-40B4-BE49-F238E27FC236}">
                          <a16:creationId xmlns:a16="http://schemas.microsoft.com/office/drawing/2014/main" id="{238BF3F5-490A-D0E8-AF61-33957BB5AD5E}"/>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Rectangle 249">
                      <a:extLst>
                        <a:ext uri="{FF2B5EF4-FFF2-40B4-BE49-F238E27FC236}">
                          <a16:creationId xmlns:a16="http://schemas.microsoft.com/office/drawing/2014/main" id="{32B0E220-F243-C04A-E1F9-3D3DC4309DDB}"/>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Rectangle 250">
                      <a:extLst>
                        <a:ext uri="{FF2B5EF4-FFF2-40B4-BE49-F238E27FC236}">
                          <a16:creationId xmlns:a16="http://schemas.microsoft.com/office/drawing/2014/main" id="{74E9EBA4-7B6B-FA1F-B2AF-EB8B58D7AB42}"/>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Rectangle 251">
                      <a:extLst>
                        <a:ext uri="{FF2B5EF4-FFF2-40B4-BE49-F238E27FC236}">
                          <a16:creationId xmlns:a16="http://schemas.microsoft.com/office/drawing/2014/main" id="{D7A207E4-9228-1479-EC08-254AE1869FFD}"/>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Rectangle 252">
                      <a:extLst>
                        <a:ext uri="{FF2B5EF4-FFF2-40B4-BE49-F238E27FC236}">
                          <a16:creationId xmlns:a16="http://schemas.microsoft.com/office/drawing/2014/main" id="{FF4CC440-4020-6A64-A5B3-E2F3A81B73F4}"/>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241" name="Straight Connector 240">
                    <a:extLst>
                      <a:ext uri="{FF2B5EF4-FFF2-40B4-BE49-F238E27FC236}">
                        <a16:creationId xmlns:a16="http://schemas.microsoft.com/office/drawing/2014/main" id="{955F3081-58B4-2A91-8AE0-18826AE50E2E}"/>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F4E9A03B-F08E-A491-BF94-EBC1784F9EBA}"/>
                    </a:ext>
                  </a:extLst>
                </p:cNvPr>
                <p:cNvGrpSpPr/>
                <p:nvPr/>
              </p:nvGrpSpPr>
              <p:grpSpPr>
                <a:xfrm>
                  <a:off x="4508694" y="1878636"/>
                  <a:ext cx="3324229" cy="3859139"/>
                  <a:chOff x="4508694" y="1878636"/>
                  <a:chExt cx="3324229" cy="3859139"/>
                </a:xfrm>
              </p:grpSpPr>
              <p:cxnSp>
                <p:nvCxnSpPr>
                  <p:cNvPr id="154" name="Straight Connector 153">
                    <a:extLst>
                      <a:ext uri="{FF2B5EF4-FFF2-40B4-BE49-F238E27FC236}">
                        <a16:creationId xmlns:a16="http://schemas.microsoft.com/office/drawing/2014/main" id="{0C9DD639-84D7-2E12-DFBF-105A8B3C6BC0}"/>
                      </a:ext>
                    </a:extLst>
                  </p:cNvPr>
                  <p:cNvCxnSpPr/>
                  <p:nvPr/>
                </p:nvCxnSpPr>
                <p:spPr>
                  <a:xfrm>
                    <a:off x="4508694" y="1882816"/>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F8BDEC81-D48D-E1AA-C394-0C044F286CCC}"/>
                      </a:ext>
                    </a:extLst>
                  </p:cNvPr>
                  <p:cNvCxnSpPr/>
                  <p:nvPr/>
                </p:nvCxnSpPr>
                <p:spPr>
                  <a:xfrm>
                    <a:off x="5060247" y="1881144"/>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64A350DF-3A3B-79BF-5722-CD23E4F12B6B}"/>
                      </a:ext>
                    </a:extLst>
                  </p:cNvPr>
                  <p:cNvCxnSpPr/>
                  <p:nvPr/>
                </p:nvCxnSpPr>
                <p:spPr>
                  <a:xfrm>
                    <a:off x="5612389" y="1880308"/>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CD401A4C-4618-9EB0-D4E1-BF78BF753825}"/>
                      </a:ext>
                    </a:extLst>
                  </p:cNvPr>
                  <p:cNvCxnSpPr/>
                  <p:nvPr/>
                </p:nvCxnSpPr>
                <p:spPr>
                  <a:xfrm>
                    <a:off x="6164531" y="1879472"/>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06F5BFC7-1C23-ABD2-091C-1BC554AE13D4}"/>
                      </a:ext>
                    </a:extLst>
                  </p:cNvPr>
                  <p:cNvCxnSpPr/>
                  <p:nvPr/>
                </p:nvCxnSpPr>
                <p:spPr>
                  <a:xfrm>
                    <a:off x="6719848" y="1878636"/>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CA1C8335-53F1-8751-8B8F-8CBDE0D12707}"/>
                      </a:ext>
                    </a:extLst>
                  </p:cNvPr>
                  <p:cNvCxnSpPr/>
                  <p:nvPr/>
                </p:nvCxnSpPr>
                <p:spPr>
                  <a:xfrm>
                    <a:off x="7275165" y="1880975"/>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1D26842-5AEC-6186-A087-13FE178BACAB}"/>
                      </a:ext>
                    </a:extLst>
                  </p:cNvPr>
                  <p:cNvCxnSpPr/>
                  <p:nvPr/>
                </p:nvCxnSpPr>
                <p:spPr>
                  <a:xfrm>
                    <a:off x="7830482" y="1883314"/>
                    <a:ext cx="2441" cy="3854461"/>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9B202CDE-BD6B-1F50-516A-7ACA2DA4DC58}"/>
                    </a:ext>
                  </a:extLst>
                </p:cNvPr>
                <p:cNvGrpSpPr/>
                <p:nvPr/>
              </p:nvGrpSpPr>
              <p:grpSpPr>
                <a:xfrm>
                  <a:off x="4097446" y="1927932"/>
                  <a:ext cx="3578168" cy="3765304"/>
                  <a:chOff x="4097446" y="1927932"/>
                  <a:chExt cx="3578168" cy="3765304"/>
                </a:xfrm>
              </p:grpSpPr>
              <p:grpSp>
                <p:nvGrpSpPr>
                  <p:cNvPr id="28" name="Group 27">
                    <a:extLst>
                      <a:ext uri="{FF2B5EF4-FFF2-40B4-BE49-F238E27FC236}">
                        <a16:creationId xmlns:a16="http://schemas.microsoft.com/office/drawing/2014/main" id="{588682D2-0C6B-8BBC-3321-FE4CCEF9FCD0}"/>
                      </a:ext>
                    </a:extLst>
                  </p:cNvPr>
                  <p:cNvGrpSpPr/>
                  <p:nvPr/>
                </p:nvGrpSpPr>
                <p:grpSpPr>
                  <a:xfrm>
                    <a:off x="4097446" y="1931178"/>
                    <a:ext cx="237326" cy="3759865"/>
                    <a:chOff x="4129345" y="1931178"/>
                    <a:chExt cx="237326" cy="3759865"/>
                  </a:xfrm>
                </p:grpSpPr>
                <p:sp>
                  <p:nvSpPr>
                    <p:cNvPr id="130" name="Oval 129">
                      <a:extLst>
                        <a:ext uri="{FF2B5EF4-FFF2-40B4-BE49-F238E27FC236}">
                          <a16:creationId xmlns:a16="http://schemas.microsoft.com/office/drawing/2014/main" id="{697BB098-F028-2DCC-23D0-4FC10A5B7A06}"/>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Oval 130">
                      <a:extLst>
                        <a:ext uri="{FF2B5EF4-FFF2-40B4-BE49-F238E27FC236}">
                          <a16:creationId xmlns:a16="http://schemas.microsoft.com/office/drawing/2014/main" id="{1C4AA64E-9CA3-1708-CB67-0C7A519F8D72}"/>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Oval 142">
                      <a:extLst>
                        <a:ext uri="{FF2B5EF4-FFF2-40B4-BE49-F238E27FC236}">
                          <a16:creationId xmlns:a16="http://schemas.microsoft.com/office/drawing/2014/main" id="{446F5DBD-24EF-701E-F511-3A0B48593AE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Oval 144">
                      <a:extLst>
                        <a:ext uri="{FF2B5EF4-FFF2-40B4-BE49-F238E27FC236}">
                          <a16:creationId xmlns:a16="http://schemas.microsoft.com/office/drawing/2014/main" id="{FE99C35C-4EAA-5EEC-EFFE-252AF9814C4C}"/>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Oval 145">
                      <a:extLst>
                        <a:ext uri="{FF2B5EF4-FFF2-40B4-BE49-F238E27FC236}">
                          <a16:creationId xmlns:a16="http://schemas.microsoft.com/office/drawing/2014/main" id="{E61F1918-504D-6C3A-EB6A-9501A28365BA}"/>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Oval 146">
                      <a:extLst>
                        <a:ext uri="{FF2B5EF4-FFF2-40B4-BE49-F238E27FC236}">
                          <a16:creationId xmlns:a16="http://schemas.microsoft.com/office/drawing/2014/main" id="{B877E168-096D-136C-B5F5-8BFB86D3F2A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Oval 147">
                      <a:extLst>
                        <a:ext uri="{FF2B5EF4-FFF2-40B4-BE49-F238E27FC236}">
                          <a16:creationId xmlns:a16="http://schemas.microsoft.com/office/drawing/2014/main" id="{4BA3E05E-FF64-D679-C2C5-991B2939A65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Oval 148">
                      <a:extLst>
                        <a:ext uri="{FF2B5EF4-FFF2-40B4-BE49-F238E27FC236}">
                          <a16:creationId xmlns:a16="http://schemas.microsoft.com/office/drawing/2014/main" id="{E6471CEF-6276-617E-ADDF-4A41A10CB0CC}"/>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Oval 149">
                      <a:extLst>
                        <a:ext uri="{FF2B5EF4-FFF2-40B4-BE49-F238E27FC236}">
                          <a16:creationId xmlns:a16="http://schemas.microsoft.com/office/drawing/2014/main" id="{2C8ABF8E-6AFF-DB74-6BCA-6E9FDD199282}"/>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Oval 150">
                      <a:extLst>
                        <a:ext uri="{FF2B5EF4-FFF2-40B4-BE49-F238E27FC236}">
                          <a16:creationId xmlns:a16="http://schemas.microsoft.com/office/drawing/2014/main" id="{7B5F6D6E-014C-1105-10EE-5C3B123E75A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Oval 151">
                      <a:extLst>
                        <a:ext uri="{FF2B5EF4-FFF2-40B4-BE49-F238E27FC236}">
                          <a16:creationId xmlns:a16="http://schemas.microsoft.com/office/drawing/2014/main" id="{8A450F8E-346B-2CAB-77B6-0C0D6BB6F5AD}"/>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Oval 152">
                      <a:extLst>
                        <a:ext uri="{FF2B5EF4-FFF2-40B4-BE49-F238E27FC236}">
                          <a16:creationId xmlns:a16="http://schemas.microsoft.com/office/drawing/2014/main" id="{9BDEF8C4-17C4-2271-3DE9-AAC2F915EFCA}"/>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1E40ADD9-90C2-CD4E-06BD-73D892647362}"/>
                      </a:ext>
                    </a:extLst>
                  </p:cNvPr>
                  <p:cNvGrpSpPr/>
                  <p:nvPr/>
                </p:nvGrpSpPr>
                <p:grpSpPr>
                  <a:xfrm>
                    <a:off x="4654253" y="1933143"/>
                    <a:ext cx="237326" cy="3759865"/>
                    <a:chOff x="4129345" y="1931178"/>
                    <a:chExt cx="237326" cy="3759865"/>
                  </a:xfrm>
                </p:grpSpPr>
                <p:sp>
                  <p:nvSpPr>
                    <p:cNvPr id="109" name="Oval 108">
                      <a:extLst>
                        <a:ext uri="{FF2B5EF4-FFF2-40B4-BE49-F238E27FC236}">
                          <a16:creationId xmlns:a16="http://schemas.microsoft.com/office/drawing/2014/main" id="{45182BDC-E637-EAA6-0412-18533C006B10}"/>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8500B108-F522-F71D-A2C2-B3BE7BD1973E}"/>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F03BBED2-BFB3-08EC-7E84-1BA266865FC6}"/>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Oval 114">
                      <a:extLst>
                        <a:ext uri="{FF2B5EF4-FFF2-40B4-BE49-F238E27FC236}">
                          <a16:creationId xmlns:a16="http://schemas.microsoft.com/office/drawing/2014/main" id="{E8091583-A2C4-1E03-9409-682F59D20FA1}"/>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Oval 115">
                      <a:extLst>
                        <a:ext uri="{FF2B5EF4-FFF2-40B4-BE49-F238E27FC236}">
                          <a16:creationId xmlns:a16="http://schemas.microsoft.com/office/drawing/2014/main" id="{C96AE1F0-9645-A7E0-5B22-40A0A7341F99}"/>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Oval 120">
                      <a:extLst>
                        <a:ext uri="{FF2B5EF4-FFF2-40B4-BE49-F238E27FC236}">
                          <a16:creationId xmlns:a16="http://schemas.microsoft.com/office/drawing/2014/main" id="{23D9E83D-AB9B-001C-228A-FC26FDF0070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Oval 121">
                      <a:extLst>
                        <a:ext uri="{FF2B5EF4-FFF2-40B4-BE49-F238E27FC236}">
                          <a16:creationId xmlns:a16="http://schemas.microsoft.com/office/drawing/2014/main" id="{9913C775-A06F-FA4F-47CB-DCBF96D38F5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Oval 122">
                      <a:extLst>
                        <a:ext uri="{FF2B5EF4-FFF2-40B4-BE49-F238E27FC236}">
                          <a16:creationId xmlns:a16="http://schemas.microsoft.com/office/drawing/2014/main" id="{14D75EEC-FFC4-66A7-0E77-31726DEB62D9}"/>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Oval 123">
                      <a:extLst>
                        <a:ext uri="{FF2B5EF4-FFF2-40B4-BE49-F238E27FC236}">
                          <a16:creationId xmlns:a16="http://schemas.microsoft.com/office/drawing/2014/main" id="{4EB1FE03-EA1D-8973-0CE7-EBE6A416A5A6}"/>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Oval 124">
                      <a:extLst>
                        <a:ext uri="{FF2B5EF4-FFF2-40B4-BE49-F238E27FC236}">
                          <a16:creationId xmlns:a16="http://schemas.microsoft.com/office/drawing/2014/main" id="{B159D0C8-21DB-AF1A-9C55-2943F9A4BBE2}"/>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Oval 125">
                      <a:extLst>
                        <a:ext uri="{FF2B5EF4-FFF2-40B4-BE49-F238E27FC236}">
                          <a16:creationId xmlns:a16="http://schemas.microsoft.com/office/drawing/2014/main" id="{EBE6219C-CE51-9A74-9439-ECD2A7C23BA3}"/>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Oval 127">
                      <a:extLst>
                        <a:ext uri="{FF2B5EF4-FFF2-40B4-BE49-F238E27FC236}">
                          <a16:creationId xmlns:a16="http://schemas.microsoft.com/office/drawing/2014/main" id="{528C90EE-24E0-83B7-73A7-D3D1F6D14DE5}"/>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29">
                    <a:extLst>
                      <a:ext uri="{FF2B5EF4-FFF2-40B4-BE49-F238E27FC236}">
                        <a16:creationId xmlns:a16="http://schemas.microsoft.com/office/drawing/2014/main" id="{420F7EA4-7118-7C33-6B93-7AD0294EEB71}"/>
                      </a:ext>
                    </a:extLst>
                  </p:cNvPr>
                  <p:cNvGrpSpPr/>
                  <p:nvPr/>
                </p:nvGrpSpPr>
                <p:grpSpPr>
                  <a:xfrm>
                    <a:off x="5211060" y="1931406"/>
                    <a:ext cx="237326" cy="3759865"/>
                    <a:chOff x="4129345" y="1931178"/>
                    <a:chExt cx="237326" cy="3759865"/>
                  </a:xfrm>
                </p:grpSpPr>
                <p:sp>
                  <p:nvSpPr>
                    <p:cNvPr id="90" name="Oval 89">
                      <a:extLst>
                        <a:ext uri="{FF2B5EF4-FFF2-40B4-BE49-F238E27FC236}">
                          <a16:creationId xmlns:a16="http://schemas.microsoft.com/office/drawing/2014/main" id="{57A5DA01-B1CF-D747-C5C3-1D67EE4E7C9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a:extLst>
                        <a:ext uri="{FF2B5EF4-FFF2-40B4-BE49-F238E27FC236}">
                          <a16:creationId xmlns:a16="http://schemas.microsoft.com/office/drawing/2014/main" id="{0AA27039-8615-0C1C-442D-49C08F75A571}"/>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a:extLst>
                        <a:ext uri="{FF2B5EF4-FFF2-40B4-BE49-F238E27FC236}">
                          <a16:creationId xmlns:a16="http://schemas.microsoft.com/office/drawing/2014/main" id="{31D5AF05-532C-4B89-3ECF-A84CF036F28D}"/>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Oval 92">
                      <a:extLst>
                        <a:ext uri="{FF2B5EF4-FFF2-40B4-BE49-F238E27FC236}">
                          <a16:creationId xmlns:a16="http://schemas.microsoft.com/office/drawing/2014/main" id="{9A5E99AD-F237-1C11-1C7D-0E7A74617968}"/>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a:extLst>
                        <a:ext uri="{FF2B5EF4-FFF2-40B4-BE49-F238E27FC236}">
                          <a16:creationId xmlns:a16="http://schemas.microsoft.com/office/drawing/2014/main" id="{5A007C92-82C5-EAA7-7FDC-62BB4D00FE56}"/>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Oval 94">
                      <a:extLst>
                        <a:ext uri="{FF2B5EF4-FFF2-40B4-BE49-F238E27FC236}">
                          <a16:creationId xmlns:a16="http://schemas.microsoft.com/office/drawing/2014/main" id="{0D82F3DD-3E40-2E08-D094-32B11898517A}"/>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Oval 95">
                      <a:extLst>
                        <a:ext uri="{FF2B5EF4-FFF2-40B4-BE49-F238E27FC236}">
                          <a16:creationId xmlns:a16="http://schemas.microsoft.com/office/drawing/2014/main" id="{8B73DB59-FF38-50D5-05DF-2F8B639DB7F0}"/>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a:extLst>
                        <a:ext uri="{FF2B5EF4-FFF2-40B4-BE49-F238E27FC236}">
                          <a16:creationId xmlns:a16="http://schemas.microsoft.com/office/drawing/2014/main" id="{B1593255-1AD9-79AC-5425-F5144CEE1D31}"/>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Oval 97">
                      <a:extLst>
                        <a:ext uri="{FF2B5EF4-FFF2-40B4-BE49-F238E27FC236}">
                          <a16:creationId xmlns:a16="http://schemas.microsoft.com/office/drawing/2014/main" id="{35383669-0626-6F47-60F5-C8FEC993673B}"/>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a:extLst>
                        <a:ext uri="{FF2B5EF4-FFF2-40B4-BE49-F238E27FC236}">
                          <a16:creationId xmlns:a16="http://schemas.microsoft.com/office/drawing/2014/main" id="{9C170AB2-7C65-1736-0DEE-F0D2C8C3072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a:extLst>
                        <a:ext uri="{FF2B5EF4-FFF2-40B4-BE49-F238E27FC236}">
                          <a16:creationId xmlns:a16="http://schemas.microsoft.com/office/drawing/2014/main" id="{038E814D-0C54-E826-205D-F1D728DFE9E7}"/>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a:extLst>
                        <a:ext uri="{FF2B5EF4-FFF2-40B4-BE49-F238E27FC236}">
                          <a16:creationId xmlns:a16="http://schemas.microsoft.com/office/drawing/2014/main" id="{1B6C527F-D22F-5B41-F998-049A8C2C8593}"/>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 name="Group 31">
                    <a:extLst>
                      <a:ext uri="{FF2B5EF4-FFF2-40B4-BE49-F238E27FC236}">
                        <a16:creationId xmlns:a16="http://schemas.microsoft.com/office/drawing/2014/main" id="{9E91DDCA-6332-DF0E-6ED2-F3ADD97E986B}"/>
                      </a:ext>
                    </a:extLst>
                  </p:cNvPr>
                  <p:cNvGrpSpPr/>
                  <p:nvPr/>
                </p:nvGrpSpPr>
                <p:grpSpPr>
                  <a:xfrm>
                    <a:off x="5767867" y="1933371"/>
                    <a:ext cx="237326" cy="3759865"/>
                    <a:chOff x="4129345" y="1931178"/>
                    <a:chExt cx="237326" cy="3759865"/>
                  </a:xfrm>
                </p:grpSpPr>
                <p:sp>
                  <p:nvSpPr>
                    <p:cNvPr id="76" name="Oval 75">
                      <a:extLst>
                        <a:ext uri="{FF2B5EF4-FFF2-40B4-BE49-F238E27FC236}">
                          <a16:creationId xmlns:a16="http://schemas.microsoft.com/office/drawing/2014/main" id="{DF6049F3-F2E1-CFE3-4518-63B5B3E5A33B}"/>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a:extLst>
                        <a:ext uri="{FF2B5EF4-FFF2-40B4-BE49-F238E27FC236}">
                          <a16:creationId xmlns:a16="http://schemas.microsoft.com/office/drawing/2014/main" id="{FE070651-72C9-C316-7084-B6ECCBFD0EBB}"/>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4E0982C2-C12F-98E0-C181-FA0E0143DC76}"/>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Oval 78">
                      <a:extLst>
                        <a:ext uri="{FF2B5EF4-FFF2-40B4-BE49-F238E27FC236}">
                          <a16:creationId xmlns:a16="http://schemas.microsoft.com/office/drawing/2014/main" id="{735B974F-C615-252E-063E-D61155FA69E0}"/>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C32D5D0F-2B53-89A5-E54F-B7FE400F0857}"/>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Oval 80">
                      <a:extLst>
                        <a:ext uri="{FF2B5EF4-FFF2-40B4-BE49-F238E27FC236}">
                          <a16:creationId xmlns:a16="http://schemas.microsoft.com/office/drawing/2014/main" id="{E4764100-6DF3-605E-E1AA-78B28EE72856}"/>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Oval 81">
                      <a:extLst>
                        <a:ext uri="{FF2B5EF4-FFF2-40B4-BE49-F238E27FC236}">
                          <a16:creationId xmlns:a16="http://schemas.microsoft.com/office/drawing/2014/main" id="{543E03D6-54BC-2F2C-27B8-6BADD6681F6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a:extLst>
                        <a:ext uri="{FF2B5EF4-FFF2-40B4-BE49-F238E27FC236}">
                          <a16:creationId xmlns:a16="http://schemas.microsoft.com/office/drawing/2014/main" id="{6255D2A2-92AE-A241-DDE4-FD9B0B27BD54}"/>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Oval 84">
                      <a:extLst>
                        <a:ext uri="{FF2B5EF4-FFF2-40B4-BE49-F238E27FC236}">
                          <a16:creationId xmlns:a16="http://schemas.microsoft.com/office/drawing/2014/main" id="{9367E407-5907-689C-AB6D-CD585A9C2D26}"/>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a:extLst>
                        <a:ext uri="{FF2B5EF4-FFF2-40B4-BE49-F238E27FC236}">
                          <a16:creationId xmlns:a16="http://schemas.microsoft.com/office/drawing/2014/main" id="{24597904-013D-1D74-11C6-AA09FDE4A25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a:extLst>
                        <a:ext uri="{FF2B5EF4-FFF2-40B4-BE49-F238E27FC236}">
                          <a16:creationId xmlns:a16="http://schemas.microsoft.com/office/drawing/2014/main" id="{56698235-D3FC-D1F5-C0E1-F74D2A2F0CDF}"/>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a:extLst>
                        <a:ext uri="{FF2B5EF4-FFF2-40B4-BE49-F238E27FC236}">
                          <a16:creationId xmlns:a16="http://schemas.microsoft.com/office/drawing/2014/main" id="{161D3F19-DB9F-A460-A974-30F79C54C763}"/>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 name="Group 32">
                    <a:extLst>
                      <a:ext uri="{FF2B5EF4-FFF2-40B4-BE49-F238E27FC236}">
                        <a16:creationId xmlns:a16="http://schemas.microsoft.com/office/drawing/2014/main" id="{96BB0BE4-DD15-788C-3318-B17EA7E7E3FA}"/>
                      </a:ext>
                    </a:extLst>
                  </p:cNvPr>
                  <p:cNvGrpSpPr/>
                  <p:nvPr/>
                </p:nvGrpSpPr>
                <p:grpSpPr>
                  <a:xfrm>
                    <a:off x="6324674" y="1927932"/>
                    <a:ext cx="237326" cy="3759865"/>
                    <a:chOff x="4129345" y="1931178"/>
                    <a:chExt cx="237326" cy="3759865"/>
                  </a:xfrm>
                </p:grpSpPr>
                <p:sp>
                  <p:nvSpPr>
                    <p:cNvPr id="64" name="Oval 63">
                      <a:extLst>
                        <a:ext uri="{FF2B5EF4-FFF2-40B4-BE49-F238E27FC236}">
                          <a16:creationId xmlns:a16="http://schemas.microsoft.com/office/drawing/2014/main" id="{6CCDE0D7-44C8-7FFC-22CB-F294B111C6C9}"/>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F320435D-B992-6B9E-BB7C-94E86E269FDA}"/>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CD7C7CCC-6D0A-F4E7-B035-F20E2EE42F3F}"/>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DFB12D26-ADCD-AE60-20F9-7E3E869971DE}"/>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Oval 67">
                      <a:extLst>
                        <a:ext uri="{FF2B5EF4-FFF2-40B4-BE49-F238E27FC236}">
                          <a16:creationId xmlns:a16="http://schemas.microsoft.com/office/drawing/2014/main" id="{1019A276-DC20-8844-EBE1-DD029D7CF94B}"/>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Oval 68">
                      <a:extLst>
                        <a:ext uri="{FF2B5EF4-FFF2-40B4-BE49-F238E27FC236}">
                          <a16:creationId xmlns:a16="http://schemas.microsoft.com/office/drawing/2014/main" id="{B5170E5C-5C5B-BF25-6A2D-2E826FB67E83}"/>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Oval 69">
                      <a:extLst>
                        <a:ext uri="{FF2B5EF4-FFF2-40B4-BE49-F238E27FC236}">
                          <a16:creationId xmlns:a16="http://schemas.microsoft.com/office/drawing/2014/main" id="{22A9CF26-8D1E-DF8B-1313-0B643B0D946C}"/>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6E505BFD-4BBC-ACFF-09DF-C042D8A0FA87}"/>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EF9E2F9B-361E-8661-CAAE-A5AB0672021D}"/>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Oval 72">
                      <a:extLst>
                        <a:ext uri="{FF2B5EF4-FFF2-40B4-BE49-F238E27FC236}">
                          <a16:creationId xmlns:a16="http://schemas.microsoft.com/office/drawing/2014/main" id="{54E5E645-C391-49EB-66D0-B2F3727FDD13}"/>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7863F6E1-C9D9-7B69-1520-3FCCDAECD07D}"/>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Oval 74">
                      <a:extLst>
                        <a:ext uri="{FF2B5EF4-FFF2-40B4-BE49-F238E27FC236}">
                          <a16:creationId xmlns:a16="http://schemas.microsoft.com/office/drawing/2014/main" id="{D0EBE01A-CF93-1A94-16C2-CA6AAD65BBCB}"/>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 name="Group 33">
                    <a:extLst>
                      <a:ext uri="{FF2B5EF4-FFF2-40B4-BE49-F238E27FC236}">
                        <a16:creationId xmlns:a16="http://schemas.microsoft.com/office/drawing/2014/main" id="{2600A5D9-2B37-580E-CC62-C67F9F343ED1}"/>
                      </a:ext>
                    </a:extLst>
                  </p:cNvPr>
                  <p:cNvGrpSpPr/>
                  <p:nvPr/>
                </p:nvGrpSpPr>
                <p:grpSpPr>
                  <a:xfrm>
                    <a:off x="6881481" y="1929897"/>
                    <a:ext cx="237326" cy="3759865"/>
                    <a:chOff x="4129345" y="1931178"/>
                    <a:chExt cx="237326" cy="3759865"/>
                  </a:xfrm>
                </p:grpSpPr>
                <p:sp>
                  <p:nvSpPr>
                    <p:cNvPr id="49" name="Oval 48">
                      <a:extLst>
                        <a:ext uri="{FF2B5EF4-FFF2-40B4-BE49-F238E27FC236}">
                          <a16:creationId xmlns:a16="http://schemas.microsoft.com/office/drawing/2014/main" id="{31075E8E-E91B-0EC5-40F1-D33820BE6B63}"/>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a:extLst>
                        <a:ext uri="{FF2B5EF4-FFF2-40B4-BE49-F238E27FC236}">
                          <a16:creationId xmlns:a16="http://schemas.microsoft.com/office/drawing/2014/main" id="{822520D6-5C01-508A-E8B1-7454F5AEFA59}"/>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a:extLst>
                        <a:ext uri="{FF2B5EF4-FFF2-40B4-BE49-F238E27FC236}">
                          <a16:creationId xmlns:a16="http://schemas.microsoft.com/office/drawing/2014/main" id="{EF10084E-A19B-84EB-2019-18A169CB4CF4}"/>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a:extLst>
                        <a:ext uri="{FF2B5EF4-FFF2-40B4-BE49-F238E27FC236}">
                          <a16:creationId xmlns:a16="http://schemas.microsoft.com/office/drawing/2014/main" id="{3DC55D8C-18FC-AC35-8D8F-B3B8FD3258CE}"/>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a:extLst>
                        <a:ext uri="{FF2B5EF4-FFF2-40B4-BE49-F238E27FC236}">
                          <a16:creationId xmlns:a16="http://schemas.microsoft.com/office/drawing/2014/main" id="{A32B7260-6FAC-0BEC-AEBB-6FCCDB63ADEC}"/>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AB2D57F2-1C6C-AB62-F8F3-4032C0AFCA79}"/>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3C32D3F9-635B-C0C0-A673-7DEC51C1CB98}"/>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A93A1184-AF9C-74F3-4C89-D5989F59D589}"/>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4856D607-4877-BC60-1065-52EA2C4A6093}"/>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054B818B-24B0-3642-D693-3C1A9CB08B17}"/>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90EA523A-DAAB-0100-6ECF-DD4C30E80162}"/>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0254C4A2-9908-5F71-61A7-75D4D52FC242}"/>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a:extLst>
                      <a:ext uri="{FF2B5EF4-FFF2-40B4-BE49-F238E27FC236}">
                        <a16:creationId xmlns:a16="http://schemas.microsoft.com/office/drawing/2014/main" id="{3274F6AB-04CD-45A4-912F-C8D64EF2A546}"/>
                      </a:ext>
                    </a:extLst>
                  </p:cNvPr>
                  <p:cNvGrpSpPr/>
                  <p:nvPr/>
                </p:nvGrpSpPr>
                <p:grpSpPr>
                  <a:xfrm>
                    <a:off x="7438288" y="1928160"/>
                    <a:ext cx="237326" cy="3759865"/>
                    <a:chOff x="4129345" y="1931178"/>
                    <a:chExt cx="237326" cy="3759865"/>
                  </a:xfrm>
                </p:grpSpPr>
                <p:sp>
                  <p:nvSpPr>
                    <p:cNvPr id="37" name="Oval 36">
                      <a:extLst>
                        <a:ext uri="{FF2B5EF4-FFF2-40B4-BE49-F238E27FC236}">
                          <a16:creationId xmlns:a16="http://schemas.microsoft.com/office/drawing/2014/main" id="{939C81F6-F791-CE6D-527A-077F46280E14}"/>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31CBD6C0-3D82-77FB-A9FD-4AD35F0AF7AA}"/>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A62EFA94-576C-C571-97E9-B5CDF8DDED95}"/>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35FA02B2-77D2-5B39-2CE0-B040D421D332}"/>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B928AFAD-6872-AAEE-43EE-53A49EEB743F}"/>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681A2C9-AE90-5072-D11E-05B733939180}"/>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93E12D7F-64B7-4219-A3FB-E8E703157B0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25FD0381-4CAB-4C14-736E-1F2CF92D169F}"/>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DC2F0065-C6A8-1189-7FFF-231DF48010E0}"/>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4E6E72DB-D335-2710-6733-C1D2F14DA6B3}"/>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D7B0ABA3-B0AE-082A-02D9-818CC7E7C55C}"/>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1C638F3E-C60E-8441-13AC-2E403A62EB0D}"/>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17" name="Rectangle 16">
                <a:extLst>
                  <a:ext uri="{FF2B5EF4-FFF2-40B4-BE49-F238E27FC236}">
                    <a16:creationId xmlns:a16="http://schemas.microsoft.com/office/drawing/2014/main" id="{C2D715A1-7FC5-CDDD-8627-C515AE0A009F}"/>
                  </a:ext>
                </a:extLst>
              </p:cNvPr>
              <p:cNvSpPr/>
              <p:nvPr/>
            </p:nvSpPr>
            <p:spPr>
              <a:xfrm>
                <a:off x="687906" y="1609392"/>
                <a:ext cx="2163169" cy="2120250"/>
              </a:xfrm>
              <a:prstGeom prst="rect">
                <a:avLst/>
              </a:prstGeom>
              <a:no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7" name="Right Brace 256">
              <a:extLst>
                <a:ext uri="{FF2B5EF4-FFF2-40B4-BE49-F238E27FC236}">
                  <a16:creationId xmlns:a16="http://schemas.microsoft.com/office/drawing/2014/main" id="{FB9C2C03-CE1A-59C4-B824-2B6A91808838}"/>
                </a:ext>
              </a:extLst>
            </p:cNvPr>
            <p:cNvSpPr/>
            <p:nvPr/>
          </p:nvSpPr>
          <p:spPr>
            <a:xfrm rot="5400000">
              <a:off x="2690499" y="3818617"/>
              <a:ext cx="259639" cy="4295559"/>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8" name="TextBox 257">
              <a:extLst>
                <a:ext uri="{FF2B5EF4-FFF2-40B4-BE49-F238E27FC236}">
                  <a16:creationId xmlns:a16="http://schemas.microsoft.com/office/drawing/2014/main" id="{52007FEA-B573-65DC-771B-4265BDB4BFC2}"/>
                </a:ext>
              </a:extLst>
            </p:cNvPr>
            <p:cNvSpPr txBox="1"/>
            <p:nvPr/>
          </p:nvSpPr>
          <p:spPr>
            <a:xfrm>
              <a:off x="2529823" y="6086165"/>
              <a:ext cx="628698" cy="369332"/>
            </a:xfrm>
            <a:prstGeom prst="rect">
              <a:avLst/>
            </a:prstGeom>
            <a:noFill/>
          </p:spPr>
          <p:txBody>
            <a:bodyPr wrap="none" rtlCol="0">
              <a:spAutoFit/>
            </a:bodyPr>
            <a:lstStyle/>
            <a:p>
              <a:pPr algn="ctr"/>
              <a:r>
                <a:rPr lang="en-US" dirty="0"/>
                <a:t>1 </a:t>
              </a:r>
              <a:r>
                <a:rPr lang="en-US" dirty="0" err="1"/>
                <a:t>ms</a:t>
              </a:r>
              <a:endParaRPr lang="en-US" b="1" dirty="0">
                <a:solidFill>
                  <a:srgbClr val="C00000"/>
                </a:solidFill>
              </a:endParaRPr>
            </a:p>
          </p:txBody>
        </p:sp>
        <p:grpSp>
          <p:nvGrpSpPr>
            <p:cNvPr id="308" name="Group 307">
              <a:extLst>
                <a:ext uri="{FF2B5EF4-FFF2-40B4-BE49-F238E27FC236}">
                  <a16:creationId xmlns:a16="http://schemas.microsoft.com/office/drawing/2014/main" id="{3059AB1A-1F06-D0E0-39D8-7B81B2A813BF}"/>
                </a:ext>
              </a:extLst>
            </p:cNvPr>
            <p:cNvGrpSpPr/>
            <p:nvPr/>
          </p:nvGrpSpPr>
          <p:grpSpPr>
            <a:xfrm rot="10800000">
              <a:off x="723639" y="1649992"/>
              <a:ext cx="4346440" cy="1032380"/>
              <a:chOff x="682982" y="3720716"/>
              <a:chExt cx="4346440" cy="1032380"/>
            </a:xfrm>
          </p:grpSpPr>
          <p:grpSp>
            <p:nvGrpSpPr>
              <p:cNvPr id="286" name="Group 285">
                <a:extLst>
                  <a:ext uri="{FF2B5EF4-FFF2-40B4-BE49-F238E27FC236}">
                    <a16:creationId xmlns:a16="http://schemas.microsoft.com/office/drawing/2014/main" id="{66A4EDD2-E85E-21EB-2E46-80C27722C52C}"/>
                  </a:ext>
                </a:extLst>
              </p:cNvPr>
              <p:cNvGrpSpPr/>
              <p:nvPr/>
            </p:nvGrpSpPr>
            <p:grpSpPr>
              <a:xfrm>
                <a:off x="682982" y="3720716"/>
                <a:ext cx="2163169" cy="1032339"/>
                <a:chOff x="682982" y="3720716"/>
                <a:chExt cx="2163169" cy="1032339"/>
              </a:xfrm>
            </p:grpSpPr>
            <p:grpSp>
              <p:nvGrpSpPr>
                <p:cNvPr id="276" name="Group 275">
                  <a:extLst>
                    <a:ext uri="{FF2B5EF4-FFF2-40B4-BE49-F238E27FC236}">
                      <a16:creationId xmlns:a16="http://schemas.microsoft.com/office/drawing/2014/main" id="{7243F8C9-CDB9-0F4E-C3D8-CBFA3F99F98D}"/>
                    </a:ext>
                  </a:extLst>
                </p:cNvPr>
                <p:cNvGrpSpPr/>
                <p:nvPr/>
              </p:nvGrpSpPr>
              <p:grpSpPr>
                <a:xfrm>
                  <a:off x="682982" y="3735309"/>
                  <a:ext cx="2163169" cy="853044"/>
                  <a:chOff x="682982" y="3735309"/>
                  <a:chExt cx="2163169" cy="853044"/>
                </a:xfrm>
              </p:grpSpPr>
              <p:sp>
                <p:nvSpPr>
                  <p:cNvPr id="271" name="Rectangle 270">
                    <a:extLst>
                      <a:ext uri="{FF2B5EF4-FFF2-40B4-BE49-F238E27FC236}">
                        <a16:creationId xmlns:a16="http://schemas.microsoft.com/office/drawing/2014/main" id="{D51A462C-92E3-2752-F478-007E6673F428}"/>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Rectangle 271">
                    <a:extLst>
                      <a:ext uri="{FF2B5EF4-FFF2-40B4-BE49-F238E27FC236}">
                        <a16:creationId xmlns:a16="http://schemas.microsoft.com/office/drawing/2014/main" id="{2018CFF1-66BB-5F31-943F-45B4D83C9EC6}"/>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Rectangle 272">
                    <a:extLst>
                      <a:ext uri="{FF2B5EF4-FFF2-40B4-BE49-F238E27FC236}">
                        <a16:creationId xmlns:a16="http://schemas.microsoft.com/office/drawing/2014/main" id="{2387B252-2707-23DC-251B-327462825B61}"/>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Rectangle 273">
                    <a:extLst>
                      <a:ext uri="{FF2B5EF4-FFF2-40B4-BE49-F238E27FC236}">
                        <a16:creationId xmlns:a16="http://schemas.microsoft.com/office/drawing/2014/main" id="{2B021DDE-2482-A3E7-639E-B52610E78319}"/>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Rectangle 274">
                    <a:extLst>
                      <a:ext uri="{FF2B5EF4-FFF2-40B4-BE49-F238E27FC236}">
                        <a16:creationId xmlns:a16="http://schemas.microsoft.com/office/drawing/2014/main" id="{3CBBAB0A-699D-884D-9D1C-C7867A22D10B}"/>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263" name="Straight Connector 262">
                  <a:extLst>
                    <a:ext uri="{FF2B5EF4-FFF2-40B4-BE49-F238E27FC236}">
                      <a16:creationId xmlns:a16="http://schemas.microsoft.com/office/drawing/2014/main" id="{1C29B042-F79E-609F-B9E8-0C270994683F}"/>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1AAE8A54-F489-3B22-B382-1EC6B907F59F}"/>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CECD7FC7-0974-EBC0-ECE9-9B371F111770}"/>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67" name="Straight Connector 266">
                  <a:extLst>
                    <a:ext uri="{FF2B5EF4-FFF2-40B4-BE49-F238E27FC236}">
                      <a16:creationId xmlns:a16="http://schemas.microsoft.com/office/drawing/2014/main" id="{0C014184-B807-B70B-8563-320A0790C2E8}"/>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FC8DB204-1EC0-C981-312A-E35705693D69}"/>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FAF90A45-125B-51FA-9C4D-9916B3E0A5AC}"/>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02871EAA-10B7-8CE2-0E17-B2A37400565B}"/>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277" name="TextBox 276">
                  <a:extLst>
                    <a:ext uri="{FF2B5EF4-FFF2-40B4-BE49-F238E27FC236}">
                      <a16:creationId xmlns:a16="http://schemas.microsoft.com/office/drawing/2014/main" id="{1C31232C-D975-5977-D729-C9E2D9095B1C}"/>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78" name="TextBox 277">
                  <a:extLst>
                    <a:ext uri="{FF2B5EF4-FFF2-40B4-BE49-F238E27FC236}">
                      <a16:creationId xmlns:a16="http://schemas.microsoft.com/office/drawing/2014/main" id="{5B796DD2-D75C-00CA-926F-65219F4A433C}"/>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79" name="TextBox 278">
                  <a:extLst>
                    <a:ext uri="{FF2B5EF4-FFF2-40B4-BE49-F238E27FC236}">
                      <a16:creationId xmlns:a16="http://schemas.microsoft.com/office/drawing/2014/main" id="{9E2D2891-E3A0-BA69-8E71-ABAF1E88E4AC}"/>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80" name="TextBox 279">
                  <a:extLst>
                    <a:ext uri="{FF2B5EF4-FFF2-40B4-BE49-F238E27FC236}">
                      <a16:creationId xmlns:a16="http://schemas.microsoft.com/office/drawing/2014/main" id="{1B880932-27A3-9E4C-9E87-80176F9942DC}"/>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81" name="TextBox 280">
                  <a:extLst>
                    <a:ext uri="{FF2B5EF4-FFF2-40B4-BE49-F238E27FC236}">
                      <a16:creationId xmlns:a16="http://schemas.microsoft.com/office/drawing/2014/main" id="{D4112E2F-31DC-E8E0-AFF9-538E1FD7C741}"/>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82" name="TextBox 281">
                  <a:extLst>
                    <a:ext uri="{FF2B5EF4-FFF2-40B4-BE49-F238E27FC236}">
                      <a16:creationId xmlns:a16="http://schemas.microsoft.com/office/drawing/2014/main" id="{F1EC6400-7124-0315-3246-A3C7D4B85D85}"/>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83" name="TextBox 282">
                  <a:extLst>
                    <a:ext uri="{FF2B5EF4-FFF2-40B4-BE49-F238E27FC236}">
                      <a16:creationId xmlns:a16="http://schemas.microsoft.com/office/drawing/2014/main" id="{CF03BCF1-36C2-F67A-9F3F-FE2E0EA96965}"/>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grpSp>
          <p:grpSp>
            <p:nvGrpSpPr>
              <p:cNvPr id="287" name="Group 286">
                <a:extLst>
                  <a:ext uri="{FF2B5EF4-FFF2-40B4-BE49-F238E27FC236}">
                    <a16:creationId xmlns:a16="http://schemas.microsoft.com/office/drawing/2014/main" id="{8237001A-B723-70F1-04B2-39288FB4D453}"/>
                  </a:ext>
                </a:extLst>
              </p:cNvPr>
              <p:cNvGrpSpPr/>
              <p:nvPr/>
            </p:nvGrpSpPr>
            <p:grpSpPr>
              <a:xfrm>
                <a:off x="2866253" y="3720757"/>
                <a:ext cx="2163169" cy="1032339"/>
                <a:chOff x="682982" y="3720716"/>
                <a:chExt cx="2163169" cy="1032339"/>
              </a:xfrm>
            </p:grpSpPr>
            <p:grpSp>
              <p:nvGrpSpPr>
                <p:cNvPr id="288" name="Group 287">
                  <a:extLst>
                    <a:ext uri="{FF2B5EF4-FFF2-40B4-BE49-F238E27FC236}">
                      <a16:creationId xmlns:a16="http://schemas.microsoft.com/office/drawing/2014/main" id="{4A921AE4-E184-CB65-121D-168399A71ADA}"/>
                    </a:ext>
                  </a:extLst>
                </p:cNvPr>
                <p:cNvGrpSpPr/>
                <p:nvPr/>
              </p:nvGrpSpPr>
              <p:grpSpPr>
                <a:xfrm>
                  <a:off x="682982" y="3735309"/>
                  <a:ext cx="2163169" cy="853044"/>
                  <a:chOff x="682982" y="3735309"/>
                  <a:chExt cx="2163169" cy="853044"/>
                </a:xfrm>
              </p:grpSpPr>
              <p:sp>
                <p:nvSpPr>
                  <p:cNvPr id="303" name="Rectangle 302">
                    <a:extLst>
                      <a:ext uri="{FF2B5EF4-FFF2-40B4-BE49-F238E27FC236}">
                        <a16:creationId xmlns:a16="http://schemas.microsoft.com/office/drawing/2014/main" id="{E5FAFA07-0865-A5FD-3560-401573018F25}"/>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Rectangle 303">
                    <a:extLst>
                      <a:ext uri="{FF2B5EF4-FFF2-40B4-BE49-F238E27FC236}">
                        <a16:creationId xmlns:a16="http://schemas.microsoft.com/office/drawing/2014/main" id="{BC475F95-B2DD-FA16-86BC-1391AEB8908D}"/>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Rectangle 304">
                    <a:extLst>
                      <a:ext uri="{FF2B5EF4-FFF2-40B4-BE49-F238E27FC236}">
                        <a16:creationId xmlns:a16="http://schemas.microsoft.com/office/drawing/2014/main" id="{B00FE18A-CDD3-0EE2-1FBD-3C70E8E2644D}"/>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a:extLst>
                      <a:ext uri="{FF2B5EF4-FFF2-40B4-BE49-F238E27FC236}">
                        <a16:creationId xmlns:a16="http://schemas.microsoft.com/office/drawing/2014/main" id="{40B704CB-9975-4184-883C-ACA779A2BA77}"/>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Rectangle 306">
                    <a:extLst>
                      <a:ext uri="{FF2B5EF4-FFF2-40B4-BE49-F238E27FC236}">
                        <a16:creationId xmlns:a16="http://schemas.microsoft.com/office/drawing/2014/main" id="{0861E419-17D8-E840-9FC6-DE6D4971A26F}"/>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289" name="Straight Connector 288">
                  <a:extLst>
                    <a:ext uri="{FF2B5EF4-FFF2-40B4-BE49-F238E27FC236}">
                      <a16:creationId xmlns:a16="http://schemas.microsoft.com/office/drawing/2014/main" id="{F6DF7348-FD4A-526B-2AFD-A6E49D38FB83}"/>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49FE60F9-75EB-7AD8-2087-AB5A85303560}"/>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F529182-9D4C-81C7-2DB4-218BFB61762B}"/>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336F4CAE-D399-E1C9-8053-78E6043E1E71}"/>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536D6838-F7BD-DBC3-28FE-49E8EF774851}"/>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06919591-A92A-2EAE-3D67-544E86F3DB16}"/>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CAD525E2-B385-2760-2F46-2A2A2D11C3FC}"/>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296" name="TextBox 295">
                  <a:extLst>
                    <a:ext uri="{FF2B5EF4-FFF2-40B4-BE49-F238E27FC236}">
                      <a16:creationId xmlns:a16="http://schemas.microsoft.com/office/drawing/2014/main" id="{7CCB7DD3-6C40-DEAB-3233-C9999B6F577C}"/>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97" name="TextBox 296">
                  <a:extLst>
                    <a:ext uri="{FF2B5EF4-FFF2-40B4-BE49-F238E27FC236}">
                      <a16:creationId xmlns:a16="http://schemas.microsoft.com/office/drawing/2014/main" id="{1177748D-7FE5-A365-0DDB-2E287702CAF5}"/>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98" name="TextBox 297">
                  <a:extLst>
                    <a:ext uri="{FF2B5EF4-FFF2-40B4-BE49-F238E27FC236}">
                      <a16:creationId xmlns:a16="http://schemas.microsoft.com/office/drawing/2014/main" id="{AE172536-A00C-BEFA-D410-B48A3C1F15B6}"/>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299" name="TextBox 298">
                  <a:extLst>
                    <a:ext uri="{FF2B5EF4-FFF2-40B4-BE49-F238E27FC236}">
                      <a16:creationId xmlns:a16="http://schemas.microsoft.com/office/drawing/2014/main" id="{34D9520A-D132-6387-35B9-4A2057380EAA}"/>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00" name="TextBox 299">
                  <a:extLst>
                    <a:ext uri="{FF2B5EF4-FFF2-40B4-BE49-F238E27FC236}">
                      <a16:creationId xmlns:a16="http://schemas.microsoft.com/office/drawing/2014/main" id="{E3B75442-04B3-D032-8069-678D4CCD842D}"/>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01" name="TextBox 300">
                  <a:extLst>
                    <a:ext uri="{FF2B5EF4-FFF2-40B4-BE49-F238E27FC236}">
                      <a16:creationId xmlns:a16="http://schemas.microsoft.com/office/drawing/2014/main" id="{BA2F4B47-F224-B0AE-56F2-67E006A4F1E7}"/>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02" name="TextBox 301">
                  <a:extLst>
                    <a:ext uri="{FF2B5EF4-FFF2-40B4-BE49-F238E27FC236}">
                      <a16:creationId xmlns:a16="http://schemas.microsoft.com/office/drawing/2014/main" id="{214A2FE7-2244-F51C-B5D5-7774496EF0BD}"/>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grpSp>
        </p:grpSp>
        <p:grpSp>
          <p:nvGrpSpPr>
            <p:cNvPr id="309" name="Group 308">
              <a:extLst>
                <a:ext uri="{FF2B5EF4-FFF2-40B4-BE49-F238E27FC236}">
                  <a16:creationId xmlns:a16="http://schemas.microsoft.com/office/drawing/2014/main" id="{4BEA156D-49F6-BC37-0E6D-5AD0A3C490BE}"/>
                </a:ext>
              </a:extLst>
            </p:cNvPr>
            <p:cNvGrpSpPr/>
            <p:nvPr/>
          </p:nvGrpSpPr>
          <p:grpSpPr>
            <a:xfrm>
              <a:off x="708055" y="4790392"/>
              <a:ext cx="4346440" cy="1032380"/>
              <a:chOff x="682982" y="3720716"/>
              <a:chExt cx="4346440" cy="1032380"/>
            </a:xfrm>
          </p:grpSpPr>
          <p:grpSp>
            <p:nvGrpSpPr>
              <p:cNvPr id="310" name="Group 309">
                <a:extLst>
                  <a:ext uri="{FF2B5EF4-FFF2-40B4-BE49-F238E27FC236}">
                    <a16:creationId xmlns:a16="http://schemas.microsoft.com/office/drawing/2014/main" id="{D3502EB3-1FC6-6C95-299F-9AFE1466FC3A}"/>
                  </a:ext>
                </a:extLst>
              </p:cNvPr>
              <p:cNvGrpSpPr/>
              <p:nvPr/>
            </p:nvGrpSpPr>
            <p:grpSpPr>
              <a:xfrm>
                <a:off x="682982" y="3720716"/>
                <a:ext cx="2163169" cy="1032339"/>
                <a:chOff x="682982" y="3720716"/>
                <a:chExt cx="2163169" cy="1032339"/>
              </a:xfrm>
            </p:grpSpPr>
            <p:grpSp>
              <p:nvGrpSpPr>
                <p:cNvPr id="332" name="Group 331">
                  <a:extLst>
                    <a:ext uri="{FF2B5EF4-FFF2-40B4-BE49-F238E27FC236}">
                      <a16:creationId xmlns:a16="http://schemas.microsoft.com/office/drawing/2014/main" id="{9A58FE05-8F40-CCA7-9281-652CF992CA09}"/>
                    </a:ext>
                  </a:extLst>
                </p:cNvPr>
                <p:cNvGrpSpPr/>
                <p:nvPr/>
              </p:nvGrpSpPr>
              <p:grpSpPr>
                <a:xfrm>
                  <a:off x="682982" y="3735309"/>
                  <a:ext cx="2163169" cy="853044"/>
                  <a:chOff x="682982" y="3735309"/>
                  <a:chExt cx="2163169" cy="853044"/>
                </a:xfrm>
              </p:grpSpPr>
              <p:sp>
                <p:nvSpPr>
                  <p:cNvPr id="347" name="Rectangle 346">
                    <a:extLst>
                      <a:ext uri="{FF2B5EF4-FFF2-40B4-BE49-F238E27FC236}">
                        <a16:creationId xmlns:a16="http://schemas.microsoft.com/office/drawing/2014/main" id="{66CCC60F-5E98-D868-12A1-062F4393D190}"/>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a:extLst>
                      <a:ext uri="{FF2B5EF4-FFF2-40B4-BE49-F238E27FC236}">
                        <a16:creationId xmlns:a16="http://schemas.microsoft.com/office/drawing/2014/main" id="{B20F2852-C9F4-D094-35FF-4183E4479783}"/>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a:extLst>
                      <a:ext uri="{FF2B5EF4-FFF2-40B4-BE49-F238E27FC236}">
                        <a16:creationId xmlns:a16="http://schemas.microsoft.com/office/drawing/2014/main" id="{667BE098-C80B-763C-2CD4-E00CC99BE9C6}"/>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a:extLst>
                      <a:ext uri="{FF2B5EF4-FFF2-40B4-BE49-F238E27FC236}">
                        <a16:creationId xmlns:a16="http://schemas.microsoft.com/office/drawing/2014/main" id="{8F5F1BF9-76F3-1798-E78B-F33ACE33E21E}"/>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a:extLst>
                      <a:ext uri="{FF2B5EF4-FFF2-40B4-BE49-F238E27FC236}">
                        <a16:creationId xmlns:a16="http://schemas.microsoft.com/office/drawing/2014/main" id="{BF87498E-9468-FAA8-2915-05FB083CB93C}"/>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33" name="Straight Connector 332">
                  <a:extLst>
                    <a:ext uri="{FF2B5EF4-FFF2-40B4-BE49-F238E27FC236}">
                      <a16:creationId xmlns:a16="http://schemas.microsoft.com/office/drawing/2014/main" id="{6A3D9191-B4F7-C858-70B5-6532298DEEB1}"/>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69EE81E9-444E-FB98-3F75-6207ECC61911}"/>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5B83B077-02F9-0F60-91F6-4D11B3FD51EC}"/>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617E9931-48F3-F474-2FFD-299132D326EC}"/>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B55D604D-15EA-397A-1419-A5F09F75DC3C}"/>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D11164CB-5CD9-CC1D-5D2B-B5B60D8DE150}"/>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AF7286E6-C5A8-BCB5-B8E2-53BBB82E00FD}"/>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340" name="TextBox 339">
                  <a:extLst>
                    <a:ext uri="{FF2B5EF4-FFF2-40B4-BE49-F238E27FC236}">
                      <a16:creationId xmlns:a16="http://schemas.microsoft.com/office/drawing/2014/main" id="{46643B43-B2BC-47DE-67AF-1827B76E8A71}"/>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41" name="TextBox 340">
                  <a:extLst>
                    <a:ext uri="{FF2B5EF4-FFF2-40B4-BE49-F238E27FC236}">
                      <a16:creationId xmlns:a16="http://schemas.microsoft.com/office/drawing/2014/main" id="{4ACCCAE4-77D9-A6E5-14A5-43E24944223C}"/>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42" name="TextBox 341">
                  <a:extLst>
                    <a:ext uri="{FF2B5EF4-FFF2-40B4-BE49-F238E27FC236}">
                      <a16:creationId xmlns:a16="http://schemas.microsoft.com/office/drawing/2014/main" id="{90D271DD-A0EC-BA51-E614-C7D17519EA65}"/>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43" name="TextBox 342">
                  <a:extLst>
                    <a:ext uri="{FF2B5EF4-FFF2-40B4-BE49-F238E27FC236}">
                      <a16:creationId xmlns:a16="http://schemas.microsoft.com/office/drawing/2014/main" id="{B17ECA20-6649-3534-F1BE-A6A178EF5437}"/>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44" name="TextBox 343">
                  <a:extLst>
                    <a:ext uri="{FF2B5EF4-FFF2-40B4-BE49-F238E27FC236}">
                      <a16:creationId xmlns:a16="http://schemas.microsoft.com/office/drawing/2014/main" id="{EB34FE83-639D-EE53-EEE0-C98D78E72CEF}"/>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45" name="TextBox 344">
                  <a:extLst>
                    <a:ext uri="{FF2B5EF4-FFF2-40B4-BE49-F238E27FC236}">
                      <a16:creationId xmlns:a16="http://schemas.microsoft.com/office/drawing/2014/main" id="{72223F6C-0D68-BD99-DA42-A6B3DD9952C0}"/>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46" name="TextBox 345">
                  <a:extLst>
                    <a:ext uri="{FF2B5EF4-FFF2-40B4-BE49-F238E27FC236}">
                      <a16:creationId xmlns:a16="http://schemas.microsoft.com/office/drawing/2014/main" id="{B4A7F0DE-FCAB-DF43-6A4D-5930C0AA35A5}"/>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grpSp>
          <p:grpSp>
            <p:nvGrpSpPr>
              <p:cNvPr id="311" name="Group 310">
                <a:extLst>
                  <a:ext uri="{FF2B5EF4-FFF2-40B4-BE49-F238E27FC236}">
                    <a16:creationId xmlns:a16="http://schemas.microsoft.com/office/drawing/2014/main" id="{C905A535-CE33-752C-4B67-DEDCD6D1D978}"/>
                  </a:ext>
                </a:extLst>
              </p:cNvPr>
              <p:cNvGrpSpPr/>
              <p:nvPr/>
            </p:nvGrpSpPr>
            <p:grpSpPr>
              <a:xfrm>
                <a:off x="2866253" y="3720757"/>
                <a:ext cx="2163169" cy="1032339"/>
                <a:chOff x="682982" y="3720716"/>
                <a:chExt cx="2163169" cy="1032339"/>
              </a:xfrm>
            </p:grpSpPr>
            <p:grpSp>
              <p:nvGrpSpPr>
                <p:cNvPr id="312" name="Group 311">
                  <a:extLst>
                    <a:ext uri="{FF2B5EF4-FFF2-40B4-BE49-F238E27FC236}">
                      <a16:creationId xmlns:a16="http://schemas.microsoft.com/office/drawing/2014/main" id="{605E07D6-7E83-4004-5C46-66B8AC426F63}"/>
                    </a:ext>
                  </a:extLst>
                </p:cNvPr>
                <p:cNvGrpSpPr/>
                <p:nvPr/>
              </p:nvGrpSpPr>
              <p:grpSpPr>
                <a:xfrm>
                  <a:off x="682982" y="3735309"/>
                  <a:ext cx="2163169" cy="853044"/>
                  <a:chOff x="682982" y="3735309"/>
                  <a:chExt cx="2163169" cy="853044"/>
                </a:xfrm>
              </p:grpSpPr>
              <p:sp>
                <p:nvSpPr>
                  <p:cNvPr id="327" name="Rectangle 326">
                    <a:extLst>
                      <a:ext uri="{FF2B5EF4-FFF2-40B4-BE49-F238E27FC236}">
                        <a16:creationId xmlns:a16="http://schemas.microsoft.com/office/drawing/2014/main" id="{9A7CB72A-58EF-C2F9-A300-BA4AE167812D}"/>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Rectangle 327">
                    <a:extLst>
                      <a:ext uri="{FF2B5EF4-FFF2-40B4-BE49-F238E27FC236}">
                        <a16:creationId xmlns:a16="http://schemas.microsoft.com/office/drawing/2014/main" id="{E4D7861A-4B61-BB46-83BC-B3AD50258427}"/>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a:extLst>
                      <a:ext uri="{FF2B5EF4-FFF2-40B4-BE49-F238E27FC236}">
                        <a16:creationId xmlns:a16="http://schemas.microsoft.com/office/drawing/2014/main" id="{901B3732-AF29-5050-D35D-6071A913BD5F}"/>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Rectangle 329">
                    <a:extLst>
                      <a:ext uri="{FF2B5EF4-FFF2-40B4-BE49-F238E27FC236}">
                        <a16:creationId xmlns:a16="http://schemas.microsoft.com/office/drawing/2014/main" id="{405F6731-76AD-6F24-B05A-78BE49A9E093}"/>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Rectangle 330">
                    <a:extLst>
                      <a:ext uri="{FF2B5EF4-FFF2-40B4-BE49-F238E27FC236}">
                        <a16:creationId xmlns:a16="http://schemas.microsoft.com/office/drawing/2014/main" id="{777F6853-1423-57A6-106B-27C98F04B5D9}"/>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13" name="Straight Connector 312">
                  <a:extLst>
                    <a:ext uri="{FF2B5EF4-FFF2-40B4-BE49-F238E27FC236}">
                      <a16:creationId xmlns:a16="http://schemas.microsoft.com/office/drawing/2014/main" id="{11898CA5-21CC-D613-AF2B-447AE8CC31DA}"/>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74605E65-5734-3644-8B51-F01413B2A7D0}"/>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DEF56F3E-D896-77C9-05BA-22CA2C1191D9}"/>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50600927-56F7-6870-96CE-1148E4F7C777}"/>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28162414-3495-4C4B-B28D-F06FCB06674D}"/>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6276C000-9B13-226A-D0B2-F79769EF5040}"/>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76F1A293-75B1-827E-5E12-8DA26B9E549D}"/>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320" name="TextBox 319">
                  <a:extLst>
                    <a:ext uri="{FF2B5EF4-FFF2-40B4-BE49-F238E27FC236}">
                      <a16:creationId xmlns:a16="http://schemas.microsoft.com/office/drawing/2014/main" id="{BA81F55D-7366-2032-AAD8-F8DF71137B96}"/>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21" name="TextBox 320">
                  <a:extLst>
                    <a:ext uri="{FF2B5EF4-FFF2-40B4-BE49-F238E27FC236}">
                      <a16:creationId xmlns:a16="http://schemas.microsoft.com/office/drawing/2014/main" id="{3E17597C-983F-4DD0-A716-8616ACA68935}"/>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22" name="TextBox 321">
                  <a:extLst>
                    <a:ext uri="{FF2B5EF4-FFF2-40B4-BE49-F238E27FC236}">
                      <a16:creationId xmlns:a16="http://schemas.microsoft.com/office/drawing/2014/main" id="{AC188232-333B-2F55-A14E-E94ECACF0B54}"/>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23" name="TextBox 322">
                  <a:extLst>
                    <a:ext uri="{FF2B5EF4-FFF2-40B4-BE49-F238E27FC236}">
                      <a16:creationId xmlns:a16="http://schemas.microsoft.com/office/drawing/2014/main" id="{1EEFE689-6A96-82AB-DFEB-1D19CBEF8E12}"/>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24" name="TextBox 323">
                  <a:extLst>
                    <a:ext uri="{FF2B5EF4-FFF2-40B4-BE49-F238E27FC236}">
                      <a16:creationId xmlns:a16="http://schemas.microsoft.com/office/drawing/2014/main" id="{5227922A-A83C-64FD-0CFB-038CB9F53045}"/>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25" name="TextBox 324">
                  <a:extLst>
                    <a:ext uri="{FF2B5EF4-FFF2-40B4-BE49-F238E27FC236}">
                      <a16:creationId xmlns:a16="http://schemas.microsoft.com/office/drawing/2014/main" id="{90B3E5F5-9A13-EEBF-7AE8-491B767111E5}"/>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sp>
              <p:nvSpPr>
                <p:cNvPr id="326" name="TextBox 325">
                  <a:extLst>
                    <a:ext uri="{FF2B5EF4-FFF2-40B4-BE49-F238E27FC236}">
                      <a16:creationId xmlns:a16="http://schemas.microsoft.com/office/drawing/2014/main" id="{C8020BB9-21CD-272F-B21A-09B61FC7A306}"/>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en-US" dirty="0"/>
                    <a:t>.</a:t>
                  </a:r>
                </a:p>
                <a:p>
                  <a:pPr>
                    <a:lnSpc>
                      <a:spcPct val="25000"/>
                    </a:lnSpc>
                  </a:pPr>
                  <a:r>
                    <a:rPr lang="en-US" dirty="0">
                      <a:solidFill>
                        <a:schemeClr val="bg1">
                          <a:lumMod val="65000"/>
                        </a:schemeClr>
                      </a:solidFill>
                    </a:rPr>
                    <a:t>.</a:t>
                  </a:r>
                </a:p>
                <a:p>
                  <a:pPr>
                    <a:lnSpc>
                      <a:spcPct val="25000"/>
                    </a:lnSpc>
                  </a:pPr>
                  <a:r>
                    <a:rPr lang="en-US" dirty="0">
                      <a:solidFill>
                        <a:schemeClr val="bg1">
                          <a:lumMod val="85000"/>
                        </a:schemeClr>
                      </a:solidFill>
                    </a:rPr>
                    <a:t>.</a:t>
                  </a:r>
                </a:p>
              </p:txBody>
            </p:sp>
          </p:grpSp>
        </p:grpSp>
      </p:grpSp>
      <p:grpSp>
        <p:nvGrpSpPr>
          <p:cNvPr id="354" name="Group 353">
            <a:extLst>
              <a:ext uri="{FF2B5EF4-FFF2-40B4-BE49-F238E27FC236}">
                <a16:creationId xmlns:a16="http://schemas.microsoft.com/office/drawing/2014/main" id="{3C1F1DCC-7799-FD3A-6839-2BED12748CDD}"/>
              </a:ext>
            </a:extLst>
          </p:cNvPr>
          <p:cNvGrpSpPr/>
          <p:nvPr/>
        </p:nvGrpSpPr>
        <p:grpSpPr>
          <a:xfrm>
            <a:off x="532761" y="2038695"/>
            <a:ext cx="461665" cy="3365683"/>
            <a:chOff x="3428158" y="1819355"/>
            <a:chExt cx="461665" cy="3365683"/>
          </a:xfrm>
        </p:grpSpPr>
        <p:sp>
          <p:nvSpPr>
            <p:cNvPr id="356" name="TextBox 355">
              <a:extLst>
                <a:ext uri="{FF2B5EF4-FFF2-40B4-BE49-F238E27FC236}">
                  <a16:creationId xmlns:a16="http://schemas.microsoft.com/office/drawing/2014/main" id="{BDE32124-5E33-B4C0-43D0-BE6DCC32F778}"/>
                </a:ext>
              </a:extLst>
            </p:cNvPr>
            <p:cNvSpPr txBox="1"/>
            <p:nvPr/>
          </p:nvSpPr>
          <p:spPr>
            <a:xfrm rot="16200000">
              <a:off x="2836907" y="3223067"/>
              <a:ext cx="1644168" cy="461665"/>
            </a:xfrm>
            <a:prstGeom prst="rect">
              <a:avLst/>
            </a:prstGeom>
            <a:noFill/>
          </p:spPr>
          <p:txBody>
            <a:bodyPr wrap="none" rtlCol="0">
              <a:spAutoFit/>
            </a:bodyPr>
            <a:lstStyle/>
            <a:p>
              <a:r>
                <a:rPr lang="pt-BR" sz="2400" dirty="0"/>
                <a:t>frequências</a:t>
              </a:r>
            </a:p>
          </p:txBody>
        </p:sp>
        <p:cxnSp>
          <p:nvCxnSpPr>
            <p:cNvPr id="357" name="Straight Arrow Connector 356">
              <a:extLst>
                <a:ext uri="{FF2B5EF4-FFF2-40B4-BE49-F238E27FC236}">
                  <a16:creationId xmlns:a16="http://schemas.microsoft.com/office/drawing/2014/main" id="{3CB5C6A4-2DAF-8BC3-9961-15A5737998B5}"/>
                </a:ext>
              </a:extLst>
            </p:cNvPr>
            <p:cNvCxnSpPr>
              <a:cxnSpLocks/>
            </p:cNvCxnSpPr>
            <p:nvPr/>
          </p:nvCxnSpPr>
          <p:spPr>
            <a:xfrm flipV="1">
              <a:off x="3688380" y="1819355"/>
              <a:ext cx="0" cy="85768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8" name="Straight Arrow Connector 357">
              <a:extLst>
                <a:ext uri="{FF2B5EF4-FFF2-40B4-BE49-F238E27FC236}">
                  <a16:creationId xmlns:a16="http://schemas.microsoft.com/office/drawing/2014/main" id="{6E6680E1-0F6B-3007-E31B-5CDB2DB7A6E1}"/>
                </a:ext>
              </a:extLst>
            </p:cNvPr>
            <p:cNvCxnSpPr>
              <a:cxnSpLocks/>
            </p:cNvCxnSpPr>
            <p:nvPr/>
          </p:nvCxnSpPr>
          <p:spPr>
            <a:xfrm rot="16200000" flipH="1">
              <a:off x="3239521" y="4732114"/>
              <a:ext cx="905849"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62" name="Rectangle 361">
            <a:extLst>
              <a:ext uri="{FF2B5EF4-FFF2-40B4-BE49-F238E27FC236}">
                <a16:creationId xmlns:a16="http://schemas.microsoft.com/office/drawing/2014/main" id="{83B0DDC3-CF62-57E9-48C2-1B99A1FBECD2}"/>
              </a:ext>
            </a:extLst>
          </p:cNvPr>
          <p:cNvSpPr/>
          <p:nvPr/>
        </p:nvSpPr>
        <p:spPr>
          <a:xfrm>
            <a:off x="1112782" y="2584624"/>
            <a:ext cx="4357704" cy="2118190"/>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TextBox 362">
            <a:extLst>
              <a:ext uri="{FF2B5EF4-FFF2-40B4-BE49-F238E27FC236}">
                <a16:creationId xmlns:a16="http://schemas.microsoft.com/office/drawing/2014/main" id="{11CCC985-D072-C5C4-C367-078CE35B775F}"/>
              </a:ext>
            </a:extLst>
          </p:cNvPr>
          <p:cNvSpPr txBox="1"/>
          <p:nvPr/>
        </p:nvSpPr>
        <p:spPr>
          <a:xfrm>
            <a:off x="1951654" y="6265121"/>
            <a:ext cx="2587667" cy="646331"/>
          </a:xfrm>
          <a:prstGeom prst="rect">
            <a:avLst/>
          </a:prstGeom>
          <a:noFill/>
        </p:spPr>
        <p:txBody>
          <a:bodyPr wrap="square" rtlCol="0">
            <a:spAutoFit/>
          </a:bodyPr>
          <a:lstStyle/>
          <a:p>
            <a:pPr algn="ctr"/>
            <a:r>
              <a:rPr lang="pt-BR" dirty="0">
                <a:solidFill>
                  <a:srgbClr val="C00000"/>
                </a:solidFill>
              </a:rPr>
              <a:t>Intervalo de agendamento 4G / 5G</a:t>
            </a:r>
            <a:endParaRPr lang="en-US" dirty="0">
              <a:solidFill>
                <a:srgbClr val="C00000"/>
              </a:solidFill>
            </a:endParaRPr>
          </a:p>
        </p:txBody>
      </p:sp>
      <p:cxnSp>
        <p:nvCxnSpPr>
          <p:cNvPr id="365" name="Straight Arrow Connector 364">
            <a:extLst>
              <a:ext uri="{FF2B5EF4-FFF2-40B4-BE49-F238E27FC236}">
                <a16:creationId xmlns:a16="http://schemas.microsoft.com/office/drawing/2014/main" id="{2F8BC312-7F04-BF48-54C7-4EBB5AD3551E}"/>
              </a:ext>
            </a:extLst>
          </p:cNvPr>
          <p:cNvCxnSpPr/>
          <p:nvPr/>
        </p:nvCxnSpPr>
        <p:spPr>
          <a:xfrm>
            <a:off x="4455997" y="6450798"/>
            <a:ext cx="1096134" cy="0"/>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Straight Arrow Connector 365">
            <a:extLst>
              <a:ext uri="{FF2B5EF4-FFF2-40B4-BE49-F238E27FC236}">
                <a16:creationId xmlns:a16="http://schemas.microsoft.com/office/drawing/2014/main" id="{85E31B22-9081-7119-A09D-8AFC67752CDE}"/>
              </a:ext>
            </a:extLst>
          </p:cNvPr>
          <p:cNvCxnSpPr>
            <a:cxnSpLocks/>
          </p:cNvCxnSpPr>
          <p:nvPr/>
        </p:nvCxnSpPr>
        <p:spPr>
          <a:xfrm flipH="1" flipV="1">
            <a:off x="1042844" y="6449787"/>
            <a:ext cx="1096134" cy="0"/>
          </a:xfrm>
          <a:prstGeom prst="straightConnector1">
            <a:avLst/>
          </a:prstGeom>
          <a:ln w="190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4" name="Title 1">
            <a:extLst>
              <a:ext uri="{FF2B5EF4-FFF2-40B4-BE49-F238E27FC236}">
                <a16:creationId xmlns:a16="http://schemas.microsoft.com/office/drawing/2014/main" id="{7D12274E-A75F-DB11-A6B4-8236BECDDE86}"/>
              </a:ext>
            </a:extLst>
          </p:cNvPr>
          <p:cNvSpPr>
            <a:spLocks noGrp="1"/>
          </p:cNvSpPr>
          <p:nvPr>
            <p:ph type="title"/>
          </p:nvPr>
        </p:nvSpPr>
        <p:spPr>
          <a:xfrm>
            <a:off x="618455" y="278688"/>
            <a:ext cx="11088635" cy="894622"/>
          </a:xfrm>
        </p:spPr>
        <p:txBody>
          <a:bodyPr>
            <a:normAutofit/>
          </a:bodyPr>
          <a:lstStyle/>
          <a:p>
            <a:r>
              <a:rPr lang="en-US" dirty="0"/>
              <a:t>OFDMA: </a:t>
            </a:r>
            <a:r>
              <a:rPr lang="pt-BR" dirty="0">
                <a:solidFill>
                  <a:srgbClr val="C00000"/>
                </a:solidFill>
              </a:rPr>
              <a:t>blocos de recursos</a:t>
            </a:r>
            <a:endParaRPr lang="en-US" dirty="0"/>
          </a:p>
        </p:txBody>
      </p:sp>
      <p:sp>
        <p:nvSpPr>
          <p:cNvPr id="9" name="Slide Number Placeholder 8">
            <a:extLst>
              <a:ext uri="{FF2B5EF4-FFF2-40B4-BE49-F238E27FC236}">
                <a16:creationId xmlns:a16="http://schemas.microsoft.com/office/drawing/2014/main" id="{32ECCB6B-29EE-AE77-91EA-1EA4B814E18E}"/>
              </a:ext>
            </a:extLst>
          </p:cNvPr>
          <p:cNvSpPr>
            <a:spLocks noGrp="1"/>
          </p:cNvSpPr>
          <p:nvPr>
            <p:ph type="sldNum" sz="quarter" idx="4"/>
          </p:nvPr>
        </p:nvSpPr>
        <p:spPr/>
        <p:txBody>
          <a:bodyPr/>
          <a:lstStyle/>
          <a:p>
            <a:r>
              <a:rPr lang="en-US"/>
              <a:t>Wireless and Mobile Networks: 7-</a:t>
            </a:r>
            <a:fld id="{C4204591-24BD-A542-B9D5-F8D8A88D2FEE}" type="slidenum">
              <a:rPr lang="en-US" smtClean="0"/>
              <a:pPr/>
              <a:t>58</a:t>
            </a:fld>
            <a:endParaRPr lang="en-US" dirty="0"/>
          </a:p>
        </p:txBody>
      </p:sp>
    </p:spTree>
    <p:extLst>
      <p:ext uri="{BB962C8B-B14F-4D97-AF65-F5344CB8AC3E}">
        <p14:creationId xmlns:p14="http://schemas.microsoft.com/office/powerpoint/2010/main" val="3684691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C262A71E-4FA5-935D-B546-1694297D23E9}"/>
              </a:ext>
            </a:extLst>
          </p:cNvPr>
          <p:cNvSpPr>
            <a:spLocks noGrp="1"/>
          </p:cNvSpPr>
          <p:nvPr>
            <p:ph idx="1"/>
          </p:nvPr>
        </p:nvSpPr>
        <p:spPr>
          <a:xfrm>
            <a:off x="682111" y="1481474"/>
            <a:ext cx="4692670" cy="573367"/>
          </a:xfrm>
        </p:spPr>
        <p:txBody>
          <a:bodyPr/>
          <a:lstStyle/>
          <a:p>
            <a:pPr marL="130175" indent="0">
              <a:buNone/>
            </a:pPr>
            <a:r>
              <a:rPr lang="pt-BR" noProof="0" dirty="0">
                <a:solidFill>
                  <a:srgbClr val="C00000"/>
                </a:solidFill>
              </a:rPr>
              <a:t>Semelhanças, diferenças:</a:t>
            </a:r>
            <a:endParaRPr lang="pt-BR" noProof="0" dirty="0"/>
          </a:p>
        </p:txBody>
      </p:sp>
      <p:sp>
        <p:nvSpPr>
          <p:cNvPr id="2" name="Title 1">
            <a:extLst>
              <a:ext uri="{FF2B5EF4-FFF2-40B4-BE49-F238E27FC236}">
                <a16:creationId xmlns:a16="http://schemas.microsoft.com/office/drawing/2014/main" id="{733C00F5-E010-3621-839F-5E0CD1437F61}"/>
              </a:ext>
            </a:extLst>
          </p:cNvPr>
          <p:cNvSpPr>
            <a:spLocks noGrp="1"/>
          </p:cNvSpPr>
          <p:nvPr>
            <p:ph type="title"/>
          </p:nvPr>
        </p:nvSpPr>
        <p:spPr/>
        <p:txBody>
          <a:bodyPr>
            <a:normAutofit/>
          </a:bodyPr>
          <a:lstStyle/>
          <a:p>
            <a:r>
              <a:rPr lang="pt-BR" noProof="0" dirty="0"/>
              <a:t>Do 4G LTE para o 5G New Radio (NR)</a:t>
            </a:r>
          </a:p>
        </p:txBody>
      </p:sp>
      <p:sp>
        <p:nvSpPr>
          <p:cNvPr id="4" name="Content Placeholder 2">
            <a:extLst>
              <a:ext uri="{FF2B5EF4-FFF2-40B4-BE49-F238E27FC236}">
                <a16:creationId xmlns:a16="http://schemas.microsoft.com/office/drawing/2014/main" id="{AFE098BE-AA26-30B7-E3BD-2D06ADECB6E7}"/>
              </a:ext>
            </a:extLst>
          </p:cNvPr>
          <p:cNvSpPr txBox="1">
            <a:spLocks/>
          </p:cNvSpPr>
          <p:nvPr/>
        </p:nvSpPr>
        <p:spPr>
          <a:xfrm>
            <a:off x="990605" y="2054841"/>
            <a:ext cx="4598774" cy="4351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pt-BR" noProof="0" dirty="0">
                <a:solidFill>
                  <a:srgbClr val="0E00A3"/>
                </a:solidFill>
              </a:rPr>
              <a:t>Ambos 4G e 5G usam OFDMA</a:t>
            </a:r>
          </a:p>
          <a:p>
            <a:r>
              <a:rPr lang="pt-BR" noProof="0" dirty="0"/>
              <a:t>Larguras de banda da </a:t>
            </a:r>
            <a:r>
              <a:rPr lang="pt-BR" noProof="0" dirty="0" err="1"/>
              <a:t>subportadora</a:t>
            </a:r>
            <a:r>
              <a:rPr lang="pt-BR" noProof="0" dirty="0"/>
              <a:t>:</a:t>
            </a:r>
          </a:p>
          <a:p>
            <a:pPr lvl="1"/>
            <a:r>
              <a:rPr lang="pt-BR" noProof="0" dirty="0">
                <a:solidFill>
                  <a:srgbClr val="C00000"/>
                </a:solidFill>
              </a:rPr>
              <a:t>4G: </a:t>
            </a:r>
            <a:r>
              <a:rPr lang="pt-BR" noProof="0" dirty="0"/>
              <a:t>15 kHz</a:t>
            </a:r>
          </a:p>
          <a:p>
            <a:pPr lvl="1"/>
            <a:r>
              <a:rPr lang="pt-BR" noProof="0" dirty="0">
                <a:solidFill>
                  <a:srgbClr val="C00000"/>
                </a:solidFill>
              </a:rPr>
              <a:t>5G: </a:t>
            </a:r>
            <a:r>
              <a:rPr lang="pt-BR" noProof="0" dirty="0"/>
              <a:t>15, 30, 60, 120 kHz </a:t>
            </a:r>
          </a:p>
          <a:p>
            <a:r>
              <a:rPr lang="pt-BR" noProof="0" dirty="0"/>
              <a:t>Largura de banda máxima da portadora:</a:t>
            </a:r>
          </a:p>
          <a:p>
            <a:pPr lvl="1"/>
            <a:r>
              <a:rPr lang="pt-BR" noProof="0" dirty="0">
                <a:solidFill>
                  <a:srgbClr val="C00000"/>
                </a:solidFill>
              </a:rPr>
              <a:t>4G: </a:t>
            </a:r>
            <a:r>
              <a:rPr lang="pt-BR" noProof="0" dirty="0"/>
              <a:t>20 MHz</a:t>
            </a:r>
          </a:p>
          <a:p>
            <a:pPr lvl="1"/>
            <a:r>
              <a:rPr lang="pt-BR" noProof="0" dirty="0">
                <a:solidFill>
                  <a:srgbClr val="C00000"/>
                </a:solidFill>
              </a:rPr>
              <a:t>5G: </a:t>
            </a:r>
            <a:r>
              <a:rPr lang="pt-BR" noProof="0" dirty="0"/>
              <a:t>100 MHz</a:t>
            </a:r>
          </a:p>
        </p:txBody>
      </p:sp>
      <p:sp>
        <p:nvSpPr>
          <p:cNvPr id="32" name="Content Placeholder 2">
            <a:extLst>
              <a:ext uri="{FF2B5EF4-FFF2-40B4-BE49-F238E27FC236}">
                <a16:creationId xmlns:a16="http://schemas.microsoft.com/office/drawing/2014/main" id="{5C7FA175-D50C-4FC8-C5E3-4413D24BBE7E}"/>
              </a:ext>
            </a:extLst>
          </p:cNvPr>
          <p:cNvSpPr txBox="1">
            <a:spLocks/>
          </p:cNvSpPr>
          <p:nvPr/>
        </p:nvSpPr>
        <p:spPr>
          <a:xfrm>
            <a:off x="5624383" y="1494343"/>
            <a:ext cx="5885505" cy="1360068"/>
          </a:xfrm>
          <a:prstGeom prst="rect">
            <a:avLst/>
          </a:prstGeom>
        </p:spPr>
        <p:txBody>
          <a:bodyPr vert="horz" lIns="91440" tIns="45720" rIns="91440" bIns="45720" rtlCol="0">
            <a:normAutofit fontScale="850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pPr>
            <a:r>
              <a:rPr lang="pt-BR" noProof="0" dirty="0">
                <a:solidFill>
                  <a:srgbClr val="0E00A3"/>
                </a:solidFill>
              </a:rPr>
              <a:t>4G e 5G: blocos de recursos (RB – </a:t>
            </a:r>
            <a:r>
              <a:rPr lang="pt-BR" i="1" noProof="0" dirty="0" err="1">
                <a:solidFill>
                  <a:srgbClr val="0E00A3"/>
                </a:solidFill>
              </a:rPr>
              <a:t>resource</a:t>
            </a:r>
            <a:r>
              <a:rPr lang="pt-BR" i="1" noProof="0" dirty="0">
                <a:solidFill>
                  <a:srgbClr val="0E00A3"/>
                </a:solidFill>
              </a:rPr>
              <a:t> </a:t>
            </a:r>
            <a:r>
              <a:rPr lang="pt-BR" i="1" noProof="0" dirty="0" err="1">
                <a:solidFill>
                  <a:srgbClr val="0E00A3"/>
                </a:solidFill>
              </a:rPr>
              <a:t>blocks</a:t>
            </a:r>
            <a:r>
              <a:rPr lang="pt-BR" noProof="0" dirty="0">
                <a:solidFill>
                  <a:srgbClr val="0E00A3"/>
                </a:solidFill>
              </a:rPr>
              <a:t>)</a:t>
            </a:r>
          </a:p>
          <a:p>
            <a:r>
              <a:rPr lang="pt-BR" noProof="0" dirty="0"/>
              <a:t>menor unidade agendável de transmissão para o dispositivo</a:t>
            </a:r>
          </a:p>
        </p:txBody>
      </p:sp>
      <p:grpSp>
        <p:nvGrpSpPr>
          <p:cNvPr id="786" name="Group 785">
            <a:extLst>
              <a:ext uri="{FF2B5EF4-FFF2-40B4-BE49-F238E27FC236}">
                <a16:creationId xmlns:a16="http://schemas.microsoft.com/office/drawing/2014/main" id="{AEED703C-796F-1FD6-172E-CDF6EA6F0AA9}"/>
              </a:ext>
            </a:extLst>
          </p:cNvPr>
          <p:cNvGrpSpPr/>
          <p:nvPr/>
        </p:nvGrpSpPr>
        <p:grpSpPr>
          <a:xfrm>
            <a:off x="8329781" y="3911556"/>
            <a:ext cx="1462123" cy="1402207"/>
            <a:chOff x="9493184" y="3995034"/>
            <a:chExt cx="1462123" cy="1402207"/>
          </a:xfrm>
        </p:grpSpPr>
        <p:grpSp>
          <p:nvGrpSpPr>
            <p:cNvPr id="37" name="Group 36">
              <a:extLst>
                <a:ext uri="{FF2B5EF4-FFF2-40B4-BE49-F238E27FC236}">
                  <a16:creationId xmlns:a16="http://schemas.microsoft.com/office/drawing/2014/main" id="{4632EB09-24BE-B30F-D5CA-AF803BEF34F1}"/>
                </a:ext>
              </a:extLst>
            </p:cNvPr>
            <p:cNvGrpSpPr/>
            <p:nvPr/>
          </p:nvGrpSpPr>
          <p:grpSpPr>
            <a:xfrm rot="5400000">
              <a:off x="9523142" y="3965077"/>
              <a:ext cx="1402207" cy="1462122"/>
              <a:chOff x="3808442" y="1864744"/>
              <a:chExt cx="4034218" cy="3852658"/>
            </a:xfrm>
          </p:grpSpPr>
          <p:grpSp>
            <p:nvGrpSpPr>
              <p:cNvPr id="348" name="Group 347">
                <a:extLst>
                  <a:ext uri="{FF2B5EF4-FFF2-40B4-BE49-F238E27FC236}">
                    <a16:creationId xmlns:a16="http://schemas.microsoft.com/office/drawing/2014/main" id="{CD000982-A700-951F-CF28-FF41C79C599B}"/>
                  </a:ext>
                </a:extLst>
              </p:cNvPr>
              <p:cNvGrpSpPr/>
              <p:nvPr/>
            </p:nvGrpSpPr>
            <p:grpSpPr>
              <a:xfrm>
                <a:off x="3958119" y="1878863"/>
                <a:ext cx="3809600" cy="3838539"/>
                <a:chOff x="3958119" y="1878863"/>
                <a:chExt cx="3809600" cy="3838539"/>
              </a:xfrm>
            </p:grpSpPr>
            <p:sp>
              <p:nvSpPr>
                <p:cNvPr id="350" name="Rectangle 349">
                  <a:extLst>
                    <a:ext uri="{FF2B5EF4-FFF2-40B4-BE49-F238E27FC236}">
                      <a16:creationId xmlns:a16="http://schemas.microsoft.com/office/drawing/2014/main" id="{650CF4A1-A8ED-8FA3-3D87-B91B6B882313}"/>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1" name="Rectangle 350">
                  <a:extLst>
                    <a:ext uri="{FF2B5EF4-FFF2-40B4-BE49-F238E27FC236}">
                      <a16:creationId xmlns:a16="http://schemas.microsoft.com/office/drawing/2014/main" id="{D3C4982C-8DC4-7AF6-927D-1C0908C92AFA}"/>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2" name="Rectangle 351">
                  <a:extLst>
                    <a:ext uri="{FF2B5EF4-FFF2-40B4-BE49-F238E27FC236}">
                      <a16:creationId xmlns:a16="http://schemas.microsoft.com/office/drawing/2014/main" id="{12B0344E-421F-1A62-4C76-B18D5BA3FE32}"/>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3" name="Rectangle 352">
                  <a:extLst>
                    <a:ext uri="{FF2B5EF4-FFF2-40B4-BE49-F238E27FC236}">
                      <a16:creationId xmlns:a16="http://schemas.microsoft.com/office/drawing/2014/main" id="{29F7D54C-B74F-CDC7-3CC4-34215C529043}"/>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4" name="Rectangle 353">
                  <a:extLst>
                    <a:ext uri="{FF2B5EF4-FFF2-40B4-BE49-F238E27FC236}">
                      <a16:creationId xmlns:a16="http://schemas.microsoft.com/office/drawing/2014/main" id="{F2F062D0-206A-31D5-8F8A-EBFDB0081A2B}"/>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5" name="Rectangle 354">
                  <a:extLst>
                    <a:ext uri="{FF2B5EF4-FFF2-40B4-BE49-F238E27FC236}">
                      <a16:creationId xmlns:a16="http://schemas.microsoft.com/office/drawing/2014/main" id="{1B5F686B-39E4-02D7-B6CA-445C8C3684F6}"/>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6" name="Rectangle 355">
                  <a:extLst>
                    <a:ext uri="{FF2B5EF4-FFF2-40B4-BE49-F238E27FC236}">
                      <a16:creationId xmlns:a16="http://schemas.microsoft.com/office/drawing/2014/main" id="{58FC1ADD-30B4-AEC8-330D-96E899452B5E}"/>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7" name="Rectangle 356">
                  <a:extLst>
                    <a:ext uri="{FF2B5EF4-FFF2-40B4-BE49-F238E27FC236}">
                      <a16:creationId xmlns:a16="http://schemas.microsoft.com/office/drawing/2014/main" id="{C1D64EC0-503D-893C-8B06-2F9DFFB4D99F}"/>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8" name="Rectangle 357">
                  <a:extLst>
                    <a:ext uri="{FF2B5EF4-FFF2-40B4-BE49-F238E27FC236}">
                      <a16:creationId xmlns:a16="http://schemas.microsoft.com/office/drawing/2014/main" id="{46801B6B-3FAB-A481-BA0A-692560C096FF}"/>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59" name="Rectangle 358">
                  <a:extLst>
                    <a:ext uri="{FF2B5EF4-FFF2-40B4-BE49-F238E27FC236}">
                      <a16:creationId xmlns:a16="http://schemas.microsoft.com/office/drawing/2014/main" id="{0F5D19A7-12FC-8A2A-0E33-FA0DDF1831D3}"/>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60" name="Rectangle 359">
                  <a:extLst>
                    <a:ext uri="{FF2B5EF4-FFF2-40B4-BE49-F238E27FC236}">
                      <a16:creationId xmlns:a16="http://schemas.microsoft.com/office/drawing/2014/main" id="{3D10A955-FC77-EEA3-1968-43C3ADE95C81}"/>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61" name="Rectangle 360">
                  <a:extLst>
                    <a:ext uri="{FF2B5EF4-FFF2-40B4-BE49-F238E27FC236}">
                      <a16:creationId xmlns:a16="http://schemas.microsoft.com/office/drawing/2014/main" id="{ADED00C5-5812-24DB-0387-96F198515E9E}"/>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349" name="Straight Connector 348">
                <a:extLst>
                  <a:ext uri="{FF2B5EF4-FFF2-40B4-BE49-F238E27FC236}">
                    <a16:creationId xmlns:a16="http://schemas.microsoft.com/office/drawing/2014/main" id="{84B55F2E-81D9-6D3F-7AFF-304AB89C58F7}"/>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DD19EC42-8D04-19B2-DAA1-2F5B49ECC478}"/>
                </a:ext>
              </a:extLst>
            </p:cNvPr>
            <p:cNvGrpSpPr/>
            <p:nvPr/>
          </p:nvGrpSpPr>
          <p:grpSpPr>
            <a:xfrm>
              <a:off x="9493184" y="4045402"/>
              <a:ext cx="1455728" cy="1325742"/>
              <a:chOff x="9493184" y="4045402"/>
              <a:chExt cx="1455728" cy="1325742"/>
            </a:xfrm>
          </p:grpSpPr>
          <p:cxnSp>
            <p:nvCxnSpPr>
              <p:cNvPr id="40" name="Straight Connector 39">
                <a:extLst>
                  <a:ext uri="{FF2B5EF4-FFF2-40B4-BE49-F238E27FC236}">
                    <a16:creationId xmlns:a16="http://schemas.microsoft.com/office/drawing/2014/main" id="{A637CF68-ADD0-371B-CC81-4B75A62329F5}"/>
                  </a:ext>
                </a:extLst>
              </p:cNvPr>
              <p:cNvCxnSpPr/>
              <p:nvPr/>
            </p:nvCxnSpPr>
            <p:spPr>
              <a:xfrm>
                <a:off x="9703487" y="4046838"/>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0047333-B2CF-5FE5-B616-F2DAB1E4F0D8}"/>
                  </a:ext>
                </a:extLst>
              </p:cNvPr>
              <p:cNvCxnSpPr/>
              <p:nvPr/>
            </p:nvCxnSpPr>
            <p:spPr>
              <a:xfrm>
                <a:off x="9910127" y="4046264"/>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462382C-EB60-B121-43A1-6294CA489DAA}"/>
                  </a:ext>
                </a:extLst>
              </p:cNvPr>
              <p:cNvCxnSpPr/>
              <p:nvPr/>
            </p:nvCxnSpPr>
            <p:spPr>
              <a:xfrm>
                <a:off x="10116987" y="4045977"/>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7FD003C-9674-2D96-C914-8830F6D17F98}"/>
                  </a:ext>
                </a:extLst>
              </p:cNvPr>
              <p:cNvCxnSpPr/>
              <p:nvPr/>
            </p:nvCxnSpPr>
            <p:spPr>
              <a:xfrm>
                <a:off x="10323848" y="4045689"/>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D56FAF3-8322-7850-A3F2-50CBCE52372B}"/>
                  </a:ext>
                </a:extLst>
              </p:cNvPr>
              <p:cNvCxnSpPr/>
              <p:nvPr/>
            </p:nvCxnSpPr>
            <p:spPr>
              <a:xfrm>
                <a:off x="10531897" y="4045402"/>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60E1B00-CE5C-3E97-6B01-1B4FFBA8BEA9}"/>
                  </a:ext>
                </a:extLst>
              </p:cNvPr>
              <p:cNvCxnSpPr/>
              <p:nvPr/>
            </p:nvCxnSpPr>
            <p:spPr>
              <a:xfrm>
                <a:off x="10739947" y="4046206"/>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6A2EE24-ED61-7899-4CAD-D7FA481C2DB7}"/>
                  </a:ext>
                </a:extLst>
              </p:cNvPr>
              <p:cNvCxnSpPr/>
              <p:nvPr/>
            </p:nvCxnSpPr>
            <p:spPr>
              <a:xfrm>
                <a:off x="10947997" y="4047010"/>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D02B2698-95C7-F97B-18E8-787C0BD8A1FD}"/>
                  </a:ext>
                </a:extLst>
              </p:cNvPr>
              <p:cNvGrpSpPr/>
              <p:nvPr/>
            </p:nvGrpSpPr>
            <p:grpSpPr>
              <a:xfrm>
                <a:off x="9549413" y="4062338"/>
                <a:ext cx="1340563" cy="1293506"/>
                <a:chOff x="4097446" y="1927932"/>
                <a:chExt cx="3578168" cy="3765304"/>
              </a:xfrm>
            </p:grpSpPr>
            <p:grpSp>
              <p:nvGrpSpPr>
                <p:cNvPr id="257" name="Group 256">
                  <a:extLst>
                    <a:ext uri="{FF2B5EF4-FFF2-40B4-BE49-F238E27FC236}">
                      <a16:creationId xmlns:a16="http://schemas.microsoft.com/office/drawing/2014/main" id="{2EF5FE8D-6EC7-D785-D58E-0059A4FCED7F}"/>
                    </a:ext>
                  </a:extLst>
                </p:cNvPr>
                <p:cNvGrpSpPr/>
                <p:nvPr/>
              </p:nvGrpSpPr>
              <p:grpSpPr>
                <a:xfrm>
                  <a:off x="4097446" y="1931178"/>
                  <a:ext cx="237326" cy="3759865"/>
                  <a:chOff x="4129345" y="1931178"/>
                  <a:chExt cx="237326" cy="3759865"/>
                </a:xfrm>
              </p:grpSpPr>
              <p:sp>
                <p:nvSpPr>
                  <p:cNvPr id="336" name="Oval 335">
                    <a:extLst>
                      <a:ext uri="{FF2B5EF4-FFF2-40B4-BE49-F238E27FC236}">
                        <a16:creationId xmlns:a16="http://schemas.microsoft.com/office/drawing/2014/main" id="{17B27D42-8C3D-EC54-EC62-AF70DA3C99BE}"/>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7" name="Oval 336">
                    <a:extLst>
                      <a:ext uri="{FF2B5EF4-FFF2-40B4-BE49-F238E27FC236}">
                        <a16:creationId xmlns:a16="http://schemas.microsoft.com/office/drawing/2014/main" id="{22F681CD-78FD-90A4-DE02-F76F0F6CF74B}"/>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8" name="Oval 337">
                    <a:extLst>
                      <a:ext uri="{FF2B5EF4-FFF2-40B4-BE49-F238E27FC236}">
                        <a16:creationId xmlns:a16="http://schemas.microsoft.com/office/drawing/2014/main" id="{017FE349-A664-CF61-B6F8-E4FECE7DBCBB}"/>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9" name="Oval 338">
                    <a:extLst>
                      <a:ext uri="{FF2B5EF4-FFF2-40B4-BE49-F238E27FC236}">
                        <a16:creationId xmlns:a16="http://schemas.microsoft.com/office/drawing/2014/main" id="{032123B4-FF58-7250-A74F-6CEC531411C0}"/>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0" name="Oval 339">
                    <a:extLst>
                      <a:ext uri="{FF2B5EF4-FFF2-40B4-BE49-F238E27FC236}">
                        <a16:creationId xmlns:a16="http://schemas.microsoft.com/office/drawing/2014/main" id="{B150B57A-827E-50B5-7805-A4D147A1CDC8}"/>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1" name="Oval 340">
                    <a:extLst>
                      <a:ext uri="{FF2B5EF4-FFF2-40B4-BE49-F238E27FC236}">
                        <a16:creationId xmlns:a16="http://schemas.microsoft.com/office/drawing/2014/main" id="{75737366-EC43-BC90-B80F-B6D4966598B6}"/>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2" name="Oval 341">
                    <a:extLst>
                      <a:ext uri="{FF2B5EF4-FFF2-40B4-BE49-F238E27FC236}">
                        <a16:creationId xmlns:a16="http://schemas.microsoft.com/office/drawing/2014/main" id="{BA03A327-5CC8-E19E-2610-274B3B4DB4D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3" name="Oval 342">
                    <a:extLst>
                      <a:ext uri="{FF2B5EF4-FFF2-40B4-BE49-F238E27FC236}">
                        <a16:creationId xmlns:a16="http://schemas.microsoft.com/office/drawing/2014/main" id="{0162150C-B707-7906-E4F2-9F57EB8B3CAE}"/>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4" name="Oval 343">
                    <a:extLst>
                      <a:ext uri="{FF2B5EF4-FFF2-40B4-BE49-F238E27FC236}">
                        <a16:creationId xmlns:a16="http://schemas.microsoft.com/office/drawing/2014/main" id="{8EE27284-7BA1-D23B-C4C3-1CB411B9F5E6}"/>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5" name="Oval 344">
                    <a:extLst>
                      <a:ext uri="{FF2B5EF4-FFF2-40B4-BE49-F238E27FC236}">
                        <a16:creationId xmlns:a16="http://schemas.microsoft.com/office/drawing/2014/main" id="{6D22E988-F193-B8CE-550C-411EBF8FAA48}"/>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6" name="Oval 345">
                    <a:extLst>
                      <a:ext uri="{FF2B5EF4-FFF2-40B4-BE49-F238E27FC236}">
                        <a16:creationId xmlns:a16="http://schemas.microsoft.com/office/drawing/2014/main" id="{F38416EE-2518-0876-FA7B-BB01B155AE4D}"/>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47" name="Oval 346">
                    <a:extLst>
                      <a:ext uri="{FF2B5EF4-FFF2-40B4-BE49-F238E27FC236}">
                        <a16:creationId xmlns:a16="http://schemas.microsoft.com/office/drawing/2014/main" id="{BA31256E-C1CB-B308-7B88-2428B989735A}"/>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58" name="Group 257">
                  <a:extLst>
                    <a:ext uri="{FF2B5EF4-FFF2-40B4-BE49-F238E27FC236}">
                      <a16:creationId xmlns:a16="http://schemas.microsoft.com/office/drawing/2014/main" id="{A2BA259D-6418-EDC5-9D92-010EE50154FF}"/>
                    </a:ext>
                  </a:extLst>
                </p:cNvPr>
                <p:cNvGrpSpPr/>
                <p:nvPr/>
              </p:nvGrpSpPr>
              <p:grpSpPr>
                <a:xfrm>
                  <a:off x="4654253" y="1933143"/>
                  <a:ext cx="237326" cy="3759865"/>
                  <a:chOff x="4129345" y="1931178"/>
                  <a:chExt cx="237326" cy="3759865"/>
                </a:xfrm>
              </p:grpSpPr>
              <p:sp>
                <p:nvSpPr>
                  <p:cNvPr id="324" name="Oval 323">
                    <a:extLst>
                      <a:ext uri="{FF2B5EF4-FFF2-40B4-BE49-F238E27FC236}">
                        <a16:creationId xmlns:a16="http://schemas.microsoft.com/office/drawing/2014/main" id="{88F7CC05-8548-48DA-04C8-E148DB492228}"/>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5" name="Oval 324">
                    <a:extLst>
                      <a:ext uri="{FF2B5EF4-FFF2-40B4-BE49-F238E27FC236}">
                        <a16:creationId xmlns:a16="http://schemas.microsoft.com/office/drawing/2014/main" id="{1C4ECD7B-E281-934B-A029-8F6DF8F73367}"/>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6" name="Oval 325">
                    <a:extLst>
                      <a:ext uri="{FF2B5EF4-FFF2-40B4-BE49-F238E27FC236}">
                        <a16:creationId xmlns:a16="http://schemas.microsoft.com/office/drawing/2014/main" id="{422E0F76-3758-69CB-89CB-3DBCE2854CC1}"/>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7" name="Oval 326">
                    <a:extLst>
                      <a:ext uri="{FF2B5EF4-FFF2-40B4-BE49-F238E27FC236}">
                        <a16:creationId xmlns:a16="http://schemas.microsoft.com/office/drawing/2014/main" id="{67D8223D-699D-B06D-C98A-95C58C14C476}"/>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8" name="Oval 327">
                    <a:extLst>
                      <a:ext uri="{FF2B5EF4-FFF2-40B4-BE49-F238E27FC236}">
                        <a16:creationId xmlns:a16="http://schemas.microsoft.com/office/drawing/2014/main" id="{3988027B-D9BD-D4F1-B1DD-B2EB1BECD073}"/>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9" name="Oval 328">
                    <a:extLst>
                      <a:ext uri="{FF2B5EF4-FFF2-40B4-BE49-F238E27FC236}">
                        <a16:creationId xmlns:a16="http://schemas.microsoft.com/office/drawing/2014/main" id="{6191CDF1-CD46-8DA0-66B8-D9F041BBD63C}"/>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0" name="Oval 329">
                    <a:extLst>
                      <a:ext uri="{FF2B5EF4-FFF2-40B4-BE49-F238E27FC236}">
                        <a16:creationId xmlns:a16="http://schemas.microsoft.com/office/drawing/2014/main" id="{85DF55C1-3EFD-FB37-0B06-ADCEA08FCE6C}"/>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1" name="Oval 330">
                    <a:extLst>
                      <a:ext uri="{FF2B5EF4-FFF2-40B4-BE49-F238E27FC236}">
                        <a16:creationId xmlns:a16="http://schemas.microsoft.com/office/drawing/2014/main" id="{3DBCCBC1-B475-3672-A985-9513CBA8F45D}"/>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2" name="Oval 331">
                    <a:extLst>
                      <a:ext uri="{FF2B5EF4-FFF2-40B4-BE49-F238E27FC236}">
                        <a16:creationId xmlns:a16="http://schemas.microsoft.com/office/drawing/2014/main" id="{2214183D-F5FA-3D56-E695-3A5A99170B41}"/>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3" name="Oval 332">
                    <a:extLst>
                      <a:ext uri="{FF2B5EF4-FFF2-40B4-BE49-F238E27FC236}">
                        <a16:creationId xmlns:a16="http://schemas.microsoft.com/office/drawing/2014/main" id="{F85896B8-AA85-C949-F616-C69302010A94}"/>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4" name="Oval 333">
                    <a:extLst>
                      <a:ext uri="{FF2B5EF4-FFF2-40B4-BE49-F238E27FC236}">
                        <a16:creationId xmlns:a16="http://schemas.microsoft.com/office/drawing/2014/main" id="{28FC4516-485A-7743-FF53-75359828884B}"/>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35" name="Oval 334">
                    <a:extLst>
                      <a:ext uri="{FF2B5EF4-FFF2-40B4-BE49-F238E27FC236}">
                        <a16:creationId xmlns:a16="http://schemas.microsoft.com/office/drawing/2014/main" id="{15C9DA02-4C11-BEC7-E4DF-F19FAD7E620A}"/>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59" name="Group 258">
                  <a:extLst>
                    <a:ext uri="{FF2B5EF4-FFF2-40B4-BE49-F238E27FC236}">
                      <a16:creationId xmlns:a16="http://schemas.microsoft.com/office/drawing/2014/main" id="{45EF32D6-CD29-E12D-C9A7-BDED7F368777}"/>
                    </a:ext>
                  </a:extLst>
                </p:cNvPr>
                <p:cNvGrpSpPr/>
                <p:nvPr/>
              </p:nvGrpSpPr>
              <p:grpSpPr>
                <a:xfrm>
                  <a:off x="5211060" y="1931406"/>
                  <a:ext cx="237326" cy="3759865"/>
                  <a:chOff x="4129345" y="1931178"/>
                  <a:chExt cx="237326" cy="3759865"/>
                </a:xfrm>
              </p:grpSpPr>
              <p:sp>
                <p:nvSpPr>
                  <p:cNvPr id="312" name="Oval 311">
                    <a:extLst>
                      <a:ext uri="{FF2B5EF4-FFF2-40B4-BE49-F238E27FC236}">
                        <a16:creationId xmlns:a16="http://schemas.microsoft.com/office/drawing/2014/main" id="{C475E0C3-405C-2D2A-D2E2-9B33AC60814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3" name="Oval 312">
                    <a:extLst>
                      <a:ext uri="{FF2B5EF4-FFF2-40B4-BE49-F238E27FC236}">
                        <a16:creationId xmlns:a16="http://schemas.microsoft.com/office/drawing/2014/main" id="{2D32D4B7-3F32-5A66-819A-48A1E3935595}"/>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4" name="Oval 313">
                    <a:extLst>
                      <a:ext uri="{FF2B5EF4-FFF2-40B4-BE49-F238E27FC236}">
                        <a16:creationId xmlns:a16="http://schemas.microsoft.com/office/drawing/2014/main" id="{69D53CAE-5F00-F128-7772-175E42AB722A}"/>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5" name="Oval 314">
                    <a:extLst>
                      <a:ext uri="{FF2B5EF4-FFF2-40B4-BE49-F238E27FC236}">
                        <a16:creationId xmlns:a16="http://schemas.microsoft.com/office/drawing/2014/main" id="{DE7C30B9-3785-B622-29ED-E63D1E3C03B8}"/>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6" name="Oval 315">
                    <a:extLst>
                      <a:ext uri="{FF2B5EF4-FFF2-40B4-BE49-F238E27FC236}">
                        <a16:creationId xmlns:a16="http://schemas.microsoft.com/office/drawing/2014/main" id="{2F24CB4F-F51E-579B-7DD6-C2E2D7FFDC5D}"/>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7" name="Oval 316">
                    <a:extLst>
                      <a:ext uri="{FF2B5EF4-FFF2-40B4-BE49-F238E27FC236}">
                        <a16:creationId xmlns:a16="http://schemas.microsoft.com/office/drawing/2014/main" id="{13019C4D-F60E-5EC4-5844-5BC2964490A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8" name="Oval 317">
                    <a:extLst>
                      <a:ext uri="{FF2B5EF4-FFF2-40B4-BE49-F238E27FC236}">
                        <a16:creationId xmlns:a16="http://schemas.microsoft.com/office/drawing/2014/main" id="{D250D548-F5AE-F209-B014-FBC03FD738B4}"/>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9" name="Oval 318">
                    <a:extLst>
                      <a:ext uri="{FF2B5EF4-FFF2-40B4-BE49-F238E27FC236}">
                        <a16:creationId xmlns:a16="http://schemas.microsoft.com/office/drawing/2014/main" id="{98902B46-5068-1624-3FBB-EBAF67E991DD}"/>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0" name="Oval 319">
                    <a:extLst>
                      <a:ext uri="{FF2B5EF4-FFF2-40B4-BE49-F238E27FC236}">
                        <a16:creationId xmlns:a16="http://schemas.microsoft.com/office/drawing/2014/main" id="{B48CB886-9E26-F25F-FD7B-C5D4F140A178}"/>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1" name="Oval 320">
                    <a:extLst>
                      <a:ext uri="{FF2B5EF4-FFF2-40B4-BE49-F238E27FC236}">
                        <a16:creationId xmlns:a16="http://schemas.microsoft.com/office/drawing/2014/main" id="{8533A113-CF59-945F-7EBF-51EABD23ECA7}"/>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2" name="Oval 321">
                    <a:extLst>
                      <a:ext uri="{FF2B5EF4-FFF2-40B4-BE49-F238E27FC236}">
                        <a16:creationId xmlns:a16="http://schemas.microsoft.com/office/drawing/2014/main" id="{69656F4A-9761-4467-0A91-9F0366FE212B}"/>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23" name="Oval 322">
                    <a:extLst>
                      <a:ext uri="{FF2B5EF4-FFF2-40B4-BE49-F238E27FC236}">
                        <a16:creationId xmlns:a16="http://schemas.microsoft.com/office/drawing/2014/main" id="{9888A7B3-D863-E9F6-CE2C-4ECB8D797BA6}"/>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60" name="Group 259">
                  <a:extLst>
                    <a:ext uri="{FF2B5EF4-FFF2-40B4-BE49-F238E27FC236}">
                      <a16:creationId xmlns:a16="http://schemas.microsoft.com/office/drawing/2014/main" id="{7848D7E3-E956-8AC1-06C6-9BC1FEAC640C}"/>
                    </a:ext>
                  </a:extLst>
                </p:cNvPr>
                <p:cNvGrpSpPr/>
                <p:nvPr/>
              </p:nvGrpSpPr>
              <p:grpSpPr>
                <a:xfrm>
                  <a:off x="5767867" y="1933371"/>
                  <a:ext cx="237326" cy="3759865"/>
                  <a:chOff x="4129345" y="1931178"/>
                  <a:chExt cx="237326" cy="3759865"/>
                </a:xfrm>
              </p:grpSpPr>
              <p:sp>
                <p:nvSpPr>
                  <p:cNvPr id="300" name="Oval 299">
                    <a:extLst>
                      <a:ext uri="{FF2B5EF4-FFF2-40B4-BE49-F238E27FC236}">
                        <a16:creationId xmlns:a16="http://schemas.microsoft.com/office/drawing/2014/main" id="{6D5ADA5D-14CE-9817-B03C-3C2AD27B6A6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1" name="Oval 300">
                    <a:extLst>
                      <a:ext uri="{FF2B5EF4-FFF2-40B4-BE49-F238E27FC236}">
                        <a16:creationId xmlns:a16="http://schemas.microsoft.com/office/drawing/2014/main" id="{A3D284D1-3A07-1DF3-61C1-02245A043B27}"/>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2" name="Oval 301">
                    <a:extLst>
                      <a:ext uri="{FF2B5EF4-FFF2-40B4-BE49-F238E27FC236}">
                        <a16:creationId xmlns:a16="http://schemas.microsoft.com/office/drawing/2014/main" id="{ED685896-827B-0FF9-6F3A-C69711BB9944}"/>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3" name="Oval 302">
                    <a:extLst>
                      <a:ext uri="{FF2B5EF4-FFF2-40B4-BE49-F238E27FC236}">
                        <a16:creationId xmlns:a16="http://schemas.microsoft.com/office/drawing/2014/main" id="{DEFB3767-4744-7D17-D695-5AC82077AF57}"/>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4" name="Oval 303">
                    <a:extLst>
                      <a:ext uri="{FF2B5EF4-FFF2-40B4-BE49-F238E27FC236}">
                        <a16:creationId xmlns:a16="http://schemas.microsoft.com/office/drawing/2014/main" id="{7153BA12-8519-EE2F-B478-DC1E8D7581EB}"/>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5" name="Oval 304">
                    <a:extLst>
                      <a:ext uri="{FF2B5EF4-FFF2-40B4-BE49-F238E27FC236}">
                        <a16:creationId xmlns:a16="http://schemas.microsoft.com/office/drawing/2014/main" id="{F8355396-53F1-D5BE-F267-35B7890452C3}"/>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6" name="Oval 305">
                    <a:extLst>
                      <a:ext uri="{FF2B5EF4-FFF2-40B4-BE49-F238E27FC236}">
                        <a16:creationId xmlns:a16="http://schemas.microsoft.com/office/drawing/2014/main" id="{B501FF60-61B2-76F6-EA9B-3DCE109344D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7" name="Oval 306">
                    <a:extLst>
                      <a:ext uri="{FF2B5EF4-FFF2-40B4-BE49-F238E27FC236}">
                        <a16:creationId xmlns:a16="http://schemas.microsoft.com/office/drawing/2014/main" id="{08E6B3E3-B234-0C3A-7CB8-63C0A4CB1A7F}"/>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8" name="Oval 307">
                    <a:extLst>
                      <a:ext uri="{FF2B5EF4-FFF2-40B4-BE49-F238E27FC236}">
                        <a16:creationId xmlns:a16="http://schemas.microsoft.com/office/drawing/2014/main" id="{C9208F3B-7B5F-8A42-31F2-4467A8CA82A7}"/>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09" name="Oval 308">
                    <a:extLst>
                      <a:ext uri="{FF2B5EF4-FFF2-40B4-BE49-F238E27FC236}">
                        <a16:creationId xmlns:a16="http://schemas.microsoft.com/office/drawing/2014/main" id="{440A52DF-DF29-E570-3CDC-475949DCB39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0" name="Oval 309">
                    <a:extLst>
                      <a:ext uri="{FF2B5EF4-FFF2-40B4-BE49-F238E27FC236}">
                        <a16:creationId xmlns:a16="http://schemas.microsoft.com/office/drawing/2014/main" id="{131EAEFD-0216-EFBC-770B-886806254009}"/>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11" name="Oval 310">
                    <a:extLst>
                      <a:ext uri="{FF2B5EF4-FFF2-40B4-BE49-F238E27FC236}">
                        <a16:creationId xmlns:a16="http://schemas.microsoft.com/office/drawing/2014/main" id="{0819FA7C-F5EB-7E82-5519-E4CC633F2217}"/>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61" name="Group 260">
                  <a:extLst>
                    <a:ext uri="{FF2B5EF4-FFF2-40B4-BE49-F238E27FC236}">
                      <a16:creationId xmlns:a16="http://schemas.microsoft.com/office/drawing/2014/main" id="{BACAC579-3B54-4874-8D44-5D19982EFB8C}"/>
                    </a:ext>
                  </a:extLst>
                </p:cNvPr>
                <p:cNvGrpSpPr/>
                <p:nvPr/>
              </p:nvGrpSpPr>
              <p:grpSpPr>
                <a:xfrm>
                  <a:off x="6324674" y="1927932"/>
                  <a:ext cx="237326" cy="3759865"/>
                  <a:chOff x="4129345" y="1931178"/>
                  <a:chExt cx="237326" cy="3759865"/>
                </a:xfrm>
              </p:grpSpPr>
              <p:sp>
                <p:nvSpPr>
                  <p:cNvPr id="288" name="Oval 287">
                    <a:extLst>
                      <a:ext uri="{FF2B5EF4-FFF2-40B4-BE49-F238E27FC236}">
                        <a16:creationId xmlns:a16="http://schemas.microsoft.com/office/drawing/2014/main" id="{5F71E87B-D4ED-F23B-E693-1A1C8E87257B}"/>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9" name="Oval 288">
                    <a:extLst>
                      <a:ext uri="{FF2B5EF4-FFF2-40B4-BE49-F238E27FC236}">
                        <a16:creationId xmlns:a16="http://schemas.microsoft.com/office/drawing/2014/main" id="{BCB2342C-AA5B-57DB-A3B2-F483A763417A}"/>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0" name="Oval 289">
                    <a:extLst>
                      <a:ext uri="{FF2B5EF4-FFF2-40B4-BE49-F238E27FC236}">
                        <a16:creationId xmlns:a16="http://schemas.microsoft.com/office/drawing/2014/main" id="{2694C200-24ED-8EAF-3FAC-FB117B565BB3}"/>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1" name="Oval 290">
                    <a:extLst>
                      <a:ext uri="{FF2B5EF4-FFF2-40B4-BE49-F238E27FC236}">
                        <a16:creationId xmlns:a16="http://schemas.microsoft.com/office/drawing/2014/main" id="{3CC7F656-D326-13D0-C982-64AE0FBFA53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2" name="Oval 291">
                    <a:extLst>
                      <a:ext uri="{FF2B5EF4-FFF2-40B4-BE49-F238E27FC236}">
                        <a16:creationId xmlns:a16="http://schemas.microsoft.com/office/drawing/2014/main" id="{FB175936-2E55-749B-D7BD-86B9C8268790}"/>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3" name="Oval 292">
                    <a:extLst>
                      <a:ext uri="{FF2B5EF4-FFF2-40B4-BE49-F238E27FC236}">
                        <a16:creationId xmlns:a16="http://schemas.microsoft.com/office/drawing/2014/main" id="{CB56EC51-3EAD-BB18-6608-E84693347BF7}"/>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4" name="Oval 293">
                    <a:extLst>
                      <a:ext uri="{FF2B5EF4-FFF2-40B4-BE49-F238E27FC236}">
                        <a16:creationId xmlns:a16="http://schemas.microsoft.com/office/drawing/2014/main" id="{69B8582F-B095-B111-CB57-A30AA109D7C1}"/>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5" name="Oval 294">
                    <a:extLst>
                      <a:ext uri="{FF2B5EF4-FFF2-40B4-BE49-F238E27FC236}">
                        <a16:creationId xmlns:a16="http://schemas.microsoft.com/office/drawing/2014/main" id="{5ED67C4A-81EB-6B1D-E2F0-95F3A92CA0E3}"/>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6" name="Oval 295">
                    <a:extLst>
                      <a:ext uri="{FF2B5EF4-FFF2-40B4-BE49-F238E27FC236}">
                        <a16:creationId xmlns:a16="http://schemas.microsoft.com/office/drawing/2014/main" id="{173FC6E9-A401-38EE-C0D7-C7B0245C7943}"/>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7" name="Oval 296">
                    <a:extLst>
                      <a:ext uri="{FF2B5EF4-FFF2-40B4-BE49-F238E27FC236}">
                        <a16:creationId xmlns:a16="http://schemas.microsoft.com/office/drawing/2014/main" id="{64A8D84E-B418-C924-8D85-AA0E8B06A3CC}"/>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8" name="Oval 297">
                    <a:extLst>
                      <a:ext uri="{FF2B5EF4-FFF2-40B4-BE49-F238E27FC236}">
                        <a16:creationId xmlns:a16="http://schemas.microsoft.com/office/drawing/2014/main" id="{5D9CB5B5-5D6A-1864-E949-C580C83EC625}"/>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99" name="Oval 298">
                    <a:extLst>
                      <a:ext uri="{FF2B5EF4-FFF2-40B4-BE49-F238E27FC236}">
                        <a16:creationId xmlns:a16="http://schemas.microsoft.com/office/drawing/2014/main" id="{6311EDA2-8C78-246E-A8EC-BEE4C1EC0022}"/>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62" name="Group 261">
                  <a:extLst>
                    <a:ext uri="{FF2B5EF4-FFF2-40B4-BE49-F238E27FC236}">
                      <a16:creationId xmlns:a16="http://schemas.microsoft.com/office/drawing/2014/main" id="{920B11A4-47D7-BE6C-9790-E36166B8DA33}"/>
                    </a:ext>
                  </a:extLst>
                </p:cNvPr>
                <p:cNvGrpSpPr/>
                <p:nvPr/>
              </p:nvGrpSpPr>
              <p:grpSpPr>
                <a:xfrm>
                  <a:off x="6881481" y="1929897"/>
                  <a:ext cx="237326" cy="3759865"/>
                  <a:chOff x="4129345" y="1931178"/>
                  <a:chExt cx="237326" cy="3759865"/>
                </a:xfrm>
              </p:grpSpPr>
              <p:sp>
                <p:nvSpPr>
                  <p:cNvPr id="276" name="Oval 275">
                    <a:extLst>
                      <a:ext uri="{FF2B5EF4-FFF2-40B4-BE49-F238E27FC236}">
                        <a16:creationId xmlns:a16="http://schemas.microsoft.com/office/drawing/2014/main" id="{57DDBC57-158E-4A2D-4B29-1367B48DC6D2}"/>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7" name="Oval 276">
                    <a:extLst>
                      <a:ext uri="{FF2B5EF4-FFF2-40B4-BE49-F238E27FC236}">
                        <a16:creationId xmlns:a16="http://schemas.microsoft.com/office/drawing/2014/main" id="{18905FA6-2A7B-FDD6-359A-27312524369B}"/>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8" name="Oval 277">
                    <a:extLst>
                      <a:ext uri="{FF2B5EF4-FFF2-40B4-BE49-F238E27FC236}">
                        <a16:creationId xmlns:a16="http://schemas.microsoft.com/office/drawing/2014/main" id="{2A4988D9-5FD1-F135-B647-4215F3956728}"/>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9" name="Oval 278">
                    <a:extLst>
                      <a:ext uri="{FF2B5EF4-FFF2-40B4-BE49-F238E27FC236}">
                        <a16:creationId xmlns:a16="http://schemas.microsoft.com/office/drawing/2014/main" id="{504B3BB8-0044-D9A7-CC43-2DC6B039A249}"/>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0" name="Oval 279">
                    <a:extLst>
                      <a:ext uri="{FF2B5EF4-FFF2-40B4-BE49-F238E27FC236}">
                        <a16:creationId xmlns:a16="http://schemas.microsoft.com/office/drawing/2014/main" id="{C741C273-73D2-EB12-447F-ECA1B0DC6020}"/>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1" name="Oval 280">
                    <a:extLst>
                      <a:ext uri="{FF2B5EF4-FFF2-40B4-BE49-F238E27FC236}">
                        <a16:creationId xmlns:a16="http://schemas.microsoft.com/office/drawing/2014/main" id="{8DECF687-955F-EBFA-55A6-684B1087DAF2}"/>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2" name="Oval 281">
                    <a:extLst>
                      <a:ext uri="{FF2B5EF4-FFF2-40B4-BE49-F238E27FC236}">
                        <a16:creationId xmlns:a16="http://schemas.microsoft.com/office/drawing/2014/main" id="{01DD2E34-B821-E00A-2B2D-873B35D64C4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3" name="Oval 282">
                    <a:extLst>
                      <a:ext uri="{FF2B5EF4-FFF2-40B4-BE49-F238E27FC236}">
                        <a16:creationId xmlns:a16="http://schemas.microsoft.com/office/drawing/2014/main" id="{999BD0A7-F09E-D9C0-4C7C-8C12AD1344AA}"/>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4" name="Oval 283">
                    <a:extLst>
                      <a:ext uri="{FF2B5EF4-FFF2-40B4-BE49-F238E27FC236}">
                        <a16:creationId xmlns:a16="http://schemas.microsoft.com/office/drawing/2014/main" id="{3808950E-C766-C694-A31D-3853039F854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5" name="Oval 284">
                    <a:extLst>
                      <a:ext uri="{FF2B5EF4-FFF2-40B4-BE49-F238E27FC236}">
                        <a16:creationId xmlns:a16="http://schemas.microsoft.com/office/drawing/2014/main" id="{09F74D5F-82F1-1FD9-9E24-8AD98E8BF703}"/>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6" name="Oval 285">
                    <a:extLst>
                      <a:ext uri="{FF2B5EF4-FFF2-40B4-BE49-F238E27FC236}">
                        <a16:creationId xmlns:a16="http://schemas.microsoft.com/office/drawing/2014/main" id="{1DBD08C2-35D7-1A5E-8F90-F1DD25F398BD}"/>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87" name="Oval 286">
                    <a:extLst>
                      <a:ext uri="{FF2B5EF4-FFF2-40B4-BE49-F238E27FC236}">
                        <a16:creationId xmlns:a16="http://schemas.microsoft.com/office/drawing/2014/main" id="{2669DD8E-858F-382D-C7EF-6EBEA8E42488}"/>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263" name="Group 262">
                  <a:extLst>
                    <a:ext uri="{FF2B5EF4-FFF2-40B4-BE49-F238E27FC236}">
                      <a16:creationId xmlns:a16="http://schemas.microsoft.com/office/drawing/2014/main" id="{E6A8319B-C14D-B57E-4F99-2AF5989D279C}"/>
                    </a:ext>
                  </a:extLst>
                </p:cNvPr>
                <p:cNvGrpSpPr/>
                <p:nvPr/>
              </p:nvGrpSpPr>
              <p:grpSpPr>
                <a:xfrm>
                  <a:off x="7438288" y="1928160"/>
                  <a:ext cx="237326" cy="3759865"/>
                  <a:chOff x="4129345" y="1931178"/>
                  <a:chExt cx="237326" cy="3759865"/>
                </a:xfrm>
              </p:grpSpPr>
              <p:sp>
                <p:nvSpPr>
                  <p:cNvPr id="264" name="Oval 263">
                    <a:extLst>
                      <a:ext uri="{FF2B5EF4-FFF2-40B4-BE49-F238E27FC236}">
                        <a16:creationId xmlns:a16="http://schemas.microsoft.com/office/drawing/2014/main" id="{B218A2D0-737E-5CD8-281F-3D0C81E8CE72}"/>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5" name="Oval 264">
                    <a:extLst>
                      <a:ext uri="{FF2B5EF4-FFF2-40B4-BE49-F238E27FC236}">
                        <a16:creationId xmlns:a16="http://schemas.microsoft.com/office/drawing/2014/main" id="{67982746-71DD-558A-A6CF-6D6C25DFE17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6" name="Oval 265">
                    <a:extLst>
                      <a:ext uri="{FF2B5EF4-FFF2-40B4-BE49-F238E27FC236}">
                        <a16:creationId xmlns:a16="http://schemas.microsoft.com/office/drawing/2014/main" id="{71614FDF-4E0F-2FCC-95DB-DA77610E9271}"/>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7" name="Oval 266">
                    <a:extLst>
                      <a:ext uri="{FF2B5EF4-FFF2-40B4-BE49-F238E27FC236}">
                        <a16:creationId xmlns:a16="http://schemas.microsoft.com/office/drawing/2014/main" id="{55C0E3B4-2B2E-37FB-D894-400C27334F5A}"/>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8" name="Oval 267">
                    <a:extLst>
                      <a:ext uri="{FF2B5EF4-FFF2-40B4-BE49-F238E27FC236}">
                        <a16:creationId xmlns:a16="http://schemas.microsoft.com/office/drawing/2014/main" id="{0F388D1D-7E54-C9E2-A585-686172CECCEB}"/>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69" name="Oval 268">
                    <a:extLst>
                      <a:ext uri="{FF2B5EF4-FFF2-40B4-BE49-F238E27FC236}">
                        <a16:creationId xmlns:a16="http://schemas.microsoft.com/office/drawing/2014/main" id="{5D10C383-5183-C5EE-154C-2892AEBBA07E}"/>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0" name="Oval 269">
                    <a:extLst>
                      <a:ext uri="{FF2B5EF4-FFF2-40B4-BE49-F238E27FC236}">
                        <a16:creationId xmlns:a16="http://schemas.microsoft.com/office/drawing/2014/main" id="{B349762B-7BEB-D9E3-D68F-FC8E72D79891}"/>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1" name="Oval 270">
                    <a:extLst>
                      <a:ext uri="{FF2B5EF4-FFF2-40B4-BE49-F238E27FC236}">
                        <a16:creationId xmlns:a16="http://schemas.microsoft.com/office/drawing/2014/main" id="{AF7A20BC-C87E-4861-2232-FFF233F28079}"/>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2" name="Oval 271">
                    <a:extLst>
                      <a:ext uri="{FF2B5EF4-FFF2-40B4-BE49-F238E27FC236}">
                        <a16:creationId xmlns:a16="http://schemas.microsoft.com/office/drawing/2014/main" id="{247996F8-3896-E532-D579-607B471B0643}"/>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3" name="Oval 272">
                    <a:extLst>
                      <a:ext uri="{FF2B5EF4-FFF2-40B4-BE49-F238E27FC236}">
                        <a16:creationId xmlns:a16="http://schemas.microsoft.com/office/drawing/2014/main" id="{35D17BE4-4974-C74B-43AC-3ABB6CB19A0F}"/>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4" name="Oval 273">
                    <a:extLst>
                      <a:ext uri="{FF2B5EF4-FFF2-40B4-BE49-F238E27FC236}">
                        <a16:creationId xmlns:a16="http://schemas.microsoft.com/office/drawing/2014/main" id="{13B928B2-B562-35B3-49B4-7AB416F4FEF5}"/>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275" name="Oval 274">
                    <a:extLst>
                      <a:ext uri="{FF2B5EF4-FFF2-40B4-BE49-F238E27FC236}">
                        <a16:creationId xmlns:a16="http://schemas.microsoft.com/office/drawing/2014/main" id="{EAFF9A59-BE5D-892D-D0A7-A4599C6AB34F}"/>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50" name="Rectangle 49">
                <a:extLst>
                  <a:ext uri="{FF2B5EF4-FFF2-40B4-BE49-F238E27FC236}">
                    <a16:creationId xmlns:a16="http://schemas.microsoft.com/office/drawing/2014/main" id="{15F58372-A400-7E79-B8A2-F1DBEA816743}"/>
                  </a:ext>
                </a:extLst>
              </p:cNvPr>
              <p:cNvSpPr/>
              <p:nvPr/>
            </p:nvSpPr>
            <p:spPr>
              <a:xfrm>
                <a:off x="9493184" y="4045403"/>
                <a:ext cx="1454813" cy="1325422"/>
              </a:xfrm>
              <a:prstGeom prst="rect">
                <a:avLst/>
              </a:prstGeom>
              <a:no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52" name="Right Brace 51">
            <a:extLst>
              <a:ext uri="{FF2B5EF4-FFF2-40B4-BE49-F238E27FC236}">
                <a16:creationId xmlns:a16="http://schemas.microsoft.com/office/drawing/2014/main" id="{90A294E7-9E68-8D39-2512-7BB4115800A4}"/>
              </a:ext>
            </a:extLst>
          </p:cNvPr>
          <p:cNvSpPr/>
          <p:nvPr/>
        </p:nvSpPr>
        <p:spPr>
          <a:xfrm rot="5400000">
            <a:off x="9665181" y="4572489"/>
            <a:ext cx="162307" cy="2888926"/>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r>
              <a:rPr lang="pt-BR" noProof="0" dirty="0"/>
              <a:t>                      </a:t>
            </a:r>
          </a:p>
        </p:txBody>
      </p:sp>
      <p:sp>
        <p:nvSpPr>
          <p:cNvPr id="53" name="TextBox 52">
            <a:extLst>
              <a:ext uri="{FF2B5EF4-FFF2-40B4-BE49-F238E27FC236}">
                <a16:creationId xmlns:a16="http://schemas.microsoft.com/office/drawing/2014/main" id="{88B016F4-4883-47AE-B2CE-1EDC6CAE76DD}"/>
              </a:ext>
            </a:extLst>
          </p:cNvPr>
          <p:cNvSpPr txBox="1"/>
          <p:nvPr/>
        </p:nvSpPr>
        <p:spPr>
          <a:xfrm>
            <a:off x="8828552" y="6091822"/>
            <a:ext cx="1985027" cy="590931"/>
          </a:xfrm>
          <a:prstGeom prst="rect">
            <a:avLst/>
          </a:prstGeom>
          <a:noFill/>
        </p:spPr>
        <p:txBody>
          <a:bodyPr wrap="square" rtlCol="0">
            <a:spAutoFit/>
          </a:bodyPr>
          <a:lstStyle/>
          <a:p>
            <a:pPr algn="ctr">
              <a:lnSpc>
                <a:spcPct val="90000"/>
              </a:lnSpc>
            </a:pPr>
            <a:r>
              <a:rPr lang="pt-BR" sz="1200" noProof="0" dirty="0"/>
              <a:t>14 símbolos/</a:t>
            </a:r>
            <a:r>
              <a:rPr lang="pt-BR" sz="1200" noProof="0" dirty="0" err="1"/>
              <a:t>subportadora</a:t>
            </a:r>
            <a:br>
              <a:rPr lang="pt-BR" sz="1200" noProof="0" dirty="0"/>
            </a:br>
            <a:r>
              <a:rPr lang="pt-BR" sz="1200" noProof="0" dirty="0"/>
              <a:t>1 </a:t>
            </a:r>
            <a:r>
              <a:rPr lang="pt-BR" sz="1200" noProof="0" dirty="0" err="1"/>
              <a:t>ms</a:t>
            </a:r>
            <a:endParaRPr lang="pt-BR" sz="1200" noProof="0" dirty="0"/>
          </a:p>
          <a:p>
            <a:pPr algn="ctr">
              <a:lnSpc>
                <a:spcPct val="90000"/>
              </a:lnSpc>
            </a:pPr>
            <a:r>
              <a:rPr lang="pt-BR" sz="1200" b="1" noProof="0" dirty="0">
                <a:solidFill>
                  <a:srgbClr val="C00000"/>
                </a:solidFill>
              </a:rPr>
              <a:t>1 5G NR PRB</a:t>
            </a:r>
            <a:endParaRPr lang="pt-BR" b="1" noProof="0" dirty="0">
              <a:solidFill>
                <a:srgbClr val="C00000"/>
              </a:solidFill>
            </a:endParaRPr>
          </a:p>
        </p:txBody>
      </p:sp>
      <p:grpSp>
        <p:nvGrpSpPr>
          <p:cNvPr id="54" name="Group 53">
            <a:extLst>
              <a:ext uri="{FF2B5EF4-FFF2-40B4-BE49-F238E27FC236}">
                <a16:creationId xmlns:a16="http://schemas.microsoft.com/office/drawing/2014/main" id="{E27B76DD-13EA-D5CD-5CEA-89FFB15FC6E6}"/>
              </a:ext>
            </a:extLst>
          </p:cNvPr>
          <p:cNvGrpSpPr/>
          <p:nvPr/>
        </p:nvGrpSpPr>
        <p:grpSpPr>
          <a:xfrm rot="10800000">
            <a:off x="8336239" y="3318658"/>
            <a:ext cx="2923145" cy="645367"/>
            <a:chOff x="682982" y="3720716"/>
            <a:chExt cx="4346440" cy="1032380"/>
          </a:xfrm>
        </p:grpSpPr>
        <p:grpSp>
          <p:nvGrpSpPr>
            <p:cNvPr id="98" name="Group 97">
              <a:extLst>
                <a:ext uri="{FF2B5EF4-FFF2-40B4-BE49-F238E27FC236}">
                  <a16:creationId xmlns:a16="http://schemas.microsoft.com/office/drawing/2014/main" id="{E85E9088-C40F-0C20-D25D-5C7B3F732B6E}"/>
                </a:ext>
              </a:extLst>
            </p:cNvPr>
            <p:cNvGrpSpPr/>
            <p:nvPr/>
          </p:nvGrpSpPr>
          <p:grpSpPr>
            <a:xfrm>
              <a:off x="682982" y="3720716"/>
              <a:ext cx="2163169" cy="1032339"/>
              <a:chOff x="682982" y="3720716"/>
              <a:chExt cx="2163169" cy="1032339"/>
            </a:xfrm>
          </p:grpSpPr>
          <p:grpSp>
            <p:nvGrpSpPr>
              <p:cNvPr id="120" name="Group 119">
                <a:extLst>
                  <a:ext uri="{FF2B5EF4-FFF2-40B4-BE49-F238E27FC236}">
                    <a16:creationId xmlns:a16="http://schemas.microsoft.com/office/drawing/2014/main" id="{F2BC769F-0F86-6446-A597-C382FC19F6AF}"/>
                  </a:ext>
                </a:extLst>
              </p:cNvPr>
              <p:cNvGrpSpPr/>
              <p:nvPr/>
            </p:nvGrpSpPr>
            <p:grpSpPr>
              <a:xfrm>
                <a:off x="682982" y="3735309"/>
                <a:ext cx="2163169" cy="853044"/>
                <a:chOff x="682982" y="3735309"/>
                <a:chExt cx="2163169" cy="853044"/>
              </a:xfrm>
            </p:grpSpPr>
            <p:sp>
              <p:nvSpPr>
                <p:cNvPr id="135" name="Rectangle 134">
                  <a:extLst>
                    <a:ext uri="{FF2B5EF4-FFF2-40B4-BE49-F238E27FC236}">
                      <a16:creationId xmlns:a16="http://schemas.microsoft.com/office/drawing/2014/main" id="{56165ED3-151C-C56C-DA2E-BE71B0483308}"/>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6" name="Rectangle 135">
                  <a:extLst>
                    <a:ext uri="{FF2B5EF4-FFF2-40B4-BE49-F238E27FC236}">
                      <a16:creationId xmlns:a16="http://schemas.microsoft.com/office/drawing/2014/main" id="{95F390B8-32BD-B1C6-5AA9-14C40962C4F0}"/>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7" name="Rectangle 136">
                  <a:extLst>
                    <a:ext uri="{FF2B5EF4-FFF2-40B4-BE49-F238E27FC236}">
                      <a16:creationId xmlns:a16="http://schemas.microsoft.com/office/drawing/2014/main" id="{7C93289A-BD38-00FC-C48C-7F2EC13E649B}"/>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8" name="Rectangle 137">
                  <a:extLst>
                    <a:ext uri="{FF2B5EF4-FFF2-40B4-BE49-F238E27FC236}">
                      <a16:creationId xmlns:a16="http://schemas.microsoft.com/office/drawing/2014/main" id="{B3ECF919-1E2B-08D3-BA2F-28744969C1AA}"/>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39" name="Rectangle 138">
                  <a:extLst>
                    <a:ext uri="{FF2B5EF4-FFF2-40B4-BE49-F238E27FC236}">
                      <a16:creationId xmlns:a16="http://schemas.microsoft.com/office/drawing/2014/main" id="{214D5FC3-1274-2884-89F3-B93BC0B5BCA0}"/>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121" name="Straight Connector 120">
                <a:extLst>
                  <a:ext uri="{FF2B5EF4-FFF2-40B4-BE49-F238E27FC236}">
                    <a16:creationId xmlns:a16="http://schemas.microsoft.com/office/drawing/2014/main" id="{8B6B6EAC-24B3-E518-E60D-0BBD4DAB6E59}"/>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35B18830-4D8C-40B2-0023-928BB677C6FB}"/>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65F7A142-27EA-0BAF-6000-453DB80E6C51}"/>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DA98F56-46B9-C1C7-ACB6-232967013B29}"/>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AED3592A-BE08-9A25-CB44-5D3553EBC897}"/>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FD78705B-ABFC-FE0C-DDD3-082C7D46FC77}"/>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9EEDF7E-BDAC-CC9F-BC1E-361D13A102E0}"/>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128" name="TextBox 127">
                <a:extLst>
                  <a:ext uri="{FF2B5EF4-FFF2-40B4-BE49-F238E27FC236}">
                    <a16:creationId xmlns:a16="http://schemas.microsoft.com/office/drawing/2014/main" id="{AFB4D104-D46B-DAA2-DF9D-BCC743A90407}"/>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29" name="TextBox 128">
                <a:extLst>
                  <a:ext uri="{FF2B5EF4-FFF2-40B4-BE49-F238E27FC236}">
                    <a16:creationId xmlns:a16="http://schemas.microsoft.com/office/drawing/2014/main" id="{D286A26C-12AD-882D-EFA9-47207CB220D6}"/>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30" name="TextBox 129">
                <a:extLst>
                  <a:ext uri="{FF2B5EF4-FFF2-40B4-BE49-F238E27FC236}">
                    <a16:creationId xmlns:a16="http://schemas.microsoft.com/office/drawing/2014/main" id="{F26A4246-98B5-8393-E0EF-5F06C83D6F50}"/>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31" name="TextBox 130">
                <a:extLst>
                  <a:ext uri="{FF2B5EF4-FFF2-40B4-BE49-F238E27FC236}">
                    <a16:creationId xmlns:a16="http://schemas.microsoft.com/office/drawing/2014/main" id="{7FCFEE06-7B4F-56B1-0F47-3462224A5FAF}"/>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32" name="TextBox 131">
                <a:extLst>
                  <a:ext uri="{FF2B5EF4-FFF2-40B4-BE49-F238E27FC236}">
                    <a16:creationId xmlns:a16="http://schemas.microsoft.com/office/drawing/2014/main" id="{A033E924-C3BC-4B5B-4FE2-F5DE75C21E10}"/>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33" name="TextBox 132">
                <a:extLst>
                  <a:ext uri="{FF2B5EF4-FFF2-40B4-BE49-F238E27FC236}">
                    <a16:creationId xmlns:a16="http://schemas.microsoft.com/office/drawing/2014/main" id="{62D42E59-2924-F881-7EB7-C949EA8DBAFD}"/>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34" name="TextBox 133">
                <a:extLst>
                  <a:ext uri="{FF2B5EF4-FFF2-40B4-BE49-F238E27FC236}">
                    <a16:creationId xmlns:a16="http://schemas.microsoft.com/office/drawing/2014/main" id="{8A2792AB-A014-C18F-7417-5F3ED8D46D2E}"/>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grpSp>
        <p:grpSp>
          <p:nvGrpSpPr>
            <p:cNvPr id="99" name="Group 98">
              <a:extLst>
                <a:ext uri="{FF2B5EF4-FFF2-40B4-BE49-F238E27FC236}">
                  <a16:creationId xmlns:a16="http://schemas.microsoft.com/office/drawing/2014/main" id="{15282509-BA34-5633-8888-5290D6B6E0F4}"/>
                </a:ext>
              </a:extLst>
            </p:cNvPr>
            <p:cNvGrpSpPr/>
            <p:nvPr/>
          </p:nvGrpSpPr>
          <p:grpSpPr>
            <a:xfrm>
              <a:off x="2866253" y="3720757"/>
              <a:ext cx="2163169" cy="1032339"/>
              <a:chOff x="682982" y="3720716"/>
              <a:chExt cx="2163169" cy="1032339"/>
            </a:xfrm>
          </p:grpSpPr>
          <p:grpSp>
            <p:nvGrpSpPr>
              <p:cNvPr id="100" name="Group 99">
                <a:extLst>
                  <a:ext uri="{FF2B5EF4-FFF2-40B4-BE49-F238E27FC236}">
                    <a16:creationId xmlns:a16="http://schemas.microsoft.com/office/drawing/2014/main" id="{74CEB100-A8C7-4341-E1A0-D3158CAE0393}"/>
                  </a:ext>
                </a:extLst>
              </p:cNvPr>
              <p:cNvGrpSpPr/>
              <p:nvPr/>
            </p:nvGrpSpPr>
            <p:grpSpPr>
              <a:xfrm>
                <a:off x="682982" y="3735309"/>
                <a:ext cx="2163169" cy="853044"/>
                <a:chOff x="682982" y="3735309"/>
                <a:chExt cx="2163169" cy="853044"/>
              </a:xfrm>
            </p:grpSpPr>
            <p:sp>
              <p:nvSpPr>
                <p:cNvPr id="115" name="Rectangle 114">
                  <a:extLst>
                    <a:ext uri="{FF2B5EF4-FFF2-40B4-BE49-F238E27FC236}">
                      <a16:creationId xmlns:a16="http://schemas.microsoft.com/office/drawing/2014/main" id="{55059E8F-87B2-D9BF-F04A-68DFBB1D36D9}"/>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6" name="Rectangle 115">
                  <a:extLst>
                    <a:ext uri="{FF2B5EF4-FFF2-40B4-BE49-F238E27FC236}">
                      <a16:creationId xmlns:a16="http://schemas.microsoft.com/office/drawing/2014/main" id="{A3FEC0EA-0EFF-C690-33E4-EA24340EA208}"/>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7" name="Rectangle 116">
                  <a:extLst>
                    <a:ext uri="{FF2B5EF4-FFF2-40B4-BE49-F238E27FC236}">
                      <a16:creationId xmlns:a16="http://schemas.microsoft.com/office/drawing/2014/main" id="{EB3F269F-D982-3177-CCB8-64622BBC1E73}"/>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8" name="Rectangle 117">
                  <a:extLst>
                    <a:ext uri="{FF2B5EF4-FFF2-40B4-BE49-F238E27FC236}">
                      <a16:creationId xmlns:a16="http://schemas.microsoft.com/office/drawing/2014/main" id="{B4E662FA-E212-D512-E165-1810DF22383C}"/>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119" name="Rectangle 118">
                  <a:extLst>
                    <a:ext uri="{FF2B5EF4-FFF2-40B4-BE49-F238E27FC236}">
                      <a16:creationId xmlns:a16="http://schemas.microsoft.com/office/drawing/2014/main" id="{27B361CD-34D8-9D03-2DBC-FB6C3D6AB72E}"/>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101" name="Straight Connector 100">
                <a:extLst>
                  <a:ext uri="{FF2B5EF4-FFF2-40B4-BE49-F238E27FC236}">
                    <a16:creationId xmlns:a16="http://schemas.microsoft.com/office/drawing/2014/main" id="{4533C7FA-29CA-899C-D157-568D8FCEE82E}"/>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8AD9B93-96E2-6C34-4230-5B050A749B26}"/>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8A1A95D9-0E71-C2C3-0D0C-55E60346F1D4}"/>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27E109E-4C47-07F4-E651-2B1776AC34CE}"/>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EC96E182-3CB9-8D0D-5C7C-C47A2D229CEB}"/>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A09A5621-8727-0C42-43EC-14BDBD3590D2}"/>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0C8FF314-163E-2EF5-7BAB-73CBBDFF8191}"/>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F46ABECD-515E-B54F-DFA6-A0BCA67C0995}"/>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09" name="TextBox 108">
                <a:extLst>
                  <a:ext uri="{FF2B5EF4-FFF2-40B4-BE49-F238E27FC236}">
                    <a16:creationId xmlns:a16="http://schemas.microsoft.com/office/drawing/2014/main" id="{8139974E-A9BD-40B1-3139-EB506667B057}"/>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10" name="TextBox 109">
                <a:extLst>
                  <a:ext uri="{FF2B5EF4-FFF2-40B4-BE49-F238E27FC236}">
                    <a16:creationId xmlns:a16="http://schemas.microsoft.com/office/drawing/2014/main" id="{33F853EB-410C-3498-1C0C-6E806E137981}"/>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11" name="TextBox 110">
                <a:extLst>
                  <a:ext uri="{FF2B5EF4-FFF2-40B4-BE49-F238E27FC236}">
                    <a16:creationId xmlns:a16="http://schemas.microsoft.com/office/drawing/2014/main" id="{F2AD841F-46FE-7AC1-4B81-6FA4F9890071}"/>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12" name="TextBox 111">
                <a:extLst>
                  <a:ext uri="{FF2B5EF4-FFF2-40B4-BE49-F238E27FC236}">
                    <a16:creationId xmlns:a16="http://schemas.microsoft.com/office/drawing/2014/main" id="{B64B0B69-7D36-AFA2-9CC6-8845DECE06C9}"/>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13" name="TextBox 112">
                <a:extLst>
                  <a:ext uri="{FF2B5EF4-FFF2-40B4-BE49-F238E27FC236}">
                    <a16:creationId xmlns:a16="http://schemas.microsoft.com/office/drawing/2014/main" id="{63297D99-056B-2400-8C69-D7F838A13C81}"/>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114" name="TextBox 113">
                <a:extLst>
                  <a:ext uri="{FF2B5EF4-FFF2-40B4-BE49-F238E27FC236}">
                    <a16:creationId xmlns:a16="http://schemas.microsoft.com/office/drawing/2014/main" id="{C02E598B-B265-2496-95DA-72F4D22EFA9F}"/>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grpSp>
      </p:grpSp>
      <p:grpSp>
        <p:nvGrpSpPr>
          <p:cNvPr id="55" name="Group 54">
            <a:extLst>
              <a:ext uri="{FF2B5EF4-FFF2-40B4-BE49-F238E27FC236}">
                <a16:creationId xmlns:a16="http://schemas.microsoft.com/office/drawing/2014/main" id="{32048E62-58C0-1BD4-F1DD-8AB44DAFB709}"/>
              </a:ext>
            </a:extLst>
          </p:cNvPr>
          <p:cNvGrpSpPr/>
          <p:nvPr/>
        </p:nvGrpSpPr>
        <p:grpSpPr>
          <a:xfrm>
            <a:off x="8325758" y="5281802"/>
            <a:ext cx="2923145" cy="645367"/>
            <a:chOff x="682982" y="3720716"/>
            <a:chExt cx="4346440" cy="1032380"/>
          </a:xfrm>
        </p:grpSpPr>
        <p:grpSp>
          <p:nvGrpSpPr>
            <p:cNvPr id="56" name="Group 55">
              <a:extLst>
                <a:ext uri="{FF2B5EF4-FFF2-40B4-BE49-F238E27FC236}">
                  <a16:creationId xmlns:a16="http://schemas.microsoft.com/office/drawing/2014/main" id="{B1BBB291-E86A-ACD5-781A-E780878AF07E}"/>
                </a:ext>
              </a:extLst>
            </p:cNvPr>
            <p:cNvGrpSpPr/>
            <p:nvPr/>
          </p:nvGrpSpPr>
          <p:grpSpPr>
            <a:xfrm>
              <a:off x="682982" y="3720716"/>
              <a:ext cx="2163169" cy="1032339"/>
              <a:chOff x="682982" y="3720716"/>
              <a:chExt cx="2163169" cy="1032339"/>
            </a:xfrm>
          </p:grpSpPr>
          <p:grpSp>
            <p:nvGrpSpPr>
              <p:cNvPr id="78" name="Group 77">
                <a:extLst>
                  <a:ext uri="{FF2B5EF4-FFF2-40B4-BE49-F238E27FC236}">
                    <a16:creationId xmlns:a16="http://schemas.microsoft.com/office/drawing/2014/main" id="{565E6AA9-365E-8024-BE14-9F58EEE93340}"/>
                  </a:ext>
                </a:extLst>
              </p:cNvPr>
              <p:cNvGrpSpPr/>
              <p:nvPr/>
            </p:nvGrpSpPr>
            <p:grpSpPr>
              <a:xfrm>
                <a:off x="682982" y="3735309"/>
                <a:ext cx="2163169" cy="853044"/>
                <a:chOff x="682982" y="3735309"/>
                <a:chExt cx="2163169" cy="853044"/>
              </a:xfrm>
            </p:grpSpPr>
            <p:sp>
              <p:nvSpPr>
                <p:cNvPr id="93" name="Rectangle 92">
                  <a:extLst>
                    <a:ext uri="{FF2B5EF4-FFF2-40B4-BE49-F238E27FC236}">
                      <a16:creationId xmlns:a16="http://schemas.microsoft.com/office/drawing/2014/main" id="{594B6E58-02AC-4E48-BA0C-1288B8B811D2}"/>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4" name="Rectangle 93">
                  <a:extLst>
                    <a:ext uri="{FF2B5EF4-FFF2-40B4-BE49-F238E27FC236}">
                      <a16:creationId xmlns:a16="http://schemas.microsoft.com/office/drawing/2014/main" id="{C016C66D-80C3-7B2C-DB16-A3EF26E5D764}"/>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5" name="Rectangle 94">
                  <a:extLst>
                    <a:ext uri="{FF2B5EF4-FFF2-40B4-BE49-F238E27FC236}">
                      <a16:creationId xmlns:a16="http://schemas.microsoft.com/office/drawing/2014/main" id="{E7DE4E08-B614-CDB6-0DF1-E798747F659A}"/>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6" name="Rectangle 95">
                  <a:extLst>
                    <a:ext uri="{FF2B5EF4-FFF2-40B4-BE49-F238E27FC236}">
                      <a16:creationId xmlns:a16="http://schemas.microsoft.com/office/drawing/2014/main" id="{E803CC32-9CE2-85BF-D65B-B29840A57CCE}"/>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7" name="Rectangle 96">
                  <a:extLst>
                    <a:ext uri="{FF2B5EF4-FFF2-40B4-BE49-F238E27FC236}">
                      <a16:creationId xmlns:a16="http://schemas.microsoft.com/office/drawing/2014/main" id="{A7FA4395-7598-A7AE-0E25-C100795116B1}"/>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79" name="Straight Connector 78">
                <a:extLst>
                  <a:ext uri="{FF2B5EF4-FFF2-40B4-BE49-F238E27FC236}">
                    <a16:creationId xmlns:a16="http://schemas.microsoft.com/office/drawing/2014/main" id="{2EFD43BC-1FDA-1132-2FD4-8E33099911B7}"/>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068D6BB4-ECFF-45A1-7902-1A8E97708B57}"/>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BAD11ED8-2BC2-FE49-B86E-3D689798A1F7}"/>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36EFD9B8-8645-056D-11F7-F0C9F51F4216}"/>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43A080-C5A5-89C1-FA04-FEEEF67F3E3B}"/>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BA42DD1-0A61-7048-E5E9-24168C096D0D}"/>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343ABB1F-38A0-17AF-014C-61BD70E7307D}"/>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D6AFE932-D4B1-BE3F-09A2-41A5B7CD12EC}"/>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87" name="TextBox 86">
                <a:extLst>
                  <a:ext uri="{FF2B5EF4-FFF2-40B4-BE49-F238E27FC236}">
                    <a16:creationId xmlns:a16="http://schemas.microsoft.com/office/drawing/2014/main" id="{501EF1CC-2D54-818E-996A-02D3234442F2}"/>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88" name="TextBox 87">
                <a:extLst>
                  <a:ext uri="{FF2B5EF4-FFF2-40B4-BE49-F238E27FC236}">
                    <a16:creationId xmlns:a16="http://schemas.microsoft.com/office/drawing/2014/main" id="{593EE9D0-0CE1-D3F1-02B2-968E9DB4DF22}"/>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89" name="TextBox 88">
                <a:extLst>
                  <a:ext uri="{FF2B5EF4-FFF2-40B4-BE49-F238E27FC236}">
                    <a16:creationId xmlns:a16="http://schemas.microsoft.com/office/drawing/2014/main" id="{325AC7F3-3AD2-7E6B-F19E-CFE8480B25BF}"/>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90" name="TextBox 89">
                <a:extLst>
                  <a:ext uri="{FF2B5EF4-FFF2-40B4-BE49-F238E27FC236}">
                    <a16:creationId xmlns:a16="http://schemas.microsoft.com/office/drawing/2014/main" id="{DCEFB4CA-F4BE-95BD-65E8-A4ABABD21421}"/>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91" name="TextBox 90">
                <a:extLst>
                  <a:ext uri="{FF2B5EF4-FFF2-40B4-BE49-F238E27FC236}">
                    <a16:creationId xmlns:a16="http://schemas.microsoft.com/office/drawing/2014/main" id="{CC6368D6-F0CD-2C78-B835-CA3EF00CF0A6}"/>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92" name="TextBox 91">
                <a:extLst>
                  <a:ext uri="{FF2B5EF4-FFF2-40B4-BE49-F238E27FC236}">
                    <a16:creationId xmlns:a16="http://schemas.microsoft.com/office/drawing/2014/main" id="{1A934C67-D57D-2992-B222-554C9CF47573}"/>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grpSp>
        <p:grpSp>
          <p:nvGrpSpPr>
            <p:cNvPr id="57" name="Group 56">
              <a:extLst>
                <a:ext uri="{FF2B5EF4-FFF2-40B4-BE49-F238E27FC236}">
                  <a16:creationId xmlns:a16="http://schemas.microsoft.com/office/drawing/2014/main" id="{DD1879A1-218C-460B-3618-97DD76EAC481}"/>
                </a:ext>
              </a:extLst>
            </p:cNvPr>
            <p:cNvGrpSpPr/>
            <p:nvPr/>
          </p:nvGrpSpPr>
          <p:grpSpPr>
            <a:xfrm>
              <a:off x="2866253" y="3720757"/>
              <a:ext cx="2163169" cy="1032339"/>
              <a:chOff x="682982" y="3720716"/>
              <a:chExt cx="2163169" cy="1032339"/>
            </a:xfrm>
          </p:grpSpPr>
          <p:grpSp>
            <p:nvGrpSpPr>
              <p:cNvPr id="58" name="Group 57">
                <a:extLst>
                  <a:ext uri="{FF2B5EF4-FFF2-40B4-BE49-F238E27FC236}">
                    <a16:creationId xmlns:a16="http://schemas.microsoft.com/office/drawing/2014/main" id="{2352841E-08AE-D503-41DD-E7356FCAD4BB}"/>
                  </a:ext>
                </a:extLst>
              </p:cNvPr>
              <p:cNvGrpSpPr/>
              <p:nvPr/>
            </p:nvGrpSpPr>
            <p:grpSpPr>
              <a:xfrm>
                <a:off x="682982" y="3735309"/>
                <a:ext cx="2163169" cy="853044"/>
                <a:chOff x="682982" y="3735309"/>
                <a:chExt cx="2163169" cy="853044"/>
              </a:xfrm>
            </p:grpSpPr>
            <p:sp>
              <p:nvSpPr>
                <p:cNvPr id="73" name="Rectangle 72">
                  <a:extLst>
                    <a:ext uri="{FF2B5EF4-FFF2-40B4-BE49-F238E27FC236}">
                      <a16:creationId xmlns:a16="http://schemas.microsoft.com/office/drawing/2014/main" id="{F5902548-E537-FCC9-E54B-7554B84F4504}"/>
                    </a:ext>
                  </a:extLst>
                </p:cNvPr>
                <p:cNvSpPr/>
                <p:nvPr/>
              </p:nvSpPr>
              <p:spPr>
                <a:xfrm>
                  <a:off x="682982" y="3735309"/>
                  <a:ext cx="2163169" cy="175592"/>
                </a:xfrm>
                <a:prstGeom prst="re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74" name="Rectangle 73">
                  <a:extLst>
                    <a:ext uri="{FF2B5EF4-FFF2-40B4-BE49-F238E27FC236}">
                      <a16:creationId xmlns:a16="http://schemas.microsoft.com/office/drawing/2014/main" id="{788FBEBD-4FDB-5FF1-1ABB-9B376EE7AECF}"/>
                    </a:ext>
                  </a:extLst>
                </p:cNvPr>
                <p:cNvSpPr/>
                <p:nvPr/>
              </p:nvSpPr>
              <p:spPr>
                <a:xfrm>
                  <a:off x="682982" y="3904672"/>
                  <a:ext cx="2163169" cy="175592"/>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75" name="Rectangle 74">
                  <a:extLst>
                    <a:ext uri="{FF2B5EF4-FFF2-40B4-BE49-F238E27FC236}">
                      <a16:creationId xmlns:a16="http://schemas.microsoft.com/office/drawing/2014/main" id="{98F65F16-24E9-4EEB-DE36-FFC87CA5F7D8}"/>
                    </a:ext>
                  </a:extLst>
                </p:cNvPr>
                <p:cNvSpPr/>
                <p:nvPr/>
              </p:nvSpPr>
              <p:spPr>
                <a:xfrm>
                  <a:off x="682982" y="4074035"/>
                  <a:ext cx="2163169" cy="175592"/>
                </a:xfrm>
                <a:prstGeom prst="rect">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76" name="Rectangle 75">
                  <a:extLst>
                    <a:ext uri="{FF2B5EF4-FFF2-40B4-BE49-F238E27FC236}">
                      <a16:creationId xmlns:a16="http://schemas.microsoft.com/office/drawing/2014/main" id="{197CB93F-22E2-98EB-8004-8F667ABAB345}"/>
                    </a:ext>
                  </a:extLst>
                </p:cNvPr>
                <p:cNvSpPr/>
                <p:nvPr/>
              </p:nvSpPr>
              <p:spPr>
                <a:xfrm>
                  <a:off x="682982" y="4243398"/>
                  <a:ext cx="2163169" cy="175592"/>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77" name="Rectangle 76">
                  <a:extLst>
                    <a:ext uri="{FF2B5EF4-FFF2-40B4-BE49-F238E27FC236}">
                      <a16:creationId xmlns:a16="http://schemas.microsoft.com/office/drawing/2014/main" id="{17431647-9C0D-D8CC-8457-3D92FB133472}"/>
                    </a:ext>
                  </a:extLst>
                </p:cNvPr>
                <p:cNvSpPr/>
                <p:nvPr/>
              </p:nvSpPr>
              <p:spPr>
                <a:xfrm>
                  <a:off x="682982" y="4412761"/>
                  <a:ext cx="2163169" cy="175592"/>
                </a:xfrm>
                <a:prstGeom prst="rect">
                  <a:avLst/>
                </a:prstGeom>
                <a:gradFill>
                  <a:gsLst>
                    <a:gs pos="50000">
                      <a:schemeClr val="bg1">
                        <a:lumMod val="95000"/>
                      </a:schemeClr>
                    </a:gs>
                    <a:gs pos="0">
                      <a:schemeClr val="bg1">
                        <a:lumMod val="95000"/>
                      </a:schemeClr>
                    </a:gs>
                    <a:gs pos="100000">
                      <a:schemeClr val="bg1"/>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59" name="Straight Connector 58">
                <a:extLst>
                  <a:ext uri="{FF2B5EF4-FFF2-40B4-BE49-F238E27FC236}">
                    <a16:creationId xmlns:a16="http://schemas.microsoft.com/office/drawing/2014/main" id="{35194645-FE1D-4F31-E2E6-42B8F4032DEF}"/>
                  </a:ext>
                </a:extLst>
              </p:cNvPr>
              <p:cNvCxnSpPr>
                <a:cxnSpLocks/>
              </p:cNvCxnSpPr>
              <p:nvPr/>
            </p:nvCxnSpPr>
            <p:spPr>
              <a:xfrm>
                <a:off x="2545062"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5C43595A-E215-E358-068F-DF0E919C8287}"/>
                  </a:ext>
                </a:extLst>
              </p:cNvPr>
              <p:cNvCxnSpPr>
                <a:cxnSpLocks/>
              </p:cNvCxnSpPr>
              <p:nvPr/>
            </p:nvCxnSpPr>
            <p:spPr>
              <a:xfrm>
                <a:off x="223571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1A72CE60-9E8A-6069-CAEC-5F13A72D9F61}"/>
                  </a:ext>
                </a:extLst>
              </p:cNvPr>
              <p:cNvCxnSpPr>
                <a:cxnSpLocks/>
              </p:cNvCxnSpPr>
              <p:nvPr/>
            </p:nvCxnSpPr>
            <p:spPr>
              <a:xfrm>
                <a:off x="1929535"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BFAB565B-8075-8285-FF02-B36563826EE7}"/>
                  </a:ext>
                </a:extLst>
              </p:cNvPr>
              <p:cNvCxnSpPr>
                <a:cxnSpLocks/>
              </p:cNvCxnSpPr>
              <p:nvPr/>
            </p:nvCxnSpPr>
            <p:spPr>
              <a:xfrm>
                <a:off x="1620184"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EF4730A-0BB9-8F23-776E-C82A26C73CF6}"/>
                  </a:ext>
                </a:extLst>
              </p:cNvPr>
              <p:cNvCxnSpPr>
                <a:cxnSpLocks/>
              </p:cNvCxnSpPr>
              <p:nvPr/>
            </p:nvCxnSpPr>
            <p:spPr>
              <a:xfrm>
                <a:off x="1314008"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5C799AF-61DD-5F51-193F-E70E77B610B1}"/>
                  </a:ext>
                </a:extLst>
              </p:cNvPr>
              <p:cNvCxnSpPr>
                <a:cxnSpLocks/>
              </p:cNvCxnSpPr>
              <p:nvPr/>
            </p:nvCxnSpPr>
            <p:spPr>
              <a:xfrm>
                <a:off x="1004657"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15E9127B-0C06-2B11-CF76-8832909B5891}"/>
                  </a:ext>
                </a:extLst>
              </p:cNvPr>
              <p:cNvCxnSpPr>
                <a:cxnSpLocks/>
              </p:cNvCxnSpPr>
              <p:nvPr/>
            </p:nvCxnSpPr>
            <p:spPr>
              <a:xfrm>
                <a:off x="692131" y="3720716"/>
                <a:ext cx="0" cy="821758"/>
              </a:xfrm>
              <a:prstGeom prst="line">
                <a:avLst/>
              </a:prstGeom>
              <a:ln w="9525">
                <a:gradFill>
                  <a:gsLst>
                    <a:gs pos="0">
                      <a:schemeClr val="tx1"/>
                    </a:gs>
                    <a:gs pos="100000">
                      <a:schemeClr val="bg1">
                        <a:lumMod val="95000"/>
                      </a:schemeClr>
                    </a:gs>
                  </a:gsLst>
                  <a:lin ang="5400000" scaled="1"/>
                </a:gradFill>
                <a:prstDash val="sysDash"/>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0ACBA9BC-D423-2B2A-ACF4-E8F2BAE6CC1C}"/>
                  </a:ext>
                </a:extLst>
              </p:cNvPr>
              <p:cNvSpPr txBox="1"/>
              <p:nvPr/>
            </p:nvSpPr>
            <p:spPr>
              <a:xfrm>
                <a:off x="729263" y="440702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67" name="TextBox 66">
                <a:extLst>
                  <a:ext uri="{FF2B5EF4-FFF2-40B4-BE49-F238E27FC236}">
                    <a16:creationId xmlns:a16="http://schemas.microsoft.com/office/drawing/2014/main" id="{311C35D8-7870-0D01-1D89-F63248ADDC84}"/>
                  </a:ext>
                </a:extLst>
              </p:cNvPr>
              <p:cNvSpPr txBox="1"/>
              <p:nvPr/>
            </p:nvSpPr>
            <p:spPr>
              <a:xfrm>
                <a:off x="1037557" y="440814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68" name="TextBox 67">
                <a:extLst>
                  <a:ext uri="{FF2B5EF4-FFF2-40B4-BE49-F238E27FC236}">
                    <a16:creationId xmlns:a16="http://schemas.microsoft.com/office/drawing/2014/main" id="{2FBDE59B-A7BE-6355-2DDE-F40C4223C35F}"/>
                  </a:ext>
                </a:extLst>
              </p:cNvPr>
              <p:cNvSpPr txBox="1"/>
              <p:nvPr/>
            </p:nvSpPr>
            <p:spPr>
              <a:xfrm>
                <a:off x="1345851" y="440926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69" name="TextBox 68">
                <a:extLst>
                  <a:ext uri="{FF2B5EF4-FFF2-40B4-BE49-F238E27FC236}">
                    <a16:creationId xmlns:a16="http://schemas.microsoft.com/office/drawing/2014/main" id="{E1FF42F4-88DF-2645-9017-8BC7EA94E02E}"/>
                  </a:ext>
                </a:extLst>
              </p:cNvPr>
              <p:cNvSpPr txBox="1"/>
              <p:nvPr/>
            </p:nvSpPr>
            <p:spPr>
              <a:xfrm>
                <a:off x="1654145" y="4406023"/>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70" name="TextBox 69">
                <a:extLst>
                  <a:ext uri="{FF2B5EF4-FFF2-40B4-BE49-F238E27FC236}">
                    <a16:creationId xmlns:a16="http://schemas.microsoft.com/office/drawing/2014/main" id="{698C16D4-EBBC-9534-644B-865BC3DCCF6C}"/>
                  </a:ext>
                </a:extLst>
              </p:cNvPr>
              <p:cNvSpPr txBox="1"/>
              <p:nvPr/>
            </p:nvSpPr>
            <p:spPr>
              <a:xfrm>
                <a:off x="1962439" y="4407139"/>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71" name="TextBox 70">
                <a:extLst>
                  <a:ext uri="{FF2B5EF4-FFF2-40B4-BE49-F238E27FC236}">
                    <a16:creationId xmlns:a16="http://schemas.microsoft.com/office/drawing/2014/main" id="{19D166CB-F5F2-7AE3-ADB4-30F6422CAFDB}"/>
                  </a:ext>
                </a:extLst>
              </p:cNvPr>
              <p:cNvSpPr txBox="1"/>
              <p:nvPr/>
            </p:nvSpPr>
            <p:spPr>
              <a:xfrm>
                <a:off x="2270733" y="4408255"/>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sp>
            <p:nvSpPr>
              <p:cNvPr id="72" name="TextBox 71">
                <a:extLst>
                  <a:ext uri="{FF2B5EF4-FFF2-40B4-BE49-F238E27FC236}">
                    <a16:creationId xmlns:a16="http://schemas.microsoft.com/office/drawing/2014/main" id="{26D59155-B545-ED2C-F90D-F256E0863D93}"/>
                  </a:ext>
                </a:extLst>
              </p:cNvPr>
              <p:cNvSpPr txBox="1"/>
              <p:nvPr/>
            </p:nvSpPr>
            <p:spPr>
              <a:xfrm>
                <a:off x="2579027" y="4409371"/>
                <a:ext cx="242374" cy="343684"/>
              </a:xfrm>
              <a:prstGeom prst="rect">
                <a:avLst/>
              </a:prstGeom>
              <a:noFill/>
            </p:spPr>
            <p:txBody>
              <a:bodyPr wrap="none" rtlCol="0">
                <a:spAutoFit/>
              </a:bodyPr>
              <a:lstStyle/>
              <a:p>
                <a:pPr>
                  <a:lnSpc>
                    <a:spcPct val="25000"/>
                  </a:lnSpc>
                </a:pPr>
                <a:r>
                  <a:rPr lang="pt-BR" noProof="0" dirty="0"/>
                  <a:t>.</a:t>
                </a:r>
              </a:p>
              <a:p>
                <a:pPr>
                  <a:lnSpc>
                    <a:spcPct val="25000"/>
                  </a:lnSpc>
                </a:pPr>
                <a:r>
                  <a:rPr lang="pt-BR" noProof="0" dirty="0">
                    <a:solidFill>
                      <a:schemeClr val="bg1">
                        <a:lumMod val="65000"/>
                      </a:schemeClr>
                    </a:solidFill>
                  </a:rPr>
                  <a:t>.</a:t>
                </a:r>
              </a:p>
              <a:p>
                <a:pPr>
                  <a:lnSpc>
                    <a:spcPct val="25000"/>
                  </a:lnSpc>
                </a:pPr>
                <a:r>
                  <a:rPr lang="pt-BR" noProof="0" dirty="0">
                    <a:solidFill>
                      <a:schemeClr val="bg1">
                        <a:lumMod val="85000"/>
                      </a:schemeClr>
                    </a:solidFill>
                  </a:rPr>
                  <a:t>.</a:t>
                </a:r>
              </a:p>
            </p:txBody>
          </p:sp>
        </p:grpSp>
      </p:grpSp>
      <p:grpSp>
        <p:nvGrpSpPr>
          <p:cNvPr id="904" name="Group 903">
            <a:extLst>
              <a:ext uri="{FF2B5EF4-FFF2-40B4-BE49-F238E27FC236}">
                <a16:creationId xmlns:a16="http://schemas.microsoft.com/office/drawing/2014/main" id="{B055A00B-A44C-C513-ABA4-1B0FA220A854}"/>
              </a:ext>
            </a:extLst>
          </p:cNvPr>
          <p:cNvGrpSpPr/>
          <p:nvPr/>
        </p:nvGrpSpPr>
        <p:grpSpPr>
          <a:xfrm>
            <a:off x="5692928" y="3883535"/>
            <a:ext cx="1758879" cy="2166906"/>
            <a:chOff x="5963709" y="3879594"/>
            <a:chExt cx="1758879" cy="2166906"/>
          </a:xfrm>
        </p:grpSpPr>
        <p:grpSp>
          <p:nvGrpSpPr>
            <p:cNvPr id="363" name="Group 362">
              <a:extLst>
                <a:ext uri="{FF2B5EF4-FFF2-40B4-BE49-F238E27FC236}">
                  <a16:creationId xmlns:a16="http://schemas.microsoft.com/office/drawing/2014/main" id="{03B6D527-B4F2-795D-DBE3-4D779AFD1900}"/>
                </a:ext>
              </a:extLst>
            </p:cNvPr>
            <p:cNvGrpSpPr/>
            <p:nvPr/>
          </p:nvGrpSpPr>
          <p:grpSpPr>
            <a:xfrm rot="5400000">
              <a:off x="6129268" y="3849637"/>
              <a:ext cx="1402207" cy="1462122"/>
              <a:chOff x="3808442" y="1864744"/>
              <a:chExt cx="4034218" cy="3852658"/>
            </a:xfrm>
          </p:grpSpPr>
          <p:grpSp>
            <p:nvGrpSpPr>
              <p:cNvPr id="670" name="Group 669">
                <a:extLst>
                  <a:ext uri="{FF2B5EF4-FFF2-40B4-BE49-F238E27FC236}">
                    <a16:creationId xmlns:a16="http://schemas.microsoft.com/office/drawing/2014/main" id="{F8D84DA9-36B2-B892-9E8E-A5F919A70F5C}"/>
                  </a:ext>
                </a:extLst>
              </p:cNvPr>
              <p:cNvGrpSpPr/>
              <p:nvPr/>
            </p:nvGrpSpPr>
            <p:grpSpPr>
              <a:xfrm>
                <a:off x="3958119" y="1878863"/>
                <a:ext cx="3809600" cy="3838539"/>
                <a:chOff x="3958119" y="1878863"/>
                <a:chExt cx="3809600" cy="3838539"/>
              </a:xfrm>
            </p:grpSpPr>
            <p:sp>
              <p:nvSpPr>
                <p:cNvPr id="672" name="Rectangle 671">
                  <a:extLst>
                    <a:ext uri="{FF2B5EF4-FFF2-40B4-BE49-F238E27FC236}">
                      <a16:creationId xmlns:a16="http://schemas.microsoft.com/office/drawing/2014/main" id="{EA03A3A9-CCFA-0CE5-4241-73A77BCCE23A}"/>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3" name="Rectangle 672">
                  <a:extLst>
                    <a:ext uri="{FF2B5EF4-FFF2-40B4-BE49-F238E27FC236}">
                      <a16:creationId xmlns:a16="http://schemas.microsoft.com/office/drawing/2014/main" id="{83B0DCCC-DA6E-3F43-39CC-CB2A9C4E0D35}"/>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4" name="Rectangle 673">
                  <a:extLst>
                    <a:ext uri="{FF2B5EF4-FFF2-40B4-BE49-F238E27FC236}">
                      <a16:creationId xmlns:a16="http://schemas.microsoft.com/office/drawing/2014/main" id="{4D36E8D7-1BEC-DCC4-49BE-4AFA687DE712}"/>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5" name="Rectangle 674">
                  <a:extLst>
                    <a:ext uri="{FF2B5EF4-FFF2-40B4-BE49-F238E27FC236}">
                      <a16:creationId xmlns:a16="http://schemas.microsoft.com/office/drawing/2014/main" id="{F48BB299-621D-2597-24C4-318E0F461868}"/>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6" name="Rectangle 675">
                  <a:extLst>
                    <a:ext uri="{FF2B5EF4-FFF2-40B4-BE49-F238E27FC236}">
                      <a16:creationId xmlns:a16="http://schemas.microsoft.com/office/drawing/2014/main" id="{B172DD41-81EF-6801-1FE9-5725CF9FCFF3}"/>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7" name="Rectangle 676">
                  <a:extLst>
                    <a:ext uri="{FF2B5EF4-FFF2-40B4-BE49-F238E27FC236}">
                      <a16:creationId xmlns:a16="http://schemas.microsoft.com/office/drawing/2014/main" id="{C7308FA0-DE50-0AAF-E5C5-0ADEE068D061}"/>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8" name="Rectangle 677">
                  <a:extLst>
                    <a:ext uri="{FF2B5EF4-FFF2-40B4-BE49-F238E27FC236}">
                      <a16:creationId xmlns:a16="http://schemas.microsoft.com/office/drawing/2014/main" id="{829ADC61-7D5A-4BD7-836F-2B16C0FC36BF}"/>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79" name="Rectangle 678">
                  <a:extLst>
                    <a:ext uri="{FF2B5EF4-FFF2-40B4-BE49-F238E27FC236}">
                      <a16:creationId xmlns:a16="http://schemas.microsoft.com/office/drawing/2014/main" id="{EE15F75E-98EC-F97A-209D-34B4D9577899}"/>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80" name="Rectangle 679">
                  <a:extLst>
                    <a:ext uri="{FF2B5EF4-FFF2-40B4-BE49-F238E27FC236}">
                      <a16:creationId xmlns:a16="http://schemas.microsoft.com/office/drawing/2014/main" id="{F08D3735-8286-0E34-4910-3439496BBB8E}"/>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81" name="Rectangle 680">
                  <a:extLst>
                    <a:ext uri="{FF2B5EF4-FFF2-40B4-BE49-F238E27FC236}">
                      <a16:creationId xmlns:a16="http://schemas.microsoft.com/office/drawing/2014/main" id="{1F52C588-52E8-A0E4-D5BE-AEB350140A0D}"/>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82" name="Rectangle 681">
                  <a:extLst>
                    <a:ext uri="{FF2B5EF4-FFF2-40B4-BE49-F238E27FC236}">
                      <a16:creationId xmlns:a16="http://schemas.microsoft.com/office/drawing/2014/main" id="{AC44AEAE-20A9-1EFC-D6E7-0908002ABDB7}"/>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83" name="Rectangle 682">
                  <a:extLst>
                    <a:ext uri="{FF2B5EF4-FFF2-40B4-BE49-F238E27FC236}">
                      <a16:creationId xmlns:a16="http://schemas.microsoft.com/office/drawing/2014/main" id="{71D35BB6-51D4-F1DF-B62D-51515B6C0539}"/>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671" name="Straight Connector 670">
                <a:extLst>
                  <a:ext uri="{FF2B5EF4-FFF2-40B4-BE49-F238E27FC236}">
                    <a16:creationId xmlns:a16="http://schemas.microsoft.com/office/drawing/2014/main" id="{19A3EB4F-A8A0-458A-C1DF-2F76952BD7DE}"/>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64" name="Straight Connector 363">
              <a:extLst>
                <a:ext uri="{FF2B5EF4-FFF2-40B4-BE49-F238E27FC236}">
                  <a16:creationId xmlns:a16="http://schemas.microsoft.com/office/drawing/2014/main" id="{7435C617-9505-424A-9D00-3AE7002B7E6E}"/>
                </a:ext>
              </a:extLst>
            </p:cNvPr>
            <p:cNvCxnSpPr/>
            <p:nvPr/>
          </p:nvCxnSpPr>
          <p:spPr>
            <a:xfrm>
              <a:off x="6309613" y="3931398"/>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B65F0B7-306C-ED26-53FB-701B9289500A}"/>
                </a:ext>
              </a:extLst>
            </p:cNvPr>
            <p:cNvCxnSpPr/>
            <p:nvPr/>
          </p:nvCxnSpPr>
          <p:spPr>
            <a:xfrm>
              <a:off x="6516253" y="3930824"/>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2A9B1E2-5BDE-AD00-5386-BD6EEE3ED0DA}"/>
                </a:ext>
              </a:extLst>
            </p:cNvPr>
            <p:cNvCxnSpPr/>
            <p:nvPr/>
          </p:nvCxnSpPr>
          <p:spPr>
            <a:xfrm>
              <a:off x="6723113" y="3930537"/>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C011AEEF-BD5C-12F9-EB93-FAA95F4CE9A0}"/>
                </a:ext>
              </a:extLst>
            </p:cNvPr>
            <p:cNvCxnSpPr/>
            <p:nvPr/>
          </p:nvCxnSpPr>
          <p:spPr>
            <a:xfrm>
              <a:off x="6929974" y="3930249"/>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BCE9846B-54E2-E20C-C454-54843A004380}"/>
                </a:ext>
              </a:extLst>
            </p:cNvPr>
            <p:cNvCxnSpPr/>
            <p:nvPr/>
          </p:nvCxnSpPr>
          <p:spPr>
            <a:xfrm>
              <a:off x="7138023" y="3929962"/>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B931932-01F3-96B6-03A9-7341D58B7190}"/>
                </a:ext>
              </a:extLst>
            </p:cNvPr>
            <p:cNvCxnSpPr/>
            <p:nvPr/>
          </p:nvCxnSpPr>
          <p:spPr>
            <a:xfrm>
              <a:off x="7346073" y="3930766"/>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E3AAAFE0-891F-9E03-42C3-D4602CB0E5F9}"/>
                </a:ext>
              </a:extLst>
            </p:cNvPr>
            <p:cNvCxnSpPr/>
            <p:nvPr/>
          </p:nvCxnSpPr>
          <p:spPr>
            <a:xfrm>
              <a:off x="7554123" y="3931570"/>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371" name="Group 370">
              <a:extLst>
                <a:ext uri="{FF2B5EF4-FFF2-40B4-BE49-F238E27FC236}">
                  <a16:creationId xmlns:a16="http://schemas.microsoft.com/office/drawing/2014/main" id="{3D42F02C-C2EE-AF47-DD52-AF92C0C7CAE4}"/>
                </a:ext>
              </a:extLst>
            </p:cNvPr>
            <p:cNvGrpSpPr/>
            <p:nvPr/>
          </p:nvGrpSpPr>
          <p:grpSpPr>
            <a:xfrm>
              <a:off x="6155539" y="3946898"/>
              <a:ext cx="1340563" cy="1293506"/>
              <a:chOff x="4097446" y="1927932"/>
              <a:chExt cx="3578168" cy="3765304"/>
            </a:xfrm>
          </p:grpSpPr>
          <p:grpSp>
            <p:nvGrpSpPr>
              <p:cNvPr id="579" name="Group 578">
                <a:extLst>
                  <a:ext uri="{FF2B5EF4-FFF2-40B4-BE49-F238E27FC236}">
                    <a16:creationId xmlns:a16="http://schemas.microsoft.com/office/drawing/2014/main" id="{5F3E6563-F546-632A-1398-313B3D9BC572}"/>
                  </a:ext>
                </a:extLst>
              </p:cNvPr>
              <p:cNvGrpSpPr/>
              <p:nvPr/>
            </p:nvGrpSpPr>
            <p:grpSpPr>
              <a:xfrm>
                <a:off x="4097446" y="1931178"/>
                <a:ext cx="237326" cy="3759865"/>
                <a:chOff x="4129345" y="1931178"/>
                <a:chExt cx="237326" cy="3759865"/>
              </a:xfrm>
            </p:grpSpPr>
            <p:sp>
              <p:nvSpPr>
                <p:cNvPr id="658" name="Oval 657">
                  <a:extLst>
                    <a:ext uri="{FF2B5EF4-FFF2-40B4-BE49-F238E27FC236}">
                      <a16:creationId xmlns:a16="http://schemas.microsoft.com/office/drawing/2014/main" id="{20B71758-B6C5-AC1E-94D4-5D7681B9EBAF}"/>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9" name="Oval 658">
                  <a:extLst>
                    <a:ext uri="{FF2B5EF4-FFF2-40B4-BE49-F238E27FC236}">
                      <a16:creationId xmlns:a16="http://schemas.microsoft.com/office/drawing/2014/main" id="{D678D6F5-F4ED-6021-9924-7AF6D49D863D}"/>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0" name="Oval 659">
                  <a:extLst>
                    <a:ext uri="{FF2B5EF4-FFF2-40B4-BE49-F238E27FC236}">
                      <a16:creationId xmlns:a16="http://schemas.microsoft.com/office/drawing/2014/main" id="{27822813-8BF0-4356-6F73-4AAEFCB9969C}"/>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1" name="Oval 660">
                  <a:extLst>
                    <a:ext uri="{FF2B5EF4-FFF2-40B4-BE49-F238E27FC236}">
                      <a16:creationId xmlns:a16="http://schemas.microsoft.com/office/drawing/2014/main" id="{ADCCD220-584A-0EDF-0E16-8CB09F22926F}"/>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2" name="Oval 661">
                  <a:extLst>
                    <a:ext uri="{FF2B5EF4-FFF2-40B4-BE49-F238E27FC236}">
                      <a16:creationId xmlns:a16="http://schemas.microsoft.com/office/drawing/2014/main" id="{3EBBF46A-8C0C-8E37-5733-F0025305ABFF}"/>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3" name="Oval 662">
                  <a:extLst>
                    <a:ext uri="{FF2B5EF4-FFF2-40B4-BE49-F238E27FC236}">
                      <a16:creationId xmlns:a16="http://schemas.microsoft.com/office/drawing/2014/main" id="{BFFA7DC8-B869-183C-A832-9DCB4410C887}"/>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4" name="Oval 663">
                  <a:extLst>
                    <a:ext uri="{FF2B5EF4-FFF2-40B4-BE49-F238E27FC236}">
                      <a16:creationId xmlns:a16="http://schemas.microsoft.com/office/drawing/2014/main" id="{FBA5E203-215E-C2A0-87D3-17C32BF6F42C}"/>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5" name="Oval 664">
                  <a:extLst>
                    <a:ext uri="{FF2B5EF4-FFF2-40B4-BE49-F238E27FC236}">
                      <a16:creationId xmlns:a16="http://schemas.microsoft.com/office/drawing/2014/main" id="{9F846CEF-4BE9-90A4-7AA5-77D9466CCF28}"/>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6" name="Oval 665">
                  <a:extLst>
                    <a:ext uri="{FF2B5EF4-FFF2-40B4-BE49-F238E27FC236}">
                      <a16:creationId xmlns:a16="http://schemas.microsoft.com/office/drawing/2014/main" id="{7FF4A38A-34EE-1E14-39D8-2707F50D9AD8}"/>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7" name="Oval 666">
                  <a:extLst>
                    <a:ext uri="{FF2B5EF4-FFF2-40B4-BE49-F238E27FC236}">
                      <a16:creationId xmlns:a16="http://schemas.microsoft.com/office/drawing/2014/main" id="{A3C0485A-4978-2AFC-312C-5BBD8F8551B6}"/>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8" name="Oval 667">
                  <a:extLst>
                    <a:ext uri="{FF2B5EF4-FFF2-40B4-BE49-F238E27FC236}">
                      <a16:creationId xmlns:a16="http://schemas.microsoft.com/office/drawing/2014/main" id="{F39C0129-204A-862C-EE09-FC1620B13B9A}"/>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69" name="Oval 668">
                  <a:extLst>
                    <a:ext uri="{FF2B5EF4-FFF2-40B4-BE49-F238E27FC236}">
                      <a16:creationId xmlns:a16="http://schemas.microsoft.com/office/drawing/2014/main" id="{0346679C-C43C-2C40-4E9E-8139416E5B23}"/>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80" name="Group 579">
                <a:extLst>
                  <a:ext uri="{FF2B5EF4-FFF2-40B4-BE49-F238E27FC236}">
                    <a16:creationId xmlns:a16="http://schemas.microsoft.com/office/drawing/2014/main" id="{AAF63D55-09B0-4C6B-B0DF-6DD6175F433D}"/>
                  </a:ext>
                </a:extLst>
              </p:cNvPr>
              <p:cNvGrpSpPr/>
              <p:nvPr/>
            </p:nvGrpSpPr>
            <p:grpSpPr>
              <a:xfrm>
                <a:off x="4654253" y="1933143"/>
                <a:ext cx="237326" cy="3759865"/>
                <a:chOff x="4129345" y="1931178"/>
                <a:chExt cx="237326" cy="3759865"/>
              </a:xfrm>
            </p:grpSpPr>
            <p:sp>
              <p:nvSpPr>
                <p:cNvPr id="646" name="Oval 645">
                  <a:extLst>
                    <a:ext uri="{FF2B5EF4-FFF2-40B4-BE49-F238E27FC236}">
                      <a16:creationId xmlns:a16="http://schemas.microsoft.com/office/drawing/2014/main" id="{764E453A-8966-9993-9614-D05973FA412E}"/>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7" name="Oval 646">
                  <a:extLst>
                    <a:ext uri="{FF2B5EF4-FFF2-40B4-BE49-F238E27FC236}">
                      <a16:creationId xmlns:a16="http://schemas.microsoft.com/office/drawing/2014/main" id="{5C217ABA-654A-5793-9E96-D4B4E8AE5D54}"/>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8" name="Oval 647">
                  <a:extLst>
                    <a:ext uri="{FF2B5EF4-FFF2-40B4-BE49-F238E27FC236}">
                      <a16:creationId xmlns:a16="http://schemas.microsoft.com/office/drawing/2014/main" id="{909F016F-4975-45D5-7C1C-028777E831F0}"/>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9" name="Oval 648">
                  <a:extLst>
                    <a:ext uri="{FF2B5EF4-FFF2-40B4-BE49-F238E27FC236}">
                      <a16:creationId xmlns:a16="http://schemas.microsoft.com/office/drawing/2014/main" id="{71BB109F-D28A-B213-F852-C6DCE8E4CF90}"/>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0" name="Oval 649">
                  <a:extLst>
                    <a:ext uri="{FF2B5EF4-FFF2-40B4-BE49-F238E27FC236}">
                      <a16:creationId xmlns:a16="http://schemas.microsoft.com/office/drawing/2014/main" id="{48A8DD4A-52F2-F39E-EF9A-39201256FD9A}"/>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1" name="Oval 650">
                  <a:extLst>
                    <a:ext uri="{FF2B5EF4-FFF2-40B4-BE49-F238E27FC236}">
                      <a16:creationId xmlns:a16="http://schemas.microsoft.com/office/drawing/2014/main" id="{B9A2329C-BFA4-CD7B-3B70-86D62717A0B3}"/>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2" name="Oval 651">
                  <a:extLst>
                    <a:ext uri="{FF2B5EF4-FFF2-40B4-BE49-F238E27FC236}">
                      <a16:creationId xmlns:a16="http://schemas.microsoft.com/office/drawing/2014/main" id="{871148B4-D73A-04FE-5DFF-DF97E174FEE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3" name="Oval 652">
                  <a:extLst>
                    <a:ext uri="{FF2B5EF4-FFF2-40B4-BE49-F238E27FC236}">
                      <a16:creationId xmlns:a16="http://schemas.microsoft.com/office/drawing/2014/main" id="{191B3CA9-24A6-0D3D-BCD5-8A0E3124CE7B}"/>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4" name="Oval 653">
                  <a:extLst>
                    <a:ext uri="{FF2B5EF4-FFF2-40B4-BE49-F238E27FC236}">
                      <a16:creationId xmlns:a16="http://schemas.microsoft.com/office/drawing/2014/main" id="{F1272BCA-1D64-C316-3EBA-B9E8E12666EC}"/>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5" name="Oval 654">
                  <a:extLst>
                    <a:ext uri="{FF2B5EF4-FFF2-40B4-BE49-F238E27FC236}">
                      <a16:creationId xmlns:a16="http://schemas.microsoft.com/office/drawing/2014/main" id="{ADCF924E-225D-E325-EFF8-CCF09CF98574}"/>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6" name="Oval 655">
                  <a:extLst>
                    <a:ext uri="{FF2B5EF4-FFF2-40B4-BE49-F238E27FC236}">
                      <a16:creationId xmlns:a16="http://schemas.microsoft.com/office/drawing/2014/main" id="{D86EFD71-9C09-6442-AEEF-98687D3A252F}"/>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57" name="Oval 656">
                  <a:extLst>
                    <a:ext uri="{FF2B5EF4-FFF2-40B4-BE49-F238E27FC236}">
                      <a16:creationId xmlns:a16="http://schemas.microsoft.com/office/drawing/2014/main" id="{DF4EB930-2551-3B7F-96E3-D4355700D7C3}"/>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81" name="Group 580">
                <a:extLst>
                  <a:ext uri="{FF2B5EF4-FFF2-40B4-BE49-F238E27FC236}">
                    <a16:creationId xmlns:a16="http://schemas.microsoft.com/office/drawing/2014/main" id="{9E98EA47-A68B-63D3-2128-63ED3CC3A414}"/>
                  </a:ext>
                </a:extLst>
              </p:cNvPr>
              <p:cNvGrpSpPr/>
              <p:nvPr/>
            </p:nvGrpSpPr>
            <p:grpSpPr>
              <a:xfrm>
                <a:off x="5211060" y="1931406"/>
                <a:ext cx="237326" cy="3759865"/>
                <a:chOff x="4129345" y="1931178"/>
                <a:chExt cx="237326" cy="3759865"/>
              </a:xfrm>
            </p:grpSpPr>
            <p:sp>
              <p:nvSpPr>
                <p:cNvPr id="634" name="Oval 633">
                  <a:extLst>
                    <a:ext uri="{FF2B5EF4-FFF2-40B4-BE49-F238E27FC236}">
                      <a16:creationId xmlns:a16="http://schemas.microsoft.com/office/drawing/2014/main" id="{0060B4F4-116E-2B5E-0FE2-15FCF7A503FF}"/>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5" name="Oval 634">
                  <a:extLst>
                    <a:ext uri="{FF2B5EF4-FFF2-40B4-BE49-F238E27FC236}">
                      <a16:creationId xmlns:a16="http://schemas.microsoft.com/office/drawing/2014/main" id="{D4CE4CFA-4374-9156-99BC-95954F088428}"/>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6" name="Oval 635">
                  <a:extLst>
                    <a:ext uri="{FF2B5EF4-FFF2-40B4-BE49-F238E27FC236}">
                      <a16:creationId xmlns:a16="http://schemas.microsoft.com/office/drawing/2014/main" id="{5801F97E-1344-62BD-1215-FDDE234F977B}"/>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7" name="Oval 636">
                  <a:extLst>
                    <a:ext uri="{FF2B5EF4-FFF2-40B4-BE49-F238E27FC236}">
                      <a16:creationId xmlns:a16="http://schemas.microsoft.com/office/drawing/2014/main" id="{90A065F9-2B8C-1BB6-E090-803E15667AF7}"/>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8" name="Oval 637">
                  <a:extLst>
                    <a:ext uri="{FF2B5EF4-FFF2-40B4-BE49-F238E27FC236}">
                      <a16:creationId xmlns:a16="http://schemas.microsoft.com/office/drawing/2014/main" id="{DF280FC1-8492-9CA8-2B83-F2C57E17D5CC}"/>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9" name="Oval 638">
                  <a:extLst>
                    <a:ext uri="{FF2B5EF4-FFF2-40B4-BE49-F238E27FC236}">
                      <a16:creationId xmlns:a16="http://schemas.microsoft.com/office/drawing/2014/main" id="{FB6EC58F-C642-7977-26C5-584A20AF2F21}"/>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0" name="Oval 639">
                  <a:extLst>
                    <a:ext uri="{FF2B5EF4-FFF2-40B4-BE49-F238E27FC236}">
                      <a16:creationId xmlns:a16="http://schemas.microsoft.com/office/drawing/2014/main" id="{186CF81A-37AD-E414-7875-C952DC7332AE}"/>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1" name="Oval 640">
                  <a:extLst>
                    <a:ext uri="{FF2B5EF4-FFF2-40B4-BE49-F238E27FC236}">
                      <a16:creationId xmlns:a16="http://schemas.microsoft.com/office/drawing/2014/main" id="{8FA14638-CA30-9255-7946-16204C293D4C}"/>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2" name="Oval 641">
                  <a:extLst>
                    <a:ext uri="{FF2B5EF4-FFF2-40B4-BE49-F238E27FC236}">
                      <a16:creationId xmlns:a16="http://schemas.microsoft.com/office/drawing/2014/main" id="{EC429435-7F96-26DC-F266-DB5208E9ECFE}"/>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3" name="Oval 642">
                  <a:extLst>
                    <a:ext uri="{FF2B5EF4-FFF2-40B4-BE49-F238E27FC236}">
                      <a16:creationId xmlns:a16="http://schemas.microsoft.com/office/drawing/2014/main" id="{99F42492-F196-5AFD-28BB-779D85143ADF}"/>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4" name="Oval 643">
                  <a:extLst>
                    <a:ext uri="{FF2B5EF4-FFF2-40B4-BE49-F238E27FC236}">
                      <a16:creationId xmlns:a16="http://schemas.microsoft.com/office/drawing/2014/main" id="{42B02EDE-B524-D968-DCC7-1F05E08AE9E3}"/>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45" name="Oval 644">
                  <a:extLst>
                    <a:ext uri="{FF2B5EF4-FFF2-40B4-BE49-F238E27FC236}">
                      <a16:creationId xmlns:a16="http://schemas.microsoft.com/office/drawing/2014/main" id="{55562198-0ED9-E321-48A2-6E1C346DA3CE}"/>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82" name="Group 581">
                <a:extLst>
                  <a:ext uri="{FF2B5EF4-FFF2-40B4-BE49-F238E27FC236}">
                    <a16:creationId xmlns:a16="http://schemas.microsoft.com/office/drawing/2014/main" id="{FB4834C9-1CAC-BEAA-9963-51CDE13FE134}"/>
                  </a:ext>
                </a:extLst>
              </p:cNvPr>
              <p:cNvGrpSpPr/>
              <p:nvPr/>
            </p:nvGrpSpPr>
            <p:grpSpPr>
              <a:xfrm>
                <a:off x="5767867" y="1933371"/>
                <a:ext cx="237326" cy="3759865"/>
                <a:chOff x="4129345" y="1931178"/>
                <a:chExt cx="237326" cy="3759865"/>
              </a:xfrm>
            </p:grpSpPr>
            <p:sp>
              <p:nvSpPr>
                <p:cNvPr id="622" name="Oval 621">
                  <a:extLst>
                    <a:ext uri="{FF2B5EF4-FFF2-40B4-BE49-F238E27FC236}">
                      <a16:creationId xmlns:a16="http://schemas.microsoft.com/office/drawing/2014/main" id="{C2564F92-9FD7-D699-1935-E0042CC030B9}"/>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3" name="Oval 622">
                  <a:extLst>
                    <a:ext uri="{FF2B5EF4-FFF2-40B4-BE49-F238E27FC236}">
                      <a16:creationId xmlns:a16="http://schemas.microsoft.com/office/drawing/2014/main" id="{E50924F4-0CB6-9459-A0E6-9EC960A8B1AE}"/>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4" name="Oval 623">
                  <a:extLst>
                    <a:ext uri="{FF2B5EF4-FFF2-40B4-BE49-F238E27FC236}">
                      <a16:creationId xmlns:a16="http://schemas.microsoft.com/office/drawing/2014/main" id="{6ED2DDDE-5C7E-8C64-D166-81A717B70CB6}"/>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5" name="Oval 624">
                  <a:extLst>
                    <a:ext uri="{FF2B5EF4-FFF2-40B4-BE49-F238E27FC236}">
                      <a16:creationId xmlns:a16="http://schemas.microsoft.com/office/drawing/2014/main" id="{8C5EC572-5EBD-825F-BB05-CD3927860E44}"/>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6" name="Oval 625">
                  <a:extLst>
                    <a:ext uri="{FF2B5EF4-FFF2-40B4-BE49-F238E27FC236}">
                      <a16:creationId xmlns:a16="http://schemas.microsoft.com/office/drawing/2014/main" id="{3152C6B6-9CBE-5015-E77E-ED345ED4864E}"/>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7" name="Oval 626">
                  <a:extLst>
                    <a:ext uri="{FF2B5EF4-FFF2-40B4-BE49-F238E27FC236}">
                      <a16:creationId xmlns:a16="http://schemas.microsoft.com/office/drawing/2014/main" id="{4DF88746-0505-D888-0A80-D7A64A74A1F1}"/>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8" name="Oval 627">
                  <a:extLst>
                    <a:ext uri="{FF2B5EF4-FFF2-40B4-BE49-F238E27FC236}">
                      <a16:creationId xmlns:a16="http://schemas.microsoft.com/office/drawing/2014/main" id="{240BF83A-695E-8589-F13E-2E38F09801A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9" name="Oval 628">
                  <a:extLst>
                    <a:ext uri="{FF2B5EF4-FFF2-40B4-BE49-F238E27FC236}">
                      <a16:creationId xmlns:a16="http://schemas.microsoft.com/office/drawing/2014/main" id="{B880A48D-6BF6-C6D9-B0EF-A25E365BD742}"/>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0" name="Oval 629">
                  <a:extLst>
                    <a:ext uri="{FF2B5EF4-FFF2-40B4-BE49-F238E27FC236}">
                      <a16:creationId xmlns:a16="http://schemas.microsoft.com/office/drawing/2014/main" id="{14007140-FDE6-FC34-4D73-98079A0ABD8A}"/>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1" name="Oval 630">
                  <a:extLst>
                    <a:ext uri="{FF2B5EF4-FFF2-40B4-BE49-F238E27FC236}">
                      <a16:creationId xmlns:a16="http://schemas.microsoft.com/office/drawing/2014/main" id="{91C1AA74-F5EA-6BED-F796-191262381FDF}"/>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2" name="Oval 631">
                  <a:extLst>
                    <a:ext uri="{FF2B5EF4-FFF2-40B4-BE49-F238E27FC236}">
                      <a16:creationId xmlns:a16="http://schemas.microsoft.com/office/drawing/2014/main" id="{CEFD29F3-548E-6A46-DD38-21F1755256B7}"/>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33" name="Oval 632">
                  <a:extLst>
                    <a:ext uri="{FF2B5EF4-FFF2-40B4-BE49-F238E27FC236}">
                      <a16:creationId xmlns:a16="http://schemas.microsoft.com/office/drawing/2014/main" id="{FB848C56-6895-70B3-1624-560428D0764E}"/>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83" name="Group 582">
                <a:extLst>
                  <a:ext uri="{FF2B5EF4-FFF2-40B4-BE49-F238E27FC236}">
                    <a16:creationId xmlns:a16="http://schemas.microsoft.com/office/drawing/2014/main" id="{61D75218-D339-520D-F46E-AD6465827678}"/>
                  </a:ext>
                </a:extLst>
              </p:cNvPr>
              <p:cNvGrpSpPr/>
              <p:nvPr/>
            </p:nvGrpSpPr>
            <p:grpSpPr>
              <a:xfrm>
                <a:off x="6324674" y="1927932"/>
                <a:ext cx="237326" cy="3759865"/>
                <a:chOff x="4129345" y="1931178"/>
                <a:chExt cx="237326" cy="3759865"/>
              </a:xfrm>
            </p:grpSpPr>
            <p:sp>
              <p:nvSpPr>
                <p:cNvPr id="610" name="Oval 609">
                  <a:extLst>
                    <a:ext uri="{FF2B5EF4-FFF2-40B4-BE49-F238E27FC236}">
                      <a16:creationId xmlns:a16="http://schemas.microsoft.com/office/drawing/2014/main" id="{AD6DC7AD-DF69-18E5-AA9D-81AFD5D2FC8E}"/>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1" name="Oval 610">
                  <a:extLst>
                    <a:ext uri="{FF2B5EF4-FFF2-40B4-BE49-F238E27FC236}">
                      <a16:creationId xmlns:a16="http://schemas.microsoft.com/office/drawing/2014/main" id="{D355FD9A-AFCB-A451-2D54-7D00AB7CAEFC}"/>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2" name="Oval 611">
                  <a:extLst>
                    <a:ext uri="{FF2B5EF4-FFF2-40B4-BE49-F238E27FC236}">
                      <a16:creationId xmlns:a16="http://schemas.microsoft.com/office/drawing/2014/main" id="{907F9AD7-BC09-D337-A9C4-25CA0E140673}"/>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3" name="Oval 612">
                  <a:extLst>
                    <a:ext uri="{FF2B5EF4-FFF2-40B4-BE49-F238E27FC236}">
                      <a16:creationId xmlns:a16="http://schemas.microsoft.com/office/drawing/2014/main" id="{70BB0C94-49A5-1035-2FE1-1FB146594D89}"/>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4" name="Oval 613">
                  <a:extLst>
                    <a:ext uri="{FF2B5EF4-FFF2-40B4-BE49-F238E27FC236}">
                      <a16:creationId xmlns:a16="http://schemas.microsoft.com/office/drawing/2014/main" id="{FBAA6457-4986-0112-1214-EA8F964617DB}"/>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5" name="Oval 614">
                  <a:extLst>
                    <a:ext uri="{FF2B5EF4-FFF2-40B4-BE49-F238E27FC236}">
                      <a16:creationId xmlns:a16="http://schemas.microsoft.com/office/drawing/2014/main" id="{3D4424D5-263F-BCA0-B8C9-9C4BD493165F}"/>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6" name="Oval 615">
                  <a:extLst>
                    <a:ext uri="{FF2B5EF4-FFF2-40B4-BE49-F238E27FC236}">
                      <a16:creationId xmlns:a16="http://schemas.microsoft.com/office/drawing/2014/main" id="{1E135660-7216-BB5E-D17A-6A9C3F0D665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7" name="Oval 616">
                  <a:extLst>
                    <a:ext uri="{FF2B5EF4-FFF2-40B4-BE49-F238E27FC236}">
                      <a16:creationId xmlns:a16="http://schemas.microsoft.com/office/drawing/2014/main" id="{602E2302-4278-F726-51FA-648E7BDD5D96}"/>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8" name="Oval 617">
                  <a:extLst>
                    <a:ext uri="{FF2B5EF4-FFF2-40B4-BE49-F238E27FC236}">
                      <a16:creationId xmlns:a16="http://schemas.microsoft.com/office/drawing/2014/main" id="{7B6C7102-AA26-7144-E4C4-0F3DB05504C1}"/>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19" name="Oval 618">
                  <a:extLst>
                    <a:ext uri="{FF2B5EF4-FFF2-40B4-BE49-F238E27FC236}">
                      <a16:creationId xmlns:a16="http://schemas.microsoft.com/office/drawing/2014/main" id="{4F8EAC69-872E-8463-4381-AAB4997A613C}"/>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0" name="Oval 619">
                  <a:extLst>
                    <a:ext uri="{FF2B5EF4-FFF2-40B4-BE49-F238E27FC236}">
                      <a16:creationId xmlns:a16="http://schemas.microsoft.com/office/drawing/2014/main" id="{FE0C9EE3-015D-C742-A91C-7B83E8A9A7D7}"/>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21" name="Oval 620">
                  <a:extLst>
                    <a:ext uri="{FF2B5EF4-FFF2-40B4-BE49-F238E27FC236}">
                      <a16:creationId xmlns:a16="http://schemas.microsoft.com/office/drawing/2014/main" id="{8969B410-D10B-66A2-73AC-47CE2D3DD08E}"/>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84" name="Group 583">
                <a:extLst>
                  <a:ext uri="{FF2B5EF4-FFF2-40B4-BE49-F238E27FC236}">
                    <a16:creationId xmlns:a16="http://schemas.microsoft.com/office/drawing/2014/main" id="{3E005A71-4F50-60E4-A3A1-FF2892AE40DC}"/>
                  </a:ext>
                </a:extLst>
              </p:cNvPr>
              <p:cNvGrpSpPr/>
              <p:nvPr/>
            </p:nvGrpSpPr>
            <p:grpSpPr>
              <a:xfrm>
                <a:off x="6881481" y="1929897"/>
                <a:ext cx="237326" cy="3759865"/>
                <a:chOff x="4129345" y="1931178"/>
                <a:chExt cx="237326" cy="3759865"/>
              </a:xfrm>
            </p:grpSpPr>
            <p:sp>
              <p:nvSpPr>
                <p:cNvPr id="598" name="Oval 597">
                  <a:extLst>
                    <a:ext uri="{FF2B5EF4-FFF2-40B4-BE49-F238E27FC236}">
                      <a16:creationId xmlns:a16="http://schemas.microsoft.com/office/drawing/2014/main" id="{E06BB588-F5B3-5A1F-9611-373E77002A64}"/>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9" name="Oval 598">
                  <a:extLst>
                    <a:ext uri="{FF2B5EF4-FFF2-40B4-BE49-F238E27FC236}">
                      <a16:creationId xmlns:a16="http://schemas.microsoft.com/office/drawing/2014/main" id="{85B7EB51-303A-5A65-5D34-B23898B5B8B7}"/>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0" name="Oval 599">
                  <a:extLst>
                    <a:ext uri="{FF2B5EF4-FFF2-40B4-BE49-F238E27FC236}">
                      <a16:creationId xmlns:a16="http://schemas.microsoft.com/office/drawing/2014/main" id="{BC886DB2-C50F-C7EE-F28D-CE3A8231EA78}"/>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1" name="Oval 600">
                  <a:extLst>
                    <a:ext uri="{FF2B5EF4-FFF2-40B4-BE49-F238E27FC236}">
                      <a16:creationId xmlns:a16="http://schemas.microsoft.com/office/drawing/2014/main" id="{8B8069C3-65C3-B1E7-BCB9-D5230C48389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2" name="Oval 601">
                  <a:extLst>
                    <a:ext uri="{FF2B5EF4-FFF2-40B4-BE49-F238E27FC236}">
                      <a16:creationId xmlns:a16="http://schemas.microsoft.com/office/drawing/2014/main" id="{174FF13A-AD9F-A06F-F941-12763B977C9B}"/>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3" name="Oval 602">
                  <a:extLst>
                    <a:ext uri="{FF2B5EF4-FFF2-40B4-BE49-F238E27FC236}">
                      <a16:creationId xmlns:a16="http://schemas.microsoft.com/office/drawing/2014/main" id="{01B9E98C-86FC-1028-616D-141A24ECBCA5}"/>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4" name="Oval 603">
                  <a:extLst>
                    <a:ext uri="{FF2B5EF4-FFF2-40B4-BE49-F238E27FC236}">
                      <a16:creationId xmlns:a16="http://schemas.microsoft.com/office/drawing/2014/main" id="{B08446CC-282C-BD47-B2F7-6869CD6DC275}"/>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5" name="Oval 604">
                  <a:extLst>
                    <a:ext uri="{FF2B5EF4-FFF2-40B4-BE49-F238E27FC236}">
                      <a16:creationId xmlns:a16="http://schemas.microsoft.com/office/drawing/2014/main" id="{270A53DB-E44C-6EE4-7C61-9EF010FAE5C3}"/>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6" name="Oval 605">
                  <a:extLst>
                    <a:ext uri="{FF2B5EF4-FFF2-40B4-BE49-F238E27FC236}">
                      <a16:creationId xmlns:a16="http://schemas.microsoft.com/office/drawing/2014/main" id="{0874E821-81A0-410B-B7DC-4E50635EDEF1}"/>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7" name="Oval 606">
                  <a:extLst>
                    <a:ext uri="{FF2B5EF4-FFF2-40B4-BE49-F238E27FC236}">
                      <a16:creationId xmlns:a16="http://schemas.microsoft.com/office/drawing/2014/main" id="{A7074FE3-20D7-163B-0248-62EC2FECD421}"/>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8" name="Oval 607">
                  <a:extLst>
                    <a:ext uri="{FF2B5EF4-FFF2-40B4-BE49-F238E27FC236}">
                      <a16:creationId xmlns:a16="http://schemas.microsoft.com/office/drawing/2014/main" id="{210DD4CA-0E7E-CE36-D305-07C0A784D661}"/>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609" name="Oval 608">
                  <a:extLst>
                    <a:ext uri="{FF2B5EF4-FFF2-40B4-BE49-F238E27FC236}">
                      <a16:creationId xmlns:a16="http://schemas.microsoft.com/office/drawing/2014/main" id="{918C1341-5BCF-9D17-C61D-AEF3016D35E6}"/>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585" name="Group 584">
                <a:extLst>
                  <a:ext uri="{FF2B5EF4-FFF2-40B4-BE49-F238E27FC236}">
                    <a16:creationId xmlns:a16="http://schemas.microsoft.com/office/drawing/2014/main" id="{4D98F0B4-1A77-A5C0-E521-E2FAAF533C61}"/>
                  </a:ext>
                </a:extLst>
              </p:cNvPr>
              <p:cNvGrpSpPr/>
              <p:nvPr/>
            </p:nvGrpSpPr>
            <p:grpSpPr>
              <a:xfrm>
                <a:off x="7438288" y="1928160"/>
                <a:ext cx="237326" cy="3759865"/>
                <a:chOff x="4129345" y="1931178"/>
                <a:chExt cx="237326" cy="3759865"/>
              </a:xfrm>
            </p:grpSpPr>
            <p:sp>
              <p:nvSpPr>
                <p:cNvPr id="586" name="Oval 585">
                  <a:extLst>
                    <a:ext uri="{FF2B5EF4-FFF2-40B4-BE49-F238E27FC236}">
                      <a16:creationId xmlns:a16="http://schemas.microsoft.com/office/drawing/2014/main" id="{85F7ACB6-32C7-B8C9-96B7-826A0FB6E34D}"/>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87" name="Oval 586">
                  <a:extLst>
                    <a:ext uri="{FF2B5EF4-FFF2-40B4-BE49-F238E27FC236}">
                      <a16:creationId xmlns:a16="http://schemas.microsoft.com/office/drawing/2014/main" id="{94410638-8E50-F936-44BD-861973F1F463}"/>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88" name="Oval 587">
                  <a:extLst>
                    <a:ext uri="{FF2B5EF4-FFF2-40B4-BE49-F238E27FC236}">
                      <a16:creationId xmlns:a16="http://schemas.microsoft.com/office/drawing/2014/main" id="{003B1ED9-FDAA-B4D4-00A4-AADC565CD6D8}"/>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89" name="Oval 588">
                  <a:extLst>
                    <a:ext uri="{FF2B5EF4-FFF2-40B4-BE49-F238E27FC236}">
                      <a16:creationId xmlns:a16="http://schemas.microsoft.com/office/drawing/2014/main" id="{DB81A1D3-63FA-8A9D-FEB7-EE5DFD63B44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0" name="Oval 589">
                  <a:extLst>
                    <a:ext uri="{FF2B5EF4-FFF2-40B4-BE49-F238E27FC236}">
                      <a16:creationId xmlns:a16="http://schemas.microsoft.com/office/drawing/2014/main" id="{0FF514C8-878F-9535-CE33-9EF105F1F475}"/>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1" name="Oval 590">
                  <a:extLst>
                    <a:ext uri="{FF2B5EF4-FFF2-40B4-BE49-F238E27FC236}">
                      <a16:creationId xmlns:a16="http://schemas.microsoft.com/office/drawing/2014/main" id="{3D0A549B-236C-7BCC-ECF4-973B944CEC7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2" name="Oval 591">
                  <a:extLst>
                    <a:ext uri="{FF2B5EF4-FFF2-40B4-BE49-F238E27FC236}">
                      <a16:creationId xmlns:a16="http://schemas.microsoft.com/office/drawing/2014/main" id="{9BAD8CB6-EFF1-4C1F-B881-A6D45535D5C6}"/>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3" name="Oval 592">
                  <a:extLst>
                    <a:ext uri="{FF2B5EF4-FFF2-40B4-BE49-F238E27FC236}">
                      <a16:creationId xmlns:a16="http://schemas.microsoft.com/office/drawing/2014/main" id="{A690BA51-44B8-76A9-6862-1AE1564A2928}"/>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4" name="Oval 593">
                  <a:extLst>
                    <a:ext uri="{FF2B5EF4-FFF2-40B4-BE49-F238E27FC236}">
                      <a16:creationId xmlns:a16="http://schemas.microsoft.com/office/drawing/2014/main" id="{D447C582-1372-060C-87CA-5158BB1F42AB}"/>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5" name="Oval 594">
                  <a:extLst>
                    <a:ext uri="{FF2B5EF4-FFF2-40B4-BE49-F238E27FC236}">
                      <a16:creationId xmlns:a16="http://schemas.microsoft.com/office/drawing/2014/main" id="{773F082C-9BFE-9DE7-DA61-EFDCCDB2FF8E}"/>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6" name="Oval 595">
                  <a:extLst>
                    <a:ext uri="{FF2B5EF4-FFF2-40B4-BE49-F238E27FC236}">
                      <a16:creationId xmlns:a16="http://schemas.microsoft.com/office/drawing/2014/main" id="{74C4F824-4759-ACBB-BC9D-0CD16F540B58}"/>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597" name="Oval 596">
                  <a:extLst>
                    <a:ext uri="{FF2B5EF4-FFF2-40B4-BE49-F238E27FC236}">
                      <a16:creationId xmlns:a16="http://schemas.microsoft.com/office/drawing/2014/main" id="{8062ECCD-A7AB-D87C-3146-AEE54C3E661C}"/>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372" name="Rectangle 371">
              <a:extLst>
                <a:ext uri="{FF2B5EF4-FFF2-40B4-BE49-F238E27FC236}">
                  <a16:creationId xmlns:a16="http://schemas.microsoft.com/office/drawing/2014/main" id="{C07CE244-FE75-0CFC-426C-56A098694C39}"/>
                </a:ext>
              </a:extLst>
            </p:cNvPr>
            <p:cNvSpPr/>
            <p:nvPr/>
          </p:nvSpPr>
          <p:spPr>
            <a:xfrm>
              <a:off x="6099310" y="3929963"/>
              <a:ext cx="1454813" cy="1325422"/>
            </a:xfrm>
            <a:prstGeom prst="rect">
              <a:avLst/>
            </a:prstGeom>
            <a:no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374" name="Right Brace 373">
              <a:extLst>
                <a:ext uri="{FF2B5EF4-FFF2-40B4-BE49-F238E27FC236}">
                  <a16:creationId xmlns:a16="http://schemas.microsoft.com/office/drawing/2014/main" id="{EDCB0FFE-904E-0B4E-A768-CFE908ADC9A6}"/>
                </a:ext>
              </a:extLst>
            </p:cNvPr>
            <p:cNvSpPr/>
            <p:nvPr/>
          </p:nvSpPr>
          <p:spPr>
            <a:xfrm rot="5400000">
              <a:off x="6735918" y="4695176"/>
              <a:ext cx="174978" cy="1454814"/>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noProof="0" dirty="0"/>
            </a:p>
          </p:txBody>
        </p:sp>
        <p:sp>
          <p:nvSpPr>
            <p:cNvPr id="375" name="TextBox 374">
              <a:extLst>
                <a:ext uri="{FF2B5EF4-FFF2-40B4-BE49-F238E27FC236}">
                  <a16:creationId xmlns:a16="http://schemas.microsoft.com/office/drawing/2014/main" id="{32D32F67-C320-0D60-A474-241FC7D245FC}"/>
                </a:ext>
              </a:extLst>
            </p:cNvPr>
            <p:cNvSpPr txBox="1"/>
            <p:nvPr/>
          </p:nvSpPr>
          <p:spPr>
            <a:xfrm>
              <a:off x="5963709" y="5455569"/>
              <a:ext cx="1758879" cy="590931"/>
            </a:xfrm>
            <a:prstGeom prst="rect">
              <a:avLst/>
            </a:prstGeom>
            <a:noFill/>
          </p:spPr>
          <p:txBody>
            <a:bodyPr wrap="none" rtlCol="0">
              <a:spAutoFit/>
            </a:bodyPr>
            <a:lstStyle/>
            <a:p>
              <a:pPr algn="ctr">
                <a:lnSpc>
                  <a:spcPct val="90000"/>
                </a:lnSpc>
              </a:pPr>
              <a:r>
                <a:rPr lang="pt-BR" sz="1200" noProof="0" dirty="0"/>
                <a:t>7 símbolos/</a:t>
              </a:r>
              <a:r>
                <a:rPr lang="pt-BR" sz="1200" noProof="0" dirty="0" err="1"/>
                <a:t>subportadora</a:t>
              </a:r>
              <a:endParaRPr lang="pt-BR" sz="1200" noProof="0" dirty="0"/>
            </a:p>
            <a:p>
              <a:pPr algn="ctr">
                <a:lnSpc>
                  <a:spcPct val="90000"/>
                </a:lnSpc>
              </a:pPr>
              <a:r>
                <a:rPr lang="pt-BR" sz="1200" noProof="0" dirty="0"/>
                <a:t>0,5 </a:t>
              </a:r>
              <a:r>
                <a:rPr lang="pt-BR" sz="1200" noProof="0" dirty="0" err="1"/>
                <a:t>ms</a:t>
              </a:r>
              <a:endParaRPr lang="pt-BR" sz="1200" noProof="0" dirty="0"/>
            </a:p>
            <a:p>
              <a:pPr algn="ctr">
                <a:lnSpc>
                  <a:spcPct val="90000"/>
                </a:lnSpc>
              </a:pPr>
              <a:r>
                <a:rPr lang="pt-BR" sz="1200" b="1" noProof="0" dirty="0">
                  <a:solidFill>
                    <a:srgbClr val="C00000"/>
                  </a:solidFill>
                </a:rPr>
                <a:t>1 LTE PRB</a:t>
              </a:r>
            </a:p>
          </p:txBody>
        </p:sp>
      </p:grpSp>
      <p:grpSp>
        <p:nvGrpSpPr>
          <p:cNvPr id="787" name="Group 786">
            <a:extLst>
              <a:ext uri="{FF2B5EF4-FFF2-40B4-BE49-F238E27FC236}">
                <a16:creationId xmlns:a16="http://schemas.microsoft.com/office/drawing/2014/main" id="{249D496A-8AA2-C5DE-3B7A-6634A084556C}"/>
              </a:ext>
            </a:extLst>
          </p:cNvPr>
          <p:cNvGrpSpPr/>
          <p:nvPr/>
        </p:nvGrpSpPr>
        <p:grpSpPr>
          <a:xfrm>
            <a:off x="9802565" y="3915014"/>
            <a:ext cx="1462123" cy="1402207"/>
            <a:chOff x="9493184" y="3995034"/>
            <a:chExt cx="1462123" cy="1402207"/>
          </a:xfrm>
        </p:grpSpPr>
        <p:grpSp>
          <p:nvGrpSpPr>
            <p:cNvPr id="788" name="Group 787">
              <a:extLst>
                <a:ext uri="{FF2B5EF4-FFF2-40B4-BE49-F238E27FC236}">
                  <a16:creationId xmlns:a16="http://schemas.microsoft.com/office/drawing/2014/main" id="{70696124-A397-F792-7DAA-12CA59290831}"/>
                </a:ext>
              </a:extLst>
            </p:cNvPr>
            <p:cNvGrpSpPr/>
            <p:nvPr/>
          </p:nvGrpSpPr>
          <p:grpSpPr>
            <a:xfrm rot="5400000">
              <a:off x="9523142" y="3965077"/>
              <a:ext cx="1402207" cy="1462122"/>
              <a:chOff x="3808442" y="1864744"/>
              <a:chExt cx="4034218" cy="3852658"/>
            </a:xfrm>
          </p:grpSpPr>
          <p:grpSp>
            <p:nvGrpSpPr>
              <p:cNvPr id="890" name="Group 889">
                <a:extLst>
                  <a:ext uri="{FF2B5EF4-FFF2-40B4-BE49-F238E27FC236}">
                    <a16:creationId xmlns:a16="http://schemas.microsoft.com/office/drawing/2014/main" id="{51825BBE-E6B0-3AE5-CA68-6BD4FF5B745C}"/>
                  </a:ext>
                </a:extLst>
              </p:cNvPr>
              <p:cNvGrpSpPr/>
              <p:nvPr/>
            </p:nvGrpSpPr>
            <p:grpSpPr>
              <a:xfrm>
                <a:off x="3958119" y="1878863"/>
                <a:ext cx="3809600" cy="3838539"/>
                <a:chOff x="3958119" y="1878863"/>
                <a:chExt cx="3809600" cy="3838539"/>
              </a:xfrm>
            </p:grpSpPr>
            <p:sp>
              <p:nvSpPr>
                <p:cNvPr id="892" name="Rectangle 891">
                  <a:extLst>
                    <a:ext uri="{FF2B5EF4-FFF2-40B4-BE49-F238E27FC236}">
                      <a16:creationId xmlns:a16="http://schemas.microsoft.com/office/drawing/2014/main" id="{AC41A426-A363-61E2-EFDF-71E334271322}"/>
                    </a:ext>
                  </a:extLst>
                </p:cNvPr>
                <p:cNvSpPr/>
                <p:nvPr/>
              </p:nvSpPr>
              <p:spPr>
                <a:xfrm flipV="1">
                  <a:off x="7447147" y="1881161"/>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3" name="Rectangle 892">
                  <a:extLst>
                    <a:ext uri="{FF2B5EF4-FFF2-40B4-BE49-F238E27FC236}">
                      <a16:creationId xmlns:a16="http://schemas.microsoft.com/office/drawing/2014/main" id="{F0514A26-3E82-84EE-BDFF-D3C3A901F73B}"/>
                    </a:ext>
                  </a:extLst>
                </p:cNvPr>
                <p:cNvSpPr/>
                <p:nvPr/>
              </p:nvSpPr>
              <p:spPr>
                <a:xfrm flipV="1">
                  <a:off x="7126575" y="1880395"/>
                  <a:ext cx="320572" cy="3833832"/>
                </a:xfrm>
                <a:prstGeom prst="rect">
                  <a:avLst/>
                </a:prstGeom>
                <a:solidFill>
                  <a:srgbClr val="949E2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4" name="Rectangle 893">
                  <a:extLst>
                    <a:ext uri="{FF2B5EF4-FFF2-40B4-BE49-F238E27FC236}">
                      <a16:creationId xmlns:a16="http://schemas.microsoft.com/office/drawing/2014/main" id="{5F2B8A77-BC0A-1A17-3DE8-690A78CBF63F}"/>
                    </a:ext>
                  </a:extLst>
                </p:cNvPr>
                <p:cNvSpPr/>
                <p:nvPr/>
              </p:nvSpPr>
              <p:spPr>
                <a:xfrm flipV="1">
                  <a:off x="6806003" y="1879629"/>
                  <a:ext cx="320572" cy="3833832"/>
                </a:xfrm>
                <a:prstGeom prst="rect">
                  <a:avLst/>
                </a:prstGeom>
                <a:solidFill>
                  <a:srgbClr val="50A79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5" name="Rectangle 894">
                  <a:extLst>
                    <a:ext uri="{FF2B5EF4-FFF2-40B4-BE49-F238E27FC236}">
                      <a16:creationId xmlns:a16="http://schemas.microsoft.com/office/drawing/2014/main" id="{1245DFBD-970D-93CB-23CE-FE78C0CE1E85}"/>
                    </a:ext>
                  </a:extLst>
                </p:cNvPr>
                <p:cNvSpPr/>
                <p:nvPr/>
              </p:nvSpPr>
              <p:spPr>
                <a:xfrm flipV="1">
                  <a:off x="6491781" y="1878863"/>
                  <a:ext cx="320572" cy="3833832"/>
                </a:xfrm>
                <a:prstGeom prst="rect">
                  <a:avLst/>
                </a:prstGeom>
                <a:solidFill>
                  <a:srgbClr val="4F9A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6" name="Rectangle 895">
                  <a:extLst>
                    <a:ext uri="{FF2B5EF4-FFF2-40B4-BE49-F238E27FC236}">
                      <a16:creationId xmlns:a16="http://schemas.microsoft.com/office/drawing/2014/main" id="{8C95AF6E-1A18-5DD2-7FC7-0CC343D02C4F}"/>
                    </a:ext>
                  </a:extLst>
                </p:cNvPr>
                <p:cNvSpPr/>
                <p:nvPr/>
              </p:nvSpPr>
              <p:spPr>
                <a:xfrm flipV="1">
                  <a:off x="6174384" y="1881272"/>
                  <a:ext cx="320572" cy="3833832"/>
                </a:xfrm>
                <a:prstGeom prst="rect">
                  <a:avLst/>
                </a:prstGeom>
                <a:solidFill>
                  <a:srgbClr val="8C88B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7" name="Rectangle 896">
                  <a:extLst>
                    <a:ext uri="{FF2B5EF4-FFF2-40B4-BE49-F238E27FC236}">
                      <a16:creationId xmlns:a16="http://schemas.microsoft.com/office/drawing/2014/main" id="{DA2366E3-9A61-7D10-2CE0-605E62C4F1EA}"/>
                    </a:ext>
                  </a:extLst>
                </p:cNvPr>
                <p:cNvSpPr/>
                <p:nvPr/>
              </p:nvSpPr>
              <p:spPr>
                <a:xfrm flipV="1">
                  <a:off x="5543035" y="1879352"/>
                  <a:ext cx="320572" cy="3833832"/>
                </a:xfrm>
                <a:prstGeom prst="rect">
                  <a:avLst/>
                </a:prstGeom>
                <a:solidFill>
                  <a:srgbClr val="C2514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8" name="Rectangle 897">
                  <a:extLst>
                    <a:ext uri="{FF2B5EF4-FFF2-40B4-BE49-F238E27FC236}">
                      <a16:creationId xmlns:a16="http://schemas.microsoft.com/office/drawing/2014/main" id="{D92CD168-A676-5C89-7814-A46054A08024}"/>
                    </a:ext>
                  </a:extLst>
                </p:cNvPr>
                <p:cNvSpPr/>
                <p:nvPr/>
              </p:nvSpPr>
              <p:spPr>
                <a:xfrm flipV="1">
                  <a:off x="5228069" y="1879352"/>
                  <a:ext cx="320572" cy="3833832"/>
                </a:xfrm>
                <a:prstGeom prst="rect">
                  <a:avLst/>
                </a:prstGeom>
                <a:solidFill>
                  <a:srgbClr val="B55F3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99" name="Rectangle 898">
                  <a:extLst>
                    <a:ext uri="{FF2B5EF4-FFF2-40B4-BE49-F238E27FC236}">
                      <a16:creationId xmlns:a16="http://schemas.microsoft.com/office/drawing/2014/main" id="{38954C7F-F96C-B997-4546-CA88D7120304}"/>
                    </a:ext>
                  </a:extLst>
                </p:cNvPr>
                <p:cNvSpPr/>
                <p:nvPr/>
              </p:nvSpPr>
              <p:spPr>
                <a:xfrm flipV="1">
                  <a:off x="5861536" y="1879352"/>
                  <a:ext cx="320572" cy="3833832"/>
                </a:xfrm>
                <a:prstGeom prst="rect">
                  <a:avLst/>
                </a:prstGeom>
                <a:solidFill>
                  <a:srgbClr val="BF557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00" name="Rectangle 899">
                  <a:extLst>
                    <a:ext uri="{FF2B5EF4-FFF2-40B4-BE49-F238E27FC236}">
                      <a16:creationId xmlns:a16="http://schemas.microsoft.com/office/drawing/2014/main" id="{F1B4E95D-6CAF-5927-AE4A-42AF7D0D5125}"/>
                    </a:ext>
                  </a:extLst>
                </p:cNvPr>
                <p:cNvSpPr/>
                <p:nvPr/>
              </p:nvSpPr>
              <p:spPr>
                <a:xfrm flipV="1">
                  <a:off x="4911428" y="1879352"/>
                  <a:ext cx="320572" cy="3833832"/>
                </a:xfrm>
                <a:prstGeom prst="rect">
                  <a:avLst/>
                </a:prstGeom>
                <a:solidFill>
                  <a:srgbClr val="B19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01" name="Rectangle 900">
                  <a:extLst>
                    <a:ext uri="{FF2B5EF4-FFF2-40B4-BE49-F238E27FC236}">
                      <a16:creationId xmlns:a16="http://schemas.microsoft.com/office/drawing/2014/main" id="{E07FA3E3-2DE7-2BBE-F550-4A6CBEBC43F3}"/>
                    </a:ext>
                  </a:extLst>
                </p:cNvPr>
                <p:cNvSpPr/>
                <p:nvPr/>
              </p:nvSpPr>
              <p:spPr>
                <a:xfrm flipV="1">
                  <a:off x="4594787" y="1879352"/>
                  <a:ext cx="320572" cy="3833832"/>
                </a:xfrm>
                <a:prstGeom prst="rect">
                  <a:avLst/>
                </a:prstGeom>
                <a:solidFill>
                  <a:srgbClr val="9DA13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02" name="Rectangle 901">
                  <a:extLst>
                    <a:ext uri="{FF2B5EF4-FFF2-40B4-BE49-F238E27FC236}">
                      <a16:creationId xmlns:a16="http://schemas.microsoft.com/office/drawing/2014/main" id="{B2E477D9-A069-10D9-F0C4-F9B84AD63B70}"/>
                    </a:ext>
                  </a:extLst>
                </p:cNvPr>
                <p:cNvSpPr/>
                <p:nvPr/>
              </p:nvSpPr>
              <p:spPr>
                <a:xfrm flipV="1">
                  <a:off x="4276453" y="1879438"/>
                  <a:ext cx="320572" cy="3833832"/>
                </a:xfrm>
                <a:prstGeom prst="rect">
                  <a:avLst/>
                </a:prstGeom>
                <a:solidFill>
                  <a:srgbClr val="56A2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903" name="Rectangle 902">
                  <a:extLst>
                    <a:ext uri="{FF2B5EF4-FFF2-40B4-BE49-F238E27FC236}">
                      <a16:creationId xmlns:a16="http://schemas.microsoft.com/office/drawing/2014/main" id="{D9384AA4-743B-3977-ABAF-6F5701F39604}"/>
                    </a:ext>
                  </a:extLst>
                </p:cNvPr>
                <p:cNvSpPr/>
                <p:nvPr/>
              </p:nvSpPr>
              <p:spPr>
                <a:xfrm flipV="1">
                  <a:off x="3958119" y="1883570"/>
                  <a:ext cx="320572" cy="3833832"/>
                </a:xfrm>
                <a:prstGeom prst="rect">
                  <a:avLst/>
                </a:prstGeom>
                <a:solidFill>
                  <a:srgbClr val="5091B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cxnSp>
            <p:nvCxnSpPr>
              <p:cNvPr id="891" name="Straight Connector 890">
                <a:extLst>
                  <a:ext uri="{FF2B5EF4-FFF2-40B4-BE49-F238E27FC236}">
                    <a16:creationId xmlns:a16="http://schemas.microsoft.com/office/drawing/2014/main" id="{41BBA7A4-6551-AA79-5C58-8CD4C6601445}"/>
                  </a:ext>
                </a:extLst>
              </p:cNvPr>
              <p:cNvCxnSpPr/>
              <p:nvPr/>
            </p:nvCxnSpPr>
            <p:spPr>
              <a:xfrm>
                <a:off x="3808442" y="1864744"/>
                <a:ext cx="4034218"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89" name="Group 788">
              <a:extLst>
                <a:ext uri="{FF2B5EF4-FFF2-40B4-BE49-F238E27FC236}">
                  <a16:creationId xmlns:a16="http://schemas.microsoft.com/office/drawing/2014/main" id="{0DE3A6D0-719B-7F4A-DC5B-DBF45286E1C4}"/>
                </a:ext>
              </a:extLst>
            </p:cNvPr>
            <p:cNvGrpSpPr/>
            <p:nvPr/>
          </p:nvGrpSpPr>
          <p:grpSpPr>
            <a:xfrm>
              <a:off x="9493184" y="4045402"/>
              <a:ext cx="1455728" cy="1325742"/>
              <a:chOff x="9493184" y="4045402"/>
              <a:chExt cx="1455728" cy="1325742"/>
            </a:xfrm>
          </p:grpSpPr>
          <p:cxnSp>
            <p:nvCxnSpPr>
              <p:cNvPr id="790" name="Straight Connector 789">
                <a:extLst>
                  <a:ext uri="{FF2B5EF4-FFF2-40B4-BE49-F238E27FC236}">
                    <a16:creationId xmlns:a16="http://schemas.microsoft.com/office/drawing/2014/main" id="{87C73534-AE99-C644-6DCE-82BCA51B7AFB}"/>
                  </a:ext>
                </a:extLst>
              </p:cNvPr>
              <p:cNvCxnSpPr/>
              <p:nvPr/>
            </p:nvCxnSpPr>
            <p:spPr>
              <a:xfrm>
                <a:off x="9703487" y="4046838"/>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1" name="Straight Connector 790">
                <a:extLst>
                  <a:ext uri="{FF2B5EF4-FFF2-40B4-BE49-F238E27FC236}">
                    <a16:creationId xmlns:a16="http://schemas.microsoft.com/office/drawing/2014/main" id="{CDA392DE-2111-18AF-D9B7-EAB59B8CB87E}"/>
                  </a:ext>
                </a:extLst>
              </p:cNvPr>
              <p:cNvCxnSpPr/>
              <p:nvPr/>
            </p:nvCxnSpPr>
            <p:spPr>
              <a:xfrm>
                <a:off x="9910127" y="4046264"/>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7203B7DD-62EA-11D2-138C-9C075EA4E12B}"/>
                  </a:ext>
                </a:extLst>
              </p:cNvPr>
              <p:cNvCxnSpPr/>
              <p:nvPr/>
            </p:nvCxnSpPr>
            <p:spPr>
              <a:xfrm>
                <a:off x="10116987" y="4045977"/>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3" name="Straight Connector 792">
                <a:extLst>
                  <a:ext uri="{FF2B5EF4-FFF2-40B4-BE49-F238E27FC236}">
                    <a16:creationId xmlns:a16="http://schemas.microsoft.com/office/drawing/2014/main" id="{4B525569-B5D3-072E-EE11-05C8C92AFDED}"/>
                  </a:ext>
                </a:extLst>
              </p:cNvPr>
              <p:cNvCxnSpPr/>
              <p:nvPr/>
            </p:nvCxnSpPr>
            <p:spPr>
              <a:xfrm>
                <a:off x="10323848" y="4045689"/>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6B18B238-05C9-9428-3445-A78AC32F7F34}"/>
                  </a:ext>
                </a:extLst>
              </p:cNvPr>
              <p:cNvCxnSpPr/>
              <p:nvPr/>
            </p:nvCxnSpPr>
            <p:spPr>
              <a:xfrm>
                <a:off x="10531897" y="4045402"/>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30E7BE62-E5B5-6F3D-9610-B9B12DB46ADD}"/>
                  </a:ext>
                </a:extLst>
              </p:cNvPr>
              <p:cNvCxnSpPr/>
              <p:nvPr/>
            </p:nvCxnSpPr>
            <p:spPr>
              <a:xfrm>
                <a:off x="10739947" y="4046206"/>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2F3DE7FE-2188-5F16-490B-5F4ACB86DD7B}"/>
                  </a:ext>
                </a:extLst>
              </p:cNvPr>
              <p:cNvCxnSpPr/>
              <p:nvPr/>
            </p:nvCxnSpPr>
            <p:spPr>
              <a:xfrm>
                <a:off x="10947997" y="4047010"/>
                <a:ext cx="915" cy="1324134"/>
              </a:xfrm>
              <a:prstGeom prst="line">
                <a:avLst/>
              </a:prstGeom>
              <a:ln w="95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797" name="Group 796">
                <a:extLst>
                  <a:ext uri="{FF2B5EF4-FFF2-40B4-BE49-F238E27FC236}">
                    <a16:creationId xmlns:a16="http://schemas.microsoft.com/office/drawing/2014/main" id="{812FB980-F4A3-7813-0F62-A4935CAB9DF9}"/>
                  </a:ext>
                </a:extLst>
              </p:cNvPr>
              <p:cNvGrpSpPr/>
              <p:nvPr/>
            </p:nvGrpSpPr>
            <p:grpSpPr>
              <a:xfrm>
                <a:off x="9549413" y="4062338"/>
                <a:ext cx="1340563" cy="1293506"/>
                <a:chOff x="4097446" y="1927932"/>
                <a:chExt cx="3578168" cy="3765304"/>
              </a:xfrm>
            </p:grpSpPr>
            <p:grpSp>
              <p:nvGrpSpPr>
                <p:cNvPr id="799" name="Group 798">
                  <a:extLst>
                    <a:ext uri="{FF2B5EF4-FFF2-40B4-BE49-F238E27FC236}">
                      <a16:creationId xmlns:a16="http://schemas.microsoft.com/office/drawing/2014/main" id="{636C0BB8-B602-FC2F-2205-A7B62652D508}"/>
                    </a:ext>
                  </a:extLst>
                </p:cNvPr>
                <p:cNvGrpSpPr/>
                <p:nvPr/>
              </p:nvGrpSpPr>
              <p:grpSpPr>
                <a:xfrm>
                  <a:off x="4097446" y="1931178"/>
                  <a:ext cx="237326" cy="3759865"/>
                  <a:chOff x="4129345" y="1931178"/>
                  <a:chExt cx="237326" cy="3759865"/>
                </a:xfrm>
              </p:grpSpPr>
              <p:sp>
                <p:nvSpPr>
                  <p:cNvPr id="878" name="Oval 877">
                    <a:extLst>
                      <a:ext uri="{FF2B5EF4-FFF2-40B4-BE49-F238E27FC236}">
                        <a16:creationId xmlns:a16="http://schemas.microsoft.com/office/drawing/2014/main" id="{956A1630-4878-4707-486B-62DE7AD3E68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9" name="Oval 878">
                    <a:extLst>
                      <a:ext uri="{FF2B5EF4-FFF2-40B4-BE49-F238E27FC236}">
                        <a16:creationId xmlns:a16="http://schemas.microsoft.com/office/drawing/2014/main" id="{B4A51B48-601D-E68C-FE1A-BD4D9FCFD255}"/>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0" name="Oval 879">
                    <a:extLst>
                      <a:ext uri="{FF2B5EF4-FFF2-40B4-BE49-F238E27FC236}">
                        <a16:creationId xmlns:a16="http://schemas.microsoft.com/office/drawing/2014/main" id="{7629F813-218D-09B9-793A-97F1ACC8BE86}"/>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1" name="Oval 880">
                    <a:extLst>
                      <a:ext uri="{FF2B5EF4-FFF2-40B4-BE49-F238E27FC236}">
                        <a16:creationId xmlns:a16="http://schemas.microsoft.com/office/drawing/2014/main" id="{F4A2A2F9-EB2E-1D64-AED3-098B7F8D231D}"/>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2" name="Oval 881">
                    <a:extLst>
                      <a:ext uri="{FF2B5EF4-FFF2-40B4-BE49-F238E27FC236}">
                        <a16:creationId xmlns:a16="http://schemas.microsoft.com/office/drawing/2014/main" id="{F81F0B03-5667-457F-364A-7D4292204077}"/>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3" name="Oval 882">
                    <a:extLst>
                      <a:ext uri="{FF2B5EF4-FFF2-40B4-BE49-F238E27FC236}">
                        <a16:creationId xmlns:a16="http://schemas.microsoft.com/office/drawing/2014/main" id="{0C205246-D590-8CA6-CA5A-C32EA5EA2095}"/>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4" name="Oval 883">
                    <a:extLst>
                      <a:ext uri="{FF2B5EF4-FFF2-40B4-BE49-F238E27FC236}">
                        <a16:creationId xmlns:a16="http://schemas.microsoft.com/office/drawing/2014/main" id="{8C126ABD-55DC-0BB6-E740-2847E7C9554B}"/>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5" name="Oval 884">
                    <a:extLst>
                      <a:ext uri="{FF2B5EF4-FFF2-40B4-BE49-F238E27FC236}">
                        <a16:creationId xmlns:a16="http://schemas.microsoft.com/office/drawing/2014/main" id="{140D21DE-1CDD-1A54-8EEB-67FD7E72DF87}"/>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6" name="Oval 885">
                    <a:extLst>
                      <a:ext uri="{FF2B5EF4-FFF2-40B4-BE49-F238E27FC236}">
                        <a16:creationId xmlns:a16="http://schemas.microsoft.com/office/drawing/2014/main" id="{5F18BBA3-414B-37FD-F211-A58A829E7372}"/>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7" name="Oval 886">
                    <a:extLst>
                      <a:ext uri="{FF2B5EF4-FFF2-40B4-BE49-F238E27FC236}">
                        <a16:creationId xmlns:a16="http://schemas.microsoft.com/office/drawing/2014/main" id="{C73C51BA-8116-46DD-8D77-AB8E50DBF968}"/>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8" name="Oval 887">
                    <a:extLst>
                      <a:ext uri="{FF2B5EF4-FFF2-40B4-BE49-F238E27FC236}">
                        <a16:creationId xmlns:a16="http://schemas.microsoft.com/office/drawing/2014/main" id="{8CFF53BB-408B-ECCA-E641-CF77E05A9858}"/>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89" name="Oval 888">
                    <a:extLst>
                      <a:ext uri="{FF2B5EF4-FFF2-40B4-BE49-F238E27FC236}">
                        <a16:creationId xmlns:a16="http://schemas.microsoft.com/office/drawing/2014/main" id="{AC75BFF2-14E4-88FB-AF55-F167CCD4BF95}"/>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800" name="Group 799">
                  <a:extLst>
                    <a:ext uri="{FF2B5EF4-FFF2-40B4-BE49-F238E27FC236}">
                      <a16:creationId xmlns:a16="http://schemas.microsoft.com/office/drawing/2014/main" id="{49FA0305-2862-28B1-F4AE-36505BA9E5F3}"/>
                    </a:ext>
                  </a:extLst>
                </p:cNvPr>
                <p:cNvGrpSpPr/>
                <p:nvPr/>
              </p:nvGrpSpPr>
              <p:grpSpPr>
                <a:xfrm>
                  <a:off x="4654253" y="1933143"/>
                  <a:ext cx="237326" cy="3759865"/>
                  <a:chOff x="4129345" y="1931178"/>
                  <a:chExt cx="237326" cy="3759865"/>
                </a:xfrm>
              </p:grpSpPr>
              <p:sp>
                <p:nvSpPr>
                  <p:cNvPr id="866" name="Oval 865">
                    <a:extLst>
                      <a:ext uri="{FF2B5EF4-FFF2-40B4-BE49-F238E27FC236}">
                        <a16:creationId xmlns:a16="http://schemas.microsoft.com/office/drawing/2014/main" id="{AF3FF353-301B-4903-6182-8223D65DE2C2}"/>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7" name="Oval 866">
                    <a:extLst>
                      <a:ext uri="{FF2B5EF4-FFF2-40B4-BE49-F238E27FC236}">
                        <a16:creationId xmlns:a16="http://schemas.microsoft.com/office/drawing/2014/main" id="{ECCD3657-1D0E-FCBB-049E-D051765F50E0}"/>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8" name="Oval 867">
                    <a:extLst>
                      <a:ext uri="{FF2B5EF4-FFF2-40B4-BE49-F238E27FC236}">
                        <a16:creationId xmlns:a16="http://schemas.microsoft.com/office/drawing/2014/main" id="{9016CD9C-FDF6-506B-C2A8-FF109F0A9AFE}"/>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9" name="Oval 868">
                    <a:extLst>
                      <a:ext uri="{FF2B5EF4-FFF2-40B4-BE49-F238E27FC236}">
                        <a16:creationId xmlns:a16="http://schemas.microsoft.com/office/drawing/2014/main" id="{28DAFF1A-D836-7F78-F255-CE63E94BDE93}"/>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0" name="Oval 869">
                    <a:extLst>
                      <a:ext uri="{FF2B5EF4-FFF2-40B4-BE49-F238E27FC236}">
                        <a16:creationId xmlns:a16="http://schemas.microsoft.com/office/drawing/2014/main" id="{03B4E75C-8BDD-DA8F-5FE6-C2F5E01EC02E}"/>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1" name="Oval 870">
                    <a:extLst>
                      <a:ext uri="{FF2B5EF4-FFF2-40B4-BE49-F238E27FC236}">
                        <a16:creationId xmlns:a16="http://schemas.microsoft.com/office/drawing/2014/main" id="{A3142CF6-9367-776F-F3E7-188CB702370C}"/>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2" name="Oval 871">
                    <a:extLst>
                      <a:ext uri="{FF2B5EF4-FFF2-40B4-BE49-F238E27FC236}">
                        <a16:creationId xmlns:a16="http://schemas.microsoft.com/office/drawing/2014/main" id="{40FCC2A2-C7EC-FB88-DB5E-D7E0D300CB7E}"/>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3" name="Oval 872">
                    <a:extLst>
                      <a:ext uri="{FF2B5EF4-FFF2-40B4-BE49-F238E27FC236}">
                        <a16:creationId xmlns:a16="http://schemas.microsoft.com/office/drawing/2014/main" id="{B09E451D-49B1-9D0D-ECAC-E5E6584FE6AB}"/>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4" name="Oval 873">
                    <a:extLst>
                      <a:ext uri="{FF2B5EF4-FFF2-40B4-BE49-F238E27FC236}">
                        <a16:creationId xmlns:a16="http://schemas.microsoft.com/office/drawing/2014/main" id="{260C18CC-635E-A799-088B-358D31123F84}"/>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5" name="Oval 874">
                    <a:extLst>
                      <a:ext uri="{FF2B5EF4-FFF2-40B4-BE49-F238E27FC236}">
                        <a16:creationId xmlns:a16="http://schemas.microsoft.com/office/drawing/2014/main" id="{15E2B2DC-B769-24A0-3E30-3A359E865492}"/>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6" name="Oval 875">
                    <a:extLst>
                      <a:ext uri="{FF2B5EF4-FFF2-40B4-BE49-F238E27FC236}">
                        <a16:creationId xmlns:a16="http://schemas.microsoft.com/office/drawing/2014/main" id="{03E50D5C-6CCB-BE41-5FA7-18625B0C64DB}"/>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77" name="Oval 876">
                    <a:extLst>
                      <a:ext uri="{FF2B5EF4-FFF2-40B4-BE49-F238E27FC236}">
                        <a16:creationId xmlns:a16="http://schemas.microsoft.com/office/drawing/2014/main" id="{DA58FD1A-C3A0-57E8-1962-B723A99E44C1}"/>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801" name="Group 800">
                  <a:extLst>
                    <a:ext uri="{FF2B5EF4-FFF2-40B4-BE49-F238E27FC236}">
                      <a16:creationId xmlns:a16="http://schemas.microsoft.com/office/drawing/2014/main" id="{0B1D55D7-B2CC-9072-0578-2189F6BC0AD2}"/>
                    </a:ext>
                  </a:extLst>
                </p:cNvPr>
                <p:cNvGrpSpPr/>
                <p:nvPr/>
              </p:nvGrpSpPr>
              <p:grpSpPr>
                <a:xfrm>
                  <a:off x="5211060" y="1931406"/>
                  <a:ext cx="237326" cy="3759865"/>
                  <a:chOff x="4129345" y="1931178"/>
                  <a:chExt cx="237326" cy="3759865"/>
                </a:xfrm>
              </p:grpSpPr>
              <p:sp>
                <p:nvSpPr>
                  <p:cNvPr id="854" name="Oval 853">
                    <a:extLst>
                      <a:ext uri="{FF2B5EF4-FFF2-40B4-BE49-F238E27FC236}">
                        <a16:creationId xmlns:a16="http://schemas.microsoft.com/office/drawing/2014/main" id="{29B12B9C-832B-CAE0-E47D-8FB14BBD171C}"/>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5" name="Oval 854">
                    <a:extLst>
                      <a:ext uri="{FF2B5EF4-FFF2-40B4-BE49-F238E27FC236}">
                        <a16:creationId xmlns:a16="http://schemas.microsoft.com/office/drawing/2014/main" id="{4531E44D-F15C-FDA6-1554-2E2CD7C12F87}"/>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6" name="Oval 855">
                    <a:extLst>
                      <a:ext uri="{FF2B5EF4-FFF2-40B4-BE49-F238E27FC236}">
                        <a16:creationId xmlns:a16="http://schemas.microsoft.com/office/drawing/2014/main" id="{03AFB587-1470-AB75-CF3A-EBE8C611E802}"/>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7" name="Oval 856">
                    <a:extLst>
                      <a:ext uri="{FF2B5EF4-FFF2-40B4-BE49-F238E27FC236}">
                        <a16:creationId xmlns:a16="http://schemas.microsoft.com/office/drawing/2014/main" id="{61365026-3718-4591-D168-747F58E9A00A}"/>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8" name="Oval 857">
                    <a:extLst>
                      <a:ext uri="{FF2B5EF4-FFF2-40B4-BE49-F238E27FC236}">
                        <a16:creationId xmlns:a16="http://schemas.microsoft.com/office/drawing/2014/main" id="{7085B554-8DEB-4C93-93EA-1DE8D149485F}"/>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9" name="Oval 858">
                    <a:extLst>
                      <a:ext uri="{FF2B5EF4-FFF2-40B4-BE49-F238E27FC236}">
                        <a16:creationId xmlns:a16="http://schemas.microsoft.com/office/drawing/2014/main" id="{B4BE14A4-6920-1DFF-892A-59BFB023611C}"/>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0" name="Oval 859">
                    <a:extLst>
                      <a:ext uri="{FF2B5EF4-FFF2-40B4-BE49-F238E27FC236}">
                        <a16:creationId xmlns:a16="http://schemas.microsoft.com/office/drawing/2014/main" id="{E539EE73-AA51-589D-EFD0-E7BC6E151493}"/>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1" name="Oval 860">
                    <a:extLst>
                      <a:ext uri="{FF2B5EF4-FFF2-40B4-BE49-F238E27FC236}">
                        <a16:creationId xmlns:a16="http://schemas.microsoft.com/office/drawing/2014/main" id="{611C9A50-8DD3-7128-FFAF-02179ED58FCE}"/>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2" name="Oval 861">
                    <a:extLst>
                      <a:ext uri="{FF2B5EF4-FFF2-40B4-BE49-F238E27FC236}">
                        <a16:creationId xmlns:a16="http://schemas.microsoft.com/office/drawing/2014/main" id="{E2DF3DDC-D4FF-B869-F211-DD8046E94D5F}"/>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3" name="Oval 862">
                    <a:extLst>
                      <a:ext uri="{FF2B5EF4-FFF2-40B4-BE49-F238E27FC236}">
                        <a16:creationId xmlns:a16="http://schemas.microsoft.com/office/drawing/2014/main" id="{A503F46E-C91C-CFB7-BA6E-0A9E80016512}"/>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4" name="Oval 863">
                    <a:extLst>
                      <a:ext uri="{FF2B5EF4-FFF2-40B4-BE49-F238E27FC236}">
                        <a16:creationId xmlns:a16="http://schemas.microsoft.com/office/drawing/2014/main" id="{9B1F9E2D-09BD-BCD4-ACDA-5031265B385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65" name="Oval 864">
                    <a:extLst>
                      <a:ext uri="{FF2B5EF4-FFF2-40B4-BE49-F238E27FC236}">
                        <a16:creationId xmlns:a16="http://schemas.microsoft.com/office/drawing/2014/main" id="{A1165E31-457B-6C55-4F18-313DB9ACE406}"/>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802" name="Group 801">
                  <a:extLst>
                    <a:ext uri="{FF2B5EF4-FFF2-40B4-BE49-F238E27FC236}">
                      <a16:creationId xmlns:a16="http://schemas.microsoft.com/office/drawing/2014/main" id="{833203DE-6722-141D-2881-5D597D524F3A}"/>
                    </a:ext>
                  </a:extLst>
                </p:cNvPr>
                <p:cNvGrpSpPr/>
                <p:nvPr/>
              </p:nvGrpSpPr>
              <p:grpSpPr>
                <a:xfrm>
                  <a:off x="5767867" y="1933371"/>
                  <a:ext cx="237326" cy="3759865"/>
                  <a:chOff x="4129345" y="1931178"/>
                  <a:chExt cx="237326" cy="3759865"/>
                </a:xfrm>
              </p:grpSpPr>
              <p:sp>
                <p:nvSpPr>
                  <p:cNvPr id="842" name="Oval 841">
                    <a:extLst>
                      <a:ext uri="{FF2B5EF4-FFF2-40B4-BE49-F238E27FC236}">
                        <a16:creationId xmlns:a16="http://schemas.microsoft.com/office/drawing/2014/main" id="{964D785E-3191-3734-0767-F96F35633027}"/>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3" name="Oval 842">
                    <a:extLst>
                      <a:ext uri="{FF2B5EF4-FFF2-40B4-BE49-F238E27FC236}">
                        <a16:creationId xmlns:a16="http://schemas.microsoft.com/office/drawing/2014/main" id="{7D1B8FBE-BEAC-C4E3-2B12-A3A2652943E2}"/>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4" name="Oval 843">
                    <a:extLst>
                      <a:ext uri="{FF2B5EF4-FFF2-40B4-BE49-F238E27FC236}">
                        <a16:creationId xmlns:a16="http://schemas.microsoft.com/office/drawing/2014/main" id="{8CC2F8DC-5850-1AF2-8C05-D732D53457F3}"/>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5" name="Oval 844">
                    <a:extLst>
                      <a:ext uri="{FF2B5EF4-FFF2-40B4-BE49-F238E27FC236}">
                        <a16:creationId xmlns:a16="http://schemas.microsoft.com/office/drawing/2014/main" id="{20F51109-8FB0-2665-EEB2-39D8BA2FC278}"/>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6" name="Oval 845">
                    <a:extLst>
                      <a:ext uri="{FF2B5EF4-FFF2-40B4-BE49-F238E27FC236}">
                        <a16:creationId xmlns:a16="http://schemas.microsoft.com/office/drawing/2014/main" id="{BC4B7405-FCB2-DB6B-1DA6-4E53E3A2D5FD}"/>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7" name="Oval 846">
                    <a:extLst>
                      <a:ext uri="{FF2B5EF4-FFF2-40B4-BE49-F238E27FC236}">
                        <a16:creationId xmlns:a16="http://schemas.microsoft.com/office/drawing/2014/main" id="{4CBDC091-67AD-BA68-D6A7-0014C37E698B}"/>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8" name="Oval 847">
                    <a:extLst>
                      <a:ext uri="{FF2B5EF4-FFF2-40B4-BE49-F238E27FC236}">
                        <a16:creationId xmlns:a16="http://schemas.microsoft.com/office/drawing/2014/main" id="{0046C4E7-EA7B-5CF4-DBC3-00478F041F1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9" name="Oval 848">
                    <a:extLst>
                      <a:ext uri="{FF2B5EF4-FFF2-40B4-BE49-F238E27FC236}">
                        <a16:creationId xmlns:a16="http://schemas.microsoft.com/office/drawing/2014/main" id="{F1D94A47-AC28-84A0-066C-A30B4D41DCC2}"/>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0" name="Oval 849">
                    <a:extLst>
                      <a:ext uri="{FF2B5EF4-FFF2-40B4-BE49-F238E27FC236}">
                        <a16:creationId xmlns:a16="http://schemas.microsoft.com/office/drawing/2014/main" id="{DBD37C0C-BC90-2A6E-58CB-9432DCD2F6FC}"/>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1" name="Oval 850">
                    <a:extLst>
                      <a:ext uri="{FF2B5EF4-FFF2-40B4-BE49-F238E27FC236}">
                        <a16:creationId xmlns:a16="http://schemas.microsoft.com/office/drawing/2014/main" id="{554D69F5-7FC5-2BD8-B28F-DEFB76DBBF5B}"/>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2" name="Oval 851">
                    <a:extLst>
                      <a:ext uri="{FF2B5EF4-FFF2-40B4-BE49-F238E27FC236}">
                        <a16:creationId xmlns:a16="http://schemas.microsoft.com/office/drawing/2014/main" id="{02CDC87C-CF13-E0C7-C2D2-B95D4F6C3F05}"/>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53" name="Oval 852">
                    <a:extLst>
                      <a:ext uri="{FF2B5EF4-FFF2-40B4-BE49-F238E27FC236}">
                        <a16:creationId xmlns:a16="http://schemas.microsoft.com/office/drawing/2014/main" id="{DBCA508F-E815-1C57-DA91-42F9E91FD854}"/>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803" name="Group 802">
                  <a:extLst>
                    <a:ext uri="{FF2B5EF4-FFF2-40B4-BE49-F238E27FC236}">
                      <a16:creationId xmlns:a16="http://schemas.microsoft.com/office/drawing/2014/main" id="{3B31DD2C-B5EA-0045-4B45-79646AE9228C}"/>
                    </a:ext>
                  </a:extLst>
                </p:cNvPr>
                <p:cNvGrpSpPr/>
                <p:nvPr/>
              </p:nvGrpSpPr>
              <p:grpSpPr>
                <a:xfrm>
                  <a:off x="6324674" y="1927932"/>
                  <a:ext cx="237326" cy="3759865"/>
                  <a:chOff x="4129345" y="1931178"/>
                  <a:chExt cx="237326" cy="3759865"/>
                </a:xfrm>
              </p:grpSpPr>
              <p:sp>
                <p:nvSpPr>
                  <p:cNvPr id="830" name="Oval 829">
                    <a:extLst>
                      <a:ext uri="{FF2B5EF4-FFF2-40B4-BE49-F238E27FC236}">
                        <a16:creationId xmlns:a16="http://schemas.microsoft.com/office/drawing/2014/main" id="{E6F60E67-D8E5-B799-625B-72296E12ECC3}"/>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1" name="Oval 830">
                    <a:extLst>
                      <a:ext uri="{FF2B5EF4-FFF2-40B4-BE49-F238E27FC236}">
                        <a16:creationId xmlns:a16="http://schemas.microsoft.com/office/drawing/2014/main" id="{6A6A08ED-7222-9ACB-47CF-4BEAFC26B961}"/>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2" name="Oval 831">
                    <a:extLst>
                      <a:ext uri="{FF2B5EF4-FFF2-40B4-BE49-F238E27FC236}">
                        <a16:creationId xmlns:a16="http://schemas.microsoft.com/office/drawing/2014/main" id="{0845D5F1-434B-9036-F94B-A64A9AD44CEC}"/>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3" name="Oval 832">
                    <a:extLst>
                      <a:ext uri="{FF2B5EF4-FFF2-40B4-BE49-F238E27FC236}">
                        <a16:creationId xmlns:a16="http://schemas.microsoft.com/office/drawing/2014/main" id="{924D6790-8488-3B3D-2C53-BA8D96758AF1}"/>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4" name="Oval 833">
                    <a:extLst>
                      <a:ext uri="{FF2B5EF4-FFF2-40B4-BE49-F238E27FC236}">
                        <a16:creationId xmlns:a16="http://schemas.microsoft.com/office/drawing/2014/main" id="{E483D377-0429-B94C-0295-D6B81B2FF657}"/>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5" name="Oval 834">
                    <a:extLst>
                      <a:ext uri="{FF2B5EF4-FFF2-40B4-BE49-F238E27FC236}">
                        <a16:creationId xmlns:a16="http://schemas.microsoft.com/office/drawing/2014/main" id="{94962F16-F1F7-C59C-55E5-1AD652EB1ECA}"/>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6" name="Oval 835">
                    <a:extLst>
                      <a:ext uri="{FF2B5EF4-FFF2-40B4-BE49-F238E27FC236}">
                        <a16:creationId xmlns:a16="http://schemas.microsoft.com/office/drawing/2014/main" id="{CE2AACCF-A6BD-F1B3-096B-315453E65269}"/>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7" name="Oval 836">
                    <a:extLst>
                      <a:ext uri="{FF2B5EF4-FFF2-40B4-BE49-F238E27FC236}">
                        <a16:creationId xmlns:a16="http://schemas.microsoft.com/office/drawing/2014/main" id="{602C8ABD-1EEB-E385-384B-39FC887CC82C}"/>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8" name="Oval 837">
                    <a:extLst>
                      <a:ext uri="{FF2B5EF4-FFF2-40B4-BE49-F238E27FC236}">
                        <a16:creationId xmlns:a16="http://schemas.microsoft.com/office/drawing/2014/main" id="{250AA556-3B4A-1988-042F-558D388662E7}"/>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39" name="Oval 838">
                    <a:extLst>
                      <a:ext uri="{FF2B5EF4-FFF2-40B4-BE49-F238E27FC236}">
                        <a16:creationId xmlns:a16="http://schemas.microsoft.com/office/drawing/2014/main" id="{82B34D6D-D54E-3A3E-9EF6-D7B465F3671B}"/>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0" name="Oval 839">
                    <a:extLst>
                      <a:ext uri="{FF2B5EF4-FFF2-40B4-BE49-F238E27FC236}">
                        <a16:creationId xmlns:a16="http://schemas.microsoft.com/office/drawing/2014/main" id="{FF19DB93-214B-08D1-A5AF-57F267CF5F33}"/>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41" name="Oval 840">
                    <a:extLst>
                      <a:ext uri="{FF2B5EF4-FFF2-40B4-BE49-F238E27FC236}">
                        <a16:creationId xmlns:a16="http://schemas.microsoft.com/office/drawing/2014/main" id="{795EE44A-3047-7599-90DF-A7FE5A3DB9E9}"/>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804" name="Group 803">
                  <a:extLst>
                    <a:ext uri="{FF2B5EF4-FFF2-40B4-BE49-F238E27FC236}">
                      <a16:creationId xmlns:a16="http://schemas.microsoft.com/office/drawing/2014/main" id="{33865DFC-F5E2-65E2-F5F0-34DB62602068}"/>
                    </a:ext>
                  </a:extLst>
                </p:cNvPr>
                <p:cNvGrpSpPr/>
                <p:nvPr/>
              </p:nvGrpSpPr>
              <p:grpSpPr>
                <a:xfrm>
                  <a:off x="6881481" y="1929897"/>
                  <a:ext cx="237326" cy="3759865"/>
                  <a:chOff x="4129345" y="1931178"/>
                  <a:chExt cx="237326" cy="3759865"/>
                </a:xfrm>
              </p:grpSpPr>
              <p:sp>
                <p:nvSpPr>
                  <p:cNvPr id="818" name="Oval 817">
                    <a:extLst>
                      <a:ext uri="{FF2B5EF4-FFF2-40B4-BE49-F238E27FC236}">
                        <a16:creationId xmlns:a16="http://schemas.microsoft.com/office/drawing/2014/main" id="{34BB6951-14AB-C4C7-91E5-A797D8A2AACF}"/>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9" name="Oval 818">
                    <a:extLst>
                      <a:ext uri="{FF2B5EF4-FFF2-40B4-BE49-F238E27FC236}">
                        <a16:creationId xmlns:a16="http://schemas.microsoft.com/office/drawing/2014/main" id="{5EBCC8E6-2581-3770-6C17-71A5909D87A7}"/>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0" name="Oval 819">
                    <a:extLst>
                      <a:ext uri="{FF2B5EF4-FFF2-40B4-BE49-F238E27FC236}">
                        <a16:creationId xmlns:a16="http://schemas.microsoft.com/office/drawing/2014/main" id="{C1574D87-D986-0944-D356-8EA4C8EB2A6A}"/>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1" name="Oval 820">
                    <a:extLst>
                      <a:ext uri="{FF2B5EF4-FFF2-40B4-BE49-F238E27FC236}">
                        <a16:creationId xmlns:a16="http://schemas.microsoft.com/office/drawing/2014/main" id="{6B01931B-5CC3-000D-E30A-40CB67EDD9AA}"/>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2" name="Oval 821">
                    <a:extLst>
                      <a:ext uri="{FF2B5EF4-FFF2-40B4-BE49-F238E27FC236}">
                        <a16:creationId xmlns:a16="http://schemas.microsoft.com/office/drawing/2014/main" id="{185987A0-66D7-2442-A876-E08B9E212E82}"/>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3" name="Oval 822">
                    <a:extLst>
                      <a:ext uri="{FF2B5EF4-FFF2-40B4-BE49-F238E27FC236}">
                        <a16:creationId xmlns:a16="http://schemas.microsoft.com/office/drawing/2014/main" id="{249F6650-4AF6-5010-4E2A-AF96A9BA9DFD}"/>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4" name="Oval 823">
                    <a:extLst>
                      <a:ext uri="{FF2B5EF4-FFF2-40B4-BE49-F238E27FC236}">
                        <a16:creationId xmlns:a16="http://schemas.microsoft.com/office/drawing/2014/main" id="{DD453B71-07F0-DFD9-3B25-596843DF3A4F}"/>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5" name="Oval 824">
                    <a:extLst>
                      <a:ext uri="{FF2B5EF4-FFF2-40B4-BE49-F238E27FC236}">
                        <a16:creationId xmlns:a16="http://schemas.microsoft.com/office/drawing/2014/main" id="{C44F214D-169D-A87F-E8CF-CE45836AD067}"/>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6" name="Oval 825">
                    <a:extLst>
                      <a:ext uri="{FF2B5EF4-FFF2-40B4-BE49-F238E27FC236}">
                        <a16:creationId xmlns:a16="http://schemas.microsoft.com/office/drawing/2014/main" id="{729F695D-E4E5-24B4-BFF7-2BC6EFEF8AEA}"/>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7" name="Oval 826">
                    <a:extLst>
                      <a:ext uri="{FF2B5EF4-FFF2-40B4-BE49-F238E27FC236}">
                        <a16:creationId xmlns:a16="http://schemas.microsoft.com/office/drawing/2014/main" id="{246B934D-8DFF-51B5-2D87-FC8DB0BAC889}"/>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8" name="Oval 827">
                    <a:extLst>
                      <a:ext uri="{FF2B5EF4-FFF2-40B4-BE49-F238E27FC236}">
                        <a16:creationId xmlns:a16="http://schemas.microsoft.com/office/drawing/2014/main" id="{4F80689D-9FBC-7C37-EE96-A904757D74E2}"/>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29" name="Oval 828">
                    <a:extLst>
                      <a:ext uri="{FF2B5EF4-FFF2-40B4-BE49-F238E27FC236}">
                        <a16:creationId xmlns:a16="http://schemas.microsoft.com/office/drawing/2014/main" id="{F06F4486-77B4-428B-9F58-93927635DC80}"/>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nvGrpSpPr>
                <p:cNvPr id="805" name="Group 804">
                  <a:extLst>
                    <a:ext uri="{FF2B5EF4-FFF2-40B4-BE49-F238E27FC236}">
                      <a16:creationId xmlns:a16="http://schemas.microsoft.com/office/drawing/2014/main" id="{0E9BB7B8-687E-132F-4E74-9732FF630870}"/>
                    </a:ext>
                  </a:extLst>
                </p:cNvPr>
                <p:cNvGrpSpPr/>
                <p:nvPr/>
              </p:nvGrpSpPr>
              <p:grpSpPr>
                <a:xfrm>
                  <a:off x="7438288" y="1928160"/>
                  <a:ext cx="237326" cy="3759865"/>
                  <a:chOff x="4129345" y="1931178"/>
                  <a:chExt cx="237326" cy="3759865"/>
                </a:xfrm>
              </p:grpSpPr>
              <p:sp>
                <p:nvSpPr>
                  <p:cNvPr id="806" name="Oval 805">
                    <a:extLst>
                      <a:ext uri="{FF2B5EF4-FFF2-40B4-BE49-F238E27FC236}">
                        <a16:creationId xmlns:a16="http://schemas.microsoft.com/office/drawing/2014/main" id="{D9ECE52F-47E6-E824-8CD0-C693F523370D}"/>
                      </a:ext>
                    </a:extLst>
                  </p:cNvPr>
                  <p:cNvSpPr/>
                  <p:nvPr/>
                </p:nvSpPr>
                <p:spPr>
                  <a:xfrm>
                    <a:off x="4134517" y="193117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07" name="Oval 806">
                    <a:extLst>
                      <a:ext uri="{FF2B5EF4-FFF2-40B4-BE49-F238E27FC236}">
                        <a16:creationId xmlns:a16="http://schemas.microsoft.com/office/drawing/2014/main" id="{AB0268C9-A2A8-1C57-3838-52C307D0DB60}"/>
                      </a:ext>
                    </a:extLst>
                  </p:cNvPr>
                  <p:cNvSpPr/>
                  <p:nvPr/>
                </p:nvSpPr>
                <p:spPr>
                  <a:xfrm>
                    <a:off x="4129345" y="225266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08" name="Oval 807">
                    <a:extLst>
                      <a:ext uri="{FF2B5EF4-FFF2-40B4-BE49-F238E27FC236}">
                        <a16:creationId xmlns:a16="http://schemas.microsoft.com/office/drawing/2014/main" id="{03BC2B37-199C-81AA-7DDB-609A58E4B557}"/>
                      </a:ext>
                    </a:extLst>
                  </p:cNvPr>
                  <p:cNvSpPr/>
                  <p:nvPr/>
                </p:nvSpPr>
                <p:spPr>
                  <a:xfrm>
                    <a:off x="4132754" y="2578595"/>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09" name="Oval 808">
                    <a:extLst>
                      <a:ext uri="{FF2B5EF4-FFF2-40B4-BE49-F238E27FC236}">
                        <a16:creationId xmlns:a16="http://schemas.microsoft.com/office/drawing/2014/main" id="{052789A8-E1DB-BD99-CFD4-8B3269487717}"/>
                      </a:ext>
                    </a:extLst>
                  </p:cNvPr>
                  <p:cNvSpPr/>
                  <p:nvPr/>
                </p:nvSpPr>
                <p:spPr>
                  <a:xfrm>
                    <a:off x="4132988" y="289776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0" name="Oval 809">
                    <a:extLst>
                      <a:ext uri="{FF2B5EF4-FFF2-40B4-BE49-F238E27FC236}">
                        <a16:creationId xmlns:a16="http://schemas.microsoft.com/office/drawing/2014/main" id="{AC94F00C-32E8-0E8D-7569-719A7542EF26}"/>
                      </a:ext>
                    </a:extLst>
                  </p:cNvPr>
                  <p:cNvSpPr/>
                  <p:nvPr/>
                </p:nvSpPr>
                <p:spPr>
                  <a:xfrm>
                    <a:off x="4133222" y="321692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1" name="Oval 810">
                    <a:extLst>
                      <a:ext uri="{FF2B5EF4-FFF2-40B4-BE49-F238E27FC236}">
                        <a16:creationId xmlns:a16="http://schemas.microsoft.com/office/drawing/2014/main" id="{0C12BB56-EB3F-B511-25A8-78F2A55CD3F8}"/>
                      </a:ext>
                    </a:extLst>
                  </p:cNvPr>
                  <p:cNvSpPr/>
                  <p:nvPr/>
                </p:nvSpPr>
                <p:spPr>
                  <a:xfrm>
                    <a:off x="4133456" y="3536093"/>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2" name="Oval 811">
                    <a:extLst>
                      <a:ext uri="{FF2B5EF4-FFF2-40B4-BE49-F238E27FC236}">
                        <a16:creationId xmlns:a16="http://schemas.microsoft.com/office/drawing/2014/main" id="{759D2C11-6378-3EC7-A26A-BA87AFE48220}"/>
                      </a:ext>
                    </a:extLst>
                  </p:cNvPr>
                  <p:cNvSpPr/>
                  <p:nvPr/>
                </p:nvSpPr>
                <p:spPr>
                  <a:xfrm>
                    <a:off x="4136865" y="3855259"/>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3" name="Oval 812">
                    <a:extLst>
                      <a:ext uri="{FF2B5EF4-FFF2-40B4-BE49-F238E27FC236}">
                        <a16:creationId xmlns:a16="http://schemas.microsoft.com/office/drawing/2014/main" id="{4007776C-C97A-0FBF-DC88-C9B06A8D8192}"/>
                      </a:ext>
                    </a:extLst>
                  </p:cNvPr>
                  <p:cNvSpPr/>
                  <p:nvPr/>
                </p:nvSpPr>
                <p:spPr>
                  <a:xfrm>
                    <a:off x="4133924" y="4177600"/>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4" name="Oval 813">
                    <a:extLst>
                      <a:ext uri="{FF2B5EF4-FFF2-40B4-BE49-F238E27FC236}">
                        <a16:creationId xmlns:a16="http://schemas.microsoft.com/office/drawing/2014/main" id="{B2E6A89D-929A-5A18-BC98-32F0888A9E25}"/>
                      </a:ext>
                    </a:extLst>
                  </p:cNvPr>
                  <p:cNvSpPr/>
                  <p:nvPr/>
                </p:nvSpPr>
                <p:spPr>
                  <a:xfrm>
                    <a:off x="4137333" y="4493591"/>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5" name="Oval 814">
                    <a:extLst>
                      <a:ext uri="{FF2B5EF4-FFF2-40B4-BE49-F238E27FC236}">
                        <a16:creationId xmlns:a16="http://schemas.microsoft.com/office/drawing/2014/main" id="{0998C1C2-9239-D469-AF8A-C85D50E18B2C}"/>
                      </a:ext>
                    </a:extLst>
                  </p:cNvPr>
                  <p:cNvSpPr/>
                  <p:nvPr/>
                </p:nvSpPr>
                <p:spPr>
                  <a:xfrm>
                    <a:off x="4137567" y="4812757"/>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6" name="Oval 815">
                    <a:extLst>
                      <a:ext uri="{FF2B5EF4-FFF2-40B4-BE49-F238E27FC236}">
                        <a16:creationId xmlns:a16="http://schemas.microsoft.com/office/drawing/2014/main" id="{AEB61134-03D9-2615-CAEE-39CAB8DCD0F6}"/>
                      </a:ext>
                    </a:extLst>
                  </p:cNvPr>
                  <p:cNvSpPr/>
                  <p:nvPr/>
                </p:nvSpPr>
                <p:spPr>
                  <a:xfrm>
                    <a:off x="4134626" y="5141448"/>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sp>
                <p:nvSpPr>
                  <p:cNvPr id="817" name="Oval 816">
                    <a:extLst>
                      <a:ext uri="{FF2B5EF4-FFF2-40B4-BE49-F238E27FC236}">
                        <a16:creationId xmlns:a16="http://schemas.microsoft.com/office/drawing/2014/main" id="{0BD1E0EF-B549-2BF5-B896-9692BA5A2165}"/>
                      </a:ext>
                    </a:extLst>
                  </p:cNvPr>
                  <p:cNvSpPr/>
                  <p:nvPr/>
                </p:nvSpPr>
                <p:spPr>
                  <a:xfrm>
                    <a:off x="4138035" y="5460614"/>
                    <a:ext cx="228636" cy="230429"/>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798" name="Rectangle 797">
                <a:extLst>
                  <a:ext uri="{FF2B5EF4-FFF2-40B4-BE49-F238E27FC236}">
                    <a16:creationId xmlns:a16="http://schemas.microsoft.com/office/drawing/2014/main" id="{B628961B-E265-E428-32B4-1F107DD5427F}"/>
                  </a:ext>
                </a:extLst>
              </p:cNvPr>
              <p:cNvSpPr/>
              <p:nvPr/>
            </p:nvSpPr>
            <p:spPr>
              <a:xfrm>
                <a:off x="9493184" y="4045403"/>
                <a:ext cx="1454813" cy="1325422"/>
              </a:xfrm>
              <a:prstGeom prst="rect">
                <a:avLst/>
              </a:prstGeom>
              <a:noFill/>
              <a:ln>
                <a:solidFill>
                  <a:schemeClr val="accent1">
                    <a:shade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noProof="0" dirty="0"/>
              </a:p>
            </p:txBody>
          </p:sp>
        </p:grpSp>
      </p:grpSp>
      <p:sp>
        <p:nvSpPr>
          <p:cNvPr id="905" name="Right Brace 904">
            <a:extLst>
              <a:ext uri="{FF2B5EF4-FFF2-40B4-BE49-F238E27FC236}">
                <a16:creationId xmlns:a16="http://schemas.microsoft.com/office/drawing/2014/main" id="{3B987B49-109C-DE88-81A3-962001FE7B88}"/>
              </a:ext>
            </a:extLst>
          </p:cNvPr>
          <p:cNvSpPr/>
          <p:nvPr/>
        </p:nvSpPr>
        <p:spPr>
          <a:xfrm rot="10800000">
            <a:off x="8160561" y="3877357"/>
            <a:ext cx="126829" cy="1731186"/>
          </a:xfrm>
          <a:prstGeom prst="rightBrac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r>
              <a:rPr lang="pt-BR" noProof="0" dirty="0"/>
              <a:t>                      </a:t>
            </a:r>
          </a:p>
        </p:txBody>
      </p:sp>
      <p:sp>
        <p:nvSpPr>
          <p:cNvPr id="906" name="TextBox 905">
            <a:extLst>
              <a:ext uri="{FF2B5EF4-FFF2-40B4-BE49-F238E27FC236}">
                <a16:creationId xmlns:a16="http://schemas.microsoft.com/office/drawing/2014/main" id="{0B62BA8E-0214-02F5-B84C-C6297BFE6A50}"/>
              </a:ext>
            </a:extLst>
          </p:cNvPr>
          <p:cNvSpPr txBox="1"/>
          <p:nvPr/>
        </p:nvSpPr>
        <p:spPr>
          <a:xfrm rot="16200000">
            <a:off x="6776492" y="4527423"/>
            <a:ext cx="2609849" cy="424732"/>
          </a:xfrm>
          <a:prstGeom prst="rect">
            <a:avLst/>
          </a:prstGeom>
          <a:noFill/>
        </p:spPr>
        <p:txBody>
          <a:bodyPr wrap="square" rtlCol="0">
            <a:spAutoFit/>
          </a:bodyPr>
          <a:lstStyle/>
          <a:p>
            <a:pPr algn="ctr">
              <a:lnSpc>
                <a:spcPct val="90000"/>
              </a:lnSpc>
            </a:pPr>
            <a:r>
              <a:rPr lang="pt-BR" sz="1200" noProof="0" dirty="0"/>
              <a:t>12 (ou configuráveis) </a:t>
            </a:r>
            <a:r>
              <a:rPr lang="pt-BR" sz="1200" noProof="0" dirty="0" err="1"/>
              <a:t>subportadoras</a:t>
            </a:r>
            <a:r>
              <a:rPr lang="pt-BR" sz="1200" noProof="0" dirty="0"/>
              <a:t> por portadora</a:t>
            </a:r>
            <a:endParaRPr lang="pt-BR" b="1" noProof="0" dirty="0">
              <a:solidFill>
                <a:srgbClr val="C00000"/>
              </a:solidFill>
            </a:endParaRPr>
          </a:p>
        </p:txBody>
      </p:sp>
      <p:sp>
        <p:nvSpPr>
          <p:cNvPr id="907" name="TextBox 906">
            <a:extLst>
              <a:ext uri="{FF2B5EF4-FFF2-40B4-BE49-F238E27FC236}">
                <a16:creationId xmlns:a16="http://schemas.microsoft.com/office/drawing/2014/main" id="{D8FC281D-FDD1-D036-FAD5-022DAC6F058A}"/>
              </a:ext>
            </a:extLst>
          </p:cNvPr>
          <p:cNvSpPr txBox="1"/>
          <p:nvPr/>
        </p:nvSpPr>
        <p:spPr>
          <a:xfrm>
            <a:off x="5736938" y="2830865"/>
            <a:ext cx="652743" cy="584775"/>
          </a:xfrm>
          <a:prstGeom prst="rect">
            <a:avLst/>
          </a:prstGeom>
          <a:noFill/>
        </p:spPr>
        <p:txBody>
          <a:bodyPr wrap="none" rtlCol="0">
            <a:spAutoFit/>
          </a:bodyPr>
          <a:lstStyle/>
          <a:p>
            <a:r>
              <a:rPr lang="pt-BR" sz="3200" noProof="0" dirty="0">
                <a:solidFill>
                  <a:srgbClr val="C00000"/>
                </a:solidFill>
              </a:rPr>
              <a:t>4G</a:t>
            </a:r>
          </a:p>
        </p:txBody>
      </p:sp>
      <p:sp>
        <p:nvSpPr>
          <p:cNvPr id="908" name="TextBox 907">
            <a:extLst>
              <a:ext uri="{FF2B5EF4-FFF2-40B4-BE49-F238E27FC236}">
                <a16:creationId xmlns:a16="http://schemas.microsoft.com/office/drawing/2014/main" id="{F8F5BB71-E13D-5A5E-94DA-705E627755BE}"/>
              </a:ext>
            </a:extLst>
          </p:cNvPr>
          <p:cNvSpPr txBox="1"/>
          <p:nvPr/>
        </p:nvSpPr>
        <p:spPr>
          <a:xfrm>
            <a:off x="8217066" y="2838696"/>
            <a:ext cx="652743" cy="584775"/>
          </a:xfrm>
          <a:prstGeom prst="rect">
            <a:avLst/>
          </a:prstGeom>
          <a:noFill/>
        </p:spPr>
        <p:txBody>
          <a:bodyPr wrap="none" rtlCol="0">
            <a:spAutoFit/>
          </a:bodyPr>
          <a:lstStyle/>
          <a:p>
            <a:r>
              <a:rPr lang="pt-BR" sz="3200" noProof="0" dirty="0">
                <a:solidFill>
                  <a:srgbClr val="C00000"/>
                </a:solidFill>
              </a:rPr>
              <a:t>5G</a:t>
            </a:r>
          </a:p>
        </p:txBody>
      </p:sp>
      <p:sp>
        <p:nvSpPr>
          <p:cNvPr id="909" name="Right Brace 908">
            <a:extLst>
              <a:ext uri="{FF2B5EF4-FFF2-40B4-BE49-F238E27FC236}">
                <a16:creationId xmlns:a16="http://schemas.microsoft.com/office/drawing/2014/main" id="{D0B83060-55F4-A669-5EA0-655592F1D84B}"/>
              </a:ext>
            </a:extLst>
          </p:cNvPr>
          <p:cNvSpPr/>
          <p:nvPr/>
        </p:nvSpPr>
        <p:spPr>
          <a:xfrm>
            <a:off x="11276285" y="4177396"/>
            <a:ext cx="77491" cy="184655"/>
          </a:xfrm>
          <a:prstGeom prst="rightBrac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r>
              <a:rPr lang="pt-BR" noProof="0" dirty="0"/>
              <a:t>                      </a:t>
            </a:r>
          </a:p>
        </p:txBody>
      </p:sp>
      <p:sp>
        <p:nvSpPr>
          <p:cNvPr id="910" name="TextBox 909">
            <a:extLst>
              <a:ext uri="{FF2B5EF4-FFF2-40B4-BE49-F238E27FC236}">
                <a16:creationId xmlns:a16="http://schemas.microsoft.com/office/drawing/2014/main" id="{58CF0258-7745-AA79-535B-5BF22F37D5A7}"/>
              </a:ext>
            </a:extLst>
          </p:cNvPr>
          <p:cNvSpPr txBox="1"/>
          <p:nvPr/>
        </p:nvSpPr>
        <p:spPr>
          <a:xfrm rot="5400000">
            <a:off x="10104461" y="4099696"/>
            <a:ext cx="2609849" cy="341632"/>
          </a:xfrm>
          <a:prstGeom prst="rect">
            <a:avLst/>
          </a:prstGeom>
          <a:noFill/>
        </p:spPr>
        <p:txBody>
          <a:bodyPr wrap="square" rtlCol="0">
            <a:spAutoFit/>
          </a:bodyPr>
          <a:lstStyle/>
          <a:p>
            <a:pPr algn="ctr">
              <a:lnSpc>
                <a:spcPct val="90000"/>
              </a:lnSpc>
            </a:pPr>
            <a:r>
              <a:rPr lang="pt-BR" sz="900" noProof="0" dirty="0"/>
              <a:t>Largura de banda configurável 
por </a:t>
            </a:r>
            <a:r>
              <a:rPr lang="pt-BR" sz="900" noProof="0" dirty="0" err="1"/>
              <a:t>subportadora</a:t>
            </a:r>
            <a:endParaRPr lang="pt-BR" sz="1100" b="1" noProof="0" dirty="0">
              <a:solidFill>
                <a:srgbClr val="C00000"/>
              </a:solidFill>
            </a:endParaRPr>
          </a:p>
        </p:txBody>
      </p:sp>
      <p:sp>
        <p:nvSpPr>
          <p:cNvPr id="7" name="Slide Number Placeholder 6">
            <a:extLst>
              <a:ext uri="{FF2B5EF4-FFF2-40B4-BE49-F238E27FC236}">
                <a16:creationId xmlns:a16="http://schemas.microsoft.com/office/drawing/2014/main" id="{04173AAC-CB56-2B12-B807-EE6D4F932CA6}"/>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 </a:t>
            </a:r>
            <a:fld id="{C4204591-24BD-A542-B9D5-F8D8A88D2FEE}" type="slidenum">
              <a:rPr lang="pt-BR" noProof="0" smtClean="0"/>
              <a:pPr/>
              <a:t>59</a:t>
            </a:fld>
            <a:endParaRPr lang="pt-BR" noProof="0" dirty="0"/>
          </a:p>
        </p:txBody>
      </p:sp>
    </p:spTree>
    <p:extLst>
      <p:ext uri="{BB962C8B-B14F-4D97-AF65-F5344CB8AC3E}">
        <p14:creationId xmlns:p14="http://schemas.microsoft.com/office/powerpoint/2010/main" val="35021850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3A8336-201F-DFDF-94DE-D5E8D89A8A89}"/>
            </a:ext>
          </a:extLst>
        </p:cNvPr>
        <p:cNvGrpSpPr/>
        <p:nvPr/>
      </p:nvGrpSpPr>
      <p:grpSpPr>
        <a:xfrm>
          <a:off x="0" y="0"/>
          <a:ext cx="0" cy="0"/>
          <a:chOff x="0" y="0"/>
          <a:chExt cx="0" cy="0"/>
        </a:xfrm>
      </p:grpSpPr>
      <p:sp>
        <p:nvSpPr>
          <p:cNvPr id="6" name="Rectangle 3">
            <a:extLst>
              <a:ext uri="{FF2B5EF4-FFF2-40B4-BE49-F238E27FC236}">
                <a16:creationId xmlns:a16="http://schemas.microsoft.com/office/drawing/2014/main" id="{5FF0EB0D-3303-306A-7829-3293C3A31889}"/>
              </a:ext>
            </a:extLst>
          </p:cNvPr>
          <p:cNvSpPr>
            <a:spLocks noChangeArrowheads="1"/>
          </p:cNvSpPr>
          <p:nvPr/>
        </p:nvSpPr>
        <p:spPr bwMode="auto">
          <a:xfrm>
            <a:off x="712170" y="248845"/>
            <a:ext cx="10972356" cy="1097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pt-BR" altLang="en-US" sz="4800" b="1" dirty="0">
                <a:solidFill>
                  <a:srgbClr val="000099"/>
                </a:solidFill>
                <a:latin typeface="+mj-lt"/>
              </a:rPr>
              <a:t>Aplicações sem fio e suas necessidades</a:t>
            </a:r>
            <a:endParaRPr lang="en-US" altLang="en-US" sz="4400" b="1" dirty="0">
              <a:solidFill>
                <a:srgbClr val="C00000"/>
              </a:solidFill>
              <a:latin typeface="+mj-lt"/>
            </a:endParaRPr>
          </a:p>
        </p:txBody>
      </p:sp>
      <p:sp>
        <p:nvSpPr>
          <p:cNvPr id="2" name="TextBox 1">
            <a:extLst>
              <a:ext uri="{FF2B5EF4-FFF2-40B4-BE49-F238E27FC236}">
                <a16:creationId xmlns:a16="http://schemas.microsoft.com/office/drawing/2014/main" id="{98FAE58A-15E4-E60D-1656-3B0F93504E9E}"/>
              </a:ext>
            </a:extLst>
          </p:cNvPr>
          <p:cNvSpPr txBox="1"/>
          <p:nvPr/>
        </p:nvSpPr>
        <p:spPr>
          <a:xfrm>
            <a:off x="816209" y="1439977"/>
            <a:ext cx="4658764" cy="646331"/>
          </a:xfrm>
          <a:prstGeom prst="rect">
            <a:avLst/>
          </a:prstGeom>
          <a:noFill/>
        </p:spPr>
        <p:txBody>
          <a:bodyPr wrap="square" rtlCol="0">
            <a:spAutoFit/>
          </a:bodyPr>
          <a:lstStyle/>
          <a:p>
            <a:pPr>
              <a:buClr>
                <a:srgbClr val="0012A0"/>
              </a:buClr>
            </a:pPr>
            <a:r>
              <a:rPr lang="en-US" sz="3600" dirty="0">
                <a:solidFill>
                  <a:srgbClr val="0012A0"/>
                </a:solidFill>
              </a:rPr>
              <a:t>Seis </a:t>
            </a:r>
            <a:r>
              <a:rPr lang="en-US" sz="3600" dirty="0" err="1">
                <a:solidFill>
                  <a:srgbClr val="0012A0"/>
                </a:solidFill>
              </a:rPr>
              <a:t>áreas</a:t>
            </a:r>
            <a:r>
              <a:rPr lang="en-US" sz="3600" dirty="0">
                <a:solidFill>
                  <a:srgbClr val="0012A0"/>
                </a:solidFill>
              </a:rPr>
              <a:t> de </a:t>
            </a:r>
            <a:r>
              <a:rPr lang="en-US" sz="3600" dirty="0" err="1">
                <a:solidFill>
                  <a:srgbClr val="0012A0"/>
                </a:solidFill>
              </a:rPr>
              <a:t>aplicação</a:t>
            </a:r>
            <a:r>
              <a:rPr lang="en-US" sz="3600" dirty="0">
                <a:solidFill>
                  <a:srgbClr val="0012A0"/>
                </a:solidFill>
              </a:rPr>
              <a:t>: </a:t>
            </a:r>
          </a:p>
        </p:txBody>
      </p:sp>
      <p:sp>
        <p:nvSpPr>
          <p:cNvPr id="4" name="Rectangle 3">
            <a:extLst>
              <a:ext uri="{FF2B5EF4-FFF2-40B4-BE49-F238E27FC236}">
                <a16:creationId xmlns:a16="http://schemas.microsoft.com/office/drawing/2014/main" id="{9D807927-5EE9-12D5-4774-D222DE47B84E}"/>
              </a:ext>
            </a:extLst>
          </p:cNvPr>
          <p:cNvSpPr/>
          <p:nvPr/>
        </p:nvSpPr>
        <p:spPr>
          <a:xfrm>
            <a:off x="743522" y="3580888"/>
            <a:ext cx="6038958" cy="2463800"/>
          </a:xfrm>
          <a:prstGeom prst="rect">
            <a:avLst/>
          </a:prstGeom>
          <a:solidFill>
            <a:schemeClr val="bg1">
              <a:alpha val="8605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EB76D158-8C20-0847-581F-B0AC77BC736D}"/>
              </a:ext>
            </a:extLst>
          </p:cNvPr>
          <p:cNvSpPr txBox="1"/>
          <p:nvPr/>
        </p:nvSpPr>
        <p:spPr>
          <a:xfrm>
            <a:off x="850069" y="2278804"/>
            <a:ext cx="4880372" cy="3739485"/>
          </a:xfrm>
          <a:prstGeom prst="rect">
            <a:avLst/>
          </a:prstGeom>
          <a:noFill/>
        </p:spPr>
        <p:txBody>
          <a:bodyPr wrap="square" rtlCol="0">
            <a:spAutoFit/>
          </a:bodyPr>
          <a:lstStyle/>
          <a:p>
            <a:pPr marL="228600" indent="-228600">
              <a:spcBef>
                <a:spcPts val="600"/>
              </a:spcBef>
              <a:buClr>
                <a:srgbClr val="0012A0"/>
              </a:buClr>
              <a:buFont typeface="Wingdings" pitchFamily="2" charset="2"/>
              <a:buChar char="§"/>
            </a:pPr>
            <a:r>
              <a:rPr lang="pt-BR" sz="2000" dirty="0">
                <a:ea typeface="Aptos" panose="020B0004020202020204" pitchFamily="34" charset="0"/>
                <a:cs typeface="Times New Roman" panose="02020603050405020304" pitchFamily="18" charset="0"/>
              </a:rPr>
              <a:t>Acesso à Internet Móvel Sem Fio de Área Ampla</a:t>
            </a:r>
            <a:r>
              <a:rPr lang="en-US" sz="2000" dirty="0">
                <a:ea typeface="Aptos" panose="020B0004020202020204" pitchFamily="34" charset="0"/>
                <a:cs typeface="Times New Roman" panose="02020603050405020304" pitchFamily="18" charset="0"/>
              </a:rPr>
              <a:t> </a:t>
            </a:r>
            <a:r>
              <a:rPr lang="en-US" sz="1600" dirty="0">
                <a:ea typeface="Aptos" panose="020B0004020202020204" pitchFamily="34" charset="0"/>
                <a:cs typeface="Times New Roman" panose="02020603050405020304" pitchFamily="18" charset="0"/>
              </a:rPr>
              <a:t>(</a:t>
            </a:r>
            <a:r>
              <a:rPr lang="en-US" sz="1600" dirty="0">
                <a:effectLst/>
                <a:ea typeface="Aptos" panose="020B0004020202020204" pitchFamily="34" charset="0"/>
                <a:cs typeface="Times New Roman" panose="02020603050405020304" pitchFamily="18" charset="0"/>
              </a:rPr>
              <a:t>Wide-area Mobile Wireless Internet Access)</a:t>
            </a:r>
            <a:endParaRPr lang="en-US" sz="2000" dirty="0">
              <a:effectLst/>
              <a:ea typeface="Aptos" panose="020B0004020202020204" pitchFamily="34" charset="0"/>
              <a:cs typeface="Times New Roman" panose="02020603050405020304" pitchFamily="18" charset="0"/>
            </a:endParaRPr>
          </a:p>
          <a:p>
            <a:pPr marL="228600" indent="-228600">
              <a:spcBef>
                <a:spcPts val="600"/>
              </a:spcBef>
              <a:buClr>
                <a:srgbClr val="0012A0"/>
              </a:buClr>
              <a:buFont typeface="Wingdings" pitchFamily="2" charset="2"/>
              <a:buChar char="§"/>
            </a:pPr>
            <a:r>
              <a:rPr lang="pt-BR" sz="2000" dirty="0">
                <a:ea typeface="Aptos" panose="020B0004020202020204" pitchFamily="34" charset="0"/>
                <a:cs typeface="Times New Roman" panose="02020603050405020304" pitchFamily="18" charset="0"/>
              </a:rPr>
              <a:t>Acesso à Internet Móvel Sem Fio Local</a:t>
            </a:r>
            <a:r>
              <a:rPr lang="en-US" sz="2000" dirty="0"/>
              <a:t> </a:t>
            </a:r>
            <a:r>
              <a:rPr lang="en-US" sz="1600" dirty="0"/>
              <a:t>(</a:t>
            </a:r>
            <a:r>
              <a:rPr lang="en-US" sz="1600" dirty="0">
                <a:effectLst/>
                <a:ea typeface="Aptos" panose="020B0004020202020204" pitchFamily="34" charset="0"/>
                <a:cs typeface="Times New Roman" panose="02020603050405020304" pitchFamily="18" charset="0"/>
              </a:rPr>
              <a:t>Local-area Mobile Wireless Internet Access</a:t>
            </a:r>
            <a:r>
              <a:rPr lang="en-US" sz="1600" dirty="0">
                <a:ea typeface="Aptos" panose="020B0004020202020204" pitchFamily="34" charset="0"/>
                <a:cs typeface="Times New Roman" panose="02020603050405020304" pitchFamily="18" charset="0"/>
              </a:rPr>
              <a:t>)</a:t>
            </a:r>
            <a:endParaRPr lang="en-US" sz="2000" dirty="0">
              <a:effectLst/>
            </a:endParaRPr>
          </a:p>
          <a:p>
            <a:pPr marL="228600" indent="-228600">
              <a:spcBef>
                <a:spcPts val="600"/>
              </a:spcBef>
              <a:buClr>
                <a:srgbClr val="0012A0"/>
              </a:buClr>
              <a:buFont typeface="Wingdings" pitchFamily="2" charset="2"/>
              <a:buChar char="§"/>
            </a:pPr>
            <a:r>
              <a:rPr lang="pt-BR" sz="2000" dirty="0">
                <a:ea typeface="Aptos" panose="020B0004020202020204" pitchFamily="34" charset="0"/>
                <a:cs typeface="Times New Roman" panose="02020603050405020304" pitchFamily="18" charset="0"/>
              </a:rPr>
              <a:t>Acesso Fixo à Internet Sem fio</a:t>
            </a:r>
            <a:r>
              <a:rPr lang="en-US" sz="2000" dirty="0">
                <a:ea typeface="Aptos" panose="020B0004020202020204" pitchFamily="34" charset="0"/>
                <a:cs typeface="Times New Roman" panose="02020603050405020304" pitchFamily="18" charset="0"/>
              </a:rPr>
              <a:t> </a:t>
            </a:r>
            <a:r>
              <a:rPr lang="en-US" sz="1600" dirty="0">
                <a:ea typeface="Aptos" panose="020B0004020202020204" pitchFamily="34" charset="0"/>
                <a:cs typeface="Times New Roman" panose="02020603050405020304" pitchFamily="18" charset="0"/>
              </a:rPr>
              <a:t>(</a:t>
            </a:r>
            <a:r>
              <a:rPr lang="en-US" sz="1600" dirty="0">
                <a:effectLst/>
                <a:ea typeface="Aptos" panose="020B0004020202020204" pitchFamily="34" charset="0"/>
                <a:cs typeface="Times New Roman" panose="02020603050405020304" pitchFamily="18" charset="0"/>
              </a:rPr>
              <a:t>Fixed Wireless Internet Access</a:t>
            </a:r>
            <a:r>
              <a:rPr lang="en-US" sz="1600" dirty="0">
                <a:ea typeface="Aptos" panose="020B0004020202020204" pitchFamily="34" charset="0"/>
                <a:cs typeface="Times New Roman" panose="02020603050405020304" pitchFamily="18" charset="0"/>
              </a:rPr>
              <a:t>)</a:t>
            </a:r>
            <a:endParaRPr lang="en-US" sz="2000" dirty="0">
              <a:effectLst/>
            </a:endParaRPr>
          </a:p>
          <a:p>
            <a:pPr marL="228600" indent="-228600">
              <a:spcBef>
                <a:spcPts val="600"/>
              </a:spcBef>
              <a:buClr>
                <a:srgbClr val="0012A0"/>
              </a:buClr>
              <a:buFont typeface="Wingdings" pitchFamily="2" charset="2"/>
              <a:buChar char="§"/>
            </a:pPr>
            <a:r>
              <a:rPr lang="pt-BR" sz="2000" dirty="0">
                <a:ea typeface="Aptos" panose="020B0004020202020204" pitchFamily="34" charset="0"/>
                <a:cs typeface="Times New Roman" panose="02020603050405020304" pitchFamily="18" charset="0"/>
              </a:rPr>
              <a:t>Redes de Satélite para Acesso à Internet e Sensoriamento</a:t>
            </a:r>
            <a:r>
              <a:rPr lang="en-US" sz="2000" dirty="0">
                <a:ea typeface="Aptos" panose="020B0004020202020204" pitchFamily="34" charset="0"/>
                <a:cs typeface="Times New Roman" panose="02020603050405020304" pitchFamily="18" charset="0"/>
              </a:rPr>
              <a:t> </a:t>
            </a:r>
            <a:r>
              <a:rPr lang="en-US" sz="1600" dirty="0">
                <a:ea typeface="Aptos" panose="020B0004020202020204" pitchFamily="34" charset="0"/>
                <a:cs typeface="Times New Roman" panose="02020603050405020304" pitchFamily="18" charset="0"/>
              </a:rPr>
              <a:t>(Satellite Networks for Internet Access and Sensing)</a:t>
            </a:r>
            <a:endParaRPr lang="en-US" sz="2000" dirty="0">
              <a:effectLst/>
              <a:ea typeface="Aptos" panose="020B0004020202020204" pitchFamily="34" charset="0"/>
              <a:cs typeface="Times New Roman" panose="02020603050405020304" pitchFamily="18" charset="0"/>
            </a:endParaRPr>
          </a:p>
          <a:p>
            <a:pPr marL="228600" indent="-228600">
              <a:spcBef>
                <a:spcPts val="600"/>
              </a:spcBef>
              <a:buClr>
                <a:srgbClr val="0012A0"/>
              </a:buClr>
              <a:buFont typeface="Wingdings" pitchFamily="2" charset="2"/>
              <a:buChar char="§"/>
            </a:pPr>
            <a:r>
              <a:rPr lang="en-US" sz="2000" dirty="0" err="1">
                <a:ea typeface="Aptos" panose="020B0004020202020204" pitchFamily="34" charset="0"/>
                <a:cs typeface="Times New Roman" panose="02020603050405020304" pitchFamily="18" charset="0"/>
              </a:rPr>
              <a:t>Substituto</a:t>
            </a:r>
            <a:r>
              <a:rPr lang="en-US" sz="2000" dirty="0">
                <a:ea typeface="Aptos" panose="020B0004020202020204" pitchFamily="34" charset="0"/>
                <a:cs typeface="Times New Roman" panose="02020603050405020304" pitchFamily="18" charset="0"/>
              </a:rPr>
              <a:t> de Cabos</a:t>
            </a:r>
            <a:r>
              <a:rPr lang="en-US" sz="2000" dirty="0">
                <a:effectLst/>
              </a:rPr>
              <a:t> </a:t>
            </a:r>
            <a:r>
              <a:rPr lang="en-US" sz="1600" dirty="0"/>
              <a:t>(</a:t>
            </a:r>
            <a:r>
              <a:rPr lang="en-US" sz="1600" dirty="0">
                <a:ea typeface="Aptos" panose="020B0004020202020204" pitchFamily="34" charset="0"/>
                <a:cs typeface="Times New Roman" panose="02020603050405020304" pitchFamily="18" charset="0"/>
              </a:rPr>
              <a:t>Cable replacement)</a:t>
            </a:r>
            <a:endParaRPr lang="en-US" sz="1600" dirty="0">
              <a:effectLst/>
            </a:endParaRPr>
          </a:p>
          <a:p>
            <a:pPr marL="228600" indent="-228600">
              <a:spcBef>
                <a:spcPts val="600"/>
              </a:spcBef>
              <a:buClr>
                <a:srgbClr val="0012A0"/>
              </a:buClr>
              <a:buFont typeface="Wingdings" pitchFamily="2" charset="2"/>
              <a:buChar char="§"/>
            </a:pPr>
            <a:r>
              <a:rPr lang="en-US" sz="2000" dirty="0">
                <a:ea typeface="Aptos" panose="020B0004020202020204" pitchFamily="34" charset="0"/>
                <a:cs typeface="Times New Roman" panose="02020603050405020304" pitchFamily="18" charset="0"/>
              </a:rPr>
              <a:t>Internet das </a:t>
            </a:r>
            <a:r>
              <a:rPr lang="en-US" sz="2000" dirty="0" err="1">
                <a:ea typeface="Aptos" panose="020B0004020202020204" pitchFamily="34" charset="0"/>
                <a:cs typeface="Times New Roman" panose="02020603050405020304" pitchFamily="18" charset="0"/>
              </a:rPr>
              <a:t>Coisas</a:t>
            </a:r>
            <a:r>
              <a:rPr lang="en-US" sz="2000" dirty="0">
                <a:effectLst/>
                <a:ea typeface="Aptos" panose="020B0004020202020204" pitchFamily="34" charset="0"/>
                <a:cs typeface="Times New Roman" panose="02020603050405020304" pitchFamily="18" charset="0"/>
              </a:rPr>
              <a:t>(IoT -</a:t>
            </a:r>
            <a:r>
              <a:rPr lang="en-US" sz="2000" dirty="0">
                <a:effectLst/>
              </a:rPr>
              <a:t> </a:t>
            </a:r>
            <a:r>
              <a:rPr lang="en-US" sz="1400" dirty="0">
                <a:ea typeface="Aptos" panose="020B0004020202020204" pitchFamily="34" charset="0"/>
                <a:cs typeface="Times New Roman" panose="02020603050405020304" pitchFamily="18" charset="0"/>
              </a:rPr>
              <a:t>Internet of Things</a:t>
            </a:r>
            <a:r>
              <a:rPr lang="en-US" sz="2000" dirty="0">
                <a:ea typeface="Aptos" panose="020B0004020202020204" pitchFamily="34" charset="0"/>
                <a:cs typeface="Times New Roman" panose="02020603050405020304" pitchFamily="18" charset="0"/>
              </a:rPr>
              <a:t>)</a:t>
            </a:r>
            <a:endParaRPr lang="en-US" sz="2400" dirty="0"/>
          </a:p>
        </p:txBody>
      </p:sp>
      <p:grpSp>
        <p:nvGrpSpPr>
          <p:cNvPr id="8" name="Group 7">
            <a:extLst>
              <a:ext uri="{FF2B5EF4-FFF2-40B4-BE49-F238E27FC236}">
                <a16:creationId xmlns:a16="http://schemas.microsoft.com/office/drawing/2014/main" id="{1DBE3501-2344-1F49-7A7D-C9E6530C8034}"/>
              </a:ext>
            </a:extLst>
          </p:cNvPr>
          <p:cNvGrpSpPr/>
          <p:nvPr/>
        </p:nvGrpSpPr>
        <p:grpSpPr>
          <a:xfrm>
            <a:off x="5618111" y="2629043"/>
            <a:ext cx="6283073" cy="3801042"/>
            <a:chOff x="2591228" y="1641778"/>
            <a:chExt cx="6739238" cy="4028647"/>
          </a:xfrm>
        </p:grpSpPr>
        <p:cxnSp>
          <p:nvCxnSpPr>
            <p:cNvPr id="9" name="Straight Connector 8">
              <a:extLst>
                <a:ext uri="{FF2B5EF4-FFF2-40B4-BE49-F238E27FC236}">
                  <a16:creationId xmlns:a16="http://schemas.microsoft.com/office/drawing/2014/main" id="{8E82B35F-B2DC-BEE1-B659-D8A870713768}"/>
                </a:ext>
              </a:extLst>
            </p:cNvPr>
            <p:cNvCxnSpPr/>
            <p:nvPr/>
          </p:nvCxnSpPr>
          <p:spPr>
            <a:xfrm>
              <a:off x="3970547" y="3710354"/>
              <a:ext cx="4593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7AAEF77-693D-CABC-83CD-B0FB9C747628}"/>
                </a:ext>
              </a:extLst>
            </p:cNvPr>
            <p:cNvCxnSpPr>
              <a:cxnSpLocks/>
            </p:cNvCxnSpPr>
            <p:nvPr/>
          </p:nvCxnSpPr>
          <p:spPr>
            <a:xfrm flipV="1">
              <a:off x="6185067" y="2151148"/>
              <a:ext cx="1568744" cy="15592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8118B60-043A-C841-AEAD-AC2E7C0507D7}"/>
                </a:ext>
              </a:extLst>
            </p:cNvPr>
            <p:cNvCxnSpPr>
              <a:cxnSpLocks/>
            </p:cNvCxnSpPr>
            <p:nvPr/>
          </p:nvCxnSpPr>
          <p:spPr>
            <a:xfrm flipH="1" flipV="1">
              <a:off x="4593201" y="2132741"/>
              <a:ext cx="1561352" cy="15602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9293862-E175-F773-1E6A-65E66A6B773A}"/>
                </a:ext>
              </a:extLst>
            </p:cNvPr>
            <p:cNvCxnSpPr>
              <a:cxnSpLocks/>
            </p:cNvCxnSpPr>
            <p:nvPr/>
          </p:nvCxnSpPr>
          <p:spPr>
            <a:xfrm rot="5400000" flipV="1">
              <a:off x="6169696" y="3720892"/>
              <a:ext cx="1523047" cy="1513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4C95EE5-5FA9-6FA4-831D-41F89FAD4D25}"/>
                </a:ext>
              </a:extLst>
            </p:cNvPr>
            <p:cNvCxnSpPr>
              <a:cxnSpLocks/>
            </p:cNvCxnSpPr>
            <p:nvPr/>
          </p:nvCxnSpPr>
          <p:spPr>
            <a:xfrm rot="16200000" flipH="1" flipV="1">
              <a:off x="4634045" y="3701143"/>
              <a:ext cx="1561352" cy="15602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815BA7CE-D2FD-A851-A437-3F110CF82776}"/>
                </a:ext>
              </a:extLst>
            </p:cNvPr>
            <p:cNvSpPr/>
            <p:nvPr/>
          </p:nvSpPr>
          <p:spPr>
            <a:xfrm>
              <a:off x="5563891" y="3037667"/>
              <a:ext cx="1286360" cy="1286360"/>
            </a:xfrm>
            <a:prstGeom prst="ellipse">
              <a:avLst/>
            </a:prstGeom>
            <a:no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5" name="Oval 14">
              <a:extLst>
                <a:ext uri="{FF2B5EF4-FFF2-40B4-BE49-F238E27FC236}">
                  <a16:creationId xmlns:a16="http://schemas.microsoft.com/office/drawing/2014/main" id="{77A29AF0-4680-1107-53FD-D3301D344813}"/>
                </a:ext>
              </a:extLst>
            </p:cNvPr>
            <p:cNvSpPr/>
            <p:nvPr/>
          </p:nvSpPr>
          <p:spPr>
            <a:xfrm>
              <a:off x="4894881" y="2383178"/>
              <a:ext cx="2638273" cy="2638273"/>
            </a:xfrm>
            <a:prstGeom prst="ellipse">
              <a:avLst/>
            </a:prstGeom>
            <a:no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6" name="TextBox 15">
              <a:extLst>
                <a:ext uri="{FF2B5EF4-FFF2-40B4-BE49-F238E27FC236}">
                  <a16:creationId xmlns:a16="http://schemas.microsoft.com/office/drawing/2014/main" id="{7CE41396-CC70-28C6-491F-3A4C2F5E631C}"/>
                </a:ext>
              </a:extLst>
            </p:cNvPr>
            <p:cNvSpPr txBox="1"/>
            <p:nvPr/>
          </p:nvSpPr>
          <p:spPr>
            <a:xfrm>
              <a:off x="7515451" y="1679562"/>
              <a:ext cx="1068224" cy="650442"/>
            </a:xfrm>
            <a:prstGeom prst="rect">
              <a:avLst/>
            </a:prstGeom>
            <a:noFill/>
          </p:spPr>
          <p:txBody>
            <a:bodyPr wrap="square" rtlCol="0">
              <a:spAutoFit/>
            </a:bodyPr>
            <a:lstStyle/>
            <a:p>
              <a:pPr algn="ctr">
                <a:lnSpc>
                  <a:spcPct val="80000"/>
                </a:lnSpc>
              </a:pPr>
              <a:r>
                <a:rPr lang="pt-BR" sz="1400" dirty="0"/>
                <a:t>taxa de dados do usuário</a:t>
              </a:r>
              <a:endParaRPr lang="en-US" sz="1400" dirty="0"/>
            </a:p>
          </p:txBody>
        </p:sp>
        <p:sp>
          <p:nvSpPr>
            <p:cNvPr id="17" name="TextBox 16">
              <a:extLst>
                <a:ext uri="{FF2B5EF4-FFF2-40B4-BE49-F238E27FC236}">
                  <a16:creationId xmlns:a16="http://schemas.microsoft.com/office/drawing/2014/main" id="{58AA2532-9E2A-2724-72EB-D0593A95823F}"/>
                </a:ext>
              </a:extLst>
            </p:cNvPr>
            <p:cNvSpPr txBox="1"/>
            <p:nvPr/>
          </p:nvSpPr>
          <p:spPr>
            <a:xfrm>
              <a:off x="8294140" y="3422281"/>
              <a:ext cx="1036326" cy="554550"/>
            </a:xfrm>
            <a:prstGeom prst="rect">
              <a:avLst/>
            </a:prstGeom>
            <a:noFill/>
          </p:spPr>
          <p:txBody>
            <a:bodyPr wrap="square" rtlCol="0">
              <a:spAutoFit/>
            </a:bodyPr>
            <a:lstStyle/>
            <a:p>
              <a:pPr algn="ctr"/>
              <a:r>
                <a:rPr lang="en-US" sz="1400" dirty="0" err="1"/>
                <a:t>eficiência</a:t>
              </a:r>
              <a:r>
                <a:rPr lang="en-US" sz="1400" dirty="0"/>
                <a:t> </a:t>
              </a:r>
              <a:br>
                <a:rPr lang="en-US" sz="1400" dirty="0"/>
              </a:br>
              <a:r>
                <a:rPr lang="en-US" sz="1400" dirty="0" err="1"/>
                <a:t>energética</a:t>
              </a:r>
              <a:endParaRPr lang="en-US" sz="1400" dirty="0"/>
            </a:p>
          </p:txBody>
        </p:sp>
        <p:sp>
          <p:nvSpPr>
            <p:cNvPr id="18" name="TextBox 17">
              <a:extLst>
                <a:ext uri="{FF2B5EF4-FFF2-40B4-BE49-F238E27FC236}">
                  <a16:creationId xmlns:a16="http://schemas.microsoft.com/office/drawing/2014/main" id="{741F44BD-013D-82B1-45B3-1B8111BC8312}"/>
                </a:ext>
              </a:extLst>
            </p:cNvPr>
            <p:cNvSpPr txBox="1"/>
            <p:nvPr/>
          </p:nvSpPr>
          <p:spPr>
            <a:xfrm>
              <a:off x="7474298" y="5036469"/>
              <a:ext cx="1293797" cy="467766"/>
            </a:xfrm>
            <a:prstGeom prst="rect">
              <a:avLst/>
            </a:prstGeom>
            <a:noFill/>
          </p:spPr>
          <p:txBody>
            <a:bodyPr wrap="square" rtlCol="0">
              <a:spAutoFit/>
            </a:bodyPr>
            <a:lstStyle/>
            <a:p>
              <a:pPr algn="ctr">
                <a:lnSpc>
                  <a:spcPct val="80000"/>
                </a:lnSpc>
              </a:pPr>
              <a:r>
                <a:rPr lang="en-US" sz="1400" dirty="0" err="1"/>
                <a:t>densidade</a:t>
              </a:r>
              <a:r>
                <a:rPr lang="en-US" sz="1400" dirty="0"/>
                <a:t> de </a:t>
              </a:r>
              <a:r>
                <a:rPr lang="en-US" sz="1400" dirty="0" err="1"/>
                <a:t>dispositivos</a:t>
              </a:r>
              <a:endParaRPr lang="en-US" sz="1400" dirty="0"/>
            </a:p>
          </p:txBody>
        </p:sp>
        <p:sp>
          <p:nvSpPr>
            <p:cNvPr id="19" name="TextBox 18">
              <a:extLst>
                <a:ext uri="{FF2B5EF4-FFF2-40B4-BE49-F238E27FC236}">
                  <a16:creationId xmlns:a16="http://schemas.microsoft.com/office/drawing/2014/main" id="{87478F3C-81E7-32BB-7D95-CBBD199CF978}"/>
                </a:ext>
              </a:extLst>
            </p:cNvPr>
            <p:cNvSpPr txBox="1"/>
            <p:nvPr/>
          </p:nvSpPr>
          <p:spPr>
            <a:xfrm>
              <a:off x="3809802" y="4990611"/>
              <a:ext cx="1036326" cy="338554"/>
            </a:xfrm>
            <a:prstGeom prst="rect">
              <a:avLst/>
            </a:prstGeom>
            <a:noFill/>
          </p:spPr>
          <p:txBody>
            <a:bodyPr wrap="square" rtlCol="0">
              <a:spAutoFit/>
            </a:bodyPr>
            <a:lstStyle/>
            <a:p>
              <a:pPr algn="ctr"/>
              <a:r>
                <a:rPr lang="en-US" sz="1400" dirty="0" err="1"/>
                <a:t>latência</a:t>
              </a:r>
              <a:endParaRPr lang="en-US" sz="1400" dirty="0"/>
            </a:p>
          </p:txBody>
        </p:sp>
        <p:sp>
          <p:nvSpPr>
            <p:cNvPr id="20" name="TextBox 19">
              <a:extLst>
                <a:ext uri="{FF2B5EF4-FFF2-40B4-BE49-F238E27FC236}">
                  <a16:creationId xmlns:a16="http://schemas.microsoft.com/office/drawing/2014/main" id="{0D467635-93B7-22FD-FE03-3CFFC2F88225}"/>
                </a:ext>
              </a:extLst>
            </p:cNvPr>
            <p:cNvSpPr txBox="1"/>
            <p:nvPr/>
          </p:nvSpPr>
          <p:spPr>
            <a:xfrm>
              <a:off x="2591228" y="3509321"/>
              <a:ext cx="1522725" cy="467698"/>
            </a:xfrm>
            <a:prstGeom prst="rect">
              <a:avLst/>
            </a:prstGeom>
            <a:noFill/>
          </p:spPr>
          <p:txBody>
            <a:bodyPr wrap="square" rtlCol="0">
              <a:spAutoFit/>
            </a:bodyPr>
            <a:lstStyle/>
            <a:p>
              <a:pPr algn="ctr">
                <a:lnSpc>
                  <a:spcPct val="80000"/>
                </a:lnSpc>
              </a:pPr>
              <a:r>
                <a:rPr lang="pt-BR" sz="1400" dirty="0"/>
                <a:t>capacidade de tráfego da área</a:t>
              </a:r>
              <a:endParaRPr lang="en-US" sz="1400" dirty="0"/>
            </a:p>
          </p:txBody>
        </p:sp>
        <p:sp>
          <p:nvSpPr>
            <p:cNvPr id="21" name="TextBox 20">
              <a:extLst>
                <a:ext uri="{FF2B5EF4-FFF2-40B4-BE49-F238E27FC236}">
                  <a16:creationId xmlns:a16="http://schemas.microsoft.com/office/drawing/2014/main" id="{CB977AB6-9835-09ED-CF3B-14D1E83951EF}"/>
                </a:ext>
              </a:extLst>
            </p:cNvPr>
            <p:cNvSpPr txBox="1"/>
            <p:nvPr/>
          </p:nvSpPr>
          <p:spPr>
            <a:xfrm>
              <a:off x="4004665" y="1901890"/>
              <a:ext cx="1131104" cy="285091"/>
            </a:xfrm>
            <a:prstGeom prst="rect">
              <a:avLst/>
            </a:prstGeom>
            <a:noFill/>
          </p:spPr>
          <p:txBody>
            <a:bodyPr wrap="square" rtlCol="0">
              <a:spAutoFit/>
            </a:bodyPr>
            <a:lstStyle/>
            <a:p>
              <a:pPr algn="ctr">
                <a:lnSpc>
                  <a:spcPct val="80000"/>
                </a:lnSpc>
              </a:pPr>
              <a:r>
                <a:rPr lang="en-US" sz="1400" dirty="0" err="1"/>
                <a:t>mobilidade</a:t>
              </a:r>
              <a:endParaRPr lang="en-US" sz="1400" dirty="0"/>
            </a:p>
          </p:txBody>
        </p:sp>
        <p:sp>
          <p:nvSpPr>
            <p:cNvPr id="22" name="TextBox 21">
              <a:extLst>
                <a:ext uri="{FF2B5EF4-FFF2-40B4-BE49-F238E27FC236}">
                  <a16:creationId xmlns:a16="http://schemas.microsoft.com/office/drawing/2014/main" id="{3154DB9C-E9B6-6BCF-639E-A2E87A13FC09}"/>
                </a:ext>
              </a:extLst>
            </p:cNvPr>
            <p:cNvSpPr txBox="1"/>
            <p:nvPr/>
          </p:nvSpPr>
          <p:spPr>
            <a:xfrm>
              <a:off x="5270402" y="1641778"/>
              <a:ext cx="1834180" cy="541046"/>
            </a:xfrm>
            <a:prstGeom prst="rect">
              <a:avLst/>
            </a:prstGeom>
            <a:noFill/>
          </p:spPr>
          <p:txBody>
            <a:bodyPr wrap="none" rtlCol="0">
              <a:prstTxWarp prst="textArchUp">
                <a:avLst/>
              </a:prstTxWarp>
              <a:spAutoFit/>
            </a:bodyPr>
            <a:lstStyle/>
            <a:p>
              <a:pPr algn="ctr">
                <a:lnSpc>
                  <a:spcPct val="80000"/>
                </a:lnSpc>
              </a:pPr>
              <a:r>
                <a:rPr lang="en-US" sz="1600" dirty="0" err="1">
                  <a:solidFill>
                    <a:srgbClr val="C00000"/>
                  </a:solidFill>
                </a:rPr>
                <a:t>alta</a:t>
              </a:r>
              <a:r>
                <a:rPr lang="en-US" sz="1600" dirty="0">
                  <a:solidFill>
                    <a:srgbClr val="C00000"/>
                  </a:solidFill>
                </a:rPr>
                <a:t> </a:t>
              </a:r>
              <a:r>
                <a:rPr lang="en-US" sz="1600" dirty="0" err="1">
                  <a:solidFill>
                    <a:srgbClr val="C00000"/>
                  </a:solidFill>
                </a:rPr>
                <a:t>importância</a:t>
              </a:r>
              <a:endParaRPr lang="en-US" sz="1600" dirty="0">
                <a:solidFill>
                  <a:srgbClr val="C00000"/>
                </a:solidFill>
              </a:endParaRPr>
            </a:p>
          </p:txBody>
        </p:sp>
        <p:sp>
          <p:nvSpPr>
            <p:cNvPr id="23" name="TextBox 22">
              <a:extLst>
                <a:ext uri="{FF2B5EF4-FFF2-40B4-BE49-F238E27FC236}">
                  <a16:creationId xmlns:a16="http://schemas.microsoft.com/office/drawing/2014/main" id="{773BEBE8-ABE7-1ED7-804C-253CBF6720E8}"/>
                </a:ext>
              </a:extLst>
            </p:cNvPr>
            <p:cNvSpPr txBox="1"/>
            <p:nvPr/>
          </p:nvSpPr>
          <p:spPr>
            <a:xfrm>
              <a:off x="5693780" y="2317376"/>
              <a:ext cx="965329" cy="319446"/>
            </a:xfrm>
            <a:prstGeom prst="rect">
              <a:avLst/>
            </a:prstGeom>
            <a:noFill/>
          </p:spPr>
          <p:txBody>
            <a:bodyPr wrap="square" rtlCol="0">
              <a:prstTxWarp prst="textArchUp">
                <a:avLst/>
              </a:prstTxWarp>
              <a:spAutoFit/>
            </a:bodyPr>
            <a:lstStyle/>
            <a:p>
              <a:pPr algn="ctr">
                <a:lnSpc>
                  <a:spcPct val="80000"/>
                </a:lnSpc>
              </a:pPr>
              <a:r>
                <a:rPr lang="en-US" sz="1600" dirty="0" err="1">
                  <a:solidFill>
                    <a:srgbClr val="C00000"/>
                  </a:solidFill>
                </a:rPr>
                <a:t>média</a:t>
              </a:r>
              <a:endParaRPr lang="en-US" sz="1600" dirty="0">
                <a:solidFill>
                  <a:srgbClr val="C00000"/>
                </a:solidFill>
              </a:endParaRPr>
            </a:p>
          </p:txBody>
        </p:sp>
        <p:sp>
          <p:nvSpPr>
            <p:cNvPr id="24" name="TextBox 23">
              <a:extLst>
                <a:ext uri="{FF2B5EF4-FFF2-40B4-BE49-F238E27FC236}">
                  <a16:creationId xmlns:a16="http://schemas.microsoft.com/office/drawing/2014/main" id="{9B33D4E6-5366-D344-641A-169A32B20DDE}"/>
                </a:ext>
              </a:extLst>
            </p:cNvPr>
            <p:cNvSpPr txBox="1"/>
            <p:nvPr/>
          </p:nvSpPr>
          <p:spPr>
            <a:xfrm>
              <a:off x="5914710" y="2980783"/>
              <a:ext cx="523606" cy="319446"/>
            </a:xfrm>
            <a:prstGeom prst="rect">
              <a:avLst/>
            </a:prstGeom>
            <a:noFill/>
          </p:spPr>
          <p:txBody>
            <a:bodyPr wrap="square" rtlCol="0">
              <a:prstTxWarp prst="textArchUp">
                <a:avLst/>
              </a:prstTxWarp>
              <a:spAutoFit/>
            </a:bodyPr>
            <a:lstStyle/>
            <a:p>
              <a:pPr algn="ctr">
                <a:lnSpc>
                  <a:spcPct val="80000"/>
                </a:lnSpc>
              </a:pPr>
              <a:r>
                <a:rPr lang="en-US" sz="1600" dirty="0" err="1">
                  <a:solidFill>
                    <a:srgbClr val="C00000"/>
                  </a:solidFill>
                </a:rPr>
                <a:t>baixa</a:t>
              </a:r>
              <a:endParaRPr lang="en-US" sz="1600" dirty="0">
                <a:solidFill>
                  <a:srgbClr val="C00000"/>
                </a:solidFill>
              </a:endParaRPr>
            </a:p>
          </p:txBody>
        </p:sp>
        <p:sp>
          <p:nvSpPr>
            <p:cNvPr id="25" name="Oval 24">
              <a:extLst>
                <a:ext uri="{FF2B5EF4-FFF2-40B4-BE49-F238E27FC236}">
                  <a16:creationId xmlns:a16="http://schemas.microsoft.com/office/drawing/2014/main" id="{41B90C44-26E6-17A0-667A-1D726C146924}"/>
                </a:ext>
              </a:extLst>
            </p:cNvPr>
            <p:cNvSpPr/>
            <p:nvPr/>
          </p:nvSpPr>
          <p:spPr>
            <a:xfrm>
              <a:off x="4225871" y="1728689"/>
              <a:ext cx="3941736" cy="3941736"/>
            </a:xfrm>
            <a:prstGeom prst="ellipse">
              <a:avLst/>
            </a:prstGeom>
            <a:no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grpSp>
      <p:sp>
        <p:nvSpPr>
          <p:cNvPr id="5" name="TextBox 4">
            <a:extLst>
              <a:ext uri="{FF2B5EF4-FFF2-40B4-BE49-F238E27FC236}">
                <a16:creationId xmlns:a16="http://schemas.microsoft.com/office/drawing/2014/main" id="{7E1FE3C4-6454-0768-B017-EC19BD8FFDD4}"/>
              </a:ext>
            </a:extLst>
          </p:cNvPr>
          <p:cNvSpPr txBox="1"/>
          <p:nvPr/>
        </p:nvSpPr>
        <p:spPr>
          <a:xfrm>
            <a:off x="6368806" y="1436003"/>
            <a:ext cx="5315720" cy="646331"/>
          </a:xfrm>
          <a:prstGeom prst="rect">
            <a:avLst/>
          </a:prstGeom>
          <a:noFill/>
        </p:spPr>
        <p:txBody>
          <a:bodyPr wrap="square" rtlCol="0">
            <a:spAutoFit/>
          </a:bodyPr>
          <a:lstStyle/>
          <a:p>
            <a:pPr>
              <a:buClr>
                <a:srgbClr val="0012A0"/>
              </a:buClr>
            </a:pPr>
            <a:r>
              <a:rPr lang="en-US" sz="3600" dirty="0" err="1">
                <a:solidFill>
                  <a:srgbClr val="0012A0"/>
                </a:solidFill>
              </a:rPr>
              <a:t>Necessidades</a:t>
            </a:r>
            <a:r>
              <a:rPr lang="en-US" sz="3600" dirty="0">
                <a:solidFill>
                  <a:srgbClr val="0012A0"/>
                </a:solidFill>
              </a:rPr>
              <a:t> de </a:t>
            </a:r>
            <a:r>
              <a:rPr lang="en-US" sz="3600" dirty="0" err="1">
                <a:solidFill>
                  <a:srgbClr val="0012A0"/>
                </a:solidFill>
              </a:rPr>
              <a:t>aplicação</a:t>
            </a:r>
            <a:r>
              <a:rPr lang="en-US" sz="3600" dirty="0">
                <a:solidFill>
                  <a:srgbClr val="0012A0"/>
                </a:solidFill>
              </a:rPr>
              <a:t>: </a:t>
            </a:r>
          </a:p>
        </p:txBody>
      </p:sp>
      <p:sp>
        <p:nvSpPr>
          <p:cNvPr id="46" name="Slide Number Placeholder 45">
            <a:extLst>
              <a:ext uri="{FF2B5EF4-FFF2-40B4-BE49-F238E27FC236}">
                <a16:creationId xmlns:a16="http://schemas.microsoft.com/office/drawing/2014/main" id="{1BA0E11F-4B9F-F632-FB51-BBE10C1D0090}"/>
              </a:ext>
            </a:extLst>
          </p:cNvPr>
          <p:cNvSpPr>
            <a:spLocks noGrp="1"/>
          </p:cNvSpPr>
          <p:nvPr>
            <p:ph type="sldNum" sz="quarter" idx="4"/>
          </p:nvPr>
        </p:nvSpPr>
        <p:spPr/>
        <p:txBody>
          <a:bodyPr/>
          <a:lstStyle/>
          <a:p>
            <a:r>
              <a:rPr lang="en-US" dirty="0"/>
              <a:t>Wireless and Mobile Networks: 7-</a:t>
            </a:r>
            <a:fld id="{C4204591-24BD-A542-B9D5-F8D8A88D2FEE}" type="slidenum">
              <a:rPr lang="en-US" smtClean="0"/>
              <a:pPr/>
              <a:t>6</a:t>
            </a:fld>
            <a:endParaRPr lang="en-US" dirty="0"/>
          </a:p>
        </p:txBody>
      </p:sp>
      <p:grpSp>
        <p:nvGrpSpPr>
          <p:cNvPr id="29" name="Group 28">
            <a:extLst>
              <a:ext uri="{FF2B5EF4-FFF2-40B4-BE49-F238E27FC236}">
                <a16:creationId xmlns:a16="http://schemas.microsoft.com/office/drawing/2014/main" id="{FEF8C119-0A2F-8482-17CF-55BD04084595}"/>
              </a:ext>
            </a:extLst>
          </p:cNvPr>
          <p:cNvGrpSpPr/>
          <p:nvPr/>
        </p:nvGrpSpPr>
        <p:grpSpPr>
          <a:xfrm>
            <a:off x="10007852" y="2639287"/>
            <a:ext cx="1455667" cy="653391"/>
            <a:chOff x="6754202" y="2698040"/>
            <a:chExt cx="1455667" cy="653391"/>
          </a:xfrm>
        </p:grpSpPr>
        <p:sp>
          <p:nvSpPr>
            <p:cNvPr id="30" name="Oval 29">
              <a:extLst>
                <a:ext uri="{FF2B5EF4-FFF2-40B4-BE49-F238E27FC236}">
                  <a16:creationId xmlns:a16="http://schemas.microsoft.com/office/drawing/2014/main" id="{7981C41D-7880-9D76-5873-13F2A500D66A}"/>
                </a:ext>
              </a:extLst>
            </p:cNvPr>
            <p:cNvSpPr/>
            <p:nvPr/>
          </p:nvSpPr>
          <p:spPr>
            <a:xfrm>
              <a:off x="6754202" y="2698040"/>
              <a:ext cx="1455667" cy="609435"/>
            </a:xfrm>
            <a:prstGeom prst="ellipse">
              <a:avLst/>
            </a:prstGeom>
            <a:solidFill>
              <a:srgbClr val="C00000"/>
            </a:solidFill>
            <a:ln>
              <a:solidFill>
                <a:srgbClr val="CD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a:extLst>
                <a:ext uri="{FF2B5EF4-FFF2-40B4-BE49-F238E27FC236}">
                  <a16:creationId xmlns:a16="http://schemas.microsoft.com/office/drawing/2014/main" id="{CE0B7FA7-72E5-A902-EAB0-24208C760025}"/>
                </a:ext>
              </a:extLst>
            </p:cNvPr>
            <p:cNvSpPr txBox="1"/>
            <p:nvPr/>
          </p:nvSpPr>
          <p:spPr>
            <a:xfrm>
              <a:off x="6875788" y="2731005"/>
              <a:ext cx="1212494" cy="620426"/>
            </a:xfrm>
            <a:prstGeom prst="rect">
              <a:avLst/>
            </a:prstGeom>
            <a:noFill/>
          </p:spPr>
          <p:txBody>
            <a:bodyPr wrap="square" rtlCol="0">
              <a:spAutoFit/>
            </a:bodyPr>
            <a:lstStyle/>
            <a:p>
              <a:pPr algn="ctr">
                <a:lnSpc>
                  <a:spcPct val="70000"/>
                </a:lnSpc>
              </a:pPr>
              <a:r>
                <a:rPr lang="en-US" sz="1600" dirty="0">
                  <a:solidFill>
                    <a:schemeClr val="bg1"/>
                  </a:solidFill>
                </a:rPr>
                <a:t>taxa de dados do </a:t>
              </a:r>
              <a:r>
                <a:rPr lang="en-US" sz="1600" dirty="0" err="1">
                  <a:solidFill>
                    <a:schemeClr val="bg1"/>
                  </a:solidFill>
                </a:rPr>
                <a:t>usuário</a:t>
              </a:r>
              <a:endParaRPr lang="en-US" sz="1600" dirty="0">
                <a:solidFill>
                  <a:schemeClr val="bg1"/>
                </a:solidFill>
              </a:endParaRPr>
            </a:p>
          </p:txBody>
        </p:sp>
      </p:grpSp>
      <p:grpSp>
        <p:nvGrpSpPr>
          <p:cNvPr id="32" name="Group 31">
            <a:extLst>
              <a:ext uri="{FF2B5EF4-FFF2-40B4-BE49-F238E27FC236}">
                <a16:creationId xmlns:a16="http://schemas.microsoft.com/office/drawing/2014/main" id="{F7820B7D-0818-85AB-0D68-F44192B369E5}"/>
              </a:ext>
            </a:extLst>
          </p:cNvPr>
          <p:cNvGrpSpPr/>
          <p:nvPr/>
        </p:nvGrpSpPr>
        <p:grpSpPr>
          <a:xfrm>
            <a:off x="10663018" y="4236574"/>
            <a:ext cx="1455667" cy="609435"/>
            <a:chOff x="6754202" y="2698040"/>
            <a:chExt cx="1455667" cy="609435"/>
          </a:xfrm>
        </p:grpSpPr>
        <p:sp>
          <p:nvSpPr>
            <p:cNvPr id="33" name="Oval 32">
              <a:extLst>
                <a:ext uri="{FF2B5EF4-FFF2-40B4-BE49-F238E27FC236}">
                  <a16:creationId xmlns:a16="http://schemas.microsoft.com/office/drawing/2014/main" id="{BABC4249-5D99-F554-0CE2-21D315187555}"/>
                </a:ext>
              </a:extLst>
            </p:cNvPr>
            <p:cNvSpPr/>
            <p:nvPr/>
          </p:nvSpPr>
          <p:spPr>
            <a:xfrm>
              <a:off x="6754202" y="2698040"/>
              <a:ext cx="1455667" cy="609435"/>
            </a:xfrm>
            <a:prstGeom prst="ellipse">
              <a:avLst/>
            </a:prstGeom>
            <a:solidFill>
              <a:srgbClr val="C00000"/>
            </a:solidFill>
            <a:ln>
              <a:solidFill>
                <a:srgbClr val="CD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8E346453-6222-EE62-7961-497BE4733956}"/>
                </a:ext>
              </a:extLst>
            </p:cNvPr>
            <p:cNvSpPr txBox="1"/>
            <p:nvPr/>
          </p:nvSpPr>
          <p:spPr>
            <a:xfrm>
              <a:off x="6875788" y="2765148"/>
              <a:ext cx="1212494" cy="492571"/>
            </a:xfrm>
            <a:prstGeom prst="rect">
              <a:avLst/>
            </a:prstGeom>
            <a:noFill/>
          </p:spPr>
          <p:txBody>
            <a:bodyPr wrap="square" rtlCol="0">
              <a:spAutoFit/>
            </a:bodyPr>
            <a:lstStyle/>
            <a:p>
              <a:pPr algn="ctr">
                <a:lnSpc>
                  <a:spcPct val="70000"/>
                </a:lnSpc>
              </a:pPr>
              <a:r>
                <a:rPr lang="en-US" dirty="0" err="1">
                  <a:solidFill>
                    <a:schemeClr val="bg1"/>
                  </a:solidFill>
                </a:rPr>
                <a:t>eficiência</a:t>
              </a:r>
              <a:r>
                <a:rPr lang="en-US" dirty="0">
                  <a:solidFill>
                    <a:schemeClr val="bg1"/>
                  </a:solidFill>
                </a:rPr>
                <a:t> </a:t>
              </a:r>
              <a:r>
                <a:rPr lang="en-US" dirty="0" err="1">
                  <a:solidFill>
                    <a:schemeClr val="bg1"/>
                  </a:solidFill>
                </a:rPr>
                <a:t>energética</a:t>
              </a:r>
              <a:endParaRPr lang="en-US" dirty="0">
                <a:solidFill>
                  <a:schemeClr val="bg1"/>
                </a:solidFill>
              </a:endParaRPr>
            </a:p>
          </p:txBody>
        </p:sp>
      </p:grpSp>
      <p:grpSp>
        <p:nvGrpSpPr>
          <p:cNvPr id="35" name="Group 34">
            <a:extLst>
              <a:ext uri="{FF2B5EF4-FFF2-40B4-BE49-F238E27FC236}">
                <a16:creationId xmlns:a16="http://schemas.microsoft.com/office/drawing/2014/main" id="{ED95B88F-90D5-315F-3701-A2C9523BD1EB}"/>
              </a:ext>
            </a:extLst>
          </p:cNvPr>
          <p:cNvGrpSpPr/>
          <p:nvPr/>
        </p:nvGrpSpPr>
        <p:grpSpPr>
          <a:xfrm>
            <a:off x="10089202" y="5725111"/>
            <a:ext cx="1455667" cy="609435"/>
            <a:chOff x="6754202" y="2698040"/>
            <a:chExt cx="1455667" cy="609435"/>
          </a:xfrm>
        </p:grpSpPr>
        <p:sp>
          <p:nvSpPr>
            <p:cNvPr id="36" name="Oval 35">
              <a:extLst>
                <a:ext uri="{FF2B5EF4-FFF2-40B4-BE49-F238E27FC236}">
                  <a16:creationId xmlns:a16="http://schemas.microsoft.com/office/drawing/2014/main" id="{B1AA4C1A-E66B-512B-6EE6-764BE7E4C0EB}"/>
                </a:ext>
              </a:extLst>
            </p:cNvPr>
            <p:cNvSpPr/>
            <p:nvPr/>
          </p:nvSpPr>
          <p:spPr>
            <a:xfrm>
              <a:off x="6754202" y="2698040"/>
              <a:ext cx="1455667" cy="609435"/>
            </a:xfrm>
            <a:prstGeom prst="ellipse">
              <a:avLst/>
            </a:prstGeom>
            <a:solidFill>
              <a:srgbClr val="C00000"/>
            </a:solidFill>
            <a:ln>
              <a:solidFill>
                <a:srgbClr val="CD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E39CD86F-238C-D8B4-4377-9F16456DBCF8}"/>
                </a:ext>
              </a:extLst>
            </p:cNvPr>
            <p:cNvSpPr txBox="1"/>
            <p:nvPr/>
          </p:nvSpPr>
          <p:spPr>
            <a:xfrm>
              <a:off x="6890529" y="2802136"/>
              <a:ext cx="1212494" cy="403637"/>
            </a:xfrm>
            <a:prstGeom prst="rect">
              <a:avLst/>
            </a:prstGeom>
            <a:noFill/>
          </p:spPr>
          <p:txBody>
            <a:bodyPr wrap="square" rtlCol="0">
              <a:spAutoFit/>
            </a:bodyPr>
            <a:lstStyle/>
            <a:p>
              <a:pPr algn="ctr">
                <a:lnSpc>
                  <a:spcPct val="70000"/>
                </a:lnSpc>
              </a:pPr>
              <a:r>
                <a:rPr lang="en-US" sz="1400" dirty="0" err="1">
                  <a:solidFill>
                    <a:schemeClr val="bg1"/>
                  </a:solidFill>
                </a:rPr>
                <a:t>densidade</a:t>
              </a:r>
              <a:r>
                <a:rPr lang="en-US" sz="1400" dirty="0">
                  <a:solidFill>
                    <a:schemeClr val="bg1"/>
                  </a:solidFill>
                </a:rPr>
                <a:t> de </a:t>
              </a:r>
              <a:r>
                <a:rPr lang="en-US" sz="1400" dirty="0" err="1">
                  <a:solidFill>
                    <a:schemeClr val="bg1"/>
                  </a:solidFill>
                </a:rPr>
                <a:t>dispositivos</a:t>
              </a:r>
              <a:endParaRPr lang="en-US" sz="2000" dirty="0">
                <a:solidFill>
                  <a:schemeClr val="bg1"/>
                </a:solidFill>
              </a:endParaRPr>
            </a:p>
          </p:txBody>
        </p:sp>
      </p:grpSp>
      <p:grpSp>
        <p:nvGrpSpPr>
          <p:cNvPr id="38" name="Group 37">
            <a:extLst>
              <a:ext uri="{FF2B5EF4-FFF2-40B4-BE49-F238E27FC236}">
                <a16:creationId xmlns:a16="http://schemas.microsoft.com/office/drawing/2014/main" id="{85BAF852-26AE-0831-6DB3-06B8AA385B5B}"/>
              </a:ext>
            </a:extLst>
          </p:cNvPr>
          <p:cNvGrpSpPr/>
          <p:nvPr/>
        </p:nvGrpSpPr>
        <p:grpSpPr>
          <a:xfrm>
            <a:off x="6634547" y="5663785"/>
            <a:ext cx="1455667" cy="609435"/>
            <a:chOff x="6754202" y="2698040"/>
            <a:chExt cx="1455667" cy="609435"/>
          </a:xfrm>
        </p:grpSpPr>
        <p:sp>
          <p:nvSpPr>
            <p:cNvPr id="39" name="Oval 38">
              <a:extLst>
                <a:ext uri="{FF2B5EF4-FFF2-40B4-BE49-F238E27FC236}">
                  <a16:creationId xmlns:a16="http://schemas.microsoft.com/office/drawing/2014/main" id="{60A2D2D5-E5B7-EE92-896E-F995AEF32F45}"/>
                </a:ext>
              </a:extLst>
            </p:cNvPr>
            <p:cNvSpPr/>
            <p:nvPr/>
          </p:nvSpPr>
          <p:spPr>
            <a:xfrm>
              <a:off x="6754202" y="2698040"/>
              <a:ext cx="1455667" cy="609435"/>
            </a:xfrm>
            <a:prstGeom prst="ellipse">
              <a:avLst/>
            </a:prstGeom>
            <a:solidFill>
              <a:srgbClr val="C00000"/>
            </a:solidFill>
            <a:ln>
              <a:solidFill>
                <a:srgbClr val="CD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1BFF762D-D3EC-9E57-1CF0-2FB15FA2C19D}"/>
                </a:ext>
              </a:extLst>
            </p:cNvPr>
            <p:cNvSpPr txBox="1"/>
            <p:nvPr/>
          </p:nvSpPr>
          <p:spPr>
            <a:xfrm>
              <a:off x="6860076" y="2859875"/>
              <a:ext cx="1212494" cy="321627"/>
            </a:xfrm>
            <a:prstGeom prst="rect">
              <a:avLst/>
            </a:prstGeom>
            <a:noFill/>
          </p:spPr>
          <p:txBody>
            <a:bodyPr wrap="square" rtlCol="0">
              <a:spAutoFit/>
            </a:bodyPr>
            <a:lstStyle/>
            <a:p>
              <a:pPr algn="ctr">
                <a:lnSpc>
                  <a:spcPct val="70000"/>
                </a:lnSpc>
              </a:pPr>
              <a:r>
                <a:rPr lang="en-US" sz="2000" dirty="0" err="1">
                  <a:solidFill>
                    <a:schemeClr val="bg1"/>
                  </a:solidFill>
                </a:rPr>
                <a:t>latência</a:t>
              </a:r>
              <a:endParaRPr lang="en-US" sz="2000" dirty="0">
                <a:solidFill>
                  <a:schemeClr val="bg1"/>
                </a:solidFill>
              </a:endParaRPr>
            </a:p>
          </p:txBody>
        </p:sp>
      </p:grpSp>
      <p:grpSp>
        <p:nvGrpSpPr>
          <p:cNvPr id="41" name="Group 40">
            <a:extLst>
              <a:ext uri="{FF2B5EF4-FFF2-40B4-BE49-F238E27FC236}">
                <a16:creationId xmlns:a16="http://schemas.microsoft.com/office/drawing/2014/main" id="{0E9F4C46-6B4A-ADCC-ED53-BEF6334A4E06}"/>
              </a:ext>
            </a:extLst>
          </p:cNvPr>
          <p:cNvGrpSpPr/>
          <p:nvPr/>
        </p:nvGrpSpPr>
        <p:grpSpPr>
          <a:xfrm>
            <a:off x="5589144" y="4289760"/>
            <a:ext cx="1515580" cy="609435"/>
            <a:chOff x="6719446" y="2698040"/>
            <a:chExt cx="1515580" cy="609435"/>
          </a:xfrm>
        </p:grpSpPr>
        <p:sp>
          <p:nvSpPr>
            <p:cNvPr id="42" name="Oval 41">
              <a:extLst>
                <a:ext uri="{FF2B5EF4-FFF2-40B4-BE49-F238E27FC236}">
                  <a16:creationId xmlns:a16="http://schemas.microsoft.com/office/drawing/2014/main" id="{12107E41-6913-0747-6627-DE802CBBF92F}"/>
                </a:ext>
              </a:extLst>
            </p:cNvPr>
            <p:cNvSpPr/>
            <p:nvPr/>
          </p:nvSpPr>
          <p:spPr>
            <a:xfrm>
              <a:off x="6754202" y="2698040"/>
              <a:ext cx="1455667" cy="609435"/>
            </a:xfrm>
            <a:prstGeom prst="ellipse">
              <a:avLst/>
            </a:prstGeom>
            <a:solidFill>
              <a:srgbClr val="C00000"/>
            </a:solidFill>
            <a:ln>
              <a:solidFill>
                <a:srgbClr val="CD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5F0BC1EF-5955-89D4-9845-4CFA9A6257ED}"/>
                </a:ext>
              </a:extLst>
            </p:cNvPr>
            <p:cNvSpPr txBox="1"/>
            <p:nvPr/>
          </p:nvSpPr>
          <p:spPr>
            <a:xfrm>
              <a:off x="6719446" y="2784715"/>
              <a:ext cx="1515580" cy="448071"/>
            </a:xfrm>
            <a:prstGeom prst="rect">
              <a:avLst/>
            </a:prstGeom>
            <a:noFill/>
          </p:spPr>
          <p:txBody>
            <a:bodyPr wrap="square" rtlCol="0">
              <a:spAutoFit/>
            </a:bodyPr>
            <a:lstStyle/>
            <a:p>
              <a:pPr algn="ctr">
                <a:lnSpc>
                  <a:spcPct val="70000"/>
                </a:lnSpc>
              </a:pPr>
              <a:r>
                <a:rPr lang="pt-BR" sz="1600" dirty="0">
                  <a:solidFill>
                    <a:schemeClr val="bg1"/>
                  </a:solidFill>
                </a:rPr>
                <a:t>capacidade de tráfego da área</a:t>
              </a:r>
              <a:endParaRPr lang="en-US" sz="2000" dirty="0">
                <a:solidFill>
                  <a:schemeClr val="bg1"/>
                </a:solidFill>
              </a:endParaRPr>
            </a:p>
          </p:txBody>
        </p:sp>
      </p:grpSp>
      <p:grpSp>
        <p:nvGrpSpPr>
          <p:cNvPr id="28" name="Group 27">
            <a:extLst>
              <a:ext uri="{FF2B5EF4-FFF2-40B4-BE49-F238E27FC236}">
                <a16:creationId xmlns:a16="http://schemas.microsoft.com/office/drawing/2014/main" id="{11039F41-557F-7226-A2FB-FD7CA4C8DDD0}"/>
              </a:ext>
            </a:extLst>
          </p:cNvPr>
          <p:cNvGrpSpPr/>
          <p:nvPr/>
        </p:nvGrpSpPr>
        <p:grpSpPr>
          <a:xfrm>
            <a:off x="6754202" y="2698040"/>
            <a:ext cx="1455667" cy="609435"/>
            <a:chOff x="6754202" y="2698040"/>
            <a:chExt cx="1455667" cy="609435"/>
          </a:xfrm>
        </p:grpSpPr>
        <p:sp>
          <p:nvSpPr>
            <p:cNvPr id="26" name="Oval 25">
              <a:extLst>
                <a:ext uri="{FF2B5EF4-FFF2-40B4-BE49-F238E27FC236}">
                  <a16:creationId xmlns:a16="http://schemas.microsoft.com/office/drawing/2014/main" id="{B707B0B2-1FAA-1BAA-F24D-59AB07B8FDA1}"/>
                </a:ext>
              </a:extLst>
            </p:cNvPr>
            <p:cNvSpPr/>
            <p:nvPr/>
          </p:nvSpPr>
          <p:spPr>
            <a:xfrm>
              <a:off x="6754202" y="2698040"/>
              <a:ext cx="1455667" cy="609435"/>
            </a:xfrm>
            <a:prstGeom prst="ellipse">
              <a:avLst/>
            </a:prstGeom>
            <a:solidFill>
              <a:srgbClr val="C00000"/>
            </a:solidFill>
            <a:ln>
              <a:solidFill>
                <a:srgbClr val="CD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A099C2A4-4D5F-A565-BC5C-EEE188213D17}"/>
                </a:ext>
              </a:extLst>
            </p:cNvPr>
            <p:cNvSpPr txBox="1"/>
            <p:nvPr/>
          </p:nvSpPr>
          <p:spPr>
            <a:xfrm>
              <a:off x="6899872" y="2790256"/>
              <a:ext cx="1241045" cy="369332"/>
            </a:xfrm>
            <a:prstGeom prst="rect">
              <a:avLst/>
            </a:prstGeom>
            <a:noFill/>
          </p:spPr>
          <p:txBody>
            <a:bodyPr wrap="none" rtlCol="0">
              <a:spAutoFit/>
            </a:bodyPr>
            <a:lstStyle/>
            <a:p>
              <a:r>
                <a:rPr lang="en-US" dirty="0" err="1">
                  <a:solidFill>
                    <a:schemeClr val="bg1"/>
                  </a:solidFill>
                </a:rPr>
                <a:t>mobilidade</a:t>
              </a:r>
              <a:endParaRPr lang="en-US" dirty="0">
                <a:solidFill>
                  <a:schemeClr val="bg1"/>
                </a:solidFill>
              </a:endParaRPr>
            </a:p>
          </p:txBody>
        </p:sp>
      </p:grpSp>
    </p:spTree>
    <p:extLst>
      <p:ext uri="{BB962C8B-B14F-4D97-AF65-F5344CB8AC3E}">
        <p14:creationId xmlns:p14="http://schemas.microsoft.com/office/powerpoint/2010/main" val="20137571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dissolve">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nodeType="clickEffect">
                                  <p:stCondLst>
                                    <p:cond delay="0"/>
                                  </p:stCondLst>
                                  <p:childTnLst>
                                    <p:animEffect transition="out" filter="dissolve">
                                      <p:cBhvr>
                                        <p:cTn id="16" dur="500"/>
                                        <p:tgtEl>
                                          <p:spTgt spid="28"/>
                                        </p:tgtEl>
                                      </p:cBhvr>
                                    </p:animEffect>
                                    <p:set>
                                      <p:cBhvr>
                                        <p:cTn id="17" dur="1" fill="hold">
                                          <p:stCondLst>
                                            <p:cond delay="499"/>
                                          </p:stCondLst>
                                        </p:cTn>
                                        <p:tgtEl>
                                          <p:spTgt spid="28"/>
                                        </p:tgtEl>
                                        <p:attrNameLst>
                                          <p:attrName>style.visibility</p:attrName>
                                        </p:attrNameLst>
                                      </p:cBhvr>
                                      <p:to>
                                        <p:strVal val="hidden"/>
                                      </p:to>
                                    </p:set>
                                  </p:childTnLst>
                                </p:cTn>
                              </p:par>
                              <p:par>
                                <p:cTn id="18" presetID="9" presetClass="entr" presetSubtype="0" fill="hold"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dissolve">
                                      <p:cBhvr>
                                        <p:cTn id="20" dur="500"/>
                                        <p:tgtEl>
                                          <p:spTgt spid="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29"/>
                                        </p:tgtEl>
                                      </p:cBhvr>
                                    </p:animEffect>
                                    <p:set>
                                      <p:cBhvr>
                                        <p:cTn id="25" dur="1" fill="hold">
                                          <p:stCondLst>
                                            <p:cond delay="499"/>
                                          </p:stCondLst>
                                        </p:cTn>
                                        <p:tgtEl>
                                          <p:spTgt spid="29"/>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dissolve">
                                      <p:cBhvr>
                                        <p:cTn id="28" dur="500"/>
                                        <p:tgtEl>
                                          <p:spTgt spid="32"/>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32"/>
                                        </p:tgtEl>
                                      </p:cBhvr>
                                    </p:animEffect>
                                    <p:set>
                                      <p:cBhvr>
                                        <p:cTn id="33" dur="1" fill="hold">
                                          <p:stCondLst>
                                            <p:cond delay="499"/>
                                          </p:stCondLst>
                                        </p:cTn>
                                        <p:tgtEl>
                                          <p:spTgt spid="32"/>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xit" presetSubtype="0" fill="hold" nodeType="clickEffect">
                                  <p:stCondLst>
                                    <p:cond delay="0"/>
                                  </p:stCondLst>
                                  <p:childTnLst>
                                    <p:animEffect transition="out" filter="dissolve">
                                      <p:cBhvr>
                                        <p:cTn id="40" dur="500"/>
                                        <p:tgtEl>
                                          <p:spTgt spid="35"/>
                                        </p:tgtEl>
                                      </p:cBhvr>
                                    </p:animEffect>
                                    <p:set>
                                      <p:cBhvr>
                                        <p:cTn id="41" dur="1" fill="hold">
                                          <p:stCondLst>
                                            <p:cond delay="499"/>
                                          </p:stCondLst>
                                        </p:cTn>
                                        <p:tgtEl>
                                          <p:spTgt spid="35"/>
                                        </p:tgtEl>
                                        <p:attrNameLst>
                                          <p:attrName>style.visibility</p:attrName>
                                        </p:attrNameLst>
                                      </p:cBhvr>
                                      <p:to>
                                        <p:strVal val="hidden"/>
                                      </p:to>
                                    </p:set>
                                  </p:childTnLst>
                                </p:cTn>
                              </p:par>
                              <p:par>
                                <p:cTn id="42" presetID="9" presetClass="entr" presetSubtype="0" fill="hold" nodeType="with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dissolve">
                                      <p:cBhvr>
                                        <p:cTn id="44" dur="500"/>
                                        <p:tgtEl>
                                          <p:spTgt spid="38"/>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38"/>
                                        </p:tgtEl>
                                      </p:cBhvr>
                                    </p:animEffect>
                                    <p:set>
                                      <p:cBhvr>
                                        <p:cTn id="49" dur="1" fill="hold">
                                          <p:stCondLst>
                                            <p:cond delay="499"/>
                                          </p:stCondLst>
                                        </p:cTn>
                                        <p:tgtEl>
                                          <p:spTgt spid="38"/>
                                        </p:tgtEl>
                                        <p:attrNameLst>
                                          <p:attrName>style.visibility</p:attrName>
                                        </p:attrNameLst>
                                      </p:cBhvr>
                                      <p:to>
                                        <p:strVal val="hidden"/>
                                      </p:to>
                                    </p:set>
                                  </p:childTnLst>
                                </p:cTn>
                              </p:par>
                              <p:par>
                                <p:cTn id="50" presetID="9" presetClass="entr" presetSubtype="0" fill="hold"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dissolve">
                                      <p:cBhvr>
                                        <p:cTn id="52" dur="500"/>
                                        <p:tgtEl>
                                          <p:spTgt spid="4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xit" presetSubtype="0" fill="hold" nodeType="clickEffect">
                                  <p:stCondLst>
                                    <p:cond delay="0"/>
                                  </p:stCondLst>
                                  <p:childTnLst>
                                    <p:animEffect transition="out" filter="dissolve">
                                      <p:cBhvr>
                                        <p:cTn id="56" dur="500"/>
                                        <p:tgtEl>
                                          <p:spTgt spid="41"/>
                                        </p:tgtEl>
                                      </p:cBhvr>
                                    </p:animEffect>
                                    <p:set>
                                      <p:cBhvr>
                                        <p:cTn id="57" dur="1" fill="hold">
                                          <p:stCondLst>
                                            <p:cond delay="499"/>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9A020C40-9DCE-A49B-F2FD-A6CEBBEB338E}"/>
              </a:ext>
            </a:extLst>
          </p:cNvPr>
          <p:cNvGrpSpPr/>
          <p:nvPr/>
        </p:nvGrpSpPr>
        <p:grpSpPr>
          <a:xfrm>
            <a:off x="6533566" y="1529765"/>
            <a:ext cx="5372099" cy="4529733"/>
            <a:chOff x="881063" y="1346255"/>
            <a:chExt cx="5372099" cy="4529733"/>
          </a:xfrm>
        </p:grpSpPr>
        <p:grpSp>
          <p:nvGrpSpPr>
            <p:cNvPr id="107" name="Group 356">
              <a:extLst>
                <a:ext uri="{FF2B5EF4-FFF2-40B4-BE49-F238E27FC236}">
                  <a16:creationId xmlns:a16="http://schemas.microsoft.com/office/drawing/2014/main" id="{58A73542-A8C2-3747-8963-FA5E2C4C09C5}"/>
                </a:ext>
              </a:extLst>
            </p:cNvPr>
            <p:cNvGrpSpPr>
              <a:grpSpLocks/>
            </p:cNvGrpSpPr>
            <p:nvPr/>
          </p:nvGrpSpPr>
          <p:grpSpPr bwMode="auto">
            <a:xfrm>
              <a:off x="3567113" y="2183416"/>
              <a:ext cx="627062" cy="642937"/>
              <a:chOff x="313" y="1497"/>
              <a:chExt cx="1152" cy="1014"/>
            </a:xfrm>
          </p:grpSpPr>
          <p:pic>
            <p:nvPicPr>
              <p:cNvPr id="108" name="Picture 354" descr="laptop_stylized_small">
                <a:extLst>
                  <a:ext uri="{FF2B5EF4-FFF2-40B4-BE49-F238E27FC236}">
                    <a16:creationId xmlns:a16="http://schemas.microsoft.com/office/drawing/2014/main" id="{B2EACC5A-1F17-F14E-B327-E3058A6142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 name="Picture 355" descr="antenna_stylized">
                <a:extLst>
                  <a:ext uri="{FF2B5EF4-FFF2-40B4-BE49-F238E27FC236}">
                    <a16:creationId xmlns:a16="http://schemas.microsoft.com/office/drawing/2014/main" id="{3DC5A5D2-F456-6C4C-B076-22D375BC329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11" name="Freeform 7">
              <a:extLst>
                <a:ext uri="{FF2B5EF4-FFF2-40B4-BE49-F238E27FC236}">
                  <a16:creationId xmlns:a16="http://schemas.microsoft.com/office/drawing/2014/main" id="{F64D421C-A8EA-AA46-9CF6-1F440BA24764}"/>
                </a:ext>
              </a:extLst>
            </p:cNvPr>
            <p:cNvSpPr>
              <a:spLocks/>
            </p:cNvSpPr>
            <p:nvPr/>
          </p:nvSpPr>
          <p:spPr bwMode="auto">
            <a:xfrm>
              <a:off x="2101850" y="2026253"/>
              <a:ext cx="2020888" cy="1085850"/>
            </a:xfrm>
            <a:custGeom>
              <a:avLst/>
              <a:gdLst>
                <a:gd name="T0" fmla="*/ 2147483647 w 1273"/>
                <a:gd name="T1" fmla="*/ 2147483647 h 684"/>
                <a:gd name="T2" fmla="*/ 2147483647 w 1273"/>
                <a:gd name="T3" fmla="*/ 0 h 684"/>
                <a:gd name="T4" fmla="*/ 2147483647 w 1273"/>
                <a:gd name="T5" fmla="*/ 2147483647 h 684"/>
                <a:gd name="T6" fmla="*/ 2147483647 w 1273"/>
                <a:gd name="T7" fmla="*/ 2147483647 h 684"/>
                <a:gd name="T8" fmla="*/ 2147483647 w 1273"/>
                <a:gd name="T9" fmla="*/ 2147483647 h 684"/>
                <a:gd name="T10" fmla="*/ 2147483647 w 1273"/>
                <a:gd name="T11" fmla="*/ 2147483647 h 684"/>
                <a:gd name="T12" fmla="*/ 2147483647 w 1273"/>
                <a:gd name="T13" fmla="*/ 2147483647 h 684"/>
                <a:gd name="T14" fmla="*/ 2147483647 w 1273"/>
                <a:gd name="T15" fmla="*/ 2147483647 h 684"/>
                <a:gd name="T16" fmla="*/ 2147483647 w 1273"/>
                <a:gd name="T17" fmla="*/ 2147483647 h 684"/>
                <a:gd name="T18" fmla="*/ 0 w 1273"/>
                <a:gd name="T19" fmla="*/ 2147483647 h 6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3" h="684">
                  <a:moveTo>
                    <a:pt x="9" y="675"/>
                  </a:moveTo>
                  <a:lnTo>
                    <a:pt x="316" y="0"/>
                  </a:lnTo>
                  <a:lnTo>
                    <a:pt x="461" y="228"/>
                  </a:lnTo>
                  <a:lnTo>
                    <a:pt x="510" y="119"/>
                  </a:lnTo>
                  <a:lnTo>
                    <a:pt x="631" y="467"/>
                  </a:lnTo>
                  <a:lnTo>
                    <a:pt x="667" y="391"/>
                  </a:lnTo>
                  <a:lnTo>
                    <a:pt x="739" y="464"/>
                  </a:lnTo>
                  <a:lnTo>
                    <a:pt x="1058" y="57"/>
                  </a:lnTo>
                  <a:lnTo>
                    <a:pt x="1273" y="684"/>
                  </a:lnTo>
                  <a:lnTo>
                    <a:pt x="0" y="674"/>
                  </a:lnTo>
                </a:path>
              </a:pathLst>
            </a:custGeom>
            <a:gradFill rotWithShape="1">
              <a:gsLst>
                <a:gs pos="0">
                  <a:srgbClr val="FFFFFF"/>
                </a:gs>
                <a:gs pos="100000">
                  <a:srgbClr val="00CC66"/>
                </a:gs>
              </a:gsLst>
              <a:lin ang="5400000" scaled="1"/>
            </a:gradFill>
            <a:ln w="9525" cap="flat" cmpd="sng">
              <a:solidFill>
                <a:srgbClr val="000000"/>
              </a:solid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26">
              <a:extLst>
                <a:ext uri="{FF2B5EF4-FFF2-40B4-BE49-F238E27FC236}">
                  <a16:creationId xmlns:a16="http://schemas.microsoft.com/office/drawing/2014/main" id="{21069D36-C753-C94F-A501-02B3B81CDA05}"/>
                </a:ext>
              </a:extLst>
            </p:cNvPr>
            <p:cNvSpPr>
              <a:spLocks noChangeShapeType="1"/>
            </p:cNvSpPr>
            <p:nvPr/>
          </p:nvSpPr>
          <p:spPr bwMode="auto">
            <a:xfrm flipV="1">
              <a:off x="3375025" y="3240691"/>
              <a:ext cx="998538" cy="169862"/>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27">
              <a:extLst>
                <a:ext uri="{FF2B5EF4-FFF2-40B4-BE49-F238E27FC236}">
                  <a16:creationId xmlns:a16="http://schemas.microsoft.com/office/drawing/2014/main" id="{D088846B-014D-2C40-A52B-2FC53A963A1E}"/>
                </a:ext>
              </a:extLst>
            </p:cNvPr>
            <p:cNvSpPr>
              <a:spLocks noChangeShapeType="1"/>
            </p:cNvSpPr>
            <p:nvPr/>
          </p:nvSpPr>
          <p:spPr bwMode="auto">
            <a:xfrm>
              <a:off x="4048125" y="2761266"/>
              <a:ext cx="407988" cy="322262"/>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Text Box 28">
              <a:extLst>
                <a:ext uri="{FF2B5EF4-FFF2-40B4-BE49-F238E27FC236}">
                  <a16:creationId xmlns:a16="http://schemas.microsoft.com/office/drawing/2014/main" id="{BB572165-F49B-6548-85B2-DCB2FAF23288}"/>
                </a:ext>
              </a:extLst>
            </p:cNvPr>
            <p:cNvSpPr txBox="1">
              <a:spLocks noChangeArrowheads="1"/>
            </p:cNvSpPr>
            <p:nvPr/>
          </p:nvSpPr>
          <p:spPr bwMode="auto">
            <a:xfrm>
              <a:off x="2493963" y="3132741"/>
              <a:ext cx="350837"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15" name="Text Box 29">
              <a:extLst>
                <a:ext uri="{FF2B5EF4-FFF2-40B4-BE49-F238E27FC236}">
                  <a16:creationId xmlns:a16="http://schemas.microsoft.com/office/drawing/2014/main" id="{F727CB4B-B31D-B44A-8126-9A73973F15B9}"/>
                </a:ext>
              </a:extLst>
            </p:cNvPr>
            <p:cNvSpPr txBox="1">
              <a:spLocks noChangeArrowheads="1"/>
            </p:cNvSpPr>
            <p:nvPr/>
          </p:nvSpPr>
          <p:spPr bwMode="auto">
            <a:xfrm>
              <a:off x="4967288" y="2905728"/>
              <a:ext cx="3381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B</a:t>
              </a:r>
            </a:p>
          </p:txBody>
        </p:sp>
        <p:sp>
          <p:nvSpPr>
            <p:cNvPr id="116" name="Text Box 30">
              <a:extLst>
                <a:ext uri="{FF2B5EF4-FFF2-40B4-BE49-F238E27FC236}">
                  <a16:creationId xmlns:a16="http://schemas.microsoft.com/office/drawing/2014/main" id="{E7687122-B847-5F42-A300-D5553034D21E}"/>
                </a:ext>
              </a:extLst>
            </p:cNvPr>
            <p:cNvSpPr txBox="1">
              <a:spLocks noChangeArrowheads="1"/>
            </p:cNvSpPr>
            <p:nvPr/>
          </p:nvSpPr>
          <p:spPr bwMode="auto">
            <a:xfrm>
              <a:off x="4144963" y="2200878"/>
              <a:ext cx="3508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C</a:t>
              </a:r>
            </a:p>
          </p:txBody>
        </p:sp>
        <p:sp>
          <p:nvSpPr>
            <p:cNvPr id="117" name="Rectangle 32">
              <a:extLst>
                <a:ext uri="{FF2B5EF4-FFF2-40B4-BE49-F238E27FC236}">
                  <a16:creationId xmlns:a16="http://schemas.microsoft.com/office/drawing/2014/main" id="{849DF770-B526-8044-9F6D-6C14557B6ABD}"/>
                </a:ext>
              </a:extLst>
            </p:cNvPr>
            <p:cNvSpPr>
              <a:spLocks noChangeArrowheads="1"/>
            </p:cNvSpPr>
            <p:nvPr/>
          </p:nvSpPr>
          <p:spPr bwMode="auto">
            <a:xfrm>
              <a:off x="881063" y="1346255"/>
              <a:ext cx="5372099" cy="4529733"/>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lvl="0" indent="-342900" eaLnBrk="0" fontAlgn="base" hangingPunct="0">
                <a:lnSpc>
                  <a:spcPct val="90000"/>
                </a:lnSpc>
                <a:spcBef>
                  <a:spcPct val="20000"/>
                </a:spcBef>
                <a:spcAft>
                  <a:spcPct val="0"/>
                </a:spcAft>
                <a:buClr>
                  <a:srgbClr val="000099"/>
                </a:buClr>
                <a:buSzPct val="75000"/>
                <a:defRPr/>
              </a:pPr>
              <a:r>
                <a:rPr lang="pt-BR" sz="2800" dirty="0">
                  <a:solidFill>
                    <a:srgbClr val="C00000"/>
                  </a:solidFill>
                  <a:ea typeface="ＭＳ Ｐゴシック" charset="0"/>
                </a:rPr>
                <a:t>Objetos causam “terminais ocultos”</a:t>
              </a:r>
              <a:endParaRPr kumimoji="0" lang="pt-BR"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90000"/>
                </a:lnSpc>
                <a:spcBef>
                  <a:spcPct val="20000"/>
                </a:spcBef>
                <a:spcAft>
                  <a:spcPct val="0"/>
                </a:spcAft>
                <a:buClr>
                  <a:srgbClr val="000099"/>
                </a:buClr>
                <a:buSzPct val="75000"/>
                <a:buFont typeface="Wingdings" charset="0"/>
                <a:buNone/>
                <a:tabLst/>
                <a:defRPr/>
              </a:pPr>
              <a:endParaRPr kumimoji="0" lang="pt-BR"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90000"/>
                </a:lnSpc>
                <a:spcBef>
                  <a:spcPct val="20000"/>
                </a:spcBef>
                <a:spcAft>
                  <a:spcPct val="0"/>
                </a:spcAft>
                <a:buClr>
                  <a:srgbClr val="000099"/>
                </a:buClr>
                <a:buSzPct val="75000"/>
                <a:buFont typeface="Wingdings" charset="0"/>
                <a:buNone/>
                <a:tabLst/>
                <a:defRPr/>
              </a:pPr>
              <a:endParaRPr kumimoji="0" lang="pt-BR"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90000"/>
                </a:lnSpc>
                <a:spcBef>
                  <a:spcPct val="20000"/>
                </a:spcBef>
                <a:spcAft>
                  <a:spcPct val="0"/>
                </a:spcAft>
                <a:buClr>
                  <a:srgbClr val="000099"/>
                </a:buClr>
                <a:buSzPct val="75000"/>
                <a:buFont typeface="Wingdings" charset="0"/>
                <a:buNone/>
                <a:tabLst/>
                <a:defRPr/>
              </a:pPr>
              <a:endParaRPr kumimoji="0" lang="pt-BR"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endParaRPr lang="pt-BR" sz="2400" dirty="0">
                <a:solidFill>
                  <a:srgbClr val="0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B e A ouvem </a:t>
              </a:r>
              <a:r>
                <a:rPr lang="pt-BR" sz="2400" dirty="0"/>
                <a:t>um ao outro</a:t>
              </a:r>
              <a:endParaRPr lang="pt-BR" sz="2400" dirty="0">
                <a:solidFill>
                  <a:srgbClr val="0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B e C ouvem </a:t>
              </a:r>
              <a:r>
                <a:rPr lang="pt-BR" sz="2400" dirty="0"/>
                <a:t>um ao outro</a:t>
              </a:r>
              <a:endParaRPr lang="pt-BR" sz="2400" dirty="0">
                <a:solidFill>
                  <a:srgbClr val="000000"/>
                </a:solidFill>
                <a:ea typeface="ＭＳ Ｐゴシック" charset="0"/>
              </a:endParaRPr>
            </a:p>
            <a:p>
              <a:pPr marL="277813" indent="-277813" eaLnBrk="0" fontAlgn="base" hangingPunct="0">
                <a:lnSpc>
                  <a:spcPct val="90000"/>
                </a:lnSpc>
                <a:spcBef>
                  <a:spcPct val="20000"/>
                </a:spcBef>
                <a:spcAft>
                  <a:spcPct val="0"/>
                </a:spcAft>
                <a:buClr>
                  <a:srgbClr val="000099"/>
                </a:buClr>
                <a:buSzPct val="100000"/>
                <a:buFont typeface="Wingdings" charset="2"/>
                <a:buChar char="§"/>
                <a:defRPr/>
              </a:pPr>
              <a:r>
                <a:rPr lang="pt-BR" sz="2400" dirty="0">
                  <a:solidFill>
                    <a:srgbClr val="000000"/>
                  </a:solidFill>
                  <a:ea typeface="ＭＳ Ｐゴシック" charset="0"/>
                </a:rPr>
                <a:t>A e C não podem ouvir um ao outro, o que significa que A e C estão inconscientes de sua interferência em B</a:t>
              </a:r>
            </a:p>
            <a:p>
              <a:pPr marL="342900" marR="0" lvl="0" indent="-342900" algn="l" defTabSz="914400" rtl="0" eaLnBrk="0" fontAlgn="base" latinLnBrk="0" hangingPunct="0">
                <a:lnSpc>
                  <a:spcPct val="90000"/>
                </a:lnSpc>
                <a:spcBef>
                  <a:spcPct val="20000"/>
                </a:spcBef>
                <a:spcAft>
                  <a:spcPct val="0"/>
                </a:spcAft>
                <a:buClr>
                  <a:srgbClr val="000099"/>
                </a:buClr>
                <a:buSzPct val="75000"/>
                <a:buFont typeface="Wingdings" charset="0"/>
                <a:buChar char="v"/>
                <a:tabLst/>
                <a:defRPr/>
              </a:pPr>
              <a:endParaRPr kumimoji="0" lang="pt-BR"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31" name="Group 356">
              <a:extLst>
                <a:ext uri="{FF2B5EF4-FFF2-40B4-BE49-F238E27FC236}">
                  <a16:creationId xmlns:a16="http://schemas.microsoft.com/office/drawing/2014/main" id="{4CA07968-03D3-0041-BCA1-C9FDA0B76EA9}"/>
                </a:ext>
              </a:extLst>
            </p:cNvPr>
            <p:cNvGrpSpPr>
              <a:grpSpLocks/>
            </p:cNvGrpSpPr>
            <p:nvPr/>
          </p:nvGrpSpPr>
          <p:grpSpPr bwMode="auto">
            <a:xfrm>
              <a:off x="4329113" y="2732691"/>
              <a:ext cx="627062" cy="642937"/>
              <a:chOff x="313" y="1497"/>
              <a:chExt cx="1152" cy="1014"/>
            </a:xfrm>
          </p:grpSpPr>
          <p:pic>
            <p:nvPicPr>
              <p:cNvPr id="132" name="Picture 354" descr="laptop_stylized_small">
                <a:extLst>
                  <a:ext uri="{FF2B5EF4-FFF2-40B4-BE49-F238E27FC236}">
                    <a16:creationId xmlns:a16="http://schemas.microsoft.com/office/drawing/2014/main" id="{7306B260-74E1-5346-A521-CA70EAD7E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3" name="Picture 355" descr="antenna_stylized">
                <a:extLst>
                  <a:ext uri="{FF2B5EF4-FFF2-40B4-BE49-F238E27FC236}">
                    <a16:creationId xmlns:a16="http://schemas.microsoft.com/office/drawing/2014/main" id="{C6C0BA51-6B06-3B4F-AAD9-C22224D558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4" name="Group 356">
              <a:extLst>
                <a:ext uri="{FF2B5EF4-FFF2-40B4-BE49-F238E27FC236}">
                  <a16:creationId xmlns:a16="http://schemas.microsoft.com/office/drawing/2014/main" id="{CB4DEA0C-C72B-0346-A94A-CBBD910F3304}"/>
                </a:ext>
              </a:extLst>
            </p:cNvPr>
            <p:cNvGrpSpPr>
              <a:grpSpLocks/>
            </p:cNvGrpSpPr>
            <p:nvPr/>
          </p:nvGrpSpPr>
          <p:grpSpPr bwMode="auto">
            <a:xfrm>
              <a:off x="2805113" y="2873978"/>
              <a:ext cx="627062" cy="644525"/>
              <a:chOff x="313" y="1497"/>
              <a:chExt cx="1152" cy="1014"/>
            </a:xfrm>
          </p:grpSpPr>
          <p:pic>
            <p:nvPicPr>
              <p:cNvPr id="135" name="Picture 354" descr="laptop_stylized_small">
                <a:extLst>
                  <a:ext uri="{FF2B5EF4-FFF2-40B4-BE49-F238E27FC236}">
                    <a16:creationId xmlns:a16="http://schemas.microsoft.com/office/drawing/2014/main" id="{A761A985-95DE-D44A-832C-B5DA904846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6" name="Picture 355" descr="antenna_stylized">
                <a:extLst>
                  <a:ext uri="{FF2B5EF4-FFF2-40B4-BE49-F238E27FC236}">
                    <a16:creationId xmlns:a16="http://schemas.microsoft.com/office/drawing/2014/main" id="{446B3308-57E8-114D-BAF3-DDE4A94E2A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6" name="Title 2">
            <a:extLst>
              <a:ext uri="{FF2B5EF4-FFF2-40B4-BE49-F238E27FC236}">
                <a16:creationId xmlns:a16="http://schemas.microsoft.com/office/drawing/2014/main" id="{60D8960B-043D-F875-3096-F0FE30791A06}"/>
              </a:ext>
            </a:extLst>
          </p:cNvPr>
          <p:cNvSpPr>
            <a:spLocks noGrp="1"/>
          </p:cNvSpPr>
          <p:nvPr>
            <p:ph type="title"/>
          </p:nvPr>
        </p:nvSpPr>
        <p:spPr>
          <a:xfrm>
            <a:off x="539216" y="399027"/>
            <a:ext cx="11423600" cy="894622"/>
          </a:xfrm>
        </p:spPr>
        <p:txBody>
          <a:bodyPr>
            <a:normAutofit fontScale="90000"/>
          </a:bodyPr>
          <a:lstStyle/>
          <a:p>
            <a:r>
              <a:rPr lang="pt-BR" dirty="0"/>
              <a:t>CSMA/CA: resolvendo o problema dos “terminais ocultos”</a:t>
            </a:r>
          </a:p>
        </p:txBody>
      </p:sp>
      <p:sp>
        <p:nvSpPr>
          <p:cNvPr id="146" name="Rectangle 70">
            <a:extLst>
              <a:ext uri="{FF2B5EF4-FFF2-40B4-BE49-F238E27FC236}">
                <a16:creationId xmlns:a16="http://schemas.microsoft.com/office/drawing/2014/main" id="{74CC21E7-8D8F-BE42-B6A9-4A812307A735}"/>
              </a:ext>
            </a:extLst>
          </p:cNvPr>
          <p:cNvSpPr>
            <a:spLocks noChangeArrowheads="1"/>
          </p:cNvSpPr>
          <p:nvPr/>
        </p:nvSpPr>
        <p:spPr bwMode="auto">
          <a:xfrm>
            <a:off x="553458" y="1529765"/>
            <a:ext cx="5591537" cy="5096834"/>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lvl="0" indent="-342900">
              <a:lnSpc>
                <a:spcPct val="90000"/>
              </a:lnSpc>
              <a:spcBef>
                <a:spcPct val="20000"/>
              </a:spcBef>
              <a:buClr>
                <a:srgbClr val="000099"/>
              </a:buClr>
              <a:buSzPct val="75000"/>
              <a:defRPr/>
            </a:pPr>
            <a:r>
              <a:rPr lang="pt-BR" sz="2800" dirty="0">
                <a:solidFill>
                  <a:srgbClr val="C00000"/>
                </a:solidFill>
              </a:rPr>
              <a:t>A perda de percurso causa “terminais ocultos”</a:t>
            </a:r>
            <a:endParaRPr kumimoji="0" lang="pt-BR" sz="28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42900" marR="0" lvl="0" indent="-342900" algn="l" defTabSz="914400" rtl="0" eaLnBrk="1" fontAlgn="auto" latinLnBrk="0" hangingPunct="1">
              <a:lnSpc>
                <a:spcPct val="90000"/>
              </a:lnSpc>
              <a:spcBef>
                <a:spcPct val="20000"/>
              </a:spcBef>
              <a:spcAft>
                <a:spcPts val="0"/>
              </a:spcAft>
              <a:buClr>
                <a:srgbClr val="000099"/>
              </a:buClr>
              <a:buSzPct val="75000"/>
              <a:buFont typeface="Wingdings" charset="0"/>
              <a:buNone/>
              <a:tabLst/>
              <a:defRPr/>
            </a:pPr>
            <a:endPar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42900" marR="0" lvl="0" indent="-342900" algn="l" defTabSz="914400" rtl="0" eaLnBrk="1" fontAlgn="auto" latinLnBrk="0" hangingPunct="1">
              <a:lnSpc>
                <a:spcPct val="90000"/>
              </a:lnSpc>
              <a:spcBef>
                <a:spcPct val="20000"/>
              </a:spcBef>
              <a:spcAft>
                <a:spcPts val="0"/>
              </a:spcAft>
              <a:buClr>
                <a:srgbClr val="000099"/>
              </a:buClr>
              <a:buSzPct val="75000"/>
              <a:buFont typeface="Wingdings" charset="0"/>
              <a:buNone/>
              <a:tabLst/>
              <a:defRPr/>
            </a:pPr>
            <a:endPar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42900" marR="0" lvl="0" indent="-342900" algn="l" defTabSz="914400" rtl="0" eaLnBrk="1" fontAlgn="auto" latinLnBrk="0" hangingPunct="1">
              <a:lnSpc>
                <a:spcPct val="90000"/>
              </a:lnSpc>
              <a:spcBef>
                <a:spcPct val="20000"/>
              </a:spcBef>
              <a:spcAft>
                <a:spcPts val="0"/>
              </a:spcAft>
              <a:buClr>
                <a:srgbClr val="000099"/>
              </a:buClr>
              <a:buSzPct val="75000"/>
              <a:buFont typeface="Wingdings" charset="0"/>
              <a:buNone/>
              <a:tabLst/>
              <a:defRPr/>
            </a:pPr>
            <a:endPar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42900" marR="0" lvl="0" indent="-342900" algn="l" defTabSz="914400" rtl="0" eaLnBrk="1" fontAlgn="auto" latinLnBrk="0" hangingPunct="1">
              <a:lnSpc>
                <a:spcPct val="90000"/>
              </a:lnSpc>
              <a:spcBef>
                <a:spcPct val="20000"/>
              </a:spcBef>
              <a:spcAft>
                <a:spcPts val="0"/>
              </a:spcAft>
              <a:buClr>
                <a:srgbClr val="000099"/>
              </a:buClr>
              <a:buSzPct val="75000"/>
              <a:buFont typeface="Wingdings" charset="0"/>
              <a:buNone/>
              <a:tabLst/>
              <a:defRPr/>
            </a:pPr>
            <a:endPar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42900" marR="0" lvl="0" indent="-342900" algn="l" defTabSz="914400" rtl="0" eaLnBrk="1" fontAlgn="auto" latinLnBrk="0" hangingPunct="1">
              <a:lnSpc>
                <a:spcPct val="90000"/>
              </a:lnSpc>
              <a:spcBef>
                <a:spcPct val="20000"/>
              </a:spcBef>
              <a:spcAft>
                <a:spcPts val="0"/>
              </a:spcAft>
              <a:buClr>
                <a:srgbClr val="000099"/>
              </a:buClr>
              <a:buSzPct val="75000"/>
              <a:buFont typeface="Wingdings" charset="0"/>
              <a:buNone/>
              <a:tabLst/>
              <a:defRPr/>
            </a:pPr>
            <a:endPar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42900" marR="0" lvl="0" indent="-342900" algn="l" defTabSz="914400" rtl="0" eaLnBrk="1" fontAlgn="auto" latinLnBrk="0" hangingPunct="1">
              <a:lnSpc>
                <a:spcPct val="90000"/>
              </a:lnSpc>
              <a:spcBef>
                <a:spcPct val="20000"/>
              </a:spcBef>
              <a:spcAft>
                <a:spcPts val="0"/>
              </a:spcAft>
              <a:buClr>
                <a:srgbClr val="000099"/>
              </a:buClr>
              <a:buSzPct val="75000"/>
              <a:buFont typeface="Wingdings" charset="0"/>
              <a:buNone/>
              <a:tabLst/>
              <a:defRPr/>
            </a:pPr>
            <a:endParaRPr kumimoji="0" lang="pt-BR" sz="24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277813" indent="-277813">
              <a:lnSpc>
                <a:spcPct val="90000"/>
              </a:lnSpc>
              <a:spcBef>
                <a:spcPct val="20000"/>
              </a:spcBef>
              <a:buClr>
                <a:srgbClr val="000099"/>
              </a:buClr>
              <a:buSzPct val="100000"/>
              <a:buFont typeface="Wingdings" charset="2"/>
              <a:buChar char="§"/>
              <a:defRPr/>
            </a:pPr>
            <a:r>
              <a:rPr lang="pt-BR" sz="2400" dirty="0"/>
              <a:t>B e A ouvem um ao outro</a:t>
            </a:r>
          </a:p>
          <a:p>
            <a:pPr marL="277813" indent="-277813">
              <a:lnSpc>
                <a:spcPct val="90000"/>
              </a:lnSpc>
              <a:spcBef>
                <a:spcPct val="20000"/>
              </a:spcBef>
              <a:buClr>
                <a:srgbClr val="000099"/>
              </a:buClr>
              <a:buSzPct val="100000"/>
              <a:buFont typeface="Wingdings" charset="2"/>
              <a:buChar char="§"/>
              <a:defRPr/>
            </a:pPr>
            <a:r>
              <a:rPr lang="pt-BR" sz="2400" dirty="0"/>
              <a:t>B e C ouvem um ao outro</a:t>
            </a:r>
          </a:p>
          <a:p>
            <a:pPr marL="277813" indent="-277813">
              <a:lnSpc>
                <a:spcPct val="90000"/>
              </a:lnSpc>
              <a:spcBef>
                <a:spcPct val="20000"/>
              </a:spcBef>
              <a:buClr>
                <a:srgbClr val="000099"/>
              </a:buClr>
              <a:buSzPct val="100000"/>
              <a:buFont typeface="Wingdings" charset="2"/>
              <a:buChar char="§"/>
              <a:defRPr/>
            </a:pPr>
            <a:r>
              <a:rPr lang="pt-BR" sz="2400" dirty="0"/>
              <a:t>A e C não podem ouvir um ao outro interferindo em B</a:t>
            </a:r>
          </a:p>
        </p:txBody>
      </p:sp>
      <p:sp>
        <p:nvSpPr>
          <p:cNvPr id="4" name="Text Box 47">
            <a:extLst>
              <a:ext uri="{FF2B5EF4-FFF2-40B4-BE49-F238E27FC236}">
                <a16:creationId xmlns:a16="http://schemas.microsoft.com/office/drawing/2014/main" id="{861A2F64-CC7D-65EB-F0CB-90413D2A4E86}"/>
              </a:ext>
            </a:extLst>
          </p:cNvPr>
          <p:cNvSpPr txBox="1">
            <a:spLocks noChangeArrowheads="1"/>
          </p:cNvSpPr>
          <p:nvPr/>
        </p:nvSpPr>
        <p:spPr bwMode="auto">
          <a:xfrm>
            <a:off x="1797911" y="2276018"/>
            <a:ext cx="276064" cy="3300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rPr>
              <a:t>A</a:t>
            </a:r>
          </a:p>
        </p:txBody>
      </p:sp>
      <p:sp>
        <p:nvSpPr>
          <p:cNvPr id="5" name="Text Box 48">
            <a:extLst>
              <a:ext uri="{FF2B5EF4-FFF2-40B4-BE49-F238E27FC236}">
                <a16:creationId xmlns:a16="http://schemas.microsoft.com/office/drawing/2014/main" id="{E8A46B63-8A6F-FA65-3566-FF99510E325D}"/>
              </a:ext>
            </a:extLst>
          </p:cNvPr>
          <p:cNvSpPr txBox="1">
            <a:spLocks noChangeArrowheads="1"/>
          </p:cNvSpPr>
          <p:nvPr/>
        </p:nvSpPr>
        <p:spPr bwMode="auto">
          <a:xfrm>
            <a:off x="3347516" y="2312917"/>
            <a:ext cx="258575" cy="3300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B</a:t>
            </a:r>
          </a:p>
        </p:txBody>
      </p:sp>
      <p:sp>
        <p:nvSpPr>
          <p:cNvPr id="8" name="Text Box 49">
            <a:extLst>
              <a:ext uri="{FF2B5EF4-FFF2-40B4-BE49-F238E27FC236}">
                <a16:creationId xmlns:a16="http://schemas.microsoft.com/office/drawing/2014/main" id="{3E0D2271-1729-FC82-E87E-5F4FCD864E3D}"/>
              </a:ext>
            </a:extLst>
          </p:cNvPr>
          <p:cNvSpPr txBox="1">
            <a:spLocks noChangeArrowheads="1"/>
          </p:cNvSpPr>
          <p:nvPr/>
        </p:nvSpPr>
        <p:spPr bwMode="auto">
          <a:xfrm>
            <a:off x="4539878" y="2338085"/>
            <a:ext cx="276064" cy="3329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800" b="0" i="0" u="none" strike="noStrike" kern="1200" cap="none" spc="0" normalizeH="0" baseline="0" noProof="0" dirty="0">
                <a:ln>
                  <a:noFill/>
                </a:ln>
                <a:solidFill>
                  <a:srgbClr val="3333CC"/>
                </a:solidFill>
                <a:effectLst/>
                <a:uLnTx/>
                <a:uFillTx/>
                <a:latin typeface="Arial" charset="0"/>
                <a:ea typeface="ＭＳ Ｐゴシック" charset="0"/>
                <a:cs typeface="Arial" charset="0"/>
              </a:rPr>
              <a:t>C</a:t>
            </a:r>
          </a:p>
        </p:txBody>
      </p:sp>
      <p:sp>
        <p:nvSpPr>
          <p:cNvPr id="9" name="Line 60">
            <a:extLst>
              <a:ext uri="{FF2B5EF4-FFF2-40B4-BE49-F238E27FC236}">
                <a16:creationId xmlns:a16="http://schemas.microsoft.com/office/drawing/2014/main" id="{E2294FDA-1929-AE42-F657-57B0820C10ED}"/>
              </a:ext>
            </a:extLst>
          </p:cNvPr>
          <p:cNvSpPr>
            <a:spLocks noChangeShapeType="1"/>
          </p:cNvSpPr>
          <p:nvPr/>
        </p:nvSpPr>
        <p:spPr bwMode="auto">
          <a:xfrm>
            <a:off x="1843228" y="4243121"/>
            <a:ext cx="271872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 name="Line 61">
            <a:extLst>
              <a:ext uri="{FF2B5EF4-FFF2-40B4-BE49-F238E27FC236}">
                <a16:creationId xmlns:a16="http://schemas.microsoft.com/office/drawing/2014/main" id="{86CD1292-CBC2-8DFB-7663-F22F23E71EDB}"/>
              </a:ext>
            </a:extLst>
          </p:cNvPr>
          <p:cNvSpPr>
            <a:spLocks noChangeShapeType="1"/>
          </p:cNvSpPr>
          <p:nvPr/>
        </p:nvSpPr>
        <p:spPr bwMode="auto">
          <a:xfrm>
            <a:off x="1828778" y="3219137"/>
            <a:ext cx="0" cy="102445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 name="Text Box 63">
            <a:extLst>
              <a:ext uri="{FF2B5EF4-FFF2-40B4-BE49-F238E27FC236}">
                <a16:creationId xmlns:a16="http://schemas.microsoft.com/office/drawing/2014/main" id="{FF957A4C-D18B-F062-8190-BDD1AD46E828}"/>
              </a:ext>
            </a:extLst>
          </p:cNvPr>
          <p:cNvSpPr txBox="1">
            <a:spLocks noChangeArrowheads="1"/>
          </p:cNvSpPr>
          <p:nvPr/>
        </p:nvSpPr>
        <p:spPr bwMode="auto">
          <a:xfrm>
            <a:off x="3009619" y="4227392"/>
            <a:ext cx="467185" cy="2486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pt-BR" sz="12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Arial" charset="0"/>
              </a:rPr>
              <a:t>space</a:t>
            </a:r>
            <a:endParaRPr kumimoji="0" lang="pt-BR"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12" name="Group 356">
            <a:extLst>
              <a:ext uri="{FF2B5EF4-FFF2-40B4-BE49-F238E27FC236}">
                <a16:creationId xmlns:a16="http://schemas.microsoft.com/office/drawing/2014/main" id="{ABC289C5-2147-E648-6FD9-119AFF95E605}"/>
              </a:ext>
            </a:extLst>
          </p:cNvPr>
          <p:cNvGrpSpPr>
            <a:grpSpLocks/>
          </p:cNvGrpSpPr>
          <p:nvPr/>
        </p:nvGrpSpPr>
        <p:grpSpPr bwMode="auto">
          <a:xfrm>
            <a:off x="1971816" y="2191469"/>
            <a:ext cx="493418" cy="578665"/>
            <a:chOff x="313" y="1497"/>
            <a:chExt cx="1152" cy="1014"/>
          </a:xfrm>
        </p:grpSpPr>
        <p:pic>
          <p:nvPicPr>
            <p:cNvPr id="28" name="Picture 354" descr="laptop_stylized_small">
              <a:extLst>
                <a:ext uri="{FF2B5EF4-FFF2-40B4-BE49-F238E27FC236}">
                  <a16:creationId xmlns:a16="http://schemas.microsoft.com/office/drawing/2014/main" id="{9DDB7BB1-C36D-F706-D136-9572652D2C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 name="Picture 355" descr="antenna_stylized">
              <a:extLst>
                <a:ext uri="{FF2B5EF4-FFF2-40B4-BE49-F238E27FC236}">
                  <a16:creationId xmlns:a16="http://schemas.microsoft.com/office/drawing/2014/main" id="{519FB3EB-1058-E309-50C1-C713D32BAD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 name="Group 356">
            <a:extLst>
              <a:ext uri="{FF2B5EF4-FFF2-40B4-BE49-F238E27FC236}">
                <a16:creationId xmlns:a16="http://schemas.microsoft.com/office/drawing/2014/main" id="{E486952D-2F2C-4DAA-74EF-3BAC126C3DDB}"/>
              </a:ext>
            </a:extLst>
          </p:cNvPr>
          <p:cNvGrpSpPr>
            <a:grpSpLocks/>
          </p:cNvGrpSpPr>
          <p:nvPr/>
        </p:nvGrpSpPr>
        <p:grpSpPr bwMode="auto">
          <a:xfrm>
            <a:off x="2928047" y="2195205"/>
            <a:ext cx="493417" cy="580094"/>
            <a:chOff x="313" y="1497"/>
            <a:chExt cx="1152" cy="1014"/>
          </a:xfrm>
        </p:grpSpPr>
        <p:pic>
          <p:nvPicPr>
            <p:cNvPr id="26" name="Picture 354" descr="laptop_stylized_small">
              <a:extLst>
                <a:ext uri="{FF2B5EF4-FFF2-40B4-BE49-F238E27FC236}">
                  <a16:creationId xmlns:a16="http://schemas.microsoft.com/office/drawing/2014/main" id="{0AB65EBF-3AAB-E07C-4263-991B515D6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7" name="Picture 355" descr="antenna_stylized">
              <a:extLst>
                <a:ext uri="{FF2B5EF4-FFF2-40B4-BE49-F238E27FC236}">
                  <a16:creationId xmlns:a16="http://schemas.microsoft.com/office/drawing/2014/main" id="{B811165D-C552-0ADA-EC31-ADF34F5429A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 name="Group 356">
            <a:extLst>
              <a:ext uri="{FF2B5EF4-FFF2-40B4-BE49-F238E27FC236}">
                <a16:creationId xmlns:a16="http://schemas.microsoft.com/office/drawing/2014/main" id="{2B2E189F-86D3-2D7F-5051-BCD4C4DD2816}"/>
              </a:ext>
            </a:extLst>
          </p:cNvPr>
          <p:cNvGrpSpPr>
            <a:grpSpLocks/>
          </p:cNvGrpSpPr>
          <p:nvPr/>
        </p:nvGrpSpPr>
        <p:grpSpPr bwMode="auto">
          <a:xfrm>
            <a:off x="4033767" y="2200206"/>
            <a:ext cx="493417" cy="578666"/>
            <a:chOff x="313" y="1497"/>
            <a:chExt cx="1152" cy="1014"/>
          </a:xfrm>
        </p:grpSpPr>
        <p:pic>
          <p:nvPicPr>
            <p:cNvPr id="24" name="Picture 354" descr="laptop_stylized_small">
              <a:extLst>
                <a:ext uri="{FF2B5EF4-FFF2-40B4-BE49-F238E27FC236}">
                  <a16:creationId xmlns:a16="http://schemas.microsoft.com/office/drawing/2014/main" id="{06EC8C4F-1642-88BD-9666-DA4B95B6BAD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5" name="Picture 355" descr="antenna_stylized">
              <a:extLst>
                <a:ext uri="{FF2B5EF4-FFF2-40B4-BE49-F238E27FC236}">
                  <a16:creationId xmlns:a16="http://schemas.microsoft.com/office/drawing/2014/main" id="{233EE978-F5A1-A3B9-FFA1-694CCA6261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5" name="TextBox 14">
            <a:extLst>
              <a:ext uri="{FF2B5EF4-FFF2-40B4-BE49-F238E27FC236}">
                <a16:creationId xmlns:a16="http://schemas.microsoft.com/office/drawing/2014/main" id="{E0CA0E67-5937-271C-4A70-1F407C2CDE6A}"/>
              </a:ext>
            </a:extLst>
          </p:cNvPr>
          <p:cNvSpPr txBox="1"/>
          <p:nvPr/>
        </p:nvSpPr>
        <p:spPr>
          <a:xfrm rot="16200000">
            <a:off x="1092711" y="3583778"/>
            <a:ext cx="1083973" cy="309588"/>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200" b="0" i="0" u="none" strike="noStrike" kern="1200" cap="none" spc="0" normalizeH="0" baseline="0" noProof="0" dirty="0" err="1">
                <a:ln>
                  <a:noFill/>
                </a:ln>
                <a:solidFill>
                  <a:prstClr val="black"/>
                </a:solidFill>
                <a:effectLst/>
                <a:uLnTx/>
                <a:uFillTx/>
                <a:latin typeface="Calibri" panose="020F0502020204030204"/>
                <a:ea typeface="+mn-ea"/>
                <a:cs typeface="+mn-cs"/>
              </a:rPr>
              <a:t>Signal</a:t>
            </a:r>
            <a:r>
              <a:rPr kumimoji="0" lang="pt-BR" sz="12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pt-BR" sz="1200" b="0" i="0" u="none" strike="noStrike" kern="1200" cap="none" spc="0" normalizeH="0" baseline="0" noProof="0" dirty="0" err="1">
                <a:ln>
                  <a:noFill/>
                </a:ln>
                <a:solidFill>
                  <a:prstClr val="black"/>
                </a:solidFill>
                <a:effectLst/>
                <a:uLnTx/>
                <a:uFillTx/>
                <a:latin typeface="Calibri" panose="020F0502020204030204"/>
                <a:ea typeface="+mn-ea"/>
                <a:cs typeface="+mn-cs"/>
              </a:rPr>
              <a:t>strength</a:t>
            </a:r>
            <a:r>
              <a:rPr kumimoji="0" lang="pt-BR" sz="1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solidFill>
                <a:effectLst/>
                <a:uLnTx/>
                <a:uFillTx/>
                <a:latin typeface="Calibri" panose="020F0502020204030204"/>
                <a:ea typeface="+mn-ea"/>
                <a:cs typeface="+mn-cs"/>
              </a:rPr>
              <a:t>(log </a:t>
            </a:r>
            <a:r>
              <a:rPr kumimoji="0" lang="pt-BR" sz="1200" b="0" i="0" u="none" strike="noStrike" kern="1200" cap="none" spc="0" normalizeH="0" baseline="0" noProof="0" dirty="0" err="1">
                <a:ln>
                  <a:noFill/>
                </a:ln>
                <a:solidFill>
                  <a:prstClr val="black"/>
                </a:solidFill>
                <a:effectLst/>
                <a:uLnTx/>
                <a:uFillTx/>
                <a:latin typeface="Calibri" panose="020F0502020204030204"/>
                <a:ea typeface="+mn-ea"/>
                <a:cs typeface="+mn-cs"/>
              </a:rPr>
              <a:t>scale</a:t>
            </a:r>
            <a:r>
              <a:rPr kumimoji="0" lang="pt-BR" sz="1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16" name="Straight Arrow Connector 15">
            <a:extLst>
              <a:ext uri="{FF2B5EF4-FFF2-40B4-BE49-F238E27FC236}">
                <a16:creationId xmlns:a16="http://schemas.microsoft.com/office/drawing/2014/main" id="{934D3FB0-24E8-3D13-5FD1-BD0AC06C954E}"/>
              </a:ext>
            </a:extLst>
          </p:cNvPr>
          <p:cNvCxnSpPr>
            <a:cxnSpLocks/>
          </p:cNvCxnSpPr>
          <p:nvPr/>
        </p:nvCxnSpPr>
        <p:spPr>
          <a:xfrm>
            <a:off x="2186669" y="3219137"/>
            <a:ext cx="2055643" cy="896821"/>
          </a:xfrm>
          <a:prstGeom prst="straightConnector1">
            <a:avLst/>
          </a:prstGeom>
          <a:ln w="9525">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7" name="Straight Arrow Connector 16">
            <a:extLst>
              <a:ext uri="{FF2B5EF4-FFF2-40B4-BE49-F238E27FC236}">
                <a16:creationId xmlns:a16="http://schemas.microsoft.com/office/drawing/2014/main" id="{168C7654-0B25-C0DC-167C-F6DC87987AC9}"/>
              </a:ext>
            </a:extLst>
          </p:cNvPr>
          <p:cNvCxnSpPr>
            <a:cxnSpLocks/>
          </p:cNvCxnSpPr>
          <p:nvPr/>
        </p:nvCxnSpPr>
        <p:spPr>
          <a:xfrm flipV="1">
            <a:off x="2173013" y="3216764"/>
            <a:ext cx="2063718" cy="894252"/>
          </a:xfrm>
          <a:prstGeom prst="straightConnector1">
            <a:avLst/>
          </a:prstGeom>
          <a:ln w="9525">
            <a:solidFill>
              <a:srgbClr val="3333CC"/>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18" name="Straight Arrow Connector 17">
            <a:extLst>
              <a:ext uri="{FF2B5EF4-FFF2-40B4-BE49-F238E27FC236}">
                <a16:creationId xmlns:a16="http://schemas.microsoft.com/office/drawing/2014/main" id="{63887CA7-B590-18FC-0DB2-7F1BC539D1A3}"/>
              </a:ext>
            </a:extLst>
          </p:cNvPr>
          <p:cNvCxnSpPr>
            <a:cxnSpLocks/>
          </p:cNvCxnSpPr>
          <p:nvPr/>
        </p:nvCxnSpPr>
        <p:spPr>
          <a:xfrm flipV="1">
            <a:off x="2166225" y="3227819"/>
            <a:ext cx="1027190" cy="454945"/>
          </a:xfrm>
          <a:prstGeom prst="straightConnector1">
            <a:avLst/>
          </a:prstGeom>
          <a:ln w="952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19" name="Straight Arrow Connector 18">
            <a:extLst>
              <a:ext uri="{FF2B5EF4-FFF2-40B4-BE49-F238E27FC236}">
                <a16:creationId xmlns:a16="http://schemas.microsoft.com/office/drawing/2014/main" id="{5902BD13-C436-A2CA-43D6-2EFCBD88291F}"/>
              </a:ext>
            </a:extLst>
          </p:cNvPr>
          <p:cNvCxnSpPr>
            <a:cxnSpLocks/>
          </p:cNvCxnSpPr>
          <p:nvPr/>
        </p:nvCxnSpPr>
        <p:spPr>
          <a:xfrm>
            <a:off x="3193964" y="3226767"/>
            <a:ext cx="1027190" cy="454945"/>
          </a:xfrm>
          <a:prstGeom prst="straightConnector1">
            <a:avLst/>
          </a:prstGeom>
          <a:ln w="9525">
            <a:solidFill>
              <a:schemeClr val="tx1"/>
            </a:solidFill>
            <a:headEnd type="none"/>
            <a:tailEnd type="triangle"/>
          </a:ln>
        </p:spPr>
        <p:style>
          <a:lnRef idx="2">
            <a:schemeClr val="accent1"/>
          </a:lnRef>
          <a:fillRef idx="0">
            <a:schemeClr val="accent1"/>
          </a:fillRef>
          <a:effectRef idx="1">
            <a:schemeClr val="accent1"/>
          </a:effectRef>
          <a:fontRef idx="minor">
            <a:schemeClr val="tx1"/>
          </a:fontRef>
        </p:style>
      </p:cxnSp>
      <p:cxnSp>
        <p:nvCxnSpPr>
          <p:cNvPr id="20" name="Straight Arrow Connector 19">
            <a:extLst>
              <a:ext uri="{FF2B5EF4-FFF2-40B4-BE49-F238E27FC236}">
                <a16:creationId xmlns:a16="http://schemas.microsoft.com/office/drawing/2014/main" id="{A04B3F06-16BE-2D10-D9BE-679EF740E7A5}"/>
              </a:ext>
            </a:extLst>
          </p:cNvPr>
          <p:cNvCxnSpPr>
            <a:cxnSpLocks/>
          </p:cNvCxnSpPr>
          <p:nvPr/>
        </p:nvCxnSpPr>
        <p:spPr>
          <a:xfrm flipV="1">
            <a:off x="1882077" y="3220618"/>
            <a:ext cx="295866" cy="123087"/>
          </a:xfrm>
          <a:prstGeom prst="straightConnector1">
            <a:avLst/>
          </a:prstGeom>
          <a:ln w="9525">
            <a:solidFill>
              <a:srgbClr val="FF0000"/>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21" name="Straight Arrow Connector 20">
            <a:extLst>
              <a:ext uri="{FF2B5EF4-FFF2-40B4-BE49-F238E27FC236}">
                <a16:creationId xmlns:a16="http://schemas.microsoft.com/office/drawing/2014/main" id="{712A0FAE-7351-6227-C153-799D429DBD37}"/>
              </a:ext>
            </a:extLst>
          </p:cNvPr>
          <p:cNvCxnSpPr>
            <a:cxnSpLocks/>
          </p:cNvCxnSpPr>
          <p:nvPr/>
        </p:nvCxnSpPr>
        <p:spPr>
          <a:xfrm>
            <a:off x="4237416" y="3216978"/>
            <a:ext cx="295866" cy="123087"/>
          </a:xfrm>
          <a:prstGeom prst="straightConnector1">
            <a:avLst/>
          </a:prstGeom>
          <a:ln w="9525">
            <a:solidFill>
              <a:srgbClr val="3333CC"/>
            </a:solidFill>
            <a:headEnd type="none"/>
            <a:tailEnd type="triangle"/>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A43162E3-B5AF-BC48-709F-34DB59D76F57}"/>
              </a:ext>
            </a:extLst>
          </p:cNvPr>
          <p:cNvCxnSpPr>
            <a:cxnSpLocks/>
          </p:cNvCxnSpPr>
          <p:nvPr/>
        </p:nvCxnSpPr>
        <p:spPr>
          <a:xfrm>
            <a:off x="1843228" y="3942243"/>
            <a:ext cx="2718726" cy="0"/>
          </a:xfrm>
          <a:prstGeom prst="line">
            <a:avLst/>
          </a:prstGeom>
          <a:ln w="9525">
            <a:prstDash val="dash"/>
          </a:ln>
        </p:spPr>
        <p:style>
          <a:lnRef idx="2">
            <a:schemeClr val="accent1"/>
          </a:lnRef>
          <a:fillRef idx="0">
            <a:schemeClr val="accent1"/>
          </a:fillRef>
          <a:effectRef idx="1">
            <a:schemeClr val="accent1"/>
          </a:effectRef>
          <a:fontRef idx="minor">
            <a:schemeClr val="tx1"/>
          </a:fontRef>
        </p:style>
      </p:cxnSp>
      <p:sp>
        <p:nvSpPr>
          <p:cNvPr id="23" name="Text Box 63">
            <a:extLst>
              <a:ext uri="{FF2B5EF4-FFF2-40B4-BE49-F238E27FC236}">
                <a16:creationId xmlns:a16="http://schemas.microsoft.com/office/drawing/2014/main" id="{EC643D16-0E3D-4A37-7F8C-AAA49C19560D}"/>
              </a:ext>
            </a:extLst>
          </p:cNvPr>
          <p:cNvSpPr txBox="1">
            <a:spLocks noChangeArrowheads="1"/>
          </p:cNvSpPr>
          <p:nvPr/>
        </p:nvSpPr>
        <p:spPr bwMode="auto">
          <a:xfrm>
            <a:off x="4183744" y="3759674"/>
            <a:ext cx="1006210" cy="354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pt-BR" sz="12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Arial" charset="0"/>
              </a:rPr>
              <a:t>signal</a:t>
            </a:r>
            <a:r>
              <a:rPr kumimoji="0" lang="pt-BR"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 </a:t>
            </a:r>
            <a:r>
              <a:rPr kumimoji="0" lang="pt-BR" sz="12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Arial" charset="0"/>
              </a:rPr>
              <a:t>detection</a:t>
            </a:r>
            <a:r>
              <a:rPr kumimoji="0" lang="pt-BR"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pt-BR" sz="12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Arial" charset="0"/>
              </a:rPr>
              <a:t>threshold</a:t>
            </a:r>
            <a:endParaRPr kumimoji="0" lang="pt-BR" sz="1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7" name="Slide Number Placeholder 6">
            <a:extLst>
              <a:ext uri="{FF2B5EF4-FFF2-40B4-BE49-F238E27FC236}">
                <a16:creationId xmlns:a16="http://schemas.microsoft.com/office/drawing/2014/main" id="{C239AF00-01E7-6057-3EC9-D243C9030E85}"/>
              </a:ext>
            </a:extLst>
          </p:cNvPr>
          <p:cNvSpPr>
            <a:spLocks noGrp="1"/>
          </p:cNvSpPr>
          <p:nvPr>
            <p:ph type="sldNum" sz="quarter" idx="4"/>
          </p:nvPr>
        </p:nvSpPr>
        <p:spPr/>
        <p:txBody>
          <a:bodyPr/>
          <a:lstStyle/>
          <a:p>
            <a:r>
              <a:rPr lang="pt-BR" dirty="0"/>
              <a:t>Wireless </a:t>
            </a:r>
            <a:r>
              <a:rPr lang="pt-BR" dirty="0" err="1"/>
              <a:t>and</a:t>
            </a:r>
            <a:r>
              <a:rPr lang="pt-BR" dirty="0"/>
              <a:t> Mobile Networks 7- </a:t>
            </a:r>
            <a:fld id="{C4204591-24BD-A542-B9D5-F8D8A88D2FEE}" type="slidenum">
              <a:rPr lang="pt-BR" smtClean="0"/>
              <a:pPr/>
              <a:t>60</a:t>
            </a:fld>
            <a:endParaRPr lang="pt-BR" dirty="0"/>
          </a:p>
        </p:txBody>
      </p:sp>
    </p:spTree>
    <p:extLst>
      <p:ext uri="{BB962C8B-B14F-4D97-AF65-F5344CB8AC3E}">
        <p14:creationId xmlns:p14="http://schemas.microsoft.com/office/powerpoint/2010/main" val="3014229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b="0" kern="0" dirty="0">
                <a:solidFill>
                  <a:srgbClr val="000099"/>
                </a:solidFill>
                <a:latin typeface="+mn-lt"/>
                <a:ea typeface="ＭＳ Ｐゴシック" charset="0"/>
              </a:rPr>
              <a:t>CSMA/CA: </a:t>
            </a:r>
            <a:r>
              <a:rPr lang="en-US" b="0" kern="0" dirty="0" err="1">
                <a:solidFill>
                  <a:srgbClr val="000099"/>
                </a:solidFill>
                <a:latin typeface="+mn-lt"/>
                <a:ea typeface="ＭＳ Ｐゴシック" charset="0"/>
              </a:rPr>
              <a:t>colisões</a:t>
            </a:r>
            <a:r>
              <a:rPr lang="en-US" b="0" kern="0" dirty="0">
                <a:solidFill>
                  <a:srgbClr val="000099"/>
                </a:solidFill>
                <a:latin typeface="+mn-lt"/>
                <a:ea typeface="ＭＳ Ｐゴシック" charset="0"/>
              </a:rPr>
              <a:t> </a:t>
            </a:r>
            <a:r>
              <a:rPr lang="en-US" b="0" kern="0" dirty="0" err="1">
                <a:solidFill>
                  <a:srgbClr val="000099"/>
                </a:solidFill>
                <a:latin typeface="+mn-lt"/>
                <a:ea typeface="ＭＳ Ｐゴシック" charset="0"/>
              </a:rPr>
              <a:t>acontecem</a:t>
            </a:r>
            <a:endParaRPr lang="en-US" dirty="0">
              <a:latin typeface="+mn-lt"/>
            </a:endParaRPr>
          </a:p>
        </p:txBody>
      </p:sp>
      <p:sp>
        <p:nvSpPr>
          <p:cNvPr id="63" name="Line 5">
            <a:extLst>
              <a:ext uri="{FF2B5EF4-FFF2-40B4-BE49-F238E27FC236}">
                <a16:creationId xmlns:a16="http://schemas.microsoft.com/office/drawing/2014/main" id="{9E2A2F29-B074-5A4D-BB4E-83CB4190D15C}"/>
              </a:ext>
            </a:extLst>
          </p:cNvPr>
          <p:cNvSpPr>
            <a:spLocks noChangeShapeType="1"/>
          </p:cNvSpPr>
          <p:nvPr/>
        </p:nvSpPr>
        <p:spPr bwMode="auto">
          <a:xfrm>
            <a:off x="4170830" y="1552126"/>
            <a:ext cx="0" cy="196045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4" name="Line 6">
            <a:extLst>
              <a:ext uri="{FF2B5EF4-FFF2-40B4-BE49-F238E27FC236}">
                <a16:creationId xmlns:a16="http://schemas.microsoft.com/office/drawing/2014/main" id="{73460FF9-273C-2341-A83B-21612A1CBC06}"/>
              </a:ext>
            </a:extLst>
          </p:cNvPr>
          <p:cNvSpPr>
            <a:spLocks noChangeShapeType="1"/>
          </p:cNvSpPr>
          <p:nvPr/>
        </p:nvSpPr>
        <p:spPr bwMode="auto">
          <a:xfrm>
            <a:off x="6090118" y="1552304"/>
            <a:ext cx="0" cy="196029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68" name="Group 22">
            <a:extLst>
              <a:ext uri="{FF2B5EF4-FFF2-40B4-BE49-F238E27FC236}">
                <a16:creationId xmlns:a16="http://schemas.microsoft.com/office/drawing/2014/main" id="{DD95C74A-C16D-0B47-A0ED-FFDE08168258}"/>
              </a:ext>
            </a:extLst>
          </p:cNvPr>
          <p:cNvGrpSpPr>
            <a:grpSpLocks/>
          </p:cNvGrpSpPr>
          <p:nvPr/>
        </p:nvGrpSpPr>
        <p:grpSpPr bwMode="auto">
          <a:xfrm>
            <a:off x="3640605" y="1733078"/>
            <a:ext cx="508000" cy="267868"/>
            <a:chOff x="3718" y="1617"/>
            <a:chExt cx="320" cy="194"/>
          </a:xfrm>
        </p:grpSpPr>
        <p:sp>
          <p:nvSpPr>
            <p:cNvPr id="72" name="AutoShape 11">
              <a:extLst>
                <a:ext uri="{FF2B5EF4-FFF2-40B4-BE49-F238E27FC236}">
                  <a16:creationId xmlns:a16="http://schemas.microsoft.com/office/drawing/2014/main" id="{D9BC3A4E-3207-B048-A31E-196D97B6925D}"/>
                </a:ext>
              </a:extLst>
            </p:cNvPr>
            <p:cNvSpPr>
              <a:spLocks/>
            </p:cNvSpPr>
            <p:nvPr/>
          </p:nvSpPr>
          <p:spPr bwMode="auto">
            <a:xfrm>
              <a:off x="3984" y="1620"/>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73" name="Text Box 12">
              <a:extLst>
                <a:ext uri="{FF2B5EF4-FFF2-40B4-BE49-F238E27FC236}">
                  <a16:creationId xmlns:a16="http://schemas.microsoft.com/office/drawing/2014/main" id="{F79FF5B8-A321-E743-B75F-A96DCDF80B7C}"/>
                </a:ext>
              </a:extLst>
            </p:cNvPr>
            <p:cNvSpPr txBox="1">
              <a:spLocks noChangeArrowheads="1"/>
            </p:cNvSpPr>
            <p:nvPr/>
          </p:nvSpPr>
          <p:spPr bwMode="auto">
            <a:xfrm>
              <a:off x="3718" y="1617"/>
              <a:ext cx="31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grpSp>
      <p:grpSp>
        <p:nvGrpSpPr>
          <p:cNvPr id="69" name="Group 20">
            <a:extLst>
              <a:ext uri="{FF2B5EF4-FFF2-40B4-BE49-F238E27FC236}">
                <a16:creationId xmlns:a16="http://schemas.microsoft.com/office/drawing/2014/main" id="{11B7C547-387E-4B43-9647-F39A2BBF525D}"/>
              </a:ext>
            </a:extLst>
          </p:cNvPr>
          <p:cNvGrpSpPr>
            <a:grpSpLocks/>
          </p:cNvGrpSpPr>
          <p:nvPr/>
        </p:nvGrpSpPr>
        <p:grpSpPr bwMode="auto">
          <a:xfrm>
            <a:off x="4164527" y="1998615"/>
            <a:ext cx="1924050" cy="1242687"/>
            <a:chOff x="4050" y="1782"/>
            <a:chExt cx="1212" cy="900"/>
          </a:xfrm>
        </p:grpSpPr>
        <p:sp>
          <p:nvSpPr>
            <p:cNvPr id="70" name="Freeform 13">
              <a:extLst>
                <a:ext uri="{FF2B5EF4-FFF2-40B4-BE49-F238E27FC236}">
                  <a16:creationId xmlns:a16="http://schemas.microsoft.com/office/drawing/2014/main" id="{4D50A1EF-833D-AE4E-A262-4DC95573308E}"/>
                </a:ext>
              </a:extLst>
            </p:cNvPr>
            <p:cNvSpPr>
              <a:spLocks/>
            </p:cNvSpPr>
            <p:nvPr/>
          </p:nvSpPr>
          <p:spPr bwMode="auto">
            <a:xfrm>
              <a:off x="4050" y="1782"/>
              <a:ext cx="1212" cy="90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rgbClr val="00B050"/>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71" name="Text Box 18">
              <a:extLst>
                <a:ext uri="{FF2B5EF4-FFF2-40B4-BE49-F238E27FC236}">
                  <a16:creationId xmlns:a16="http://schemas.microsoft.com/office/drawing/2014/main" id="{77E61552-4FF0-FB44-8642-9FAF013E8FA9}"/>
                </a:ext>
              </a:extLst>
            </p:cNvPr>
            <p:cNvSpPr txBox="1">
              <a:spLocks noChangeArrowheads="1"/>
            </p:cNvSpPr>
            <p:nvPr/>
          </p:nvSpPr>
          <p:spPr bwMode="auto">
            <a:xfrm>
              <a:off x="4394" y="2108"/>
              <a:ext cx="473" cy="26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rPr>
                <a:t>dados</a:t>
              </a:r>
            </a:p>
          </p:txBody>
        </p:sp>
      </p:grpSp>
      <p:grpSp>
        <p:nvGrpSpPr>
          <p:cNvPr id="60" name="Group 59">
            <a:extLst>
              <a:ext uri="{FF2B5EF4-FFF2-40B4-BE49-F238E27FC236}">
                <a16:creationId xmlns:a16="http://schemas.microsoft.com/office/drawing/2014/main" id="{754377A4-5514-7488-5BCD-3D82A9E09962}"/>
              </a:ext>
            </a:extLst>
          </p:cNvPr>
          <p:cNvGrpSpPr/>
          <p:nvPr/>
        </p:nvGrpSpPr>
        <p:grpSpPr>
          <a:xfrm>
            <a:off x="6087123" y="2132747"/>
            <a:ext cx="1924050" cy="1242687"/>
            <a:chOff x="9306683" y="100618"/>
            <a:chExt cx="1924050" cy="1428750"/>
          </a:xfrm>
        </p:grpSpPr>
        <p:sp>
          <p:nvSpPr>
            <p:cNvPr id="7" name="Freeform 13">
              <a:extLst>
                <a:ext uri="{FF2B5EF4-FFF2-40B4-BE49-F238E27FC236}">
                  <a16:creationId xmlns:a16="http://schemas.microsoft.com/office/drawing/2014/main" id="{1DB90ADB-C9B0-0982-B9EF-77BB29BC1201}"/>
                </a:ext>
              </a:extLst>
            </p:cNvPr>
            <p:cNvSpPr>
              <a:spLocks/>
            </p:cNvSpPr>
            <p:nvPr/>
          </p:nvSpPr>
          <p:spPr bwMode="auto">
            <a:xfrm flipV="1">
              <a:off x="9306683" y="100618"/>
              <a:ext cx="1924050" cy="142875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chemeClr val="accent5">
                <a:lumMod val="60000"/>
                <a:lumOff val="40000"/>
              </a:schemeClr>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8" name="Text Box 18">
              <a:extLst>
                <a:ext uri="{FF2B5EF4-FFF2-40B4-BE49-F238E27FC236}">
                  <a16:creationId xmlns:a16="http://schemas.microsoft.com/office/drawing/2014/main" id="{83BB8876-846B-2AAA-9E89-0C281770684A}"/>
                </a:ext>
              </a:extLst>
            </p:cNvPr>
            <p:cNvSpPr txBox="1">
              <a:spLocks noChangeArrowheads="1"/>
            </p:cNvSpPr>
            <p:nvPr/>
          </p:nvSpPr>
          <p:spPr bwMode="auto">
            <a:xfrm rot="10800000" flipV="1">
              <a:off x="9806927" y="614585"/>
              <a:ext cx="750526" cy="4246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rPr>
                <a:t>dados</a:t>
              </a:r>
            </a:p>
          </p:txBody>
        </p:sp>
      </p:grpSp>
      <p:sp>
        <p:nvSpPr>
          <p:cNvPr id="11" name="Line 5">
            <a:extLst>
              <a:ext uri="{FF2B5EF4-FFF2-40B4-BE49-F238E27FC236}">
                <a16:creationId xmlns:a16="http://schemas.microsoft.com/office/drawing/2014/main" id="{8C27160D-164E-2DE6-B327-3DDBBAF067CB}"/>
              </a:ext>
            </a:extLst>
          </p:cNvPr>
          <p:cNvSpPr>
            <a:spLocks noChangeShapeType="1"/>
          </p:cNvSpPr>
          <p:nvPr/>
        </p:nvSpPr>
        <p:spPr bwMode="auto">
          <a:xfrm>
            <a:off x="8022285" y="1516073"/>
            <a:ext cx="0" cy="199180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5" name="TextBox 14">
            <a:extLst>
              <a:ext uri="{FF2B5EF4-FFF2-40B4-BE49-F238E27FC236}">
                <a16:creationId xmlns:a16="http://schemas.microsoft.com/office/drawing/2014/main" id="{8D561313-DEFC-085D-F755-7FE9975BAECB}"/>
              </a:ext>
            </a:extLst>
          </p:cNvPr>
          <p:cNvSpPr txBox="1"/>
          <p:nvPr/>
        </p:nvSpPr>
        <p:spPr>
          <a:xfrm>
            <a:off x="968684" y="1781323"/>
            <a:ext cx="2460783" cy="565283"/>
          </a:xfrm>
          <a:prstGeom prst="rect">
            <a:avLst/>
          </a:prstGeom>
          <a:noFill/>
        </p:spPr>
        <p:txBody>
          <a:bodyPr wrap="square" rtlCol="0">
            <a:spAutoFit/>
          </a:bodyPr>
          <a:lstStyle/>
          <a:p>
            <a:pPr algn="r">
              <a:lnSpc>
                <a:spcPct val="85000"/>
              </a:lnSpc>
            </a:pPr>
            <a:r>
              <a:rPr lang="en-US" dirty="0"/>
              <a:t>A </a:t>
            </a:r>
            <a:r>
              <a:rPr lang="pt-BR" dirty="0"/>
              <a:t>detecta o canal vazio e transmite</a:t>
            </a:r>
            <a:endParaRPr lang="en-US" dirty="0"/>
          </a:p>
        </p:txBody>
      </p:sp>
      <p:cxnSp>
        <p:nvCxnSpPr>
          <p:cNvPr id="19" name="Straight Connector 18">
            <a:extLst>
              <a:ext uri="{FF2B5EF4-FFF2-40B4-BE49-F238E27FC236}">
                <a16:creationId xmlns:a16="http://schemas.microsoft.com/office/drawing/2014/main" id="{76F666B1-C360-C77C-2CE3-026AD9A9D5E9}"/>
              </a:ext>
            </a:extLst>
          </p:cNvPr>
          <p:cNvCxnSpPr>
            <a:cxnSpLocks/>
          </p:cNvCxnSpPr>
          <p:nvPr/>
        </p:nvCxnSpPr>
        <p:spPr>
          <a:xfrm flipH="1">
            <a:off x="3370912" y="1993852"/>
            <a:ext cx="2732310" cy="0"/>
          </a:xfrm>
          <a:prstGeom prst="line">
            <a:avLst/>
          </a:prstGeom>
          <a:ln w="12700">
            <a:solidFill>
              <a:schemeClr val="accent6"/>
            </a:solidFill>
            <a:prstDash val="dash"/>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69454339-CCD7-1675-AE4C-2F1280BD387C}"/>
              </a:ext>
            </a:extLst>
          </p:cNvPr>
          <p:cNvGrpSpPr/>
          <p:nvPr/>
        </p:nvGrpSpPr>
        <p:grpSpPr>
          <a:xfrm>
            <a:off x="8009406" y="1826562"/>
            <a:ext cx="3127916" cy="1089529"/>
            <a:chOff x="8009406" y="1826561"/>
            <a:chExt cx="3127916" cy="1252660"/>
          </a:xfrm>
        </p:grpSpPr>
        <p:grpSp>
          <p:nvGrpSpPr>
            <p:cNvPr id="22" name="Group 21">
              <a:extLst>
                <a:ext uri="{FF2B5EF4-FFF2-40B4-BE49-F238E27FC236}">
                  <a16:creationId xmlns:a16="http://schemas.microsoft.com/office/drawing/2014/main" id="{ED645C3D-8CAD-1F1E-272F-3C9BB490C1F8}"/>
                </a:ext>
              </a:extLst>
            </p:cNvPr>
            <p:cNvGrpSpPr/>
            <p:nvPr/>
          </p:nvGrpSpPr>
          <p:grpSpPr>
            <a:xfrm>
              <a:off x="8009406" y="1839865"/>
              <a:ext cx="814254" cy="307975"/>
              <a:chOff x="8009406" y="1839865"/>
              <a:chExt cx="814254" cy="307975"/>
            </a:xfrm>
          </p:grpSpPr>
          <p:grpSp>
            <p:nvGrpSpPr>
              <p:cNvPr id="5" name="Group 22">
                <a:extLst>
                  <a:ext uri="{FF2B5EF4-FFF2-40B4-BE49-F238E27FC236}">
                    <a16:creationId xmlns:a16="http://schemas.microsoft.com/office/drawing/2014/main" id="{8388F78A-CE0A-D70F-5C9F-89E142F4DDDC}"/>
                  </a:ext>
                </a:extLst>
              </p:cNvPr>
              <p:cNvGrpSpPr>
                <a:grpSpLocks/>
              </p:cNvGrpSpPr>
              <p:nvPr/>
            </p:nvGrpSpPr>
            <p:grpSpPr bwMode="auto">
              <a:xfrm rot="10800000" flipV="1">
                <a:off x="8009406" y="1839865"/>
                <a:ext cx="514350" cy="307975"/>
                <a:chOff x="3714" y="1601"/>
                <a:chExt cx="324" cy="194"/>
              </a:xfrm>
            </p:grpSpPr>
            <p:sp>
              <p:nvSpPr>
                <p:cNvPr id="9" name="AutoShape 11">
                  <a:extLst>
                    <a:ext uri="{FF2B5EF4-FFF2-40B4-BE49-F238E27FC236}">
                      <a16:creationId xmlns:a16="http://schemas.microsoft.com/office/drawing/2014/main" id="{E221AE92-AFB4-8BD9-6952-31E80777F2C5}"/>
                    </a:ext>
                  </a:extLst>
                </p:cNvPr>
                <p:cNvSpPr>
                  <a:spLocks/>
                </p:cNvSpPr>
                <p:nvPr/>
              </p:nvSpPr>
              <p:spPr bwMode="auto">
                <a:xfrm>
                  <a:off x="3984" y="1620"/>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10" name="Text Box 12">
                  <a:extLst>
                    <a:ext uri="{FF2B5EF4-FFF2-40B4-BE49-F238E27FC236}">
                      <a16:creationId xmlns:a16="http://schemas.microsoft.com/office/drawing/2014/main" id="{651BE13C-073F-673B-2B4A-2BC7A55D732B}"/>
                    </a:ext>
                  </a:extLst>
                </p:cNvPr>
                <p:cNvSpPr txBox="1">
                  <a:spLocks noChangeArrowheads="1"/>
                </p:cNvSpPr>
                <p:nvPr/>
              </p:nvSpPr>
              <p:spPr bwMode="auto">
                <a:xfrm>
                  <a:off x="3714" y="1601"/>
                  <a:ext cx="31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grpSp>
          <p:cxnSp>
            <p:nvCxnSpPr>
              <p:cNvPr id="20" name="Straight Connector 19">
                <a:extLst>
                  <a:ext uri="{FF2B5EF4-FFF2-40B4-BE49-F238E27FC236}">
                    <a16:creationId xmlns:a16="http://schemas.microsoft.com/office/drawing/2014/main" id="{193BFE3C-4367-37BA-1979-404131BE7DAE}"/>
                  </a:ext>
                </a:extLst>
              </p:cNvPr>
              <p:cNvCxnSpPr/>
              <p:nvPr/>
            </p:nvCxnSpPr>
            <p:spPr>
              <a:xfrm flipH="1">
                <a:off x="8015982" y="2127203"/>
                <a:ext cx="807678" cy="0"/>
              </a:xfrm>
              <a:prstGeom prst="line">
                <a:avLst/>
              </a:prstGeom>
              <a:ln w="12700">
                <a:solidFill>
                  <a:srgbClr val="0A12A0"/>
                </a:solidFill>
                <a:prstDash val="dash"/>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19ABD1DC-5758-00CE-476D-9A6FED28E400}"/>
                </a:ext>
              </a:extLst>
            </p:cNvPr>
            <p:cNvSpPr txBox="1"/>
            <p:nvPr/>
          </p:nvSpPr>
          <p:spPr>
            <a:xfrm>
              <a:off x="8676539" y="1826561"/>
              <a:ext cx="2460783" cy="1252660"/>
            </a:xfrm>
            <a:prstGeom prst="rect">
              <a:avLst/>
            </a:prstGeom>
            <a:noFill/>
          </p:spPr>
          <p:txBody>
            <a:bodyPr wrap="square" rtlCol="0">
              <a:spAutoFit/>
            </a:bodyPr>
            <a:lstStyle/>
            <a:p>
              <a:pPr>
                <a:lnSpc>
                  <a:spcPct val="90000"/>
                </a:lnSpc>
              </a:pPr>
              <a:r>
                <a:rPr lang="pt-BR" dirty="0"/>
                <a:t>B detecta o canal vazio (a transmissão de A ainda não atingiu B) e transmite</a:t>
              </a:r>
              <a:endParaRPr lang="en-US" dirty="0"/>
            </a:p>
          </p:txBody>
        </p:sp>
      </p:grpSp>
      <p:grpSp>
        <p:nvGrpSpPr>
          <p:cNvPr id="24" name="Group 66">
            <a:extLst>
              <a:ext uri="{FF2B5EF4-FFF2-40B4-BE49-F238E27FC236}">
                <a16:creationId xmlns:a16="http://schemas.microsoft.com/office/drawing/2014/main" id="{3F8E2A01-9B1F-5E0D-F948-68001C156BB0}"/>
              </a:ext>
            </a:extLst>
          </p:cNvPr>
          <p:cNvGrpSpPr>
            <a:grpSpLocks/>
          </p:cNvGrpSpPr>
          <p:nvPr/>
        </p:nvGrpSpPr>
        <p:grpSpPr bwMode="auto">
          <a:xfrm>
            <a:off x="5562580" y="2509083"/>
            <a:ext cx="1206500" cy="542639"/>
            <a:chOff x="2596" y="1330"/>
            <a:chExt cx="760" cy="393"/>
          </a:xfrm>
        </p:grpSpPr>
        <p:sp>
          <p:nvSpPr>
            <p:cNvPr id="25" name="AutoShape 10">
              <a:extLst>
                <a:ext uri="{FF2B5EF4-FFF2-40B4-BE49-F238E27FC236}">
                  <a16:creationId xmlns:a16="http://schemas.microsoft.com/office/drawing/2014/main" id="{41D2E495-69F5-EBB5-C5A7-B6D74B880FA1}"/>
                </a:ext>
              </a:extLst>
            </p:cNvPr>
            <p:cNvSpPr>
              <a:spLocks noChangeArrowheads="1"/>
            </p:cNvSpPr>
            <p:nvPr/>
          </p:nvSpPr>
          <p:spPr bwMode="auto">
            <a:xfrm>
              <a:off x="2596" y="1330"/>
              <a:ext cx="760" cy="393"/>
            </a:xfrm>
            <a:prstGeom prst="irregularSeal1">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6" name="Text Box 11">
              <a:extLst>
                <a:ext uri="{FF2B5EF4-FFF2-40B4-BE49-F238E27FC236}">
                  <a16:creationId xmlns:a16="http://schemas.microsoft.com/office/drawing/2014/main" id="{5E3BFAE5-85A1-D0D7-5DBE-2F88B975561C}"/>
                </a:ext>
              </a:extLst>
            </p:cNvPr>
            <p:cNvSpPr txBox="1">
              <a:spLocks noChangeArrowheads="1"/>
            </p:cNvSpPr>
            <p:nvPr/>
          </p:nvSpPr>
          <p:spPr bwMode="auto">
            <a:xfrm>
              <a:off x="2632" y="1385"/>
              <a:ext cx="689" cy="26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C00000"/>
                  </a:solidFill>
                  <a:effectLst/>
                  <a:uLnTx/>
                  <a:uFillTx/>
                  <a:latin typeface="+mn-lt"/>
                  <a:ea typeface="ＭＳ Ｐゴシック" charset="0"/>
                  <a:cs typeface="Arial" charset="0"/>
                </a:rPr>
                <a:t>colisão</a:t>
              </a:r>
              <a:endParaRPr kumimoji="0" lang="en-US" sz="1800" b="0" i="0" u="none" strike="noStrike" kern="0" cap="none" spc="0" normalizeH="0" baseline="0" noProof="0" dirty="0">
                <a:ln>
                  <a:noFill/>
                </a:ln>
                <a:solidFill>
                  <a:srgbClr val="C00000"/>
                </a:solidFill>
                <a:effectLst/>
                <a:uLnTx/>
                <a:uFillTx/>
                <a:latin typeface="+mn-lt"/>
                <a:ea typeface="ＭＳ Ｐゴシック" charset="0"/>
                <a:cs typeface="Arial" charset="0"/>
              </a:endParaRPr>
            </a:p>
          </p:txBody>
        </p:sp>
      </p:grpSp>
      <p:grpSp>
        <p:nvGrpSpPr>
          <p:cNvPr id="58" name="Group 57">
            <a:extLst>
              <a:ext uri="{FF2B5EF4-FFF2-40B4-BE49-F238E27FC236}">
                <a16:creationId xmlns:a16="http://schemas.microsoft.com/office/drawing/2014/main" id="{2B402177-3460-8AD7-B4B8-DD2B7D1559F6}"/>
              </a:ext>
            </a:extLst>
          </p:cNvPr>
          <p:cNvGrpSpPr/>
          <p:nvPr/>
        </p:nvGrpSpPr>
        <p:grpSpPr>
          <a:xfrm>
            <a:off x="1003967" y="4005776"/>
            <a:ext cx="10599896" cy="2322453"/>
            <a:chOff x="1003967" y="4005776"/>
            <a:chExt cx="10599896" cy="2670186"/>
          </a:xfrm>
        </p:grpSpPr>
        <p:sp>
          <p:nvSpPr>
            <p:cNvPr id="27" name="Line 5">
              <a:extLst>
                <a:ext uri="{FF2B5EF4-FFF2-40B4-BE49-F238E27FC236}">
                  <a16:creationId xmlns:a16="http://schemas.microsoft.com/office/drawing/2014/main" id="{D8B41F89-42AB-1EE0-AD28-03F5A0BFE83C}"/>
                </a:ext>
              </a:extLst>
            </p:cNvPr>
            <p:cNvSpPr>
              <a:spLocks noChangeShapeType="1"/>
            </p:cNvSpPr>
            <p:nvPr/>
          </p:nvSpPr>
          <p:spPr bwMode="auto">
            <a:xfrm>
              <a:off x="4207945" y="4227690"/>
              <a:ext cx="0" cy="225398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28" name="Line 6">
              <a:extLst>
                <a:ext uri="{FF2B5EF4-FFF2-40B4-BE49-F238E27FC236}">
                  <a16:creationId xmlns:a16="http://schemas.microsoft.com/office/drawing/2014/main" id="{D76BE8F2-F99B-2206-3489-9A4DDE50B1FC}"/>
                </a:ext>
              </a:extLst>
            </p:cNvPr>
            <p:cNvSpPr>
              <a:spLocks noChangeShapeType="1"/>
            </p:cNvSpPr>
            <p:nvPr/>
          </p:nvSpPr>
          <p:spPr bwMode="auto">
            <a:xfrm>
              <a:off x="6127233" y="4202110"/>
              <a:ext cx="0" cy="225380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5" name="Freeform 13">
              <a:extLst>
                <a:ext uri="{FF2B5EF4-FFF2-40B4-BE49-F238E27FC236}">
                  <a16:creationId xmlns:a16="http://schemas.microsoft.com/office/drawing/2014/main" id="{DD753844-A6CA-2840-FFE3-71DECB070432}"/>
                </a:ext>
              </a:extLst>
            </p:cNvPr>
            <p:cNvSpPr>
              <a:spLocks/>
            </p:cNvSpPr>
            <p:nvPr/>
          </p:nvSpPr>
          <p:spPr bwMode="auto">
            <a:xfrm>
              <a:off x="4204348" y="4218305"/>
              <a:ext cx="2864141" cy="1583341"/>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 name="connsiteX0" fmla="*/ 50 w 14886"/>
                <a:gd name="connsiteY0" fmla="*/ 0 h 10000"/>
                <a:gd name="connsiteX1" fmla="*/ 14886 w 14886"/>
                <a:gd name="connsiteY1" fmla="*/ 3885 h 10000"/>
                <a:gd name="connsiteX2" fmla="*/ 10000 w 14886"/>
                <a:gd name="connsiteY2" fmla="*/ 10000 h 10000"/>
                <a:gd name="connsiteX3" fmla="*/ 0 w 14886"/>
                <a:gd name="connsiteY3" fmla="*/ 7333 h 10000"/>
                <a:gd name="connsiteX4" fmla="*/ 50 w 14886"/>
                <a:gd name="connsiteY4" fmla="*/ 0 h 10000"/>
                <a:gd name="connsiteX0" fmla="*/ 50 w 14886"/>
                <a:gd name="connsiteY0" fmla="*/ 0 h 11082"/>
                <a:gd name="connsiteX1" fmla="*/ 14886 w 14886"/>
                <a:gd name="connsiteY1" fmla="*/ 3885 h 11082"/>
                <a:gd name="connsiteX2" fmla="*/ 14752 w 14886"/>
                <a:gd name="connsiteY2" fmla="*/ 11082 h 11082"/>
                <a:gd name="connsiteX3" fmla="*/ 0 w 14886"/>
                <a:gd name="connsiteY3" fmla="*/ 7333 h 11082"/>
                <a:gd name="connsiteX4" fmla="*/ 50 w 14886"/>
                <a:gd name="connsiteY4" fmla="*/ 0 h 1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1082">
                  <a:moveTo>
                    <a:pt x="50" y="0"/>
                  </a:moveTo>
                  <a:lnTo>
                    <a:pt x="14886" y="3885"/>
                  </a:lnTo>
                  <a:cubicBezTo>
                    <a:pt x="14841" y="6284"/>
                    <a:pt x="14797" y="8683"/>
                    <a:pt x="14752" y="11082"/>
                  </a:cubicBezTo>
                  <a:lnTo>
                    <a:pt x="0" y="7333"/>
                  </a:lnTo>
                  <a:cubicBezTo>
                    <a:pt x="17" y="4889"/>
                    <a:pt x="33" y="2444"/>
                    <a:pt x="50" y="0"/>
                  </a:cubicBezTo>
                  <a:close/>
                </a:path>
              </a:pathLst>
            </a:custGeom>
            <a:gradFill>
              <a:gsLst>
                <a:gs pos="0">
                  <a:srgbClr val="00B050"/>
                </a:gs>
                <a:gs pos="61000">
                  <a:srgbClr val="00B050"/>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36" name="Text Box 18">
              <a:extLst>
                <a:ext uri="{FF2B5EF4-FFF2-40B4-BE49-F238E27FC236}">
                  <a16:creationId xmlns:a16="http://schemas.microsoft.com/office/drawing/2014/main" id="{44DEBFB0-6C36-6E1F-2514-9CE2E9A5D8AF}"/>
                </a:ext>
              </a:extLst>
            </p:cNvPr>
            <p:cNvSpPr txBox="1">
              <a:spLocks noChangeArrowheads="1"/>
            </p:cNvSpPr>
            <p:nvPr/>
          </p:nvSpPr>
          <p:spPr bwMode="auto">
            <a:xfrm>
              <a:off x="4750448" y="4838862"/>
              <a:ext cx="750526" cy="4246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kern="0" dirty="0">
                  <a:solidFill>
                    <a:srgbClr val="FFFFFF"/>
                  </a:solidFill>
                  <a:latin typeface="+mn-lt"/>
                  <a:cs typeface="Arial" charset="0"/>
                </a:rPr>
                <a:t>dados</a:t>
              </a:r>
              <a:endPar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endParaRPr>
            </a:p>
          </p:txBody>
        </p:sp>
        <p:sp>
          <p:nvSpPr>
            <p:cNvPr id="38" name="Freeform 13">
              <a:extLst>
                <a:ext uri="{FF2B5EF4-FFF2-40B4-BE49-F238E27FC236}">
                  <a16:creationId xmlns:a16="http://schemas.microsoft.com/office/drawing/2014/main" id="{976F1445-4479-3463-278B-BFD1B6B6D9C1}"/>
                </a:ext>
              </a:extLst>
            </p:cNvPr>
            <p:cNvSpPr>
              <a:spLocks/>
            </p:cNvSpPr>
            <p:nvPr/>
          </p:nvSpPr>
          <p:spPr bwMode="auto">
            <a:xfrm flipV="1">
              <a:off x="6120705" y="5247212"/>
              <a:ext cx="1924050" cy="142875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chemeClr val="accent5">
                <a:lumMod val="60000"/>
                <a:lumOff val="40000"/>
              </a:schemeClr>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0" name="Line 5">
              <a:extLst>
                <a:ext uri="{FF2B5EF4-FFF2-40B4-BE49-F238E27FC236}">
                  <a16:creationId xmlns:a16="http://schemas.microsoft.com/office/drawing/2014/main" id="{720C9660-EB3B-76DB-1FFA-5DD71D2510EA}"/>
                </a:ext>
              </a:extLst>
            </p:cNvPr>
            <p:cNvSpPr>
              <a:spLocks noChangeShapeType="1"/>
            </p:cNvSpPr>
            <p:nvPr/>
          </p:nvSpPr>
          <p:spPr bwMode="auto">
            <a:xfrm>
              <a:off x="8059400" y="4191636"/>
              <a:ext cx="0" cy="229003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42" name="TextBox 41">
              <a:extLst>
                <a:ext uri="{FF2B5EF4-FFF2-40B4-BE49-F238E27FC236}">
                  <a16:creationId xmlns:a16="http://schemas.microsoft.com/office/drawing/2014/main" id="{AC294320-8618-7A1B-5384-89776A1D59C1}"/>
                </a:ext>
              </a:extLst>
            </p:cNvPr>
            <p:cNvSpPr txBox="1"/>
            <p:nvPr/>
          </p:nvSpPr>
          <p:spPr>
            <a:xfrm>
              <a:off x="1003967" y="4005776"/>
              <a:ext cx="2460783" cy="649921"/>
            </a:xfrm>
            <a:prstGeom prst="rect">
              <a:avLst/>
            </a:prstGeom>
            <a:noFill/>
          </p:spPr>
          <p:txBody>
            <a:bodyPr wrap="square" rtlCol="0">
              <a:spAutoFit/>
            </a:bodyPr>
            <a:lstStyle/>
            <a:p>
              <a:pPr algn="r">
                <a:lnSpc>
                  <a:spcPct val="85000"/>
                </a:lnSpc>
              </a:pPr>
              <a:r>
                <a:rPr lang="en-US" dirty="0"/>
                <a:t>A </a:t>
              </a:r>
              <a:r>
                <a:rPr lang="pt-BR" dirty="0"/>
                <a:t>detecta o canal vazio e transmite</a:t>
              </a:r>
              <a:endParaRPr lang="en-US" dirty="0"/>
            </a:p>
          </p:txBody>
        </p:sp>
        <p:cxnSp>
          <p:nvCxnSpPr>
            <p:cNvPr id="43" name="Straight Connector 42">
              <a:extLst>
                <a:ext uri="{FF2B5EF4-FFF2-40B4-BE49-F238E27FC236}">
                  <a16:creationId xmlns:a16="http://schemas.microsoft.com/office/drawing/2014/main" id="{99AFB9D8-2E8B-150A-2BBD-D79644184703}"/>
                </a:ext>
              </a:extLst>
            </p:cNvPr>
            <p:cNvCxnSpPr>
              <a:cxnSpLocks/>
            </p:cNvCxnSpPr>
            <p:nvPr/>
          </p:nvCxnSpPr>
          <p:spPr>
            <a:xfrm flipH="1">
              <a:off x="3406195" y="4218305"/>
              <a:ext cx="2721038" cy="0"/>
            </a:xfrm>
            <a:prstGeom prst="line">
              <a:avLst/>
            </a:prstGeom>
            <a:ln w="12700">
              <a:solidFill>
                <a:schemeClr val="accent6"/>
              </a:solidFill>
              <a:prstDash val="dash"/>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F2991F2D-09CC-FD74-B4F7-D8E67A124EEC}"/>
                </a:ext>
              </a:extLst>
            </p:cNvPr>
            <p:cNvGrpSpPr/>
            <p:nvPr/>
          </p:nvGrpSpPr>
          <p:grpSpPr>
            <a:xfrm>
              <a:off x="6127233" y="4939412"/>
              <a:ext cx="2746421" cy="307975"/>
              <a:chOff x="6077239" y="1839865"/>
              <a:chExt cx="2746421" cy="307975"/>
            </a:xfrm>
          </p:grpSpPr>
          <p:grpSp>
            <p:nvGrpSpPr>
              <p:cNvPr id="45" name="Group 22">
                <a:extLst>
                  <a:ext uri="{FF2B5EF4-FFF2-40B4-BE49-F238E27FC236}">
                    <a16:creationId xmlns:a16="http://schemas.microsoft.com/office/drawing/2014/main" id="{FCB4F31B-D7A3-0F96-A485-C18E49328C8F}"/>
                  </a:ext>
                </a:extLst>
              </p:cNvPr>
              <p:cNvGrpSpPr>
                <a:grpSpLocks/>
              </p:cNvGrpSpPr>
              <p:nvPr/>
            </p:nvGrpSpPr>
            <p:grpSpPr bwMode="auto">
              <a:xfrm rot="10800000" flipV="1">
                <a:off x="8009406" y="1839865"/>
                <a:ext cx="514350" cy="307975"/>
                <a:chOff x="3714" y="1601"/>
                <a:chExt cx="324" cy="194"/>
              </a:xfrm>
            </p:grpSpPr>
            <p:sp>
              <p:nvSpPr>
                <p:cNvPr id="47" name="AutoShape 11">
                  <a:extLst>
                    <a:ext uri="{FF2B5EF4-FFF2-40B4-BE49-F238E27FC236}">
                      <a16:creationId xmlns:a16="http://schemas.microsoft.com/office/drawing/2014/main" id="{C33F665F-5664-3F60-7F2F-BDC56E92914A}"/>
                    </a:ext>
                  </a:extLst>
                </p:cNvPr>
                <p:cNvSpPr>
                  <a:spLocks/>
                </p:cNvSpPr>
                <p:nvPr/>
              </p:nvSpPr>
              <p:spPr bwMode="auto">
                <a:xfrm>
                  <a:off x="3984" y="1620"/>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48" name="Text Box 12">
                  <a:extLst>
                    <a:ext uri="{FF2B5EF4-FFF2-40B4-BE49-F238E27FC236}">
                      <a16:creationId xmlns:a16="http://schemas.microsoft.com/office/drawing/2014/main" id="{B43C9923-6D61-85B7-BB65-D5D6FCA964E5}"/>
                    </a:ext>
                  </a:extLst>
                </p:cNvPr>
                <p:cNvSpPr txBox="1">
                  <a:spLocks noChangeArrowheads="1"/>
                </p:cNvSpPr>
                <p:nvPr/>
              </p:nvSpPr>
              <p:spPr bwMode="auto">
                <a:xfrm>
                  <a:off x="3714" y="1601"/>
                  <a:ext cx="317" cy="19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grpSp>
          <p:cxnSp>
            <p:nvCxnSpPr>
              <p:cNvPr id="46" name="Straight Connector 45">
                <a:extLst>
                  <a:ext uri="{FF2B5EF4-FFF2-40B4-BE49-F238E27FC236}">
                    <a16:creationId xmlns:a16="http://schemas.microsoft.com/office/drawing/2014/main" id="{7BA62D59-F13D-89D6-8458-74CDF0291F7A}"/>
                  </a:ext>
                </a:extLst>
              </p:cNvPr>
              <p:cNvCxnSpPr>
                <a:cxnSpLocks/>
              </p:cNvCxnSpPr>
              <p:nvPr/>
            </p:nvCxnSpPr>
            <p:spPr>
              <a:xfrm flipH="1">
                <a:off x="6077239" y="2127203"/>
                <a:ext cx="2746421" cy="0"/>
              </a:xfrm>
              <a:prstGeom prst="line">
                <a:avLst/>
              </a:prstGeom>
              <a:ln w="12700">
                <a:solidFill>
                  <a:srgbClr val="0A12A0"/>
                </a:solidFill>
                <a:prstDash val="dash"/>
              </a:ln>
            </p:spPr>
            <p:style>
              <a:lnRef idx="1">
                <a:schemeClr val="accent1"/>
              </a:lnRef>
              <a:fillRef idx="0">
                <a:schemeClr val="accent1"/>
              </a:fillRef>
              <a:effectRef idx="0">
                <a:schemeClr val="accent1"/>
              </a:effectRef>
              <a:fontRef idx="minor">
                <a:schemeClr val="tx1"/>
              </a:fontRef>
            </p:style>
          </p:cxnSp>
        </p:grpSp>
        <p:sp>
          <p:nvSpPr>
            <p:cNvPr id="49" name="TextBox 48">
              <a:extLst>
                <a:ext uri="{FF2B5EF4-FFF2-40B4-BE49-F238E27FC236}">
                  <a16:creationId xmlns:a16="http://schemas.microsoft.com/office/drawing/2014/main" id="{51C32469-C57D-B4AD-20C5-3EDE22EBE46F}"/>
                </a:ext>
              </a:extLst>
            </p:cNvPr>
            <p:cNvSpPr txBox="1"/>
            <p:nvPr/>
          </p:nvSpPr>
          <p:spPr>
            <a:xfrm>
              <a:off x="8842392" y="5056367"/>
              <a:ext cx="2761471" cy="1539286"/>
            </a:xfrm>
            <a:prstGeom prst="rect">
              <a:avLst/>
            </a:prstGeom>
            <a:noFill/>
          </p:spPr>
          <p:txBody>
            <a:bodyPr wrap="square" rtlCol="0">
              <a:spAutoFit/>
            </a:bodyPr>
            <a:lstStyle/>
            <a:p>
              <a:pPr>
                <a:lnSpc>
                  <a:spcPct val="90000"/>
                </a:lnSpc>
              </a:pPr>
              <a:r>
                <a:rPr lang="pt-BR" dirty="0"/>
                <a:t>B detecta o canal vazio (não ouve a transmissão de A devido ao desvanecimento) e transmite</a:t>
              </a:r>
              <a:endParaRPr lang="en-US" dirty="0"/>
            </a:p>
          </p:txBody>
        </p:sp>
        <p:grpSp>
          <p:nvGrpSpPr>
            <p:cNvPr id="50" name="Group 66">
              <a:extLst>
                <a:ext uri="{FF2B5EF4-FFF2-40B4-BE49-F238E27FC236}">
                  <a16:creationId xmlns:a16="http://schemas.microsoft.com/office/drawing/2014/main" id="{00E60C61-41E1-4495-A8D8-DA169B1E64CD}"/>
                </a:ext>
              </a:extLst>
            </p:cNvPr>
            <p:cNvGrpSpPr>
              <a:grpSpLocks/>
            </p:cNvGrpSpPr>
            <p:nvPr/>
          </p:nvGrpSpPr>
          <p:grpSpPr bwMode="auto">
            <a:xfrm>
              <a:off x="5561571" y="5499533"/>
              <a:ext cx="1295400" cy="623887"/>
              <a:chOff x="2596" y="1330"/>
              <a:chExt cx="816" cy="393"/>
            </a:xfrm>
          </p:grpSpPr>
          <p:sp>
            <p:nvSpPr>
              <p:cNvPr id="51" name="AutoShape 10">
                <a:extLst>
                  <a:ext uri="{FF2B5EF4-FFF2-40B4-BE49-F238E27FC236}">
                    <a16:creationId xmlns:a16="http://schemas.microsoft.com/office/drawing/2014/main" id="{7B2BF1AE-D15F-B258-A667-F8810A6F0594}"/>
                  </a:ext>
                </a:extLst>
              </p:cNvPr>
              <p:cNvSpPr>
                <a:spLocks noChangeArrowheads="1"/>
              </p:cNvSpPr>
              <p:nvPr/>
            </p:nvSpPr>
            <p:spPr bwMode="auto">
              <a:xfrm>
                <a:off x="2596" y="1330"/>
                <a:ext cx="760" cy="393"/>
              </a:xfrm>
              <a:prstGeom prst="irregularSeal1">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52" name="Text Box 11">
                <a:extLst>
                  <a:ext uri="{FF2B5EF4-FFF2-40B4-BE49-F238E27FC236}">
                    <a16:creationId xmlns:a16="http://schemas.microsoft.com/office/drawing/2014/main" id="{8771945A-D6AB-06A5-5F65-30CDD3E7192D}"/>
                  </a:ext>
                </a:extLst>
              </p:cNvPr>
              <p:cNvSpPr txBox="1">
                <a:spLocks noChangeArrowheads="1"/>
              </p:cNvSpPr>
              <p:nvPr/>
            </p:nvSpPr>
            <p:spPr bwMode="auto">
              <a:xfrm>
                <a:off x="2723" y="1389"/>
                <a:ext cx="689" cy="26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C00000"/>
                    </a:solidFill>
                    <a:effectLst/>
                    <a:uLnTx/>
                    <a:uFillTx/>
                    <a:latin typeface="+mn-lt"/>
                    <a:ea typeface="ＭＳ Ｐゴシック" charset="0"/>
                    <a:cs typeface="Arial" charset="0"/>
                  </a:rPr>
                  <a:t>colisão</a:t>
                </a:r>
                <a:endParaRPr kumimoji="0" lang="en-US" sz="1800" b="0" i="0" u="none" strike="noStrike" kern="0" cap="none" spc="0" normalizeH="0" baseline="0" noProof="0" dirty="0">
                  <a:ln>
                    <a:noFill/>
                  </a:ln>
                  <a:solidFill>
                    <a:srgbClr val="C00000"/>
                  </a:solidFill>
                  <a:effectLst/>
                  <a:uLnTx/>
                  <a:uFillTx/>
                  <a:latin typeface="+mn-lt"/>
                  <a:ea typeface="ＭＳ Ｐゴシック" charset="0"/>
                  <a:cs typeface="Arial" charset="0"/>
                </a:endParaRPr>
              </a:p>
            </p:txBody>
          </p:sp>
        </p:grpSp>
        <p:sp>
          <p:nvSpPr>
            <p:cNvPr id="54" name="Text Box 18">
              <a:extLst>
                <a:ext uri="{FF2B5EF4-FFF2-40B4-BE49-F238E27FC236}">
                  <a16:creationId xmlns:a16="http://schemas.microsoft.com/office/drawing/2014/main" id="{0C0DA1E1-A1E9-840D-C2D3-4C07BA155F46}"/>
                </a:ext>
              </a:extLst>
            </p:cNvPr>
            <p:cNvSpPr txBox="1">
              <a:spLocks noChangeArrowheads="1"/>
            </p:cNvSpPr>
            <p:nvPr/>
          </p:nvSpPr>
          <p:spPr bwMode="auto">
            <a:xfrm>
              <a:off x="6769099" y="5822686"/>
              <a:ext cx="750526" cy="4246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rPr>
                <a:t>dados</a:t>
              </a:r>
            </a:p>
          </p:txBody>
        </p:sp>
      </p:grpSp>
      <p:sp>
        <p:nvSpPr>
          <p:cNvPr id="4" name="Text Box 47">
            <a:extLst>
              <a:ext uri="{FF2B5EF4-FFF2-40B4-BE49-F238E27FC236}">
                <a16:creationId xmlns:a16="http://schemas.microsoft.com/office/drawing/2014/main" id="{476A9831-9972-BBDA-7C78-3DE2E68E3836}"/>
              </a:ext>
            </a:extLst>
          </p:cNvPr>
          <p:cNvSpPr txBox="1">
            <a:spLocks noChangeArrowheads="1"/>
          </p:cNvSpPr>
          <p:nvPr/>
        </p:nvSpPr>
        <p:spPr bwMode="auto">
          <a:xfrm>
            <a:off x="3822366" y="1058483"/>
            <a:ext cx="33855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effectLst/>
                <a:uLnTx/>
                <a:uFillTx/>
                <a:latin typeface="Arial" charset="0"/>
                <a:ea typeface="ＭＳ Ｐゴシック" charset="0"/>
                <a:cs typeface="Arial" charset="0"/>
              </a:rPr>
              <a:t>A</a:t>
            </a:r>
          </a:p>
        </p:txBody>
      </p:sp>
      <p:sp>
        <p:nvSpPr>
          <p:cNvPr id="12" name="Text Box 49">
            <a:extLst>
              <a:ext uri="{FF2B5EF4-FFF2-40B4-BE49-F238E27FC236}">
                <a16:creationId xmlns:a16="http://schemas.microsoft.com/office/drawing/2014/main" id="{C1223F7C-F1DF-D78D-F150-1883F28B9F28}"/>
              </a:ext>
            </a:extLst>
          </p:cNvPr>
          <p:cNvSpPr txBox="1">
            <a:spLocks noChangeArrowheads="1"/>
          </p:cNvSpPr>
          <p:nvPr/>
        </p:nvSpPr>
        <p:spPr bwMode="auto">
          <a:xfrm>
            <a:off x="8407639" y="1120550"/>
            <a:ext cx="351378"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effectLst/>
                <a:uLnTx/>
                <a:uFillTx/>
                <a:latin typeface="Arial" charset="0"/>
                <a:ea typeface="ＭＳ Ｐゴシック" charset="0"/>
                <a:cs typeface="Arial" charset="0"/>
              </a:rPr>
              <a:t>B</a:t>
            </a:r>
          </a:p>
        </p:txBody>
      </p:sp>
      <p:grpSp>
        <p:nvGrpSpPr>
          <p:cNvPr id="13" name="Group 356">
            <a:extLst>
              <a:ext uri="{FF2B5EF4-FFF2-40B4-BE49-F238E27FC236}">
                <a16:creationId xmlns:a16="http://schemas.microsoft.com/office/drawing/2014/main" id="{A5F5ECCD-863D-3F4C-1A79-203F95FF40C2}"/>
              </a:ext>
            </a:extLst>
          </p:cNvPr>
          <p:cNvGrpSpPr>
            <a:grpSpLocks/>
          </p:cNvGrpSpPr>
          <p:nvPr/>
        </p:nvGrpSpPr>
        <p:grpSpPr bwMode="auto">
          <a:xfrm>
            <a:off x="3996271" y="973934"/>
            <a:ext cx="493418" cy="578665"/>
            <a:chOff x="313" y="1497"/>
            <a:chExt cx="1152" cy="1014"/>
          </a:xfrm>
        </p:grpSpPr>
        <p:pic>
          <p:nvPicPr>
            <p:cNvPr id="16" name="Picture 354" descr="laptop_stylized_small">
              <a:extLst>
                <a:ext uri="{FF2B5EF4-FFF2-40B4-BE49-F238E27FC236}">
                  <a16:creationId xmlns:a16="http://schemas.microsoft.com/office/drawing/2014/main" id="{34FA630E-425C-E324-72DC-69FD45993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 name="Picture 355" descr="antenna_stylized">
              <a:extLst>
                <a:ext uri="{FF2B5EF4-FFF2-40B4-BE49-F238E27FC236}">
                  <a16:creationId xmlns:a16="http://schemas.microsoft.com/office/drawing/2014/main" id="{7C8B717B-ECE6-660F-FCE5-0EC3350E08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0" name="Group 356">
            <a:extLst>
              <a:ext uri="{FF2B5EF4-FFF2-40B4-BE49-F238E27FC236}">
                <a16:creationId xmlns:a16="http://schemas.microsoft.com/office/drawing/2014/main" id="{DF7FAD3A-B9B1-4CC4-8618-98133FD2DC9E}"/>
              </a:ext>
            </a:extLst>
          </p:cNvPr>
          <p:cNvGrpSpPr>
            <a:grpSpLocks/>
          </p:cNvGrpSpPr>
          <p:nvPr/>
        </p:nvGrpSpPr>
        <p:grpSpPr bwMode="auto">
          <a:xfrm>
            <a:off x="7901528" y="982671"/>
            <a:ext cx="493417" cy="578666"/>
            <a:chOff x="313" y="1497"/>
            <a:chExt cx="1152" cy="1014"/>
          </a:xfrm>
        </p:grpSpPr>
        <p:pic>
          <p:nvPicPr>
            <p:cNvPr id="31" name="Picture 354" descr="laptop_stylized_small">
              <a:extLst>
                <a:ext uri="{FF2B5EF4-FFF2-40B4-BE49-F238E27FC236}">
                  <a16:creationId xmlns:a16="http://schemas.microsoft.com/office/drawing/2014/main" id="{0BD2C32B-2C2D-4D66-8070-251E14C352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2" name="Picture 355" descr="antenna_stylized">
              <a:extLst>
                <a:ext uri="{FF2B5EF4-FFF2-40B4-BE49-F238E27FC236}">
                  <a16:creationId xmlns:a16="http://schemas.microsoft.com/office/drawing/2014/main" id="{C6A2CEF1-D17D-52F6-CB7D-49B5252C31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34" name="Group 361">
            <a:extLst>
              <a:ext uri="{FF2B5EF4-FFF2-40B4-BE49-F238E27FC236}">
                <a16:creationId xmlns:a16="http://schemas.microsoft.com/office/drawing/2014/main" id="{2E883E16-102F-698E-BEA4-AD885D28F254}"/>
              </a:ext>
            </a:extLst>
          </p:cNvPr>
          <p:cNvGrpSpPr>
            <a:grpSpLocks/>
          </p:cNvGrpSpPr>
          <p:nvPr/>
        </p:nvGrpSpPr>
        <p:grpSpPr bwMode="auto">
          <a:xfrm>
            <a:off x="5870171" y="1012090"/>
            <a:ext cx="650875" cy="561975"/>
            <a:chOff x="2967" y="478"/>
            <a:chExt cx="788" cy="625"/>
          </a:xfrm>
        </p:grpSpPr>
        <p:pic>
          <p:nvPicPr>
            <p:cNvPr id="37" name="Picture 358" descr="access_point_stylized_small">
              <a:extLst>
                <a:ext uri="{FF2B5EF4-FFF2-40B4-BE49-F238E27FC236}">
                  <a16:creationId xmlns:a16="http://schemas.microsoft.com/office/drawing/2014/main" id="{BEDA07E3-A94D-F589-6519-A85625B10BE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9" name="Picture 360" descr="antenna_radiation_stylized">
              <a:extLst>
                <a:ext uri="{FF2B5EF4-FFF2-40B4-BE49-F238E27FC236}">
                  <a16:creationId xmlns:a16="http://schemas.microsoft.com/office/drawing/2014/main" id="{803C9F83-9002-ABC9-5FCC-BE5559A9A1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4" name="Slide Number Placeholder 13">
            <a:extLst>
              <a:ext uri="{FF2B5EF4-FFF2-40B4-BE49-F238E27FC236}">
                <a16:creationId xmlns:a16="http://schemas.microsoft.com/office/drawing/2014/main" id="{5F233F4F-4F78-1ED4-A752-48024E47E1AF}"/>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61</a:t>
            </a:fld>
            <a:endParaRPr lang="en-US" dirty="0"/>
          </a:p>
        </p:txBody>
      </p:sp>
    </p:spTree>
    <p:extLst>
      <p:ext uri="{BB962C8B-B14F-4D97-AF65-F5344CB8AC3E}">
        <p14:creationId xmlns:p14="http://schemas.microsoft.com/office/powerpoint/2010/main" val="4245636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500"/>
                                        <p:tgtEl>
                                          <p:spTgt spid="6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up)">
                                      <p:cBhvr>
                                        <p:cTn id="10" dur="500"/>
                                        <p:tgtEl>
                                          <p:spTgt spid="15"/>
                                        </p:tgtEl>
                                      </p:cBhvr>
                                    </p:animEffect>
                                  </p:childTnLst>
                                </p:cTn>
                              </p:par>
                              <p:par>
                                <p:cTn id="11" presetID="22" presetClass="entr" presetSubtype="1"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up)">
                                      <p:cBhvr>
                                        <p:cTn id="13" dur="500"/>
                                        <p:tgtEl>
                                          <p:spTgt spid="19"/>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69"/>
                                        </p:tgtEl>
                                        <p:attrNameLst>
                                          <p:attrName>style.visibility</p:attrName>
                                        </p:attrNameLst>
                                      </p:cBhvr>
                                      <p:to>
                                        <p:strVal val="visible"/>
                                      </p:to>
                                    </p:set>
                                    <p:animEffect transition="in" filter="wipe(up)">
                                      <p:cBhvr>
                                        <p:cTn id="18" dur="500"/>
                                        <p:tgtEl>
                                          <p:spTgt spid="69"/>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1"/>
                                        </p:tgtEl>
                                        <p:attrNameLst>
                                          <p:attrName>style.visibility</p:attrName>
                                        </p:attrNameLst>
                                      </p:cBhvr>
                                      <p:to>
                                        <p:strVal val="visible"/>
                                      </p:to>
                                    </p:set>
                                    <p:animEffect transition="in" filter="dissolve">
                                      <p:cBhvr>
                                        <p:cTn id="23" dur="500"/>
                                        <p:tgtEl>
                                          <p:spTgt spid="61"/>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wipe(up)">
                                      <p:cBhvr>
                                        <p:cTn id="28" dur="500"/>
                                        <p:tgtEl>
                                          <p:spTgt spid="60"/>
                                        </p:tgtEl>
                                      </p:cBhvr>
                                    </p:animEffec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dissolv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dissolve">
                                      <p:cBhvr>
                                        <p:cTn id="37"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en-US" b="0" kern="0" dirty="0" err="1">
                <a:solidFill>
                  <a:srgbClr val="000099"/>
                </a:solidFill>
                <a:latin typeface="+mn-lt"/>
                <a:ea typeface="ＭＳ Ｐゴシック" charset="0"/>
              </a:rPr>
              <a:t>Protocolo</a:t>
            </a:r>
            <a:r>
              <a:rPr lang="en-US" b="0" kern="0" dirty="0">
                <a:solidFill>
                  <a:srgbClr val="000099"/>
                </a:solidFill>
                <a:latin typeface="+mn-lt"/>
                <a:ea typeface="ＭＳ Ｐゴシック" charset="0"/>
              </a:rPr>
              <a:t> MAC do IEEE 802.11: CSMA/CA</a:t>
            </a:r>
            <a:endParaRPr lang="en-US" dirty="0">
              <a:latin typeface="+mn-lt"/>
            </a:endParaRPr>
          </a:p>
        </p:txBody>
      </p:sp>
      <p:sp>
        <p:nvSpPr>
          <p:cNvPr id="62" name="Rectangle 3">
            <a:extLst>
              <a:ext uri="{FF2B5EF4-FFF2-40B4-BE49-F238E27FC236}">
                <a16:creationId xmlns:a16="http://schemas.microsoft.com/office/drawing/2014/main" id="{46F0333A-83DD-F74F-A348-96E3175871E3}"/>
              </a:ext>
            </a:extLst>
          </p:cNvPr>
          <p:cNvSpPr txBox="1">
            <a:spLocks noChangeArrowheads="1"/>
          </p:cNvSpPr>
          <p:nvPr/>
        </p:nvSpPr>
        <p:spPr bwMode="auto">
          <a:xfrm>
            <a:off x="1055689" y="1070252"/>
            <a:ext cx="6686550" cy="1292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lvl="0">
              <a:spcAft>
                <a:spcPts val="400"/>
              </a:spcAft>
              <a:buNone/>
              <a:defRPr/>
            </a:pPr>
            <a:r>
              <a:rPr lang="en-US" kern="0" dirty="0" err="1">
                <a:solidFill>
                  <a:srgbClr val="C00000"/>
                </a:solidFill>
                <a:cs typeface="Arial" charset="0"/>
              </a:rPr>
              <a:t>Transmissor</a:t>
            </a:r>
            <a:r>
              <a:rPr lang="en-US" kern="0" dirty="0">
                <a:solidFill>
                  <a:srgbClr val="C00000"/>
                </a:solidFill>
                <a:cs typeface="Arial" charset="0"/>
              </a:rPr>
              <a:t> 802.11</a:t>
            </a:r>
            <a:endParaRPr kumimoji="0" lang="en-US" b="0" strike="noStrike" kern="0" cap="none" spc="0" normalizeH="0" baseline="0" noProof="0" dirty="0">
              <a:ln>
                <a:noFill/>
              </a:ln>
              <a:solidFill>
                <a:srgbClr val="C00000"/>
              </a:solidFill>
              <a:effectLst/>
              <a:uLnTx/>
              <a:uFillTx/>
              <a:ea typeface="ＭＳ Ｐゴシック" charset="0"/>
              <a:cs typeface="Arial"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b="0" i="0" u="none" strike="noStrike" kern="0" cap="none" spc="0" normalizeH="0" baseline="0" noProof="0" dirty="0">
                <a:ln>
                  <a:noFill/>
                </a:ln>
                <a:solidFill>
                  <a:srgbClr val="000099"/>
                </a:solidFill>
                <a:effectLst/>
                <a:uLnTx/>
                <a:uFillTx/>
                <a:ea typeface="ＭＳ Ｐゴシック" charset="0"/>
                <a:cs typeface="Arial" charset="0"/>
              </a:rPr>
              <a:t>1 </a:t>
            </a:r>
            <a:r>
              <a:rPr kumimoji="0" lang="en-US" sz="2400" b="0" i="0" u="none" strike="noStrike" kern="0" cap="none" spc="0" normalizeH="0" baseline="0" noProof="0" dirty="0">
                <a:ln>
                  <a:noFill/>
                </a:ln>
                <a:solidFill>
                  <a:srgbClr val="000099"/>
                </a:solidFill>
                <a:effectLst/>
                <a:uLnTx/>
                <a:uFillTx/>
                <a:ea typeface="ＭＳ Ｐゴシック" charset="0"/>
                <a:cs typeface="Arial" charset="0"/>
              </a:rPr>
              <a:t>se </a:t>
            </a:r>
            <a:r>
              <a:rPr kumimoji="0" lang="en-US" sz="2400" b="0" i="0" u="none" strike="noStrike" kern="0" cap="none" spc="0" normalizeH="0" baseline="0" noProof="0" dirty="0" err="1">
                <a:ln>
                  <a:noFill/>
                </a:ln>
                <a:solidFill>
                  <a:srgbClr val="000099"/>
                </a:solidFill>
                <a:effectLst/>
                <a:uLnTx/>
                <a:uFillTx/>
                <a:ea typeface="ＭＳ Ｐゴシック" charset="0"/>
                <a:cs typeface="Arial" charset="0"/>
              </a:rPr>
              <a:t>percebe</a:t>
            </a:r>
            <a:r>
              <a:rPr kumimoji="0" lang="en-US" sz="2400" b="0" i="0" u="none" strike="noStrike" kern="0" cap="none" spc="0" normalizeH="0" baseline="0" noProof="0" dirty="0">
                <a:ln>
                  <a:noFill/>
                </a:ln>
                <a:solidFill>
                  <a:srgbClr val="000099"/>
                </a:solidFill>
                <a:effectLst/>
                <a:uLnTx/>
                <a:uFillTx/>
                <a:ea typeface="ＭＳ Ｐゴシック" charset="0"/>
                <a:cs typeface="Arial" charset="0"/>
              </a:rPr>
              <a:t> o canal </a:t>
            </a:r>
            <a:r>
              <a:rPr kumimoji="0" lang="en-US" sz="2400" b="0" i="0" u="none" strike="noStrike" kern="0" cap="none" spc="0" normalizeH="0" baseline="0" noProof="0" dirty="0" err="1">
                <a:ln>
                  <a:noFill/>
                </a:ln>
                <a:solidFill>
                  <a:srgbClr val="000099"/>
                </a:solidFill>
                <a:effectLst/>
                <a:uLnTx/>
                <a:uFillTx/>
                <a:ea typeface="ＭＳ Ｐゴシック" charset="0"/>
                <a:cs typeface="Arial" charset="0"/>
              </a:rPr>
              <a:t>ocioso</a:t>
            </a:r>
            <a:r>
              <a:rPr kumimoji="0" lang="en-US" sz="2400" b="0" i="0" u="none" strike="noStrike" kern="0" cap="none" spc="0" normalizeH="0" baseline="0" noProof="0" dirty="0">
                <a:ln>
                  <a:noFill/>
                </a:ln>
                <a:solidFill>
                  <a:srgbClr val="000099"/>
                </a:solidFill>
                <a:effectLst/>
                <a:uLnTx/>
                <a:uFillTx/>
                <a:ea typeface="ＭＳ Ｐゴシック" charset="0"/>
                <a:cs typeface="Arial" charset="0"/>
              </a:rPr>
              <a:t> </a:t>
            </a:r>
            <a:r>
              <a:rPr kumimoji="0" lang="en-US" sz="2400" b="0" i="0" u="none" strike="noStrike" kern="0" cap="none" spc="0" normalizeH="0" baseline="0" noProof="0" dirty="0" err="1">
                <a:ln>
                  <a:noFill/>
                </a:ln>
                <a:solidFill>
                  <a:srgbClr val="000000"/>
                </a:solidFill>
                <a:effectLst/>
                <a:uLnTx/>
                <a:uFillTx/>
                <a:ea typeface="ＭＳ Ｐゴシック" charset="0"/>
                <a:cs typeface="Arial" charset="0"/>
              </a:rPr>
              <a:t>por</a:t>
            </a:r>
            <a:r>
              <a:rPr kumimoji="0" lang="en-US" sz="2400" b="0" i="0" u="none" strike="noStrike" kern="0" cap="none" spc="0" normalizeH="0" baseline="0" noProof="0" dirty="0">
                <a:ln>
                  <a:noFill/>
                </a:ln>
                <a:solidFill>
                  <a:srgbClr val="000000"/>
                </a:solidFill>
                <a:effectLst/>
                <a:uLnTx/>
                <a:uFillTx/>
                <a:ea typeface="ＭＳ Ｐゴシック" charset="0"/>
                <a:cs typeface="Arial" charset="0"/>
              </a:rPr>
              <a:t> </a:t>
            </a:r>
            <a:r>
              <a:rPr kumimoji="0" lang="en-US" sz="2400" b="1" i="0" u="none" strike="noStrike" kern="0" cap="none" spc="0" normalizeH="0" baseline="0" noProof="0" dirty="0">
                <a:ln>
                  <a:noFill/>
                </a:ln>
                <a:solidFill>
                  <a:srgbClr val="000000"/>
                </a:solidFill>
                <a:effectLst/>
                <a:uLnTx/>
                <a:uFillTx/>
                <a:ea typeface="ＭＳ Ｐゴシック" charset="0"/>
                <a:cs typeface="Arial" charset="0"/>
              </a:rPr>
              <a:t>DIFS</a:t>
            </a:r>
            <a:r>
              <a:rPr kumimoji="0" lang="en-US" sz="2400" b="0" i="0" u="none" strike="noStrike" kern="0" cap="none" spc="0" normalizeH="0" baseline="0" noProof="0" dirty="0">
                <a:ln>
                  <a:noFill/>
                </a:ln>
                <a:solidFill>
                  <a:srgbClr val="000000"/>
                </a:solidFill>
                <a:effectLst/>
                <a:uLnTx/>
                <a:uFillTx/>
                <a:ea typeface="ＭＳ Ｐゴシック" charset="0"/>
                <a:cs typeface="Arial" charset="0"/>
              </a:rPr>
              <a:t> </a:t>
            </a:r>
            <a:r>
              <a:rPr kumimoji="0" lang="en-US" sz="2400" b="0" i="0" u="none" strike="noStrike" kern="0" cap="none" spc="0" normalizeH="0" baseline="0" noProof="0" dirty="0" err="1">
                <a:ln>
                  <a:noFill/>
                </a:ln>
                <a:solidFill>
                  <a:srgbClr val="000099"/>
                </a:solidFill>
                <a:effectLst/>
                <a:uLnTx/>
                <a:uFillTx/>
                <a:ea typeface="ＭＳ Ｐゴシック" charset="0"/>
                <a:cs typeface="Arial" charset="0"/>
              </a:rPr>
              <a:t>então</a:t>
            </a:r>
            <a:endParaRPr kumimoji="0" lang="en-US" sz="2400" b="0" i="0" u="none" strike="noStrike" kern="0" cap="none" spc="0" normalizeH="0" baseline="0" noProof="0" dirty="0">
              <a:ln>
                <a:noFill/>
              </a:ln>
              <a:solidFill>
                <a:srgbClr val="000000"/>
              </a:solidFill>
              <a:effectLst/>
              <a:uLnTx/>
              <a:uFillTx/>
              <a:ea typeface="ＭＳ Ｐゴシック" charset="0"/>
              <a:cs typeface="Arial" charset="0"/>
            </a:endParaRPr>
          </a:p>
          <a:p>
            <a:pPr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a:rPr kumimoji="0" lang="en-US" sz="2100" b="0" i="0" u="none" strike="noStrike" kern="0" cap="none" spc="0" normalizeH="0" baseline="0" noProof="0" dirty="0" err="1">
                <a:ln>
                  <a:noFill/>
                </a:ln>
                <a:solidFill>
                  <a:srgbClr val="000000"/>
                </a:solidFill>
                <a:effectLst/>
                <a:uLnTx/>
                <a:uFillTx/>
                <a:ea typeface="ＭＳ Ｐゴシック" charset="0"/>
                <a:cs typeface="Arial" charset="0"/>
              </a:rPr>
              <a:t>transmite</a:t>
            </a:r>
            <a:r>
              <a:rPr kumimoji="0" lang="en-US" sz="2100" b="0" i="0" u="none" strike="noStrike" kern="0" cap="none" spc="0" normalizeH="0" baseline="0" noProof="0" dirty="0">
                <a:ln>
                  <a:noFill/>
                </a:ln>
                <a:solidFill>
                  <a:srgbClr val="000000"/>
                </a:solidFill>
                <a:effectLst/>
                <a:uLnTx/>
                <a:uFillTx/>
                <a:ea typeface="ＭＳ Ｐゴシック" charset="0"/>
                <a:cs typeface="Arial" charset="0"/>
              </a:rPr>
              <a:t> </a:t>
            </a:r>
            <a:r>
              <a:rPr kumimoji="0" lang="en-US" sz="2100" b="0" i="1" u="none" strike="noStrike" kern="0" cap="none" spc="0" normalizeH="0" baseline="0" noProof="0" dirty="0" err="1">
                <a:ln>
                  <a:noFill/>
                </a:ln>
                <a:solidFill>
                  <a:srgbClr val="C00000"/>
                </a:solidFill>
                <a:effectLst/>
                <a:uLnTx/>
                <a:uFillTx/>
                <a:ea typeface="ＭＳ Ｐゴシック" charset="0"/>
                <a:cs typeface="Arial" charset="0"/>
              </a:rPr>
              <a:t>todo</a:t>
            </a:r>
            <a:r>
              <a:rPr kumimoji="0" lang="en-US" sz="2100" b="0" i="1" u="none" strike="noStrike" kern="0" cap="none" spc="0" normalizeH="0" baseline="0" noProof="0" dirty="0">
                <a:ln>
                  <a:noFill/>
                </a:ln>
                <a:solidFill>
                  <a:srgbClr val="C00000"/>
                </a:solidFill>
                <a:effectLst/>
                <a:uLnTx/>
                <a:uFillTx/>
                <a:ea typeface="ＭＳ Ｐゴシック" charset="0"/>
                <a:cs typeface="Arial" charset="0"/>
              </a:rPr>
              <a:t> </a:t>
            </a:r>
            <a:r>
              <a:rPr kumimoji="0" lang="en-US" sz="2100" b="0" i="0" u="none" strike="noStrike" kern="0" cap="none" spc="0" normalizeH="0" baseline="0" noProof="0" dirty="0">
                <a:ln>
                  <a:noFill/>
                </a:ln>
                <a:solidFill>
                  <a:srgbClr val="000000"/>
                </a:solidFill>
                <a:effectLst/>
                <a:uLnTx/>
                <a:uFillTx/>
                <a:ea typeface="ＭＳ Ｐゴシック" charset="0"/>
                <a:cs typeface="Arial" charset="0"/>
              </a:rPr>
              <a:t>o </a:t>
            </a:r>
            <a:r>
              <a:rPr kumimoji="0" lang="en-US" sz="2100" b="0" i="0" u="none" strike="noStrike" kern="0" cap="none" spc="0" normalizeH="0" baseline="0" noProof="0" dirty="0" err="1">
                <a:ln>
                  <a:noFill/>
                </a:ln>
                <a:solidFill>
                  <a:srgbClr val="000000"/>
                </a:solidFill>
                <a:effectLst/>
                <a:uLnTx/>
                <a:uFillTx/>
                <a:ea typeface="ＭＳ Ｐゴシック" charset="0"/>
                <a:cs typeface="Arial" charset="0"/>
              </a:rPr>
              <a:t>quadro</a:t>
            </a:r>
            <a:r>
              <a:rPr kumimoji="0" lang="en-US" sz="2100" b="0" i="0" u="none" strike="noStrike" kern="0" cap="none" spc="0" normalizeH="0" baseline="0" noProof="0" dirty="0">
                <a:ln>
                  <a:noFill/>
                </a:ln>
                <a:solidFill>
                  <a:srgbClr val="000000"/>
                </a:solidFill>
                <a:effectLst/>
                <a:uLnTx/>
                <a:uFillTx/>
                <a:ea typeface="ＭＳ Ｐゴシック" charset="0"/>
                <a:cs typeface="Arial" charset="0"/>
              </a:rPr>
              <a:t> </a:t>
            </a:r>
            <a:r>
              <a:rPr lang="en-US" sz="2100" kern="0" dirty="0">
                <a:solidFill>
                  <a:srgbClr val="000000"/>
                </a:solidFill>
                <a:cs typeface="Arial" charset="0"/>
              </a:rPr>
              <a:t>(</a:t>
            </a:r>
            <a:r>
              <a:rPr lang="en-US" sz="2100" kern="0" dirty="0" err="1">
                <a:solidFill>
                  <a:srgbClr val="000000"/>
                </a:solidFill>
                <a:cs typeface="Arial" charset="0"/>
              </a:rPr>
              <a:t>sem</a:t>
            </a:r>
            <a:r>
              <a:rPr lang="en-US" sz="2100" kern="0" dirty="0">
                <a:solidFill>
                  <a:srgbClr val="000000"/>
                </a:solidFill>
                <a:cs typeface="Arial" charset="0"/>
              </a:rPr>
              <a:t> </a:t>
            </a:r>
            <a:r>
              <a:rPr lang="en-US" sz="2100" kern="0" dirty="0" err="1">
                <a:solidFill>
                  <a:srgbClr val="000000"/>
                </a:solidFill>
                <a:cs typeface="Arial" charset="0"/>
              </a:rPr>
              <a:t>detecção</a:t>
            </a:r>
            <a:r>
              <a:rPr lang="en-US" sz="2100" kern="0" dirty="0">
                <a:solidFill>
                  <a:srgbClr val="000000"/>
                </a:solidFill>
                <a:cs typeface="Arial" charset="0"/>
              </a:rPr>
              <a:t> de </a:t>
            </a:r>
            <a:r>
              <a:rPr lang="en-US" sz="2100" kern="0" dirty="0" err="1">
                <a:solidFill>
                  <a:srgbClr val="000000"/>
                </a:solidFill>
                <a:cs typeface="Arial" charset="0"/>
              </a:rPr>
              <a:t>colisão</a:t>
            </a:r>
            <a:r>
              <a:rPr lang="en-US" sz="2100" kern="0" dirty="0">
                <a:solidFill>
                  <a:srgbClr val="000000"/>
                </a:solidFill>
                <a:cs typeface="Arial" charset="0"/>
              </a:rPr>
              <a:t>)</a:t>
            </a:r>
            <a:endParaRPr kumimoji="0" lang="en-US" sz="2100" b="0" i="0" u="none" strike="noStrike" kern="0" cap="none" spc="0" normalizeH="0" baseline="0" noProof="0" dirty="0">
              <a:ln>
                <a:noFill/>
              </a:ln>
              <a:solidFill>
                <a:srgbClr val="000000"/>
              </a:solidFill>
              <a:effectLst/>
              <a:uLnTx/>
              <a:uFillTx/>
              <a:ea typeface="ＭＳ Ｐゴシック" charset="0"/>
              <a:cs typeface="Arial" charset="0"/>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endParaRPr kumimoji="0" lang="en-US" sz="24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63" name="Line 5">
            <a:extLst>
              <a:ext uri="{FF2B5EF4-FFF2-40B4-BE49-F238E27FC236}">
                <a16:creationId xmlns:a16="http://schemas.microsoft.com/office/drawing/2014/main" id="{9E2A2F29-B074-5A4D-BB4E-83CB4190D15C}"/>
              </a:ext>
            </a:extLst>
          </p:cNvPr>
          <p:cNvSpPr>
            <a:spLocks noChangeShapeType="1"/>
          </p:cNvSpPr>
          <p:nvPr/>
        </p:nvSpPr>
        <p:spPr bwMode="auto">
          <a:xfrm>
            <a:off x="8731250" y="2092325"/>
            <a:ext cx="0" cy="33385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 name="Line 6">
            <a:extLst>
              <a:ext uri="{FF2B5EF4-FFF2-40B4-BE49-F238E27FC236}">
                <a16:creationId xmlns:a16="http://schemas.microsoft.com/office/drawing/2014/main" id="{73460FF9-273C-2341-A83B-21612A1CBC06}"/>
              </a:ext>
            </a:extLst>
          </p:cNvPr>
          <p:cNvSpPr>
            <a:spLocks noChangeShapeType="1"/>
          </p:cNvSpPr>
          <p:nvPr/>
        </p:nvSpPr>
        <p:spPr bwMode="auto">
          <a:xfrm>
            <a:off x="10650538" y="2079625"/>
            <a:ext cx="0" cy="33385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 name="Text Box 7">
            <a:extLst>
              <a:ext uri="{FF2B5EF4-FFF2-40B4-BE49-F238E27FC236}">
                <a16:creationId xmlns:a16="http://schemas.microsoft.com/office/drawing/2014/main" id="{ED919692-31A8-054F-9C95-2A52F2A135E0}"/>
              </a:ext>
            </a:extLst>
          </p:cNvPr>
          <p:cNvSpPr txBox="1">
            <a:spLocks noChangeArrowheads="1"/>
          </p:cNvSpPr>
          <p:nvPr/>
        </p:nvSpPr>
        <p:spPr bwMode="auto">
          <a:xfrm>
            <a:off x="8108323" y="1735138"/>
            <a:ext cx="1245854"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600" dirty="0" err="1">
                <a:solidFill>
                  <a:srgbClr val="000000"/>
                </a:solidFill>
                <a:latin typeface="Arial" charset="0"/>
                <a:cs typeface="Arial" charset="0"/>
              </a:rPr>
              <a:t>transmissor</a:t>
            </a:r>
            <a:endParaRPr lang="en-US" sz="1600" dirty="0">
              <a:solidFill>
                <a:srgbClr val="000000"/>
              </a:solidFill>
              <a:latin typeface="Arial" charset="0"/>
              <a:cs typeface="Arial" charset="0"/>
            </a:endParaRPr>
          </a:p>
        </p:txBody>
      </p:sp>
      <p:sp>
        <p:nvSpPr>
          <p:cNvPr id="66" name="Text Box 8">
            <a:extLst>
              <a:ext uri="{FF2B5EF4-FFF2-40B4-BE49-F238E27FC236}">
                <a16:creationId xmlns:a16="http://schemas.microsoft.com/office/drawing/2014/main" id="{9D11CDA0-1D11-3047-9C1E-3B00DB6D29A6}"/>
              </a:ext>
            </a:extLst>
          </p:cNvPr>
          <p:cNvSpPr txBox="1">
            <a:spLocks noChangeArrowheads="1"/>
          </p:cNvSpPr>
          <p:nvPr/>
        </p:nvSpPr>
        <p:spPr bwMode="auto">
          <a:xfrm>
            <a:off x="10160000" y="1744663"/>
            <a:ext cx="938077"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600" dirty="0">
                <a:solidFill>
                  <a:srgbClr val="000000"/>
                </a:solidFill>
                <a:latin typeface="Arial" charset="0"/>
                <a:cs typeface="Arial" charset="0"/>
              </a:rPr>
              <a:t>receptor</a:t>
            </a:r>
          </a:p>
        </p:txBody>
      </p:sp>
      <p:grpSp>
        <p:nvGrpSpPr>
          <p:cNvPr id="67" name="Group 23">
            <a:extLst>
              <a:ext uri="{FF2B5EF4-FFF2-40B4-BE49-F238E27FC236}">
                <a16:creationId xmlns:a16="http://schemas.microsoft.com/office/drawing/2014/main" id="{DB72C6B2-5F42-674D-8FCA-0841D0870691}"/>
              </a:ext>
            </a:extLst>
          </p:cNvPr>
          <p:cNvGrpSpPr>
            <a:grpSpLocks/>
          </p:cNvGrpSpPr>
          <p:nvPr/>
        </p:nvGrpSpPr>
        <p:grpSpPr bwMode="auto">
          <a:xfrm>
            <a:off x="8035925" y="2389188"/>
            <a:ext cx="2616200" cy="1690687"/>
            <a:chOff x="3614" y="1617"/>
            <a:chExt cx="1648" cy="1065"/>
          </a:xfrm>
        </p:grpSpPr>
        <p:grpSp>
          <p:nvGrpSpPr>
            <p:cNvPr id="68" name="Group 22">
              <a:extLst>
                <a:ext uri="{FF2B5EF4-FFF2-40B4-BE49-F238E27FC236}">
                  <a16:creationId xmlns:a16="http://schemas.microsoft.com/office/drawing/2014/main" id="{DD95C74A-C16D-0B47-A0ED-FFDE08168258}"/>
                </a:ext>
              </a:extLst>
            </p:cNvPr>
            <p:cNvGrpSpPr>
              <a:grpSpLocks/>
            </p:cNvGrpSpPr>
            <p:nvPr/>
          </p:nvGrpSpPr>
          <p:grpSpPr bwMode="auto">
            <a:xfrm>
              <a:off x="3614" y="1617"/>
              <a:ext cx="424" cy="194"/>
              <a:chOff x="3614" y="1617"/>
              <a:chExt cx="424" cy="194"/>
            </a:xfrm>
          </p:grpSpPr>
          <p:sp>
            <p:nvSpPr>
              <p:cNvPr id="72" name="AutoShape 11">
                <a:extLst>
                  <a:ext uri="{FF2B5EF4-FFF2-40B4-BE49-F238E27FC236}">
                    <a16:creationId xmlns:a16="http://schemas.microsoft.com/office/drawing/2014/main" id="{D9BC3A4E-3207-B048-A31E-196D97B6925D}"/>
                  </a:ext>
                </a:extLst>
              </p:cNvPr>
              <p:cNvSpPr>
                <a:spLocks/>
              </p:cNvSpPr>
              <p:nvPr/>
            </p:nvSpPr>
            <p:spPr bwMode="auto">
              <a:xfrm>
                <a:off x="3984" y="1620"/>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73" name="Text Box 12">
                <a:extLst>
                  <a:ext uri="{FF2B5EF4-FFF2-40B4-BE49-F238E27FC236}">
                    <a16:creationId xmlns:a16="http://schemas.microsoft.com/office/drawing/2014/main" id="{F79FF5B8-A321-E743-B75F-A96DCDF80B7C}"/>
                  </a:ext>
                </a:extLst>
              </p:cNvPr>
              <p:cNvSpPr txBox="1">
                <a:spLocks noChangeArrowheads="1"/>
              </p:cNvSpPr>
              <p:nvPr/>
            </p:nvSpPr>
            <p:spPr bwMode="auto">
              <a:xfrm>
                <a:off x="3614" y="1617"/>
                <a:ext cx="374"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DIFS</a:t>
                </a:r>
              </a:p>
            </p:txBody>
          </p:sp>
        </p:grpSp>
        <p:grpSp>
          <p:nvGrpSpPr>
            <p:cNvPr id="69" name="Group 20">
              <a:extLst>
                <a:ext uri="{FF2B5EF4-FFF2-40B4-BE49-F238E27FC236}">
                  <a16:creationId xmlns:a16="http://schemas.microsoft.com/office/drawing/2014/main" id="{11B7C547-387E-4B43-9647-F39A2BBF525D}"/>
                </a:ext>
              </a:extLst>
            </p:cNvPr>
            <p:cNvGrpSpPr>
              <a:grpSpLocks/>
            </p:cNvGrpSpPr>
            <p:nvPr/>
          </p:nvGrpSpPr>
          <p:grpSpPr bwMode="auto">
            <a:xfrm>
              <a:off x="4050" y="1782"/>
              <a:ext cx="1212" cy="900"/>
              <a:chOff x="4050" y="1782"/>
              <a:chExt cx="1212" cy="900"/>
            </a:xfrm>
          </p:grpSpPr>
          <p:sp>
            <p:nvSpPr>
              <p:cNvPr id="70" name="Freeform 13">
                <a:extLst>
                  <a:ext uri="{FF2B5EF4-FFF2-40B4-BE49-F238E27FC236}">
                    <a16:creationId xmlns:a16="http://schemas.microsoft.com/office/drawing/2014/main" id="{4D50A1EF-833D-AE4E-A262-4DC95573308E}"/>
                  </a:ext>
                </a:extLst>
              </p:cNvPr>
              <p:cNvSpPr>
                <a:spLocks/>
              </p:cNvSpPr>
              <p:nvPr/>
            </p:nvSpPr>
            <p:spPr bwMode="auto">
              <a:xfrm>
                <a:off x="4050" y="1782"/>
                <a:ext cx="1212" cy="90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rgbClr val="00CC99"/>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Text Box 18">
                <a:extLst>
                  <a:ext uri="{FF2B5EF4-FFF2-40B4-BE49-F238E27FC236}">
                    <a16:creationId xmlns:a16="http://schemas.microsoft.com/office/drawing/2014/main" id="{77E61552-4FF0-FB44-8642-9FAF013E8FA9}"/>
                  </a:ext>
                </a:extLst>
              </p:cNvPr>
              <p:cNvSpPr txBox="1">
                <a:spLocks noChangeArrowheads="1"/>
              </p:cNvSpPr>
              <p:nvPr/>
            </p:nvSpPr>
            <p:spPr bwMode="auto">
              <a:xfrm>
                <a:off x="4394" y="2108"/>
                <a:ext cx="512"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dados</a:t>
                </a:r>
              </a:p>
            </p:txBody>
          </p:sp>
        </p:grpSp>
      </p:grpSp>
      <p:grpSp>
        <p:nvGrpSpPr>
          <p:cNvPr id="74" name="Group 24">
            <a:extLst>
              <a:ext uri="{FF2B5EF4-FFF2-40B4-BE49-F238E27FC236}">
                <a16:creationId xmlns:a16="http://schemas.microsoft.com/office/drawing/2014/main" id="{F39FAC8C-CE88-F844-B77D-4E73F96D7AA0}"/>
              </a:ext>
            </a:extLst>
          </p:cNvPr>
          <p:cNvGrpSpPr>
            <a:grpSpLocks/>
          </p:cNvGrpSpPr>
          <p:nvPr/>
        </p:nvGrpSpPr>
        <p:grpSpPr bwMode="auto">
          <a:xfrm>
            <a:off x="8718550" y="4089400"/>
            <a:ext cx="2511425" cy="923925"/>
            <a:chOff x="4044" y="2688"/>
            <a:chExt cx="1582" cy="582"/>
          </a:xfrm>
        </p:grpSpPr>
        <p:sp>
          <p:nvSpPr>
            <p:cNvPr id="75" name="Text Box 14">
              <a:extLst>
                <a:ext uri="{FF2B5EF4-FFF2-40B4-BE49-F238E27FC236}">
                  <a16:creationId xmlns:a16="http://schemas.microsoft.com/office/drawing/2014/main" id="{121CEDFD-A8A3-3C4E-85EF-92C0E6F784C2}"/>
                </a:ext>
              </a:extLst>
            </p:cNvPr>
            <p:cNvSpPr txBox="1">
              <a:spLocks noChangeArrowheads="1"/>
            </p:cNvSpPr>
            <p:nvPr/>
          </p:nvSpPr>
          <p:spPr bwMode="auto">
            <a:xfrm>
              <a:off x="5258" y="2697"/>
              <a:ext cx="36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SIFS</a:t>
              </a:r>
            </a:p>
          </p:txBody>
        </p:sp>
        <p:sp>
          <p:nvSpPr>
            <p:cNvPr id="76" name="AutoShape 15">
              <a:extLst>
                <a:ext uri="{FF2B5EF4-FFF2-40B4-BE49-F238E27FC236}">
                  <a16:creationId xmlns:a16="http://schemas.microsoft.com/office/drawing/2014/main" id="{E6E8F24A-63B2-EF45-AC8E-09F08CD03334}"/>
                </a:ext>
              </a:extLst>
            </p:cNvPr>
            <p:cNvSpPr>
              <a:spLocks/>
            </p:cNvSpPr>
            <p:nvPr/>
          </p:nvSpPr>
          <p:spPr bwMode="auto">
            <a:xfrm flipH="1">
              <a:off x="5262" y="2688"/>
              <a:ext cx="54" cy="162"/>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77" name="Group 21">
              <a:extLst>
                <a:ext uri="{FF2B5EF4-FFF2-40B4-BE49-F238E27FC236}">
                  <a16:creationId xmlns:a16="http://schemas.microsoft.com/office/drawing/2014/main" id="{22A21D51-0387-824E-9A0B-5EA74DE9E462}"/>
                </a:ext>
              </a:extLst>
            </p:cNvPr>
            <p:cNvGrpSpPr>
              <a:grpSpLocks/>
            </p:cNvGrpSpPr>
            <p:nvPr/>
          </p:nvGrpSpPr>
          <p:grpSpPr bwMode="auto">
            <a:xfrm>
              <a:off x="4044" y="2856"/>
              <a:ext cx="1212" cy="414"/>
              <a:chOff x="4044" y="2856"/>
              <a:chExt cx="1212" cy="414"/>
            </a:xfrm>
          </p:grpSpPr>
          <p:sp>
            <p:nvSpPr>
              <p:cNvPr id="78" name="Freeform 17">
                <a:extLst>
                  <a:ext uri="{FF2B5EF4-FFF2-40B4-BE49-F238E27FC236}">
                    <a16:creationId xmlns:a16="http://schemas.microsoft.com/office/drawing/2014/main" id="{7FAC184E-6A68-7746-9D42-6F57DF8E2C1A}"/>
                  </a:ext>
                </a:extLst>
              </p:cNvPr>
              <p:cNvSpPr>
                <a:spLocks/>
              </p:cNvSpPr>
              <p:nvPr/>
            </p:nvSpPr>
            <p:spPr bwMode="auto">
              <a:xfrm flipV="1">
                <a:off x="4044" y="2856"/>
                <a:ext cx="1212" cy="414"/>
              </a:xfrm>
              <a:custGeom>
                <a:avLst/>
                <a:gdLst>
                  <a:gd name="T0" fmla="*/ 0 w 1212"/>
                  <a:gd name="T1" fmla="*/ 0 h 414"/>
                  <a:gd name="T2" fmla="*/ 1212 w 1212"/>
                  <a:gd name="T3" fmla="*/ 246 h 414"/>
                  <a:gd name="T4" fmla="*/ 1212 w 1212"/>
                  <a:gd name="T5" fmla="*/ 414 h 414"/>
                  <a:gd name="T6" fmla="*/ 6 w 1212"/>
                  <a:gd name="T7" fmla="*/ 174 h 414"/>
                  <a:gd name="T8" fmla="*/ 0 w 1212"/>
                  <a:gd name="T9" fmla="*/ 0 h 4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414">
                    <a:moveTo>
                      <a:pt x="0" y="0"/>
                    </a:moveTo>
                    <a:lnTo>
                      <a:pt x="1212" y="246"/>
                    </a:lnTo>
                    <a:lnTo>
                      <a:pt x="1212" y="414"/>
                    </a:lnTo>
                    <a:lnTo>
                      <a:pt x="6" y="174"/>
                    </a:lnTo>
                    <a:lnTo>
                      <a:pt x="0" y="0"/>
                    </a:lnTo>
                    <a:close/>
                  </a:path>
                </a:pathLst>
              </a:custGeom>
              <a:solidFill>
                <a:srgbClr val="3333CC"/>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 name="Text Box 19">
                <a:extLst>
                  <a:ext uri="{FF2B5EF4-FFF2-40B4-BE49-F238E27FC236}">
                    <a16:creationId xmlns:a16="http://schemas.microsoft.com/office/drawing/2014/main" id="{9873A3A6-6621-884E-A2FD-7CEFD2BCF722}"/>
                  </a:ext>
                </a:extLst>
              </p:cNvPr>
              <p:cNvSpPr txBox="1">
                <a:spLocks noChangeArrowheads="1"/>
              </p:cNvSpPr>
              <p:nvPr/>
            </p:nvSpPr>
            <p:spPr bwMode="auto">
              <a:xfrm>
                <a:off x="4436" y="2954"/>
                <a:ext cx="415"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ACK</a:t>
                </a:r>
              </a:p>
            </p:txBody>
          </p:sp>
        </p:grpSp>
      </p:grpSp>
      <p:sp>
        <p:nvSpPr>
          <p:cNvPr id="80" name="Rectangle 3">
            <a:extLst>
              <a:ext uri="{FF2B5EF4-FFF2-40B4-BE49-F238E27FC236}">
                <a16:creationId xmlns:a16="http://schemas.microsoft.com/office/drawing/2014/main" id="{6F028A54-FC92-ED46-A0E0-E6240E00B0B6}"/>
              </a:ext>
            </a:extLst>
          </p:cNvPr>
          <p:cNvSpPr txBox="1">
            <a:spLocks noChangeArrowheads="1"/>
          </p:cNvSpPr>
          <p:nvPr/>
        </p:nvSpPr>
        <p:spPr bwMode="auto">
          <a:xfrm>
            <a:off x="1074947" y="5026674"/>
            <a:ext cx="6686550" cy="169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ts val="1776"/>
              </a:spcBef>
              <a:spcAft>
                <a:spcPts val="600"/>
              </a:spcAft>
              <a:buClr>
                <a:srgbClr val="000099"/>
              </a:buClr>
              <a:buSzPct val="100000"/>
              <a:buFont typeface="Wingdings" charset="0"/>
              <a:buNone/>
              <a:tabLst/>
              <a:defRPr/>
            </a:pPr>
            <a:r>
              <a:rPr kumimoji="0" lang="en-US" b="0" strike="noStrike" kern="0" cap="none" spc="0" normalizeH="0" baseline="0" noProof="0" dirty="0">
                <a:ln>
                  <a:noFill/>
                </a:ln>
                <a:solidFill>
                  <a:srgbClr val="C00000"/>
                </a:solidFill>
                <a:effectLst/>
                <a:uLnTx/>
                <a:uFillTx/>
                <a:cs typeface="Arial" charset="0"/>
              </a:rPr>
              <a:t>Receptor 802.11</a:t>
            </a:r>
          </a:p>
          <a:p>
            <a:pPr lvl="0">
              <a:lnSpc>
                <a:spcPct val="90000"/>
              </a:lnSpc>
              <a:spcBef>
                <a:spcPts val="0"/>
              </a:spcBef>
              <a:buNone/>
              <a:defRPr/>
            </a:pPr>
            <a:r>
              <a:rPr lang="pt-BR" kern="0" dirty="0">
                <a:solidFill>
                  <a:srgbClr val="000099"/>
                </a:solidFill>
                <a:cs typeface="Arial" charset="0"/>
              </a:rPr>
              <a:t>se o quadro for recebido OK</a:t>
            </a:r>
            <a:endParaRPr kumimoji="0" lang="en-US" sz="2400" b="0" i="0" u="none" strike="noStrike" kern="0" cap="none" spc="0" normalizeH="0" baseline="0" noProof="0" dirty="0">
              <a:ln>
                <a:noFill/>
              </a:ln>
              <a:solidFill>
                <a:srgbClr val="000099"/>
              </a:solidFill>
              <a:effectLst/>
              <a:uLnTx/>
              <a:uFillTx/>
              <a:cs typeface="Arial" charset="0"/>
            </a:endParaRPr>
          </a:p>
          <a:p>
            <a:pPr lvl="0">
              <a:lnSpc>
                <a:spcPct val="90000"/>
              </a:lnSpc>
              <a:spcBef>
                <a:spcPts val="0"/>
              </a:spcBef>
              <a:buNone/>
              <a:defRPr/>
            </a:pPr>
            <a:r>
              <a:rPr kumimoji="0" lang="en-US" sz="2400" b="0" i="0" u="none" strike="noStrike" kern="0" cap="none" spc="0" normalizeH="0" baseline="0" noProof="0" dirty="0">
                <a:ln>
                  <a:noFill/>
                </a:ln>
                <a:solidFill>
                  <a:srgbClr val="3333CC"/>
                </a:solidFill>
                <a:effectLst/>
                <a:uLnTx/>
                <a:uFillTx/>
                <a:cs typeface="Arial" charset="0"/>
              </a:rPr>
              <a:t>   </a:t>
            </a:r>
            <a:r>
              <a:rPr kumimoji="0" lang="en-US" sz="2400" b="0" i="0" u="none" strike="noStrike" kern="0" cap="none" spc="0" normalizeH="0" baseline="0" noProof="0" dirty="0" err="1">
                <a:ln>
                  <a:noFill/>
                </a:ln>
                <a:solidFill>
                  <a:srgbClr val="000000"/>
                </a:solidFill>
                <a:effectLst/>
                <a:uLnTx/>
                <a:uFillTx/>
                <a:cs typeface="Arial" charset="0"/>
              </a:rPr>
              <a:t>retorna</a:t>
            </a:r>
            <a:r>
              <a:rPr kumimoji="0" lang="en-US" sz="2400" b="0" i="0" u="none" strike="noStrike" kern="0" cap="none" spc="0" normalizeH="0" baseline="0" noProof="0" dirty="0">
                <a:ln>
                  <a:noFill/>
                </a:ln>
                <a:solidFill>
                  <a:srgbClr val="000000"/>
                </a:solidFill>
                <a:effectLst/>
                <a:uLnTx/>
                <a:uFillTx/>
                <a:cs typeface="Arial" charset="0"/>
              </a:rPr>
              <a:t> ACK </a:t>
            </a:r>
            <a:r>
              <a:rPr kumimoji="0" lang="en-US" sz="2400" b="0" i="0" u="none" strike="noStrike" kern="0" cap="none" spc="0" normalizeH="0" baseline="0" noProof="0" dirty="0" err="1">
                <a:ln>
                  <a:noFill/>
                </a:ln>
                <a:solidFill>
                  <a:srgbClr val="000000"/>
                </a:solidFill>
                <a:effectLst/>
                <a:uLnTx/>
                <a:uFillTx/>
                <a:cs typeface="Arial" charset="0"/>
              </a:rPr>
              <a:t>depois</a:t>
            </a:r>
            <a:r>
              <a:rPr kumimoji="0" lang="en-US" sz="2400" b="0" i="0" u="none" strike="noStrike" kern="0" cap="none" spc="0" normalizeH="0" baseline="0" noProof="0" dirty="0">
                <a:ln>
                  <a:noFill/>
                </a:ln>
                <a:solidFill>
                  <a:srgbClr val="000000"/>
                </a:solidFill>
                <a:effectLst/>
                <a:uLnTx/>
                <a:uFillTx/>
                <a:cs typeface="Arial" charset="0"/>
              </a:rPr>
              <a:t> de </a:t>
            </a:r>
            <a:r>
              <a:rPr kumimoji="0" lang="en-US" sz="2400" b="1" i="0" u="none" strike="noStrike" kern="0" cap="none" spc="0" normalizeH="0" baseline="0" noProof="0" dirty="0">
                <a:ln>
                  <a:noFill/>
                </a:ln>
                <a:solidFill>
                  <a:srgbClr val="000000"/>
                </a:solidFill>
                <a:effectLst/>
                <a:uLnTx/>
                <a:uFillTx/>
                <a:cs typeface="Arial" charset="0"/>
              </a:rPr>
              <a:t>SIFS </a:t>
            </a:r>
            <a:r>
              <a:rPr kumimoji="0" lang="en-US" sz="2400" b="0" i="0" u="none" strike="noStrike" kern="0" cap="none" spc="0" normalizeH="0" baseline="0" noProof="0" dirty="0">
                <a:ln>
                  <a:noFill/>
                </a:ln>
                <a:solidFill>
                  <a:srgbClr val="000000"/>
                </a:solidFill>
                <a:effectLst/>
                <a:uLnTx/>
                <a:uFillTx/>
                <a:cs typeface="Arial" charset="0"/>
              </a:rPr>
              <a:t>(</a:t>
            </a:r>
            <a:r>
              <a:rPr lang="pt-BR" sz="2400" kern="0" dirty="0">
                <a:solidFill>
                  <a:srgbClr val="000000"/>
                </a:solidFill>
                <a:cs typeface="Arial" charset="0"/>
              </a:rPr>
              <a:t>ACK é necessário devido ao problema de terminal oculto</a:t>
            </a:r>
            <a:r>
              <a:rPr kumimoji="0" lang="en-US" sz="2400" b="0" i="0" u="none" strike="noStrike" kern="0" cap="none" spc="0" normalizeH="0" baseline="0" noProof="0" dirty="0">
                <a:ln>
                  <a:noFill/>
                </a:ln>
                <a:solidFill>
                  <a:srgbClr val="000000"/>
                </a:solidFill>
                <a:effectLst/>
                <a:uLnTx/>
                <a:uFillTx/>
                <a:cs typeface="Arial" charset="0"/>
              </a:rPr>
              <a:t>) </a:t>
            </a:r>
            <a:endParaRPr kumimoji="0" lang="en-US" b="1" i="0" u="none" strike="noStrike" kern="0" cap="none" spc="0" normalizeH="0" baseline="0" noProof="0" dirty="0">
              <a:ln>
                <a:noFill/>
              </a:ln>
              <a:solidFill>
                <a:srgbClr val="000000"/>
              </a:solidFill>
              <a:effectLst/>
              <a:uLnTx/>
              <a:uFillTx/>
              <a:cs typeface="Arial" charset="0"/>
            </a:endParaRPr>
          </a:p>
        </p:txBody>
      </p:sp>
      <p:sp>
        <p:nvSpPr>
          <p:cNvPr id="23" name="Rectangle 3">
            <a:extLst>
              <a:ext uri="{FF2B5EF4-FFF2-40B4-BE49-F238E27FC236}">
                <a16:creationId xmlns:a16="http://schemas.microsoft.com/office/drawing/2014/main" id="{EE65452D-F042-8F4E-9B73-3034C5D8F110}"/>
              </a:ext>
            </a:extLst>
          </p:cNvPr>
          <p:cNvSpPr txBox="1">
            <a:spLocks noChangeArrowheads="1"/>
          </p:cNvSpPr>
          <p:nvPr/>
        </p:nvSpPr>
        <p:spPr bwMode="auto">
          <a:xfrm>
            <a:off x="1089821" y="2435345"/>
            <a:ext cx="6686550" cy="1698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lvl="0">
              <a:buNone/>
              <a:defRPr/>
            </a:pPr>
            <a:r>
              <a:rPr kumimoji="0" lang="en-US" sz="2400" b="0" i="0" u="none" strike="noStrike" kern="0" cap="none" spc="0" normalizeH="0" baseline="0" noProof="0" dirty="0">
                <a:ln>
                  <a:noFill/>
                </a:ln>
                <a:solidFill>
                  <a:srgbClr val="000099"/>
                </a:solidFill>
                <a:effectLst/>
                <a:uLnTx/>
                <a:uFillTx/>
                <a:ea typeface="ＭＳ Ｐゴシック" charset="0"/>
                <a:cs typeface="Arial" charset="0"/>
              </a:rPr>
              <a:t>2 </a:t>
            </a:r>
            <a:r>
              <a:rPr lang="pt-BR" sz="2400" kern="0" dirty="0">
                <a:solidFill>
                  <a:srgbClr val="000099"/>
                </a:solidFill>
                <a:cs typeface="Arial" charset="0"/>
              </a:rPr>
              <a:t>se percebe o canal ocupado, então</a:t>
            </a:r>
            <a:endParaRPr kumimoji="0" lang="en-US" sz="2400" b="0" i="0" u="none" strike="noStrike" kern="0" cap="none" spc="0" normalizeH="0" baseline="0" noProof="0" dirty="0">
              <a:ln>
                <a:noFill/>
              </a:ln>
              <a:solidFill>
                <a:srgbClr val="000000"/>
              </a:solidFill>
              <a:effectLst/>
              <a:uLnTx/>
              <a:uFillTx/>
              <a:ea typeface="ＭＳ Ｐゴシック" charset="0"/>
              <a:cs typeface="Arial" charset="0"/>
            </a:endParaRPr>
          </a:p>
          <a:p>
            <a:pPr marL="742950" marR="0" lvl="1" indent="-285750" algn="l" defTabSz="914400" rtl="0" eaLnBrk="0" fontAlgn="base" latinLnBrk="0" hangingPunct="0">
              <a:lnSpc>
                <a:spcPct val="85000"/>
              </a:lnSpc>
              <a:spcBef>
                <a:spcPct val="20000"/>
              </a:spcBef>
              <a:spcAft>
                <a:spcPct val="0"/>
              </a:spcAft>
              <a:buClr>
                <a:srgbClr val="000099"/>
              </a:buClr>
              <a:buSzTx/>
              <a:buFont typeface="Wingdings" charset="0"/>
              <a:buNone/>
              <a:tabLst/>
              <a:defRPr/>
            </a:pPr>
            <a:r>
              <a:rPr kumimoji="0" lang="en-US" b="0" i="0" u="none" strike="noStrike" kern="0" cap="none" spc="0" normalizeH="0" baseline="0" noProof="0" dirty="0" err="1">
                <a:ln>
                  <a:noFill/>
                </a:ln>
                <a:solidFill>
                  <a:srgbClr val="000000"/>
                </a:solidFill>
                <a:effectLst/>
                <a:uLnTx/>
                <a:uFillTx/>
                <a:ea typeface="ＭＳ Ｐゴシック" charset="0"/>
                <a:cs typeface="Arial" charset="0"/>
              </a:rPr>
              <a:t>inicia</a:t>
            </a:r>
            <a:r>
              <a:rPr kumimoji="0" lang="en-US" b="0" i="0" u="none" strike="noStrike" kern="0" cap="none" spc="0" normalizeH="0" noProof="0" dirty="0">
                <a:ln>
                  <a:noFill/>
                </a:ln>
                <a:solidFill>
                  <a:srgbClr val="000000"/>
                </a:solidFill>
                <a:effectLst/>
                <a:uLnTx/>
                <a:uFillTx/>
                <a:ea typeface="ＭＳ Ｐゴシック" charset="0"/>
                <a:cs typeface="Arial" charset="0"/>
              </a:rPr>
              <a:t> um tempo de </a:t>
            </a:r>
            <a:r>
              <a:rPr kumimoji="0" lang="en-US" b="0" i="0" u="none" strike="noStrike" kern="0" cap="none" spc="0" normalizeH="0" noProof="0" dirty="0" err="1">
                <a:ln>
                  <a:noFill/>
                </a:ln>
                <a:solidFill>
                  <a:srgbClr val="000000"/>
                </a:solidFill>
                <a:effectLst/>
                <a:uLnTx/>
                <a:uFillTx/>
                <a:ea typeface="ＭＳ Ｐゴシック" charset="0"/>
                <a:cs typeface="Arial" charset="0"/>
              </a:rPr>
              <a:t>recuo</a:t>
            </a:r>
            <a:r>
              <a:rPr kumimoji="0" lang="en-US" b="0" i="0" u="none" strike="noStrike" kern="0" cap="none" spc="0" normalizeH="0" noProof="0" dirty="0">
                <a:ln>
                  <a:noFill/>
                </a:ln>
                <a:solidFill>
                  <a:srgbClr val="000000"/>
                </a:solidFill>
                <a:effectLst/>
                <a:uLnTx/>
                <a:uFillTx/>
                <a:ea typeface="ＭＳ Ｐゴシック" charset="0"/>
                <a:cs typeface="Arial" charset="0"/>
              </a:rPr>
              <a:t> </a:t>
            </a:r>
            <a:r>
              <a:rPr kumimoji="0" lang="en-US" b="0" i="0" u="none" strike="noStrike" kern="0" cap="none" spc="0" normalizeH="0" noProof="0" dirty="0" err="1">
                <a:ln>
                  <a:noFill/>
                </a:ln>
                <a:solidFill>
                  <a:srgbClr val="000000"/>
                </a:solidFill>
                <a:effectLst/>
                <a:uLnTx/>
                <a:uFillTx/>
                <a:ea typeface="ＭＳ Ｐゴシック" charset="0"/>
                <a:cs typeface="Arial" charset="0"/>
              </a:rPr>
              <a:t>aleatório</a:t>
            </a:r>
            <a:endParaRPr kumimoji="0" lang="en-US" b="0" i="0" u="none" strike="noStrike" kern="0" cap="none" spc="0" normalizeH="0" baseline="0" noProof="0" dirty="0">
              <a:ln>
                <a:noFill/>
              </a:ln>
              <a:solidFill>
                <a:srgbClr val="000000"/>
              </a:solidFill>
              <a:effectLst/>
              <a:uLnTx/>
              <a:uFillTx/>
              <a:ea typeface="ＭＳ Ｐゴシック" charset="0"/>
              <a:cs typeface="Arial" charset="0"/>
            </a:endParaRPr>
          </a:p>
          <a:p>
            <a:pPr lvl="1">
              <a:buNone/>
              <a:defRPr/>
            </a:pPr>
            <a:r>
              <a:rPr lang="pt-BR" kern="0" dirty="0">
                <a:solidFill>
                  <a:srgbClr val="000000"/>
                </a:solidFill>
                <a:cs typeface="Arial" charset="0"/>
              </a:rPr>
              <a:t>o temporizador faz a contagem regressiva enquanto o canal está ocioso</a:t>
            </a:r>
            <a:endParaRPr kumimoji="0" lang="en-US" b="0" i="0" u="none" strike="noStrike" kern="0" cap="none" spc="0" normalizeH="0" baseline="0" noProof="0" dirty="0">
              <a:ln>
                <a:noFill/>
              </a:ln>
              <a:solidFill>
                <a:srgbClr val="000000"/>
              </a:solidFill>
              <a:effectLst/>
              <a:uLnTx/>
              <a:uFillTx/>
              <a:ea typeface="ＭＳ Ｐゴシック" charset="0"/>
              <a:cs typeface="Arial" charset="0"/>
            </a:endParaRPr>
          </a:p>
          <a:p>
            <a:pPr lvl="1">
              <a:buNone/>
              <a:defRPr/>
            </a:pPr>
            <a:r>
              <a:rPr lang="pt-BR" kern="0" dirty="0">
                <a:solidFill>
                  <a:srgbClr val="000000"/>
                </a:solidFill>
                <a:cs typeface="Arial" charset="0"/>
              </a:rPr>
              <a:t>transmite quando o temporizador expira</a:t>
            </a:r>
            <a:endParaRPr kumimoji="0" lang="en-US" b="0" i="0" u="none" strike="noStrike" kern="0" cap="none" spc="0" normalizeH="0" baseline="0" noProof="0" dirty="0">
              <a:ln>
                <a:noFill/>
              </a:ln>
              <a:solidFill>
                <a:srgbClr val="000000"/>
              </a:solidFill>
              <a:effectLst/>
              <a:uLnTx/>
              <a:uFillTx/>
              <a:ea typeface="ＭＳ Ｐゴシック" charset="0"/>
              <a:cs typeface="Arial" charset="0"/>
            </a:endParaRPr>
          </a:p>
          <a:p>
            <a:pPr marL="293688" lvl="1" indent="-293688">
              <a:buNone/>
              <a:defRPr/>
            </a:pPr>
            <a:r>
              <a:rPr kumimoji="0" lang="en-US" b="0" i="0" u="none" strike="noStrike" kern="0" cap="none" spc="0" normalizeH="0" baseline="0" noProof="0" dirty="0">
                <a:ln>
                  <a:noFill/>
                </a:ln>
                <a:solidFill>
                  <a:srgbClr val="0012A0"/>
                </a:solidFill>
                <a:effectLst/>
                <a:uLnTx/>
                <a:uFillTx/>
                <a:ea typeface="ＭＳ Ｐゴシック" charset="0"/>
                <a:cs typeface="Arial" charset="0"/>
              </a:rPr>
              <a:t>3. se </a:t>
            </a:r>
            <a:r>
              <a:rPr kumimoji="0" lang="en-US" b="0" i="0" u="none" strike="noStrike" kern="0" cap="none" spc="0" normalizeH="0" baseline="0" noProof="0" dirty="0" err="1">
                <a:ln>
                  <a:noFill/>
                </a:ln>
                <a:solidFill>
                  <a:srgbClr val="0012A0"/>
                </a:solidFill>
                <a:effectLst/>
                <a:uLnTx/>
                <a:uFillTx/>
                <a:ea typeface="ＭＳ Ｐゴシック" charset="0"/>
                <a:cs typeface="Arial" charset="0"/>
              </a:rPr>
              <a:t>não</a:t>
            </a:r>
            <a:r>
              <a:rPr kumimoji="0" lang="en-US" b="0" i="0" u="none" strike="noStrike" kern="0" cap="none" spc="0" normalizeH="0" baseline="0" noProof="0" dirty="0">
                <a:ln>
                  <a:noFill/>
                </a:ln>
                <a:solidFill>
                  <a:srgbClr val="0012A0"/>
                </a:solidFill>
                <a:effectLst/>
                <a:uLnTx/>
                <a:uFillTx/>
                <a:ea typeface="ＭＳ Ｐゴシック" charset="0"/>
                <a:cs typeface="Arial" charset="0"/>
              </a:rPr>
              <a:t> </a:t>
            </a:r>
            <a:r>
              <a:rPr kumimoji="0" lang="en-US" b="0" i="0" u="none" strike="noStrike" kern="0" cap="none" spc="0" normalizeH="0" baseline="0" noProof="0" dirty="0" err="1">
                <a:ln>
                  <a:noFill/>
                </a:ln>
                <a:solidFill>
                  <a:srgbClr val="0012A0"/>
                </a:solidFill>
                <a:effectLst/>
                <a:uLnTx/>
                <a:uFillTx/>
                <a:ea typeface="ＭＳ Ｐゴシック" charset="0"/>
                <a:cs typeface="Arial" charset="0"/>
              </a:rPr>
              <a:t>recebe</a:t>
            </a:r>
            <a:r>
              <a:rPr kumimoji="0" lang="en-US" b="0" i="0" u="none" strike="noStrike" kern="0" cap="none" spc="0" normalizeH="0" baseline="0" noProof="0" dirty="0">
                <a:ln>
                  <a:noFill/>
                </a:ln>
                <a:solidFill>
                  <a:srgbClr val="0012A0"/>
                </a:solidFill>
                <a:effectLst/>
                <a:uLnTx/>
                <a:uFillTx/>
                <a:ea typeface="ＭＳ Ｐゴシック" charset="0"/>
                <a:cs typeface="Arial" charset="0"/>
              </a:rPr>
              <a:t> ACK</a:t>
            </a:r>
            <a:r>
              <a:rPr kumimoji="0" lang="en-US" b="0" i="0" u="none" strike="noStrike" kern="0" cap="none" spc="0" normalizeH="0" baseline="0" noProof="0" dirty="0">
                <a:ln>
                  <a:noFill/>
                </a:ln>
                <a:effectLst/>
                <a:uLnTx/>
                <a:uFillTx/>
                <a:ea typeface="ＭＳ Ｐゴシック" charset="0"/>
                <a:cs typeface="Arial" charset="0"/>
              </a:rPr>
              <a:t>, </a:t>
            </a:r>
            <a:r>
              <a:rPr lang="pt-BR" kern="0" dirty="0">
                <a:cs typeface="Arial" charset="0"/>
              </a:rPr>
              <a:t>aumenta o intervalo de recuo aleatório, repete 2 (veja próximo slide)</a:t>
            </a:r>
            <a:endParaRPr kumimoji="0" lang="en-US" b="0" i="0" u="none" strike="noStrike" kern="0" cap="none" spc="0" normalizeH="0" baseline="0" noProof="0" dirty="0">
              <a:ln>
                <a:noFill/>
              </a:ln>
              <a:effectLst/>
              <a:uLnTx/>
              <a:uFillTx/>
              <a:ea typeface="ＭＳ Ｐゴシック" charset="0"/>
              <a:cs typeface="Arial" charset="0"/>
            </a:endParaRPr>
          </a:p>
        </p:txBody>
      </p:sp>
      <p:cxnSp>
        <p:nvCxnSpPr>
          <p:cNvPr id="5" name="Straight Connector 4">
            <a:extLst>
              <a:ext uri="{FF2B5EF4-FFF2-40B4-BE49-F238E27FC236}">
                <a16:creationId xmlns:a16="http://schemas.microsoft.com/office/drawing/2014/main" id="{B6BD7176-7AE8-40D3-4CFC-08D604DE773D}"/>
              </a:ext>
            </a:extLst>
          </p:cNvPr>
          <p:cNvCxnSpPr>
            <a:cxnSpLocks/>
            <a:stCxn id="73" idx="1"/>
          </p:cNvCxnSpPr>
          <p:nvPr/>
        </p:nvCxnSpPr>
        <p:spPr>
          <a:xfrm flipH="1" flipV="1">
            <a:off x="7206343" y="2178050"/>
            <a:ext cx="829582" cy="36512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6" name="Slide Number Placeholder 5">
            <a:extLst>
              <a:ext uri="{FF2B5EF4-FFF2-40B4-BE49-F238E27FC236}">
                <a16:creationId xmlns:a16="http://schemas.microsoft.com/office/drawing/2014/main" id="{BFA7A4E9-78B6-A72D-7626-E546EBB0A0DB}"/>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62</a:t>
            </a:fld>
            <a:endParaRPr lang="en-US" dirty="0"/>
          </a:p>
        </p:txBody>
      </p:sp>
    </p:spTree>
    <p:extLst>
      <p:ext uri="{BB962C8B-B14F-4D97-AF65-F5344CB8AC3E}">
        <p14:creationId xmlns:p14="http://schemas.microsoft.com/office/powerpoint/2010/main" val="2366550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wipe(up)">
                                      <p:cBhvr>
                                        <p:cTn id="7" dur="2000"/>
                                        <p:tgtEl>
                                          <p:spTgt spid="67"/>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dissolve">
                                      <p:cBhvr>
                                        <p:cTn id="15" dur="500"/>
                                        <p:tgtEl>
                                          <p:spTgt spid="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74"/>
                                        </p:tgtEl>
                                        <p:attrNameLst>
                                          <p:attrName>style.visibility</p:attrName>
                                        </p:attrNameLst>
                                      </p:cBhvr>
                                      <p:to>
                                        <p:strVal val="visible"/>
                                      </p:to>
                                    </p:set>
                                    <p:animEffect transition="in" filter="wipe(up)">
                                      <p:cBhvr>
                                        <p:cTn id="20" dur="2000"/>
                                        <p:tgtEl>
                                          <p:spTgt spid="7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80"/>
                                        </p:tgtEl>
                                        <p:attrNameLst>
                                          <p:attrName>style.visibility</p:attrName>
                                        </p:attrNameLst>
                                      </p:cBhvr>
                                      <p:to>
                                        <p:strVal val="visible"/>
                                      </p:to>
                                    </p:set>
                                    <p:animEffect transition="in" filter="dissolve">
                                      <p:cBhvr>
                                        <p:cTn id="2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23"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560A6F-BB3C-721A-22FC-188AB02E3AE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9B5E107-E3AE-97C9-4798-C521131D7B75}"/>
              </a:ext>
            </a:extLst>
          </p:cNvPr>
          <p:cNvSpPr>
            <a:spLocks noGrp="1"/>
          </p:cNvSpPr>
          <p:nvPr>
            <p:ph type="title"/>
          </p:nvPr>
        </p:nvSpPr>
        <p:spPr>
          <a:xfrm>
            <a:off x="536820" y="173382"/>
            <a:ext cx="11245273" cy="894622"/>
          </a:xfrm>
        </p:spPr>
        <p:txBody>
          <a:bodyPr>
            <a:normAutofit/>
          </a:bodyPr>
          <a:lstStyle/>
          <a:p>
            <a:r>
              <a:rPr lang="en-US" b="0" kern="0" dirty="0">
                <a:solidFill>
                  <a:srgbClr val="000099"/>
                </a:solidFill>
                <a:latin typeface="+mn-lt"/>
                <a:ea typeface="ＭＳ Ｐゴシック" charset="0"/>
              </a:rPr>
              <a:t>CSMA/CA: </a:t>
            </a:r>
            <a:r>
              <a:rPr lang="en-US" b="0" kern="0" dirty="0" err="1">
                <a:solidFill>
                  <a:srgbClr val="000099"/>
                </a:solidFill>
                <a:latin typeface="+mn-lt"/>
                <a:ea typeface="ＭＳ Ｐゴシック" charset="0"/>
              </a:rPr>
              <a:t>aleatorização</a:t>
            </a:r>
            <a:r>
              <a:rPr lang="en-US" b="0" kern="0" dirty="0">
                <a:solidFill>
                  <a:srgbClr val="000099"/>
                </a:solidFill>
                <a:latin typeface="+mn-lt"/>
                <a:ea typeface="ＭＳ Ｐゴシック" charset="0"/>
              </a:rPr>
              <a:t> </a:t>
            </a:r>
            <a:r>
              <a:rPr lang="en-US" b="0" kern="0" dirty="0" err="1">
                <a:solidFill>
                  <a:srgbClr val="000099"/>
                </a:solidFill>
                <a:latin typeface="+mn-lt"/>
                <a:ea typeface="ＭＳ Ｐゴシック" charset="0"/>
              </a:rPr>
              <a:t>após</a:t>
            </a:r>
            <a:r>
              <a:rPr lang="en-US" b="0" kern="0" dirty="0">
                <a:solidFill>
                  <a:srgbClr val="000099"/>
                </a:solidFill>
                <a:latin typeface="+mn-lt"/>
                <a:ea typeface="ＭＳ Ｐゴシック" charset="0"/>
              </a:rPr>
              <a:t> </a:t>
            </a:r>
            <a:r>
              <a:rPr lang="en-US" b="0" kern="0" dirty="0" err="1">
                <a:solidFill>
                  <a:srgbClr val="000099"/>
                </a:solidFill>
                <a:latin typeface="+mn-lt"/>
                <a:ea typeface="ＭＳ Ｐゴシック" charset="0"/>
              </a:rPr>
              <a:t>colisão</a:t>
            </a:r>
            <a:endParaRPr lang="en-US" dirty="0">
              <a:latin typeface="+mn-lt"/>
            </a:endParaRPr>
          </a:p>
        </p:txBody>
      </p:sp>
      <p:sp>
        <p:nvSpPr>
          <p:cNvPr id="63" name="Line 5">
            <a:extLst>
              <a:ext uri="{FF2B5EF4-FFF2-40B4-BE49-F238E27FC236}">
                <a16:creationId xmlns:a16="http://schemas.microsoft.com/office/drawing/2014/main" id="{6151190E-5EA8-42FD-3A4C-81F04706535F}"/>
              </a:ext>
            </a:extLst>
          </p:cNvPr>
          <p:cNvSpPr>
            <a:spLocks noChangeShapeType="1"/>
          </p:cNvSpPr>
          <p:nvPr/>
        </p:nvSpPr>
        <p:spPr bwMode="auto">
          <a:xfrm>
            <a:off x="4170830" y="1552125"/>
            <a:ext cx="0" cy="52560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64" name="Line 6">
            <a:extLst>
              <a:ext uri="{FF2B5EF4-FFF2-40B4-BE49-F238E27FC236}">
                <a16:creationId xmlns:a16="http://schemas.microsoft.com/office/drawing/2014/main" id="{9B3363D6-3D61-3A59-F9F5-9B6A672E2DA2}"/>
              </a:ext>
            </a:extLst>
          </p:cNvPr>
          <p:cNvSpPr>
            <a:spLocks noChangeShapeType="1"/>
          </p:cNvSpPr>
          <p:nvPr/>
        </p:nvSpPr>
        <p:spPr bwMode="auto">
          <a:xfrm>
            <a:off x="6090118" y="1552304"/>
            <a:ext cx="0" cy="525590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grpSp>
        <p:nvGrpSpPr>
          <p:cNvPr id="68" name="Group 22">
            <a:extLst>
              <a:ext uri="{FF2B5EF4-FFF2-40B4-BE49-F238E27FC236}">
                <a16:creationId xmlns:a16="http://schemas.microsoft.com/office/drawing/2014/main" id="{97411075-532F-385C-47DA-82B744840E85}"/>
              </a:ext>
            </a:extLst>
          </p:cNvPr>
          <p:cNvGrpSpPr>
            <a:grpSpLocks/>
          </p:cNvGrpSpPr>
          <p:nvPr/>
        </p:nvGrpSpPr>
        <p:grpSpPr bwMode="auto">
          <a:xfrm>
            <a:off x="3580285" y="1679230"/>
            <a:ext cx="541338" cy="281676"/>
            <a:chOff x="3680" y="1578"/>
            <a:chExt cx="341" cy="204"/>
          </a:xfrm>
        </p:grpSpPr>
        <p:sp>
          <p:nvSpPr>
            <p:cNvPr id="72" name="AutoShape 11">
              <a:extLst>
                <a:ext uri="{FF2B5EF4-FFF2-40B4-BE49-F238E27FC236}">
                  <a16:creationId xmlns:a16="http://schemas.microsoft.com/office/drawing/2014/main" id="{BC12C6E4-83A0-E804-289F-2CB9DEE3D1FF}"/>
                </a:ext>
              </a:extLst>
            </p:cNvPr>
            <p:cNvSpPr>
              <a:spLocks/>
            </p:cNvSpPr>
            <p:nvPr/>
          </p:nvSpPr>
          <p:spPr bwMode="auto">
            <a:xfrm>
              <a:off x="3976" y="1581"/>
              <a:ext cx="45" cy="201"/>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73" name="Text Box 12">
              <a:extLst>
                <a:ext uri="{FF2B5EF4-FFF2-40B4-BE49-F238E27FC236}">
                  <a16:creationId xmlns:a16="http://schemas.microsoft.com/office/drawing/2014/main" id="{A62D00BF-BFA7-869F-3837-C1C0C1E9FDF2}"/>
                </a:ext>
              </a:extLst>
            </p:cNvPr>
            <p:cNvSpPr txBox="1">
              <a:spLocks noChangeArrowheads="1"/>
            </p:cNvSpPr>
            <p:nvPr/>
          </p:nvSpPr>
          <p:spPr bwMode="auto">
            <a:xfrm>
              <a:off x="3680" y="1578"/>
              <a:ext cx="31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grpSp>
      <p:grpSp>
        <p:nvGrpSpPr>
          <p:cNvPr id="69" name="Group 20">
            <a:extLst>
              <a:ext uri="{FF2B5EF4-FFF2-40B4-BE49-F238E27FC236}">
                <a16:creationId xmlns:a16="http://schemas.microsoft.com/office/drawing/2014/main" id="{DE5CB52C-43BE-803A-8D93-5BC4C5488B4A}"/>
              </a:ext>
            </a:extLst>
          </p:cNvPr>
          <p:cNvGrpSpPr>
            <a:grpSpLocks/>
          </p:cNvGrpSpPr>
          <p:nvPr/>
        </p:nvGrpSpPr>
        <p:grpSpPr bwMode="auto">
          <a:xfrm>
            <a:off x="4164527" y="1998615"/>
            <a:ext cx="1924050" cy="1242687"/>
            <a:chOff x="4050" y="1782"/>
            <a:chExt cx="1212" cy="900"/>
          </a:xfrm>
        </p:grpSpPr>
        <p:sp>
          <p:nvSpPr>
            <p:cNvPr id="70" name="Freeform 13">
              <a:extLst>
                <a:ext uri="{FF2B5EF4-FFF2-40B4-BE49-F238E27FC236}">
                  <a16:creationId xmlns:a16="http://schemas.microsoft.com/office/drawing/2014/main" id="{40FEF9B9-E6CC-A263-3F0E-7D5CCF355421}"/>
                </a:ext>
              </a:extLst>
            </p:cNvPr>
            <p:cNvSpPr>
              <a:spLocks/>
            </p:cNvSpPr>
            <p:nvPr/>
          </p:nvSpPr>
          <p:spPr bwMode="auto">
            <a:xfrm>
              <a:off x="4050" y="1782"/>
              <a:ext cx="1212" cy="90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rgbClr val="00B050"/>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71" name="Text Box 18">
              <a:extLst>
                <a:ext uri="{FF2B5EF4-FFF2-40B4-BE49-F238E27FC236}">
                  <a16:creationId xmlns:a16="http://schemas.microsoft.com/office/drawing/2014/main" id="{93B68C87-6B8B-B380-6C74-E4F9E9B3B6EE}"/>
                </a:ext>
              </a:extLst>
            </p:cNvPr>
            <p:cNvSpPr txBox="1">
              <a:spLocks noChangeArrowheads="1"/>
            </p:cNvSpPr>
            <p:nvPr/>
          </p:nvSpPr>
          <p:spPr bwMode="auto">
            <a:xfrm>
              <a:off x="4394" y="2108"/>
              <a:ext cx="473" cy="26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rPr>
                <a:t>dados</a:t>
              </a:r>
            </a:p>
          </p:txBody>
        </p:sp>
      </p:grpSp>
      <p:grpSp>
        <p:nvGrpSpPr>
          <p:cNvPr id="60" name="Group 59">
            <a:extLst>
              <a:ext uri="{FF2B5EF4-FFF2-40B4-BE49-F238E27FC236}">
                <a16:creationId xmlns:a16="http://schemas.microsoft.com/office/drawing/2014/main" id="{E50DFB06-9DA2-3F8C-EEC0-D95D648259DB}"/>
              </a:ext>
            </a:extLst>
          </p:cNvPr>
          <p:cNvGrpSpPr/>
          <p:nvPr/>
        </p:nvGrpSpPr>
        <p:grpSpPr>
          <a:xfrm>
            <a:off x="6087123" y="2132747"/>
            <a:ext cx="1924050" cy="1242687"/>
            <a:chOff x="9306683" y="100618"/>
            <a:chExt cx="1924050" cy="1428750"/>
          </a:xfrm>
        </p:grpSpPr>
        <p:sp>
          <p:nvSpPr>
            <p:cNvPr id="7" name="Freeform 13">
              <a:extLst>
                <a:ext uri="{FF2B5EF4-FFF2-40B4-BE49-F238E27FC236}">
                  <a16:creationId xmlns:a16="http://schemas.microsoft.com/office/drawing/2014/main" id="{F691A215-C7A0-4706-9DF0-97AAD6EBD0C2}"/>
                </a:ext>
              </a:extLst>
            </p:cNvPr>
            <p:cNvSpPr>
              <a:spLocks/>
            </p:cNvSpPr>
            <p:nvPr/>
          </p:nvSpPr>
          <p:spPr bwMode="auto">
            <a:xfrm flipV="1">
              <a:off x="9306683" y="100618"/>
              <a:ext cx="1924050" cy="142875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chemeClr val="accent5">
                <a:lumMod val="60000"/>
                <a:lumOff val="40000"/>
              </a:schemeClr>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8" name="Text Box 18">
              <a:extLst>
                <a:ext uri="{FF2B5EF4-FFF2-40B4-BE49-F238E27FC236}">
                  <a16:creationId xmlns:a16="http://schemas.microsoft.com/office/drawing/2014/main" id="{3C6AB2A2-9FFC-9CC8-EF0A-E048A686AC07}"/>
                </a:ext>
              </a:extLst>
            </p:cNvPr>
            <p:cNvSpPr txBox="1">
              <a:spLocks noChangeArrowheads="1"/>
            </p:cNvSpPr>
            <p:nvPr/>
          </p:nvSpPr>
          <p:spPr bwMode="auto">
            <a:xfrm rot="10800000" flipV="1">
              <a:off x="9935287" y="620327"/>
              <a:ext cx="750526" cy="4246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rPr>
                <a:t>dados</a:t>
              </a:r>
            </a:p>
          </p:txBody>
        </p:sp>
      </p:grpSp>
      <p:sp>
        <p:nvSpPr>
          <p:cNvPr id="11" name="Line 5">
            <a:extLst>
              <a:ext uri="{FF2B5EF4-FFF2-40B4-BE49-F238E27FC236}">
                <a16:creationId xmlns:a16="http://schemas.microsoft.com/office/drawing/2014/main" id="{0D2047D6-F6DD-9399-7026-1D432191C43C}"/>
              </a:ext>
            </a:extLst>
          </p:cNvPr>
          <p:cNvSpPr>
            <a:spLocks noChangeShapeType="1"/>
          </p:cNvSpPr>
          <p:nvPr/>
        </p:nvSpPr>
        <p:spPr bwMode="auto">
          <a:xfrm>
            <a:off x="8022285" y="1516072"/>
            <a:ext cx="0" cy="5292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15" name="TextBox 14">
            <a:extLst>
              <a:ext uri="{FF2B5EF4-FFF2-40B4-BE49-F238E27FC236}">
                <a16:creationId xmlns:a16="http://schemas.microsoft.com/office/drawing/2014/main" id="{3359D44F-D0A3-901B-9B09-CA8BC06EC433}"/>
              </a:ext>
            </a:extLst>
          </p:cNvPr>
          <p:cNvSpPr txBox="1"/>
          <p:nvPr/>
        </p:nvSpPr>
        <p:spPr>
          <a:xfrm>
            <a:off x="968684" y="1781323"/>
            <a:ext cx="2460783" cy="565283"/>
          </a:xfrm>
          <a:prstGeom prst="rect">
            <a:avLst/>
          </a:prstGeom>
          <a:noFill/>
        </p:spPr>
        <p:txBody>
          <a:bodyPr wrap="square" rtlCol="0">
            <a:spAutoFit/>
          </a:bodyPr>
          <a:lstStyle/>
          <a:p>
            <a:pPr algn="r">
              <a:lnSpc>
                <a:spcPct val="85000"/>
              </a:lnSpc>
            </a:pPr>
            <a:r>
              <a:rPr lang="en-US" dirty="0"/>
              <a:t>A </a:t>
            </a:r>
            <a:r>
              <a:rPr lang="pt-BR" dirty="0"/>
              <a:t>detecta o canal vazio e transmite</a:t>
            </a:r>
            <a:endParaRPr lang="en-US" dirty="0"/>
          </a:p>
        </p:txBody>
      </p:sp>
      <p:cxnSp>
        <p:nvCxnSpPr>
          <p:cNvPr id="19" name="Straight Connector 18">
            <a:extLst>
              <a:ext uri="{FF2B5EF4-FFF2-40B4-BE49-F238E27FC236}">
                <a16:creationId xmlns:a16="http://schemas.microsoft.com/office/drawing/2014/main" id="{F5A7E3F4-2ADF-2410-7733-BE47D871CF3C}"/>
              </a:ext>
            </a:extLst>
          </p:cNvPr>
          <p:cNvCxnSpPr>
            <a:cxnSpLocks/>
          </p:cNvCxnSpPr>
          <p:nvPr/>
        </p:nvCxnSpPr>
        <p:spPr>
          <a:xfrm flipH="1">
            <a:off x="3370912" y="1993852"/>
            <a:ext cx="2732310" cy="0"/>
          </a:xfrm>
          <a:prstGeom prst="line">
            <a:avLst/>
          </a:prstGeom>
          <a:ln w="12700">
            <a:solidFill>
              <a:schemeClr val="accent6"/>
            </a:solidFill>
            <a:prstDash val="dash"/>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5B89081E-5C7F-2486-F718-021C8454707B}"/>
              </a:ext>
            </a:extLst>
          </p:cNvPr>
          <p:cNvGrpSpPr/>
          <p:nvPr/>
        </p:nvGrpSpPr>
        <p:grpSpPr>
          <a:xfrm>
            <a:off x="8015982" y="1740266"/>
            <a:ext cx="2486884" cy="613694"/>
            <a:chOff x="8015982" y="1727341"/>
            <a:chExt cx="2486884" cy="705579"/>
          </a:xfrm>
        </p:grpSpPr>
        <p:grpSp>
          <p:nvGrpSpPr>
            <p:cNvPr id="22" name="Group 21">
              <a:extLst>
                <a:ext uri="{FF2B5EF4-FFF2-40B4-BE49-F238E27FC236}">
                  <a16:creationId xmlns:a16="http://schemas.microsoft.com/office/drawing/2014/main" id="{14E5B65C-AB32-F9E4-6D90-D1404EA1AC98}"/>
                </a:ext>
              </a:extLst>
            </p:cNvPr>
            <p:cNvGrpSpPr/>
            <p:nvPr/>
          </p:nvGrpSpPr>
          <p:grpSpPr>
            <a:xfrm>
              <a:off x="8015982" y="1768435"/>
              <a:ext cx="850674" cy="358776"/>
              <a:chOff x="8015982" y="1768435"/>
              <a:chExt cx="850674" cy="358776"/>
            </a:xfrm>
          </p:grpSpPr>
          <p:grpSp>
            <p:nvGrpSpPr>
              <p:cNvPr id="5" name="Group 22">
                <a:extLst>
                  <a:ext uri="{FF2B5EF4-FFF2-40B4-BE49-F238E27FC236}">
                    <a16:creationId xmlns:a16="http://schemas.microsoft.com/office/drawing/2014/main" id="{985FA2F5-4E4E-DFC3-9DAD-CB2F9A9E57DD}"/>
                  </a:ext>
                </a:extLst>
              </p:cNvPr>
              <p:cNvGrpSpPr>
                <a:grpSpLocks/>
              </p:cNvGrpSpPr>
              <p:nvPr/>
            </p:nvGrpSpPr>
            <p:grpSpPr bwMode="auto">
              <a:xfrm rot="10800000" flipV="1">
                <a:off x="8018931" y="1768435"/>
                <a:ext cx="847725" cy="358776"/>
                <a:chOff x="3498" y="1556"/>
                <a:chExt cx="534" cy="226"/>
              </a:xfrm>
            </p:grpSpPr>
            <p:sp>
              <p:nvSpPr>
                <p:cNvPr id="9" name="AutoShape 11">
                  <a:extLst>
                    <a:ext uri="{FF2B5EF4-FFF2-40B4-BE49-F238E27FC236}">
                      <a16:creationId xmlns:a16="http://schemas.microsoft.com/office/drawing/2014/main" id="{67C32B90-7CB6-98C9-1752-F0BDA26ED39F}"/>
                    </a:ext>
                  </a:extLst>
                </p:cNvPr>
                <p:cNvSpPr>
                  <a:spLocks/>
                </p:cNvSpPr>
                <p:nvPr/>
              </p:nvSpPr>
              <p:spPr bwMode="auto">
                <a:xfrm>
                  <a:off x="3978" y="1579"/>
                  <a:ext cx="54" cy="203"/>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10" name="Text Box 12">
                  <a:extLst>
                    <a:ext uri="{FF2B5EF4-FFF2-40B4-BE49-F238E27FC236}">
                      <a16:creationId xmlns:a16="http://schemas.microsoft.com/office/drawing/2014/main" id="{255C0A41-FF95-5037-F21E-3673F87BD715}"/>
                    </a:ext>
                  </a:extLst>
                </p:cNvPr>
                <p:cNvSpPr txBox="1">
                  <a:spLocks noChangeArrowheads="1"/>
                </p:cNvSpPr>
                <p:nvPr/>
              </p:nvSpPr>
              <p:spPr bwMode="auto">
                <a:xfrm>
                  <a:off x="3672" y="1556"/>
                  <a:ext cx="31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sp>
              <p:nvSpPr>
                <p:cNvPr id="55" name="AutoShape 11">
                  <a:extLst>
                    <a:ext uri="{FF2B5EF4-FFF2-40B4-BE49-F238E27FC236}">
                      <a16:creationId xmlns:a16="http://schemas.microsoft.com/office/drawing/2014/main" id="{ABEB497F-82F7-F2C2-7D98-32B5A5028D57}"/>
                    </a:ext>
                  </a:extLst>
                </p:cNvPr>
                <p:cNvSpPr>
                  <a:spLocks/>
                </p:cNvSpPr>
                <p:nvPr/>
              </p:nvSpPr>
              <p:spPr bwMode="auto">
                <a:xfrm>
                  <a:off x="3498" y="1575"/>
                  <a:ext cx="54" cy="203"/>
                </a:xfrm>
                <a:prstGeom prst="leftBrace">
                  <a:avLst>
                    <a:gd name="adj1" fmla="val 25000"/>
                    <a:gd name="adj2" fmla="val 50000"/>
                  </a:avLst>
                </a:pr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grpSp>
          <p:cxnSp>
            <p:nvCxnSpPr>
              <p:cNvPr id="20" name="Straight Connector 19">
                <a:extLst>
                  <a:ext uri="{FF2B5EF4-FFF2-40B4-BE49-F238E27FC236}">
                    <a16:creationId xmlns:a16="http://schemas.microsoft.com/office/drawing/2014/main" id="{03C33396-2FF7-9109-B3C5-B6C55B282885}"/>
                  </a:ext>
                </a:extLst>
              </p:cNvPr>
              <p:cNvCxnSpPr/>
              <p:nvPr/>
            </p:nvCxnSpPr>
            <p:spPr>
              <a:xfrm flipH="1">
                <a:off x="8015982" y="2127203"/>
                <a:ext cx="807678" cy="0"/>
              </a:xfrm>
              <a:prstGeom prst="line">
                <a:avLst/>
              </a:prstGeom>
              <a:ln w="12700">
                <a:solidFill>
                  <a:srgbClr val="0A12A0"/>
                </a:solidFill>
                <a:prstDash val="dash"/>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1946E995-04CB-AE75-39B7-41851B99211B}"/>
                </a:ext>
              </a:extLst>
            </p:cNvPr>
            <p:cNvSpPr txBox="1"/>
            <p:nvPr/>
          </p:nvSpPr>
          <p:spPr>
            <a:xfrm>
              <a:off x="8820064" y="1727341"/>
              <a:ext cx="1682802" cy="705579"/>
            </a:xfrm>
            <a:prstGeom prst="rect">
              <a:avLst/>
            </a:prstGeom>
            <a:noFill/>
          </p:spPr>
          <p:txBody>
            <a:bodyPr wrap="square" rtlCol="0">
              <a:spAutoFit/>
            </a:bodyPr>
            <a:lstStyle/>
            <a:p>
              <a:pPr>
                <a:lnSpc>
                  <a:spcPct val="80000"/>
                </a:lnSpc>
              </a:pPr>
              <a:r>
                <a:rPr lang="pt-BR" sz="1400" dirty="0"/>
                <a:t>canal detectado ocioso pelo intervalo de DIFS</a:t>
              </a:r>
              <a:endParaRPr lang="en-US" sz="1400" dirty="0"/>
            </a:p>
          </p:txBody>
        </p:sp>
      </p:grpSp>
      <p:grpSp>
        <p:nvGrpSpPr>
          <p:cNvPr id="24" name="Group 66">
            <a:extLst>
              <a:ext uri="{FF2B5EF4-FFF2-40B4-BE49-F238E27FC236}">
                <a16:creationId xmlns:a16="http://schemas.microsoft.com/office/drawing/2014/main" id="{64D93092-9095-4C55-3391-7F1E1BA08990}"/>
              </a:ext>
            </a:extLst>
          </p:cNvPr>
          <p:cNvGrpSpPr>
            <a:grpSpLocks/>
          </p:cNvGrpSpPr>
          <p:nvPr/>
        </p:nvGrpSpPr>
        <p:grpSpPr bwMode="auto">
          <a:xfrm>
            <a:off x="5562582" y="2509083"/>
            <a:ext cx="1281113" cy="542639"/>
            <a:chOff x="2596" y="1330"/>
            <a:chExt cx="807" cy="393"/>
          </a:xfrm>
        </p:grpSpPr>
        <p:sp>
          <p:nvSpPr>
            <p:cNvPr id="25" name="AutoShape 10">
              <a:extLst>
                <a:ext uri="{FF2B5EF4-FFF2-40B4-BE49-F238E27FC236}">
                  <a16:creationId xmlns:a16="http://schemas.microsoft.com/office/drawing/2014/main" id="{B852573E-2149-B8BB-37B3-670969169CAD}"/>
                </a:ext>
              </a:extLst>
            </p:cNvPr>
            <p:cNvSpPr>
              <a:spLocks noChangeArrowheads="1"/>
            </p:cNvSpPr>
            <p:nvPr/>
          </p:nvSpPr>
          <p:spPr bwMode="auto">
            <a:xfrm>
              <a:off x="2596" y="1330"/>
              <a:ext cx="760" cy="393"/>
            </a:xfrm>
            <a:prstGeom prst="irregularSeal1">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6" name="Text Box 11">
              <a:extLst>
                <a:ext uri="{FF2B5EF4-FFF2-40B4-BE49-F238E27FC236}">
                  <a16:creationId xmlns:a16="http://schemas.microsoft.com/office/drawing/2014/main" id="{01B28996-643F-4BD8-B480-05DB21F58B8D}"/>
                </a:ext>
              </a:extLst>
            </p:cNvPr>
            <p:cNvSpPr txBox="1">
              <a:spLocks noChangeArrowheads="1"/>
            </p:cNvSpPr>
            <p:nvPr/>
          </p:nvSpPr>
          <p:spPr bwMode="auto">
            <a:xfrm>
              <a:off x="2714" y="1382"/>
              <a:ext cx="689" cy="26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C00000"/>
                  </a:solidFill>
                  <a:effectLst/>
                  <a:uLnTx/>
                  <a:uFillTx/>
                  <a:latin typeface="+mn-lt"/>
                  <a:ea typeface="ＭＳ Ｐゴシック" charset="0"/>
                  <a:cs typeface="Arial" charset="0"/>
                </a:rPr>
                <a:t>colisão</a:t>
              </a:r>
              <a:endParaRPr kumimoji="0" lang="en-US" sz="1800" b="0" i="0" u="none" strike="noStrike" kern="0" cap="none" spc="0" normalizeH="0" baseline="0" noProof="0" dirty="0">
                <a:ln>
                  <a:noFill/>
                </a:ln>
                <a:solidFill>
                  <a:srgbClr val="C00000"/>
                </a:solidFill>
                <a:effectLst/>
                <a:uLnTx/>
                <a:uFillTx/>
                <a:latin typeface="+mn-lt"/>
                <a:ea typeface="ＭＳ Ｐゴシック" charset="0"/>
                <a:cs typeface="Arial" charset="0"/>
              </a:endParaRPr>
            </a:p>
          </p:txBody>
        </p:sp>
      </p:grpSp>
      <p:sp>
        <p:nvSpPr>
          <p:cNvPr id="4" name="Text Box 47">
            <a:extLst>
              <a:ext uri="{FF2B5EF4-FFF2-40B4-BE49-F238E27FC236}">
                <a16:creationId xmlns:a16="http://schemas.microsoft.com/office/drawing/2014/main" id="{28566EC8-5FC4-22BE-1CC6-8292B2894E5D}"/>
              </a:ext>
            </a:extLst>
          </p:cNvPr>
          <p:cNvSpPr txBox="1">
            <a:spLocks noChangeArrowheads="1"/>
          </p:cNvSpPr>
          <p:nvPr/>
        </p:nvSpPr>
        <p:spPr bwMode="auto">
          <a:xfrm>
            <a:off x="3822366" y="1058483"/>
            <a:ext cx="338554"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effectLst/>
                <a:uLnTx/>
                <a:uFillTx/>
                <a:latin typeface="Arial" charset="0"/>
                <a:ea typeface="ＭＳ Ｐゴシック" charset="0"/>
                <a:cs typeface="Arial" charset="0"/>
              </a:rPr>
              <a:t>A</a:t>
            </a:r>
          </a:p>
        </p:txBody>
      </p:sp>
      <p:sp>
        <p:nvSpPr>
          <p:cNvPr id="12" name="Text Box 49">
            <a:extLst>
              <a:ext uri="{FF2B5EF4-FFF2-40B4-BE49-F238E27FC236}">
                <a16:creationId xmlns:a16="http://schemas.microsoft.com/office/drawing/2014/main" id="{7377D7EF-70DB-E7EA-84AF-A6C7208546EE}"/>
              </a:ext>
            </a:extLst>
          </p:cNvPr>
          <p:cNvSpPr txBox="1">
            <a:spLocks noChangeArrowheads="1"/>
          </p:cNvSpPr>
          <p:nvPr/>
        </p:nvSpPr>
        <p:spPr bwMode="auto">
          <a:xfrm>
            <a:off x="8407639" y="1120550"/>
            <a:ext cx="351378"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effectLst/>
                <a:uLnTx/>
                <a:uFillTx/>
                <a:latin typeface="Arial" charset="0"/>
                <a:ea typeface="ＭＳ Ｐゴシック" charset="0"/>
                <a:cs typeface="Arial" charset="0"/>
              </a:rPr>
              <a:t>B</a:t>
            </a:r>
          </a:p>
        </p:txBody>
      </p:sp>
      <p:grpSp>
        <p:nvGrpSpPr>
          <p:cNvPr id="13" name="Group 356">
            <a:extLst>
              <a:ext uri="{FF2B5EF4-FFF2-40B4-BE49-F238E27FC236}">
                <a16:creationId xmlns:a16="http://schemas.microsoft.com/office/drawing/2014/main" id="{7A135DA9-E12B-9BE2-6440-2293ED3AFEA1}"/>
              </a:ext>
            </a:extLst>
          </p:cNvPr>
          <p:cNvGrpSpPr>
            <a:grpSpLocks/>
          </p:cNvGrpSpPr>
          <p:nvPr/>
        </p:nvGrpSpPr>
        <p:grpSpPr bwMode="auto">
          <a:xfrm>
            <a:off x="3996271" y="973934"/>
            <a:ext cx="493418" cy="578665"/>
            <a:chOff x="313" y="1497"/>
            <a:chExt cx="1152" cy="1014"/>
          </a:xfrm>
        </p:grpSpPr>
        <p:pic>
          <p:nvPicPr>
            <p:cNvPr id="16" name="Picture 354" descr="laptop_stylized_small">
              <a:extLst>
                <a:ext uri="{FF2B5EF4-FFF2-40B4-BE49-F238E27FC236}">
                  <a16:creationId xmlns:a16="http://schemas.microsoft.com/office/drawing/2014/main" id="{244A1DB2-39B4-8191-998D-6E05005F18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7" name="Picture 355" descr="antenna_stylized">
              <a:extLst>
                <a:ext uri="{FF2B5EF4-FFF2-40B4-BE49-F238E27FC236}">
                  <a16:creationId xmlns:a16="http://schemas.microsoft.com/office/drawing/2014/main" id="{5BB97CFE-989C-D088-F232-B085FCF646B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0" name="Group 356">
            <a:extLst>
              <a:ext uri="{FF2B5EF4-FFF2-40B4-BE49-F238E27FC236}">
                <a16:creationId xmlns:a16="http://schemas.microsoft.com/office/drawing/2014/main" id="{8D564ACD-2DF0-A20B-A0FC-AD109112584A}"/>
              </a:ext>
            </a:extLst>
          </p:cNvPr>
          <p:cNvGrpSpPr>
            <a:grpSpLocks/>
          </p:cNvGrpSpPr>
          <p:nvPr/>
        </p:nvGrpSpPr>
        <p:grpSpPr bwMode="auto">
          <a:xfrm>
            <a:off x="7901528" y="982671"/>
            <a:ext cx="493417" cy="578666"/>
            <a:chOff x="313" y="1497"/>
            <a:chExt cx="1152" cy="1014"/>
          </a:xfrm>
        </p:grpSpPr>
        <p:pic>
          <p:nvPicPr>
            <p:cNvPr id="31" name="Picture 354" descr="laptop_stylized_small">
              <a:extLst>
                <a:ext uri="{FF2B5EF4-FFF2-40B4-BE49-F238E27FC236}">
                  <a16:creationId xmlns:a16="http://schemas.microsoft.com/office/drawing/2014/main" id="{5CA052D5-702D-C368-A9AE-81D02B6DF4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2" name="Picture 355" descr="antenna_stylized">
              <a:extLst>
                <a:ext uri="{FF2B5EF4-FFF2-40B4-BE49-F238E27FC236}">
                  <a16:creationId xmlns:a16="http://schemas.microsoft.com/office/drawing/2014/main" id="{73503592-8B34-FCB9-00BD-F7D66724A0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4" name="Group 361">
            <a:extLst>
              <a:ext uri="{FF2B5EF4-FFF2-40B4-BE49-F238E27FC236}">
                <a16:creationId xmlns:a16="http://schemas.microsoft.com/office/drawing/2014/main" id="{D2FBADDE-7714-20DA-51E8-4F2EBC55B71F}"/>
              </a:ext>
            </a:extLst>
          </p:cNvPr>
          <p:cNvGrpSpPr>
            <a:grpSpLocks/>
          </p:cNvGrpSpPr>
          <p:nvPr/>
        </p:nvGrpSpPr>
        <p:grpSpPr bwMode="auto">
          <a:xfrm>
            <a:off x="5870171" y="1012090"/>
            <a:ext cx="650875" cy="561975"/>
            <a:chOff x="2967" y="478"/>
            <a:chExt cx="788" cy="625"/>
          </a:xfrm>
        </p:grpSpPr>
        <p:pic>
          <p:nvPicPr>
            <p:cNvPr id="37" name="Picture 358" descr="access_point_stylized_small">
              <a:extLst>
                <a:ext uri="{FF2B5EF4-FFF2-40B4-BE49-F238E27FC236}">
                  <a16:creationId xmlns:a16="http://schemas.microsoft.com/office/drawing/2014/main" id="{AAA09CB2-8556-FCCC-EBD9-B45768EEA83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9" name="Picture 360" descr="antenna_radiation_stylized">
              <a:extLst>
                <a:ext uri="{FF2B5EF4-FFF2-40B4-BE49-F238E27FC236}">
                  <a16:creationId xmlns:a16="http://schemas.microsoft.com/office/drawing/2014/main" id="{88C5B99E-BFFB-8538-BCCA-D66953FD58C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4" name="Group 20">
            <a:extLst>
              <a:ext uri="{FF2B5EF4-FFF2-40B4-BE49-F238E27FC236}">
                <a16:creationId xmlns:a16="http://schemas.microsoft.com/office/drawing/2014/main" id="{0532B93C-2F98-83A4-2ABB-61AB3E838484}"/>
              </a:ext>
            </a:extLst>
          </p:cNvPr>
          <p:cNvGrpSpPr>
            <a:grpSpLocks/>
          </p:cNvGrpSpPr>
          <p:nvPr/>
        </p:nvGrpSpPr>
        <p:grpSpPr bwMode="auto">
          <a:xfrm>
            <a:off x="4177146" y="5507915"/>
            <a:ext cx="1924050" cy="1242687"/>
            <a:chOff x="4050" y="1782"/>
            <a:chExt cx="1212" cy="900"/>
          </a:xfrm>
        </p:grpSpPr>
        <p:sp>
          <p:nvSpPr>
            <p:cNvPr id="85" name="Freeform 13">
              <a:extLst>
                <a:ext uri="{FF2B5EF4-FFF2-40B4-BE49-F238E27FC236}">
                  <a16:creationId xmlns:a16="http://schemas.microsoft.com/office/drawing/2014/main" id="{6A5BBE97-4B9F-979E-FB87-5110DD0E8A95}"/>
                </a:ext>
              </a:extLst>
            </p:cNvPr>
            <p:cNvSpPr>
              <a:spLocks/>
            </p:cNvSpPr>
            <p:nvPr/>
          </p:nvSpPr>
          <p:spPr bwMode="auto">
            <a:xfrm>
              <a:off x="4050" y="1782"/>
              <a:ext cx="1212" cy="90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rgbClr val="00B050"/>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86" name="Text Box 18">
              <a:extLst>
                <a:ext uri="{FF2B5EF4-FFF2-40B4-BE49-F238E27FC236}">
                  <a16:creationId xmlns:a16="http://schemas.microsoft.com/office/drawing/2014/main" id="{B4BF32A5-27E0-ADFC-361F-6B56E41F62F3}"/>
                </a:ext>
              </a:extLst>
            </p:cNvPr>
            <p:cNvSpPr txBox="1">
              <a:spLocks noChangeArrowheads="1"/>
            </p:cNvSpPr>
            <p:nvPr/>
          </p:nvSpPr>
          <p:spPr bwMode="auto">
            <a:xfrm>
              <a:off x="4394" y="2108"/>
              <a:ext cx="473" cy="26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rPr>
                <a:t>dados</a:t>
              </a:r>
            </a:p>
          </p:txBody>
        </p:sp>
      </p:grpSp>
      <p:grpSp>
        <p:nvGrpSpPr>
          <p:cNvPr id="117" name="Group 116">
            <a:extLst>
              <a:ext uri="{FF2B5EF4-FFF2-40B4-BE49-F238E27FC236}">
                <a16:creationId xmlns:a16="http://schemas.microsoft.com/office/drawing/2014/main" id="{0BAB6C27-797E-12A7-7DED-71F307830BEE}"/>
              </a:ext>
            </a:extLst>
          </p:cNvPr>
          <p:cNvGrpSpPr/>
          <p:nvPr/>
        </p:nvGrpSpPr>
        <p:grpSpPr>
          <a:xfrm>
            <a:off x="6084175" y="4502215"/>
            <a:ext cx="5007770" cy="1242687"/>
            <a:chOff x="6084175" y="4502215"/>
            <a:chExt cx="5007770" cy="1242687"/>
          </a:xfrm>
        </p:grpSpPr>
        <p:grpSp>
          <p:nvGrpSpPr>
            <p:cNvPr id="80" name="Group 79">
              <a:extLst>
                <a:ext uri="{FF2B5EF4-FFF2-40B4-BE49-F238E27FC236}">
                  <a16:creationId xmlns:a16="http://schemas.microsoft.com/office/drawing/2014/main" id="{5CB1E05F-193D-3CAD-0793-15E25F0BF1C0}"/>
                </a:ext>
              </a:extLst>
            </p:cNvPr>
            <p:cNvGrpSpPr/>
            <p:nvPr/>
          </p:nvGrpSpPr>
          <p:grpSpPr>
            <a:xfrm>
              <a:off x="6084175" y="4502215"/>
              <a:ext cx="1924050" cy="1242687"/>
              <a:chOff x="9306683" y="100618"/>
              <a:chExt cx="1924050" cy="1428750"/>
            </a:xfrm>
          </p:grpSpPr>
          <p:sp>
            <p:nvSpPr>
              <p:cNvPr id="81" name="Freeform 13">
                <a:extLst>
                  <a:ext uri="{FF2B5EF4-FFF2-40B4-BE49-F238E27FC236}">
                    <a16:creationId xmlns:a16="http://schemas.microsoft.com/office/drawing/2014/main" id="{CE6D2BC1-C766-7ACC-00B2-9903B10992F9}"/>
                  </a:ext>
                </a:extLst>
              </p:cNvPr>
              <p:cNvSpPr>
                <a:spLocks/>
              </p:cNvSpPr>
              <p:nvPr/>
            </p:nvSpPr>
            <p:spPr bwMode="auto">
              <a:xfrm flipV="1">
                <a:off x="9306683" y="100618"/>
                <a:ext cx="1924050" cy="1428750"/>
              </a:xfrm>
              <a:custGeom>
                <a:avLst/>
                <a:gdLst>
                  <a:gd name="T0" fmla="*/ 6 w 1212"/>
                  <a:gd name="T1" fmla="*/ 0 h 900"/>
                  <a:gd name="T2" fmla="*/ 1212 w 1212"/>
                  <a:gd name="T3" fmla="*/ 228 h 900"/>
                  <a:gd name="T4" fmla="*/ 1212 w 1212"/>
                  <a:gd name="T5" fmla="*/ 900 h 900"/>
                  <a:gd name="T6" fmla="*/ 0 w 1212"/>
                  <a:gd name="T7" fmla="*/ 660 h 900"/>
                  <a:gd name="T8" fmla="*/ 6 w 1212"/>
                  <a:gd name="T9" fmla="*/ 0 h 9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12" h="900">
                    <a:moveTo>
                      <a:pt x="6" y="0"/>
                    </a:moveTo>
                    <a:lnTo>
                      <a:pt x="1212" y="228"/>
                    </a:lnTo>
                    <a:lnTo>
                      <a:pt x="1212" y="900"/>
                    </a:lnTo>
                    <a:lnTo>
                      <a:pt x="0" y="660"/>
                    </a:lnTo>
                    <a:lnTo>
                      <a:pt x="6" y="0"/>
                    </a:lnTo>
                    <a:close/>
                  </a:path>
                </a:pathLst>
              </a:custGeom>
              <a:solidFill>
                <a:schemeClr val="accent5">
                  <a:lumMod val="60000"/>
                  <a:lumOff val="40000"/>
                </a:schemeClr>
              </a:soli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endParaRPr>
              </a:p>
            </p:txBody>
          </p:sp>
          <p:sp>
            <p:nvSpPr>
              <p:cNvPr id="82" name="Text Box 18">
                <a:extLst>
                  <a:ext uri="{FF2B5EF4-FFF2-40B4-BE49-F238E27FC236}">
                    <a16:creationId xmlns:a16="http://schemas.microsoft.com/office/drawing/2014/main" id="{63393B50-5A82-1E5C-DAC4-1BA30428419B}"/>
                  </a:ext>
                </a:extLst>
              </p:cNvPr>
              <p:cNvSpPr txBox="1">
                <a:spLocks noChangeArrowheads="1"/>
              </p:cNvSpPr>
              <p:nvPr/>
            </p:nvSpPr>
            <p:spPr bwMode="auto">
              <a:xfrm rot="10800000" flipV="1">
                <a:off x="9806927" y="614585"/>
                <a:ext cx="750526" cy="4246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kern="0" dirty="0">
                    <a:solidFill>
                      <a:srgbClr val="FFFFFF"/>
                    </a:solidFill>
                    <a:latin typeface="+mn-lt"/>
                    <a:cs typeface="Arial" charset="0"/>
                  </a:rPr>
                  <a:t>dados</a:t>
                </a:r>
                <a:endParaRPr kumimoji="0" lang="en-US" sz="1800" b="0" i="0" u="none" strike="noStrike" kern="0" cap="none" spc="0" normalizeH="0" baseline="0" noProof="0" dirty="0">
                  <a:ln>
                    <a:noFill/>
                  </a:ln>
                  <a:solidFill>
                    <a:srgbClr val="FFFFFF"/>
                  </a:solidFill>
                  <a:effectLst/>
                  <a:uLnTx/>
                  <a:uFillTx/>
                  <a:latin typeface="+mn-lt"/>
                  <a:ea typeface="ＭＳ Ｐゴシック" charset="0"/>
                  <a:cs typeface="Arial" charset="0"/>
                </a:endParaRPr>
              </a:p>
            </p:txBody>
          </p:sp>
        </p:grpSp>
        <p:sp>
          <p:nvSpPr>
            <p:cNvPr id="87" name="TextBox 86">
              <a:extLst>
                <a:ext uri="{FF2B5EF4-FFF2-40B4-BE49-F238E27FC236}">
                  <a16:creationId xmlns:a16="http://schemas.microsoft.com/office/drawing/2014/main" id="{A485BA29-E4C4-3C58-336F-E4887D4AEB11}"/>
                </a:ext>
              </a:extLst>
            </p:cNvPr>
            <p:cNvSpPr txBox="1"/>
            <p:nvPr/>
          </p:nvSpPr>
          <p:spPr>
            <a:xfrm>
              <a:off x="8866656" y="4813082"/>
              <a:ext cx="2225289" cy="338554"/>
            </a:xfrm>
            <a:prstGeom prst="rect">
              <a:avLst/>
            </a:prstGeom>
            <a:noFill/>
          </p:spPr>
          <p:txBody>
            <a:bodyPr wrap="none" rtlCol="0">
              <a:spAutoFit/>
            </a:bodyPr>
            <a:lstStyle/>
            <a:p>
              <a:r>
                <a:rPr lang="en-US" sz="1600" dirty="0" err="1"/>
                <a:t>Transmite</a:t>
              </a:r>
              <a:r>
                <a:rPr lang="en-US" sz="1600" dirty="0"/>
                <a:t> (com </a:t>
              </a:r>
              <a:r>
                <a:rPr lang="en-US" sz="1600" dirty="0" err="1"/>
                <a:t>sucesso</a:t>
              </a:r>
              <a:r>
                <a:rPr lang="en-US" sz="1600" dirty="0"/>
                <a:t>)</a:t>
              </a:r>
            </a:p>
          </p:txBody>
        </p:sp>
        <p:cxnSp>
          <p:nvCxnSpPr>
            <p:cNvPr id="94" name="Straight Connector 93">
              <a:extLst>
                <a:ext uri="{FF2B5EF4-FFF2-40B4-BE49-F238E27FC236}">
                  <a16:creationId xmlns:a16="http://schemas.microsoft.com/office/drawing/2014/main" id="{9CFF3A14-7839-1D6F-ACFA-11C6388AA029}"/>
                </a:ext>
              </a:extLst>
            </p:cNvPr>
            <p:cNvCxnSpPr>
              <a:cxnSpLocks/>
            </p:cNvCxnSpPr>
            <p:nvPr/>
          </p:nvCxnSpPr>
          <p:spPr>
            <a:xfrm>
              <a:off x="8082062" y="4987929"/>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85351B85-FC00-AA91-162D-04D45BD4372B}"/>
              </a:ext>
            </a:extLst>
          </p:cNvPr>
          <p:cNvGrpSpPr/>
          <p:nvPr/>
        </p:nvGrpSpPr>
        <p:grpSpPr>
          <a:xfrm>
            <a:off x="107032" y="3271390"/>
            <a:ext cx="11984505" cy="596632"/>
            <a:chOff x="107032" y="3271390"/>
            <a:chExt cx="11984505" cy="596632"/>
          </a:xfrm>
        </p:grpSpPr>
        <p:cxnSp>
          <p:nvCxnSpPr>
            <p:cNvPr id="29" name="Straight Connector 28">
              <a:extLst>
                <a:ext uri="{FF2B5EF4-FFF2-40B4-BE49-F238E27FC236}">
                  <a16:creationId xmlns:a16="http://schemas.microsoft.com/office/drawing/2014/main" id="{1BFA947B-5C68-7992-750B-AFD3F64D4666}"/>
                </a:ext>
              </a:extLst>
            </p:cNvPr>
            <p:cNvCxnSpPr>
              <a:cxnSpLocks/>
            </p:cNvCxnSpPr>
            <p:nvPr/>
          </p:nvCxnSpPr>
          <p:spPr>
            <a:xfrm>
              <a:off x="6146328" y="3405522"/>
              <a:ext cx="1924050" cy="314814"/>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F4D16BB-0122-A692-E393-FEE07492EF99}"/>
                </a:ext>
              </a:extLst>
            </p:cNvPr>
            <p:cNvCxnSpPr>
              <a:cxnSpLocks/>
            </p:cNvCxnSpPr>
            <p:nvPr/>
          </p:nvCxnSpPr>
          <p:spPr>
            <a:xfrm flipV="1">
              <a:off x="4164667" y="3271390"/>
              <a:ext cx="1924050" cy="314814"/>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62D02159-87BA-A3B3-FBA3-634BB17692EC}"/>
                </a:ext>
              </a:extLst>
            </p:cNvPr>
            <p:cNvSpPr txBox="1"/>
            <p:nvPr/>
          </p:nvSpPr>
          <p:spPr>
            <a:xfrm>
              <a:off x="107032" y="3375195"/>
              <a:ext cx="3271473" cy="338554"/>
            </a:xfrm>
            <a:prstGeom prst="rect">
              <a:avLst/>
            </a:prstGeom>
            <a:noFill/>
          </p:spPr>
          <p:txBody>
            <a:bodyPr wrap="none" rtlCol="0">
              <a:spAutoFit/>
            </a:bodyPr>
            <a:lstStyle/>
            <a:p>
              <a:r>
                <a:rPr lang="en-US" sz="1600" dirty="0"/>
                <a:t>Sem ACK, </a:t>
              </a:r>
              <a:r>
                <a:rPr lang="en-US" sz="1600" dirty="0" err="1"/>
                <a:t>perda</a:t>
              </a:r>
              <a:r>
                <a:rPr lang="en-US" sz="1600" dirty="0"/>
                <a:t> </a:t>
              </a:r>
              <a:r>
                <a:rPr lang="en-US" sz="1600" dirty="0" err="1"/>
                <a:t>ou</a:t>
              </a:r>
              <a:r>
                <a:rPr lang="en-US" sz="1600" dirty="0"/>
                <a:t> </a:t>
              </a:r>
              <a:r>
                <a:rPr lang="en-US" sz="1600" dirty="0" err="1"/>
                <a:t>colisão</a:t>
              </a:r>
              <a:r>
                <a:rPr lang="en-US" sz="1600" dirty="0"/>
                <a:t> </a:t>
              </a:r>
              <a:r>
                <a:rPr lang="en-US" sz="1600" dirty="0" err="1"/>
                <a:t>detectada</a:t>
              </a:r>
              <a:endParaRPr lang="en-US" sz="1600" dirty="0"/>
            </a:p>
          </p:txBody>
        </p:sp>
        <p:grpSp>
          <p:nvGrpSpPr>
            <p:cNvPr id="96" name="Group 95">
              <a:extLst>
                <a:ext uri="{FF2B5EF4-FFF2-40B4-BE49-F238E27FC236}">
                  <a16:creationId xmlns:a16="http://schemas.microsoft.com/office/drawing/2014/main" id="{93D7E9B0-32FC-819E-4BA7-2CE050890BB5}"/>
                </a:ext>
              </a:extLst>
            </p:cNvPr>
            <p:cNvGrpSpPr/>
            <p:nvPr/>
          </p:nvGrpSpPr>
          <p:grpSpPr>
            <a:xfrm>
              <a:off x="8164273" y="3529468"/>
              <a:ext cx="3927264" cy="338554"/>
              <a:chOff x="8164273" y="3529468"/>
              <a:chExt cx="3927264" cy="338554"/>
            </a:xfrm>
          </p:grpSpPr>
          <p:sp>
            <p:nvSpPr>
              <p:cNvPr id="56" name="TextBox 55">
                <a:extLst>
                  <a:ext uri="{FF2B5EF4-FFF2-40B4-BE49-F238E27FC236}">
                    <a16:creationId xmlns:a16="http://schemas.microsoft.com/office/drawing/2014/main" id="{BCB6934B-6D1F-AAA5-2A23-813AAA559820}"/>
                  </a:ext>
                </a:extLst>
              </p:cNvPr>
              <p:cNvSpPr txBox="1"/>
              <p:nvPr/>
            </p:nvSpPr>
            <p:spPr>
              <a:xfrm>
                <a:off x="8820064" y="3529468"/>
                <a:ext cx="3271473" cy="338554"/>
              </a:xfrm>
              <a:prstGeom prst="rect">
                <a:avLst/>
              </a:prstGeom>
              <a:noFill/>
            </p:spPr>
            <p:txBody>
              <a:bodyPr wrap="none" rtlCol="0">
                <a:spAutoFit/>
              </a:bodyPr>
              <a:lstStyle/>
              <a:p>
                <a:r>
                  <a:rPr lang="en-US" sz="1600" dirty="0"/>
                  <a:t>Sem ACK, </a:t>
                </a:r>
                <a:r>
                  <a:rPr lang="en-US" sz="1600" dirty="0" err="1"/>
                  <a:t>perda</a:t>
                </a:r>
                <a:r>
                  <a:rPr lang="en-US" sz="1600" dirty="0"/>
                  <a:t> </a:t>
                </a:r>
                <a:r>
                  <a:rPr lang="en-US" sz="1600" dirty="0" err="1"/>
                  <a:t>ou</a:t>
                </a:r>
                <a:r>
                  <a:rPr lang="en-US" sz="1600" dirty="0"/>
                  <a:t> </a:t>
                </a:r>
                <a:r>
                  <a:rPr lang="en-US" sz="1600" dirty="0" err="1"/>
                  <a:t>colisão</a:t>
                </a:r>
                <a:r>
                  <a:rPr lang="en-US" sz="1600" dirty="0"/>
                  <a:t> </a:t>
                </a:r>
                <a:r>
                  <a:rPr lang="en-US" sz="1600" dirty="0" err="1"/>
                  <a:t>detectada</a:t>
                </a:r>
                <a:endParaRPr lang="en-US" sz="1600" dirty="0"/>
              </a:p>
            </p:txBody>
          </p:sp>
          <p:cxnSp>
            <p:nvCxnSpPr>
              <p:cNvPr id="89" name="Straight Connector 88">
                <a:extLst>
                  <a:ext uri="{FF2B5EF4-FFF2-40B4-BE49-F238E27FC236}">
                    <a16:creationId xmlns:a16="http://schemas.microsoft.com/office/drawing/2014/main" id="{0792C378-2921-3B14-E44F-BA217663A039}"/>
                  </a:ext>
                </a:extLst>
              </p:cNvPr>
              <p:cNvCxnSpPr>
                <a:cxnSpLocks/>
              </p:cNvCxnSpPr>
              <p:nvPr/>
            </p:nvCxnSpPr>
            <p:spPr>
              <a:xfrm>
                <a:off x="8164273" y="3726109"/>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95" name="Straight Connector 94">
              <a:extLst>
                <a:ext uri="{FF2B5EF4-FFF2-40B4-BE49-F238E27FC236}">
                  <a16:creationId xmlns:a16="http://schemas.microsoft.com/office/drawing/2014/main" id="{42005B8E-A6A2-4169-F753-8987D6BD6B02}"/>
                </a:ext>
              </a:extLst>
            </p:cNvPr>
            <p:cNvCxnSpPr>
              <a:cxnSpLocks/>
            </p:cNvCxnSpPr>
            <p:nvPr/>
          </p:nvCxnSpPr>
          <p:spPr>
            <a:xfrm>
              <a:off x="3310885" y="3586204"/>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C56117B7-FB0A-C14E-7803-CD577116AB67}"/>
              </a:ext>
            </a:extLst>
          </p:cNvPr>
          <p:cNvGrpSpPr/>
          <p:nvPr/>
        </p:nvGrpSpPr>
        <p:grpSpPr>
          <a:xfrm>
            <a:off x="986456" y="3602775"/>
            <a:ext cx="10182841" cy="475721"/>
            <a:chOff x="986456" y="3602775"/>
            <a:chExt cx="10182841" cy="475721"/>
          </a:xfrm>
        </p:grpSpPr>
        <p:grpSp>
          <p:nvGrpSpPr>
            <p:cNvPr id="97" name="Group 96">
              <a:extLst>
                <a:ext uri="{FF2B5EF4-FFF2-40B4-BE49-F238E27FC236}">
                  <a16:creationId xmlns:a16="http://schemas.microsoft.com/office/drawing/2014/main" id="{BFBD0448-3683-939A-6178-0331C66718AD}"/>
                </a:ext>
              </a:extLst>
            </p:cNvPr>
            <p:cNvGrpSpPr/>
            <p:nvPr/>
          </p:nvGrpSpPr>
          <p:grpSpPr>
            <a:xfrm>
              <a:off x="7558555" y="3726109"/>
              <a:ext cx="3610742" cy="352387"/>
              <a:chOff x="7558555" y="3726109"/>
              <a:chExt cx="3610742" cy="352387"/>
            </a:xfrm>
          </p:grpSpPr>
          <p:sp>
            <p:nvSpPr>
              <p:cNvPr id="74" name="AutoShape 11">
                <a:extLst>
                  <a:ext uri="{FF2B5EF4-FFF2-40B4-BE49-F238E27FC236}">
                    <a16:creationId xmlns:a16="http://schemas.microsoft.com/office/drawing/2014/main" id="{93EBFB9D-1B41-4FDB-C664-F3656F1F68B4}"/>
                  </a:ext>
                </a:extLst>
              </p:cNvPr>
              <p:cNvSpPr>
                <a:spLocks/>
              </p:cNvSpPr>
              <p:nvPr/>
            </p:nvSpPr>
            <p:spPr bwMode="auto">
              <a:xfrm rot="10800000" flipV="1">
                <a:off x="8036347" y="3742340"/>
                <a:ext cx="85725" cy="280296"/>
              </a:xfrm>
              <a:prstGeom prst="leftBrace">
                <a:avLst>
                  <a:gd name="adj1" fmla="val 25000"/>
                  <a:gd name="adj2" fmla="val 50000"/>
                </a:avLst>
              </a:prstGeom>
              <a:noFill/>
              <a:ln w="1587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75" name="Text Box 12">
                <a:extLst>
                  <a:ext uri="{FF2B5EF4-FFF2-40B4-BE49-F238E27FC236}">
                    <a16:creationId xmlns:a16="http://schemas.microsoft.com/office/drawing/2014/main" id="{58D7DB26-4E04-0605-368D-F6D4CB17791B}"/>
                  </a:ext>
                </a:extLst>
              </p:cNvPr>
              <p:cNvSpPr txBox="1">
                <a:spLocks noChangeArrowheads="1"/>
              </p:cNvSpPr>
              <p:nvPr/>
            </p:nvSpPr>
            <p:spPr bwMode="auto">
              <a:xfrm rot="10800000" flipV="1">
                <a:off x="7558555" y="3726109"/>
                <a:ext cx="503238" cy="2678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sp>
            <p:nvSpPr>
              <p:cNvPr id="77" name="TextBox 76">
                <a:extLst>
                  <a:ext uri="{FF2B5EF4-FFF2-40B4-BE49-F238E27FC236}">
                    <a16:creationId xmlns:a16="http://schemas.microsoft.com/office/drawing/2014/main" id="{2F970397-5B6F-FB93-10A3-1AB1C0796431}"/>
                  </a:ext>
                </a:extLst>
              </p:cNvPr>
              <p:cNvSpPr txBox="1"/>
              <p:nvPr/>
            </p:nvSpPr>
            <p:spPr>
              <a:xfrm>
                <a:off x="8820064" y="3739942"/>
                <a:ext cx="2349233" cy="338554"/>
              </a:xfrm>
              <a:prstGeom prst="rect">
                <a:avLst/>
              </a:prstGeom>
              <a:noFill/>
            </p:spPr>
            <p:txBody>
              <a:bodyPr wrap="none" rtlCol="0">
                <a:spAutoFit/>
              </a:bodyPr>
              <a:lstStyle/>
              <a:p>
                <a:r>
                  <a:rPr lang="en-US" sz="1600" dirty="0"/>
                  <a:t>Espera o </a:t>
                </a:r>
                <a:r>
                  <a:rPr lang="en-US" sz="1600" dirty="0" err="1"/>
                  <a:t>intervalo</a:t>
                </a:r>
                <a:r>
                  <a:rPr lang="en-US" sz="1600" dirty="0"/>
                  <a:t> de DIFS</a:t>
                </a:r>
              </a:p>
            </p:txBody>
          </p:sp>
          <p:cxnSp>
            <p:nvCxnSpPr>
              <p:cNvPr id="92" name="Straight Connector 91">
                <a:extLst>
                  <a:ext uri="{FF2B5EF4-FFF2-40B4-BE49-F238E27FC236}">
                    <a16:creationId xmlns:a16="http://schemas.microsoft.com/office/drawing/2014/main" id="{68DE42B5-5E0A-6BC3-67A5-C49118BDB0FD}"/>
                  </a:ext>
                </a:extLst>
              </p:cNvPr>
              <p:cNvCxnSpPr>
                <a:cxnSpLocks/>
              </p:cNvCxnSpPr>
              <p:nvPr/>
            </p:nvCxnSpPr>
            <p:spPr>
              <a:xfrm>
                <a:off x="8167787" y="3890406"/>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8" name="Group 97">
              <a:extLst>
                <a:ext uri="{FF2B5EF4-FFF2-40B4-BE49-F238E27FC236}">
                  <a16:creationId xmlns:a16="http://schemas.microsoft.com/office/drawing/2014/main" id="{71EF7A5D-4D66-B01D-1530-FCAEEA9909AC}"/>
                </a:ext>
              </a:extLst>
            </p:cNvPr>
            <p:cNvGrpSpPr/>
            <p:nvPr/>
          </p:nvGrpSpPr>
          <p:grpSpPr>
            <a:xfrm>
              <a:off x="986456" y="3602775"/>
              <a:ext cx="3662769" cy="338554"/>
              <a:chOff x="8387867" y="3394323"/>
              <a:chExt cx="3662769" cy="338554"/>
            </a:xfrm>
          </p:grpSpPr>
          <p:sp>
            <p:nvSpPr>
              <p:cNvPr id="99" name="AutoShape 11">
                <a:extLst>
                  <a:ext uri="{FF2B5EF4-FFF2-40B4-BE49-F238E27FC236}">
                    <a16:creationId xmlns:a16="http://schemas.microsoft.com/office/drawing/2014/main" id="{454AAA87-E471-C714-7C43-302F680AB18B}"/>
                  </a:ext>
                </a:extLst>
              </p:cNvPr>
              <p:cNvSpPr>
                <a:spLocks/>
              </p:cNvSpPr>
              <p:nvPr/>
            </p:nvSpPr>
            <p:spPr bwMode="auto">
              <a:xfrm flipV="1">
                <a:off x="11461673" y="3420471"/>
                <a:ext cx="85725" cy="280296"/>
              </a:xfrm>
              <a:prstGeom prst="leftBrace">
                <a:avLst>
                  <a:gd name="adj1" fmla="val 25000"/>
                  <a:gd name="adj2" fmla="val 50000"/>
                </a:avLst>
              </a:prstGeom>
              <a:noFill/>
              <a:ln w="1587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100" name="Text Box 12">
                <a:extLst>
                  <a:ext uri="{FF2B5EF4-FFF2-40B4-BE49-F238E27FC236}">
                    <a16:creationId xmlns:a16="http://schemas.microsoft.com/office/drawing/2014/main" id="{B58687C5-359B-0AC5-BA23-4A8409EB22EB}"/>
                  </a:ext>
                </a:extLst>
              </p:cNvPr>
              <p:cNvSpPr txBox="1">
                <a:spLocks noChangeArrowheads="1"/>
              </p:cNvSpPr>
              <p:nvPr/>
            </p:nvSpPr>
            <p:spPr bwMode="auto">
              <a:xfrm rot="10800000" flipV="1">
                <a:off x="11547398" y="3405275"/>
                <a:ext cx="503238" cy="2678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mn-lt"/>
                    <a:ea typeface="ＭＳ Ｐゴシック" charset="0"/>
                    <a:cs typeface="Arial" charset="0"/>
                  </a:rPr>
                  <a:t>DIFS</a:t>
                </a:r>
              </a:p>
            </p:txBody>
          </p:sp>
          <p:sp>
            <p:nvSpPr>
              <p:cNvPr id="101" name="TextBox 100">
                <a:extLst>
                  <a:ext uri="{FF2B5EF4-FFF2-40B4-BE49-F238E27FC236}">
                    <a16:creationId xmlns:a16="http://schemas.microsoft.com/office/drawing/2014/main" id="{5A7EA699-1540-8D4A-4F49-86A29A12504A}"/>
                  </a:ext>
                </a:extLst>
              </p:cNvPr>
              <p:cNvSpPr txBox="1"/>
              <p:nvPr/>
            </p:nvSpPr>
            <p:spPr>
              <a:xfrm>
                <a:off x="8387867" y="3394323"/>
                <a:ext cx="2349233" cy="338554"/>
              </a:xfrm>
              <a:prstGeom prst="rect">
                <a:avLst/>
              </a:prstGeom>
              <a:noFill/>
            </p:spPr>
            <p:txBody>
              <a:bodyPr wrap="none" rtlCol="0">
                <a:spAutoFit/>
              </a:bodyPr>
              <a:lstStyle/>
              <a:p>
                <a:r>
                  <a:rPr lang="en-US" sz="1600" dirty="0"/>
                  <a:t>Espera o </a:t>
                </a:r>
                <a:r>
                  <a:rPr lang="en-US" sz="1600" dirty="0" err="1"/>
                  <a:t>intervalo</a:t>
                </a:r>
                <a:r>
                  <a:rPr lang="en-US" sz="1600" dirty="0"/>
                  <a:t> de DIFS</a:t>
                </a:r>
              </a:p>
            </p:txBody>
          </p:sp>
          <p:cxnSp>
            <p:nvCxnSpPr>
              <p:cNvPr id="102" name="Straight Connector 101">
                <a:extLst>
                  <a:ext uri="{FF2B5EF4-FFF2-40B4-BE49-F238E27FC236}">
                    <a16:creationId xmlns:a16="http://schemas.microsoft.com/office/drawing/2014/main" id="{234B4F1D-0BA7-33E7-7782-22DB5D6E4621}"/>
                  </a:ext>
                </a:extLst>
              </p:cNvPr>
              <p:cNvCxnSpPr>
                <a:cxnSpLocks/>
              </p:cNvCxnSpPr>
              <p:nvPr/>
            </p:nvCxnSpPr>
            <p:spPr>
              <a:xfrm>
                <a:off x="10707808" y="3592064"/>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grpSp>
        <p:nvGrpSpPr>
          <p:cNvPr id="23" name="Group 22">
            <a:extLst>
              <a:ext uri="{FF2B5EF4-FFF2-40B4-BE49-F238E27FC236}">
                <a16:creationId xmlns:a16="http://schemas.microsoft.com/office/drawing/2014/main" id="{B5325A4E-CF1F-651A-9A74-6378CA9D8EDB}"/>
              </a:ext>
            </a:extLst>
          </p:cNvPr>
          <p:cNvGrpSpPr/>
          <p:nvPr/>
        </p:nvGrpSpPr>
        <p:grpSpPr>
          <a:xfrm>
            <a:off x="350664" y="3953975"/>
            <a:ext cx="11848885" cy="1547495"/>
            <a:chOff x="350664" y="3953975"/>
            <a:chExt cx="11848885" cy="1547495"/>
          </a:xfrm>
        </p:grpSpPr>
        <p:grpSp>
          <p:nvGrpSpPr>
            <p:cNvPr id="116" name="Group 115">
              <a:extLst>
                <a:ext uri="{FF2B5EF4-FFF2-40B4-BE49-F238E27FC236}">
                  <a16:creationId xmlns:a16="http://schemas.microsoft.com/office/drawing/2014/main" id="{EE4633D6-F622-7A93-05C4-4EFD100091C3}"/>
                </a:ext>
              </a:extLst>
            </p:cNvPr>
            <p:cNvGrpSpPr/>
            <p:nvPr/>
          </p:nvGrpSpPr>
          <p:grpSpPr>
            <a:xfrm>
              <a:off x="350664" y="3953975"/>
              <a:ext cx="11848885" cy="1547495"/>
              <a:chOff x="350664" y="3953975"/>
              <a:chExt cx="11848885" cy="1547495"/>
            </a:xfrm>
          </p:grpSpPr>
          <p:sp>
            <p:nvSpPr>
              <p:cNvPr id="83" name="AutoShape 11">
                <a:extLst>
                  <a:ext uri="{FF2B5EF4-FFF2-40B4-BE49-F238E27FC236}">
                    <a16:creationId xmlns:a16="http://schemas.microsoft.com/office/drawing/2014/main" id="{CF3AABF5-3822-FA81-6E40-71F35F72D151}"/>
                  </a:ext>
                </a:extLst>
              </p:cNvPr>
              <p:cNvSpPr>
                <a:spLocks/>
              </p:cNvSpPr>
              <p:nvPr/>
            </p:nvSpPr>
            <p:spPr bwMode="auto">
              <a:xfrm flipV="1">
                <a:off x="4028843" y="3953975"/>
                <a:ext cx="130908" cy="1547495"/>
              </a:xfrm>
              <a:prstGeom prst="leftBrace">
                <a:avLst>
                  <a:gd name="adj1" fmla="val 25000"/>
                  <a:gd name="adj2" fmla="val 49841"/>
                </a:avLst>
              </a:prstGeom>
              <a:noFill/>
              <a:ln w="1587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grpSp>
            <p:nvGrpSpPr>
              <p:cNvPr id="103" name="Group 102">
                <a:extLst>
                  <a:ext uri="{FF2B5EF4-FFF2-40B4-BE49-F238E27FC236}">
                    <a16:creationId xmlns:a16="http://schemas.microsoft.com/office/drawing/2014/main" id="{E6FEE0D2-641A-D98C-995B-E0F424FCAE51}"/>
                  </a:ext>
                </a:extLst>
              </p:cNvPr>
              <p:cNvGrpSpPr/>
              <p:nvPr/>
            </p:nvGrpSpPr>
            <p:grpSpPr>
              <a:xfrm>
                <a:off x="8035401" y="4046094"/>
                <a:ext cx="4164148" cy="456121"/>
                <a:chOff x="8035401" y="4046094"/>
                <a:chExt cx="4164148" cy="456121"/>
              </a:xfrm>
            </p:grpSpPr>
            <p:sp>
              <p:nvSpPr>
                <p:cNvPr id="78" name="AutoShape 11">
                  <a:extLst>
                    <a:ext uri="{FF2B5EF4-FFF2-40B4-BE49-F238E27FC236}">
                      <a16:creationId xmlns:a16="http://schemas.microsoft.com/office/drawing/2014/main" id="{3B8CD712-A02E-FB3E-737F-7A0E91E7E09E}"/>
                    </a:ext>
                  </a:extLst>
                </p:cNvPr>
                <p:cNvSpPr>
                  <a:spLocks/>
                </p:cNvSpPr>
                <p:nvPr/>
              </p:nvSpPr>
              <p:spPr bwMode="auto">
                <a:xfrm rot="10800000" flipV="1">
                  <a:off x="8035401" y="4046094"/>
                  <a:ext cx="85699" cy="456121"/>
                </a:xfrm>
                <a:prstGeom prst="leftBrace">
                  <a:avLst>
                    <a:gd name="adj1" fmla="val 25000"/>
                    <a:gd name="adj2" fmla="val 50000"/>
                  </a:avLst>
                </a:prstGeom>
                <a:noFill/>
                <a:ln w="1587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ea typeface="ＭＳ Ｐゴシック" charset="0"/>
                    <a:cs typeface="Arial" charset="0"/>
                  </a:endParaRPr>
                </a:p>
              </p:txBody>
            </p:sp>
            <p:sp>
              <p:nvSpPr>
                <p:cNvPr id="79" name="TextBox 78">
                  <a:extLst>
                    <a:ext uri="{FF2B5EF4-FFF2-40B4-BE49-F238E27FC236}">
                      <a16:creationId xmlns:a16="http://schemas.microsoft.com/office/drawing/2014/main" id="{575D100F-2261-2450-0A53-7A342692E417}"/>
                    </a:ext>
                  </a:extLst>
                </p:cNvPr>
                <p:cNvSpPr txBox="1"/>
                <p:nvPr/>
              </p:nvSpPr>
              <p:spPr>
                <a:xfrm>
                  <a:off x="8820064" y="4110755"/>
                  <a:ext cx="3379485" cy="303481"/>
                </a:xfrm>
                <a:prstGeom prst="rect">
                  <a:avLst/>
                </a:prstGeom>
                <a:noFill/>
              </p:spPr>
              <p:txBody>
                <a:bodyPr wrap="square" rtlCol="0">
                  <a:spAutoFit/>
                </a:bodyPr>
                <a:lstStyle/>
                <a:p>
                  <a:pPr>
                    <a:lnSpc>
                      <a:spcPct val="85000"/>
                    </a:lnSpc>
                  </a:pPr>
                  <a:r>
                    <a:rPr lang="en-US" sz="1600" dirty="0"/>
                    <a:t>Espera o </a:t>
                  </a:r>
                  <a:r>
                    <a:rPr lang="en-US" sz="1600" dirty="0" err="1"/>
                    <a:t>recuo</a:t>
                  </a:r>
                  <a:r>
                    <a:rPr lang="en-US" sz="1600" dirty="0"/>
                    <a:t> </a:t>
                  </a:r>
                  <a:r>
                    <a:rPr lang="en-US" sz="1600" i="1" dirty="0" err="1">
                      <a:solidFill>
                        <a:srgbClr val="C00000"/>
                      </a:solidFill>
                    </a:rPr>
                    <a:t>aleatório</a:t>
                  </a:r>
                  <a:endParaRPr lang="en-US" sz="1600" dirty="0"/>
                </a:p>
              </p:txBody>
            </p:sp>
            <p:cxnSp>
              <p:nvCxnSpPr>
                <p:cNvPr id="93" name="Straight Connector 92">
                  <a:extLst>
                    <a:ext uri="{FF2B5EF4-FFF2-40B4-BE49-F238E27FC236}">
                      <a16:creationId xmlns:a16="http://schemas.microsoft.com/office/drawing/2014/main" id="{59D08756-BB00-8D30-AAC5-217832149180}"/>
                    </a:ext>
                  </a:extLst>
                </p:cNvPr>
                <p:cNvCxnSpPr>
                  <a:cxnSpLocks/>
                </p:cNvCxnSpPr>
                <p:nvPr/>
              </p:nvCxnSpPr>
              <p:spPr>
                <a:xfrm>
                  <a:off x="8174389" y="4260302"/>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07" name="Straight Connector 106">
                <a:extLst>
                  <a:ext uri="{FF2B5EF4-FFF2-40B4-BE49-F238E27FC236}">
                    <a16:creationId xmlns:a16="http://schemas.microsoft.com/office/drawing/2014/main" id="{774212A1-3DAA-F97C-A45D-A37250F4E8ED}"/>
                  </a:ext>
                </a:extLst>
              </p:cNvPr>
              <p:cNvCxnSpPr>
                <a:cxnSpLocks/>
              </p:cNvCxnSpPr>
              <p:nvPr/>
            </p:nvCxnSpPr>
            <p:spPr>
              <a:xfrm>
                <a:off x="3310654" y="4727722"/>
                <a:ext cx="69886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12" name="TextBox 111">
                <a:extLst>
                  <a:ext uri="{FF2B5EF4-FFF2-40B4-BE49-F238E27FC236}">
                    <a16:creationId xmlns:a16="http://schemas.microsoft.com/office/drawing/2014/main" id="{19BBF001-9EB1-BCB7-16A3-9DE3CC05C18E}"/>
                  </a:ext>
                </a:extLst>
              </p:cNvPr>
              <p:cNvSpPr txBox="1"/>
              <p:nvPr/>
            </p:nvSpPr>
            <p:spPr>
              <a:xfrm>
                <a:off x="350664" y="4260571"/>
                <a:ext cx="2947568" cy="931281"/>
              </a:xfrm>
              <a:prstGeom prst="rect">
                <a:avLst/>
              </a:prstGeom>
              <a:noFill/>
            </p:spPr>
            <p:txBody>
              <a:bodyPr wrap="square" rtlCol="0">
                <a:spAutoFit/>
              </a:bodyPr>
              <a:lstStyle/>
              <a:p>
                <a:pPr algn="r">
                  <a:lnSpc>
                    <a:spcPct val="85000"/>
                  </a:lnSpc>
                </a:pPr>
                <a:r>
                  <a:rPr lang="en-US" sz="1600" dirty="0"/>
                  <a:t>Espera o </a:t>
                </a:r>
                <a:r>
                  <a:rPr lang="en-US" sz="1600" dirty="0" err="1"/>
                  <a:t>recuo</a:t>
                </a:r>
                <a:r>
                  <a:rPr lang="en-US" sz="1600" dirty="0"/>
                  <a:t> </a:t>
                </a:r>
                <a:r>
                  <a:rPr lang="en-US" sz="1600" i="1" dirty="0" err="1">
                    <a:solidFill>
                      <a:srgbClr val="C00000"/>
                    </a:solidFill>
                  </a:rPr>
                  <a:t>aleatório</a:t>
                </a:r>
                <a:r>
                  <a:rPr lang="en-US" sz="1600" dirty="0"/>
                  <a:t> [0, ~200 </a:t>
                </a:r>
                <a:r>
                  <a:rPr lang="en-US" sz="1600" dirty="0" err="1">
                    <a:latin typeface="Symbol" pitchFamily="2" charset="2"/>
                  </a:rPr>
                  <a:t>m</a:t>
                </a:r>
                <a:r>
                  <a:rPr lang="en-US" sz="1600" dirty="0" err="1"/>
                  <a:t>s</a:t>
                </a:r>
                <a:r>
                  <a:rPr lang="en-US" sz="1600" dirty="0"/>
                  <a:t>], </a:t>
                </a:r>
                <a:r>
                  <a:rPr lang="en-US" sz="1600" dirty="0" err="1"/>
                  <a:t>dependendo</a:t>
                </a:r>
                <a:r>
                  <a:rPr lang="en-US" sz="1600" dirty="0"/>
                  <a:t> da </a:t>
                </a:r>
                <a:r>
                  <a:rPr lang="en-US" sz="1600" dirty="0" err="1"/>
                  <a:t>camada</a:t>
                </a:r>
                <a:r>
                  <a:rPr lang="en-US" sz="1600" dirty="0"/>
                  <a:t> </a:t>
                </a:r>
                <a:r>
                  <a:rPr lang="en-US" sz="1600" dirty="0" err="1"/>
                  <a:t>física</a:t>
                </a:r>
                <a:r>
                  <a:rPr lang="en-US" sz="1600" dirty="0"/>
                  <a:t>. </a:t>
                </a:r>
                <a:r>
                  <a:rPr lang="pt-BR" sz="1600" dirty="0"/>
                  <a:t>O intervalo de recuo dobra após cada colisão</a:t>
                </a:r>
                <a:endParaRPr lang="en-US" sz="1600" dirty="0"/>
              </a:p>
            </p:txBody>
          </p:sp>
        </p:grpSp>
        <p:sp>
          <p:nvSpPr>
            <p:cNvPr id="6" name="TextBox 5">
              <a:extLst>
                <a:ext uri="{FF2B5EF4-FFF2-40B4-BE49-F238E27FC236}">
                  <a16:creationId xmlns:a16="http://schemas.microsoft.com/office/drawing/2014/main" id="{623D7E0C-CC0F-87B5-98B7-578DCE7C500D}"/>
                </a:ext>
              </a:extLst>
            </p:cNvPr>
            <p:cNvSpPr txBox="1"/>
            <p:nvPr/>
          </p:nvSpPr>
          <p:spPr>
            <a:xfrm>
              <a:off x="7106982" y="4041071"/>
              <a:ext cx="1023485" cy="541046"/>
            </a:xfrm>
            <a:prstGeom prst="rect">
              <a:avLst/>
            </a:prstGeom>
            <a:noFill/>
          </p:spPr>
          <p:txBody>
            <a:bodyPr wrap="none" rtlCol="0">
              <a:spAutoFit/>
            </a:bodyPr>
            <a:lstStyle/>
            <a:p>
              <a:pPr>
                <a:lnSpc>
                  <a:spcPct val="80000"/>
                </a:lnSpc>
              </a:pPr>
              <a:r>
                <a:rPr lang="en-US" dirty="0" err="1"/>
                <a:t>recuo</a:t>
              </a:r>
              <a:br>
                <a:rPr lang="en-US" dirty="0"/>
              </a:br>
              <a:r>
                <a:rPr lang="en-US" dirty="0" err="1"/>
                <a:t>aleatório</a:t>
              </a:r>
              <a:endParaRPr lang="en-US" dirty="0"/>
            </a:p>
          </p:txBody>
        </p:sp>
        <p:sp>
          <p:nvSpPr>
            <p:cNvPr id="18" name="TextBox 17">
              <a:extLst>
                <a:ext uri="{FF2B5EF4-FFF2-40B4-BE49-F238E27FC236}">
                  <a16:creationId xmlns:a16="http://schemas.microsoft.com/office/drawing/2014/main" id="{AFA86B29-5D4B-C5CC-6893-9977699E419E}"/>
                </a:ext>
              </a:extLst>
            </p:cNvPr>
            <p:cNvSpPr txBox="1"/>
            <p:nvPr/>
          </p:nvSpPr>
          <p:spPr>
            <a:xfrm>
              <a:off x="4160224" y="4454465"/>
              <a:ext cx="1023485" cy="541046"/>
            </a:xfrm>
            <a:prstGeom prst="rect">
              <a:avLst/>
            </a:prstGeom>
            <a:noFill/>
          </p:spPr>
          <p:txBody>
            <a:bodyPr wrap="none" rtlCol="0">
              <a:spAutoFit/>
            </a:bodyPr>
            <a:lstStyle/>
            <a:p>
              <a:pPr>
                <a:lnSpc>
                  <a:spcPct val="80000"/>
                </a:lnSpc>
              </a:pPr>
              <a:r>
                <a:rPr lang="en-US" dirty="0" err="1"/>
                <a:t>recuo</a:t>
              </a:r>
              <a:br>
                <a:rPr lang="en-US" dirty="0"/>
              </a:br>
              <a:r>
                <a:rPr lang="en-US" dirty="0" err="1"/>
                <a:t>aleatório</a:t>
              </a:r>
              <a:endParaRPr lang="en-US" dirty="0"/>
            </a:p>
          </p:txBody>
        </p:sp>
      </p:grpSp>
      <p:sp>
        <p:nvSpPr>
          <p:cNvPr id="14" name="Slide Number Placeholder 13">
            <a:extLst>
              <a:ext uri="{FF2B5EF4-FFF2-40B4-BE49-F238E27FC236}">
                <a16:creationId xmlns:a16="http://schemas.microsoft.com/office/drawing/2014/main" id="{8D898050-6FCF-8609-7356-EE15F9793D9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63</a:t>
            </a:fld>
            <a:endParaRPr lang="en-US" dirty="0"/>
          </a:p>
        </p:txBody>
      </p:sp>
    </p:spTree>
    <p:extLst>
      <p:ext uri="{BB962C8B-B14F-4D97-AF65-F5344CB8AC3E}">
        <p14:creationId xmlns:p14="http://schemas.microsoft.com/office/powerpoint/2010/main" val="2201292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up)">
                                      <p:cBhvr>
                                        <p:cTn id="7" dur="500"/>
                                        <p:tgtEl>
                                          <p:spTgt spid="6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up)">
                                      <p:cBhvr>
                                        <p:cTn id="10" dur="500"/>
                                        <p:tgtEl>
                                          <p:spTgt spid="15"/>
                                        </p:tgtEl>
                                      </p:cBhvr>
                                    </p:animEffect>
                                  </p:childTnLst>
                                </p:cTn>
                              </p:par>
                              <p:par>
                                <p:cTn id="11" presetID="22" presetClass="entr" presetSubtype="1"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wipe(up)">
                                      <p:cBhvr>
                                        <p:cTn id="13" dur="500"/>
                                        <p:tgtEl>
                                          <p:spTgt spid="19"/>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69"/>
                                        </p:tgtEl>
                                        <p:attrNameLst>
                                          <p:attrName>style.visibility</p:attrName>
                                        </p:attrNameLst>
                                      </p:cBhvr>
                                      <p:to>
                                        <p:strVal val="visible"/>
                                      </p:to>
                                    </p:set>
                                    <p:animEffect transition="in" filter="wipe(up)">
                                      <p:cBhvr>
                                        <p:cTn id="18" dur="500"/>
                                        <p:tgtEl>
                                          <p:spTgt spid="69"/>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1"/>
                                        </p:tgtEl>
                                        <p:attrNameLst>
                                          <p:attrName>style.visibility</p:attrName>
                                        </p:attrNameLst>
                                      </p:cBhvr>
                                      <p:to>
                                        <p:strVal val="visible"/>
                                      </p:to>
                                    </p:set>
                                    <p:animEffect transition="in" filter="dissolve">
                                      <p:cBhvr>
                                        <p:cTn id="23" dur="500"/>
                                        <p:tgtEl>
                                          <p:spTgt spid="61"/>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wipe(up)">
                                      <p:cBhvr>
                                        <p:cTn id="28" dur="500"/>
                                        <p:tgtEl>
                                          <p:spTgt spid="60"/>
                                        </p:tgtEl>
                                      </p:cBhvr>
                                    </p:animEffec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dissolv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114"/>
                                        </p:tgtEl>
                                        <p:attrNameLst>
                                          <p:attrName>style.visibility</p:attrName>
                                        </p:attrNameLst>
                                      </p:cBhvr>
                                      <p:to>
                                        <p:strVal val="visible"/>
                                      </p:to>
                                    </p:set>
                                    <p:animEffect transition="in" filter="dissolve">
                                      <p:cBhvr>
                                        <p:cTn id="37" dur="500"/>
                                        <p:tgtEl>
                                          <p:spTgt spid="1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84"/>
                                        </p:tgtEl>
                                        <p:attrNameLst>
                                          <p:attrName>style.visibility</p:attrName>
                                        </p:attrNameLst>
                                      </p:cBhvr>
                                      <p:to>
                                        <p:strVal val="visible"/>
                                      </p:to>
                                    </p:set>
                                    <p:animEffect transition="in" filter="dissolve">
                                      <p:cBhvr>
                                        <p:cTn id="42" dur="500"/>
                                        <p:tgtEl>
                                          <p:spTgt spid="8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117"/>
                                        </p:tgtEl>
                                        <p:attrNameLst>
                                          <p:attrName>style.visibility</p:attrName>
                                        </p:attrNameLst>
                                      </p:cBhvr>
                                      <p:to>
                                        <p:strVal val="visible"/>
                                      </p:to>
                                    </p:set>
                                    <p:animEffect transition="in" filter="dissolve">
                                      <p:cBhvr>
                                        <p:cTn id="52"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b="0" kern="0" noProof="0" dirty="0">
                <a:solidFill>
                  <a:srgbClr val="000099"/>
                </a:solidFill>
                <a:latin typeface="+mn-lt"/>
                <a:ea typeface="ＭＳ Ｐゴシック" charset="0"/>
              </a:rPr>
              <a:t>Evitando colisões: usando RTS/CTS</a:t>
            </a:r>
            <a:endParaRPr lang="pt-BR" noProof="0" dirty="0">
              <a:latin typeface="+mn-lt"/>
            </a:endParaRPr>
          </a:p>
        </p:txBody>
      </p:sp>
      <p:sp>
        <p:nvSpPr>
          <p:cNvPr id="24" name="Rectangle 3">
            <a:extLst>
              <a:ext uri="{FF2B5EF4-FFF2-40B4-BE49-F238E27FC236}">
                <a16:creationId xmlns:a16="http://schemas.microsoft.com/office/drawing/2014/main" id="{A36A68D4-8939-1A4D-A6F0-0109DBF73BDB}"/>
              </a:ext>
            </a:extLst>
          </p:cNvPr>
          <p:cNvSpPr txBox="1">
            <a:spLocks noChangeArrowheads="1"/>
          </p:cNvSpPr>
          <p:nvPr/>
        </p:nvSpPr>
        <p:spPr>
          <a:xfrm>
            <a:off x="787400" y="1322604"/>
            <a:ext cx="10909588" cy="52994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indent="-12700">
              <a:lnSpc>
                <a:spcPct val="110000"/>
              </a:lnSpc>
              <a:buNone/>
              <a:defRPr/>
            </a:pPr>
            <a:r>
              <a:rPr lang="pt-BR" noProof="0" dirty="0" err="1">
                <a:solidFill>
                  <a:srgbClr val="C00000"/>
                </a:solidFill>
              </a:rPr>
              <a:t>idéia</a:t>
            </a:r>
            <a:r>
              <a:rPr lang="pt-BR" noProof="0" dirty="0">
                <a:solidFill>
                  <a:srgbClr val="C00000"/>
                </a:solidFill>
              </a:rPr>
              <a:t>:</a:t>
            </a:r>
            <a:r>
              <a:rPr lang="pt-BR" noProof="0" dirty="0">
                <a:solidFill>
                  <a:srgbClr val="C00000"/>
                </a:solidFill>
                <a:cs typeface="Arial" charset="0"/>
              </a:rPr>
              <a:t> </a:t>
            </a:r>
            <a:r>
              <a:rPr lang="pt-BR" noProof="0" dirty="0"/>
              <a:t>o remetente “reserva” o uso do canal para quadros de dados usando pequenos pacotes de reserva</a:t>
            </a:r>
          </a:p>
          <a:p>
            <a:pPr marL="409575" indent="-279400">
              <a:lnSpc>
                <a:spcPct val="110000"/>
              </a:lnSpc>
              <a:defRPr/>
            </a:pPr>
            <a:r>
              <a:rPr lang="pt-BR" noProof="0" dirty="0"/>
              <a:t>o remetente primeiro transmite um </a:t>
            </a:r>
            <a:r>
              <a:rPr lang="pt-BR" i="1" noProof="0" dirty="0"/>
              <a:t>pequeno</a:t>
            </a:r>
            <a:r>
              <a:rPr lang="pt-BR" noProof="0" dirty="0"/>
              <a:t> </a:t>
            </a:r>
            <a:r>
              <a:rPr lang="pt-BR" noProof="0" dirty="0">
                <a:solidFill>
                  <a:srgbClr val="C00000"/>
                </a:solidFill>
              </a:rPr>
              <a:t>pacote de solicitação de envio (RTS – </a:t>
            </a:r>
            <a:r>
              <a:rPr lang="pt-BR" i="1" noProof="0" dirty="0" err="1">
                <a:solidFill>
                  <a:srgbClr val="C00000"/>
                </a:solidFill>
              </a:rPr>
              <a:t>request-to-send</a:t>
            </a:r>
            <a:r>
              <a:rPr lang="pt-BR" noProof="0" dirty="0">
                <a:solidFill>
                  <a:srgbClr val="C00000"/>
                </a:solidFill>
              </a:rPr>
              <a:t>)</a:t>
            </a:r>
            <a:r>
              <a:rPr lang="pt-BR" noProof="0" dirty="0"/>
              <a:t> para BS usando CSMA</a:t>
            </a:r>
          </a:p>
          <a:p>
            <a:pPr lvl="1">
              <a:lnSpc>
                <a:spcPct val="100000"/>
              </a:lnSpc>
              <a:defRPr/>
            </a:pPr>
            <a:r>
              <a:rPr lang="pt-BR" sz="2800" noProof="0" dirty="0"/>
              <a:t>os </a:t>
            </a:r>
            <a:r>
              <a:rPr lang="pt-BR" sz="2800" noProof="0" dirty="0" err="1"/>
              <a:t>RTSs</a:t>
            </a:r>
            <a:r>
              <a:rPr lang="pt-BR" sz="2800" noProof="0" dirty="0"/>
              <a:t> ainda podem colidir uns com os outros (mas são curtos)</a:t>
            </a:r>
          </a:p>
          <a:p>
            <a:pPr lvl="1">
              <a:lnSpc>
                <a:spcPct val="100000"/>
              </a:lnSpc>
              <a:defRPr/>
            </a:pPr>
            <a:r>
              <a:rPr lang="pt-BR" sz="2800" noProof="0" dirty="0"/>
              <a:t>contém a duração da transmissão de dados a seguir</a:t>
            </a:r>
          </a:p>
          <a:p>
            <a:pPr marL="409575" indent="-279400">
              <a:defRPr/>
            </a:pPr>
            <a:r>
              <a:rPr lang="pt-BR" noProof="0" dirty="0"/>
              <a:t>O BS transmite o </a:t>
            </a:r>
            <a:r>
              <a:rPr lang="pt-BR" noProof="0" dirty="0">
                <a:solidFill>
                  <a:srgbClr val="C00000"/>
                </a:solidFill>
              </a:rPr>
              <a:t>pacote CTS (</a:t>
            </a:r>
            <a:r>
              <a:rPr lang="pt-BR" i="1" noProof="0" dirty="0" err="1">
                <a:solidFill>
                  <a:srgbClr val="C00000"/>
                </a:solidFill>
              </a:rPr>
              <a:t>clear-to-send</a:t>
            </a:r>
            <a:r>
              <a:rPr lang="pt-BR" noProof="0" dirty="0">
                <a:solidFill>
                  <a:srgbClr val="C00000"/>
                </a:solidFill>
              </a:rPr>
              <a:t>) </a:t>
            </a:r>
            <a:r>
              <a:rPr lang="pt-BR" noProof="0" dirty="0"/>
              <a:t>em resposta ao RTS</a:t>
            </a:r>
          </a:p>
          <a:p>
            <a:pPr marL="752475" lvl="1" indent="-279400">
              <a:defRPr/>
            </a:pPr>
            <a:r>
              <a:rPr lang="pt-BR" sz="2800" noProof="0" dirty="0"/>
              <a:t>contém a duração da transmissão de dados a seguir</a:t>
            </a:r>
            <a:endParaRPr lang="pt-BR" noProof="0" dirty="0"/>
          </a:p>
          <a:p>
            <a:pPr marL="409575" indent="-279400">
              <a:defRPr/>
            </a:pPr>
            <a:r>
              <a:rPr lang="pt-BR" noProof="0" dirty="0"/>
              <a:t>RTS e/ou CTS são ouvidos por todos os nós</a:t>
            </a:r>
          </a:p>
          <a:p>
            <a:pPr lvl="1">
              <a:lnSpc>
                <a:spcPct val="100000"/>
              </a:lnSpc>
              <a:defRPr/>
            </a:pPr>
            <a:r>
              <a:rPr lang="pt-BR" sz="2800" noProof="0" dirty="0"/>
              <a:t>todos os nós, exceto o transmissor, adiam as transmissões </a:t>
            </a:r>
          </a:p>
          <a:p>
            <a:pPr lvl="1">
              <a:lnSpc>
                <a:spcPct val="100000"/>
              </a:lnSpc>
              <a:defRPr/>
            </a:pPr>
            <a:r>
              <a:rPr lang="pt-BR" sz="2800" noProof="0" dirty="0"/>
              <a:t>o transmissor transmite o quadro de dados</a:t>
            </a:r>
          </a:p>
          <a:p>
            <a:pPr lvl="1">
              <a:buFont typeface="Wingdings" charset="0"/>
              <a:buNone/>
              <a:defRPr/>
            </a:pPr>
            <a:endParaRPr lang="pt-BR" sz="2000" noProof="0" dirty="0">
              <a:latin typeface="Gill Sans MT" charset="0"/>
            </a:endParaRPr>
          </a:p>
        </p:txBody>
      </p:sp>
      <p:sp>
        <p:nvSpPr>
          <p:cNvPr id="5" name="Slide Number Placeholder 4">
            <a:extLst>
              <a:ext uri="{FF2B5EF4-FFF2-40B4-BE49-F238E27FC236}">
                <a16:creationId xmlns:a16="http://schemas.microsoft.com/office/drawing/2014/main" id="{CBA06B72-E16A-40EC-4495-8647E092C7ED}"/>
              </a:ext>
            </a:extLst>
          </p:cNvPr>
          <p:cNvSpPr>
            <a:spLocks noGrp="1"/>
          </p:cNvSpPr>
          <p:nvPr>
            <p:ph type="sldNum" sz="quarter" idx="4"/>
          </p:nvPr>
        </p:nvSpPr>
        <p:spPr/>
        <p:txBody>
          <a:bodyPr/>
          <a:lstStyle/>
          <a:p>
            <a:r>
              <a:rPr lang="pt-BR" noProof="0" dirty="0"/>
              <a:t>Wireless </a:t>
            </a:r>
            <a:r>
              <a:rPr lang="pt-BR" noProof="0" dirty="0" err="1"/>
              <a:t>and</a:t>
            </a:r>
            <a:r>
              <a:rPr lang="pt-BR" noProof="0" dirty="0"/>
              <a:t> Mobile Networks 7- </a:t>
            </a:r>
            <a:fld id="{C4204591-24BD-A542-B9D5-F8D8A88D2FEE}" type="slidenum">
              <a:rPr lang="pt-BR" noProof="0" smtClean="0"/>
              <a:pPr/>
              <a:t>64</a:t>
            </a:fld>
            <a:endParaRPr lang="pt-BR" noProof="0" dirty="0"/>
          </a:p>
        </p:txBody>
      </p:sp>
    </p:spTree>
    <p:extLst>
      <p:ext uri="{BB962C8B-B14F-4D97-AF65-F5344CB8AC3E}">
        <p14:creationId xmlns:p14="http://schemas.microsoft.com/office/powerpoint/2010/main" val="1494203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xEl>
                                              <p:pRg st="4" end="4"/>
                                            </p:txEl>
                                          </p:spTgt>
                                        </p:tgtEl>
                                        <p:attrNameLst>
                                          <p:attrName>style.visibility</p:attrName>
                                        </p:attrNameLst>
                                      </p:cBhvr>
                                      <p:to>
                                        <p:strVal val="visible"/>
                                      </p:to>
                                    </p:set>
                                    <p:animEffect transition="in" filter="dissolve">
                                      <p:cBhvr>
                                        <p:cTn id="7" dur="500"/>
                                        <p:tgtEl>
                                          <p:spTgt spid="24">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
                                            <p:txEl>
                                              <p:pRg st="5" end="5"/>
                                            </p:txEl>
                                          </p:spTgt>
                                        </p:tgtEl>
                                        <p:attrNameLst>
                                          <p:attrName>style.visibility</p:attrName>
                                        </p:attrNameLst>
                                      </p:cBhvr>
                                      <p:to>
                                        <p:strVal val="visible"/>
                                      </p:to>
                                    </p:set>
                                    <p:animEffect transition="in" filter="dissolve">
                                      <p:cBhvr>
                                        <p:cTn id="10" dur="500"/>
                                        <p:tgtEl>
                                          <p:spTgt spid="24">
                                            <p:txEl>
                                              <p:pRg st="5" end="5"/>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xEl>
                                              <p:pRg st="6" end="6"/>
                                            </p:txEl>
                                          </p:spTgt>
                                        </p:tgtEl>
                                        <p:attrNameLst>
                                          <p:attrName>style.visibility</p:attrName>
                                        </p:attrNameLst>
                                      </p:cBhvr>
                                      <p:to>
                                        <p:strVal val="visible"/>
                                      </p:to>
                                    </p:set>
                                    <p:animEffect transition="in" filter="dissolve">
                                      <p:cBhvr>
                                        <p:cTn id="15" dur="500"/>
                                        <p:tgtEl>
                                          <p:spTgt spid="24">
                                            <p:txEl>
                                              <p:pRg st="6" end="6"/>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4">
                                            <p:txEl>
                                              <p:pRg st="7" end="7"/>
                                            </p:txEl>
                                          </p:spTgt>
                                        </p:tgtEl>
                                        <p:attrNameLst>
                                          <p:attrName>style.visibility</p:attrName>
                                        </p:attrNameLst>
                                      </p:cBhvr>
                                      <p:to>
                                        <p:strVal val="visible"/>
                                      </p:to>
                                    </p:set>
                                    <p:animEffect transition="in" filter="dissolve">
                                      <p:cBhvr>
                                        <p:cTn id="18" dur="500"/>
                                        <p:tgtEl>
                                          <p:spTgt spid="24">
                                            <p:txEl>
                                              <p:pRg st="7" end="7"/>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4">
                                            <p:txEl>
                                              <p:pRg st="8" end="8"/>
                                            </p:txEl>
                                          </p:spTgt>
                                        </p:tgtEl>
                                        <p:attrNameLst>
                                          <p:attrName>style.visibility</p:attrName>
                                        </p:attrNameLst>
                                      </p:cBhvr>
                                      <p:to>
                                        <p:strVal val="visible"/>
                                      </p:to>
                                    </p:set>
                                    <p:animEffect transition="in" filter="dissolve">
                                      <p:cBhvr>
                                        <p:cTn id="21" dur="500"/>
                                        <p:tgtEl>
                                          <p:spTgt spid="2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latin typeface="+mn-lt"/>
                <a:ea typeface="ＭＳ Ｐゴシック" charset="0"/>
              </a:rPr>
              <a:t>Prevenção de colisão: troca de RTS-CTS</a:t>
            </a:r>
            <a:endParaRPr lang="en-US" dirty="0">
              <a:latin typeface="+mn-lt"/>
            </a:endParaRPr>
          </a:p>
        </p:txBody>
      </p:sp>
      <p:sp>
        <p:nvSpPr>
          <p:cNvPr id="49" name="Text Box 15">
            <a:extLst>
              <a:ext uri="{FF2B5EF4-FFF2-40B4-BE49-F238E27FC236}">
                <a16:creationId xmlns:a16="http://schemas.microsoft.com/office/drawing/2014/main" id="{B57108CC-F94A-0647-A61D-117249C9CE59}"/>
              </a:ext>
            </a:extLst>
          </p:cNvPr>
          <p:cNvSpPr txBox="1">
            <a:spLocks noChangeArrowheads="1"/>
          </p:cNvSpPr>
          <p:nvPr/>
        </p:nvSpPr>
        <p:spPr bwMode="auto">
          <a:xfrm>
            <a:off x="5363014" y="1476955"/>
            <a:ext cx="492125"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fontAlgn="base">
              <a:spcBef>
                <a:spcPct val="0"/>
              </a:spcBef>
              <a:spcAft>
                <a:spcPct val="0"/>
              </a:spcAft>
              <a:defRPr/>
            </a:pPr>
            <a:r>
              <a:rPr lang="en-US" dirty="0">
                <a:solidFill>
                  <a:srgbClr val="000000"/>
                </a:solidFill>
                <a:latin typeface="Arial" charset="0"/>
                <a:cs typeface="Arial" charset="0"/>
              </a:rPr>
              <a:t>AP</a:t>
            </a:r>
          </a:p>
        </p:txBody>
      </p:sp>
      <p:sp>
        <p:nvSpPr>
          <p:cNvPr id="50" name="Text Box 41">
            <a:extLst>
              <a:ext uri="{FF2B5EF4-FFF2-40B4-BE49-F238E27FC236}">
                <a16:creationId xmlns:a16="http://schemas.microsoft.com/office/drawing/2014/main" id="{1300CE18-0CEB-194F-B49C-E69348D458C1}"/>
              </a:ext>
            </a:extLst>
          </p:cNvPr>
          <p:cNvSpPr txBox="1">
            <a:spLocks noChangeArrowheads="1"/>
          </p:cNvSpPr>
          <p:nvPr/>
        </p:nvSpPr>
        <p:spPr bwMode="auto">
          <a:xfrm>
            <a:off x="2669026" y="1326143"/>
            <a:ext cx="350838"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A</a:t>
            </a:r>
          </a:p>
        </p:txBody>
      </p:sp>
      <p:sp>
        <p:nvSpPr>
          <p:cNvPr id="51" name="Text Box 42">
            <a:extLst>
              <a:ext uri="{FF2B5EF4-FFF2-40B4-BE49-F238E27FC236}">
                <a16:creationId xmlns:a16="http://schemas.microsoft.com/office/drawing/2014/main" id="{C15B4151-D54F-2E43-A559-187F3D2B8CC8}"/>
              </a:ext>
            </a:extLst>
          </p:cNvPr>
          <p:cNvSpPr txBox="1">
            <a:spLocks noChangeArrowheads="1"/>
          </p:cNvSpPr>
          <p:nvPr/>
        </p:nvSpPr>
        <p:spPr bwMode="auto">
          <a:xfrm>
            <a:off x="8266551" y="1324555"/>
            <a:ext cx="338138" cy="3698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B</a:t>
            </a:r>
          </a:p>
        </p:txBody>
      </p:sp>
      <p:sp>
        <p:nvSpPr>
          <p:cNvPr id="54" name="Line 44">
            <a:extLst>
              <a:ext uri="{FF2B5EF4-FFF2-40B4-BE49-F238E27FC236}">
                <a16:creationId xmlns:a16="http://schemas.microsoft.com/office/drawing/2014/main" id="{B0A88798-8C51-824C-BB8B-592E5F75F397}"/>
              </a:ext>
            </a:extLst>
          </p:cNvPr>
          <p:cNvSpPr>
            <a:spLocks noChangeShapeType="1"/>
          </p:cNvSpPr>
          <p:nvPr/>
        </p:nvSpPr>
        <p:spPr bwMode="auto">
          <a:xfrm>
            <a:off x="1340289" y="1811918"/>
            <a:ext cx="78359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 name="Group 70">
            <a:extLst>
              <a:ext uri="{FF2B5EF4-FFF2-40B4-BE49-F238E27FC236}">
                <a16:creationId xmlns:a16="http://schemas.microsoft.com/office/drawing/2014/main" id="{B5C9B155-B7CB-1B4C-A43D-E669314D7D9A}"/>
              </a:ext>
            </a:extLst>
          </p:cNvPr>
          <p:cNvGrpSpPr>
            <a:grpSpLocks/>
          </p:cNvGrpSpPr>
          <p:nvPr/>
        </p:nvGrpSpPr>
        <p:grpSpPr bwMode="auto">
          <a:xfrm>
            <a:off x="2386451" y="1978605"/>
            <a:ext cx="6553199" cy="817563"/>
            <a:chOff x="1128" y="1194"/>
            <a:chExt cx="4128" cy="515"/>
          </a:xfrm>
        </p:grpSpPr>
        <p:grpSp>
          <p:nvGrpSpPr>
            <p:cNvPr id="56" name="Group 9">
              <a:extLst>
                <a:ext uri="{FF2B5EF4-FFF2-40B4-BE49-F238E27FC236}">
                  <a16:creationId xmlns:a16="http://schemas.microsoft.com/office/drawing/2014/main" id="{72C745EB-2518-4F4A-A88F-39EDB9D92E84}"/>
                </a:ext>
              </a:extLst>
            </p:cNvPr>
            <p:cNvGrpSpPr>
              <a:grpSpLocks/>
            </p:cNvGrpSpPr>
            <p:nvPr/>
          </p:nvGrpSpPr>
          <p:grpSpPr bwMode="auto">
            <a:xfrm>
              <a:off x="1128" y="1194"/>
              <a:ext cx="4128" cy="515"/>
              <a:chOff x="587" y="1184"/>
              <a:chExt cx="4128" cy="515"/>
            </a:xfrm>
          </p:grpSpPr>
          <p:sp>
            <p:nvSpPr>
              <p:cNvPr id="59" name="Freeform 7">
                <a:extLst>
                  <a:ext uri="{FF2B5EF4-FFF2-40B4-BE49-F238E27FC236}">
                    <a16:creationId xmlns:a16="http://schemas.microsoft.com/office/drawing/2014/main" id="{E1649A62-E270-D04F-9E7D-3B8C12D2A570}"/>
                  </a:ext>
                </a:extLst>
              </p:cNvPr>
              <p:cNvSpPr>
                <a:spLocks/>
              </p:cNvSpPr>
              <p:nvPr/>
            </p:nvSpPr>
            <p:spPr bwMode="auto">
              <a:xfrm>
                <a:off x="594" y="1238"/>
                <a:ext cx="4121"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100000">
                    <a:schemeClr val="accent5">
                      <a:lumMod val="20000"/>
                      <a:lumOff val="80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Freeform 8">
                <a:extLst>
                  <a:ext uri="{FF2B5EF4-FFF2-40B4-BE49-F238E27FC236}">
                    <a16:creationId xmlns:a16="http://schemas.microsoft.com/office/drawing/2014/main" id="{1A155B4B-DC60-DB4E-A3D9-598BEE4423F5}"/>
                  </a:ext>
                </a:extLst>
              </p:cNvPr>
              <p:cNvSpPr>
                <a:spLocks/>
              </p:cNvSpPr>
              <p:nvPr/>
            </p:nvSpPr>
            <p:spPr bwMode="auto">
              <a:xfrm flipH="1">
                <a:off x="587" y="1184"/>
                <a:ext cx="4128"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99000">
                    <a:schemeClr val="accent5">
                      <a:lumMod val="20000"/>
                      <a:lumOff val="80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7" name="Text Box 51">
              <a:extLst>
                <a:ext uri="{FF2B5EF4-FFF2-40B4-BE49-F238E27FC236}">
                  <a16:creationId xmlns:a16="http://schemas.microsoft.com/office/drawing/2014/main" id="{18042E5E-B8DC-1E40-8C20-81D21EB6E024}"/>
                </a:ext>
              </a:extLst>
            </p:cNvPr>
            <p:cNvSpPr txBox="1">
              <a:spLocks noChangeArrowheads="1"/>
            </p:cNvSpPr>
            <p:nvPr/>
          </p:nvSpPr>
          <p:spPr bwMode="auto">
            <a:xfrm rot="356404">
              <a:off x="1544" y="1279"/>
              <a:ext cx="615"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RTS(A)</a:t>
              </a:r>
            </a:p>
          </p:txBody>
        </p:sp>
        <p:sp>
          <p:nvSpPr>
            <p:cNvPr id="58" name="Text Box 52">
              <a:extLst>
                <a:ext uri="{FF2B5EF4-FFF2-40B4-BE49-F238E27FC236}">
                  <a16:creationId xmlns:a16="http://schemas.microsoft.com/office/drawing/2014/main" id="{5887FEFC-6004-8742-A9EA-B9D54A2D526D}"/>
                </a:ext>
              </a:extLst>
            </p:cNvPr>
            <p:cNvSpPr txBox="1">
              <a:spLocks noChangeArrowheads="1"/>
            </p:cNvSpPr>
            <p:nvPr/>
          </p:nvSpPr>
          <p:spPr bwMode="auto">
            <a:xfrm rot="21245820">
              <a:off x="4490" y="1196"/>
              <a:ext cx="601"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RTS(B)</a:t>
              </a:r>
            </a:p>
          </p:txBody>
        </p:sp>
      </p:grpSp>
      <p:grpSp>
        <p:nvGrpSpPr>
          <p:cNvPr id="61" name="Group 68">
            <a:extLst>
              <a:ext uri="{FF2B5EF4-FFF2-40B4-BE49-F238E27FC236}">
                <a16:creationId xmlns:a16="http://schemas.microsoft.com/office/drawing/2014/main" id="{98848F57-B443-D64E-A40E-7A9F1DA9DBED}"/>
              </a:ext>
            </a:extLst>
          </p:cNvPr>
          <p:cNvGrpSpPr>
            <a:grpSpLocks/>
          </p:cNvGrpSpPr>
          <p:nvPr/>
        </p:nvGrpSpPr>
        <p:grpSpPr bwMode="auto">
          <a:xfrm>
            <a:off x="2395976" y="2777118"/>
            <a:ext cx="6486526" cy="1174750"/>
            <a:chOff x="1134" y="1697"/>
            <a:chExt cx="4086" cy="740"/>
          </a:xfrm>
        </p:grpSpPr>
        <p:sp>
          <p:nvSpPr>
            <p:cNvPr id="62" name="Freeform 48">
              <a:extLst>
                <a:ext uri="{FF2B5EF4-FFF2-40B4-BE49-F238E27FC236}">
                  <a16:creationId xmlns:a16="http://schemas.microsoft.com/office/drawing/2014/main" id="{F802FF6E-2848-2A4C-BB8D-931A8FD81ECB}"/>
                </a:ext>
              </a:extLst>
            </p:cNvPr>
            <p:cNvSpPr>
              <a:spLocks/>
            </p:cNvSpPr>
            <p:nvPr/>
          </p:nvSpPr>
          <p:spPr bwMode="auto">
            <a:xfrm>
              <a:off x="1134" y="1697"/>
              <a:ext cx="3642" cy="461"/>
            </a:xfrm>
            <a:custGeom>
              <a:avLst/>
              <a:gdLst>
                <a:gd name="T0" fmla="*/ 1 w 2996"/>
                <a:gd name="T1" fmla="*/ 0 h 461"/>
                <a:gd name="T2" fmla="*/ 9668 w 2996"/>
                <a:gd name="T3" fmla="*/ 298 h 461"/>
                <a:gd name="T4" fmla="*/ 9668 w 2996"/>
                <a:gd name="T5" fmla="*/ 461 h 461"/>
                <a:gd name="T6" fmla="*/ 0 w 2996"/>
                <a:gd name="T7" fmla="*/ 160 h 461"/>
                <a:gd name="T8" fmla="*/ 1 w 2996"/>
                <a:gd name="T9" fmla="*/ 0 h 4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6" h="461">
                  <a:moveTo>
                    <a:pt x="1" y="0"/>
                  </a:moveTo>
                  <a:lnTo>
                    <a:pt x="2996" y="298"/>
                  </a:lnTo>
                  <a:lnTo>
                    <a:pt x="2996" y="461"/>
                  </a:lnTo>
                  <a:lnTo>
                    <a:pt x="0" y="160"/>
                  </a:lnTo>
                  <a:lnTo>
                    <a:pt x="1" y="0"/>
                  </a:lnTo>
                  <a:close/>
                </a:path>
              </a:pathLst>
            </a:custGeom>
            <a:gradFill rotWithShape="1">
              <a:gsLst>
                <a:gs pos="0">
                  <a:schemeClr val="accent5">
                    <a:lumMod val="60000"/>
                    <a:lumOff val="40000"/>
                  </a:schemeClr>
                </a:gs>
                <a:gs pos="99000">
                  <a:schemeClr val="accent5">
                    <a:lumMod val="20000"/>
                    <a:lumOff val="80000"/>
                  </a:schemeClr>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 name="Text Box 54">
              <a:extLst>
                <a:ext uri="{FF2B5EF4-FFF2-40B4-BE49-F238E27FC236}">
                  <a16:creationId xmlns:a16="http://schemas.microsoft.com/office/drawing/2014/main" id="{209499D7-0BB1-E244-8335-0B09C21461FE}"/>
                </a:ext>
              </a:extLst>
            </p:cNvPr>
            <p:cNvSpPr txBox="1">
              <a:spLocks noChangeArrowheads="1"/>
            </p:cNvSpPr>
            <p:nvPr/>
          </p:nvSpPr>
          <p:spPr bwMode="auto">
            <a:xfrm rot="356404">
              <a:off x="1551" y="1738"/>
              <a:ext cx="615"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RTS(A)</a:t>
              </a:r>
            </a:p>
          </p:txBody>
        </p:sp>
        <p:sp>
          <p:nvSpPr>
            <p:cNvPr id="64" name="Freeform 56">
              <a:extLst>
                <a:ext uri="{FF2B5EF4-FFF2-40B4-BE49-F238E27FC236}">
                  <a16:creationId xmlns:a16="http://schemas.microsoft.com/office/drawing/2014/main" id="{29BE5B68-7534-AE42-894F-FC6E6CB25D79}"/>
                </a:ext>
              </a:extLst>
            </p:cNvPr>
            <p:cNvSpPr>
              <a:spLocks/>
            </p:cNvSpPr>
            <p:nvPr/>
          </p:nvSpPr>
          <p:spPr bwMode="auto">
            <a:xfrm>
              <a:off x="2960" y="2082"/>
              <a:ext cx="2260" cy="355"/>
            </a:xfrm>
            <a:custGeom>
              <a:avLst/>
              <a:gdLst>
                <a:gd name="T0" fmla="*/ 0 w 2260"/>
                <a:gd name="T1" fmla="*/ 0 h 355"/>
                <a:gd name="T2" fmla="*/ 2260 w 2260"/>
                <a:gd name="T3" fmla="*/ 186 h 355"/>
                <a:gd name="T4" fmla="*/ 2260 w 2260"/>
                <a:gd name="T5" fmla="*/ 355 h 355"/>
                <a:gd name="T6" fmla="*/ 0 w 2260"/>
                <a:gd name="T7" fmla="*/ 151 h 355"/>
                <a:gd name="T8" fmla="*/ 0 w 2260"/>
                <a:gd name="T9" fmla="*/ 0 h 3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0" h="355">
                  <a:moveTo>
                    <a:pt x="0" y="0"/>
                  </a:moveTo>
                  <a:lnTo>
                    <a:pt x="2260" y="186"/>
                  </a:lnTo>
                  <a:lnTo>
                    <a:pt x="2260" y="355"/>
                  </a:lnTo>
                  <a:lnTo>
                    <a:pt x="0" y="151"/>
                  </a:lnTo>
                  <a:lnTo>
                    <a:pt x="0" y="0"/>
                  </a:lnTo>
                  <a:close/>
                </a:path>
              </a:pathLst>
            </a:custGeom>
            <a:gradFill>
              <a:gsLst>
                <a:gs pos="100000">
                  <a:srgbClr val="EAE3F5"/>
                </a:gs>
                <a:gs pos="0">
                  <a:srgbClr val="CDBDE8"/>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5" name="Freeform 57">
              <a:extLst>
                <a:ext uri="{FF2B5EF4-FFF2-40B4-BE49-F238E27FC236}">
                  <a16:creationId xmlns:a16="http://schemas.microsoft.com/office/drawing/2014/main" id="{3B1968BC-1529-3D4A-962E-D401C6E5F7A3}"/>
                </a:ext>
              </a:extLst>
            </p:cNvPr>
            <p:cNvSpPr>
              <a:spLocks/>
            </p:cNvSpPr>
            <p:nvPr/>
          </p:nvSpPr>
          <p:spPr bwMode="auto">
            <a:xfrm>
              <a:off x="1137" y="2082"/>
              <a:ext cx="1831" cy="347"/>
            </a:xfrm>
            <a:custGeom>
              <a:avLst/>
              <a:gdLst>
                <a:gd name="T0" fmla="*/ 1860 w 1860"/>
                <a:gd name="T1" fmla="*/ 0 h 347"/>
                <a:gd name="T2" fmla="*/ 0 w 1860"/>
                <a:gd name="T3" fmla="*/ 179 h 347"/>
                <a:gd name="T4" fmla="*/ 0 w 1860"/>
                <a:gd name="T5" fmla="*/ 347 h 347"/>
                <a:gd name="T6" fmla="*/ 1860 w 1860"/>
                <a:gd name="T7" fmla="*/ 151 h 347"/>
                <a:gd name="T8" fmla="*/ 1860 w 1860"/>
                <a:gd name="T9" fmla="*/ 0 h 3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0" h="347">
                  <a:moveTo>
                    <a:pt x="1860" y="0"/>
                  </a:moveTo>
                  <a:lnTo>
                    <a:pt x="0" y="179"/>
                  </a:lnTo>
                  <a:lnTo>
                    <a:pt x="0" y="347"/>
                  </a:lnTo>
                  <a:lnTo>
                    <a:pt x="1860" y="151"/>
                  </a:lnTo>
                  <a:lnTo>
                    <a:pt x="1860" y="0"/>
                  </a:lnTo>
                  <a:close/>
                </a:path>
              </a:pathLst>
            </a:custGeom>
            <a:gradFill>
              <a:gsLst>
                <a:gs pos="0">
                  <a:srgbClr val="E4DBF3"/>
                </a:gs>
                <a:gs pos="100000">
                  <a:srgbClr val="CDBDE8"/>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6" name="Text Box 58">
              <a:extLst>
                <a:ext uri="{FF2B5EF4-FFF2-40B4-BE49-F238E27FC236}">
                  <a16:creationId xmlns:a16="http://schemas.microsoft.com/office/drawing/2014/main" id="{C0C2C1BA-91FF-224E-A246-0B05B1746BEB}"/>
                </a:ext>
              </a:extLst>
            </p:cNvPr>
            <p:cNvSpPr txBox="1">
              <a:spLocks noChangeArrowheads="1"/>
            </p:cNvSpPr>
            <p:nvPr/>
          </p:nvSpPr>
          <p:spPr bwMode="auto">
            <a:xfrm rot="-379204">
              <a:off x="1584" y="2157"/>
              <a:ext cx="612"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CTS(A)</a:t>
              </a:r>
            </a:p>
          </p:txBody>
        </p:sp>
        <p:sp>
          <p:nvSpPr>
            <p:cNvPr id="67" name="Text Box 59">
              <a:extLst>
                <a:ext uri="{FF2B5EF4-FFF2-40B4-BE49-F238E27FC236}">
                  <a16:creationId xmlns:a16="http://schemas.microsoft.com/office/drawing/2014/main" id="{EB9E4AF6-51F3-ED4F-B073-A7D914972F3E}"/>
                </a:ext>
              </a:extLst>
            </p:cNvPr>
            <p:cNvSpPr txBox="1">
              <a:spLocks noChangeArrowheads="1"/>
            </p:cNvSpPr>
            <p:nvPr/>
          </p:nvSpPr>
          <p:spPr bwMode="auto">
            <a:xfrm rot="276164">
              <a:off x="3816" y="2147"/>
              <a:ext cx="612"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CTS(A)</a:t>
              </a:r>
            </a:p>
          </p:txBody>
        </p:sp>
      </p:grpSp>
      <p:grpSp>
        <p:nvGrpSpPr>
          <p:cNvPr id="68" name="Group 69">
            <a:extLst>
              <a:ext uri="{FF2B5EF4-FFF2-40B4-BE49-F238E27FC236}">
                <a16:creationId xmlns:a16="http://schemas.microsoft.com/office/drawing/2014/main" id="{C9129164-32D4-5B48-854B-478611C1D69B}"/>
              </a:ext>
            </a:extLst>
          </p:cNvPr>
          <p:cNvGrpSpPr>
            <a:grpSpLocks/>
          </p:cNvGrpSpPr>
          <p:nvPr/>
        </p:nvGrpSpPr>
        <p:grpSpPr bwMode="auto">
          <a:xfrm>
            <a:off x="2386451" y="4039180"/>
            <a:ext cx="6553201" cy="2174875"/>
            <a:chOff x="1128" y="2492"/>
            <a:chExt cx="4128" cy="1370"/>
          </a:xfrm>
        </p:grpSpPr>
        <p:sp>
          <p:nvSpPr>
            <p:cNvPr id="69" name="Freeform 60">
              <a:extLst>
                <a:ext uri="{FF2B5EF4-FFF2-40B4-BE49-F238E27FC236}">
                  <a16:creationId xmlns:a16="http://schemas.microsoft.com/office/drawing/2014/main" id="{61752D4D-8298-AD4B-B9D2-D2DED1E2F9E2}"/>
                </a:ext>
              </a:extLst>
            </p:cNvPr>
            <p:cNvSpPr>
              <a:spLocks/>
            </p:cNvSpPr>
            <p:nvPr/>
          </p:nvSpPr>
          <p:spPr bwMode="auto">
            <a:xfrm>
              <a:off x="1128" y="2492"/>
              <a:ext cx="4128" cy="1134"/>
            </a:xfrm>
            <a:custGeom>
              <a:avLst/>
              <a:gdLst>
                <a:gd name="T0" fmla="*/ 0 w 3652"/>
                <a:gd name="T1" fmla="*/ 0 h 1134"/>
                <a:gd name="T2" fmla="*/ 3652 w 3652"/>
                <a:gd name="T3" fmla="*/ 318 h 1134"/>
                <a:gd name="T4" fmla="*/ 3652 w 3652"/>
                <a:gd name="T5" fmla="*/ 1134 h 1134"/>
                <a:gd name="T6" fmla="*/ 1 w 3652"/>
                <a:gd name="T7" fmla="*/ 787 h 1134"/>
                <a:gd name="T8" fmla="*/ 0 w 3652"/>
                <a:gd name="T9" fmla="*/ 0 h 11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52" h="1134">
                  <a:moveTo>
                    <a:pt x="0" y="0"/>
                  </a:moveTo>
                  <a:lnTo>
                    <a:pt x="3652" y="318"/>
                  </a:lnTo>
                  <a:lnTo>
                    <a:pt x="3652" y="1134"/>
                  </a:lnTo>
                  <a:lnTo>
                    <a:pt x="1" y="787"/>
                  </a:lnTo>
                  <a:lnTo>
                    <a:pt x="0" y="0"/>
                  </a:lnTo>
                  <a:close/>
                </a:path>
              </a:pathLst>
            </a:custGeom>
            <a:gradFill rotWithShape="1">
              <a:gsLst>
                <a:gs pos="100000">
                  <a:srgbClr val="00B050"/>
                </a:gs>
                <a:gs pos="0">
                  <a:srgbClr val="00B050"/>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 name="Text Box 61">
              <a:extLst>
                <a:ext uri="{FF2B5EF4-FFF2-40B4-BE49-F238E27FC236}">
                  <a16:creationId xmlns:a16="http://schemas.microsoft.com/office/drawing/2014/main" id="{1C858E66-F881-2349-9632-3938A5573061}"/>
                </a:ext>
              </a:extLst>
            </p:cNvPr>
            <p:cNvSpPr txBox="1">
              <a:spLocks noChangeArrowheads="1"/>
            </p:cNvSpPr>
            <p:nvPr/>
          </p:nvSpPr>
          <p:spPr bwMode="auto">
            <a:xfrm>
              <a:off x="1594" y="2814"/>
              <a:ext cx="113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5000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DATA (A)</a:t>
              </a:r>
            </a:p>
          </p:txBody>
        </p:sp>
        <p:sp>
          <p:nvSpPr>
            <p:cNvPr id="71" name="Freeform 62">
              <a:extLst>
                <a:ext uri="{FF2B5EF4-FFF2-40B4-BE49-F238E27FC236}">
                  <a16:creationId xmlns:a16="http://schemas.microsoft.com/office/drawing/2014/main" id="{835BC1D8-E6BA-1941-80A9-2C5FA5DB4213}"/>
                </a:ext>
              </a:extLst>
            </p:cNvPr>
            <p:cNvSpPr>
              <a:spLocks/>
            </p:cNvSpPr>
            <p:nvPr/>
          </p:nvSpPr>
          <p:spPr bwMode="auto">
            <a:xfrm>
              <a:off x="2976" y="3507"/>
              <a:ext cx="2260" cy="355"/>
            </a:xfrm>
            <a:custGeom>
              <a:avLst/>
              <a:gdLst>
                <a:gd name="T0" fmla="*/ 0 w 2260"/>
                <a:gd name="T1" fmla="*/ 0 h 355"/>
                <a:gd name="T2" fmla="*/ 2260 w 2260"/>
                <a:gd name="T3" fmla="*/ 186 h 355"/>
                <a:gd name="T4" fmla="*/ 2260 w 2260"/>
                <a:gd name="T5" fmla="*/ 355 h 355"/>
                <a:gd name="T6" fmla="*/ 0 w 2260"/>
                <a:gd name="T7" fmla="*/ 151 h 355"/>
                <a:gd name="T8" fmla="*/ 0 w 2260"/>
                <a:gd name="T9" fmla="*/ 0 h 3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0" h="355">
                  <a:moveTo>
                    <a:pt x="0" y="0"/>
                  </a:moveTo>
                  <a:lnTo>
                    <a:pt x="2260" y="186"/>
                  </a:lnTo>
                  <a:lnTo>
                    <a:pt x="2260" y="355"/>
                  </a:lnTo>
                  <a:lnTo>
                    <a:pt x="0" y="151"/>
                  </a:lnTo>
                  <a:lnTo>
                    <a:pt x="0" y="0"/>
                  </a:lnTo>
                  <a:close/>
                </a:path>
              </a:pathLst>
            </a:custGeom>
            <a:gradFill>
              <a:gsLst>
                <a:gs pos="100000">
                  <a:srgbClr val="EAE3F5"/>
                </a:gs>
                <a:gs pos="0">
                  <a:srgbClr val="CDBDE8"/>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 name="Freeform 63">
              <a:extLst>
                <a:ext uri="{FF2B5EF4-FFF2-40B4-BE49-F238E27FC236}">
                  <a16:creationId xmlns:a16="http://schemas.microsoft.com/office/drawing/2014/main" id="{930C8B83-C511-364F-B285-9B194E178FDB}"/>
                </a:ext>
              </a:extLst>
            </p:cNvPr>
            <p:cNvSpPr>
              <a:spLocks/>
            </p:cNvSpPr>
            <p:nvPr/>
          </p:nvSpPr>
          <p:spPr bwMode="auto">
            <a:xfrm>
              <a:off x="1137" y="3508"/>
              <a:ext cx="1843" cy="347"/>
            </a:xfrm>
            <a:custGeom>
              <a:avLst/>
              <a:gdLst>
                <a:gd name="T0" fmla="*/ 1860 w 1860"/>
                <a:gd name="T1" fmla="*/ 0 h 347"/>
                <a:gd name="T2" fmla="*/ 0 w 1860"/>
                <a:gd name="T3" fmla="*/ 179 h 347"/>
                <a:gd name="T4" fmla="*/ 0 w 1860"/>
                <a:gd name="T5" fmla="*/ 347 h 347"/>
                <a:gd name="T6" fmla="*/ 1860 w 1860"/>
                <a:gd name="T7" fmla="*/ 151 h 347"/>
                <a:gd name="T8" fmla="*/ 1860 w 1860"/>
                <a:gd name="T9" fmla="*/ 0 h 3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60" h="347">
                  <a:moveTo>
                    <a:pt x="1860" y="0"/>
                  </a:moveTo>
                  <a:lnTo>
                    <a:pt x="0" y="179"/>
                  </a:lnTo>
                  <a:lnTo>
                    <a:pt x="0" y="347"/>
                  </a:lnTo>
                  <a:lnTo>
                    <a:pt x="1860" y="151"/>
                  </a:lnTo>
                  <a:lnTo>
                    <a:pt x="1860" y="0"/>
                  </a:lnTo>
                  <a:close/>
                </a:path>
              </a:pathLst>
            </a:custGeom>
            <a:gradFill>
              <a:gsLst>
                <a:gs pos="100000">
                  <a:srgbClr val="EAE3F5"/>
                </a:gs>
                <a:gs pos="0">
                  <a:srgbClr val="CDBDE8"/>
                </a:gs>
              </a:gsLst>
              <a:lin ang="108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Text Box 64">
              <a:extLst>
                <a:ext uri="{FF2B5EF4-FFF2-40B4-BE49-F238E27FC236}">
                  <a16:creationId xmlns:a16="http://schemas.microsoft.com/office/drawing/2014/main" id="{80925179-49BC-2349-8992-75BB30FCD54F}"/>
                </a:ext>
              </a:extLst>
            </p:cNvPr>
            <p:cNvSpPr txBox="1">
              <a:spLocks noChangeArrowheads="1"/>
            </p:cNvSpPr>
            <p:nvPr/>
          </p:nvSpPr>
          <p:spPr bwMode="auto">
            <a:xfrm rot="-379204">
              <a:off x="1600" y="3582"/>
              <a:ext cx="607"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ACK(A)</a:t>
              </a:r>
            </a:p>
          </p:txBody>
        </p:sp>
        <p:sp>
          <p:nvSpPr>
            <p:cNvPr id="74" name="Text Box 65">
              <a:extLst>
                <a:ext uri="{FF2B5EF4-FFF2-40B4-BE49-F238E27FC236}">
                  <a16:creationId xmlns:a16="http://schemas.microsoft.com/office/drawing/2014/main" id="{E7403CA7-E600-0C4C-A60D-9BA8AB2972F9}"/>
                </a:ext>
              </a:extLst>
            </p:cNvPr>
            <p:cNvSpPr txBox="1">
              <a:spLocks noChangeArrowheads="1"/>
            </p:cNvSpPr>
            <p:nvPr/>
          </p:nvSpPr>
          <p:spPr bwMode="auto">
            <a:xfrm rot="276164">
              <a:off x="3832" y="3572"/>
              <a:ext cx="607" cy="2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ACK(A)</a:t>
              </a:r>
            </a:p>
          </p:txBody>
        </p:sp>
      </p:grpSp>
      <p:grpSp>
        <p:nvGrpSpPr>
          <p:cNvPr id="75" name="Group 66">
            <a:extLst>
              <a:ext uri="{FF2B5EF4-FFF2-40B4-BE49-F238E27FC236}">
                <a16:creationId xmlns:a16="http://schemas.microsoft.com/office/drawing/2014/main" id="{F05D0514-260E-1E43-8388-78F33D7F0C1D}"/>
              </a:ext>
            </a:extLst>
          </p:cNvPr>
          <p:cNvGrpSpPr>
            <a:grpSpLocks/>
          </p:cNvGrpSpPr>
          <p:nvPr/>
        </p:nvGrpSpPr>
        <p:grpSpPr bwMode="auto">
          <a:xfrm>
            <a:off x="5013764" y="2129418"/>
            <a:ext cx="3109912" cy="715962"/>
            <a:chOff x="2596" y="1330"/>
            <a:chExt cx="1959" cy="451"/>
          </a:xfrm>
        </p:grpSpPr>
        <p:sp>
          <p:nvSpPr>
            <p:cNvPr id="76" name="AutoShape 10">
              <a:extLst>
                <a:ext uri="{FF2B5EF4-FFF2-40B4-BE49-F238E27FC236}">
                  <a16:creationId xmlns:a16="http://schemas.microsoft.com/office/drawing/2014/main" id="{832EF9D7-69BC-5545-AB6F-734341503003}"/>
                </a:ext>
              </a:extLst>
            </p:cNvPr>
            <p:cNvSpPr>
              <a:spLocks noChangeArrowheads="1"/>
            </p:cNvSpPr>
            <p:nvPr/>
          </p:nvSpPr>
          <p:spPr bwMode="auto">
            <a:xfrm>
              <a:off x="2596" y="1330"/>
              <a:ext cx="683" cy="293"/>
            </a:xfrm>
            <a:prstGeom prst="irregularSeal1">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77" name="Text Box 11">
              <a:extLst>
                <a:ext uri="{FF2B5EF4-FFF2-40B4-BE49-F238E27FC236}">
                  <a16:creationId xmlns:a16="http://schemas.microsoft.com/office/drawing/2014/main" id="{575A100D-49B2-0D44-9324-89E1FB018D61}"/>
                </a:ext>
              </a:extLst>
            </p:cNvPr>
            <p:cNvSpPr txBox="1">
              <a:spLocks noChangeArrowheads="1"/>
            </p:cNvSpPr>
            <p:nvPr/>
          </p:nvSpPr>
          <p:spPr bwMode="auto">
            <a:xfrm>
              <a:off x="2778" y="1550"/>
              <a:ext cx="1777"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lvl="0" eaLnBrk="0" fontAlgn="base" hangingPunct="0">
                <a:spcBef>
                  <a:spcPct val="0"/>
                </a:spcBef>
                <a:spcAft>
                  <a:spcPct val="0"/>
                </a:spcAft>
                <a:defRPr/>
              </a:pPr>
              <a:r>
                <a:rPr lang="en-US" kern="0" dirty="0" err="1">
                  <a:solidFill>
                    <a:srgbClr val="000000"/>
                  </a:solidFill>
                  <a:latin typeface="Arial" charset="0"/>
                  <a:cs typeface="Arial" charset="0"/>
                </a:rPr>
                <a:t>colisão</a:t>
              </a:r>
              <a:r>
                <a:rPr lang="en-US" kern="0" dirty="0">
                  <a:solidFill>
                    <a:srgbClr val="000000"/>
                  </a:solidFill>
                  <a:latin typeface="Arial" charset="0"/>
                  <a:cs typeface="Arial" charset="0"/>
                </a:rPr>
                <a:t> de </a:t>
              </a:r>
              <a:r>
                <a:rPr lang="en-US" kern="0" dirty="0" err="1">
                  <a:solidFill>
                    <a:srgbClr val="000000"/>
                  </a:solidFill>
                  <a:latin typeface="Arial" charset="0"/>
                  <a:cs typeface="Arial" charset="0"/>
                </a:rPr>
                <a:t>reserva</a:t>
              </a: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78" name="Group 77">
            <a:extLst>
              <a:ext uri="{FF2B5EF4-FFF2-40B4-BE49-F238E27FC236}">
                <a16:creationId xmlns:a16="http://schemas.microsoft.com/office/drawing/2014/main" id="{3BF24F12-CE7B-D443-8C15-F591194A251A}"/>
              </a:ext>
            </a:extLst>
          </p:cNvPr>
          <p:cNvGrpSpPr>
            <a:grpSpLocks/>
          </p:cNvGrpSpPr>
          <p:nvPr/>
        </p:nvGrpSpPr>
        <p:grpSpPr bwMode="auto">
          <a:xfrm>
            <a:off x="8939651" y="3755018"/>
            <a:ext cx="1261884" cy="2548800"/>
            <a:chOff x="8205350" y="3671888"/>
            <a:chExt cx="1261884" cy="2548800"/>
          </a:xfrm>
        </p:grpSpPr>
        <p:sp>
          <p:nvSpPr>
            <p:cNvPr id="79" name="Line 71">
              <a:extLst>
                <a:ext uri="{FF2B5EF4-FFF2-40B4-BE49-F238E27FC236}">
                  <a16:creationId xmlns:a16="http://schemas.microsoft.com/office/drawing/2014/main" id="{8861D341-8C8D-1748-B284-6F9756322A4C}"/>
                </a:ext>
              </a:extLst>
            </p:cNvPr>
            <p:cNvSpPr>
              <a:spLocks noChangeShapeType="1"/>
            </p:cNvSpPr>
            <p:nvPr/>
          </p:nvSpPr>
          <p:spPr bwMode="auto">
            <a:xfrm>
              <a:off x="8428038" y="3671888"/>
              <a:ext cx="0" cy="2548800"/>
            </a:xfrm>
            <a:prstGeom prst="line">
              <a:avLst/>
            </a:prstGeom>
            <a:noFill/>
            <a:ln w="28575">
              <a:solidFill>
                <a:srgbClr val="000000"/>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Text Box 72">
              <a:extLst>
                <a:ext uri="{FF2B5EF4-FFF2-40B4-BE49-F238E27FC236}">
                  <a16:creationId xmlns:a16="http://schemas.microsoft.com/office/drawing/2014/main" id="{36ECAC2C-38BD-2145-8811-D01C7C880467}"/>
                </a:ext>
              </a:extLst>
            </p:cNvPr>
            <p:cNvSpPr txBox="1">
              <a:spLocks noChangeArrowheads="1"/>
            </p:cNvSpPr>
            <p:nvPr/>
          </p:nvSpPr>
          <p:spPr bwMode="auto">
            <a:xfrm>
              <a:off x="8205350" y="4689475"/>
              <a:ext cx="1261884" cy="369332"/>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Arial" charset="0"/>
                  <a:ea typeface="ＭＳ Ｐゴシック" charset="0"/>
                  <a:cs typeface="Arial" charset="0"/>
                </a:rPr>
                <a:t>adiamento</a:t>
              </a: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81" name="Group 361">
            <a:extLst>
              <a:ext uri="{FF2B5EF4-FFF2-40B4-BE49-F238E27FC236}">
                <a16:creationId xmlns:a16="http://schemas.microsoft.com/office/drawing/2014/main" id="{DC6E86CC-64EA-0E4F-A3DA-0C7FF44F1C9F}"/>
              </a:ext>
            </a:extLst>
          </p:cNvPr>
          <p:cNvGrpSpPr>
            <a:grpSpLocks/>
          </p:cNvGrpSpPr>
          <p:nvPr/>
        </p:nvGrpSpPr>
        <p:grpSpPr bwMode="auto">
          <a:xfrm>
            <a:off x="4923276" y="1200730"/>
            <a:ext cx="650875" cy="561975"/>
            <a:chOff x="2967" y="478"/>
            <a:chExt cx="788" cy="625"/>
          </a:xfrm>
        </p:grpSpPr>
        <p:pic>
          <p:nvPicPr>
            <p:cNvPr id="82" name="Picture 358" descr="access_point_stylized_small">
              <a:extLst>
                <a:ext uri="{FF2B5EF4-FFF2-40B4-BE49-F238E27FC236}">
                  <a16:creationId xmlns:a16="http://schemas.microsoft.com/office/drawing/2014/main" id="{ACF5FCAA-0076-D945-A436-4B3616F2A6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3" name="Picture 360" descr="antenna_radiation_stylized">
              <a:extLst>
                <a:ext uri="{FF2B5EF4-FFF2-40B4-BE49-F238E27FC236}">
                  <a16:creationId xmlns:a16="http://schemas.microsoft.com/office/drawing/2014/main" id="{F33EA2B5-9337-7F4E-AA4E-DD2845CBD7B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4" name="Group 356">
            <a:extLst>
              <a:ext uri="{FF2B5EF4-FFF2-40B4-BE49-F238E27FC236}">
                <a16:creationId xmlns:a16="http://schemas.microsoft.com/office/drawing/2014/main" id="{11578272-6776-B94A-AAF0-9F563045AD45}"/>
              </a:ext>
            </a:extLst>
          </p:cNvPr>
          <p:cNvGrpSpPr>
            <a:grpSpLocks/>
          </p:cNvGrpSpPr>
          <p:nvPr/>
        </p:nvGrpSpPr>
        <p:grpSpPr bwMode="auto">
          <a:xfrm>
            <a:off x="2110226" y="1140405"/>
            <a:ext cx="609600" cy="598488"/>
            <a:chOff x="313" y="1497"/>
            <a:chExt cx="1152" cy="1014"/>
          </a:xfrm>
        </p:grpSpPr>
        <p:pic>
          <p:nvPicPr>
            <p:cNvPr id="85" name="Picture 354" descr="laptop_stylized_small">
              <a:extLst>
                <a:ext uri="{FF2B5EF4-FFF2-40B4-BE49-F238E27FC236}">
                  <a16:creationId xmlns:a16="http://schemas.microsoft.com/office/drawing/2014/main" id="{E256E2DD-3C54-0549-A903-4CAE5BCEDA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6" name="Picture 355" descr="antenna_stylized">
              <a:extLst>
                <a:ext uri="{FF2B5EF4-FFF2-40B4-BE49-F238E27FC236}">
                  <a16:creationId xmlns:a16="http://schemas.microsoft.com/office/drawing/2014/main" id="{93764C0E-BB21-0A41-9D23-7F9259FB507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7" name="Group 356">
            <a:extLst>
              <a:ext uri="{FF2B5EF4-FFF2-40B4-BE49-F238E27FC236}">
                <a16:creationId xmlns:a16="http://schemas.microsoft.com/office/drawing/2014/main" id="{62EC1392-7192-674C-9F39-338C35E2F689}"/>
              </a:ext>
            </a:extLst>
          </p:cNvPr>
          <p:cNvGrpSpPr>
            <a:grpSpLocks/>
          </p:cNvGrpSpPr>
          <p:nvPr/>
        </p:nvGrpSpPr>
        <p:grpSpPr bwMode="auto">
          <a:xfrm>
            <a:off x="8561826" y="1170568"/>
            <a:ext cx="609600" cy="598487"/>
            <a:chOff x="313" y="1497"/>
            <a:chExt cx="1152" cy="1014"/>
          </a:xfrm>
        </p:grpSpPr>
        <p:pic>
          <p:nvPicPr>
            <p:cNvPr id="88" name="Picture 354" descr="laptop_stylized_small">
              <a:extLst>
                <a:ext uri="{FF2B5EF4-FFF2-40B4-BE49-F238E27FC236}">
                  <a16:creationId xmlns:a16="http://schemas.microsoft.com/office/drawing/2014/main" id="{B6D6F070-5327-4042-9FC7-74F8D22287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9" name="Picture 355" descr="antenna_stylized">
              <a:extLst>
                <a:ext uri="{FF2B5EF4-FFF2-40B4-BE49-F238E27FC236}">
                  <a16:creationId xmlns:a16="http://schemas.microsoft.com/office/drawing/2014/main" id="{EBDBBDB2-0438-8041-89B1-F3D300C6F25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cxnSp>
        <p:nvCxnSpPr>
          <p:cNvPr id="91" name="Straight Arrow Connector 90">
            <a:extLst>
              <a:ext uri="{FF2B5EF4-FFF2-40B4-BE49-F238E27FC236}">
                <a16:creationId xmlns:a16="http://schemas.microsoft.com/office/drawing/2014/main" id="{B692E6CB-15CD-2240-9932-047722556C45}"/>
              </a:ext>
            </a:extLst>
          </p:cNvPr>
          <p:cNvCxnSpPr/>
          <p:nvPr/>
        </p:nvCxnSpPr>
        <p:spPr>
          <a:xfrm>
            <a:off x="1745679" y="2008911"/>
            <a:ext cx="0" cy="381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3" name="Text Box 46">
            <a:extLst>
              <a:ext uri="{FF2B5EF4-FFF2-40B4-BE49-F238E27FC236}">
                <a16:creationId xmlns:a16="http://schemas.microsoft.com/office/drawing/2014/main" id="{F0293F4D-BED0-464C-94AF-66657377FEF3}"/>
              </a:ext>
            </a:extLst>
          </p:cNvPr>
          <p:cNvSpPr txBox="1">
            <a:spLocks noChangeArrowheads="1"/>
          </p:cNvSpPr>
          <p:nvPr/>
        </p:nvSpPr>
        <p:spPr bwMode="auto">
          <a:xfrm>
            <a:off x="1421972" y="4165386"/>
            <a:ext cx="825867" cy="36933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dirty="0">
                <a:solidFill>
                  <a:srgbClr val="000000"/>
                </a:solidFill>
                <a:latin typeface="Arial" charset="0"/>
                <a:cs typeface="Arial" charset="0"/>
              </a:rPr>
              <a:t>tempo</a:t>
            </a:r>
          </a:p>
        </p:txBody>
      </p:sp>
      <p:sp>
        <p:nvSpPr>
          <p:cNvPr id="5" name="Slide Number Placeholder 4">
            <a:extLst>
              <a:ext uri="{FF2B5EF4-FFF2-40B4-BE49-F238E27FC236}">
                <a16:creationId xmlns:a16="http://schemas.microsoft.com/office/drawing/2014/main" id="{0AF8F8C5-213B-BCAB-F22F-BF3DAF1DD078}"/>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65</a:t>
            </a:fld>
            <a:endParaRPr lang="en-US" dirty="0"/>
          </a:p>
        </p:txBody>
      </p:sp>
    </p:spTree>
    <p:extLst>
      <p:ext uri="{BB962C8B-B14F-4D97-AF65-F5344CB8AC3E}">
        <p14:creationId xmlns:p14="http://schemas.microsoft.com/office/powerpoint/2010/main" val="35598099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wipe(up)">
                                      <p:cBhvr>
                                        <p:cTn id="7" dur="1000"/>
                                        <p:tgtEl>
                                          <p:spTgt spid="55"/>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dissolve">
                                      <p:cBhvr>
                                        <p:cTn id="11" dur="500"/>
                                        <p:tgtEl>
                                          <p:spTgt spid="7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61"/>
                                        </p:tgtEl>
                                        <p:attrNameLst>
                                          <p:attrName>style.visibility</p:attrName>
                                        </p:attrNameLst>
                                      </p:cBhvr>
                                      <p:to>
                                        <p:strVal val="visible"/>
                                      </p:to>
                                    </p:set>
                                    <p:animEffect transition="in" filter="wipe(up)">
                                      <p:cBhvr>
                                        <p:cTn id="16" dur="1000"/>
                                        <p:tgtEl>
                                          <p:spTgt spid="61"/>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dissolve">
                                      <p:cBhvr>
                                        <p:cTn id="21" dur="500"/>
                                        <p:tgtEl>
                                          <p:spTgt spid="7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68"/>
                                        </p:tgtEl>
                                        <p:attrNameLst>
                                          <p:attrName>style.visibility</p:attrName>
                                        </p:attrNameLst>
                                      </p:cBhvr>
                                      <p:to>
                                        <p:strVal val="visible"/>
                                      </p:to>
                                    </p:set>
                                    <p:animEffect transition="in" filter="wipe(up)">
                                      <p:cBhvr>
                                        <p:cTn id="26"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B3EB40-8FA7-F06C-0F10-89C1D590E1B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F304D5E-871F-F2D9-26E0-901D28FFF9ED}"/>
              </a:ext>
            </a:extLst>
          </p:cNvPr>
          <p:cNvSpPr>
            <a:spLocks noGrp="1"/>
          </p:cNvSpPr>
          <p:nvPr>
            <p:ph type="title"/>
          </p:nvPr>
        </p:nvSpPr>
        <p:spPr>
          <a:xfrm>
            <a:off x="787400" y="235921"/>
            <a:ext cx="10515600" cy="894622"/>
          </a:xfrm>
        </p:spPr>
        <p:txBody>
          <a:bodyPr>
            <a:normAutofit fontScale="90000"/>
          </a:bodyPr>
          <a:lstStyle/>
          <a:p>
            <a:r>
              <a:rPr lang="pt-BR" dirty="0"/>
              <a:t>Compatibilidade com versões anteriores: desafiadora</a:t>
            </a:r>
            <a:endParaRPr lang="en-US" dirty="0"/>
          </a:p>
        </p:txBody>
      </p:sp>
      <p:graphicFrame>
        <p:nvGraphicFramePr>
          <p:cNvPr id="4" name="Table 3">
            <a:extLst>
              <a:ext uri="{FF2B5EF4-FFF2-40B4-BE49-F238E27FC236}">
                <a16:creationId xmlns:a16="http://schemas.microsoft.com/office/drawing/2014/main" id="{57936D62-4DD0-A7EC-72EB-C14BAFCC2B35}"/>
              </a:ext>
            </a:extLst>
          </p:cNvPr>
          <p:cNvGraphicFramePr>
            <a:graphicFrameLocks noGrp="1"/>
          </p:cNvGraphicFramePr>
          <p:nvPr>
            <p:extLst>
              <p:ext uri="{D42A27DB-BD31-4B8C-83A1-F6EECF244321}">
                <p14:modId xmlns:p14="http://schemas.microsoft.com/office/powerpoint/2010/main" val="1609160185"/>
              </p:ext>
            </p:extLst>
          </p:nvPr>
        </p:nvGraphicFramePr>
        <p:xfrm>
          <a:off x="682513" y="1317111"/>
          <a:ext cx="10826974" cy="3383868"/>
        </p:xfrm>
        <a:graphic>
          <a:graphicData uri="http://schemas.openxmlformats.org/drawingml/2006/table">
            <a:tbl>
              <a:tblPr firstRow="1" firstCol="1" bandRow="1">
                <a:tableStyleId>{5C22544A-7EE6-4342-B048-85BDC9FD1C3A}</a:tableStyleId>
              </a:tblPr>
              <a:tblGrid>
                <a:gridCol w="1388379">
                  <a:extLst>
                    <a:ext uri="{9D8B030D-6E8A-4147-A177-3AD203B41FA5}">
                      <a16:colId xmlns:a16="http://schemas.microsoft.com/office/drawing/2014/main" val="502850352"/>
                    </a:ext>
                  </a:extLst>
                </a:gridCol>
                <a:gridCol w="1151581">
                  <a:extLst>
                    <a:ext uri="{9D8B030D-6E8A-4147-A177-3AD203B41FA5}">
                      <a16:colId xmlns:a16="http://schemas.microsoft.com/office/drawing/2014/main" val="1472853521"/>
                    </a:ext>
                  </a:extLst>
                </a:gridCol>
                <a:gridCol w="993555">
                  <a:extLst>
                    <a:ext uri="{9D8B030D-6E8A-4147-A177-3AD203B41FA5}">
                      <a16:colId xmlns:a16="http://schemas.microsoft.com/office/drawing/2014/main" val="1529173238"/>
                    </a:ext>
                  </a:extLst>
                </a:gridCol>
                <a:gridCol w="1612919">
                  <a:extLst>
                    <a:ext uri="{9D8B030D-6E8A-4147-A177-3AD203B41FA5}">
                      <a16:colId xmlns:a16="http://schemas.microsoft.com/office/drawing/2014/main" val="1772604659"/>
                    </a:ext>
                  </a:extLst>
                </a:gridCol>
                <a:gridCol w="1391724">
                  <a:extLst>
                    <a:ext uri="{9D8B030D-6E8A-4147-A177-3AD203B41FA5}">
                      <a16:colId xmlns:a16="http://schemas.microsoft.com/office/drawing/2014/main" val="3777680295"/>
                    </a:ext>
                  </a:extLst>
                </a:gridCol>
                <a:gridCol w="1752892">
                  <a:extLst>
                    <a:ext uri="{9D8B030D-6E8A-4147-A177-3AD203B41FA5}">
                      <a16:colId xmlns:a16="http://schemas.microsoft.com/office/drawing/2014/main" val="4198855130"/>
                    </a:ext>
                  </a:extLst>
                </a:gridCol>
                <a:gridCol w="2535924">
                  <a:extLst>
                    <a:ext uri="{9D8B030D-6E8A-4147-A177-3AD203B41FA5}">
                      <a16:colId xmlns:a16="http://schemas.microsoft.com/office/drawing/2014/main" val="1168667967"/>
                    </a:ext>
                  </a:extLst>
                </a:gridCol>
              </a:tblGrid>
              <a:tr h="884508">
                <a:tc>
                  <a:txBody>
                    <a:bodyPr/>
                    <a:lstStyle/>
                    <a:p>
                      <a:pPr marL="0" marR="0">
                        <a:spcBef>
                          <a:spcPts val="0"/>
                        </a:spcBef>
                        <a:spcAft>
                          <a:spcPts val="0"/>
                        </a:spcAft>
                      </a:pPr>
                      <a:r>
                        <a:rPr lang="en-US" sz="2000" kern="0" dirty="0" err="1">
                          <a:effectLst/>
                        </a:rPr>
                        <a:t>Padrão</a:t>
                      </a:r>
                      <a:r>
                        <a:rPr lang="en-US" sz="2000" kern="0" dirty="0">
                          <a:effectLst/>
                        </a:rPr>
                        <a:t> IEEE</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err="1">
                          <a:effectLst/>
                        </a:rPr>
                        <a:t>Geração</a:t>
                      </a:r>
                      <a:r>
                        <a:rPr lang="en-US" sz="2000" kern="0" dirty="0">
                          <a:effectLst/>
                        </a:rPr>
                        <a:t> do </a:t>
                      </a:r>
                      <a:r>
                        <a:rPr lang="en-US" sz="2000" kern="0" dirty="0" err="1">
                          <a:effectLst/>
                        </a:rPr>
                        <a:t>WiFi</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Ano</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Taxa Máxima de Dados </a:t>
                      </a:r>
                      <a:r>
                        <a:rPr lang="en-US" sz="1400" kern="0" dirty="0">
                          <a:effectLst/>
                        </a:rPr>
                        <a:t>(</a:t>
                      </a:r>
                      <a:r>
                        <a:rPr lang="en-US" sz="1400" kern="0" dirty="0" err="1">
                          <a:effectLst/>
                        </a:rPr>
                        <a:t>teórica</a:t>
                      </a:r>
                      <a:r>
                        <a:rPr lang="en-US" sz="1400" kern="0" dirty="0">
                          <a:effectLst/>
                        </a:rPr>
                        <a:t>)</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err="1">
                          <a:effectLst/>
                        </a:rPr>
                        <a:t>Frequência</a:t>
                      </a:r>
                      <a:r>
                        <a:rPr lang="en-US" sz="2000" kern="0" dirty="0">
                          <a:effectLst/>
                        </a:rPr>
                        <a:t>
(GHz)</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err="1">
                          <a:effectLst/>
                        </a:rPr>
                        <a:t>Largura</a:t>
                      </a:r>
                      <a:r>
                        <a:rPr lang="en-US" sz="2000" kern="0" dirty="0">
                          <a:effectLst/>
                        </a:rPr>
                        <a:t> de </a:t>
                      </a:r>
                      <a:r>
                        <a:rPr lang="en-US" sz="2000" kern="0" dirty="0" err="1">
                          <a:effectLst/>
                        </a:rPr>
                        <a:t>banda</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err="1">
                          <a:effectLst/>
                        </a:rPr>
                        <a:t>Camada</a:t>
                      </a:r>
                      <a:r>
                        <a:rPr lang="en-US" sz="2000" kern="0" dirty="0">
                          <a:effectLst/>
                        </a:rPr>
                        <a:t> </a:t>
                      </a:r>
                      <a:r>
                        <a:rPr lang="en-US" sz="2000" kern="0" dirty="0" err="1">
                          <a:effectLst/>
                        </a:rPr>
                        <a:t>Física</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2566959487"/>
                  </a:ext>
                </a:extLst>
              </a:tr>
              <a:tr h="354875">
                <a:tc>
                  <a:txBody>
                    <a:bodyPr/>
                    <a:lstStyle/>
                    <a:p>
                      <a:pPr marL="0" marR="0">
                        <a:spcBef>
                          <a:spcPts val="0"/>
                        </a:spcBef>
                        <a:spcAft>
                          <a:spcPts val="0"/>
                        </a:spcAft>
                      </a:pPr>
                      <a:r>
                        <a:rPr lang="en-US" sz="2000" kern="0">
                          <a:effectLst/>
                        </a:rPr>
                        <a:t>802.11b</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 </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1999</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11 Mbps</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2,4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22</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400" kern="100" dirty="0">
                          <a:effectLst/>
                        </a:rPr>
                        <a:t>spread spectrum</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670304943"/>
                  </a:ext>
                </a:extLst>
              </a:tr>
              <a:tr h="294836">
                <a:tc>
                  <a:txBody>
                    <a:bodyPr/>
                    <a:lstStyle/>
                    <a:p>
                      <a:pPr marL="0" marR="0">
                        <a:spcBef>
                          <a:spcPts val="0"/>
                        </a:spcBef>
                        <a:spcAft>
                          <a:spcPts val="0"/>
                        </a:spcAft>
                      </a:pPr>
                      <a:r>
                        <a:rPr lang="en-US" sz="2000" kern="0">
                          <a:effectLst/>
                        </a:rPr>
                        <a:t>802.11g</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 </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2003</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54 Mbps</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2,4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20</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OFDM</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608272045"/>
                  </a:ext>
                </a:extLst>
              </a:tr>
              <a:tr h="294836">
                <a:tc>
                  <a:txBody>
                    <a:bodyPr/>
                    <a:lstStyle/>
                    <a:p>
                      <a:pPr marL="0" marR="0">
                        <a:spcBef>
                          <a:spcPts val="0"/>
                        </a:spcBef>
                        <a:spcAft>
                          <a:spcPts val="0"/>
                        </a:spcAft>
                      </a:pPr>
                      <a:r>
                        <a:rPr lang="en-US" sz="2000" kern="0">
                          <a:effectLst/>
                        </a:rPr>
                        <a:t>802.11n</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WiFi 4</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2009</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600 Mbps</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2,4; 5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20, 40</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OFDM</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234316655"/>
                  </a:ext>
                </a:extLst>
              </a:tr>
              <a:tr h="294836">
                <a:tc>
                  <a:txBody>
                    <a:bodyPr/>
                    <a:lstStyle/>
                    <a:p>
                      <a:pPr marL="0" marR="0">
                        <a:spcBef>
                          <a:spcPts val="0"/>
                        </a:spcBef>
                        <a:spcAft>
                          <a:spcPts val="0"/>
                        </a:spcAft>
                      </a:pPr>
                      <a:r>
                        <a:rPr lang="en-US" sz="2000" kern="0">
                          <a:effectLst/>
                        </a:rPr>
                        <a:t>802.11ac</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WiFi 5</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2013</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6,9 Gbps</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5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100">
                          <a:effectLst/>
                        </a:rPr>
                        <a:t>20, 40, 80,160</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100">
                          <a:effectLst/>
                        </a:rPr>
                        <a:t>OFDM, MIMO</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1034880957"/>
                  </a:ext>
                </a:extLst>
              </a:tr>
              <a:tr h="294836">
                <a:tc>
                  <a:txBody>
                    <a:bodyPr/>
                    <a:lstStyle/>
                    <a:p>
                      <a:pPr marL="0" marR="0">
                        <a:spcBef>
                          <a:spcPts val="0"/>
                        </a:spcBef>
                        <a:spcAft>
                          <a:spcPts val="0"/>
                        </a:spcAft>
                      </a:pPr>
                      <a:r>
                        <a:rPr lang="en-US" sz="2000" kern="0">
                          <a:effectLst/>
                        </a:rPr>
                        <a:t>802.11ax</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WiFi 6</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2020</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9,5 Gbps</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2,4; 5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100">
                          <a:effectLst/>
                        </a:rPr>
                        <a:t>20, 40, 80,160</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100">
                          <a:effectLst/>
                        </a:rPr>
                        <a:t>OFDM, OFDMA,  MIMO</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552395510"/>
                  </a:ext>
                </a:extLst>
              </a:tr>
              <a:tr h="589672">
                <a:tc>
                  <a:txBody>
                    <a:bodyPr/>
                    <a:lstStyle/>
                    <a:p>
                      <a:pPr marL="0" marR="0">
                        <a:spcBef>
                          <a:spcPts val="0"/>
                        </a:spcBef>
                        <a:spcAft>
                          <a:spcPts val="0"/>
                        </a:spcAft>
                      </a:pPr>
                      <a:r>
                        <a:rPr lang="en-US" sz="2000" kern="0">
                          <a:effectLst/>
                        </a:rPr>
                        <a:t>802.11be</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WiFi 7</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2024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a:effectLst/>
                        </a:rPr>
                        <a:t>30+ Gbps</a:t>
                      </a:r>
                      <a:endParaRPr lang="en-US" sz="2400" kern="10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0" dirty="0">
                          <a:effectLst/>
                        </a:rPr>
                        <a:t>2,4; 5; 6 </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100" dirty="0">
                          <a:effectLst/>
                        </a:rPr>
                        <a:t>20, 40, 80,160, 320</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tc>
                  <a:txBody>
                    <a:bodyPr/>
                    <a:lstStyle/>
                    <a:p>
                      <a:pPr marL="0" marR="0">
                        <a:spcBef>
                          <a:spcPts val="0"/>
                        </a:spcBef>
                        <a:spcAft>
                          <a:spcPts val="0"/>
                        </a:spcAft>
                      </a:pPr>
                      <a:r>
                        <a:rPr lang="en-US" sz="2000" kern="100" dirty="0">
                          <a:effectLst/>
                        </a:rPr>
                        <a:t>OFDM, OFDMA, MIMO</a:t>
                      </a:r>
                      <a:endParaRPr lang="en-US" sz="2400" kern="100" dirty="0">
                        <a:effectLst/>
                        <a:latin typeface="Aptos" panose="020B0004020202020204" pitchFamily="34" charset="0"/>
                        <a:ea typeface="Aptos" panose="020B0004020202020204" pitchFamily="34" charset="0"/>
                        <a:cs typeface="Times New Roman" panose="02020603050405020304" pitchFamily="18" charset="0"/>
                      </a:endParaRPr>
                    </a:p>
                  </a:txBody>
                  <a:tcPr marL="68580" marR="68580" marT="0" marB="0"/>
                </a:tc>
                <a:extLst>
                  <a:ext uri="{0D108BD9-81ED-4DB2-BD59-A6C34878D82A}">
                    <a16:rowId xmlns:a16="http://schemas.microsoft.com/office/drawing/2014/main" val="3991219135"/>
                  </a:ext>
                </a:extLst>
              </a:tr>
            </a:tbl>
          </a:graphicData>
        </a:graphic>
      </p:graphicFrame>
      <p:sp>
        <p:nvSpPr>
          <p:cNvPr id="2" name="Rectangle 1">
            <a:extLst>
              <a:ext uri="{FF2B5EF4-FFF2-40B4-BE49-F238E27FC236}">
                <a16:creationId xmlns:a16="http://schemas.microsoft.com/office/drawing/2014/main" id="{D692C935-5658-133E-D7C6-215C0DE350FE}"/>
              </a:ext>
            </a:extLst>
          </p:cNvPr>
          <p:cNvSpPr/>
          <p:nvPr/>
        </p:nvSpPr>
        <p:spPr>
          <a:xfrm>
            <a:off x="4228284" y="1316722"/>
            <a:ext cx="4761608" cy="3500972"/>
          </a:xfrm>
          <a:prstGeom prst="rect">
            <a:avLst/>
          </a:prstGeom>
          <a:solidFill>
            <a:schemeClr val="bg1">
              <a:alpha val="7917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7FCDB8B1-7382-275D-8053-9F0B2416D387}"/>
              </a:ext>
            </a:extLst>
          </p:cNvPr>
          <p:cNvSpPr/>
          <p:nvPr/>
        </p:nvSpPr>
        <p:spPr>
          <a:xfrm>
            <a:off x="448560" y="4005804"/>
            <a:ext cx="3588479" cy="457200"/>
          </a:xfrm>
          <a:prstGeom prst="ellipse">
            <a:avLst/>
          </a:prstGeom>
          <a:noFill/>
          <a:ln w="508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44B3AE41-B1C7-C93F-84C8-96228AE1D299}"/>
              </a:ext>
            </a:extLst>
          </p:cNvPr>
          <p:cNvSpPr txBox="1"/>
          <p:nvPr/>
        </p:nvSpPr>
        <p:spPr>
          <a:xfrm>
            <a:off x="611913" y="4934408"/>
            <a:ext cx="11350903" cy="1785104"/>
          </a:xfrm>
          <a:prstGeom prst="rect">
            <a:avLst/>
          </a:prstGeom>
          <a:noFill/>
        </p:spPr>
        <p:txBody>
          <a:bodyPr wrap="square" rtlCol="0">
            <a:spAutoFit/>
          </a:bodyPr>
          <a:lstStyle/>
          <a:p>
            <a:r>
              <a:rPr lang="pt-BR" sz="2800" dirty="0"/>
              <a:t>Desafio: Os </a:t>
            </a:r>
            <a:r>
              <a:rPr lang="pt-BR" sz="2800" dirty="0" err="1"/>
              <a:t>APs</a:t>
            </a:r>
            <a:r>
              <a:rPr lang="pt-BR" sz="2800" dirty="0"/>
              <a:t> WiFi 6/7 suportam OFDM (FDMA) e OFDMA (FDMA+TDMA)</a:t>
            </a:r>
            <a:endParaRPr lang="en-US" sz="2400" dirty="0"/>
          </a:p>
          <a:p>
            <a:pPr marL="342900" indent="-217488">
              <a:spcBef>
                <a:spcPts val="600"/>
              </a:spcBef>
              <a:buClr>
                <a:srgbClr val="0A12A0"/>
              </a:buClr>
              <a:buFont typeface="Wingdings" pitchFamily="2" charset="2"/>
              <a:buChar char="§"/>
            </a:pPr>
            <a:r>
              <a:rPr lang="pt-BR" sz="2400" dirty="0"/>
              <a:t>Como um AP WiFi 6/7 pode fazer </a:t>
            </a:r>
            <a:r>
              <a:rPr lang="pt-BR" sz="2400" i="1" dirty="0">
                <a:solidFill>
                  <a:srgbClr val="0012A0"/>
                </a:solidFill>
              </a:rPr>
              <a:t>ambos</a:t>
            </a:r>
            <a:r>
              <a:rPr lang="pt-BR" sz="2400" dirty="0"/>
              <a:t> FDMA e TDMA ao mesmo tempo?</a:t>
            </a:r>
            <a:endParaRPr lang="en-US" sz="2400" dirty="0"/>
          </a:p>
          <a:p>
            <a:pPr marL="342900" indent="-217488">
              <a:spcBef>
                <a:spcPts val="600"/>
              </a:spcBef>
              <a:buClr>
                <a:srgbClr val="0A12A0"/>
              </a:buClr>
              <a:buFont typeface="Wingdings" pitchFamily="2" charset="2"/>
              <a:buChar char="§"/>
            </a:pPr>
            <a:r>
              <a:rPr lang="pt-BR" sz="2400" dirty="0"/>
              <a:t>Como um AP WiFi 6/7 pode suportar rádios de dispositivos de usuário que fazem apenas FDMA?</a:t>
            </a:r>
            <a:endParaRPr lang="en-US" sz="2400" dirty="0"/>
          </a:p>
        </p:txBody>
      </p:sp>
      <p:sp>
        <p:nvSpPr>
          <p:cNvPr id="8" name="Oval 7">
            <a:extLst>
              <a:ext uri="{FF2B5EF4-FFF2-40B4-BE49-F238E27FC236}">
                <a16:creationId xmlns:a16="http://schemas.microsoft.com/office/drawing/2014/main" id="{CCE9D1F4-1F37-769F-BF96-EE76F7CCD0E6}"/>
              </a:ext>
            </a:extLst>
          </p:cNvPr>
          <p:cNvSpPr/>
          <p:nvPr/>
        </p:nvSpPr>
        <p:spPr>
          <a:xfrm>
            <a:off x="8828370" y="4012906"/>
            <a:ext cx="2836032" cy="457200"/>
          </a:xfrm>
          <a:prstGeom prst="ellipse">
            <a:avLst/>
          </a:prstGeom>
          <a:noFill/>
          <a:ln w="508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2FE6B6C9-B67C-8810-646C-F1B1D02ED851}"/>
              </a:ext>
            </a:extLst>
          </p:cNvPr>
          <p:cNvSpPr/>
          <p:nvPr/>
        </p:nvSpPr>
        <p:spPr>
          <a:xfrm>
            <a:off x="8647295" y="2552893"/>
            <a:ext cx="1659512" cy="362047"/>
          </a:xfrm>
          <a:prstGeom prst="ellipse">
            <a:avLst/>
          </a:prstGeom>
          <a:noFill/>
          <a:ln w="50800">
            <a:solidFill>
              <a:srgbClr val="0A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lide Number Placeholder 10">
            <a:extLst>
              <a:ext uri="{FF2B5EF4-FFF2-40B4-BE49-F238E27FC236}">
                <a16:creationId xmlns:a16="http://schemas.microsoft.com/office/drawing/2014/main" id="{92B3683F-143B-646A-3B6A-7B76D896C931}"/>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66</a:t>
            </a:fld>
            <a:endParaRPr lang="en-US" dirty="0"/>
          </a:p>
        </p:txBody>
      </p:sp>
    </p:spTree>
    <p:extLst>
      <p:ext uri="{BB962C8B-B14F-4D97-AF65-F5344CB8AC3E}">
        <p14:creationId xmlns:p14="http://schemas.microsoft.com/office/powerpoint/2010/main" val="646600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dissolve">
                                      <p:cBhvr>
                                        <p:cTn id="13" dur="500"/>
                                        <p:tgtEl>
                                          <p:spTgt spid="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dissolve">
                                      <p:cBhvr>
                                        <p:cTn id="21" dur="500"/>
                                        <p:tgtEl>
                                          <p:spTgt spid="9"/>
                                        </p:tgtEl>
                                      </p:cBhvr>
                                    </p:animEffect>
                                  </p:childTnLst>
                                </p:cTn>
                              </p:par>
                              <p:par>
                                <p:cTn id="22" presetID="9" presetClass="entr" presetSubtype="0" fill="hold" nodeType="withEffect">
                                  <p:stCondLst>
                                    <p:cond delay="0"/>
                                  </p:stCondLst>
                                  <p:childTnLst>
                                    <p:set>
                                      <p:cBhvr>
                                        <p:cTn id="23" dur="1" fill="hold">
                                          <p:stCondLst>
                                            <p:cond delay="0"/>
                                          </p:stCondLst>
                                        </p:cTn>
                                        <p:tgtEl>
                                          <p:spTgt spid="7">
                                            <p:txEl>
                                              <p:pRg st="2" end="2"/>
                                            </p:txEl>
                                          </p:spTgt>
                                        </p:tgtEl>
                                        <p:attrNameLst>
                                          <p:attrName>style.visibility</p:attrName>
                                        </p:attrNameLst>
                                      </p:cBhvr>
                                      <p:to>
                                        <p:strVal val="visible"/>
                                      </p:to>
                                    </p:set>
                                    <p:animEffect transition="in" filter="dissolve">
                                      <p:cBhvr>
                                        <p:cTn id="24"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9"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64071A-15B8-04CE-94FB-3BEB7CF846E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E22FDB8-6159-4337-CA60-654916E46D5D}"/>
              </a:ext>
            </a:extLst>
          </p:cNvPr>
          <p:cNvSpPr>
            <a:spLocks noGrp="1"/>
          </p:cNvSpPr>
          <p:nvPr>
            <p:ph type="title"/>
          </p:nvPr>
        </p:nvSpPr>
        <p:spPr>
          <a:xfrm>
            <a:off x="787400" y="235921"/>
            <a:ext cx="10515600" cy="894622"/>
          </a:xfrm>
        </p:spPr>
        <p:txBody>
          <a:bodyPr/>
          <a:lstStyle/>
          <a:p>
            <a:r>
              <a:rPr lang="pt-BR" b="0" kern="0" dirty="0">
                <a:solidFill>
                  <a:srgbClr val="000099"/>
                </a:solidFill>
                <a:latin typeface="+mn-lt"/>
                <a:ea typeface="ＭＳ Ｐゴシック" charset="0"/>
              </a:rPr>
              <a:t>Estendendo o RTS/CTS: RTS multiusuário</a:t>
            </a:r>
            <a:endParaRPr lang="en-US" dirty="0">
              <a:latin typeface="+mn-lt"/>
            </a:endParaRPr>
          </a:p>
        </p:txBody>
      </p:sp>
      <p:sp>
        <p:nvSpPr>
          <p:cNvPr id="24" name="Rectangle 3">
            <a:extLst>
              <a:ext uri="{FF2B5EF4-FFF2-40B4-BE49-F238E27FC236}">
                <a16:creationId xmlns:a16="http://schemas.microsoft.com/office/drawing/2014/main" id="{53358C1F-9F6B-7DEE-B86B-D93B7480C161}"/>
              </a:ext>
            </a:extLst>
          </p:cNvPr>
          <p:cNvSpPr txBox="1">
            <a:spLocks noChangeArrowheads="1"/>
          </p:cNvSpPr>
          <p:nvPr/>
        </p:nvSpPr>
        <p:spPr>
          <a:xfrm>
            <a:off x="697460" y="1322604"/>
            <a:ext cx="11175416" cy="5120485"/>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indent="-12700">
              <a:lnSpc>
                <a:spcPct val="110000"/>
              </a:lnSpc>
              <a:buNone/>
              <a:defRPr/>
            </a:pPr>
            <a:r>
              <a:rPr lang="en-US" sz="3200" i="1" dirty="0" err="1">
                <a:solidFill>
                  <a:srgbClr val="C00000"/>
                </a:solidFill>
              </a:rPr>
              <a:t>idéia</a:t>
            </a:r>
            <a:r>
              <a:rPr lang="en-US" sz="3200" i="1" dirty="0">
                <a:solidFill>
                  <a:srgbClr val="C00000"/>
                </a:solidFill>
              </a:rPr>
              <a:t>:</a:t>
            </a:r>
            <a:r>
              <a:rPr lang="en-US" sz="3200" i="1" dirty="0">
                <a:solidFill>
                  <a:srgbClr val="C00000"/>
                </a:solidFill>
                <a:cs typeface="Arial" charset="0"/>
              </a:rPr>
              <a:t> </a:t>
            </a:r>
            <a:r>
              <a:rPr lang="pt-BR" sz="3200" dirty="0">
                <a:cs typeface="Arial" charset="0"/>
              </a:rPr>
              <a:t>criar novo tipo de mensagem RTS: RTS multiusuário (MU-RTS)</a:t>
            </a:r>
            <a:endParaRPr lang="en-US" sz="3200" dirty="0">
              <a:cs typeface="Arial" charset="0"/>
            </a:endParaRPr>
          </a:p>
          <a:p>
            <a:pPr marL="457200">
              <a:lnSpc>
                <a:spcPct val="110000"/>
              </a:lnSpc>
              <a:defRPr/>
            </a:pPr>
            <a:r>
              <a:rPr lang="pt-BR" dirty="0"/>
              <a:t>transmissor deve usar MU-RTS antes das transmissões OFDMA</a:t>
            </a:r>
            <a:endParaRPr lang="en-US" dirty="0"/>
          </a:p>
          <a:p>
            <a:pPr marL="457200">
              <a:lnSpc>
                <a:spcPct val="110000"/>
              </a:lnSpc>
              <a:defRPr/>
            </a:pPr>
            <a:r>
              <a:rPr lang="pt-BR" dirty="0"/>
              <a:t>transmite MU-RTS usando o canal FDMA completo, com informações de duração (como de costume)</a:t>
            </a:r>
            <a:endParaRPr lang="en-US" dirty="0"/>
          </a:p>
          <a:p>
            <a:pPr marL="800100" lvl="1">
              <a:lnSpc>
                <a:spcPct val="110000"/>
              </a:lnSpc>
              <a:defRPr/>
            </a:pPr>
            <a:r>
              <a:rPr lang="pt-BR" sz="2800" dirty="0"/>
              <a:t>ouvido por todos os dispositivos 802.11* (compatíveis com OFDM e OFDMA)</a:t>
            </a:r>
            <a:endParaRPr lang="en-US" sz="2800" dirty="0"/>
          </a:p>
          <a:p>
            <a:pPr marL="800100" lvl="1">
              <a:lnSpc>
                <a:spcPct val="110000"/>
              </a:lnSpc>
              <a:defRPr/>
            </a:pPr>
            <a:r>
              <a:rPr lang="pt-BR" sz="2800" dirty="0"/>
              <a:t>contém informações adicionais de atribuição de OFDMA para receptores (para que os receptores saibam quais unidades de recurso de OFDMA ouvir)</a:t>
            </a:r>
            <a:endParaRPr lang="en-US" sz="2800" dirty="0"/>
          </a:p>
          <a:p>
            <a:pPr marL="457200">
              <a:lnSpc>
                <a:spcPct val="110000"/>
              </a:lnSpc>
              <a:defRPr/>
            </a:pPr>
            <a:r>
              <a:rPr lang="pt-BR" dirty="0"/>
              <a:t>os receptores respondem com CTS, enviado no </a:t>
            </a:r>
            <a:r>
              <a:rPr lang="pt-BR" dirty="0" err="1"/>
              <a:t>subcanal</a:t>
            </a:r>
            <a:r>
              <a:rPr lang="pt-BR" dirty="0"/>
              <a:t> OFDMA atribuído</a:t>
            </a:r>
            <a:endParaRPr lang="en-US" dirty="0"/>
          </a:p>
          <a:p>
            <a:pPr marL="457200">
              <a:lnSpc>
                <a:spcPct val="110000"/>
              </a:lnSpc>
              <a:defRPr/>
            </a:pPr>
            <a:r>
              <a:rPr lang="pt-BR" dirty="0"/>
              <a:t>transmissor envia blocos de recursos para receptores OFDMA, de acordo com a atribuição</a:t>
            </a:r>
            <a:endParaRPr lang="en-US" dirty="0"/>
          </a:p>
          <a:p>
            <a:pPr lvl="1">
              <a:buFont typeface="Wingdings" charset="0"/>
              <a:buNone/>
              <a:defRPr/>
            </a:pPr>
            <a:endParaRPr lang="en-US" sz="2000" dirty="0">
              <a:latin typeface="Gill Sans MT" charset="0"/>
            </a:endParaRPr>
          </a:p>
        </p:txBody>
      </p:sp>
      <p:sp>
        <p:nvSpPr>
          <p:cNvPr id="5" name="Slide Number Placeholder 4">
            <a:extLst>
              <a:ext uri="{FF2B5EF4-FFF2-40B4-BE49-F238E27FC236}">
                <a16:creationId xmlns:a16="http://schemas.microsoft.com/office/drawing/2014/main" id="{650562C8-ABB9-718C-E2A8-647CFFEFD15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67</a:t>
            </a:fld>
            <a:endParaRPr lang="en-US" dirty="0"/>
          </a:p>
        </p:txBody>
      </p:sp>
    </p:spTree>
    <p:extLst>
      <p:ext uri="{BB962C8B-B14F-4D97-AF65-F5344CB8AC3E}">
        <p14:creationId xmlns:p14="http://schemas.microsoft.com/office/powerpoint/2010/main" val="122323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
                                            <p:txEl>
                                              <p:pRg st="2" end="2"/>
                                            </p:txEl>
                                          </p:spTgt>
                                        </p:tgtEl>
                                        <p:attrNameLst>
                                          <p:attrName>style.visibility</p:attrName>
                                        </p:attrNameLst>
                                      </p:cBhvr>
                                      <p:to>
                                        <p:strVal val="visible"/>
                                      </p:to>
                                    </p:set>
                                    <p:animEffect transition="in" filter="dissolve">
                                      <p:cBhvr>
                                        <p:cTn id="7" dur="500"/>
                                        <p:tgtEl>
                                          <p:spTgt spid="2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
                                            <p:txEl>
                                              <p:pRg st="3" end="3"/>
                                            </p:txEl>
                                          </p:spTgt>
                                        </p:tgtEl>
                                        <p:attrNameLst>
                                          <p:attrName>style.visibility</p:attrName>
                                        </p:attrNameLst>
                                      </p:cBhvr>
                                      <p:to>
                                        <p:strVal val="visible"/>
                                      </p:to>
                                    </p:set>
                                    <p:animEffect transition="in" filter="dissolve">
                                      <p:cBhvr>
                                        <p:cTn id="10" dur="500"/>
                                        <p:tgtEl>
                                          <p:spTgt spid="24">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
                                            <p:txEl>
                                              <p:pRg st="4" end="4"/>
                                            </p:txEl>
                                          </p:spTgt>
                                        </p:tgtEl>
                                        <p:attrNameLst>
                                          <p:attrName>style.visibility</p:attrName>
                                        </p:attrNameLst>
                                      </p:cBhvr>
                                      <p:to>
                                        <p:strVal val="visible"/>
                                      </p:to>
                                    </p:set>
                                    <p:animEffect transition="in" filter="dissolve">
                                      <p:cBhvr>
                                        <p:cTn id="13" dur="500"/>
                                        <p:tgtEl>
                                          <p:spTgt spid="24">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4">
                                            <p:txEl>
                                              <p:pRg st="5" end="5"/>
                                            </p:txEl>
                                          </p:spTgt>
                                        </p:tgtEl>
                                        <p:attrNameLst>
                                          <p:attrName>style.visibility</p:attrName>
                                        </p:attrNameLst>
                                      </p:cBhvr>
                                      <p:to>
                                        <p:strVal val="visible"/>
                                      </p:to>
                                    </p:set>
                                    <p:animEffect transition="in" filter="dissolve">
                                      <p:cBhvr>
                                        <p:cTn id="18" dur="500"/>
                                        <p:tgtEl>
                                          <p:spTgt spid="24">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4">
                                            <p:txEl>
                                              <p:pRg st="6" end="6"/>
                                            </p:txEl>
                                          </p:spTgt>
                                        </p:tgtEl>
                                        <p:attrNameLst>
                                          <p:attrName>style.visibility</p:attrName>
                                        </p:attrNameLst>
                                      </p:cBhvr>
                                      <p:to>
                                        <p:strVal val="visible"/>
                                      </p:to>
                                    </p:set>
                                    <p:animEffect transition="in" filter="dissolve">
                                      <p:cBhvr>
                                        <p:cTn id="23" dur="500"/>
                                        <p:tgtEl>
                                          <p:spTgt spid="24">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353D5C-0755-21F2-BF62-8ACEC29AE80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A5D2DEC-D849-8EB9-2187-23CE4013EAE2}"/>
              </a:ext>
            </a:extLst>
          </p:cNvPr>
          <p:cNvSpPr>
            <a:spLocks noGrp="1"/>
          </p:cNvSpPr>
          <p:nvPr>
            <p:ph type="title"/>
          </p:nvPr>
        </p:nvSpPr>
        <p:spPr>
          <a:xfrm>
            <a:off x="519386" y="251687"/>
            <a:ext cx="10515600" cy="894622"/>
          </a:xfrm>
        </p:spPr>
        <p:txBody>
          <a:bodyPr/>
          <a:lstStyle/>
          <a:p>
            <a:r>
              <a:rPr lang="pt-BR" b="0" kern="0" dirty="0">
                <a:solidFill>
                  <a:srgbClr val="000099"/>
                </a:solidFill>
                <a:latin typeface="+mn-lt"/>
                <a:ea typeface="ＭＳ Ｐゴシック" charset="0"/>
              </a:rPr>
              <a:t>Estendendo o RTS/CTS: RTS multiusuário</a:t>
            </a:r>
            <a:endParaRPr lang="en-US" dirty="0">
              <a:latin typeface="+mn-lt"/>
            </a:endParaRPr>
          </a:p>
        </p:txBody>
      </p:sp>
      <p:sp>
        <p:nvSpPr>
          <p:cNvPr id="6" name="TextBox 5">
            <a:extLst>
              <a:ext uri="{FF2B5EF4-FFF2-40B4-BE49-F238E27FC236}">
                <a16:creationId xmlns:a16="http://schemas.microsoft.com/office/drawing/2014/main" id="{90CB3A81-E59D-424E-9EAB-1CF7C1EF1EDB}"/>
              </a:ext>
            </a:extLst>
          </p:cNvPr>
          <p:cNvSpPr txBox="1"/>
          <p:nvPr/>
        </p:nvSpPr>
        <p:spPr>
          <a:xfrm>
            <a:off x="519386" y="1283103"/>
            <a:ext cx="3090917" cy="3908762"/>
          </a:xfrm>
          <a:prstGeom prst="rect">
            <a:avLst/>
          </a:prstGeom>
          <a:noFill/>
        </p:spPr>
        <p:txBody>
          <a:bodyPr wrap="square" rtlCol="0">
            <a:spAutoFit/>
          </a:bodyPr>
          <a:lstStyle/>
          <a:p>
            <a:r>
              <a:rPr lang="en-US" sz="2800" dirty="0" err="1"/>
              <a:t>Cenário</a:t>
            </a:r>
            <a:r>
              <a:rPr lang="en-US" sz="2800" dirty="0"/>
              <a:t> de </a:t>
            </a:r>
            <a:r>
              <a:rPr lang="en-US" sz="2800" dirty="0" err="1"/>
              <a:t>exemplo</a:t>
            </a:r>
            <a:r>
              <a:rPr lang="en-US" sz="2800" dirty="0"/>
              <a:t>: </a:t>
            </a:r>
          </a:p>
          <a:p>
            <a:pPr marL="344488" indent="-219075">
              <a:buClr>
                <a:srgbClr val="0A12A0"/>
              </a:buClr>
              <a:buFont typeface="Wingdings" pitchFamily="2" charset="2"/>
              <a:buChar char="§"/>
            </a:pPr>
            <a:r>
              <a:rPr lang="pt-BR" sz="2400" dirty="0"/>
              <a:t>AP quer enviar para sete dispositivos</a:t>
            </a:r>
            <a:endParaRPr lang="en-US" sz="2400" dirty="0"/>
          </a:p>
          <a:p>
            <a:pPr marL="344488" indent="-219075">
              <a:buClr>
                <a:srgbClr val="0A12A0"/>
              </a:buClr>
              <a:buFont typeface="Wingdings" pitchFamily="2" charset="2"/>
              <a:buChar char="§"/>
            </a:pPr>
            <a:r>
              <a:rPr lang="pt-BR" sz="2400" dirty="0"/>
              <a:t>dois dispositivos legados a, b (somente OFDM)</a:t>
            </a:r>
            <a:r>
              <a:rPr lang="en-US" sz="2400" dirty="0"/>
              <a:t> </a:t>
            </a:r>
          </a:p>
          <a:p>
            <a:pPr marL="344488" indent="-219075">
              <a:buClr>
                <a:srgbClr val="0A12A0"/>
              </a:buClr>
              <a:buFont typeface="Wingdings" pitchFamily="2" charset="2"/>
              <a:buChar char="§"/>
            </a:pPr>
            <a:r>
              <a:rPr lang="pt-BR" sz="2400" dirty="0"/>
              <a:t>cinco dispositivos compatíveis com OFDMA 1, ... 5</a:t>
            </a:r>
            <a:endParaRPr lang="en-US" sz="2400" dirty="0"/>
          </a:p>
        </p:txBody>
      </p:sp>
      <p:pic>
        <p:nvPicPr>
          <p:cNvPr id="8" name="Picture 7">
            <a:extLst>
              <a:ext uri="{FF2B5EF4-FFF2-40B4-BE49-F238E27FC236}">
                <a16:creationId xmlns:a16="http://schemas.microsoft.com/office/drawing/2014/main" id="{C2175A9A-E497-1AA6-B6CB-E996D7B1EBA5}"/>
              </a:ext>
            </a:extLst>
          </p:cNvPr>
          <p:cNvPicPr>
            <a:picLocks noChangeAspect="1"/>
          </p:cNvPicPr>
          <p:nvPr/>
        </p:nvPicPr>
        <p:blipFill>
          <a:blip r:embed="rId3"/>
          <a:stretch>
            <a:fillRect/>
          </a:stretch>
        </p:blipFill>
        <p:spPr>
          <a:xfrm>
            <a:off x="4541246" y="1283103"/>
            <a:ext cx="7421570" cy="4459452"/>
          </a:xfrm>
          <a:prstGeom prst="rect">
            <a:avLst/>
          </a:prstGeom>
        </p:spPr>
      </p:pic>
      <p:pic>
        <p:nvPicPr>
          <p:cNvPr id="9" name="Picture 8">
            <a:extLst>
              <a:ext uri="{FF2B5EF4-FFF2-40B4-BE49-F238E27FC236}">
                <a16:creationId xmlns:a16="http://schemas.microsoft.com/office/drawing/2014/main" id="{3921BF22-7950-0371-92CF-B755F24A1547}"/>
              </a:ext>
            </a:extLst>
          </p:cNvPr>
          <p:cNvPicPr>
            <a:picLocks noChangeAspect="1"/>
          </p:cNvPicPr>
          <p:nvPr/>
        </p:nvPicPr>
        <p:blipFill>
          <a:blip r:embed="rId4"/>
          <a:stretch>
            <a:fillRect/>
          </a:stretch>
        </p:blipFill>
        <p:spPr>
          <a:xfrm>
            <a:off x="4351283" y="1292222"/>
            <a:ext cx="316963" cy="3993734"/>
          </a:xfrm>
          <a:prstGeom prst="rect">
            <a:avLst/>
          </a:prstGeom>
        </p:spPr>
      </p:pic>
      <p:sp>
        <p:nvSpPr>
          <p:cNvPr id="19" name="Rectangle 18">
            <a:extLst>
              <a:ext uri="{FF2B5EF4-FFF2-40B4-BE49-F238E27FC236}">
                <a16:creationId xmlns:a16="http://schemas.microsoft.com/office/drawing/2014/main" id="{3A37D298-4EB1-9968-8683-0616A13E3DB9}"/>
              </a:ext>
            </a:extLst>
          </p:cNvPr>
          <p:cNvSpPr/>
          <p:nvPr/>
        </p:nvSpPr>
        <p:spPr>
          <a:xfrm>
            <a:off x="7288098" y="1432056"/>
            <a:ext cx="1187106" cy="382763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63C70BC8-1E5B-169F-4221-D59105B85771}"/>
              </a:ext>
            </a:extLst>
          </p:cNvPr>
          <p:cNvSpPr/>
          <p:nvPr/>
        </p:nvSpPr>
        <p:spPr>
          <a:xfrm>
            <a:off x="9735245" y="1430692"/>
            <a:ext cx="1625482" cy="382763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443D45ED-4340-4BA5-5276-1464EB234C82}"/>
              </a:ext>
            </a:extLst>
          </p:cNvPr>
          <p:cNvGrpSpPr/>
          <p:nvPr/>
        </p:nvGrpSpPr>
        <p:grpSpPr>
          <a:xfrm>
            <a:off x="4694522" y="5200493"/>
            <a:ext cx="3850173" cy="1686609"/>
            <a:chOff x="4694522" y="5200493"/>
            <a:chExt cx="3850173" cy="1686609"/>
          </a:xfrm>
        </p:grpSpPr>
        <p:sp>
          <p:nvSpPr>
            <p:cNvPr id="10" name="TextBox 9">
              <a:extLst>
                <a:ext uri="{FF2B5EF4-FFF2-40B4-BE49-F238E27FC236}">
                  <a16:creationId xmlns:a16="http://schemas.microsoft.com/office/drawing/2014/main" id="{C38672C9-A269-CF47-753B-9EDD6EA71512}"/>
                </a:ext>
              </a:extLst>
            </p:cNvPr>
            <p:cNvSpPr txBox="1"/>
            <p:nvPr/>
          </p:nvSpPr>
          <p:spPr>
            <a:xfrm>
              <a:off x="4694522" y="5932995"/>
              <a:ext cx="3780682" cy="954107"/>
            </a:xfrm>
            <a:prstGeom prst="rect">
              <a:avLst/>
            </a:prstGeom>
            <a:noFill/>
          </p:spPr>
          <p:txBody>
            <a:bodyPr wrap="square" rtlCol="0">
              <a:spAutoFit/>
            </a:bodyPr>
            <a:lstStyle/>
            <a:p>
              <a:pPr algn="ctr"/>
              <a:r>
                <a:rPr lang="en-US" sz="2400" dirty="0">
                  <a:solidFill>
                    <a:srgbClr val="C00000"/>
                  </a:solidFill>
                </a:rPr>
                <a:t>RTS</a:t>
              </a:r>
            </a:p>
            <a:p>
              <a:pPr algn="ctr"/>
              <a:r>
                <a:rPr lang="pt-BR" sz="1600" dirty="0"/>
                <a:t>(negócios como de costume para dispositivos a, b)</a:t>
              </a:r>
              <a:endParaRPr lang="en-US" sz="1600" dirty="0"/>
            </a:p>
          </p:txBody>
        </p:sp>
        <p:cxnSp>
          <p:nvCxnSpPr>
            <p:cNvPr id="12" name="Straight Connector 11">
              <a:extLst>
                <a:ext uri="{FF2B5EF4-FFF2-40B4-BE49-F238E27FC236}">
                  <a16:creationId xmlns:a16="http://schemas.microsoft.com/office/drawing/2014/main" id="{C2D42FE1-EA16-4A5B-3803-F817540E6D33}"/>
                </a:ext>
              </a:extLst>
            </p:cNvPr>
            <p:cNvCxnSpPr>
              <a:cxnSpLocks/>
              <a:endCxn id="10" idx="0"/>
            </p:cNvCxnSpPr>
            <p:nvPr/>
          </p:nvCxnSpPr>
          <p:spPr>
            <a:xfrm>
              <a:off x="4840014" y="5224736"/>
              <a:ext cx="1744849" cy="70825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72A2F22-2D86-510D-A62E-5FB627B3F51D}"/>
                </a:ext>
              </a:extLst>
            </p:cNvPr>
            <p:cNvCxnSpPr>
              <a:cxnSpLocks/>
              <a:endCxn id="10" idx="0"/>
            </p:cNvCxnSpPr>
            <p:nvPr/>
          </p:nvCxnSpPr>
          <p:spPr>
            <a:xfrm>
              <a:off x="6251574" y="5224736"/>
              <a:ext cx="333289" cy="708259"/>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A14B4B9-EBB8-B35D-427C-4EAC7F8712D1}"/>
                </a:ext>
              </a:extLst>
            </p:cNvPr>
            <p:cNvCxnSpPr>
              <a:cxnSpLocks/>
              <a:endCxn id="10" idx="0"/>
            </p:cNvCxnSpPr>
            <p:nvPr/>
          </p:nvCxnSpPr>
          <p:spPr>
            <a:xfrm flipH="1">
              <a:off x="6584863" y="5200493"/>
              <a:ext cx="1959832" cy="73250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5CF7D85E-6DE7-1048-ACEA-127982EE7552}"/>
              </a:ext>
            </a:extLst>
          </p:cNvPr>
          <p:cNvGrpSpPr/>
          <p:nvPr/>
        </p:nvGrpSpPr>
        <p:grpSpPr>
          <a:xfrm>
            <a:off x="7370617" y="5155553"/>
            <a:ext cx="3899246" cy="1484042"/>
            <a:chOff x="4923217" y="5129508"/>
            <a:chExt cx="3899246" cy="1484042"/>
          </a:xfrm>
        </p:grpSpPr>
        <p:sp>
          <p:nvSpPr>
            <p:cNvPr id="22" name="TextBox 21">
              <a:extLst>
                <a:ext uri="{FF2B5EF4-FFF2-40B4-BE49-F238E27FC236}">
                  <a16:creationId xmlns:a16="http://schemas.microsoft.com/office/drawing/2014/main" id="{81A92AAD-B21A-F459-AB7F-8D630008F44D}"/>
                </a:ext>
              </a:extLst>
            </p:cNvPr>
            <p:cNvSpPr txBox="1"/>
            <p:nvPr/>
          </p:nvSpPr>
          <p:spPr>
            <a:xfrm>
              <a:off x="5854602" y="5905664"/>
              <a:ext cx="2967861" cy="707886"/>
            </a:xfrm>
            <a:prstGeom prst="rect">
              <a:avLst/>
            </a:prstGeom>
            <a:noFill/>
          </p:spPr>
          <p:txBody>
            <a:bodyPr wrap="square" rtlCol="0">
              <a:spAutoFit/>
            </a:bodyPr>
            <a:lstStyle/>
            <a:p>
              <a:pPr algn="ctr"/>
              <a:r>
                <a:rPr lang="en-US" sz="2400" dirty="0">
                  <a:solidFill>
                    <a:srgbClr val="C00000"/>
                  </a:solidFill>
                </a:rPr>
                <a:t>MU-RTS</a:t>
              </a:r>
            </a:p>
            <a:p>
              <a:pPr algn="ctr"/>
              <a:r>
                <a:rPr lang="en-US" sz="1600" dirty="0"/>
                <a:t>(para </a:t>
              </a:r>
              <a:r>
                <a:rPr lang="en-US" sz="1600" dirty="0" err="1"/>
                <a:t>dispositivos</a:t>
              </a:r>
              <a:r>
                <a:rPr lang="en-US" sz="1600" dirty="0"/>
                <a:t> OFDMA 1 ... 5)</a:t>
              </a:r>
              <a:endParaRPr lang="en-US" sz="2400" dirty="0">
                <a:solidFill>
                  <a:srgbClr val="C00000"/>
                </a:solidFill>
              </a:endParaRPr>
            </a:p>
          </p:txBody>
        </p:sp>
        <p:cxnSp>
          <p:nvCxnSpPr>
            <p:cNvPr id="23" name="Straight Connector 22">
              <a:extLst>
                <a:ext uri="{FF2B5EF4-FFF2-40B4-BE49-F238E27FC236}">
                  <a16:creationId xmlns:a16="http://schemas.microsoft.com/office/drawing/2014/main" id="{E682CF75-8B32-6CF6-600F-727C838E75EC}"/>
                </a:ext>
              </a:extLst>
            </p:cNvPr>
            <p:cNvCxnSpPr>
              <a:cxnSpLocks/>
              <a:endCxn id="22" idx="0"/>
            </p:cNvCxnSpPr>
            <p:nvPr/>
          </p:nvCxnSpPr>
          <p:spPr>
            <a:xfrm>
              <a:off x="4923217" y="5129508"/>
              <a:ext cx="2415316" cy="77615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A399828-0932-C4DC-3A78-02D5B3127B57}"/>
                </a:ext>
              </a:extLst>
            </p:cNvPr>
            <p:cNvCxnSpPr>
              <a:cxnSpLocks/>
              <a:endCxn id="22" idx="0"/>
            </p:cNvCxnSpPr>
            <p:nvPr/>
          </p:nvCxnSpPr>
          <p:spPr>
            <a:xfrm flipH="1">
              <a:off x="7338533" y="5173162"/>
              <a:ext cx="73121" cy="73250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5" name="Slide Number Placeholder 4">
            <a:extLst>
              <a:ext uri="{FF2B5EF4-FFF2-40B4-BE49-F238E27FC236}">
                <a16:creationId xmlns:a16="http://schemas.microsoft.com/office/drawing/2014/main" id="{0FB14CBA-E1C4-8954-89F9-F6CB8D769989}"/>
              </a:ext>
            </a:extLst>
          </p:cNvPr>
          <p:cNvSpPr>
            <a:spLocks noGrp="1"/>
          </p:cNvSpPr>
          <p:nvPr>
            <p:ph type="sldNum" sz="quarter" idx="4"/>
          </p:nvPr>
        </p:nvSpPr>
        <p:spPr/>
        <p:txBody>
          <a:bodyPr/>
          <a:lstStyle/>
          <a:p>
            <a:r>
              <a:rPr lang="en-US" dirty="0"/>
              <a:t>Wireless and Mobile Networks 7- </a:t>
            </a:r>
            <a:fld id="{C4204591-24BD-A542-B9D5-F8D8A88D2FEE}" type="slidenum">
              <a:rPr lang="en-US" smtClean="0"/>
              <a:pPr/>
              <a:t>68</a:t>
            </a:fld>
            <a:endParaRPr lang="en-US" dirty="0"/>
          </a:p>
        </p:txBody>
      </p:sp>
    </p:spTree>
    <p:extLst>
      <p:ext uri="{BB962C8B-B14F-4D97-AF65-F5344CB8AC3E}">
        <p14:creationId xmlns:p14="http://schemas.microsoft.com/office/powerpoint/2010/main" val="241066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ssolve">
                                      <p:cBhvr>
                                        <p:cTn id="7" dur="500"/>
                                        <p:tgtEl>
                                          <p:spTgt spid="21"/>
                                        </p:tgtEl>
                                      </p:cBhvr>
                                    </p:animEffect>
                                  </p:childTnLst>
                                </p:cTn>
                              </p:par>
                              <p:par>
                                <p:cTn id="8" presetID="9" presetClass="exit" presetSubtype="0" fill="hold" grpId="0" nodeType="withEffect">
                                  <p:stCondLst>
                                    <p:cond delay="0"/>
                                  </p:stCondLst>
                                  <p:childTnLst>
                                    <p:animEffect transition="out" filter="dissolve">
                                      <p:cBhvr>
                                        <p:cTn id="9" dur="500"/>
                                        <p:tgtEl>
                                          <p:spTgt spid="19"/>
                                        </p:tgtEl>
                                      </p:cBhvr>
                                    </p:animEffect>
                                    <p:set>
                                      <p:cBhvr>
                                        <p:cTn id="10" dur="1" fill="hold">
                                          <p:stCondLst>
                                            <p:cond delay="499"/>
                                          </p:stCondLst>
                                        </p:cTn>
                                        <p:tgtEl>
                                          <p:spTgt spid="19"/>
                                        </p:tgtEl>
                                        <p:attrNameLst>
                                          <p:attrName>style.visibility</p:attrName>
                                        </p:attrNameLst>
                                      </p:cBhvr>
                                      <p:to>
                                        <p:strVal val="hidden"/>
                                      </p:to>
                                    </p:set>
                                  </p:childTnLst>
                                </p:cTn>
                              </p:par>
                              <p:par>
                                <p:cTn id="11" presetID="9" presetClass="exit" presetSubtype="0" fill="hold" grpId="0" nodeType="withEffect">
                                  <p:stCondLst>
                                    <p:cond delay="0"/>
                                  </p:stCondLst>
                                  <p:childTnLst>
                                    <p:animEffect transition="out" filter="dissolv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F34BC0-70FB-DF29-7F85-86E30274DDF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58F6311-D0B6-FA0B-C4E4-D16D10EE9572}"/>
              </a:ext>
            </a:extLst>
          </p:cNvPr>
          <p:cNvSpPr>
            <a:spLocks noGrp="1"/>
          </p:cNvSpPr>
          <p:nvPr>
            <p:ph type="title"/>
          </p:nvPr>
        </p:nvSpPr>
        <p:spPr>
          <a:xfrm>
            <a:off x="811391" y="429025"/>
            <a:ext cx="10515600" cy="894622"/>
          </a:xfrm>
        </p:spPr>
        <p:txBody>
          <a:bodyPr>
            <a:normAutofit/>
          </a:bodyPr>
          <a:lstStyle/>
          <a:p>
            <a:r>
              <a:rPr lang="en-US" altLang="en-US" sz="4800" dirty="0" err="1">
                <a:cs typeface="Calibri" panose="020F0502020204030204" pitchFamily="34" charset="0"/>
              </a:rPr>
              <a:t>Capítulo</a:t>
            </a:r>
            <a:r>
              <a:rPr lang="en-US" altLang="en-US" sz="4800" dirty="0">
                <a:cs typeface="Calibri" panose="020F0502020204030204" pitchFamily="34" charset="0"/>
              </a:rPr>
              <a:t> 7: </a:t>
            </a:r>
            <a:r>
              <a:rPr lang="en-US" altLang="en-US" sz="4800" dirty="0" err="1">
                <a:cs typeface="Calibri" panose="020F0502020204030204" pitchFamily="34" charset="0"/>
              </a:rPr>
              <a:t>roteiro</a:t>
            </a:r>
            <a:endParaRPr lang="en-US" sz="4800" dirty="0"/>
          </a:p>
        </p:txBody>
      </p:sp>
      <p:sp>
        <p:nvSpPr>
          <p:cNvPr id="12" name="Rectangle 3">
            <a:extLst>
              <a:ext uri="{FF2B5EF4-FFF2-40B4-BE49-F238E27FC236}">
                <a16:creationId xmlns:a16="http://schemas.microsoft.com/office/drawing/2014/main" id="{E400059B-A56B-827C-78A9-21A26090171A}"/>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fontScale="850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lvl="0" indent="-276225">
              <a:buClr>
                <a:schemeClr val="bg1">
                  <a:lumMod val="85000"/>
                </a:schemeClr>
              </a:buClr>
              <a:defRPr/>
            </a:pPr>
            <a:r>
              <a:rPr lang="en-US" sz="3200" dirty="0" err="1">
                <a:solidFill>
                  <a:schemeClr val="bg1">
                    <a:lumMod val="75000"/>
                  </a:schemeClr>
                </a:solidFill>
              </a:rPr>
              <a:t>introdução</a:t>
            </a:r>
            <a:endParaRPr lang="en-US" sz="3200" dirty="0">
              <a:solidFill>
                <a:schemeClr val="bg1">
                  <a:lumMod val="75000"/>
                </a:schemeClr>
              </a:solidFill>
            </a:endParaRPr>
          </a:p>
          <a:p>
            <a:pPr marL="406400" lvl="0" indent="-276225">
              <a:buClr>
                <a:schemeClr val="bg1">
                  <a:lumMod val="75000"/>
                </a:schemeClr>
              </a:buClr>
              <a:defRPr/>
            </a:pPr>
            <a:r>
              <a:rPr lang="en-US" sz="3200" dirty="0" err="1">
                <a:solidFill>
                  <a:schemeClr val="bg1">
                    <a:lumMod val="75000"/>
                  </a:schemeClr>
                </a:solidFill>
              </a:rPr>
              <a:t>rádio</a:t>
            </a:r>
            <a:r>
              <a:rPr lang="en-US" sz="3200" dirty="0">
                <a:solidFill>
                  <a:schemeClr val="bg1">
                    <a:lumMod val="75000"/>
                  </a:schemeClr>
                </a:solidFill>
              </a:rPr>
              <a:t>: a </a:t>
            </a:r>
            <a:r>
              <a:rPr lang="en-US" sz="3200" dirty="0" err="1">
                <a:solidFill>
                  <a:schemeClr val="bg1">
                    <a:lumMod val="75000"/>
                  </a:schemeClr>
                </a:solidFill>
              </a:rPr>
              <a:t>camada</a:t>
            </a:r>
            <a:r>
              <a:rPr lang="en-US" sz="3200" dirty="0">
                <a:solidFill>
                  <a:schemeClr val="bg1">
                    <a:lumMod val="75000"/>
                  </a:schemeClr>
                </a:solidFill>
              </a:rPr>
              <a:t> </a:t>
            </a:r>
            <a:r>
              <a:rPr lang="en-US" sz="3200" dirty="0" err="1">
                <a:solidFill>
                  <a:schemeClr val="bg1">
                    <a:lumMod val="75000"/>
                  </a:schemeClr>
                </a:solidFill>
              </a:rPr>
              <a:t>física</a:t>
            </a:r>
            <a:endParaRPr lang="en-US" sz="3200" dirty="0">
              <a:solidFill>
                <a:schemeClr val="bg1">
                  <a:lumMod val="75000"/>
                </a:schemeClr>
              </a:solidFill>
            </a:endParaRPr>
          </a:p>
          <a:p>
            <a:pPr marL="406400" lvl="0" indent="-276225">
              <a:lnSpc>
                <a:spcPct val="100000"/>
              </a:lnSpc>
              <a:buClr>
                <a:srgbClr val="0012A0"/>
              </a:buClr>
              <a:defRPr/>
            </a:pPr>
            <a:r>
              <a:rPr lang="pt-BR" sz="3200" dirty="0">
                <a:solidFill>
                  <a:srgbClr val="C00000"/>
                </a:solidFill>
              </a:rPr>
              <a:t>a rede de </a:t>
            </a:r>
            <a:r>
              <a:rPr lang="pt-BR" sz="3200" i="1" dirty="0">
                <a:solidFill>
                  <a:srgbClr val="C00000"/>
                </a:solidFill>
              </a:rPr>
              <a:t>acesso</a:t>
            </a:r>
            <a:r>
              <a:rPr lang="pt-BR" sz="3200" dirty="0">
                <a:solidFill>
                  <a:srgbClr val="C00000"/>
                </a:solidFill>
              </a:rPr>
              <a:t> sem fio</a:t>
            </a:r>
            <a:endParaRPr lang="en-US" sz="3200" dirty="0">
              <a:solidFill>
                <a:srgbClr val="C00000"/>
              </a:solidFill>
            </a:endParaRP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pt-BR" sz="30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compartilhando um canal de acesso sem fio: OFDMA, CSMA/CA</a:t>
            </a:r>
          </a:p>
          <a:p>
            <a:pPr lvl="1">
              <a:lnSpc>
                <a:spcPct val="100000"/>
              </a:lnSpc>
              <a:buClr>
                <a:srgbClr val="0012A0"/>
              </a:buClr>
              <a:defRPr/>
            </a:pPr>
            <a:r>
              <a:rPr lang="en-US" sz="3000" dirty="0">
                <a:solidFill>
                  <a:srgbClr val="C00000"/>
                </a:solidFill>
              </a:rPr>
              <a:t>LAN </a:t>
            </a:r>
            <a:r>
              <a:rPr lang="en-US" sz="3000" dirty="0" err="1">
                <a:solidFill>
                  <a:srgbClr val="C00000"/>
                </a:solidFill>
              </a:rPr>
              <a:t>sem</a:t>
            </a:r>
            <a:r>
              <a:rPr lang="en-US" sz="3000" dirty="0">
                <a:solidFill>
                  <a:srgbClr val="C00000"/>
                </a:solidFill>
              </a:rPr>
              <a:t> </a:t>
            </a:r>
            <a:r>
              <a:rPr lang="en-US" sz="3000" dirty="0" err="1">
                <a:solidFill>
                  <a:srgbClr val="C00000"/>
                </a:solidFill>
              </a:rPr>
              <a:t>fio</a:t>
            </a:r>
            <a:r>
              <a:rPr lang="en-US" sz="3000" dirty="0">
                <a:solidFill>
                  <a:srgbClr val="C00000"/>
                </a:solidFill>
              </a:rPr>
              <a:t> Wi-Fi</a:t>
            </a:r>
          </a:p>
          <a:p>
            <a:pPr lvl="1">
              <a:lnSpc>
                <a:spcPct val="100000"/>
              </a:lnSpc>
              <a:buClr>
                <a:srgbClr val="0012A0"/>
              </a:buClr>
              <a:defRPr/>
            </a:pPr>
            <a:r>
              <a:rPr lang="pt-BR" sz="3000" dirty="0">
                <a:solidFill>
                  <a:srgbClr val="C00000"/>
                </a:solidFill>
              </a:rPr>
              <a:t>rede de acesso de rádio 5G</a:t>
            </a:r>
            <a:endParaRPr lang="en-US" sz="3000" dirty="0">
              <a:solidFill>
                <a:srgbClr val="C00000"/>
              </a:solidFill>
            </a:endParaRPr>
          </a:p>
          <a:p>
            <a:pPr marL="406400" lvl="0" indent="-276225">
              <a:buClr>
                <a:schemeClr val="bg1">
                  <a:lumMod val="75000"/>
                </a:schemeClr>
              </a:buClr>
              <a:defRPr/>
            </a:pPr>
            <a:r>
              <a:rPr lang="pt-BR" sz="3200" dirty="0">
                <a:solidFill>
                  <a:schemeClr val="bg1">
                    <a:lumMod val="75000"/>
                  </a:schemeClr>
                </a:solidFill>
              </a:rPr>
              <a:t>a rede de </a:t>
            </a:r>
            <a:r>
              <a:rPr lang="pt-BR" sz="3200" i="1" dirty="0">
                <a:solidFill>
                  <a:schemeClr val="bg1">
                    <a:lumMod val="75000"/>
                  </a:schemeClr>
                </a:solidFill>
              </a:rPr>
              <a:t>núcleo</a:t>
            </a:r>
            <a:r>
              <a:rPr lang="pt-BR" sz="3200" dirty="0">
                <a:solidFill>
                  <a:schemeClr val="bg1">
                    <a:lumMod val="75000"/>
                  </a:schemeClr>
                </a:solidFill>
              </a:rPr>
              <a:t> sem fio</a:t>
            </a:r>
            <a:endParaRPr lang="en-US" sz="3200" dirty="0">
              <a:solidFill>
                <a:schemeClr val="bg1">
                  <a:lumMod val="75000"/>
                </a:schemeClr>
              </a:solidFill>
            </a:endParaRPr>
          </a:p>
          <a:p>
            <a:pPr lvl="1">
              <a:buClr>
                <a:schemeClr val="bg1">
                  <a:lumMod val="75000"/>
                </a:schemeClr>
              </a:buClr>
              <a:defRPr/>
            </a:pPr>
            <a:r>
              <a:rPr lang="en-US" sz="3200" dirty="0" err="1">
                <a:solidFill>
                  <a:schemeClr val="bg1">
                    <a:lumMod val="75000"/>
                  </a:schemeClr>
                </a:solidFill>
              </a:rPr>
              <a:t>princípios</a:t>
            </a:r>
            <a:r>
              <a:rPr lang="en-US" sz="3200" dirty="0">
                <a:solidFill>
                  <a:schemeClr val="bg1">
                    <a:lumMod val="75000"/>
                  </a:schemeClr>
                </a:solidFill>
              </a:rPr>
              <a:t>, 5G</a:t>
            </a:r>
          </a:p>
          <a:p>
            <a:pPr marL="406400" lvl="0" indent="-276225">
              <a:buClr>
                <a:schemeClr val="bg1">
                  <a:lumMod val="75000"/>
                </a:schemeClr>
              </a:buClr>
              <a:defRPr/>
            </a:pPr>
            <a:r>
              <a:rPr lang="en-US" sz="3200" dirty="0" err="1">
                <a:solidFill>
                  <a:schemeClr val="bg1">
                    <a:lumMod val="75000"/>
                  </a:schemeClr>
                </a:solidFill>
              </a:rPr>
              <a:t>mobilidade</a:t>
            </a:r>
            <a:endParaRPr lang="en-US" sz="3200" dirty="0">
              <a:solidFill>
                <a:schemeClr val="bg1">
                  <a:lumMod val="75000"/>
                </a:schemeClr>
              </a:solidFill>
            </a:endParaRPr>
          </a:p>
          <a:p>
            <a:pPr marL="406400" lvl="0" indent="-276225">
              <a:buClr>
                <a:schemeClr val="bg1">
                  <a:lumMod val="75000"/>
                </a:schemeClr>
              </a:buClr>
              <a:defRPr/>
            </a:pPr>
            <a:r>
              <a:rPr lang="pt-BR" sz="3200" dirty="0">
                <a:solidFill>
                  <a:schemeClr val="bg1">
                    <a:lumMod val="75000"/>
                  </a:schemeClr>
                </a:solidFill>
              </a:rPr>
              <a:t>redes sem fio Bluetooth, de satélite, e IoT</a:t>
            </a:r>
            <a:endParaRPr lang="en-US" sz="3200" dirty="0">
              <a:solidFill>
                <a:schemeClr val="bg1">
                  <a:lumMod val="75000"/>
                </a:schemeClr>
              </a:solidFill>
            </a:endParaRPr>
          </a:p>
        </p:txBody>
      </p:sp>
      <p:pic>
        <p:nvPicPr>
          <p:cNvPr id="3" name="Picture 2">
            <a:extLst>
              <a:ext uri="{FF2B5EF4-FFF2-40B4-BE49-F238E27FC236}">
                <a16:creationId xmlns:a16="http://schemas.microsoft.com/office/drawing/2014/main" id="{731E6BD4-782F-BB71-261E-527A82023B7A}"/>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6" name="Slide Number Placeholder 5">
            <a:extLst>
              <a:ext uri="{FF2B5EF4-FFF2-40B4-BE49-F238E27FC236}">
                <a16:creationId xmlns:a16="http://schemas.microsoft.com/office/drawing/2014/main" id="{761A0755-7015-1FED-2A1F-E2EC1BF3C39B}"/>
              </a:ext>
            </a:extLst>
          </p:cNvPr>
          <p:cNvSpPr>
            <a:spLocks noGrp="1"/>
          </p:cNvSpPr>
          <p:nvPr>
            <p:ph type="sldNum" sz="quarter" idx="4"/>
          </p:nvPr>
        </p:nvSpPr>
        <p:spPr/>
        <p:txBody>
          <a:bodyPr/>
          <a:lstStyle/>
          <a:p>
            <a:r>
              <a:rPr lang="en-US"/>
              <a:t>Wireless and Mobile Networks: 7-</a:t>
            </a:r>
            <a:fld id="{C4204591-24BD-A542-B9D5-F8D8A88D2FEE}" type="slidenum">
              <a:rPr lang="en-US" smtClean="0"/>
              <a:pPr/>
              <a:t>69</a:t>
            </a:fld>
            <a:endParaRPr lang="en-US" dirty="0"/>
          </a:p>
        </p:txBody>
      </p:sp>
    </p:spTree>
    <p:extLst>
      <p:ext uri="{BB962C8B-B14F-4D97-AF65-F5344CB8AC3E}">
        <p14:creationId xmlns:p14="http://schemas.microsoft.com/office/powerpoint/2010/main" val="15797491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6"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22" y="2030"/>
              <a:ext cx="1215"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br>
                <a:rPr lang="pt-BR" dirty="0">
                  <a:solidFill>
                    <a:srgbClr val="000000"/>
                  </a:solidFill>
                  <a:latin typeface="Arial" charset="0"/>
                  <a:cs typeface="Arial" charset="0"/>
                </a:rPr>
              </a:br>
              <a:r>
                <a:rPr lang="pt-BR" dirty="0">
                  <a:solidFill>
                    <a:srgbClr val="000000"/>
                  </a:solidFill>
                  <a:latin typeface="Arial" charset="0"/>
                  <a:cs typeface="Arial" charset="0"/>
                </a:rPr>
                <a:t> rede com fio</a:t>
              </a:r>
              <a:endParaRPr lang="en-US" dirty="0">
                <a:solidFill>
                  <a:srgbClr val="000000"/>
                </a:solidFill>
                <a:latin typeface="Arial" charset="0"/>
                <a:cs typeface="Arial" charset="0"/>
              </a:endParaRPr>
            </a:p>
          </p:txBody>
        </p:sp>
      </p:grpSp>
      <p:sp>
        <p:nvSpPr>
          <p:cNvPr id="5" name="Slide Number Placeholder 4">
            <a:extLst>
              <a:ext uri="{FF2B5EF4-FFF2-40B4-BE49-F238E27FC236}">
                <a16:creationId xmlns:a16="http://schemas.microsoft.com/office/drawing/2014/main" id="{426A5BDB-E1FC-61C2-2E58-E5B62B332402}"/>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7</a:t>
            </a:fld>
            <a:endParaRPr lang="en-US" dirty="0"/>
          </a:p>
        </p:txBody>
      </p:sp>
    </p:spTree>
    <p:extLst>
      <p:ext uri="{BB962C8B-B14F-4D97-AF65-F5344CB8AC3E}">
        <p14:creationId xmlns:p14="http://schemas.microsoft.com/office/powerpoint/2010/main" val="1792209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E27B59-9A14-910D-0FEA-9C0C42C27124}"/>
              </a:ext>
            </a:extLst>
          </p:cNvPr>
          <p:cNvSpPr>
            <a:spLocks noGrp="1"/>
          </p:cNvSpPr>
          <p:nvPr>
            <p:ph type="title"/>
          </p:nvPr>
        </p:nvSpPr>
        <p:spPr>
          <a:xfrm>
            <a:off x="286541" y="381068"/>
            <a:ext cx="10515600" cy="894622"/>
          </a:xfrm>
        </p:spPr>
        <p:txBody>
          <a:bodyPr>
            <a:normAutofit/>
          </a:bodyPr>
          <a:lstStyle/>
          <a:p>
            <a:r>
              <a:rPr lang="pt-BR" sz="4800" b="0" dirty="0">
                <a:latin typeface="+mn-lt"/>
                <a:ea typeface="Aptos" panose="020B0004020202020204" pitchFamily="34" charset="0"/>
                <a:cs typeface="Times New Roman" panose="02020603050405020304" pitchFamily="18" charset="0"/>
              </a:rPr>
              <a:t>Camada de enlace sem fio 802.11</a:t>
            </a:r>
            <a:endParaRPr lang="en-US" sz="4800" b="0" dirty="0">
              <a:latin typeface="+mn-lt"/>
            </a:endParaRPr>
          </a:p>
        </p:txBody>
      </p:sp>
      <p:pic>
        <p:nvPicPr>
          <p:cNvPr id="5" name="Picture 4">
            <a:extLst>
              <a:ext uri="{FF2B5EF4-FFF2-40B4-BE49-F238E27FC236}">
                <a16:creationId xmlns:a16="http://schemas.microsoft.com/office/drawing/2014/main" id="{30CD4A2C-01C5-D656-91CA-AB73D026D5F9}"/>
              </a:ext>
            </a:extLst>
          </p:cNvPr>
          <p:cNvPicPr>
            <a:picLocks noChangeAspect="1"/>
          </p:cNvPicPr>
          <p:nvPr/>
        </p:nvPicPr>
        <p:blipFill>
          <a:blip r:embed="rId2"/>
          <a:stretch>
            <a:fillRect/>
          </a:stretch>
        </p:blipFill>
        <p:spPr>
          <a:xfrm>
            <a:off x="4983382" y="3576460"/>
            <a:ext cx="4167533" cy="3128056"/>
          </a:xfrm>
          <a:prstGeom prst="rect">
            <a:avLst/>
          </a:prstGeom>
        </p:spPr>
      </p:pic>
      <p:sp>
        <p:nvSpPr>
          <p:cNvPr id="6" name="Freeform 5">
            <a:extLst>
              <a:ext uri="{FF2B5EF4-FFF2-40B4-BE49-F238E27FC236}">
                <a16:creationId xmlns:a16="http://schemas.microsoft.com/office/drawing/2014/main" id="{2FC706D4-5DCA-7664-3C60-D324E657E948}"/>
              </a:ext>
            </a:extLst>
          </p:cNvPr>
          <p:cNvSpPr/>
          <p:nvPr/>
        </p:nvSpPr>
        <p:spPr>
          <a:xfrm>
            <a:off x="5042465" y="4378346"/>
            <a:ext cx="638175" cy="708025"/>
          </a:xfrm>
          <a:custGeom>
            <a:avLst/>
            <a:gdLst>
              <a:gd name="connsiteX0" fmla="*/ 269875 w 638175"/>
              <a:gd name="connsiteY0" fmla="*/ 0 h 708025"/>
              <a:gd name="connsiteX1" fmla="*/ 0 w 638175"/>
              <a:gd name="connsiteY1" fmla="*/ 92075 h 708025"/>
              <a:gd name="connsiteX2" fmla="*/ 19050 w 638175"/>
              <a:gd name="connsiteY2" fmla="*/ 257175 h 708025"/>
              <a:gd name="connsiteX3" fmla="*/ 231775 w 638175"/>
              <a:gd name="connsiteY3" fmla="*/ 708025 h 708025"/>
              <a:gd name="connsiteX4" fmla="*/ 638175 w 638175"/>
              <a:gd name="connsiteY4" fmla="*/ 685800 h 708025"/>
              <a:gd name="connsiteX5" fmla="*/ 466725 w 638175"/>
              <a:gd name="connsiteY5" fmla="*/ 101600 h 708025"/>
              <a:gd name="connsiteX6" fmla="*/ 269875 w 638175"/>
              <a:gd name="connsiteY6" fmla="*/ 0 h 70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708025">
                <a:moveTo>
                  <a:pt x="269875" y="0"/>
                </a:moveTo>
                <a:lnTo>
                  <a:pt x="0" y="92075"/>
                </a:lnTo>
                <a:lnTo>
                  <a:pt x="19050" y="257175"/>
                </a:lnTo>
                <a:lnTo>
                  <a:pt x="231775" y="708025"/>
                </a:lnTo>
                <a:lnTo>
                  <a:pt x="638175" y="685800"/>
                </a:lnTo>
                <a:lnTo>
                  <a:pt x="466725" y="101600"/>
                </a:lnTo>
                <a:lnTo>
                  <a:pt x="269875" y="0"/>
                </a:lnTo>
                <a:close/>
              </a:path>
            </a:pathLst>
          </a:custGeom>
          <a:solidFill>
            <a:srgbClr val="DCEC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 name="Straight Connector 6">
            <a:extLst>
              <a:ext uri="{FF2B5EF4-FFF2-40B4-BE49-F238E27FC236}">
                <a16:creationId xmlns:a16="http://schemas.microsoft.com/office/drawing/2014/main" id="{329FE003-75E9-CFB1-866C-69DBD28F28B8}"/>
              </a:ext>
            </a:extLst>
          </p:cNvPr>
          <p:cNvCxnSpPr/>
          <p:nvPr/>
        </p:nvCxnSpPr>
        <p:spPr>
          <a:xfrm>
            <a:off x="2393122" y="2878664"/>
            <a:ext cx="1948100"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8" name="Rectangle 7">
            <a:extLst>
              <a:ext uri="{FF2B5EF4-FFF2-40B4-BE49-F238E27FC236}">
                <a16:creationId xmlns:a16="http://schemas.microsoft.com/office/drawing/2014/main" id="{DF92891C-9EE2-8EEB-AF03-BB1DB5F850A7}"/>
              </a:ext>
            </a:extLst>
          </p:cNvPr>
          <p:cNvSpPr/>
          <p:nvPr/>
        </p:nvSpPr>
        <p:spPr>
          <a:xfrm>
            <a:off x="2392471" y="3966079"/>
            <a:ext cx="1948751" cy="32946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4D00F63-92C4-5372-6F06-B4D910F760E6}"/>
              </a:ext>
            </a:extLst>
          </p:cNvPr>
          <p:cNvSpPr/>
          <p:nvPr/>
        </p:nvSpPr>
        <p:spPr>
          <a:xfrm>
            <a:off x="2393122" y="2488407"/>
            <a:ext cx="1948100" cy="1458892"/>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8C939C08-72BD-2093-447A-433B8BAA98A3}"/>
              </a:ext>
            </a:extLst>
          </p:cNvPr>
          <p:cNvCxnSpPr>
            <a:cxnSpLocks/>
            <a:stCxn id="10" idx="1"/>
            <a:endCxn id="10" idx="3"/>
          </p:cNvCxnSpPr>
          <p:nvPr/>
        </p:nvCxnSpPr>
        <p:spPr>
          <a:xfrm>
            <a:off x="2393122" y="3217854"/>
            <a:ext cx="1948100"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496E6368-9A56-8720-5E25-9B7591F8DBDA}"/>
              </a:ext>
            </a:extLst>
          </p:cNvPr>
          <p:cNvCxnSpPr/>
          <p:nvPr/>
        </p:nvCxnSpPr>
        <p:spPr>
          <a:xfrm>
            <a:off x="2393122" y="3569947"/>
            <a:ext cx="1948100"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grpSp>
        <p:nvGrpSpPr>
          <p:cNvPr id="14" name="Group 403">
            <a:extLst>
              <a:ext uri="{FF2B5EF4-FFF2-40B4-BE49-F238E27FC236}">
                <a16:creationId xmlns:a16="http://schemas.microsoft.com/office/drawing/2014/main" id="{0D634124-687A-40A3-B606-71DCB1590031}"/>
              </a:ext>
            </a:extLst>
          </p:cNvPr>
          <p:cNvGrpSpPr>
            <a:grpSpLocks/>
          </p:cNvGrpSpPr>
          <p:nvPr/>
        </p:nvGrpSpPr>
        <p:grpSpPr bwMode="auto">
          <a:xfrm>
            <a:off x="4983382" y="4654077"/>
            <a:ext cx="566181" cy="513574"/>
            <a:chOff x="2751" y="1851"/>
            <a:chExt cx="462" cy="478"/>
          </a:xfrm>
        </p:grpSpPr>
        <p:pic>
          <p:nvPicPr>
            <p:cNvPr id="15" name="Picture 364" descr="iphone_stylized_small">
              <a:extLst>
                <a:ext uri="{FF2B5EF4-FFF2-40B4-BE49-F238E27FC236}">
                  <a16:creationId xmlns:a16="http://schemas.microsoft.com/office/drawing/2014/main" id="{AD3948E3-0ABC-16B8-439C-48AC97218D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 name="Picture 402" descr="antenna_radiation_stylized">
              <a:extLst>
                <a:ext uri="{FF2B5EF4-FFF2-40B4-BE49-F238E27FC236}">
                  <a16:creationId xmlns:a16="http://schemas.microsoft.com/office/drawing/2014/main" id="{1CB97978-51AF-E971-EC9B-FCC1F38071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6" name="Group 85">
            <a:extLst>
              <a:ext uri="{FF2B5EF4-FFF2-40B4-BE49-F238E27FC236}">
                <a16:creationId xmlns:a16="http://schemas.microsoft.com/office/drawing/2014/main" id="{201053A7-0A42-AC98-FA3A-E4F7B7F328B7}"/>
              </a:ext>
            </a:extLst>
          </p:cNvPr>
          <p:cNvGrpSpPr/>
          <p:nvPr/>
        </p:nvGrpSpPr>
        <p:grpSpPr>
          <a:xfrm>
            <a:off x="887943" y="1849007"/>
            <a:ext cx="4340070" cy="3291962"/>
            <a:chOff x="887943" y="1849007"/>
            <a:chExt cx="4340070" cy="3291962"/>
          </a:xfrm>
        </p:grpSpPr>
        <p:sp>
          <p:nvSpPr>
            <p:cNvPr id="26" name="TextBox 25">
              <a:extLst>
                <a:ext uri="{FF2B5EF4-FFF2-40B4-BE49-F238E27FC236}">
                  <a16:creationId xmlns:a16="http://schemas.microsoft.com/office/drawing/2014/main" id="{ECB04E1A-45EA-2D5D-1EB3-4DEE98575558}"/>
                </a:ext>
              </a:extLst>
            </p:cNvPr>
            <p:cNvSpPr txBox="1"/>
            <p:nvPr/>
          </p:nvSpPr>
          <p:spPr>
            <a:xfrm>
              <a:off x="2154487" y="1849007"/>
              <a:ext cx="778678" cy="391517"/>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B050"/>
                  </a:solidFill>
                  <a:effectLst/>
                  <a:uLnTx/>
                  <a:uFillTx/>
                  <a:latin typeface="Calibri" panose="020F0502020204030204"/>
                  <a:ea typeface="+mn-ea"/>
                  <a:cs typeface="+mn-cs"/>
                </a:rPr>
                <a:t>plano de dados</a:t>
              </a:r>
            </a:p>
          </p:txBody>
        </p:sp>
        <p:grpSp>
          <p:nvGrpSpPr>
            <p:cNvPr id="54" name="Group 53">
              <a:extLst>
                <a:ext uri="{FF2B5EF4-FFF2-40B4-BE49-F238E27FC236}">
                  <a16:creationId xmlns:a16="http://schemas.microsoft.com/office/drawing/2014/main" id="{AE3C7CD7-009D-336C-CD5F-0BC07EEA7325}"/>
                </a:ext>
              </a:extLst>
            </p:cNvPr>
            <p:cNvGrpSpPr/>
            <p:nvPr/>
          </p:nvGrpSpPr>
          <p:grpSpPr>
            <a:xfrm>
              <a:off x="887943" y="2210434"/>
              <a:ext cx="4340070" cy="2930535"/>
              <a:chOff x="1262028" y="1919479"/>
              <a:chExt cx="4340070" cy="2930535"/>
            </a:xfrm>
          </p:grpSpPr>
          <p:sp>
            <p:nvSpPr>
              <p:cNvPr id="13" name="Freeform 12">
                <a:extLst>
                  <a:ext uri="{FF2B5EF4-FFF2-40B4-BE49-F238E27FC236}">
                    <a16:creationId xmlns:a16="http://schemas.microsoft.com/office/drawing/2014/main" id="{5DF88DAF-D184-EA58-36D1-1F376B3FB551}"/>
                  </a:ext>
                </a:extLst>
              </p:cNvPr>
              <p:cNvSpPr/>
              <p:nvPr/>
            </p:nvSpPr>
            <p:spPr>
              <a:xfrm>
                <a:off x="4003439" y="2625144"/>
                <a:ext cx="1598659" cy="2224870"/>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3473054"/>
                  <a:gd name="connsiteY0" fmla="*/ 0 h 549875"/>
                  <a:gd name="connsiteX1" fmla="*/ 2464905 w 3473054"/>
                  <a:gd name="connsiteY1" fmla="*/ 13252 h 549875"/>
                  <a:gd name="connsiteX2" fmla="*/ 3465228 w 3473054"/>
                  <a:gd name="connsiteY2" fmla="*/ 417928 h 549875"/>
                  <a:gd name="connsiteX3" fmla="*/ 1702450 w 3473054"/>
                  <a:gd name="connsiteY3" fmla="*/ 549875 h 549875"/>
                  <a:gd name="connsiteX4" fmla="*/ 0 w 3473054"/>
                  <a:gd name="connsiteY4" fmla="*/ 0 h 549875"/>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2742092 h 3354672"/>
                  <a:gd name="connsiteX1" fmla="*/ 2442009 w 3540476"/>
                  <a:gd name="connsiteY1" fmla="*/ 0 h 3354672"/>
                  <a:gd name="connsiteX2" fmla="*/ 3465228 w 3540476"/>
                  <a:gd name="connsiteY2" fmla="*/ 3160020 h 3354672"/>
                  <a:gd name="connsiteX3" fmla="*/ 3540476 w 3540476"/>
                  <a:gd name="connsiteY3" fmla="*/ 3354672 h 3354672"/>
                  <a:gd name="connsiteX4" fmla="*/ 0 w 3540476"/>
                  <a:gd name="connsiteY4" fmla="*/ 2742092 h 3354672"/>
                  <a:gd name="connsiteX0" fmla="*/ 168115 w 1098467"/>
                  <a:gd name="connsiteY0" fmla="*/ 2775289 h 3354672"/>
                  <a:gd name="connsiteX1" fmla="*/ 0 w 1098467"/>
                  <a:gd name="connsiteY1" fmla="*/ 0 h 3354672"/>
                  <a:gd name="connsiteX2" fmla="*/ 1023219 w 1098467"/>
                  <a:gd name="connsiteY2" fmla="*/ 3160020 h 3354672"/>
                  <a:gd name="connsiteX3" fmla="*/ 1098467 w 1098467"/>
                  <a:gd name="connsiteY3" fmla="*/ 3354672 h 3354672"/>
                  <a:gd name="connsiteX4" fmla="*/ 168115 w 1098467"/>
                  <a:gd name="connsiteY4" fmla="*/ 2775289 h 3354672"/>
                  <a:gd name="connsiteX0" fmla="*/ 168115 w 1174646"/>
                  <a:gd name="connsiteY0" fmla="*/ 2775289 h 3354672"/>
                  <a:gd name="connsiteX1" fmla="*/ 0 w 1174646"/>
                  <a:gd name="connsiteY1" fmla="*/ 0 h 3354672"/>
                  <a:gd name="connsiteX2" fmla="*/ 1160594 w 1174646"/>
                  <a:gd name="connsiteY2" fmla="*/ 1915135 h 3354672"/>
                  <a:gd name="connsiteX3" fmla="*/ 1098467 w 1174646"/>
                  <a:gd name="connsiteY3" fmla="*/ 3354672 h 3354672"/>
                  <a:gd name="connsiteX4" fmla="*/ 168115 w 1174646"/>
                  <a:gd name="connsiteY4" fmla="*/ 2775289 h 3354672"/>
                  <a:gd name="connsiteX0" fmla="*/ 168115 w 1235841"/>
                  <a:gd name="connsiteY0" fmla="*/ 2775289 h 2803904"/>
                  <a:gd name="connsiteX1" fmla="*/ 0 w 1235841"/>
                  <a:gd name="connsiteY1" fmla="*/ 0 h 2803904"/>
                  <a:gd name="connsiteX2" fmla="*/ 1160594 w 1235841"/>
                  <a:gd name="connsiteY2" fmla="*/ 1915135 h 2803904"/>
                  <a:gd name="connsiteX3" fmla="*/ 1235841 w 1235841"/>
                  <a:gd name="connsiteY3" fmla="*/ 2275773 h 2803904"/>
                  <a:gd name="connsiteX4" fmla="*/ 168115 w 1235841"/>
                  <a:gd name="connsiteY4" fmla="*/ 2775289 h 2803904"/>
                  <a:gd name="connsiteX0" fmla="*/ 168115 w 1235841"/>
                  <a:gd name="connsiteY0" fmla="*/ 2775289 h 2821822"/>
                  <a:gd name="connsiteX1" fmla="*/ 0 w 1235841"/>
                  <a:gd name="connsiteY1" fmla="*/ 0 h 2821822"/>
                  <a:gd name="connsiteX2" fmla="*/ 1160594 w 1235841"/>
                  <a:gd name="connsiteY2" fmla="*/ 1915135 h 2821822"/>
                  <a:gd name="connsiteX3" fmla="*/ 1235841 w 1235841"/>
                  <a:gd name="connsiteY3" fmla="*/ 2275773 h 2821822"/>
                  <a:gd name="connsiteX4" fmla="*/ 168115 w 1235841"/>
                  <a:gd name="connsiteY4" fmla="*/ 2775289 h 2821822"/>
                  <a:gd name="connsiteX0" fmla="*/ 168115 w 1235841"/>
                  <a:gd name="connsiteY0" fmla="*/ 2775289 h 2775289"/>
                  <a:gd name="connsiteX1" fmla="*/ 0 w 1235841"/>
                  <a:gd name="connsiteY1" fmla="*/ 0 h 2775289"/>
                  <a:gd name="connsiteX2" fmla="*/ 1160594 w 1235841"/>
                  <a:gd name="connsiteY2" fmla="*/ 1915135 h 2775289"/>
                  <a:gd name="connsiteX3" fmla="*/ 1235841 w 1235841"/>
                  <a:gd name="connsiteY3" fmla="*/ 2275773 h 2775289"/>
                  <a:gd name="connsiteX4" fmla="*/ 168115 w 1235841"/>
                  <a:gd name="connsiteY4" fmla="*/ 2775289 h 2775289"/>
                  <a:gd name="connsiteX0" fmla="*/ 168115 w 1287500"/>
                  <a:gd name="connsiteY0" fmla="*/ 2775289 h 2775289"/>
                  <a:gd name="connsiteX1" fmla="*/ 0 w 1287500"/>
                  <a:gd name="connsiteY1" fmla="*/ 0 h 2775289"/>
                  <a:gd name="connsiteX2" fmla="*/ 1275072 w 1287500"/>
                  <a:gd name="connsiteY2" fmla="*/ 1832143 h 2775289"/>
                  <a:gd name="connsiteX3" fmla="*/ 1235841 w 1287500"/>
                  <a:gd name="connsiteY3" fmla="*/ 2275773 h 2775289"/>
                  <a:gd name="connsiteX4" fmla="*/ 168115 w 1287500"/>
                  <a:gd name="connsiteY4" fmla="*/ 2775289 h 2775289"/>
                  <a:gd name="connsiteX0" fmla="*/ 27377 w 1287498"/>
                  <a:gd name="connsiteY0" fmla="*/ 2737028 h 2737028"/>
                  <a:gd name="connsiteX1" fmla="*/ 0 w 1287498"/>
                  <a:gd name="connsiteY1" fmla="*/ 0 h 2737028"/>
                  <a:gd name="connsiteX2" fmla="*/ 1275072 w 1287498"/>
                  <a:gd name="connsiteY2" fmla="*/ 1832143 h 2737028"/>
                  <a:gd name="connsiteX3" fmla="*/ 1235841 w 1287498"/>
                  <a:gd name="connsiteY3" fmla="*/ 2275773 h 2737028"/>
                  <a:gd name="connsiteX4" fmla="*/ 27377 w 1287498"/>
                  <a:gd name="connsiteY4" fmla="*/ 2737028 h 2737028"/>
                  <a:gd name="connsiteX0" fmla="*/ 18579 w 1278813"/>
                  <a:gd name="connsiteY0" fmla="*/ 2775289 h 2775289"/>
                  <a:gd name="connsiteX1" fmla="*/ 0 w 1278813"/>
                  <a:gd name="connsiteY1" fmla="*/ 0 h 2775289"/>
                  <a:gd name="connsiteX2" fmla="*/ 1266274 w 1278813"/>
                  <a:gd name="connsiteY2" fmla="*/ 1870404 h 2775289"/>
                  <a:gd name="connsiteX3" fmla="*/ 1227043 w 1278813"/>
                  <a:gd name="connsiteY3" fmla="*/ 2314034 h 2775289"/>
                  <a:gd name="connsiteX4" fmla="*/ 18579 w 1278813"/>
                  <a:gd name="connsiteY4" fmla="*/ 2775289 h 2775289"/>
                  <a:gd name="connsiteX0" fmla="*/ 18579 w 1277436"/>
                  <a:gd name="connsiteY0" fmla="*/ 2775289 h 2775289"/>
                  <a:gd name="connsiteX1" fmla="*/ 0 w 1277436"/>
                  <a:gd name="connsiteY1" fmla="*/ 0 h 2775289"/>
                  <a:gd name="connsiteX2" fmla="*/ 1266274 w 1277436"/>
                  <a:gd name="connsiteY2" fmla="*/ 1870404 h 2775289"/>
                  <a:gd name="connsiteX3" fmla="*/ 1227043 w 1277436"/>
                  <a:gd name="connsiteY3" fmla="*/ 2314034 h 2775289"/>
                  <a:gd name="connsiteX4" fmla="*/ 18579 w 1277436"/>
                  <a:gd name="connsiteY4" fmla="*/ 2775289 h 2775289"/>
                  <a:gd name="connsiteX0" fmla="*/ 18579 w 1266273"/>
                  <a:gd name="connsiteY0" fmla="*/ 2775289 h 2775289"/>
                  <a:gd name="connsiteX1" fmla="*/ 0 w 1266273"/>
                  <a:gd name="connsiteY1" fmla="*/ 0 h 2775289"/>
                  <a:gd name="connsiteX2" fmla="*/ 1266274 w 1266273"/>
                  <a:gd name="connsiteY2" fmla="*/ 1870404 h 2775289"/>
                  <a:gd name="connsiteX3" fmla="*/ 1227043 w 1266273"/>
                  <a:gd name="connsiteY3" fmla="*/ 2314034 h 2775289"/>
                  <a:gd name="connsiteX4" fmla="*/ 18579 w 1266273"/>
                  <a:gd name="connsiteY4" fmla="*/ 2775289 h 2775289"/>
                  <a:gd name="connsiteX0" fmla="*/ 18579 w 1266275"/>
                  <a:gd name="connsiteY0" fmla="*/ 2775289 h 2775289"/>
                  <a:gd name="connsiteX1" fmla="*/ 0 w 1266275"/>
                  <a:gd name="connsiteY1" fmla="*/ 0 h 2775289"/>
                  <a:gd name="connsiteX2" fmla="*/ 1266274 w 1266275"/>
                  <a:gd name="connsiteY2" fmla="*/ 1870404 h 2775289"/>
                  <a:gd name="connsiteX3" fmla="*/ 1227043 w 1266275"/>
                  <a:gd name="connsiteY3" fmla="*/ 2314034 h 2775289"/>
                  <a:gd name="connsiteX4" fmla="*/ 18579 w 1266275"/>
                  <a:gd name="connsiteY4" fmla="*/ 2775289 h 2775289"/>
                  <a:gd name="connsiteX0" fmla="*/ 18579 w 1266273"/>
                  <a:gd name="connsiteY0" fmla="*/ 2775289 h 2775289"/>
                  <a:gd name="connsiteX1" fmla="*/ 0 w 1266273"/>
                  <a:gd name="connsiteY1" fmla="*/ 0 h 2775289"/>
                  <a:gd name="connsiteX2" fmla="*/ 1266274 w 1266273"/>
                  <a:gd name="connsiteY2" fmla="*/ 1870404 h 2775289"/>
                  <a:gd name="connsiteX3" fmla="*/ 1227043 w 1266273"/>
                  <a:gd name="connsiteY3" fmla="*/ 2314034 h 2775289"/>
                  <a:gd name="connsiteX4" fmla="*/ 18579 w 1266273"/>
                  <a:gd name="connsiteY4" fmla="*/ 2775289 h 2775289"/>
                  <a:gd name="connsiteX0" fmla="*/ 18579 w 1227044"/>
                  <a:gd name="connsiteY0" fmla="*/ 2775289 h 2775289"/>
                  <a:gd name="connsiteX1" fmla="*/ 0 w 1227044"/>
                  <a:gd name="connsiteY1" fmla="*/ 0 h 2775289"/>
                  <a:gd name="connsiteX2" fmla="*/ 1222295 w 1227044"/>
                  <a:gd name="connsiteY2" fmla="*/ 1946925 h 2775289"/>
                  <a:gd name="connsiteX3" fmla="*/ 1227043 w 1227044"/>
                  <a:gd name="connsiteY3" fmla="*/ 2314034 h 2775289"/>
                  <a:gd name="connsiteX4" fmla="*/ 18579 w 1227044"/>
                  <a:gd name="connsiteY4" fmla="*/ 2775289 h 2775289"/>
                  <a:gd name="connsiteX0" fmla="*/ 18579 w 1227042"/>
                  <a:gd name="connsiteY0" fmla="*/ 2775289 h 2775289"/>
                  <a:gd name="connsiteX1" fmla="*/ 0 w 1227042"/>
                  <a:gd name="connsiteY1" fmla="*/ 0 h 2775289"/>
                  <a:gd name="connsiteX2" fmla="*/ 1222295 w 1227042"/>
                  <a:gd name="connsiteY2" fmla="*/ 1946925 h 2775289"/>
                  <a:gd name="connsiteX3" fmla="*/ 1227043 w 1227042"/>
                  <a:gd name="connsiteY3" fmla="*/ 2314034 h 2775289"/>
                  <a:gd name="connsiteX4" fmla="*/ 18579 w 1227042"/>
                  <a:gd name="connsiteY4" fmla="*/ 2775289 h 2775289"/>
                  <a:gd name="connsiteX0" fmla="*/ 18579 w 1227044"/>
                  <a:gd name="connsiteY0" fmla="*/ 2775289 h 2775289"/>
                  <a:gd name="connsiteX1" fmla="*/ 0 w 1227044"/>
                  <a:gd name="connsiteY1" fmla="*/ 0 h 2775289"/>
                  <a:gd name="connsiteX2" fmla="*/ 1222295 w 1227044"/>
                  <a:gd name="connsiteY2" fmla="*/ 1946925 h 2775289"/>
                  <a:gd name="connsiteX3" fmla="*/ 1227043 w 1227044"/>
                  <a:gd name="connsiteY3" fmla="*/ 2314034 h 2775289"/>
                  <a:gd name="connsiteX4" fmla="*/ 18579 w 1227044"/>
                  <a:gd name="connsiteY4" fmla="*/ 2775289 h 2775289"/>
                  <a:gd name="connsiteX0" fmla="*/ 18579 w 1227042"/>
                  <a:gd name="connsiteY0" fmla="*/ 2775289 h 2775289"/>
                  <a:gd name="connsiteX1" fmla="*/ 0 w 1227042"/>
                  <a:gd name="connsiteY1" fmla="*/ 0 h 2775289"/>
                  <a:gd name="connsiteX2" fmla="*/ 1222295 w 1227042"/>
                  <a:gd name="connsiteY2" fmla="*/ 1946925 h 2775289"/>
                  <a:gd name="connsiteX3" fmla="*/ 1227043 w 1227042"/>
                  <a:gd name="connsiteY3" fmla="*/ 2314034 h 2775289"/>
                  <a:gd name="connsiteX4" fmla="*/ 18579 w 1227042"/>
                  <a:gd name="connsiteY4" fmla="*/ 2775289 h 2775289"/>
                  <a:gd name="connsiteX0" fmla="*/ 18579 w 2351483"/>
                  <a:gd name="connsiteY0" fmla="*/ 2775289 h 3825955"/>
                  <a:gd name="connsiteX1" fmla="*/ 0 w 2351483"/>
                  <a:gd name="connsiteY1" fmla="*/ 0 h 3825955"/>
                  <a:gd name="connsiteX2" fmla="*/ 1222295 w 2351483"/>
                  <a:gd name="connsiteY2" fmla="*/ 1946925 h 3825955"/>
                  <a:gd name="connsiteX3" fmla="*/ 2351483 w 2351483"/>
                  <a:gd name="connsiteY3" fmla="*/ 3824737 h 3825955"/>
                  <a:gd name="connsiteX4" fmla="*/ 18579 w 2351483"/>
                  <a:gd name="connsiteY4" fmla="*/ 2775289 h 3825955"/>
                  <a:gd name="connsiteX0" fmla="*/ 18579 w 2351483"/>
                  <a:gd name="connsiteY0" fmla="*/ 2775289 h 3824737"/>
                  <a:gd name="connsiteX1" fmla="*/ 0 w 2351483"/>
                  <a:gd name="connsiteY1" fmla="*/ 0 h 3824737"/>
                  <a:gd name="connsiteX2" fmla="*/ 1222295 w 2351483"/>
                  <a:gd name="connsiteY2" fmla="*/ 1946925 h 3824737"/>
                  <a:gd name="connsiteX3" fmla="*/ 2351483 w 2351483"/>
                  <a:gd name="connsiteY3" fmla="*/ 3824737 h 3824737"/>
                  <a:gd name="connsiteX4" fmla="*/ 18579 w 2351483"/>
                  <a:gd name="connsiteY4" fmla="*/ 2775289 h 3824737"/>
                  <a:gd name="connsiteX0" fmla="*/ 18579 w 2351483"/>
                  <a:gd name="connsiteY0" fmla="*/ 2775289 h 3824737"/>
                  <a:gd name="connsiteX1" fmla="*/ 0 w 2351483"/>
                  <a:gd name="connsiteY1" fmla="*/ 0 h 3824737"/>
                  <a:gd name="connsiteX2" fmla="*/ 1222295 w 2351483"/>
                  <a:gd name="connsiteY2" fmla="*/ 1946925 h 3824737"/>
                  <a:gd name="connsiteX3" fmla="*/ 2351483 w 2351483"/>
                  <a:gd name="connsiteY3" fmla="*/ 3824737 h 3824737"/>
                  <a:gd name="connsiteX4" fmla="*/ 18579 w 2351483"/>
                  <a:gd name="connsiteY4" fmla="*/ 2775289 h 3824737"/>
                  <a:gd name="connsiteX0" fmla="*/ 18579 w 2351483"/>
                  <a:gd name="connsiteY0" fmla="*/ 2775289 h 3824737"/>
                  <a:gd name="connsiteX1" fmla="*/ 0 w 2351483"/>
                  <a:gd name="connsiteY1" fmla="*/ 0 h 3824737"/>
                  <a:gd name="connsiteX2" fmla="*/ 2346734 w 2351483"/>
                  <a:gd name="connsiteY2" fmla="*/ 3209294 h 3824737"/>
                  <a:gd name="connsiteX3" fmla="*/ 2351483 w 2351483"/>
                  <a:gd name="connsiteY3" fmla="*/ 3824737 h 3824737"/>
                  <a:gd name="connsiteX4" fmla="*/ 18579 w 2351483"/>
                  <a:gd name="connsiteY4" fmla="*/ 2775289 h 3824737"/>
                  <a:gd name="connsiteX0" fmla="*/ 18579 w 2351483"/>
                  <a:gd name="connsiteY0" fmla="*/ 2775289 h 3824737"/>
                  <a:gd name="connsiteX1" fmla="*/ 0 w 2351483"/>
                  <a:gd name="connsiteY1" fmla="*/ 0 h 3824737"/>
                  <a:gd name="connsiteX2" fmla="*/ 2346734 w 2351483"/>
                  <a:gd name="connsiteY2" fmla="*/ 3209294 h 3824737"/>
                  <a:gd name="connsiteX3" fmla="*/ 2351483 w 2351483"/>
                  <a:gd name="connsiteY3" fmla="*/ 3824737 h 3824737"/>
                  <a:gd name="connsiteX4" fmla="*/ 18579 w 2351483"/>
                  <a:gd name="connsiteY4" fmla="*/ 2775289 h 3824737"/>
                  <a:gd name="connsiteX0" fmla="*/ 1280 w 2351483"/>
                  <a:gd name="connsiteY0" fmla="*/ 2237230 h 3824737"/>
                  <a:gd name="connsiteX1" fmla="*/ 0 w 2351483"/>
                  <a:gd name="connsiteY1" fmla="*/ 0 h 3824737"/>
                  <a:gd name="connsiteX2" fmla="*/ 2346734 w 2351483"/>
                  <a:gd name="connsiteY2" fmla="*/ 3209294 h 3824737"/>
                  <a:gd name="connsiteX3" fmla="*/ 2351483 w 2351483"/>
                  <a:gd name="connsiteY3" fmla="*/ 3824737 h 3824737"/>
                  <a:gd name="connsiteX4" fmla="*/ 1280 w 2351483"/>
                  <a:gd name="connsiteY4" fmla="*/ 2237230 h 3824737"/>
                  <a:gd name="connsiteX0" fmla="*/ 1280 w 2351483"/>
                  <a:gd name="connsiteY0" fmla="*/ 1967118 h 3824737"/>
                  <a:gd name="connsiteX1" fmla="*/ 0 w 2351483"/>
                  <a:gd name="connsiteY1" fmla="*/ 0 h 3824737"/>
                  <a:gd name="connsiteX2" fmla="*/ 2346734 w 2351483"/>
                  <a:gd name="connsiteY2" fmla="*/ 3209294 h 3824737"/>
                  <a:gd name="connsiteX3" fmla="*/ 2351483 w 2351483"/>
                  <a:gd name="connsiteY3" fmla="*/ 3824737 h 3824737"/>
                  <a:gd name="connsiteX4" fmla="*/ 1280 w 2351483"/>
                  <a:gd name="connsiteY4" fmla="*/ 1967118 h 3824737"/>
                  <a:gd name="connsiteX0" fmla="*/ 1280 w 2351483"/>
                  <a:gd name="connsiteY0" fmla="*/ 1967118 h 3824737"/>
                  <a:gd name="connsiteX1" fmla="*/ 0 w 2351483"/>
                  <a:gd name="connsiteY1" fmla="*/ 0 h 3824737"/>
                  <a:gd name="connsiteX2" fmla="*/ 2346733 w 2351483"/>
                  <a:gd name="connsiteY2" fmla="*/ 3485996 h 3824737"/>
                  <a:gd name="connsiteX3" fmla="*/ 2351483 w 2351483"/>
                  <a:gd name="connsiteY3" fmla="*/ 3824737 h 3824737"/>
                  <a:gd name="connsiteX4" fmla="*/ 1280 w 2351483"/>
                  <a:gd name="connsiteY4" fmla="*/ 1967118 h 3824737"/>
                  <a:gd name="connsiteX0" fmla="*/ 1280 w 2351483"/>
                  <a:gd name="connsiteY0" fmla="*/ 1967118 h 3824737"/>
                  <a:gd name="connsiteX1" fmla="*/ 0 w 2351483"/>
                  <a:gd name="connsiteY1" fmla="*/ 0 h 3824737"/>
                  <a:gd name="connsiteX2" fmla="*/ 2346733 w 2351483"/>
                  <a:gd name="connsiteY2" fmla="*/ 3485996 h 3824737"/>
                  <a:gd name="connsiteX3" fmla="*/ 2351483 w 2351483"/>
                  <a:gd name="connsiteY3" fmla="*/ 3824737 h 3824737"/>
                  <a:gd name="connsiteX4" fmla="*/ 1280 w 2351483"/>
                  <a:gd name="connsiteY4" fmla="*/ 1967118 h 3824737"/>
                  <a:gd name="connsiteX0" fmla="*/ 1280 w 2351483"/>
                  <a:gd name="connsiteY0" fmla="*/ 1967118 h 3943322"/>
                  <a:gd name="connsiteX1" fmla="*/ 0 w 2351483"/>
                  <a:gd name="connsiteY1" fmla="*/ 0 h 3943322"/>
                  <a:gd name="connsiteX2" fmla="*/ 2346733 w 2351483"/>
                  <a:gd name="connsiteY2" fmla="*/ 3485996 h 3943322"/>
                  <a:gd name="connsiteX3" fmla="*/ 2351483 w 2351483"/>
                  <a:gd name="connsiteY3" fmla="*/ 3943322 h 3943322"/>
                  <a:gd name="connsiteX4" fmla="*/ 1280 w 2351483"/>
                  <a:gd name="connsiteY4" fmla="*/ 1967118 h 3943322"/>
                  <a:gd name="connsiteX0" fmla="*/ 1280 w 2351483"/>
                  <a:gd name="connsiteY0" fmla="*/ 1967118 h 3943322"/>
                  <a:gd name="connsiteX1" fmla="*/ 0 w 2351483"/>
                  <a:gd name="connsiteY1" fmla="*/ 0 h 3943322"/>
                  <a:gd name="connsiteX2" fmla="*/ 2346733 w 2351483"/>
                  <a:gd name="connsiteY2" fmla="*/ 3485996 h 3943322"/>
                  <a:gd name="connsiteX3" fmla="*/ 2351483 w 2351483"/>
                  <a:gd name="connsiteY3" fmla="*/ 3943322 h 3943322"/>
                  <a:gd name="connsiteX4" fmla="*/ 1280 w 2351483"/>
                  <a:gd name="connsiteY4" fmla="*/ 1967118 h 3943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1483" h="3943322">
                    <a:moveTo>
                      <a:pt x="1280" y="1967118"/>
                    </a:moveTo>
                    <a:cubicBezTo>
                      <a:pt x="853" y="1221375"/>
                      <a:pt x="427" y="745743"/>
                      <a:pt x="0" y="0"/>
                    </a:cubicBezTo>
                    <a:cubicBezTo>
                      <a:pt x="546925" y="2036858"/>
                      <a:pt x="1483417" y="2825338"/>
                      <a:pt x="2346733" y="3485996"/>
                    </a:cubicBezTo>
                    <a:cubicBezTo>
                      <a:pt x="2348316" y="3608366"/>
                      <a:pt x="2349900" y="3820952"/>
                      <a:pt x="2351483" y="3943322"/>
                    </a:cubicBezTo>
                    <a:cubicBezTo>
                      <a:pt x="1504501" y="3085767"/>
                      <a:pt x="678442" y="2049397"/>
                      <a:pt x="1280" y="1967118"/>
                    </a:cubicBezTo>
                    <a:close/>
                  </a:path>
                </a:pathLst>
              </a:custGeom>
              <a:gradFill>
                <a:gsLst>
                  <a:gs pos="0">
                    <a:schemeClr val="bg1">
                      <a:lumMod val="95000"/>
                    </a:schemeClr>
                  </a:gs>
                  <a:gs pos="100000">
                    <a:schemeClr val="bg1">
                      <a:lumMod val="65000"/>
                    </a:scheme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E37D371E-2C05-9EEC-E988-6E5E1C724575}"/>
                  </a:ext>
                </a:extLst>
              </p:cNvPr>
              <p:cNvGrpSpPr/>
              <p:nvPr/>
            </p:nvGrpSpPr>
            <p:grpSpPr>
              <a:xfrm>
                <a:off x="1262028" y="1919479"/>
                <a:ext cx="2863173" cy="1815283"/>
                <a:chOff x="1262028" y="1919479"/>
                <a:chExt cx="2863173" cy="1815283"/>
              </a:xfrm>
            </p:grpSpPr>
            <p:sp>
              <p:nvSpPr>
                <p:cNvPr id="9" name="TextBox 8">
                  <a:extLst>
                    <a:ext uri="{FF2B5EF4-FFF2-40B4-BE49-F238E27FC236}">
                      <a16:creationId xmlns:a16="http://schemas.microsoft.com/office/drawing/2014/main" id="{4E08A727-E439-FD2F-CC2A-F5CE29595B0C}"/>
                    </a:ext>
                  </a:extLst>
                </p:cNvPr>
                <p:cNvSpPr txBox="1"/>
                <p:nvPr/>
              </p:nvSpPr>
              <p:spPr>
                <a:xfrm>
                  <a:off x="1262028" y="2975971"/>
                  <a:ext cx="1212746" cy="480131"/>
                </a:xfrm>
                <a:prstGeom prst="rect">
                  <a:avLst/>
                </a:prstGeom>
                <a:noFill/>
              </p:spPr>
              <p:txBody>
                <a:bodyPr wrap="square" rtlCol="0">
                  <a:spAutoFit/>
                </a:bodyPr>
                <a:lstStyle/>
                <a:p>
                  <a:pPr lvl="0" algn="r">
                    <a:lnSpc>
                      <a:spcPct val="90000"/>
                    </a:lnSpc>
                    <a:defRPr/>
                  </a:pPr>
                  <a:r>
                    <a:rPr lang="en-US" sz="1400" dirty="0" err="1">
                      <a:solidFill>
                        <a:prstClr val="black"/>
                      </a:solidFill>
                    </a:rPr>
                    <a:t>Camada</a:t>
                  </a:r>
                  <a:r>
                    <a:rPr lang="en-US" sz="1400" dirty="0">
                      <a:solidFill>
                        <a:prstClr val="black"/>
                      </a:solidFill>
                    </a:rPr>
                    <a:t> de enlace WLAN</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FDEC762B-5AE9-0DF2-FD05-C909F9A8C6BC}"/>
                    </a:ext>
                  </a:extLst>
                </p:cNvPr>
                <p:cNvSpPr/>
                <p:nvPr/>
              </p:nvSpPr>
              <p:spPr>
                <a:xfrm>
                  <a:off x="2584020" y="1926374"/>
                  <a:ext cx="1429318" cy="1808388"/>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Left Brace 17">
                  <a:extLst>
                    <a:ext uri="{FF2B5EF4-FFF2-40B4-BE49-F238E27FC236}">
                      <a16:creationId xmlns:a16="http://schemas.microsoft.com/office/drawing/2014/main" id="{6D368648-F8C1-2B68-48A3-ED6967533DED}"/>
                    </a:ext>
                  </a:extLst>
                </p:cNvPr>
                <p:cNvSpPr/>
                <p:nvPr/>
              </p:nvSpPr>
              <p:spPr>
                <a:xfrm>
                  <a:off x="2397482" y="3005089"/>
                  <a:ext cx="154338" cy="363367"/>
                </a:xfrm>
                <a:prstGeom prst="leftBrace">
                  <a:avLst/>
                </a:prstGeom>
                <a:ln w="12700">
                  <a:solidFill>
                    <a:schemeClr val="tx1"/>
                  </a:solidFill>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CB17D0B0-DA71-05D5-347B-8AE24F4C8BBE}"/>
                    </a:ext>
                  </a:extLst>
                </p:cNvPr>
                <p:cNvSpPr txBox="1"/>
                <p:nvPr/>
              </p:nvSpPr>
              <p:spPr>
                <a:xfrm>
                  <a:off x="2534281" y="2007659"/>
                  <a:ext cx="68159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err="1">
                      <a:ln>
                        <a:noFill/>
                      </a:ln>
                      <a:solidFill>
                        <a:prstClr val="white"/>
                      </a:solidFill>
                      <a:effectLst/>
                      <a:uLnTx/>
                      <a:uFillTx/>
                      <a:latin typeface="Calibri" panose="020F0502020204030204"/>
                      <a:ea typeface="+mn-ea"/>
                      <a:cs typeface="+mn-cs"/>
                    </a:rPr>
                    <a:t>Aplicação</a:t>
                  </a:r>
                  <a:endParaRPr kumimoji="0" lang="en-US" sz="7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70E67703-4950-4C9D-D630-0089CEFC729D}"/>
                    </a:ext>
                  </a:extLst>
                </p:cNvPr>
                <p:cNvSpPr/>
                <p:nvPr/>
              </p:nvSpPr>
              <p:spPr>
                <a:xfrm>
                  <a:off x="3271400" y="2652996"/>
                  <a:ext cx="741938" cy="1074448"/>
                </a:xfrm>
                <a:prstGeom prst="rect">
                  <a:avLst/>
                </a:prstGeom>
                <a:solidFill>
                  <a:srgbClr val="3333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9B5A87EF-34A6-9F60-9AB6-67C9D246D76D}"/>
                    </a:ext>
                  </a:extLst>
                </p:cNvPr>
                <p:cNvSpPr txBox="1"/>
                <p:nvPr/>
              </p:nvSpPr>
              <p:spPr>
                <a:xfrm>
                  <a:off x="3016857" y="2653798"/>
                  <a:ext cx="605871"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Rede</a:t>
                  </a:r>
                  <a:endParaRPr kumimoji="0" lang="en-US" sz="11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CE7F3B8E-E4DC-9C8B-B0BA-6BC785203521}"/>
                    </a:ext>
                  </a:extLst>
                </p:cNvPr>
                <p:cNvSpPr txBox="1"/>
                <p:nvPr/>
              </p:nvSpPr>
              <p:spPr>
                <a:xfrm>
                  <a:off x="2888185" y="3389585"/>
                  <a:ext cx="63498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Física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69D1A486-9CED-D609-E36D-A08BAE6EBD6A}"/>
                    </a:ext>
                  </a:extLst>
                </p:cNvPr>
                <p:cNvSpPr txBox="1"/>
                <p:nvPr/>
              </p:nvSpPr>
              <p:spPr>
                <a:xfrm>
                  <a:off x="2566109" y="2370488"/>
                  <a:ext cx="756938"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Calibri" panose="020F0502020204030204"/>
                      <a:ea typeface="+mn-ea"/>
                      <a:cs typeface="+mn-cs"/>
                    </a:rPr>
                    <a:t>Transporte</a:t>
                  </a:r>
                  <a:endParaRPr kumimoji="0" lang="en-US" sz="7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711BA725-20DE-348B-6EFD-4B0622693C4D}"/>
                    </a:ext>
                  </a:extLst>
                </p:cNvPr>
                <p:cNvSpPr/>
                <p:nvPr/>
              </p:nvSpPr>
              <p:spPr>
                <a:xfrm>
                  <a:off x="2571867" y="3364364"/>
                  <a:ext cx="1437329" cy="359898"/>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1869C162-051F-9ACB-246C-01F8B22C3E99}"/>
                    </a:ext>
                  </a:extLst>
                </p:cNvPr>
                <p:cNvSpPr txBox="1"/>
                <p:nvPr/>
              </p:nvSpPr>
              <p:spPr>
                <a:xfrm>
                  <a:off x="2692388" y="3033568"/>
                  <a:ext cx="1204304" cy="26798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802.11 MAC</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28916517-9583-F4DB-110B-06AED301E632}"/>
                    </a:ext>
                  </a:extLst>
                </p:cNvPr>
                <p:cNvSpPr/>
                <p:nvPr/>
              </p:nvSpPr>
              <p:spPr>
                <a:xfrm>
                  <a:off x="2584020" y="1931401"/>
                  <a:ext cx="1452876" cy="1089917"/>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1974A44-3DED-3D67-EB51-F3C29A199873}"/>
                    </a:ext>
                  </a:extLst>
                </p:cNvPr>
                <p:cNvSpPr/>
                <p:nvPr/>
              </p:nvSpPr>
              <p:spPr>
                <a:xfrm>
                  <a:off x="3268244" y="1919479"/>
                  <a:ext cx="856957" cy="7335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31857A4A-EA7A-27A2-B80C-A0EF386B757C}"/>
                    </a:ext>
                  </a:extLst>
                </p:cNvPr>
                <p:cNvSpPr txBox="1"/>
                <p:nvPr/>
              </p:nvSpPr>
              <p:spPr>
                <a:xfrm>
                  <a:off x="3209734" y="2277831"/>
                  <a:ext cx="890769" cy="391517"/>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333CC"/>
                      </a:solidFill>
                      <a:effectLst/>
                      <a:uLnTx/>
                      <a:uFillTx/>
                      <a:latin typeface="Calibri" panose="020F0502020204030204"/>
                      <a:ea typeface="+mn-ea"/>
                      <a:cs typeface="+mn-cs"/>
                    </a:rPr>
                    <a:t>plano de</a:t>
                  </a:r>
                </a:p>
                <a:p>
                  <a:pPr marL="0" marR="0" lvl="0" indent="0" algn="ctr" defTabSz="914400" rtl="0" eaLnBrk="1" fontAlgn="auto" latinLnBrk="0" hangingPunct="1">
                    <a:lnSpc>
                      <a:spcPct val="80000"/>
                    </a:lnSpc>
                    <a:spcBef>
                      <a:spcPts val="0"/>
                    </a:spcBef>
                    <a:spcAft>
                      <a:spcPts val="0"/>
                    </a:spcAft>
                    <a:buClrTx/>
                    <a:buSzTx/>
                    <a:buFontTx/>
                    <a:buNone/>
                    <a:tabLst/>
                    <a:defRPr/>
                  </a:pPr>
                  <a:r>
                    <a:rPr lang="en-US" sz="1200" dirty="0" err="1">
                      <a:solidFill>
                        <a:srgbClr val="3333CC"/>
                      </a:solidFill>
                      <a:latin typeface="Calibri" panose="020F0502020204030204"/>
                    </a:rPr>
                    <a:t>controle</a:t>
                  </a:r>
                  <a:endParaRPr kumimoji="0" lang="en-US" sz="1200" b="0" i="0" u="none" strike="noStrike" kern="1200" cap="none" spc="0" normalizeH="0" baseline="0" noProof="0" dirty="0">
                    <a:ln>
                      <a:noFill/>
                    </a:ln>
                    <a:solidFill>
                      <a:srgbClr val="3333CC"/>
                    </a:solidFill>
                    <a:effectLst/>
                    <a:uLnTx/>
                    <a:uFillTx/>
                    <a:latin typeface="Calibri" panose="020F0502020204030204"/>
                    <a:ea typeface="+mn-ea"/>
                    <a:cs typeface="+mn-cs"/>
                  </a:endParaRPr>
                </a:p>
              </p:txBody>
            </p:sp>
            <p:sp>
              <p:nvSpPr>
                <p:cNvPr id="48" name="Oval 47">
                  <a:extLst>
                    <a:ext uri="{FF2B5EF4-FFF2-40B4-BE49-F238E27FC236}">
                      <a16:creationId xmlns:a16="http://schemas.microsoft.com/office/drawing/2014/main" id="{DD366309-1C50-528D-BD9F-618359FCFAE1}"/>
                    </a:ext>
                  </a:extLst>
                </p:cNvPr>
                <p:cNvSpPr/>
                <p:nvPr/>
              </p:nvSpPr>
              <p:spPr>
                <a:xfrm>
                  <a:off x="3820204" y="3222629"/>
                  <a:ext cx="114011" cy="12243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9" name="Straight Connector 48">
                  <a:extLst>
                    <a:ext uri="{FF2B5EF4-FFF2-40B4-BE49-F238E27FC236}">
                      <a16:creationId xmlns:a16="http://schemas.microsoft.com/office/drawing/2014/main" id="{0EA81AF5-BE72-B04A-3B04-23DBEBF297C2}"/>
                    </a:ext>
                  </a:extLst>
                </p:cNvPr>
                <p:cNvCxnSpPr>
                  <a:cxnSpLocks/>
                </p:cNvCxnSpPr>
                <p:nvPr/>
              </p:nvCxnSpPr>
              <p:spPr>
                <a:xfrm>
                  <a:off x="3931799" y="3283844"/>
                  <a:ext cx="79851"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grpSp>
        </p:grpSp>
      </p:grpSp>
      <p:cxnSp>
        <p:nvCxnSpPr>
          <p:cNvPr id="52" name="Straight Connector 51">
            <a:extLst>
              <a:ext uri="{FF2B5EF4-FFF2-40B4-BE49-F238E27FC236}">
                <a16:creationId xmlns:a16="http://schemas.microsoft.com/office/drawing/2014/main" id="{18C10994-9ED9-F7D6-F475-51F0CE58129D}"/>
              </a:ext>
            </a:extLst>
          </p:cNvPr>
          <p:cNvCxnSpPr>
            <a:cxnSpLocks/>
          </p:cNvCxnSpPr>
          <p:nvPr/>
        </p:nvCxnSpPr>
        <p:spPr>
          <a:xfrm>
            <a:off x="3639253" y="3573838"/>
            <a:ext cx="644815" cy="0"/>
          </a:xfrm>
          <a:prstGeom prst="line">
            <a:avLst/>
          </a:prstGeom>
          <a:ln>
            <a:solidFill>
              <a:srgbClr val="0E00A3"/>
            </a:solidFill>
            <a:prstDash val="sysDash"/>
          </a:ln>
        </p:spPr>
        <p:style>
          <a:lnRef idx="2">
            <a:schemeClr val="accent1"/>
          </a:lnRef>
          <a:fillRef idx="0">
            <a:schemeClr val="accent1"/>
          </a:fillRef>
          <a:effectRef idx="1">
            <a:schemeClr val="accent1"/>
          </a:effectRef>
          <a:fontRef idx="minor">
            <a:schemeClr val="tx1"/>
          </a:fontRef>
        </p:style>
      </p:cxnSp>
      <p:grpSp>
        <p:nvGrpSpPr>
          <p:cNvPr id="57" name="Group 56">
            <a:extLst>
              <a:ext uri="{FF2B5EF4-FFF2-40B4-BE49-F238E27FC236}">
                <a16:creationId xmlns:a16="http://schemas.microsoft.com/office/drawing/2014/main" id="{75A7C319-492D-CEEA-DF4C-C907FB4E5076}"/>
              </a:ext>
            </a:extLst>
          </p:cNvPr>
          <p:cNvGrpSpPr/>
          <p:nvPr/>
        </p:nvGrpSpPr>
        <p:grpSpPr>
          <a:xfrm>
            <a:off x="4089784" y="2976127"/>
            <a:ext cx="1806302" cy="1686903"/>
            <a:chOff x="4463869" y="2685172"/>
            <a:chExt cx="1806302" cy="1686903"/>
          </a:xfrm>
        </p:grpSpPr>
        <p:sp>
          <p:nvSpPr>
            <p:cNvPr id="30" name="Freeform 29">
              <a:extLst>
                <a:ext uri="{FF2B5EF4-FFF2-40B4-BE49-F238E27FC236}">
                  <a16:creationId xmlns:a16="http://schemas.microsoft.com/office/drawing/2014/main" id="{05BE365C-B8C1-A34D-37EB-588A50550A72}"/>
                </a:ext>
              </a:extLst>
            </p:cNvPr>
            <p:cNvSpPr/>
            <p:nvPr/>
          </p:nvSpPr>
          <p:spPr>
            <a:xfrm>
              <a:off x="4671388" y="3756630"/>
              <a:ext cx="1447676" cy="615445"/>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3473054"/>
                <a:gd name="connsiteY0" fmla="*/ 0 h 549875"/>
                <a:gd name="connsiteX1" fmla="*/ 2464905 w 3473054"/>
                <a:gd name="connsiteY1" fmla="*/ 13252 h 549875"/>
                <a:gd name="connsiteX2" fmla="*/ 3465228 w 3473054"/>
                <a:gd name="connsiteY2" fmla="*/ 417928 h 549875"/>
                <a:gd name="connsiteX3" fmla="*/ 1702450 w 3473054"/>
                <a:gd name="connsiteY3" fmla="*/ 549875 h 549875"/>
                <a:gd name="connsiteX4" fmla="*/ 0 w 3473054"/>
                <a:gd name="connsiteY4" fmla="*/ 0 h 549875"/>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2590385"/>
                <a:gd name="connsiteY0" fmla="*/ 0 h 1568328"/>
                <a:gd name="connsiteX1" fmla="*/ 2464905 w 2590385"/>
                <a:gd name="connsiteY1" fmla="*/ 13252 h 1568328"/>
                <a:gd name="connsiteX2" fmla="*/ 1578967 w 2590385"/>
                <a:gd name="connsiteY2" fmla="*/ 1568328 h 1568328"/>
                <a:gd name="connsiteX3" fmla="*/ 1205103 w 2590385"/>
                <a:gd name="connsiteY3" fmla="*/ 1524217 h 1568328"/>
                <a:gd name="connsiteX4" fmla="*/ 0 w 2590385"/>
                <a:gd name="connsiteY4" fmla="*/ 0 h 1568328"/>
                <a:gd name="connsiteX0" fmla="*/ 0 w 2590383"/>
                <a:gd name="connsiteY0" fmla="*/ 0 h 1568328"/>
                <a:gd name="connsiteX1" fmla="*/ 2464905 w 2590383"/>
                <a:gd name="connsiteY1" fmla="*/ 13252 h 1568328"/>
                <a:gd name="connsiteX2" fmla="*/ 1578967 w 2590383"/>
                <a:gd name="connsiteY2" fmla="*/ 1568328 h 1568328"/>
                <a:gd name="connsiteX3" fmla="*/ 1205103 w 2590383"/>
                <a:gd name="connsiteY3" fmla="*/ 1524217 h 1568328"/>
                <a:gd name="connsiteX4" fmla="*/ 0 w 2590383"/>
                <a:gd name="connsiteY4" fmla="*/ 0 h 1568328"/>
                <a:gd name="connsiteX0" fmla="*/ 0 w 2464905"/>
                <a:gd name="connsiteY0" fmla="*/ 0 h 1568328"/>
                <a:gd name="connsiteX1" fmla="*/ 2464905 w 2464905"/>
                <a:gd name="connsiteY1" fmla="*/ 13252 h 1568328"/>
                <a:gd name="connsiteX2" fmla="*/ 1578967 w 2464905"/>
                <a:gd name="connsiteY2" fmla="*/ 1568328 h 1568328"/>
                <a:gd name="connsiteX3" fmla="*/ 1205103 w 2464905"/>
                <a:gd name="connsiteY3" fmla="*/ 1524217 h 1568328"/>
                <a:gd name="connsiteX4" fmla="*/ 0 w 2464905"/>
                <a:gd name="connsiteY4" fmla="*/ 0 h 156832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622064"/>
                <a:gd name="connsiteX1" fmla="*/ 2464905 w 2464905"/>
                <a:gd name="connsiteY1" fmla="*/ 13252 h 1622064"/>
                <a:gd name="connsiteX2" fmla="*/ 1562286 w 2464905"/>
                <a:gd name="connsiteY2" fmla="*/ 1573159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1551166 w 2464905"/>
                <a:gd name="connsiteY2" fmla="*/ 1598087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2447572 w 2464905"/>
                <a:gd name="connsiteY2" fmla="*/ 907541 h 1622064"/>
                <a:gd name="connsiteX3" fmla="*/ 1143938 w 2464905"/>
                <a:gd name="connsiteY3" fmla="*/ 1622064 h 1622064"/>
                <a:gd name="connsiteX4" fmla="*/ 0 w 2464905"/>
                <a:gd name="connsiteY4" fmla="*/ 0 h 1622064"/>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905" h="1136125">
                  <a:moveTo>
                    <a:pt x="0" y="0"/>
                  </a:moveTo>
                  <a:lnTo>
                    <a:pt x="2464905" y="13252"/>
                  </a:lnTo>
                  <a:cubicBezTo>
                    <a:pt x="2223956" y="500567"/>
                    <a:pt x="2358972" y="520648"/>
                    <a:pt x="2447572" y="907541"/>
                  </a:cubicBezTo>
                  <a:lnTo>
                    <a:pt x="2394188" y="1136125"/>
                  </a:lnTo>
                  <a:cubicBezTo>
                    <a:pt x="2137402" y="500563"/>
                    <a:pt x="1523055" y="665873"/>
                    <a:pt x="0" y="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71EDB35E-CD31-7296-59EE-595B04645075}"/>
                </a:ext>
              </a:extLst>
            </p:cNvPr>
            <p:cNvSpPr/>
            <p:nvPr/>
          </p:nvSpPr>
          <p:spPr>
            <a:xfrm>
              <a:off x="4689747" y="3030934"/>
              <a:ext cx="1429317" cy="72365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5DB519FB-CDAE-C078-96B2-1EC1D1B22A37}"/>
                </a:ext>
              </a:extLst>
            </p:cNvPr>
            <p:cNvSpPr/>
            <p:nvPr/>
          </p:nvSpPr>
          <p:spPr>
            <a:xfrm>
              <a:off x="4666465" y="3425531"/>
              <a:ext cx="1464980" cy="3250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Rectangle 40">
              <a:extLst>
                <a:ext uri="{FF2B5EF4-FFF2-40B4-BE49-F238E27FC236}">
                  <a16:creationId xmlns:a16="http://schemas.microsoft.com/office/drawing/2014/main" id="{97AAC180-1C26-5B7C-6AE5-202C64A2711E}"/>
                </a:ext>
              </a:extLst>
            </p:cNvPr>
            <p:cNvSpPr/>
            <p:nvPr/>
          </p:nvSpPr>
          <p:spPr>
            <a:xfrm>
              <a:off x="5783739" y="3030932"/>
              <a:ext cx="347705" cy="719635"/>
            </a:xfrm>
            <a:prstGeom prst="rect">
              <a:avLst/>
            </a:prstGeom>
            <a:solidFill>
              <a:srgbClr val="3333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99BF62C7-DEF5-1C9A-AFE1-87AE3B41EB4B}"/>
                </a:ext>
              </a:extLst>
            </p:cNvPr>
            <p:cNvSpPr txBox="1"/>
            <p:nvPr/>
          </p:nvSpPr>
          <p:spPr>
            <a:xfrm>
              <a:off x="5405143" y="3014580"/>
              <a:ext cx="746121" cy="3446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802.3 MAC</a:t>
              </a:r>
              <a:endParaRPr kumimoji="0" lang="en-US" sz="1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CBA07D59-9790-5DFB-D156-5D40598D7740}"/>
                </a:ext>
              </a:extLst>
            </p:cNvPr>
            <p:cNvSpPr txBox="1"/>
            <p:nvPr/>
          </p:nvSpPr>
          <p:spPr>
            <a:xfrm>
              <a:off x="5492982" y="3427709"/>
              <a:ext cx="580736"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white"/>
                  </a:solidFill>
                  <a:effectLst/>
                  <a:uLnTx/>
                  <a:uFillTx/>
                  <a:latin typeface="Calibri" panose="020F0502020204030204"/>
                  <a:ea typeface="+mn-ea"/>
                  <a:cs typeface="+mn-cs"/>
                </a:rPr>
                <a:t>Física</a:t>
              </a: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4" name="Straight Connector 43">
              <a:extLst>
                <a:ext uri="{FF2B5EF4-FFF2-40B4-BE49-F238E27FC236}">
                  <a16:creationId xmlns:a16="http://schemas.microsoft.com/office/drawing/2014/main" id="{88B41854-1B1B-A4AE-219F-486C64589EDA}"/>
                </a:ext>
              </a:extLst>
            </p:cNvPr>
            <p:cNvCxnSpPr>
              <a:cxnSpLocks/>
            </p:cNvCxnSpPr>
            <p:nvPr/>
          </p:nvCxnSpPr>
          <p:spPr>
            <a:xfrm>
              <a:off x="4624838" y="3392760"/>
              <a:ext cx="1526426"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06599F48-9A63-287C-6744-8C09F8447351}"/>
                </a:ext>
              </a:extLst>
            </p:cNvPr>
            <p:cNvSpPr/>
            <p:nvPr/>
          </p:nvSpPr>
          <p:spPr>
            <a:xfrm>
              <a:off x="5430965" y="3015449"/>
              <a:ext cx="734680" cy="380554"/>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47" name="Picture 46" descr="A black and white image of a radio antenna&#10;&#10;Description automatically generated">
              <a:extLst>
                <a:ext uri="{FF2B5EF4-FFF2-40B4-BE49-F238E27FC236}">
                  <a16:creationId xmlns:a16="http://schemas.microsoft.com/office/drawing/2014/main" id="{190B4EDD-D4C3-63AD-13FA-A3CA613906F2}"/>
                </a:ext>
              </a:extLst>
            </p:cNvPr>
            <p:cNvPicPr>
              <a:picLocks noChangeAspect="1"/>
            </p:cNvPicPr>
            <p:nvPr/>
          </p:nvPicPr>
          <p:blipFill>
            <a:blip r:embed="rId5"/>
            <a:stretch>
              <a:fillRect/>
            </a:stretch>
          </p:blipFill>
          <p:spPr>
            <a:xfrm>
              <a:off x="5858690" y="3982317"/>
              <a:ext cx="411481" cy="183939"/>
            </a:xfrm>
            <a:prstGeom prst="rect">
              <a:avLst/>
            </a:prstGeom>
          </p:spPr>
        </p:pic>
        <p:cxnSp>
          <p:nvCxnSpPr>
            <p:cNvPr id="37" name="Straight Connector 36">
              <a:extLst>
                <a:ext uri="{FF2B5EF4-FFF2-40B4-BE49-F238E27FC236}">
                  <a16:creationId xmlns:a16="http://schemas.microsoft.com/office/drawing/2014/main" id="{54E60030-67B1-6C09-F8D7-CB58BDAA0BC6}"/>
                </a:ext>
              </a:extLst>
            </p:cNvPr>
            <p:cNvCxnSpPr>
              <a:cxnSpLocks/>
              <a:endCxn id="35" idx="2"/>
            </p:cNvCxnSpPr>
            <p:nvPr/>
          </p:nvCxnSpPr>
          <p:spPr>
            <a:xfrm>
              <a:off x="5404405" y="3008190"/>
              <a:ext cx="1" cy="746395"/>
            </a:xfrm>
            <a:prstGeom prst="line">
              <a:avLst/>
            </a:prstGeom>
            <a:ln w="50800">
              <a:solidFill>
                <a:schemeClr val="bg1"/>
              </a:solidFill>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29E6A34F-9D28-414C-0986-3116FF77CE27}"/>
                </a:ext>
              </a:extLst>
            </p:cNvPr>
            <p:cNvSpPr/>
            <p:nvPr/>
          </p:nvSpPr>
          <p:spPr>
            <a:xfrm>
              <a:off x="4686210" y="3030933"/>
              <a:ext cx="347705" cy="719635"/>
            </a:xfrm>
            <a:prstGeom prst="rect">
              <a:avLst/>
            </a:prstGeom>
            <a:solidFill>
              <a:srgbClr val="3333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C5E3008-7340-C794-1DED-817EF62B6E3A}"/>
                </a:ext>
              </a:extLst>
            </p:cNvPr>
            <p:cNvSpPr txBox="1"/>
            <p:nvPr/>
          </p:nvSpPr>
          <p:spPr>
            <a:xfrm>
              <a:off x="4655090" y="3018242"/>
              <a:ext cx="746121" cy="441339"/>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802.11 MAC</a:t>
              </a:r>
              <a:endParaRPr kumimoji="0" lang="en-US" sz="1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7C2155E5-6A7E-131F-FD42-61741798EEB5}"/>
                </a:ext>
              </a:extLst>
            </p:cNvPr>
            <p:cNvSpPr txBox="1"/>
            <p:nvPr/>
          </p:nvSpPr>
          <p:spPr>
            <a:xfrm>
              <a:off x="4746669" y="3427379"/>
              <a:ext cx="580736"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white"/>
                  </a:solidFill>
                  <a:effectLst/>
                  <a:uLnTx/>
                  <a:uFillTx/>
                  <a:latin typeface="Calibri" panose="020F0502020204030204"/>
                  <a:ea typeface="+mn-ea"/>
                  <a:cs typeface="+mn-cs"/>
                </a:rPr>
                <a:t>Física</a:t>
              </a: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4DE87CF9-765E-3834-B242-A6553CCF49CF}"/>
                </a:ext>
              </a:extLst>
            </p:cNvPr>
            <p:cNvSpPr txBox="1"/>
            <p:nvPr/>
          </p:nvSpPr>
          <p:spPr>
            <a:xfrm>
              <a:off x="4969850" y="2685326"/>
              <a:ext cx="672254" cy="341632"/>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B050"/>
                  </a:solidFill>
                  <a:effectLst/>
                  <a:uLnTx/>
                  <a:uFillTx/>
                  <a:latin typeface="Calibri" panose="020F0502020204030204"/>
                  <a:ea typeface="+mn-ea"/>
                  <a:cs typeface="+mn-cs"/>
                </a:rPr>
                <a:t>plano  de dados</a:t>
              </a:r>
            </a:p>
          </p:txBody>
        </p:sp>
        <p:sp>
          <p:nvSpPr>
            <p:cNvPr id="34" name="TextBox 33">
              <a:extLst>
                <a:ext uri="{FF2B5EF4-FFF2-40B4-BE49-F238E27FC236}">
                  <a16:creationId xmlns:a16="http://schemas.microsoft.com/office/drawing/2014/main" id="{C6142110-F022-30E8-7D80-FF7D017D9F61}"/>
                </a:ext>
              </a:extLst>
            </p:cNvPr>
            <p:cNvSpPr txBox="1"/>
            <p:nvPr/>
          </p:nvSpPr>
          <p:spPr>
            <a:xfrm>
              <a:off x="4463869" y="2685172"/>
              <a:ext cx="630761" cy="341632"/>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333CC"/>
                  </a:solidFill>
                  <a:effectLst/>
                  <a:uLnTx/>
                  <a:uFillTx/>
                  <a:latin typeface="Calibri" panose="020F0502020204030204"/>
                  <a:ea typeface="+mn-ea"/>
                  <a:cs typeface="+mn-cs"/>
                </a:rPr>
                <a:t>plano de</a:t>
              </a:r>
              <a:br>
                <a:rPr kumimoji="0" lang="en-US" sz="1000" b="0" i="0" u="none" strike="noStrike" kern="1200" cap="none" spc="0" normalizeH="0" baseline="0" noProof="0" dirty="0">
                  <a:ln>
                    <a:noFill/>
                  </a:ln>
                  <a:solidFill>
                    <a:srgbClr val="3333CC"/>
                  </a:solidFill>
                  <a:effectLst/>
                  <a:uLnTx/>
                  <a:uFillTx/>
                  <a:latin typeface="Calibri" panose="020F0502020204030204"/>
                  <a:ea typeface="+mn-ea"/>
                  <a:cs typeface="+mn-cs"/>
                </a:rPr>
              </a:br>
              <a:r>
                <a:rPr kumimoji="0" lang="en-US" sz="1000" b="0" i="0" u="none" strike="noStrike" kern="1200" cap="none" spc="0" normalizeH="0" baseline="0" noProof="0" dirty="0" err="1">
                  <a:ln>
                    <a:noFill/>
                  </a:ln>
                  <a:solidFill>
                    <a:srgbClr val="3333CC"/>
                  </a:solidFill>
                  <a:effectLst/>
                  <a:uLnTx/>
                  <a:uFillTx/>
                  <a:latin typeface="Calibri" panose="020F0502020204030204"/>
                  <a:ea typeface="+mn-ea"/>
                  <a:cs typeface="+mn-cs"/>
                </a:rPr>
                <a:t>controle</a:t>
              </a:r>
              <a:endParaRPr kumimoji="0" lang="en-US" sz="1000" b="0" i="0" u="none" strike="noStrike" kern="1200" cap="none" spc="0" normalizeH="0" baseline="0" noProof="0" dirty="0">
                <a:ln>
                  <a:noFill/>
                </a:ln>
                <a:solidFill>
                  <a:srgbClr val="3333CC"/>
                </a:solidFill>
                <a:effectLst/>
                <a:uLnTx/>
                <a:uFillTx/>
                <a:latin typeface="Calibri" panose="020F0502020204030204"/>
                <a:ea typeface="+mn-ea"/>
                <a:cs typeface="+mn-cs"/>
              </a:endParaRPr>
            </a:p>
          </p:txBody>
        </p:sp>
        <p:sp>
          <p:nvSpPr>
            <p:cNvPr id="50" name="Oval 49">
              <a:extLst>
                <a:ext uri="{FF2B5EF4-FFF2-40B4-BE49-F238E27FC236}">
                  <a16:creationId xmlns:a16="http://schemas.microsoft.com/office/drawing/2014/main" id="{21CF95E9-6ECB-0E52-59CD-13A7041E786E}"/>
                </a:ext>
              </a:extLst>
            </p:cNvPr>
            <p:cNvSpPr/>
            <p:nvPr/>
          </p:nvSpPr>
          <p:spPr>
            <a:xfrm rot="10800000">
              <a:off x="4758270" y="3221211"/>
              <a:ext cx="114011" cy="12243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6B222D15-E1B3-A8FE-D806-BB6D2FBCF779}"/>
                </a:ext>
              </a:extLst>
            </p:cNvPr>
            <p:cNvCxnSpPr>
              <a:cxnSpLocks/>
            </p:cNvCxnSpPr>
            <p:nvPr/>
          </p:nvCxnSpPr>
          <p:spPr>
            <a:xfrm flipH="1">
              <a:off x="4624303" y="3280284"/>
              <a:ext cx="144329" cy="356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sp>
          <p:nvSpPr>
            <p:cNvPr id="46" name="Rectangle 45">
              <a:extLst>
                <a:ext uri="{FF2B5EF4-FFF2-40B4-BE49-F238E27FC236}">
                  <a16:creationId xmlns:a16="http://schemas.microsoft.com/office/drawing/2014/main" id="{2D6986D9-21B1-C99D-C98C-4914A342B070}"/>
                </a:ext>
              </a:extLst>
            </p:cNvPr>
            <p:cNvSpPr/>
            <p:nvPr/>
          </p:nvSpPr>
          <p:spPr>
            <a:xfrm>
              <a:off x="4666465" y="3378896"/>
              <a:ext cx="1452876" cy="379949"/>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8" name="Group 77">
            <a:extLst>
              <a:ext uri="{FF2B5EF4-FFF2-40B4-BE49-F238E27FC236}">
                <a16:creationId xmlns:a16="http://schemas.microsoft.com/office/drawing/2014/main" id="{657EEF9B-5DEA-B0AE-F66B-38B509D4E23B}"/>
              </a:ext>
            </a:extLst>
          </p:cNvPr>
          <p:cNvGrpSpPr/>
          <p:nvPr/>
        </p:nvGrpSpPr>
        <p:grpSpPr>
          <a:xfrm>
            <a:off x="6684927" y="3287331"/>
            <a:ext cx="746121" cy="1122001"/>
            <a:chOff x="2706564" y="4841973"/>
            <a:chExt cx="746121" cy="1122001"/>
          </a:xfrm>
        </p:grpSpPr>
        <p:sp>
          <p:nvSpPr>
            <p:cNvPr id="59" name="Freeform 58">
              <a:extLst>
                <a:ext uri="{FF2B5EF4-FFF2-40B4-BE49-F238E27FC236}">
                  <a16:creationId xmlns:a16="http://schemas.microsoft.com/office/drawing/2014/main" id="{8DC14BF7-4861-0B88-0DE4-FC765F3A6703}"/>
                </a:ext>
              </a:extLst>
            </p:cNvPr>
            <p:cNvSpPr/>
            <p:nvPr/>
          </p:nvSpPr>
          <p:spPr>
            <a:xfrm>
              <a:off x="2746736" y="5584024"/>
              <a:ext cx="673748" cy="379950"/>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3473054"/>
                <a:gd name="connsiteY0" fmla="*/ 0 h 549875"/>
                <a:gd name="connsiteX1" fmla="*/ 2464905 w 3473054"/>
                <a:gd name="connsiteY1" fmla="*/ 13252 h 549875"/>
                <a:gd name="connsiteX2" fmla="*/ 3465228 w 3473054"/>
                <a:gd name="connsiteY2" fmla="*/ 417928 h 549875"/>
                <a:gd name="connsiteX3" fmla="*/ 1702450 w 3473054"/>
                <a:gd name="connsiteY3" fmla="*/ 549875 h 549875"/>
                <a:gd name="connsiteX4" fmla="*/ 0 w 3473054"/>
                <a:gd name="connsiteY4" fmla="*/ 0 h 549875"/>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2590385"/>
                <a:gd name="connsiteY0" fmla="*/ 0 h 1568328"/>
                <a:gd name="connsiteX1" fmla="*/ 2464905 w 2590385"/>
                <a:gd name="connsiteY1" fmla="*/ 13252 h 1568328"/>
                <a:gd name="connsiteX2" fmla="*/ 1578967 w 2590385"/>
                <a:gd name="connsiteY2" fmla="*/ 1568328 h 1568328"/>
                <a:gd name="connsiteX3" fmla="*/ 1205103 w 2590385"/>
                <a:gd name="connsiteY3" fmla="*/ 1524217 h 1568328"/>
                <a:gd name="connsiteX4" fmla="*/ 0 w 2590385"/>
                <a:gd name="connsiteY4" fmla="*/ 0 h 1568328"/>
                <a:gd name="connsiteX0" fmla="*/ 0 w 2590383"/>
                <a:gd name="connsiteY0" fmla="*/ 0 h 1568328"/>
                <a:gd name="connsiteX1" fmla="*/ 2464905 w 2590383"/>
                <a:gd name="connsiteY1" fmla="*/ 13252 h 1568328"/>
                <a:gd name="connsiteX2" fmla="*/ 1578967 w 2590383"/>
                <a:gd name="connsiteY2" fmla="*/ 1568328 h 1568328"/>
                <a:gd name="connsiteX3" fmla="*/ 1205103 w 2590383"/>
                <a:gd name="connsiteY3" fmla="*/ 1524217 h 1568328"/>
                <a:gd name="connsiteX4" fmla="*/ 0 w 2590383"/>
                <a:gd name="connsiteY4" fmla="*/ 0 h 1568328"/>
                <a:gd name="connsiteX0" fmla="*/ 0 w 2464905"/>
                <a:gd name="connsiteY0" fmla="*/ 0 h 1568328"/>
                <a:gd name="connsiteX1" fmla="*/ 2464905 w 2464905"/>
                <a:gd name="connsiteY1" fmla="*/ 13252 h 1568328"/>
                <a:gd name="connsiteX2" fmla="*/ 1578967 w 2464905"/>
                <a:gd name="connsiteY2" fmla="*/ 1568328 h 1568328"/>
                <a:gd name="connsiteX3" fmla="*/ 1205103 w 2464905"/>
                <a:gd name="connsiteY3" fmla="*/ 1524217 h 1568328"/>
                <a:gd name="connsiteX4" fmla="*/ 0 w 2464905"/>
                <a:gd name="connsiteY4" fmla="*/ 0 h 156832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622064"/>
                <a:gd name="connsiteX1" fmla="*/ 2464905 w 2464905"/>
                <a:gd name="connsiteY1" fmla="*/ 13252 h 1622064"/>
                <a:gd name="connsiteX2" fmla="*/ 1562286 w 2464905"/>
                <a:gd name="connsiteY2" fmla="*/ 1573159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1551166 w 2464905"/>
                <a:gd name="connsiteY2" fmla="*/ 1598087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2447572 w 2464905"/>
                <a:gd name="connsiteY2" fmla="*/ 907541 h 1622064"/>
                <a:gd name="connsiteX3" fmla="*/ 1143938 w 2464905"/>
                <a:gd name="connsiteY3" fmla="*/ 1622064 h 1622064"/>
                <a:gd name="connsiteX4" fmla="*/ 0 w 2464905"/>
                <a:gd name="connsiteY4" fmla="*/ 0 h 1622064"/>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905" h="1136125">
                  <a:moveTo>
                    <a:pt x="0" y="0"/>
                  </a:moveTo>
                  <a:lnTo>
                    <a:pt x="2464905" y="13252"/>
                  </a:lnTo>
                  <a:cubicBezTo>
                    <a:pt x="2223956" y="500567"/>
                    <a:pt x="2358972" y="520648"/>
                    <a:pt x="2447572" y="907541"/>
                  </a:cubicBezTo>
                  <a:lnTo>
                    <a:pt x="2394188" y="1136125"/>
                  </a:lnTo>
                  <a:cubicBezTo>
                    <a:pt x="2137402" y="500563"/>
                    <a:pt x="1523055" y="665873"/>
                    <a:pt x="0" y="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Rectangle 59">
              <a:extLst>
                <a:ext uri="{FF2B5EF4-FFF2-40B4-BE49-F238E27FC236}">
                  <a16:creationId xmlns:a16="http://schemas.microsoft.com/office/drawing/2014/main" id="{4E4A47AB-8E98-D9B6-2482-14BB1457B9DB}"/>
                </a:ext>
              </a:extLst>
            </p:cNvPr>
            <p:cNvSpPr/>
            <p:nvPr/>
          </p:nvSpPr>
          <p:spPr>
            <a:xfrm>
              <a:off x="2766556" y="4858327"/>
              <a:ext cx="653929" cy="723651"/>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61">
              <a:extLst>
                <a:ext uri="{FF2B5EF4-FFF2-40B4-BE49-F238E27FC236}">
                  <a16:creationId xmlns:a16="http://schemas.microsoft.com/office/drawing/2014/main" id="{C7D18C7F-D581-BC58-B6D6-C9F4ED1B1D4D}"/>
                </a:ext>
              </a:extLst>
            </p:cNvPr>
            <p:cNvSpPr/>
            <p:nvPr/>
          </p:nvSpPr>
          <p:spPr>
            <a:xfrm>
              <a:off x="3085160" y="4858325"/>
              <a:ext cx="347705" cy="719635"/>
            </a:xfrm>
            <a:prstGeom prst="rect">
              <a:avLst/>
            </a:prstGeom>
            <a:solidFill>
              <a:srgbClr val="3333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TextBox 62">
              <a:extLst>
                <a:ext uri="{FF2B5EF4-FFF2-40B4-BE49-F238E27FC236}">
                  <a16:creationId xmlns:a16="http://schemas.microsoft.com/office/drawing/2014/main" id="{57D8FD15-BB71-2F9B-ABF4-9792FAA3F93B}"/>
                </a:ext>
              </a:extLst>
            </p:cNvPr>
            <p:cNvSpPr txBox="1"/>
            <p:nvPr/>
          </p:nvSpPr>
          <p:spPr>
            <a:xfrm>
              <a:off x="2706564" y="4841973"/>
              <a:ext cx="746121" cy="3446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802.3 MAC</a:t>
              </a:r>
              <a:endParaRPr kumimoji="0" lang="en-US" sz="1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9C471A06-8FF9-0B28-A9F2-7796910796B5}"/>
                </a:ext>
              </a:extLst>
            </p:cNvPr>
            <p:cNvSpPr txBox="1"/>
            <p:nvPr/>
          </p:nvSpPr>
          <p:spPr>
            <a:xfrm>
              <a:off x="2794403" y="5255102"/>
              <a:ext cx="580736"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white"/>
                  </a:solidFill>
                  <a:effectLst/>
                  <a:uLnTx/>
                  <a:uFillTx/>
                  <a:latin typeface="Calibri" panose="020F0502020204030204"/>
                  <a:ea typeface="+mn-ea"/>
                  <a:cs typeface="+mn-cs"/>
                </a:rPr>
                <a:t>Física</a:t>
              </a: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945A12F9-02BB-E0EE-A51D-1F5BE88D2389}"/>
                </a:ext>
              </a:extLst>
            </p:cNvPr>
            <p:cNvCxnSpPr>
              <a:cxnSpLocks/>
            </p:cNvCxnSpPr>
            <p:nvPr/>
          </p:nvCxnSpPr>
          <p:spPr>
            <a:xfrm>
              <a:off x="2766556" y="5261718"/>
              <a:ext cx="68612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641CB971-F775-340F-1013-BAC94494715B}"/>
              </a:ext>
            </a:extLst>
          </p:cNvPr>
          <p:cNvGrpSpPr/>
          <p:nvPr/>
        </p:nvGrpSpPr>
        <p:grpSpPr>
          <a:xfrm>
            <a:off x="2220693" y="1440510"/>
            <a:ext cx="4942107" cy="369332"/>
            <a:chOff x="2220693" y="1357380"/>
            <a:chExt cx="4942107" cy="369332"/>
          </a:xfrm>
        </p:grpSpPr>
        <p:cxnSp>
          <p:nvCxnSpPr>
            <p:cNvPr id="80" name="Straight Arrow Connector 79">
              <a:extLst>
                <a:ext uri="{FF2B5EF4-FFF2-40B4-BE49-F238E27FC236}">
                  <a16:creationId xmlns:a16="http://schemas.microsoft.com/office/drawing/2014/main" id="{4B3855CA-1247-E8E8-70DA-5E450616176A}"/>
                </a:ext>
              </a:extLst>
            </p:cNvPr>
            <p:cNvCxnSpPr/>
            <p:nvPr/>
          </p:nvCxnSpPr>
          <p:spPr>
            <a:xfrm>
              <a:off x="2220693" y="1537855"/>
              <a:ext cx="2914159" cy="0"/>
            </a:xfrm>
            <a:prstGeom prst="straightConnector1">
              <a:avLst/>
            </a:prstGeom>
            <a:ln w="222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2D491930-A0E4-A953-3EE7-27C4D59A581B}"/>
                </a:ext>
              </a:extLst>
            </p:cNvPr>
            <p:cNvSpPr txBox="1"/>
            <p:nvPr/>
          </p:nvSpPr>
          <p:spPr>
            <a:xfrm>
              <a:off x="3215618" y="1357380"/>
              <a:ext cx="827471"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802.11</a:t>
              </a:r>
            </a:p>
          </p:txBody>
        </p:sp>
        <p:cxnSp>
          <p:nvCxnSpPr>
            <p:cNvPr id="81" name="Straight Arrow Connector 80">
              <a:extLst>
                <a:ext uri="{FF2B5EF4-FFF2-40B4-BE49-F238E27FC236}">
                  <a16:creationId xmlns:a16="http://schemas.microsoft.com/office/drawing/2014/main" id="{8B64B4B6-7EEE-08EA-8F8B-F2EB2CC8A7AB}"/>
                </a:ext>
              </a:extLst>
            </p:cNvPr>
            <p:cNvCxnSpPr>
              <a:cxnSpLocks/>
            </p:cNvCxnSpPr>
            <p:nvPr/>
          </p:nvCxnSpPr>
          <p:spPr>
            <a:xfrm>
              <a:off x="5268019" y="1537855"/>
              <a:ext cx="1894781" cy="0"/>
            </a:xfrm>
            <a:prstGeom prst="straightConnector1">
              <a:avLst/>
            </a:prstGeom>
            <a:ln w="222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9140E677-C8B7-8DAC-534F-3FF731FAFF53}"/>
                </a:ext>
              </a:extLst>
            </p:cNvPr>
            <p:cNvSpPr txBox="1"/>
            <p:nvPr/>
          </p:nvSpPr>
          <p:spPr>
            <a:xfrm>
              <a:off x="5804675" y="1357380"/>
              <a:ext cx="710451"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802.3</a:t>
              </a:r>
            </a:p>
          </p:txBody>
        </p:sp>
      </p:grpSp>
      <p:sp>
        <p:nvSpPr>
          <p:cNvPr id="31" name="Slide Number Placeholder 30">
            <a:extLst>
              <a:ext uri="{FF2B5EF4-FFF2-40B4-BE49-F238E27FC236}">
                <a16:creationId xmlns:a16="http://schemas.microsoft.com/office/drawing/2014/main" id="{42E40447-AEF5-13C2-F1F2-B0A9A3AB46E4}"/>
              </a:ext>
            </a:extLst>
          </p:cNvPr>
          <p:cNvSpPr>
            <a:spLocks noGrp="1"/>
          </p:cNvSpPr>
          <p:nvPr>
            <p:ph type="sldNum" sz="quarter" idx="4"/>
          </p:nvPr>
        </p:nvSpPr>
        <p:spPr/>
        <p:txBody>
          <a:bodyPr/>
          <a:lstStyle/>
          <a:p>
            <a:r>
              <a:rPr lang="en-US"/>
              <a:t>Wireless and Mobile Networks: 7-</a:t>
            </a:r>
            <a:fld id="{C4204591-24BD-A542-B9D5-F8D8A88D2FEE}" type="slidenum">
              <a:rPr lang="en-US" smtClean="0"/>
              <a:pPr/>
              <a:t>70</a:t>
            </a:fld>
            <a:endParaRPr lang="en-US" dirty="0"/>
          </a:p>
        </p:txBody>
      </p:sp>
    </p:spTree>
    <p:extLst>
      <p:ext uri="{BB962C8B-B14F-4D97-AF65-F5344CB8AC3E}">
        <p14:creationId xmlns:p14="http://schemas.microsoft.com/office/powerpoint/2010/main" val="1229775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6"/>
                                        </p:tgtEl>
                                        <p:attrNameLst>
                                          <p:attrName>style.visibility</p:attrName>
                                        </p:attrNameLst>
                                      </p:cBhvr>
                                      <p:to>
                                        <p:strVal val="visible"/>
                                      </p:to>
                                    </p:set>
                                    <p:animEffect transition="in" filter="wipe(right)">
                                      <p:cBhvr>
                                        <p:cTn id="7" dur="500"/>
                                        <p:tgtEl>
                                          <p:spTgt spid="8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wipe(down)">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dissolv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wipe(down)">
                                      <p:cBhvr>
                                        <p:cTn id="22" dur="500"/>
                                        <p:tgtEl>
                                          <p:spTgt spid="7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87"/>
                                        </p:tgtEl>
                                        <p:attrNameLst>
                                          <p:attrName>style.visibility</p:attrName>
                                        </p:attrNameLst>
                                      </p:cBhvr>
                                      <p:to>
                                        <p:strVal val="visible"/>
                                      </p:to>
                                    </p:set>
                                    <p:animEffect transition="in" filter="dissolve">
                                      <p:cBhvr>
                                        <p:cTn id="27"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83F118-0685-2D8E-E83D-A2BA62F8539E}"/>
            </a:ext>
          </a:extLst>
        </p:cNvPr>
        <p:cNvGrpSpPr/>
        <p:nvPr/>
      </p:nvGrpSpPr>
      <p:grpSpPr>
        <a:xfrm>
          <a:off x="0" y="0"/>
          <a:ext cx="0" cy="0"/>
          <a:chOff x="0" y="0"/>
          <a:chExt cx="0" cy="0"/>
        </a:xfrm>
      </p:grpSpPr>
      <p:grpSp>
        <p:nvGrpSpPr>
          <p:cNvPr id="150" name="Group 149">
            <a:extLst>
              <a:ext uri="{FF2B5EF4-FFF2-40B4-BE49-F238E27FC236}">
                <a16:creationId xmlns:a16="http://schemas.microsoft.com/office/drawing/2014/main" id="{EE46EF89-8D12-8981-4087-8C0E6324C464}"/>
              </a:ext>
            </a:extLst>
          </p:cNvPr>
          <p:cNvGrpSpPr/>
          <p:nvPr/>
        </p:nvGrpSpPr>
        <p:grpSpPr>
          <a:xfrm>
            <a:off x="7572316" y="3953000"/>
            <a:ext cx="3841197" cy="2207293"/>
            <a:chOff x="6581977" y="3429000"/>
            <a:chExt cx="3841197" cy="2207293"/>
          </a:xfrm>
        </p:grpSpPr>
        <p:sp>
          <p:nvSpPr>
            <p:cNvPr id="31" name="Oval 23">
              <a:extLst>
                <a:ext uri="{FF2B5EF4-FFF2-40B4-BE49-F238E27FC236}">
                  <a16:creationId xmlns:a16="http://schemas.microsoft.com/office/drawing/2014/main" id="{4CA5F5EF-DBC5-7B5D-FA0C-F003DA8EF304}"/>
                </a:ext>
              </a:extLst>
            </p:cNvPr>
            <p:cNvSpPr>
              <a:spLocks noChangeArrowheads="1"/>
            </p:cNvSpPr>
            <p:nvPr/>
          </p:nvSpPr>
          <p:spPr bwMode="auto">
            <a:xfrm>
              <a:off x="6581977" y="3429000"/>
              <a:ext cx="2830154" cy="2207293"/>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2" name="Group 403">
              <a:extLst>
                <a:ext uri="{FF2B5EF4-FFF2-40B4-BE49-F238E27FC236}">
                  <a16:creationId xmlns:a16="http://schemas.microsoft.com/office/drawing/2014/main" id="{9D00C47E-C5E0-4D66-0F83-FFDDD5554D5A}"/>
                </a:ext>
              </a:extLst>
            </p:cNvPr>
            <p:cNvGrpSpPr>
              <a:grpSpLocks/>
            </p:cNvGrpSpPr>
            <p:nvPr/>
          </p:nvGrpSpPr>
          <p:grpSpPr bwMode="auto">
            <a:xfrm>
              <a:off x="7236210" y="3874004"/>
              <a:ext cx="549425" cy="413184"/>
              <a:chOff x="2751" y="1851"/>
              <a:chExt cx="462" cy="478"/>
            </a:xfrm>
          </p:grpSpPr>
          <p:pic>
            <p:nvPicPr>
              <p:cNvPr id="104" name="Picture 364" descr="iphone_stylized_small">
                <a:extLst>
                  <a:ext uri="{FF2B5EF4-FFF2-40B4-BE49-F238E27FC236}">
                    <a16:creationId xmlns:a16="http://schemas.microsoft.com/office/drawing/2014/main" id="{C8F71F03-96E1-35C7-F8B1-4C3E19F66AF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5" name="Picture 402" descr="antenna_radiation_stylized">
                <a:extLst>
                  <a:ext uri="{FF2B5EF4-FFF2-40B4-BE49-F238E27FC236}">
                    <a16:creationId xmlns:a16="http://schemas.microsoft.com/office/drawing/2014/main" id="{26025116-B21B-5A1D-3168-6612C3B860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5" name="Group 356">
              <a:extLst>
                <a:ext uri="{FF2B5EF4-FFF2-40B4-BE49-F238E27FC236}">
                  <a16:creationId xmlns:a16="http://schemas.microsoft.com/office/drawing/2014/main" id="{C9786DE9-6349-A42A-6261-FDD01A30DC82}"/>
                </a:ext>
              </a:extLst>
            </p:cNvPr>
            <p:cNvGrpSpPr>
              <a:grpSpLocks/>
            </p:cNvGrpSpPr>
            <p:nvPr/>
          </p:nvGrpSpPr>
          <p:grpSpPr bwMode="auto">
            <a:xfrm>
              <a:off x="8653200" y="3899924"/>
              <a:ext cx="395452" cy="355447"/>
              <a:chOff x="313" y="1497"/>
              <a:chExt cx="1152" cy="1014"/>
            </a:xfrm>
          </p:grpSpPr>
          <p:pic>
            <p:nvPicPr>
              <p:cNvPr id="102" name="Picture 354" descr="laptop_stylized_small">
                <a:extLst>
                  <a:ext uri="{FF2B5EF4-FFF2-40B4-BE49-F238E27FC236}">
                    <a16:creationId xmlns:a16="http://schemas.microsoft.com/office/drawing/2014/main" id="{C45C5A98-4B19-8501-046C-7A4D662E090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 name="Picture 355" descr="antenna_stylized">
                <a:extLst>
                  <a:ext uri="{FF2B5EF4-FFF2-40B4-BE49-F238E27FC236}">
                    <a16:creationId xmlns:a16="http://schemas.microsoft.com/office/drawing/2014/main" id="{FFC720AB-734A-41FB-CBC5-8C27D8BCD02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6" name="Group 403">
              <a:extLst>
                <a:ext uri="{FF2B5EF4-FFF2-40B4-BE49-F238E27FC236}">
                  <a16:creationId xmlns:a16="http://schemas.microsoft.com/office/drawing/2014/main" id="{6D172CC5-84B8-053E-FB54-F292F326A755}"/>
                </a:ext>
              </a:extLst>
            </p:cNvPr>
            <p:cNvGrpSpPr>
              <a:grpSpLocks/>
            </p:cNvGrpSpPr>
            <p:nvPr/>
          </p:nvGrpSpPr>
          <p:grpSpPr bwMode="auto">
            <a:xfrm>
              <a:off x="7693612" y="5097161"/>
              <a:ext cx="549425" cy="413184"/>
              <a:chOff x="2751" y="1851"/>
              <a:chExt cx="462" cy="478"/>
            </a:xfrm>
          </p:grpSpPr>
          <p:pic>
            <p:nvPicPr>
              <p:cNvPr id="100" name="Picture 364" descr="iphone_stylized_small">
                <a:extLst>
                  <a:ext uri="{FF2B5EF4-FFF2-40B4-BE49-F238E27FC236}">
                    <a16:creationId xmlns:a16="http://schemas.microsoft.com/office/drawing/2014/main" id="{B41D2D9F-AD4C-1DBA-1075-01B9F05E0C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1" name="Picture 402" descr="antenna_radiation_stylized">
                <a:extLst>
                  <a:ext uri="{FF2B5EF4-FFF2-40B4-BE49-F238E27FC236}">
                    <a16:creationId xmlns:a16="http://schemas.microsoft.com/office/drawing/2014/main" id="{41905B02-5861-4541-00CA-BD0FA35170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58" name="TextBox 57">
              <a:extLst>
                <a:ext uri="{FF2B5EF4-FFF2-40B4-BE49-F238E27FC236}">
                  <a16:creationId xmlns:a16="http://schemas.microsoft.com/office/drawing/2014/main" id="{0A0BD9AA-A65C-3270-CCDB-6B540CE2B3D7}"/>
                </a:ext>
              </a:extLst>
            </p:cNvPr>
            <p:cNvSpPr txBox="1"/>
            <p:nvPr/>
          </p:nvSpPr>
          <p:spPr>
            <a:xfrm>
              <a:off x="7930930" y="4709450"/>
              <a:ext cx="409087" cy="294248"/>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AP</a:t>
              </a:r>
              <a:endParaRPr kumimoji="0" lang="en-US" sz="1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1" name="TextBox 60">
              <a:extLst>
                <a:ext uri="{FF2B5EF4-FFF2-40B4-BE49-F238E27FC236}">
                  <a16:creationId xmlns:a16="http://schemas.microsoft.com/office/drawing/2014/main" id="{80DF23CB-AE75-EF00-3F3E-B092049FE610}"/>
                </a:ext>
              </a:extLst>
            </p:cNvPr>
            <p:cNvSpPr txBox="1"/>
            <p:nvPr/>
          </p:nvSpPr>
          <p:spPr>
            <a:xfrm>
              <a:off x="7298044" y="4257384"/>
              <a:ext cx="497252" cy="294248"/>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UEs</a:t>
              </a:r>
            </a:p>
          </p:txBody>
        </p:sp>
        <p:grpSp>
          <p:nvGrpSpPr>
            <p:cNvPr id="66" name="Group 361">
              <a:extLst>
                <a:ext uri="{FF2B5EF4-FFF2-40B4-BE49-F238E27FC236}">
                  <a16:creationId xmlns:a16="http://schemas.microsoft.com/office/drawing/2014/main" id="{77C07FB5-0DB0-17A9-70D6-824A7497EDCC}"/>
                </a:ext>
              </a:extLst>
            </p:cNvPr>
            <p:cNvGrpSpPr>
              <a:grpSpLocks/>
            </p:cNvGrpSpPr>
            <p:nvPr/>
          </p:nvGrpSpPr>
          <p:grpSpPr bwMode="auto">
            <a:xfrm>
              <a:off x="7912133" y="4165585"/>
              <a:ext cx="639762" cy="581025"/>
              <a:chOff x="2967" y="478"/>
              <a:chExt cx="788" cy="625"/>
            </a:xfrm>
          </p:grpSpPr>
          <p:pic>
            <p:nvPicPr>
              <p:cNvPr id="98" name="Picture 360" descr="antenna_radiation_stylized">
                <a:extLst>
                  <a:ext uri="{FF2B5EF4-FFF2-40B4-BE49-F238E27FC236}">
                    <a16:creationId xmlns:a16="http://schemas.microsoft.com/office/drawing/2014/main" id="{D2EDAA76-7F13-36BA-2EEF-BE157F7F1BD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9" name="Picture 358" descr="access_point_stylized_small">
                <a:extLst>
                  <a:ext uri="{FF2B5EF4-FFF2-40B4-BE49-F238E27FC236}">
                    <a16:creationId xmlns:a16="http://schemas.microsoft.com/office/drawing/2014/main" id="{C4E6693D-9DE2-5046-5FF9-B1793777F6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7" name="Group 356">
              <a:extLst>
                <a:ext uri="{FF2B5EF4-FFF2-40B4-BE49-F238E27FC236}">
                  <a16:creationId xmlns:a16="http://schemas.microsoft.com/office/drawing/2014/main" id="{E04845E4-D120-E5CC-1A69-5621954A0445}"/>
                </a:ext>
              </a:extLst>
            </p:cNvPr>
            <p:cNvGrpSpPr>
              <a:grpSpLocks/>
            </p:cNvGrpSpPr>
            <p:nvPr/>
          </p:nvGrpSpPr>
          <p:grpSpPr bwMode="auto">
            <a:xfrm>
              <a:off x="7979031" y="3625591"/>
              <a:ext cx="395452" cy="355447"/>
              <a:chOff x="313" y="1497"/>
              <a:chExt cx="1152" cy="1014"/>
            </a:xfrm>
          </p:grpSpPr>
          <p:pic>
            <p:nvPicPr>
              <p:cNvPr id="96" name="Picture 354" descr="laptop_stylized_small">
                <a:extLst>
                  <a:ext uri="{FF2B5EF4-FFF2-40B4-BE49-F238E27FC236}">
                    <a16:creationId xmlns:a16="http://schemas.microsoft.com/office/drawing/2014/main" id="{155D720A-A329-4B9D-9B1F-DB95DF136AB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7" name="Picture 355" descr="antenna_stylized">
                <a:extLst>
                  <a:ext uri="{FF2B5EF4-FFF2-40B4-BE49-F238E27FC236}">
                    <a16:creationId xmlns:a16="http://schemas.microsoft.com/office/drawing/2014/main" id="{4B1D634E-B36A-A656-ACD3-016EFD4613A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8" name="Group 356">
              <a:extLst>
                <a:ext uri="{FF2B5EF4-FFF2-40B4-BE49-F238E27FC236}">
                  <a16:creationId xmlns:a16="http://schemas.microsoft.com/office/drawing/2014/main" id="{BA57ADE4-BD39-D2C4-E539-178E3F8184A2}"/>
                </a:ext>
              </a:extLst>
            </p:cNvPr>
            <p:cNvGrpSpPr>
              <a:grpSpLocks/>
            </p:cNvGrpSpPr>
            <p:nvPr/>
          </p:nvGrpSpPr>
          <p:grpSpPr bwMode="auto">
            <a:xfrm>
              <a:off x="7061673" y="4638049"/>
              <a:ext cx="395452" cy="355447"/>
              <a:chOff x="313" y="1497"/>
              <a:chExt cx="1152" cy="1014"/>
            </a:xfrm>
          </p:grpSpPr>
          <p:pic>
            <p:nvPicPr>
              <p:cNvPr id="94" name="Picture 354" descr="laptop_stylized_small">
                <a:extLst>
                  <a:ext uri="{FF2B5EF4-FFF2-40B4-BE49-F238E27FC236}">
                    <a16:creationId xmlns:a16="http://schemas.microsoft.com/office/drawing/2014/main" id="{D1303BBD-2E22-8808-F34F-6F8AD1C3D71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5" name="Picture 355" descr="antenna_stylized">
                <a:extLst>
                  <a:ext uri="{FF2B5EF4-FFF2-40B4-BE49-F238E27FC236}">
                    <a16:creationId xmlns:a16="http://schemas.microsoft.com/office/drawing/2014/main" id="{C7B0C8AF-27F5-9218-9059-7E6F565ACF1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70" name="TextBox 69">
              <a:extLst>
                <a:ext uri="{FF2B5EF4-FFF2-40B4-BE49-F238E27FC236}">
                  <a16:creationId xmlns:a16="http://schemas.microsoft.com/office/drawing/2014/main" id="{E354D6F0-0480-C3C0-C0D2-02206741FBF3}"/>
                </a:ext>
              </a:extLst>
            </p:cNvPr>
            <p:cNvSpPr txBox="1"/>
            <p:nvPr/>
          </p:nvSpPr>
          <p:spPr>
            <a:xfrm>
              <a:off x="8737328" y="4407216"/>
              <a:ext cx="1685846" cy="461665"/>
            </a:xfrm>
            <a:prstGeom prst="rect">
              <a:avLst/>
            </a:prstGeom>
            <a:noFill/>
          </p:spPr>
          <p:txBody>
            <a:bodyPr wrap="none" rtlCol="0">
              <a:spAutoFit/>
            </a:bodyPr>
            <a:lstStyle/>
            <a:p>
              <a:pPr lvl="0" algn="ctr">
                <a:defRPr/>
              </a:pPr>
              <a:r>
                <a:rPr lang="pt-BR" sz="1200" dirty="0">
                  <a:solidFill>
                    <a:prstClr val="black"/>
                  </a:solidFill>
                </a:rPr>
                <a:t>de/para rede </a:t>
              </a:r>
              <a:br>
                <a:rPr lang="pt-BR" sz="1200" dirty="0">
                  <a:solidFill>
                    <a:prstClr val="black"/>
                  </a:solidFill>
                </a:rPr>
              </a:br>
              <a:r>
                <a:rPr lang="pt-BR" sz="1200" dirty="0">
                  <a:solidFill>
                    <a:prstClr val="black"/>
                  </a:solidFill>
                </a:rPr>
                <a:t>institucional ou Internet</a:t>
              </a: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A271C65F-BC45-0674-A7B4-3F1D5FFF96E7}"/>
                </a:ext>
              </a:extLst>
            </p:cNvPr>
            <p:cNvCxnSpPr/>
            <p:nvPr/>
          </p:nvCxnSpPr>
          <p:spPr>
            <a:xfrm>
              <a:off x="8374483" y="4625473"/>
              <a:ext cx="1974802" cy="0"/>
            </a:xfrm>
            <a:prstGeom prst="line">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08" name="Rectangle 107">
            <a:extLst>
              <a:ext uri="{FF2B5EF4-FFF2-40B4-BE49-F238E27FC236}">
                <a16:creationId xmlns:a16="http://schemas.microsoft.com/office/drawing/2014/main" id="{049F17A9-4849-F57D-CDC4-73109E275B5F}"/>
              </a:ext>
            </a:extLst>
          </p:cNvPr>
          <p:cNvSpPr/>
          <p:nvPr/>
        </p:nvSpPr>
        <p:spPr>
          <a:xfrm>
            <a:off x="744484" y="2601356"/>
            <a:ext cx="3051448" cy="2978791"/>
          </a:xfrm>
          <a:prstGeom prst="rect">
            <a:avLst/>
          </a:prstGeom>
          <a:solidFill>
            <a:srgbClr val="00B050">
              <a:alpha val="44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Rectangle 108">
            <a:extLst>
              <a:ext uri="{FF2B5EF4-FFF2-40B4-BE49-F238E27FC236}">
                <a16:creationId xmlns:a16="http://schemas.microsoft.com/office/drawing/2014/main" id="{16F0D9F9-5BC8-5041-ED16-801EE3CDF50D}"/>
              </a:ext>
            </a:extLst>
          </p:cNvPr>
          <p:cNvSpPr/>
          <p:nvPr/>
        </p:nvSpPr>
        <p:spPr>
          <a:xfrm>
            <a:off x="3811984" y="2599050"/>
            <a:ext cx="3275861" cy="2975724"/>
          </a:xfrm>
          <a:prstGeom prst="rect">
            <a:avLst/>
          </a:prstGeom>
          <a:solidFill>
            <a:srgbClr val="0A12A0">
              <a:alpha val="4574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a:extLst>
              <a:ext uri="{FF2B5EF4-FFF2-40B4-BE49-F238E27FC236}">
                <a16:creationId xmlns:a16="http://schemas.microsoft.com/office/drawing/2014/main" id="{B9C997FC-7E4E-632D-9413-47BD9DC8A849}"/>
              </a:ext>
            </a:extLst>
          </p:cNvPr>
          <p:cNvCxnSpPr>
            <a:cxnSpLocks/>
          </p:cNvCxnSpPr>
          <p:nvPr/>
        </p:nvCxnSpPr>
        <p:spPr>
          <a:xfrm>
            <a:off x="3791097" y="2603093"/>
            <a:ext cx="0" cy="301909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A7DAEFC7-F9A0-8547-F573-2C796804D449}"/>
              </a:ext>
            </a:extLst>
          </p:cNvPr>
          <p:cNvCxnSpPr>
            <a:cxnSpLocks/>
          </p:cNvCxnSpPr>
          <p:nvPr/>
        </p:nvCxnSpPr>
        <p:spPr>
          <a:xfrm>
            <a:off x="520570" y="2572373"/>
            <a:ext cx="6728835" cy="0"/>
          </a:xfrm>
          <a:prstGeom prst="line">
            <a:avLst/>
          </a:prstGeom>
          <a:ln w="317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BD7D516A-298E-742F-B27E-AD88986A982C}"/>
              </a:ext>
            </a:extLst>
          </p:cNvPr>
          <p:cNvCxnSpPr>
            <a:cxnSpLocks/>
          </p:cNvCxnSpPr>
          <p:nvPr/>
        </p:nvCxnSpPr>
        <p:spPr>
          <a:xfrm>
            <a:off x="252136" y="5566763"/>
            <a:ext cx="6896072" cy="0"/>
          </a:xfrm>
          <a:prstGeom prst="line">
            <a:avLst/>
          </a:prstGeom>
          <a:ln w="31750">
            <a:solidFill>
              <a:schemeClr val="bg1"/>
            </a:solidFill>
          </a:ln>
        </p:spPr>
        <p:style>
          <a:lnRef idx="1">
            <a:schemeClr val="accent1"/>
          </a:lnRef>
          <a:fillRef idx="0">
            <a:schemeClr val="accent1"/>
          </a:fillRef>
          <a:effectRef idx="0">
            <a:schemeClr val="accent1"/>
          </a:effectRef>
          <a:fontRef idx="minor">
            <a:schemeClr val="tx1"/>
          </a:fontRef>
        </p:style>
      </p:cxnSp>
      <p:sp>
        <p:nvSpPr>
          <p:cNvPr id="116" name="Rectangle 115">
            <a:extLst>
              <a:ext uri="{FF2B5EF4-FFF2-40B4-BE49-F238E27FC236}">
                <a16:creationId xmlns:a16="http://schemas.microsoft.com/office/drawing/2014/main" id="{AC32438D-FAB7-96CB-4F17-7049D2C7E126}"/>
              </a:ext>
            </a:extLst>
          </p:cNvPr>
          <p:cNvSpPr/>
          <p:nvPr/>
        </p:nvSpPr>
        <p:spPr>
          <a:xfrm>
            <a:off x="744484" y="5598041"/>
            <a:ext cx="6351385" cy="44243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681455E9-9572-3510-2EB9-38A5309ADD23}"/>
              </a:ext>
            </a:extLst>
          </p:cNvPr>
          <p:cNvGrpSpPr/>
          <p:nvPr/>
        </p:nvGrpSpPr>
        <p:grpSpPr>
          <a:xfrm>
            <a:off x="5604259" y="2682201"/>
            <a:ext cx="1371859" cy="2779632"/>
            <a:chOff x="9620395" y="703289"/>
            <a:chExt cx="1371859" cy="2779632"/>
          </a:xfrm>
        </p:grpSpPr>
        <p:grpSp>
          <p:nvGrpSpPr>
            <p:cNvPr id="133" name="Group 132">
              <a:extLst>
                <a:ext uri="{FF2B5EF4-FFF2-40B4-BE49-F238E27FC236}">
                  <a16:creationId xmlns:a16="http://schemas.microsoft.com/office/drawing/2014/main" id="{EB6D06C4-B86B-2DD1-49CB-332E27D02ACD}"/>
                </a:ext>
              </a:extLst>
            </p:cNvPr>
            <p:cNvGrpSpPr/>
            <p:nvPr/>
          </p:nvGrpSpPr>
          <p:grpSpPr>
            <a:xfrm>
              <a:off x="9620395" y="703289"/>
              <a:ext cx="1371859" cy="522493"/>
              <a:chOff x="3978671" y="5563009"/>
              <a:chExt cx="1371859" cy="522493"/>
            </a:xfrm>
          </p:grpSpPr>
          <p:sp>
            <p:nvSpPr>
              <p:cNvPr id="119" name="Oval 118">
                <a:extLst>
                  <a:ext uri="{FF2B5EF4-FFF2-40B4-BE49-F238E27FC236}">
                    <a16:creationId xmlns:a16="http://schemas.microsoft.com/office/drawing/2014/main" id="{750AC9F2-E47E-1DD6-CD56-7947873015F9}"/>
                  </a:ext>
                </a:extLst>
              </p:cNvPr>
              <p:cNvSpPr/>
              <p:nvPr/>
            </p:nvSpPr>
            <p:spPr>
              <a:xfrm>
                <a:off x="3978671" y="5563009"/>
                <a:ext cx="1350871" cy="522493"/>
              </a:xfrm>
              <a:prstGeom prst="ellipse">
                <a:avLst/>
              </a:prstGeom>
              <a:solidFill>
                <a:srgbClr val="0A12A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079DCE90-FFE6-F605-783D-0443454033AF}"/>
                  </a:ext>
                </a:extLst>
              </p:cNvPr>
              <p:cNvSpPr txBox="1"/>
              <p:nvPr/>
            </p:nvSpPr>
            <p:spPr>
              <a:xfrm>
                <a:off x="3983810" y="5563009"/>
                <a:ext cx="1366720" cy="460191"/>
              </a:xfrm>
              <a:prstGeom prst="rect">
                <a:avLst/>
              </a:prstGeom>
              <a:noFill/>
            </p:spPr>
            <p:txBody>
              <a:bodyPr wrap="none" rtlCol="0">
                <a:spAutoFit/>
              </a:bodyPr>
              <a:lstStyle/>
              <a:p>
                <a:pPr lvl="0" algn="ctr">
                  <a:lnSpc>
                    <a:spcPct val="85000"/>
                  </a:lnSpc>
                  <a:defRPr/>
                </a:pPr>
                <a:r>
                  <a:rPr lang="en-US" sz="1400" dirty="0" err="1">
                    <a:solidFill>
                      <a:prstClr val="white"/>
                    </a:solidFill>
                  </a:rPr>
                  <a:t>transferência</a:t>
                </a:r>
                <a:r>
                  <a:rPr lang="en-US" sz="1400" dirty="0">
                    <a:solidFill>
                      <a:prstClr val="white"/>
                    </a:solidFill>
                  </a:rPr>
                  <a:t> de</a:t>
                </a:r>
                <a:br>
                  <a:rPr lang="en-US" sz="1400" dirty="0">
                    <a:solidFill>
                      <a:prstClr val="white"/>
                    </a:solidFill>
                  </a:rPr>
                </a:br>
                <a:r>
                  <a:rPr lang="en-US" sz="1400" dirty="0">
                    <a:solidFill>
                      <a:prstClr val="white"/>
                    </a:solidFill>
                  </a:rPr>
                  <a:t> dados </a:t>
                </a:r>
                <a:r>
                  <a:rPr lang="en-US" sz="1400" dirty="0" err="1">
                    <a:solidFill>
                      <a:prstClr val="white"/>
                    </a:solidFill>
                  </a:rPr>
                  <a:t>confiável</a:t>
                </a: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0" name="Group 139">
              <a:extLst>
                <a:ext uri="{FF2B5EF4-FFF2-40B4-BE49-F238E27FC236}">
                  <a16:creationId xmlns:a16="http://schemas.microsoft.com/office/drawing/2014/main" id="{952E213C-82FE-BA35-B2E9-7C58D3D064BC}"/>
                </a:ext>
              </a:extLst>
            </p:cNvPr>
            <p:cNvGrpSpPr/>
            <p:nvPr/>
          </p:nvGrpSpPr>
          <p:grpSpPr>
            <a:xfrm>
              <a:off x="9628809" y="1155766"/>
              <a:ext cx="1350871" cy="522493"/>
              <a:chOff x="3978671" y="5563009"/>
              <a:chExt cx="1350871" cy="522493"/>
            </a:xfrm>
          </p:grpSpPr>
          <p:sp>
            <p:nvSpPr>
              <p:cNvPr id="141" name="Oval 140">
                <a:extLst>
                  <a:ext uri="{FF2B5EF4-FFF2-40B4-BE49-F238E27FC236}">
                    <a16:creationId xmlns:a16="http://schemas.microsoft.com/office/drawing/2014/main" id="{24450893-21A3-4067-0085-CDA75441EA9C}"/>
                  </a:ext>
                </a:extLst>
              </p:cNvPr>
              <p:cNvSpPr/>
              <p:nvPr/>
            </p:nvSpPr>
            <p:spPr>
              <a:xfrm>
                <a:off x="3978671" y="5563009"/>
                <a:ext cx="1350871" cy="522493"/>
              </a:xfrm>
              <a:prstGeom prst="ellipse">
                <a:avLst/>
              </a:prstGeom>
              <a:solidFill>
                <a:srgbClr val="0A12A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TextBox 141">
                <a:extLst>
                  <a:ext uri="{FF2B5EF4-FFF2-40B4-BE49-F238E27FC236}">
                    <a16:creationId xmlns:a16="http://schemas.microsoft.com/office/drawing/2014/main" id="{9CCAC632-A47A-2920-9782-7D143E25E509}"/>
                  </a:ext>
                </a:extLst>
              </p:cNvPr>
              <p:cNvSpPr txBox="1"/>
              <p:nvPr/>
            </p:nvSpPr>
            <p:spPr>
              <a:xfrm>
                <a:off x="4135427" y="5563009"/>
                <a:ext cx="1063496" cy="51270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gestão</a:t>
                </a:r>
                <a:b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b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de </a:t>
                </a: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energia</a:t>
                </a: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7" name="Group 136">
              <a:extLst>
                <a:ext uri="{FF2B5EF4-FFF2-40B4-BE49-F238E27FC236}">
                  <a16:creationId xmlns:a16="http://schemas.microsoft.com/office/drawing/2014/main" id="{70E6055C-7C17-DD1E-0F02-606A72CCB9AA}"/>
                </a:ext>
              </a:extLst>
            </p:cNvPr>
            <p:cNvGrpSpPr/>
            <p:nvPr/>
          </p:nvGrpSpPr>
          <p:grpSpPr>
            <a:xfrm>
              <a:off x="9627790" y="1603990"/>
              <a:ext cx="1350871" cy="550020"/>
              <a:chOff x="3978671" y="5535482"/>
              <a:chExt cx="1350871" cy="550020"/>
            </a:xfrm>
          </p:grpSpPr>
          <p:sp>
            <p:nvSpPr>
              <p:cNvPr id="138" name="Oval 137">
                <a:extLst>
                  <a:ext uri="{FF2B5EF4-FFF2-40B4-BE49-F238E27FC236}">
                    <a16:creationId xmlns:a16="http://schemas.microsoft.com/office/drawing/2014/main" id="{0CED077D-A918-52B3-3C65-40789E497A77}"/>
                  </a:ext>
                </a:extLst>
              </p:cNvPr>
              <p:cNvSpPr/>
              <p:nvPr/>
            </p:nvSpPr>
            <p:spPr>
              <a:xfrm>
                <a:off x="3978671" y="5563009"/>
                <a:ext cx="1350871" cy="522493"/>
              </a:xfrm>
              <a:prstGeom prst="ellipse">
                <a:avLst/>
              </a:prstGeom>
              <a:solidFill>
                <a:srgbClr val="0A12A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TextBox 138">
                <a:extLst>
                  <a:ext uri="{FF2B5EF4-FFF2-40B4-BE49-F238E27FC236}">
                    <a16:creationId xmlns:a16="http://schemas.microsoft.com/office/drawing/2014/main" id="{5CE7592B-E7B9-39E5-9644-865CBB263B10}"/>
                  </a:ext>
                </a:extLst>
              </p:cNvPr>
              <p:cNvSpPr txBox="1"/>
              <p:nvPr/>
            </p:nvSpPr>
            <p:spPr>
              <a:xfrm>
                <a:off x="4210593" y="5535482"/>
                <a:ext cx="896271" cy="51270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white"/>
                    </a:solidFill>
                    <a:effectLst/>
                    <a:uLnTx/>
                    <a:uFillTx/>
                    <a:latin typeface="Calibri" panose="020F0502020204030204"/>
                    <a:ea typeface="+mn-ea"/>
                    <a:cs typeface="+mn-cs"/>
                  </a:rPr>
                  <a:t>medição</a:t>
                </a:r>
                <a:endParaRPr lang="en-US" sz="1600" dirty="0">
                  <a:solidFill>
                    <a:prstClr val="white"/>
                  </a:solidFill>
                  <a:latin typeface="Calibri" panose="020F0502020204030204"/>
                </a:endParaRP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de canal</a:t>
                </a:r>
              </a:p>
            </p:txBody>
          </p:sp>
        </p:grpSp>
        <p:grpSp>
          <p:nvGrpSpPr>
            <p:cNvPr id="134" name="Group 133">
              <a:extLst>
                <a:ext uri="{FF2B5EF4-FFF2-40B4-BE49-F238E27FC236}">
                  <a16:creationId xmlns:a16="http://schemas.microsoft.com/office/drawing/2014/main" id="{01AA341A-9F82-F4F2-BCB6-41057368A959}"/>
                </a:ext>
              </a:extLst>
            </p:cNvPr>
            <p:cNvGrpSpPr/>
            <p:nvPr/>
          </p:nvGrpSpPr>
          <p:grpSpPr>
            <a:xfrm>
              <a:off x="9624286" y="2092253"/>
              <a:ext cx="1350871" cy="522493"/>
              <a:chOff x="3978671" y="5563009"/>
              <a:chExt cx="1350871" cy="522493"/>
            </a:xfrm>
          </p:grpSpPr>
          <p:sp>
            <p:nvSpPr>
              <p:cNvPr id="135" name="Oval 134">
                <a:extLst>
                  <a:ext uri="{FF2B5EF4-FFF2-40B4-BE49-F238E27FC236}">
                    <a16:creationId xmlns:a16="http://schemas.microsoft.com/office/drawing/2014/main" id="{1B83439D-246C-0B25-BA1A-E8B219BE314F}"/>
                  </a:ext>
                </a:extLst>
              </p:cNvPr>
              <p:cNvSpPr/>
              <p:nvPr/>
            </p:nvSpPr>
            <p:spPr>
              <a:xfrm>
                <a:off x="3978671" y="5563009"/>
                <a:ext cx="1350871" cy="522493"/>
              </a:xfrm>
              <a:prstGeom prst="ellipse">
                <a:avLst/>
              </a:prstGeom>
              <a:solidFill>
                <a:srgbClr val="0A12A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TextBox 135">
                <a:extLst>
                  <a:ext uri="{FF2B5EF4-FFF2-40B4-BE49-F238E27FC236}">
                    <a16:creationId xmlns:a16="http://schemas.microsoft.com/office/drawing/2014/main" id="{66CFB5A1-F782-E708-83DE-9F09ECE30543}"/>
                  </a:ext>
                </a:extLst>
              </p:cNvPr>
              <p:cNvSpPr txBox="1"/>
              <p:nvPr/>
            </p:nvSpPr>
            <p:spPr>
              <a:xfrm>
                <a:off x="4109677" y="5563009"/>
                <a:ext cx="1114985" cy="512704"/>
              </a:xfrm>
              <a:prstGeom prst="rect">
                <a:avLst/>
              </a:prstGeom>
              <a:noFill/>
            </p:spPr>
            <p:txBody>
              <a:bodyPr wrap="none" rtlCol="0">
                <a:spAutoFit/>
              </a:bodyPr>
              <a:lstStyle/>
              <a:p>
                <a:pPr lvl="0" algn="ctr">
                  <a:lnSpc>
                    <a:spcPct val="85000"/>
                  </a:lnSpc>
                  <a:defRPr/>
                </a:pPr>
                <a:r>
                  <a:rPr lang="en-US" sz="1600" dirty="0" err="1">
                    <a:solidFill>
                      <a:prstClr val="white"/>
                    </a:solidFill>
                  </a:rPr>
                  <a:t>descoberta</a:t>
                </a:r>
                <a:br>
                  <a:rPr lang="en-US" sz="1600" dirty="0">
                    <a:solidFill>
                      <a:prstClr val="white"/>
                    </a:solidFill>
                  </a:rPr>
                </a:br>
                <a:r>
                  <a:rPr lang="en-US" sz="1600" dirty="0" err="1">
                    <a:solidFill>
                      <a:prstClr val="white"/>
                    </a:solidFill>
                  </a:rPr>
                  <a:t>anexação</a:t>
                </a: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F2D2073B-A32B-43E3-3039-F487D6B9B3D4}"/>
                </a:ext>
              </a:extLst>
            </p:cNvPr>
            <p:cNvGrpSpPr/>
            <p:nvPr/>
          </p:nvGrpSpPr>
          <p:grpSpPr>
            <a:xfrm>
              <a:off x="9637347" y="2960428"/>
              <a:ext cx="1350871" cy="522493"/>
              <a:chOff x="3978671" y="5536505"/>
              <a:chExt cx="1350871" cy="522493"/>
            </a:xfrm>
          </p:grpSpPr>
          <p:sp>
            <p:nvSpPr>
              <p:cNvPr id="144" name="Oval 143">
                <a:extLst>
                  <a:ext uri="{FF2B5EF4-FFF2-40B4-BE49-F238E27FC236}">
                    <a16:creationId xmlns:a16="http://schemas.microsoft.com/office/drawing/2014/main" id="{9435CA91-C6C9-026F-DD52-ED100894B10F}"/>
                  </a:ext>
                </a:extLst>
              </p:cNvPr>
              <p:cNvSpPr/>
              <p:nvPr/>
            </p:nvSpPr>
            <p:spPr>
              <a:xfrm>
                <a:off x="3978671" y="5536505"/>
                <a:ext cx="1350871" cy="522493"/>
              </a:xfrm>
              <a:prstGeom prst="ellipse">
                <a:avLst/>
              </a:prstGeom>
              <a:solidFill>
                <a:srgbClr val="0A12A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TextBox 144">
                <a:extLst>
                  <a:ext uri="{FF2B5EF4-FFF2-40B4-BE49-F238E27FC236}">
                    <a16:creationId xmlns:a16="http://schemas.microsoft.com/office/drawing/2014/main" id="{69ABA695-81F1-37B2-6EE9-AA7ED54D4D2C}"/>
                  </a:ext>
                </a:extLst>
              </p:cNvPr>
              <p:cNvSpPr txBox="1"/>
              <p:nvPr/>
            </p:nvSpPr>
            <p:spPr>
              <a:xfrm>
                <a:off x="4219435" y="5681295"/>
                <a:ext cx="869341" cy="303481"/>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RTS/CTS</a:t>
                </a:r>
              </a:p>
            </p:txBody>
          </p:sp>
        </p:grpSp>
        <p:sp>
          <p:nvSpPr>
            <p:cNvPr id="154" name="TextBox 153">
              <a:extLst>
                <a:ext uri="{FF2B5EF4-FFF2-40B4-BE49-F238E27FC236}">
                  <a16:creationId xmlns:a16="http://schemas.microsoft.com/office/drawing/2014/main" id="{2A2B1E4D-7AAE-868C-D5FE-E0486131D631}"/>
                </a:ext>
              </a:extLst>
            </p:cNvPr>
            <p:cNvSpPr txBox="1"/>
            <p:nvPr/>
          </p:nvSpPr>
          <p:spPr>
            <a:xfrm rot="5400000">
              <a:off x="10157556" y="2489071"/>
              <a:ext cx="49725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A12A0"/>
                  </a:solidFill>
                  <a:effectLst/>
                  <a:uLnTx/>
                  <a:uFillTx/>
                  <a:latin typeface="Calibri" panose="020F0502020204030204"/>
                  <a:ea typeface="+mn-ea"/>
                  <a:cs typeface="+mn-cs"/>
                </a:rPr>
                <a:t>...</a:t>
              </a:r>
            </a:p>
          </p:txBody>
        </p:sp>
      </p:grpSp>
      <p:sp>
        <p:nvSpPr>
          <p:cNvPr id="158" name="TextBox 157">
            <a:extLst>
              <a:ext uri="{FF2B5EF4-FFF2-40B4-BE49-F238E27FC236}">
                <a16:creationId xmlns:a16="http://schemas.microsoft.com/office/drawing/2014/main" id="{5B99D1F8-E9DF-8C10-050A-63D24B21A9E2}"/>
              </a:ext>
            </a:extLst>
          </p:cNvPr>
          <p:cNvSpPr txBox="1"/>
          <p:nvPr/>
        </p:nvSpPr>
        <p:spPr>
          <a:xfrm>
            <a:off x="3744714" y="5220623"/>
            <a:ext cx="1650837" cy="338554"/>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plano de </a:t>
            </a:r>
            <a:r>
              <a:rPr kumimoji="0" lang="en-US" sz="1600" b="0" i="0" u="none" strike="noStrike" kern="1200" cap="none" spc="0" normalizeH="0" baseline="0" noProof="0" dirty="0" err="1">
                <a:ln>
                  <a:noFill/>
                </a:ln>
                <a:solidFill>
                  <a:prstClr val="black"/>
                </a:solidFill>
                <a:effectLst/>
                <a:uLnTx/>
                <a:uFillTx/>
                <a:latin typeface="Calibri" panose="020F0502020204030204"/>
                <a:ea typeface="+mn-ea"/>
                <a:cs typeface="+mn-cs"/>
              </a:rPr>
              <a:t>controle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TextBox 158">
            <a:extLst>
              <a:ext uri="{FF2B5EF4-FFF2-40B4-BE49-F238E27FC236}">
                <a16:creationId xmlns:a16="http://schemas.microsoft.com/office/drawing/2014/main" id="{F01B4A7A-ADB0-28C9-F19C-F79C7579CB63}"/>
              </a:ext>
            </a:extLst>
          </p:cNvPr>
          <p:cNvSpPr txBox="1"/>
          <p:nvPr/>
        </p:nvSpPr>
        <p:spPr>
          <a:xfrm>
            <a:off x="689697" y="5265701"/>
            <a:ext cx="135825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plano de dados</a:t>
            </a:r>
          </a:p>
        </p:txBody>
      </p:sp>
      <p:sp>
        <p:nvSpPr>
          <p:cNvPr id="160" name="TextBox 159">
            <a:extLst>
              <a:ext uri="{FF2B5EF4-FFF2-40B4-BE49-F238E27FC236}">
                <a16:creationId xmlns:a16="http://schemas.microsoft.com/office/drawing/2014/main" id="{0B395570-25D6-EC53-783B-84F301737971}"/>
              </a:ext>
            </a:extLst>
          </p:cNvPr>
          <p:cNvSpPr txBox="1"/>
          <p:nvPr/>
        </p:nvSpPr>
        <p:spPr>
          <a:xfrm>
            <a:off x="2669197" y="5566170"/>
            <a:ext cx="223837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Camada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Física</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Rectangle 262">
            <a:extLst>
              <a:ext uri="{FF2B5EF4-FFF2-40B4-BE49-F238E27FC236}">
                <a16:creationId xmlns:a16="http://schemas.microsoft.com/office/drawing/2014/main" id="{03D77126-F760-F501-69E8-42CEF8F16A54}"/>
              </a:ext>
            </a:extLst>
          </p:cNvPr>
          <p:cNvSpPr/>
          <p:nvPr/>
        </p:nvSpPr>
        <p:spPr>
          <a:xfrm>
            <a:off x="1076109" y="3879104"/>
            <a:ext cx="2257087" cy="1355203"/>
          </a:xfrm>
          <a:prstGeom prst="rect">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1" name="Bent-Up Arrow 260">
            <a:extLst>
              <a:ext uri="{FF2B5EF4-FFF2-40B4-BE49-F238E27FC236}">
                <a16:creationId xmlns:a16="http://schemas.microsoft.com/office/drawing/2014/main" id="{79AC9DC6-59F9-3113-CCA8-A5EF6E6BB63A}"/>
              </a:ext>
            </a:extLst>
          </p:cNvPr>
          <p:cNvSpPr/>
          <p:nvPr/>
        </p:nvSpPr>
        <p:spPr>
          <a:xfrm rot="10800000">
            <a:off x="2514011" y="3346487"/>
            <a:ext cx="2890492" cy="865675"/>
          </a:xfrm>
          <a:prstGeom prst="bentUpArrow">
            <a:avLst/>
          </a:prstGeom>
          <a:gradFill flip="none" rotWithShape="1">
            <a:gsLst>
              <a:gs pos="2000">
                <a:srgbClr val="0A12A0"/>
              </a:gs>
              <a:gs pos="100000">
                <a:schemeClr val="accent5">
                  <a:lumMod val="20000"/>
                  <a:lumOff val="8000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Rectangle 182">
            <a:extLst>
              <a:ext uri="{FF2B5EF4-FFF2-40B4-BE49-F238E27FC236}">
                <a16:creationId xmlns:a16="http://schemas.microsoft.com/office/drawing/2014/main" id="{0FD08246-5C8A-77C9-960F-AB337FEDF656}"/>
              </a:ext>
            </a:extLst>
          </p:cNvPr>
          <p:cNvSpPr/>
          <p:nvPr/>
        </p:nvSpPr>
        <p:spPr>
          <a:xfrm>
            <a:off x="3512874" y="3016006"/>
            <a:ext cx="1142167" cy="223052"/>
          </a:xfrm>
          <a:prstGeom prst="rect">
            <a:avLst/>
          </a:prstGeom>
          <a:solidFill>
            <a:srgbClr val="0A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TextBox 183">
            <a:extLst>
              <a:ext uri="{FF2B5EF4-FFF2-40B4-BE49-F238E27FC236}">
                <a16:creationId xmlns:a16="http://schemas.microsoft.com/office/drawing/2014/main" id="{3ADBD15E-CA8E-1DF9-5744-088657A2425C}"/>
              </a:ext>
            </a:extLst>
          </p:cNvPr>
          <p:cNvSpPr txBox="1"/>
          <p:nvPr/>
        </p:nvSpPr>
        <p:spPr>
          <a:xfrm>
            <a:off x="3436885" y="2963669"/>
            <a:ext cx="1284326" cy="261610"/>
          </a:xfrm>
          <a:prstGeom prst="rect">
            <a:avLst/>
          </a:prstGeom>
          <a:noFill/>
        </p:spPr>
        <p:txBody>
          <a:bodyPr wrap="none" rtlCol="0">
            <a:spAutoFit/>
          </a:bodyPr>
          <a:lstStyle/>
          <a:p>
            <a:pPr lvl="0">
              <a:defRPr/>
            </a:pPr>
            <a:r>
              <a:rPr lang="en-US" sz="1100" dirty="0" err="1">
                <a:solidFill>
                  <a:prstClr val="white"/>
                </a:solidFill>
              </a:rPr>
              <a:t>quadro</a:t>
            </a:r>
            <a:r>
              <a:rPr lang="en-US" sz="1100" dirty="0">
                <a:solidFill>
                  <a:prstClr val="white"/>
                </a:solidFill>
              </a:rPr>
              <a:t> de </a:t>
            </a:r>
            <a:r>
              <a:rPr lang="en-US" sz="1100" dirty="0" err="1">
                <a:solidFill>
                  <a:prstClr val="white"/>
                </a:solidFill>
              </a:rPr>
              <a:t>controle</a:t>
            </a:r>
            <a:endParaRPr kumimoji="0" lang="en-US" sz="11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Rectangle 194">
            <a:extLst>
              <a:ext uri="{FF2B5EF4-FFF2-40B4-BE49-F238E27FC236}">
                <a16:creationId xmlns:a16="http://schemas.microsoft.com/office/drawing/2014/main" id="{D29B18C9-E1F8-3B37-039D-623E5B1BDC90}"/>
              </a:ext>
            </a:extLst>
          </p:cNvPr>
          <p:cNvSpPr/>
          <p:nvPr/>
        </p:nvSpPr>
        <p:spPr>
          <a:xfrm>
            <a:off x="3650419" y="3207413"/>
            <a:ext cx="1176119" cy="265513"/>
          </a:xfrm>
          <a:prstGeom prst="rect">
            <a:avLst/>
          </a:prstGeom>
          <a:solidFill>
            <a:srgbClr val="0A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6" name="TextBox 195">
            <a:extLst>
              <a:ext uri="{FF2B5EF4-FFF2-40B4-BE49-F238E27FC236}">
                <a16:creationId xmlns:a16="http://schemas.microsoft.com/office/drawing/2014/main" id="{3C392C8E-AFE2-1934-2EBE-F1753A92308F}"/>
              </a:ext>
            </a:extLst>
          </p:cNvPr>
          <p:cNvSpPr txBox="1"/>
          <p:nvPr/>
        </p:nvSpPr>
        <p:spPr>
          <a:xfrm>
            <a:off x="3605925" y="3159776"/>
            <a:ext cx="13288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white"/>
                </a:solidFill>
                <a:effectLst/>
                <a:uLnTx/>
                <a:uFillTx/>
                <a:latin typeface="Calibri" panose="020F0502020204030204"/>
                <a:ea typeface="+mn-ea"/>
                <a:cs typeface="+mn-cs"/>
              </a:rPr>
              <a:t>quadro</a:t>
            </a: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 </a:t>
            </a:r>
            <a:r>
              <a:rPr kumimoji="0" lang="en-US" sz="1400" b="0" i="0" u="none" strike="noStrike" kern="1200" cap="none" spc="0" normalizeH="0" baseline="0" noProof="0" dirty="0" err="1">
                <a:ln>
                  <a:noFill/>
                </a:ln>
                <a:solidFill>
                  <a:prstClr val="white"/>
                </a:solidFill>
                <a:effectLst/>
                <a:uLnTx/>
                <a:uFillTx/>
                <a:latin typeface="Calibri" panose="020F0502020204030204"/>
                <a:ea typeface="+mn-ea"/>
                <a:cs typeface="+mn-cs"/>
              </a:rPr>
              <a:t>gerenc</a:t>
            </a: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a:t>
            </a:r>
          </a:p>
        </p:txBody>
      </p:sp>
      <p:sp>
        <p:nvSpPr>
          <p:cNvPr id="206" name="Rectangle 205">
            <a:extLst>
              <a:ext uri="{FF2B5EF4-FFF2-40B4-BE49-F238E27FC236}">
                <a16:creationId xmlns:a16="http://schemas.microsoft.com/office/drawing/2014/main" id="{CA698033-462A-3C13-546D-5609D95537AC}"/>
              </a:ext>
            </a:extLst>
          </p:cNvPr>
          <p:cNvSpPr/>
          <p:nvPr/>
        </p:nvSpPr>
        <p:spPr>
          <a:xfrm>
            <a:off x="3799644" y="3408000"/>
            <a:ext cx="1176119" cy="265513"/>
          </a:xfrm>
          <a:prstGeom prst="rect">
            <a:avLst/>
          </a:prstGeom>
          <a:solidFill>
            <a:srgbClr val="0A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TextBox 206">
            <a:extLst>
              <a:ext uri="{FF2B5EF4-FFF2-40B4-BE49-F238E27FC236}">
                <a16:creationId xmlns:a16="http://schemas.microsoft.com/office/drawing/2014/main" id="{553CC7E5-D7C4-E3E4-02F0-96D88FC9B525}"/>
              </a:ext>
            </a:extLst>
          </p:cNvPr>
          <p:cNvSpPr txBox="1"/>
          <p:nvPr/>
        </p:nvSpPr>
        <p:spPr>
          <a:xfrm>
            <a:off x="3766659" y="3382828"/>
            <a:ext cx="1275798" cy="307777"/>
          </a:xfrm>
          <a:prstGeom prst="rect">
            <a:avLst/>
          </a:prstGeom>
          <a:noFill/>
        </p:spPr>
        <p:txBody>
          <a:bodyPr wrap="none" rtlCol="0">
            <a:spAutoFit/>
          </a:bodyPr>
          <a:lstStyle/>
          <a:p>
            <a:pPr lvl="0">
              <a:defRPr/>
            </a:pPr>
            <a:r>
              <a:rPr lang="en-US" sz="1400" dirty="0" err="1">
                <a:solidFill>
                  <a:prstClr val="white"/>
                </a:solidFill>
              </a:rPr>
              <a:t>quadro</a:t>
            </a:r>
            <a:r>
              <a:rPr lang="en-US" sz="1400" dirty="0">
                <a:solidFill>
                  <a:prstClr val="white"/>
                </a:solidFill>
              </a:rPr>
              <a:t> </a:t>
            </a:r>
            <a:r>
              <a:rPr lang="en-US" sz="1400" dirty="0" err="1">
                <a:solidFill>
                  <a:prstClr val="white"/>
                </a:solidFill>
              </a:rPr>
              <a:t>gerenc</a:t>
            </a:r>
            <a:r>
              <a:rPr lang="en-US" sz="1400" dirty="0">
                <a:solidFill>
                  <a:prstClr val="white"/>
                </a:solidFill>
              </a:rPr>
              <a:t>.</a:t>
            </a:r>
          </a:p>
        </p:txBody>
      </p:sp>
      <p:grpSp>
        <p:nvGrpSpPr>
          <p:cNvPr id="208" name="Group 207">
            <a:extLst>
              <a:ext uri="{FF2B5EF4-FFF2-40B4-BE49-F238E27FC236}">
                <a16:creationId xmlns:a16="http://schemas.microsoft.com/office/drawing/2014/main" id="{CAADE0B1-69C1-C244-5606-3F84E15B647B}"/>
              </a:ext>
            </a:extLst>
          </p:cNvPr>
          <p:cNvGrpSpPr/>
          <p:nvPr/>
        </p:nvGrpSpPr>
        <p:grpSpPr>
          <a:xfrm>
            <a:off x="3948110" y="3795577"/>
            <a:ext cx="1284326" cy="261610"/>
            <a:chOff x="7791714" y="-1243593"/>
            <a:chExt cx="1284326" cy="261610"/>
          </a:xfrm>
        </p:grpSpPr>
        <p:sp>
          <p:nvSpPr>
            <p:cNvPr id="209" name="Rectangle 208">
              <a:extLst>
                <a:ext uri="{FF2B5EF4-FFF2-40B4-BE49-F238E27FC236}">
                  <a16:creationId xmlns:a16="http://schemas.microsoft.com/office/drawing/2014/main" id="{FEB36F5E-FE59-B351-FF8B-0EB75A31EE3C}"/>
                </a:ext>
              </a:extLst>
            </p:cNvPr>
            <p:cNvSpPr/>
            <p:nvPr/>
          </p:nvSpPr>
          <p:spPr>
            <a:xfrm>
              <a:off x="7854894" y="-1205696"/>
              <a:ext cx="1142167" cy="223052"/>
            </a:xfrm>
            <a:prstGeom prst="rect">
              <a:avLst/>
            </a:prstGeom>
            <a:solidFill>
              <a:srgbClr val="0A12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TextBox 209">
              <a:extLst>
                <a:ext uri="{FF2B5EF4-FFF2-40B4-BE49-F238E27FC236}">
                  <a16:creationId xmlns:a16="http://schemas.microsoft.com/office/drawing/2014/main" id="{1B4E94B4-1589-1DBE-4B67-F727B21159BF}"/>
                </a:ext>
              </a:extLst>
            </p:cNvPr>
            <p:cNvSpPr txBox="1"/>
            <p:nvPr/>
          </p:nvSpPr>
          <p:spPr>
            <a:xfrm>
              <a:off x="7791714" y="-1243593"/>
              <a:ext cx="1284326"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err="1">
                  <a:ln>
                    <a:noFill/>
                  </a:ln>
                  <a:solidFill>
                    <a:prstClr val="white"/>
                  </a:solidFill>
                  <a:effectLst/>
                  <a:uLnTx/>
                  <a:uFillTx/>
                  <a:latin typeface="Calibri" panose="020F0502020204030204"/>
                  <a:ea typeface="+mn-ea"/>
                  <a:cs typeface="+mn-cs"/>
                </a:rPr>
                <a:t>quadro</a:t>
              </a:r>
              <a:r>
                <a:rPr kumimoji="0" lang="en-US" sz="1100" b="0" i="0" u="none" strike="noStrike" kern="1200" cap="none" spc="0" normalizeH="0" baseline="0" noProof="0" dirty="0">
                  <a:ln>
                    <a:noFill/>
                  </a:ln>
                  <a:solidFill>
                    <a:prstClr val="white"/>
                  </a:solidFill>
                  <a:effectLst/>
                  <a:uLnTx/>
                  <a:uFillTx/>
                  <a:latin typeface="Calibri" panose="020F0502020204030204"/>
                  <a:ea typeface="+mn-ea"/>
                  <a:cs typeface="+mn-cs"/>
                </a:rPr>
                <a:t> de </a:t>
              </a:r>
              <a:r>
                <a:rPr kumimoji="0" lang="en-US" sz="1100" b="0" i="0" u="none" strike="noStrike" kern="1200" cap="none" spc="0" normalizeH="0" baseline="0" noProof="0" dirty="0" err="1">
                  <a:ln>
                    <a:noFill/>
                  </a:ln>
                  <a:solidFill>
                    <a:prstClr val="white"/>
                  </a:solidFill>
                  <a:effectLst/>
                  <a:uLnTx/>
                  <a:uFillTx/>
                  <a:latin typeface="Calibri" panose="020F0502020204030204"/>
                  <a:ea typeface="+mn-ea"/>
                  <a:cs typeface="+mn-cs"/>
                </a:rPr>
                <a:t>controle</a:t>
              </a:r>
              <a:endParaRPr kumimoji="0" lang="en-US" sz="11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11" name="TextBox 210">
            <a:extLst>
              <a:ext uri="{FF2B5EF4-FFF2-40B4-BE49-F238E27FC236}">
                <a16:creationId xmlns:a16="http://schemas.microsoft.com/office/drawing/2014/main" id="{AC561169-B9D7-61E7-7A72-65DF5A55DE29}"/>
              </a:ext>
            </a:extLst>
          </p:cNvPr>
          <p:cNvSpPr txBox="1"/>
          <p:nvPr/>
        </p:nvSpPr>
        <p:spPr>
          <a:xfrm rot="3968070">
            <a:off x="4307884" y="3542287"/>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A12A0"/>
                </a:solidFill>
                <a:effectLst/>
                <a:uLnTx/>
                <a:uFillTx/>
                <a:latin typeface="Calibri" panose="020F0502020204030204"/>
                <a:ea typeface="+mn-ea"/>
                <a:cs typeface="+mn-cs"/>
              </a:rPr>
              <a:t>...</a:t>
            </a:r>
          </a:p>
        </p:txBody>
      </p:sp>
      <p:sp>
        <p:nvSpPr>
          <p:cNvPr id="262" name="Right Arrow 261">
            <a:extLst>
              <a:ext uri="{FF2B5EF4-FFF2-40B4-BE49-F238E27FC236}">
                <a16:creationId xmlns:a16="http://schemas.microsoft.com/office/drawing/2014/main" id="{60A7ECE7-E786-1416-CE01-8B58B8797D05}"/>
              </a:ext>
            </a:extLst>
          </p:cNvPr>
          <p:cNvSpPr/>
          <p:nvPr/>
        </p:nvSpPr>
        <p:spPr>
          <a:xfrm rot="5400000">
            <a:off x="463187" y="2729293"/>
            <a:ext cx="2434322" cy="468998"/>
          </a:xfrm>
          <a:prstGeom prst="rightArrow">
            <a:avLst/>
          </a:prstGeom>
          <a:gradFill>
            <a:gsLst>
              <a:gs pos="2000">
                <a:srgbClr val="00B050"/>
              </a:gs>
              <a:gs pos="100000">
                <a:schemeClr val="accent6">
                  <a:lumMod val="20000"/>
                  <a:lumOff val="80000"/>
                </a:schemeClr>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TextBox 224">
            <a:extLst>
              <a:ext uri="{FF2B5EF4-FFF2-40B4-BE49-F238E27FC236}">
                <a16:creationId xmlns:a16="http://schemas.microsoft.com/office/drawing/2014/main" id="{8CA7BE47-7423-A3A7-A82A-2DBFF0EB4EF9}"/>
              </a:ext>
            </a:extLst>
          </p:cNvPr>
          <p:cNvSpPr txBox="1"/>
          <p:nvPr/>
        </p:nvSpPr>
        <p:spPr>
          <a:xfrm rot="3910936">
            <a:off x="1952047" y="2378228"/>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panose="020F0502020204030204"/>
                <a:ea typeface="+mn-ea"/>
                <a:cs typeface="+mn-cs"/>
              </a:rPr>
              <a:t>...</a:t>
            </a:r>
          </a:p>
        </p:txBody>
      </p:sp>
      <p:grpSp>
        <p:nvGrpSpPr>
          <p:cNvPr id="229" name="Group 228">
            <a:extLst>
              <a:ext uri="{FF2B5EF4-FFF2-40B4-BE49-F238E27FC236}">
                <a16:creationId xmlns:a16="http://schemas.microsoft.com/office/drawing/2014/main" id="{2BDB979E-05AD-3794-F7E1-EA9474295DA4}"/>
              </a:ext>
            </a:extLst>
          </p:cNvPr>
          <p:cNvGrpSpPr/>
          <p:nvPr/>
        </p:nvGrpSpPr>
        <p:grpSpPr>
          <a:xfrm>
            <a:off x="926209" y="1830352"/>
            <a:ext cx="1051285" cy="276999"/>
            <a:chOff x="9358590" y="851518"/>
            <a:chExt cx="801994" cy="276999"/>
          </a:xfrm>
        </p:grpSpPr>
        <p:sp>
          <p:nvSpPr>
            <p:cNvPr id="230" name="Rectangle 229">
              <a:extLst>
                <a:ext uri="{FF2B5EF4-FFF2-40B4-BE49-F238E27FC236}">
                  <a16:creationId xmlns:a16="http://schemas.microsoft.com/office/drawing/2014/main" id="{875E0BCA-FC76-0832-C836-FAFEA12CB00F}"/>
                </a:ext>
              </a:extLst>
            </p:cNvPr>
            <p:cNvSpPr/>
            <p:nvPr/>
          </p:nvSpPr>
          <p:spPr>
            <a:xfrm>
              <a:off x="9380734" y="897191"/>
              <a:ext cx="779850" cy="217126"/>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TextBox 230">
              <a:extLst>
                <a:ext uri="{FF2B5EF4-FFF2-40B4-BE49-F238E27FC236}">
                  <a16:creationId xmlns:a16="http://schemas.microsoft.com/office/drawing/2014/main" id="{3A83DD3F-AF85-573F-2164-DB0E794154C2}"/>
                </a:ext>
              </a:extLst>
            </p:cNvPr>
            <p:cNvSpPr txBox="1"/>
            <p:nvPr/>
          </p:nvSpPr>
          <p:spPr>
            <a:xfrm>
              <a:off x="9358590" y="851518"/>
              <a:ext cx="779221" cy="276999"/>
            </a:xfrm>
            <a:prstGeom prst="rect">
              <a:avLst/>
            </a:prstGeom>
            <a:noFill/>
          </p:spPr>
          <p:txBody>
            <a:bodyPr wrap="none" rtlCol="0">
              <a:spAutoFit/>
            </a:bodyPr>
            <a:lstStyle/>
            <a:p>
              <a:pPr lvl="0">
                <a:defRPr/>
              </a:pPr>
              <a:r>
                <a:rPr lang="en-US" sz="1200" dirty="0" err="1">
                  <a:solidFill>
                    <a:prstClr val="white"/>
                  </a:solidFill>
                </a:rPr>
                <a:t>Datagrama</a:t>
              </a:r>
              <a:r>
                <a:rPr lang="en-US" sz="1200" dirty="0">
                  <a:solidFill>
                    <a:prstClr val="white"/>
                  </a:solidFill>
                </a:rPr>
                <a:t> IP</a:t>
              </a: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32" name="Group 231">
            <a:extLst>
              <a:ext uri="{FF2B5EF4-FFF2-40B4-BE49-F238E27FC236}">
                <a16:creationId xmlns:a16="http://schemas.microsoft.com/office/drawing/2014/main" id="{686B312A-C232-B128-A28F-034873E2D653}"/>
              </a:ext>
            </a:extLst>
          </p:cNvPr>
          <p:cNvGrpSpPr/>
          <p:nvPr/>
        </p:nvGrpSpPr>
        <p:grpSpPr>
          <a:xfrm>
            <a:off x="1104009" y="2016531"/>
            <a:ext cx="1051285" cy="276999"/>
            <a:chOff x="9358590" y="840631"/>
            <a:chExt cx="801994" cy="276999"/>
          </a:xfrm>
        </p:grpSpPr>
        <p:sp>
          <p:nvSpPr>
            <p:cNvPr id="233" name="Rectangle 232">
              <a:extLst>
                <a:ext uri="{FF2B5EF4-FFF2-40B4-BE49-F238E27FC236}">
                  <a16:creationId xmlns:a16="http://schemas.microsoft.com/office/drawing/2014/main" id="{E2231F3E-A31B-D995-8294-F3326995F393}"/>
                </a:ext>
              </a:extLst>
            </p:cNvPr>
            <p:cNvSpPr/>
            <p:nvPr/>
          </p:nvSpPr>
          <p:spPr>
            <a:xfrm>
              <a:off x="9380734" y="897191"/>
              <a:ext cx="779850" cy="217126"/>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TextBox 233">
              <a:extLst>
                <a:ext uri="{FF2B5EF4-FFF2-40B4-BE49-F238E27FC236}">
                  <a16:creationId xmlns:a16="http://schemas.microsoft.com/office/drawing/2014/main" id="{B3A36615-B943-FDDD-3247-2C126A0B94BE}"/>
                </a:ext>
              </a:extLst>
            </p:cNvPr>
            <p:cNvSpPr txBox="1"/>
            <p:nvPr/>
          </p:nvSpPr>
          <p:spPr>
            <a:xfrm>
              <a:off x="9358590" y="840631"/>
              <a:ext cx="779221" cy="276999"/>
            </a:xfrm>
            <a:prstGeom prst="rect">
              <a:avLst/>
            </a:prstGeom>
            <a:noFill/>
          </p:spPr>
          <p:txBody>
            <a:bodyPr wrap="none" rtlCol="0">
              <a:spAutoFit/>
            </a:bodyPr>
            <a:lstStyle/>
            <a:p>
              <a:pPr lvl="0">
                <a:defRPr/>
              </a:pPr>
              <a:r>
                <a:rPr lang="en-US" sz="1200" dirty="0" err="1">
                  <a:solidFill>
                    <a:prstClr val="white"/>
                  </a:solidFill>
                </a:rPr>
                <a:t>Datagrama</a:t>
              </a:r>
              <a:r>
                <a:rPr lang="en-US" sz="1200" dirty="0">
                  <a:solidFill>
                    <a:prstClr val="white"/>
                  </a:solidFill>
                </a:rPr>
                <a:t> IP</a:t>
              </a: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35" name="Group 234">
            <a:extLst>
              <a:ext uri="{FF2B5EF4-FFF2-40B4-BE49-F238E27FC236}">
                <a16:creationId xmlns:a16="http://schemas.microsoft.com/office/drawing/2014/main" id="{FAB790D4-1F5F-B233-285F-81BDC9AB2553}"/>
              </a:ext>
            </a:extLst>
          </p:cNvPr>
          <p:cNvGrpSpPr/>
          <p:nvPr/>
        </p:nvGrpSpPr>
        <p:grpSpPr>
          <a:xfrm>
            <a:off x="1270925" y="2213597"/>
            <a:ext cx="1021433" cy="276999"/>
            <a:chOff x="9350286" y="840631"/>
            <a:chExt cx="779221" cy="276999"/>
          </a:xfrm>
        </p:grpSpPr>
        <p:sp>
          <p:nvSpPr>
            <p:cNvPr id="236" name="Rectangle 235">
              <a:extLst>
                <a:ext uri="{FF2B5EF4-FFF2-40B4-BE49-F238E27FC236}">
                  <a16:creationId xmlns:a16="http://schemas.microsoft.com/office/drawing/2014/main" id="{1F70F0D0-0F63-218B-0A17-68E81F6F5A7A}"/>
                </a:ext>
              </a:extLst>
            </p:cNvPr>
            <p:cNvSpPr/>
            <p:nvPr/>
          </p:nvSpPr>
          <p:spPr>
            <a:xfrm>
              <a:off x="9380734" y="897191"/>
              <a:ext cx="746618" cy="217126"/>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 name="TextBox 236">
              <a:extLst>
                <a:ext uri="{FF2B5EF4-FFF2-40B4-BE49-F238E27FC236}">
                  <a16:creationId xmlns:a16="http://schemas.microsoft.com/office/drawing/2014/main" id="{54D5283A-929E-5DDD-5910-CEBC302A4136}"/>
                </a:ext>
              </a:extLst>
            </p:cNvPr>
            <p:cNvSpPr txBox="1"/>
            <p:nvPr/>
          </p:nvSpPr>
          <p:spPr>
            <a:xfrm>
              <a:off x="9350286" y="840631"/>
              <a:ext cx="779221" cy="276999"/>
            </a:xfrm>
            <a:prstGeom prst="rect">
              <a:avLst/>
            </a:prstGeom>
            <a:noFill/>
          </p:spPr>
          <p:txBody>
            <a:bodyPr wrap="none" rtlCol="0">
              <a:spAutoFit/>
            </a:bodyPr>
            <a:lstStyle/>
            <a:p>
              <a:pPr lvl="0">
                <a:defRPr/>
              </a:pPr>
              <a:r>
                <a:rPr lang="en-US" sz="1200" dirty="0" err="1">
                  <a:solidFill>
                    <a:prstClr val="white"/>
                  </a:solidFill>
                </a:rPr>
                <a:t>Datagrama</a:t>
              </a:r>
              <a:r>
                <a:rPr lang="en-US" sz="1200" dirty="0">
                  <a:solidFill>
                    <a:prstClr val="white"/>
                  </a:solidFill>
                </a:rPr>
                <a:t> IP</a:t>
              </a: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57" name="Group 256">
            <a:extLst>
              <a:ext uri="{FF2B5EF4-FFF2-40B4-BE49-F238E27FC236}">
                <a16:creationId xmlns:a16="http://schemas.microsoft.com/office/drawing/2014/main" id="{2EAECD36-790B-5F1B-0EE0-E33E43D1078C}"/>
              </a:ext>
            </a:extLst>
          </p:cNvPr>
          <p:cNvGrpSpPr/>
          <p:nvPr/>
        </p:nvGrpSpPr>
        <p:grpSpPr>
          <a:xfrm>
            <a:off x="849414" y="2906443"/>
            <a:ext cx="1891123" cy="1012609"/>
            <a:chOff x="1603706" y="2478339"/>
            <a:chExt cx="1891123" cy="1012609"/>
          </a:xfrm>
        </p:grpSpPr>
        <p:sp>
          <p:nvSpPr>
            <p:cNvPr id="240" name="TextBox 239">
              <a:extLst>
                <a:ext uri="{FF2B5EF4-FFF2-40B4-BE49-F238E27FC236}">
                  <a16:creationId xmlns:a16="http://schemas.microsoft.com/office/drawing/2014/main" id="{41D6A9CC-5E13-DB98-3E1F-B31C1E7DDA29}"/>
                </a:ext>
              </a:extLst>
            </p:cNvPr>
            <p:cNvSpPr txBox="1"/>
            <p:nvPr/>
          </p:nvSpPr>
          <p:spPr>
            <a:xfrm rot="3910936">
              <a:off x="2343932" y="2950720"/>
              <a:ext cx="357790" cy="72266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A12A0"/>
                  </a:solidFill>
                  <a:effectLst/>
                  <a:uLnTx/>
                  <a:uFillTx/>
                  <a:latin typeface="Calibri" panose="020F0502020204030204"/>
                  <a:ea typeface="+mn-ea"/>
                  <a:cs typeface="+mn-cs"/>
                </a:rPr>
                <a:t>...</a:t>
              </a:r>
            </a:p>
          </p:txBody>
        </p:sp>
        <p:grpSp>
          <p:nvGrpSpPr>
            <p:cNvPr id="256" name="Group 255">
              <a:extLst>
                <a:ext uri="{FF2B5EF4-FFF2-40B4-BE49-F238E27FC236}">
                  <a16:creationId xmlns:a16="http://schemas.microsoft.com/office/drawing/2014/main" id="{77A75B89-9374-5F69-F9A5-DBF8C611FCD3}"/>
                </a:ext>
              </a:extLst>
            </p:cNvPr>
            <p:cNvGrpSpPr/>
            <p:nvPr/>
          </p:nvGrpSpPr>
          <p:grpSpPr>
            <a:xfrm>
              <a:off x="1603706" y="2478339"/>
              <a:ext cx="1891123" cy="719229"/>
              <a:chOff x="2335441" y="352805"/>
              <a:chExt cx="1891123" cy="719229"/>
            </a:xfrm>
          </p:grpSpPr>
          <p:grpSp>
            <p:nvGrpSpPr>
              <p:cNvPr id="241" name="Group 240">
                <a:extLst>
                  <a:ext uri="{FF2B5EF4-FFF2-40B4-BE49-F238E27FC236}">
                    <a16:creationId xmlns:a16="http://schemas.microsoft.com/office/drawing/2014/main" id="{98086501-E586-8F7F-87E3-FA48266F80C3}"/>
                  </a:ext>
                </a:extLst>
              </p:cNvPr>
              <p:cNvGrpSpPr/>
              <p:nvPr/>
            </p:nvGrpSpPr>
            <p:grpSpPr>
              <a:xfrm>
                <a:off x="2335441" y="352805"/>
                <a:ext cx="1646437" cy="307777"/>
                <a:chOff x="9337690" y="848007"/>
                <a:chExt cx="841443" cy="307777"/>
              </a:xfrm>
            </p:grpSpPr>
            <p:sp>
              <p:nvSpPr>
                <p:cNvPr id="248" name="Rectangle 247">
                  <a:extLst>
                    <a:ext uri="{FF2B5EF4-FFF2-40B4-BE49-F238E27FC236}">
                      <a16:creationId xmlns:a16="http://schemas.microsoft.com/office/drawing/2014/main" id="{A708B4B6-0E78-5E3B-6011-725A8328677D}"/>
                    </a:ext>
                  </a:extLst>
                </p:cNvPr>
                <p:cNvSpPr/>
                <p:nvPr/>
              </p:nvSpPr>
              <p:spPr>
                <a:xfrm>
                  <a:off x="9380734" y="897191"/>
                  <a:ext cx="660992" cy="217126"/>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TextBox 248">
                  <a:extLst>
                    <a:ext uri="{FF2B5EF4-FFF2-40B4-BE49-F238E27FC236}">
                      <a16:creationId xmlns:a16="http://schemas.microsoft.com/office/drawing/2014/main" id="{BE1C6156-69B3-0047-293D-D184B52D7573}"/>
                    </a:ext>
                  </a:extLst>
                </p:cNvPr>
                <p:cNvSpPr txBox="1"/>
                <p:nvPr/>
              </p:nvSpPr>
              <p:spPr>
                <a:xfrm>
                  <a:off x="9337690" y="848007"/>
                  <a:ext cx="841443" cy="307777"/>
                </a:xfrm>
                <a:prstGeom prst="rect">
                  <a:avLst/>
                </a:prstGeom>
                <a:noFill/>
              </p:spPr>
              <p:txBody>
                <a:bodyPr wrap="square" rtlCol="0">
                  <a:spAutoFit/>
                </a:bodyPr>
                <a:lstStyle/>
                <a:p>
                  <a:pPr lvl="0">
                    <a:defRPr/>
                  </a:pPr>
                  <a:r>
                    <a:rPr lang="en-US" sz="1400" dirty="0" err="1">
                      <a:solidFill>
                        <a:prstClr val="white"/>
                      </a:solidFill>
                    </a:rPr>
                    <a:t>quadro</a:t>
                  </a:r>
                  <a:r>
                    <a:rPr lang="en-US" sz="1400" dirty="0">
                      <a:solidFill>
                        <a:prstClr val="white"/>
                      </a:solidFill>
                    </a:rPr>
                    <a:t> de dados</a:t>
                  </a: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50" name="Group 249">
                <a:extLst>
                  <a:ext uri="{FF2B5EF4-FFF2-40B4-BE49-F238E27FC236}">
                    <a16:creationId xmlns:a16="http://schemas.microsoft.com/office/drawing/2014/main" id="{1094E7CC-93FC-2B8A-E937-60952F31418A}"/>
                  </a:ext>
                </a:extLst>
              </p:cNvPr>
              <p:cNvGrpSpPr/>
              <p:nvPr/>
            </p:nvGrpSpPr>
            <p:grpSpPr>
              <a:xfrm>
                <a:off x="2457783" y="558531"/>
                <a:ext cx="1646437" cy="307777"/>
                <a:chOff x="9337690" y="848007"/>
                <a:chExt cx="841443" cy="307777"/>
              </a:xfrm>
            </p:grpSpPr>
            <p:sp>
              <p:nvSpPr>
                <p:cNvPr id="251" name="Rectangle 250">
                  <a:extLst>
                    <a:ext uri="{FF2B5EF4-FFF2-40B4-BE49-F238E27FC236}">
                      <a16:creationId xmlns:a16="http://schemas.microsoft.com/office/drawing/2014/main" id="{8B44280B-AE6F-43E2-7C14-FDDE4B2935DF}"/>
                    </a:ext>
                  </a:extLst>
                </p:cNvPr>
                <p:cNvSpPr/>
                <p:nvPr/>
              </p:nvSpPr>
              <p:spPr>
                <a:xfrm>
                  <a:off x="9380734" y="897191"/>
                  <a:ext cx="660992" cy="217126"/>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3C45145E-1F28-6D53-B7E1-B13C33FAE85D}"/>
                    </a:ext>
                  </a:extLst>
                </p:cNvPr>
                <p:cNvSpPr txBox="1"/>
                <p:nvPr/>
              </p:nvSpPr>
              <p:spPr>
                <a:xfrm>
                  <a:off x="9337690" y="848007"/>
                  <a:ext cx="841443" cy="307777"/>
                </a:xfrm>
                <a:prstGeom prst="rect">
                  <a:avLst/>
                </a:prstGeom>
                <a:noFill/>
              </p:spPr>
              <p:txBody>
                <a:bodyPr wrap="square" rtlCol="0">
                  <a:spAutoFit/>
                </a:bodyPr>
                <a:lstStyle/>
                <a:p>
                  <a:pPr lvl="0">
                    <a:defRPr/>
                  </a:pPr>
                  <a:r>
                    <a:rPr lang="en-US" sz="1400" dirty="0" err="1">
                      <a:solidFill>
                        <a:prstClr val="white"/>
                      </a:solidFill>
                    </a:rPr>
                    <a:t>quadro</a:t>
                  </a:r>
                  <a:r>
                    <a:rPr lang="en-US" sz="1400" dirty="0">
                      <a:solidFill>
                        <a:prstClr val="white"/>
                      </a:solidFill>
                    </a:rPr>
                    <a:t> de dados</a:t>
                  </a: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53" name="Group 252">
                <a:extLst>
                  <a:ext uri="{FF2B5EF4-FFF2-40B4-BE49-F238E27FC236}">
                    <a16:creationId xmlns:a16="http://schemas.microsoft.com/office/drawing/2014/main" id="{E544BA67-A4FB-BEC9-9722-C03EF901C005}"/>
                  </a:ext>
                </a:extLst>
              </p:cNvPr>
              <p:cNvGrpSpPr/>
              <p:nvPr/>
            </p:nvGrpSpPr>
            <p:grpSpPr>
              <a:xfrm>
                <a:off x="2619059" y="764257"/>
                <a:ext cx="1607505" cy="307777"/>
                <a:chOff x="9357587" y="848007"/>
                <a:chExt cx="821546" cy="307777"/>
              </a:xfrm>
            </p:grpSpPr>
            <p:sp>
              <p:nvSpPr>
                <p:cNvPr id="254" name="Rectangle 253">
                  <a:extLst>
                    <a:ext uri="{FF2B5EF4-FFF2-40B4-BE49-F238E27FC236}">
                      <a16:creationId xmlns:a16="http://schemas.microsoft.com/office/drawing/2014/main" id="{749CC2AE-025C-1651-CA43-64F06FC79FE9}"/>
                    </a:ext>
                  </a:extLst>
                </p:cNvPr>
                <p:cNvSpPr/>
                <p:nvPr/>
              </p:nvSpPr>
              <p:spPr>
                <a:xfrm>
                  <a:off x="9380734" y="897191"/>
                  <a:ext cx="660992" cy="217126"/>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5" name="TextBox 254">
                  <a:extLst>
                    <a:ext uri="{FF2B5EF4-FFF2-40B4-BE49-F238E27FC236}">
                      <a16:creationId xmlns:a16="http://schemas.microsoft.com/office/drawing/2014/main" id="{D09A7C55-85DB-0B44-B610-115649D157D0}"/>
                    </a:ext>
                  </a:extLst>
                </p:cNvPr>
                <p:cNvSpPr txBox="1"/>
                <p:nvPr/>
              </p:nvSpPr>
              <p:spPr>
                <a:xfrm>
                  <a:off x="9357587" y="848007"/>
                  <a:ext cx="821546" cy="307777"/>
                </a:xfrm>
                <a:prstGeom prst="rect">
                  <a:avLst/>
                </a:prstGeom>
                <a:noFill/>
              </p:spPr>
              <p:txBody>
                <a:bodyPr wrap="square" rtlCol="0">
                  <a:spAutoFit/>
                </a:bodyPr>
                <a:lstStyle/>
                <a:p>
                  <a:pPr lvl="0">
                    <a:defRPr/>
                  </a:pPr>
                  <a:r>
                    <a:rPr lang="en-US" sz="1400" dirty="0" err="1">
                      <a:solidFill>
                        <a:prstClr val="white"/>
                      </a:solidFill>
                    </a:rPr>
                    <a:t>quadro</a:t>
                  </a:r>
                  <a:r>
                    <a:rPr lang="en-US" sz="1400" dirty="0">
                      <a:solidFill>
                        <a:prstClr val="white"/>
                      </a:solidFill>
                    </a:rPr>
                    <a:t> de dados</a:t>
                  </a: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66" name="TextBox 265">
            <a:extLst>
              <a:ext uri="{FF2B5EF4-FFF2-40B4-BE49-F238E27FC236}">
                <a16:creationId xmlns:a16="http://schemas.microsoft.com/office/drawing/2014/main" id="{1DA27CDE-3EB2-4BF6-0B2E-7A132870EB06}"/>
              </a:ext>
            </a:extLst>
          </p:cNvPr>
          <p:cNvSpPr txBox="1"/>
          <p:nvPr/>
        </p:nvSpPr>
        <p:spPr>
          <a:xfrm>
            <a:off x="1031192" y="4194567"/>
            <a:ext cx="2289414" cy="1036181"/>
          </a:xfrm>
          <a:prstGeom prst="rect">
            <a:avLst/>
          </a:prstGeom>
          <a:noFill/>
        </p:spPr>
        <p:txBody>
          <a:bodyPr wrap="square" rtlCol="0">
            <a:spAutoFit/>
          </a:bodyPr>
          <a:lstStyle/>
          <a:p>
            <a:pPr lvl="0" algn="ctr">
              <a:lnSpc>
                <a:spcPct val="85000"/>
              </a:lnSpc>
              <a:defRPr/>
            </a:pPr>
            <a:r>
              <a:rPr lang="pt-BR" dirty="0">
                <a:solidFill>
                  <a:prstClr val="black"/>
                </a:solidFill>
              </a:rPr>
              <a:t>fila de quadros aguardando transmissão
(agendamento MAC)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Down Arrow 266">
            <a:extLst>
              <a:ext uri="{FF2B5EF4-FFF2-40B4-BE49-F238E27FC236}">
                <a16:creationId xmlns:a16="http://schemas.microsoft.com/office/drawing/2014/main" id="{D154FA43-831B-EF4C-224E-D90156456A99}"/>
              </a:ext>
            </a:extLst>
          </p:cNvPr>
          <p:cNvSpPr/>
          <p:nvPr/>
        </p:nvSpPr>
        <p:spPr>
          <a:xfrm>
            <a:off x="1956070" y="5149472"/>
            <a:ext cx="484632" cy="735761"/>
          </a:xfrm>
          <a:prstGeom prst="downArrow">
            <a:avLst/>
          </a:prstGeom>
          <a:gradFill>
            <a:gsLst>
              <a:gs pos="2000">
                <a:srgbClr val="FFC000"/>
              </a:gs>
              <a:gs pos="100000">
                <a:schemeClr val="accent4">
                  <a:lumMod val="20000"/>
                  <a:lumOff val="80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B1FB888E-51A5-913F-C39D-3FAC68309BD0}"/>
              </a:ext>
            </a:extLst>
          </p:cNvPr>
          <p:cNvSpPr/>
          <p:nvPr/>
        </p:nvSpPr>
        <p:spPr>
          <a:xfrm>
            <a:off x="7092950" y="2572373"/>
            <a:ext cx="1981200" cy="3512524"/>
          </a:xfrm>
          <a:custGeom>
            <a:avLst/>
            <a:gdLst>
              <a:gd name="connsiteX0" fmla="*/ 1981200 w 1981200"/>
              <a:gd name="connsiteY0" fmla="*/ 3068320 h 4114800"/>
              <a:gd name="connsiteX1" fmla="*/ 10160 w 1981200"/>
              <a:gd name="connsiteY1" fmla="*/ 0 h 4114800"/>
              <a:gd name="connsiteX2" fmla="*/ 0 w 1981200"/>
              <a:gd name="connsiteY2" fmla="*/ 4114800 h 4114800"/>
              <a:gd name="connsiteX3" fmla="*/ 1981200 w 1981200"/>
              <a:gd name="connsiteY3" fmla="*/ 3068320 h 4114800"/>
              <a:gd name="connsiteX0" fmla="*/ 1981200 w 1981200"/>
              <a:gd name="connsiteY0" fmla="*/ 3068320 h 4114800"/>
              <a:gd name="connsiteX1" fmla="*/ 10160 w 1981200"/>
              <a:gd name="connsiteY1" fmla="*/ 0 h 4114800"/>
              <a:gd name="connsiteX2" fmla="*/ 0 w 1981200"/>
              <a:gd name="connsiteY2" fmla="*/ 4114800 h 4114800"/>
              <a:gd name="connsiteX3" fmla="*/ 1981200 w 1981200"/>
              <a:gd name="connsiteY3" fmla="*/ 3068320 h 4114800"/>
              <a:gd name="connsiteX0" fmla="*/ 1981200 w 1981200"/>
              <a:gd name="connsiteY0" fmla="*/ 3068320 h 4114800"/>
              <a:gd name="connsiteX1" fmla="*/ 10160 w 1981200"/>
              <a:gd name="connsiteY1" fmla="*/ 0 h 4114800"/>
              <a:gd name="connsiteX2" fmla="*/ 0 w 1981200"/>
              <a:gd name="connsiteY2" fmla="*/ 4114800 h 4114800"/>
              <a:gd name="connsiteX3" fmla="*/ 1981200 w 1981200"/>
              <a:gd name="connsiteY3" fmla="*/ 3068320 h 4114800"/>
              <a:gd name="connsiteX0" fmla="*/ 1981200 w 1981200"/>
              <a:gd name="connsiteY0" fmla="*/ 3068320 h 4114800"/>
              <a:gd name="connsiteX1" fmla="*/ 10160 w 1981200"/>
              <a:gd name="connsiteY1" fmla="*/ 0 h 4114800"/>
              <a:gd name="connsiteX2" fmla="*/ 0 w 1981200"/>
              <a:gd name="connsiteY2" fmla="*/ 4114800 h 4114800"/>
              <a:gd name="connsiteX3" fmla="*/ 1981200 w 1981200"/>
              <a:gd name="connsiteY3" fmla="*/ 3068320 h 4114800"/>
              <a:gd name="connsiteX0" fmla="*/ 1981200 w 1981200"/>
              <a:gd name="connsiteY0" fmla="*/ 3068320 h 4114800"/>
              <a:gd name="connsiteX1" fmla="*/ 10160 w 1981200"/>
              <a:gd name="connsiteY1" fmla="*/ 0 h 4114800"/>
              <a:gd name="connsiteX2" fmla="*/ 0 w 1981200"/>
              <a:gd name="connsiteY2" fmla="*/ 4114800 h 4114800"/>
              <a:gd name="connsiteX3" fmla="*/ 1981200 w 1981200"/>
              <a:gd name="connsiteY3" fmla="*/ 3068320 h 4114800"/>
              <a:gd name="connsiteX0" fmla="*/ 1981200 w 1981200"/>
              <a:gd name="connsiteY0" fmla="*/ 3495040 h 4541520"/>
              <a:gd name="connsiteX1" fmla="*/ 10160 w 1981200"/>
              <a:gd name="connsiteY1" fmla="*/ 0 h 4541520"/>
              <a:gd name="connsiteX2" fmla="*/ 0 w 1981200"/>
              <a:gd name="connsiteY2" fmla="*/ 4541520 h 4541520"/>
              <a:gd name="connsiteX3" fmla="*/ 1981200 w 1981200"/>
              <a:gd name="connsiteY3" fmla="*/ 3495040 h 4541520"/>
            </a:gdLst>
            <a:ahLst/>
            <a:cxnLst>
              <a:cxn ang="0">
                <a:pos x="connsiteX0" y="connsiteY0"/>
              </a:cxn>
              <a:cxn ang="0">
                <a:pos x="connsiteX1" y="connsiteY1"/>
              </a:cxn>
              <a:cxn ang="0">
                <a:pos x="connsiteX2" y="connsiteY2"/>
              </a:cxn>
              <a:cxn ang="0">
                <a:pos x="connsiteX3" y="connsiteY3"/>
              </a:cxn>
            </a:cxnLst>
            <a:rect l="l" t="t" r="r" b="b"/>
            <a:pathLst>
              <a:path w="1981200" h="4541520">
                <a:moveTo>
                  <a:pt x="1981200" y="3495040"/>
                </a:moveTo>
                <a:cubicBezTo>
                  <a:pt x="1090507" y="2584027"/>
                  <a:pt x="463973" y="1195493"/>
                  <a:pt x="10160" y="0"/>
                </a:cubicBezTo>
                <a:cubicBezTo>
                  <a:pt x="6773" y="1371600"/>
                  <a:pt x="3387" y="3169920"/>
                  <a:pt x="0" y="4541520"/>
                </a:cubicBezTo>
                <a:cubicBezTo>
                  <a:pt x="894080" y="3725333"/>
                  <a:pt x="1168400" y="3742267"/>
                  <a:pt x="1981200" y="3495040"/>
                </a:cubicBezTo>
                <a:close/>
              </a:path>
            </a:pathLst>
          </a:custGeom>
          <a:gradFill>
            <a:gsLst>
              <a:gs pos="2000">
                <a:schemeClr val="bg1">
                  <a:lumMod val="65000"/>
                  <a:alpha val="56002"/>
                </a:schemeClr>
              </a:gs>
              <a:gs pos="100000">
                <a:schemeClr val="bg1">
                  <a:lumMod val="95000"/>
                </a:schemeClr>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Title 1">
            <a:extLst>
              <a:ext uri="{FF2B5EF4-FFF2-40B4-BE49-F238E27FC236}">
                <a16:creationId xmlns:a16="http://schemas.microsoft.com/office/drawing/2014/main" id="{F87B3906-69D9-C0CD-B0DA-4CCA78F3514A}"/>
              </a:ext>
            </a:extLst>
          </p:cNvPr>
          <p:cNvSpPr>
            <a:spLocks noGrp="1"/>
          </p:cNvSpPr>
          <p:nvPr>
            <p:ph type="title"/>
          </p:nvPr>
        </p:nvSpPr>
        <p:spPr>
          <a:xfrm>
            <a:off x="604175" y="430751"/>
            <a:ext cx="10515600" cy="894622"/>
          </a:xfrm>
        </p:spPr>
        <p:txBody>
          <a:bodyPr>
            <a:normAutofit fontScale="90000"/>
          </a:bodyPr>
          <a:lstStyle/>
          <a:p>
            <a:r>
              <a:rPr lang="pt-BR" sz="4800" b="0" dirty="0">
                <a:latin typeface="+mn-lt"/>
                <a:ea typeface="Aptos" panose="020B0004020202020204" pitchFamily="34" charset="0"/>
                <a:cs typeface="Times New Roman" panose="02020603050405020304" pitchFamily="18" charset="0"/>
              </a:rPr>
              <a:t>Fluxo de quadros de </a:t>
            </a:r>
            <a:r>
              <a:rPr lang="pt-BR" sz="4800" b="0" dirty="0" err="1">
                <a:latin typeface="+mn-lt"/>
                <a:ea typeface="Aptos" panose="020B0004020202020204" pitchFamily="34" charset="0"/>
                <a:cs typeface="Times New Roman" panose="02020603050405020304" pitchFamily="18" charset="0"/>
              </a:rPr>
              <a:t>downlink</a:t>
            </a:r>
            <a:r>
              <a:rPr lang="pt-BR" sz="4800" b="0" dirty="0">
                <a:latin typeface="+mn-lt"/>
                <a:ea typeface="Aptos" panose="020B0004020202020204" pitchFamily="34" charset="0"/>
                <a:cs typeface="Times New Roman" panose="02020603050405020304" pitchFamily="18" charset="0"/>
              </a:rPr>
              <a:t> 802.11 (AP para dispositivo)</a:t>
            </a:r>
            <a:endParaRPr lang="en-US" sz="4800" b="0" dirty="0">
              <a:latin typeface="+mn-lt"/>
            </a:endParaRPr>
          </a:p>
        </p:txBody>
      </p:sp>
      <p:sp>
        <p:nvSpPr>
          <p:cNvPr id="271" name="TextBox 270">
            <a:extLst>
              <a:ext uri="{FF2B5EF4-FFF2-40B4-BE49-F238E27FC236}">
                <a16:creationId xmlns:a16="http://schemas.microsoft.com/office/drawing/2014/main" id="{A6B1DC8B-CEEA-CC63-DBA1-23C5F74B0469}"/>
              </a:ext>
            </a:extLst>
          </p:cNvPr>
          <p:cNvSpPr txBox="1"/>
          <p:nvPr/>
        </p:nvSpPr>
        <p:spPr>
          <a:xfrm>
            <a:off x="7774009" y="1947766"/>
            <a:ext cx="4151092" cy="1560555"/>
          </a:xfrm>
          <a:prstGeom prst="rect">
            <a:avLst/>
          </a:prstGeom>
          <a:noFill/>
        </p:spPr>
        <p:txBody>
          <a:bodyPr wrap="square" rtlCol="0">
            <a:spAutoFit/>
          </a:bodyPr>
          <a:lstStyle/>
          <a:p>
            <a:pPr marL="457200" lvl="0" indent="-457200">
              <a:lnSpc>
                <a:spcPct val="85000"/>
              </a:lnSpc>
              <a:buClr>
                <a:srgbClr val="0A12A0"/>
              </a:buClr>
              <a:buFont typeface="Wingdings" pitchFamily="2" charset="2"/>
              <a:buChar char="§"/>
              <a:defRPr/>
            </a:pPr>
            <a:r>
              <a:rPr lang="pt-BR" sz="2800" dirty="0">
                <a:solidFill>
                  <a:prstClr val="black"/>
                </a:solidFill>
              </a:rPr>
              <a:t>quadros de dados: contendo datagramas IP</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57200" lvl="0" indent="-457200">
              <a:lnSpc>
                <a:spcPct val="85000"/>
              </a:lnSpc>
              <a:buClr>
                <a:srgbClr val="0A12A0"/>
              </a:buClr>
              <a:buFont typeface="Wingdings" pitchFamily="2" charset="2"/>
              <a:buChar char="§"/>
              <a:defRPr/>
            </a:pPr>
            <a:r>
              <a:rPr lang="en-US" sz="2800" dirty="0" err="1">
                <a:solidFill>
                  <a:prstClr val="black"/>
                </a:solidFill>
              </a:rPr>
              <a:t>quadros</a:t>
            </a:r>
            <a:r>
              <a:rPr lang="en-US" sz="2800" dirty="0">
                <a:solidFill>
                  <a:prstClr val="black"/>
                </a:solidFill>
              </a:rPr>
              <a:t> de </a:t>
            </a:r>
            <a:r>
              <a:rPr lang="en-US" sz="2800" dirty="0" err="1">
                <a:solidFill>
                  <a:prstClr val="black"/>
                </a:solidFill>
              </a:rPr>
              <a:t>controle</a:t>
            </a:r>
            <a:r>
              <a:rPr lang="en-US" sz="2800" dirty="0">
                <a:solidFill>
                  <a:prstClr val="black"/>
                </a:solidFill>
              </a:rPr>
              <a:t> e </a:t>
            </a:r>
            <a:r>
              <a:rPr lang="en-US" sz="2800" dirty="0" err="1">
                <a:solidFill>
                  <a:prstClr val="black"/>
                </a:solidFill>
              </a:rPr>
              <a:t>gerenciamento</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7C38CCE7-455B-BC24-3FF2-3B2C80F309A7}"/>
              </a:ext>
            </a:extLst>
          </p:cNvPr>
          <p:cNvSpPr>
            <a:spLocks noGrp="1"/>
          </p:cNvSpPr>
          <p:nvPr>
            <p:ph type="sldNum" sz="quarter" idx="4"/>
          </p:nvPr>
        </p:nvSpPr>
        <p:spPr/>
        <p:txBody>
          <a:bodyPr/>
          <a:lstStyle/>
          <a:p>
            <a:r>
              <a:rPr lang="en-US"/>
              <a:t>Wireless and Mobile Networks: 7-</a:t>
            </a:r>
            <a:fld id="{C4204591-24BD-A542-B9D5-F8D8A88D2FEE}" type="slidenum">
              <a:rPr lang="en-US" smtClean="0"/>
              <a:pPr/>
              <a:t>71</a:t>
            </a:fld>
            <a:endParaRPr lang="en-US" dirty="0"/>
          </a:p>
        </p:txBody>
      </p:sp>
    </p:spTree>
    <p:extLst>
      <p:ext uri="{BB962C8B-B14F-4D97-AF65-F5344CB8AC3E}">
        <p14:creationId xmlns:p14="http://schemas.microsoft.com/office/powerpoint/2010/main" val="41959523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32089A-B1ED-01BB-E5D3-5BFB7BBA04D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9B667B7-E6E1-4718-6C16-B98F862527C1}"/>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latin typeface="+mn-lt"/>
                <a:ea typeface="ＭＳ Ｐゴシック" charset="0"/>
              </a:rPr>
              <a:t>Quadro 802.11: endereçamento</a:t>
            </a:r>
            <a:endParaRPr lang="pt-BR" dirty="0">
              <a:latin typeface="+mn-lt"/>
            </a:endParaRPr>
          </a:p>
        </p:txBody>
      </p:sp>
      <p:sp>
        <p:nvSpPr>
          <p:cNvPr id="4" name="Slide Number Placeholder 3">
            <a:extLst>
              <a:ext uri="{FF2B5EF4-FFF2-40B4-BE49-F238E27FC236}">
                <a16:creationId xmlns:a16="http://schemas.microsoft.com/office/drawing/2014/main" id="{9EF7F5CC-32FF-C3D0-A4B4-2574F0AFBCDF}"/>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72</a:t>
            </a:fld>
            <a:endParaRPr lang="pt-BR" dirty="0"/>
          </a:p>
        </p:txBody>
      </p:sp>
      <p:sp>
        <p:nvSpPr>
          <p:cNvPr id="124" name="Text Box 12">
            <a:extLst>
              <a:ext uri="{FF2B5EF4-FFF2-40B4-BE49-F238E27FC236}">
                <a16:creationId xmlns:a16="http://schemas.microsoft.com/office/drawing/2014/main" id="{70E3C413-D5DC-A9E0-5693-AF54ABBD5D9F}"/>
              </a:ext>
            </a:extLst>
          </p:cNvPr>
          <p:cNvSpPr txBox="1">
            <a:spLocks noChangeArrowheads="1"/>
          </p:cNvSpPr>
          <p:nvPr/>
        </p:nvSpPr>
        <p:spPr bwMode="auto">
          <a:xfrm>
            <a:off x="2290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5" name="Text Box 13">
            <a:extLst>
              <a:ext uri="{FF2B5EF4-FFF2-40B4-BE49-F238E27FC236}">
                <a16:creationId xmlns:a16="http://schemas.microsoft.com/office/drawing/2014/main" id="{3F4B566D-BAC8-35F6-FDF7-95E939CF258A}"/>
              </a:ext>
            </a:extLst>
          </p:cNvPr>
          <p:cNvSpPr txBox="1">
            <a:spLocks noChangeArrowheads="1"/>
          </p:cNvSpPr>
          <p:nvPr/>
        </p:nvSpPr>
        <p:spPr bwMode="auto">
          <a:xfrm>
            <a:off x="3052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6" name="Text Box 14">
            <a:extLst>
              <a:ext uri="{FF2B5EF4-FFF2-40B4-BE49-F238E27FC236}">
                <a16:creationId xmlns:a16="http://schemas.microsoft.com/office/drawing/2014/main" id="{16BBD4D7-FABE-06B5-C33D-20FC93EBE52C}"/>
              </a:ext>
            </a:extLst>
          </p:cNvPr>
          <p:cNvSpPr txBox="1">
            <a:spLocks noChangeArrowheads="1"/>
          </p:cNvSpPr>
          <p:nvPr/>
        </p:nvSpPr>
        <p:spPr bwMode="auto">
          <a:xfrm>
            <a:off x="3967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7" name="Text Box 15">
            <a:extLst>
              <a:ext uri="{FF2B5EF4-FFF2-40B4-BE49-F238E27FC236}">
                <a16:creationId xmlns:a16="http://schemas.microsoft.com/office/drawing/2014/main" id="{5652DF4E-3CB6-7287-11C6-17B76F5D2D22}"/>
              </a:ext>
            </a:extLst>
          </p:cNvPr>
          <p:cNvSpPr txBox="1">
            <a:spLocks noChangeArrowheads="1"/>
          </p:cNvSpPr>
          <p:nvPr/>
        </p:nvSpPr>
        <p:spPr bwMode="auto">
          <a:xfrm>
            <a:off x="4729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8" name="Text Box 16">
            <a:extLst>
              <a:ext uri="{FF2B5EF4-FFF2-40B4-BE49-F238E27FC236}">
                <a16:creationId xmlns:a16="http://schemas.microsoft.com/office/drawing/2014/main" id="{B6045442-A4B1-CFC3-1BB3-4B107E9308EA}"/>
              </a:ext>
            </a:extLst>
          </p:cNvPr>
          <p:cNvSpPr txBox="1">
            <a:spLocks noChangeArrowheads="1"/>
          </p:cNvSpPr>
          <p:nvPr/>
        </p:nvSpPr>
        <p:spPr bwMode="auto">
          <a:xfrm>
            <a:off x="55675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9" name="Text Box 17">
            <a:extLst>
              <a:ext uri="{FF2B5EF4-FFF2-40B4-BE49-F238E27FC236}">
                <a16:creationId xmlns:a16="http://schemas.microsoft.com/office/drawing/2014/main" id="{86FB4525-3C5B-A7B4-86E1-D01C78CB895A}"/>
              </a:ext>
            </a:extLst>
          </p:cNvPr>
          <p:cNvSpPr txBox="1">
            <a:spLocks noChangeArrowheads="1"/>
          </p:cNvSpPr>
          <p:nvPr/>
        </p:nvSpPr>
        <p:spPr bwMode="auto">
          <a:xfrm>
            <a:off x="64057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0" name="Text Box 18">
            <a:extLst>
              <a:ext uri="{FF2B5EF4-FFF2-40B4-BE49-F238E27FC236}">
                <a16:creationId xmlns:a16="http://schemas.microsoft.com/office/drawing/2014/main" id="{9AD5D9DE-154E-EFD6-C27B-B6750750A764}"/>
              </a:ext>
            </a:extLst>
          </p:cNvPr>
          <p:cNvSpPr txBox="1">
            <a:spLocks noChangeArrowheads="1"/>
          </p:cNvSpPr>
          <p:nvPr/>
        </p:nvSpPr>
        <p:spPr bwMode="auto">
          <a:xfrm>
            <a:off x="7251796" y="1243396"/>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1" name="Text Box 19">
            <a:extLst>
              <a:ext uri="{FF2B5EF4-FFF2-40B4-BE49-F238E27FC236}">
                <a16:creationId xmlns:a16="http://schemas.microsoft.com/office/drawing/2014/main" id="{C4613A6D-42FE-2D75-3AC3-ED00C76294A8}"/>
              </a:ext>
            </a:extLst>
          </p:cNvPr>
          <p:cNvSpPr txBox="1">
            <a:spLocks noChangeArrowheads="1"/>
          </p:cNvSpPr>
          <p:nvPr/>
        </p:nvSpPr>
        <p:spPr bwMode="auto">
          <a:xfrm>
            <a:off x="7929708" y="1240482"/>
            <a:ext cx="1027845"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0 - 2312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2" name="Text Box 20">
            <a:extLst>
              <a:ext uri="{FF2B5EF4-FFF2-40B4-BE49-F238E27FC236}">
                <a16:creationId xmlns:a16="http://schemas.microsoft.com/office/drawing/2014/main" id="{9D009661-A47A-5DAF-862F-6DE1DC52C188}"/>
              </a:ext>
            </a:extLst>
          </p:cNvPr>
          <p:cNvSpPr txBox="1">
            <a:spLocks noChangeArrowheads="1"/>
          </p:cNvSpPr>
          <p:nvPr/>
        </p:nvSpPr>
        <p:spPr bwMode="auto">
          <a:xfrm>
            <a:off x="9457496" y="1240118"/>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4</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grpSp>
        <p:nvGrpSpPr>
          <p:cNvPr id="8" name="Group 7">
            <a:extLst>
              <a:ext uri="{FF2B5EF4-FFF2-40B4-BE49-F238E27FC236}">
                <a16:creationId xmlns:a16="http://schemas.microsoft.com/office/drawing/2014/main" id="{ABD8439E-8991-FAF9-91FB-F771C096F1C7}"/>
              </a:ext>
            </a:extLst>
          </p:cNvPr>
          <p:cNvGrpSpPr/>
          <p:nvPr/>
        </p:nvGrpSpPr>
        <p:grpSpPr>
          <a:xfrm>
            <a:off x="1939636" y="1546513"/>
            <a:ext cx="8091055" cy="854364"/>
            <a:chOff x="1981199" y="2322368"/>
            <a:chExt cx="8091055" cy="854364"/>
          </a:xfrm>
        </p:grpSpPr>
        <p:sp>
          <p:nvSpPr>
            <p:cNvPr id="2" name="Rectangle 1">
              <a:extLst>
                <a:ext uri="{FF2B5EF4-FFF2-40B4-BE49-F238E27FC236}">
                  <a16:creationId xmlns:a16="http://schemas.microsoft.com/office/drawing/2014/main" id="{30FE5433-0543-6948-3DAE-FFA36FF32162}"/>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7" name="Straight Connector 6">
              <a:extLst>
                <a:ext uri="{FF2B5EF4-FFF2-40B4-BE49-F238E27FC236}">
                  <a16:creationId xmlns:a16="http://schemas.microsoft.com/office/drawing/2014/main" id="{E5DC3486-F263-04AB-2C75-DC2A2AAF4036}"/>
                </a:ext>
              </a:extLst>
            </p:cNvPr>
            <p:cNvCxnSpPr/>
            <p:nvPr/>
          </p:nvCxnSpPr>
          <p:spPr>
            <a:xfrm>
              <a:off x="2826327" y="234141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70949A4A-43EF-84FA-F833-A54A441232FB}"/>
                </a:ext>
              </a:extLst>
            </p:cNvPr>
            <p:cNvCxnSpPr/>
            <p:nvPr/>
          </p:nvCxnSpPr>
          <p:spPr>
            <a:xfrm>
              <a:off x="36740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DE2AC584-91D1-FA7E-F3E2-24CEE7B98135}"/>
                </a:ext>
              </a:extLst>
            </p:cNvPr>
            <p:cNvCxnSpPr/>
            <p:nvPr/>
          </p:nvCxnSpPr>
          <p:spPr>
            <a:xfrm>
              <a:off x="4515427" y="23731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B4D491F1-C9E6-D6E2-0169-5459CEC6B4B6}"/>
                </a:ext>
              </a:extLst>
            </p:cNvPr>
            <p:cNvCxnSpPr/>
            <p:nvPr/>
          </p:nvCxnSpPr>
          <p:spPr>
            <a:xfrm>
              <a:off x="5347277" y="23604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C03B2569-3AF1-D91C-DA4A-99F090C3DB9D}"/>
                </a:ext>
              </a:extLst>
            </p:cNvPr>
            <p:cNvCxnSpPr/>
            <p:nvPr/>
          </p:nvCxnSpPr>
          <p:spPr>
            <a:xfrm>
              <a:off x="6185477" y="23477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4E1FB7FD-FC61-24FD-40D5-C0A9AB14B458}"/>
                </a:ext>
              </a:extLst>
            </p:cNvPr>
            <p:cNvCxnSpPr/>
            <p:nvPr/>
          </p:nvCxnSpPr>
          <p:spPr>
            <a:xfrm>
              <a:off x="7023677"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F6BCBDC1-9E77-620F-F3D8-25406C2EFE01}"/>
                </a:ext>
              </a:extLst>
            </p:cNvPr>
            <p:cNvCxnSpPr/>
            <p:nvPr/>
          </p:nvCxnSpPr>
          <p:spPr>
            <a:xfrm>
              <a:off x="7861877" y="23223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AA079E7-2666-7983-DD70-99477980BB21}"/>
                </a:ext>
              </a:extLst>
            </p:cNvPr>
            <p:cNvCxnSpPr/>
            <p:nvPr/>
          </p:nvCxnSpPr>
          <p:spPr>
            <a:xfrm>
              <a:off x="92366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5" name="Rectangle 3">
            <a:extLst>
              <a:ext uri="{FF2B5EF4-FFF2-40B4-BE49-F238E27FC236}">
                <a16:creationId xmlns:a16="http://schemas.microsoft.com/office/drawing/2014/main" id="{C0E8AF79-F95E-0101-56C7-892EB207850F}"/>
              </a:ext>
            </a:extLst>
          </p:cNvPr>
          <p:cNvSpPr>
            <a:spLocks noChangeArrowheads="1"/>
          </p:cNvSpPr>
          <p:nvPr/>
        </p:nvSpPr>
        <p:spPr bwMode="auto">
          <a:xfrm>
            <a:off x="1953485"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dirty="0">
                <a:ln>
                  <a:noFill/>
                </a:ln>
                <a:effectLst/>
                <a:uLnTx/>
                <a:uFillTx/>
                <a:ea typeface="ＭＳ Ｐゴシック" charset="0"/>
              </a:rPr>
              <a:t>controle</a:t>
            </a:r>
            <a:br>
              <a:rPr kumimoji="0" lang="pt-BR" b="0" i="0" u="none" strike="noStrike" kern="0" cap="none" spc="0" normalizeH="0" baseline="0" noProof="0" dirty="0">
                <a:ln>
                  <a:noFill/>
                </a:ln>
                <a:effectLst/>
                <a:uLnTx/>
                <a:uFillTx/>
                <a:ea typeface="ＭＳ Ｐゴシック" charset="0"/>
              </a:rPr>
            </a:br>
            <a:r>
              <a:rPr kumimoji="0" lang="pt-BR" b="0" i="0" u="none" strike="noStrike" kern="0" cap="none" spc="0" normalizeH="0" baseline="0" noProof="0" dirty="0">
                <a:ln>
                  <a:noFill/>
                </a:ln>
                <a:effectLst/>
                <a:uLnTx/>
                <a:uFillTx/>
                <a:ea typeface="ＭＳ Ｐゴシック" charset="0"/>
              </a:rPr>
              <a:t>do</a:t>
            </a:r>
            <a:br>
              <a:rPr kumimoji="0" lang="pt-BR" b="0" i="0" u="none" strike="noStrike" kern="0" cap="none" spc="0" normalizeH="0" baseline="0" noProof="0" dirty="0">
                <a:ln>
                  <a:noFill/>
                </a:ln>
                <a:effectLst/>
                <a:uLnTx/>
                <a:uFillTx/>
                <a:ea typeface="ＭＳ Ｐゴシック" charset="0"/>
              </a:rPr>
            </a:br>
            <a:r>
              <a:rPr kumimoji="0" lang="pt-BR" b="0" i="0" u="none" strike="noStrike" kern="0" cap="none" spc="0" normalizeH="0" baseline="0" noProof="0" dirty="0">
                <a:ln>
                  <a:noFill/>
                </a:ln>
                <a:effectLst/>
                <a:uLnTx/>
                <a:uFillTx/>
                <a:ea typeface="ＭＳ Ｐゴシック" charset="0"/>
              </a:rPr>
              <a:t>quadro</a:t>
            </a:r>
          </a:p>
        </p:txBody>
      </p:sp>
      <p:sp>
        <p:nvSpPr>
          <p:cNvPr id="116" name="Rectangle 4">
            <a:extLst>
              <a:ext uri="{FF2B5EF4-FFF2-40B4-BE49-F238E27FC236}">
                <a16:creationId xmlns:a16="http://schemas.microsoft.com/office/drawing/2014/main" id="{F92CCAAB-136D-111B-B255-955247451CEF}"/>
              </a:ext>
            </a:extLst>
          </p:cNvPr>
          <p:cNvSpPr>
            <a:spLocks noChangeArrowheads="1"/>
          </p:cNvSpPr>
          <p:nvPr/>
        </p:nvSpPr>
        <p:spPr bwMode="auto">
          <a:xfrm>
            <a:off x="280352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duração</a:t>
            </a:r>
            <a:endParaRPr kumimoji="0" lang="pt-BR" b="0" i="0" u="none" strike="noStrike" kern="0" cap="none" spc="0" normalizeH="0" baseline="0" noProof="0" dirty="0">
              <a:ln>
                <a:noFill/>
              </a:ln>
              <a:effectLst/>
              <a:uLnTx/>
              <a:uFillTx/>
              <a:ea typeface="ＭＳ Ｐゴシック" charset="0"/>
            </a:endParaRPr>
          </a:p>
        </p:txBody>
      </p:sp>
      <p:sp>
        <p:nvSpPr>
          <p:cNvPr id="117" name="Rectangle 5">
            <a:extLst>
              <a:ext uri="{FF2B5EF4-FFF2-40B4-BE49-F238E27FC236}">
                <a16:creationId xmlns:a16="http://schemas.microsoft.com/office/drawing/2014/main" id="{8679FB21-4F1C-82AE-5501-A5B8977E0889}"/>
              </a:ext>
            </a:extLst>
          </p:cNvPr>
          <p:cNvSpPr>
            <a:spLocks noChangeArrowheads="1"/>
          </p:cNvSpPr>
          <p:nvPr/>
        </p:nvSpPr>
        <p:spPr bwMode="auto">
          <a:xfrm>
            <a:off x="3630244"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1</a:t>
            </a:r>
            <a:endParaRPr kumimoji="0" lang="pt-BR" b="0" i="0" u="none" strike="noStrike" kern="0" cap="none" spc="0" normalizeH="0" baseline="0" noProof="0" dirty="0">
              <a:ln>
                <a:noFill/>
              </a:ln>
              <a:effectLst/>
              <a:uLnTx/>
              <a:uFillTx/>
              <a:ea typeface="ＭＳ Ｐゴシック" charset="0"/>
            </a:endParaRPr>
          </a:p>
        </p:txBody>
      </p:sp>
      <p:sp>
        <p:nvSpPr>
          <p:cNvPr id="118" name="Rectangle 6">
            <a:extLst>
              <a:ext uri="{FF2B5EF4-FFF2-40B4-BE49-F238E27FC236}">
                <a16:creationId xmlns:a16="http://schemas.microsoft.com/office/drawing/2014/main" id="{BF235B8B-138D-7516-FD7F-3121486CEF8E}"/>
              </a:ext>
            </a:extLst>
          </p:cNvPr>
          <p:cNvSpPr>
            <a:spLocks noChangeArrowheads="1"/>
          </p:cNvSpPr>
          <p:nvPr/>
        </p:nvSpPr>
        <p:spPr bwMode="auto">
          <a:xfrm>
            <a:off x="4468444"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fontAlgn="base">
              <a:lnSpc>
                <a:spcPct val="80000"/>
              </a:lnSpc>
              <a:spcBef>
                <a:spcPct val="0"/>
              </a:spcBef>
              <a:spcAft>
                <a:spcPct val="0"/>
              </a:spcAf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2</a:t>
            </a:r>
            <a:endParaRPr kumimoji="0" lang="pt-BR" b="0" i="0" u="none" strike="noStrike" kern="0" cap="none" spc="0" normalizeH="0" baseline="0" noProof="0" dirty="0">
              <a:ln>
                <a:noFill/>
              </a:ln>
              <a:effectLst/>
              <a:uLnTx/>
              <a:uFillTx/>
              <a:ea typeface="ＭＳ Ｐゴシック" charset="0"/>
            </a:endParaRPr>
          </a:p>
        </p:txBody>
      </p:sp>
      <p:sp>
        <p:nvSpPr>
          <p:cNvPr id="119" name="Rectangle 7">
            <a:extLst>
              <a:ext uri="{FF2B5EF4-FFF2-40B4-BE49-F238E27FC236}">
                <a16:creationId xmlns:a16="http://schemas.microsoft.com/office/drawing/2014/main" id="{D2513D7A-4B1C-C301-08AF-B37788D89EE6}"/>
              </a:ext>
            </a:extLst>
          </p:cNvPr>
          <p:cNvSpPr>
            <a:spLocks noChangeArrowheads="1"/>
          </p:cNvSpPr>
          <p:nvPr/>
        </p:nvSpPr>
        <p:spPr bwMode="auto">
          <a:xfrm>
            <a:off x="697869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fontAlgn="base">
              <a:lnSpc>
                <a:spcPct val="80000"/>
              </a:lnSpc>
              <a:spcBef>
                <a:spcPct val="0"/>
              </a:spcBef>
              <a:spcAft>
                <a:spcPct val="0"/>
              </a:spcAf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4</a:t>
            </a:r>
            <a:endParaRPr kumimoji="0" lang="pt-BR" b="0" i="0" u="none" strike="noStrike" kern="0" cap="none" spc="0" normalizeH="0" baseline="0" noProof="0" dirty="0">
              <a:ln>
                <a:noFill/>
              </a:ln>
              <a:effectLst/>
              <a:uLnTx/>
              <a:uFillTx/>
              <a:ea typeface="ＭＳ Ｐゴシック" charset="0"/>
            </a:endParaRPr>
          </a:p>
        </p:txBody>
      </p:sp>
      <p:sp>
        <p:nvSpPr>
          <p:cNvPr id="120" name="Rectangle 8">
            <a:extLst>
              <a:ext uri="{FF2B5EF4-FFF2-40B4-BE49-F238E27FC236}">
                <a16:creationId xmlns:a16="http://schemas.microsoft.com/office/drawing/2014/main" id="{FD3CB454-F55A-B473-B60D-6D50F21FC5BA}"/>
              </a:ext>
            </a:extLst>
          </p:cNvPr>
          <p:cNvSpPr>
            <a:spLocks noChangeArrowheads="1"/>
          </p:cNvSpPr>
          <p:nvPr/>
        </p:nvSpPr>
        <p:spPr bwMode="auto">
          <a:xfrm>
            <a:off x="5306644"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3</a:t>
            </a:r>
            <a:endParaRPr kumimoji="0" lang="pt-BR" b="0" i="0" u="none" strike="noStrike" kern="0" cap="none" spc="0" normalizeH="0" baseline="0" noProof="0" dirty="0">
              <a:ln>
                <a:noFill/>
              </a:ln>
              <a:effectLst/>
              <a:uLnTx/>
              <a:uFillTx/>
              <a:ea typeface="ＭＳ Ｐゴシック" charset="0"/>
            </a:endParaRPr>
          </a:p>
        </p:txBody>
      </p:sp>
      <p:sp>
        <p:nvSpPr>
          <p:cNvPr id="121" name="Rectangle 9">
            <a:extLst>
              <a:ext uri="{FF2B5EF4-FFF2-40B4-BE49-F238E27FC236}">
                <a16:creationId xmlns:a16="http://schemas.microsoft.com/office/drawing/2014/main" id="{EAF5BBF1-28FC-7D8B-9AF1-166A3E8FE3C1}"/>
              </a:ext>
            </a:extLst>
          </p:cNvPr>
          <p:cNvSpPr>
            <a:spLocks noChangeArrowheads="1"/>
          </p:cNvSpPr>
          <p:nvPr/>
        </p:nvSpPr>
        <p:spPr bwMode="auto">
          <a:xfrm>
            <a:off x="6184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endParaRPr kumimoji="0" lang="pt-BR" b="0" i="0" u="none" strike="noStrike" kern="0" cap="none" spc="0" normalizeH="0" baseline="0" noProof="0" dirty="0">
              <a:ln>
                <a:noFill/>
              </a:ln>
              <a:effectLst/>
              <a:uLnTx/>
              <a:uFillTx/>
              <a:ea typeface="ＭＳ Ｐゴシック" charset="0"/>
            </a:endParaRPr>
          </a:p>
        </p:txBody>
      </p:sp>
      <p:sp>
        <p:nvSpPr>
          <p:cNvPr id="122" name="Rectangle 10">
            <a:extLst>
              <a:ext uri="{FF2B5EF4-FFF2-40B4-BE49-F238E27FC236}">
                <a16:creationId xmlns:a16="http://schemas.microsoft.com/office/drawing/2014/main" id="{7D309652-F983-C58E-0431-22642711A094}"/>
              </a:ext>
            </a:extLst>
          </p:cNvPr>
          <p:cNvSpPr>
            <a:spLocks noChangeArrowheads="1"/>
          </p:cNvSpPr>
          <p:nvPr/>
        </p:nvSpPr>
        <p:spPr bwMode="auto">
          <a:xfrm>
            <a:off x="7860430" y="1672504"/>
            <a:ext cx="1371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carga</a:t>
            </a:r>
            <a:endParaRPr kumimoji="0" lang="pt-BR" b="0" i="0" u="none" strike="noStrike" kern="0" cap="none" spc="0" normalizeH="0" baseline="0" noProof="0" dirty="0">
              <a:ln>
                <a:noFill/>
              </a:ln>
              <a:effectLst/>
              <a:uLnTx/>
              <a:uFillTx/>
              <a:ea typeface="ＭＳ Ｐゴシック" charset="0"/>
            </a:endParaRPr>
          </a:p>
        </p:txBody>
      </p:sp>
      <p:sp>
        <p:nvSpPr>
          <p:cNvPr id="123" name="Rectangle 11">
            <a:extLst>
              <a:ext uri="{FF2B5EF4-FFF2-40B4-BE49-F238E27FC236}">
                <a16:creationId xmlns:a16="http://schemas.microsoft.com/office/drawing/2014/main" id="{2A2680AD-9528-8728-BEE5-6C37A4398639}"/>
              </a:ext>
            </a:extLst>
          </p:cNvPr>
          <p:cNvSpPr>
            <a:spLocks noChangeArrowheads="1"/>
          </p:cNvSpPr>
          <p:nvPr/>
        </p:nvSpPr>
        <p:spPr bwMode="auto">
          <a:xfrm>
            <a:off x="9232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CRC</a:t>
            </a:r>
            <a:endParaRPr kumimoji="0" lang="pt-BR" b="0" i="0" u="none" strike="noStrike" kern="0" cap="none" spc="0" normalizeH="0" baseline="0" noProof="0" dirty="0">
              <a:ln>
                <a:noFill/>
              </a:ln>
              <a:effectLst/>
              <a:uLnTx/>
              <a:uFillTx/>
              <a:ea typeface="ＭＳ Ｐゴシック" charset="0"/>
            </a:endParaRPr>
          </a:p>
        </p:txBody>
      </p:sp>
      <p:sp>
        <p:nvSpPr>
          <p:cNvPr id="133" name="Text Box 21">
            <a:extLst>
              <a:ext uri="{FF2B5EF4-FFF2-40B4-BE49-F238E27FC236}">
                <a16:creationId xmlns:a16="http://schemas.microsoft.com/office/drawing/2014/main" id="{9D655CAB-1C82-B8AE-72D6-0F1342DA97AF}"/>
              </a:ext>
            </a:extLst>
          </p:cNvPr>
          <p:cNvSpPr txBox="1">
            <a:spLocks noChangeArrowheads="1"/>
          </p:cNvSpPr>
          <p:nvPr/>
        </p:nvSpPr>
        <p:spPr bwMode="auto">
          <a:xfrm>
            <a:off x="6085285" y="1705119"/>
            <a:ext cx="973343" cy="5410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latin typeface="+mn-lt"/>
                <a:ea typeface="ＭＳ Ｐゴシック" charset="0"/>
              </a:rPr>
              <a:t>controle</a:t>
            </a:r>
          </a:p>
          <a:p>
            <a:pPr marL="0" marR="0" lvl="0" indent="0" algn="ctr" defTabSz="914400" eaLnBrk="1" fontAlgn="base" latinLnBrk="0" hangingPunct="1">
              <a:lnSpc>
                <a:spcPct val="80000"/>
              </a:lnSpc>
              <a:spcBef>
                <a:spcPct val="0"/>
              </a:spcBef>
              <a:spcAft>
                <a:spcPct val="0"/>
              </a:spcAft>
              <a:buClrTx/>
              <a:buSzTx/>
              <a:buFontTx/>
              <a:buNone/>
              <a:tabLst/>
              <a:defRPr/>
            </a:pPr>
            <a:r>
              <a:rPr lang="pt-BR" kern="0">
                <a:latin typeface="+mn-lt"/>
              </a:rPr>
              <a:t>de seq.</a:t>
            </a:r>
            <a:endParaRPr kumimoji="0" lang="pt-BR" b="0" i="0" u="none" strike="noStrike" kern="0" cap="none" spc="0" normalizeH="0" baseline="0" noProof="0" dirty="0">
              <a:ln>
                <a:noFill/>
              </a:ln>
              <a:effectLst/>
              <a:uLnTx/>
              <a:uFillTx/>
              <a:latin typeface="+mn-lt"/>
              <a:ea typeface="ＭＳ Ｐゴシック" charset="0"/>
            </a:endParaRPr>
          </a:p>
        </p:txBody>
      </p:sp>
      <p:graphicFrame>
        <p:nvGraphicFramePr>
          <p:cNvPr id="5" name="Tabela 4">
            <a:extLst>
              <a:ext uri="{FF2B5EF4-FFF2-40B4-BE49-F238E27FC236}">
                <a16:creationId xmlns:a16="http://schemas.microsoft.com/office/drawing/2014/main" id="{1D43D0DD-9AD7-EE5C-70A9-7F8BADF4C353}"/>
              </a:ext>
            </a:extLst>
          </p:cNvPr>
          <p:cNvGraphicFramePr>
            <a:graphicFrameLocks noGrp="1"/>
          </p:cNvGraphicFramePr>
          <p:nvPr/>
        </p:nvGraphicFramePr>
        <p:xfrm>
          <a:off x="2388172" y="2739172"/>
          <a:ext cx="7103712" cy="2984456"/>
        </p:xfrm>
        <a:graphic>
          <a:graphicData uri="http://schemas.openxmlformats.org/drawingml/2006/table">
            <a:tbl>
              <a:tblPr firstRow="1">
                <a:tableStyleId>{08FB837D-C827-4EFA-A057-4D05807E0F7C}</a:tableStyleId>
              </a:tblPr>
              <a:tblGrid>
                <a:gridCol w="1014816">
                  <a:extLst>
                    <a:ext uri="{9D8B030D-6E8A-4147-A177-3AD203B41FA5}">
                      <a16:colId xmlns:a16="http://schemas.microsoft.com/office/drawing/2014/main" val="750128200"/>
                    </a:ext>
                  </a:extLst>
                </a:gridCol>
                <a:gridCol w="1014816">
                  <a:extLst>
                    <a:ext uri="{9D8B030D-6E8A-4147-A177-3AD203B41FA5}">
                      <a16:colId xmlns:a16="http://schemas.microsoft.com/office/drawing/2014/main" val="1476691964"/>
                    </a:ext>
                  </a:extLst>
                </a:gridCol>
                <a:gridCol w="1014816">
                  <a:extLst>
                    <a:ext uri="{9D8B030D-6E8A-4147-A177-3AD203B41FA5}">
                      <a16:colId xmlns:a16="http://schemas.microsoft.com/office/drawing/2014/main" val="1073891050"/>
                    </a:ext>
                  </a:extLst>
                </a:gridCol>
                <a:gridCol w="1014816">
                  <a:extLst>
                    <a:ext uri="{9D8B030D-6E8A-4147-A177-3AD203B41FA5}">
                      <a16:colId xmlns:a16="http://schemas.microsoft.com/office/drawing/2014/main" val="3271318505"/>
                    </a:ext>
                  </a:extLst>
                </a:gridCol>
                <a:gridCol w="1014816">
                  <a:extLst>
                    <a:ext uri="{9D8B030D-6E8A-4147-A177-3AD203B41FA5}">
                      <a16:colId xmlns:a16="http://schemas.microsoft.com/office/drawing/2014/main" val="443223366"/>
                    </a:ext>
                  </a:extLst>
                </a:gridCol>
                <a:gridCol w="1014816">
                  <a:extLst>
                    <a:ext uri="{9D8B030D-6E8A-4147-A177-3AD203B41FA5}">
                      <a16:colId xmlns:a16="http://schemas.microsoft.com/office/drawing/2014/main" val="2590934894"/>
                    </a:ext>
                  </a:extLst>
                </a:gridCol>
                <a:gridCol w="1014816">
                  <a:extLst>
                    <a:ext uri="{9D8B030D-6E8A-4147-A177-3AD203B41FA5}">
                      <a16:colId xmlns:a16="http://schemas.microsoft.com/office/drawing/2014/main" val="2541125415"/>
                    </a:ext>
                  </a:extLst>
                </a:gridCol>
              </a:tblGrid>
              <a:tr h="897424">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Função</a:t>
                      </a:r>
                    </a:p>
                  </a:txBody>
                  <a:tcPr marL="21385" marR="21385" marT="21385" marB="21385" anchor="ctr"/>
                </a:tc>
                <a:tc>
                  <a:txBody>
                    <a:bodyPr/>
                    <a:lstStyle/>
                    <a:p>
                      <a:pPr algn="ctr" fontAlgn="base"/>
                      <a:r>
                        <a:rPr lang="pt-BR" sz="800" dirty="0" err="1">
                          <a:effectLst/>
                          <a:latin typeface="Verdana" panose="020B0604030504040204" pitchFamily="34" charset="0"/>
                          <a:ea typeface="Verdana" panose="020B0604030504040204" pitchFamily="34" charset="0"/>
                          <a:cs typeface="Verdana" panose="020B0604030504040204" pitchFamily="34" charset="0"/>
                        </a:rPr>
                        <a:t>ToDS</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(para AP)</a:t>
                      </a:r>
                    </a:p>
                  </a:txBody>
                  <a:tcPr marL="21385" marR="21385" marT="21385" marB="21385" anchor="ctr"/>
                </a:tc>
                <a:tc>
                  <a:txBody>
                    <a:bodyPr/>
                    <a:lstStyle/>
                    <a:p>
                      <a:pPr algn="ctr" fontAlgn="base"/>
                      <a:r>
                        <a:rPr lang="pt-BR" sz="800" dirty="0" err="1">
                          <a:effectLst/>
                          <a:latin typeface="Verdana" panose="020B0604030504040204" pitchFamily="34" charset="0"/>
                          <a:ea typeface="Verdana" panose="020B0604030504040204" pitchFamily="34" charset="0"/>
                          <a:cs typeface="Verdana" panose="020B0604030504040204" pitchFamily="34" charset="0"/>
                        </a:rPr>
                        <a:t>FromDS</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(de</a:t>
                      </a:r>
                      <a:r>
                        <a:rPr lang="pt-BR" sz="800" baseline="0" dirty="0">
                          <a:effectLst/>
                          <a:latin typeface="Verdana" panose="020B0604030504040204" pitchFamily="34" charset="0"/>
                          <a:ea typeface="Verdana" panose="020B0604030504040204" pitchFamily="34" charset="0"/>
                          <a:cs typeface="Verdana" panose="020B0604030504040204" pitchFamily="34" charset="0"/>
                        </a:rPr>
                        <a:t> AP)</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 1</a:t>
                      </a:r>
                      <a:br>
                        <a:rPr lang="pt-BR" sz="800" dirty="0">
                          <a:effectLst/>
                          <a:latin typeface="Verdana" panose="020B0604030504040204" pitchFamily="34" charset="0"/>
                          <a:ea typeface="Verdana" panose="020B0604030504040204" pitchFamily="34" charset="0"/>
                          <a:cs typeface="Verdana" panose="020B0604030504040204" pitchFamily="34" charset="0"/>
                        </a:rPr>
                      </a:br>
                      <a:r>
                        <a:rPr lang="pt-BR" sz="800" dirty="0">
                          <a:effectLst/>
                          <a:latin typeface="Verdana" panose="020B0604030504040204" pitchFamily="34" charset="0"/>
                          <a:ea typeface="Verdana" panose="020B0604030504040204" pitchFamily="34" charset="0"/>
                          <a:cs typeface="Verdana" panose="020B0604030504040204" pitchFamily="34" charset="0"/>
                        </a:rPr>
                        <a:t>(receptor)</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 2 (transmissor)</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a:t>
                      </a:r>
                      <a:r>
                        <a:rPr lang="pt-BR" sz="800" baseline="0" dirty="0">
                          <a:effectLst/>
                          <a:latin typeface="Verdana" panose="020B0604030504040204" pitchFamily="34" charset="0"/>
                          <a:ea typeface="Verdana" panose="020B0604030504040204" pitchFamily="34" charset="0"/>
                          <a:cs typeface="Verdana" panose="020B0604030504040204" pitchFamily="34" charset="0"/>
                        </a:rPr>
                        <a:t> 3</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Endereço 4</a:t>
                      </a:r>
                    </a:p>
                  </a:txBody>
                  <a:tcPr marL="21385" marR="21385" marT="21385" marB="21385" anchor="ctr"/>
                </a:tc>
                <a:extLst>
                  <a:ext uri="{0D108BD9-81ED-4DB2-BD59-A6C34878D82A}">
                    <a16:rowId xmlns:a16="http://schemas.microsoft.com/office/drawing/2014/main" val="3846102636"/>
                  </a:ext>
                </a:extLst>
              </a:tr>
              <a:tr h="343811">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Redes </a:t>
                      </a:r>
                      <a:r>
                        <a:rPr lang="pt-BR" sz="800" dirty="0" err="1">
                          <a:effectLst/>
                          <a:latin typeface="Verdana" panose="020B0604030504040204" pitchFamily="34" charset="0"/>
                          <a:ea typeface="Verdana" panose="020B0604030504040204" pitchFamily="34" charset="0"/>
                          <a:cs typeface="Verdana" panose="020B0604030504040204" pitchFamily="34" charset="0"/>
                        </a:rPr>
                        <a:t>Ad-hoc</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Origem</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BSSID</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Não Usado</a:t>
                      </a:r>
                    </a:p>
                  </a:txBody>
                  <a:tcPr marL="21385" marR="21385" marT="21385" marB="21385" anchor="ctr"/>
                </a:tc>
                <a:extLst>
                  <a:ext uri="{0D108BD9-81ED-4DB2-BD59-A6C34878D82A}">
                    <a16:rowId xmlns:a16="http://schemas.microsoft.com/office/drawing/2014/main" val="2124860128"/>
                  </a:ext>
                </a:extLst>
              </a:tr>
              <a:tr h="501986">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Quadro enviado para AP (infra.)</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BSSID</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Origem</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a:t>
                      </a:r>
                      <a:r>
                        <a:rPr lang="pt-BR" sz="800" dirty="0">
                          <a:effectLst/>
                          <a:latin typeface="Verdana" panose="020B0604030504040204" pitchFamily="34" charset="0"/>
                          <a:ea typeface="Verdana" panose="020B0604030504040204" pitchFamily="34" charset="0"/>
                          <a:cs typeface="Verdana" panose="020B0604030504040204" pitchFamily="34" charset="0"/>
                        </a:rPr>
                        <a:t>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Não Usado</a:t>
                      </a:r>
                    </a:p>
                  </a:txBody>
                  <a:tcPr marL="21385" marR="21385" marT="21385" marB="21385" anchor="ctr"/>
                </a:tc>
                <a:extLst>
                  <a:ext uri="{0D108BD9-81ED-4DB2-BD59-A6C34878D82A}">
                    <a16:rowId xmlns:a16="http://schemas.microsoft.com/office/drawing/2014/main" val="1006681806"/>
                  </a:ext>
                </a:extLst>
              </a:tr>
              <a:tr h="660161">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Quadro enviado pelo AP (infra.)</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0</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BSSID</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Origem</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Não Usado</a:t>
                      </a:r>
                    </a:p>
                  </a:txBody>
                  <a:tcPr marL="21385" marR="21385" marT="21385" marB="21385" anchor="ctr"/>
                </a:tc>
                <a:extLst>
                  <a:ext uri="{0D108BD9-81ED-4DB2-BD59-A6C34878D82A}">
                    <a16:rowId xmlns:a16="http://schemas.microsoft.com/office/drawing/2014/main" val="4212105092"/>
                  </a:ext>
                </a:extLst>
              </a:tr>
              <a:tr h="581074">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WDS (ponte)</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1</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Receptor</a:t>
                      </a:r>
                      <a:br>
                        <a:rPr lang="pt-BR" sz="800" baseline="0" dirty="0">
                          <a:effectLst/>
                          <a:latin typeface="Verdana" panose="020B0604030504040204" pitchFamily="34" charset="0"/>
                          <a:ea typeface="Verdana" panose="020B0604030504040204" pitchFamily="34" charset="0"/>
                          <a:cs typeface="Verdana" panose="020B0604030504040204" pitchFamily="34" charset="0"/>
                        </a:rPr>
                      </a:br>
                      <a:r>
                        <a:rPr lang="pt-BR" sz="800" baseline="0" dirty="0">
                          <a:effectLst/>
                          <a:latin typeface="Verdana" panose="020B0604030504040204" pitchFamily="34" charset="0"/>
                          <a:ea typeface="Verdana" panose="020B0604030504040204" pitchFamily="34" charset="0"/>
                          <a:cs typeface="Verdana" panose="020B0604030504040204" pitchFamily="34" charset="0"/>
                        </a:rPr>
                        <a:t>(próxima estação que recebe o quadro)</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Transmissor</a:t>
                      </a:r>
                      <a:br>
                        <a:rPr lang="pt-BR" sz="800" dirty="0">
                          <a:effectLst/>
                          <a:latin typeface="Verdana" panose="020B0604030504040204" pitchFamily="34" charset="0"/>
                          <a:ea typeface="Verdana" panose="020B0604030504040204" pitchFamily="34" charset="0"/>
                          <a:cs typeface="Verdana" panose="020B0604030504040204" pitchFamily="34" charset="0"/>
                        </a:rPr>
                      </a:br>
                      <a:r>
                        <a:rPr lang="pt-BR" sz="800" dirty="0">
                          <a:effectLst/>
                          <a:latin typeface="Verdana" panose="020B0604030504040204" pitchFamily="34" charset="0"/>
                          <a:ea typeface="Verdana" panose="020B0604030504040204" pitchFamily="34" charset="0"/>
                          <a:cs typeface="Verdana" panose="020B0604030504040204" pitchFamily="34" charset="0"/>
                        </a:rPr>
                        <a:t>(MAC</a:t>
                      </a:r>
                      <a:r>
                        <a:rPr lang="pt-BR" sz="800" baseline="0" dirty="0">
                          <a:effectLst/>
                          <a:latin typeface="Verdana" panose="020B0604030504040204" pitchFamily="34" charset="0"/>
                          <a:ea typeface="Verdana" panose="020B0604030504040204" pitchFamily="34" charset="0"/>
                          <a:cs typeface="Verdana" panose="020B0604030504040204" pitchFamily="34" charset="0"/>
                        </a:rPr>
                        <a:t> da estação que transmitiu o quadro)</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 Destinatário</a:t>
                      </a:r>
                    </a:p>
                  </a:txBody>
                  <a:tcPr marL="21385" marR="21385" marT="21385" marB="21385" anchor="ctr"/>
                </a:tc>
                <a:tc>
                  <a:txBody>
                    <a:bodyPr/>
                    <a:lstStyle/>
                    <a:p>
                      <a:pPr algn="ctr" fontAlgn="base"/>
                      <a:r>
                        <a:rPr lang="pt-BR" sz="800" dirty="0">
                          <a:effectLst/>
                          <a:latin typeface="Verdana" panose="020B0604030504040204" pitchFamily="34" charset="0"/>
                          <a:ea typeface="Verdana" panose="020B0604030504040204" pitchFamily="34" charset="0"/>
                          <a:cs typeface="Verdana" panose="020B0604030504040204" pitchFamily="34" charset="0"/>
                        </a:rPr>
                        <a:t>End.</a:t>
                      </a:r>
                      <a:r>
                        <a:rPr lang="pt-BR" sz="800" baseline="0" dirty="0">
                          <a:effectLst/>
                          <a:latin typeface="Verdana" panose="020B0604030504040204" pitchFamily="34" charset="0"/>
                          <a:ea typeface="Verdana" panose="020B0604030504040204" pitchFamily="34" charset="0"/>
                          <a:cs typeface="Verdana" panose="020B0604030504040204" pitchFamily="34" charset="0"/>
                        </a:rPr>
                        <a:t> Origem</a:t>
                      </a:r>
                      <a:endParaRPr lang="pt-BR" sz="800" dirty="0">
                        <a:effectLst/>
                        <a:latin typeface="Verdana" panose="020B0604030504040204" pitchFamily="34" charset="0"/>
                        <a:ea typeface="Verdana" panose="020B0604030504040204" pitchFamily="34" charset="0"/>
                        <a:cs typeface="Verdana" panose="020B0604030504040204" pitchFamily="34" charset="0"/>
                      </a:endParaRPr>
                    </a:p>
                  </a:txBody>
                  <a:tcPr marL="21385" marR="21385" marT="21385" marB="21385" anchor="ctr"/>
                </a:tc>
                <a:extLst>
                  <a:ext uri="{0D108BD9-81ED-4DB2-BD59-A6C34878D82A}">
                    <a16:rowId xmlns:a16="http://schemas.microsoft.com/office/drawing/2014/main" val="943720880"/>
                  </a:ext>
                </a:extLst>
              </a:tr>
            </a:tbl>
          </a:graphicData>
        </a:graphic>
      </p:graphicFrame>
      <p:sp>
        <p:nvSpPr>
          <p:cNvPr id="6" name="Retângulo 5">
            <a:extLst>
              <a:ext uri="{FF2B5EF4-FFF2-40B4-BE49-F238E27FC236}">
                <a16:creationId xmlns:a16="http://schemas.microsoft.com/office/drawing/2014/main" id="{82587BC7-37DD-7F4D-C842-C7DFE0F9B417}"/>
              </a:ext>
            </a:extLst>
          </p:cNvPr>
          <p:cNvSpPr/>
          <p:nvPr/>
        </p:nvSpPr>
        <p:spPr>
          <a:xfrm>
            <a:off x="2955829" y="5827216"/>
            <a:ext cx="5968398" cy="707886"/>
          </a:xfrm>
          <a:prstGeom prst="rect">
            <a:avLst/>
          </a:prstGeom>
        </p:spPr>
        <p:txBody>
          <a:bodyPr wrap="square">
            <a:spAutoFit/>
          </a:bodyPr>
          <a:lstStyle/>
          <a:p>
            <a:r>
              <a:rPr lang="pt-BR" sz="1000" dirty="0">
                <a:solidFill>
                  <a:srgbClr val="000000"/>
                </a:solidFill>
                <a:latin typeface="Arial" panose="020B0604020202020204" pitchFamily="34" charset="0"/>
              </a:rPr>
              <a:t>BSSID (Identificador de BSS) identifica unicamente cada BSS. Quando o quadro é vindo de uma estação que opera em modo </a:t>
            </a:r>
            <a:r>
              <a:rPr lang="pt-BR" sz="1000" dirty="0" err="1">
                <a:solidFill>
                  <a:srgbClr val="000000"/>
                </a:solidFill>
                <a:latin typeface="Arial" panose="020B0604020202020204" pitchFamily="34" charset="0"/>
              </a:rPr>
              <a:t>infra-estrutura</a:t>
            </a:r>
            <a:r>
              <a:rPr lang="pt-BR" sz="1000" dirty="0">
                <a:solidFill>
                  <a:srgbClr val="000000"/>
                </a:solidFill>
                <a:latin typeface="Arial" panose="020B0604020202020204" pitchFamily="34" charset="0"/>
              </a:rPr>
              <a:t> BSS, BSSID é o endereço MAC do AP. Quando o quadro é vindo de uma estação que opera em modo </a:t>
            </a:r>
            <a:r>
              <a:rPr lang="pt-BR" sz="1000" i="1" dirty="0">
                <a:solidFill>
                  <a:srgbClr val="000000"/>
                </a:solidFill>
                <a:latin typeface="Arial" panose="020B0604020202020204" pitchFamily="34" charset="0"/>
              </a:rPr>
              <a:t>ad hoc</a:t>
            </a:r>
            <a:r>
              <a:rPr lang="pt-BR" sz="1000" dirty="0">
                <a:solidFill>
                  <a:srgbClr val="000000"/>
                </a:solidFill>
                <a:latin typeface="Arial" panose="020B0604020202020204" pitchFamily="34" charset="0"/>
              </a:rPr>
              <a:t> (IBSS), o BSSID é um número aleatório gerado e localmente administrado pela estação que iniciou a transmissão.</a:t>
            </a:r>
            <a:endParaRPr lang="pt-BR" sz="1000" dirty="0"/>
          </a:p>
        </p:txBody>
      </p:sp>
      <p:cxnSp>
        <p:nvCxnSpPr>
          <p:cNvPr id="9" name="Straight Connector 151">
            <a:extLst>
              <a:ext uri="{FF2B5EF4-FFF2-40B4-BE49-F238E27FC236}">
                <a16:creationId xmlns:a16="http://schemas.microsoft.com/office/drawing/2014/main" id="{ED9CC7A1-BDC2-3B6C-C8DD-1F2EF165B8D9}"/>
              </a:ext>
            </a:extLst>
          </p:cNvPr>
          <p:cNvCxnSpPr>
            <a:cxnSpLocks/>
          </p:cNvCxnSpPr>
          <p:nvPr/>
        </p:nvCxnSpPr>
        <p:spPr>
          <a:xfrm>
            <a:off x="4049344" y="2246165"/>
            <a:ext cx="1868660" cy="68871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51">
            <a:extLst>
              <a:ext uri="{FF2B5EF4-FFF2-40B4-BE49-F238E27FC236}">
                <a16:creationId xmlns:a16="http://schemas.microsoft.com/office/drawing/2014/main" id="{2C011FA5-A287-2C8D-E9FD-A4B702056265}"/>
              </a:ext>
            </a:extLst>
          </p:cNvPr>
          <p:cNvCxnSpPr>
            <a:cxnSpLocks/>
          </p:cNvCxnSpPr>
          <p:nvPr/>
        </p:nvCxnSpPr>
        <p:spPr>
          <a:xfrm>
            <a:off x="4886563" y="2242699"/>
            <a:ext cx="2092127" cy="6921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151">
            <a:extLst>
              <a:ext uri="{FF2B5EF4-FFF2-40B4-BE49-F238E27FC236}">
                <a16:creationId xmlns:a16="http://schemas.microsoft.com/office/drawing/2014/main" id="{C30DCFE0-031B-B3D4-6534-546A0E714F07}"/>
              </a:ext>
            </a:extLst>
          </p:cNvPr>
          <p:cNvCxnSpPr>
            <a:cxnSpLocks/>
          </p:cNvCxnSpPr>
          <p:nvPr/>
        </p:nvCxnSpPr>
        <p:spPr>
          <a:xfrm>
            <a:off x="5724763" y="2223937"/>
            <a:ext cx="2204945" cy="748967"/>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151">
            <a:extLst>
              <a:ext uri="{FF2B5EF4-FFF2-40B4-BE49-F238E27FC236}">
                <a16:creationId xmlns:a16="http://schemas.microsoft.com/office/drawing/2014/main" id="{0074422C-0D32-3FE0-E7E9-21A290ED0F3C}"/>
              </a:ext>
            </a:extLst>
          </p:cNvPr>
          <p:cNvCxnSpPr>
            <a:cxnSpLocks/>
          </p:cNvCxnSpPr>
          <p:nvPr/>
        </p:nvCxnSpPr>
        <p:spPr>
          <a:xfrm>
            <a:off x="7405230" y="2223937"/>
            <a:ext cx="1582624" cy="7843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151">
            <a:extLst>
              <a:ext uri="{FF2B5EF4-FFF2-40B4-BE49-F238E27FC236}">
                <a16:creationId xmlns:a16="http://schemas.microsoft.com/office/drawing/2014/main" id="{7F1EE982-FD68-5E72-A8A0-0A2346FBAFE9}"/>
              </a:ext>
            </a:extLst>
          </p:cNvPr>
          <p:cNvCxnSpPr>
            <a:cxnSpLocks/>
            <a:stCxn id="115" idx="2"/>
          </p:cNvCxnSpPr>
          <p:nvPr/>
        </p:nvCxnSpPr>
        <p:spPr>
          <a:xfrm>
            <a:off x="2372585" y="2282104"/>
            <a:ext cx="1511113" cy="717688"/>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151">
            <a:extLst>
              <a:ext uri="{FF2B5EF4-FFF2-40B4-BE49-F238E27FC236}">
                <a16:creationId xmlns:a16="http://schemas.microsoft.com/office/drawing/2014/main" id="{CF40671A-5D41-85D7-D960-314CBDE1653F}"/>
              </a:ext>
            </a:extLst>
          </p:cNvPr>
          <p:cNvCxnSpPr>
            <a:cxnSpLocks/>
            <a:stCxn id="115" idx="2"/>
          </p:cNvCxnSpPr>
          <p:nvPr/>
        </p:nvCxnSpPr>
        <p:spPr>
          <a:xfrm>
            <a:off x="2372585" y="2282104"/>
            <a:ext cx="2578320" cy="69080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6780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ea typeface="ＭＳ Ｐゴシック" charset="0"/>
              </a:rPr>
              <a:t>Quadro 802.11: endereçamento</a:t>
            </a:r>
            <a:endParaRPr lang="en-US" b="0" kern="0" dirty="0">
              <a:solidFill>
                <a:srgbClr val="000099"/>
              </a:solidFill>
              <a:latin typeface="+mn-lt"/>
              <a:ea typeface="ＭＳ Ｐゴシック" charset="0"/>
            </a:endParaRPr>
          </a:p>
        </p:txBody>
      </p:sp>
      <p:sp>
        <p:nvSpPr>
          <p:cNvPr id="153" name="Oval 3">
            <a:extLst>
              <a:ext uri="{FF2B5EF4-FFF2-40B4-BE49-F238E27FC236}">
                <a16:creationId xmlns:a16="http://schemas.microsoft.com/office/drawing/2014/main" id="{B7A96E68-A308-AB4B-BFE7-4807965480E5}"/>
              </a:ext>
            </a:extLst>
          </p:cNvPr>
          <p:cNvSpPr>
            <a:spLocks noChangeArrowheads="1"/>
          </p:cNvSpPr>
          <p:nvPr/>
        </p:nvSpPr>
        <p:spPr bwMode="auto">
          <a:xfrm>
            <a:off x="3333606" y="1243734"/>
            <a:ext cx="2454275" cy="2374900"/>
          </a:xfrm>
          <a:prstGeom prst="ellipse">
            <a:avLst/>
          </a:prstGeom>
          <a:solidFill>
            <a:srgbClr val="9AE0FF"/>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mn-ea"/>
              <a:cs typeface="Arial" charset="0"/>
            </a:endParaRPr>
          </a:p>
        </p:txBody>
      </p:sp>
      <p:sp>
        <p:nvSpPr>
          <p:cNvPr id="154" name="Line 23">
            <a:extLst>
              <a:ext uri="{FF2B5EF4-FFF2-40B4-BE49-F238E27FC236}">
                <a16:creationId xmlns:a16="http://schemas.microsoft.com/office/drawing/2014/main" id="{CF0F70EE-5942-ED42-A710-11B04F52B642}"/>
              </a:ext>
            </a:extLst>
          </p:cNvPr>
          <p:cNvSpPr>
            <a:spLocks noChangeShapeType="1"/>
          </p:cNvSpPr>
          <p:nvPr/>
        </p:nvSpPr>
        <p:spPr bwMode="auto">
          <a:xfrm>
            <a:off x="5313218" y="2756622"/>
            <a:ext cx="1219200"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Line 25">
            <a:extLst>
              <a:ext uri="{FF2B5EF4-FFF2-40B4-BE49-F238E27FC236}">
                <a16:creationId xmlns:a16="http://schemas.microsoft.com/office/drawing/2014/main" id="{FB9261F9-19E3-3F45-A421-E07670FFAD8D}"/>
              </a:ext>
            </a:extLst>
          </p:cNvPr>
          <p:cNvSpPr>
            <a:spLocks noChangeShapeType="1"/>
          </p:cNvSpPr>
          <p:nvPr/>
        </p:nvSpPr>
        <p:spPr bwMode="auto">
          <a:xfrm flipV="1">
            <a:off x="6989618" y="2299422"/>
            <a:ext cx="914400" cy="3810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26">
            <a:extLst>
              <a:ext uri="{FF2B5EF4-FFF2-40B4-BE49-F238E27FC236}">
                <a16:creationId xmlns:a16="http://schemas.microsoft.com/office/drawing/2014/main" id="{98651068-8E3D-424E-841A-8FC5D31E7DCB}"/>
              </a:ext>
            </a:extLst>
          </p:cNvPr>
          <p:cNvGrpSpPr>
            <a:grpSpLocks/>
          </p:cNvGrpSpPr>
          <p:nvPr/>
        </p:nvGrpSpPr>
        <p:grpSpPr bwMode="auto">
          <a:xfrm>
            <a:off x="7751618" y="1461222"/>
            <a:ext cx="2362200" cy="1762125"/>
            <a:chOff x="3744" y="1392"/>
            <a:chExt cx="1488" cy="1110"/>
          </a:xfrm>
        </p:grpSpPr>
        <p:sp>
          <p:nvSpPr>
            <p:cNvPr id="157" name="Freeform 27">
              <a:extLst>
                <a:ext uri="{FF2B5EF4-FFF2-40B4-BE49-F238E27FC236}">
                  <a16:creationId xmlns:a16="http://schemas.microsoft.com/office/drawing/2014/main" id="{595F32E8-46BF-C049-B7C7-F4B1041C6685}"/>
                </a:ext>
              </a:extLst>
            </p:cNvPr>
            <p:cNvSpPr>
              <a:spLocks/>
            </p:cNvSpPr>
            <p:nvPr/>
          </p:nvSpPr>
          <p:spPr bwMode="auto">
            <a:xfrm>
              <a:off x="3744" y="1392"/>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chemeClr val="accent1">
                <a:lumMod val="20000"/>
                <a:lumOff val="80000"/>
              </a:schemeClr>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Text Box 28">
              <a:extLst>
                <a:ext uri="{FF2B5EF4-FFF2-40B4-BE49-F238E27FC236}">
                  <a16:creationId xmlns:a16="http://schemas.microsoft.com/office/drawing/2014/main" id="{4AB99EA9-F357-9548-B945-07E6DF27BE81}"/>
                </a:ext>
              </a:extLst>
            </p:cNvPr>
            <p:cNvSpPr txBox="1">
              <a:spLocks noChangeArrowheads="1"/>
            </p:cNvSpPr>
            <p:nvPr/>
          </p:nvSpPr>
          <p:spPr bwMode="auto">
            <a:xfrm>
              <a:off x="4128" y="1776"/>
              <a:ext cx="609" cy="23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rPr>
                <a:t>Internet</a:t>
              </a:r>
            </a:p>
          </p:txBody>
        </p:sp>
      </p:grpSp>
      <p:sp>
        <p:nvSpPr>
          <p:cNvPr id="175" name="Text Box 90">
            <a:extLst>
              <a:ext uri="{FF2B5EF4-FFF2-40B4-BE49-F238E27FC236}">
                <a16:creationId xmlns:a16="http://schemas.microsoft.com/office/drawing/2014/main" id="{A047F41D-21DF-1444-AE83-8E520251A662}"/>
              </a:ext>
            </a:extLst>
          </p:cNvPr>
          <p:cNvSpPr txBox="1">
            <a:spLocks noChangeArrowheads="1"/>
          </p:cNvSpPr>
          <p:nvPr/>
        </p:nvSpPr>
        <p:spPr bwMode="auto">
          <a:xfrm>
            <a:off x="3459018" y="2375622"/>
            <a:ext cx="479425"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rPr>
              <a:t>H1</a:t>
            </a:r>
          </a:p>
        </p:txBody>
      </p:sp>
      <p:sp>
        <p:nvSpPr>
          <p:cNvPr id="176" name="Text Box 93">
            <a:extLst>
              <a:ext uri="{FF2B5EF4-FFF2-40B4-BE49-F238E27FC236}">
                <a16:creationId xmlns:a16="http://schemas.microsoft.com/office/drawing/2014/main" id="{6162A70C-059D-A34A-A4F8-748DEDB315E9}"/>
              </a:ext>
            </a:extLst>
          </p:cNvPr>
          <p:cNvSpPr txBox="1">
            <a:spLocks noChangeArrowheads="1"/>
          </p:cNvSpPr>
          <p:nvPr/>
        </p:nvSpPr>
        <p:spPr bwMode="auto">
          <a:xfrm>
            <a:off x="6059343" y="2404197"/>
            <a:ext cx="479425" cy="3698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rPr>
              <a:t>R1</a:t>
            </a:r>
          </a:p>
        </p:txBody>
      </p:sp>
      <p:grpSp>
        <p:nvGrpSpPr>
          <p:cNvPr id="235" name="Group 361">
            <a:extLst>
              <a:ext uri="{FF2B5EF4-FFF2-40B4-BE49-F238E27FC236}">
                <a16:creationId xmlns:a16="http://schemas.microsoft.com/office/drawing/2014/main" id="{AB253F13-6F20-9B48-99C2-8CFAB9B9621B}"/>
              </a:ext>
            </a:extLst>
          </p:cNvPr>
          <p:cNvGrpSpPr>
            <a:grpSpLocks/>
          </p:cNvGrpSpPr>
          <p:nvPr/>
        </p:nvGrpSpPr>
        <p:grpSpPr bwMode="auto">
          <a:xfrm>
            <a:off x="5043343" y="2262909"/>
            <a:ext cx="762000" cy="663575"/>
            <a:chOff x="2967" y="478"/>
            <a:chExt cx="788" cy="625"/>
          </a:xfrm>
        </p:grpSpPr>
        <p:pic>
          <p:nvPicPr>
            <p:cNvPr id="236" name="Picture 358" descr="access_point_stylized_small">
              <a:extLst>
                <a:ext uri="{FF2B5EF4-FFF2-40B4-BE49-F238E27FC236}">
                  <a16:creationId xmlns:a16="http://schemas.microsoft.com/office/drawing/2014/main" id="{D8C6CEEA-B59C-7440-A2B8-1739DCE477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7" name="Picture 360" descr="antenna_radiation_stylized">
              <a:extLst>
                <a:ext uri="{FF2B5EF4-FFF2-40B4-BE49-F238E27FC236}">
                  <a16:creationId xmlns:a16="http://schemas.microsoft.com/office/drawing/2014/main" id="{BA954DF7-8433-CE47-9A43-1EE15247B5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8" name="Group 356">
            <a:extLst>
              <a:ext uri="{FF2B5EF4-FFF2-40B4-BE49-F238E27FC236}">
                <a16:creationId xmlns:a16="http://schemas.microsoft.com/office/drawing/2014/main" id="{F8DDEC3C-1463-5049-B71D-D1BE466265B6}"/>
              </a:ext>
            </a:extLst>
          </p:cNvPr>
          <p:cNvGrpSpPr>
            <a:grpSpLocks/>
          </p:cNvGrpSpPr>
          <p:nvPr/>
        </p:nvGrpSpPr>
        <p:grpSpPr bwMode="auto">
          <a:xfrm>
            <a:off x="3641581" y="1826347"/>
            <a:ext cx="609600" cy="598487"/>
            <a:chOff x="313" y="1497"/>
            <a:chExt cx="1152" cy="1014"/>
          </a:xfrm>
        </p:grpSpPr>
        <p:pic>
          <p:nvPicPr>
            <p:cNvPr id="239" name="Picture 354" descr="laptop_stylized_small">
              <a:extLst>
                <a:ext uri="{FF2B5EF4-FFF2-40B4-BE49-F238E27FC236}">
                  <a16:creationId xmlns:a16="http://schemas.microsoft.com/office/drawing/2014/main" id="{41223405-6AE5-D043-BD4D-754C2C6C757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0" name="Picture 355" descr="antenna_stylized">
              <a:extLst>
                <a:ext uri="{FF2B5EF4-FFF2-40B4-BE49-F238E27FC236}">
                  <a16:creationId xmlns:a16="http://schemas.microsoft.com/office/drawing/2014/main" id="{599C7169-19C2-D445-B264-3F99F48592A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41" name="Group 356">
            <a:extLst>
              <a:ext uri="{FF2B5EF4-FFF2-40B4-BE49-F238E27FC236}">
                <a16:creationId xmlns:a16="http://schemas.microsoft.com/office/drawing/2014/main" id="{F4AC70A4-8006-0644-AD0C-79A8B7F00630}"/>
              </a:ext>
            </a:extLst>
          </p:cNvPr>
          <p:cNvGrpSpPr>
            <a:grpSpLocks/>
          </p:cNvGrpSpPr>
          <p:nvPr/>
        </p:nvGrpSpPr>
        <p:grpSpPr bwMode="auto">
          <a:xfrm>
            <a:off x="4606781" y="1521547"/>
            <a:ext cx="609600" cy="598487"/>
            <a:chOff x="313" y="1497"/>
            <a:chExt cx="1152" cy="1014"/>
          </a:xfrm>
        </p:grpSpPr>
        <p:pic>
          <p:nvPicPr>
            <p:cNvPr id="242" name="Picture 354" descr="laptop_stylized_small">
              <a:extLst>
                <a:ext uri="{FF2B5EF4-FFF2-40B4-BE49-F238E27FC236}">
                  <a16:creationId xmlns:a16="http://schemas.microsoft.com/office/drawing/2014/main" id="{94842939-7F21-5D4A-AADF-2CEDD791AF9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3" name="Picture 355" descr="antenna_stylized">
              <a:extLst>
                <a:ext uri="{FF2B5EF4-FFF2-40B4-BE49-F238E27FC236}">
                  <a16:creationId xmlns:a16="http://schemas.microsoft.com/office/drawing/2014/main" id="{7E14D177-A278-4649-8D0E-872D36C8F88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53" name="Group 252">
            <a:extLst>
              <a:ext uri="{FF2B5EF4-FFF2-40B4-BE49-F238E27FC236}">
                <a16:creationId xmlns:a16="http://schemas.microsoft.com/office/drawing/2014/main" id="{778C56C5-3B29-FD46-96F7-E9E78AB6A338}"/>
              </a:ext>
            </a:extLst>
          </p:cNvPr>
          <p:cNvGrpSpPr/>
          <p:nvPr/>
        </p:nvGrpSpPr>
        <p:grpSpPr>
          <a:xfrm>
            <a:off x="6501251" y="2534801"/>
            <a:ext cx="744676" cy="388508"/>
            <a:chOff x="7493876" y="2774731"/>
            <a:chExt cx="1481958" cy="894622"/>
          </a:xfrm>
        </p:grpSpPr>
        <p:sp>
          <p:nvSpPr>
            <p:cNvPr id="254" name="Freeform 253">
              <a:extLst>
                <a:ext uri="{FF2B5EF4-FFF2-40B4-BE49-F238E27FC236}">
                  <a16:creationId xmlns:a16="http://schemas.microsoft.com/office/drawing/2014/main" id="{BF137484-35D9-3F4B-BDAF-EF21E940A3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5" name="Oval 254">
              <a:extLst>
                <a:ext uri="{FF2B5EF4-FFF2-40B4-BE49-F238E27FC236}">
                  <a16:creationId xmlns:a16="http://schemas.microsoft.com/office/drawing/2014/main" id="{D8F34669-DAD9-C54C-9FD2-DB5AEF5F5BE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6" name="Group 255">
              <a:extLst>
                <a:ext uri="{FF2B5EF4-FFF2-40B4-BE49-F238E27FC236}">
                  <a16:creationId xmlns:a16="http://schemas.microsoft.com/office/drawing/2014/main" id="{F91C6595-D489-B54A-9BCA-B4076579BEB7}"/>
                </a:ext>
              </a:extLst>
            </p:cNvPr>
            <p:cNvGrpSpPr/>
            <p:nvPr/>
          </p:nvGrpSpPr>
          <p:grpSpPr>
            <a:xfrm>
              <a:off x="7713663" y="2848339"/>
              <a:ext cx="1042107" cy="425543"/>
              <a:chOff x="7786941" y="2884917"/>
              <a:chExt cx="897649" cy="353919"/>
            </a:xfrm>
          </p:grpSpPr>
          <p:sp>
            <p:nvSpPr>
              <p:cNvPr id="257" name="Freeform 256">
                <a:extLst>
                  <a:ext uri="{FF2B5EF4-FFF2-40B4-BE49-F238E27FC236}">
                    <a16:creationId xmlns:a16="http://schemas.microsoft.com/office/drawing/2014/main" id="{B3407232-FD70-FE40-8726-32C3F367EE1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134FA0FD-F651-2543-9A5D-F7D024838DF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C3FE3217-2BFB-6242-A96B-672A1B494D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0" name="Freeform 259">
                <a:extLst>
                  <a:ext uri="{FF2B5EF4-FFF2-40B4-BE49-F238E27FC236}">
                    <a16:creationId xmlns:a16="http://schemas.microsoft.com/office/drawing/2014/main" id="{28DC3D07-988E-8F4B-8CD2-B49D927D66E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60B2884A-380E-2540-845B-4FE280BD341C}"/>
              </a:ext>
            </a:extLst>
          </p:cNvPr>
          <p:cNvGrpSpPr/>
          <p:nvPr/>
        </p:nvGrpSpPr>
        <p:grpSpPr>
          <a:xfrm>
            <a:off x="2100263" y="2823297"/>
            <a:ext cx="5330680" cy="3529506"/>
            <a:chOff x="368445" y="2795588"/>
            <a:chExt cx="5330680" cy="3529506"/>
          </a:xfrm>
        </p:grpSpPr>
        <p:sp>
          <p:nvSpPr>
            <p:cNvPr id="180" name="Freeform 95">
              <a:extLst>
                <a:ext uri="{FF2B5EF4-FFF2-40B4-BE49-F238E27FC236}">
                  <a16:creationId xmlns:a16="http://schemas.microsoft.com/office/drawing/2014/main" id="{2B24C659-126D-274C-92C8-EBCD8D0EC8C9}"/>
                </a:ext>
              </a:extLst>
            </p:cNvPr>
            <p:cNvSpPr>
              <a:spLocks/>
            </p:cNvSpPr>
            <p:nvPr/>
          </p:nvSpPr>
          <p:spPr bwMode="auto">
            <a:xfrm>
              <a:off x="487635" y="2795588"/>
              <a:ext cx="5201966" cy="2502842"/>
            </a:xfrm>
            <a:custGeom>
              <a:avLst/>
              <a:gdLst>
                <a:gd name="T0" fmla="*/ 1397 w 3374"/>
                <a:gd name="T1" fmla="*/ 0 h 1668"/>
                <a:gd name="T2" fmla="*/ 104 w 3374"/>
                <a:gd name="T3" fmla="*/ 1445 h 1668"/>
                <a:gd name="T4" fmla="*/ 1294 w 3374"/>
                <a:gd name="T5" fmla="*/ 1418 h 1668"/>
                <a:gd name="T6" fmla="*/ 3374 w 3374"/>
                <a:gd name="T7" fmla="*/ 1445 h 1668"/>
                <a:gd name="T8" fmla="*/ 1585 w 3374"/>
                <a:gd name="T9" fmla="*/ 75 h 1668"/>
                <a:gd name="T10" fmla="*/ 1397 w 3374"/>
                <a:gd name="T11" fmla="*/ 0 h 1668"/>
                <a:gd name="T12" fmla="*/ 0 60000 65536"/>
                <a:gd name="T13" fmla="*/ 0 60000 65536"/>
                <a:gd name="T14" fmla="*/ 0 60000 65536"/>
                <a:gd name="T15" fmla="*/ 0 60000 65536"/>
                <a:gd name="T16" fmla="*/ 0 60000 65536"/>
                <a:gd name="T17" fmla="*/ 0 60000 65536"/>
                <a:gd name="connsiteX0" fmla="*/ 3852 w 9712"/>
                <a:gd name="connsiteY0" fmla="*/ 0 h 9452"/>
                <a:gd name="connsiteX1" fmla="*/ 20 w 9712"/>
                <a:gd name="connsiteY1" fmla="*/ 8663 h 9452"/>
                <a:gd name="connsiteX2" fmla="*/ 4918 w 9712"/>
                <a:gd name="connsiteY2" fmla="*/ 9234 h 9452"/>
                <a:gd name="connsiteX3" fmla="*/ 9712 w 9712"/>
                <a:gd name="connsiteY3" fmla="*/ 8663 h 9452"/>
                <a:gd name="connsiteX4" fmla="*/ 4410 w 9712"/>
                <a:gd name="connsiteY4" fmla="*/ 450 h 9452"/>
                <a:gd name="connsiteX5" fmla="*/ 3852 w 9712"/>
                <a:gd name="connsiteY5" fmla="*/ 0 h 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2" h="9452">
                  <a:moveTo>
                    <a:pt x="3852" y="0"/>
                  </a:moveTo>
                  <a:cubicBezTo>
                    <a:pt x="3432" y="3339"/>
                    <a:pt x="2673" y="6379"/>
                    <a:pt x="20" y="8663"/>
                  </a:cubicBezTo>
                  <a:cubicBezTo>
                    <a:pt x="-288" y="9838"/>
                    <a:pt x="3214" y="9342"/>
                    <a:pt x="4918" y="9234"/>
                  </a:cubicBezTo>
                  <a:cubicBezTo>
                    <a:pt x="6534" y="9234"/>
                    <a:pt x="9570" y="10000"/>
                    <a:pt x="9712" y="8663"/>
                  </a:cubicBezTo>
                  <a:cubicBezTo>
                    <a:pt x="5589" y="6007"/>
                    <a:pt x="5429" y="3489"/>
                    <a:pt x="4410" y="450"/>
                  </a:cubicBezTo>
                  <a:cubicBezTo>
                    <a:pt x="4131" y="150"/>
                    <a:pt x="4244" y="402"/>
                    <a:pt x="3852" y="0"/>
                  </a:cubicBez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EE1A1298-7DB2-5D45-8DE9-1494E6DFC21C}"/>
                </a:ext>
              </a:extLst>
            </p:cNvPr>
            <p:cNvGrpSpPr/>
            <p:nvPr/>
          </p:nvGrpSpPr>
          <p:grpSpPr>
            <a:xfrm>
              <a:off x="368445" y="5045075"/>
              <a:ext cx="5330680" cy="1280019"/>
              <a:chOff x="368445" y="5045075"/>
              <a:chExt cx="5330680" cy="1280019"/>
            </a:xfrm>
          </p:grpSpPr>
          <p:sp>
            <p:nvSpPr>
              <p:cNvPr id="179" name="Rectangle 98">
                <a:extLst>
                  <a:ext uri="{FF2B5EF4-FFF2-40B4-BE49-F238E27FC236}">
                    <a16:creationId xmlns:a16="http://schemas.microsoft.com/office/drawing/2014/main" id="{A56CA818-F42A-A34C-A29C-DE8D5184DB52}"/>
                  </a:ext>
                </a:extLst>
              </p:cNvPr>
              <p:cNvSpPr>
                <a:spLocks noChangeArrowheads="1"/>
              </p:cNvSpPr>
              <p:nvPr/>
            </p:nvSpPr>
            <p:spPr bwMode="auto">
              <a:xfrm>
                <a:off x="492125" y="5118100"/>
                <a:ext cx="5207000" cy="427037"/>
              </a:xfrm>
              <a:prstGeom prst="rect">
                <a:avLst/>
              </a:prstGeom>
              <a:solidFill>
                <a:srgbClr val="37CC99"/>
              </a:solidFill>
              <a:ln w="9525">
                <a:solidFill>
                  <a:schemeClr val="bg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182" name="Text Box 97">
                <a:extLst>
                  <a:ext uri="{FF2B5EF4-FFF2-40B4-BE49-F238E27FC236}">
                    <a16:creationId xmlns:a16="http://schemas.microsoft.com/office/drawing/2014/main" id="{99E37682-4092-B349-959B-B7A07F968424}"/>
                  </a:ext>
                </a:extLst>
              </p:cNvPr>
              <p:cNvSpPr txBox="1">
                <a:spLocks noChangeArrowheads="1"/>
              </p:cNvSpPr>
              <p:nvPr/>
            </p:nvSpPr>
            <p:spPr bwMode="auto">
              <a:xfrm>
                <a:off x="815814" y="5135540"/>
                <a:ext cx="154696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000" dirty="0">
                    <a:solidFill>
                      <a:prstClr val="black"/>
                    </a:solidFill>
                    <a:latin typeface="Calibri" panose="020F0502020204030204"/>
                    <a:cs typeface="Arial" charset="0"/>
                  </a:rPr>
                  <a:t>end.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MAC AP</a:t>
                </a:r>
              </a:p>
            </p:txBody>
          </p:sp>
          <p:sp>
            <p:nvSpPr>
              <p:cNvPr id="183" name="Line 99">
                <a:extLst>
                  <a:ext uri="{FF2B5EF4-FFF2-40B4-BE49-F238E27FC236}">
                    <a16:creationId xmlns:a16="http://schemas.microsoft.com/office/drawing/2014/main" id="{A7E45ADB-234A-7147-9FBB-CDB696DCE1C2}"/>
                  </a:ext>
                </a:extLst>
              </p:cNvPr>
              <p:cNvSpPr>
                <a:spLocks noChangeShapeType="1"/>
              </p:cNvSpPr>
              <p:nvPr/>
            </p:nvSpPr>
            <p:spPr bwMode="auto">
              <a:xfrm>
                <a:off x="812800" y="5118100"/>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Line 100">
                <a:extLst>
                  <a:ext uri="{FF2B5EF4-FFF2-40B4-BE49-F238E27FC236}">
                    <a16:creationId xmlns:a16="http://schemas.microsoft.com/office/drawing/2014/main" id="{912BD2E0-B5DA-2B4C-8601-BA84D4345CD5}"/>
                  </a:ext>
                </a:extLst>
              </p:cNvPr>
              <p:cNvSpPr>
                <a:spLocks noChangeShapeType="1"/>
              </p:cNvSpPr>
              <p:nvPr/>
            </p:nvSpPr>
            <p:spPr bwMode="auto">
              <a:xfrm>
                <a:off x="2336800" y="5118100"/>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Line 101">
                <a:extLst>
                  <a:ext uri="{FF2B5EF4-FFF2-40B4-BE49-F238E27FC236}">
                    <a16:creationId xmlns:a16="http://schemas.microsoft.com/office/drawing/2014/main" id="{6045170B-2B50-6044-B356-6291516AC396}"/>
                  </a:ext>
                </a:extLst>
              </p:cNvPr>
              <p:cNvSpPr>
                <a:spLocks noChangeShapeType="1"/>
              </p:cNvSpPr>
              <p:nvPr/>
            </p:nvSpPr>
            <p:spPr bwMode="auto">
              <a:xfrm>
                <a:off x="3860800" y="5118100"/>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109">
                <a:extLst>
                  <a:ext uri="{FF2B5EF4-FFF2-40B4-BE49-F238E27FC236}">
                    <a16:creationId xmlns:a16="http://schemas.microsoft.com/office/drawing/2014/main" id="{5B12B7D0-E5F1-0C45-B08B-A4227BB6A556}"/>
                  </a:ext>
                </a:extLst>
              </p:cNvPr>
              <p:cNvSpPr>
                <a:spLocks/>
              </p:cNvSpPr>
              <p:nvPr/>
            </p:nvSpPr>
            <p:spPr bwMode="auto">
              <a:xfrm>
                <a:off x="565150" y="5054600"/>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110">
                <a:extLst>
                  <a:ext uri="{FF2B5EF4-FFF2-40B4-BE49-F238E27FC236}">
                    <a16:creationId xmlns:a16="http://schemas.microsoft.com/office/drawing/2014/main" id="{B204B39D-9790-8748-9630-B9ACA89A1182}"/>
                  </a:ext>
                </a:extLst>
              </p:cNvPr>
              <p:cNvSpPr>
                <a:spLocks/>
              </p:cNvSpPr>
              <p:nvPr/>
            </p:nvSpPr>
            <p:spPr bwMode="auto">
              <a:xfrm>
                <a:off x="644525" y="5054600"/>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Line 115">
                <a:extLst>
                  <a:ext uri="{FF2B5EF4-FFF2-40B4-BE49-F238E27FC236}">
                    <a16:creationId xmlns:a16="http://schemas.microsoft.com/office/drawing/2014/main" id="{15E43E4C-A6B4-D247-8DC9-3A0F7A28C70F}"/>
                  </a:ext>
                </a:extLst>
              </p:cNvPr>
              <p:cNvSpPr>
                <a:spLocks noChangeShapeType="1"/>
              </p:cNvSpPr>
              <p:nvPr/>
            </p:nvSpPr>
            <p:spPr bwMode="auto">
              <a:xfrm>
                <a:off x="5327650" y="5127625"/>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Text Box 120">
                <a:extLst>
                  <a:ext uri="{FF2B5EF4-FFF2-40B4-BE49-F238E27FC236}">
                    <a16:creationId xmlns:a16="http://schemas.microsoft.com/office/drawing/2014/main" id="{C1446D21-DDBA-2A4B-9DC2-2D6A2EE8FD59}"/>
                  </a:ext>
                </a:extLst>
              </p:cNvPr>
              <p:cNvSpPr txBox="1">
                <a:spLocks noChangeArrowheads="1"/>
              </p:cNvSpPr>
              <p:nvPr/>
            </p:nvSpPr>
            <p:spPr bwMode="auto">
              <a:xfrm>
                <a:off x="1122363" y="5557838"/>
                <a:ext cx="112120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Arial" charset="0"/>
                  </a:rPr>
                  <a:t>endereço</a:t>
                </a: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 1</a:t>
                </a:r>
              </a:p>
            </p:txBody>
          </p:sp>
          <p:sp>
            <p:nvSpPr>
              <p:cNvPr id="192" name="Text Box 121">
                <a:extLst>
                  <a:ext uri="{FF2B5EF4-FFF2-40B4-BE49-F238E27FC236}">
                    <a16:creationId xmlns:a16="http://schemas.microsoft.com/office/drawing/2014/main" id="{1DF9D129-3B51-0242-AB99-D4CD1E3FB680}"/>
                  </a:ext>
                </a:extLst>
              </p:cNvPr>
              <p:cNvSpPr txBox="1">
                <a:spLocks noChangeArrowheads="1"/>
              </p:cNvSpPr>
              <p:nvPr/>
            </p:nvSpPr>
            <p:spPr bwMode="auto">
              <a:xfrm>
                <a:off x="2582732" y="5554391"/>
                <a:ext cx="112120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lvl="0">
                  <a:defRPr/>
                </a:pPr>
                <a:r>
                  <a:rPr lang="en-US" sz="1600" dirty="0" err="1">
                    <a:solidFill>
                      <a:prstClr val="black"/>
                    </a:solidFill>
                    <a:latin typeface="Calibri" panose="020F0502020204030204"/>
                    <a:cs typeface="Arial" charset="0"/>
                  </a:rPr>
                  <a:t>endereço</a:t>
                </a: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 2</a:t>
                </a:r>
              </a:p>
            </p:txBody>
          </p:sp>
          <p:sp>
            <p:nvSpPr>
              <p:cNvPr id="193" name="Text Box 122">
                <a:extLst>
                  <a:ext uri="{FF2B5EF4-FFF2-40B4-BE49-F238E27FC236}">
                    <a16:creationId xmlns:a16="http://schemas.microsoft.com/office/drawing/2014/main" id="{DFD8E956-8FF5-3B49-8EB6-7A4311C7CD3D}"/>
                  </a:ext>
                </a:extLst>
              </p:cNvPr>
              <p:cNvSpPr txBox="1">
                <a:spLocks noChangeArrowheads="1"/>
              </p:cNvSpPr>
              <p:nvPr/>
            </p:nvSpPr>
            <p:spPr bwMode="auto">
              <a:xfrm>
                <a:off x="4103991" y="5556318"/>
                <a:ext cx="112120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lvl="0">
                  <a:defRPr/>
                </a:pPr>
                <a:r>
                  <a:rPr lang="en-US" sz="1600" dirty="0" err="1">
                    <a:solidFill>
                      <a:prstClr val="black"/>
                    </a:solidFill>
                    <a:latin typeface="Calibri" panose="020F0502020204030204"/>
                    <a:cs typeface="Arial" charset="0"/>
                  </a:rPr>
                  <a:t>endereço</a:t>
                </a: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 3</a:t>
                </a:r>
              </a:p>
            </p:txBody>
          </p:sp>
          <p:sp>
            <p:nvSpPr>
              <p:cNvPr id="194" name="Text Box 123">
                <a:extLst>
                  <a:ext uri="{FF2B5EF4-FFF2-40B4-BE49-F238E27FC236}">
                    <a16:creationId xmlns:a16="http://schemas.microsoft.com/office/drawing/2014/main" id="{4D2811B5-20D9-1B48-9276-6B9303C662CB}"/>
                  </a:ext>
                </a:extLst>
              </p:cNvPr>
              <p:cNvSpPr txBox="1">
                <a:spLocks noChangeArrowheads="1"/>
              </p:cNvSpPr>
              <p:nvPr/>
            </p:nvSpPr>
            <p:spPr bwMode="auto">
              <a:xfrm>
                <a:off x="368445" y="5924984"/>
                <a:ext cx="226215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Quadro 802.</a:t>
                </a:r>
                <a:r>
                  <a:rPr kumimoji="0" lang="en-US" sz="20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Arial" charset="0"/>
                  </a:rPr>
                  <a:t>11 </a:t>
                </a:r>
                <a:r>
                  <a:rPr kumimoji="0" lang="en-US" sz="2000" b="0" i="1" u="none" strike="noStrike" kern="1200" cap="none" spc="0" normalizeH="0" baseline="0" noProof="0" dirty="0" err="1">
                    <a:ln>
                      <a:noFill/>
                    </a:ln>
                    <a:solidFill>
                      <a:srgbClr val="C00000"/>
                    </a:solidFill>
                    <a:effectLst/>
                    <a:uLnTx/>
                    <a:uFillTx/>
                    <a:latin typeface="Calibri" panose="020F0502020204030204"/>
                    <a:ea typeface="ＭＳ Ｐゴシック" charset="0"/>
                    <a:cs typeface="Arial" charset="0"/>
                  </a:rPr>
                  <a:t>WiFi</a:t>
                </a:r>
                <a:endPar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endParaRPr>
              </a:p>
            </p:txBody>
          </p:sp>
          <p:grpSp>
            <p:nvGrpSpPr>
              <p:cNvPr id="186" name="Group 106">
                <a:extLst>
                  <a:ext uri="{FF2B5EF4-FFF2-40B4-BE49-F238E27FC236}">
                    <a16:creationId xmlns:a16="http://schemas.microsoft.com/office/drawing/2014/main" id="{17B65AEF-31B7-C147-8148-5B39C6D1B6F5}"/>
                  </a:ext>
                </a:extLst>
              </p:cNvPr>
              <p:cNvGrpSpPr>
                <a:grpSpLocks/>
              </p:cNvGrpSpPr>
              <p:nvPr/>
            </p:nvGrpSpPr>
            <p:grpSpPr bwMode="auto">
              <a:xfrm>
                <a:off x="565150" y="5451475"/>
                <a:ext cx="155575" cy="180975"/>
                <a:chOff x="1308" y="3186"/>
                <a:chExt cx="98" cy="114"/>
              </a:xfrm>
            </p:grpSpPr>
            <p:sp>
              <p:nvSpPr>
                <p:cNvPr id="205" name="Freeform 103">
                  <a:extLst>
                    <a:ext uri="{FF2B5EF4-FFF2-40B4-BE49-F238E27FC236}">
                      <a16:creationId xmlns:a16="http://schemas.microsoft.com/office/drawing/2014/main" id="{85891912-5908-E645-943A-A3949010052B}"/>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4">
                  <a:extLst>
                    <a:ext uri="{FF2B5EF4-FFF2-40B4-BE49-F238E27FC236}">
                      <a16:creationId xmlns:a16="http://schemas.microsoft.com/office/drawing/2014/main" id="{985D0E83-0F8B-A748-8659-3680E3889917}"/>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8" name="Group 111">
                <a:extLst>
                  <a:ext uri="{FF2B5EF4-FFF2-40B4-BE49-F238E27FC236}">
                    <a16:creationId xmlns:a16="http://schemas.microsoft.com/office/drawing/2014/main" id="{E23E9D92-2A84-8A4C-81D3-CC52DF6E51E9}"/>
                  </a:ext>
                </a:extLst>
              </p:cNvPr>
              <p:cNvGrpSpPr>
                <a:grpSpLocks/>
              </p:cNvGrpSpPr>
              <p:nvPr/>
            </p:nvGrpSpPr>
            <p:grpSpPr bwMode="auto">
              <a:xfrm>
                <a:off x="5422900" y="5045075"/>
                <a:ext cx="155575" cy="180975"/>
                <a:chOff x="1308" y="3186"/>
                <a:chExt cx="98" cy="114"/>
              </a:xfrm>
            </p:grpSpPr>
            <p:sp>
              <p:nvSpPr>
                <p:cNvPr id="199" name="Freeform 113">
                  <a:extLst>
                    <a:ext uri="{FF2B5EF4-FFF2-40B4-BE49-F238E27FC236}">
                      <a16:creationId xmlns:a16="http://schemas.microsoft.com/office/drawing/2014/main" id="{482288A7-63C1-3842-A3D4-7AFC97C53280}"/>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114">
                  <a:extLst>
                    <a:ext uri="{FF2B5EF4-FFF2-40B4-BE49-F238E27FC236}">
                      <a16:creationId xmlns:a16="http://schemas.microsoft.com/office/drawing/2014/main" id="{2617F009-AE0F-7B4D-8569-49CFF3AE4350}"/>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16">
                <a:extLst>
                  <a:ext uri="{FF2B5EF4-FFF2-40B4-BE49-F238E27FC236}">
                    <a16:creationId xmlns:a16="http://schemas.microsoft.com/office/drawing/2014/main" id="{98525C45-9EC9-3645-AFDF-7B23C730A167}"/>
                  </a:ext>
                </a:extLst>
              </p:cNvPr>
              <p:cNvGrpSpPr>
                <a:grpSpLocks/>
              </p:cNvGrpSpPr>
              <p:nvPr/>
            </p:nvGrpSpPr>
            <p:grpSpPr bwMode="auto">
              <a:xfrm>
                <a:off x="5432425" y="5445125"/>
                <a:ext cx="155575" cy="180975"/>
                <a:chOff x="1308" y="3186"/>
                <a:chExt cx="98" cy="114"/>
              </a:xfrm>
            </p:grpSpPr>
            <p:sp>
              <p:nvSpPr>
                <p:cNvPr id="196" name="Freeform 118">
                  <a:extLst>
                    <a:ext uri="{FF2B5EF4-FFF2-40B4-BE49-F238E27FC236}">
                      <a16:creationId xmlns:a16="http://schemas.microsoft.com/office/drawing/2014/main" id="{1178950C-6B09-FC4A-8FA4-A3D624FA920E}"/>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119">
                  <a:extLst>
                    <a:ext uri="{FF2B5EF4-FFF2-40B4-BE49-F238E27FC236}">
                      <a16:creationId xmlns:a16="http://schemas.microsoft.com/office/drawing/2014/main" id="{39622EC3-01B1-9041-A890-8B3802C9AC6A}"/>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5" name="Text Box 97">
                <a:extLst>
                  <a:ext uri="{FF2B5EF4-FFF2-40B4-BE49-F238E27FC236}">
                    <a16:creationId xmlns:a16="http://schemas.microsoft.com/office/drawing/2014/main" id="{97547A4A-C168-4144-8E1C-3C58665A4089}"/>
                  </a:ext>
                </a:extLst>
              </p:cNvPr>
              <p:cNvSpPr txBox="1">
                <a:spLocks noChangeArrowheads="1"/>
              </p:cNvSpPr>
              <p:nvPr/>
            </p:nvSpPr>
            <p:spPr bwMode="auto">
              <a:xfrm>
                <a:off x="3820967" y="5133945"/>
                <a:ext cx="15341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end. MAC R1</a:t>
                </a:r>
              </a:p>
            </p:txBody>
          </p:sp>
          <p:sp>
            <p:nvSpPr>
              <p:cNvPr id="266" name="Text Box 97">
                <a:extLst>
                  <a:ext uri="{FF2B5EF4-FFF2-40B4-BE49-F238E27FC236}">
                    <a16:creationId xmlns:a16="http://schemas.microsoft.com/office/drawing/2014/main" id="{9777CB94-1BA4-D64D-AF85-CA46520698A2}"/>
                  </a:ext>
                </a:extLst>
              </p:cNvPr>
              <p:cNvSpPr txBox="1">
                <a:spLocks noChangeArrowheads="1"/>
              </p:cNvSpPr>
              <p:nvPr/>
            </p:nvSpPr>
            <p:spPr bwMode="auto">
              <a:xfrm>
                <a:off x="2318185" y="5133945"/>
                <a:ext cx="155497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end. MAC H1</a:t>
                </a:r>
              </a:p>
            </p:txBody>
          </p:sp>
        </p:grpSp>
      </p:grpSp>
      <p:grpSp>
        <p:nvGrpSpPr>
          <p:cNvPr id="20" name="Group 19">
            <a:extLst>
              <a:ext uri="{FF2B5EF4-FFF2-40B4-BE49-F238E27FC236}">
                <a16:creationId xmlns:a16="http://schemas.microsoft.com/office/drawing/2014/main" id="{8AC22B9E-07A1-0342-B5B4-6E8382B56B25}"/>
              </a:ext>
            </a:extLst>
          </p:cNvPr>
          <p:cNvGrpSpPr/>
          <p:nvPr/>
        </p:nvGrpSpPr>
        <p:grpSpPr>
          <a:xfrm>
            <a:off x="4261427" y="2394529"/>
            <a:ext cx="780829" cy="709297"/>
            <a:chOff x="2529609" y="2366820"/>
            <a:chExt cx="780829" cy="709297"/>
          </a:xfrm>
        </p:grpSpPr>
        <p:grpSp>
          <p:nvGrpSpPr>
            <p:cNvPr id="244" name="Group 201">
              <a:extLst>
                <a:ext uri="{FF2B5EF4-FFF2-40B4-BE49-F238E27FC236}">
                  <a16:creationId xmlns:a16="http://schemas.microsoft.com/office/drawing/2014/main" id="{F4E36E31-7823-F04D-8F5F-0E7E175E3DDD}"/>
                </a:ext>
              </a:extLst>
            </p:cNvPr>
            <p:cNvGrpSpPr>
              <a:grpSpLocks/>
            </p:cNvGrpSpPr>
            <p:nvPr/>
          </p:nvGrpSpPr>
          <p:grpSpPr bwMode="auto">
            <a:xfrm>
              <a:off x="2562121" y="2510967"/>
              <a:ext cx="409575" cy="565150"/>
              <a:chOff x="375561" y="297711"/>
              <a:chExt cx="1252683" cy="2138362"/>
            </a:xfrm>
          </p:grpSpPr>
          <p:sp>
            <p:nvSpPr>
              <p:cNvPr id="245" name="Freeform 244">
                <a:extLst>
                  <a:ext uri="{FF2B5EF4-FFF2-40B4-BE49-F238E27FC236}">
                    <a16:creationId xmlns:a16="http://schemas.microsoft.com/office/drawing/2014/main" id="{20BA22F2-F413-E249-ABFC-E76A5831E9C1}"/>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39A92026-28D3-FE4B-B67A-72B3F50015DF}"/>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Rectangle 246">
                <a:extLst>
                  <a:ext uri="{FF2B5EF4-FFF2-40B4-BE49-F238E27FC236}">
                    <a16:creationId xmlns:a16="http://schemas.microsoft.com/office/drawing/2014/main" id="{088118C1-D479-6A46-AA1D-D9592C2919CC}"/>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261" name="Right Arrow 260">
              <a:extLst>
                <a:ext uri="{FF2B5EF4-FFF2-40B4-BE49-F238E27FC236}">
                  <a16:creationId xmlns:a16="http://schemas.microsoft.com/office/drawing/2014/main" id="{D4CFF042-2F20-3542-AEBF-68F7A356B7FB}"/>
                </a:ext>
              </a:extLst>
            </p:cNvPr>
            <p:cNvSpPr/>
            <p:nvPr/>
          </p:nvSpPr>
          <p:spPr>
            <a:xfrm rot="1799862">
              <a:off x="2529609" y="2366820"/>
              <a:ext cx="780829" cy="190500"/>
            </a:xfrm>
            <a:prstGeom prst="rightArrow">
              <a:avLst/>
            </a:prstGeom>
            <a:gradFill flip="none" rotWithShape="1">
              <a:gsLst>
                <a:gs pos="0">
                  <a:schemeClr val="bg1">
                    <a:alpha val="48000"/>
                  </a:schemeClr>
                </a:gs>
                <a:gs pos="100000">
                  <a:srgbClr val="011199"/>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sp>
        <p:nvSpPr>
          <p:cNvPr id="274" name="Freeform 95">
            <a:extLst>
              <a:ext uri="{FF2B5EF4-FFF2-40B4-BE49-F238E27FC236}">
                <a16:creationId xmlns:a16="http://schemas.microsoft.com/office/drawing/2014/main" id="{8D3DFAB1-B173-2B41-8696-E7AE73A78390}"/>
              </a:ext>
            </a:extLst>
          </p:cNvPr>
          <p:cNvSpPr>
            <a:spLocks/>
          </p:cNvSpPr>
          <p:nvPr/>
        </p:nvSpPr>
        <p:spPr bwMode="auto">
          <a:xfrm>
            <a:off x="6068173" y="3172859"/>
            <a:ext cx="4544256" cy="1101192"/>
          </a:xfrm>
          <a:custGeom>
            <a:avLst/>
            <a:gdLst>
              <a:gd name="T0" fmla="*/ 1397 w 3374"/>
              <a:gd name="T1" fmla="*/ 0 h 1668"/>
              <a:gd name="T2" fmla="*/ 104 w 3374"/>
              <a:gd name="T3" fmla="*/ 1445 h 1668"/>
              <a:gd name="T4" fmla="*/ 1294 w 3374"/>
              <a:gd name="T5" fmla="*/ 1418 h 1668"/>
              <a:gd name="T6" fmla="*/ 3374 w 3374"/>
              <a:gd name="T7" fmla="*/ 1445 h 1668"/>
              <a:gd name="T8" fmla="*/ 1585 w 3374"/>
              <a:gd name="T9" fmla="*/ 75 h 1668"/>
              <a:gd name="T10" fmla="*/ 1397 w 3374"/>
              <a:gd name="T11" fmla="*/ 0 h 1668"/>
              <a:gd name="T12" fmla="*/ 0 60000 65536"/>
              <a:gd name="T13" fmla="*/ 0 60000 65536"/>
              <a:gd name="T14" fmla="*/ 0 60000 65536"/>
              <a:gd name="T15" fmla="*/ 0 60000 65536"/>
              <a:gd name="T16" fmla="*/ 0 60000 65536"/>
              <a:gd name="T17" fmla="*/ 0 60000 65536"/>
              <a:gd name="connsiteX0" fmla="*/ 3852 w 9712"/>
              <a:gd name="connsiteY0" fmla="*/ 0 h 9452"/>
              <a:gd name="connsiteX1" fmla="*/ 20 w 9712"/>
              <a:gd name="connsiteY1" fmla="*/ 8663 h 9452"/>
              <a:gd name="connsiteX2" fmla="*/ 4918 w 9712"/>
              <a:gd name="connsiteY2" fmla="*/ 9234 h 9452"/>
              <a:gd name="connsiteX3" fmla="*/ 9712 w 9712"/>
              <a:gd name="connsiteY3" fmla="*/ 8663 h 9452"/>
              <a:gd name="connsiteX4" fmla="*/ 4410 w 9712"/>
              <a:gd name="connsiteY4" fmla="*/ 450 h 9452"/>
              <a:gd name="connsiteX5" fmla="*/ 3852 w 9712"/>
              <a:gd name="connsiteY5" fmla="*/ 0 h 9452"/>
              <a:gd name="connsiteX0" fmla="*/ 3945 w 9979"/>
              <a:gd name="connsiteY0" fmla="*/ 0 h 10000"/>
              <a:gd name="connsiteX1" fmla="*/ 0 w 9979"/>
              <a:gd name="connsiteY1" fmla="*/ 9165 h 10000"/>
              <a:gd name="connsiteX2" fmla="*/ 5043 w 9979"/>
              <a:gd name="connsiteY2" fmla="*/ 9769 h 10000"/>
              <a:gd name="connsiteX3" fmla="*/ 9979 w 9979"/>
              <a:gd name="connsiteY3" fmla="*/ 9165 h 10000"/>
              <a:gd name="connsiteX4" fmla="*/ 4520 w 9979"/>
              <a:gd name="connsiteY4" fmla="*/ 476 h 10000"/>
              <a:gd name="connsiteX5" fmla="*/ 3945 w 9979"/>
              <a:gd name="connsiteY5" fmla="*/ 0 h 10000"/>
              <a:gd name="connsiteX0" fmla="*/ 3953 w 10000"/>
              <a:gd name="connsiteY0" fmla="*/ 0 h 9782"/>
              <a:gd name="connsiteX1" fmla="*/ 0 w 10000"/>
              <a:gd name="connsiteY1" fmla="*/ 9165 h 9782"/>
              <a:gd name="connsiteX2" fmla="*/ 5054 w 10000"/>
              <a:gd name="connsiteY2" fmla="*/ 9769 h 9782"/>
              <a:gd name="connsiteX3" fmla="*/ 10000 w 10000"/>
              <a:gd name="connsiteY3" fmla="*/ 9165 h 9782"/>
              <a:gd name="connsiteX4" fmla="*/ 4530 w 10000"/>
              <a:gd name="connsiteY4" fmla="*/ 476 h 9782"/>
              <a:gd name="connsiteX5" fmla="*/ 3953 w 10000"/>
              <a:gd name="connsiteY5" fmla="*/ 0 h 9782"/>
              <a:gd name="connsiteX0" fmla="*/ 3953 w 10000"/>
              <a:gd name="connsiteY0" fmla="*/ 0 h 10509"/>
              <a:gd name="connsiteX1" fmla="*/ 0 w 10000"/>
              <a:gd name="connsiteY1" fmla="*/ 9369 h 10509"/>
              <a:gd name="connsiteX2" fmla="*/ 10000 w 10000"/>
              <a:gd name="connsiteY2" fmla="*/ 9369 h 10509"/>
              <a:gd name="connsiteX3" fmla="*/ 4530 w 10000"/>
              <a:gd name="connsiteY3" fmla="*/ 487 h 10509"/>
              <a:gd name="connsiteX4" fmla="*/ 3953 w 10000"/>
              <a:gd name="connsiteY4" fmla="*/ 0 h 10509"/>
              <a:gd name="connsiteX0" fmla="*/ 3953 w 10109"/>
              <a:gd name="connsiteY0" fmla="*/ 0 h 10566"/>
              <a:gd name="connsiteX1" fmla="*/ 0 w 10109"/>
              <a:gd name="connsiteY1" fmla="*/ 9369 h 10566"/>
              <a:gd name="connsiteX2" fmla="*/ 10109 w 10109"/>
              <a:gd name="connsiteY2" fmla="*/ 9482 h 10566"/>
              <a:gd name="connsiteX3" fmla="*/ 4530 w 10109"/>
              <a:gd name="connsiteY3" fmla="*/ 487 h 10566"/>
              <a:gd name="connsiteX4" fmla="*/ 3953 w 10109"/>
              <a:gd name="connsiteY4" fmla="*/ 0 h 10566"/>
              <a:gd name="connsiteX0" fmla="*/ 3953 w 10109"/>
              <a:gd name="connsiteY0" fmla="*/ 0 h 10168"/>
              <a:gd name="connsiteX1" fmla="*/ 0 w 10109"/>
              <a:gd name="connsiteY1" fmla="*/ 9369 h 10168"/>
              <a:gd name="connsiteX2" fmla="*/ 10109 w 10109"/>
              <a:gd name="connsiteY2" fmla="*/ 9482 h 10168"/>
              <a:gd name="connsiteX3" fmla="*/ 4530 w 10109"/>
              <a:gd name="connsiteY3" fmla="*/ 487 h 10168"/>
              <a:gd name="connsiteX4" fmla="*/ 3953 w 10109"/>
              <a:gd name="connsiteY4" fmla="*/ 0 h 10168"/>
              <a:gd name="connsiteX0" fmla="*/ 3953 w 10109"/>
              <a:gd name="connsiteY0" fmla="*/ 0 h 9677"/>
              <a:gd name="connsiteX1" fmla="*/ 0 w 10109"/>
              <a:gd name="connsiteY1" fmla="*/ 9369 h 9677"/>
              <a:gd name="connsiteX2" fmla="*/ 10109 w 10109"/>
              <a:gd name="connsiteY2" fmla="*/ 9482 h 9677"/>
              <a:gd name="connsiteX3" fmla="*/ 4530 w 10109"/>
              <a:gd name="connsiteY3" fmla="*/ 487 h 9677"/>
              <a:gd name="connsiteX4" fmla="*/ 3953 w 10109"/>
              <a:gd name="connsiteY4" fmla="*/ 0 h 9677"/>
              <a:gd name="connsiteX0" fmla="*/ 3948 w 10038"/>
              <a:gd name="connsiteY0" fmla="*/ 0 h 10000"/>
              <a:gd name="connsiteX1" fmla="*/ 38 w 10038"/>
              <a:gd name="connsiteY1" fmla="*/ 9682 h 10000"/>
              <a:gd name="connsiteX2" fmla="*/ 10038 w 10038"/>
              <a:gd name="connsiteY2" fmla="*/ 9798 h 10000"/>
              <a:gd name="connsiteX3" fmla="*/ 4519 w 10038"/>
              <a:gd name="connsiteY3" fmla="*/ 503 h 10000"/>
              <a:gd name="connsiteX4" fmla="*/ 3948 w 10038"/>
              <a:gd name="connsiteY4" fmla="*/ 0 h 10000"/>
              <a:gd name="connsiteX0" fmla="*/ 66 w 11856"/>
              <a:gd name="connsiteY0" fmla="*/ 6001 h 9510"/>
              <a:gd name="connsiteX1" fmla="*/ 1856 w 11856"/>
              <a:gd name="connsiteY1" fmla="*/ 9192 h 9510"/>
              <a:gd name="connsiteX2" fmla="*/ 11856 w 11856"/>
              <a:gd name="connsiteY2" fmla="*/ 9308 h 9510"/>
              <a:gd name="connsiteX3" fmla="*/ 6337 w 11856"/>
              <a:gd name="connsiteY3" fmla="*/ 13 h 9510"/>
              <a:gd name="connsiteX4" fmla="*/ 66 w 11856"/>
              <a:gd name="connsiteY4" fmla="*/ 6001 h 9510"/>
              <a:gd name="connsiteX0" fmla="*/ 0 w 9944"/>
              <a:gd name="connsiteY0" fmla="*/ 6309 h 9999"/>
              <a:gd name="connsiteX1" fmla="*/ 1509 w 9944"/>
              <a:gd name="connsiteY1" fmla="*/ 9665 h 9999"/>
              <a:gd name="connsiteX2" fmla="*/ 9944 w 9944"/>
              <a:gd name="connsiteY2" fmla="*/ 9787 h 9999"/>
              <a:gd name="connsiteX3" fmla="*/ 5289 w 9944"/>
              <a:gd name="connsiteY3" fmla="*/ 13 h 9999"/>
              <a:gd name="connsiteX4" fmla="*/ 0 w 9944"/>
              <a:gd name="connsiteY4" fmla="*/ 6309 h 9999"/>
              <a:gd name="connsiteX0" fmla="*/ 0 w 10061"/>
              <a:gd name="connsiteY0" fmla="*/ 6556 h 10000"/>
              <a:gd name="connsiteX1" fmla="*/ 1578 w 10061"/>
              <a:gd name="connsiteY1" fmla="*/ 9666 h 10000"/>
              <a:gd name="connsiteX2" fmla="*/ 10061 w 10061"/>
              <a:gd name="connsiteY2" fmla="*/ 9788 h 10000"/>
              <a:gd name="connsiteX3" fmla="*/ 5380 w 10061"/>
              <a:gd name="connsiteY3" fmla="*/ 13 h 10000"/>
              <a:gd name="connsiteX4" fmla="*/ 0 w 10061"/>
              <a:gd name="connsiteY4" fmla="*/ 6556 h 10000"/>
              <a:gd name="connsiteX0" fmla="*/ 0 w 10061"/>
              <a:gd name="connsiteY0" fmla="*/ 934 h 4378"/>
              <a:gd name="connsiteX1" fmla="*/ 1578 w 10061"/>
              <a:gd name="connsiteY1" fmla="*/ 4044 h 4378"/>
              <a:gd name="connsiteX2" fmla="*/ 10061 w 10061"/>
              <a:gd name="connsiteY2" fmla="*/ 4166 h 4378"/>
              <a:gd name="connsiteX3" fmla="*/ 1586 w 10061"/>
              <a:gd name="connsiteY3" fmla="*/ 49 h 4378"/>
              <a:gd name="connsiteX4" fmla="*/ 0 w 10061"/>
              <a:gd name="connsiteY4" fmla="*/ 934 h 4378"/>
              <a:gd name="connsiteX0" fmla="*/ 0 w 10000"/>
              <a:gd name="connsiteY0" fmla="*/ 2132 h 10000"/>
              <a:gd name="connsiteX1" fmla="*/ 1568 w 10000"/>
              <a:gd name="connsiteY1" fmla="*/ 9236 h 10000"/>
              <a:gd name="connsiteX2" fmla="*/ 10000 w 10000"/>
              <a:gd name="connsiteY2" fmla="*/ 9515 h 10000"/>
              <a:gd name="connsiteX3" fmla="*/ 1576 w 10000"/>
              <a:gd name="connsiteY3" fmla="*/ 111 h 10000"/>
              <a:gd name="connsiteX4" fmla="*/ 0 w 10000"/>
              <a:gd name="connsiteY4" fmla="*/ 2132 h 10000"/>
              <a:gd name="connsiteX0" fmla="*/ 0 w 10000"/>
              <a:gd name="connsiteY0" fmla="*/ 2132 h 10000"/>
              <a:gd name="connsiteX1" fmla="*/ 1568 w 10000"/>
              <a:gd name="connsiteY1" fmla="*/ 9236 h 10000"/>
              <a:gd name="connsiteX2" fmla="*/ 10000 w 10000"/>
              <a:gd name="connsiteY2" fmla="*/ 9515 h 10000"/>
              <a:gd name="connsiteX3" fmla="*/ 1576 w 10000"/>
              <a:gd name="connsiteY3" fmla="*/ 111 h 10000"/>
              <a:gd name="connsiteX4" fmla="*/ 0 w 10000"/>
              <a:gd name="connsiteY4" fmla="*/ 2132 h 10000"/>
              <a:gd name="connsiteX0" fmla="*/ 0 w 10000"/>
              <a:gd name="connsiteY0" fmla="*/ 2021 h 9889"/>
              <a:gd name="connsiteX1" fmla="*/ 1568 w 10000"/>
              <a:gd name="connsiteY1" fmla="*/ 9125 h 9889"/>
              <a:gd name="connsiteX2" fmla="*/ 10000 w 10000"/>
              <a:gd name="connsiteY2" fmla="*/ 9404 h 9889"/>
              <a:gd name="connsiteX3" fmla="*/ 1576 w 10000"/>
              <a:gd name="connsiteY3" fmla="*/ 0 h 9889"/>
              <a:gd name="connsiteX4" fmla="*/ 0 w 10000"/>
              <a:gd name="connsiteY4" fmla="*/ 2021 h 9889"/>
              <a:gd name="connsiteX0" fmla="*/ 0 w 10000"/>
              <a:gd name="connsiteY0" fmla="*/ 2044 h 10000"/>
              <a:gd name="connsiteX1" fmla="*/ 1568 w 10000"/>
              <a:gd name="connsiteY1" fmla="*/ 9227 h 10000"/>
              <a:gd name="connsiteX2" fmla="*/ 10000 w 10000"/>
              <a:gd name="connsiteY2" fmla="*/ 9510 h 10000"/>
              <a:gd name="connsiteX3" fmla="*/ 1576 w 10000"/>
              <a:gd name="connsiteY3" fmla="*/ 0 h 10000"/>
              <a:gd name="connsiteX4" fmla="*/ 0 w 10000"/>
              <a:gd name="connsiteY4" fmla="*/ 2044 h 10000"/>
              <a:gd name="connsiteX0" fmla="*/ 0 w 10000"/>
              <a:gd name="connsiteY0" fmla="*/ 766 h 8722"/>
              <a:gd name="connsiteX1" fmla="*/ 1568 w 10000"/>
              <a:gd name="connsiteY1" fmla="*/ 7949 h 8722"/>
              <a:gd name="connsiteX2" fmla="*/ 10000 w 10000"/>
              <a:gd name="connsiteY2" fmla="*/ 8232 h 8722"/>
              <a:gd name="connsiteX3" fmla="*/ 299 w 10000"/>
              <a:gd name="connsiteY3" fmla="*/ 0 h 8722"/>
              <a:gd name="connsiteX4" fmla="*/ 0 w 10000"/>
              <a:gd name="connsiteY4" fmla="*/ 766 h 8722"/>
              <a:gd name="connsiteX0" fmla="*/ 0 w 10000"/>
              <a:gd name="connsiteY0" fmla="*/ 878 h 10000"/>
              <a:gd name="connsiteX1" fmla="*/ 1568 w 10000"/>
              <a:gd name="connsiteY1" fmla="*/ 9114 h 10000"/>
              <a:gd name="connsiteX2" fmla="*/ 10000 w 10000"/>
              <a:gd name="connsiteY2" fmla="*/ 9438 h 10000"/>
              <a:gd name="connsiteX3" fmla="*/ 299 w 10000"/>
              <a:gd name="connsiteY3" fmla="*/ 0 h 10000"/>
              <a:gd name="connsiteX4" fmla="*/ 0 w 10000"/>
              <a:gd name="connsiteY4" fmla="*/ 878 h 10000"/>
              <a:gd name="connsiteX0" fmla="*/ 0 w 10000"/>
              <a:gd name="connsiteY0" fmla="*/ 878 h 10000"/>
              <a:gd name="connsiteX1" fmla="*/ 1568 w 10000"/>
              <a:gd name="connsiteY1" fmla="*/ 9114 h 10000"/>
              <a:gd name="connsiteX2" fmla="*/ 10000 w 10000"/>
              <a:gd name="connsiteY2" fmla="*/ 9438 h 10000"/>
              <a:gd name="connsiteX3" fmla="*/ 299 w 10000"/>
              <a:gd name="connsiteY3" fmla="*/ 0 h 10000"/>
              <a:gd name="connsiteX4" fmla="*/ 0 w 10000"/>
              <a:gd name="connsiteY4" fmla="*/ 878 h 10000"/>
              <a:gd name="connsiteX0" fmla="*/ 0 w 10000"/>
              <a:gd name="connsiteY0" fmla="*/ 3621 h 12743"/>
              <a:gd name="connsiteX1" fmla="*/ 1568 w 10000"/>
              <a:gd name="connsiteY1" fmla="*/ 11857 h 12743"/>
              <a:gd name="connsiteX2" fmla="*/ 10000 w 10000"/>
              <a:gd name="connsiteY2" fmla="*/ 12181 h 12743"/>
              <a:gd name="connsiteX3" fmla="*/ 223 w 10000"/>
              <a:gd name="connsiteY3" fmla="*/ 0 h 12743"/>
              <a:gd name="connsiteX4" fmla="*/ 0 w 10000"/>
              <a:gd name="connsiteY4" fmla="*/ 3621 h 12743"/>
              <a:gd name="connsiteX0" fmla="*/ 0 w 9975"/>
              <a:gd name="connsiteY0" fmla="*/ 4071 h 12743"/>
              <a:gd name="connsiteX1" fmla="*/ 1543 w 9975"/>
              <a:gd name="connsiteY1" fmla="*/ 11857 h 12743"/>
              <a:gd name="connsiteX2" fmla="*/ 9975 w 9975"/>
              <a:gd name="connsiteY2" fmla="*/ 12181 h 12743"/>
              <a:gd name="connsiteX3" fmla="*/ 198 w 9975"/>
              <a:gd name="connsiteY3" fmla="*/ 0 h 12743"/>
              <a:gd name="connsiteX4" fmla="*/ 0 w 9975"/>
              <a:gd name="connsiteY4" fmla="*/ 4071 h 12743"/>
              <a:gd name="connsiteX0" fmla="*/ 0 w 10000"/>
              <a:gd name="connsiteY0" fmla="*/ 3195 h 10158"/>
              <a:gd name="connsiteX1" fmla="*/ 1564 w 10000"/>
              <a:gd name="connsiteY1" fmla="*/ 9623 h 10158"/>
              <a:gd name="connsiteX2" fmla="*/ 10000 w 10000"/>
              <a:gd name="connsiteY2" fmla="*/ 9559 h 10158"/>
              <a:gd name="connsiteX3" fmla="*/ 198 w 10000"/>
              <a:gd name="connsiteY3" fmla="*/ 0 h 10158"/>
              <a:gd name="connsiteX4" fmla="*/ 0 w 10000"/>
              <a:gd name="connsiteY4" fmla="*/ 3195 h 10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158">
                <a:moveTo>
                  <a:pt x="0" y="3195"/>
                </a:moveTo>
                <a:cubicBezTo>
                  <a:pt x="1468" y="8160"/>
                  <a:pt x="1171" y="7364"/>
                  <a:pt x="1564" y="9623"/>
                </a:cubicBezTo>
                <a:cubicBezTo>
                  <a:pt x="4053" y="10463"/>
                  <a:pt x="6106" y="10217"/>
                  <a:pt x="10000" y="9559"/>
                </a:cubicBezTo>
                <a:cubicBezTo>
                  <a:pt x="5956" y="7036"/>
                  <a:pt x="5102" y="6655"/>
                  <a:pt x="198" y="0"/>
                </a:cubicBezTo>
                <a:cubicBezTo>
                  <a:pt x="190" y="370"/>
                  <a:pt x="110" y="3058"/>
                  <a:pt x="0" y="3195"/>
                </a:cubicBez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B5C6F506-D4B2-2F48-B517-CECE0BDE4622}"/>
              </a:ext>
            </a:extLst>
          </p:cNvPr>
          <p:cNvGrpSpPr/>
          <p:nvPr/>
        </p:nvGrpSpPr>
        <p:grpSpPr>
          <a:xfrm>
            <a:off x="6768233" y="3686981"/>
            <a:ext cx="4262981" cy="1287589"/>
            <a:chOff x="6006234" y="5127854"/>
            <a:chExt cx="4262981" cy="1287589"/>
          </a:xfrm>
        </p:grpSpPr>
        <p:sp>
          <p:nvSpPr>
            <p:cNvPr id="276" name="Rectangle 98">
              <a:extLst>
                <a:ext uri="{FF2B5EF4-FFF2-40B4-BE49-F238E27FC236}">
                  <a16:creationId xmlns:a16="http://schemas.microsoft.com/office/drawing/2014/main" id="{2054129D-824B-5344-8E0B-EABE7500475F}"/>
                </a:ext>
              </a:extLst>
            </p:cNvPr>
            <p:cNvSpPr>
              <a:spLocks noChangeArrowheads="1"/>
            </p:cNvSpPr>
            <p:nvPr/>
          </p:nvSpPr>
          <p:spPr bwMode="auto">
            <a:xfrm>
              <a:off x="6006234" y="5651006"/>
              <a:ext cx="3872057" cy="427037"/>
            </a:xfrm>
            <a:prstGeom prst="rect">
              <a:avLst/>
            </a:prstGeom>
            <a:solidFill>
              <a:srgbClr val="37CC99"/>
            </a:solidFill>
            <a:ln w="9525">
              <a:solidFill>
                <a:schemeClr val="bg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7" name="Text Box 97">
              <a:extLst>
                <a:ext uri="{FF2B5EF4-FFF2-40B4-BE49-F238E27FC236}">
                  <a16:creationId xmlns:a16="http://schemas.microsoft.com/office/drawing/2014/main" id="{503A90C1-9EFB-CE45-9EB5-047998889920}"/>
                </a:ext>
              </a:extLst>
            </p:cNvPr>
            <p:cNvSpPr txBox="1">
              <a:spLocks noChangeArrowheads="1"/>
            </p:cNvSpPr>
            <p:nvPr/>
          </p:nvSpPr>
          <p:spPr bwMode="auto">
            <a:xfrm>
              <a:off x="6329923" y="5668446"/>
              <a:ext cx="153413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end. MAC R1</a:t>
              </a:r>
            </a:p>
          </p:txBody>
        </p:sp>
        <p:sp>
          <p:nvSpPr>
            <p:cNvPr id="278" name="Line 99">
              <a:extLst>
                <a:ext uri="{FF2B5EF4-FFF2-40B4-BE49-F238E27FC236}">
                  <a16:creationId xmlns:a16="http://schemas.microsoft.com/office/drawing/2014/main" id="{D942D462-67C1-CF41-A18D-5974FFBD2C51}"/>
                </a:ext>
              </a:extLst>
            </p:cNvPr>
            <p:cNvSpPr>
              <a:spLocks noChangeShapeType="1"/>
            </p:cNvSpPr>
            <p:nvPr/>
          </p:nvSpPr>
          <p:spPr bwMode="auto">
            <a:xfrm>
              <a:off x="6326909" y="5651006"/>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Line 100">
              <a:extLst>
                <a:ext uri="{FF2B5EF4-FFF2-40B4-BE49-F238E27FC236}">
                  <a16:creationId xmlns:a16="http://schemas.microsoft.com/office/drawing/2014/main" id="{B8155F34-9B46-AD43-839C-595546281BBC}"/>
                </a:ext>
              </a:extLst>
            </p:cNvPr>
            <p:cNvSpPr>
              <a:spLocks noChangeShapeType="1"/>
            </p:cNvSpPr>
            <p:nvPr/>
          </p:nvSpPr>
          <p:spPr bwMode="auto">
            <a:xfrm>
              <a:off x="7850909" y="5651006"/>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Line 101">
              <a:extLst>
                <a:ext uri="{FF2B5EF4-FFF2-40B4-BE49-F238E27FC236}">
                  <a16:creationId xmlns:a16="http://schemas.microsoft.com/office/drawing/2014/main" id="{5ABC89EB-D0EA-1B43-B0FA-FCC2EA53E26D}"/>
                </a:ext>
              </a:extLst>
            </p:cNvPr>
            <p:cNvSpPr>
              <a:spLocks noChangeShapeType="1"/>
            </p:cNvSpPr>
            <p:nvPr/>
          </p:nvSpPr>
          <p:spPr bwMode="auto">
            <a:xfrm>
              <a:off x="9374909" y="5651006"/>
              <a:ext cx="0" cy="428625"/>
            </a:xfrm>
            <a:prstGeom prst="line">
              <a:avLst/>
            </a:prstGeom>
            <a:noFill/>
            <a:ln w="9525">
              <a:solidFill>
                <a:schemeClr val="bg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109">
              <a:extLst>
                <a:ext uri="{FF2B5EF4-FFF2-40B4-BE49-F238E27FC236}">
                  <a16:creationId xmlns:a16="http://schemas.microsoft.com/office/drawing/2014/main" id="{3AB1364D-3D42-A745-AD15-8892A9203549}"/>
                </a:ext>
              </a:extLst>
            </p:cNvPr>
            <p:cNvSpPr>
              <a:spLocks/>
            </p:cNvSpPr>
            <p:nvPr/>
          </p:nvSpPr>
          <p:spPr bwMode="auto">
            <a:xfrm>
              <a:off x="6079259" y="5587506"/>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Freeform 110">
              <a:extLst>
                <a:ext uri="{FF2B5EF4-FFF2-40B4-BE49-F238E27FC236}">
                  <a16:creationId xmlns:a16="http://schemas.microsoft.com/office/drawing/2014/main" id="{0FAF8692-1DCB-1749-9859-0620715A452F}"/>
                </a:ext>
              </a:extLst>
            </p:cNvPr>
            <p:cNvSpPr>
              <a:spLocks/>
            </p:cNvSpPr>
            <p:nvPr/>
          </p:nvSpPr>
          <p:spPr bwMode="auto">
            <a:xfrm>
              <a:off x="6158634" y="5587506"/>
              <a:ext cx="76200" cy="180975"/>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Text Box 120">
              <a:extLst>
                <a:ext uri="{FF2B5EF4-FFF2-40B4-BE49-F238E27FC236}">
                  <a16:creationId xmlns:a16="http://schemas.microsoft.com/office/drawing/2014/main" id="{9306CA36-D876-0445-8578-5CD27088619D}"/>
                </a:ext>
              </a:extLst>
            </p:cNvPr>
            <p:cNvSpPr txBox="1">
              <a:spLocks noChangeArrowheads="1"/>
            </p:cNvSpPr>
            <p:nvPr/>
          </p:nvSpPr>
          <p:spPr bwMode="auto">
            <a:xfrm>
              <a:off x="6428654" y="6076889"/>
              <a:ext cx="145527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end. MAC </a:t>
              </a:r>
              <a:r>
                <a:rPr kumimoji="0" lang="en-US" sz="16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Arial" charset="0"/>
                </a:rPr>
                <a:t>dest</a:t>
              </a: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a:t>
              </a:r>
            </a:p>
          </p:txBody>
        </p:sp>
        <p:sp>
          <p:nvSpPr>
            <p:cNvPr id="286" name="Text Box 121">
              <a:extLst>
                <a:ext uri="{FF2B5EF4-FFF2-40B4-BE49-F238E27FC236}">
                  <a16:creationId xmlns:a16="http://schemas.microsoft.com/office/drawing/2014/main" id="{6F530F5A-E5CF-0A42-B630-34F70C712BD0}"/>
                </a:ext>
              </a:extLst>
            </p:cNvPr>
            <p:cNvSpPr txBox="1">
              <a:spLocks noChangeArrowheads="1"/>
            </p:cNvSpPr>
            <p:nvPr/>
          </p:nvSpPr>
          <p:spPr bwMode="auto">
            <a:xfrm>
              <a:off x="7833604" y="6059588"/>
              <a:ext cx="163538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prstClr val="black"/>
                  </a:solidFill>
                  <a:latin typeface="Calibri" panose="020F0502020204030204"/>
                  <a:cs typeface="Arial" charset="0"/>
                </a:rPr>
                <a:t>end. MAC </a:t>
              </a:r>
              <a:r>
                <a:rPr lang="en-US" sz="1600" dirty="0" err="1">
                  <a:solidFill>
                    <a:prstClr val="black"/>
                  </a:solidFill>
                  <a:latin typeface="Calibri" panose="020F0502020204030204"/>
                  <a:cs typeface="Arial" charset="0"/>
                </a:rPr>
                <a:t>origem</a:t>
              </a:r>
              <a:endPar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endParaRPr>
            </a:p>
          </p:txBody>
        </p:sp>
        <p:sp>
          <p:nvSpPr>
            <p:cNvPr id="288" name="Text Box 123">
              <a:extLst>
                <a:ext uri="{FF2B5EF4-FFF2-40B4-BE49-F238E27FC236}">
                  <a16:creationId xmlns:a16="http://schemas.microsoft.com/office/drawing/2014/main" id="{44EC8747-7E4F-994A-BBDB-60F53B156CBB}"/>
                </a:ext>
              </a:extLst>
            </p:cNvPr>
            <p:cNvSpPr txBox="1">
              <a:spLocks noChangeArrowheads="1"/>
            </p:cNvSpPr>
            <p:nvPr/>
          </p:nvSpPr>
          <p:spPr bwMode="auto">
            <a:xfrm>
              <a:off x="7655936" y="5127854"/>
              <a:ext cx="261327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Quadro 802.</a:t>
              </a:r>
              <a:r>
                <a:rPr kumimoji="0" lang="en-US" sz="20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Arial" charset="0"/>
                </a:rPr>
                <a:t>3 Ethernet</a:t>
              </a:r>
              <a:endPar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endParaRPr>
            </a:p>
          </p:txBody>
        </p:sp>
        <p:grpSp>
          <p:nvGrpSpPr>
            <p:cNvPr id="290" name="Group 106">
              <a:extLst>
                <a:ext uri="{FF2B5EF4-FFF2-40B4-BE49-F238E27FC236}">
                  <a16:creationId xmlns:a16="http://schemas.microsoft.com/office/drawing/2014/main" id="{50A4880A-F6B6-C848-8B6A-BA6069E26379}"/>
                </a:ext>
              </a:extLst>
            </p:cNvPr>
            <p:cNvGrpSpPr>
              <a:grpSpLocks/>
            </p:cNvGrpSpPr>
            <p:nvPr/>
          </p:nvGrpSpPr>
          <p:grpSpPr bwMode="auto">
            <a:xfrm>
              <a:off x="6079259" y="5984381"/>
              <a:ext cx="155575" cy="180975"/>
              <a:chOff x="1308" y="3186"/>
              <a:chExt cx="98" cy="114"/>
            </a:xfrm>
          </p:grpSpPr>
          <p:sp>
            <p:nvSpPr>
              <p:cNvPr id="301" name="Freeform 103">
                <a:extLst>
                  <a:ext uri="{FF2B5EF4-FFF2-40B4-BE49-F238E27FC236}">
                    <a16:creationId xmlns:a16="http://schemas.microsoft.com/office/drawing/2014/main" id="{E674A07B-5999-F04A-8DAF-6D062B87B219}"/>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04">
                <a:extLst>
                  <a:ext uri="{FF2B5EF4-FFF2-40B4-BE49-F238E27FC236}">
                    <a16:creationId xmlns:a16="http://schemas.microsoft.com/office/drawing/2014/main" id="{E747EB20-D4B2-C24D-AE0D-70BF4BDC4BCB}"/>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108">
              <a:extLst>
                <a:ext uri="{FF2B5EF4-FFF2-40B4-BE49-F238E27FC236}">
                  <a16:creationId xmlns:a16="http://schemas.microsoft.com/office/drawing/2014/main" id="{DE6CFC50-D52A-C14C-9CED-A1B31DA76898}"/>
                </a:ext>
              </a:extLst>
            </p:cNvPr>
            <p:cNvSpPr>
              <a:spLocks noChangeArrowheads="1"/>
            </p:cNvSpPr>
            <p:nvPr/>
          </p:nvSpPr>
          <p:spPr bwMode="auto">
            <a:xfrm>
              <a:off x="9563939" y="5660497"/>
              <a:ext cx="98425" cy="45719"/>
            </a:xfrm>
            <a:prstGeom prst="rect">
              <a:avLst/>
            </a:prstGeom>
            <a:solidFill>
              <a:srgbClr val="37CC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93" name="Group 111">
              <a:extLst>
                <a:ext uri="{FF2B5EF4-FFF2-40B4-BE49-F238E27FC236}">
                  <a16:creationId xmlns:a16="http://schemas.microsoft.com/office/drawing/2014/main" id="{693E5EF3-D758-FD49-92AB-8D7115C68D74}"/>
                </a:ext>
              </a:extLst>
            </p:cNvPr>
            <p:cNvGrpSpPr>
              <a:grpSpLocks/>
            </p:cNvGrpSpPr>
            <p:nvPr/>
          </p:nvGrpSpPr>
          <p:grpSpPr bwMode="auto">
            <a:xfrm>
              <a:off x="9538539" y="5595092"/>
              <a:ext cx="155575" cy="180975"/>
              <a:chOff x="1308" y="3186"/>
              <a:chExt cx="98" cy="114"/>
            </a:xfrm>
          </p:grpSpPr>
          <p:sp>
            <p:nvSpPr>
              <p:cNvPr id="299" name="Freeform 113">
                <a:extLst>
                  <a:ext uri="{FF2B5EF4-FFF2-40B4-BE49-F238E27FC236}">
                    <a16:creationId xmlns:a16="http://schemas.microsoft.com/office/drawing/2014/main" id="{4FA8A3B1-9397-EB4B-A890-1C5784F2F884}"/>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4">
                <a:extLst>
                  <a:ext uri="{FF2B5EF4-FFF2-40B4-BE49-F238E27FC236}">
                    <a16:creationId xmlns:a16="http://schemas.microsoft.com/office/drawing/2014/main" id="{CB4B9DC2-5FF6-0F4E-872C-579E8A0E2DBF}"/>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4" name="Group 116">
              <a:extLst>
                <a:ext uri="{FF2B5EF4-FFF2-40B4-BE49-F238E27FC236}">
                  <a16:creationId xmlns:a16="http://schemas.microsoft.com/office/drawing/2014/main" id="{6E743344-CBA3-A94A-85D7-5A2C4050B954}"/>
                </a:ext>
              </a:extLst>
            </p:cNvPr>
            <p:cNvGrpSpPr>
              <a:grpSpLocks/>
            </p:cNvGrpSpPr>
            <p:nvPr/>
          </p:nvGrpSpPr>
          <p:grpSpPr bwMode="auto">
            <a:xfrm>
              <a:off x="9548064" y="5995142"/>
              <a:ext cx="155575" cy="180975"/>
              <a:chOff x="1308" y="3186"/>
              <a:chExt cx="98" cy="114"/>
            </a:xfrm>
          </p:grpSpPr>
          <p:sp>
            <p:nvSpPr>
              <p:cNvPr id="297" name="Freeform 118">
                <a:extLst>
                  <a:ext uri="{FF2B5EF4-FFF2-40B4-BE49-F238E27FC236}">
                    <a16:creationId xmlns:a16="http://schemas.microsoft.com/office/drawing/2014/main" id="{FB7C593C-D274-8E48-B89D-13D998D449DA}"/>
                  </a:ext>
                </a:extLst>
              </p:cNvPr>
              <p:cNvSpPr>
                <a:spLocks/>
              </p:cNvSpPr>
              <p:nvPr/>
            </p:nvSpPr>
            <p:spPr bwMode="auto">
              <a:xfrm>
                <a:off x="130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19">
                <a:extLst>
                  <a:ext uri="{FF2B5EF4-FFF2-40B4-BE49-F238E27FC236}">
                    <a16:creationId xmlns:a16="http://schemas.microsoft.com/office/drawing/2014/main" id="{8D2EC2B4-3A1C-1D4D-85C2-9A5DF63C5315}"/>
                  </a:ext>
                </a:extLst>
              </p:cNvPr>
              <p:cNvSpPr>
                <a:spLocks/>
              </p:cNvSpPr>
              <p:nvPr/>
            </p:nvSpPr>
            <p:spPr bwMode="auto">
              <a:xfrm>
                <a:off x="1358" y="3186"/>
                <a:ext cx="48" cy="114"/>
              </a:xfrm>
              <a:custGeom>
                <a:avLst/>
                <a:gdLst>
                  <a:gd name="T0" fmla="*/ 15 w 60"/>
                  <a:gd name="T1" fmla="*/ 0 h 150"/>
                  <a:gd name="T2" fmla="*/ 3 w 60"/>
                  <a:gd name="T3" fmla="*/ 9 h 150"/>
                  <a:gd name="T4" fmla="*/ 12 w 60"/>
                  <a:gd name="T5" fmla="*/ 16 h 150"/>
                  <a:gd name="T6" fmla="*/ 0 w 60"/>
                  <a:gd name="T7" fmla="*/ 29 h 1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50">
                    <a:moveTo>
                      <a:pt x="60" y="0"/>
                    </a:moveTo>
                    <a:cubicBezTo>
                      <a:pt x="37" y="17"/>
                      <a:pt x="14" y="34"/>
                      <a:pt x="12" y="48"/>
                    </a:cubicBezTo>
                    <a:cubicBezTo>
                      <a:pt x="10" y="62"/>
                      <a:pt x="50" y="67"/>
                      <a:pt x="48" y="84"/>
                    </a:cubicBezTo>
                    <a:cubicBezTo>
                      <a:pt x="46" y="101"/>
                      <a:pt x="8" y="139"/>
                      <a:pt x="0" y="150"/>
                    </a:cubicBezTo>
                  </a:path>
                </a:pathLst>
              </a:custGeom>
              <a:noFill/>
              <a:ln w="19050" cap="flat" cmpd="sng">
                <a:solidFill>
                  <a:schemeClr val="tx1"/>
                </a:solidFill>
                <a:prstDash val="solid"/>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6" name="Text Box 97">
              <a:extLst>
                <a:ext uri="{FF2B5EF4-FFF2-40B4-BE49-F238E27FC236}">
                  <a16:creationId xmlns:a16="http://schemas.microsoft.com/office/drawing/2014/main" id="{E3F43EF0-B1BC-BD4D-A49F-AB61AEBECCA1}"/>
                </a:ext>
              </a:extLst>
            </p:cNvPr>
            <p:cNvSpPr txBox="1">
              <a:spLocks noChangeArrowheads="1"/>
            </p:cNvSpPr>
            <p:nvPr/>
          </p:nvSpPr>
          <p:spPr bwMode="auto">
            <a:xfrm>
              <a:off x="7832294" y="5666851"/>
              <a:ext cx="155497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end. MAC H1</a:t>
              </a:r>
            </a:p>
          </p:txBody>
        </p:sp>
      </p:grpSp>
      <p:grpSp>
        <p:nvGrpSpPr>
          <p:cNvPr id="267" name="Group 266">
            <a:extLst>
              <a:ext uri="{FF2B5EF4-FFF2-40B4-BE49-F238E27FC236}">
                <a16:creationId xmlns:a16="http://schemas.microsoft.com/office/drawing/2014/main" id="{3CA38E7A-FC0F-6C42-8DD4-233196E59530}"/>
              </a:ext>
            </a:extLst>
          </p:cNvPr>
          <p:cNvGrpSpPr/>
          <p:nvPr/>
        </p:nvGrpSpPr>
        <p:grpSpPr>
          <a:xfrm>
            <a:off x="5698628" y="2762261"/>
            <a:ext cx="780829" cy="768052"/>
            <a:chOff x="2503903" y="2308065"/>
            <a:chExt cx="780829" cy="768052"/>
          </a:xfrm>
        </p:grpSpPr>
        <p:grpSp>
          <p:nvGrpSpPr>
            <p:cNvPr id="268" name="Group 201">
              <a:extLst>
                <a:ext uri="{FF2B5EF4-FFF2-40B4-BE49-F238E27FC236}">
                  <a16:creationId xmlns:a16="http://schemas.microsoft.com/office/drawing/2014/main" id="{C8F461B9-B587-5B42-A071-B814C485175A}"/>
                </a:ext>
              </a:extLst>
            </p:cNvPr>
            <p:cNvGrpSpPr>
              <a:grpSpLocks/>
            </p:cNvGrpSpPr>
            <p:nvPr/>
          </p:nvGrpSpPr>
          <p:grpSpPr bwMode="auto">
            <a:xfrm>
              <a:off x="2562121" y="2510967"/>
              <a:ext cx="409575" cy="565150"/>
              <a:chOff x="375561" y="297711"/>
              <a:chExt cx="1252683" cy="2138362"/>
            </a:xfrm>
          </p:grpSpPr>
          <p:sp>
            <p:nvSpPr>
              <p:cNvPr id="270" name="Freeform 269">
                <a:extLst>
                  <a:ext uri="{FF2B5EF4-FFF2-40B4-BE49-F238E27FC236}">
                    <a16:creationId xmlns:a16="http://schemas.microsoft.com/office/drawing/2014/main" id="{7677FA0C-FC02-EC40-8C41-900467A289CC}"/>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81413985-B0EB-8C49-979D-3E27D22DC910}"/>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2" name="Rectangle 271">
                <a:extLst>
                  <a:ext uri="{FF2B5EF4-FFF2-40B4-BE49-F238E27FC236}">
                    <a16:creationId xmlns:a16="http://schemas.microsoft.com/office/drawing/2014/main" id="{8196084B-5FBD-5D4C-BD9B-EFB4F3348461}"/>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269" name="Right Arrow 268">
              <a:extLst>
                <a:ext uri="{FF2B5EF4-FFF2-40B4-BE49-F238E27FC236}">
                  <a16:creationId xmlns:a16="http://schemas.microsoft.com/office/drawing/2014/main" id="{A10FF69E-EA7D-3C46-9A1C-E99FF9395C03}"/>
                </a:ext>
              </a:extLst>
            </p:cNvPr>
            <p:cNvSpPr/>
            <p:nvPr/>
          </p:nvSpPr>
          <p:spPr>
            <a:xfrm>
              <a:off x="2503903" y="2308065"/>
              <a:ext cx="780829" cy="190500"/>
            </a:xfrm>
            <a:prstGeom prst="rightArrow">
              <a:avLst/>
            </a:prstGeom>
            <a:gradFill flip="none" rotWithShape="1">
              <a:gsLst>
                <a:gs pos="0">
                  <a:schemeClr val="bg1">
                    <a:alpha val="48000"/>
                  </a:schemeClr>
                </a:gs>
                <a:gs pos="100000">
                  <a:srgbClr val="011199"/>
                </a:gs>
              </a:gsLst>
              <a:lin ang="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sp>
        <p:nvSpPr>
          <p:cNvPr id="5" name="Slide Number Placeholder 4">
            <a:extLst>
              <a:ext uri="{FF2B5EF4-FFF2-40B4-BE49-F238E27FC236}">
                <a16:creationId xmlns:a16="http://schemas.microsoft.com/office/drawing/2014/main" id="{9200B38A-433F-B122-81C1-2167F956374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73</a:t>
            </a:fld>
            <a:endParaRPr lang="en-US" dirty="0"/>
          </a:p>
        </p:txBody>
      </p:sp>
    </p:spTree>
    <p:extLst>
      <p:ext uri="{BB962C8B-B14F-4D97-AF65-F5344CB8AC3E}">
        <p14:creationId xmlns:p14="http://schemas.microsoft.com/office/powerpoint/2010/main" val="13186365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wipe(up)">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7"/>
                                        </p:tgtEl>
                                        <p:attrNameLst>
                                          <p:attrName>style.visibility</p:attrName>
                                        </p:attrNameLst>
                                      </p:cBhvr>
                                      <p:to>
                                        <p:strVal val="visible"/>
                                      </p:to>
                                    </p:set>
                                    <p:animEffect transition="in" filter="wipe(left)">
                                      <p:cBhvr>
                                        <p:cTn id="17" dur="500"/>
                                        <p:tgtEl>
                                          <p:spTgt spid="26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74"/>
                                        </p:tgtEl>
                                        <p:attrNameLst>
                                          <p:attrName>style.visibility</p:attrName>
                                        </p:attrNameLst>
                                      </p:cBhvr>
                                      <p:to>
                                        <p:strVal val="visible"/>
                                      </p:to>
                                    </p:set>
                                    <p:animEffect transition="in" filter="wipe(up)">
                                      <p:cBhvr>
                                        <p:cTn id="22" dur="500"/>
                                        <p:tgtEl>
                                          <p:spTgt spid="274"/>
                                        </p:tgtEl>
                                      </p:cBhvr>
                                    </p:animEffect>
                                  </p:childTnLst>
                                </p:cTn>
                              </p:par>
                            </p:childTnLst>
                          </p:cTn>
                        </p:par>
                        <p:par>
                          <p:cTn id="23" fill="hold">
                            <p:stCondLst>
                              <p:cond delay="500"/>
                            </p:stCondLst>
                            <p:childTnLst>
                              <p:par>
                                <p:cTn id="24" presetID="22" presetClass="entr" presetSubtype="1" fill="hold"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wipe(up)">
                                      <p:cBhvr>
                                        <p:cTn id="2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8364CA-ACD9-A4F6-BD9C-C2E7B422C5A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43DAB38-021C-B590-4C8F-8B2E877AD78E}"/>
              </a:ext>
            </a:extLst>
          </p:cNvPr>
          <p:cNvSpPr>
            <a:spLocks noGrp="1"/>
          </p:cNvSpPr>
          <p:nvPr>
            <p:ph type="title"/>
          </p:nvPr>
        </p:nvSpPr>
        <p:spPr>
          <a:xfrm>
            <a:off x="787400" y="235921"/>
            <a:ext cx="10515600" cy="894622"/>
          </a:xfrm>
        </p:spPr>
        <p:txBody>
          <a:bodyPr>
            <a:normAutofit/>
          </a:bodyPr>
          <a:lstStyle/>
          <a:p>
            <a:r>
              <a:rPr lang="pt-BR" b="0" kern="0" dirty="0">
                <a:solidFill>
                  <a:srgbClr val="000099"/>
                </a:solidFill>
                <a:latin typeface="+mn-lt"/>
                <a:ea typeface="ＭＳ Ｐゴシック" charset="0"/>
              </a:rPr>
              <a:t>Quadro 802.11</a:t>
            </a:r>
            <a:r>
              <a:rPr lang="pt-BR" b="0" kern="0">
                <a:solidFill>
                  <a:srgbClr val="000099"/>
                </a:solidFill>
                <a:latin typeface="+mn-lt"/>
                <a:ea typeface="ＭＳ Ｐゴシック" charset="0"/>
              </a:rPr>
              <a:t>: endereçando</a:t>
            </a:r>
            <a:endParaRPr lang="pt-BR" dirty="0">
              <a:latin typeface="+mn-lt"/>
            </a:endParaRPr>
          </a:p>
        </p:txBody>
      </p:sp>
      <p:sp>
        <p:nvSpPr>
          <p:cNvPr id="4" name="Slide Number Placeholder 3">
            <a:extLst>
              <a:ext uri="{FF2B5EF4-FFF2-40B4-BE49-F238E27FC236}">
                <a16:creationId xmlns:a16="http://schemas.microsoft.com/office/drawing/2014/main" id="{0B79971B-F78C-9522-7140-6ED91D4369A7}"/>
              </a:ext>
            </a:extLst>
          </p:cNvPr>
          <p:cNvSpPr>
            <a:spLocks noGrp="1"/>
          </p:cNvSpPr>
          <p:nvPr>
            <p:ph type="sldNum" sz="quarter" idx="4"/>
          </p:nvPr>
        </p:nvSpPr>
        <p:spPr/>
        <p:txBody>
          <a:bodyPr/>
          <a:lstStyle/>
          <a:p>
            <a:r>
              <a:rPr lang="pt-BR"/>
              <a:t>Wireless and Mobile Networks: 7- </a:t>
            </a:r>
            <a:fld id="{C4204591-24BD-A542-B9D5-F8D8A88D2FEE}" type="slidenum">
              <a:rPr lang="pt-BR" smtClean="0"/>
              <a:pPr/>
              <a:t>74</a:t>
            </a:fld>
            <a:endParaRPr lang="pt-BR" dirty="0"/>
          </a:p>
        </p:txBody>
      </p:sp>
      <p:grpSp>
        <p:nvGrpSpPr>
          <p:cNvPr id="6" name="Group 5">
            <a:extLst>
              <a:ext uri="{FF2B5EF4-FFF2-40B4-BE49-F238E27FC236}">
                <a16:creationId xmlns:a16="http://schemas.microsoft.com/office/drawing/2014/main" id="{7D28FDA1-B4B3-F9A1-D57D-F183BF9347B2}"/>
              </a:ext>
            </a:extLst>
          </p:cNvPr>
          <p:cNvGrpSpPr/>
          <p:nvPr/>
        </p:nvGrpSpPr>
        <p:grpSpPr>
          <a:xfrm>
            <a:off x="2193926" y="2445464"/>
            <a:ext cx="7481098" cy="403388"/>
            <a:chOff x="2290908" y="1240118"/>
            <a:chExt cx="7481098" cy="403388"/>
          </a:xfrm>
        </p:grpSpPr>
        <p:sp>
          <p:nvSpPr>
            <p:cNvPr id="124" name="Text Box 12">
              <a:extLst>
                <a:ext uri="{FF2B5EF4-FFF2-40B4-BE49-F238E27FC236}">
                  <a16:creationId xmlns:a16="http://schemas.microsoft.com/office/drawing/2014/main" id="{981E84A1-D29B-9DB4-D85E-07D032F077EA}"/>
                </a:ext>
              </a:extLst>
            </p:cNvPr>
            <p:cNvSpPr txBox="1">
              <a:spLocks noChangeArrowheads="1"/>
            </p:cNvSpPr>
            <p:nvPr/>
          </p:nvSpPr>
          <p:spPr bwMode="auto">
            <a:xfrm>
              <a:off x="2290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5" name="Text Box 13">
              <a:extLst>
                <a:ext uri="{FF2B5EF4-FFF2-40B4-BE49-F238E27FC236}">
                  <a16:creationId xmlns:a16="http://schemas.microsoft.com/office/drawing/2014/main" id="{565B53A5-3C7E-7730-1EE8-1AD4B72A9B56}"/>
                </a:ext>
              </a:extLst>
            </p:cNvPr>
            <p:cNvSpPr txBox="1">
              <a:spLocks noChangeArrowheads="1"/>
            </p:cNvSpPr>
            <p:nvPr/>
          </p:nvSpPr>
          <p:spPr bwMode="auto">
            <a:xfrm>
              <a:off x="30529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6" name="Text Box 14">
              <a:extLst>
                <a:ext uri="{FF2B5EF4-FFF2-40B4-BE49-F238E27FC236}">
                  <a16:creationId xmlns:a16="http://schemas.microsoft.com/office/drawing/2014/main" id="{11CB4D22-7663-DBE0-6EBE-8874930A4DE2}"/>
                </a:ext>
              </a:extLst>
            </p:cNvPr>
            <p:cNvSpPr txBox="1">
              <a:spLocks noChangeArrowheads="1"/>
            </p:cNvSpPr>
            <p:nvPr/>
          </p:nvSpPr>
          <p:spPr bwMode="auto">
            <a:xfrm>
              <a:off x="3967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7" name="Text Box 15">
              <a:extLst>
                <a:ext uri="{FF2B5EF4-FFF2-40B4-BE49-F238E27FC236}">
                  <a16:creationId xmlns:a16="http://schemas.microsoft.com/office/drawing/2014/main" id="{C034EC47-4532-271B-0299-088C32CB0C2F}"/>
                </a:ext>
              </a:extLst>
            </p:cNvPr>
            <p:cNvSpPr txBox="1">
              <a:spLocks noChangeArrowheads="1"/>
            </p:cNvSpPr>
            <p:nvPr/>
          </p:nvSpPr>
          <p:spPr bwMode="auto">
            <a:xfrm>
              <a:off x="47293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8" name="Text Box 16">
              <a:extLst>
                <a:ext uri="{FF2B5EF4-FFF2-40B4-BE49-F238E27FC236}">
                  <a16:creationId xmlns:a16="http://schemas.microsoft.com/office/drawing/2014/main" id="{B5A57F4A-98EE-0A73-8BBA-1E4C5A4C8BDE}"/>
                </a:ext>
              </a:extLst>
            </p:cNvPr>
            <p:cNvSpPr txBox="1">
              <a:spLocks noChangeArrowheads="1"/>
            </p:cNvSpPr>
            <p:nvPr/>
          </p:nvSpPr>
          <p:spPr bwMode="auto">
            <a:xfrm>
              <a:off x="55675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29" name="Text Box 17">
              <a:extLst>
                <a:ext uri="{FF2B5EF4-FFF2-40B4-BE49-F238E27FC236}">
                  <a16:creationId xmlns:a16="http://schemas.microsoft.com/office/drawing/2014/main" id="{8278BE55-E927-8C67-7510-3D0AB1957DB6}"/>
                </a:ext>
              </a:extLst>
            </p:cNvPr>
            <p:cNvSpPr txBox="1">
              <a:spLocks noChangeArrowheads="1"/>
            </p:cNvSpPr>
            <p:nvPr/>
          </p:nvSpPr>
          <p:spPr bwMode="auto">
            <a:xfrm>
              <a:off x="6405708" y="1240482"/>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0" name="Text Box 18">
              <a:extLst>
                <a:ext uri="{FF2B5EF4-FFF2-40B4-BE49-F238E27FC236}">
                  <a16:creationId xmlns:a16="http://schemas.microsoft.com/office/drawing/2014/main" id="{5590DD1D-8587-B420-20FD-B1D893FD09BF}"/>
                </a:ext>
              </a:extLst>
            </p:cNvPr>
            <p:cNvSpPr txBox="1">
              <a:spLocks noChangeArrowheads="1"/>
            </p:cNvSpPr>
            <p:nvPr/>
          </p:nvSpPr>
          <p:spPr bwMode="auto">
            <a:xfrm>
              <a:off x="7251796" y="1243396"/>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6</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1" name="Text Box 19">
              <a:extLst>
                <a:ext uri="{FF2B5EF4-FFF2-40B4-BE49-F238E27FC236}">
                  <a16:creationId xmlns:a16="http://schemas.microsoft.com/office/drawing/2014/main" id="{CB88F3F7-5AB6-A4A4-4A3F-850A219E3F6D}"/>
                </a:ext>
              </a:extLst>
            </p:cNvPr>
            <p:cNvSpPr txBox="1">
              <a:spLocks noChangeArrowheads="1"/>
            </p:cNvSpPr>
            <p:nvPr/>
          </p:nvSpPr>
          <p:spPr bwMode="auto">
            <a:xfrm>
              <a:off x="7929708" y="1240482"/>
              <a:ext cx="1027845"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0 - 2312</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sp>
          <p:nvSpPr>
            <p:cNvPr id="132" name="Text Box 20">
              <a:extLst>
                <a:ext uri="{FF2B5EF4-FFF2-40B4-BE49-F238E27FC236}">
                  <a16:creationId xmlns:a16="http://schemas.microsoft.com/office/drawing/2014/main" id="{73BEA1E7-C43A-01A4-2A11-FE0F7575EB6D}"/>
                </a:ext>
              </a:extLst>
            </p:cNvPr>
            <p:cNvSpPr txBox="1">
              <a:spLocks noChangeArrowheads="1"/>
            </p:cNvSpPr>
            <p:nvPr/>
          </p:nvSpPr>
          <p:spPr bwMode="auto">
            <a:xfrm>
              <a:off x="9457496" y="1240118"/>
              <a:ext cx="31451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2000" b="0" i="0" u="none" strike="noStrike" kern="0" cap="none" spc="0" normalizeH="0" baseline="0" noProof="0">
                  <a:ln>
                    <a:noFill/>
                  </a:ln>
                  <a:solidFill>
                    <a:srgbClr val="000000"/>
                  </a:solidFill>
                  <a:effectLst/>
                  <a:uLnTx/>
                  <a:uFillTx/>
                  <a:latin typeface="+mn-lt"/>
                  <a:ea typeface="ＭＳ Ｐゴシック" charset="0"/>
                </a:rPr>
                <a:t>4</a:t>
              </a:r>
              <a:endParaRPr kumimoji="0" lang="pt-BR" sz="2000" b="0" i="0" u="none" strike="noStrike" kern="0" cap="none" spc="0" normalizeH="0" baseline="0" noProof="0" dirty="0">
                <a:ln>
                  <a:noFill/>
                </a:ln>
                <a:solidFill>
                  <a:srgbClr val="000000"/>
                </a:solidFill>
                <a:effectLst/>
                <a:uLnTx/>
                <a:uFillTx/>
                <a:latin typeface="+mn-lt"/>
                <a:ea typeface="ＭＳ Ｐゴシック" charset="0"/>
              </a:endParaRPr>
            </a:p>
          </p:txBody>
        </p:sp>
      </p:grpSp>
      <p:grpSp>
        <p:nvGrpSpPr>
          <p:cNvPr id="5" name="Group 4">
            <a:extLst>
              <a:ext uri="{FF2B5EF4-FFF2-40B4-BE49-F238E27FC236}">
                <a16:creationId xmlns:a16="http://schemas.microsoft.com/office/drawing/2014/main" id="{245E9D29-0A5B-29BF-1222-B7155DFB5765}"/>
              </a:ext>
            </a:extLst>
          </p:cNvPr>
          <p:cNvGrpSpPr/>
          <p:nvPr/>
        </p:nvGrpSpPr>
        <p:grpSpPr>
          <a:xfrm>
            <a:off x="1833820" y="2807276"/>
            <a:ext cx="8139428" cy="854364"/>
            <a:chOff x="1930802" y="1546513"/>
            <a:chExt cx="8139428" cy="854364"/>
          </a:xfrm>
        </p:grpSpPr>
        <p:grpSp>
          <p:nvGrpSpPr>
            <p:cNvPr id="8" name="Group 7">
              <a:extLst>
                <a:ext uri="{FF2B5EF4-FFF2-40B4-BE49-F238E27FC236}">
                  <a16:creationId xmlns:a16="http://schemas.microsoft.com/office/drawing/2014/main" id="{E829219B-914D-C8AF-A711-DC62C2AF6D14}"/>
                </a:ext>
              </a:extLst>
            </p:cNvPr>
            <p:cNvGrpSpPr/>
            <p:nvPr/>
          </p:nvGrpSpPr>
          <p:grpSpPr>
            <a:xfrm>
              <a:off x="1930802" y="1546513"/>
              <a:ext cx="8091055" cy="854364"/>
              <a:chOff x="1972365" y="2322368"/>
              <a:chExt cx="8091055" cy="854364"/>
            </a:xfrm>
          </p:grpSpPr>
          <p:sp>
            <p:nvSpPr>
              <p:cNvPr id="2" name="Rectangle 1">
                <a:extLst>
                  <a:ext uri="{FF2B5EF4-FFF2-40B4-BE49-F238E27FC236}">
                    <a16:creationId xmlns:a16="http://schemas.microsoft.com/office/drawing/2014/main" id="{581FB0D1-B90A-AC32-9790-2AC82576800C}"/>
                  </a:ext>
                </a:extLst>
              </p:cNvPr>
              <p:cNvSpPr/>
              <p:nvPr/>
            </p:nvSpPr>
            <p:spPr>
              <a:xfrm>
                <a:off x="1972365"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7" name="Straight Connector 6">
                <a:extLst>
                  <a:ext uri="{FF2B5EF4-FFF2-40B4-BE49-F238E27FC236}">
                    <a16:creationId xmlns:a16="http://schemas.microsoft.com/office/drawing/2014/main" id="{540FA228-B8B7-41B4-A99A-27136D888FA0}"/>
                  </a:ext>
                </a:extLst>
              </p:cNvPr>
              <p:cNvCxnSpPr/>
              <p:nvPr/>
            </p:nvCxnSpPr>
            <p:spPr>
              <a:xfrm>
                <a:off x="2826327" y="234141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76AA5CE-7630-9321-1CBA-1260E45020F4}"/>
                  </a:ext>
                </a:extLst>
              </p:cNvPr>
              <p:cNvCxnSpPr/>
              <p:nvPr/>
            </p:nvCxnSpPr>
            <p:spPr>
              <a:xfrm>
                <a:off x="36740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3A7047E0-2747-1055-B938-697676607942}"/>
                  </a:ext>
                </a:extLst>
              </p:cNvPr>
              <p:cNvCxnSpPr/>
              <p:nvPr/>
            </p:nvCxnSpPr>
            <p:spPr>
              <a:xfrm>
                <a:off x="4515427" y="23731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A4EB2FAD-884F-3D85-4851-2CA20D835E28}"/>
                  </a:ext>
                </a:extLst>
              </p:cNvPr>
              <p:cNvCxnSpPr/>
              <p:nvPr/>
            </p:nvCxnSpPr>
            <p:spPr>
              <a:xfrm>
                <a:off x="5347277" y="23604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DD7867B8-B64B-6296-1561-6C15F728A73F}"/>
                  </a:ext>
                </a:extLst>
              </p:cNvPr>
              <p:cNvCxnSpPr/>
              <p:nvPr/>
            </p:nvCxnSpPr>
            <p:spPr>
              <a:xfrm>
                <a:off x="6185477" y="23477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E35FD0F5-CF6F-9ED7-4728-6DA9E82DAE79}"/>
                  </a:ext>
                </a:extLst>
              </p:cNvPr>
              <p:cNvCxnSpPr/>
              <p:nvPr/>
            </p:nvCxnSpPr>
            <p:spPr>
              <a:xfrm>
                <a:off x="7023677"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493C5981-0FC3-0A44-426D-AF5C1D596FFD}"/>
                  </a:ext>
                </a:extLst>
              </p:cNvPr>
              <p:cNvCxnSpPr/>
              <p:nvPr/>
            </p:nvCxnSpPr>
            <p:spPr>
              <a:xfrm>
                <a:off x="7861877" y="23223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35D6B05-EB37-3464-AF95-6CF4C46C6663}"/>
                  </a:ext>
                </a:extLst>
              </p:cNvPr>
              <p:cNvCxnSpPr/>
              <p:nvPr/>
            </p:nvCxnSpPr>
            <p:spPr>
              <a:xfrm>
                <a:off x="9236652" y="236999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5" name="Rectangle 3">
              <a:extLst>
                <a:ext uri="{FF2B5EF4-FFF2-40B4-BE49-F238E27FC236}">
                  <a16:creationId xmlns:a16="http://schemas.microsoft.com/office/drawing/2014/main" id="{1027D330-C73F-3887-6B4E-7AC9AEDE1A68}"/>
                </a:ext>
              </a:extLst>
            </p:cNvPr>
            <p:cNvSpPr>
              <a:spLocks noChangeArrowheads="1"/>
            </p:cNvSpPr>
            <p:nvPr/>
          </p:nvSpPr>
          <p:spPr bwMode="auto">
            <a:xfrm>
              <a:off x="1953485"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controle</a:t>
              </a:r>
            </a:p>
            <a:p>
              <a:pPr marL="0" marR="0" lvl="0" indent="0" algn="ctr" defTabSz="914400" eaLnBrk="1" fontAlgn="base" latinLnBrk="0" hangingPunct="1">
                <a:lnSpc>
                  <a:spcPct val="80000"/>
                </a:lnSpc>
                <a:spcBef>
                  <a:spcPct val="0"/>
                </a:spcBef>
                <a:spcAft>
                  <a:spcPct val="0"/>
                </a:spcAft>
                <a:buClrTx/>
                <a:buSzTx/>
                <a:buFontTx/>
                <a:buNone/>
                <a:tabLst/>
                <a:defRPr/>
              </a:pPr>
              <a:r>
                <a:rPr lang="pt-BR" kern="0">
                  <a:ea typeface="ＭＳ Ｐゴシック" charset="0"/>
                </a:rPr>
                <a:t>do </a:t>
              </a:r>
              <a:br>
                <a:rPr lang="pt-BR" kern="0">
                  <a:ea typeface="ＭＳ Ｐゴシック" charset="0"/>
                </a:rPr>
              </a:br>
              <a:r>
                <a:rPr lang="pt-BR" kern="0">
                  <a:ea typeface="ＭＳ Ｐゴシック" charset="0"/>
                </a:rPr>
                <a:t>quadro</a:t>
              </a:r>
              <a:endParaRPr kumimoji="0" lang="pt-BR" b="0" i="0" u="none" strike="noStrike" kern="0" cap="none" spc="0" normalizeH="0" baseline="0" noProof="0" dirty="0">
                <a:ln>
                  <a:noFill/>
                </a:ln>
                <a:effectLst/>
                <a:uLnTx/>
                <a:uFillTx/>
                <a:ea typeface="ＭＳ Ｐゴシック" charset="0"/>
              </a:endParaRPr>
            </a:p>
          </p:txBody>
        </p:sp>
        <p:sp>
          <p:nvSpPr>
            <p:cNvPr id="116" name="Rectangle 4">
              <a:extLst>
                <a:ext uri="{FF2B5EF4-FFF2-40B4-BE49-F238E27FC236}">
                  <a16:creationId xmlns:a16="http://schemas.microsoft.com/office/drawing/2014/main" id="{077652BF-87A0-A1E4-51BE-72AF16CF04B5}"/>
                </a:ext>
              </a:extLst>
            </p:cNvPr>
            <p:cNvSpPr>
              <a:spLocks noChangeArrowheads="1"/>
            </p:cNvSpPr>
            <p:nvPr/>
          </p:nvSpPr>
          <p:spPr bwMode="auto">
            <a:xfrm>
              <a:off x="280352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duração</a:t>
              </a:r>
              <a:endParaRPr kumimoji="0" lang="pt-BR" b="0" i="0" u="none" strike="noStrike" kern="0" cap="none" spc="0" normalizeH="0" baseline="0" noProof="0" dirty="0">
                <a:ln>
                  <a:noFill/>
                </a:ln>
                <a:effectLst/>
                <a:uLnTx/>
                <a:uFillTx/>
                <a:ea typeface="ＭＳ Ｐゴシック" charset="0"/>
              </a:endParaRPr>
            </a:p>
          </p:txBody>
        </p:sp>
        <p:sp>
          <p:nvSpPr>
            <p:cNvPr id="117" name="Rectangle 5">
              <a:extLst>
                <a:ext uri="{FF2B5EF4-FFF2-40B4-BE49-F238E27FC236}">
                  <a16:creationId xmlns:a16="http://schemas.microsoft.com/office/drawing/2014/main" id="{23715E1B-52C5-5A9E-F123-50CDA22F8DBB}"/>
                </a:ext>
              </a:extLst>
            </p:cNvPr>
            <p:cNvSpPr>
              <a:spLocks noChangeArrowheads="1"/>
            </p:cNvSpPr>
            <p:nvPr/>
          </p:nvSpPr>
          <p:spPr bwMode="auto">
            <a:xfrm>
              <a:off x="3638511"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1</a:t>
              </a:r>
              <a:endParaRPr kumimoji="0" lang="pt-BR" b="0" i="0" u="none" strike="noStrike" kern="0" cap="none" spc="0" normalizeH="0" baseline="0" noProof="0" dirty="0">
                <a:ln>
                  <a:noFill/>
                </a:ln>
                <a:effectLst/>
                <a:uLnTx/>
                <a:uFillTx/>
                <a:ea typeface="ＭＳ Ｐゴシック" charset="0"/>
              </a:endParaRPr>
            </a:p>
          </p:txBody>
        </p:sp>
        <p:sp>
          <p:nvSpPr>
            <p:cNvPr id="118" name="Rectangle 6">
              <a:extLst>
                <a:ext uri="{FF2B5EF4-FFF2-40B4-BE49-F238E27FC236}">
                  <a16:creationId xmlns:a16="http://schemas.microsoft.com/office/drawing/2014/main" id="{2A715ED3-8524-6B70-2790-7313EF0C17DD}"/>
                </a:ext>
              </a:extLst>
            </p:cNvPr>
            <p:cNvSpPr>
              <a:spLocks noChangeArrowheads="1"/>
            </p:cNvSpPr>
            <p:nvPr/>
          </p:nvSpPr>
          <p:spPr bwMode="auto">
            <a:xfrm>
              <a:off x="4467876"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2</a:t>
              </a:r>
              <a:endParaRPr kumimoji="0" lang="pt-BR" b="0" i="0" u="none" strike="noStrike" kern="0" cap="none" spc="0" normalizeH="0" baseline="0" noProof="0" dirty="0">
                <a:ln>
                  <a:noFill/>
                </a:ln>
                <a:effectLst/>
                <a:uLnTx/>
                <a:uFillTx/>
                <a:ea typeface="ＭＳ Ｐゴシック" charset="0"/>
              </a:endParaRPr>
            </a:p>
          </p:txBody>
        </p:sp>
        <p:sp>
          <p:nvSpPr>
            <p:cNvPr id="119" name="Rectangle 7">
              <a:extLst>
                <a:ext uri="{FF2B5EF4-FFF2-40B4-BE49-F238E27FC236}">
                  <a16:creationId xmlns:a16="http://schemas.microsoft.com/office/drawing/2014/main" id="{B28D605D-207F-A8F9-D013-46930F23B6FB}"/>
                </a:ext>
              </a:extLst>
            </p:cNvPr>
            <p:cNvSpPr>
              <a:spLocks noChangeArrowheads="1"/>
            </p:cNvSpPr>
            <p:nvPr/>
          </p:nvSpPr>
          <p:spPr bwMode="auto">
            <a:xfrm>
              <a:off x="6986893"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4</a:t>
              </a:r>
              <a:endParaRPr kumimoji="0" lang="pt-BR" b="0" i="0" u="none" strike="noStrike" kern="0" cap="none" spc="0" normalizeH="0" baseline="0" noProof="0" dirty="0">
                <a:ln>
                  <a:noFill/>
                </a:ln>
                <a:effectLst/>
                <a:uLnTx/>
                <a:uFillTx/>
                <a:ea typeface="ＭＳ Ｐゴシック" charset="0"/>
              </a:endParaRPr>
            </a:p>
          </p:txBody>
        </p:sp>
        <p:sp>
          <p:nvSpPr>
            <p:cNvPr id="120" name="Rectangle 8">
              <a:extLst>
                <a:ext uri="{FF2B5EF4-FFF2-40B4-BE49-F238E27FC236}">
                  <a16:creationId xmlns:a16="http://schemas.microsoft.com/office/drawing/2014/main" id="{09736205-BE29-6B0F-8B12-84692510C704}"/>
                </a:ext>
              </a:extLst>
            </p:cNvPr>
            <p:cNvSpPr>
              <a:spLocks noChangeArrowheads="1"/>
            </p:cNvSpPr>
            <p:nvPr/>
          </p:nvSpPr>
          <p:spPr bwMode="auto">
            <a:xfrm>
              <a:off x="5301658"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100" normalizeH="0" noProof="0">
                  <a:ln>
                    <a:noFill/>
                  </a:ln>
                  <a:effectLst/>
                  <a:uLnTx/>
                  <a:uFillTx/>
                  <a:ea typeface="ＭＳ Ｐゴシック" charset="0"/>
                </a:rPr>
                <a:t>endereço</a:t>
              </a:r>
            </a:p>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3</a:t>
              </a:r>
              <a:endParaRPr kumimoji="0" lang="pt-BR" b="0" i="0" u="none" strike="noStrike" kern="0" cap="none" spc="0" normalizeH="0" baseline="0" noProof="0" dirty="0">
                <a:ln>
                  <a:noFill/>
                </a:ln>
                <a:effectLst/>
                <a:uLnTx/>
                <a:uFillTx/>
                <a:ea typeface="ＭＳ Ｐゴシック" charset="0"/>
              </a:endParaRPr>
            </a:p>
          </p:txBody>
        </p:sp>
        <p:sp>
          <p:nvSpPr>
            <p:cNvPr id="121" name="Rectangle 9">
              <a:extLst>
                <a:ext uri="{FF2B5EF4-FFF2-40B4-BE49-F238E27FC236}">
                  <a16:creationId xmlns:a16="http://schemas.microsoft.com/office/drawing/2014/main" id="{CB1E1426-CF6C-B94C-F964-E49C94C2A479}"/>
                </a:ext>
              </a:extLst>
            </p:cNvPr>
            <p:cNvSpPr>
              <a:spLocks noChangeArrowheads="1"/>
            </p:cNvSpPr>
            <p:nvPr/>
          </p:nvSpPr>
          <p:spPr bwMode="auto">
            <a:xfrm>
              <a:off x="6184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endParaRPr kumimoji="0" lang="pt-BR" b="0" i="0" u="none" strike="noStrike" kern="0" cap="none" spc="0" normalizeH="0" baseline="0" noProof="0" dirty="0">
                <a:ln>
                  <a:noFill/>
                </a:ln>
                <a:effectLst/>
                <a:uLnTx/>
                <a:uFillTx/>
                <a:ea typeface="ＭＳ Ｐゴシック" charset="0"/>
              </a:endParaRPr>
            </a:p>
          </p:txBody>
        </p:sp>
        <p:sp>
          <p:nvSpPr>
            <p:cNvPr id="122" name="Rectangle 10">
              <a:extLst>
                <a:ext uri="{FF2B5EF4-FFF2-40B4-BE49-F238E27FC236}">
                  <a16:creationId xmlns:a16="http://schemas.microsoft.com/office/drawing/2014/main" id="{073527C9-0968-A77A-09D5-4407088D1D63}"/>
                </a:ext>
              </a:extLst>
            </p:cNvPr>
            <p:cNvSpPr>
              <a:spLocks noChangeArrowheads="1"/>
            </p:cNvSpPr>
            <p:nvPr/>
          </p:nvSpPr>
          <p:spPr bwMode="auto">
            <a:xfrm>
              <a:off x="7860430" y="1672504"/>
              <a:ext cx="1371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carga</a:t>
              </a:r>
              <a:endParaRPr kumimoji="0" lang="pt-BR" b="0" i="0" u="none" strike="noStrike" kern="0" cap="none" spc="0" normalizeH="0" baseline="0" noProof="0" dirty="0">
                <a:ln>
                  <a:noFill/>
                </a:ln>
                <a:effectLst/>
                <a:uLnTx/>
                <a:uFillTx/>
                <a:ea typeface="ＭＳ Ｐゴシック" charset="0"/>
              </a:endParaRPr>
            </a:p>
          </p:txBody>
        </p:sp>
        <p:sp>
          <p:nvSpPr>
            <p:cNvPr id="123" name="Rectangle 11">
              <a:extLst>
                <a:ext uri="{FF2B5EF4-FFF2-40B4-BE49-F238E27FC236}">
                  <a16:creationId xmlns:a16="http://schemas.microsoft.com/office/drawing/2014/main" id="{EA34C604-B735-D2BC-530A-4BA9FAB5AFC2}"/>
                </a:ext>
              </a:extLst>
            </p:cNvPr>
            <p:cNvSpPr>
              <a:spLocks noChangeArrowheads="1"/>
            </p:cNvSpPr>
            <p:nvPr/>
          </p:nvSpPr>
          <p:spPr bwMode="auto">
            <a:xfrm>
              <a:off x="9232030" y="1672504"/>
              <a:ext cx="8382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ea typeface="ＭＳ Ｐゴシック" charset="0"/>
                </a:rPr>
                <a:t>CRC</a:t>
              </a:r>
              <a:endParaRPr kumimoji="0" lang="pt-BR" b="0" i="0" u="none" strike="noStrike" kern="0" cap="none" spc="0" normalizeH="0" baseline="0" noProof="0" dirty="0">
                <a:ln>
                  <a:noFill/>
                </a:ln>
                <a:effectLst/>
                <a:uLnTx/>
                <a:uFillTx/>
                <a:ea typeface="ＭＳ Ｐゴシック" charset="0"/>
              </a:endParaRPr>
            </a:p>
          </p:txBody>
        </p:sp>
        <p:sp>
          <p:nvSpPr>
            <p:cNvPr id="133" name="Text Box 21">
              <a:extLst>
                <a:ext uri="{FF2B5EF4-FFF2-40B4-BE49-F238E27FC236}">
                  <a16:creationId xmlns:a16="http://schemas.microsoft.com/office/drawing/2014/main" id="{D14D0595-7E8E-CDEC-56CB-25293F4B07AD}"/>
                </a:ext>
              </a:extLst>
            </p:cNvPr>
            <p:cNvSpPr txBox="1">
              <a:spLocks noChangeArrowheads="1"/>
            </p:cNvSpPr>
            <p:nvPr/>
          </p:nvSpPr>
          <p:spPr bwMode="auto">
            <a:xfrm>
              <a:off x="6085284" y="1705119"/>
              <a:ext cx="973343" cy="5410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ctr" defTabSz="914400" eaLnBrk="1" fontAlgn="base" latinLnBrk="0" hangingPunct="1">
                <a:lnSpc>
                  <a:spcPct val="80000"/>
                </a:lnSpc>
                <a:spcBef>
                  <a:spcPct val="0"/>
                </a:spcBef>
                <a:spcAft>
                  <a:spcPct val="0"/>
                </a:spcAft>
                <a:buClrTx/>
                <a:buSzTx/>
                <a:buFontTx/>
                <a:buNone/>
                <a:tabLst/>
                <a:defRPr/>
              </a:pPr>
              <a:r>
                <a:rPr kumimoji="0" lang="pt-BR" b="0" i="0" u="none" strike="noStrike" kern="0" cap="none" spc="0" normalizeH="0" baseline="0" noProof="0">
                  <a:ln>
                    <a:noFill/>
                  </a:ln>
                  <a:effectLst/>
                  <a:uLnTx/>
                  <a:uFillTx/>
                  <a:latin typeface="+mn-lt"/>
                  <a:ea typeface="ＭＳ Ｐゴシック" charset="0"/>
                </a:rPr>
                <a:t>controle</a:t>
              </a:r>
              <a:br>
                <a:rPr kumimoji="0" lang="pt-BR" b="0" i="0" u="none" strike="noStrike" kern="0" cap="none" spc="0" normalizeH="0" baseline="0" noProof="0">
                  <a:ln>
                    <a:noFill/>
                  </a:ln>
                  <a:effectLst/>
                  <a:uLnTx/>
                  <a:uFillTx/>
                  <a:latin typeface="+mn-lt"/>
                  <a:ea typeface="ＭＳ Ｐゴシック" charset="0"/>
                </a:rPr>
              </a:br>
              <a:r>
                <a:rPr kumimoji="0" lang="pt-BR" b="0" i="0" u="none" strike="noStrike" kern="0" cap="none" spc="0" normalizeH="0" baseline="0" noProof="0">
                  <a:ln>
                    <a:noFill/>
                  </a:ln>
                  <a:effectLst/>
                  <a:uLnTx/>
                  <a:uFillTx/>
                  <a:latin typeface="+mn-lt"/>
                  <a:ea typeface="ＭＳ Ｐゴシック" charset="0"/>
                </a:rPr>
                <a:t>de seq.</a:t>
              </a:r>
              <a:endParaRPr kumimoji="0" lang="pt-BR" b="0" i="0" u="none" strike="noStrike" kern="0" cap="none" spc="0" normalizeH="0" baseline="0" noProof="0" dirty="0">
                <a:ln>
                  <a:noFill/>
                </a:ln>
                <a:effectLst/>
                <a:uLnTx/>
                <a:uFillTx/>
                <a:latin typeface="+mn-lt"/>
                <a:ea typeface="ＭＳ Ｐゴシック" charset="0"/>
              </a:endParaRPr>
            </a:p>
          </p:txBody>
        </p:sp>
      </p:grpSp>
      <p:sp>
        <p:nvSpPr>
          <p:cNvPr id="97" name="Text Box 49">
            <a:extLst>
              <a:ext uri="{FF2B5EF4-FFF2-40B4-BE49-F238E27FC236}">
                <a16:creationId xmlns:a16="http://schemas.microsoft.com/office/drawing/2014/main" id="{9E07B342-3887-5261-38BA-2E65E6BFF9B0}"/>
              </a:ext>
            </a:extLst>
          </p:cNvPr>
          <p:cNvSpPr txBox="1">
            <a:spLocks noChangeArrowheads="1"/>
          </p:cNvSpPr>
          <p:nvPr/>
        </p:nvSpPr>
        <p:spPr bwMode="auto">
          <a:xfrm>
            <a:off x="777586" y="1555945"/>
            <a:ext cx="3596843" cy="61786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85000"/>
              </a:lnSpc>
              <a:defRPr/>
            </a:pPr>
            <a:r>
              <a:rPr lang="pt-BR" sz="2000" dirty="0">
                <a:latin typeface="+mn-lt"/>
                <a:cs typeface="Arial" charset="0"/>
              </a:rPr>
              <a:t>duração do tempo de transmissão reservado (RTS/CTS)</a:t>
            </a:r>
          </a:p>
        </p:txBody>
      </p:sp>
      <p:sp>
        <p:nvSpPr>
          <p:cNvPr id="99" name="Text Box 51">
            <a:extLst>
              <a:ext uri="{FF2B5EF4-FFF2-40B4-BE49-F238E27FC236}">
                <a16:creationId xmlns:a16="http://schemas.microsoft.com/office/drawing/2014/main" id="{BD8AD12D-BDA9-4D5B-F2BF-240B1CFC4769}"/>
              </a:ext>
            </a:extLst>
          </p:cNvPr>
          <p:cNvSpPr txBox="1">
            <a:spLocks noChangeArrowheads="1"/>
          </p:cNvSpPr>
          <p:nvPr/>
        </p:nvSpPr>
        <p:spPr bwMode="auto">
          <a:xfrm>
            <a:off x="4804535" y="1286493"/>
            <a:ext cx="2647583" cy="11410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nSpc>
                <a:spcPct val="85000"/>
              </a:lnSpc>
              <a:defRPr/>
            </a:pPr>
            <a:r>
              <a:rPr lang="pt-BR" sz="2000" dirty="0">
                <a:latin typeface="+mn-lt"/>
                <a:cs typeface="Arial" charset="0"/>
              </a:rPr>
              <a:t>número de sequência de quadros (para transferência de dados confiável)</a:t>
            </a:r>
          </a:p>
        </p:txBody>
      </p:sp>
      <p:grpSp>
        <p:nvGrpSpPr>
          <p:cNvPr id="22" name="Group 21">
            <a:extLst>
              <a:ext uri="{FF2B5EF4-FFF2-40B4-BE49-F238E27FC236}">
                <a16:creationId xmlns:a16="http://schemas.microsoft.com/office/drawing/2014/main" id="{C55E0B02-8DE5-891E-B0A5-1A92565B913C}"/>
              </a:ext>
            </a:extLst>
          </p:cNvPr>
          <p:cNvGrpSpPr/>
          <p:nvPr/>
        </p:nvGrpSpPr>
        <p:grpSpPr>
          <a:xfrm>
            <a:off x="1731386" y="3602038"/>
            <a:ext cx="8562541" cy="1852978"/>
            <a:chOff x="1731386" y="3602038"/>
            <a:chExt cx="8562541" cy="1852978"/>
          </a:xfrm>
        </p:grpSpPr>
        <p:sp>
          <p:nvSpPr>
            <p:cNvPr id="92" name="Freeform 47">
              <a:extLst>
                <a:ext uri="{FF2B5EF4-FFF2-40B4-BE49-F238E27FC236}">
                  <a16:creationId xmlns:a16="http://schemas.microsoft.com/office/drawing/2014/main" id="{110C3BB5-AB27-1A3A-4EC1-E0732E811DB3}"/>
                </a:ext>
              </a:extLst>
            </p:cNvPr>
            <p:cNvSpPr>
              <a:spLocks/>
            </p:cNvSpPr>
            <p:nvPr/>
          </p:nvSpPr>
          <p:spPr bwMode="auto">
            <a:xfrm>
              <a:off x="1746395" y="3602038"/>
              <a:ext cx="8503916" cy="1054105"/>
            </a:xfrm>
            <a:custGeom>
              <a:avLst/>
              <a:gdLst>
                <a:gd name="T0" fmla="*/ 2147483647 w 5489"/>
                <a:gd name="T1" fmla="*/ 0 h 672"/>
                <a:gd name="T2" fmla="*/ 0 w 5489"/>
                <a:gd name="T3" fmla="*/ 2147483647 h 672"/>
                <a:gd name="T4" fmla="*/ 2147483647 w 5489"/>
                <a:gd name="T5" fmla="*/ 2147483647 h 672"/>
                <a:gd name="T6" fmla="*/ 2147483647 w 5489"/>
                <a:gd name="T7" fmla="*/ 0 h 672"/>
                <a:gd name="T8" fmla="*/ 2147483647 w 5489"/>
                <a:gd name="T9" fmla="*/ 0 h 672"/>
                <a:gd name="T10" fmla="*/ 0 60000 65536"/>
                <a:gd name="T11" fmla="*/ 0 60000 65536"/>
                <a:gd name="T12" fmla="*/ 0 60000 65536"/>
                <a:gd name="T13" fmla="*/ 0 60000 65536"/>
                <a:gd name="T14" fmla="*/ 0 60000 65536"/>
                <a:gd name="connsiteX0" fmla="*/ 117 w 9823"/>
                <a:gd name="connsiteY0" fmla="*/ 0 h 10000"/>
                <a:gd name="connsiteX1" fmla="*/ 0 w 9823"/>
                <a:gd name="connsiteY1" fmla="*/ 9881 h 10000"/>
                <a:gd name="connsiteX2" fmla="*/ 9823 w 9823"/>
                <a:gd name="connsiteY2" fmla="*/ 10000 h 10000"/>
                <a:gd name="connsiteX3" fmla="*/ 1064 w 9823"/>
                <a:gd name="connsiteY3" fmla="*/ 0 h 10000"/>
                <a:gd name="connsiteX4" fmla="*/ 117 w 9823"/>
                <a:gd name="connsiteY4" fmla="*/ 0 h 10000"/>
                <a:gd name="connsiteX0" fmla="*/ 119 w 10000"/>
                <a:gd name="connsiteY0" fmla="*/ 0 h 10000"/>
                <a:gd name="connsiteX1" fmla="*/ 0 w 10000"/>
                <a:gd name="connsiteY1" fmla="*/ 9881 h 10000"/>
                <a:gd name="connsiteX2" fmla="*/ 10000 w 10000"/>
                <a:gd name="connsiteY2" fmla="*/ 10000 h 10000"/>
                <a:gd name="connsiteX3" fmla="*/ 1083 w 10000"/>
                <a:gd name="connsiteY3" fmla="*/ 0 h 10000"/>
                <a:gd name="connsiteX4" fmla="*/ 119 w 10000"/>
                <a:gd name="connsiteY4" fmla="*/ 0 h 10000"/>
                <a:gd name="connsiteX0" fmla="*/ 119 w 10000"/>
                <a:gd name="connsiteY0" fmla="*/ 0 h 10000"/>
                <a:gd name="connsiteX1" fmla="*/ 0 w 10000"/>
                <a:gd name="connsiteY1" fmla="*/ 9881 h 10000"/>
                <a:gd name="connsiteX2" fmla="*/ 10000 w 10000"/>
                <a:gd name="connsiteY2" fmla="*/ 10000 h 10000"/>
                <a:gd name="connsiteX3" fmla="*/ 1083 w 10000"/>
                <a:gd name="connsiteY3" fmla="*/ 0 h 10000"/>
                <a:gd name="connsiteX4" fmla="*/ 119 w 10000"/>
                <a:gd name="connsiteY4" fmla="*/ 0 h 10000"/>
                <a:gd name="connsiteX0" fmla="*/ 119 w 10000"/>
                <a:gd name="connsiteY0" fmla="*/ 0 h 10390"/>
                <a:gd name="connsiteX1" fmla="*/ 0 w 10000"/>
                <a:gd name="connsiteY1" fmla="*/ 9881 h 10390"/>
                <a:gd name="connsiteX2" fmla="*/ 10000 w 10000"/>
                <a:gd name="connsiteY2" fmla="*/ 10390 h 10390"/>
                <a:gd name="connsiteX3" fmla="*/ 1083 w 10000"/>
                <a:gd name="connsiteY3" fmla="*/ 0 h 10390"/>
                <a:gd name="connsiteX4" fmla="*/ 119 w 10000"/>
                <a:gd name="connsiteY4" fmla="*/ 0 h 10390"/>
                <a:gd name="connsiteX0" fmla="*/ 119 w 10000"/>
                <a:gd name="connsiteY0" fmla="*/ 0 h 10390"/>
                <a:gd name="connsiteX1" fmla="*/ 0 w 10000"/>
                <a:gd name="connsiteY1" fmla="*/ 9881 h 10390"/>
                <a:gd name="connsiteX2" fmla="*/ 10000 w 10000"/>
                <a:gd name="connsiteY2" fmla="*/ 10390 h 10390"/>
                <a:gd name="connsiteX3" fmla="*/ 1083 w 10000"/>
                <a:gd name="connsiteY3" fmla="*/ 0 h 10390"/>
                <a:gd name="connsiteX4" fmla="*/ 119 w 10000"/>
                <a:gd name="connsiteY4" fmla="*/ 0 h 10390"/>
                <a:gd name="connsiteX0" fmla="*/ 119 w 9935"/>
                <a:gd name="connsiteY0" fmla="*/ 0 h 9881"/>
                <a:gd name="connsiteX1" fmla="*/ 0 w 9935"/>
                <a:gd name="connsiteY1" fmla="*/ 9881 h 9881"/>
                <a:gd name="connsiteX2" fmla="*/ 9935 w 9935"/>
                <a:gd name="connsiteY2" fmla="*/ 9741 h 9881"/>
                <a:gd name="connsiteX3" fmla="*/ 1083 w 9935"/>
                <a:gd name="connsiteY3" fmla="*/ 0 h 9881"/>
                <a:gd name="connsiteX4" fmla="*/ 119 w 9935"/>
                <a:gd name="connsiteY4" fmla="*/ 0 h 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5" h="9881">
                  <a:moveTo>
                    <a:pt x="119" y="0"/>
                  </a:moveTo>
                  <a:cubicBezTo>
                    <a:pt x="176" y="5632"/>
                    <a:pt x="105" y="6587"/>
                    <a:pt x="0" y="9881"/>
                  </a:cubicBezTo>
                  <a:lnTo>
                    <a:pt x="9935" y="9741"/>
                  </a:lnTo>
                  <a:cubicBezTo>
                    <a:pt x="5001" y="7179"/>
                    <a:pt x="1810" y="6071"/>
                    <a:pt x="1083" y="0"/>
                  </a:cubicBezTo>
                  <a:lnTo>
                    <a:pt x="119" y="0"/>
                  </a:lnTo>
                  <a:close/>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 name="Text Box 35">
              <a:extLst>
                <a:ext uri="{FF2B5EF4-FFF2-40B4-BE49-F238E27FC236}">
                  <a16:creationId xmlns:a16="http://schemas.microsoft.com/office/drawing/2014/main" id="{D62D82F2-1167-4C11-C895-6E0BA271E783}"/>
                </a:ext>
              </a:extLst>
            </p:cNvPr>
            <p:cNvSpPr txBox="1">
              <a:spLocks noChangeArrowheads="1"/>
            </p:cNvSpPr>
            <p:nvPr/>
          </p:nvSpPr>
          <p:spPr bwMode="auto">
            <a:xfrm>
              <a:off x="2200420" y="4306888"/>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2</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 name="Text Box 36">
              <a:extLst>
                <a:ext uri="{FF2B5EF4-FFF2-40B4-BE49-F238E27FC236}">
                  <a16:creationId xmlns:a16="http://schemas.microsoft.com/office/drawing/2014/main" id="{266AFF9B-699A-ACBB-78F1-45F17232AB53}"/>
                </a:ext>
              </a:extLst>
            </p:cNvPr>
            <p:cNvSpPr txBox="1">
              <a:spLocks noChangeArrowheads="1"/>
            </p:cNvSpPr>
            <p:nvPr/>
          </p:nvSpPr>
          <p:spPr bwMode="auto">
            <a:xfrm>
              <a:off x="3073545" y="431165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2</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 name="Text Box 37">
              <a:extLst>
                <a:ext uri="{FF2B5EF4-FFF2-40B4-BE49-F238E27FC236}">
                  <a16:creationId xmlns:a16="http://schemas.microsoft.com/office/drawing/2014/main" id="{0E4A0238-7D55-1D6A-AC06-712C743023BE}"/>
                </a:ext>
              </a:extLst>
            </p:cNvPr>
            <p:cNvSpPr txBox="1">
              <a:spLocks noChangeArrowheads="1"/>
            </p:cNvSpPr>
            <p:nvPr/>
          </p:nvSpPr>
          <p:spPr bwMode="auto">
            <a:xfrm>
              <a:off x="412129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4</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Text Box 38">
              <a:extLst>
                <a:ext uri="{FF2B5EF4-FFF2-40B4-BE49-F238E27FC236}">
                  <a16:creationId xmlns:a16="http://schemas.microsoft.com/office/drawing/2014/main" id="{2115AA7F-5774-ACA5-FE4D-B52E240E6447}"/>
                </a:ext>
              </a:extLst>
            </p:cNvPr>
            <p:cNvSpPr txBox="1">
              <a:spLocks noChangeArrowheads="1"/>
            </p:cNvSpPr>
            <p:nvPr/>
          </p:nvSpPr>
          <p:spPr bwMode="auto">
            <a:xfrm>
              <a:off x="4997595" y="430530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5" name="Text Box 39">
              <a:extLst>
                <a:ext uri="{FF2B5EF4-FFF2-40B4-BE49-F238E27FC236}">
                  <a16:creationId xmlns:a16="http://schemas.microsoft.com/office/drawing/2014/main" id="{5FD3F7C1-C4BB-8EC3-BD91-B18892D060D1}"/>
                </a:ext>
              </a:extLst>
            </p:cNvPr>
            <p:cNvSpPr txBox="1">
              <a:spLocks noChangeArrowheads="1"/>
            </p:cNvSpPr>
            <p:nvPr/>
          </p:nvSpPr>
          <p:spPr bwMode="auto">
            <a:xfrm>
              <a:off x="5654820"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6" name="Text Box 40">
              <a:extLst>
                <a:ext uri="{FF2B5EF4-FFF2-40B4-BE49-F238E27FC236}">
                  <a16:creationId xmlns:a16="http://schemas.microsoft.com/office/drawing/2014/main" id="{426D8BDC-8174-187C-9602-3EA0EB72B42E}"/>
                </a:ext>
              </a:extLst>
            </p:cNvPr>
            <p:cNvSpPr txBox="1">
              <a:spLocks noChangeArrowheads="1"/>
            </p:cNvSpPr>
            <p:nvPr/>
          </p:nvSpPr>
          <p:spPr bwMode="auto">
            <a:xfrm>
              <a:off x="6308870" y="430530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7" name="Text Box 41">
              <a:extLst>
                <a:ext uri="{FF2B5EF4-FFF2-40B4-BE49-F238E27FC236}">
                  <a16:creationId xmlns:a16="http://schemas.microsoft.com/office/drawing/2014/main" id="{120D31BA-35B0-0A91-21F3-EF97036942A1}"/>
                </a:ext>
              </a:extLst>
            </p:cNvPr>
            <p:cNvSpPr txBox="1">
              <a:spLocks noChangeArrowheads="1"/>
            </p:cNvSpPr>
            <p:nvPr/>
          </p:nvSpPr>
          <p:spPr bwMode="auto">
            <a:xfrm>
              <a:off x="838849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8" name="Text Box 42">
              <a:extLst>
                <a:ext uri="{FF2B5EF4-FFF2-40B4-BE49-F238E27FC236}">
                  <a16:creationId xmlns:a16="http://schemas.microsoft.com/office/drawing/2014/main" id="{9B8303EE-AEE3-768E-DB65-1FB0A474BD64}"/>
                </a:ext>
              </a:extLst>
            </p:cNvPr>
            <p:cNvSpPr txBox="1">
              <a:spLocks noChangeArrowheads="1"/>
            </p:cNvSpPr>
            <p:nvPr/>
          </p:nvSpPr>
          <p:spPr bwMode="auto">
            <a:xfrm>
              <a:off x="9061595" y="4305300"/>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Text Box 43">
              <a:extLst>
                <a:ext uri="{FF2B5EF4-FFF2-40B4-BE49-F238E27FC236}">
                  <a16:creationId xmlns:a16="http://schemas.microsoft.com/office/drawing/2014/main" id="{7FABD8B4-CFB0-1B92-63ED-6B3A5D3DCE93}"/>
                </a:ext>
              </a:extLst>
            </p:cNvPr>
            <p:cNvSpPr txBox="1">
              <a:spLocks noChangeArrowheads="1"/>
            </p:cNvSpPr>
            <p:nvPr/>
          </p:nvSpPr>
          <p:spPr bwMode="auto">
            <a:xfrm>
              <a:off x="977914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0" name="Text Box 44">
              <a:extLst>
                <a:ext uri="{FF2B5EF4-FFF2-40B4-BE49-F238E27FC236}">
                  <a16:creationId xmlns:a16="http://schemas.microsoft.com/office/drawing/2014/main" id="{3D906E4D-156C-A164-AABB-CF957E656639}"/>
                </a:ext>
              </a:extLst>
            </p:cNvPr>
            <p:cNvSpPr txBox="1">
              <a:spLocks noChangeArrowheads="1"/>
            </p:cNvSpPr>
            <p:nvPr/>
          </p:nvSpPr>
          <p:spPr bwMode="auto">
            <a:xfrm>
              <a:off x="7042295"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 name="Text Box 45">
              <a:extLst>
                <a:ext uri="{FF2B5EF4-FFF2-40B4-BE49-F238E27FC236}">
                  <a16:creationId xmlns:a16="http://schemas.microsoft.com/office/drawing/2014/main" id="{D4A64EBD-7CDD-15B2-4F54-3AAB92ECCD12}"/>
                </a:ext>
              </a:extLst>
            </p:cNvPr>
            <p:cNvSpPr txBox="1">
              <a:spLocks noChangeArrowheads="1"/>
            </p:cNvSpPr>
            <p:nvPr/>
          </p:nvSpPr>
          <p:spPr bwMode="auto">
            <a:xfrm>
              <a:off x="7724920" y="4308475"/>
              <a:ext cx="3111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pt-BR" sz="1800" b="0" i="0" u="none" strike="noStrike" kern="0" cap="none" spc="0" normalizeH="0" baseline="0" noProof="0">
                  <a:ln>
                    <a:noFill/>
                  </a:ln>
                  <a:solidFill>
                    <a:srgbClr val="000000"/>
                  </a:solidFill>
                  <a:effectLst/>
                  <a:uLnTx/>
                  <a:uFillTx/>
                  <a:latin typeface="Arial" charset="0"/>
                  <a:ea typeface="ＭＳ Ｐゴシック" charset="0"/>
                </a:rPr>
                <a:t>1</a:t>
              </a:r>
              <a:endParaRPr kumimoji="0" lang="pt-BR"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A5D1BBC1-7CF8-1EF9-5C06-F897F68D208C}"/>
                </a:ext>
              </a:extLst>
            </p:cNvPr>
            <p:cNvGrpSpPr/>
            <p:nvPr/>
          </p:nvGrpSpPr>
          <p:grpSpPr>
            <a:xfrm>
              <a:off x="1731386" y="4613565"/>
              <a:ext cx="8562541" cy="841451"/>
              <a:chOff x="1759095" y="5313789"/>
              <a:chExt cx="8562541" cy="841451"/>
            </a:xfrm>
          </p:grpSpPr>
          <p:grpSp>
            <p:nvGrpSpPr>
              <p:cNvPr id="108" name="Group 107">
                <a:extLst>
                  <a:ext uri="{FF2B5EF4-FFF2-40B4-BE49-F238E27FC236}">
                    <a16:creationId xmlns:a16="http://schemas.microsoft.com/office/drawing/2014/main" id="{4D8F36D1-AD75-19D1-21E4-C2FCA30550F9}"/>
                  </a:ext>
                </a:extLst>
              </p:cNvPr>
              <p:cNvGrpSpPr/>
              <p:nvPr/>
            </p:nvGrpSpPr>
            <p:grpSpPr>
              <a:xfrm>
                <a:off x="1773382" y="5313789"/>
                <a:ext cx="8548254" cy="841451"/>
                <a:chOff x="1981199" y="2335068"/>
                <a:chExt cx="8091055" cy="841451"/>
              </a:xfrm>
            </p:grpSpPr>
            <p:sp>
              <p:nvSpPr>
                <p:cNvPr id="149" name="Rectangle 148">
                  <a:extLst>
                    <a:ext uri="{FF2B5EF4-FFF2-40B4-BE49-F238E27FC236}">
                      <a16:creationId xmlns:a16="http://schemas.microsoft.com/office/drawing/2014/main" id="{2117D436-3F48-2B9E-9CF2-2222C6F5C7B0}"/>
                    </a:ext>
                  </a:extLst>
                </p:cNvPr>
                <p:cNvSpPr/>
                <p:nvPr/>
              </p:nvSpPr>
              <p:spPr>
                <a:xfrm>
                  <a:off x="1981199" y="2369127"/>
                  <a:ext cx="8091055" cy="748146"/>
                </a:xfrm>
                <a:prstGeom prst="rect">
                  <a:avLst/>
                </a:prstGeom>
                <a:solidFill>
                  <a:srgbClr val="37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cxnSp>
              <p:nvCxnSpPr>
                <p:cNvPr id="150" name="Straight Connector 149">
                  <a:extLst>
                    <a:ext uri="{FF2B5EF4-FFF2-40B4-BE49-F238E27FC236}">
                      <a16:creationId xmlns:a16="http://schemas.microsoft.com/office/drawing/2014/main" id="{F41CAFF7-1E48-DFF6-C5D1-2A3D6E8B24FE}"/>
                    </a:ext>
                  </a:extLst>
                </p:cNvPr>
                <p:cNvCxnSpPr/>
                <p:nvPr/>
              </p:nvCxnSpPr>
              <p:spPr>
                <a:xfrm>
                  <a:off x="2908926" y="2360389"/>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7D012CEC-515E-802F-45D0-7980A68D211A}"/>
                    </a:ext>
                  </a:extLst>
                </p:cNvPr>
                <p:cNvCxnSpPr/>
                <p:nvPr/>
              </p:nvCxnSpPr>
              <p:spPr>
                <a:xfrm>
                  <a:off x="3846433" y="2358610"/>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40A95D05-C80C-1FD5-4553-23CEA4171DF2}"/>
                    </a:ext>
                  </a:extLst>
                </p:cNvPr>
                <p:cNvCxnSpPr/>
                <p:nvPr/>
              </p:nvCxnSpPr>
              <p:spPr>
                <a:xfrm>
                  <a:off x="4849415" y="236178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5290E8AA-6C6C-AA7B-2E4F-09FDCC9FDAC9}"/>
                    </a:ext>
                  </a:extLst>
                </p:cNvPr>
                <p:cNvCxnSpPr/>
                <p:nvPr/>
              </p:nvCxnSpPr>
              <p:spPr>
                <a:xfrm>
                  <a:off x="5508884" y="2364262"/>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2BA92481-85AA-DD99-AC5E-440B477CEA92}"/>
                    </a:ext>
                  </a:extLst>
                </p:cNvPr>
                <p:cNvCxnSpPr/>
                <p:nvPr/>
              </p:nvCxnSpPr>
              <p:spPr>
                <a:xfrm>
                  <a:off x="6153156" y="2351563"/>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4C570F10-4611-BFE2-E6A4-71EA61B5F4EA}"/>
                    </a:ext>
                  </a:extLst>
                </p:cNvPr>
                <p:cNvCxnSpPr/>
                <p:nvPr/>
              </p:nvCxnSpPr>
              <p:spPr>
                <a:xfrm>
                  <a:off x="6808202" y="2335068"/>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7AD093FD-6766-192B-2101-0F9C006FA9EA}"/>
                    </a:ext>
                  </a:extLst>
                </p:cNvPr>
                <p:cNvCxnSpPr/>
                <p:nvPr/>
              </p:nvCxnSpPr>
              <p:spPr>
                <a:xfrm>
                  <a:off x="7456064" y="235651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F440713E-C36A-07D4-3E6E-CF660D59E3A6}"/>
                    </a:ext>
                  </a:extLst>
                </p:cNvPr>
                <p:cNvCxnSpPr/>
                <p:nvPr/>
              </p:nvCxnSpPr>
              <p:spPr>
                <a:xfrm>
                  <a:off x="9394667" y="2358610"/>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AF24423D-4191-879E-DA35-A9E1AB77C183}"/>
                    </a:ext>
                  </a:extLst>
                </p:cNvPr>
                <p:cNvCxnSpPr/>
                <p:nvPr/>
              </p:nvCxnSpPr>
              <p:spPr>
                <a:xfrm>
                  <a:off x="8103090" y="236473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D546BB9-2A26-083C-47C6-769B3E30F243}"/>
                    </a:ext>
                  </a:extLst>
                </p:cNvPr>
                <p:cNvCxnSpPr/>
                <p:nvPr/>
              </p:nvCxnSpPr>
              <p:spPr>
                <a:xfrm>
                  <a:off x="8750116" y="2372955"/>
                  <a:ext cx="0" cy="80356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0" name="Rectangle 24">
                <a:extLst>
                  <a:ext uri="{FF2B5EF4-FFF2-40B4-BE49-F238E27FC236}">
                    <a16:creationId xmlns:a16="http://schemas.microsoft.com/office/drawing/2014/main" id="{DDE13929-DD4A-87EE-13CD-967C604D3473}"/>
                  </a:ext>
                </a:extLst>
              </p:cNvPr>
              <p:cNvSpPr>
                <a:spLocks noChangeArrowheads="1"/>
              </p:cNvSpPr>
              <p:nvPr/>
            </p:nvSpPr>
            <p:spPr bwMode="auto">
              <a:xfrm>
                <a:off x="2749695" y="5419734"/>
                <a:ext cx="990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tipo</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 name="Rectangle 25">
                <a:extLst>
                  <a:ext uri="{FF2B5EF4-FFF2-40B4-BE49-F238E27FC236}">
                    <a16:creationId xmlns:a16="http://schemas.microsoft.com/office/drawing/2014/main" id="{07F92459-F327-1B63-43C7-42E45EFD3447}"/>
                  </a:ext>
                </a:extLst>
              </p:cNvPr>
              <p:cNvSpPr>
                <a:spLocks noChangeArrowheads="1"/>
              </p:cNvSpPr>
              <p:nvPr/>
            </p:nvSpPr>
            <p:spPr bwMode="auto">
              <a:xfrm>
                <a:off x="54928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de</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AP</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 name="Rectangle 26">
                <a:extLst>
                  <a:ext uri="{FF2B5EF4-FFF2-40B4-BE49-F238E27FC236}">
                    <a16:creationId xmlns:a16="http://schemas.microsoft.com/office/drawing/2014/main" id="{F3CC5684-ADB0-9A38-E182-C644BF18E453}"/>
                  </a:ext>
                </a:extLst>
              </p:cNvPr>
              <p:cNvSpPr>
                <a:spLocks noChangeArrowheads="1"/>
              </p:cNvSpPr>
              <p:nvPr/>
            </p:nvSpPr>
            <p:spPr bwMode="auto">
              <a:xfrm>
                <a:off x="3740295" y="5419734"/>
                <a:ext cx="1066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subtipo</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 name="Rectangle 27">
                <a:extLst>
                  <a:ext uri="{FF2B5EF4-FFF2-40B4-BE49-F238E27FC236}">
                    <a16:creationId xmlns:a16="http://schemas.microsoft.com/office/drawing/2014/main" id="{426792D1-E3F6-E4F8-FA73-805456460A13}"/>
                  </a:ext>
                </a:extLst>
              </p:cNvPr>
              <p:cNvSpPr>
                <a:spLocks noChangeArrowheads="1"/>
              </p:cNvSpPr>
              <p:nvPr/>
            </p:nvSpPr>
            <p:spPr bwMode="auto">
              <a:xfrm>
                <a:off x="48070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para</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AP</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 name="Rectangle 28">
                <a:extLst>
                  <a:ext uri="{FF2B5EF4-FFF2-40B4-BE49-F238E27FC236}">
                    <a16:creationId xmlns:a16="http://schemas.microsoft.com/office/drawing/2014/main" id="{FA14C7BD-0463-B5B3-D654-AC74272F95D1}"/>
                  </a:ext>
                </a:extLst>
              </p:cNvPr>
              <p:cNvSpPr>
                <a:spLocks noChangeArrowheads="1"/>
              </p:cNvSpPr>
              <p:nvPr/>
            </p:nvSpPr>
            <p:spPr bwMode="auto">
              <a:xfrm>
                <a:off x="61786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mais</a:t>
                </a:r>
                <a:br>
                  <a:rPr kumimoji="0" lang="pt-BR" sz="1600" b="0" i="0" u="none" strike="noStrike" kern="0" cap="none" spc="0" normalizeH="0" baseline="0" noProof="0">
                    <a:ln>
                      <a:noFill/>
                    </a:ln>
                    <a:solidFill>
                      <a:srgbClr val="000000"/>
                    </a:solidFill>
                    <a:effectLst/>
                    <a:uLnTx/>
                    <a:uFillTx/>
                    <a:latin typeface="Arial" charset="0"/>
                    <a:ea typeface="ＭＳ Ｐゴシック" charset="0"/>
                  </a:rPr>
                </a:br>
                <a:r>
                  <a:rPr kumimoji="0" lang="pt-BR" sz="1600" b="0" i="0" u="none" strike="noStrike" kern="0" cap="none" spc="0" normalizeH="0" baseline="0" noProof="0">
                    <a:ln>
                      <a:noFill/>
                    </a:ln>
                    <a:solidFill>
                      <a:srgbClr val="000000"/>
                    </a:solidFill>
                    <a:effectLst/>
                    <a:uLnTx/>
                    <a:uFillTx/>
                    <a:latin typeface="Arial" charset="0"/>
                    <a:ea typeface="ＭＳ Ｐゴシック" charset="0"/>
                  </a:rPr>
                  <a:t>frag.</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 name="Rectangle 29">
                <a:extLst>
                  <a:ext uri="{FF2B5EF4-FFF2-40B4-BE49-F238E27FC236}">
                    <a16:creationId xmlns:a16="http://schemas.microsoft.com/office/drawing/2014/main" id="{F70C0620-C4C8-7E8C-898D-C898F8E1FE90}"/>
                  </a:ext>
                </a:extLst>
              </p:cNvPr>
              <p:cNvSpPr>
                <a:spLocks noChangeArrowheads="1"/>
              </p:cNvSpPr>
              <p:nvPr/>
            </p:nvSpPr>
            <p:spPr bwMode="auto">
              <a:xfrm>
                <a:off x="89218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WEP</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 name="Rectangle 30">
                <a:extLst>
                  <a:ext uri="{FF2B5EF4-FFF2-40B4-BE49-F238E27FC236}">
                    <a16:creationId xmlns:a16="http://schemas.microsoft.com/office/drawing/2014/main" id="{A8F153A4-1D11-ABAE-0799-4E2D05DEA8ED}"/>
                  </a:ext>
                </a:extLst>
              </p:cNvPr>
              <p:cNvSpPr>
                <a:spLocks noChangeArrowheads="1"/>
              </p:cNvSpPr>
              <p:nvPr/>
            </p:nvSpPr>
            <p:spPr bwMode="auto">
              <a:xfrm>
                <a:off x="82360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mais </a:t>
                </a:r>
                <a:br>
                  <a:rPr kumimoji="0" lang="pt-BR" sz="1600" b="0" i="0" u="none" strike="noStrike" kern="0" cap="none" spc="0" normalizeH="0" baseline="0" noProof="0">
                    <a:ln>
                      <a:noFill/>
                    </a:ln>
                    <a:solidFill>
                      <a:srgbClr val="000000"/>
                    </a:solidFill>
                    <a:effectLst/>
                    <a:uLnTx/>
                    <a:uFillTx/>
                    <a:latin typeface="Arial" charset="0"/>
                    <a:ea typeface="ＭＳ Ｐゴシック" charset="0"/>
                  </a:rPr>
                </a:br>
                <a:r>
                  <a:rPr kumimoji="0" lang="pt-BR" sz="1600" b="0" i="0" u="none" strike="noStrike" kern="0" cap="none" spc="0" normalizeH="0" baseline="0" noProof="0">
                    <a:ln>
                      <a:noFill/>
                    </a:ln>
                    <a:solidFill>
                      <a:srgbClr val="000000"/>
                    </a:solidFill>
                    <a:effectLst/>
                    <a:uLnTx/>
                    <a:uFillTx/>
                    <a:latin typeface="Arial" charset="0"/>
                    <a:ea typeface="ＭＳ Ｐゴシック" charset="0"/>
                  </a:rPr>
                  <a:t>dados</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 name="Rectangle 31">
                <a:extLst>
                  <a:ext uri="{FF2B5EF4-FFF2-40B4-BE49-F238E27FC236}">
                    <a16:creationId xmlns:a16="http://schemas.microsoft.com/office/drawing/2014/main" id="{256D0243-0F7C-BD5F-8C3D-59F2A06A1265}"/>
                  </a:ext>
                </a:extLst>
              </p:cNvPr>
              <p:cNvSpPr>
                <a:spLocks noChangeArrowheads="1"/>
              </p:cNvSpPr>
              <p:nvPr/>
            </p:nvSpPr>
            <p:spPr bwMode="auto">
              <a:xfrm>
                <a:off x="75502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100" normalizeH="0" noProof="0">
                    <a:ln>
                      <a:noFill/>
                    </a:ln>
                    <a:solidFill>
                      <a:srgbClr val="000000"/>
                    </a:solidFill>
                    <a:effectLst/>
                    <a:uLnTx/>
                    <a:uFillTx/>
                    <a:latin typeface="Arial" charset="0"/>
                    <a:ea typeface="ＭＳ Ｐゴシック" charset="0"/>
                  </a:rPr>
                  <a:t>gerenc.</a:t>
                </a:r>
                <a:br>
                  <a:rPr kumimoji="0" lang="pt-BR" sz="1600" b="0" i="0" u="none" strike="noStrike" kern="0" cap="none" spc="-100" normalizeH="0" noProof="0">
                    <a:ln>
                      <a:noFill/>
                    </a:ln>
                    <a:solidFill>
                      <a:srgbClr val="000000"/>
                    </a:solidFill>
                    <a:effectLst/>
                    <a:uLnTx/>
                    <a:uFillTx/>
                    <a:latin typeface="Arial" charset="0"/>
                    <a:ea typeface="ＭＳ Ｐゴシック" charset="0"/>
                  </a:rPr>
                </a:br>
                <a:r>
                  <a:rPr kumimoji="0" lang="pt-BR" sz="1600" b="0" i="0" u="none" strike="noStrike" kern="0" cap="none" spc="-100" normalizeH="0" noProof="0">
                    <a:ln>
                      <a:noFill/>
                    </a:ln>
                    <a:solidFill>
                      <a:srgbClr val="000000"/>
                    </a:solidFill>
                    <a:effectLst/>
                    <a:uLnTx/>
                    <a:uFillTx/>
                    <a:latin typeface="Arial" charset="0"/>
                    <a:ea typeface="ＭＳ Ｐゴシック" charset="0"/>
                  </a:rPr>
                  <a:t>de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100" normalizeH="0" noProof="0">
                    <a:ln>
                      <a:noFill/>
                    </a:ln>
                    <a:solidFill>
                      <a:srgbClr val="000000"/>
                    </a:solidFill>
                    <a:effectLst/>
                    <a:uLnTx/>
                    <a:uFillTx/>
                    <a:latin typeface="Arial" charset="0"/>
                    <a:ea typeface="ＭＳ Ｐゴシック" charset="0"/>
                  </a:rPr>
                  <a:t>energia</a:t>
                </a:r>
                <a:endParaRPr kumimoji="0" lang="pt-BR" sz="1600" b="0" i="0" u="none" strike="noStrike" kern="0" cap="none" spc="-100" normalizeH="0" noProof="0" dirty="0">
                  <a:ln>
                    <a:noFill/>
                  </a:ln>
                  <a:solidFill>
                    <a:srgbClr val="000000"/>
                  </a:solidFill>
                  <a:effectLst/>
                  <a:uLnTx/>
                  <a:uFillTx/>
                  <a:latin typeface="Arial" charset="0"/>
                  <a:ea typeface="ＭＳ Ｐゴシック" charset="0"/>
                </a:endParaRPr>
              </a:p>
            </p:txBody>
          </p:sp>
          <p:sp>
            <p:nvSpPr>
              <p:cNvPr id="78" name="Rectangle 32">
                <a:extLst>
                  <a:ext uri="{FF2B5EF4-FFF2-40B4-BE49-F238E27FC236}">
                    <a16:creationId xmlns:a16="http://schemas.microsoft.com/office/drawing/2014/main" id="{2FD77C48-E877-CB4E-5C94-4E7F1F8391F7}"/>
                  </a:ext>
                </a:extLst>
              </p:cNvPr>
              <p:cNvSpPr>
                <a:spLocks noChangeArrowheads="1"/>
              </p:cNvSpPr>
              <p:nvPr/>
            </p:nvSpPr>
            <p:spPr bwMode="auto">
              <a:xfrm>
                <a:off x="68644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100" normalizeH="0" noProof="0">
                    <a:ln>
                      <a:noFill/>
                    </a:ln>
                    <a:solidFill>
                      <a:srgbClr val="000000"/>
                    </a:solidFill>
                    <a:effectLst/>
                    <a:uLnTx/>
                    <a:uFillTx/>
                    <a:latin typeface="Arial" charset="0"/>
                    <a:ea typeface="ＭＳ Ｐゴシック" charset="0"/>
                  </a:rPr>
                  <a:t>reenvio</a:t>
                </a:r>
                <a:endParaRPr kumimoji="0" lang="pt-BR" sz="1600" b="0" i="0" u="none" strike="noStrike" kern="0" cap="none" spc="-100" normalizeH="0" noProof="0" dirty="0">
                  <a:ln>
                    <a:noFill/>
                  </a:ln>
                  <a:solidFill>
                    <a:srgbClr val="000000"/>
                  </a:solidFill>
                  <a:effectLst/>
                  <a:uLnTx/>
                  <a:uFillTx/>
                  <a:latin typeface="Arial" charset="0"/>
                  <a:ea typeface="ＭＳ Ｐゴシック" charset="0"/>
                </a:endParaRPr>
              </a:p>
            </p:txBody>
          </p:sp>
          <p:sp>
            <p:nvSpPr>
              <p:cNvPr id="79" name="Rectangle 33">
                <a:extLst>
                  <a:ext uri="{FF2B5EF4-FFF2-40B4-BE49-F238E27FC236}">
                    <a16:creationId xmlns:a16="http://schemas.microsoft.com/office/drawing/2014/main" id="{038589B9-4542-2D8A-BB48-39461E8E1809}"/>
                  </a:ext>
                </a:extLst>
              </p:cNvPr>
              <p:cNvSpPr>
                <a:spLocks noChangeArrowheads="1"/>
              </p:cNvSpPr>
              <p:nvPr/>
            </p:nvSpPr>
            <p:spPr bwMode="auto">
              <a:xfrm>
                <a:off x="9607695" y="5419734"/>
                <a:ext cx="6858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rsvd</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 name="Rectangle 34">
                <a:extLst>
                  <a:ext uri="{FF2B5EF4-FFF2-40B4-BE49-F238E27FC236}">
                    <a16:creationId xmlns:a16="http://schemas.microsoft.com/office/drawing/2014/main" id="{B6910B98-4F90-BEC9-CB6B-17EFB1558C87}"/>
                  </a:ext>
                </a:extLst>
              </p:cNvPr>
              <p:cNvSpPr>
                <a:spLocks noChangeArrowheads="1"/>
              </p:cNvSpPr>
              <p:nvPr/>
            </p:nvSpPr>
            <p:spPr bwMode="auto">
              <a:xfrm>
                <a:off x="1759095" y="5419734"/>
                <a:ext cx="990600" cy="609600"/>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pt-BR" sz="1600" b="0" i="0" u="none" strike="noStrike" kern="0" cap="none" spc="0" normalizeH="0" baseline="0" noProof="0">
                    <a:ln>
                      <a:noFill/>
                    </a:ln>
                    <a:solidFill>
                      <a:srgbClr val="000000"/>
                    </a:solidFill>
                    <a:effectLst/>
                    <a:uLnTx/>
                    <a:uFillTx/>
                    <a:latin typeface="Arial" charset="0"/>
                    <a:ea typeface="ＭＳ Ｐゴシック" charset="0"/>
                  </a:rPr>
                  <a:t>versão do</a:t>
                </a:r>
                <a:br>
                  <a:rPr kumimoji="0" lang="pt-BR" sz="1600" b="0" i="0" u="none" strike="noStrike" kern="0" cap="none" spc="0" normalizeH="0" baseline="0" noProof="0">
                    <a:ln>
                      <a:noFill/>
                    </a:ln>
                    <a:solidFill>
                      <a:srgbClr val="000000"/>
                    </a:solidFill>
                    <a:effectLst/>
                    <a:uLnTx/>
                    <a:uFillTx/>
                    <a:latin typeface="Arial" charset="0"/>
                    <a:ea typeface="ＭＳ Ｐゴシック" charset="0"/>
                  </a:rPr>
                </a:br>
                <a:r>
                  <a:rPr kumimoji="0" lang="pt-BR" sz="1600" b="0" i="0" u="none" strike="noStrike" kern="0" cap="none" spc="0" normalizeH="0" baseline="0" noProof="0">
                    <a:ln>
                      <a:noFill/>
                    </a:ln>
                    <a:solidFill>
                      <a:srgbClr val="000000"/>
                    </a:solidFill>
                    <a:effectLst/>
                    <a:uLnTx/>
                    <a:uFillTx/>
                    <a:latin typeface="Arial" charset="0"/>
                    <a:ea typeface="ＭＳ Ｐゴシック" charset="0"/>
                  </a:rPr>
                  <a:t>protocolo</a:t>
                </a:r>
                <a:endParaRPr kumimoji="0" lang="pt-BR" sz="16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 name="Group 20">
            <a:extLst>
              <a:ext uri="{FF2B5EF4-FFF2-40B4-BE49-F238E27FC236}">
                <a16:creationId xmlns:a16="http://schemas.microsoft.com/office/drawing/2014/main" id="{703D80BE-C4AF-7F50-9F3D-3C31031CBFB8}"/>
              </a:ext>
            </a:extLst>
          </p:cNvPr>
          <p:cNvGrpSpPr/>
          <p:nvPr/>
        </p:nvGrpSpPr>
        <p:grpSpPr>
          <a:xfrm>
            <a:off x="3038332" y="5444836"/>
            <a:ext cx="4794394" cy="1167876"/>
            <a:chOff x="3038332" y="5444836"/>
            <a:chExt cx="4794394" cy="1167876"/>
          </a:xfrm>
        </p:grpSpPr>
        <p:sp>
          <p:nvSpPr>
            <p:cNvPr id="10" name="Text Box 54">
              <a:extLst>
                <a:ext uri="{FF2B5EF4-FFF2-40B4-BE49-F238E27FC236}">
                  <a16:creationId xmlns:a16="http://schemas.microsoft.com/office/drawing/2014/main" id="{4088D717-A345-8EFD-0ECE-5EFA62D46CE7}"/>
                </a:ext>
              </a:extLst>
            </p:cNvPr>
            <p:cNvSpPr txBox="1">
              <a:spLocks noChangeArrowheads="1"/>
            </p:cNvSpPr>
            <p:nvPr/>
          </p:nvSpPr>
          <p:spPr bwMode="auto">
            <a:xfrm>
              <a:off x="3038332" y="5689382"/>
              <a:ext cx="4794394" cy="923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0: </a:t>
              </a:r>
              <a:r>
                <a:rPr kumimoji="0" lang="en-US" sz="18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Arial" charset="0"/>
                </a:rPr>
                <a:t>gerenciamento</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1: </a:t>
              </a:r>
              <a:r>
                <a:rPr kumimoji="0" lang="en-US" sz="18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Arial" charset="0"/>
                </a:rPr>
                <a:t>controle</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2: dados</a:t>
              </a:r>
            </a:p>
          </p:txBody>
        </p:sp>
        <p:cxnSp>
          <p:nvCxnSpPr>
            <p:cNvPr id="12" name="Straight Connector 19">
              <a:extLst>
                <a:ext uri="{FF2B5EF4-FFF2-40B4-BE49-F238E27FC236}">
                  <a16:creationId xmlns:a16="http://schemas.microsoft.com/office/drawing/2014/main" id="{8FB4CC49-DE81-513D-A408-3CB09D44BB34}"/>
                </a:ext>
              </a:extLst>
            </p:cNvPr>
            <p:cNvCxnSpPr>
              <a:cxnSpLocks/>
            </p:cNvCxnSpPr>
            <p:nvPr/>
          </p:nvCxnSpPr>
          <p:spPr>
            <a:xfrm>
              <a:off x="3172690" y="5444836"/>
              <a:ext cx="0" cy="24454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 name="Group 13">
            <a:extLst>
              <a:ext uri="{FF2B5EF4-FFF2-40B4-BE49-F238E27FC236}">
                <a16:creationId xmlns:a16="http://schemas.microsoft.com/office/drawing/2014/main" id="{3CDB316C-1EBA-0C7E-47F2-054AFE11485A}"/>
              </a:ext>
            </a:extLst>
          </p:cNvPr>
          <p:cNvGrpSpPr/>
          <p:nvPr/>
        </p:nvGrpSpPr>
        <p:grpSpPr>
          <a:xfrm>
            <a:off x="4276870" y="5455016"/>
            <a:ext cx="5473772" cy="878758"/>
            <a:chOff x="2222402" y="5402861"/>
            <a:chExt cx="5473772" cy="878758"/>
          </a:xfrm>
        </p:grpSpPr>
        <p:sp>
          <p:nvSpPr>
            <p:cNvPr id="14" name="Text Box 54">
              <a:extLst>
                <a:ext uri="{FF2B5EF4-FFF2-40B4-BE49-F238E27FC236}">
                  <a16:creationId xmlns:a16="http://schemas.microsoft.com/office/drawing/2014/main" id="{92FE934F-336A-61B5-0692-70ECB7B0BDF5}"/>
                </a:ext>
              </a:extLst>
            </p:cNvPr>
            <p:cNvSpPr txBox="1">
              <a:spLocks noChangeArrowheads="1"/>
            </p:cNvSpPr>
            <p:nvPr/>
          </p:nvSpPr>
          <p:spPr bwMode="auto">
            <a:xfrm>
              <a:off x="2901780" y="5635288"/>
              <a:ext cx="4794394"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lvl="0" eaLnBrk="0" fontAlgn="base" hangingPunct="0">
                <a:spcBef>
                  <a:spcPct val="0"/>
                </a:spcBef>
                <a:spcAft>
                  <a:spcPct val="0"/>
                </a:spcAft>
                <a:defRPr/>
              </a:pPr>
              <a:r>
                <a:rPr lang="pt-BR" dirty="0">
                  <a:solidFill>
                    <a:srgbClr val="000000"/>
                  </a:solidFill>
                  <a:latin typeface="Calibri" panose="020F0502020204030204"/>
                  <a:cs typeface="Arial" charset="0"/>
                </a:rPr>
                <a:t>Tipo de quadro de gerenciamento, controle ou dados</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cxnSp>
          <p:nvCxnSpPr>
            <p:cNvPr id="15" name="Straight Connector 18">
              <a:extLst>
                <a:ext uri="{FF2B5EF4-FFF2-40B4-BE49-F238E27FC236}">
                  <a16:creationId xmlns:a16="http://schemas.microsoft.com/office/drawing/2014/main" id="{7BC6ECC5-9C5C-845F-75F9-B19F7C0B015C}"/>
                </a:ext>
              </a:extLst>
            </p:cNvPr>
            <p:cNvCxnSpPr>
              <a:cxnSpLocks/>
              <a:endCxn id="14" idx="1"/>
            </p:cNvCxnSpPr>
            <p:nvPr/>
          </p:nvCxnSpPr>
          <p:spPr>
            <a:xfrm>
              <a:off x="2222402" y="5402861"/>
              <a:ext cx="679378" cy="555593"/>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9" name="Straight Connector 10">
            <a:extLst>
              <a:ext uri="{FF2B5EF4-FFF2-40B4-BE49-F238E27FC236}">
                <a16:creationId xmlns:a16="http://schemas.microsoft.com/office/drawing/2014/main" id="{3B66C64F-CD0B-D52D-B5FA-6CB7744D6982}"/>
              </a:ext>
            </a:extLst>
          </p:cNvPr>
          <p:cNvCxnSpPr>
            <a:cxnSpLocks/>
          </p:cNvCxnSpPr>
          <p:nvPr/>
        </p:nvCxnSpPr>
        <p:spPr>
          <a:xfrm>
            <a:off x="2826327" y="2133600"/>
            <a:ext cx="0" cy="62345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103">
            <a:extLst>
              <a:ext uri="{FF2B5EF4-FFF2-40B4-BE49-F238E27FC236}">
                <a16:creationId xmlns:a16="http://schemas.microsoft.com/office/drawing/2014/main" id="{9D7041EF-8832-2F70-D65A-FB8ED3962D5E}"/>
              </a:ext>
            </a:extLst>
          </p:cNvPr>
          <p:cNvCxnSpPr>
            <a:cxnSpLocks/>
          </p:cNvCxnSpPr>
          <p:nvPr/>
        </p:nvCxnSpPr>
        <p:spPr>
          <a:xfrm>
            <a:off x="6179127" y="2147455"/>
            <a:ext cx="0" cy="62345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24" name="Text Box 51">
            <a:extLst>
              <a:ext uri="{FF2B5EF4-FFF2-40B4-BE49-F238E27FC236}">
                <a16:creationId xmlns:a16="http://schemas.microsoft.com/office/drawing/2014/main" id="{9FCF4828-A4C6-EE91-9124-453B5BE4743A}"/>
              </a:ext>
            </a:extLst>
          </p:cNvPr>
          <p:cNvSpPr txBox="1">
            <a:spLocks noChangeArrowheads="1"/>
          </p:cNvSpPr>
          <p:nvPr/>
        </p:nvSpPr>
        <p:spPr bwMode="auto">
          <a:xfrm>
            <a:off x="7723332" y="1285523"/>
            <a:ext cx="3740121" cy="87947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lvl="0">
              <a:lnSpc>
                <a:spcPct val="85000"/>
              </a:lnSpc>
              <a:defRPr/>
            </a:pPr>
            <a:r>
              <a:rPr lang="pt-BR" sz="2000" dirty="0">
                <a:solidFill>
                  <a:prstClr val="black"/>
                </a:solidFill>
                <a:latin typeface="Calibri" panose="020F0502020204030204"/>
                <a:cs typeface="Arial" charset="0"/>
              </a:rPr>
              <a:t>datagrama IP ou mensagem de controle ou gerenciamento da camada de enlace </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endParaRPr>
          </a:p>
        </p:txBody>
      </p:sp>
      <p:cxnSp>
        <p:nvCxnSpPr>
          <p:cNvPr id="25" name="Straight Connector 11">
            <a:extLst>
              <a:ext uri="{FF2B5EF4-FFF2-40B4-BE49-F238E27FC236}">
                <a16:creationId xmlns:a16="http://schemas.microsoft.com/office/drawing/2014/main" id="{E3C3AFBE-A33A-86C6-D51B-5A09D06600DF}"/>
              </a:ext>
            </a:extLst>
          </p:cNvPr>
          <p:cNvCxnSpPr>
            <a:cxnSpLocks/>
          </p:cNvCxnSpPr>
          <p:nvPr/>
        </p:nvCxnSpPr>
        <p:spPr>
          <a:xfrm>
            <a:off x="8878330" y="2164995"/>
            <a:ext cx="0" cy="62345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8220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up)">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DF0414-47FA-CED4-065E-B96C47E97D27}"/>
            </a:ext>
          </a:extLst>
        </p:cNvPr>
        <p:cNvGrpSpPr/>
        <p:nvPr/>
      </p:nvGrpSpPr>
      <p:grpSpPr>
        <a:xfrm>
          <a:off x="0" y="0"/>
          <a:ext cx="0" cy="0"/>
          <a:chOff x="0" y="0"/>
          <a:chExt cx="0" cy="0"/>
        </a:xfrm>
      </p:grpSpPr>
      <p:sp>
        <p:nvSpPr>
          <p:cNvPr id="91" name="Freeform 90">
            <a:extLst>
              <a:ext uri="{FF2B5EF4-FFF2-40B4-BE49-F238E27FC236}">
                <a16:creationId xmlns:a16="http://schemas.microsoft.com/office/drawing/2014/main" id="{BBD96BA0-5BF8-68B9-5EF7-E8199F0CA2EE}"/>
              </a:ext>
            </a:extLst>
          </p:cNvPr>
          <p:cNvSpPr/>
          <p:nvPr/>
        </p:nvSpPr>
        <p:spPr>
          <a:xfrm>
            <a:off x="1440266" y="4397366"/>
            <a:ext cx="1736602" cy="1063271"/>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3473054"/>
              <a:gd name="connsiteY0" fmla="*/ 0 h 549875"/>
              <a:gd name="connsiteX1" fmla="*/ 2464905 w 3473054"/>
              <a:gd name="connsiteY1" fmla="*/ 13252 h 549875"/>
              <a:gd name="connsiteX2" fmla="*/ 3465228 w 3473054"/>
              <a:gd name="connsiteY2" fmla="*/ 417928 h 549875"/>
              <a:gd name="connsiteX3" fmla="*/ 1702450 w 3473054"/>
              <a:gd name="connsiteY3" fmla="*/ 549875 h 549875"/>
              <a:gd name="connsiteX4" fmla="*/ 0 w 3473054"/>
              <a:gd name="connsiteY4" fmla="*/ 0 h 549875"/>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2590385"/>
              <a:gd name="connsiteY0" fmla="*/ 0 h 1568328"/>
              <a:gd name="connsiteX1" fmla="*/ 2464905 w 2590385"/>
              <a:gd name="connsiteY1" fmla="*/ 13252 h 1568328"/>
              <a:gd name="connsiteX2" fmla="*/ 1578967 w 2590385"/>
              <a:gd name="connsiteY2" fmla="*/ 1568328 h 1568328"/>
              <a:gd name="connsiteX3" fmla="*/ 1205103 w 2590385"/>
              <a:gd name="connsiteY3" fmla="*/ 1524217 h 1568328"/>
              <a:gd name="connsiteX4" fmla="*/ 0 w 2590385"/>
              <a:gd name="connsiteY4" fmla="*/ 0 h 1568328"/>
              <a:gd name="connsiteX0" fmla="*/ 0 w 2590383"/>
              <a:gd name="connsiteY0" fmla="*/ 0 h 1568328"/>
              <a:gd name="connsiteX1" fmla="*/ 2464905 w 2590383"/>
              <a:gd name="connsiteY1" fmla="*/ 13252 h 1568328"/>
              <a:gd name="connsiteX2" fmla="*/ 1578967 w 2590383"/>
              <a:gd name="connsiteY2" fmla="*/ 1568328 h 1568328"/>
              <a:gd name="connsiteX3" fmla="*/ 1205103 w 2590383"/>
              <a:gd name="connsiteY3" fmla="*/ 1524217 h 1568328"/>
              <a:gd name="connsiteX4" fmla="*/ 0 w 2590383"/>
              <a:gd name="connsiteY4" fmla="*/ 0 h 1568328"/>
              <a:gd name="connsiteX0" fmla="*/ 0 w 2464905"/>
              <a:gd name="connsiteY0" fmla="*/ 0 h 1568328"/>
              <a:gd name="connsiteX1" fmla="*/ 2464905 w 2464905"/>
              <a:gd name="connsiteY1" fmla="*/ 13252 h 1568328"/>
              <a:gd name="connsiteX2" fmla="*/ 1578967 w 2464905"/>
              <a:gd name="connsiteY2" fmla="*/ 1568328 h 1568328"/>
              <a:gd name="connsiteX3" fmla="*/ 1205103 w 2464905"/>
              <a:gd name="connsiteY3" fmla="*/ 1524217 h 1568328"/>
              <a:gd name="connsiteX4" fmla="*/ 0 w 2464905"/>
              <a:gd name="connsiteY4" fmla="*/ 0 h 156832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622064"/>
              <a:gd name="connsiteX1" fmla="*/ 2464905 w 2464905"/>
              <a:gd name="connsiteY1" fmla="*/ 13252 h 1622064"/>
              <a:gd name="connsiteX2" fmla="*/ 1562286 w 2464905"/>
              <a:gd name="connsiteY2" fmla="*/ 1573159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1551166 w 2464905"/>
              <a:gd name="connsiteY2" fmla="*/ 1598087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2447572 w 2464905"/>
              <a:gd name="connsiteY2" fmla="*/ 907541 h 1622064"/>
              <a:gd name="connsiteX3" fmla="*/ 1143938 w 2464905"/>
              <a:gd name="connsiteY3" fmla="*/ 1622064 h 1622064"/>
              <a:gd name="connsiteX4" fmla="*/ 0 w 2464905"/>
              <a:gd name="connsiteY4" fmla="*/ 0 h 1622064"/>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511237"/>
              <a:gd name="connsiteX1" fmla="*/ 2464905 w 2464905"/>
              <a:gd name="connsiteY1" fmla="*/ 13252 h 1511237"/>
              <a:gd name="connsiteX2" fmla="*/ 2447572 w 2464905"/>
              <a:gd name="connsiteY2" fmla="*/ 907541 h 1511237"/>
              <a:gd name="connsiteX3" fmla="*/ 392440 w 2464905"/>
              <a:gd name="connsiteY3" fmla="*/ 1511237 h 1511237"/>
              <a:gd name="connsiteX4" fmla="*/ 0 w 2464905"/>
              <a:gd name="connsiteY4" fmla="*/ 0 h 1511237"/>
              <a:gd name="connsiteX0" fmla="*/ 0 w 2464905"/>
              <a:gd name="connsiteY0" fmla="*/ 0 h 1511237"/>
              <a:gd name="connsiteX1" fmla="*/ 2464905 w 2464905"/>
              <a:gd name="connsiteY1" fmla="*/ 13252 h 1511237"/>
              <a:gd name="connsiteX2" fmla="*/ 2447572 w 2464905"/>
              <a:gd name="connsiteY2" fmla="*/ 907541 h 1511237"/>
              <a:gd name="connsiteX3" fmla="*/ 392440 w 2464905"/>
              <a:gd name="connsiteY3" fmla="*/ 1511237 h 1511237"/>
              <a:gd name="connsiteX4" fmla="*/ 0 w 2464905"/>
              <a:gd name="connsiteY4" fmla="*/ 0 h 1511237"/>
              <a:gd name="connsiteX0" fmla="*/ 0 w 2464905"/>
              <a:gd name="connsiteY0" fmla="*/ 0 h 1511237"/>
              <a:gd name="connsiteX1" fmla="*/ 2464905 w 2464905"/>
              <a:gd name="connsiteY1" fmla="*/ 13252 h 1511237"/>
              <a:gd name="connsiteX2" fmla="*/ 2447572 w 2464905"/>
              <a:gd name="connsiteY2" fmla="*/ 907541 h 1511237"/>
              <a:gd name="connsiteX3" fmla="*/ 392440 w 2464905"/>
              <a:gd name="connsiteY3" fmla="*/ 1511237 h 1511237"/>
              <a:gd name="connsiteX4" fmla="*/ 0 w 2464905"/>
              <a:gd name="connsiteY4" fmla="*/ 0 h 1511237"/>
              <a:gd name="connsiteX0" fmla="*/ 0 w 2464905"/>
              <a:gd name="connsiteY0" fmla="*/ 0 h 1670311"/>
              <a:gd name="connsiteX1" fmla="*/ 2464905 w 2464905"/>
              <a:gd name="connsiteY1" fmla="*/ 13252 h 1670311"/>
              <a:gd name="connsiteX2" fmla="*/ 742378 w 2464905"/>
              <a:gd name="connsiteY2" fmla="*/ 1657765 h 1670311"/>
              <a:gd name="connsiteX3" fmla="*/ 392440 w 2464905"/>
              <a:gd name="connsiteY3" fmla="*/ 1511237 h 1670311"/>
              <a:gd name="connsiteX4" fmla="*/ 0 w 2464905"/>
              <a:gd name="connsiteY4" fmla="*/ 0 h 1670311"/>
              <a:gd name="connsiteX0" fmla="*/ 0 w 2464905"/>
              <a:gd name="connsiteY0" fmla="*/ 0 h 1670309"/>
              <a:gd name="connsiteX1" fmla="*/ 2464905 w 2464905"/>
              <a:gd name="connsiteY1" fmla="*/ 13252 h 1670309"/>
              <a:gd name="connsiteX2" fmla="*/ 742378 w 2464905"/>
              <a:gd name="connsiteY2" fmla="*/ 1657765 h 1670309"/>
              <a:gd name="connsiteX3" fmla="*/ 392440 w 2464905"/>
              <a:gd name="connsiteY3" fmla="*/ 1511237 h 1670309"/>
              <a:gd name="connsiteX4" fmla="*/ 0 w 2464905"/>
              <a:gd name="connsiteY4" fmla="*/ 0 h 1670309"/>
              <a:gd name="connsiteX0" fmla="*/ 0 w 1278685"/>
              <a:gd name="connsiteY0" fmla="*/ 0 h 1670311"/>
              <a:gd name="connsiteX1" fmla="*/ 1278685 w 1278685"/>
              <a:gd name="connsiteY1" fmla="*/ 40046 h 1670311"/>
              <a:gd name="connsiteX2" fmla="*/ 742378 w 1278685"/>
              <a:gd name="connsiteY2" fmla="*/ 1657765 h 1670311"/>
              <a:gd name="connsiteX3" fmla="*/ 392440 w 1278685"/>
              <a:gd name="connsiteY3" fmla="*/ 1511237 h 1670311"/>
              <a:gd name="connsiteX4" fmla="*/ 0 w 1278685"/>
              <a:gd name="connsiteY4" fmla="*/ 0 h 1670311"/>
              <a:gd name="connsiteX0" fmla="*/ 0 w 1278685"/>
              <a:gd name="connsiteY0" fmla="*/ 0 h 1681539"/>
              <a:gd name="connsiteX1" fmla="*/ 1278685 w 1278685"/>
              <a:gd name="connsiteY1" fmla="*/ 40046 h 1681539"/>
              <a:gd name="connsiteX2" fmla="*/ 742378 w 1278685"/>
              <a:gd name="connsiteY2" fmla="*/ 1657765 h 1681539"/>
              <a:gd name="connsiteX3" fmla="*/ 598083 w 1278685"/>
              <a:gd name="connsiteY3" fmla="*/ 1671998 h 1681539"/>
              <a:gd name="connsiteX4" fmla="*/ 0 w 1278685"/>
              <a:gd name="connsiteY4" fmla="*/ 0 h 1681539"/>
              <a:gd name="connsiteX0" fmla="*/ 0 w 1235500"/>
              <a:gd name="connsiteY0" fmla="*/ 0 h 1794071"/>
              <a:gd name="connsiteX1" fmla="*/ 1235500 w 1235500"/>
              <a:gd name="connsiteY1" fmla="*/ 152580 h 1794071"/>
              <a:gd name="connsiteX2" fmla="*/ 699193 w 1235500"/>
              <a:gd name="connsiteY2" fmla="*/ 1770299 h 1794071"/>
              <a:gd name="connsiteX3" fmla="*/ 554898 w 1235500"/>
              <a:gd name="connsiteY3" fmla="*/ 1784532 h 1794071"/>
              <a:gd name="connsiteX4" fmla="*/ 0 w 1235500"/>
              <a:gd name="connsiteY4" fmla="*/ 0 h 1794071"/>
              <a:gd name="connsiteX0" fmla="*/ 0 w 1537795"/>
              <a:gd name="connsiteY0" fmla="*/ 12470 h 1806543"/>
              <a:gd name="connsiteX1" fmla="*/ 1537795 w 1537795"/>
              <a:gd name="connsiteY1" fmla="*/ 0 h 1806543"/>
              <a:gd name="connsiteX2" fmla="*/ 699193 w 1537795"/>
              <a:gd name="connsiteY2" fmla="*/ 1782769 h 1806543"/>
              <a:gd name="connsiteX3" fmla="*/ 554898 w 1537795"/>
              <a:gd name="connsiteY3" fmla="*/ 1797002 h 1806543"/>
              <a:gd name="connsiteX4" fmla="*/ 0 w 1537795"/>
              <a:gd name="connsiteY4" fmla="*/ 12470 h 1806543"/>
              <a:gd name="connsiteX0" fmla="*/ 0 w 1537795"/>
              <a:gd name="connsiteY0" fmla="*/ 12470 h 1960210"/>
              <a:gd name="connsiteX1" fmla="*/ 1537795 w 1537795"/>
              <a:gd name="connsiteY1" fmla="*/ 0 h 1960210"/>
              <a:gd name="connsiteX2" fmla="*/ 864736 w 1537795"/>
              <a:gd name="connsiteY2" fmla="*/ 1947819 h 1960210"/>
              <a:gd name="connsiteX3" fmla="*/ 554898 w 1537795"/>
              <a:gd name="connsiteY3" fmla="*/ 1797002 h 1960210"/>
              <a:gd name="connsiteX4" fmla="*/ 0 w 1537795"/>
              <a:gd name="connsiteY4" fmla="*/ 12470 h 1960210"/>
              <a:gd name="connsiteX0" fmla="*/ 0 w 1537795"/>
              <a:gd name="connsiteY0" fmla="*/ 12470 h 1970618"/>
              <a:gd name="connsiteX1" fmla="*/ 1537795 w 1537795"/>
              <a:gd name="connsiteY1" fmla="*/ 0 h 1970618"/>
              <a:gd name="connsiteX2" fmla="*/ 864736 w 1537795"/>
              <a:gd name="connsiteY2" fmla="*/ 1947819 h 1970618"/>
              <a:gd name="connsiteX3" fmla="*/ 680855 w 1537795"/>
              <a:gd name="connsiteY3" fmla="*/ 1954548 h 1970618"/>
              <a:gd name="connsiteX4" fmla="*/ 0 w 1537795"/>
              <a:gd name="connsiteY4" fmla="*/ 12470 h 1970618"/>
              <a:gd name="connsiteX0" fmla="*/ 0 w 1537795"/>
              <a:gd name="connsiteY0" fmla="*/ 12470 h 1954548"/>
              <a:gd name="connsiteX1" fmla="*/ 1537795 w 1537795"/>
              <a:gd name="connsiteY1" fmla="*/ 0 h 1954548"/>
              <a:gd name="connsiteX2" fmla="*/ 871934 w 1537795"/>
              <a:gd name="connsiteY2" fmla="*/ 1910308 h 1954548"/>
              <a:gd name="connsiteX3" fmla="*/ 680855 w 1537795"/>
              <a:gd name="connsiteY3" fmla="*/ 1954548 h 1954548"/>
              <a:gd name="connsiteX4" fmla="*/ 0 w 1537795"/>
              <a:gd name="connsiteY4" fmla="*/ 12470 h 1954548"/>
              <a:gd name="connsiteX0" fmla="*/ 0 w 1537795"/>
              <a:gd name="connsiteY0" fmla="*/ 12470 h 1954548"/>
              <a:gd name="connsiteX1" fmla="*/ 1537795 w 1537795"/>
              <a:gd name="connsiteY1" fmla="*/ 0 h 1954548"/>
              <a:gd name="connsiteX2" fmla="*/ 871934 w 1537795"/>
              <a:gd name="connsiteY2" fmla="*/ 1910308 h 1954548"/>
              <a:gd name="connsiteX3" fmla="*/ 680855 w 1537795"/>
              <a:gd name="connsiteY3" fmla="*/ 1954548 h 1954548"/>
              <a:gd name="connsiteX4" fmla="*/ 0 w 1537795"/>
              <a:gd name="connsiteY4" fmla="*/ 12470 h 1954548"/>
              <a:gd name="connsiteX0" fmla="*/ 0 w 1537795"/>
              <a:gd name="connsiteY0" fmla="*/ 12470 h 1954548"/>
              <a:gd name="connsiteX1" fmla="*/ 1537795 w 1537795"/>
              <a:gd name="connsiteY1" fmla="*/ 0 h 1954548"/>
              <a:gd name="connsiteX2" fmla="*/ 875533 w 1537795"/>
              <a:gd name="connsiteY2" fmla="*/ 1925313 h 1954548"/>
              <a:gd name="connsiteX3" fmla="*/ 680855 w 1537795"/>
              <a:gd name="connsiteY3" fmla="*/ 1954548 h 1954548"/>
              <a:gd name="connsiteX4" fmla="*/ 0 w 1537795"/>
              <a:gd name="connsiteY4" fmla="*/ 12470 h 1954548"/>
              <a:gd name="connsiteX0" fmla="*/ 0 w 1537795"/>
              <a:gd name="connsiteY0" fmla="*/ 12470 h 1954548"/>
              <a:gd name="connsiteX1" fmla="*/ 1537795 w 1537795"/>
              <a:gd name="connsiteY1" fmla="*/ 0 h 1954548"/>
              <a:gd name="connsiteX2" fmla="*/ 875533 w 1537795"/>
              <a:gd name="connsiteY2" fmla="*/ 1925313 h 1954548"/>
              <a:gd name="connsiteX3" fmla="*/ 680855 w 1537795"/>
              <a:gd name="connsiteY3" fmla="*/ 1954548 h 1954548"/>
              <a:gd name="connsiteX4" fmla="*/ 0 w 1537795"/>
              <a:gd name="connsiteY4" fmla="*/ 12470 h 1954548"/>
              <a:gd name="connsiteX0" fmla="*/ 0 w 1537795"/>
              <a:gd name="connsiteY0" fmla="*/ 12470 h 1954548"/>
              <a:gd name="connsiteX1" fmla="*/ 1537795 w 1537795"/>
              <a:gd name="connsiteY1" fmla="*/ 0 h 1954548"/>
              <a:gd name="connsiteX2" fmla="*/ 871934 w 1537795"/>
              <a:gd name="connsiteY2" fmla="*/ 1947819 h 1954548"/>
              <a:gd name="connsiteX3" fmla="*/ 680855 w 1537795"/>
              <a:gd name="connsiteY3" fmla="*/ 1954548 h 1954548"/>
              <a:gd name="connsiteX4" fmla="*/ 0 w 1537795"/>
              <a:gd name="connsiteY4" fmla="*/ 12470 h 1954548"/>
              <a:gd name="connsiteX0" fmla="*/ 0 w 1537795"/>
              <a:gd name="connsiteY0" fmla="*/ 12470 h 1954548"/>
              <a:gd name="connsiteX1" fmla="*/ 1537795 w 1537795"/>
              <a:gd name="connsiteY1" fmla="*/ 0 h 1954548"/>
              <a:gd name="connsiteX2" fmla="*/ 871934 w 1537795"/>
              <a:gd name="connsiteY2" fmla="*/ 1947819 h 1954548"/>
              <a:gd name="connsiteX3" fmla="*/ 680855 w 1537795"/>
              <a:gd name="connsiteY3" fmla="*/ 1954548 h 1954548"/>
              <a:gd name="connsiteX4" fmla="*/ 0 w 1537795"/>
              <a:gd name="connsiteY4" fmla="*/ 12470 h 1954548"/>
              <a:gd name="connsiteX0" fmla="*/ 0 w 1537795"/>
              <a:gd name="connsiteY0" fmla="*/ 12470 h 1962824"/>
              <a:gd name="connsiteX1" fmla="*/ 1537795 w 1537795"/>
              <a:gd name="connsiteY1" fmla="*/ 0 h 1962824"/>
              <a:gd name="connsiteX2" fmla="*/ 857539 w 1537795"/>
              <a:gd name="connsiteY2" fmla="*/ 1962824 h 1962824"/>
              <a:gd name="connsiteX3" fmla="*/ 680855 w 1537795"/>
              <a:gd name="connsiteY3" fmla="*/ 1954548 h 1962824"/>
              <a:gd name="connsiteX4" fmla="*/ 0 w 1537795"/>
              <a:gd name="connsiteY4" fmla="*/ 12470 h 1962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7795" h="1962824">
                <a:moveTo>
                  <a:pt x="0" y="12470"/>
                </a:moveTo>
                <a:lnTo>
                  <a:pt x="1537795" y="0"/>
                </a:lnTo>
                <a:cubicBezTo>
                  <a:pt x="1296846" y="487315"/>
                  <a:pt x="1090208" y="879296"/>
                  <a:pt x="857539" y="1962824"/>
                </a:cubicBezTo>
                <a:cubicBezTo>
                  <a:pt x="731782" y="1956494"/>
                  <a:pt x="806613" y="1930869"/>
                  <a:pt x="680855" y="1954548"/>
                </a:cubicBezTo>
                <a:cubicBezTo>
                  <a:pt x="597060" y="1238605"/>
                  <a:pt x="361547" y="517582"/>
                  <a:pt x="0" y="1247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BF3C876F-9CAF-29F1-4CF5-E62AE933C24C}"/>
              </a:ext>
            </a:extLst>
          </p:cNvPr>
          <p:cNvSpPr>
            <a:spLocks noGrp="1"/>
          </p:cNvSpPr>
          <p:nvPr>
            <p:ph type="title"/>
          </p:nvPr>
        </p:nvSpPr>
        <p:spPr>
          <a:xfrm>
            <a:off x="567379" y="396801"/>
            <a:ext cx="10515600" cy="894622"/>
          </a:xfrm>
        </p:spPr>
        <p:txBody>
          <a:bodyPr>
            <a:normAutofit/>
          </a:bodyPr>
          <a:lstStyle/>
          <a:p>
            <a:r>
              <a:rPr lang="pt-BR" sz="4800" b="0" dirty="0">
                <a:latin typeface="+mn-lt"/>
                <a:ea typeface="Aptos" panose="020B0004020202020204" pitchFamily="34" charset="0"/>
                <a:cs typeface="Times New Roman" panose="02020603050405020304" pitchFamily="18" charset="0"/>
              </a:rPr>
              <a:t>Retrospectiva: “Um dia na vida”* (WiFi)</a:t>
            </a:r>
            <a:endParaRPr lang="en-US" sz="4800" b="0" dirty="0">
              <a:latin typeface="+mn-lt"/>
            </a:endParaRPr>
          </a:p>
        </p:txBody>
      </p:sp>
      <p:grpSp>
        <p:nvGrpSpPr>
          <p:cNvPr id="14" name="Group 403">
            <a:extLst>
              <a:ext uri="{FF2B5EF4-FFF2-40B4-BE49-F238E27FC236}">
                <a16:creationId xmlns:a16="http://schemas.microsoft.com/office/drawing/2014/main" id="{7744104A-DD3B-2243-41BC-3A587D4EB59B}"/>
              </a:ext>
            </a:extLst>
          </p:cNvPr>
          <p:cNvGrpSpPr>
            <a:grpSpLocks/>
          </p:cNvGrpSpPr>
          <p:nvPr/>
        </p:nvGrpSpPr>
        <p:grpSpPr bwMode="auto">
          <a:xfrm>
            <a:off x="2025476" y="5326614"/>
            <a:ext cx="566181" cy="513574"/>
            <a:chOff x="2751" y="1851"/>
            <a:chExt cx="462" cy="478"/>
          </a:xfrm>
        </p:grpSpPr>
        <p:pic>
          <p:nvPicPr>
            <p:cNvPr id="15" name="Picture 364" descr="iphone_stylized_small">
              <a:extLst>
                <a:ext uri="{FF2B5EF4-FFF2-40B4-BE49-F238E27FC236}">
                  <a16:creationId xmlns:a16="http://schemas.microsoft.com/office/drawing/2014/main" id="{B9D0E30C-2C29-E8D5-2F82-9CE99AE343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 name="Picture 402" descr="antenna_radiation_stylized">
              <a:extLst>
                <a:ext uri="{FF2B5EF4-FFF2-40B4-BE49-F238E27FC236}">
                  <a16:creationId xmlns:a16="http://schemas.microsoft.com/office/drawing/2014/main" id="{D37538ED-3C32-754A-A3A5-854ADB48EF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17" name="Rectangle 16">
            <a:extLst>
              <a:ext uri="{FF2B5EF4-FFF2-40B4-BE49-F238E27FC236}">
                <a16:creationId xmlns:a16="http://schemas.microsoft.com/office/drawing/2014/main" id="{EDC16855-4B72-4DF7-CE0E-06405116D420}"/>
              </a:ext>
            </a:extLst>
          </p:cNvPr>
          <p:cNvSpPr/>
          <p:nvPr/>
        </p:nvSpPr>
        <p:spPr>
          <a:xfrm>
            <a:off x="1067016" y="1961021"/>
            <a:ext cx="2109006" cy="244497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E0B9176C-8FFF-C81E-0B22-17AC584F2D6D}"/>
              </a:ext>
            </a:extLst>
          </p:cNvPr>
          <p:cNvSpPr txBox="1"/>
          <p:nvPr/>
        </p:nvSpPr>
        <p:spPr>
          <a:xfrm>
            <a:off x="1271052" y="2043550"/>
            <a:ext cx="783228"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prstClr val="white"/>
                </a:solidFill>
                <a:effectLst/>
                <a:uLnTx/>
                <a:uFillTx/>
                <a:latin typeface="Calibri" panose="020F0502020204030204"/>
                <a:ea typeface="+mn-ea"/>
                <a:cs typeface="+mn-cs"/>
              </a:rPr>
              <a:t>Aplicação</a:t>
            </a:r>
            <a:endParaRPr kumimoji="0" lang="en-US" sz="1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65576103-A898-DB16-9ED4-1C449C5C0E67}"/>
              </a:ext>
            </a:extLst>
          </p:cNvPr>
          <p:cNvSpPr/>
          <p:nvPr/>
        </p:nvSpPr>
        <p:spPr>
          <a:xfrm>
            <a:off x="2267509" y="2914452"/>
            <a:ext cx="908512" cy="1494898"/>
          </a:xfrm>
          <a:prstGeom prst="rect">
            <a:avLst/>
          </a:prstGeom>
          <a:solidFill>
            <a:srgbClr val="3333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2968C018-6969-D4AD-410C-596608E91194}"/>
              </a:ext>
            </a:extLst>
          </p:cNvPr>
          <p:cNvSpPr txBox="1"/>
          <p:nvPr/>
        </p:nvSpPr>
        <p:spPr>
          <a:xfrm>
            <a:off x="1915677" y="3014229"/>
            <a:ext cx="605871"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Rede</a:t>
            </a:r>
            <a:endParaRPr kumimoji="0" lang="en-US" sz="11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E885A517-92D1-BBC8-4A22-2C94D555C737}"/>
              </a:ext>
            </a:extLst>
          </p:cNvPr>
          <p:cNvSpPr txBox="1"/>
          <p:nvPr/>
        </p:nvSpPr>
        <p:spPr>
          <a:xfrm>
            <a:off x="1745250" y="3939306"/>
            <a:ext cx="75322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Calibri" panose="020F0502020204030204"/>
                <a:ea typeface="+mn-ea"/>
                <a:cs typeface="+mn-cs"/>
              </a:rPr>
              <a:t>Física</a:t>
            </a:r>
            <a:endPar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9AB01ABB-0471-9E4B-3298-C22110F539E2}"/>
              </a:ext>
            </a:extLst>
          </p:cNvPr>
          <p:cNvSpPr txBox="1"/>
          <p:nvPr/>
        </p:nvSpPr>
        <p:spPr>
          <a:xfrm>
            <a:off x="1296111" y="2530254"/>
            <a:ext cx="813043"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solidFill>
                <a:effectLst/>
                <a:uLnTx/>
                <a:uFillTx/>
                <a:latin typeface="Calibri" panose="020F0502020204030204"/>
                <a:ea typeface="+mn-ea"/>
                <a:cs typeface="+mn-cs"/>
              </a:rPr>
              <a:t>Transporte</a:t>
            </a:r>
            <a:endParaRPr kumimoji="0" lang="en-US" sz="9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D1D29F9B-FC1B-A237-B246-72436A27439C}"/>
              </a:ext>
            </a:extLst>
          </p:cNvPr>
          <p:cNvSpPr/>
          <p:nvPr/>
        </p:nvSpPr>
        <p:spPr>
          <a:xfrm>
            <a:off x="1051022" y="3933785"/>
            <a:ext cx="2268393" cy="486588"/>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F6A39647-A7E9-BF5A-11C7-CF18CD37E796}"/>
              </a:ext>
            </a:extLst>
          </p:cNvPr>
          <p:cNvSpPr txBox="1"/>
          <p:nvPr/>
        </p:nvSpPr>
        <p:spPr>
          <a:xfrm>
            <a:off x="1378338" y="3464964"/>
            <a:ext cx="145879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802.11 MAC</a:t>
            </a:r>
            <a:endParaRPr kumimoji="0" lang="en-US" sz="2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850545EB-0754-AF44-5A98-89F0A3C2CF07}"/>
              </a:ext>
            </a:extLst>
          </p:cNvPr>
          <p:cNvSpPr/>
          <p:nvPr/>
        </p:nvSpPr>
        <p:spPr>
          <a:xfrm>
            <a:off x="1078190" y="1398755"/>
            <a:ext cx="2277034" cy="2009238"/>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00DD946A-5413-9769-3DA6-462763F3417F}"/>
              </a:ext>
            </a:extLst>
          </p:cNvPr>
          <p:cNvSpPr txBox="1"/>
          <p:nvPr/>
        </p:nvSpPr>
        <p:spPr>
          <a:xfrm>
            <a:off x="3211121" y="4304667"/>
            <a:ext cx="1090757" cy="49116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333CC"/>
                </a:solidFill>
                <a:effectLst/>
                <a:uLnTx/>
                <a:uFillTx/>
                <a:latin typeface="Calibri" panose="020F0502020204030204"/>
                <a:ea typeface="+mn-ea"/>
                <a:cs typeface="+mn-cs"/>
              </a:rPr>
              <a:t>plano de</a:t>
            </a:r>
          </a:p>
          <a:p>
            <a:pPr marL="0" marR="0" lvl="0" indent="0" algn="ctr" defTabSz="914400" rtl="0" eaLnBrk="1" fontAlgn="auto" latinLnBrk="0" hangingPunct="1">
              <a:lnSpc>
                <a:spcPct val="80000"/>
              </a:lnSpc>
              <a:spcBef>
                <a:spcPts val="0"/>
              </a:spcBef>
              <a:spcAft>
                <a:spcPts val="0"/>
              </a:spcAft>
              <a:buClrTx/>
              <a:buSzTx/>
              <a:buFontTx/>
              <a:buNone/>
              <a:tabLst/>
              <a:defRPr/>
            </a:pPr>
            <a:r>
              <a:rPr lang="en-US" sz="1600" dirty="0" err="1">
                <a:solidFill>
                  <a:srgbClr val="3333CC"/>
                </a:solidFill>
                <a:latin typeface="Calibri" panose="020F0502020204030204"/>
              </a:rPr>
              <a:t>controle</a:t>
            </a:r>
            <a:endParaRPr kumimoji="0" lang="en-US" sz="1600" b="0" i="0" u="none" strike="noStrike" kern="1200" cap="none" spc="0" normalizeH="0" baseline="0" noProof="0" dirty="0">
              <a:ln>
                <a:noFill/>
              </a:ln>
              <a:solidFill>
                <a:srgbClr val="3333CC"/>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8C9F936E-5BFF-A852-EC22-5225F04ECCD6}"/>
              </a:ext>
            </a:extLst>
          </p:cNvPr>
          <p:cNvSpPr/>
          <p:nvPr/>
        </p:nvSpPr>
        <p:spPr>
          <a:xfrm>
            <a:off x="4988178" y="4404601"/>
            <a:ext cx="1576049" cy="1037186"/>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3473054"/>
              <a:gd name="connsiteY0" fmla="*/ 0 h 549875"/>
              <a:gd name="connsiteX1" fmla="*/ 2464905 w 3473054"/>
              <a:gd name="connsiteY1" fmla="*/ 13252 h 549875"/>
              <a:gd name="connsiteX2" fmla="*/ 3465228 w 3473054"/>
              <a:gd name="connsiteY2" fmla="*/ 417928 h 549875"/>
              <a:gd name="connsiteX3" fmla="*/ 1702450 w 3473054"/>
              <a:gd name="connsiteY3" fmla="*/ 549875 h 549875"/>
              <a:gd name="connsiteX4" fmla="*/ 0 w 3473054"/>
              <a:gd name="connsiteY4" fmla="*/ 0 h 549875"/>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540476"/>
              <a:gd name="connsiteY0" fmla="*/ 0 h 612580"/>
              <a:gd name="connsiteX1" fmla="*/ 2464905 w 3540476"/>
              <a:gd name="connsiteY1" fmla="*/ 13252 h 612580"/>
              <a:gd name="connsiteX2" fmla="*/ 3465228 w 3540476"/>
              <a:gd name="connsiteY2" fmla="*/ 417928 h 612580"/>
              <a:gd name="connsiteX3" fmla="*/ 3540476 w 3540476"/>
              <a:gd name="connsiteY3" fmla="*/ 612580 h 612580"/>
              <a:gd name="connsiteX4" fmla="*/ 0 w 3540476"/>
              <a:gd name="connsiteY4" fmla="*/ 0 h 612580"/>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3482405"/>
              <a:gd name="connsiteY0" fmla="*/ 0 h 1524217"/>
              <a:gd name="connsiteX1" fmla="*/ 2464905 w 3482405"/>
              <a:gd name="connsiteY1" fmla="*/ 13252 h 1524217"/>
              <a:gd name="connsiteX2" fmla="*/ 3465228 w 3482405"/>
              <a:gd name="connsiteY2" fmla="*/ 417928 h 1524217"/>
              <a:gd name="connsiteX3" fmla="*/ 1205103 w 3482405"/>
              <a:gd name="connsiteY3" fmla="*/ 1524217 h 1524217"/>
              <a:gd name="connsiteX4" fmla="*/ 0 w 3482405"/>
              <a:gd name="connsiteY4" fmla="*/ 0 h 1524217"/>
              <a:gd name="connsiteX0" fmla="*/ 0 w 2590385"/>
              <a:gd name="connsiteY0" fmla="*/ 0 h 1568328"/>
              <a:gd name="connsiteX1" fmla="*/ 2464905 w 2590385"/>
              <a:gd name="connsiteY1" fmla="*/ 13252 h 1568328"/>
              <a:gd name="connsiteX2" fmla="*/ 1578967 w 2590385"/>
              <a:gd name="connsiteY2" fmla="*/ 1568328 h 1568328"/>
              <a:gd name="connsiteX3" fmla="*/ 1205103 w 2590385"/>
              <a:gd name="connsiteY3" fmla="*/ 1524217 h 1568328"/>
              <a:gd name="connsiteX4" fmla="*/ 0 w 2590385"/>
              <a:gd name="connsiteY4" fmla="*/ 0 h 1568328"/>
              <a:gd name="connsiteX0" fmla="*/ 0 w 2590383"/>
              <a:gd name="connsiteY0" fmla="*/ 0 h 1568328"/>
              <a:gd name="connsiteX1" fmla="*/ 2464905 w 2590383"/>
              <a:gd name="connsiteY1" fmla="*/ 13252 h 1568328"/>
              <a:gd name="connsiteX2" fmla="*/ 1578967 w 2590383"/>
              <a:gd name="connsiteY2" fmla="*/ 1568328 h 1568328"/>
              <a:gd name="connsiteX3" fmla="*/ 1205103 w 2590383"/>
              <a:gd name="connsiteY3" fmla="*/ 1524217 h 1568328"/>
              <a:gd name="connsiteX4" fmla="*/ 0 w 2590383"/>
              <a:gd name="connsiteY4" fmla="*/ 0 h 1568328"/>
              <a:gd name="connsiteX0" fmla="*/ 0 w 2464905"/>
              <a:gd name="connsiteY0" fmla="*/ 0 h 1568328"/>
              <a:gd name="connsiteX1" fmla="*/ 2464905 w 2464905"/>
              <a:gd name="connsiteY1" fmla="*/ 13252 h 1568328"/>
              <a:gd name="connsiteX2" fmla="*/ 1578967 w 2464905"/>
              <a:gd name="connsiteY2" fmla="*/ 1568328 h 1568328"/>
              <a:gd name="connsiteX3" fmla="*/ 1205103 w 2464905"/>
              <a:gd name="connsiteY3" fmla="*/ 1524217 h 1568328"/>
              <a:gd name="connsiteX4" fmla="*/ 0 w 2464905"/>
              <a:gd name="connsiteY4" fmla="*/ 0 h 156832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78967 w 2464905"/>
              <a:gd name="connsiteY2" fmla="*/ 1568328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582178"/>
              <a:gd name="connsiteX1" fmla="*/ 2464905 w 2464905"/>
              <a:gd name="connsiteY1" fmla="*/ 13252 h 1582178"/>
              <a:gd name="connsiteX2" fmla="*/ 1562286 w 2464905"/>
              <a:gd name="connsiteY2" fmla="*/ 1573159 h 1582178"/>
              <a:gd name="connsiteX3" fmla="*/ 1155060 w 2464905"/>
              <a:gd name="connsiteY3" fmla="*/ 1582178 h 1582178"/>
              <a:gd name="connsiteX4" fmla="*/ 0 w 2464905"/>
              <a:gd name="connsiteY4" fmla="*/ 0 h 1582178"/>
              <a:gd name="connsiteX0" fmla="*/ 0 w 2464905"/>
              <a:gd name="connsiteY0" fmla="*/ 0 h 1622064"/>
              <a:gd name="connsiteX1" fmla="*/ 2464905 w 2464905"/>
              <a:gd name="connsiteY1" fmla="*/ 13252 h 1622064"/>
              <a:gd name="connsiteX2" fmla="*/ 1562286 w 2464905"/>
              <a:gd name="connsiteY2" fmla="*/ 1573159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1551166 w 2464905"/>
              <a:gd name="connsiteY2" fmla="*/ 1598087 h 1622064"/>
              <a:gd name="connsiteX3" fmla="*/ 1143938 w 2464905"/>
              <a:gd name="connsiteY3" fmla="*/ 1622064 h 1622064"/>
              <a:gd name="connsiteX4" fmla="*/ 0 w 2464905"/>
              <a:gd name="connsiteY4" fmla="*/ 0 h 1622064"/>
              <a:gd name="connsiteX0" fmla="*/ 0 w 2464905"/>
              <a:gd name="connsiteY0" fmla="*/ 0 h 1622064"/>
              <a:gd name="connsiteX1" fmla="*/ 2464905 w 2464905"/>
              <a:gd name="connsiteY1" fmla="*/ 13252 h 1622064"/>
              <a:gd name="connsiteX2" fmla="*/ 2447572 w 2464905"/>
              <a:gd name="connsiteY2" fmla="*/ 907541 h 1622064"/>
              <a:gd name="connsiteX3" fmla="*/ 1143938 w 2464905"/>
              <a:gd name="connsiteY3" fmla="*/ 1622064 h 1622064"/>
              <a:gd name="connsiteX4" fmla="*/ 0 w 2464905"/>
              <a:gd name="connsiteY4" fmla="*/ 0 h 1622064"/>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136125"/>
              <a:gd name="connsiteX1" fmla="*/ 2464905 w 2464905"/>
              <a:gd name="connsiteY1" fmla="*/ 13252 h 1136125"/>
              <a:gd name="connsiteX2" fmla="*/ 2447572 w 2464905"/>
              <a:gd name="connsiteY2" fmla="*/ 907541 h 1136125"/>
              <a:gd name="connsiteX3" fmla="*/ 2394188 w 2464905"/>
              <a:gd name="connsiteY3" fmla="*/ 1136125 h 1136125"/>
              <a:gd name="connsiteX4" fmla="*/ 0 w 2464905"/>
              <a:gd name="connsiteY4" fmla="*/ 0 h 1136125"/>
              <a:gd name="connsiteX0" fmla="*/ 0 w 2464905"/>
              <a:gd name="connsiteY0" fmla="*/ 0 h 1511237"/>
              <a:gd name="connsiteX1" fmla="*/ 2464905 w 2464905"/>
              <a:gd name="connsiteY1" fmla="*/ 13252 h 1511237"/>
              <a:gd name="connsiteX2" fmla="*/ 2447572 w 2464905"/>
              <a:gd name="connsiteY2" fmla="*/ 907541 h 1511237"/>
              <a:gd name="connsiteX3" fmla="*/ 392440 w 2464905"/>
              <a:gd name="connsiteY3" fmla="*/ 1511237 h 1511237"/>
              <a:gd name="connsiteX4" fmla="*/ 0 w 2464905"/>
              <a:gd name="connsiteY4" fmla="*/ 0 h 1511237"/>
              <a:gd name="connsiteX0" fmla="*/ 0 w 2464905"/>
              <a:gd name="connsiteY0" fmla="*/ 0 h 1511237"/>
              <a:gd name="connsiteX1" fmla="*/ 2464905 w 2464905"/>
              <a:gd name="connsiteY1" fmla="*/ 13252 h 1511237"/>
              <a:gd name="connsiteX2" fmla="*/ 2447572 w 2464905"/>
              <a:gd name="connsiteY2" fmla="*/ 907541 h 1511237"/>
              <a:gd name="connsiteX3" fmla="*/ 392440 w 2464905"/>
              <a:gd name="connsiteY3" fmla="*/ 1511237 h 1511237"/>
              <a:gd name="connsiteX4" fmla="*/ 0 w 2464905"/>
              <a:gd name="connsiteY4" fmla="*/ 0 h 1511237"/>
              <a:gd name="connsiteX0" fmla="*/ 0 w 2464905"/>
              <a:gd name="connsiteY0" fmla="*/ 0 h 1511237"/>
              <a:gd name="connsiteX1" fmla="*/ 2464905 w 2464905"/>
              <a:gd name="connsiteY1" fmla="*/ 13252 h 1511237"/>
              <a:gd name="connsiteX2" fmla="*/ 2447572 w 2464905"/>
              <a:gd name="connsiteY2" fmla="*/ 907541 h 1511237"/>
              <a:gd name="connsiteX3" fmla="*/ 392440 w 2464905"/>
              <a:gd name="connsiteY3" fmla="*/ 1511237 h 1511237"/>
              <a:gd name="connsiteX4" fmla="*/ 0 w 2464905"/>
              <a:gd name="connsiteY4" fmla="*/ 0 h 1511237"/>
              <a:gd name="connsiteX0" fmla="*/ 0 w 2464905"/>
              <a:gd name="connsiteY0" fmla="*/ 0 h 1670311"/>
              <a:gd name="connsiteX1" fmla="*/ 2464905 w 2464905"/>
              <a:gd name="connsiteY1" fmla="*/ 13252 h 1670311"/>
              <a:gd name="connsiteX2" fmla="*/ 742378 w 2464905"/>
              <a:gd name="connsiteY2" fmla="*/ 1657765 h 1670311"/>
              <a:gd name="connsiteX3" fmla="*/ 392440 w 2464905"/>
              <a:gd name="connsiteY3" fmla="*/ 1511237 h 1670311"/>
              <a:gd name="connsiteX4" fmla="*/ 0 w 2464905"/>
              <a:gd name="connsiteY4" fmla="*/ 0 h 1670311"/>
              <a:gd name="connsiteX0" fmla="*/ 0 w 2464905"/>
              <a:gd name="connsiteY0" fmla="*/ 0 h 1670309"/>
              <a:gd name="connsiteX1" fmla="*/ 2464905 w 2464905"/>
              <a:gd name="connsiteY1" fmla="*/ 13252 h 1670309"/>
              <a:gd name="connsiteX2" fmla="*/ 742378 w 2464905"/>
              <a:gd name="connsiteY2" fmla="*/ 1657765 h 1670309"/>
              <a:gd name="connsiteX3" fmla="*/ 392440 w 2464905"/>
              <a:gd name="connsiteY3" fmla="*/ 1511237 h 1670309"/>
              <a:gd name="connsiteX4" fmla="*/ 0 w 2464905"/>
              <a:gd name="connsiteY4" fmla="*/ 0 h 1670309"/>
              <a:gd name="connsiteX0" fmla="*/ 0 w 1278685"/>
              <a:gd name="connsiteY0" fmla="*/ 0 h 1670311"/>
              <a:gd name="connsiteX1" fmla="*/ 1278685 w 1278685"/>
              <a:gd name="connsiteY1" fmla="*/ 40046 h 1670311"/>
              <a:gd name="connsiteX2" fmla="*/ 742378 w 1278685"/>
              <a:gd name="connsiteY2" fmla="*/ 1657765 h 1670311"/>
              <a:gd name="connsiteX3" fmla="*/ 392440 w 1278685"/>
              <a:gd name="connsiteY3" fmla="*/ 1511237 h 1670311"/>
              <a:gd name="connsiteX4" fmla="*/ 0 w 1278685"/>
              <a:gd name="connsiteY4" fmla="*/ 0 h 1670311"/>
              <a:gd name="connsiteX0" fmla="*/ 0 w 1278685"/>
              <a:gd name="connsiteY0" fmla="*/ 5272 h 1675581"/>
              <a:gd name="connsiteX1" fmla="*/ 1278685 w 1278685"/>
              <a:gd name="connsiteY1" fmla="*/ 0 h 1675581"/>
              <a:gd name="connsiteX2" fmla="*/ 742378 w 1278685"/>
              <a:gd name="connsiteY2" fmla="*/ 1663037 h 1675581"/>
              <a:gd name="connsiteX3" fmla="*/ 392440 w 1278685"/>
              <a:gd name="connsiteY3" fmla="*/ 1516509 h 1675581"/>
              <a:gd name="connsiteX4" fmla="*/ 0 w 1278685"/>
              <a:gd name="connsiteY4" fmla="*/ 5272 h 1675581"/>
              <a:gd name="connsiteX0" fmla="*/ 0 w 1278685"/>
              <a:gd name="connsiteY0" fmla="*/ 5272 h 1516509"/>
              <a:gd name="connsiteX1" fmla="*/ 1278685 w 1278685"/>
              <a:gd name="connsiteY1" fmla="*/ 0 h 1516509"/>
              <a:gd name="connsiteX2" fmla="*/ 724502 w 1278685"/>
              <a:gd name="connsiteY2" fmla="*/ 1442214 h 1516509"/>
              <a:gd name="connsiteX3" fmla="*/ 392440 w 1278685"/>
              <a:gd name="connsiteY3" fmla="*/ 1516509 h 1516509"/>
              <a:gd name="connsiteX4" fmla="*/ 0 w 1278685"/>
              <a:gd name="connsiteY4" fmla="*/ 5272 h 1516509"/>
              <a:gd name="connsiteX0" fmla="*/ 0 w 1278685"/>
              <a:gd name="connsiteY0" fmla="*/ 5272 h 1484962"/>
              <a:gd name="connsiteX1" fmla="*/ 1278685 w 1278685"/>
              <a:gd name="connsiteY1" fmla="*/ 0 h 1484962"/>
              <a:gd name="connsiteX2" fmla="*/ 724502 w 1278685"/>
              <a:gd name="connsiteY2" fmla="*/ 1442214 h 1484962"/>
              <a:gd name="connsiteX3" fmla="*/ 553329 w 1278685"/>
              <a:gd name="connsiteY3" fmla="*/ 1484962 h 1484962"/>
              <a:gd name="connsiteX4" fmla="*/ 0 w 1278685"/>
              <a:gd name="connsiteY4" fmla="*/ 5272 h 1484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8685" h="1484962">
                <a:moveTo>
                  <a:pt x="0" y="5272"/>
                </a:moveTo>
                <a:lnTo>
                  <a:pt x="1278685" y="0"/>
                </a:lnTo>
                <a:cubicBezTo>
                  <a:pt x="1037736" y="487315"/>
                  <a:pt x="957171" y="358686"/>
                  <a:pt x="724502" y="1442214"/>
                </a:cubicBezTo>
                <a:cubicBezTo>
                  <a:pt x="706707" y="1518409"/>
                  <a:pt x="571124" y="1408767"/>
                  <a:pt x="553329" y="1484962"/>
                </a:cubicBezTo>
                <a:cubicBezTo>
                  <a:pt x="469534" y="769019"/>
                  <a:pt x="361547" y="510384"/>
                  <a:pt x="0" y="5272"/>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 name="Straight Connector 6">
            <a:extLst>
              <a:ext uri="{FF2B5EF4-FFF2-40B4-BE49-F238E27FC236}">
                <a16:creationId xmlns:a16="http://schemas.microsoft.com/office/drawing/2014/main" id="{BB4E86EB-10DD-7C3B-9386-D9D4D83F2C38}"/>
              </a:ext>
            </a:extLst>
          </p:cNvPr>
          <p:cNvCxnSpPr/>
          <p:nvPr/>
        </p:nvCxnSpPr>
        <p:spPr>
          <a:xfrm>
            <a:off x="3994649" y="3246319"/>
            <a:ext cx="408833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10" name="Rectangle 9">
            <a:extLst>
              <a:ext uri="{FF2B5EF4-FFF2-40B4-BE49-F238E27FC236}">
                <a16:creationId xmlns:a16="http://schemas.microsoft.com/office/drawing/2014/main" id="{55BF17C7-1A00-6FF3-14F9-862D10C34272}"/>
              </a:ext>
            </a:extLst>
          </p:cNvPr>
          <p:cNvSpPr/>
          <p:nvPr/>
        </p:nvSpPr>
        <p:spPr>
          <a:xfrm>
            <a:off x="3994649" y="2743133"/>
            <a:ext cx="4088334" cy="1753449"/>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B315652-B930-6FA0-A9E6-7602CA292F50}"/>
              </a:ext>
            </a:extLst>
          </p:cNvPr>
          <p:cNvCxnSpPr>
            <a:cxnSpLocks/>
            <a:stCxn id="10" idx="1"/>
            <a:endCxn id="10" idx="3"/>
          </p:cNvCxnSpPr>
          <p:nvPr/>
        </p:nvCxnSpPr>
        <p:spPr>
          <a:xfrm>
            <a:off x="3994649" y="3619858"/>
            <a:ext cx="408833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1FC7F905-62D3-B9D4-1C09-5A348A5BABDC}"/>
              </a:ext>
            </a:extLst>
          </p:cNvPr>
          <p:cNvCxnSpPr/>
          <p:nvPr/>
        </p:nvCxnSpPr>
        <p:spPr>
          <a:xfrm>
            <a:off x="3994649" y="4137640"/>
            <a:ext cx="4088334"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35" name="Rectangle 34">
            <a:extLst>
              <a:ext uri="{FF2B5EF4-FFF2-40B4-BE49-F238E27FC236}">
                <a16:creationId xmlns:a16="http://schemas.microsoft.com/office/drawing/2014/main" id="{140EA2B7-2A23-E0CA-300E-FCA5AF663A10}"/>
              </a:ext>
            </a:extLst>
          </p:cNvPr>
          <p:cNvSpPr/>
          <p:nvPr/>
        </p:nvSpPr>
        <p:spPr>
          <a:xfrm>
            <a:off x="4988178" y="3419284"/>
            <a:ext cx="1555204" cy="989338"/>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CF1B3BA2-1CA3-C413-547B-DDCCA4B1CA5A}"/>
              </a:ext>
            </a:extLst>
          </p:cNvPr>
          <p:cNvSpPr/>
          <p:nvPr/>
        </p:nvSpPr>
        <p:spPr>
          <a:xfrm>
            <a:off x="5087483" y="4141516"/>
            <a:ext cx="3074446" cy="41909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Rectangle 37">
            <a:extLst>
              <a:ext uri="{FF2B5EF4-FFF2-40B4-BE49-F238E27FC236}">
                <a16:creationId xmlns:a16="http://schemas.microsoft.com/office/drawing/2014/main" id="{C773C63F-DEE2-F6D9-66BB-FB4E0FCEA99F}"/>
              </a:ext>
            </a:extLst>
          </p:cNvPr>
          <p:cNvSpPr/>
          <p:nvPr/>
        </p:nvSpPr>
        <p:spPr>
          <a:xfrm>
            <a:off x="4980751" y="3420490"/>
            <a:ext cx="729703" cy="982953"/>
          </a:xfrm>
          <a:prstGeom prst="rect">
            <a:avLst/>
          </a:prstGeom>
          <a:solidFill>
            <a:srgbClr val="3333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76E34E8E-9930-2B47-517C-E2B4E06FAF20}"/>
              </a:ext>
            </a:extLst>
          </p:cNvPr>
          <p:cNvSpPr txBox="1"/>
          <p:nvPr/>
        </p:nvSpPr>
        <p:spPr>
          <a:xfrm>
            <a:off x="5027160" y="3520364"/>
            <a:ext cx="1476045" cy="34471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802.11 MAC</a:t>
            </a: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602B59BD-6041-A09C-1BC9-4A58DC1A6DFA}"/>
              </a:ext>
            </a:extLst>
          </p:cNvPr>
          <p:cNvSpPr txBox="1"/>
          <p:nvPr/>
        </p:nvSpPr>
        <p:spPr>
          <a:xfrm>
            <a:off x="5337210" y="3975635"/>
            <a:ext cx="753220"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white"/>
                </a:solidFill>
                <a:effectLst/>
                <a:uLnTx/>
                <a:uFillTx/>
                <a:latin typeface="Calibri" panose="020F0502020204030204"/>
                <a:ea typeface="+mn-ea"/>
                <a:cs typeface="+mn-cs"/>
              </a:rPr>
              <a:t>Física</a:t>
            </a:r>
            <a:endParaRPr kumimoji="0" lang="en-US" sz="2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028F78C2-D64F-1FCD-6CD8-43DE271E197B}"/>
              </a:ext>
            </a:extLst>
          </p:cNvPr>
          <p:cNvSpPr txBox="1"/>
          <p:nvPr/>
        </p:nvSpPr>
        <p:spPr>
          <a:xfrm>
            <a:off x="5658089" y="2970966"/>
            <a:ext cx="912279" cy="49116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B050"/>
                </a:solidFill>
                <a:effectLst/>
                <a:uLnTx/>
                <a:uFillTx/>
                <a:latin typeface="Calibri" panose="020F0502020204030204"/>
                <a:ea typeface="+mn-ea"/>
                <a:cs typeface="+mn-cs"/>
              </a:rPr>
              <a:t>plano de</a:t>
            </a:r>
          </a:p>
          <a:p>
            <a:pPr marL="0" marR="0" lvl="0" indent="0" algn="ctr" defTabSz="914400" rtl="0" eaLnBrk="1" fontAlgn="auto" latinLnBrk="0" hangingPunct="1">
              <a:lnSpc>
                <a:spcPct val="80000"/>
              </a:lnSpc>
              <a:spcBef>
                <a:spcPts val="0"/>
              </a:spcBef>
              <a:spcAft>
                <a:spcPts val="0"/>
              </a:spcAft>
              <a:buClrTx/>
              <a:buSzTx/>
              <a:buFontTx/>
              <a:buNone/>
              <a:tabLst/>
              <a:defRPr/>
            </a:pPr>
            <a:r>
              <a:rPr lang="en-US" sz="1600" dirty="0">
                <a:solidFill>
                  <a:srgbClr val="00B050"/>
                </a:solidFill>
                <a:latin typeface="Calibri" panose="020F0502020204030204"/>
              </a:rPr>
              <a:t>dados</a:t>
            </a:r>
            <a:endParaRPr kumimoji="0" lang="en-US" sz="1600" b="0" i="0" u="none" strike="noStrike" kern="1200" cap="none" spc="0" normalizeH="0" baseline="0" noProof="0" dirty="0">
              <a:ln>
                <a:noFill/>
              </a:ln>
              <a:solidFill>
                <a:srgbClr val="00B050"/>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8631A07A-0827-C900-7662-E4F7585877ED}"/>
              </a:ext>
            </a:extLst>
          </p:cNvPr>
          <p:cNvSpPr txBox="1"/>
          <p:nvPr/>
        </p:nvSpPr>
        <p:spPr>
          <a:xfrm>
            <a:off x="4831301" y="2962068"/>
            <a:ext cx="1049257" cy="491160"/>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333CC"/>
                </a:solidFill>
                <a:effectLst/>
                <a:uLnTx/>
                <a:uFillTx/>
                <a:latin typeface="Calibri" panose="020F0502020204030204"/>
                <a:ea typeface="+mn-ea"/>
                <a:cs typeface="+mn-cs"/>
              </a:rPr>
              <a:t>plano de</a:t>
            </a:r>
          </a:p>
          <a:p>
            <a:pPr marL="0" marR="0" lvl="0" indent="0" algn="ctr" defTabSz="914400" rtl="0" eaLnBrk="1" fontAlgn="auto" latinLnBrk="0" hangingPunct="1">
              <a:lnSpc>
                <a:spcPct val="80000"/>
              </a:lnSpc>
              <a:spcBef>
                <a:spcPts val="0"/>
              </a:spcBef>
              <a:spcAft>
                <a:spcPts val="0"/>
              </a:spcAft>
              <a:buClrTx/>
              <a:buSzTx/>
              <a:buFontTx/>
              <a:buNone/>
              <a:tabLst/>
              <a:defRPr/>
            </a:pPr>
            <a:r>
              <a:rPr lang="en-US" sz="1600" dirty="0" err="1">
                <a:solidFill>
                  <a:srgbClr val="3333CC"/>
                </a:solidFill>
                <a:latin typeface="Calibri" panose="020F0502020204030204"/>
              </a:rPr>
              <a:t>controle</a:t>
            </a:r>
            <a:endParaRPr kumimoji="0" lang="en-US" sz="1600" b="0" i="0" u="none" strike="noStrike" kern="1200" cap="none" spc="0" normalizeH="0" baseline="0" noProof="0" dirty="0">
              <a:ln>
                <a:noFill/>
              </a:ln>
              <a:solidFill>
                <a:srgbClr val="3333CC"/>
              </a:solidFill>
              <a:effectLst/>
              <a:uLnTx/>
              <a:uFillTx/>
              <a:latin typeface="Calibri" panose="020F0502020204030204"/>
              <a:ea typeface="+mn-ea"/>
              <a:cs typeface="+mn-cs"/>
            </a:endParaRPr>
          </a:p>
        </p:txBody>
      </p:sp>
      <p:sp>
        <p:nvSpPr>
          <p:cNvPr id="46" name="Rectangle 45">
            <a:extLst>
              <a:ext uri="{FF2B5EF4-FFF2-40B4-BE49-F238E27FC236}">
                <a16:creationId xmlns:a16="http://schemas.microsoft.com/office/drawing/2014/main" id="{B4B24F85-2DD5-8D6C-01B7-075CC90663E7}"/>
              </a:ext>
            </a:extLst>
          </p:cNvPr>
          <p:cNvSpPr/>
          <p:nvPr/>
        </p:nvSpPr>
        <p:spPr>
          <a:xfrm>
            <a:off x="4954588" y="3938794"/>
            <a:ext cx="1688099" cy="470556"/>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 name="Group 361">
            <a:extLst>
              <a:ext uri="{FF2B5EF4-FFF2-40B4-BE49-F238E27FC236}">
                <a16:creationId xmlns:a16="http://schemas.microsoft.com/office/drawing/2014/main" id="{B213115A-EC5E-A96C-F8C5-D457F9172112}"/>
              </a:ext>
            </a:extLst>
          </p:cNvPr>
          <p:cNvGrpSpPr>
            <a:grpSpLocks/>
          </p:cNvGrpSpPr>
          <p:nvPr/>
        </p:nvGrpSpPr>
        <p:grpSpPr bwMode="auto">
          <a:xfrm flipH="1">
            <a:off x="5355581" y="5149851"/>
            <a:ext cx="684171" cy="678800"/>
            <a:chOff x="2967" y="478"/>
            <a:chExt cx="788" cy="625"/>
          </a:xfrm>
        </p:grpSpPr>
        <p:pic>
          <p:nvPicPr>
            <p:cNvPr id="76" name="Picture 360" descr="antenna_radiation_stylized">
              <a:extLst>
                <a:ext uri="{FF2B5EF4-FFF2-40B4-BE49-F238E27FC236}">
                  <a16:creationId xmlns:a16="http://schemas.microsoft.com/office/drawing/2014/main" id="{E0DB3EBD-856C-2575-AC98-4B54B09C3EF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7" name="Picture 358" descr="access_point_stylized_small">
              <a:extLst>
                <a:ext uri="{FF2B5EF4-FFF2-40B4-BE49-F238E27FC236}">
                  <a16:creationId xmlns:a16="http://schemas.microsoft.com/office/drawing/2014/main" id="{B2ECADBF-8710-5121-77C0-59CE5A169D5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cxnSp>
        <p:nvCxnSpPr>
          <p:cNvPr id="44" name="Straight Connector 43">
            <a:extLst>
              <a:ext uri="{FF2B5EF4-FFF2-40B4-BE49-F238E27FC236}">
                <a16:creationId xmlns:a16="http://schemas.microsoft.com/office/drawing/2014/main" id="{36751168-440B-0900-6851-066A60857751}"/>
              </a:ext>
            </a:extLst>
          </p:cNvPr>
          <p:cNvCxnSpPr>
            <a:cxnSpLocks/>
          </p:cNvCxnSpPr>
          <p:nvPr/>
        </p:nvCxnSpPr>
        <p:spPr>
          <a:xfrm>
            <a:off x="4851954" y="3942094"/>
            <a:ext cx="1855393" cy="638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7AC3BC78-0B16-FA34-1AC9-A62228DCBC73}"/>
              </a:ext>
            </a:extLst>
          </p:cNvPr>
          <p:cNvCxnSpPr>
            <a:cxnSpLocks/>
          </p:cNvCxnSpPr>
          <p:nvPr/>
        </p:nvCxnSpPr>
        <p:spPr>
          <a:xfrm>
            <a:off x="1067016" y="2393571"/>
            <a:ext cx="121498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1C680678-989D-D887-C096-4DFE21F3915C}"/>
              </a:ext>
            </a:extLst>
          </p:cNvPr>
          <p:cNvCxnSpPr>
            <a:cxnSpLocks/>
          </p:cNvCxnSpPr>
          <p:nvPr/>
        </p:nvCxnSpPr>
        <p:spPr>
          <a:xfrm>
            <a:off x="1067016" y="2931818"/>
            <a:ext cx="121631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4176D6A-E56B-8EB5-E435-BF0DE5B100C5}"/>
              </a:ext>
            </a:extLst>
          </p:cNvPr>
          <p:cNvSpPr txBox="1"/>
          <p:nvPr/>
        </p:nvSpPr>
        <p:spPr>
          <a:xfrm>
            <a:off x="1043692" y="1435075"/>
            <a:ext cx="1219516"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panose="020F0502020204030204"/>
                <a:ea typeface="+mn-ea"/>
                <a:cs typeface="+mn-cs"/>
              </a:rPr>
              <a:t>plano de dados</a:t>
            </a:r>
          </a:p>
        </p:txBody>
      </p:sp>
      <p:cxnSp>
        <p:nvCxnSpPr>
          <p:cNvPr id="100" name="Straight Connector 99">
            <a:extLst>
              <a:ext uri="{FF2B5EF4-FFF2-40B4-BE49-F238E27FC236}">
                <a16:creationId xmlns:a16="http://schemas.microsoft.com/office/drawing/2014/main" id="{D3FFB8A5-CCF6-9ED5-B85B-1DB9DBCD0156}"/>
              </a:ext>
            </a:extLst>
          </p:cNvPr>
          <p:cNvCxnSpPr>
            <a:cxnSpLocks/>
          </p:cNvCxnSpPr>
          <p:nvPr/>
        </p:nvCxnSpPr>
        <p:spPr>
          <a:xfrm>
            <a:off x="945870" y="3422885"/>
            <a:ext cx="2244578"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EEE26274-11F3-9A2C-E7DC-D7CDAFEBFBF9}"/>
              </a:ext>
            </a:extLst>
          </p:cNvPr>
          <p:cNvCxnSpPr>
            <a:cxnSpLocks/>
          </p:cNvCxnSpPr>
          <p:nvPr/>
        </p:nvCxnSpPr>
        <p:spPr>
          <a:xfrm>
            <a:off x="945870" y="3926651"/>
            <a:ext cx="225024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A973409A-40BC-3319-2D2B-26AD78D653C3}"/>
              </a:ext>
            </a:extLst>
          </p:cNvPr>
          <p:cNvCxnSpPr>
            <a:cxnSpLocks/>
          </p:cNvCxnSpPr>
          <p:nvPr/>
        </p:nvCxnSpPr>
        <p:spPr>
          <a:xfrm>
            <a:off x="4826723" y="3934133"/>
            <a:ext cx="1767461"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93364BEF-D546-4692-96BD-3546289506F3}"/>
              </a:ext>
            </a:extLst>
          </p:cNvPr>
          <p:cNvSpPr txBox="1"/>
          <p:nvPr/>
        </p:nvSpPr>
        <p:spPr>
          <a:xfrm>
            <a:off x="1234500" y="6433479"/>
            <a:ext cx="386798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*https://gaia.cs.umass.edu/kurose_ross/videos/6/</a:t>
            </a:r>
          </a:p>
        </p:txBody>
      </p:sp>
      <p:sp>
        <p:nvSpPr>
          <p:cNvPr id="145" name="Down Arrow 144">
            <a:extLst>
              <a:ext uri="{FF2B5EF4-FFF2-40B4-BE49-F238E27FC236}">
                <a16:creationId xmlns:a16="http://schemas.microsoft.com/office/drawing/2014/main" id="{9B4D1E02-D910-406D-0A01-0D2A1307797E}"/>
              </a:ext>
            </a:extLst>
          </p:cNvPr>
          <p:cNvSpPr/>
          <p:nvPr/>
        </p:nvSpPr>
        <p:spPr>
          <a:xfrm>
            <a:off x="1597286" y="2055407"/>
            <a:ext cx="275604" cy="1809667"/>
          </a:xfrm>
          <a:prstGeom prst="downArrow">
            <a:avLst/>
          </a:prstGeom>
          <a:gradFill>
            <a:gsLst>
              <a:gs pos="0">
                <a:srgbClr val="00B050"/>
              </a:gs>
              <a:gs pos="45000">
                <a:schemeClr val="accent6">
                  <a:lumMod val="60000"/>
                  <a:lumOff val="40000"/>
                </a:schemeClr>
              </a:gs>
              <a:gs pos="100000">
                <a:schemeClr val="bg1"/>
              </a:gs>
            </a:gsLst>
            <a:lin ang="16200000" scaled="0"/>
          </a:gradFill>
          <a:ln>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1" name="Group 321">
            <a:extLst>
              <a:ext uri="{FF2B5EF4-FFF2-40B4-BE49-F238E27FC236}">
                <a16:creationId xmlns:a16="http://schemas.microsoft.com/office/drawing/2014/main" id="{5CFC9D43-1ECD-7CFF-2F73-B632142EB1AF}"/>
              </a:ext>
            </a:extLst>
          </p:cNvPr>
          <p:cNvGrpSpPr>
            <a:grpSpLocks/>
          </p:cNvGrpSpPr>
          <p:nvPr/>
        </p:nvGrpSpPr>
        <p:grpSpPr bwMode="auto">
          <a:xfrm>
            <a:off x="1462049" y="2561410"/>
            <a:ext cx="561975" cy="246063"/>
            <a:chOff x="740" y="3209"/>
            <a:chExt cx="354" cy="155"/>
          </a:xfrm>
        </p:grpSpPr>
        <p:grpSp>
          <p:nvGrpSpPr>
            <p:cNvPr id="139" name="Group 322">
              <a:extLst>
                <a:ext uri="{FF2B5EF4-FFF2-40B4-BE49-F238E27FC236}">
                  <a16:creationId xmlns:a16="http://schemas.microsoft.com/office/drawing/2014/main" id="{F36F65D2-0602-5AE5-7A09-4DC801A95745}"/>
                </a:ext>
              </a:extLst>
            </p:cNvPr>
            <p:cNvGrpSpPr>
              <a:grpSpLocks/>
            </p:cNvGrpSpPr>
            <p:nvPr/>
          </p:nvGrpSpPr>
          <p:grpSpPr bwMode="auto">
            <a:xfrm>
              <a:off x="794" y="3209"/>
              <a:ext cx="290" cy="155"/>
              <a:chOff x="844" y="3337"/>
              <a:chExt cx="290" cy="155"/>
            </a:xfrm>
          </p:grpSpPr>
          <p:sp>
            <p:nvSpPr>
              <p:cNvPr id="142" name="Rectangle 323">
                <a:extLst>
                  <a:ext uri="{FF2B5EF4-FFF2-40B4-BE49-F238E27FC236}">
                    <a16:creationId xmlns:a16="http://schemas.microsoft.com/office/drawing/2014/main" id="{AA196B2F-7ED0-ED69-E833-6C56565A3CE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Text Box 324">
                <a:extLst>
                  <a:ext uri="{FF2B5EF4-FFF2-40B4-BE49-F238E27FC236}">
                    <a16:creationId xmlns:a16="http://schemas.microsoft.com/office/drawing/2014/main" id="{330FDC89-C7BE-8326-9633-068560995E95}"/>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cs typeface="+mn-cs"/>
                </a:endParaRPr>
              </a:p>
            </p:txBody>
          </p:sp>
        </p:grpSp>
        <p:sp>
          <p:nvSpPr>
            <p:cNvPr id="140" name="Rectangle 325">
              <a:extLst>
                <a:ext uri="{FF2B5EF4-FFF2-40B4-BE49-F238E27FC236}">
                  <a16:creationId xmlns:a16="http://schemas.microsoft.com/office/drawing/2014/main" id="{1353D64F-563F-0A02-2EB9-0AD1C9DB45DE}"/>
                </a:ext>
              </a:extLst>
            </p:cNvPr>
            <p:cNvSpPr>
              <a:spLocks noChangeArrowheads="1"/>
            </p:cNvSpPr>
            <p:nvPr/>
          </p:nvSpPr>
          <p:spPr bwMode="auto">
            <a:xfrm>
              <a:off x="750" y="3244"/>
              <a:ext cx="88" cy="82"/>
            </a:xfrm>
            <a:prstGeom prst="rect">
              <a:avLst/>
            </a:prstGeom>
            <a:solidFill>
              <a:srgbClr val="7030A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1" name="Rectangle 326">
              <a:extLst>
                <a:ext uri="{FF2B5EF4-FFF2-40B4-BE49-F238E27FC236}">
                  <a16:creationId xmlns:a16="http://schemas.microsoft.com/office/drawing/2014/main" id="{479AC262-6341-4048-32D2-FBB62CEF2671}"/>
                </a:ext>
              </a:extLst>
            </p:cNvPr>
            <p:cNvSpPr>
              <a:spLocks noChangeArrowheads="1"/>
            </p:cNvSpPr>
            <p:nvPr/>
          </p:nvSpPr>
          <p:spPr bwMode="auto">
            <a:xfrm>
              <a:off x="740" y="3238"/>
              <a:ext cx="354" cy="94"/>
            </a:xfrm>
            <a:prstGeom prst="rect">
              <a:avLst/>
            </a:prstGeom>
            <a:noFill/>
            <a:ln w="9525">
              <a:solidFill>
                <a:srgbClr val="7030A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4" name="Group 143">
            <a:extLst>
              <a:ext uri="{FF2B5EF4-FFF2-40B4-BE49-F238E27FC236}">
                <a16:creationId xmlns:a16="http://schemas.microsoft.com/office/drawing/2014/main" id="{5E293836-C1D0-6BD0-9FAA-9C9352D8141C}"/>
              </a:ext>
            </a:extLst>
          </p:cNvPr>
          <p:cNvGrpSpPr/>
          <p:nvPr/>
        </p:nvGrpSpPr>
        <p:grpSpPr>
          <a:xfrm>
            <a:off x="1282663" y="3061259"/>
            <a:ext cx="752475" cy="246063"/>
            <a:chOff x="546266" y="2709219"/>
            <a:chExt cx="752475" cy="246063"/>
          </a:xfrm>
        </p:grpSpPr>
        <p:grpSp>
          <p:nvGrpSpPr>
            <p:cNvPr id="112" name="Group 327">
              <a:extLst>
                <a:ext uri="{FF2B5EF4-FFF2-40B4-BE49-F238E27FC236}">
                  <a16:creationId xmlns:a16="http://schemas.microsoft.com/office/drawing/2014/main" id="{39BE5EB2-904C-725B-2B78-7A093CA731A2}"/>
                </a:ext>
              </a:extLst>
            </p:cNvPr>
            <p:cNvGrpSpPr>
              <a:grpSpLocks/>
            </p:cNvGrpSpPr>
            <p:nvPr/>
          </p:nvGrpSpPr>
          <p:grpSpPr bwMode="auto">
            <a:xfrm>
              <a:off x="725652" y="2709219"/>
              <a:ext cx="561975" cy="246063"/>
              <a:chOff x="836" y="3305"/>
              <a:chExt cx="354" cy="155"/>
            </a:xfrm>
          </p:grpSpPr>
          <p:grpSp>
            <p:nvGrpSpPr>
              <p:cNvPr id="133" name="Group 328">
                <a:extLst>
                  <a:ext uri="{FF2B5EF4-FFF2-40B4-BE49-F238E27FC236}">
                    <a16:creationId xmlns:a16="http://schemas.microsoft.com/office/drawing/2014/main" id="{6416AF8E-F6E0-34FF-A787-D4228246A56E}"/>
                  </a:ext>
                </a:extLst>
              </p:cNvPr>
              <p:cNvGrpSpPr>
                <a:grpSpLocks/>
              </p:cNvGrpSpPr>
              <p:nvPr/>
            </p:nvGrpSpPr>
            <p:grpSpPr bwMode="auto">
              <a:xfrm>
                <a:off x="890" y="3305"/>
                <a:ext cx="290" cy="155"/>
                <a:chOff x="844" y="3337"/>
                <a:chExt cx="290" cy="155"/>
              </a:xfrm>
            </p:grpSpPr>
            <p:sp>
              <p:nvSpPr>
                <p:cNvPr id="137" name="Rectangle 329">
                  <a:extLst>
                    <a:ext uri="{FF2B5EF4-FFF2-40B4-BE49-F238E27FC236}">
                      <a16:creationId xmlns:a16="http://schemas.microsoft.com/office/drawing/2014/main" id="{4DA07A71-7895-E6B7-30D2-F85EBD41605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8" name="Text Box 330">
                  <a:extLst>
                    <a:ext uri="{FF2B5EF4-FFF2-40B4-BE49-F238E27FC236}">
                      <a16:creationId xmlns:a16="http://schemas.microsoft.com/office/drawing/2014/main" id="{CB0E2FB7-7EA2-C3DB-5650-7B586CA78E5A}"/>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cs typeface="+mn-cs"/>
                  </a:endParaRPr>
                </a:p>
              </p:txBody>
            </p:sp>
          </p:grpSp>
          <p:grpSp>
            <p:nvGrpSpPr>
              <p:cNvPr id="134" name="Group 331">
                <a:extLst>
                  <a:ext uri="{FF2B5EF4-FFF2-40B4-BE49-F238E27FC236}">
                    <a16:creationId xmlns:a16="http://schemas.microsoft.com/office/drawing/2014/main" id="{38A97A73-D566-3E06-13CC-CA1BBC400B01}"/>
                  </a:ext>
                </a:extLst>
              </p:cNvPr>
              <p:cNvGrpSpPr>
                <a:grpSpLocks/>
              </p:cNvGrpSpPr>
              <p:nvPr/>
            </p:nvGrpSpPr>
            <p:grpSpPr bwMode="auto">
              <a:xfrm>
                <a:off x="836" y="3334"/>
                <a:ext cx="354" cy="94"/>
                <a:chOff x="836" y="3334"/>
                <a:chExt cx="354" cy="94"/>
              </a:xfrm>
            </p:grpSpPr>
            <p:sp>
              <p:nvSpPr>
                <p:cNvPr id="135" name="Rectangle 332">
                  <a:extLst>
                    <a:ext uri="{FF2B5EF4-FFF2-40B4-BE49-F238E27FC236}">
                      <a16:creationId xmlns:a16="http://schemas.microsoft.com/office/drawing/2014/main" id="{F90A68BB-A096-BB5A-F7D6-7BFB1C77D42C}"/>
                    </a:ext>
                  </a:extLst>
                </p:cNvPr>
                <p:cNvSpPr>
                  <a:spLocks noChangeArrowheads="1"/>
                </p:cNvSpPr>
                <p:nvPr/>
              </p:nvSpPr>
              <p:spPr bwMode="auto">
                <a:xfrm>
                  <a:off x="846" y="3340"/>
                  <a:ext cx="88" cy="82"/>
                </a:xfrm>
                <a:prstGeom prst="rect">
                  <a:avLst/>
                </a:prstGeom>
                <a:solidFill>
                  <a:srgbClr val="7030A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Rectangle 333">
                  <a:extLst>
                    <a:ext uri="{FF2B5EF4-FFF2-40B4-BE49-F238E27FC236}">
                      <a16:creationId xmlns:a16="http://schemas.microsoft.com/office/drawing/2014/main" id="{D4DB7A66-B4C5-7359-607D-49E84C5C30B0}"/>
                    </a:ext>
                  </a:extLst>
                </p:cNvPr>
                <p:cNvSpPr>
                  <a:spLocks noChangeArrowheads="1"/>
                </p:cNvSpPr>
                <p:nvPr/>
              </p:nvSpPr>
              <p:spPr bwMode="auto">
                <a:xfrm>
                  <a:off x="836" y="3334"/>
                  <a:ext cx="354" cy="94"/>
                </a:xfrm>
                <a:prstGeom prst="rect">
                  <a:avLst/>
                </a:prstGeom>
                <a:noFill/>
                <a:ln w="9525">
                  <a:solidFill>
                    <a:srgbClr val="7030A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113" name="Group 334">
              <a:extLst>
                <a:ext uri="{FF2B5EF4-FFF2-40B4-BE49-F238E27FC236}">
                  <a16:creationId xmlns:a16="http://schemas.microsoft.com/office/drawing/2014/main" id="{C3A5141C-60F9-80FD-072F-2BE453099880}"/>
                </a:ext>
              </a:extLst>
            </p:cNvPr>
            <p:cNvGrpSpPr>
              <a:grpSpLocks/>
            </p:cNvGrpSpPr>
            <p:nvPr/>
          </p:nvGrpSpPr>
          <p:grpSpPr bwMode="auto">
            <a:xfrm>
              <a:off x="546266" y="2734608"/>
              <a:ext cx="752475" cy="190500"/>
              <a:chOff x="627" y="3379"/>
              <a:chExt cx="474" cy="120"/>
            </a:xfrm>
          </p:grpSpPr>
          <p:sp>
            <p:nvSpPr>
              <p:cNvPr id="131" name="Rectangle 335">
                <a:extLst>
                  <a:ext uri="{FF2B5EF4-FFF2-40B4-BE49-F238E27FC236}">
                    <a16:creationId xmlns:a16="http://schemas.microsoft.com/office/drawing/2014/main" id="{3C75AAFD-A018-F776-E203-0CD597A751A3}"/>
                  </a:ext>
                </a:extLst>
              </p:cNvPr>
              <p:cNvSpPr>
                <a:spLocks noChangeArrowheads="1"/>
              </p:cNvSpPr>
              <p:nvPr/>
            </p:nvSpPr>
            <p:spPr bwMode="auto">
              <a:xfrm>
                <a:off x="644" y="3394"/>
                <a:ext cx="86" cy="88"/>
              </a:xfrm>
              <a:prstGeom prst="rect">
                <a:avLst/>
              </a:prstGeom>
              <a:solidFill>
                <a:srgbClr val="FFC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Rectangle 336">
                <a:extLst>
                  <a:ext uri="{FF2B5EF4-FFF2-40B4-BE49-F238E27FC236}">
                    <a16:creationId xmlns:a16="http://schemas.microsoft.com/office/drawing/2014/main" id="{E76A55B7-4548-D946-3A63-84B96B1550E9}"/>
                  </a:ext>
                </a:extLst>
              </p:cNvPr>
              <p:cNvSpPr>
                <a:spLocks noChangeArrowheads="1"/>
              </p:cNvSpPr>
              <p:nvPr/>
            </p:nvSpPr>
            <p:spPr bwMode="auto">
              <a:xfrm>
                <a:off x="627" y="3379"/>
                <a:ext cx="474" cy="120"/>
              </a:xfrm>
              <a:prstGeom prst="rect">
                <a:avLst/>
              </a:prstGeom>
              <a:noFill/>
              <a:ln w="9525">
                <a:solidFill>
                  <a:srgbClr val="FFC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114" name="Group 360">
            <a:extLst>
              <a:ext uri="{FF2B5EF4-FFF2-40B4-BE49-F238E27FC236}">
                <a16:creationId xmlns:a16="http://schemas.microsoft.com/office/drawing/2014/main" id="{BBD7835A-B868-40B5-86BC-6477031D91BD}"/>
              </a:ext>
            </a:extLst>
          </p:cNvPr>
          <p:cNvGrpSpPr>
            <a:grpSpLocks/>
          </p:cNvGrpSpPr>
          <p:nvPr/>
        </p:nvGrpSpPr>
        <p:grpSpPr bwMode="auto">
          <a:xfrm>
            <a:off x="1486953" y="2084831"/>
            <a:ext cx="515938" cy="244475"/>
            <a:chOff x="844" y="3337"/>
            <a:chExt cx="325" cy="154"/>
          </a:xfrm>
        </p:grpSpPr>
        <p:sp>
          <p:nvSpPr>
            <p:cNvPr id="129" name="Rectangle 361">
              <a:extLst>
                <a:ext uri="{FF2B5EF4-FFF2-40B4-BE49-F238E27FC236}">
                  <a16:creationId xmlns:a16="http://schemas.microsoft.com/office/drawing/2014/main" id="{71D71526-AD1B-2C97-FAE8-1AE05980F3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362">
              <a:extLst>
                <a:ext uri="{FF2B5EF4-FFF2-40B4-BE49-F238E27FC236}">
                  <a16:creationId xmlns:a16="http://schemas.microsoft.com/office/drawing/2014/main" id="{58A26F83-3E83-D218-C48B-D257922639BA}"/>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cs typeface="+mn-cs"/>
                </a:rPr>
                <a:t>HTTP</a:t>
              </a:r>
            </a:p>
          </p:txBody>
        </p:sp>
      </p:grpSp>
      <p:grpSp>
        <p:nvGrpSpPr>
          <p:cNvPr id="115" name="Group 461">
            <a:extLst>
              <a:ext uri="{FF2B5EF4-FFF2-40B4-BE49-F238E27FC236}">
                <a16:creationId xmlns:a16="http://schemas.microsoft.com/office/drawing/2014/main" id="{1F3AD877-428C-3ADF-E977-A3A2A633A666}"/>
              </a:ext>
            </a:extLst>
          </p:cNvPr>
          <p:cNvGrpSpPr>
            <a:grpSpLocks/>
          </p:cNvGrpSpPr>
          <p:nvPr/>
        </p:nvGrpSpPr>
        <p:grpSpPr bwMode="auto">
          <a:xfrm>
            <a:off x="1135619" y="3478047"/>
            <a:ext cx="1081088" cy="246063"/>
            <a:chOff x="-341" y="3180"/>
            <a:chExt cx="681" cy="155"/>
          </a:xfrm>
        </p:grpSpPr>
        <p:sp>
          <p:nvSpPr>
            <p:cNvPr id="116" name="Rectangle 457">
              <a:extLst>
                <a:ext uri="{FF2B5EF4-FFF2-40B4-BE49-F238E27FC236}">
                  <a16:creationId xmlns:a16="http://schemas.microsoft.com/office/drawing/2014/main" id="{605DA650-AD29-1DE5-A3C9-4B9BC2074B58}"/>
                </a:ext>
              </a:extLst>
            </p:cNvPr>
            <p:cNvSpPr>
              <a:spLocks noChangeArrowheads="1"/>
            </p:cNvSpPr>
            <p:nvPr/>
          </p:nvSpPr>
          <p:spPr bwMode="auto">
            <a:xfrm>
              <a:off x="-341" y="3186"/>
              <a:ext cx="681" cy="138"/>
            </a:xfrm>
            <a:prstGeom prst="rect">
              <a:avLst/>
            </a:prstGeom>
            <a:solidFill>
              <a:srgbClr val="FFFFFF"/>
            </a:solidFill>
            <a:ln w="9525">
              <a:solidFill>
                <a:srgbClr val="00B05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7" name="Group 445">
              <a:extLst>
                <a:ext uri="{FF2B5EF4-FFF2-40B4-BE49-F238E27FC236}">
                  <a16:creationId xmlns:a16="http://schemas.microsoft.com/office/drawing/2014/main" id="{F08FF8A6-A2EA-95C4-A94E-BAF15E742105}"/>
                </a:ext>
              </a:extLst>
            </p:cNvPr>
            <p:cNvGrpSpPr>
              <a:grpSpLocks/>
            </p:cNvGrpSpPr>
            <p:nvPr/>
          </p:nvGrpSpPr>
          <p:grpSpPr bwMode="auto">
            <a:xfrm>
              <a:off x="-222" y="3180"/>
              <a:ext cx="480" cy="155"/>
              <a:chOff x="723" y="3453"/>
              <a:chExt cx="480" cy="155"/>
            </a:xfrm>
          </p:grpSpPr>
          <p:grpSp>
            <p:nvGrpSpPr>
              <p:cNvPr id="120" name="Group 446">
                <a:extLst>
                  <a:ext uri="{FF2B5EF4-FFF2-40B4-BE49-F238E27FC236}">
                    <a16:creationId xmlns:a16="http://schemas.microsoft.com/office/drawing/2014/main" id="{68807ECC-F5D4-4B76-8ABB-CB2D9AB47FA1}"/>
                  </a:ext>
                </a:extLst>
              </p:cNvPr>
              <p:cNvGrpSpPr>
                <a:grpSpLocks/>
              </p:cNvGrpSpPr>
              <p:nvPr/>
            </p:nvGrpSpPr>
            <p:grpSpPr bwMode="auto">
              <a:xfrm>
                <a:off x="836" y="3453"/>
                <a:ext cx="354" cy="155"/>
                <a:chOff x="836" y="3305"/>
                <a:chExt cx="354" cy="155"/>
              </a:xfrm>
            </p:grpSpPr>
            <p:grpSp>
              <p:nvGrpSpPr>
                <p:cNvPr id="123" name="Group 447">
                  <a:extLst>
                    <a:ext uri="{FF2B5EF4-FFF2-40B4-BE49-F238E27FC236}">
                      <a16:creationId xmlns:a16="http://schemas.microsoft.com/office/drawing/2014/main" id="{4F0D60EE-9A50-0656-5D21-DD257E2158A6}"/>
                    </a:ext>
                  </a:extLst>
                </p:cNvPr>
                <p:cNvGrpSpPr>
                  <a:grpSpLocks/>
                </p:cNvGrpSpPr>
                <p:nvPr/>
              </p:nvGrpSpPr>
              <p:grpSpPr bwMode="auto">
                <a:xfrm>
                  <a:off x="890" y="3305"/>
                  <a:ext cx="290" cy="155"/>
                  <a:chOff x="844" y="3337"/>
                  <a:chExt cx="290" cy="155"/>
                </a:xfrm>
              </p:grpSpPr>
              <p:sp>
                <p:nvSpPr>
                  <p:cNvPr id="127" name="Rectangle 448">
                    <a:extLst>
                      <a:ext uri="{FF2B5EF4-FFF2-40B4-BE49-F238E27FC236}">
                        <a16:creationId xmlns:a16="http://schemas.microsoft.com/office/drawing/2014/main" id="{3F9B609B-FB53-343C-F46C-DC17B1851E3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Text Box 449">
                    <a:extLst>
                      <a:ext uri="{FF2B5EF4-FFF2-40B4-BE49-F238E27FC236}">
                        <a16:creationId xmlns:a16="http://schemas.microsoft.com/office/drawing/2014/main" id="{D4C118AA-FAED-2138-1266-C5EC63F64764}"/>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cs typeface="+mn-cs"/>
                    </a:endParaRPr>
                  </a:p>
                </p:txBody>
              </p:sp>
            </p:grpSp>
            <p:grpSp>
              <p:nvGrpSpPr>
                <p:cNvPr id="124" name="Group 450">
                  <a:extLst>
                    <a:ext uri="{FF2B5EF4-FFF2-40B4-BE49-F238E27FC236}">
                      <a16:creationId xmlns:a16="http://schemas.microsoft.com/office/drawing/2014/main" id="{9B37DF76-F20D-7814-B444-3F9DD51F67DB}"/>
                    </a:ext>
                  </a:extLst>
                </p:cNvPr>
                <p:cNvGrpSpPr>
                  <a:grpSpLocks/>
                </p:cNvGrpSpPr>
                <p:nvPr/>
              </p:nvGrpSpPr>
              <p:grpSpPr bwMode="auto">
                <a:xfrm>
                  <a:off x="836" y="3334"/>
                  <a:ext cx="354" cy="94"/>
                  <a:chOff x="836" y="3334"/>
                  <a:chExt cx="354" cy="94"/>
                </a:xfrm>
              </p:grpSpPr>
              <p:sp>
                <p:nvSpPr>
                  <p:cNvPr id="125" name="Rectangle 451">
                    <a:extLst>
                      <a:ext uri="{FF2B5EF4-FFF2-40B4-BE49-F238E27FC236}">
                        <a16:creationId xmlns:a16="http://schemas.microsoft.com/office/drawing/2014/main" id="{E99BF2CF-24BD-3C8E-CB34-32E5D93256B5}"/>
                      </a:ext>
                    </a:extLst>
                  </p:cNvPr>
                  <p:cNvSpPr>
                    <a:spLocks noChangeArrowheads="1"/>
                  </p:cNvSpPr>
                  <p:nvPr/>
                </p:nvSpPr>
                <p:spPr bwMode="auto">
                  <a:xfrm>
                    <a:off x="846" y="3340"/>
                    <a:ext cx="88" cy="82"/>
                  </a:xfrm>
                  <a:prstGeom prst="rect">
                    <a:avLst/>
                  </a:prstGeom>
                  <a:solidFill>
                    <a:srgbClr val="7030A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6" name="Rectangle 452">
                    <a:extLst>
                      <a:ext uri="{FF2B5EF4-FFF2-40B4-BE49-F238E27FC236}">
                        <a16:creationId xmlns:a16="http://schemas.microsoft.com/office/drawing/2014/main" id="{2C1D98BF-DE54-5595-D669-DE22B9F7EC03}"/>
                      </a:ext>
                    </a:extLst>
                  </p:cNvPr>
                  <p:cNvSpPr>
                    <a:spLocks noChangeArrowheads="1"/>
                  </p:cNvSpPr>
                  <p:nvPr/>
                </p:nvSpPr>
                <p:spPr bwMode="auto">
                  <a:xfrm>
                    <a:off x="836" y="3334"/>
                    <a:ext cx="354" cy="94"/>
                  </a:xfrm>
                  <a:prstGeom prst="rect">
                    <a:avLst/>
                  </a:prstGeom>
                  <a:noFill/>
                  <a:ln w="9525">
                    <a:solidFill>
                      <a:srgbClr val="0A12A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121" name="Rectangle 453">
                <a:extLst>
                  <a:ext uri="{FF2B5EF4-FFF2-40B4-BE49-F238E27FC236}">
                    <a16:creationId xmlns:a16="http://schemas.microsoft.com/office/drawing/2014/main" id="{A7B65A31-4AFD-9975-9353-F56ADC1C5704}"/>
                  </a:ext>
                </a:extLst>
              </p:cNvPr>
              <p:cNvSpPr>
                <a:spLocks noChangeArrowheads="1"/>
              </p:cNvSpPr>
              <p:nvPr/>
            </p:nvSpPr>
            <p:spPr bwMode="auto">
              <a:xfrm>
                <a:off x="732" y="3484"/>
                <a:ext cx="96" cy="93"/>
              </a:xfrm>
              <a:prstGeom prst="rect">
                <a:avLst/>
              </a:prstGeom>
              <a:solidFill>
                <a:srgbClr val="FFC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Rectangle 454">
                <a:extLst>
                  <a:ext uri="{FF2B5EF4-FFF2-40B4-BE49-F238E27FC236}">
                    <a16:creationId xmlns:a16="http://schemas.microsoft.com/office/drawing/2014/main" id="{71F797C4-1090-9243-2B8B-4D9D53B99B76}"/>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8" name="Rectangle 455">
              <a:extLst>
                <a:ext uri="{FF2B5EF4-FFF2-40B4-BE49-F238E27FC236}">
                  <a16:creationId xmlns:a16="http://schemas.microsoft.com/office/drawing/2014/main" id="{8067D64E-B21E-5BEB-3D7B-CB8F27CD1802}"/>
                </a:ext>
              </a:extLst>
            </p:cNvPr>
            <p:cNvSpPr>
              <a:spLocks noChangeArrowheads="1"/>
            </p:cNvSpPr>
            <p:nvPr/>
          </p:nvSpPr>
          <p:spPr bwMode="auto">
            <a:xfrm>
              <a:off x="-328" y="3202"/>
              <a:ext cx="94" cy="108"/>
            </a:xfrm>
            <a:prstGeom prst="rect">
              <a:avLst/>
            </a:prstGeom>
            <a:solidFill>
              <a:srgbClr val="00B05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6">
              <a:extLst>
                <a:ext uri="{FF2B5EF4-FFF2-40B4-BE49-F238E27FC236}">
                  <a16:creationId xmlns:a16="http://schemas.microsoft.com/office/drawing/2014/main" id="{6EECC9A2-54B1-CBAA-7972-25E9CADA648D}"/>
                </a:ext>
              </a:extLst>
            </p:cNvPr>
            <p:cNvSpPr>
              <a:spLocks noChangeArrowheads="1"/>
            </p:cNvSpPr>
            <p:nvPr/>
          </p:nvSpPr>
          <p:spPr bwMode="auto">
            <a:xfrm>
              <a:off x="270" y="3201"/>
              <a:ext cx="60" cy="108"/>
            </a:xfrm>
            <a:prstGeom prst="rect">
              <a:avLst/>
            </a:prstGeom>
            <a:solidFill>
              <a:srgbClr val="00B05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9" name="Group 148">
            <a:extLst>
              <a:ext uri="{FF2B5EF4-FFF2-40B4-BE49-F238E27FC236}">
                <a16:creationId xmlns:a16="http://schemas.microsoft.com/office/drawing/2014/main" id="{DCB48855-31DB-EBC2-FF31-3FF5CE126246}"/>
              </a:ext>
            </a:extLst>
          </p:cNvPr>
          <p:cNvGrpSpPr/>
          <p:nvPr/>
        </p:nvGrpSpPr>
        <p:grpSpPr>
          <a:xfrm>
            <a:off x="318758" y="1829093"/>
            <a:ext cx="340158" cy="461665"/>
            <a:chOff x="8599355" y="2153608"/>
            <a:chExt cx="340158" cy="461665"/>
          </a:xfrm>
        </p:grpSpPr>
        <p:sp>
          <p:nvSpPr>
            <p:cNvPr id="147" name="Oval 146">
              <a:extLst>
                <a:ext uri="{FF2B5EF4-FFF2-40B4-BE49-F238E27FC236}">
                  <a16:creationId xmlns:a16="http://schemas.microsoft.com/office/drawing/2014/main" id="{AF0113E0-FE71-A664-9FF3-A075F6BE5788}"/>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TextBox 147">
              <a:extLst>
                <a:ext uri="{FF2B5EF4-FFF2-40B4-BE49-F238E27FC236}">
                  <a16:creationId xmlns:a16="http://schemas.microsoft.com/office/drawing/2014/main" id="{D5A08D79-A9E6-4782-5D41-D50E86E88C15}"/>
                </a:ext>
              </a:extLst>
            </p:cNvPr>
            <p:cNvSpPr txBox="1"/>
            <p:nvPr/>
          </p:nvSpPr>
          <p:spPr>
            <a:xfrm>
              <a:off x="8599355" y="2153608"/>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panose="020F0502020204030204"/>
                  <a:ea typeface="+mn-ea"/>
                  <a:cs typeface="+mn-cs"/>
                </a:rPr>
                <a:t>1</a:t>
              </a:r>
            </a:p>
          </p:txBody>
        </p:sp>
      </p:grpSp>
      <p:grpSp>
        <p:nvGrpSpPr>
          <p:cNvPr id="192" name="Group 191">
            <a:extLst>
              <a:ext uri="{FF2B5EF4-FFF2-40B4-BE49-F238E27FC236}">
                <a16:creationId xmlns:a16="http://schemas.microsoft.com/office/drawing/2014/main" id="{48D299CB-8D8B-FF8F-FE66-6D21452862DF}"/>
              </a:ext>
            </a:extLst>
          </p:cNvPr>
          <p:cNvGrpSpPr/>
          <p:nvPr/>
        </p:nvGrpSpPr>
        <p:grpSpPr>
          <a:xfrm>
            <a:off x="7562767" y="1495680"/>
            <a:ext cx="4400049" cy="1258112"/>
            <a:chOff x="7562767" y="2064703"/>
            <a:chExt cx="4400049" cy="1258112"/>
          </a:xfrm>
        </p:grpSpPr>
        <p:grpSp>
          <p:nvGrpSpPr>
            <p:cNvPr id="153" name="Group 152">
              <a:extLst>
                <a:ext uri="{FF2B5EF4-FFF2-40B4-BE49-F238E27FC236}">
                  <a16:creationId xmlns:a16="http://schemas.microsoft.com/office/drawing/2014/main" id="{486BE316-590B-BDAF-38B0-F9B3FA3DED4D}"/>
                </a:ext>
              </a:extLst>
            </p:cNvPr>
            <p:cNvGrpSpPr/>
            <p:nvPr/>
          </p:nvGrpSpPr>
          <p:grpSpPr>
            <a:xfrm>
              <a:off x="7562767" y="2064703"/>
              <a:ext cx="340158" cy="461665"/>
              <a:chOff x="8599355" y="2153608"/>
              <a:chExt cx="340158" cy="461665"/>
            </a:xfrm>
          </p:grpSpPr>
          <p:sp>
            <p:nvSpPr>
              <p:cNvPr id="154" name="Oval 153">
                <a:extLst>
                  <a:ext uri="{FF2B5EF4-FFF2-40B4-BE49-F238E27FC236}">
                    <a16:creationId xmlns:a16="http://schemas.microsoft.com/office/drawing/2014/main" id="{76CDDB37-D9B4-E27B-2F04-1ADA2A2435FA}"/>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TextBox 154">
                <a:extLst>
                  <a:ext uri="{FF2B5EF4-FFF2-40B4-BE49-F238E27FC236}">
                    <a16:creationId xmlns:a16="http://schemas.microsoft.com/office/drawing/2014/main" id="{B24388F3-68E8-5DEE-FE8C-A8AA2465BF7B}"/>
                  </a:ext>
                </a:extLst>
              </p:cNvPr>
              <p:cNvSpPr txBox="1"/>
              <p:nvPr/>
            </p:nvSpPr>
            <p:spPr>
              <a:xfrm>
                <a:off x="8599355" y="2153608"/>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panose="020F0502020204030204"/>
                    <a:ea typeface="+mn-ea"/>
                    <a:cs typeface="+mn-cs"/>
                  </a:rPr>
                  <a:t>1</a:t>
                </a:r>
              </a:p>
            </p:txBody>
          </p:sp>
        </p:grpSp>
        <p:sp>
          <p:nvSpPr>
            <p:cNvPr id="191" name="TextBox 190">
              <a:extLst>
                <a:ext uri="{FF2B5EF4-FFF2-40B4-BE49-F238E27FC236}">
                  <a16:creationId xmlns:a16="http://schemas.microsoft.com/office/drawing/2014/main" id="{6DA487C4-3F7A-1A79-F0D3-25E9AD147FB3}"/>
                </a:ext>
              </a:extLst>
            </p:cNvPr>
            <p:cNvSpPr txBox="1"/>
            <p:nvPr/>
          </p:nvSpPr>
          <p:spPr>
            <a:xfrm>
              <a:off x="8049596" y="2122486"/>
              <a:ext cx="3913220" cy="1200329"/>
            </a:xfrm>
            <a:prstGeom prst="rect">
              <a:avLst/>
            </a:prstGeom>
            <a:noFill/>
          </p:spPr>
          <p:txBody>
            <a:bodyPr wrap="square" rtlCol="0">
              <a:spAutoFit/>
            </a:bodyPr>
            <a:lstStyle/>
            <a:p>
              <a:pPr lvl="0">
                <a:lnSpc>
                  <a:spcPct val="90000"/>
                </a:lnSpc>
                <a:defRPr/>
              </a:pPr>
              <a:r>
                <a:rPr lang="pt-BR" sz="2000" dirty="0">
                  <a:solidFill>
                    <a:prstClr val="black"/>
                  </a:solidFill>
                </a:rPr>
                <a:t>Solicitação HTTP/3 no segmento UDP, no datagrama IP, no quadro 802.11.  Entrar, aguardar na fila de agendamento de quadros MAC</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8" name="Rectangle 27">
            <a:extLst>
              <a:ext uri="{FF2B5EF4-FFF2-40B4-BE49-F238E27FC236}">
                <a16:creationId xmlns:a16="http://schemas.microsoft.com/office/drawing/2014/main" id="{0948FB37-3A51-5F56-03EF-5B625EC819FB}"/>
              </a:ext>
            </a:extLst>
          </p:cNvPr>
          <p:cNvSpPr/>
          <p:nvPr/>
        </p:nvSpPr>
        <p:spPr>
          <a:xfrm>
            <a:off x="2239883" y="1922724"/>
            <a:ext cx="1049354" cy="99172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39" name="Group 238">
            <a:extLst>
              <a:ext uri="{FF2B5EF4-FFF2-40B4-BE49-F238E27FC236}">
                <a16:creationId xmlns:a16="http://schemas.microsoft.com/office/drawing/2014/main" id="{186AE313-545B-AD31-996E-99D8B6E41F9F}"/>
              </a:ext>
            </a:extLst>
          </p:cNvPr>
          <p:cNvGrpSpPr/>
          <p:nvPr/>
        </p:nvGrpSpPr>
        <p:grpSpPr>
          <a:xfrm>
            <a:off x="2431359" y="3447955"/>
            <a:ext cx="561975" cy="307777"/>
            <a:chOff x="4309328" y="2488774"/>
            <a:chExt cx="561975" cy="307777"/>
          </a:xfrm>
        </p:grpSpPr>
        <p:grpSp>
          <p:nvGrpSpPr>
            <p:cNvPr id="199" name="Group 321">
              <a:extLst>
                <a:ext uri="{FF2B5EF4-FFF2-40B4-BE49-F238E27FC236}">
                  <a16:creationId xmlns:a16="http://schemas.microsoft.com/office/drawing/2014/main" id="{74DF731F-A72A-D81E-8EB1-C6035FF93A42}"/>
                </a:ext>
              </a:extLst>
            </p:cNvPr>
            <p:cNvGrpSpPr>
              <a:grpSpLocks/>
            </p:cNvGrpSpPr>
            <p:nvPr/>
          </p:nvGrpSpPr>
          <p:grpSpPr bwMode="auto">
            <a:xfrm>
              <a:off x="4309328" y="2554274"/>
              <a:ext cx="561975" cy="180975"/>
              <a:chOff x="740" y="3232"/>
              <a:chExt cx="354" cy="114"/>
            </a:xfrm>
            <a:solidFill>
              <a:srgbClr val="0012A0"/>
            </a:solidFill>
          </p:grpSpPr>
          <p:sp>
            <p:nvSpPr>
              <p:cNvPr id="231" name="Rectangle 323">
                <a:extLst>
                  <a:ext uri="{FF2B5EF4-FFF2-40B4-BE49-F238E27FC236}">
                    <a16:creationId xmlns:a16="http://schemas.microsoft.com/office/drawing/2014/main" id="{EC8C4E5D-861F-DBE6-DB88-234B2F88EF1A}"/>
                  </a:ext>
                </a:extLst>
              </p:cNvPr>
              <p:cNvSpPr>
                <a:spLocks noChangeArrowheads="1"/>
              </p:cNvSpPr>
              <p:nvPr/>
            </p:nvSpPr>
            <p:spPr bwMode="auto">
              <a:xfrm>
                <a:off x="746" y="3242"/>
                <a:ext cx="344" cy="86"/>
              </a:xfrm>
              <a:prstGeom prst="rect">
                <a:avLst/>
              </a:prstGeom>
              <a:grp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Rectangle 326">
                <a:extLst>
                  <a:ext uri="{FF2B5EF4-FFF2-40B4-BE49-F238E27FC236}">
                    <a16:creationId xmlns:a16="http://schemas.microsoft.com/office/drawing/2014/main" id="{58C634E7-CBA5-9709-8B2D-226163030789}"/>
                  </a:ext>
                </a:extLst>
              </p:cNvPr>
              <p:cNvSpPr>
                <a:spLocks noChangeArrowheads="1"/>
              </p:cNvSpPr>
              <p:nvPr/>
            </p:nvSpPr>
            <p:spPr bwMode="auto">
              <a:xfrm>
                <a:off x="740" y="3232"/>
                <a:ext cx="354" cy="114"/>
              </a:xfrm>
              <a:prstGeom prst="rect">
                <a:avLst/>
              </a:prstGeom>
              <a:grpFill/>
              <a:ln w="19050">
                <a:solidFill>
                  <a:schemeClr val="bg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37" name="TextBox 236">
              <a:extLst>
                <a:ext uri="{FF2B5EF4-FFF2-40B4-BE49-F238E27FC236}">
                  <a16:creationId xmlns:a16="http://schemas.microsoft.com/office/drawing/2014/main" id="{159F6048-F83E-B939-48AF-B1BABC79E37E}"/>
                </a:ext>
              </a:extLst>
            </p:cNvPr>
            <p:cNvSpPr txBox="1"/>
            <p:nvPr/>
          </p:nvSpPr>
          <p:spPr>
            <a:xfrm>
              <a:off x="4372990" y="2488774"/>
              <a:ext cx="44973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AFAFA"/>
                  </a:solidFill>
                  <a:effectLst/>
                  <a:uLnTx/>
                  <a:uFillTx/>
                  <a:latin typeface="Calibri" panose="020F0502020204030204"/>
                  <a:ea typeface="+mn-ea"/>
                  <a:cs typeface="+mn-cs"/>
                </a:rPr>
                <a:t>RTS</a:t>
              </a:r>
            </a:p>
          </p:txBody>
        </p:sp>
      </p:grpSp>
      <p:grpSp>
        <p:nvGrpSpPr>
          <p:cNvPr id="240" name="Group 239">
            <a:extLst>
              <a:ext uri="{FF2B5EF4-FFF2-40B4-BE49-F238E27FC236}">
                <a16:creationId xmlns:a16="http://schemas.microsoft.com/office/drawing/2014/main" id="{1D5F896C-21FA-EDD1-F5B0-31194602E3FA}"/>
              </a:ext>
            </a:extLst>
          </p:cNvPr>
          <p:cNvGrpSpPr/>
          <p:nvPr/>
        </p:nvGrpSpPr>
        <p:grpSpPr>
          <a:xfrm>
            <a:off x="5127733" y="3422003"/>
            <a:ext cx="561975" cy="307777"/>
            <a:chOff x="4309328" y="2488774"/>
            <a:chExt cx="561975" cy="307777"/>
          </a:xfrm>
        </p:grpSpPr>
        <p:grpSp>
          <p:nvGrpSpPr>
            <p:cNvPr id="241" name="Group 321">
              <a:extLst>
                <a:ext uri="{FF2B5EF4-FFF2-40B4-BE49-F238E27FC236}">
                  <a16:creationId xmlns:a16="http://schemas.microsoft.com/office/drawing/2014/main" id="{97284EA7-8084-0824-189A-CEE8BDF66948}"/>
                </a:ext>
              </a:extLst>
            </p:cNvPr>
            <p:cNvGrpSpPr>
              <a:grpSpLocks/>
            </p:cNvGrpSpPr>
            <p:nvPr/>
          </p:nvGrpSpPr>
          <p:grpSpPr bwMode="auto">
            <a:xfrm>
              <a:off x="4309328" y="2554274"/>
              <a:ext cx="561975" cy="180975"/>
              <a:chOff x="740" y="3232"/>
              <a:chExt cx="354" cy="114"/>
            </a:xfrm>
            <a:solidFill>
              <a:srgbClr val="0012A0"/>
            </a:solidFill>
          </p:grpSpPr>
          <p:sp>
            <p:nvSpPr>
              <p:cNvPr id="243" name="Rectangle 323">
                <a:extLst>
                  <a:ext uri="{FF2B5EF4-FFF2-40B4-BE49-F238E27FC236}">
                    <a16:creationId xmlns:a16="http://schemas.microsoft.com/office/drawing/2014/main" id="{EE16D44A-4FA4-B30A-2585-CEECF67FD393}"/>
                  </a:ext>
                </a:extLst>
              </p:cNvPr>
              <p:cNvSpPr>
                <a:spLocks noChangeArrowheads="1"/>
              </p:cNvSpPr>
              <p:nvPr/>
            </p:nvSpPr>
            <p:spPr bwMode="auto">
              <a:xfrm>
                <a:off x="746" y="3242"/>
                <a:ext cx="344" cy="86"/>
              </a:xfrm>
              <a:prstGeom prst="rect">
                <a:avLst/>
              </a:prstGeom>
              <a:grp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4" name="Rectangle 326">
                <a:extLst>
                  <a:ext uri="{FF2B5EF4-FFF2-40B4-BE49-F238E27FC236}">
                    <a16:creationId xmlns:a16="http://schemas.microsoft.com/office/drawing/2014/main" id="{BBF736A5-4E37-1C55-008D-B9DF3D07B88E}"/>
                  </a:ext>
                </a:extLst>
              </p:cNvPr>
              <p:cNvSpPr>
                <a:spLocks noChangeArrowheads="1"/>
              </p:cNvSpPr>
              <p:nvPr/>
            </p:nvSpPr>
            <p:spPr bwMode="auto">
              <a:xfrm>
                <a:off x="740" y="3232"/>
                <a:ext cx="354" cy="114"/>
              </a:xfrm>
              <a:prstGeom prst="rect">
                <a:avLst/>
              </a:prstGeom>
              <a:grpFill/>
              <a:ln w="19050">
                <a:solidFill>
                  <a:schemeClr val="bg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TextBox 241">
              <a:extLst>
                <a:ext uri="{FF2B5EF4-FFF2-40B4-BE49-F238E27FC236}">
                  <a16:creationId xmlns:a16="http://schemas.microsoft.com/office/drawing/2014/main" id="{1063A0E0-8DFE-E4F0-C91F-9DB9E475F0BE}"/>
                </a:ext>
              </a:extLst>
            </p:cNvPr>
            <p:cNvSpPr txBox="1"/>
            <p:nvPr/>
          </p:nvSpPr>
          <p:spPr>
            <a:xfrm>
              <a:off x="4372990" y="2488774"/>
              <a:ext cx="45076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AFAFA"/>
                  </a:solidFill>
                  <a:effectLst/>
                  <a:uLnTx/>
                  <a:uFillTx/>
                  <a:latin typeface="Calibri" panose="020F0502020204030204"/>
                  <a:ea typeface="+mn-ea"/>
                  <a:cs typeface="+mn-cs"/>
                </a:rPr>
                <a:t>CTS</a:t>
              </a:r>
            </a:p>
          </p:txBody>
        </p:sp>
      </p:grpSp>
      <p:grpSp>
        <p:nvGrpSpPr>
          <p:cNvPr id="245" name="Group 244">
            <a:extLst>
              <a:ext uri="{FF2B5EF4-FFF2-40B4-BE49-F238E27FC236}">
                <a16:creationId xmlns:a16="http://schemas.microsoft.com/office/drawing/2014/main" id="{7AC5D8EA-5127-253C-E5D0-D7845560E30F}"/>
              </a:ext>
            </a:extLst>
          </p:cNvPr>
          <p:cNvGrpSpPr/>
          <p:nvPr/>
        </p:nvGrpSpPr>
        <p:grpSpPr>
          <a:xfrm>
            <a:off x="7593239" y="2864521"/>
            <a:ext cx="4171632" cy="992027"/>
            <a:chOff x="7559732" y="2053789"/>
            <a:chExt cx="4171632" cy="992027"/>
          </a:xfrm>
        </p:grpSpPr>
        <p:grpSp>
          <p:nvGrpSpPr>
            <p:cNvPr id="246" name="Group 245">
              <a:extLst>
                <a:ext uri="{FF2B5EF4-FFF2-40B4-BE49-F238E27FC236}">
                  <a16:creationId xmlns:a16="http://schemas.microsoft.com/office/drawing/2014/main" id="{541EA9EC-6A0D-AA70-6AE4-2D34C05C8E27}"/>
                </a:ext>
              </a:extLst>
            </p:cNvPr>
            <p:cNvGrpSpPr/>
            <p:nvPr/>
          </p:nvGrpSpPr>
          <p:grpSpPr>
            <a:xfrm>
              <a:off x="7559732" y="2053789"/>
              <a:ext cx="340158" cy="461665"/>
              <a:chOff x="8596320" y="2142694"/>
              <a:chExt cx="340158" cy="461665"/>
            </a:xfrm>
          </p:grpSpPr>
          <p:sp>
            <p:nvSpPr>
              <p:cNvPr id="248" name="Oval 247">
                <a:extLst>
                  <a:ext uri="{FF2B5EF4-FFF2-40B4-BE49-F238E27FC236}">
                    <a16:creationId xmlns:a16="http://schemas.microsoft.com/office/drawing/2014/main" id="{4001C9C0-4275-4ACF-390A-AF1C0327093C}"/>
                  </a:ext>
                </a:extLst>
              </p:cNvPr>
              <p:cNvSpPr/>
              <p:nvPr/>
            </p:nvSpPr>
            <p:spPr>
              <a:xfrm>
                <a:off x="8612372" y="2230217"/>
                <a:ext cx="318977" cy="320522"/>
              </a:xfrm>
              <a:prstGeom prst="ellipse">
                <a:avLst/>
              </a:prstGeom>
              <a:solidFill>
                <a:schemeClr val="bg1"/>
              </a:solidFill>
              <a:ln w="19050">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9" name="TextBox 248">
                <a:extLst>
                  <a:ext uri="{FF2B5EF4-FFF2-40B4-BE49-F238E27FC236}">
                    <a16:creationId xmlns:a16="http://schemas.microsoft.com/office/drawing/2014/main" id="{EE143920-CDAA-8E20-CEDB-7379D5B8E3A1}"/>
                  </a:ext>
                </a:extLst>
              </p:cNvPr>
              <p:cNvSpPr txBox="1"/>
              <p:nvPr/>
            </p:nvSpPr>
            <p:spPr>
              <a:xfrm>
                <a:off x="8596320" y="2142694"/>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12A0"/>
                    </a:solidFill>
                    <a:effectLst/>
                    <a:uLnTx/>
                    <a:uFillTx/>
                    <a:latin typeface="Calibri" panose="020F0502020204030204"/>
                    <a:ea typeface="+mn-ea"/>
                    <a:cs typeface="+mn-cs"/>
                  </a:rPr>
                  <a:t>2</a:t>
                </a:r>
              </a:p>
            </p:txBody>
          </p:sp>
        </p:grpSp>
        <p:sp>
          <p:nvSpPr>
            <p:cNvPr id="247" name="TextBox 246">
              <a:extLst>
                <a:ext uri="{FF2B5EF4-FFF2-40B4-BE49-F238E27FC236}">
                  <a16:creationId xmlns:a16="http://schemas.microsoft.com/office/drawing/2014/main" id="{B70E49B7-534B-57FC-0535-5A4C10C66C0D}"/>
                </a:ext>
              </a:extLst>
            </p:cNvPr>
            <p:cNvSpPr txBox="1"/>
            <p:nvPr/>
          </p:nvSpPr>
          <p:spPr>
            <a:xfrm>
              <a:off x="8021020" y="2122486"/>
              <a:ext cx="3710344" cy="923330"/>
            </a:xfrm>
            <a:prstGeom prst="rect">
              <a:avLst/>
            </a:prstGeom>
            <a:noFill/>
          </p:spPr>
          <p:txBody>
            <a:bodyPr wrap="square" rtlCol="0">
              <a:spAutoFit/>
            </a:bodyPr>
            <a:lstStyle/>
            <a:p>
              <a:pPr lvl="0">
                <a:lnSpc>
                  <a:spcPct val="90000"/>
                </a:lnSpc>
                <a:defRPr/>
              </a:pPr>
              <a:r>
                <a:rPr lang="pt-BR" sz="2000" dirty="0">
                  <a:solidFill>
                    <a:prstClr val="black"/>
                  </a:solidFill>
                </a:rPr>
                <a:t>O dispositivo envia quadro de controle RTS (usando CSMA/CA); O AP responde com CTS.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249">
            <a:extLst>
              <a:ext uri="{FF2B5EF4-FFF2-40B4-BE49-F238E27FC236}">
                <a16:creationId xmlns:a16="http://schemas.microsoft.com/office/drawing/2014/main" id="{CD4F923D-9E19-977E-122D-23BDF8D1EF52}"/>
              </a:ext>
            </a:extLst>
          </p:cNvPr>
          <p:cNvGrpSpPr/>
          <p:nvPr/>
        </p:nvGrpSpPr>
        <p:grpSpPr>
          <a:xfrm>
            <a:off x="7597716" y="3856548"/>
            <a:ext cx="4197173" cy="923330"/>
            <a:chOff x="7562767" y="1974292"/>
            <a:chExt cx="4197173" cy="923330"/>
          </a:xfrm>
        </p:grpSpPr>
        <p:grpSp>
          <p:nvGrpSpPr>
            <p:cNvPr id="251" name="Group 250">
              <a:extLst>
                <a:ext uri="{FF2B5EF4-FFF2-40B4-BE49-F238E27FC236}">
                  <a16:creationId xmlns:a16="http://schemas.microsoft.com/office/drawing/2014/main" id="{8E1123E5-F9CD-28B7-90DF-1B5E66B07867}"/>
                </a:ext>
              </a:extLst>
            </p:cNvPr>
            <p:cNvGrpSpPr/>
            <p:nvPr/>
          </p:nvGrpSpPr>
          <p:grpSpPr>
            <a:xfrm>
              <a:off x="7562767" y="2064703"/>
              <a:ext cx="340158" cy="461665"/>
              <a:chOff x="8599355" y="2153608"/>
              <a:chExt cx="340158" cy="461665"/>
            </a:xfrm>
          </p:grpSpPr>
          <p:sp>
            <p:nvSpPr>
              <p:cNvPr id="253" name="Oval 252">
                <a:extLst>
                  <a:ext uri="{FF2B5EF4-FFF2-40B4-BE49-F238E27FC236}">
                    <a16:creationId xmlns:a16="http://schemas.microsoft.com/office/drawing/2014/main" id="{ED5A09D8-7A97-5378-0FF4-5E929F1727E1}"/>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4" name="TextBox 253">
                <a:extLst>
                  <a:ext uri="{FF2B5EF4-FFF2-40B4-BE49-F238E27FC236}">
                    <a16:creationId xmlns:a16="http://schemas.microsoft.com/office/drawing/2014/main" id="{7D581178-F42E-1239-5E1B-9D5B9BA08B8B}"/>
                  </a:ext>
                </a:extLst>
              </p:cNvPr>
              <p:cNvSpPr txBox="1"/>
              <p:nvPr/>
            </p:nvSpPr>
            <p:spPr>
              <a:xfrm>
                <a:off x="8599355" y="2153608"/>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panose="020F0502020204030204"/>
                    <a:ea typeface="+mn-ea"/>
                    <a:cs typeface="+mn-cs"/>
                  </a:rPr>
                  <a:t>3</a:t>
                </a:r>
              </a:p>
            </p:txBody>
          </p:sp>
        </p:grpSp>
        <p:sp>
          <p:nvSpPr>
            <p:cNvPr id="252" name="TextBox 251">
              <a:extLst>
                <a:ext uri="{FF2B5EF4-FFF2-40B4-BE49-F238E27FC236}">
                  <a16:creationId xmlns:a16="http://schemas.microsoft.com/office/drawing/2014/main" id="{88883052-4557-6251-9C15-DBDE9294483E}"/>
                </a:ext>
              </a:extLst>
            </p:cNvPr>
            <p:cNvSpPr txBox="1"/>
            <p:nvPr/>
          </p:nvSpPr>
          <p:spPr>
            <a:xfrm>
              <a:off x="8049596" y="1974292"/>
              <a:ext cx="3710344" cy="923330"/>
            </a:xfrm>
            <a:prstGeom prst="rect">
              <a:avLst/>
            </a:prstGeom>
            <a:noFill/>
          </p:spPr>
          <p:txBody>
            <a:bodyPr wrap="square" rtlCol="0">
              <a:spAutoFit/>
            </a:bodyPr>
            <a:lstStyle/>
            <a:p>
              <a:pPr lvl="0">
                <a:lnSpc>
                  <a:spcPct val="90000"/>
                </a:lnSpc>
                <a:defRPr/>
              </a:pPr>
              <a:r>
                <a:rPr lang="pt-BR" sz="2000" dirty="0">
                  <a:solidFill>
                    <a:prstClr val="black"/>
                  </a:solidFill>
                </a:rPr>
                <a:t>O dispositivo envia um quadro de DADOS para o AP. Buffer do quadro de DADOS.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6" name="Group 255">
            <a:extLst>
              <a:ext uri="{FF2B5EF4-FFF2-40B4-BE49-F238E27FC236}">
                <a16:creationId xmlns:a16="http://schemas.microsoft.com/office/drawing/2014/main" id="{FE10548D-BC92-3E68-4CAC-107F42E60CEF}"/>
              </a:ext>
            </a:extLst>
          </p:cNvPr>
          <p:cNvGrpSpPr/>
          <p:nvPr/>
        </p:nvGrpSpPr>
        <p:grpSpPr>
          <a:xfrm>
            <a:off x="3235884" y="3354754"/>
            <a:ext cx="340158" cy="461665"/>
            <a:chOff x="8596320" y="2142694"/>
            <a:chExt cx="340158" cy="461665"/>
          </a:xfrm>
        </p:grpSpPr>
        <p:sp>
          <p:nvSpPr>
            <p:cNvPr id="258" name="Oval 257">
              <a:extLst>
                <a:ext uri="{FF2B5EF4-FFF2-40B4-BE49-F238E27FC236}">
                  <a16:creationId xmlns:a16="http://schemas.microsoft.com/office/drawing/2014/main" id="{0D0C6505-1557-B956-B60E-326F9204D992}"/>
                </a:ext>
              </a:extLst>
            </p:cNvPr>
            <p:cNvSpPr/>
            <p:nvPr/>
          </p:nvSpPr>
          <p:spPr>
            <a:xfrm>
              <a:off x="8612372" y="2230217"/>
              <a:ext cx="318977" cy="320522"/>
            </a:xfrm>
            <a:prstGeom prst="ellipse">
              <a:avLst/>
            </a:prstGeom>
            <a:solidFill>
              <a:schemeClr val="bg1"/>
            </a:solidFill>
            <a:ln w="19050">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9" name="TextBox 258">
              <a:extLst>
                <a:ext uri="{FF2B5EF4-FFF2-40B4-BE49-F238E27FC236}">
                  <a16:creationId xmlns:a16="http://schemas.microsoft.com/office/drawing/2014/main" id="{C8725E26-7273-8A97-E12E-CB7DAC3C4BA2}"/>
                </a:ext>
              </a:extLst>
            </p:cNvPr>
            <p:cNvSpPr txBox="1"/>
            <p:nvPr/>
          </p:nvSpPr>
          <p:spPr>
            <a:xfrm>
              <a:off x="8596320" y="2142694"/>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12A0"/>
                  </a:solidFill>
                  <a:effectLst/>
                  <a:uLnTx/>
                  <a:uFillTx/>
                  <a:latin typeface="Calibri" panose="020F0502020204030204"/>
                  <a:ea typeface="+mn-ea"/>
                  <a:cs typeface="+mn-cs"/>
                </a:rPr>
                <a:t>2</a:t>
              </a:r>
            </a:p>
          </p:txBody>
        </p:sp>
      </p:grpSp>
      <p:grpSp>
        <p:nvGrpSpPr>
          <p:cNvPr id="261" name="Group 260">
            <a:extLst>
              <a:ext uri="{FF2B5EF4-FFF2-40B4-BE49-F238E27FC236}">
                <a16:creationId xmlns:a16="http://schemas.microsoft.com/office/drawing/2014/main" id="{573BD9EE-701A-70A6-9502-F91540302AF4}"/>
              </a:ext>
            </a:extLst>
          </p:cNvPr>
          <p:cNvGrpSpPr/>
          <p:nvPr/>
        </p:nvGrpSpPr>
        <p:grpSpPr>
          <a:xfrm>
            <a:off x="326159" y="3352783"/>
            <a:ext cx="340158" cy="461665"/>
            <a:chOff x="8599355" y="2153608"/>
            <a:chExt cx="340158" cy="461665"/>
          </a:xfrm>
        </p:grpSpPr>
        <p:sp>
          <p:nvSpPr>
            <p:cNvPr id="263" name="Oval 262">
              <a:extLst>
                <a:ext uri="{FF2B5EF4-FFF2-40B4-BE49-F238E27FC236}">
                  <a16:creationId xmlns:a16="http://schemas.microsoft.com/office/drawing/2014/main" id="{3DD407D7-F1D2-3466-8F85-168CC0C4720D}"/>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 name="TextBox 263">
              <a:extLst>
                <a:ext uri="{FF2B5EF4-FFF2-40B4-BE49-F238E27FC236}">
                  <a16:creationId xmlns:a16="http://schemas.microsoft.com/office/drawing/2014/main" id="{E3E12B10-35BB-8905-8115-A9690297100D}"/>
                </a:ext>
              </a:extLst>
            </p:cNvPr>
            <p:cNvSpPr txBox="1"/>
            <p:nvPr/>
          </p:nvSpPr>
          <p:spPr>
            <a:xfrm>
              <a:off x="8599355" y="2153608"/>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panose="020F0502020204030204"/>
                  <a:ea typeface="+mn-ea"/>
                  <a:cs typeface="+mn-cs"/>
                </a:rPr>
                <a:t>3</a:t>
              </a:r>
            </a:p>
          </p:txBody>
        </p:sp>
      </p:grpSp>
      <p:grpSp>
        <p:nvGrpSpPr>
          <p:cNvPr id="279" name="Group 278">
            <a:extLst>
              <a:ext uri="{FF2B5EF4-FFF2-40B4-BE49-F238E27FC236}">
                <a16:creationId xmlns:a16="http://schemas.microsoft.com/office/drawing/2014/main" id="{72BB6D25-B42E-232C-89BE-D79C34B32C9D}"/>
              </a:ext>
            </a:extLst>
          </p:cNvPr>
          <p:cNvGrpSpPr/>
          <p:nvPr/>
        </p:nvGrpSpPr>
        <p:grpSpPr>
          <a:xfrm>
            <a:off x="1135619" y="3478226"/>
            <a:ext cx="1081088" cy="246063"/>
            <a:chOff x="4121154" y="1740198"/>
            <a:chExt cx="1081088" cy="246063"/>
          </a:xfrm>
        </p:grpSpPr>
        <p:sp>
          <p:nvSpPr>
            <p:cNvPr id="266" name="Rectangle 457">
              <a:extLst>
                <a:ext uri="{FF2B5EF4-FFF2-40B4-BE49-F238E27FC236}">
                  <a16:creationId xmlns:a16="http://schemas.microsoft.com/office/drawing/2014/main" id="{E15016BA-80CE-7D2A-C22C-29B76E79E781}"/>
                </a:ext>
              </a:extLst>
            </p:cNvPr>
            <p:cNvSpPr>
              <a:spLocks noChangeArrowheads="1"/>
            </p:cNvSpPr>
            <p:nvPr/>
          </p:nvSpPr>
          <p:spPr bwMode="auto">
            <a:xfrm>
              <a:off x="4121154" y="1749723"/>
              <a:ext cx="1081088" cy="219075"/>
            </a:xfrm>
            <a:prstGeom prst="rect">
              <a:avLst/>
            </a:prstGeom>
            <a:solidFill>
              <a:srgbClr val="FFFFFF"/>
            </a:solidFill>
            <a:ln w="9525">
              <a:solidFill>
                <a:srgbClr val="00B05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67" name="Group 445">
              <a:extLst>
                <a:ext uri="{FF2B5EF4-FFF2-40B4-BE49-F238E27FC236}">
                  <a16:creationId xmlns:a16="http://schemas.microsoft.com/office/drawing/2014/main" id="{CD0FCBC8-8976-AC30-CF88-FFF01BBBCB5B}"/>
                </a:ext>
              </a:extLst>
            </p:cNvPr>
            <p:cNvGrpSpPr>
              <a:grpSpLocks/>
            </p:cNvGrpSpPr>
            <p:nvPr/>
          </p:nvGrpSpPr>
          <p:grpSpPr bwMode="auto">
            <a:xfrm>
              <a:off x="4310067" y="1740198"/>
              <a:ext cx="762000" cy="246063"/>
              <a:chOff x="723" y="3453"/>
              <a:chExt cx="480" cy="155"/>
            </a:xfrm>
          </p:grpSpPr>
          <p:grpSp>
            <p:nvGrpSpPr>
              <p:cNvPr id="270" name="Group 446">
                <a:extLst>
                  <a:ext uri="{FF2B5EF4-FFF2-40B4-BE49-F238E27FC236}">
                    <a16:creationId xmlns:a16="http://schemas.microsoft.com/office/drawing/2014/main" id="{3017E1D6-CC68-B29F-08D7-5C928A198873}"/>
                  </a:ext>
                </a:extLst>
              </p:cNvPr>
              <p:cNvGrpSpPr>
                <a:grpSpLocks/>
              </p:cNvGrpSpPr>
              <p:nvPr/>
            </p:nvGrpSpPr>
            <p:grpSpPr bwMode="auto">
              <a:xfrm>
                <a:off x="836" y="3453"/>
                <a:ext cx="354" cy="155"/>
                <a:chOff x="836" y="3305"/>
                <a:chExt cx="354" cy="155"/>
              </a:xfrm>
            </p:grpSpPr>
            <p:grpSp>
              <p:nvGrpSpPr>
                <p:cNvPr id="273" name="Group 447">
                  <a:extLst>
                    <a:ext uri="{FF2B5EF4-FFF2-40B4-BE49-F238E27FC236}">
                      <a16:creationId xmlns:a16="http://schemas.microsoft.com/office/drawing/2014/main" id="{7C257C67-AC0D-A0E8-2EF9-0D6832DEC4DF}"/>
                    </a:ext>
                  </a:extLst>
                </p:cNvPr>
                <p:cNvGrpSpPr>
                  <a:grpSpLocks/>
                </p:cNvGrpSpPr>
                <p:nvPr/>
              </p:nvGrpSpPr>
              <p:grpSpPr bwMode="auto">
                <a:xfrm>
                  <a:off x="890" y="3305"/>
                  <a:ext cx="290" cy="155"/>
                  <a:chOff x="844" y="3337"/>
                  <a:chExt cx="290" cy="155"/>
                </a:xfrm>
              </p:grpSpPr>
              <p:sp>
                <p:nvSpPr>
                  <p:cNvPr id="277" name="Rectangle 448">
                    <a:extLst>
                      <a:ext uri="{FF2B5EF4-FFF2-40B4-BE49-F238E27FC236}">
                        <a16:creationId xmlns:a16="http://schemas.microsoft.com/office/drawing/2014/main" id="{5B8DE15F-A1A4-BDCD-9F7D-8173DC0E715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78" name="Text Box 449">
                    <a:extLst>
                      <a:ext uri="{FF2B5EF4-FFF2-40B4-BE49-F238E27FC236}">
                        <a16:creationId xmlns:a16="http://schemas.microsoft.com/office/drawing/2014/main" id="{14421983-2096-FB1D-0515-69B3CF45C398}"/>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cs typeface="+mn-cs"/>
                    </a:endParaRPr>
                  </a:p>
                </p:txBody>
              </p:sp>
            </p:grpSp>
            <p:grpSp>
              <p:nvGrpSpPr>
                <p:cNvPr id="274" name="Group 450">
                  <a:extLst>
                    <a:ext uri="{FF2B5EF4-FFF2-40B4-BE49-F238E27FC236}">
                      <a16:creationId xmlns:a16="http://schemas.microsoft.com/office/drawing/2014/main" id="{02CDBA59-F18E-8B33-77D3-C38345382F88}"/>
                    </a:ext>
                  </a:extLst>
                </p:cNvPr>
                <p:cNvGrpSpPr>
                  <a:grpSpLocks/>
                </p:cNvGrpSpPr>
                <p:nvPr/>
              </p:nvGrpSpPr>
              <p:grpSpPr bwMode="auto">
                <a:xfrm>
                  <a:off x="836" y="3334"/>
                  <a:ext cx="354" cy="94"/>
                  <a:chOff x="836" y="3334"/>
                  <a:chExt cx="354" cy="94"/>
                </a:xfrm>
              </p:grpSpPr>
              <p:sp>
                <p:nvSpPr>
                  <p:cNvPr id="275" name="Rectangle 451">
                    <a:extLst>
                      <a:ext uri="{FF2B5EF4-FFF2-40B4-BE49-F238E27FC236}">
                        <a16:creationId xmlns:a16="http://schemas.microsoft.com/office/drawing/2014/main" id="{B3C5C5F2-0E11-E7D9-9CE1-20ACEFF81B3F}"/>
                      </a:ext>
                    </a:extLst>
                  </p:cNvPr>
                  <p:cNvSpPr>
                    <a:spLocks noChangeArrowheads="1"/>
                  </p:cNvSpPr>
                  <p:nvPr/>
                </p:nvSpPr>
                <p:spPr bwMode="auto">
                  <a:xfrm>
                    <a:off x="846" y="3340"/>
                    <a:ext cx="88" cy="82"/>
                  </a:xfrm>
                  <a:prstGeom prst="rect">
                    <a:avLst/>
                  </a:prstGeom>
                  <a:solidFill>
                    <a:srgbClr val="7030A0"/>
                  </a:soli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76" name="Rectangle 452">
                    <a:extLst>
                      <a:ext uri="{FF2B5EF4-FFF2-40B4-BE49-F238E27FC236}">
                        <a16:creationId xmlns:a16="http://schemas.microsoft.com/office/drawing/2014/main" id="{762ADC7B-C3AF-5A73-1F54-EFD6C3E09EBD}"/>
                      </a:ext>
                    </a:extLst>
                  </p:cNvPr>
                  <p:cNvSpPr>
                    <a:spLocks noChangeArrowheads="1"/>
                  </p:cNvSpPr>
                  <p:nvPr/>
                </p:nvSpPr>
                <p:spPr bwMode="auto">
                  <a:xfrm>
                    <a:off x="836" y="3334"/>
                    <a:ext cx="354" cy="94"/>
                  </a:xfrm>
                  <a:prstGeom prst="rect">
                    <a:avLst/>
                  </a:prstGeom>
                  <a:noFill/>
                  <a:ln w="9525">
                    <a:solidFill>
                      <a:srgbClr val="0A12A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71" name="Rectangle 453">
                <a:extLst>
                  <a:ext uri="{FF2B5EF4-FFF2-40B4-BE49-F238E27FC236}">
                    <a16:creationId xmlns:a16="http://schemas.microsoft.com/office/drawing/2014/main" id="{5F626141-0911-C284-5532-AFFF6E38D367}"/>
                  </a:ext>
                </a:extLst>
              </p:cNvPr>
              <p:cNvSpPr>
                <a:spLocks noChangeArrowheads="1"/>
              </p:cNvSpPr>
              <p:nvPr/>
            </p:nvSpPr>
            <p:spPr bwMode="auto">
              <a:xfrm>
                <a:off x="732" y="3484"/>
                <a:ext cx="96" cy="93"/>
              </a:xfrm>
              <a:prstGeom prst="rect">
                <a:avLst/>
              </a:prstGeom>
              <a:solidFill>
                <a:srgbClr val="FFC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72" name="Rectangle 454">
                <a:extLst>
                  <a:ext uri="{FF2B5EF4-FFF2-40B4-BE49-F238E27FC236}">
                    <a16:creationId xmlns:a16="http://schemas.microsoft.com/office/drawing/2014/main" id="{9A4ECF47-7CD1-C70E-2F78-CC75FB68B8BA}"/>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68" name="Rectangle 455">
              <a:extLst>
                <a:ext uri="{FF2B5EF4-FFF2-40B4-BE49-F238E27FC236}">
                  <a16:creationId xmlns:a16="http://schemas.microsoft.com/office/drawing/2014/main" id="{10FFDD80-F0AD-FE81-8658-E022C0B0B172}"/>
                </a:ext>
              </a:extLst>
            </p:cNvPr>
            <p:cNvSpPr>
              <a:spLocks noChangeArrowheads="1"/>
            </p:cNvSpPr>
            <p:nvPr/>
          </p:nvSpPr>
          <p:spPr bwMode="auto">
            <a:xfrm>
              <a:off x="4141792" y="1775123"/>
              <a:ext cx="149225" cy="171450"/>
            </a:xfrm>
            <a:prstGeom prst="rect">
              <a:avLst/>
            </a:prstGeom>
            <a:solidFill>
              <a:srgbClr val="00B05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9" name="Rectangle 456">
              <a:extLst>
                <a:ext uri="{FF2B5EF4-FFF2-40B4-BE49-F238E27FC236}">
                  <a16:creationId xmlns:a16="http://schemas.microsoft.com/office/drawing/2014/main" id="{420AD929-43E0-EE9E-290E-0519B9298BA6}"/>
                </a:ext>
              </a:extLst>
            </p:cNvPr>
            <p:cNvSpPr>
              <a:spLocks noChangeArrowheads="1"/>
            </p:cNvSpPr>
            <p:nvPr/>
          </p:nvSpPr>
          <p:spPr bwMode="auto">
            <a:xfrm>
              <a:off x="5091117" y="1773536"/>
              <a:ext cx="95250" cy="171450"/>
            </a:xfrm>
            <a:prstGeom prst="rect">
              <a:avLst/>
            </a:prstGeom>
            <a:solidFill>
              <a:srgbClr val="00B05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80" name="Group 279">
            <a:extLst>
              <a:ext uri="{FF2B5EF4-FFF2-40B4-BE49-F238E27FC236}">
                <a16:creationId xmlns:a16="http://schemas.microsoft.com/office/drawing/2014/main" id="{7C8D2673-2B58-8D11-043F-0CB2FF3540F0}"/>
              </a:ext>
            </a:extLst>
          </p:cNvPr>
          <p:cNvGrpSpPr/>
          <p:nvPr/>
        </p:nvGrpSpPr>
        <p:grpSpPr>
          <a:xfrm>
            <a:off x="5913671" y="3480233"/>
            <a:ext cx="561975" cy="307777"/>
            <a:chOff x="4309328" y="2490872"/>
            <a:chExt cx="561975" cy="307777"/>
          </a:xfrm>
        </p:grpSpPr>
        <p:grpSp>
          <p:nvGrpSpPr>
            <p:cNvPr id="281" name="Group 321">
              <a:extLst>
                <a:ext uri="{FF2B5EF4-FFF2-40B4-BE49-F238E27FC236}">
                  <a16:creationId xmlns:a16="http://schemas.microsoft.com/office/drawing/2014/main" id="{C6675631-6F88-9A10-A2BF-3E934D35D38F}"/>
                </a:ext>
              </a:extLst>
            </p:cNvPr>
            <p:cNvGrpSpPr>
              <a:grpSpLocks/>
            </p:cNvGrpSpPr>
            <p:nvPr/>
          </p:nvGrpSpPr>
          <p:grpSpPr bwMode="auto">
            <a:xfrm>
              <a:off x="4309328" y="2554274"/>
              <a:ext cx="561975" cy="180975"/>
              <a:chOff x="740" y="3232"/>
              <a:chExt cx="354" cy="114"/>
            </a:xfrm>
            <a:solidFill>
              <a:srgbClr val="0012A0"/>
            </a:solidFill>
          </p:grpSpPr>
          <p:sp>
            <p:nvSpPr>
              <p:cNvPr id="283" name="Rectangle 323">
                <a:extLst>
                  <a:ext uri="{FF2B5EF4-FFF2-40B4-BE49-F238E27FC236}">
                    <a16:creationId xmlns:a16="http://schemas.microsoft.com/office/drawing/2014/main" id="{BB2E31EC-31CE-3AEC-11D0-F581DE88C809}"/>
                  </a:ext>
                </a:extLst>
              </p:cNvPr>
              <p:cNvSpPr>
                <a:spLocks noChangeArrowheads="1"/>
              </p:cNvSpPr>
              <p:nvPr/>
            </p:nvSpPr>
            <p:spPr bwMode="auto">
              <a:xfrm>
                <a:off x="746" y="3242"/>
                <a:ext cx="344" cy="86"/>
              </a:xfrm>
              <a:prstGeom prst="rect">
                <a:avLst/>
              </a:prstGeom>
              <a:grp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84" name="Rectangle 326">
                <a:extLst>
                  <a:ext uri="{FF2B5EF4-FFF2-40B4-BE49-F238E27FC236}">
                    <a16:creationId xmlns:a16="http://schemas.microsoft.com/office/drawing/2014/main" id="{EE385A6C-B981-8614-0231-B315A5FB3968}"/>
                  </a:ext>
                </a:extLst>
              </p:cNvPr>
              <p:cNvSpPr>
                <a:spLocks noChangeArrowheads="1"/>
              </p:cNvSpPr>
              <p:nvPr/>
            </p:nvSpPr>
            <p:spPr bwMode="auto">
              <a:xfrm>
                <a:off x="740" y="3232"/>
                <a:ext cx="354" cy="114"/>
              </a:xfrm>
              <a:prstGeom prst="rect">
                <a:avLst/>
              </a:prstGeom>
              <a:solidFill>
                <a:srgbClr val="00B050"/>
              </a:solidFill>
              <a:ln w="19050">
                <a:solidFill>
                  <a:schemeClr val="bg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82" name="TextBox 281">
              <a:extLst>
                <a:ext uri="{FF2B5EF4-FFF2-40B4-BE49-F238E27FC236}">
                  <a16:creationId xmlns:a16="http://schemas.microsoft.com/office/drawing/2014/main" id="{D67A1CC5-FC7C-56A4-8FBA-E32ECF14BDB0}"/>
                </a:ext>
              </a:extLst>
            </p:cNvPr>
            <p:cNvSpPr txBox="1"/>
            <p:nvPr/>
          </p:nvSpPr>
          <p:spPr>
            <a:xfrm>
              <a:off x="4351980" y="2490872"/>
              <a:ext cx="4766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AFAFA"/>
                  </a:solidFill>
                  <a:effectLst/>
                  <a:uLnTx/>
                  <a:uFillTx/>
                  <a:latin typeface="Calibri" panose="020F0502020204030204"/>
                  <a:ea typeface="+mn-ea"/>
                  <a:cs typeface="+mn-cs"/>
                </a:rPr>
                <a:t>ACK</a:t>
              </a:r>
            </a:p>
          </p:txBody>
        </p:sp>
      </p:grpSp>
      <p:grpSp>
        <p:nvGrpSpPr>
          <p:cNvPr id="285" name="Group 284">
            <a:extLst>
              <a:ext uri="{FF2B5EF4-FFF2-40B4-BE49-F238E27FC236}">
                <a16:creationId xmlns:a16="http://schemas.microsoft.com/office/drawing/2014/main" id="{E8499E4B-ED57-FF99-2B0E-34D7EF44C61A}"/>
              </a:ext>
            </a:extLst>
          </p:cNvPr>
          <p:cNvGrpSpPr/>
          <p:nvPr/>
        </p:nvGrpSpPr>
        <p:grpSpPr>
          <a:xfrm>
            <a:off x="7608020" y="4741258"/>
            <a:ext cx="4340507" cy="704114"/>
            <a:chOff x="7562767" y="2064703"/>
            <a:chExt cx="4340507" cy="704114"/>
          </a:xfrm>
        </p:grpSpPr>
        <p:grpSp>
          <p:nvGrpSpPr>
            <p:cNvPr id="286" name="Group 285">
              <a:extLst>
                <a:ext uri="{FF2B5EF4-FFF2-40B4-BE49-F238E27FC236}">
                  <a16:creationId xmlns:a16="http://schemas.microsoft.com/office/drawing/2014/main" id="{A4DF8D0B-FEA8-F730-80E8-9CF94F1A0243}"/>
                </a:ext>
              </a:extLst>
            </p:cNvPr>
            <p:cNvGrpSpPr/>
            <p:nvPr/>
          </p:nvGrpSpPr>
          <p:grpSpPr>
            <a:xfrm>
              <a:off x="7562767" y="2064703"/>
              <a:ext cx="340158" cy="461665"/>
              <a:chOff x="8599355" y="2153608"/>
              <a:chExt cx="340158" cy="461665"/>
            </a:xfrm>
          </p:grpSpPr>
          <p:sp>
            <p:nvSpPr>
              <p:cNvPr id="288" name="Oval 287">
                <a:extLst>
                  <a:ext uri="{FF2B5EF4-FFF2-40B4-BE49-F238E27FC236}">
                    <a16:creationId xmlns:a16="http://schemas.microsoft.com/office/drawing/2014/main" id="{6D6825DD-774F-D1EE-9B48-6D0EFE1CB725}"/>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9" name="TextBox 288">
                <a:extLst>
                  <a:ext uri="{FF2B5EF4-FFF2-40B4-BE49-F238E27FC236}">
                    <a16:creationId xmlns:a16="http://schemas.microsoft.com/office/drawing/2014/main" id="{F708DA0A-8344-ED2A-389B-2AA5BA46D95E}"/>
                  </a:ext>
                </a:extLst>
              </p:cNvPr>
              <p:cNvSpPr txBox="1"/>
              <p:nvPr/>
            </p:nvSpPr>
            <p:spPr>
              <a:xfrm>
                <a:off x="8599355" y="2153608"/>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panose="020F0502020204030204"/>
                    <a:ea typeface="+mn-ea"/>
                    <a:cs typeface="+mn-cs"/>
                  </a:rPr>
                  <a:t>4</a:t>
                </a:r>
              </a:p>
            </p:txBody>
          </p:sp>
        </p:grpSp>
        <p:sp>
          <p:nvSpPr>
            <p:cNvPr id="287" name="TextBox 286">
              <a:extLst>
                <a:ext uri="{FF2B5EF4-FFF2-40B4-BE49-F238E27FC236}">
                  <a16:creationId xmlns:a16="http://schemas.microsoft.com/office/drawing/2014/main" id="{68BF6753-2CE6-C39C-D823-DD89E87C00B4}"/>
                </a:ext>
              </a:extLst>
            </p:cNvPr>
            <p:cNvSpPr txBox="1"/>
            <p:nvPr/>
          </p:nvSpPr>
          <p:spPr>
            <a:xfrm>
              <a:off x="8049595" y="2122486"/>
              <a:ext cx="3853679" cy="646331"/>
            </a:xfrm>
            <a:prstGeom prst="rect">
              <a:avLst/>
            </a:prstGeom>
            <a:noFill/>
          </p:spPr>
          <p:txBody>
            <a:bodyPr wrap="square" rtlCol="0">
              <a:spAutoFit/>
            </a:bodyPr>
            <a:lstStyle/>
            <a:p>
              <a:pPr lvl="0">
                <a:lnSpc>
                  <a:spcPct val="90000"/>
                </a:lnSpc>
                <a:defRPr/>
              </a:pPr>
              <a:r>
                <a:rPr lang="pt-BR" sz="2000" dirty="0">
                  <a:solidFill>
                    <a:prstClr val="black"/>
                  </a:solidFill>
                </a:rPr>
                <a:t>AP responde com ACK, dispositivo remove quadro transmitido</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1" name="Group 290">
            <a:extLst>
              <a:ext uri="{FF2B5EF4-FFF2-40B4-BE49-F238E27FC236}">
                <a16:creationId xmlns:a16="http://schemas.microsoft.com/office/drawing/2014/main" id="{69C4017D-C514-7277-8DA6-BAB9136BBD28}"/>
              </a:ext>
            </a:extLst>
          </p:cNvPr>
          <p:cNvGrpSpPr/>
          <p:nvPr/>
        </p:nvGrpSpPr>
        <p:grpSpPr>
          <a:xfrm>
            <a:off x="6813372" y="3407847"/>
            <a:ext cx="340158" cy="461665"/>
            <a:chOff x="8599355" y="2153608"/>
            <a:chExt cx="340158" cy="461665"/>
          </a:xfrm>
        </p:grpSpPr>
        <p:sp>
          <p:nvSpPr>
            <p:cNvPr id="293" name="Oval 292">
              <a:extLst>
                <a:ext uri="{FF2B5EF4-FFF2-40B4-BE49-F238E27FC236}">
                  <a16:creationId xmlns:a16="http://schemas.microsoft.com/office/drawing/2014/main" id="{5DEC4190-21DC-510E-11B2-49FECFC892B3}"/>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TextBox 293">
              <a:extLst>
                <a:ext uri="{FF2B5EF4-FFF2-40B4-BE49-F238E27FC236}">
                  <a16:creationId xmlns:a16="http://schemas.microsoft.com/office/drawing/2014/main" id="{75C2FF1A-9CD5-BBCC-AE31-41F9B2494759}"/>
                </a:ext>
              </a:extLst>
            </p:cNvPr>
            <p:cNvSpPr txBox="1"/>
            <p:nvPr/>
          </p:nvSpPr>
          <p:spPr>
            <a:xfrm>
              <a:off x="8599355" y="2153608"/>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alibri" panose="020F0502020204030204"/>
                  <a:ea typeface="+mn-ea"/>
                  <a:cs typeface="+mn-cs"/>
                </a:rPr>
                <a:t>4</a:t>
              </a:r>
            </a:p>
          </p:txBody>
        </p:sp>
      </p:grpSp>
      <p:sp>
        <p:nvSpPr>
          <p:cNvPr id="297" name="TextBox 296">
            <a:extLst>
              <a:ext uri="{FF2B5EF4-FFF2-40B4-BE49-F238E27FC236}">
                <a16:creationId xmlns:a16="http://schemas.microsoft.com/office/drawing/2014/main" id="{D8156C20-D96D-9CF2-5008-2FBE693CB83E}"/>
              </a:ext>
            </a:extLst>
          </p:cNvPr>
          <p:cNvSpPr txBox="1"/>
          <p:nvPr/>
        </p:nvSpPr>
        <p:spPr>
          <a:xfrm>
            <a:off x="8110106" y="5570768"/>
            <a:ext cx="3853679" cy="646331"/>
          </a:xfrm>
          <a:prstGeom prst="rect">
            <a:avLst/>
          </a:prstGeom>
          <a:noFill/>
        </p:spPr>
        <p:txBody>
          <a:bodyPr wrap="square" rtlCol="0">
            <a:spAutoFit/>
          </a:bodyPr>
          <a:lstStyle/>
          <a:p>
            <a:pPr lvl="0">
              <a:lnSpc>
                <a:spcPct val="90000"/>
              </a:lnSpc>
              <a:defRPr/>
            </a:pPr>
            <a:r>
              <a:rPr lang="pt-BR" sz="2000" dirty="0">
                <a:solidFill>
                  <a:prstClr val="black"/>
                </a:solidFill>
              </a:rPr>
              <a:t>O AP agora pode encaminhar o quadro para o roteador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5DBD48A5-A711-5ACE-C9C4-B8C22D006A20}"/>
              </a:ext>
            </a:extLst>
          </p:cNvPr>
          <p:cNvSpPr>
            <a:spLocks noGrp="1"/>
          </p:cNvSpPr>
          <p:nvPr>
            <p:ph type="sldNum" sz="quarter" idx="4"/>
          </p:nvPr>
        </p:nvSpPr>
        <p:spPr/>
        <p:txBody>
          <a:bodyPr/>
          <a:lstStyle/>
          <a:p>
            <a:r>
              <a:rPr lang="en-US"/>
              <a:t>Wireless and Mobile Networks: 7-</a:t>
            </a:r>
            <a:fld id="{C4204591-24BD-A542-B9D5-F8D8A88D2FEE}" type="slidenum">
              <a:rPr lang="en-US" smtClean="0"/>
              <a:pPr/>
              <a:t>75</a:t>
            </a:fld>
            <a:endParaRPr lang="en-US" dirty="0"/>
          </a:p>
        </p:txBody>
      </p:sp>
    </p:spTree>
    <p:extLst>
      <p:ext uri="{BB962C8B-B14F-4D97-AF65-F5344CB8AC3E}">
        <p14:creationId xmlns:p14="http://schemas.microsoft.com/office/powerpoint/2010/main" val="1280046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2"/>
                                        </p:tgtEl>
                                        <p:attrNameLst>
                                          <p:attrName>style.visibility</p:attrName>
                                        </p:attrNameLst>
                                      </p:cBhvr>
                                      <p:to>
                                        <p:strVal val="visible"/>
                                      </p:to>
                                    </p:set>
                                    <p:animEffect transition="in" filter="dissolve">
                                      <p:cBhvr>
                                        <p:cTn id="7" dur="500"/>
                                        <p:tgtEl>
                                          <p:spTgt spid="192"/>
                                        </p:tgtEl>
                                      </p:cBhvr>
                                    </p:animEffect>
                                  </p:childTnLst>
                                </p:cTn>
                              </p:par>
                              <p:par>
                                <p:cTn id="8" presetID="9" presetClass="entr" presetSubtype="0" fill="hold" nodeType="withEffect">
                                  <p:stCondLst>
                                    <p:cond delay="0"/>
                                  </p:stCondLst>
                                  <p:childTnLst>
                                    <p:set>
                                      <p:cBhvr>
                                        <p:cTn id="9" dur="1" fill="hold">
                                          <p:stCondLst>
                                            <p:cond delay="0"/>
                                          </p:stCondLst>
                                        </p:cTn>
                                        <p:tgtEl>
                                          <p:spTgt spid="114"/>
                                        </p:tgtEl>
                                        <p:attrNameLst>
                                          <p:attrName>style.visibility</p:attrName>
                                        </p:attrNameLst>
                                      </p:cBhvr>
                                      <p:to>
                                        <p:strVal val="visible"/>
                                      </p:to>
                                    </p:set>
                                    <p:animEffect transition="in" filter="dissolve">
                                      <p:cBhvr>
                                        <p:cTn id="10" dur="500"/>
                                        <p:tgtEl>
                                          <p:spTgt spid="114"/>
                                        </p:tgtEl>
                                      </p:cBhvr>
                                    </p:animEffect>
                                  </p:childTnLst>
                                </p:cTn>
                              </p:par>
                            </p:childTnLst>
                          </p:cTn>
                        </p:par>
                        <p:par>
                          <p:cTn id="11" fill="hold">
                            <p:stCondLst>
                              <p:cond delay="500"/>
                            </p:stCondLst>
                            <p:childTnLst>
                              <p:par>
                                <p:cTn id="12" presetID="9" presetClass="entr" presetSubtype="0" fill="hold" nodeType="afterEffect">
                                  <p:stCondLst>
                                    <p:cond delay="0"/>
                                  </p:stCondLst>
                                  <p:childTnLst>
                                    <p:set>
                                      <p:cBhvr>
                                        <p:cTn id="13" dur="1" fill="hold">
                                          <p:stCondLst>
                                            <p:cond delay="0"/>
                                          </p:stCondLst>
                                        </p:cTn>
                                        <p:tgtEl>
                                          <p:spTgt spid="149"/>
                                        </p:tgtEl>
                                        <p:attrNameLst>
                                          <p:attrName>style.visibility</p:attrName>
                                        </p:attrNameLst>
                                      </p:cBhvr>
                                      <p:to>
                                        <p:strVal val="visible"/>
                                      </p:to>
                                    </p:set>
                                    <p:animEffect transition="in" filter="dissolve">
                                      <p:cBhvr>
                                        <p:cTn id="14" dur="500"/>
                                        <p:tgtEl>
                                          <p:spTgt spid="149"/>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dissolve">
                                      <p:cBhvr>
                                        <p:cTn id="18" dur="500"/>
                                        <p:tgtEl>
                                          <p:spTgt spid="111"/>
                                        </p:tgtEl>
                                      </p:cBhvr>
                                    </p:animEffect>
                                  </p:childTnLst>
                                </p:cTn>
                              </p:par>
                            </p:childTnLst>
                          </p:cTn>
                        </p:par>
                        <p:par>
                          <p:cTn id="19" fill="hold">
                            <p:stCondLst>
                              <p:cond delay="1500"/>
                            </p:stCondLst>
                            <p:childTnLst>
                              <p:par>
                                <p:cTn id="20" presetID="9" presetClass="entr" presetSubtype="0" fill="hold" nodeType="afterEffect">
                                  <p:stCondLst>
                                    <p:cond delay="0"/>
                                  </p:stCondLst>
                                  <p:childTnLst>
                                    <p:set>
                                      <p:cBhvr>
                                        <p:cTn id="21" dur="1" fill="hold">
                                          <p:stCondLst>
                                            <p:cond delay="0"/>
                                          </p:stCondLst>
                                        </p:cTn>
                                        <p:tgtEl>
                                          <p:spTgt spid="144"/>
                                        </p:tgtEl>
                                        <p:attrNameLst>
                                          <p:attrName>style.visibility</p:attrName>
                                        </p:attrNameLst>
                                      </p:cBhvr>
                                      <p:to>
                                        <p:strVal val="visible"/>
                                      </p:to>
                                    </p:set>
                                    <p:animEffect transition="in" filter="dissolve">
                                      <p:cBhvr>
                                        <p:cTn id="22" dur="500"/>
                                        <p:tgtEl>
                                          <p:spTgt spid="144"/>
                                        </p:tgtEl>
                                      </p:cBhvr>
                                    </p:animEffect>
                                  </p:childTnLst>
                                </p:cTn>
                              </p:par>
                            </p:childTnLst>
                          </p:cTn>
                        </p:par>
                        <p:par>
                          <p:cTn id="23" fill="hold">
                            <p:stCondLst>
                              <p:cond delay="2000"/>
                            </p:stCondLst>
                            <p:childTnLst>
                              <p:par>
                                <p:cTn id="24" presetID="22" presetClass="entr" presetSubtype="1" fill="hold" grpId="1" nodeType="afterEffect">
                                  <p:stCondLst>
                                    <p:cond delay="0"/>
                                  </p:stCondLst>
                                  <p:childTnLst>
                                    <p:set>
                                      <p:cBhvr>
                                        <p:cTn id="25" dur="1" fill="hold">
                                          <p:stCondLst>
                                            <p:cond delay="0"/>
                                          </p:stCondLst>
                                        </p:cTn>
                                        <p:tgtEl>
                                          <p:spTgt spid="145"/>
                                        </p:tgtEl>
                                        <p:attrNameLst>
                                          <p:attrName>style.visibility</p:attrName>
                                        </p:attrNameLst>
                                      </p:cBhvr>
                                      <p:to>
                                        <p:strVal val="visible"/>
                                      </p:to>
                                    </p:set>
                                    <p:animEffect transition="in" filter="wipe(up)">
                                      <p:cBhvr>
                                        <p:cTn id="26" dur="500"/>
                                        <p:tgtEl>
                                          <p:spTgt spid="145"/>
                                        </p:tgtEl>
                                      </p:cBhvr>
                                    </p:animEffect>
                                  </p:childTnLst>
                                </p:cTn>
                              </p:par>
                            </p:childTnLst>
                          </p:cTn>
                        </p:par>
                        <p:par>
                          <p:cTn id="27" fill="hold">
                            <p:stCondLst>
                              <p:cond delay="2500"/>
                            </p:stCondLst>
                            <p:childTnLst>
                              <p:par>
                                <p:cTn id="28" presetID="9" presetClass="entr" presetSubtype="0" fill="hold" nodeType="afterEffect">
                                  <p:stCondLst>
                                    <p:cond delay="0"/>
                                  </p:stCondLst>
                                  <p:childTnLst>
                                    <p:set>
                                      <p:cBhvr>
                                        <p:cTn id="29" dur="1" fill="hold">
                                          <p:stCondLst>
                                            <p:cond delay="0"/>
                                          </p:stCondLst>
                                        </p:cTn>
                                        <p:tgtEl>
                                          <p:spTgt spid="115"/>
                                        </p:tgtEl>
                                        <p:attrNameLst>
                                          <p:attrName>style.visibility</p:attrName>
                                        </p:attrNameLst>
                                      </p:cBhvr>
                                      <p:to>
                                        <p:strVal val="visible"/>
                                      </p:to>
                                    </p:set>
                                    <p:animEffect transition="in" filter="dissolve">
                                      <p:cBhvr>
                                        <p:cTn id="30" dur="500"/>
                                        <p:tgtEl>
                                          <p:spTgt spid="11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xit" presetSubtype="0" fill="hold" nodeType="clickEffect">
                                  <p:stCondLst>
                                    <p:cond delay="0"/>
                                  </p:stCondLst>
                                  <p:childTnLst>
                                    <p:animEffect transition="out" filter="dissolve">
                                      <p:cBhvr>
                                        <p:cTn id="34" dur="500"/>
                                        <p:tgtEl>
                                          <p:spTgt spid="114"/>
                                        </p:tgtEl>
                                      </p:cBhvr>
                                    </p:animEffect>
                                    <p:set>
                                      <p:cBhvr>
                                        <p:cTn id="35" dur="1" fill="hold">
                                          <p:stCondLst>
                                            <p:cond delay="499"/>
                                          </p:stCondLst>
                                        </p:cTn>
                                        <p:tgtEl>
                                          <p:spTgt spid="114"/>
                                        </p:tgtEl>
                                        <p:attrNameLst>
                                          <p:attrName>style.visibility</p:attrName>
                                        </p:attrNameLst>
                                      </p:cBhvr>
                                      <p:to>
                                        <p:strVal val="hidden"/>
                                      </p:to>
                                    </p:set>
                                  </p:childTnLst>
                                </p:cTn>
                              </p:par>
                              <p:par>
                                <p:cTn id="36" presetID="9" presetClass="exit" presetSubtype="0" fill="hold" nodeType="withEffect">
                                  <p:stCondLst>
                                    <p:cond delay="0"/>
                                  </p:stCondLst>
                                  <p:childTnLst>
                                    <p:animEffect transition="out" filter="dissolve">
                                      <p:cBhvr>
                                        <p:cTn id="37" dur="500"/>
                                        <p:tgtEl>
                                          <p:spTgt spid="111"/>
                                        </p:tgtEl>
                                      </p:cBhvr>
                                    </p:animEffect>
                                    <p:set>
                                      <p:cBhvr>
                                        <p:cTn id="38" dur="1" fill="hold">
                                          <p:stCondLst>
                                            <p:cond delay="499"/>
                                          </p:stCondLst>
                                        </p:cTn>
                                        <p:tgtEl>
                                          <p:spTgt spid="111"/>
                                        </p:tgtEl>
                                        <p:attrNameLst>
                                          <p:attrName>style.visibility</p:attrName>
                                        </p:attrNameLst>
                                      </p:cBhvr>
                                      <p:to>
                                        <p:strVal val="hidden"/>
                                      </p:to>
                                    </p:set>
                                  </p:childTnLst>
                                </p:cTn>
                              </p:par>
                              <p:par>
                                <p:cTn id="39" presetID="9" presetClass="exit" presetSubtype="0" fill="hold" nodeType="withEffect">
                                  <p:stCondLst>
                                    <p:cond delay="0"/>
                                  </p:stCondLst>
                                  <p:childTnLst>
                                    <p:animEffect transition="out" filter="dissolve">
                                      <p:cBhvr>
                                        <p:cTn id="40" dur="500"/>
                                        <p:tgtEl>
                                          <p:spTgt spid="144"/>
                                        </p:tgtEl>
                                      </p:cBhvr>
                                    </p:animEffect>
                                    <p:set>
                                      <p:cBhvr>
                                        <p:cTn id="41" dur="1" fill="hold">
                                          <p:stCondLst>
                                            <p:cond delay="499"/>
                                          </p:stCondLst>
                                        </p:cTn>
                                        <p:tgtEl>
                                          <p:spTgt spid="144"/>
                                        </p:tgtEl>
                                        <p:attrNameLst>
                                          <p:attrName>style.visibility</p:attrName>
                                        </p:attrNameLst>
                                      </p:cBhvr>
                                      <p:to>
                                        <p:strVal val="hidden"/>
                                      </p:to>
                                    </p:set>
                                  </p:childTnLst>
                                </p:cTn>
                              </p:par>
                              <p:par>
                                <p:cTn id="42" presetID="9" presetClass="exit" presetSubtype="0" fill="hold" grpId="0" nodeType="withEffect">
                                  <p:stCondLst>
                                    <p:cond delay="0"/>
                                  </p:stCondLst>
                                  <p:childTnLst>
                                    <p:animEffect transition="out" filter="dissolve">
                                      <p:cBhvr>
                                        <p:cTn id="43" dur="500"/>
                                        <p:tgtEl>
                                          <p:spTgt spid="145"/>
                                        </p:tgtEl>
                                      </p:cBhvr>
                                    </p:animEffect>
                                    <p:set>
                                      <p:cBhvr>
                                        <p:cTn id="44" dur="1" fill="hold">
                                          <p:stCondLst>
                                            <p:cond delay="499"/>
                                          </p:stCondLst>
                                        </p:cTn>
                                        <p:tgtEl>
                                          <p:spTgt spid="145"/>
                                        </p:tgtEl>
                                        <p:attrNameLst>
                                          <p:attrName>style.visibility</p:attrName>
                                        </p:attrNameLst>
                                      </p:cBhvr>
                                      <p:to>
                                        <p:strVal val="hidden"/>
                                      </p:to>
                                    </p:set>
                                  </p:childTnLst>
                                </p:cTn>
                              </p:par>
                              <p:par>
                                <p:cTn id="45" presetID="9" presetClass="exit" presetSubtype="0" fill="hold" nodeType="withEffect">
                                  <p:stCondLst>
                                    <p:cond delay="0"/>
                                  </p:stCondLst>
                                  <p:childTnLst>
                                    <p:animEffect transition="out" filter="dissolve">
                                      <p:cBhvr>
                                        <p:cTn id="46" dur="500"/>
                                        <p:tgtEl>
                                          <p:spTgt spid="149"/>
                                        </p:tgtEl>
                                      </p:cBhvr>
                                    </p:animEffect>
                                    <p:set>
                                      <p:cBhvr>
                                        <p:cTn id="47" dur="1" fill="hold">
                                          <p:stCondLst>
                                            <p:cond delay="499"/>
                                          </p:stCondLst>
                                        </p:cTn>
                                        <p:tgtEl>
                                          <p:spTgt spid="149"/>
                                        </p:tgtEl>
                                        <p:attrNameLst>
                                          <p:attrName>style.visibility</p:attrName>
                                        </p:attrNameLst>
                                      </p:cBhvr>
                                      <p:to>
                                        <p:strVal val="hidden"/>
                                      </p:to>
                                    </p:set>
                                  </p:childTnLst>
                                </p:cTn>
                              </p:par>
                            </p:childTnLst>
                          </p:cTn>
                        </p:par>
                        <p:par>
                          <p:cTn id="48" fill="hold">
                            <p:stCondLst>
                              <p:cond delay="500"/>
                            </p:stCondLst>
                            <p:childTnLst>
                              <p:par>
                                <p:cTn id="49" presetID="9" presetClass="entr" presetSubtype="0" fill="hold" nodeType="afterEffect">
                                  <p:stCondLst>
                                    <p:cond delay="0"/>
                                  </p:stCondLst>
                                  <p:childTnLst>
                                    <p:set>
                                      <p:cBhvr>
                                        <p:cTn id="50" dur="1" fill="hold">
                                          <p:stCondLst>
                                            <p:cond delay="0"/>
                                          </p:stCondLst>
                                        </p:cTn>
                                        <p:tgtEl>
                                          <p:spTgt spid="256"/>
                                        </p:tgtEl>
                                        <p:attrNameLst>
                                          <p:attrName>style.visibility</p:attrName>
                                        </p:attrNameLst>
                                      </p:cBhvr>
                                      <p:to>
                                        <p:strVal val="visible"/>
                                      </p:to>
                                    </p:set>
                                    <p:animEffect transition="in" filter="dissolve">
                                      <p:cBhvr>
                                        <p:cTn id="51" dur="500"/>
                                        <p:tgtEl>
                                          <p:spTgt spid="256"/>
                                        </p:tgtEl>
                                      </p:cBhvr>
                                    </p:animEffect>
                                  </p:childTnLst>
                                </p:cTn>
                              </p:par>
                              <p:par>
                                <p:cTn id="52" presetID="9" presetClass="entr" presetSubtype="0" fill="hold" nodeType="withEffect">
                                  <p:stCondLst>
                                    <p:cond delay="0"/>
                                  </p:stCondLst>
                                  <p:childTnLst>
                                    <p:set>
                                      <p:cBhvr>
                                        <p:cTn id="53" dur="1" fill="hold">
                                          <p:stCondLst>
                                            <p:cond delay="0"/>
                                          </p:stCondLst>
                                        </p:cTn>
                                        <p:tgtEl>
                                          <p:spTgt spid="245"/>
                                        </p:tgtEl>
                                        <p:attrNameLst>
                                          <p:attrName>style.visibility</p:attrName>
                                        </p:attrNameLst>
                                      </p:cBhvr>
                                      <p:to>
                                        <p:strVal val="visible"/>
                                      </p:to>
                                    </p:set>
                                    <p:animEffect transition="in" filter="dissolve">
                                      <p:cBhvr>
                                        <p:cTn id="54" dur="500"/>
                                        <p:tgtEl>
                                          <p:spTgt spid="245"/>
                                        </p:tgtEl>
                                      </p:cBhvr>
                                    </p:animEffect>
                                  </p:childTnLst>
                                </p:cTn>
                              </p:par>
                              <p:par>
                                <p:cTn id="55" presetID="9" presetClass="entr" presetSubtype="0" fill="hold" nodeType="withEffect">
                                  <p:stCondLst>
                                    <p:cond delay="0"/>
                                  </p:stCondLst>
                                  <p:childTnLst>
                                    <p:set>
                                      <p:cBhvr>
                                        <p:cTn id="56" dur="1" fill="hold">
                                          <p:stCondLst>
                                            <p:cond delay="0"/>
                                          </p:stCondLst>
                                        </p:cTn>
                                        <p:tgtEl>
                                          <p:spTgt spid="239"/>
                                        </p:tgtEl>
                                        <p:attrNameLst>
                                          <p:attrName>style.visibility</p:attrName>
                                        </p:attrNameLst>
                                      </p:cBhvr>
                                      <p:to>
                                        <p:strVal val="visible"/>
                                      </p:to>
                                    </p:set>
                                    <p:animEffect transition="in" filter="dissolve">
                                      <p:cBhvr>
                                        <p:cTn id="57" dur="500"/>
                                        <p:tgtEl>
                                          <p:spTgt spid="239"/>
                                        </p:tgtEl>
                                      </p:cBhvr>
                                    </p:animEffect>
                                  </p:childTnLst>
                                </p:cTn>
                              </p:par>
                            </p:childTnLst>
                          </p:cTn>
                        </p:par>
                        <p:par>
                          <p:cTn id="58" fill="hold">
                            <p:stCondLst>
                              <p:cond delay="1000"/>
                            </p:stCondLst>
                            <p:childTnLst>
                              <p:par>
                                <p:cTn id="59" presetID="0" presetClass="path" presetSubtype="0" accel="50000" decel="50000" fill="hold" nodeType="afterEffect">
                                  <p:stCondLst>
                                    <p:cond delay="0"/>
                                  </p:stCondLst>
                                  <p:childTnLst>
                                    <p:animMotion origin="layout" path="M -0.00144 -0.00324 L 0.00065 0.16482 L 0.22135 0.16482 L 0.22135 -0.00139 " pathEditMode="relative" rAng="0" ptsTypes="AAAA">
                                      <p:cBhvr>
                                        <p:cTn id="60" dur="2000" fill="hold"/>
                                        <p:tgtEl>
                                          <p:spTgt spid="239"/>
                                        </p:tgtEl>
                                        <p:attrNameLst>
                                          <p:attrName>ppt_x</p:attrName>
                                          <p:attrName>ppt_y</p:attrName>
                                        </p:attrNameLst>
                                      </p:cBhvr>
                                      <p:rCtr x="11133" y="8403"/>
                                    </p:animMotion>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nodeType="clickEffect">
                                  <p:stCondLst>
                                    <p:cond delay="0"/>
                                  </p:stCondLst>
                                  <p:childTnLst>
                                    <p:set>
                                      <p:cBhvr>
                                        <p:cTn id="64" dur="1" fill="hold">
                                          <p:stCondLst>
                                            <p:cond delay="0"/>
                                          </p:stCondLst>
                                        </p:cTn>
                                        <p:tgtEl>
                                          <p:spTgt spid="240"/>
                                        </p:tgtEl>
                                        <p:attrNameLst>
                                          <p:attrName>style.visibility</p:attrName>
                                        </p:attrNameLst>
                                      </p:cBhvr>
                                      <p:to>
                                        <p:strVal val="visible"/>
                                      </p:to>
                                    </p:set>
                                    <p:animEffect transition="in" filter="dissolve">
                                      <p:cBhvr>
                                        <p:cTn id="65" dur="500"/>
                                        <p:tgtEl>
                                          <p:spTgt spid="240"/>
                                        </p:tgtEl>
                                      </p:cBhvr>
                                    </p:animEffect>
                                  </p:childTnLst>
                                </p:cTn>
                              </p:par>
                              <p:par>
                                <p:cTn id="66" presetID="9" presetClass="exit" presetSubtype="0" fill="hold" nodeType="withEffect">
                                  <p:stCondLst>
                                    <p:cond delay="0"/>
                                  </p:stCondLst>
                                  <p:childTnLst>
                                    <p:animEffect transition="out" filter="dissolve">
                                      <p:cBhvr>
                                        <p:cTn id="67" dur="500"/>
                                        <p:tgtEl>
                                          <p:spTgt spid="239"/>
                                        </p:tgtEl>
                                      </p:cBhvr>
                                    </p:animEffect>
                                    <p:set>
                                      <p:cBhvr>
                                        <p:cTn id="68" dur="1" fill="hold">
                                          <p:stCondLst>
                                            <p:cond delay="499"/>
                                          </p:stCondLst>
                                        </p:cTn>
                                        <p:tgtEl>
                                          <p:spTgt spid="239"/>
                                        </p:tgtEl>
                                        <p:attrNameLst>
                                          <p:attrName>style.visibility</p:attrName>
                                        </p:attrNameLst>
                                      </p:cBhvr>
                                      <p:to>
                                        <p:strVal val="hidden"/>
                                      </p:to>
                                    </p:set>
                                  </p:childTnLst>
                                </p:cTn>
                              </p:par>
                              <p:par>
                                <p:cTn id="69" presetID="0" presetClass="path" presetSubtype="0" accel="50000" decel="50000" fill="hold" nodeType="withEffect">
                                  <p:stCondLst>
                                    <p:cond delay="0"/>
                                  </p:stCondLst>
                                  <p:childTnLst>
                                    <p:animMotion origin="layout" path="M 2.08333E-7 3.7037E-6 L -0.00221 0.16805 L -0.22148 0.16805 L -0.22148 0.00185 " pathEditMode="relative" rAng="0" ptsTypes="AAAA">
                                      <p:cBhvr>
                                        <p:cTn id="70" dur="3000" fill="hold"/>
                                        <p:tgtEl>
                                          <p:spTgt spid="240"/>
                                        </p:tgtEl>
                                        <p:attrNameLst>
                                          <p:attrName>ppt_x</p:attrName>
                                          <p:attrName>ppt_y</p:attrName>
                                        </p:attrNameLst>
                                      </p:cBhvr>
                                      <p:rCtr x="-11081" y="8403"/>
                                    </p:animMotion>
                                  </p:childTnLst>
                                </p:cTn>
                              </p:par>
                            </p:childTnLst>
                          </p:cTn>
                        </p:par>
                      </p:childTnLst>
                    </p:cTn>
                  </p:par>
                  <p:par>
                    <p:cTn id="71" fill="hold">
                      <p:stCondLst>
                        <p:cond delay="indefinite"/>
                      </p:stCondLst>
                      <p:childTnLst>
                        <p:par>
                          <p:cTn id="72" fill="hold">
                            <p:stCondLst>
                              <p:cond delay="0"/>
                            </p:stCondLst>
                            <p:childTnLst>
                              <p:par>
                                <p:cTn id="73" presetID="9" presetClass="exit" presetSubtype="0" fill="hold" nodeType="clickEffect">
                                  <p:stCondLst>
                                    <p:cond delay="0"/>
                                  </p:stCondLst>
                                  <p:childTnLst>
                                    <p:animEffect transition="out" filter="dissolve">
                                      <p:cBhvr>
                                        <p:cTn id="74" dur="500"/>
                                        <p:tgtEl>
                                          <p:spTgt spid="240"/>
                                        </p:tgtEl>
                                      </p:cBhvr>
                                    </p:animEffect>
                                    <p:set>
                                      <p:cBhvr>
                                        <p:cTn id="75" dur="1" fill="hold">
                                          <p:stCondLst>
                                            <p:cond delay="499"/>
                                          </p:stCondLst>
                                        </p:cTn>
                                        <p:tgtEl>
                                          <p:spTgt spid="240"/>
                                        </p:tgtEl>
                                        <p:attrNameLst>
                                          <p:attrName>style.visibility</p:attrName>
                                        </p:attrNameLst>
                                      </p:cBhvr>
                                      <p:to>
                                        <p:strVal val="hidden"/>
                                      </p:to>
                                    </p:set>
                                  </p:childTnLst>
                                </p:cTn>
                              </p:par>
                              <p:par>
                                <p:cTn id="76" presetID="9" presetClass="exit" presetSubtype="0" fill="hold" nodeType="withEffect">
                                  <p:stCondLst>
                                    <p:cond delay="0"/>
                                  </p:stCondLst>
                                  <p:childTnLst>
                                    <p:animEffect transition="out" filter="dissolve">
                                      <p:cBhvr>
                                        <p:cTn id="77" dur="500"/>
                                        <p:tgtEl>
                                          <p:spTgt spid="256"/>
                                        </p:tgtEl>
                                      </p:cBhvr>
                                    </p:animEffect>
                                    <p:set>
                                      <p:cBhvr>
                                        <p:cTn id="78" dur="1" fill="hold">
                                          <p:stCondLst>
                                            <p:cond delay="499"/>
                                          </p:stCondLst>
                                        </p:cTn>
                                        <p:tgtEl>
                                          <p:spTgt spid="256"/>
                                        </p:tgtEl>
                                        <p:attrNameLst>
                                          <p:attrName>style.visibility</p:attrName>
                                        </p:attrNameLst>
                                      </p:cBhvr>
                                      <p:to>
                                        <p:strVal val="hidden"/>
                                      </p:to>
                                    </p:set>
                                  </p:childTnLst>
                                </p:cTn>
                              </p:par>
                              <p:par>
                                <p:cTn id="79" presetID="9" presetClass="entr" presetSubtype="0" fill="hold" nodeType="withEffect">
                                  <p:stCondLst>
                                    <p:cond delay="0"/>
                                  </p:stCondLst>
                                  <p:childTnLst>
                                    <p:set>
                                      <p:cBhvr>
                                        <p:cTn id="80" dur="1" fill="hold">
                                          <p:stCondLst>
                                            <p:cond delay="0"/>
                                          </p:stCondLst>
                                        </p:cTn>
                                        <p:tgtEl>
                                          <p:spTgt spid="250"/>
                                        </p:tgtEl>
                                        <p:attrNameLst>
                                          <p:attrName>style.visibility</p:attrName>
                                        </p:attrNameLst>
                                      </p:cBhvr>
                                      <p:to>
                                        <p:strVal val="visible"/>
                                      </p:to>
                                    </p:set>
                                    <p:animEffect transition="in" filter="dissolve">
                                      <p:cBhvr>
                                        <p:cTn id="81" dur="500"/>
                                        <p:tgtEl>
                                          <p:spTgt spid="250"/>
                                        </p:tgtEl>
                                      </p:cBhvr>
                                    </p:animEffect>
                                  </p:childTnLst>
                                </p:cTn>
                              </p:par>
                              <p:par>
                                <p:cTn id="82" presetID="9" presetClass="entr" presetSubtype="0" fill="hold" nodeType="withEffect">
                                  <p:stCondLst>
                                    <p:cond delay="0"/>
                                  </p:stCondLst>
                                  <p:childTnLst>
                                    <p:set>
                                      <p:cBhvr>
                                        <p:cTn id="83" dur="1" fill="hold">
                                          <p:stCondLst>
                                            <p:cond delay="0"/>
                                          </p:stCondLst>
                                        </p:cTn>
                                        <p:tgtEl>
                                          <p:spTgt spid="279"/>
                                        </p:tgtEl>
                                        <p:attrNameLst>
                                          <p:attrName>style.visibility</p:attrName>
                                        </p:attrNameLst>
                                      </p:cBhvr>
                                      <p:to>
                                        <p:strVal val="visible"/>
                                      </p:to>
                                    </p:set>
                                    <p:animEffect transition="in" filter="dissolve">
                                      <p:cBhvr>
                                        <p:cTn id="84" dur="500"/>
                                        <p:tgtEl>
                                          <p:spTgt spid="279"/>
                                        </p:tgtEl>
                                      </p:cBhvr>
                                    </p:animEffect>
                                  </p:childTnLst>
                                </p:cTn>
                              </p:par>
                              <p:par>
                                <p:cTn id="85" presetID="9" presetClass="entr" presetSubtype="0" fill="hold" nodeType="withEffect">
                                  <p:stCondLst>
                                    <p:cond delay="0"/>
                                  </p:stCondLst>
                                  <p:childTnLst>
                                    <p:set>
                                      <p:cBhvr>
                                        <p:cTn id="86" dur="1" fill="hold">
                                          <p:stCondLst>
                                            <p:cond delay="0"/>
                                          </p:stCondLst>
                                        </p:cTn>
                                        <p:tgtEl>
                                          <p:spTgt spid="261"/>
                                        </p:tgtEl>
                                        <p:attrNameLst>
                                          <p:attrName>style.visibility</p:attrName>
                                        </p:attrNameLst>
                                      </p:cBhvr>
                                      <p:to>
                                        <p:strVal val="visible"/>
                                      </p:to>
                                    </p:set>
                                    <p:animEffect transition="in" filter="dissolve">
                                      <p:cBhvr>
                                        <p:cTn id="87" dur="500"/>
                                        <p:tgtEl>
                                          <p:spTgt spid="261"/>
                                        </p:tgtEl>
                                      </p:cBhvr>
                                    </p:animEffect>
                                  </p:childTnLst>
                                </p:cTn>
                              </p:par>
                            </p:childTnLst>
                          </p:cTn>
                        </p:par>
                        <p:par>
                          <p:cTn id="88" fill="hold">
                            <p:stCondLst>
                              <p:cond delay="500"/>
                            </p:stCondLst>
                            <p:childTnLst>
                              <p:par>
                                <p:cTn id="89" presetID="0" presetClass="path" presetSubtype="0" accel="50000" decel="50000" fill="hold" nodeType="afterEffect">
                                  <p:stCondLst>
                                    <p:cond delay="0"/>
                                  </p:stCondLst>
                                  <p:childTnLst>
                                    <p:animMotion origin="layout" path="M 0.00195 -0.00162 L 0.00195 0.18542 L 0.38529 0.18542 L 0.38529 0.00764 " pathEditMode="relative" rAng="0" ptsTypes="AAAA">
                                      <p:cBhvr>
                                        <p:cTn id="90" dur="3000" fill="hold"/>
                                        <p:tgtEl>
                                          <p:spTgt spid="115"/>
                                        </p:tgtEl>
                                        <p:attrNameLst>
                                          <p:attrName>ppt_x</p:attrName>
                                          <p:attrName>ppt_y</p:attrName>
                                        </p:attrNameLst>
                                      </p:cBhvr>
                                      <p:rCtr x="19167" y="9352"/>
                                    </p:animMotion>
                                  </p:childTnLst>
                                </p:cTn>
                              </p:par>
                            </p:childTnLst>
                          </p:cTn>
                        </p:par>
                      </p:childTnLst>
                    </p:cTn>
                  </p:par>
                  <p:par>
                    <p:cTn id="91" fill="hold">
                      <p:stCondLst>
                        <p:cond delay="indefinite"/>
                      </p:stCondLst>
                      <p:childTnLst>
                        <p:par>
                          <p:cTn id="92" fill="hold">
                            <p:stCondLst>
                              <p:cond delay="0"/>
                            </p:stCondLst>
                            <p:childTnLst>
                              <p:par>
                                <p:cTn id="93" presetID="9" presetClass="entr" presetSubtype="0" fill="hold" nodeType="clickEffect">
                                  <p:stCondLst>
                                    <p:cond delay="0"/>
                                  </p:stCondLst>
                                  <p:childTnLst>
                                    <p:set>
                                      <p:cBhvr>
                                        <p:cTn id="94" dur="1" fill="hold">
                                          <p:stCondLst>
                                            <p:cond delay="0"/>
                                          </p:stCondLst>
                                        </p:cTn>
                                        <p:tgtEl>
                                          <p:spTgt spid="280"/>
                                        </p:tgtEl>
                                        <p:attrNameLst>
                                          <p:attrName>style.visibility</p:attrName>
                                        </p:attrNameLst>
                                      </p:cBhvr>
                                      <p:to>
                                        <p:strVal val="visible"/>
                                      </p:to>
                                    </p:set>
                                    <p:animEffect transition="in" filter="dissolve">
                                      <p:cBhvr>
                                        <p:cTn id="95" dur="500"/>
                                        <p:tgtEl>
                                          <p:spTgt spid="280"/>
                                        </p:tgtEl>
                                      </p:cBhvr>
                                    </p:animEffect>
                                  </p:childTnLst>
                                </p:cTn>
                              </p:par>
                              <p:par>
                                <p:cTn id="96" presetID="9" presetClass="exit" presetSubtype="0" fill="hold" nodeType="withEffect">
                                  <p:stCondLst>
                                    <p:cond delay="0"/>
                                  </p:stCondLst>
                                  <p:childTnLst>
                                    <p:animEffect transition="out" filter="dissolve">
                                      <p:cBhvr>
                                        <p:cTn id="97" dur="500"/>
                                        <p:tgtEl>
                                          <p:spTgt spid="261"/>
                                        </p:tgtEl>
                                      </p:cBhvr>
                                    </p:animEffect>
                                    <p:set>
                                      <p:cBhvr>
                                        <p:cTn id="98" dur="1" fill="hold">
                                          <p:stCondLst>
                                            <p:cond delay="499"/>
                                          </p:stCondLst>
                                        </p:cTn>
                                        <p:tgtEl>
                                          <p:spTgt spid="261"/>
                                        </p:tgtEl>
                                        <p:attrNameLst>
                                          <p:attrName>style.visibility</p:attrName>
                                        </p:attrNameLst>
                                      </p:cBhvr>
                                      <p:to>
                                        <p:strVal val="hidden"/>
                                      </p:to>
                                    </p:set>
                                  </p:childTnLst>
                                </p:cTn>
                              </p:par>
                              <p:par>
                                <p:cTn id="99" presetID="9" presetClass="entr" presetSubtype="0" fill="hold" nodeType="withEffect">
                                  <p:stCondLst>
                                    <p:cond delay="0"/>
                                  </p:stCondLst>
                                  <p:childTnLst>
                                    <p:set>
                                      <p:cBhvr>
                                        <p:cTn id="100" dur="1" fill="hold">
                                          <p:stCondLst>
                                            <p:cond delay="0"/>
                                          </p:stCondLst>
                                        </p:cTn>
                                        <p:tgtEl>
                                          <p:spTgt spid="285"/>
                                        </p:tgtEl>
                                        <p:attrNameLst>
                                          <p:attrName>style.visibility</p:attrName>
                                        </p:attrNameLst>
                                      </p:cBhvr>
                                      <p:to>
                                        <p:strVal val="visible"/>
                                      </p:to>
                                    </p:set>
                                    <p:animEffect transition="in" filter="dissolve">
                                      <p:cBhvr>
                                        <p:cTn id="101" dur="500"/>
                                        <p:tgtEl>
                                          <p:spTgt spid="285"/>
                                        </p:tgtEl>
                                      </p:cBhvr>
                                    </p:animEffect>
                                  </p:childTnLst>
                                </p:cTn>
                              </p:par>
                              <p:par>
                                <p:cTn id="102" presetID="9" presetClass="entr" presetSubtype="0" fill="hold" nodeType="withEffect">
                                  <p:stCondLst>
                                    <p:cond delay="0"/>
                                  </p:stCondLst>
                                  <p:childTnLst>
                                    <p:set>
                                      <p:cBhvr>
                                        <p:cTn id="103" dur="1" fill="hold">
                                          <p:stCondLst>
                                            <p:cond delay="0"/>
                                          </p:stCondLst>
                                        </p:cTn>
                                        <p:tgtEl>
                                          <p:spTgt spid="291"/>
                                        </p:tgtEl>
                                        <p:attrNameLst>
                                          <p:attrName>style.visibility</p:attrName>
                                        </p:attrNameLst>
                                      </p:cBhvr>
                                      <p:to>
                                        <p:strVal val="visible"/>
                                      </p:to>
                                    </p:set>
                                    <p:animEffect transition="in" filter="dissolve">
                                      <p:cBhvr>
                                        <p:cTn id="104" dur="500"/>
                                        <p:tgtEl>
                                          <p:spTgt spid="291"/>
                                        </p:tgtEl>
                                      </p:cBhvr>
                                    </p:animEffect>
                                  </p:childTnLst>
                                </p:cTn>
                              </p:par>
                              <p:par>
                                <p:cTn id="105" presetID="0" presetClass="path" presetSubtype="0" accel="50000" decel="50000" fill="hold" nodeType="withEffect">
                                  <p:stCondLst>
                                    <p:cond delay="0"/>
                                  </p:stCondLst>
                                  <p:childTnLst>
                                    <p:animMotion origin="layout" path="M 0.0125 0.00232 C 0.01315 0.05787 0.01224 0.11343 0.01315 0.16945 L -0.36302 0.17037 L -0.36302 0.0037 " pathEditMode="relative" rAng="0" ptsTypes="AAAA">
                                      <p:cBhvr>
                                        <p:cTn id="106" dur="3000" fill="hold"/>
                                        <p:tgtEl>
                                          <p:spTgt spid="280"/>
                                        </p:tgtEl>
                                        <p:attrNameLst>
                                          <p:attrName>ppt_x</p:attrName>
                                          <p:attrName>ppt_y</p:attrName>
                                        </p:attrNameLst>
                                      </p:cBhvr>
                                      <p:rCtr x="-18750" y="8403"/>
                                    </p:animMotion>
                                  </p:childTnLst>
                                </p:cTn>
                              </p:par>
                              <p:par>
                                <p:cTn id="107" presetID="9" presetClass="exit" presetSubtype="0" fill="hold" nodeType="withEffect">
                                  <p:stCondLst>
                                    <p:cond delay="0"/>
                                  </p:stCondLst>
                                  <p:childTnLst>
                                    <p:animEffect transition="out" filter="dissolve">
                                      <p:cBhvr>
                                        <p:cTn id="108" dur="500"/>
                                        <p:tgtEl>
                                          <p:spTgt spid="279"/>
                                        </p:tgtEl>
                                      </p:cBhvr>
                                    </p:animEffect>
                                    <p:set>
                                      <p:cBhvr>
                                        <p:cTn id="109" dur="1" fill="hold">
                                          <p:stCondLst>
                                            <p:cond delay="499"/>
                                          </p:stCondLst>
                                        </p:cTn>
                                        <p:tgtEl>
                                          <p:spTgt spid="279"/>
                                        </p:tgtEl>
                                        <p:attrNameLst>
                                          <p:attrName>style.visibility</p:attrName>
                                        </p:attrNameLst>
                                      </p:cBhvr>
                                      <p:to>
                                        <p:strVal val="hidden"/>
                                      </p:to>
                                    </p:set>
                                  </p:childTnLst>
                                </p:cTn>
                              </p:par>
                            </p:childTnLst>
                          </p:cTn>
                        </p:par>
                        <p:par>
                          <p:cTn id="110" fill="hold">
                            <p:stCondLst>
                              <p:cond delay="3000"/>
                            </p:stCondLst>
                            <p:childTnLst>
                              <p:par>
                                <p:cTn id="111" presetID="9" presetClass="exit" presetSubtype="0" fill="hold" nodeType="afterEffect">
                                  <p:stCondLst>
                                    <p:cond delay="0"/>
                                  </p:stCondLst>
                                  <p:childTnLst>
                                    <p:animEffect transition="out" filter="dissolve">
                                      <p:cBhvr>
                                        <p:cTn id="112" dur="500"/>
                                        <p:tgtEl>
                                          <p:spTgt spid="280"/>
                                        </p:tgtEl>
                                      </p:cBhvr>
                                    </p:animEffect>
                                    <p:set>
                                      <p:cBhvr>
                                        <p:cTn id="113" dur="1" fill="hold">
                                          <p:stCondLst>
                                            <p:cond delay="499"/>
                                          </p:stCondLst>
                                        </p:cTn>
                                        <p:tgtEl>
                                          <p:spTgt spid="280"/>
                                        </p:tgtEl>
                                        <p:attrNameLst>
                                          <p:attrName>style.visibility</p:attrName>
                                        </p:attrNameLst>
                                      </p:cBhvr>
                                      <p:to>
                                        <p:strVal val="hidden"/>
                                      </p:to>
                                    </p:set>
                                  </p:childTnLst>
                                </p:cTn>
                              </p:par>
                              <p:par>
                                <p:cTn id="114" presetID="9" presetClass="exit" presetSubtype="0" fill="hold" nodeType="withEffect">
                                  <p:stCondLst>
                                    <p:cond delay="0"/>
                                  </p:stCondLst>
                                  <p:childTnLst>
                                    <p:animEffect transition="out" filter="dissolve">
                                      <p:cBhvr>
                                        <p:cTn id="115" dur="500"/>
                                        <p:tgtEl>
                                          <p:spTgt spid="291"/>
                                        </p:tgtEl>
                                      </p:cBhvr>
                                    </p:animEffect>
                                    <p:set>
                                      <p:cBhvr>
                                        <p:cTn id="116" dur="1" fill="hold">
                                          <p:stCondLst>
                                            <p:cond delay="499"/>
                                          </p:stCondLst>
                                        </p:cTn>
                                        <p:tgtEl>
                                          <p:spTgt spid="291"/>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9" presetClass="entr" presetSubtype="0" fill="hold" grpId="0" nodeType="clickEffect">
                                  <p:stCondLst>
                                    <p:cond delay="0"/>
                                  </p:stCondLst>
                                  <p:childTnLst>
                                    <p:set>
                                      <p:cBhvr>
                                        <p:cTn id="120" dur="1" fill="hold">
                                          <p:stCondLst>
                                            <p:cond delay="0"/>
                                          </p:stCondLst>
                                        </p:cTn>
                                        <p:tgtEl>
                                          <p:spTgt spid="297"/>
                                        </p:tgtEl>
                                        <p:attrNameLst>
                                          <p:attrName>style.visibility</p:attrName>
                                        </p:attrNameLst>
                                      </p:cBhvr>
                                      <p:to>
                                        <p:strVal val="visible"/>
                                      </p:to>
                                    </p:set>
                                    <p:animEffect transition="in" filter="dissolve">
                                      <p:cBhvr>
                                        <p:cTn id="121" dur="500"/>
                                        <p:tgtEl>
                                          <p:spTgt spid="2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animBg="1"/>
      <p:bldP spid="145" grpId="1" animBg="1"/>
      <p:bldP spid="29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2588A5-3740-F8A0-3550-151CDA68F17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67C95A2-C183-7BB2-EF7C-3E02CBA9FDA0}"/>
              </a:ext>
            </a:extLst>
          </p:cNvPr>
          <p:cNvSpPr>
            <a:spLocks noGrp="1"/>
          </p:cNvSpPr>
          <p:nvPr>
            <p:ph type="title"/>
          </p:nvPr>
        </p:nvSpPr>
        <p:spPr>
          <a:xfrm>
            <a:off x="811391" y="429025"/>
            <a:ext cx="10515600" cy="894622"/>
          </a:xfrm>
        </p:spPr>
        <p:txBody>
          <a:bodyPr>
            <a:normAutofit/>
          </a:bodyPr>
          <a:lstStyle/>
          <a:p>
            <a:r>
              <a:rPr lang="en-US" altLang="en-US" sz="4800" dirty="0" err="1">
                <a:cs typeface="Calibri" panose="020F0502020204030204" pitchFamily="34" charset="0"/>
              </a:rPr>
              <a:t>Capítulo</a:t>
            </a:r>
            <a:r>
              <a:rPr lang="en-US" altLang="en-US" sz="4800" dirty="0">
                <a:cs typeface="Calibri" panose="020F0502020204030204" pitchFamily="34" charset="0"/>
              </a:rPr>
              <a:t> 7: </a:t>
            </a:r>
            <a:r>
              <a:rPr lang="en-US" altLang="en-US" sz="4800" dirty="0" err="1">
                <a:cs typeface="Calibri" panose="020F0502020204030204" pitchFamily="34" charset="0"/>
              </a:rPr>
              <a:t>roteiro</a:t>
            </a:r>
            <a:endParaRPr lang="en-US" sz="4800" dirty="0"/>
          </a:p>
        </p:txBody>
      </p:sp>
      <p:sp>
        <p:nvSpPr>
          <p:cNvPr id="12" name="Rectangle 3">
            <a:extLst>
              <a:ext uri="{FF2B5EF4-FFF2-40B4-BE49-F238E27FC236}">
                <a16:creationId xmlns:a16="http://schemas.microsoft.com/office/drawing/2014/main" id="{8C46C2A8-6013-28E3-F235-E4D8A97F1F5C}"/>
              </a:ext>
            </a:extLst>
          </p:cNvPr>
          <p:cNvSpPr txBox="1">
            <a:spLocks noChangeArrowheads="1"/>
          </p:cNvSpPr>
          <p:nvPr/>
        </p:nvSpPr>
        <p:spPr>
          <a:xfrm>
            <a:off x="799156" y="1544895"/>
            <a:ext cx="6216007" cy="4898193"/>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lvl="0" indent="-276225">
              <a:buClr>
                <a:schemeClr val="bg1">
                  <a:lumMod val="85000"/>
                </a:schemeClr>
              </a:buClr>
              <a:defRPr/>
            </a:pPr>
            <a:r>
              <a:rPr lang="en-US" sz="3200" dirty="0" err="1">
                <a:solidFill>
                  <a:schemeClr val="bg1">
                    <a:lumMod val="75000"/>
                  </a:schemeClr>
                </a:solidFill>
              </a:rPr>
              <a:t>introdução</a:t>
            </a:r>
            <a:endParaRPr lang="en-US" sz="3200" dirty="0">
              <a:solidFill>
                <a:schemeClr val="bg1">
                  <a:lumMod val="75000"/>
                </a:schemeClr>
              </a:solidFill>
            </a:endParaRPr>
          </a:p>
          <a:p>
            <a:pPr marL="406400" lvl="0" indent="-276225">
              <a:buClr>
                <a:schemeClr val="bg1">
                  <a:lumMod val="75000"/>
                </a:schemeClr>
              </a:buClr>
              <a:defRPr/>
            </a:pPr>
            <a:r>
              <a:rPr lang="en-US" sz="3200" dirty="0" err="1">
                <a:solidFill>
                  <a:schemeClr val="bg1">
                    <a:lumMod val="75000"/>
                  </a:schemeClr>
                </a:solidFill>
              </a:rPr>
              <a:t>rádio</a:t>
            </a:r>
            <a:r>
              <a:rPr lang="en-US" sz="3200" dirty="0">
                <a:solidFill>
                  <a:schemeClr val="bg1">
                    <a:lumMod val="75000"/>
                  </a:schemeClr>
                </a:solidFill>
              </a:rPr>
              <a:t>: a </a:t>
            </a:r>
            <a:r>
              <a:rPr lang="en-US" sz="3200" dirty="0" err="1">
                <a:solidFill>
                  <a:schemeClr val="bg1">
                    <a:lumMod val="75000"/>
                  </a:schemeClr>
                </a:solidFill>
              </a:rPr>
              <a:t>camada</a:t>
            </a:r>
            <a:r>
              <a:rPr lang="en-US" sz="3200" dirty="0">
                <a:solidFill>
                  <a:schemeClr val="bg1">
                    <a:lumMod val="75000"/>
                  </a:schemeClr>
                </a:solidFill>
              </a:rPr>
              <a:t> </a:t>
            </a:r>
            <a:r>
              <a:rPr lang="en-US" sz="3200" dirty="0" err="1">
                <a:solidFill>
                  <a:schemeClr val="bg1">
                    <a:lumMod val="75000"/>
                  </a:schemeClr>
                </a:solidFill>
              </a:rPr>
              <a:t>física</a:t>
            </a:r>
            <a:endParaRPr lang="en-US" sz="3200" dirty="0">
              <a:solidFill>
                <a:schemeClr val="bg1">
                  <a:lumMod val="75000"/>
                </a:schemeClr>
              </a:solidFill>
            </a:endParaRPr>
          </a:p>
          <a:p>
            <a:pPr marL="406400" lvl="0" indent="-276225">
              <a:lnSpc>
                <a:spcPct val="100000"/>
              </a:lnSpc>
              <a:buClr>
                <a:srgbClr val="0012A0"/>
              </a:buClr>
              <a:defRPr/>
            </a:pPr>
            <a:r>
              <a:rPr lang="pt-BR" sz="3200" dirty="0">
                <a:solidFill>
                  <a:srgbClr val="C00000"/>
                </a:solidFill>
              </a:rPr>
              <a:t>a rede de </a:t>
            </a:r>
            <a:r>
              <a:rPr lang="pt-BR" sz="3200" i="1" dirty="0">
                <a:solidFill>
                  <a:srgbClr val="C00000"/>
                </a:solidFill>
              </a:rPr>
              <a:t>acesso</a:t>
            </a:r>
            <a:r>
              <a:rPr lang="pt-BR" sz="3200" dirty="0">
                <a:solidFill>
                  <a:srgbClr val="C00000"/>
                </a:solidFill>
              </a:rPr>
              <a:t> sem fio</a:t>
            </a:r>
            <a:endParaRPr lang="en-US" sz="3200" dirty="0">
              <a:solidFill>
                <a:srgbClr val="C00000"/>
              </a:solidFill>
            </a:endParaRPr>
          </a:p>
          <a:p>
            <a:pPr lvl="1">
              <a:lnSpc>
                <a:spcPct val="100000"/>
              </a:lnSpc>
              <a:buClr>
                <a:schemeClr val="bg1">
                  <a:lumMod val="75000"/>
                </a:schemeClr>
              </a:buClr>
              <a:defRPr/>
            </a:pPr>
            <a:r>
              <a:rPr lang="pt-BR" sz="3000" dirty="0">
                <a:solidFill>
                  <a:schemeClr val="bg1">
                    <a:lumMod val="75000"/>
                  </a:schemeClr>
                </a:solidFill>
              </a:rPr>
              <a:t>compartilhando um canal de acesso sem fio: OFDMA, CSMA/CA</a:t>
            </a:r>
          </a:p>
          <a:p>
            <a:pPr lvl="1">
              <a:lnSpc>
                <a:spcPct val="100000"/>
              </a:lnSpc>
              <a:buClr>
                <a:schemeClr val="bg1">
                  <a:lumMod val="75000"/>
                </a:schemeClr>
              </a:buClr>
              <a:defRPr/>
            </a:pPr>
            <a:r>
              <a:rPr kumimoji="0" lang="en-US" sz="30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LAN </a:t>
            </a:r>
            <a:r>
              <a:rPr kumimoji="0" lang="en-US" sz="30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sem</a:t>
            </a:r>
            <a:r>
              <a:rPr kumimoji="0" lang="en-US" sz="30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a:t>
            </a:r>
            <a:r>
              <a:rPr kumimoji="0" lang="en-US" sz="3000" b="0" i="0" u="none" strike="noStrike" kern="1200" cap="none" spc="0" normalizeH="0" baseline="0" noProof="0" dirty="0" err="1">
                <a:ln>
                  <a:noFill/>
                </a:ln>
                <a:solidFill>
                  <a:schemeClr val="bg1">
                    <a:lumMod val="75000"/>
                  </a:schemeClr>
                </a:solidFill>
                <a:effectLst/>
                <a:uLnTx/>
                <a:uFillTx/>
                <a:latin typeface="Calibri" panose="020F0502020204030204"/>
                <a:ea typeface="+mn-ea"/>
                <a:cs typeface="+mn-cs"/>
              </a:rPr>
              <a:t>fio</a:t>
            </a:r>
            <a:r>
              <a:rPr kumimoji="0" lang="en-US" sz="30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 Wi-Fi</a:t>
            </a:r>
          </a:p>
          <a:p>
            <a:pPr lvl="1">
              <a:lnSpc>
                <a:spcPct val="100000"/>
              </a:lnSpc>
              <a:buClr>
                <a:srgbClr val="0012A0"/>
              </a:buClr>
              <a:defRPr/>
            </a:pPr>
            <a:r>
              <a:rPr lang="pt-BR" sz="3000" dirty="0">
                <a:solidFill>
                  <a:srgbClr val="C00000"/>
                </a:solidFill>
              </a:rPr>
              <a:t>rede de acesso de rádio 5G (RAN – </a:t>
            </a:r>
            <a:r>
              <a:rPr lang="pt-BR" sz="3000" i="1" dirty="0">
                <a:solidFill>
                  <a:srgbClr val="C00000"/>
                </a:solidFill>
              </a:rPr>
              <a:t>Radio Access Network</a:t>
            </a:r>
            <a:r>
              <a:rPr lang="pt-BR" sz="3000" dirty="0">
                <a:solidFill>
                  <a:srgbClr val="C00000"/>
                </a:solidFill>
              </a:rPr>
              <a:t>)</a:t>
            </a:r>
            <a:endParaRPr lang="en-US" sz="3000" dirty="0">
              <a:solidFill>
                <a:srgbClr val="C00000"/>
              </a:solidFill>
            </a:endParaRPr>
          </a:p>
          <a:p>
            <a:pPr marL="406400" lvl="0" indent="-276225">
              <a:buClr>
                <a:schemeClr val="bg1">
                  <a:lumMod val="75000"/>
                </a:schemeClr>
              </a:buClr>
              <a:defRPr/>
            </a:pPr>
            <a:r>
              <a:rPr lang="pt-BR" sz="3200" dirty="0">
                <a:solidFill>
                  <a:schemeClr val="bg1">
                    <a:lumMod val="75000"/>
                  </a:schemeClr>
                </a:solidFill>
              </a:rPr>
              <a:t>a rede de </a:t>
            </a:r>
            <a:r>
              <a:rPr lang="pt-BR" sz="3200" i="1" dirty="0">
                <a:solidFill>
                  <a:schemeClr val="bg1">
                    <a:lumMod val="75000"/>
                  </a:schemeClr>
                </a:solidFill>
              </a:rPr>
              <a:t>núcleo</a:t>
            </a:r>
            <a:r>
              <a:rPr lang="pt-BR" sz="3200" dirty="0">
                <a:solidFill>
                  <a:schemeClr val="bg1">
                    <a:lumMod val="75000"/>
                  </a:schemeClr>
                </a:solidFill>
              </a:rPr>
              <a:t> sem fio</a:t>
            </a:r>
            <a:endParaRPr lang="en-US" sz="3200" dirty="0">
              <a:solidFill>
                <a:schemeClr val="bg1">
                  <a:lumMod val="75000"/>
                </a:schemeClr>
              </a:solidFill>
            </a:endParaRPr>
          </a:p>
          <a:p>
            <a:pPr lvl="1">
              <a:buClr>
                <a:schemeClr val="bg1">
                  <a:lumMod val="75000"/>
                </a:schemeClr>
              </a:buClr>
              <a:defRPr/>
            </a:pPr>
            <a:r>
              <a:rPr lang="en-US" sz="3200" dirty="0" err="1">
                <a:solidFill>
                  <a:schemeClr val="bg1">
                    <a:lumMod val="75000"/>
                  </a:schemeClr>
                </a:solidFill>
              </a:rPr>
              <a:t>princípios</a:t>
            </a:r>
            <a:r>
              <a:rPr lang="en-US" sz="3200" dirty="0">
                <a:solidFill>
                  <a:schemeClr val="bg1">
                    <a:lumMod val="75000"/>
                  </a:schemeClr>
                </a:solidFill>
              </a:rPr>
              <a:t>, 5G</a:t>
            </a:r>
          </a:p>
          <a:p>
            <a:pPr marL="406400" lvl="0" indent="-276225">
              <a:buClr>
                <a:schemeClr val="bg1">
                  <a:lumMod val="75000"/>
                </a:schemeClr>
              </a:buClr>
              <a:defRPr/>
            </a:pPr>
            <a:r>
              <a:rPr lang="en-US" sz="3200" dirty="0" err="1">
                <a:solidFill>
                  <a:schemeClr val="bg1">
                    <a:lumMod val="75000"/>
                  </a:schemeClr>
                </a:solidFill>
              </a:rPr>
              <a:t>mobilidade</a:t>
            </a:r>
            <a:endParaRPr lang="en-US" sz="3200" dirty="0">
              <a:solidFill>
                <a:schemeClr val="bg1">
                  <a:lumMod val="75000"/>
                </a:schemeClr>
              </a:solidFill>
            </a:endParaRPr>
          </a:p>
          <a:p>
            <a:pPr marL="406400" lvl="0" indent="-276225">
              <a:buClr>
                <a:schemeClr val="bg1">
                  <a:lumMod val="75000"/>
                </a:schemeClr>
              </a:buClr>
              <a:defRPr/>
            </a:pPr>
            <a:r>
              <a:rPr lang="pt-BR" sz="3200" dirty="0">
                <a:solidFill>
                  <a:schemeClr val="bg1">
                    <a:lumMod val="75000"/>
                  </a:schemeClr>
                </a:solidFill>
              </a:rPr>
              <a:t>redes sem fio Bluetooth, de satélite, e IoT</a:t>
            </a:r>
            <a:endParaRPr lang="en-US" sz="3200" dirty="0">
              <a:solidFill>
                <a:schemeClr val="bg1">
                  <a:lumMod val="75000"/>
                </a:schemeClr>
              </a:solidFill>
            </a:endParaRPr>
          </a:p>
        </p:txBody>
      </p:sp>
      <p:pic>
        <p:nvPicPr>
          <p:cNvPr id="3" name="Picture 2">
            <a:extLst>
              <a:ext uri="{FF2B5EF4-FFF2-40B4-BE49-F238E27FC236}">
                <a16:creationId xmlns:a16="http://schemas.microsoft.com/office/drawing/2014/main" id="{16F2872E-9845-73FF-EB86-FDD04209DED8}"/>
              </a:ext>
            </a:extLst>
          </p:cNvPr>
          <p:cNvPicPr>
            <a:picLocks noChangeAspect="1"/>
          </p:cNvPicPr>
          <p:nvPr/>
        </p:nvPicPr>
        <p:blipFill>
          <a:blip r:embed="rId3"/>
          <a:stretch>
            <a:fillRect/>
          </a:stretch>
        </p:blipFill>
        <p:spPr>
          <a:xfrm>
            <a:off x="7169568" y="1544895"/>
            <a:ext cx="4390800" cy="2808061"/>
          </a:xfrm>
          <a:prstGeom prst="rect">
            <a:avLst/>
          </a:prstGeom>
        </p:spPr>
      </p:pic>
      <p:sp>
        <p:nvSpPr>
          <p:cNvPr id="6" name="Slide Number Placeholder 5">
            <a:extLst>
              <a:ext uri="{FF2B5EF4-FFF2-40B4-BE49-F238E27FC236}">
                <a16:creationId xmlns:a16="http://schemas.microsoft.com/office/drawing/2014/main" id="{68F27181-2502-3461-2956-8EC21764B144}"/>
              </a:ext>
            </a:extLst>
          </p:cNvPr>
          <p:cNvSpPr>
            <a:spLocks noGrp="1"/>
          </p:cNvSpPr>
          <p:nvPr>
            <p:ph type="sldNum" sz="quarter" idx="4"/>
          </p:nvPr>
        </p:nvSpPr>
        <p:spPr/>
        <p:txBody>
          <a:bodyPr/>
          <a:lstStyle/>
          <a:p>
            <a:r>
              <a:rPr lang="en-US"/>
              <a:t>Wireless and Mobile Networks: 7-</a:t>
            </a:r>
            <a:fld id="{C4204591-24BD-A542-B9D5-F8D8A88D2FEE}" type="slidenum">
              <a:rPr lang="en-US" smtClean="0"/>
              <a:pPr/>
              <a:t>76</a:t>
            </a:fld>
            <a:endParaRPr lang="en-US" dirty="0"/>
          </a:p>
        </p:txBody>
      </p:sp>
    </p:spTree>
    <p:extLst>
      <p:ext uri="{BB962C8B-B14F-4D97-AF65-F5344CB8AC3E}">
        <p14:creationId xmlns:p14="http://schemas.microsoft.com/office/powerpoint/2010/main" val="19546223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 name="Rectangle 3">
            <a:extLst>
              <a:ext uri="{FF2B5EF4-FFF2-40B4-BE49-F238E27FC236}">
                <a16:creationId xmlns:a16="http://schemas.microsoft.com/office/drawing/2014/main" id="{D3871BF7-F73C-72EC-B6D5-865C022989F7}"/>
              </a:ext>
            </a:extLst>
          </p:cNvPr>
          <p:cNvSpPr>
            <a:spLocks noChangeArrowheads="1"/>
          </p:cNvSpPr>
          <p:nvPr/>
        </p:nvSpPr>
        <p:spPr bwMode="auto">
          <a:xfrm>
            <a:off x="622595" y="234534"/>
            <a:ext cx="11986500" cy="1207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err="1">
                <a:solidFill>
                  <a:srgbClr val="000099"/>
                </a:solidFill>
                <a:latin typeface="+mj-lt"/>
              </a:rPr>
              <a:t>Elementos</a:t>
            </a:r>
            <a:r>
              <a:rPr lang="en-US" altLang="en-US" sz="5400" b="1" dirty="0">
                <a:solidFill>
                  <a:srgbClr val="000099"/>
                </a:solidFill>
                <a:latin typeface="+mj-lt"/>
              </a:rPr>
              <a:t> </a:t>
            </a:r>
            <a:r>
              <a:rPr lang="en-US" altLang="en-US" sz="5400" b="1" dirty="0" err="1">
                <a:solidFill>
                  <a:srgbClr val="000099"/>
                </a:solidFill>
                <a:latin typeface="+mj-lt"/>
              </a:rPr>
              <a:t>Arquitetônicos</a:t>
            </a:r>
            <a:r>
              <a:rPr lang="en-US" altLang="en-US" sz="5400" b="1" dirty="0">
                <a:solidFill>
                  <a:srgbClr val="000099"/>
                </a:solidFill>
                <a:latin typeface="+mj-lt"/>
              </a:rPr>
              <a:t> do 5G</a:t>
            </a:r>
            <a:endParaRPr lang="en-US" altLang="en-US" sz="5400" b="1" dirty="0">
              <a:solidFill>
                <a:srgbClr val="C00000"/>
              </a:solidFill>
              <a:latin typeface="+mj-lt"/>
            </a:endParaRPr>
          </a:p>
        </p:txBody>
      </p:sp>
      <p:cxnSp>
        <p:nvCxnSpPr>
          <p:cNvPr id="3" name="Straight Connector 2">
            <a:extLst>
              <a:ext uri="{FF2B5EF4-FFF2-40B4-BE49-F238E27FC236}">
                <a16:creationId xmlns:a16="http://schemas.microsoft.com/office/drawing/2014/main" id="{602D7592-B7E3-0215-D450-E91859B102A7}"/>
              </a:ext>
            </a:extLst>
          </p:cNvPr>
          <p:cNvCxnSpPr>
            <a:cxnSpLocks/>
          </p:cNvCxnSpPr>
          <p:nvPr/>
        </p:nvCxnSpPr>
        <p:spPr>
          <a:xfrm>
            <a:off x="910240" y="6092131"/>
            <a:ext cx="2816085" cy="0"/>
          </a:xfrm>
          <a:prstGeom prst="line">
            <a:avLst/>
          </a:prstGeom>
          <a:ln w="9525">
            <a:solidFill>
              <a:srgbClr val="C0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D6830A28-6582-82E2-179B-580CD0FC7A03}"/>
              </a:ext>
            </a:extLst>
          </p:cNvPr>
          <p:cNvCxnSpPr/>
          <p:nvPr/>
        </p:nvCxnSpPr>
        <p:spPr>
          <a:xfrm flipV="1">
            <a:off x="3726246" y="5836548"/>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6" name="TextBox 5">
            <a:extLst>
              <a:ext uri="{FF2B5EF4-FFF2-40B4-BE49-F238E27FC236}">
                <a16:creationId xmlns:a16="http://schemas.microsoft.com/office/drawing/2014/main" id="{AAA222AB-568D-478E-F60B-E79F4629D62B}"/>
              </a:ext>
            </a:extLst>
          </p:cNvPr>
          <p:cNvSpPr txBox="1"/>
          <p:nvPr/>
        </p:nvSpPr>
        <p:spPr>
          <a:xfrm>
            <a:off x="1353243" y="5873733"/>
            <a:ext cx="1861593" cy="590931"/>
          </a:xfrm>
          <a:prstGeom prst="rect">
            <a:avLst/>
          </a:prstGeom>
          <a:solidFill>
            <a:srgbClr val="FFFFFF"/>
          </a:solidFill>
        </p:spPr>
        <p:txBody>
          <a:bodyPr wrap="square" rtlCol="0">
            <a:spAutoFit/>
          </a:bodyPr>
          <a:lstStyle/>
          <a:p>
            <a:pPr algn="ctr">
              <a:lnSpc>
                <a:spcPct val="80000"/>
              </a:lnSpc>
            </a:pPr>
            <a:r>
              <a:rPr lang="en-US" sz="2000" dirty="0">
                <a:solidFill>
                  <a:srgbClr val="C00000"/>
                </a:solidFill>
                <a:latin typeface="Calibri"/>
              </a:rPr>
              <a:t>radio access </a:t>
            </a:r>
          </a:p>
          <a:p>
            <a:pPr algn="ctr">
              <a:lnSpc>
                <a:spcPct val="80000"/>
              </a:lnSpc>
            </a:pPr>
            <a:r>
              <a:rPr lang="en-US" sz="2000" dirty="0">
                <a:solidFill>
                  <a:srgbClr val="C00000"/>
                </a:solidFill>
                <a:latin typeface="Calibri"/>
              </a:rPr>
              <a:t>Network (RAN)</a:t>
            </a:r>
          </a:p>
        </p:txBody>
      </p:sp>
      <p:sp>
        <p:nvSpPr>
          <p:cNvPr id="8" name="Freeform 7">
            <a:extLst>
              <a:ext uri="{FF2B5EF4-FFF2-40B4-BE49-F238E27FC236}">
                <a16:creationId xmlns:a16="http://schemas.microsoft.com/office/drawing/2014/main" id="{068F55ED-FA7A-6DB6-5EB9-6A11FFA4F033}"/>
              </a:ext>
            </a:extLst>
          </p:cNvPr>
          <p:cNvSpPr/>
          <p:nvPr/>
        </p:nvSpPr>
        <p:spPr>
          <a:xfrm>
            <a:off x="3744283" y="2696826"/>
            <a:ext cx="3678398" cy="2102996"/>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85840 w 1404583"/>
              <a:gd name="connsiteY0" fmla="*/ 93766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85840 w 1404583"/>
              <a:gd name="connsiteY9" fmla="*/ 93766 h 747963"/>
              <a:gd name="connsiteX0" fmla="*/ 396059 w 1414802"/>
              <a:gd name="connsiteY0" fmla="*/ 93766 h 747963"/>
              <a:gd name="connsiteX1" fmla="*/ 280171 w 1414802"/>
              <a:gd name="connsiteY1" fmla="*/ 313554 h 747963"/>
              <a:gd name="connsiteX2" fmla="*/ 15176 w 1414802"/>
              <a:gd name="connsiteY2" fmla="*/ 465184 h 747963"/>
              <a:gd name="connsiteX3" fmla="*/ 80064 w 1414802"/>
              <a:gd name="connsiteY3" fmla="*/ 632722 h 747963"/>
              <a:gd name="connsiteX4" fmla="*/ 373807 w 1414802"/>
              <a:gd name="connsiteY4" fmla="*/ 745499 h 747963"/>
              <a:gd name="connsiteX5" fmla="*/ 1288877 w 1414802"/>
              <a:gd name="connsiteY5" fmla="*/ 695962 h 747963"/>
              <a:gd name="connsiteX6" fmla="*/ 1388066 w 1414802"/>
              <a:gd name="connsiteY6" fmla="*/ 300828 h 747963"/>
              <a:gd name="connsiteX7" fmla="*/ 1157042 w 1414802"/>
              <a:gd name="connsiteY7" fmla="*/ 87794 h 747963"/>
              <a:gd name="connsiteX8" fmla="*/ 849383 w 1414802"/>
              <a:gd name="connsiteY8" fmla="*/ 0 h 747963"/>
              <a:gd name="connsiteX9" fmla="*/ 396059 w 1414802"/>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127440 w 1385200"/>
              <a:gd name="connsiteY7" fmla="*/ 87794 h 747963"/>
              <a:gd name="connsiteX8" fmla="*/ 819781 w 1385200"/>
              <a:gd name="connsiteY8" fmla="*/ 0 h 747963"/>
              <a:gd name="connsiteX9" fmla="*/ 366457 w 1385200"/>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127440 w 1385200"/>
              <a:gd name="connsiteY7" fmla="*/ 87794 h 747963"/>
              <a:gd name="connsiteX8" fmla="*/ 819781 w 1385200"/>
              <a:gd name="connsiteY8" fmla="*/ 0 h 747963"/>
              <a:gd name="connsiteX9" fmla="*/ 366457 w 1385200"/>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127440 w 1385200"/>
              <a:gd name="connsiteY7" fmla="*/ 87794 h 747963"/>
              <a:gd name="connsiteX8" fmla="*/ 819781 w 1385200"/>
              <a:gd name="connsiteY8" fmla="*/ 0 h 747963"/>
              <a:gd name="connsiteX9" fmla="*/ 366457 w 1385200"/>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047082 w 1385200"/>
              <a:gd name="connsiteY7" fmla="*/ 169236 h 747963"/>
              <a:gd name="connsiteX8" fmla="*/ 819781 w 1385200"/>
              <a:gd name="connsiteY8" fmla="*/ 0 h 747963"/>
              <a:gd name="connsiteX9" fmla="*/ 366457 w 1385200"/>
              <a:gd name="connsiteY9" fmla="*/ 93766 h 747963"/>
              <a:gd name="connsiteX0" fmla="*/ 354807 w 1373550"/>
              <a:gd name="connsiteY0" fmla="*/ 93766 h 747963"/>
              <a:gd name="connsiteX1" fmla="*/ 238919 w 1373550"/>
              <a:gd name="connsiteY1" fmla="*/ 313554 h 747963"/>
              <a:gd name="connsiteX2" fmla="*/ 20447 w 1373550"/>
              <a:gd name="connsiteY2" fmla="*/ 404102 h 747963"/>
              <a:gd name="connsiteX3" fmla="*/ 61436 w 1373550"/>
              <a:gd name="connsiteY3" fmla="*/ 719270 h 747963"/>
              <a:gd name="connsiteX4" fmla="*/ 332555 w 1373550"/>
              <a:gd name="connsiteY4" fmla="*/ 745499 h 747963"/>
              <a:gd name="connsiteX5" fmla="*/ 1247625 w 1373550"/>
              <a:gd name="connsiteY5" fmla="*/ 695962 h 747963"/>
              <a:gd name="connsiteX6" fmla="*/ 1346814 w 1373550"/>
              <a:gd name="connsiteY6" fmla="*/ 300828 h 747963"/>
              <a:gd name="connsiteX7" fmla="*/ 1035432 w 1373550"/>
              <a:gd name="connsiteY7" fmla="*/ 169236 h 747963"/>
              <a:gd name="connsiteX8" fmla="*/ 808131 w 1373550"/>
              <a:gd name="connsiteY8" fmla="*/ 0 h 747963"/>
              <a:gd name="connsiteX9" fmla="*/ 354807 w 1373550"/>
              <a:gd name="connsiteY9" fmla="*/ 93766 h 747963"/>
              <a:gd name="connsiteX0" fmla="*/ 354807 w 1356773"/>
              <a:gd name="connsiteY0" fmla="*/ 93766 h 754888"/>
              <a:gd name="connsiteX1" fmla="*/ 238919 w 1356773"/>
              <a:gd name="connsiteY1" fmla="*/ 313554 h 754888"/>
              <a:gd name="connsiteX2" fmla="*/ 20447 w 1356773"/>
              <a:gd name="connsiteY2" fmla="*/ 404102 h 754888"/>
              <a:gd name="connsiteX3" fmla="*/ 61436 w 1356773"/>
              <a:gd name="connsiteY3" fmla="*/ 719270 h 754888"/>
              <a:gd name="connsiteX4" fmla="*/ 332555 w 1356773"/>
              <a:gd name="connsiteY4" fmla="*/ 745499 h 754888"/>
              <a:gd name="connsiteX5" fmla="*/ 802884 w 1356773"/>
              <a:gd name="connsiteY5" fmla="*/ 751532 h 754888"/>
              <a:gd name="connsiteX6" fmla="*/ 1247625 w 1356773"/>
              <a:gd name="connsiteY6" fmla="*/ 695962 h 754888"/>
              <a:gd name="connsiteX7" fmla="*/ 1346814 w 1356773"/>
              <a:gd name="connsiteY7" fmla="*/ 300828 h 754888"/>
              <a:gd name="connsiteX8" fmla="*/ 1035432 w 1356773"/>
              <a:gd name="connsiteY8" fmla="*/ 169236 h 754888"/>
              <a:gd name="connsiteX9" fmla="*/ 808131 w 1356773"/>
              <a:gd name="connsiteY9" fmla="*/ 0 h 754888"/>
              <a:gd name="connsiteX10" fmla="*/ 354807 w 1356773"/>
              <a:gd name="connsiteY10" fmla="*/ 93766 h 754888"/>
              <a:gd name="connsiteX0" fmla="*/ 354807 w 1354894"/>
              <a:gd name="connsiteY0" fmla="*/ 93766 h 745758"/>
              <a:gd name="connsiteX1" fmla="*/ 238919 w 1354894"/>
              <a:gd name="connsiteY1" fmla="*/ 313554 h 745758"/>
              <a:gd name="connsiteX2" fmla="*/ 20447 w 1354894"/>
              <a:gd name="connsiteY2" fmla="*/ 404102 h 745758"/>
              <a:gd name="connsiteX3" fmla="*/ 61436 w 1354894"/>
              <a:gd name="connsiteY3" fmla="*/ 719270 h 745758"/>
              <a:gd name="connsiteX4" fmla="*/ 332555 w 1354894"/>
              <a:gd name="connsiteY4" fmla="*/ 745499 h 745758"/>
              <a:gd name="connsiteX5" fmla="*/ 915696 w 1354894"/>
              <a:gd name="connsiteY5" fmla="*/ 662588 h 745758"/>
              <a:gd name="connsiteX6" fmla="*/ 1247625 w 1354894"/>
              <a:gd name="connsiteY6" fmla="*/ 695962 h 745758"/>
              <a:gd name="connsiteX7" fmla="*/ 1346814 w 1354894"/>
              <a:gd name="connsiteY7" fmla="*/ 300828 h 745758"/>
              <a:gd name="connsiteX8" fmla="*/ 1035432 w 1354894"/>
              <a:gd name="connsiteY8" fmla="*/ 169236 h 745758"/>
              <a:gd name="connsiteX9" fmla="*/ 808131 w 1354894"/>
              <a:gd name="connsiteY9" fmla="*/ 0 h 745758"/>
              <a:gd name="connsiteX10" fmla="*/ 354807 w 1354894"/>
              <a:gd name="connsiteY10" fmla="*/ 93766 h 745758"/>
              <a:gd name="connsiteX0" fmla="*/ 354807 w 1354894"/>
              <a:gd name="connsiteY0" fmla="*/ 93766 h 746554"/>
              <a:gd name="connsiteX1" fmla="*/ 238919 w 1354894"/>
              <a:gd name="connsiteY1" fmla="*/ 313554 h 746554"/>
              <a:gd name="connsiteX2" fmla="*/ 20447 w 1354894"/>
              <a:gd name="connsiteY2" fmla="*/ 404102 h 746554"/>
              <a:gd name="connsiteX3" fmla="*/ 61436 w 1354894"/>
              <a:gd name="connsiteY3" fmla="*/ 719270 h 746554"/>
              <a:gd name="connsiteX4" fmla="*/ 332555 w 1354894"/>
              <a:gd name="connsiteY4" fmla="*/ 745499 h 746554"/>
              <a:gd name="connsiteX5" fmla="*/ 915696 w 1354894"/>
              <a:gd name="connsiteY5" fmla="*/ 662588 h 746554"/>
              <a:gd name="connsiteX6" fmla="*/ 1247625 w 1354894"/>
              <a:gd name="connsiteY6" fmla="*/ 695962 h 746554"/>
              <a:gd name="connsiteX7" fmla="*/ 1346814 w 1354894"/>
              <a:gd name="connsiteY7" fmla="*/ 300828 h 746554"/>
              <a:gd name="connsiteX8" fmla="*/ 1035432 w 1354894"/>
              <a:gd name="connsiteY8" fmla="*/ 169236 h 746554"/>
              <a:gd name="connsiteX9" fmla="*/ 808131 w 1354894"/>
              <a:gd name="connsiteY9" fmla="*/ 0 h 746554"/>
              <a:gd name="connsiteX10" fmla="*/ 354807 w 1354894"/>
              <a:gd name="connsiteY10" fmla="*/ 93766 h 746554"/>
              <a:gd name="connsiteX0" fmla="*/ 354807 w 1372101"/>
              <a:gd name="connsiteY0" fmla="*/ 93766 h 746554"/>
              <a:gd name="connsiteX1" fmla="*/ 238919 w 1372101"/>
              <a:gd name="connsiteY1" fmla="*/ 313554 h 746554"/>
              <a:gd name="connsiteX2" fmla="*/ 20447 w 1372101"/>
              <a:gd name="connsiteY2" fmla="*/ 404102 h 746554"/>
              <a:gd name="connsiteX3" fmla="*/ 61436 w 1372101"/>
              <a:gd name="connsiteY3" fmla="*/ 719270 h 746554"/>
              <a:gd name="connsiteX4" fmla="*/ 332555 w 1372101"/>
              <a:gd name="connsiteY4" fmla="*/ 745499 h 746554"/>
              <a:gd name="connsiteX5" fmla="*/ 915696 w 1372101"/>
              <a:gd name="connsiteY5" fmla="*/ 662588 h 746554"/>
              <a:gd name="connsiteX6" fmla="*/ 1320952 w 1372101"/>
              <a:gd name="connsiteY6" fmla="*/ 629254 h 746554"/>
              <a:gd name="connsiteX7" fmla="*/ 1346814 w 1372101"/>
              <a:gd name="connsiteY7" fmla="*/ 300828 h 746554"/>
              <a:gd name="connsiteX8" fmla="*/ 1035432 w 1372101"/>
              <a:gd name="connsiteY8" fmla="*/ 169236 h 746554"/>
              <a:gd name="connsiteX9" fmla="*/ 808131 w 1372101"/>
              <a:gd name="connsiteY9" fmla="*/ 0 h 746554"/>
              <a:gd name="connsiteX10" fmla="*/ 354807 w 1372101"/>
              <a:gd name="connsiteY10" fmla="*/ 93766 h 746554"/>
              <a:gd name="connsiteX0" fmla="*/ 354807 w 1372101"/>
              <a:gd name="connsiteY0" fmla="*/ 93766 h 746554"/>
              <a:gd name="connsiteX1" fmla="*/ 238919 w 1372101"/>
              <a:gd name="connsiteY1" fmla="*/ 313554 h 746554"/>
              <a:gd name="connsiteX2" fmla="*/ 20447 w 1372101"/>
              <a:gd name="connsiteY2" fmla="*/ 404102 h 746554"/>
              <a:gd name="connsiteX3" fmla="*/ 61436 w 1372101"/>
              <a:gd name="connsiteY3" fmla="*/ 719270 h 746554"/>
              <a:gd name="connsiteX4" fmla="*/ 332555 w 1372101"/>
              <a:gd name="connsiteY4" fmla="*/ 745499 h 746554"/>
              <a:gd name="connsiteX5" fmla="*/ 915696 w 1372101"/>
              <a:gd name="connsiteY5" fmla="*/ 662588 h 746554"/>
              <a:gd name="connsiteX6" fmla="*/ 1320952 w 1372101"/>
              <a:gd name="connsiteY6" fmla="*/ 629254 h 746554"/>
              <a:gd name="connsiteX7" fmla="*/ 1346814 w 1372101"/>
              <a:gd name="connsiteY7" fmla="*/ 300828 h 746554"/>
              <a:gd name="connsiteX8" fmla="*/ 1035432 w 1372101"/>
              <a:gd name="connsiteY8" fmla="*/ 169236 h 746554"/>
              <a:gd name="connsiteX9" fmla="*/ 808131 w 1372101"/>
              <a:gd name="connsiteY9" fmla="*/ 0 h 746554"/>
              <a:gd name="connsiteX10" fmla="*/ 354807 w 1372101"/>
              <a:gd name="connsiteY10" fmla="*/ 93766 h 746554"/>
              <a:gd name="connsiteX0" fmla="*/ 354807 w 1372101"/>
              <a:gd name="connsiteY0" fmla="*/ 93766 h 745668"/>
              <a:gd name="connsiteX1" fmla="*/ 238919 w 1372101"/>
              <a:gd name="connsiteY1" fmla="*/ 313554 h 745668"/>
              <a:gd name="connsiteX2" fmla="*/ 20447 w 1372101"/>
              <a:gd name="connsiteY2" fmla="*/ 404102 h 745668"/>
              <a:gd name="connsiteX3" fmla="*/ 61436 w 1372101"/>
              <a:gd name="connsiteY3" fmla="*/ 719270 h 745668"/>
              <a:gd name="connsiteX4" fmla="*/ 332555 w 1372101"/>
              <a:gd name="connsiteY4" fmla="*/ 745499 h 745668"/>
              <a:gd name="connsiteX5" fmla="*/ 915696 w 1372101"/>
              <a:gd name="connsiteY5" fmla="*/ 662588 h 745668"/>
              <a:gd name="connsiteX6" fmla="*/ 1320952 w 1372101"/>
              <a:gd name="connsiteY6" fmla="*/ 629254 h 745668"/>
              <a:gd name="connsiteX7" fmla="*/ 1346814 w 1372101"/>
              <a:gd name="connsiteY7" fmla="*/ 300828 h 745668"/>
              <a:gd name="connsiteX8" fmla="*/ 1035432 w 1372101"/>
              <a:gd name="connsiteY8" fmla="*/ 169236 h 745668"/>
              <a:gd name="connsiteX9" fmla="*/ 808131 w 1372101"/>
              <a:gd name="connsiteY9" fmla="*/ 0 h 745668"/>
              <a:gd name="connsiteX10" fmla="*/ 354807 w 1372101"/>
              <a:gd name="connsiteY10" fmla="*/ 93766 h 745668"/>
              <a:gd name="connsiteX0" fmla="*/ 342321 w 1359615"/>
              <a:gd name="connsiteY0" fmla="*/ 93766 h 773107"/>
              <a:gd name="connsiteX1" fmla="*/ 226433 w 1359615"/>
              <a:gd name="connsiteY1" fmla="*/ 313554 h 773107"/>
              <a:gd name="connsiteX2" fmla="*/ 7961 w 1359615"/>
              <a:gd name="connsiteY2" fmla="*/ 404102 h 773107"/>
              <a:gd name="connsiteX3" fmla="*/ 88434 w 1359615"/>
              <a:gd name="connsiteY3" fmla="*/ 769301 h 773107"/>
              <a:gd name="connsiteX4" fmla="*/ 320069 w 1359615"/>
              <a:gd name="connsiteY4" fmla="*/ 745499 h 773107"/>
              <a:gd name="connsiteX5" fmla="*/ 903210 w 1359615"/>
              <a:gd name="connsiteY5" fmla="*/ 662588 h 773107"/>
              <a:gd name="connsiteX6" fmla="*/ 1308466 w 1359615"/>
              <a:gd name="connsiteY6" fmla="*/ 629254 h 773107"/>
              <a:gd name="connsiteX7" fmla="*/ 1334328 w 1359615"/>
              <a:gd name="connsiteY7" fmla="*/ 300828 h 773107"/>
              <a:gd name="connsiteX8" fmla="*/ 1022946 w 1359615"/>
              <a:gd name="connsiteY8" fmla="*/ 169236 h 773107"/>
              <a:gd name="connsiteX9" fmla="*/ 795645 w 1359615"/>
              <a:gd name="connsiteY9" fmla="*/ 0 h 773107"/>
              <a:gd name="connsiteX10" fmla="*/ 342321 w 1359615"/>
              <a:gd name="connsiteY10" fmla="*/ 93766 h 773107"/>
              <a:gd name="connsiteX0" fmla="*/ 342321 w 1359615"/>
              <a:gd name="connsiteY0" fmla="*/ 93766 h 778179"/>
              <a:gd name="connsiteX1" fmla="*/ 226433 w 1359615"/>
              <a:gd name="connsiteY1" fmla="*/ 313554 h 778179"/>
              <a:gd name="connsiteX2" fmla="*/ 7961 w 1359615"/>
              <a:gd name="connsiteY2" fmla="*/ 404102 h 778179"/>
              <a:gd name="connsiteX3" fmla="*/ 88434 w 1359615"/>
              <a:gd name="connsiteY3" fmla="*/ 769301 h 778179"/>
              <a:gd name="connsiteX4" fmla="*/ 903210 w 1359615"/>
              <a:gd name="connsiteY4" fmla="*/ 662588 h 778179"/>
              <a:gd name="connsiteX5" fmla="*/ 1308466 w 1359615"/>
              <a:gd name="connsiteY5" fmla="*/ 629254 h 778179"/>
              <a:gd name="connsiteX6" fmla="*/ 1334328 w 1359615"/>
              <a:gd name="connsiteY6" fmla="*/ 300828 h 778179"/>
              <a:gd name="connsiteX7" fmla="*/ 1022946 w 1359615"/>
              <a:gd name="connsiteY7" fmla="*/ 169236 h 778179"/>
              <a:gd name="connsiteX8" fmla="*/ 795645 w 1359615"/>
              <a:gd name="connsiteY8" fmla="*/ 0 h 778179"/>
              <a:gd name="connsiteX9" fmla="*/ 342321 w 1359615"/>
              <a:gd name="connsiteY9" fmla="*/ 93766 h 778179"/>
              <a:gd name="connsiteX0" fmla="*/ 343892 w 1361186"/>
              <a:gd name="connsiteY0" fmla="*/ 93766 h 778179"/>
              <a:gd name="connsiteX1" fmla="*/ 228004 w 1361186"/>
              <a:gd name="connsiteY1" fmla="*/ 313554 h 778179"/>
              <a:gd name="connsiteX2" fmla="*/ 9532 w 1361186"/>
              <a:gd name="connsiteY2" fmla="*/ 404102 h 778179"/>
              <a:gd name="connsiteX3" fmla="*/ 90005 w 1361186"/>
              <a:gd name="connsiteY3" fmla="*/ 769301 h 778179"/>
              <a:gd name="connsiteX4" fmla="*/ 904781 w 1361186"/>
              <a:gd name="connsiteY4" fmla="*/ 662588 h 778179"/>
              <a:gd name="connsiteX5" fmla="*/ 1310037 w 1361186"/>
              <a:gd name="connsiteY5" fmla="*/ 629254 h 778179"/>
              <a:gd name="connsiteX6" fmla="*/ 1335899 w 1361186"/>
              <a:gd name="connsiteY6" fmla="*/ 300828 h 778179"/>
              <a:gd name="connsiteX7" fmla="*/ 1024517 w 1361186"/>
              <a:gd name="connsiteY7" fmla="*/ 169236 h 778179"/>
              <a:gd name="connsiteX8" fmla="*/ 797216 w 1361186"/>
              <a:gd name="connsiteY8" fmla="*/ 0 h 778179"/>
              <a:gd name="connsiteX9" fmla="*/ 343892 w 1361186"/>
              <a:gd name="connsiteY9" fmla="*/ 93766 h 778179"/>
              <a:gd name="connsiteX0" fmla="*/ 359389 w 1376683"/>
              <a:gd name="connsiteY0" fmla="*/ 93766 h 778179"/>
              <a:gd name="connsiteX1" fmla="*/ 243501 w 1376683"/>
              <a:gd name="connsiteY1" fmla="*/ 313554 h 778179"/>
              <a:gd name="connsiteX2" fmla="*/ 25029 w 1376683"/>
              <a:gd name="connsiteY2" fmla="*/ 404102 h 778179"/>
              <a:gd name="connsiteX3" fmla="*/ 105502 w 1376683"/>
              <a:gd name="connsiteY3" fmla="*/ 769301 h 778179"/>
              <a:gd name="connsiteX4" fmla="*/ 920278 w 1376683"/>
              <a:gd name="connsiteY4" fmla="*/ 662588 h 778179"/>
              <a:gd name="connsiteX5" fmla="*/ 1325534 w 1376683"/>
              <a:gd name="connsiteY5" fmla="*/ 629254 h 778179"/>
              <a:gd name="connsiteX6" fmla="*/ 1351396 w 1376683"/>
              <a:gd name="connsiteY6" fmla="*/ 300828 h 778179"/>
              <a:gd name="connsiteX7" fmla="*/ 1040014 w 1376683"/>
              <a:gd name="connsiteY7" fmla="*/ 169236 h 778179"/>
              <a:gd name="connsiteX8" fmla="*/ 812713 w 1376683"/>
              <a:gd name="connsiteY8" fmla="*/ 0 h 778179"/>
              <a:gd name="connsiteX9" fmla="*/ 359389 w 1376683"/>
              <a:gd name="connsiteY9" fmla="*/ 93766 h 778179"/>
              <a:gd name="connsiteX0" fmla="*/ 355866 w 1373160"/>
              <a:gd name="connsiteY0" fmla="*/ 93766 h 779671"/>
              <a:gd name="connsiteX1" fmla="*/ 239978 w 1373160"/>
              <a:gd name="connsiteY1" fmla="*/ 313554 h 779671"/>
              <a:gd name="connsiteX2" fmla="*/ 27147 w 1373160"/>
              <a:gd name="connsiteY2" fmla="*/ 376307 h 779671"/>
              <a:gd name="connsiteX3" fmla="*/ 101979 w 1373160"/>
              <a:gd name="connsiteY3" fmla="*/ 769301 h 779671"/>
              <a:gd name="connsiteX4" fmla="*/ 916755 w 1373160"/>
              <a:gd name="connsiteY4" fmla="*/ 662588 h 779671"/>
              <a:gd name="connsiteX5" fmla="*/ 1322011 w 1373160"/>
              <a:gd name="connsiteY5" fmla="*/ 629254 h 779671"/>
              <a:gd name="connsiteX6" fmla="*/ 1347873 w 1373160"/>
              <a:gd name="connsiteY6" fmla="*/ 300828 h 779671"/>
              <a:gd name="connsiteX7" fmla="*/ 1036491 w 1373160"/>
              <a:gd name="connsiteY7" fmla="*/ 169236 h 779671"/>
              <a:gd name="connsiteX8" fmla="*/ 809190 w 1373160"/>
              <a:gd name="connsiteY8" fmla="*/ 0 h 779671"/>
              <a:gd name="connsiteX9" fmla="*/ 355866 w 1373160"/>
              <a:gd name="connsiteY9" fmla="*/ 93766 h 779671"/>
              <a:gd name="connsiteX0" fmla="*/ 355866 w 1373160"/>
              <a:gd name="connsiteY0" fmla="*/ 93766 h 779671"/>
              <a:gd name="connsiteX1" fmla="*/ 239978 w 1373160"/>
              <a:gd name="connsiteY1" fmla="*/ 313554 h 779671"/>
              <a:gd name="connsiteX2" fmla="*/ 27147 w 1373160"/>
              <a:gd name="connsiteY2" fmla="*/ 376307 h 779671"/>
              <a:gd name="connsiteX3" fmla="*/ 101979 w 1373160"/>
              <a:gd name="connsiteY3" fmla="*/ 769301 h 779671"/>
              <a:gd name="connsiteX4" fmla="*/ 916755 w 1373160"/>
              <a:gd name="connsiteY4" fmla="*/ 662588 h 779671"/>
              <a:gd name="connsiteX5" fmla="*/ 1322011 w 1373160"/>
              <a:gd name="connsiteY5" fmla="*/ 629254 h 779671"/>
              <a:gd name="connsiteX6" fmla="*/ 1347873 w 1373160"/>
              <a:gd name="connsiteY6" fmla="*/ 300828 h 779671"/>
              <a:gd name="connsiteX7" fmla="*/ 1104178 w 1373160"/>
              <a:gd name="connsiteY7" fmla="*/ 252621 h 779671"/>
              <a:gd name="connsiteX8" fmla="*/ 809190 w 1373160"/>
              <a:gd name="connsiteY8" fmla="*/ 0 h 779671"/>
              <a:gd name="connsiteX9" fmla="*/ 355866 w 1373160"/>
              <a:gd name="connsiteY9" fmla="*/ 93766 h 779671"/>
              <a:gd name="connsiteX0" fmla="*/ 355866 w 1384127"/>
              <a:gd name="connsiteY0" fmla="*/ 93766 h 779671"/>
              <a:gd name="connsiteX1" fmla="*/ 239978 w 1384127"/>
              <a:gd name="connsiteY1" fmla="*/ 313554 h 779671"/>
              <a:gd name="connsiteX2" fmla="*/ 27147 w 1384127"/>
              <a:gd name="connsiteY2" fmla="*/ 376307 h 779671"/>
              <a:gd name="connsiteX3" fmla="*/ 101979 w 1384127"/>
              <a:gd name="connsiteY3" fmla="*/ 769301 h 779671"/>
              <a:gd name="connsiteX4" fmla="*/ 916755 w 1384127"/>
              <a:gd name="connsiteY4" fmla="*/ 662588 h 779671"/>
              <a:gd name="connsiteX5" fmla="*/ 1322011 w 1384127"/>
              <a:gd name="connsiteY5" fmla="*/ 629254 h 779671"/>
              <a:gd name="connsiteX6" fmla="*/ 1364794 w 1384127"/>
              <a:gd name="connsiteY6" fmla="*/ 400890 h 779671"/>
              <a:gd name="connsiteX7" fmla="*/ 1104178 w 1384127"/>
              <a:gd name="connsiteY7" fmla="*/ 252621 h 779671"/>
              <a:gd name="connsiteX8" fmla="*/ 809190 w 1384127"/>
              <a:gd name="connsiteY8" fmla="*/ 0 h 779671"/>
              <a:gd name="connsiteX9" fmla="*/ 355866 w 1384127"/>
              <a:gd name="connsiteY9" fmla="*/ 93766 h 779671"/>
              <a:gd name="connsiteX0" fmla="*/ 355866 w 1384127"/>
              <a:gd name="connsiteY0" fmla="*/ 93766 h 779671"/>
              <a:gd name="connsiteX1" fmla="*/ 239978 w 1384127"/>
              <a:gd name="connsiteY1" fmla="*/ 313554 h 779671"/>
              <a:gd name="connsiteX2" fmla="*/ 27147 w 1384127"/>
              <a:gd name="connsiteY2" fmla="*/ 376307 h 779671"/>
              <a:gd name="connsiteX3" fmla="*/ 101979 w 1384127"/>
              <a:gd name="connsiteY3" fmla="*/ 769301 h 779671"/>
              <a:gd name="connsiteX4" fmla="*/ 916755 w 1384127"/>
              <a:gd name="connsiteY4" fmla="*/ 662588 h 779671"/>
              <a:gd name="connsiteX5" fmla="*/ 1322011 w 1384127"/>
              <a:gd name="connsiteY5" fmla="*/ 629254 h 779671"/>
              <a:gd name="connsiteX6" fmla="*/ 1364794 w 1384127"/>
              <a:gd name="connsiteY6" fmla="*/ 400890 h 779671"/>
              <a:gd name="connsiteX7" fmla="*/ 1104178 w 1384127"/>
              <a:gd name="connsiteY7" fmla="*/ 252621 h 779671"/>
              <a:gd name="connsiteX8" fmla="*/ 809190 w 1384127"/>
              <a:gd name="connsiteY8" fmla="*/ 0 h 779671"/>
              <a:gd name="connsiteX9" fmla="*/ 355866 w 1384127"/>
              <a:gd name="connsiteY9" fmla="*/ 93766 h 779671"/>
              <a:gd name="connsiteX0" fmla="*/ 355866 w 1384127"/>
              <a:gd name="connsiteY0" fmla="*/ 93975 h 779880"/>
              <a:gd name="connsiteX1" fmla="*/ 239978 w 1384127"/>
              <a:gd name="connsiteY1" fmla="*/ 313763 h 779880"/>
              <a:gd name="connsiteX2" fmla="*/ 27147 w 1384127"/>
              <a:gd name="connsiteY2" fmla="*/ 376516 h 779880"/>
              <a:gd name="connsiteX3" fmla="*/ 101979 w 1384127"/>
              <a:gd name="connsiteY3" fmla="*/ 769510 h 779880"/>
              <a:gd name="connsiteX4" fmla="*/ 916755 w 1384127"/>
              <a:gd name="connsiteY4" fmla="*/ 662797 h 779880"/>
              <a:gd name="connsiteX5" fmla="*/ 1322011 w 1384127"/>
              <a:gd name="connsiteY5" fmla="*/ 629463 h 779880"/>
              <a:gd name="connsiteX6" fmla="*/ 1364794 w 1384127"/>
              <a:gd name="connsiteY6" fmla="*/ 401099 h 779880"/>
              <a:gd name="connsiteX7" fmla="*/ 1104178 w 1384127"/>
              <a:gd name="connsiteY7" fmla="*/ 252830 h 779880"/>
              <a:gd name="connsiteX8" fmla="*/ 809190 w 1384127"/>
              <a:gd name="connsiteY8" fmla="*/ 209 h 779880"/>
              <a:gd name="connsiteX9" fmla="*/ 355866 w 1384127"/>
              <a:gd name="connsiteY9" fmla="*/ 93975 h 779880"/>
              <a:gd name="connsiteX0" fmla="*/ 355866 w 1384127"/>
              <a:gd name="connsiteY0" fmla="*/ 93975 h 779880"/>
              <a:gd name="connsiteX1" fmla="*/ 239978 w 1384127"/>
              <a:gd name="connsiteY1" fmla="*/ 313763 h 779880"/>
              <a:gd name="connsiteX2" fmla="*/ 27147 w 1384127"/>
              <a:gd name="connsiteY2" fmla="*/ 376516 h 779880"/>
              <a:gd name="connsiteX3" fmla="*/ 101979 w 1384127"/>
              <a:gd name="connsiteY3" fmla="*/ 769510 h 779880"/>
              <a:gd name="connsiteX4" fmla="*/ 916755 w 1384127"/>
              <a:gd name="connsiteY4" fmla="*/ 662797 h 779880"/>
              <a:gd name="connsiteX5" fmla="*/ 1322011 w 1384127"/>
              <a:gd name="connsiteY5" fmla="*/ 629463 h 779880"/>
              <a:gd name="connsiteX6" fmla="*/ 1364794 w 1384127"/>
              <a:gd name="connsiteY6" fmla="*/ 401099 h 779880"/>
              <a:gd name="connsiteX7" fmla="*/ 1104178 w 1384127"/>
              <a:gd name="connsiteY7" fmla="*/ 252830 h 779880"/>
              <a:gd name="connsiteX8" fmla="*/ 809190 w 1384127"/>
              <a:gd name="connsiteY8" fmla="*/ 209 h 779880"/>
              <a:gd name="connsiteX9" fmla="*/ 355866 w 1384127"/>
              <a:gd name="connsiteY9" fmla="*/ 93975 h 779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4127" h="779880">
                <a:moveTo>
                  <a:pt x="355866" y="93975"/>
                </a:moveTo>
                <a:cubicBezTo>
                  <a:pt x="260997" y="146234"/>
                  <a:pt x="294764" y="266673"/>
                  <a:pt x="239978" y="313763"/>
                </a:cubicBezTo>
                <a:cubicBezTo>
                  <a:pt x="185192" y="360853"/>
                  <a:pt x="50147" y="300558"/>
                  <a:pt x="27147" y="376516"/>
                </a:cubicBezTo>
                <a:cubicBezTo>
                  <a:pt x="4147" y="452474"/>
                  <a:pt x="-46289" y="721797"/>
                  <a:pt x="101979" y="769510"/>
                </a:cubicBezTo>
                <a:cubicBezTo>
                  <a:pt x="250247" y="817223"/>
                  <a:pt x="713416" y="686138"/>
                  <a:pt x="916755" y="662797"/>
                </a:cubicBezTo>
                <a:cubicBezTo>
                  <a:pt x="1120094" y="639456"/>
                  <a:pt x="1247338" y="673079"/>
                  <a:pt x="1322011" y="629463"/>
                </a:cubicBezTo>
                <a:cubicBezTo>
                  <a:pt x="1396684" y="585847"/>
                  <a:pt x="1394623" y="527294"/>
                  <a:pt x="1364794" y="401099"/>
                </a:cubicBezTo>
                <a:cubicBezTo>
                  <a:pt x="1305136" y="281787"/>
                  <a:pt x="1196778" y="319645"/>
                  <a:pt x="1104178" y="252830"/>
                </a:cubicBezTo>
                <a:cubicBezTo>
                  <a:pt x="1011578" y="186015"/>
                  <a:pt x="971431" y="3870"/>
                  <a:pt x="809190" y="209"/>
                </a:cubicBezTo>
                <a:cubicBezTo>
                  <a:pt x="646949" y="-3452"/>
                  <a:pt x="450735" y="41716"/>
                  <a:pt x="355866" y="93975"/>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10" name="Straight Connector 9">
            <a:extLst>
              <a:ext uri="{FF2B5EF4-FFF2-40B4-BE49-F238E27FC236}">
                <a16:creationId xmlns:a16="http://schemas.microsoft.com/office/drawing/2014/main" id="{DC45AC39-4BED-665D-C4F1-C97F27A30418}"/>
              </a:ext>
            </a:extLst>
          </p:cNvPr>
          <p:cNvCxnSpPr>
            <a:cxnSpLocks/>
          </p:cNvCxnSpPr>
          <p:nvPr/>
        </p:nvCxnSpPr>
        <p:spPr>
          <a:xfrm>
            <a:off x="4426232" y="3908183"/>
            <a:ext cx="837872" cy="1268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18365775-59E3-1920-5ED6-879E9A88D249}"/>
              </a:ext>
            </a:extLst>
          </p:cNvPr>
          <p:cNvCxnSpPr>
            <a:cxnSpLocks/>
          </p:cNvCxnSpPr>
          <p:nvPr/>
        </p:nvCxnSpPr>
        <p:spPr>
          <a:xfrm>
            <a:off x="5501026" y="4006529"/>
            <a:ext cx="2231087" cy="1313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D7F065E7-70A8-2CDC-8F09-2D619ED00623}"/>
              </a:ext>
            </a:extLst>
          </p:cNvPr>
          <p:cNvCxnSpPr>
            <a:cxnSpLocks/>
            <a:stCxn id="48" idx="1"/>
          </p:cNvCxnSpPr>
          <p:nvPr/>
        </p:nvCxnSpPr>
        <p:spPr>
          <a:xfrm flipV="1">
            <a:off x="4425916" y="4049737"/>
            <a:ext cx="2409685" cy="49485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B1C597A4-6BD0-A551-35B7-B34481D8625F}"/>
              </a:ext>
            </a:extLst>
          </p:cNvPr>
          <p:cNvCxnSpPr>
            <a:cxnSpLocks/>
            <a:endCxn id="72" idx="2"/>
          </p:cNvCxnSpPr>
          <p:nvPr/>
        </p:nvCxnSpPr>
        <p:spPr>
          <a:xfrm>
            <a:off x="4178569" y="3894159"/>
            <a:ext cx="19693" cy="57962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04213C37-B2EF-E5E3-E151-98D1360D56D4}"/>
              </a:ext>
            </a:extLst>
          </p:cNvPr>
          <p:cNvCxnSpPr>
            <a:cxnSpLocks/>
            <a:stCxn id="48" idx="0"/>
          </p:cNvCxnSpPr>
          <p:nvPr/>
        </p:nvCxnSpPr>
        <p:spPr>
          <a:xfrm flipV="1">
            <a:off x="4425870" y="4006531"/>
            <a:ext cx="1101506" cy="46715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94AD08D9-D059-C504-9C80-888E429375E2}"/>
              </a:ext>
            </a:extLst>
          </p:cNvPr>
          <p:cNvSpPr txBox="1"/>
          <p:nvPr/>
        </p:nvSpPr>
        <p:spPr>
          <a:xfrm>
            <a:off x="7375453" y="3829414"/>
            <a:ext cx="688907" cy="391454"/>
          </a:xfrm>
          <a:prstGeom prst="rect">
            <a:avLst/>
          </a:prstGeom>
          <a:noFill/>
        </p:spPr>
        <p:txBody>
          <a:bodyPr wrap="none" rtlCol="0">
            <a:spAutoFit/>
          </a:bodyPr>
          <a:lstStyle/>
          <a:p>
            <a:pPr>
              <a:lnSpc>
                <a:spcPct val="80000"/>
              </a:lnSpc>
            </a:pPr>
            <a:r>
              <a:rPr lang="en-US" sz="1200" dirty="0">
                <a:solidFill>
                  <a:prstClr val="black"/>
                </a:solidFill>
                <a:latin typeface="Calibri"/>
              </a:rPr>
              <a:t>para a</a:t>
            </a:r>
          </a:p>
          <a:p>
            <a:pPr>
              <a:lnSpc>
                <a:spcPct val="80000"/>
              </a:lnSpc>
            </a:pPr>
            <a:r>
              <a:rPr lang="en-US" sz="1200" dirty="0">
                <a:solidFill>
                  <a:prstClr val="black"/>
                </a:solidFill>
                <a:latin typeface="Calibri"/>
              </a:rPr>
              <a:t>Internet</a:t>
            </a:r>
          </a:p>
        </p:txBody>
      </p:sp>
      <p:grpSp>
        <p:nvGrpSpPr>
          <p:cNvPr id="47" name="Group 46">
            <a:extLst>
              <a:ext uri="{FF2B5EF4-FFF2-40B4-BE49-F238E27FC236}">
                <a16:creationId xmlns:a16="http://schemas.microsoft.com/office/drawing/2014/main" id="{438054B9-6DE2-60F1-4BE9-B83C0538BBE7}"/>
              </a:ext>
            </a:extLst>
          </p:cNvPr>
          <p:cNvGrpSpPr/>
          <p:nvPr/>
        </p:nvGrpSpPr>
        <p:grpSpPr>
          <a:xfrm>
            <a:off x="3973567" y="4401949"/>
            <a:ext cx="452349" cy="206325"/>
            <a:chOff x="7493876" y="2774731"/>
            <a:chExt cx="1481958" cy="894622"/>
          </a:xfrm>
        </p:grpSpPr>
        <p:sp>
          <p:nvSpPr>
            <p:cNvPr id="48" name="Freeform 47">
              <a:extLst>
                <a:ext uri="{FF2B5EF4-FFF2-40B4-BE49-F238E27FC236}">
                  <a16:creationId xmlns:a16="http://schemas.microsoft.com/office/drawing/2014/main" id="{9CA5DC76-D2AA-A275-CAF6-6E35CEB17D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 name="Oval 48">
              <a:extLst>
                <a:ext uri="{FF2B5EF4-FFF2-40B4-BE49-F238E27FC236}">
                  <a16:creationId xmlns:a16="http://schemas.microsoft.com/office/drawing/2014/main" id="{3F9EC996-4B9C-9ED2-597B-8C169CB67E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 name="Group 51">
              <a:extLst>
                <a:ext uri="{FF2B5EF4-FFF2-40B4-BE49-F238E27FC236}">
                  <a16:creationId xmlns:a16="http://schemas.microsoft.com/office/drawing/2014/main" id="{795E43E5-FEA3-22D0-0D88-D06B12D6AC6C}"/>
                </a:ext>
              </a:extLst>
            </p:cNvPr>
            <p:cNvGrpSpPr/>
            <p:nvPr/>
          </p:nvGrpSpPr>
          <p:grpSpPr>
            <a:xfrm>
              <a:off x="7713663" y="2848339"/>
              <a:ext cx="1042107" cy="425543"/>
              <a:chOff x="7786941" y="2884917"/>
              <a:chExt cx="897649" cy="353919"/>
            </a:xfrm>
          </p:grpSpPr>
          <p:sp>
            <p:nvSpPr>
              <p:cNvPr id="53" name="Freeform 52">
                <a:extLst>
                  <a:ext uri="{FF2B5EF4-FFF2-40B4-BE49-F238E27FC236}">
                    <a16:creationId xmlns:a16="http://schemas.microsoft.com/office/drawing/2014/main" id="{106D2DB3-ED49-96EB-3658-F135153CA9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35170884-505F-7CE8-115A-65C51C21427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F8895C45-4091-A34E-517A-B2345646D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2" name="Freeform 71">
                <a:extLst>
                  <a:ext uri="{FF2B5EF4-FFF2-40B4-BE49-F238E27FC236}">
                    <a16:creationId xmlns:a16="http://schemas.microsoft.com/office/drawing/2014/main" id="{BDB9E1B5-D789-07C4-B7F1-6D937662563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3" name="Oval 72">
            <a:extLst>
              <a:ext uri="{FF2B5EF4-FFF2-40B4-BE49-F238E27FC236}">
                <a16:creationId xmlns:a16="http://schemas.microsoft.com/office/drawing/2014/main" id="{674D1486-1F6C-D8E9-A9F6-7825A0FAE6BC}"/>
              </a:ext>
            </a:extLst>
          </p:cNvPr>
          <p:cNvSpPr/>
          <p:nvPr/>
        </p:nvSpPr>
        <p:spPr>
          <a:xfrm>
            <a:off x="4960239" y="3310878"/>
            <a:ext cx="1395975" cy="365479"/>
          </a:xfrm>
          <a:prstGeom prst="ellipse">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4" name="Straight Connector 73">
            <a:extLst>
              <a:ext uri="{FF2B5EF4-FFF2-40B4-BE49-F238E27FC236}">
                <a16:creationId xmlns:a16="http://schemas.microsoft.com/office/drawing/2014/main" id="{503D6269-8F54-BA84-6FF6-E15D8C6247CB}"/>
              </a:ext>
            </a:extLst>
          </p:cNvPr>
          <p:cNvCxnSpPr>
            <a:cxnSpLocks/>
          </p:cNvCxnSpPr>
          <p:nvPr/>
        </p:nvCxnSpPr>
        <p:spPr>
          <a:xfrm flipV="1">
            <a:off x="5445007" y="3498983"/>
            <a:ext cx="0" cy="41914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CE500028-B833-7F97-22CC-60EC24EC9552}"/>
              </a:ext>
            </a:extLst>
          </p:cNvPr>
          <p:cNvCxnSpPr>
            <a:cxnSpLocks/>
          </p:cNvCxnSpPr>
          <p:nvPr/>
        </p:nvCxnSpPr>
        <p:spPr>
          <a:xfrm flipV="1">
            <a:off x="3729546" y="6073584"/>
            <a:ext cx="3664863" cy="21446"/>
          </a:xfrm>
          <a:prstGeom prst="line">
            <a:avLst/>
          </a:prstGeom>
          <a:ln w="9525">
            <a:solidFill>
              <a:schemeClr val="tx1"/>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83" name="TextBox 82">
            <a:extLst>
              <a:ext uri="{FF2B5EF4-FFF2-40B4-BE49-F238E27FC236}">
                <a16:creationId xmlns:a16="http://schemas.microsoft.com/office/drawing/2014/main" id="{7CE17E63-581C-5219-177F-9DC818984543}"/>
              </a:ext>
            </a:extLst>
          </p:cNvPr>
          <p:cNvSpPr txBox="1"/>
          <p:nvPr/>
        </p:nvSpPr>
        <p:spPr>
          <a:xfrm>
            <a:off x="4694154" y="5945390"/>
            <a:ext cx="1767248" cy="541046"/>
          </a:xfrm>
          <a:prstGeom prst="rect">
            <a:avLst/>
          </a:prstGeom>
          <a:solidFill>
            <a:srgbClr val="FFFFFF"/>
          </a:solidFill>
        </p:spPr>
        <p:txBody>
          <a:bodyPr wrap="square" rtlCol="0">
            <a:spAutoFit/>
          </a:bodyPr>
          <a:lstStyle/>
          <a:p>
            <a:pPr algn="ctr">
              <a:lnSpc>
                <a:spcPct val="80000"/>
              </a:lnSpc>
            </a:pPr>
            <a:r>
              <a:rPr lang="en-US" dirty="0">
                <a:solidFill>
                  <a:prstClr val="black"/>
                </a:solidFill>
              </a:rPr>
              <a:t>Rede de </a:t>
            </a:r>
            <a:r>
              <a:rPr lang="en-US" dirty="0" err="1">
                <a:solidFill>
                  <a:prstClr val="black"/>
                </a:solidFill>
              </a:rPr>
              <a:t>núcleo</a:t>
            </a:r>
            <a:r>
              <a:rPr lang="en-US" dirty="0">
                <a:solidFill>
                  <a:prstClr val="black"/>
                </a:solidFill>
              </a:rPr>
              <a:t> 5G</a:t>
            </a:r>
          </a:p>
        </p:txBody>
      </p:sp>
      <p:cxnSp>
        <p:nvCxnSpPr>
          <p:cNvPr id="84" name="Straight Connector 83">
            <a:extLst>
              <a:ext uri="{FF2B5EF4-FFF2-40B4-BE49-F238E27FC236}">
                <a16:creationId xmlns:a16="http://schemas.microsoft.com/office/drawing/2014/main" id="{67467CBF-8259-4D72-7F87-02FED2047B01}"/>
              </a:ext>
            </a:extLst>
          </p:cNvPr>
          <p:cNvCxnSpPr/>
          <p:nvPr/>
        </p:nvCxnSpPr>
        <p:spPr>
          <a:xfrm flipV="1">
            <a:off x="7429310" y="5854763"/>
            <a:ext cx="0" cy="479012"/>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2" name="Straight Connector 101">
            <a:extLst>
              <a:ext uri="{FF2B5EF4-FFF2-40B4-BE49-F238E27FC236}">
                <a16:creationId xmlns:a16="http://schemas.microsoft.com/office/drawing/2014/main" id="{C21BDB16-13AB-D261-25BD-60D0C042EFA0}"/>
              </a:ext>
            </a:extLst>
          </p:cNvPr>
          <p:cNvCxnSpPr>
            <a:cxnSpLocks/>
          </p:cNvCxnSpPr>
          <p:nvPr/>
        </p:nvCxnSpPr>
        <p:spPr>
          <a:xfrm flipH="1">
            <a:off x="2867061" y="4514991"/>
            <a:ext cx="1110252" cy="595973"/>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40" name="Group 239">
            <a:extLst>
              <a:ext uri="{FF2B5EF4-FFF2-40B4-BE49-F238E27FC236}">
                <a16:creationId xmlns:a16="http://schemas.microsoft.com/office/drawing/2014/main" id="{C01AAEA6-F13B-1172-9AC9-A33B53DA6B50}"/>
              </a:ext>
            </a:extLst>
          </p:cNvPr>
          <p:cNvGrpSpPr/>
          <p:nvPr/>
        </p:nvGrpSpPr>
        <p:grpSpPr>
          <a:xfrm>
            <a:off x="396350" y="1894807"/>
            <a:ext cx="3370394" cy="2595761"/>
            <a:chOff x="1259668" y="1789163"/>
            <a:chExt cx="2472266" cy="2058912"/>
          </a:xfrm>
        </p:grpSpPr>
        <p:sp>
          <p:nvSpPr>
            <p:cNvPr id="7" name="Oval 23">
              <a:extLst>
                <a:ext uri="{FF2B5EF4-FFF2-40B4-BE49-F238E27FC236}">
                  <a16:creationId xmlns:a16="http://schemas.microsoft.com/office/drawing/2014/main" id="{5D072A56-D390-D6F0-F87F-49EF56C9FB75}"/>
                </a:ext>
              </a:extLst>
            </p:cNvPr>
            <p:cNvSpPr>
              <a:spLocks noChangeArrowheads="1"/>
            </p:cNvSpPr>
            <p:nvPr/>
          </p:nvSpPr>
          <p:spPr bwMode="auto">
            <a:xfrm>
              <a:off x="1259668" y="1789163"/>
              <a:ext cx="2472266" cy="2058912"/>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239" name="Group 238">
              <a:extLst>
                <a:ext uri="{FF2B5EF4-FFF2-40B4-BE49-F238E27FC236}">
                  <a16:creationId xmlns:a16="http://schemas.microsoft.com/office/drawing/2014/main" id="{E07C91C4-1815-BD98-924A-EFBBBABE2115}"/>
                </a:ext>
              </a:extLst>
            </p:cNvPr>
            <p:cNvGrpSpPr/>
            <p:nvPr/>
          </p:nvGrpSpPr>
          <p:grpSpPr>
            <a:xfrm>
              <a:off x="1391256" y="1856892"/>
              <a:ext cx="2088049" cy="1883944"/>
              <a:chOff x="1391256" y="1856892"/>
              <a:chExt cx="2088049" cy="1883944"/>
            </a:xfrm>
          </p:grpSpPr>
          <p:grpSp>
            <p:nvGrpSpPr>
              <p:cNvPr id="85" name="Group 403">
                <a:extLst>
                  <a:ext uri="{FF2B5EF4-FFF2-40B4-BE49-F238E27FC236}">
                    <a16:creationId xmlns:a16="http://schemas.microsoft.com/office/drawing/2014/main" id="{9B9B859E-861F-62AA-E326-F320C92D1703}"/>
                  </a:ext>
                </a:extLst>
              </p:cNvPr>
              <p:cNvGrpSpPr>
                <a:grpSpLocks/>
              </p:cNvGrpSpPr>
              <p:nvPr/>
            </p:nvGrpSpPr>
            <p:grpSpPr bwMode="auto">
              <a:xfrm>
                <a:off x="1741782" y="2204252"/>
                <a:ext cx="451636" cy="385409"/>
                <a:chOff x="2751" y="1851"/>
                <a:chExt cx="462" cy="478"/>
              </a:xfrm>
            </p:grpSpPr>
            <p:pic>
              <p:nvPicPr>
                <p:cNvPr id="86" name="Picture 364" descr="iphone_stylized_small">
                  <a:extLst>
                    <a:ext uri="{FF2B5EF4-FFF2-40B4-BE49-F238E27FC236}">
                      <a16:creationId xmlns:a16="http://schemas.microsoft.com/office/drawing/2014/main" id="{D23718B9-6CC4-D141-F152-49C717B0F0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7" name="Picture 402" descr="antenna_radiation_stylized">
                  <a:extLst>
                    <a:ext uri="{FF2B5EF4-FFF2-40B4-BE49-F238E27FC236}">
                      <a16:creationId xmlns:a16="http://schemas.microsoft.com/office/drawing/2014/main" id="{B671BE65-B98B-9FBD-5B89-CBC77B7FEF8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8" name="Group 356">
                <a:extLst>
                  <a:ext uri="{FF2B5EF4-FFF2-40B4-BE49-F238E27FC236}">
                    <a16:creationId xmlns:a16="http://schemas.microsoft.com/office/drawing/2014/main" id="{71D2B46A-FCF6-6AEB-05CE-6F7BF81AE3D2}"/>
                  </a:ext>
                </a:extLst>
              </p:cNvPr>
              <p:cNvGrpSpPr>
                <a:grpSpLocks/>
              </p:cNvGrpSpPr>
              <p:nvPr/>
            </p:nvGrpSpPr>
            <p:grpSpPr bwMode="auto">
              <a:xfrm>
                <a:off x="2762235" y="3291600"/>
                <a:ext cx="325068" cy="331553"/>
                <a:chOff x="313" y="1497"/>
                <a:chExt cx="1152" cy="1014"/>
              </a:xfrm>
            </p:grpSpPr>
            <p:pic>
              <p:nvPicPr>
                <p:cNvPr id="89" name="Picture 354" descr="laptop_stylized_small">
                  <a:extLst>
                    <a:ext uri="{FF2B5EF4-FFF2-40B4-BE49-F238E27FC236}">
                      <a16:creationId xmlns:a16="http://schemas.microsoft.com/office/drawing/2014/main" id="{12FA9ABE-113C-F7A7-DE50-3974887EA6F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1" name="Picture 355" descr="antenna_stylized">
                  <a:extLst>
                    <a:ext uri="{FF2B5EF4-FFF2-40B4-BE49-F238E27FC236}">
                      <a16:creationId xmlns:a16="http://schemas.microsoft.com/office/drawing/2014/main" id="{31C947CD-DCEB-6890-1C1C-15C02CFA2F0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2" name="Group 403">
                <a:extLst>
                  <a:ext uri="{FF2B5EF4-FFF2-40B4-BE49-F238E27FC236}">
                    <a16:creationId xmlns:a16="http://schemas.microsoft.com/office/drawing/2014/main" id="{19D72C5E-1C3A-B5A0-C6BF-ABFE9DBC5C3E}"/>
                  </a:ext>
                </a:extLst>
              </p:cNvPr>
              <p:cNvGrpSpPr>
                <a:grpSpLocks/>
              </p:cNvGrpSpPr>
              <p:nvPr/>
            </p:nvGrpSpPr>
            <p:grpSpPr bwMode="auto">
              <a:xfrm>
                <a:off x="2052123" y="3355427"/>
                <a:ext cx="451636" cy="385409"/>
                <a:chOff x="2751" y="1851"/>
                <a:chExt cx="462" cy="478"/>
              </a:xfrm>
            </p:grpSpPr>
            <p:pic>
              <p:nvPicPr>
                <p:cNvPr id="93" name="Picture 364" descr="iphone_stylized_small">
                  <a:extLst>
                    <a:ext uri="{FF2B5EF4-FFF2-40B4-BE49-F238E27FC236}">
                      <a16:creationId xmlns:a16="http://schemas.microsoft.com/office/drawing/2014/main" id="{6E692181-534E-B124-319F-8AFBBCEF1B9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4" name="Picture 402" descr="antenna_radiation_stylized">
                  <a:extLst>
                    <a:ext uri="{FF2B5EF4-FFF2-40B4-BE49-F238E27FC236}">
                      <a16:creationId xmlns:a16="http://schemas.microsoft.com/office/drawing/2014/main" id="{B815443E-3091-5381-9E41-77E356DB5A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98" name="Picture 97" descr="A black drone with white lines&#10;&#10;Description automatically generated">
                <a:extLst>
                  <a:ext uri="{FF2B5EF4-FFF2-40B4-BE49-F238E27FC236}">
                    <a16:creationId xmlns:a16="http://schemas.microsoft.com/office/drawing/2014/main" id="{D000C71F-4494-4EF0-F336-E97BDF7EA960}"/>
                  </a:ext>
                </a:extLst>
              </p:cNvPr>
              <p:cNvPicPr>
                <a:picLocks noChangeAspect="1"/>
              </p:cNvPicPr>
              <p:nvPr/>
            </p:nvPicPr>
            <p:blipFill>
              <a:blip r:embed="rId7"/>
              <a:stretch>
                <a:fillRect/>
              </a:stretch>
            </p:blipFill>
            <p:spPr>
              <a:xfrm>
                <a:off x="2193418" y="1856892"/>
                <a:ext cx="656527" cy="437685"/>
              </a:xfrm>
              <a:prstGeom prst="rect">
                <a:avLst/>
              </a:prstGeom>
            </p:spPr>
          </p:pic>
          <p:pic>
            <p:nvPicPr>
              <p:cNvPr id="99" name="Picture 98" descr="A car with an antenna&#10;&#10;Description automatically generated">
                <a:extLst>
                  <a:ext uri="{FF2B5EF4-FFF2-40B4-BE49-F238E27FC236}">
                    <a16:creationId xmlns:a16="http://schemas.microsoft.com/office/drawing/2014/main" id="{ED828B62-3EFE-583D-9368-186A6810E5B0}"/>
                  </a:ext>
                </a:extLst>
              </p:cNvPr>
              <p:cNvPicPr>
                <a:picLocks noChangeAspect="1"/>
              </p:cNvPicPr>
              <p:nvPr/>
            </p:nvPicPr>
            <p:blipFill>
              <a:blip r:embed="rId8"/>
              <a:stretch>
                <a:fillRect/>
              </a:stretch>
            </p:blipFill>
            <p:spPr>
              <a:xfrm>
                <a:off x="1391256" y="2903882"/>
                <a:ext cx="776896" cy="407221"/>
              </a:xfrm>
              <a:prstGeom prst="rect">
                <a:avLst/>
              </a:prstGeom>
            </p:spPr>
          </p:pic>
          <p:sp>
            <p:nvSpPr>
              <p:cNvPr id="100" name="TextBox 99">
                <a:extLst>
                  <a:ext uri="{FF2B5EF4-FFF2-40B4-BE49-F238E27FC236}">
                    <a16:creationId xmlns:a16="http://schemas.microsoft.com/office/drawing/2014/main" id="{C3514D23-1EF4-92EE-A341-C921C74C8239}"/>
                  </a:ext>
                </a:extLst>
              </p:cNvPr>
              <p:cNvSpPr txBox="1"/>
              <p:nvPr/>
            </p:nvSpPr>
            <p:spPr>
              <a:xfrm>
                <a:off x="2785586" y="3048891"/>
                <a:ext cx="678392" cy="243721"/>
              </a:xfrm>
              <a:prstGeom prst="rect">
                <a:avLst/>
              </a:prstGeom>
              <a:noFill/>
            </p:spPr>
            <p:txBody>
              <a:bodyPr wrap="none" rtlCol="0">
                <a:spAutoFit/>
              </a:bodyPr>
              <a:lstStyle/>
              <a:p>
                <a:pPr algn="r">
                  <a:lnSpc>
                    <a:spcPct val="80000"/>
                  </a:lnSpc>
                </a:pPr>
                <a:r>
                  <a:rPr lang="en-US" sz="1200" dirty="0" err="1">
                    <a:solidFill>
                      <a:prstClr val="black"/>
                    </a:solidFill>
                    <a:latin typeface="Calibri"/>
                  </a:rPr>
                  <a:t>gNodeB</a:t>
                </a:r>
                <a:endParaRPr lang="en-US" sz="1200" dirty="0">
                  <a:solidFill>
                    <a:prstClr val="black"/>
                  </a:solidFill>
                  <a:latin typeface="Calibri"/>
                </a:endParaRPr>
              </a:p>
            </p:txBody>
          </p:sp>
          <p:sp>
            <p:nvSpPr>
              <p:cNvPr id="101" name="TextBox 100">
                <a:extLst>
                  <a:ext uri="{FF2B5EF4-FFF2-40B4-BE49-F238E27FC236}">
                    <a16:creationId xmlns:a16="http://schemas.microsoft.com/office/drawing/2014/main" id="{41702D56-C15A-4E4F-D615-206EEBA1F185}"/>
                  </a:ext>
                </a:extLst>
              </p:cNvPr>
              <p:cNvSpPr txBox="1"/>
              <p:nvPr/>
            </p:nvSpPr>
            <p:spPr>
              <a:xfrm>
                <a:off x="1552870" y="2561861"/>
                <a:ext cx="637683" cy="310544"/>
              </a:xfrm>
              <a:prstGeom prst="rect">
                <a:avLst/>
              </a:prstGeom>
              <a:noFill/>
            </p:spPr>
            <p:txBody>
              <a:bodyPr wrap="none" rtlCol="0">
                <a:spAutoFit/>
              </a:bodyPr>
              <a:lstStyle/>
              <a:p>
                <a:pPr algn="ctr">
                  <a:lnSpc>
                    <a:spcPct val="80000"/>
                  </a:lnSpc>
                </a:pPr>
                <a:r>
                  <a:rPr lang="en-US" sz="1200" dirty="0" err="1">
                    <a:solidFill>
                      <a:prstClr val="black"/>
                    </a:solidFill>
                    <a:latin typeface="Calibri"/>
                  </a:rPr>
                  <a:t>Dispositivo</a:t>
                </a:r>
                <a:endParaRPr lang="en-US" sz="1200" dirty="0">
                  <a:solidFill>
                    <a:prstClr val="black"/>
                  </a:solidFill>
                  <a:latin typeface="Calibri"/>
                </a:endParaRPr>
              </a:p>
              <a:p>
                <a:pPr algn="ctr">
                  <a:lnSpc>
                    <a:spcPct val="80000"/>
                  </a:lnSpc>
                </a:pPr>
                <a:r>
                  <a:rPr lang="en-US" sz="1200" dirty="0">
                    <a:solidFill>
                      <a:prstClr val="black"/>
                    </a:solidFill>
                    <a:latin typeface="Calibri"/>
                  </a:rPr>
                  <a:t>de </a:t>
                </a:r>
                <a:r>
                  <a:rPr lang="en-US" sz="1200" dirty="0" err="1">
                    <a:solidFill>
                      <a:prstClr val="black"/>
                    </a:solidFill>
                    <a:latin typeface="Calibri"/>
                  </a:rPr>
                  <a:t>usuário</a:t>
                </a:r>
                <a:endParaRPr lang="en-US" sz="1200" dirty="0">
                  <a:solidFill>
                    <a:prstClr val="black"/>
                  </a:solidFill>
                  <a:latin typeface="Calibri"/>
                </a:endParaRPr>
              </a:p>
            </p:txBody>
          </p:sp>
          <p:grpSp>
            <p:nvGrpSpPr>
              <p:cNvPr id="103" name="Group 102">
                <a:extLst>
                  <a:ext uri="{FF2B5EF4-FFF2-40B4-BE49-F238E27FC236}">
                    <a16:creationId xmlns:a16="http://schemas.microsoft.com/office/drawing/2014/main" id="{18042D77-1E06-1DC1-4EA9-9968E82E6011}"/>
                  </a:ext>
                </a:extLst>
              </p:cNvPr>
              <p:cNvGrpSpPr/>
              <p:nvPr/>
            </p:nvGrpSpPr>
            <p:grpSpPr>
              <a:xfrm>
                <a:off x="2784447" y="2040192"/>
                <a:ext cx="694858" cy="1046469"/>
                <a:chOff x="5889335" y="1598309"/>
                <a:chExt cx="694858" cy="1046469"/>
              </a:xfrm>
            </p:grpSpPr>
            <p:grpSp>
              <p:nvGrpSpPr>
                <p:cNvPr id="104" name="Group 817">
                  <a:extLst>
                    <a:ext uri="{FF2B5EF4-FFF2-40B4-BE49-F238E27FC236}">
                      <a16:creationId xmlns:a16="http://schemas.microsoft.com/office/drawing/2014/main" id="{F562AEA9-23A2-F58D-37B5-B9D94F7CC527}"/>
                    </a:ext>
                  </a:extLst>
                </p:cNvPr>
                <p:cNvGrpSpPr>
                  <a:grpSpLocks/>
                </p:cNvGrpSpPr>
                <p:nvPr/>
              </p:nvGrpSpPr>
              <p:grpSpPr bwMode="auto">
                <a:xfrm>
                  <a:off x="5971949" y="1598309"/>
                  <a:ext cx="466245" cy="434369"/>
                  <a:chOff x="2920" y="1424"/>
                  <a:chExt cx="326" cy="320"/>
                </a:xfrm>
              </p:grpSpPr>
              <p:sp>
                <p:nvSpPr>
                  <p:cNvPr id="123" name="Oval 818">
                    <a:extLst>
                      <a:ext uri="{FF2B5EF4-FFF2-40B4-BE49-F238E27FC236}">
                        <a16:creationId xmlns:a16="http://schemas.microsoft.com/office/drawing/2014/main" id="{D5A6EF7F-DA5D-273D-BE09-58C9B0ADD4E3}"/>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24" name="Group 819">
                    <a:extLst>
                      <a:ext uri="{FF2B5EF4-FFF2-40B4-BE49-F238E27FC236}">
                        <a16:creationId xmlns:a16="http://schemas.microsoft.com/office/drawing/2014/main" id="{33B804E3-E51E-45DC-BCEC-D902E3639F8E}"/>
                      </a:ext>
                    </a:extLst>
                  </p:cNvPr>
                  <p:cNvGrpSpPr>
                    <a:grpSpLocks/>
                  </p:cNvGrpSpPr>
                  <p:nvPr/>
                </p:nvGrpSpPr>
                <p:grpSpPr bwMode="auto">
                  <a:xfrm>
                    <a:off x="2949" y="1424"/>
                    <a:ext cx="265" cy="280"/>
                    <a:chOff x="2949" y="1424"/>
                    <a:chExt cx="265" cy="280"/>
                  </a:xfrm>
                </p:grpSpPr>
                <p:sp>
                  <p:nvSpPr>
                    <p:cNvPr id="126" name="Oval 820">
                      <a:extLst>
                        <a:ext uri="{FF2B5EF4-FFF2-40B4-BE49-F238E27FC236}">
                          <a16:creationId xmlns:a16="http://schemas.microsoft.com/office/drawing/2014/main" id="{B46F371D-8740-C584-E962-2C4EA09CE56A}"/>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27" name="Oval 821">
                      <a:extLst>
                        <a:ext uri="{FF2B5EF4-FFF2-40B4-BE49-F238E27FC236}">
                          <a16:creationId xmlns:a16="http://schemas.microsoft.com/office/drawing/2014/main" id="{B02A3F06-33AE-B57B-E371-92C312015AF3}"/>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21" name="Oval 822">
                      <a:extLst>
                        <a:ext uri="{FF2B5EF4-FFF2-40B4-BE49-F238E27FC236}">
                          <a16:creationId xmlns:a16="http://schemas.microsoft.com/office/drawing/2014/main" id="{328C4CBE-3F2F-B47F-B271-4CAD43868A11}"/>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23" name="Oval 823">
                      <a:extLst>
                        <a:ext uri="{FF2B5EF4-FFF2-40B4-BE49-F238E27FC236}">
                          <a16:creationId xmlns:a16="http://schemas.microsoft.com/office/drawing/2014/main" id="{C4C9D060-4D83-CD37-1CA5-B53F772D88A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24" name="Freeform 824">
                      <a:extLst>
                        <a:ext uri="{FF2B5EF4-FFF2-40B4-BE49-F238E27FC236}">
                          <a16:creationId xmlns:a16="http://schemas.microsoft.com/office/drawing/2014/main" id="{21637709-8DAB-8065-26C3-6BAB00AC8176}"/>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125" name="Freeform 825">
                    <a:extLst>
                      <a:ext uri="{FF2B5EF4-FFF2-40B4-BE49-F238E27FC236}">
                        <a16:creationId xmlns:a16="http://schemas.microsoft.com/office/drawing/2014/main" id="{3DF02299-CF7A-D5ED-6235-EF1B0A4FF9D2}"/>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105" name="Group 104">
                  <a:extLst>
                    <a:ext uri="{FF2B5EF4-FFF2-40B4-BE49-F238E27FC236}">
                      <a16:creationId xmlns:a16="http://schemas.microsoft.com/office/drawing/2014/main" id="{4883A307-93C7-E05F-410B-BFD7F6139052}"/>
                    </a:ext>
                  </a:extLst>
                </p:cNvPr>
                <p:cNvGrpSpPr/>
                <p:nvPr/>
              </p:nvGrpSpPr>
              <p:grpSpPr>
                <a:xfrm>
                  <a:off x="5988685" y="1818858"/>
                  <a:ext cx="437474" cy="596272"/>
                  <a:chOff x="3585986" y="1924272"/>
                  <a:chExt cx="468358" cy="1018983"/>
                </a:xfrm>
              </p:grpSpPr>
              <p:sp>
                <p:nvSpPr>
                  <p:cNvPr id="119" name="Rectangle 118">
                    <a:extLst>
                      <a:ext uri="{FF2B5EF4-FFF2-40B4-BE49-F238E27FC236}">
                        <a16:creationId xmlns:a16="http://schemas.microsoft.com/office/drawing/2014/main" id="{27B62DA9-1C5F-F686-D5A4-E94151A3887C}"/>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476536D3-9E00-E9D2-05B5-81315BCD770B}"/>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BF7A293A-DFEC-1F70-0E10-678F1AA55823}"/>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a:extLst>
                      <a:ext uri="{FF2B5EF4-FFF2-40B4-BE49-F238E27FC236}">
                        <a16:creationId xmlns:a16="http://schemas.microsoft.com/office/drawing/2014/main" id="{B1749D1F-FEDC-FC11-29FC-0F69A52BA858}"/>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6" name="Group 105">
                  <a:extLst>
                    <a:ext uri="{FF2B5EF4-FFF2-40B4-BE49-F238E27FC236}">
                      <a16:creationId xmlns:a16="http://schemas.microsoft.com/office/drawing/2014/main" id="{34D34458-6704-06C4-00D3-5F98E1170C4D}"/>
                    </a:ext>
                  </a:extLst>
                </p:cNvPr>
                <p:cNvGrpSpPr/>
                <p:nvPr/>
              </p:nvGrpSpPr>
              <p:grpSpPr>
                <a:xfrm>
                  <a:off x="5889335" y="2048021"/>
                  <a:ext cx="694858" cy="596757"/>
                  <a:chOff x="2913744" y="2211770"/>
                  <a:chExt cx="694858" cy="596757"/>
                </a:xfrm>
              </p:grpSpPr>
              <p:grpSp>
                <p:nvGrpSpPr>
                  <p:cNvPr id="107" name="Group 106">
                    <a:extLst>
                      <a:ext uri="{FF2B5EF4-FFF2-40B4-BE49-F238E27FC236}">
                        <a16:creationId xmlns:a16="http://schemas.microsoft.com/office/drawing/2014/main" id="{EE814325-A4E6-4B19-5A28-C393C2C0A6E6}"/>
                      </a:ext>
                    </a:extLst>
                  </p:cNvPr>
                  <p:cNvGrpSpPr/>
                  <p:nvPr/>
                </p:nvGrpSpPr>
                <p:grpSpPr>
                  <a:xfrm>
                    <a:off x="2913744" y="2416607"/>
                    <a:ext cx="694858" cy="391920"/>
                    <a:chOff x="340314" y="959725"/>
                    <a:chExt cx="710987" cy="333816"/>
                  </a:xfrm>
                </p:grpSpPr>
                <p:sp>
                  <p:nvSpPr>
                    <p:cNvPr id="109" name="Oval 108">
                      <a:extLst>
                        <a:ext uri="{FF2B5EF4-FFF2-40B4-BE49-F238E27FC236}">
                          <a16:creationId xmlns:a16="http://schemas.microsoft.com/office/drawing/2014/main" id="{58704871-1415-B48B-7250-60E1F810DCC0}"/>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13EDC4F0-B30C-99C0-2F07-BA1814C11A42}"/>
                        </a:ext>
                      </a:extLst>
                    </p:cNvPr>
                    <p:cNvGrpSpPr/>
                    <p:nvPr/>
                  </p:nvGrpSpPr>
                  <p:grpSpPr>
                    <a:xfrm>
                      <a:off x="519850" y="1126797"/>
                      <a:ext cx="319417" cy="141293"/>
                      <a:chOff x="7493876" y="2774731"/>
                      <a:chExt cx="1481958" cy="894622"/>
                    </a:xfrm>
                  </p:grpSpPr>
                  <p:sp>
                    <p:nvSpPr>
                      <p:cNvPr id="112" name="Freeform 111">
                        <a:extLst>
                          <a:ext uri="{FF2B5EF4-FFF2-40B4-BE49-F238E27FC236}">
                            <a16:creationId xmlns:a16="http://schemas.microsoft.com/office/drawing/2014/main" id="{92955520-E565-0C59-2FD9-2241C17E61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13" name="Oval 112">
                        <a:extLst>
                          <a:ext uri="{FF2B5EF4-FFF2-40B4-BE49-F238E27FC236}">
                            <a16:creationId xmlns:a16="http://schemas.microsoft.com/office/drawing/2014/main" id="{00648FBA-E122-2A7A-150A-1144623D244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14" name="Group 113">
                        <a:extLst>
                          <a:ext uri="{FF2B5EF4-FFF2-40B4-BE49-F238E27FC236}">
                            <a16:creationId xmlns:a16="http://schemas.microsoft.com/office/drawing/2014/main" id="{0CE788FA-DFD4-E880-59B3-77EB92EC4D39}"/>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05C33C92-EC75-A9D9-BE11-729717B26E6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FF2018C3-A38D-025A-7AB4-6873F258244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D7FFF214-CC21-7A64-3043-7EAF817E2AD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CC145933-C213-D028-F816-26ECB848DB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11" name="Can 110">
                      <a:extLst>
                        <a:ext uri="{FF2B5EF4-FFF2-40B4-BE49-F238E27FC236}">
                          <a16:creationId xmlns:a16="http://schemas.microsoft.com/office/drawing/2014/main" id="{F9542DAE-995A-8D0C-6FDC-945C58219DCD}"/>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08" name="Picture 107" descr="A screen shot of a computer&#10;&#10;Description automatically generated">
                    <a:extLst>
                      <a:ext uri="{FF2B5EF4-FFF2-40B4-BE49-F238E27FC236}">
                        <a16:creationId xmlns:a16="http://schemas.microsoft.com/office/drawing/2014/main" id="{C39EECD7-3ABA-3763-386C-AF41CA80FB69}"/>
                      </a:ext>
                    </a:extLst>
                  </p:cNvPr>
                  <p:cNvPicPr>
                    <a:picLocks noChangeAspect="1"/>
                  </p:cNvPicPr>
                  <p:nvPr/>
                </p:nvPicPr>
                <p:blipFill>
                  <a:blip r:embed="rId9"/>
                  <a:stretch>
                    <a:fillRect/>
                  </a:stretch>
                </p:blipFill>
                <p:spPr>
                  <a:xfrm>
                    <a:off x="2939352" y="2211770"/>
                    <a:ext cx="249527" cy="465445"/>
                  </a:xfrm>
                  <a:prstGeom prst="rect">
                    <a:avLst/>
                  </a:prstGeom>
                </p:spPr>
              </p:pic>
            </p:grpSp>
          </p:grpSp>
        </p:grpSp>
      </p:grpSp>
      <p:grpSp>
        <p:nvGrpSpPr>
          <p:cNvPr id="530" name="Group 529">
            <a:extLst>
              <a:ext uri="{FF2B5EF4-FFF2-40B4-BE49-F238E27FC236}">
                <a16:creationId xmlns:a16="http://schemas.microsoft.com/office/drawing/2014/main" id="{3B97EB98-4DCC-6532-FE7F-E86480AF7835}"/>
              </a:ext>
            </a:extLst>
          </p:cNvPr>
          <p:cNvGrpSpPr/>
          <p:nvPr/>
        </p:nvGrpSpPr>
        <p:grpSpPr>
          <a:xfrm>
            <a:off x="1613823" y="4580384"/>
            <a:ext cx="1430450" cy="1025302"/>
            <a:chOff x="342047" y="413395"/>
            <a:chExt cx="2472266" cy="2058912"/>
          </a:xfrm>
        </p:grpSpPr>
        <p:sp>
          <p:nvSpPr>
            <p:cNvPr id="534" name="Oval 23">
              <a:extLst>
                <a:ext uri="{FF2B5EF4-FFF2-40B4-BE49-F238E27FC236}">
                  <a16:creationId xmlns:a16="http://schemas.microsoft.com/office/drawing/2014/main" id="{D4CA4625-FCC6-F195-D693-0D5E2E07BC0F}"/>
                </a:ext>
              </a:extLst>
            </p:cNvPr>
            <p:cNvSpPr>
              <a:spLocks noChangeArrowheads="1"/>
            </p:cNvSpPr>
            <p:nvPr/>
          </p:nvSpPr>
          <p:spPr bwMode="auto">
            <a:xfrm>
              <a:off x="342047" y="413395"/>
              <a:ext cx="2472266" cy="2058912"/>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535" name="Group 403">
              <a:extLst>
                <a:ext uri="{FF2B5EF4-FFF2-40B4-BE49-F238E27FC236}">
                  <a16:creationId xmlns:a16="http://schemas.microsoft.com/office/drawing/2014/main" id="{BC0A6BC0-E624-CA22-0C5D-DFC07956E237}"/>
                </a:ext>
              </a:extLst>
            </p:cNvPr>
            <p:cNvGrpSpPr>
              <a:grpSpLocks/>
            </p:cNvGrpSpPr>
            <p:nvPr/>
          </p:nvGrpSpPr>
          <p:grpSpPr bwMode="auto">
            <a:xfrm>
              <a:off x="824161" y="828484"/>
              <a:ext cx="451636" cy="385409"/>
              <a:chOff x="2751" y="1851"/>
              <a:chExt cx="462" cy="478"/>
            </a:xfrm>
          </p:grpSpPr>
          <p:pic>
            <p:nvPicPr>
              <p:cNvPr id="572" name="Picture 364" descr="iphone_stylized_small">
                <a:extLst>
                  <a:ext uri="{FF2B5EF4-FFF2-40B4-BE49-F238E27FC236}">
                    <a16:creationId xmlns:a16="http://schemas.microsoft.com/office/drawing/2014/main" id="{2755EFC6-7825-5762-8DB2-A1F2E41AA2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3" name="Picture 402" descr="antenna_radiation_stylized">
                <a:extLst>
                  <a:ext uri="{FF2B5EF4-FFF2-40B4-BE49-F238E27FC236}">
                    <a16:creationId xmlns:a16="http://schemas.microsoft.com/office/drawing/2014/main" id="{01642564-5A98-B6CF-3154-0784A872C9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36" name="Group 356">
              <a:extLst>
                <a:ext uri="{FF2B5EF4-FFF2-40B4-BE49-F238E27FC236}">
                  <a16:creationId xmlns:a16="http://schemas.microsoft.com/office/drawing/2014/main" id="{3C71D9AD-63C6-62A4-21D9-8696E032EC9A}"/>
                </a:ext>
              </a:extLst>
            </p:cNvPr>
            <p:cNvGrpSpPr>
              <a:grpSpLocks/>
            </p:cNvGrpSpPr>
            <p:nvPr/>
          </p:nvGrpSpPr>
          <p:grpSpPr bwMode="auto">
            <a:xfrm>
              <a:off x="1844614" y="1915832"/>
              <a:ext cx="325068" cy="331553"/>
              <a:chOff x="313" y="1497"/>
              <a:chExt cx="1152" cy="1014"/>
            </a:xfrm>
          </p:grpSpPr>
          <p:pic>
            <p:nvPicPr>
              <p:cNvPr id="570" name="Picture 354" descr="laptop_stylized_small">
                <a:extLst>
                  <a:ext uri="{FF2B5EF4-FFF2-40B4-BE49-F238E27FC236}">
                    <a16:creationId xmlns:a16="http://schemas.microsoft.com/office/drawing/2014/main" id="{72B0F359-A6ED-5E46-C04A-B0D28A2B69E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1" name="Picture 355" descr="antenna_stylized">
                <a:extLst>
                  <a:ext uri="{FF2B5EF4-FFF2-40B4-BE49-F238E27FC236}">
                    <a16:creationId xmlns:a16="http://schemas.microsoft.com/office/drawing/2014/main" id="{BEC3B381-F95D-F727-EEC6-AFC90C654E2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37" name="Group 403">
              <a:extLst>
                <a:ext uri="{FF2B5EF4-FFF2-40B4-BE49-F238E27FC236}">
                  <a16:creationId xmlns:a16="http://schemas.microsoft.com/office/drawing/2014/main" id="{7B10209E-50DD-DE7F-F3BE-F660D73C4BAE}"/>
                </a:ext>
              </a:extLst>
            </p:cNvPr>
            <p:cNvGrpSpPr>
              <a:grpSpLocks/>
            </p:cNvGrpSpPr>
            <p:nvPr/>
          </p:nvGrpSpPr>
          <p:grpSpPr bwMode="auto">
            <a:xfrm>
              <a:off x="1134502" y="1979659"/>
              <a:ext cx="451636" cy="385409"/>
              <a:chOff x="2751" y="1851"/>
              <a:chExt cx="462" cy="478"/>
            </a:xfrm>
          </p:grpSpPr>
          <p:pic>
            <p:nvPicPr>
              <p:cNvPr id="568" name="Picture 364" descr="iphone_stylized_small">
                <a:extLst>
                  <a:ext uri="{FF2B5EF4-FFF2-40B4-BE49-F238E27FC236}">
                    <a16:creationId xmlns:a16="http://schemas.microsoft.com/office/drawing/2014/main" id="{C027FE7B-DB67-E7FB-CCFE-B03B7667D0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69" name="Picture 402" descr="antenna_radiation_stylized">
                <a:extLst>
                  <a:ext uri="{FF2B5EF4-FFF2-40B4-BE49-F238E27FC236}">
                    <a16:creationId xmlns:a16="http://schemas.microsoft.com/office/drawing/2014/main" id="{D496EBEC-B6AA-BFA8-0AA3-1211C45E0B4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538" name="Picture 537" descr="A black drone with white lines&#10;&#10;Description automatically generated">
              <a:extLst>
                <a:ext uri="{FF2B5EF4-FFF2-40B4-BE49-F238E27FC236}">
                  <a16:creationId xmlns:a16="http://schemas.microsoft.com/office/drawing/2014/main" id="{C2186A06-694B-37D1-6F4B-B3AE324CDF95}"/>
                </a:ext>
              </a:extLst>
            </p:cNvPr>
            <p:cNvPicPr>
              <a:picLocks noChangeAspect="1"/>
            </p:cNvPicPr>
            <p:nvPr/>
          </p:nvPicPr>
          <p:blipFill>
            <a:blip r:embed="rId7"/>
            <a:stretch>
              <a:fillRect/>
            </a:stretch>
          </p:blipFill>
          <p:spPr>
            <a:xfrm>
              <a:off x="1275797" y="481124"/>
              <a:ext cx="656527" cy="437685"/>
            </a:xfrm>
            <a:prstGeom prst="rect">
              <a:avLst/>
            </a:prstGeom>
          </p:spPr>
        </p:pic>
        <p:pic>
          <p:nvPicPr>
            <p:cNvPr id="539" name="Picture 538" descr="A car with an antenna&#10;&#10;Description automatically generated">
              <a:extLst>
                <a:ext uri="{FF2B5EF4-FFF2-40B4-BE49-F238E27FC236}">
                  <a16:creationId xmlns:a16="http://schemas.microsoft.com/office/drawing/2014/main" id="{0A29BD39-5C58-C993-9848-71ED491925C3}"/>
                </a:ext>
              </a:extLst>
            </p:cNvPr>
            <p:cNvPicPr>
              <a:picLocks noChangeAspect="1"/>
            </p:cNvPicPr>
            <p:nvPr/>
          </p:nvPicPr>
          <p:blipFill>
            <a:blip r:embed="rId8"/>
            <a:stretch>
              <a:fillRect/>
            </a:stretch>
          </p:blipFill>
          <p:spPr>
            <a:xfrm>
              <a:off x="473635" y="1528114"/>
              <a:ext cx="776896" cy="407221"/>
            </a:xfrm>
            <a:prstGeom prst="rect">
              <a:avLst/>
            </a:prstGeom>
          </p:spPr>
        </p:pic>
        <p:grpSp>
          <p:nvGrpSpPr>
            <p:cNvPr id="540" name="Group 539">
              <a:extLst>
                <a:ext uri="{FF2B5EF4-FFF2-40B4-BE49-F238E27FC236}">
                  <a16:creationId xmlns:a16="http://schemas.microsoft.com/office/drawing/2014/main" id="{784A5BBA-73AD-13F5-B534-B6C590B8D5BE}"/>
                </a:ext>
              </a:extLst>
            </p:cNvPr>
            <p:cNvGrpSpPr/>
            <p:nvPr/>
          </p:nvGrpSpPr>
          <p:grpSpPr>
            <a:xfrm>
              <a:off x="1866826" y="664424"/>
              <a:ext cx="694858" cy="1046469"/>
              <a:chOff x="5889335" y="1598309"/>
              <a:chExt cx="694858" cy="1046469"/>
            </a:xfrm>
          </p:grpSpPr>
          <p:grpSp>
            <p:nvGrpSpPr>
              <p:cNvPr id="541" name="Group 817">
                <a:extLst>
                  <a:ext uri="{FF2B5EF4-FFF2-40B4-BE49-F238E27FC236}">
                    <a16:creationId xmlns:a16="http://schemas.microsoft.com/office/drawing/2014/main" id="{886CAFE3-C02B-B708-6E0A-1866BB61F067}"/>
                  </a:ext>
                </a:extLst>
              </p:cNvPr>
              <p:cNvGrpSpPr>
                <a:grpSpLocks/>
              </p:cNvGrpSpPr>
              <p:nvPr/>
            </p:nvGrpSpPr>
            <p:grpSpPr bwMode="auto">
              <a:xfrm>
                <a:off x="5971949" y="1598309"/>
                <a:ext cx="466245" cy="434369"/>
                <a:chOff x="2920" y="1424"/>
                <a:chExt cx="326" cy="320"/>
              </a:xfrm>
            </p:grpSpPr>
            <p:sp>
              <p:nvSpPr>
                <p:cNvPr id="560" name="Oval 818">
                  <a:extLst>
                    <a:ext uri="{FF2B5EF4-FFF2-40B4-BE49-F238E27FC236}">
                      <a16:creationId xmlns:a16="http://schemas.microsoft.com/office/drawing/2014/main" id="{7D7195FA-F11C-24D6-2CA0-BA3411C7557F}"/>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61" name="Group 819">
                  <a:extLst>
                    <a:ext uri="{FF2B5EF4-FFF2-40B4-BE49-F238E27FC236}">
                      <a16:creationId xmlns:a16="http://schemas.microsoft.com/office/drawing/2014/main" id="{E4EE9F41-2D28-C313-6B03-12E1E31C5867}"/>
                    </a:ext>
                  </a:extLst>
                </p:cNvPr>
                <p:cNvGrpSpPr>
                  <a:grpSpLocks/>
                </p:cNvGrpSpPr>
                <p:nvPr/>
              </p:nvGrpSpPr>
              <p:grpSpPr bwMode="auto">
                <a:xfrm>
                  <a:off x="2949" y="1424"/>
                  <a:ext cx="265" cy="280"/>
                  <a:chOff x="2949" y="1424"/>
                  <a:chExt cx="265" cy="280"/>
                </a:xfrm>
              </p:grpSpPr>
              <p:sp>
                <p:nvSpPr>
                  <p:cNvPr id="563" name="Oval 820">
                    <a:extLst>
                      <a:ext uri="{FF2B5EF4-FFF2-40B4-BE49-F238E27FC236}">
                        <a16:creationId xmlns:a16="http://schemas.microsoft.com/office/drawing/2014/main" id="{738221E4-ABA2-3F30-CA7D-7330200299F8}"/>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4" name="Oval 821">
                    <a:extLst>
                      <a:ext uri="{FF2B5EF4-FFF2-40B4-BE49-F238E27FC236}">
                        <a16:creationId xmlns:a16="http://schemas.microsoft.com/office/drawing/2014/main" id="{52B86BBC-6905-00A1-BF38-6138E040F96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5" name="Oval 822">
                    <a:extLst>
                      <a:ext uri="{FF2B5EF4-FFF2-40B4-BE49-F238E27FC236}">
                        <a16:creationId xmlns:a16="http://schemas.microsoft.com/office/drawing/2014/main" id="{A8C2BE05-18A1-8756-F3D7-8170CE8C6F4B}"/>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6" name="Oval 823">
                    <a:extLst>
                      <a:ext uri="{FF2B5EF4-FFF2-40B4-BE49-F238E27FC236}">
                        <a16:creationId xmlns:a16="http://schemas.microsoft.com/office/drawing/2014/main" id="{F0BA626B-9175-5EE7-3787-35966CA3CD13}"/>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7" name="Freeform 824">
                    <a:extLst>
                      <a:ext uri="{FF2B5EF4-FFF2-40B4-BE49-F238E27FC236}">
                        <a16:creationId xmlns:a16="http://schemas.microsoft.com/office/drawing/2014/main" id="{3323E66A-8972-CB71-746F-5C73E3768D3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562" name="Freeform 825">
                  <a:extLst>
                    <a:ext uri="{FF2B5EF4-FFF2-40B4-BE49-F238E27FC236}">
                      <a16:creationId xmlns:a16="http://schemas.microsoft.com/office/drawing/2014/main" id="{71650D49-9C91-FFE3-ACBB-D1AF12E0A08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542" name="Group 541">
                <a:extLst>
                  <a:ext uri="{FF2B5EF4-FFF2-40B4-BE49-F238E27FC236}">
                    <a16:creationId xmlns:a16="http://schemas.microsoft.com/office/drawing/2014/main" id="{D1F8800B-1DDE-9CCD-105D-6D3465ECE6E5}"/>
                  </a:ext>
                </a:extLst>
              </p:cNvPr>
              <p:cNvGrpSpPr/>
              <p:nvPr/>
            </p:nvGrpSpPr>
            <p:grpSpPr>
              <a:xfrm>
                <a:off x="5988685" y="1818858"/>
                <a:ext cx="437474" cy="596272"/>
                <a:chOff x="3585986" y="1924272"/>
                <a:chExt cx="468358" cy="1018983"/>
              </a:xfrm>
            </p:grpSpPr>
            <p:sp>
              <p:nvSpPr>
                <p:cNvPr id="556" name="Rectangle 555">
                  <a:extLst>
                    <a:ext uri="{FF2B5EF4-FFF2-40B4-BE49-F238E27FC236}">
                      <a16:creationId xmlns:a16="http://schemas.microsoft.com/office/drawing/2014/main" id="{981DBA56-AD20-021F-FA19-4F925EE58406}"/>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Rectangle 556">
                  <a:extLst>
                    <a:ext uri="{FF2B5EF4-FFF2-40B4-BE49-F238E27FC236}">
                      <a16:creationId xmlns:a16="http://schemas.microsoft.com/office/drawing/2014/main" id="{FF779C3A-BC4A-B055-1F92-7A2DC52179F3}"/>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8" name="Rectangle 557">
                  <a:extLst>
                    <a:ext uri="{FF2B5EF4-FFF2-40B4-BE49-F238E27FC236}">
                      <a16:creationId xmlns:a16="http://schemas.microsoft.com/office/drawing/2014/main" id="{3FCC76EE-E351-5A79-D96D-FA8E7BED9F03}"/>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Rectangle 558">
                  <a:extLst>
                    <a:ext uri="{FF2B5EF4-FFF2-40B4-BE49-F238E27FC236}">
                      <a16:creationId xmlns:a16="http://schemas.microsoft.com/office/drawing/2014/main" id="{33150811-7FA7-6D65-C186-F54028450504}"/>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3" name="Group 542">
                <a:extLst>
                  <a:ext uri="{FF2B5EF4-FFF2-40B4-BE49-F238E27FC236}">
                    <a16:creationId xmlns:a16="http://schemas.microsoft.com/office/drawing/2014/main" id="{474C5E12-87E0-0989-90AA-06D4EABB345C}"/>
                  </a:ext>
                </a:extLst>
              </p:cNvPr>
              <p:cNvGrpSpPr/>
              <p:nvPr/>
            </p:nvGrpSpPr>
            <p:grpSpPr>
              <a:xfrm>
                <a:off x="5889335" y="2048021"/>
                <a:ext cx="694858" cy="596757"/>
                <a:chOff x="2913744" y="2211770"/>
                <a:chExt cx="694858" cy="596757"/>
              </a:xfrm>
            </p:grpSpPr>
            <p:grpSp>
              <p:nvGrpSpPr>
                <p:cNvPr id="544" name="Group 543">
                  <a:extLst>
                    <a:ext uri="{FF2B5EF4-FFF2-40B4-BE49-F238E27FC236}">
                      <a16:creationId xmlns:a16="http://schemas.microsoft.com/office/drawing/2014/main" id="{7F86E084-77C2-064E-1C31-8545877751B5}"/>
                    </a:ext>
                  </a:extLst>
                </p:cNvPr>
                <p:cNvGrpSpPr/>
                <p:nvPr/>
              </p:nvGrpSpPr>
              <p:grpSpPr>
                <a:xfrm>
                  <a:off x="2913744" y="2416607"/>
                  <a:ext cx="694858" cy="391920"/>
                  <a:chOff x="340314" y="959725"/>
                  <a:chExt cx="710987" cy="333816"/>
                </a:xfrm>
              </p:grpSpPr>
              <p:sp>
                <p:nvSpPr>
                  <p:cNvPr id="546" name="Oval 545">
                    <a:extLst>
                      <a:ext uri="{FF2B5EF4-FFF2-40B4-BE49-F238E27FC236}">
                        <a16:creationId xmlns:a16="http://schemas.microsoft.com/office/drawing/2014/main" id="{1E0D0B92-B649-FA4D-A411-E377916E9DEE}"/>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49F9E2AC-331C-BB66-1374-3A2B8B54852F}"/>
                      </a:ext>
                    </a:extLst>
                  </p:cNvPr>
                  <p:cNvGrpSpPr/>
                  <p:nvPr/>
                </p:nvGrpSpPr>
                <p:grpSpPr>
                  <a:xfrm>
                    <a:off x="519850" y="1126797"/>
                    <a:ext cx="319417" cy="141293"/>
                    <a:chOff x="7493876" y="2774731"/>
                    <a:chExt cx="1481958" cy="894622"/>
                  </a:xfrm>
                </p:grpSpPr>
                <p:sp>
                  <p:nvSpPr>
                    <p:cNvPr id="549" name="Freeform 548">
                      <a:extLst>
                        <a:ext uri="{FF2B5EF4-FFF2-40B4-BE49-F238E27FC236}">
                          <a16:creationId xmlns:a16="http://schemas.microsoft.com/office/drawing/2014/main" id="{C38C0260-8B66-449E-6F9F-B60E68EC4B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550" name="Oval 549">
                      <a:extLst>
                        <a:ext uri="{FF2B5EF4-FFF2-40B4-BE49-F238E27FC236}">
                          <a16:creationId xmlns:a16="http://schemas.microsoft.com/office/drawing/2014/main" id="{55D12E48-7F6A-4F30-6867-A25384DD5E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551" name="Group 550">
                      <a:extLst>
                        <a:ext uri="{FF2B5EF4-FFF2-40B4-BE49-F238E27FC236}">
                          <a16:creationId xmlns:a16="http://schemas.microsoft.com/office/drawing/2014/main" id="{6131F694-A0FB-E613-692B-C105EA80835B}"/>
                        </a:ext>
                      </a:extLst>
                    </p:cNvPr>
                    <p:cNvGrpSpPr/>
                    <p:nvPr/>
                  </p:nvGrpSpPr>
                  <p:grpSpPr>
                    <a:xfrm>
                      <a:off x="7713663" y="2848339"/>
                      <a:ext cx="1042107" cy="425543"/>
                      <a:chOff x="7786941" y="2884917"/>
                      <a:chExt cx="897649" cy="353919"/>
                    </a:xfrm>
                  </p:grpSpPr>
                  <p:sp>
                    <p:nvSpPr>
                      <p:cNvPr id="552" name="Freeform 551">
                        <a:extLst>
                          <a:ext uri="{FF2B5EF4-FFF2-40B4-BE49-F238E27FC236}">
                            <a16:creationId xmlns:a16="http://schemas.microsoft.com/office/drawing/2014/main" id="{B4F8AB1C-796D-6E0B-2BF2-327137B4194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02D60991-26A6-865B-B913-07AEC1BE1C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4" name="Freeform 553">
                        <a:extLst>
                          <a:ext uri="{FF2B5EF4-FFF2-40B4-BE49-F238E27FC236}">
                            <a16:creationId xmlns:a16="http://schemas.microsoft.com/office/drawing/2014/main" id="{6A36B5E3-8DB0-D42C-8C4C-DF748F6018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5" name="Freeform 554">
                        <a:extLst>
                          <a:ext uri="{FF2B5EF4-FFF2-40B4-BE49-F238E27FC236}">
                            <a16:creationId xmlns:a16="http://schemas.microsoft.com/office/drawing/2014/main" id="{334CDC5B-D8AB-34DF-FB80-A6AB417B56E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48" name="Can 547">
                    <a:extLst>
                      <a:ext uri="{FF2B5EF4-FFF2-40B4-BE49-F238E27FC236}">
                        <a16:creationId xmlns:a16="http://schemas.microsoft.com/office/drawing/2014/main" id="{82F39F63-2C47-AE74-FBE2-714DC44DE3E0}"/>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545" name="Picture 544" descr="A screen shot of a computer&#10;&#10;Description automatically generated">
                  <a:extLst>
                    <a:ext uri="{FF2B5EF4-FFF2-40B4-BE49-F238E27FC236}">
                      <a16:creationId xmlns:a16="http://schemas.microsoft.com/office/drawing/2014/main" id="{7336438B-9C7A-888C-58C5-2384DF05AD7C}"/>
                    </a:ext>
                  </a:extLst>
                </p:cNvPr>
                <p:cNvPicPr>
                  <a:picLocks noChangeAspect="1"/>
                </p:cNvPicPr>
                <p:nvPr/>
              </p:nvPicPr>
              <p:blipFill>
                <a:blip r:embed="rId9"/>
                <a:stretch>
                  <a:fillRect/>
                </a:stretch>
              </p:blipFill>
              <p:spPr>
                <a:xfrm>
                  <a:off x="2939352" y="2211770"/>
                  <a:ext cx="249527" cy="465445"/>
                </a:xfrm>
                <a:prstGeom prst="rect">
                  <a:avLst/>
                </a:prstGeom>
              </p:spPr>
            </p:pic>
          </p:grpSp>
        </p:grpSp>
      </p:grpSp>
      <p:grpSp>
        <p:nvGrpSpPr>
          <p:cNvPr id="574" name="Group 573">
            <a:extLst>
              <a:ext uri="{FF2B5EF4-FFF2-40B4-BE49-F238E27FC236}">
                <a16:creationId xmlns:a16="http://schemas.microsoft.com/office/drawing/2014/main" id="{3004FE59-BC81-7174-DAA2-DA00CA88769D}"/>
              </a:ext>
            </a:extLst>
          </p:cNvPr>
          <p:cNvGrpSpPr/>
          <p:nvPr/>
        </p:nvGrpSpPr>
        <p:grpSpPr>
          <a:xfrm>
            <a:off x="5251477" y="3929322"/>
            <a:ext cx="355312" cy="162065"/>
            <a:chOff x="7493876" y="2774731"/>
            <a:chExt cx="1481958" cy="894622"/>
          </a:xfrm>
        </p:grpSpPr>
        <p:sp>
          <p:nvSpPr>
            <p:cNvPr id="575" name="Freeform 574">
              <a:extLst>
                <a:ext uri="{FF2B5EF4-FFF2-40B4-BE49-F238E27FC236}">
                  <a16:creationId xmlns:a16="http://schemas.microsoft.com/office/drawing/2014/main" id="{378B663C-C744-D4CB-12EA-D1874245CFD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6" name="Oval 575">
              <a:extLst>
                <a:ext uri="{FF2B5EF4-FFF2-40B4-BE49-F238E27FC236}">
                  <a16:creationId xmlns:a16="http://schemas.microsoft.com/office/drawing/2014/main" id="{7DB13238-C2DF-AFF6-28C8-2D10F5B406E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7" name="Group 576">
              <a:extLst>
                <a:ext uri="{FF2B5EF4-FFF2-40B4-BE49-F238E27FC236}">
                  <a16:creationId xmlns:a16="http://schemas.microsoft.com/office/drawing/2014/main" id="{2EDDB8EC-BB64-E8DD-6E1D-6C97A3641BF0}"/>
                </a:ext>
              </a:extLst>
            </p:cNvPr>
            <p:cNvGrpSpPr/>
            <p:nvPr/>
          </p:nvGrpSpPr>
          <p:grpSpPr>
            <a:xfrm>
              <a:off x="7713663" y="2848339"/>
              <a:ext cx="1042107" cy="425543"/>
              <a:chOff x="7786941" y="2884917"/>
              <a:chExt cx="897649" cy="353919"/>
            </a:xfrm>
          </p:grpSpPr>
          <p:sp>
            <p:nvSpPr>
              <p:cNvPr id="580" name="Freeform 579">
                <a:extLst>
                  <a:ext uri="{FF2B5EF4-FFF2-40B4-BE49-F238E27FC236}">
                    <a16:creationId xmlns:a16="http://schemas.microsoft.com/office/drawing/2014/main" id="{B93B660D-2CB7-E2E5-4432-FAC1AE56114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A3F1A846-2348-E831-07FD-B523357B6D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A95A30C0-583E-B676-CCDB-790DCA88CB5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C88F4F4F-EAF3-5FF4-25BE-136F85574D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7" name="Group 636">
            <a:extLst>
              <a:ext uri="{FF2B5EF4-FFF2-40B4-BE49-F238E27FC236}">
                <a16:creationId xmlns:a16="http://schemas.microsoft.com/office/drawing/2014/main" id="{CE49CB86-3326-16AB-126C-8404C93AC116}"/>
              </a:ext>
            </a:extLst>
          </p:cNvPr>
          <p:cNvGrpSpPr/>
          <p:nvPr/>
        </p:nvGrpSpPr>
        <p:grpSpPr>
          <a:xfrm>
            <a:off x="4074841" y="3794345"/>
            <a:ext cx="355312" cy="162065"/>
            <a:chOff x="7493876" y="2774731"/>
            <a:chExt cx="1481958" cy="894622"/>
          </a:xfrm>
        </p:grpSpPr>
        <p:sp>
          <p:nvSpPr>
            <p:cNvPr id="638" name="Freeform 637">
              <a:extLst>
                <a:ext uri="{FF2B5EF4-FFF2-40B4-BE49-F238E27FC236}">
                  <a16:creationId xmlns:a16="http://schemas.microsoft.com/office/drawing/2014/main" id="{0B2B98E8-30B2-5BC8-7FB4-3098A674EA9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2" name="Oval 191">
              <a:extLst>
                <a:ext uri="{FF2B5EF4-FFF2-40B4-BE49-F238E27FC236}">
                  <a16:creationId xmlns:a16="http://schemas.microsoft.com/office/drawing/2014/main" id="{CA54A53D-DD6E-3157-B56E-F1DFE0279D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3" name="Group 192">
              <a:extLst>
                <a:ext uri="{FF2B5EF4-FFF2-40B4-BE49-F238E27FC236}">
                  <a16:creationId xmlns:a16="http://schemas.microsoft.com/office/drawing/2014/main" id="{EC4CB11F-ED7F-0AA7-D03F-ADE06EB81548}"/>
                </a:ext>
              </a:extLst>
            </p:cNvPr>
            <p:cNvGrpSpPr/>
            <p:nvPr/>
          </p:nvGrpSpPr>
          <p:grpSpPr>
            <a:xfrm>
              <a:off x="7713663" y="2848339"/>
              <a:ext cx="1042107" cy="425543"/>
              <a:chOff x="7786941" y="2884917"/>
              <a:chExt cx="897649" cy="353919"/>
            </a:xfrm>
          </p:grpSpPr>
          <p:sp>
            <p:nvSpPr>
              <p:cNvPr id="194" name="Freeform 193">
                <a:extLst>
                  <a:ext uri="{FF2B5EF4-FFF2-40B4-BE49-F238E27FC236}">
                    <a16:creationId xmlns:a16="http://schemas.microsoft.com/office/drawing/2014/main" id="{EFAC95CF-F95C-82F9-0AB3-384D3F24DD9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133882FC-1AD0-89E4-E35C-FEFBC407ED9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6" name="Freeform 195">
                <a:extLst>
                  <a:ext uri="{FF2B5EF4-FFF2-40B4-BE49-F238E27FC236}">
                    <a16:creationId xmlns:a16="http://schemas.microsoft.com/office/drawing/2014/main" id="{237168D0-512E-B9D1-6AEE-DF7C567FE4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7" name="Freeform 196">
                <a:extLst>
                  <a:ext uri="{FF2B5EF4-FFF2-40B4-BE49-F238E27FC236}">
                    <a16:creationId xmlns:a16="http://schemas.microsoft.com/office/drawing/2014/main" id="{A14F1D45-06D1-46BE-E86D-004FB85108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8" name="Group 197">
            <a:extLst>
              <a:ext uri="{FF2B5EF4-FFF2-40B4-BE49-F238E27FC236}">
                <a16:creationId xmlns:a16="http://schemas.microsoft.com/office/drawing/2014/main" id="{92E95904-1F47-20CC-4138-8C321688A804}"/>
              </a:ext>
            </a:extLst>
          </p:cNvPr>
          <p:cNvGrpSpPr/>
          <p:nvPr/>
        </p:nvGrpSpPr>
        <p:grpSpPr>
          <a:xfrm>
            <a:off x="6673850" y="3950717"/>
            <a:ext cx="355312" cy="162065"/>
            <a:chOff x="7493876" y="2774731"/>
            <a:chExt cx="1481958" cy="894622"/>
          </a:xfrm>
        </p:grpSpPr>
        <p:sp>
          <p:nvSpPr>
            <p:cNvPr id="199" name="Freeform 198">
              <a:extLst>
                <a:ext uri="{FF2B5EF4-FFF2-40B4-BE49-F238E27FC236}">
                  <a16:creationId xmlns:a16="http://schemas.microsoft.com/office/drawing/2014/main" id="{FCDB18CB-6B88-CCD5-4566-8FB23BAFA57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0" name="Oval 199">
              <a:extLst>
                <a:ext uri="{FF2B5EF4-FFF2-40B4-BE49-F238E27FC236}">
                  <a16:creationId xmlns:a16="http://schemas.microsoft.com/office/drawing/2014/main" id="{B9041EB9-109E-A78C-E2B2-237C81D062E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1" name="Group 200">
              <a:extLst>
                <a:ext uri="{FF2B5EF4-FFF2-40B4-BE49-F238E27FC236}">
                  <a16:creationId xmlns:a16="http://schemas.microsoft.com/office/drawing/2014/main" id="{8015577D-5903-390D-2244-4880C234E61D}"/>
                </a:ext>
              </a:extLst>
            </p:cNvPr>
            <p:cNvGrpSpPr/>
            <p:nvPr/>
          </p:nvGrpSpPr>
          <p:grpSpPr>
            <a:xfrm>
              <a:off x="7713663" y="2848339"/>
              <a:ext cx="1042107" cy="425543"/>
              <a:chOff x="7786941" y="2884917"/>
              <a:chExt cx="897649" cy="353919"/>
            </a:xfrm>
          </p:grpSpPr>
          <p:sp>
            <p:nvSpPr>
              <p:cNvPr id="202" name="Freeform 201">
                <a:extLst>
                  <a:ext uri="{FF2B5EF4-FFF2-40B4-BE49-F238E27FC236}">
                    <a16:creationId xmlns:a16="http://schemas.microsoft.com/office/drawing/2014/main" id="{B152DCF3-75E8-1F3D-9C53-6853EEDE6E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3" name="Freeform 202">
                <a:extLst>
                  <a:ext uri="{FF2B5EF4-FFF2-40B4-BE49-F238E27FC236}">
                    <a16:creationId xmlns:a16="http://schemas.microsoft.com/office/drawing/2014/main" id="{C2721F16-C231-ECD6-53EE-AF0767CE1B0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96A04178-7BC9-6C5D-1D80-E4E4853FA9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85A566AA-AD7F-CC0F-0E33-CDEF27CAF62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07" name="Freeform 206">
            <a:extLst>
              <a:ext uri="{FF2B5EF4-FFF2-40B4-BE49-F238E27FC236}">
                <a16:creationId xmlns:a16="http://schemas.microsoft.com/office/drawing/2014/main" id="{9C6E5627-ECC9-5FE5-788F-C3822AFC8CB6}"/>
              </a:ext>
            </a:extLst>
          </p:cNvPr>
          <p:cNvSpPr/>
          <p:nvPr/>
        </p:nvSpPr>
        <p:spPr>
          <a:xfrm>
            <a:off x="4102727" y="2545202"/>
            <a:ext cx="4006678" cy="603001"/>
          </a:xfrm>
          <a:custGeom>
            <a:avLst/>
            <a:gdLst>
              <a:gd name="connsiteX0" fmla="*/ 0 w 2365882"/>
              <a:gd name="connsiteY0" fmla="*/ 6798 h 628862"/>
              <a:gd name="connsiteX1" fmla="*/ 2365882 w 2365882"/>
              <a:gd name="connsiteY1" fmla="*/ 0 h 628862"/>
              <a:gd name="connsiteX2" fmla="*/ 1468479 w 2365882"/>
              <a:gd name="connsiteY2" fmla="*/ 594870 h 628862"/>
              <a:gd name="connsiteX3" fmla="*/ 686650 w 2365882"/>
              <a:gd name="connsiteY3" fmla="*/ 628862 h 628862"/>
              <a:gd name="connsiteX4" fmla="*/ 0 w 2365882"/>
              <a:gd name="connsiteY4" fmla="*/ 6798 h 628862"/>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3418375"/>
              <a:gd name="connsiteY0" fmla="*/ 21727 h 609799"/>
              <a:gd name="connsiteX1" fmla="*/ 3418375 w 3418375"/>
              <a:gd name="connsiteY1" fmla="*/ 0 h 609799"/>
              <a:gd name="connsiteX2" fmla="*/ 1468479 w 3418375"/>
              <a:gd name="connsiteY2" fmla="*/ 609799 h 609799"/>
              <a:gd name="connsiteX3" fmla="*/ 696848 w 3418375"/>
              <a:gd name="connsiteY3" fmla="*/ 609799 h 609799"/>
              <a:gd name="connsiteX4" fmla="*/ 0 w 3418375"/>
              <a:gd name="connsiteY4" fmla="*/ 21727 h 609799"/>
              <a:gd name="connsiteX0" fmla="*/ 0 w 3418375"/>
              <a:gd name="connsiteY0" fmla="*/ 21727 h 609799"/>
              <a:gd name="connsiteX1" fmla="*/ 3418375 w 3418375"/>
              <a:gd name="connsiteY1" fmla="*/ 0 h 609799"/>
              <a:gd name="connsiteX2" fmla="*/ 1468479 w 3418375"/>
              <a:gd name="connsiteY2" fmla="*/ 609799 h 609799"/>
              <a:gd name="connsiteX3" fmla="*/ 696848 w 3418375"/>
              <a:gd name="connsiteY3" fmla="*/ 609799 h 609799"/>
              <a:gd name="connsiteX4" fmla="*/ 0 w 3418375"/>
              <a:gd name="connsiteY4" fmla="*/ 21727 h 609799"/>
              <a:gd name="connsiteX0" fmla="*/ 0 w 3843851"/>
              <a:gd name="connsiteY0" fmla="*/ 6798 h 609799"/>
              <a:gd name="connsiteX1" fmla="*/ 3843851 w 3843851"/>
              <a:gd name="connsiteY1" fmla="*/ 0 h 609799"/>
              <a:gd name="connsiteX2" fmla="*/ 1893955 w 3843851"/>
              <a:gd name="connsiteY2" fmla="*/ 609799 h 609799"/>
              <a:gd name="connsiteX3" fmla="*/ 1122324 w 3843851"/>
              <a:gd name="connsiteY3" fmla="*/ 609799 h 609799"/>
              <a:gd name="connsiteX4" fmla="*/ 0 w 3843851"/>
              <a:gd name="connsiteY4" fmla="*/ 6798 h 609799"/>
              <a:gd name="connsiteX0" fmla="*/ 0 w 3843851"/>
              <a:gd name="connsiteY0" fmla="*/ 6798 h 609799"/>
              <a:gd name="connsiteX1" fmla="*/ 3843851 w 3843851"/>
              <a:gd name="connsiteY1" fmla="*/ 0 h 609799"/>
              <a:gd name="connsiteX2" fmla="*/ 1893955 w 3843851"/>
              <a:gd name="connsiteY2" fmla="*/ 609799 h 609799"/>
              <a:gd name="connsiteX3" fmla="*/ 1122324 w 3843851"/>
              <a:gd name="connsiteY3" fmla="*/ 609799 h 609799"/>
              <a:gd name="connsiteX4" fmla="*/ 0 w 3843851"/>
              <a:gd name="connsiteY4" fmla="*/ 6798 h 609799"/>
              <a:gd name="connsiteX0" fmla="*/ 0 w 3825190"/>
              <a:gd name="connsiteY0" fmla="*/ 0 h 603001"/>
              <a:gd name="connsiteX1" fmla="*/ 3825190 w 3825190"/>
              <a:gd name="connsiteY1" fmla="*/ 11863 h 603001"/>
              <a:gd name="connsiteX2" fmla="*/ 1893955 w 3825190"/>
              <a:gd name="connsiteY2" fmla="*/ 603001 h 603001"/>
              <a:gd name="connsiteX3" fmla="*/ 1122324 w 3825190"/>
              <a:gd name="connsiteY3" fmla="*/ 603001 h 603001"/>
              <a:gd name="connsiteX4" fmla="*/ 0 w 3825190"/>
              <a:gd name="connsiteY4" fmla="*/ 0 h 603001"/>
              <a:gd name="connsiteX0" fmla="*/ 0 w 3825190"/>
              <a:gd name="connsiteY0" fmla="*/ 0 h 603001"/>
              <a:gd name="connsiteX1" fmla="*/ 3825190 w 3825190"/>
              <a:gd name="connsiteY1" fmla="*/ 11863 h 603001"/>
              <a:gd name="connsiteX2" fmla="*/ 1893955 w 3825190"/>
              <a:gd name="connsiteY2" fmla="*/ 603001 h 603001"/>
              <a:gd name="connsiteX3" fmla="*/ 1122324 w 3825190"/>
              <a:gd name="connsiteY3" fmla="*/ 603001 h 603001"/>
              <a:gd name="connsiteX4" fmla="*/ 0 w 3825190"/>
              <a:gd name="connsiteY4" fmla="*/ 0 h 603001"/>
              <a:gd name="connsiteX0" fmla="*/ 0 w 3825190"/>
              <a:gd name="connsiteY0" fmla="*/ 0 h 603001"/>
              <a:gd name="connsiteX1" fmla="*/ 3825190 w 3825190"/>
              <a:gd name="connsiteY1" fmla="*/ 11863 h 603001"/>
              <a:gd name="connsiteX2" fmla="*/ 1893955 w 3825190"/>
              <a:gd name="connsiteY2" fmla="*/ 603001 h 603001"/>
              <a:gd name="connsiteX3" fmla="*/ 1122324 w 3825190"/>
              <a:gd name="connsiteY3" fmla="*/ 603001 h 603001"/>
              <a:gd name="connsiteX4" fmla="*/ 0 w 3825190"/>
              <a:gd name="connsiteY4" fmla="*/ 0 h 603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5190" h="603001">
                <a:moveTo>
                  <a:pt x="0" y="0"/>
                </a:moveTo>
                <a:lnTo>
                  <a:pt x="3825190" y="11863"/>
                </a:lnTo>
                <a:cubicBezTo>
                  <a:pt x="3047053" y="168098"/>
                  <a:pt x="2155697" y="306133"/>
                  <a:pt x="1893955" y="603001"/>
                </a:cubicBezTo>
                <a:lnTo>
                  <a:pt x="1122324" y="603001"/>
                </a:lnTo>
                <a:cubicBezTo>
                  <a:pt x="930832" y="376384"/>
                  <a:pt x="707623" y="214824"/>
                  <a:pt x="0" y="0"/>
                </a:cubicBezTo>
                <a:close/>
              </a:path>
            </a:pathLst>
          </a:custGeom>
          <a:gradFill>
            <a:gsLst>
              <a:gs pos="0">
                <a:schemeClr val="bg1"/>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0" name="Group 209">
            <a:extLst>
              <a:ext uri="{FF2B5EF4-FFF2-40B4-BE49-F238E27FC236}">
                <a16:creationId xmlns:a16="http://schemas.microsoft.com/office/drawing/2014/main" id="{18453873-E544-CF83-2166-E6890CF2CED9}"/>
              </a:ext>
            </a:extLst>
          </p:cNvPr>
          <p:cNvGrpSpPr/>
          <p:nvPr/>
        </p:nvGrpSpPr>
        <p:grpSpPr>
          <a:xfrm>
            <a:off x="5268795" y="2759158"/>
            <a:ext cx="787307" cy="784763"/>
            <a:chOff x="7931929" y="1048244"/>
            <a:chExt cx="787307" cy="784763"/>
          </a:xfrm>
        </p:grpSpPr>
        <p:sp>
          <p:nvSpPr>
            <p:cNvPr id="211" name="Freeform 210">
              <a:extLst>
                <a:ext uri="{FF2B5EF4-FFF2-40B4-BE49-F238E27FC236}">
                  <a16:creationId xmlns:a16="http://schemas.microsoft.com/office/drawing/2014/main" id="{3816A744-0318-E6CC-4D9F-4E92AFD4FC16}"/>
                </a:ext>
              </a:extLst>
            </p:cNvPr>
            <p:cNvSpPr/>
            <p:nvPr/>
          </p:nvSpPr>
          <p:spPr>
            <a:xfrm>
              <a:off x="8234379" y="1048244"/>
              <a:ext cx="475548" cy="78442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Freeform 211">
              <a:extLst>
                <a:ext uri="{FF2B5EF4-FFF2-40B4-BE49-F238E27FC236}">
                  <a16:creationId xmlns:a16="http://schemas.microsoft.com/office/drawing/2014/main" id="{24D4CBDB-AA08-57FF-EA29-0B98A94FC22A}"/>
                </a:ext>
              </a:extLst>
            </p:cNvPr>
            <p:cNvSpPr/>
            <p:nvPr/>
          </p:nvSpPr>
          <p:spPr>
            <a:xfrm>
              <a:off x="7931929" y="1249708"/>
              <a:ext cx="590335" cy="582956"/>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213" name="Straight Connector 212">
              <a:extLst>
                <a:ext uri="{FF2B5EF4-FFF2-40B4-BE49-F238E27FC236}">
                  <a16:creationId xmlns:a16="http://schemas.microsoft.com/office/drawing/2014/main" id="{3E6D925A-53CD-8B17-258A-EF3946BD3119}"/>
                </a:ext>
              </a:extLst>
            </p:cNvPr>
            <p:cNvCxnSpPr/>
            <p:nvPr/>
          </p:nvCxnSpPr>
          <p:spPr>
            <a:xfrm flipV="1">
              <a:off x="7993055" y="1378022"/>
              <a:ext cx="267616" cy="8703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4" name="Straight Connector 213">
              <a:extLst>
                <a:ext uri="{FF2B5EF4-FFF2-40B4-BE49-F238E27FC236}">
                  <a16:creationId xmlns:a16="http://schemas.microsoft.com/office/drawing/2014/main" id="{52B0903B-AE7A-3590-B1BC-95798CF9C464}"/>
                </a:ext>
              </a:extLst>
            </p:cNvPr>
            <p:cNvCxnSpPr/>
            <p:nvPr/>
          </p:nvCxnSpPr>
          <p:spPr>
            <a:xfrm>
              <a:off x="7992663" y="1762496"/>
              <a:ext cx="268008"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5" name="Straight Connector 214">
              <a:extLst>
                <a:ext uri="{FF2B5EF4-FFF2-40B4-BE49-F238E27FC236}">
                  <a16:creationId xmlns:a16="http://schemas.microsoft.com/office/drawing/2014/main" id="{FBEE12DB-EE14-77D7-01CF-12EA299CC09E}"/>
                </a:ext>
              </a:extLst>
            </p:cNvPr>
            <p:cNvCxnSpPr/>
            <p:nvPr/>
          </p:nvCxnSpPr>
          <p:spPr>
            <a:xfrm flipV="1">
              <a:off x="8609154" y="1185325"/>
              <a:ext cx="0" cy="551210"/>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216" name="Group 215">
              <a:extLst>
                <a:ext uri="{FF2B5EF4-FFF2-40B4-BE49-F238E27FC236}">
                  <a16:creationId xmlns:a16="http://schemas.microsoft.com/office/drawing/2014/main" id="{17F4C81E-0682-FEC2-C65C-8BECB14B4630}"/>
                </a:ext>
              </a:extLst>
            </p:cNvPr>
            <p:cNvGrpSpPr/>
            <p:nvPr/>
          </p:nvGrpSpPr>
          <p:grpSpPr>
            <a:xfrm>
              <a:off x="8193210" y="1386981"/>
              <a:ext cx="526026" cy="430095"/>
              <a:chOff x="5103720" y="2710261"/>
              <a:chExt cx="580342" cy="363041"/>
            </a:xfrm>
          </p:grpSpPr>
          <p:cxnSp>
            <p:nvCxnSpPr>
              <p:cNvPr id="230" name="Straight Connector 229">
                <a:extLst>
                  <a:ext uri="{FF2B5EF4-FFF2-40B4-BE49-F238E27FC236}">
                    <a16:creationId xmlns:a16="http://schemas.microsoft.com/office/drawing/2014/main" id="{121023B6-7FF1-453D-58B2-07E0ABC996BF}"/>
                  </a:ext>
                </a:extLst>
              </p:cNvPr>
              <p:cNvCxnSpPr/>
              <p:nvPr/>
            </p:nvCxnSpPr>
            <p:spPr>
              <a:xfrm>
                <a:off x="5103720" y="295709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31" name="Group 230">
                <a:extLst>
                  <a:ext uri="{FF2B5EF4-FFF2-40B4-BE49-F238E27FC236}">
                    <a16:creationId xmlns:a16="http://schemas.microsoft.com/office/drawing/2014/main" id="{A9CC74CF-CBA7-68B2-BB8F-57AD0477B1FD}"/>
                  </a:ext>
                </a:extLst>
              </p:cNvPr>
              <p:cNvGrpSpPr/>
              <p:nvPr/>
            </p:nvGrpSpPr>
            <p:grpSpPr>
              <a:xfrm>
                <a:off x="5338659" y="2710261"/>
                <a:ext cx="345403" cy="363041"/>
                <a:chOff x="5340524" y="2727977"/>
                <a:chExt cx="355597" cy="354928"/>
              </a:xfrm>
            </p:grpSpPr>
            <p:pic>
              <p:nvPicPr>
                <p:cNvPr id="232" name="Picture 231" descr="server_rack.png">
                  <a:extLst>
                    <a:ext uri="{FF2B5EF4-FFF2-40B4-BE49-F238E27FC236}">
                      <a16:creationId xmlns:a16="http://schemas.microsoft.com/office/drawing/2014/main" id="{4AC096ED-5A33-2208-33ED-C3C6F110FE25}"/>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5533348" y="2813386"/>
                  <a:ext cx="162773" cy="267072"/>
                </a:xfrm>
                <a:prstGeom prst="rect">
                  <a:avLst/>
                </a:prstGeom>
              </p:spPr>
            </p:pic>
            <p:pic>
              <p:nvPicPr>
                <p:cNvPr id="233" name="Picture 232" descr="server_rack.png">
                  <a:extLst>
                    <a:ext uri="{FF2B5EF4-FFF2-40B4-BE49-F238E27FC236}">
                      <a16:creationId xmlns:a16="http://schemas.microsoft.com/office/drawing/2014/main" id="{A080C888-7F66-6461-9D85-743BA4F937E2}"/>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5340524" y="2827248"/>
                  <a:ext cx="155816" cy="255657"/>
                </a:xfrm>
                <a:prstGeom prst="rect">
                  <a:avLst/>
                </a:prstGeom>
              </p:spPr>
            </p:pic>
            <p:pic>
              <p:nvPicPr>
                <p:cNvPr id="234" name="Picture 233" descr="server_rack.png">
                  <a:extLst>
                    <a:ext uri="{FF2B5EF4-FFF2-40B4-BE49-F238E27FC236}">
                      <a16:creationId xmlns:a16="http://schemas.microsoft.com/office/drawing/2014/main" id="{30F0043B-9F68-094D-6804-D4727512AAFD}"/>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5415195" y="2727977"/>
                  <a:ext cx="205522" cy="337212"/>
                </a:xfrm>
                <a:prstGeom prst="rect">
                  <a:avLst/>
                </a:prstGeom>
              </p:spPr>
            </p:pic>
          </p:grpSp>
        </p:grpSp>
        <p:cxnSp>
          <p:nvCxnSpPr>
            <p:cNvPr id="217" name="Straight Connector 216">
              <a:extLst>
                <a:ext uri="{FF2B5EF4-FFF2-40B4-BE49-F238E27FC236}">
                  <a16:creationId xmlns:a16="http://schemas.microsoft.com/office/drawing/2014/main" id="{AEEE15D5-3E9A-226B-E95F-B355590FE6AF}"/>
                </a:ext>
              </a:extLst>
            </p:cNvPr>
            <p:cNvCxnSpPr/>
            <p:nvPr/>
          </p:nvCxnSpPr>
          <p:spPr>
            <a:xfrm flipV="1">
              <a:off x="7997478" y="1599083"/>
              <a:ext cx="263193" cy="19846"/>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5736DF1B-6C5C-DB28-2364-BB5ED3E5C623}"/>
                </a:ext>
              </a:extLst>
            </p:cNvPr>
            <p:cNvCxnSpPr/>
            <p:nvPr/>
          </p:nvCxnSpPr>
          <p:spPr>
            <a:xfrm flipV="1">
              <a:off x="7997478" y="1478364"/>
              <a:ext cx="263193" cy="5734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grpSp>
          <p:nvGrpSpPr>
            <p:cNvPr id="219" name="Group 218">
              <a:extLst>
                <a:ext uri="{FF2B5EF4-FFF2-40B4-BE49-F238E27FC236}">
                  <a16:creationId xmlns:a16="http://schemas.microsoft.com/office/drawing/2014/main" id="{8AC0A266-20A2-7B0C-09B2-C42ABC2F6435}"/>
                </a:ext>
              </a:extLst>
            </p:cNvPr>
            <p:cNvGrpSpPr/>
            <p:nvPr/>
          </p:nvGrpSpPr>
          <p:grpSpPr>
            <a:xfrm>
              <a:off x="8023158" y="1649487"/>
              <a:ext cx="255728" cy="127629"/>
              <a:chOff x="8031847" y="1585112"/>
              <a:chExt cx="258386" cy="130948"/>
            </a:xfrm>
          </p:grpSpPr>
          <p:sp>
            <p:nvSpPr>
              <p:cNvPr id="223" name="Freeform 222">
                <a:extLst>
                  <a:ext uri="{FF2B5EF4-FFF2-40B4-BE49-F238E27FC236}">
                    <a16:creationId xmlns:a16="http://schemas.microsoft.com/office/drawing/2014/main" id="{DB9584B8-32CB-3CFD-5F72-327C7642C63E}"/>
                  </a:ext>
                </a:extLst>
              </p:cNvPr>
              <p:cNvSpPr/>
              <p:nvPr/>
            </p:nvSpPr>
            <p:spPr>
              <a:xfrm>
                <a:off x="8031847" y="1630439"/>
                <a:ext cx="258386" cy="85621"/>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24" name="Oval 223">
                <a:extLst>
                  <a:ext uri="{FF2B5EF4-FFF2-40B4-BE49-F238E27FC236}">
                    <a16:creationId xmlns:a16="http://schemas.microsoft.com/office/drawing/2014/main" id="{6E5E265E-CDB2-B92F-E309-A9158FF86412}"/>
                  </a:ext>
                </a:extLst>
              </p:cNvPr>
              <p:cNvSpPr/>
              <p:nvPr/>
            </p:nvSpPr>
            <p:spPr>
              <a:xfrm>
                <a:off x="8031996" y="1585112"/>
                <a:ext cx="258073" cy="84771"/>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25" name="Group 224">
                <a:extLst>
                  <a:ext uri="{FF2B5EF4-FFF2-40B4-BE49-F238E27FC236}">
                    <a16:creationId xmlns:a16="http://schemas.microsoft.com/office/drawing/2014/main" id="{48723B15-6BB7-2613-5E6B-42416CDC7839}"/>
                  </a:ext>
                </a:extLst>
              </p:cNvPr>
              <p:cNvGrpSpPr/>
              <p:nvPr/>
            </p:nvGrpSpPr>
            <p:grpSpPr>
              <a:xfrm>
                <a:off x="8070168" y="1595886"/>
                <a:ext cx="181696" cy="62287"/>
                <a:chOff x="7786941" y="2884917"/>
                <a:chExt cx="897649" cy="353919"/>
              </a:xfrm>
            </p:grpSpPr>
            <p:sp>
              <p:nvSpPr>
                <p:cNvPr id="226" name="Freeform 225">
                  <a:extLst>
                    <a:ext uri="{FF2B5EF4-FFF2-40B4-BE49-F238E27FC236}">
                      <a16:creationId xmlns:a16="http://schemas.microsoft.com/office/drawing/2014/main" id="{C1106BBF-AEBF-4741-12FD-BFC5614BF3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Freeform 226">
                  <a:extLst>
                    <a:ext uri="{FF2B5EF4-FFF2-40B4-BE49-F238E27FC236}">
                      <a16:creationId xmlns:a16="http://schemas.microsoft.com/office/drawing/2014/main" id="{C9B21381-8F57-13A9-4FCA-519A0A60C78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8" name="Freeform 227">
                  <a:extLst>
                    <a:ext uri="{FF2B5EF4-FFF2-40B4-BE49-F238E27FC236}">
                      <a16:creationId xmlns:a16="http://schemas.microsoft.com/office/drawing/2014/main" id="{2F274812-102C-DF7A-EA93-DBA433B7B1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Freeform 228">
                  <a:extLst>
                    <a:ext uri="{FF2B5EF4-FFF2-40B4-BE49-F238E27FC236}">
                      <a16:creationId xmlns:a16="http://schemas.microsoft.com/office/drawing/2014/main" id="{D7709E5E-D0F3-24FB-3A2B-8E94E0DCBCB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0" name="Can 219">
              <a:extLst>
                <a:ext uri="{FF2B5EF4-FFF2-40B4-BE49-F238E27FC236}">
                  <a16:creationId xmlns:a16="http://schemas.microsoft.com/office/drawing/2014/main" id="{80776881-8EE0-8B04-9965-120988E5E56D}"/>
                </a:ext>
              </a:extLst>
            </p:cNvPr>
            <p:cNvSpPr/>
            <p:nvPr/>
          </p:nvSpPr>
          <p:spPr>
            <a:xfrm>
              <a:off x="8309514" y="1475041"/>
              <a:ext cx="124055" cy="161289"/>
            </a:xfrm>
            <a:prstGeom prst="can">
              <a:avLst/>
            </a:prstGeom>
            <a:solidFill>
              <a:srgbClr val="0012A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 name="Straight Connector 220">
              <a:extLst>
                <a:ext uri="{FF2B5EF4-FFF2-40B4-BE49-F238E27FC236}">
                  <a16:creationId xmlns:a16="http://schemas.microsoft.com/office/drawing/2014/main" id="{B8C830AD-332B-D764-F4BC-0F7FD2F868F0}"/>
                </a:ext>
              </a:extLst>
            </p:cNvPr>
            <p:cNvCxnSpPr>
              <a:cxnSpLocks/>
              <a:endCxn id="220" idx="3"/>
            </p:cNvCxnSpPr>
            <p:nvPr/>
          </p:nvCxnSpPr>
          <p:spPr>
            <a:xfrm flipV="1">
              <a:off x="8371542" y="1636330"/>
              <a:ext cx="0" cy="3634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2" name="Straight Connector 221">
              <a:extLst>
                <a:ext uri="{FF2B5EF4-FFF2-40B4-BE49-F238E27FC236}">
                  <a16:creationId xmlns:a16="http://schemas.microsoft.com/office/drawing/2014/main" id="{D73C42DA-D30A-FAFB-F3C2-7883BF79E2B2}"/>
                </a:ext>
              </a:extLst>
            </p:cNvPr>
            <p:cNvCxnSpPr/>
            <p:nvPr/>
          </p:nvCxnSpPr>
          <p:spPr>
            <a:xfrm>
              <a:off x="8317605" y="1268077"/>
              <a:ext cx="0" cy="564930"/>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235" name="TextBox 234">
            <a:extLst>
              <a:ext uri="{FF2B5EF4-FFF2-40B4-BE49-F238E27FC236}">
                <a16:creationId xmlns:a16="http://schemas.microsoft.com/office/drawing/2014/main" id="{C180F1D2-0F10-32DE-E758-CBD001C0C8CA}"/>
              </a:ext>
            </a:extLst>
          </p:cNvPr>
          <p:cNvSpPr txBox="1"/>
          <p:nvPr/>
        </p:nvSpPr>
        <p:spPr>
          <a:xfrm>
            <a:off x="5025243" y="2476671"/>
            <a:ext cx="2195024" cy="307777"/>
          </a:xfrm>
          <a:prstGeom prst="rect">
            <a:avLst/>
          </a:prstGeom>
          <a:noFill/>
        </p:spPr>
        <p:txBody>
          <a:bodyPr wrap="none" rtlCol="0">
            <a:spAutoFit/>
          </a:bodyPr>
          <a:lstStyle/>
          <a:p>
            <a:r>
              <a:rPr lang="en-US" sz="1400" dirty="0" err="1">
                <a:solidFill>
                  <a:schemeClr val="bg1"/>
                </a:solidFill>
              </a:rPr>
              <a:t>Funções</a:t>
            </a:r>
            <a:r>
              <a:rPr lang="en-US" sz="1400" dirty="0">
                <a:solidFill>
                  <a:schemeClr val="bg1"/>
                </a:solidFill>
              </a:rPr>
              <a:t> do </a:t>
            </a:r>
            <a:r>
              <a:rPr lang="en-US" sz="1400" dirty="0" err="1">
                <a:solidFill>
                  <a:schemeClr val="bg1"/>
                </a:solidFill>
              </a:rPr>
              <a:t>Núcleo</a:t>
            </a:r>
            <a:r>
              <a:rPr lang="en-US" sz="1400" dirty="0">
                <a:solidFill>
                  <a:schemeClr val="bg1"/>
                </a:solidFill>
              </a:rPr>
              <a:t> da Rede</a:t>
            </a:r>
          </a:p>
        </p:txBody>
      </p:sp>
      <p:pic>
        <p:nvPicPr>
          <p:cNvPr id="236" name="Picture 235">
            <a:extLst>
              <a:ext uri="{FF2B5EF4-FFF2-40B4-BE49-F238E27FC236}">
                <a16:creationId xmlns:a16="http://schemas.microsoft.com/office/drawing/2014/main" id="{46204E1D-A9F3-9F83-41EA-526928B24658}"/>
              </a:ext>
            </a:extLst>
          </p:cNvPr>
          <p:cNvPicPr>
            <a:picLocks noChangeAspect="1"/>
          </p:cNvPicPr>
          <p:nvPr/>
        </p:nvPicPr>
        <p:blipFill>
          <a:blip r:embed="rId12"/>
          <a:stretch>
            <a:fillRect/>
          </a:stretch>
        </p:blipFill>
        <p:spPr>
          <a:xfrm>
            <a:off x="3973567" y="1552083"/>
            <a:ext cx="4244865" cy="1008057"/>
          </a:xfrm>
          <a:prstGeom prst="rect">
            <a:avLst/>
          </a:prstGeom>
        </p:spPr>
      </p:pic>
      <p:cxnSp>
        <p:nvCxnSpPr>
          <p:cNvPr id="44" name="Straight Connector 43">
            <a:extLst>
              <a:ext uri="{FF2B5EF4-FFF2-40B4-BE49-F238E27FC236}">
                <a16:creationId xmlns:a16="http://schemas.microsoft.com/office/drawing/2014/main" id="{D5559D08-5E83-F279-154B-B2BE203E59D0}"/>
              </a:ext>
            </a:extLst>
          </p:cNvPr>
          <p:cNvCxnSpPr>
            <a:cxnSpLocks/>
            <a:stCxn id="192" idx="3"/>
          </p:cNvCxnSpPr>
          <p:nvPr/>
        </p:nvCxnSpPr>
        <p:spPr>
          <a:xfrm flipH="1" flipV="1">
            <a:off x="3177347" y="3384661"/>
            <a:ext cx="949670" cy="49923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5" name="Slide Number Placeholder 4">
            <a:extLst>
              <a:ext uri="{FF2B5EF4-FFF2-40B4-BE49-F238E27FC236}">
                <a16:creationId xmlns:a16="http://schemas.microsoft.com/office/drawing/2014/main" id="{AA5047BC-2A6C-211F-56ED-74C56A6917B8}"/>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77</a:t>
            </a:fld>
            <a:endParaRPr lang="en-US" dirty="0"/>
          </a:p>
        </p:txBody>
      </p:sp>
    </p:spTree>
    <p:extLst>
      <p:ext uri="{BB962C8B-B14F-4D97-AF65-F5344CB8AC3E}">
        <p14:creationId xmlns:p14="http://schemas.microsoft.com/office/powerpoint/2010/main" val="8197156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F5D9FB-CFBE-EE9C-1A37-E900381264B3}"/>
            </a:ext>
          </a:extLst>
        </p:cNvPr>
        <p:cNvGrpSpPr/>
        <p:nvPr/>
      </p:nvGrpSpPr>
      <p:grpSpPr>
        <a:xfrm>
          <a:off x="0" y="0"/>
          <a:ext cx="0" cy="0"/>
          <a:chOff x="0" y="0"/>
          <a:chExt cx="0" cy="0"/>
        </a:xfrm>
      </p:grpSpPr>
      <p:sp>
        <p:nvSpPr>
          <p:cNvPr id="208" name="Rectangle 3">
            <a:extLst>
              <a:ext uri="{FF2B5EF4-FFF2-40B4-BE49-F238E27FC236}">
                <a16:creationId xmlns:a16="http://schemas.microsoft.com/office/drawing/2014/main" id="{FEEED05A-B039-F0C8-0221-708F2651D8C5}"/>
              </a:ext>
            </a:extLst>
          </p:cNvPr>
          <p:cNvSpPr>
            <a:spLocks noChangeArrowheads="1"/>
          </p:cNvSpPr>
          <p:nvPr/>
        </p:nvSpPr>
        <p:spPr bwMode="auto">
          <a:xfrm>
            <a:off x="622595" y="234534"/>
            <a:ext cx="11986500" cy="1207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5G Radio Access Network (RAN)</a:t>
            </a:r>
            <a:endParaRPr lang="en-US" altLang="en-US" sz="5400" b="1" dirty="0">
              <a:solidFill>
                <a:srgbClr val="C00000"/>
              </a:solidFill>
              <a:latin typeface="+mj-lt"/>
            </a:endParaRPr>
          </a:p>
        </p:txBody>
      </p:sp>
      <p:grpSp>
        <p:nvGrpSpPr>
          <p:cNvPr id="240" name="Group 239">
            <a:extLst>
              <a:ext uri="{FF2B5EF4-FFF2-40B4-BE49-F238E27FC236}">
                <a16:creationId xmlns:a16="http://schemas.microsoft.com/office/drawing/2014/main" id="{A59AF867-4035-CF14-166A-C81F36E23CC0}"/>
              </a:ext>
            </a:extLst>
          </p:cNvPr>
          <p:cNvGrpSpPr/>
          <p:nvPr/>
        </p:nvGrpSpPr>
        <p:grpSpPr>
          <a:xfrm>
            <a:off x="393399" y="1894807"/>
            <a:ext cx="3373346" cy="2595761"/>
            <a:chOff x="1257503" y="1789163"/>
            <a:chExt cx="2474431" cy="2058912"/>
          </a:xfrm>
        </p:grpSpPr>
        <p:sp>
          <p:nvSpPr>
            <p:cNvPr id="7" name="Oval 23">
              <a:extLst>
                <a:ext uri="{FF2B5EF4-FFF2-40B4-BE49-F238E27FC236}">
                  <a16:creationId xmlns:a16="http://schemas.microsoft.com/office/drawing/2014/main" id="{EC80480C-E11D-9757-FD00-FC0DA44ED532}"/>
                </a:ext>
              </a:extLst>
            </p:cNvPr>
            <p:cNvSpPr>
              <a:spLocks noChangeArrowheads="1"/>
            </p:cNvSpPr>
            <p:nvPr/>
          </p:nvSpPr>
          <p:spPr bwMode="auto">
            <a:xfrm>
              <a:off x="1259668" y="1789163"/>
              <a:ext cx="2472266" cy="2058912"/>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239" name="Group 238">
              <a:extLst>
                <a:ext uri="{FF2B5EF4-FFF2-40B4-BE49-F238E27FC236}">
                  <a16:creationId xmlns:a16="http://schemas.microsoft.com/office/drawing/2014/main" id="{67A0A5CC-8F48-743F-7E57-C76B5BF89E64}"/>
                </a:ext>
              </a:extLst>
            </p:cNvPr>
            <p:cNvGrpSpPr/>
            <p:nvPr/>
          </p:nvGrpSpPr>
          <p:grpSpPr>
            <a:xfrm>
              <a:off x="1257503" y="1856892"/>
              <a:ext cx="2221802" cy="1883944"/>
              <a:chOff x="1257503" y="1856892"/>
              <a:chExt cx="2221802" cy="1883944"/>
            </a:xfrm>
          </p:grpSpPr>
          <p:grpSp>
            <p:nvGrpSpPr>
              <p:cNvPr id="85" name="Group 403">
                <a:extLst>
                  <a:ext uri="{FF2B5EF4-FFF2-40B4-BE49-F238E27FC236}">
                    <a16:creationId xmlns:a16="http://schemas.microsoft.com/office/drawing/2014/main" id="{BBA1B581-156B-A384-FE22-107C249104CD}"/>
                  </a:ext>
                </a:extLst>
              </p:cNvPr>
              <p:cNvGrpSpPr>
                <a:grpSpLocks/>
              </p:cNvGrpSpPr>
              <p:nvPr/>
            </p:nvGrpSpPr>
            <p:grpSpPr bwMode="auto">
              <a:xfrm>
                <a:off x="1741782" y="2204252"/>
                <a:ext cx="451636" cy="385409"/>
                <a:chOff x="2751" y="1851"/>
                <a:chExt cx="462" cy="478"/>
              </a:xfrm>
            </p:grpSpPr>
            <p:pic>
              <p:nvPicPr>
                <p:cNvPr id="86" name="Picture 364" descr="iphone_stylized_small">
                  <a:extLst>
                    <a:ext uri="{FF2B5EF4-FFF2-40B4-BE49-F238E27FC236}">
                      <a16:creationId xmlns:a16="http://schemas.microsoft.com/office/drawing/2014/main" id="{D8689DC5-EC64-3CBC-65FF-2E53FFBA49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87" name="Picture 402" descr="antenna_radiation_stylized">
                  <a:extLst>
                    <a:ext uri="{FF2B5EF4-FFF2-40B4-BE49-F238E27FC236}">
                      <a16:creationId xmlns:a16="http://schemas.microsoft.com/office/drawing/2014/main" id="{E521F151-16AC-CF19-E7EB-974B83B3728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8" name="Group 356">
                <a:extLst>
                  <a:ext uri="{FF2B5EF4-FFF2-40B4-BE49-F238E27FC236}">
                    <a16:creationId xmlns:a16="http://schemas.microsoft.com/office/drawing/2014/main" id="{109D560B-005E-60D9-A554-4569B4EBCA3B}"/>
                  </a:ext>
                </a:extLst>
              </p:cNvPr>
              <p:cNvGrpSpPr>
                <a:grpSpLocks/>
              </p:cNvGrpSpPr>
              <p:nvPr/>
            </p:nvGrpSpPr>
            <p:grpSpPr bwMode="auto">
              <a:xfrm>
                <a:off x="2762235" y="3291600"/>
                <a:ext cx="325068" cy="331553"/>
                <a:chOff x="313" y="1497"/>
                <a:chExt cx="1152" cy="1014"/>
              </a:xfrm>
            </p:grpSpPr>
            <p:pic>
              <p:nvPicPr>
                <p:cNvPr id="89" name="Picture 354" descr="laptop_stylized_small">
                  <a:extLst>
                    <a:ext uri="{FF2B5EF4-FFF2-40B4-BE49-F238E27FC236}">
                      <a16:creationId xmlns:a16="http://schemas.microsoft.com/office/drawing/2014/main" id="{DB451E5F-7756-BC49-A167-4E2DB6F85AD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1" name="Picture 355" descr="antenna_stylized">
                  <a:extLst>
                    <a:ext uri="{FF2B5EF4-FFF2-40B4-BE49-F238E27FC236}">
                      <a16:creationId xmlns:a16="http://schemas.microsoft.com/office/drawing/2014/main" id="{061CFEDB-B6B9-0645-51C5-D776A2B5405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92" name="Group 403">
                <a:extLst>
                  <a:ext uri="{FF2B5EF4-FFF2-40B4-BE49-F238E27FC236}">
                    <a16:creationId xmlns:a16="http://schemas.microsoft.com/office/drawing/2014/main" id="{EC4CB920-316C-F13A-9ED0-663AB60B2833}"/>
                  </a:ext>
                </a:extLst>
              </p:cNvPr>
              <p:cNvGrpSpPr>
                <a:grpSpLocks/>
              </p:cNvGrpSpPr>
              <p:nvPr/>
            </p:nvGrpSpPr>
            <p:grpSpPr bwMode="auto">
              <a:xfrm>
                <a:off x="2052123" y="3355427"/>
                <a:ext cx="451636" cy="385409"/>
                <a:chOff x="2751" y="1851"/>
                <a:chExt cx="462" cy="478"/>
              </a:xfrm>
            </p:grpSpPr>
            <p:pic>
              <p:nvPicPr>
                <p:cNvPr id="93" name="Picture 364" descr="iphone_stylized_small">
                  <a:extLst>
                    <a:ext uri="{FF2B5EF4-FFF2-40B4-BE49-F238E27FC236}">
                      <a16:creationId xmlns:a16="http://schemas.microsoft.com/office/drawing/2014/main" id="{82DA3238-828E-DEF5-B97C-DAD884D633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4" name="Picture 402" descr="antenna_radiation_stylized">
                  <a:extLst>
                    <a:ext uri="{FF2B5EF4-FFF2-40B4-BE49-F238E27FC236}">
                      <a16:creationId xmlns:a16="http://schemas.microsoft.com/office/drawing/2014/main" id="{231BAA9E-88FC-A66E-7B7A-9F504510F3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pic>
            <p:nvPicPr>
              <p:cNvPr id="98" name="Picture 97" descr="A black drone with white lines&#10;&#10;Description automatically generated">
                <a:extLst>
                  <a:ext uri="{FF2B5EF4-FFF2-40B4-BE49-F238E27FC236}">
                    <a16:creationId xmlns:a16="http://schemas.microsoft.com/office/drawing/2014/main" id="{6DB78FAD-3152-0239-9559-373048D7C61C}"/>
                  </a:ext>
                </a:extLst>
              </p:cNvPr>
              <p:cNvPicPr>
                <a:picLocks noChangeAspect="1"/>
              </p:cNvPicPr>
              <p:nvPr/>
            </p:nvPicPr>
            <p:blipFill>
              <a:blip r:embed="rId7"/>
              <a:stretch>
                <a:fillRect/>
              </a:stretch>
            </p:blipFill>
            <p:spPr>
              <a:xfrm>
                <a:off x="2193418" y="1856892"/>
                <a:ext cx="656527" cy="437685"/>
              </a:xfrm>
              <a:prstGeom prst="rect">
                <a:avLst/>
              </a:prstGeom>
            </p:spPr>
          </p:pic>
          <p:pic>
            <p:nvPicPr>
              <p:cNvPr id="99" name="Picture 98" descr="A car with an antenna&#10;&#10;Description automatically generated">
                <a:extLst>
                  <a:ext uri="{FF2B5EF4-FFF2-40B4-BE49-F238E27FC236}">
                    <a16:creationId xmlns:a16="http://schemas.microsoft.com/office/drawing/2014/main" id="{E09C73E3-3141-D65E-0626-055596595508}"/>
                  </a:ext>
                </a:extLst>
              </p:cNvPr>
              <p:cNvPicPr>
                <a:picLocks noChangeAspect="1"/>
              </p:cNvPicPr>
              <p:nvPr/>
            </p:nvPicPr>
            <p:blipFill>
              <a:blip r:embed="rId8"/>
              <a:stretch>
                <a:fillRect/>
              </a:stretch>
            </p:blipFill>
            <p:spPr>
              <a:xfrm>
                <a:off x="1391256" y="2903882"/>
                <a:ext cx="776896" cy="407221"/>
              </a:xfrm>
              <a:prstGeom prst="rect">
                <a:avLst/>
              </a:prstGeom>
            </p:spPr>
          </p:pic>
          <p:sp>
            <p:nvSpPr>
              <p:cNvPr id="100" name="TextBox 99">
                <a:extLst>
                  <a:ext uri="{FF2B5EF4-FFF2-40B4-BE49-F238E27FC236}">
                    <a16:creationId xmlns:a16="http://schemas.microsoft.com/office/drawing/2014/main" id="{BFD34F48-D9F0-B1FF-3A5B-21C383EAC8F0}"/>
                  </a:ext>
                </a:extLst>
              </p:cNvPr>
              <p:cNvSpPr txBox="1"/>
              <p:nvPr/>
            </p:nvSpPr>
            <p:spPr>
              <a:xfrm>
                <a:off x="2785586" y="3048891"/>
                <a:ext cx="678392" cy="243721"/>
              </a:xfrm>
              <a:prstGeom prst="rect">
                <a:avLst/>
              </a:prstGeom>
              <a:noFill/>
            </p:spPr>
            <p:txBody>
              <a:bodyPr wrap="none" rtlCol="0">
                <a:spAutoFit/>
              </a:bodyPr>
              <a:lstStyle/>
              <a:p>
                <a:pPr algn="r">
                  <a:lnSpc>
                    <a:spcPct val="80000"/>
                  </a:lnSpc>
                </a:pPr>
                <a:r>
                  <a:rPr lang="en-US" sz="1200" dirty="0" err="1">
                    <a:solidFill>
                      <a:prstClr val="black"/>
                    </a:solidFill>
                    <a:latin typeface="Calibri"/>
                  </a:rPr>
                  <a:t>gNodeB</a:t>
                </a:r>
                <a:endParaRPr lang="en-US" sz="1200" dirty="0">
                  <a:solidFill>
                    <a:prstClr val="black"/>
                  </a:solidFill>
                  <a:latin typeface="Calibri"/>
                </a:endParaRPr>
              </a:p>
            </p:txBody>
          </p:sp>
          <p:sp>
            <p:nvSpPr>
              <p:cNvPr id="101" name="TextBox 100">
                <a:extLst>
                  <a:ext uri="{FF2B5EF4-FFF2-40B4-BE49-F238E27FC236}">
                    <a16:creationId xmlns:a16="http://schemas.microsoft.com/office/drawing/2014/main" id="{51FF4729-9F61-78C4-51E1-FB309ECCA5EF}"/>
                  </a:ext>
                </a:extLst>
              </p:cNvPr>
              <p:cNvSpPr txBox="1"/>
              <p:nvPr/>
            </p:nvSpPr>
            <p:spPr>
              <a:xfrm>
                <a:off x="1257503" y="2561861"/>
                <a:ext cx="1228413" cy="391454"/>
              </a:xfrm>
              <a:prstGeom prst="rect">
                <a:avLst/>
              </a:prstGeom>
              <a:noFill/>
            </p:spPr>
            <p:txBody>
              <a:bodyPr wrap="none" rtlCol="0">
                <a:spAutoFit/>
              </a:bodyPr>
              <a:lstStyle/>
              <a:p>
                <a:pPr algn="ctr">
                  <a:lnSpc>
                    <a:spcPct val="80000"/>
                  </a:lnSpc>
                </a:pPr>
                <a:r>
                  <a:rPr lang="en-US" sz="1200" dirty="0">
                    <a:solidFill>
                      <a:prstClr val="black"/>
                    </a:solidFill>
                    <a:latin typeface="Calibri"/>
                  </a:rPr>
                  <a:t>User equipment </a:t>
                </a:r>
              </a:p>
              <a:p>
                <a:pPr algn="ctr">
                  <a:lnSpc>
                    <a:spcPct val="80000"/>
                  </a:lnSpc>
                </a:pPr>
                <a:r>
                  <a:rPr lang="en-US" sz="1200" dirty="0">
                    <a:solidFill>
                      <a:prstClr val="black"/>
                    </a:solidFill>
                    <a:latin typeface="Calibri"/>
                  </a:rPr>
                  <a:t>(UEs)</a:t>
                </a:r>
              </a:p>
            </p:txBody>
          </p:sp>
          <p:grpSp>
            <p:nvGrpSpPr>
              <p:cNvPr id="103" name="Group 102">
                <a:extLst>
                  <a:ext uri="{FF2B5EF4-FFF2-40B4-BE49-F238E27FC236}">
                    <a16:creationId xmlns:a16="http://schemas.microsoft.com/office/drawing/2014/main" id="{01058156-1107-72D4-79B2-443A8AF13079}"/>
                  </a:ext>
                </a:extLst>
              </p:cNvPr>
              <p:cNvGrpSpPr/>
              <p:nvPr/>
            </p:nvGrpSpPr>
            <p:grpSpPr>
              <a:xfrm>
                <a:off x="2784447" y="2040192"/>
                <a:ext cx="694858" cy="1046469"/>
                <a:chOff x="5889335" y="1598309"/>
                <a:chExt cx="694858" cy="1046469"/>
              </a:xfrm>
            </p:grpSpPr>
            <p:grpSp>
              <p:nvGrpSpPr>
                <p:cNvPr id="104" name="Group 817">
                  <a:extLst>
                    <a:ext uri="{FF2B5EF4-FFF2-40B4-BE49-F238E27FC236}">
                      <a16:creationId xmlns:a16="http://schemas.microsoft.com/office/drawing/2014/main" id="{BD4FA635-4D5C-FEC6-6F0D-209D3E637F86}"/>
                    </a:ext>
                  </a:extLst>
                </p:cNvPr>
                <p:cNvGrpSpPr>
                  <a:grpSpLocks/>
                </p:cNvGrpSpPr>
                <p:nvPr/>
              </p:nvGrpSpPr>
              <p:grpSpPr bwMode="auto">
                <a:xfrm>
                  <a:off x="5971949" y="1598309"/>
                  <a:ext cx="466245" cy="434369"/>
                  <a:chOff x="2920" y="1424"/>
                  <a:chExt cx="326" cy="320"/>
                </a:xfrm>
              </p:grpSpPr>
              <p:sp>
                <p:nvSpPr>
                  <p:cNvPr id="123" name="Oval 818">
                    <a:extLst>
                      <a:ext uri="{FF2B5EF4-FFF2-40B4-BE49-F238E27FC236}">
                        <a16:creationId xmlns:a16="http://schemas.microsoft.com/office/drawing/2014/main" id="{D8C879C1-B9D3-4193-EF93-DC0F4215809C}"/>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24" name="Group 819">
                    <a:extLst>
                      <a:ext uri="{FF2B5EF4-FFF2-40B4-BE49-F238E27FC236}">
                        <a16:creationId xmlns:a16="http://schemas.microsoft.com/office/drawing/2014/main" id="{0CBA77E5-D968-657A-67C7-48A2733622DC}"/>
                      </a:ext>
                    </a:extLst>
                  </p:cNvPr>
                  <p:cNvGrpSpPr>
                    <a:grpSpLocks/>
                  </p:cNvGrpSpPr>
                  <p:nvPr/>
                </p:nvGrpSpPr>
                <p:grpSpPr bwMode="auto">
                  <a:xfrm>
                    <a:off x="2949" y="1424"/>
                    <a:ext cx="265" cy="280"/>
                    <a:chOff x="2949" y="1424"/>
                    <a:chExt cx="265" cy="280"/>
                  </a:xfrm>
                </p:grpSpPr>
                <p:sp>
                  <p:nvSpPr>
                    <p:cNvPr id="126" name="Oval 820">
                      <a:extLst>
                        <a:ext uri="{FF2B5EF4-FFF2-40B4-BE49-F238E27FC236}">
                          <a16:creationId xmlns:a16="http://schemas.microsoft.com/office/drawing/2014/main" id="{7F50D1E2-2A68-E454-5070-EBB04EAACCDA}"/>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27" name="Oval 821">
                      <a:extLst>
                        <a:ext uri="{FF2B5EF4-FFF2-40B4-BE49-F238E27FC236}">
                          <a16:creationId xmlns:a16="http://schemas.microsoft.com/office/drawing/2014/main" id="{C65792EC-535B-7A25-0E78-3ABB23443DFB}"/>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21" name="Oval 822">
                      <a:extLst>
                        <a:ext uri="{FF2B5EF4-FFF2-40B4-BE49-F238E27FC236}">
                          <a16:creationId xmlns:a16="http://schemas.microsoft.com/office/drawing/2014/main" id="{572C415A-32C2-D451-70C4-C1DF459425BF}"/>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23" name="Oval 823">
                      <a:extLst>
                        <a:ext uri="{FF2B5EF4-FFF2-40B4-BE49-F238E27FC236}">
                          <a16:creationId xmlns:a16="http://schemas.microsoft.com/office/drawing/2014/main" id="{C321B437-8B5D-1FF4-3EBD-1CFF39B2F24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24" name="Freeform 824">
                      <a:extLst>
                        <a:ext uri="{FF2B5EF4-FFF2-40B4-BE49-F238E27FC236}">
                          <a16:creationId xmlns:a16="http://schemas.microsoft.com/office/drawing/2014/main" id="{5E67EF00-ADC7-2AF0-39EE-840079D0DDB0}"/>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sp>
                <p:nvSpPr>
                  <p:cNvPr id="125" name="Freeform 825">
                    <a:extLst>
                      <a:ext uri="{FF2B5EF4-FFF2-40B4-BE49-F238E27FC236}">
                        <a16:creationId xmlns:a16="http://schemas.microsoft.com/office/drawing/2014/main" id="{FFBC8F9C-F409-7A65-321C-36E34DF5F04E}"/>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nvGrpSpPr>
                <p:cNvPr id="105" name="Group 104">
                  <a:extLst>
                    <a:ext uri="{FF2B5EF4-FFF2-40B4-BE49-F238E27FC236}">
                      <a16:creationId xmlns:a16="http://schemas.microsoft.com/office/drawing/2014/main" id="{EB8DE79D-1BFB-FE38-8FC6-BBC9A0A73848}"/>
                    </a:ext>
                  </a:extLst>
                </p:cNvPr>
                <p:cNvGrpSpPr/>
                <p:nvPr/>
              </p:nvGrpSpPr>
              <p:grpSpPr>
                <a:xfrm>
                  <a:off x="5988685" y="1818858"/>
                  <a:ext cx="437474" cy="596272"/>
                  <a:chOff x="3585986" y="1924272"/>
                  <a:chExt cx="468358" cy="1018983"/>
                </a:xfrm>
              </p:grpSpPr>
              <p:sp>
                <p:nvSpPr>
                  <p:cNvPr id="119" name="Rectangle 118">
                    <a:extLst>
                      <a:ext uri="{FF2B5EF4-FFF2-40B4-BE49-F238E27FC236}">
                        <a16:creationId xmlns:a16="http://schemas.microsoft.com/office/drawing/2014/main" id="{527781FB-B529-0A64-E8E9-330CEA9CEA2D}"/>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49CC62D4-D1F2-4ADF-F972-0F72F2D28B5D}"/>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60745AFC-54B5-70E9-12D6-276709B31BA8}"/>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a:extLst>
                      <a:ext uri="{FF2B5EF4-FFF2-40B4-BE49-F238E27FC236}">
                        <a16:creationId xmlns:a16="http://schemas.microsoft.com/office/drawing/2014/main" id="{1CEA25CC-1488-D503-DBB8-0450948460FE}"/>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6" name="Group 105">
                  <a:extLst>
                    <a:ext uri="{FF2B5EF4-FFF2-40B4-BE49-F238E27FC236}">
                      <a16:creationId xmlns:a16="http://schemas.microsoft.com/office/drawing/2014/main" id="{F489B333-A320-720C-0EF5-F538093F1619}"/>
                    </a:ext>
                  </a:extLst>
                </p:cNvPr>
                <p:cNvGrpSpPr/>
                <p:nvPr/>
              </p:nvGrpSpPr>
              <p:grpSpPr>
                <a:xfrm>
                  <a:off x="5889335" y="2048021"/>
                  <a:ext cx="694858" cy="596757"/>
                  <a:chOff x="2913744" y="2211770"/>
                  <a:chExt cx="694858" cy="596757"/>
                </a:xfrm>
              </p:grpSpPr>
              <p:grpSp>
                <p:nvGrpSpPr>
                  <p:cNvPr id="107" name="Group 106">
                    <a:extLst>
                      <a:ext uri="{FF2B5EF4-FFF2-40B4-BE49-F238E27FC236}">
                        <a16:creationId xmlns:a16="http://schemas.microsoft.com/office/drawing/2014/main" id="{312B3C43-2FF1-C8B6-C815-2204B78A41FF}"/>
                      </a:ext>
                    </a:extLst>
                  </p:cNvPr>
                  <p:cNvGrpSpPr/>
                  <p:nvPr/>
                </p:nvGrpSpPr>
                <p:grpSpPr>
                  <a:xfrm>
                    <a:off x="2913744" y="2416607"/>
                    <a:ext cx="694858" cy="391920"/>
                    <a:chOff x="340314" y="959725"/>
                    <a:chExt cx="710987" cy="333816"/>
                  </a:xfrm>
                </p:grpSpPr>
                <p:sp>
                  <p:nvSpPr>
                    <p:cNvPr id="109" name="Oval 108">
                      <a:extLst>
                        <a:ext uri="{FF2B5EF4-FFF2-40B4-BE49-F238E27FC236}">
                          <a16:creationId xmlns:a16="http://schemas.microsoft.com/office/drawing/2014/main" id="{294AA5E3-6C6C-300C-2FE8-CEB20BDC99AA}"/>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A9810D0F-4A42-CD62-12B9-CBFB24C6485A}"/>
                        </a:ext>
                      </a:extLst>
                    </p:cNvPr>
                    <p:cNvGrpSpPr/>
                    <p:nvPr/>
                  </p:nvGrpSpPr>
                  <p:grpSpPr>
                    <a:xfrm>
                      <a:off x="519850" y="1126797"/>
                      <a:ext cx="319417" cy="141293"/>
                      <a:chOff x="7493876" y="2774731"/>
                      <a:chExt cx="1481958" cy="894622"/>
                    </a:xfrm>
                  </p:grpSpPr>
                  <p:sp>
                    <p:nvSpPr>
                      <p:cNvPr id="112" name="Freeform 111">
                        <a:extLst>
                          <a:ext uri="{FF2B5EF4-FFF2-40B4-BE49-F238E27FC236}">
                            <a16:creationId xmlns:a16="http://schemas.microsoft.com/office/drawing/2014/main" id="{1572CEFD-8483-BB50-0BF9-30D36A0BAC3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13" name="Oval 112">
                        <a:extLst>
                          <a:ext uri="{FF2B5EF4-FFF2-40B4-BE49-F238E27FC236}">
                            <a16:creationId xmlns:a16="http://schemas.microsoft.com/office/drawing/2014/main" id="{BD9BD11E-11DE-813D-90BA-BAE96D2782B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14" name="Group 113">
                        <a:extLst>
                          <a:ext uri="{FF2B5EF4-FFF2-40B4-BE49-F238E27FC236}">
                            <a16:creationId xmlns:a16="http://schemas.microsoft.com/office/drawing/2014/main" id="{2AEC8A8B-A779-5B82-5AAF-C998951FB312}"/>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EE396162-4A32-FABB-C9A3-87348A7CA7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B6AD3E5A-772D-A0B1-12CC-D447BD26DDC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CAC728F4-16C3-FC05-7BCC-98C56FCC061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3717B580-891B-E9C2-4121-10140627D21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11" name="Can 110">
                      <a:extLst>
                        <a:ext uri="{FF2B5EF4-FFF2-40B4-BE49-F238E27FC236}">
                          <a16:creationId xmlns:a16="http://schemas.microsoft.com/office/drawing/2014/main" id="{463CCB58-22DE-5401-2A83-FA641D3968C7}"/>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08" name="Picture 107" descr="A screen shot of a computer&#10;&#10;Description automatically generated">
                    <a:extLst>
                      <a:ext uri="{FF2B5EF4-FFF2-40B4-BE49-F238E27FC236}">
                        <a16:creationId xmlns:a16="http://schemas.microsoft.com/office/drawing/2014/main" id="{535FD07E-18B1-1A2E-7A8D-D5766E94F4B1}"/>
                      </a:ext>
                    </a:extLst>
                  </p:cNvPr>
                  <p:cNvPicPr>
                    <a:picLocks noChangeAspect="1"/>
                  </p:cNvPicPr>
                  <p:nvPr/>
                </p:nvPicPr>
                <p:blipFill>
                  <a:blip r:embed="rId9"/>
                  <a:stretch>
                    <a:fillRect/>
                  </a:stretch>
                </p:blipFill>
                <p:spPr>
                  <a:xfrm>
                    <a:off x="2939352" y="2211770"/>
                    <a:ext cx="249527" cy="465445"/>
                  </a:xfrm>
                  <a:prstGeom prst="rect">
                    <a:avLst/>
                  </a:prstGeom>
                </p:spPr>
              </p:pic>
            </p:grpSp>
          </p:grpSp>
        </p:grpSp>
      </p:grpSp>
      <p:sp>
        <p:nvSpPr>
          <p:cNvPr id="5" name="TextBox 4">
            <a:extLst>
              <a:ext uri="{FF2B5EF4-FFF2-40B4-BE49-F238E27FC236}">
                <a16:creationId xmlns:a16="http://schemas.microsoft.com/office/drawing/2014/main" id="{5E807533-F9A2-C974-6D64-2A3189E87CEB}"/>
              </a:ext>
            </a:extLst>
          </p:cNvPr>
          <p:cNvSpPr txBox="1"/>
          <p:nvPr/>
        </p:nvSpPr>
        <p:spPr>
          <a:xfrm>
            <a:off x="4002633" y="1370344"/>
            <a:ext cx="7983361" cy="5487656"/>
          </a:xfrm>
          <a:prstGeom prst="rect">
            <a:avLst/>
          </a:prstGeom>
          <a:noFill/>
        </p:spPr>
        <p:txBody>
          <a:bodyPr wrap="square" rtlCol="0">
            <a:spAutoFit/>
          </a:bodyPr>
          <a:lstStyle/>
          <a:p>
            <a:pPr>
              <a:lnSpc>
                <a:spcPct val="90000"/>
              </a:lnSpc>
              <a:buClr>
                <a:srgbClr val="0E00A3"/>
              </a:buClr>
            </a:pPr>
            <a:r>
              <a:rPr lang="en-US" sz="3200" kern="0" dirty="0">
                <a:solidFill>
                  <a:srgbClr val="C00000"/>
                </a:solidFill>
                <a:effectLst/>
                <a:ea typeface="Aptos" panose="020B0004020202020204" pitchFamily="34" charset="0"/>
                <a:cs typeface="Times New Roman" panose="02020603050405020304" pitchFamily="18" charset="0"/>
              </a:rPr>
              <a:t>5G RAN: </a:t>
            </a:r>
            <a:r>
              <a:rPr lang="pt-BR" sz="3200" kern="0" dirty="0">
                <a:ea typeface="Aptos" panose="020B0004020202020204" pitchFamily="34" charset="0"/>
                <a:cs typeface="Times New Roman" panose="02020603050405020304" pitchFamily="18" charset="0"/>
              </a:rPr>
              <a:t>Rede de borda conectando dispositivos à estação base</a:t>
            </a:r>
            <a:endParaRPr lang="en-US" sz="3200" kern="0" dirty="0">
              <a:effectLst/>
              <a:ea typeface="Aptos" panose="020B0004020202020204" pitchFamily="34" charset="0"/>
              <a:cs typeface="Times New Roman" panose="02020603050405020304" pitchFamily="18" charset="0"/>
            </a:endParaRPr>
          </a:p>
          <a:p>
            <a:pPr marL="401638" indent="-285750">
              <a:spcBef>
                <a:spcPts val="600"/>
              </a:spcBef>
              <a:buClr>
                <a:srgbClr val="0E00A3"/>
              </a:buClr>
              <a:buFont typeface="Wingdings" pitchFamily="2" charset="2"/>
              <a:buChar char="§"/>
            </a:pPr>
            <a:r>
              <a:rPr lang="pt-BR" sz="2800" kern="0" dirty="0">
                <a:ea typeface="Aptos" panose="020B0004020202020204" pitchFamily="34" charset="0"/>
                <a:cs typeface="Times New Roman" panose="02020603050405020304" pitchFamily="18" charset="0"/>
              </a:rPr>
              <a:t>fornece serviços de camada de enlace, como primeiro salto entre dispositivos e rede maior</a:t>
            </a:r>
            <a:endParaRPr lang="en-US" sz="2800" kern="0" dirty="0">
              <a:effectLst/>
              <a:ea typeface="Aptos" panose="020B0004020202020204" pitchFamily="34" charset="0"/>
              <a:cs typeface="Times New Roman" panose="02020603050405020304" pitchFamily="18" charset="0"/>
            </a:endParaRPr>
          </a:p>
          <a:p>
            <a:pPr marL="401638" indent="-285750">
              <a:buClr>
                <a:srgbClr val="0E00A3"/>
              </a:buClr>
              <a:buFont typeface="Wingdings" pitchFamily="2" charset="2"/>
              <a:buChar char="§"/>
            </a:pPr>
            <a:r>
              <a:rPr lang="en-US" sz="2800" kern="0" dirty="0" err="1">
                <a:ea typeface="Aptos" panose="020B0004020202020204" pitchFamily="34" charset="0"/>
                <a:cs typeface="Times New Roman" panose="02020603050405020304" pitchFamily="18" charset="0"/>
              </a:rPr>
              <a:t>escopo</a:t>
            </a:r>
            <a:r>
              <a:rPr lang="en-US" sz="2800" kern="0" dirty="0">
                <a:ea typeface="Aptos" panose="020B0004020202020204" pitchFamily="34" charset="0"/>
                <a:cs typeface="Times New Roman" panose="02020603050405020304" pitchFamily="18" charset="0"/>
              </a:rPr>
              <a:t> </a:t>
            </a:r>
            <a:r>
              <a:rPr lang="en-US" sz="2800" kern="0" dirty="0" err="1">
                <a:ea typeface="Aptos" panose="020B0004020202020204" pitchFamily="34" charset="0"/>
                <a:cs typeface="Times New Roman" panose="02020603050405020304" pitchFamily="18" charset="0"/>
              </a:rPr>
              <a:t>geográfico</a:t>
            </a:r>
            <a:r>
              <a:rPr lang="en-US" sz="2800" kern="0" dirty="0">
                <a:ea typeface="Aptos" panose="020B0004020202020204" pitchFamily="34" charset="0"/>
                <a:cs typeface="Times New Roman" panose="02020603050405020304" pitchFamily="18" charset="0"/>
              </a:rPr>
              <a:t> </a:t>
            </a:r>
            <a:r>
              <a:rPr lang="en-US" sz="2800" kern="0" dirty="0" err="1">
                <a:ea typeface="Aptos" panose="020B0004020202020204" pitchFamily="34" charset="0"/>
                <a:cs typeface="Times New Roman" panose="02020603050405020304" pitchFamily="18" charset="0"/>
              </a:rPr>
              <a:t>limitado</a:t>
            </a:r>
            <a:endParaRPr lang="en-US" sz="2800" kern="0" dirty="0">
              <a:effectLst/>
              <a:ea typeface="Aptos" panose="020B0004020202020204" pitchFamily="34" charset="0"/>
              <a:cs typeface="Times New Roman" panose="02020603050405020304" pitchFamily="18" charset="0"/>
            </a:endParaRPr>
          </a:p>
          <a:p>
            <a:pPr marL="401638" indent="-285750">
              <a:buClr>
                <a:srgbClr val="0E00A3"/>
              </a:buClr>
              <a:buFont typeface="Wingdings" pitchFamily="2" charset="2"/>
              <a:buChar char="§"/>
            </a:pPr>
            <a:r>
              <a:rPr lang="pt-BR" sz="2800" kern="0" dirty="0">
                <a:ea typeface="Aptos" panose="020B0004020202020204" pitchFamily="34" charset="0"/>
                <a:cs typeface="Times New Roman" panose="02020603050405020304" pitchFamily="18" charset="0"/>
              </a:rPr>
              <a:t>sob o controle de um único prestador de serviços</a:t>
            </a:r>
            <a:endParaRPr lang="en-US" sz="2800" kern="0" dirty="0">
              <a:effectLst/>
              <a:ea typeface="Aptos" panose="020B0004020202020204" pitchFamily="34" charset="0"/>
              <a:cs typeface="Times New Roman" panose="02020603050405020304" pitchFamily="18" charset="0"/>
            </a:endParaRPr>
          </a:p>
          <a:p>
            <a:pPr marL="401638" indent="-285750">
              <a:buClr>
                <a:srgbClr val="0E00A3"/>
              </a:buClr>
              <a:buFont typeface="Wingdings" pitchFamily="2" charset="2"/>
              <a:buChar char="§"/>
            </a:pPr>
            <a:r>
              <a:rPr lang="pt-BR" sz="2800" kern="0" dirty="0">
                <a:ea typeface="Aptos" panose="020B0004020202020204" pitchFamily="34" charset="0"/>
                <a:cs typeface="Times New Roman" panose="02020603050405020304" pitchFamily="18" charset="0"/>
              </a:rPr>
              <a:t>um pouco análogo às LAN WiFi</a:t>
            </a:r>
            <a:endParaRPr lang="en-US" sz="2800" kern="0" dirty="0">
              <a:effectLst/>
              <a:ea typeface="Aptos" panose="020B0004020202020204" pitchFamily="34" charset="0"/>
              <a:cs typeface="Times New Roman" panose="02020603050405020304" pitchFamily="18" charset="0"/>
            </a:endParaRPr>
          </a:p>
          <a:p>
            <a:pPr marL="401638" indent="-285750">
              <a:buClr>
                <a:srgbClr val="0E00A3"/>
              </a:buClr>
              <a:buFont typeface="Wingdings" pitchFamily="2" charset="2"/>
              <a:buChar char="§"/>
            </a:pPr>
            <a:r>
              <a:rPr lang="en-US" sz="2800" kern="0" dirty="0" err="1">
                <a:cs typeface="Times New Roman" panose="02020603050405020304" pitchFamily="18" charset="0"/>
              </a:rPr>
              <a:t>Componentes</a:t>
            </a:r>
            <a:r>
              <a:rPr lang="en-US" sz="2800" kern="0" dirty="0">
                <a:cs typeface="Times New Roman" panose="02020603050405020304" pitchFamily="18" charset="0"/>
              </a:rPr>
              <a:t> de RAN: </a:t>
            </a:r>
          </a:p>
          <a:p>
            <a:pPr marL="582613" lvl="1" indent="-180975">
              <a:buClr>
                <a:srgbClr val="0E00A3"/>
              </a:buClr>
              <a:buFont typeface="Arial" panose="020B0604020202020204" pitchFamily="34" charset="0"/>
              <a:buChar char="•"/>
            </a:pPr>
            <a:r>
              <a:rPr lang="pt-BR" sz="2400" kern="0" dirty="0">
                <a:cs typeface="Times New Roman" panose="02020603050405020304" pitchFamily="18" charset="0"/>
              </a:rPr>
              <a:t>muitos dispositivos (Equipamento do usuário: UE – </a:t>
            </a:r>
            <a:r>
              <a:rPr lang="pt-BR" sz="2400" i="1" kern="0" dirty="0" err="1">
                <a:cs typeface="Times New Roman" panose="02020603050405020304" pitchFamily="18" charset="0"/>
              </a:rPr>
              <a:t>User</a:t>
            </a:r>
            <a:r>
              <a:rPr lang="pt-BR" sz="2400" i="1" kern="0" dirty="0">
                <a:cs typeface="Times New Roman" panose="02020603050405020304" pitchFamily="18" charset="0"/>
              </a:rPr>
              <a:t> </a:t>
            </a:r>
            <a:r>
              <a:rPr lang="pt-BR" sz="2400" i="1" kern="0" dirty="0" err="1">
                <a:cs typeface="Times New Roman" panose="02020603050405020304" pitchFamily="18" charset="0"/>
              </a:rPr>
              <a:t>Equipment</a:t>
            </a:r>
            <a:r>
              <a:rPr lang="pt-BR" sz="2400" kern="0" dirty="0">
                <a:cs typeface="Times New Roman" panose="02020603050405020304" pitchFamily="18" charset="0"/>
              </a:rPr>
              <a:t>)</a:t>
            </a:r>
            <a:endParaRPr lang="en-US" sz="2400" kern="0" dirty="0">
              <a:cs typeface="Times New Roman" panose="02020603050405020304" pitchFamily="18" charset="0"/>
            </a:endParaRPr>
          </a:p>
          <a:p>
            <a:pPr marL="582613" lvl="1" indent="-180975">
              <a:buClr>
                <a:srgbClr val="0E00A3"/>
              </a:buClr>
              <a:buFont typeface="Arial" panose="020B0604020202020204" pitchFamily="34" charset="0"/>
              <a:buChar char="•"/>
            </a:pPr>
            <a:r>
              <a:rPr lang="en-US" sz="2400" kern="0" dirty="0">
                <a:cs typeface="Times New Roman" panose="02020603050405020304" pitchFamily="18" charset="0"/>
              </a:rPr>
              <a:t>canal de </a:t>
            </a:r>
            <a:r>
              <a:rPr lang="en-US" sz="2400" kern="0" dirty="0" err="1">
                <a:cs typeface="Times New Roman" panose="02020603050405020304" pitchFamily="18" charset="0"/>
              </a:rPr>
              <a:t>rádio</a:t>
            </a:r>
            <a:r>
              <a:rPr lang="en-US" sz="2400" kern="0" dirty="0">
                <a:cs typeface="Times New Roman" panose="02020603050405020304" pitchFamily="18" charset="0"/>
              </a:rPr>
              <a:t> (New Radio: NR)</a:t>
            </a:r>
          </a:p>
          <a:p>
            <a:pPr marL="582613" lvl="1" indent="-180975">
              <a:buClr>
                <a:srgbClr val="0E00A3"/>
              </a:buClr>
              <a:buFont typeface="Arial" panose="020B0604020202020204" pitchFamily="34" charset="0"/>
              <a:buChar char="•"/>
            </a:pPr>
            <a:r>
              <a:rPr lang="en-US" sz="2400" kern="0" dirty="0" err="1">
                <a:cs typeface="Times New Roman" panose="02020603050405020304" pitchFamily="18" charset="0"/>
              </a:rPr>
              <a:t>uma</a:t>
            </a:r>
            <a:r>
              <a:rPr lang="en-US" sz="2400" kern="0" dirty="0">
                <a:cs typeface="Times New Roman" panose="02020603050405020304" pitchFamily="18" charset="0"/>
              </a:rPr>
              <a:t> </a:t>
            </a:r>
            <a:r>
              <a:rPr lang="en-US" sz="2400" kern="0" dirty="0" err="1">
                <a:cs typeface="Times New Roman" panose="02020603050405020304" pitchFamily="18" charset="0"/>
              </a:rPr>
              <a:t>estação</a:t>
            </a:r>
            <a:r>
              <a:rPr lang="en-US" sz="2400" kern="0" dirty="0">
                <a:cs typeface="Times New Roman" panose="02020603050405020304" pitchFamily="18" charset="0"/>
              </a:rPr>
              <a:t> base (</a:t>
            </a:r>
            <a:r>
              <a:rPr lang="en-US" sz="2400" dirty="0">
                <a:effectLst/>
                <a:ea typeface="Aptos" panose="020B0004020202020204" pitchFamily="34" charset="0"/>
                <a:cs typeface="Times New Roman" panose="02020603050405020304" pitchFamily="18" charset="0"/>
              </a:rPr>
              <a:t>Next Generation Node B: </a:t>
            </a:r>
            <a:r>
              <a:rPr lang="en-US" sz="2400" kern="0" dirty="0">
                <a:cs typeface="Times New Roman" panose="02020603050405020304" pitchFamily="18" charset="0"/>
              </a:rPr>
              <a:t>gNodeB, gNB)</a:t>
            </a:r>
          </a:p>
        </p:txBody>
      </p:sp>
      <p:sp>
        <p:nvSpPr>
          <p:cNvPr id="3" name="Slide Number Placeholder 2">
            <a:extLst>
              <a:ext uri="{FF2B5EF4-FFF2-40B4-BE49-F238E27FC236}">
                <a16:creationId xmlns:a16="http://schemas.microsoft.com/office/drawing/2014/main" id="{F20C6FCC-4C44-0BB4-F3E7-52B28AA495A2}"/>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78</a:t>
            </a:fld>
            <a:endParaRPr lang="en-US" dirty="0"/>
          </a:p>
        </p:txBody>
      </p:sp>
    </p:spTree>
    <p:extLst>
      <p:ext uri="{BB962C8B-B14F-4D97-AF65-F5344CB8AC3E}">
        <p14:creationId xmlns:p14="http://schemas.microsoft.com/office/powerpoint/2010/main" val="1291602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4" end="4"/>
                                            </p:txEl>
                                          </p:spTgt>
                                        </p:tgtEl>
                                        <p:attrNameLst>
                                          <p:attrName>style.visibility</p:attrName>
                                        </p:attrNameLst>
                                      </p:cBhvr>
                                      <p:to>
                                        <p:strVal val="visible"/>
                                      </p:to>
                                    </p:set>
                                    <p:animEffect transition="in" filter="dissolve">
                                      <p:cBhvr>
                                        <p:cTn id="16" dur="500"/>
                                        <p:tgtEl>
                                          <p:spTgt spid="5">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
                                            <p:txEl>
                                              <p:pRg st="7" end="7"/>
                                            </p:txEl>
                                          </p:spTgt>
                                        </p:tgtEl>
                                        <p:attrNameLst>
                                          <p:attrName>style.visibility</p:attrName>
                                        </p:attrNameLst>
                                      </p:cBhvr>
                                      <p:to>
                                        <p:strVal val="visible"/>
                                      </p:to>
                                    </p:set>
                                    <p:animEffect transition="in" filter="dissolve">
                                      <p:cBhvr>
                                        <p:cTn id="27" dur="500"/>
                                        <p:tgtEl>
                                          <p:spTgt spid="5">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
                                            <p:txEl>
                                              <p:pRg st="8" end="8"/>
                                            </p:txEl>
                                          </p:spTgt>
                                        </p:tgtEl>
                                        <p:attrNameLst>
                                          <p:attrName>style.visibility</p:attrName>
                                        </p:attrNameLst>
                                      </p:cBhvr>
                                      <p:to>
                                        <p:strVal val="visible"/>
                                      </p:to>
                                    </p:set>
                                    <p:animEffect transition="in" filter="dissolve">
                                      <p:cBhvr>
                                        <p:cTn id="30" dur="500"/>
                                        <p:tgtEl>
                                          <p:spTgt spid="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9E2CAB-F765-F9F3-97CB-791686B2A2CF}"/>
            </a:ext>
          </a:extLst>
        </p:cNvPr>
        <p:cNvGrpSpPr/>
        <p:nvPr/>
      </p:nvGrpSpPr>
      <p:grpSpPr>
        <a:xfrm>
          <a:off x="0" y="0"/>
          <a:ext cx="0" cy="0"/>
          <a:chOff x="0" y="0"/>
          <a:chExt cx="0" cy="0"/>
        </a:xfrm>
      </p:grpSpPr>
      <p:sp>
        <p:nvSpPr>
          <p:cNvPr id="208" name="Rectangle 3">
            <a:extLst>
              <a:ext uri="{FF2B5EF4-FFF2-40B4-BE49-F238E27FC236}">
                <a16:creationId xmlns:a16="http://schemas.microsoft.com/office/drawing/2014/main" id="{C945420A-4E34-21DE-DAD4-8AE5CFCDC366}"/>
              </a:ext>
            </a:extLst>
          </p:cNvPr>
          <p:cNvSpPr>
            <a:spLocks noChangeArrowheads="1"/>
          </p:cNvSpPr>
          <p:nvPr/>
        </p:nvSpPr>
        <p:spPr bwMode="auto">
          <a:xfrm>
            <a:off x="622595" y="234534"/>
            <a:ext cx="11986500" cy="12070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Rede de </a:t>
            </a:r>
            <a:r>
              <a:rPr lang="en-US" altLang="en-US" sz="5400" b="1" dirty="0" err="1">
                <a:solidFill>
                  <a:srgbClr val="000099"/>
                </a:solidFill>
                <a:latin typeface="+mj-lt"/>
              </a:rPr>
              <a:t>Núcleo</a:t>
            </a:r>
            <a:r>
              <a:rPr lang="en-US" altLang="en-US" sz="5400" b="1" dirty="0">
                <a:solidFill>
                  <a:srgbClr val="000099"/>
                </a:solidFill>
                <a:latin typeface="+mj-lt"/>
              </a:rPr>
              <a:t> 5G</a:t>
            </a:r>
            <a:endParaRPr lang="en-US" altLang="en-US" sz="5400" b="1" dirty="0">
              <a:solidFill>
                <a:srgbClr val="C00000"/>
              </a:solidFill>
              <a:latin typeface="+mj-lt"/>
            </a:endParaRPr>
          </a:p>
        </p:txBody>
      </p:sp>
      <p:sp>
        <p:nvSpPr>
          <p:cNvPr id="8" name="Freeform 7">
            <a:extLst>
              <a:ext uri="{FF2B5EF4-FFF2-40B4-BE49-F238E27FC236}">
                <a16:creationId xmlns:a16="http://schemas.microsoft.com/office/drawing/2014/main" id="{A0ABA824-085A-567A-E3BE-40BEF534C840}"/>
              </a:ext>
            </a:extLst>
          </p:cNvPr>
          <p:cNvSpPr/>
          <p:nvPr/>
        </p:nvSpPr>
        <p:spPr>
          <a:xfrm>
            <a:off x="7571761" y="2714505"/>
            <a:ext cx="3678398" cy="2102996"/>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385840 w 1404583"/>
              <a:gd name="connsiteY0" fmla="*/ 93766 h 747963"/>
              <a:gd name="connsiteX1" fmla="*/ 130383 w 1404583"/>
              <a:gd name="connsiteY1" fmla="*/ 280977 h 747963"/>
              <a:gd name="connsiteX2" fmla="*/ 4957 w 1404583"/>
              <a:gd name="connsiteY2" fmla="*/ 465184 h 747963"/>
              <a:gd name="connsiteX3" fmla="*/ 69845 w 1404583"/>
              <a:gd name="connsiteY3" fmla="*/ 632722 h 747963"/>
              <a:gd name="connsiteX4" fmla="*/ 363588 w 1404583"/>
              <a:gd name="connsiteY4" fmla="*/ 745499 h 747963"/>
              <a:gd name="connsiteX5" fmla="*/ 1278658 w 1404583"/>
              <a:gd name="connsiteY5" fmla="*/ 695962 h 747963"/>
              <a:gd name="connsiteX6" fmla="*/ 1377847 w 1404583"/>
              <a:gd name="connsiteY6" fmla="*/ 300828 h 747963"/>
              <a:gd name="connsiteX7" fmla="*/ 1146823 w 1404583"/>
              <a:gd name="connsiteY7" fmla="*/ 87794 h 747963"/>
              <a:gd name="connsiteX8" fmla="*/ 839164 w 1404583"/>
              <a:gd name="connsiteY8" fmla="*/ 0 h 747963"/>
              <a:gd name="connsiteX9" fmla="*/ 385840 w 1404583"/>
              <a:gd name="connsiteY9" fmla="*/ 93766 h 747963"/>
              <a:gd name="connsiteX0" fmla="*/ 396059 w 1414802"/>
              <a:gd name="connsiteY0" fmla="*/ 93766 h 747963"/>
              <a:gd name="connsiteX1" fmla="*/ 280171 w 1414802"/>
              <a:gd name="connsiteY1" fmla="*/ 313554 h 747963"/>
              <a:gd name="connsiteX2" fmla="*/ 15176 w 1414802"/>
              <a:gd name="connsiteY2" fmla="*/ 465184 h 747963"/>
              <a:gd name="connsiteX3" fmla="*/ 80064 w 1414802"/>
              <a:gd name="connsiteY3" fmla="*/ 632722 h 747963"/>
              <a:gd name="connsiteX4" fmla="*/ 373807 w 1414802"/>
              <a:gd name="connsiteY4" fmla="*/ 745499 h 747963"/>
              <a:gd name="connsiteX5" fmla="*/ 1288877 w 1414802"/>
              <a:gd name="connsiteY5" fmla="*/ 695962 h 747963"/>
              <a:gd name="connsiteX6" fmla="*/ 1388066 w 1414802"/>
              <a:gd name="connsiteY6" fmla="*/ 300828 h 747963"/>
              <a:gd name="connsiteX7" fmla="*/ 1157042 w 1414802"/>
              <a:gd name="connsiteY7" fmla="*/ 87794 h 747963"/>
              <a:gd name="connsiteX8" fmla="*/ 849383 w 1414802"/>
              <a:gd name="connsiteY8" fmla="*/ 0 h 747963"/>
              <a:gd name="connsiteX9" fmla="*/ 396059 w 1414802"/>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127440 w 1385200"/>
              <a:gd name="connsiteY7" fmla="*/ 87794 h 747963"/>
              <a:gd name="connsiteX8" fmla="*/ 819781 w 1385200"/>
              <a:gd name="connsiteY8" fmla="*/ 0 h 747963"/>
              <a:gd name="connsiteX9" fmla="*/ 366457 w 1385200"/>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127440 w 1385200"/>
              <a:gd name="connsiteY7" fmla="*/ 87794 h 747963"/>
              <a:gd name="connsiteX8" fmla="*/ 819781 w 1385200"/>
              <a:gd name="connsiteY8" fmla="*/ 0 h 747963"/>
              <a:gd name="connsiteX9" fmla="*/ 366457 w 1385200"/>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127440 w 1385200"/>
              <a:gd name="connsiteY7" fmla="*/ 87794 h 747963"/>
              <a:gd name="connsiteX8" fmla="*/ 819781 w 1385200"/>
              <a:gd name="connsiteY8" fmla="*/ 0 h 747963"/>
              <a:gd name="connsiteX9" fmla="*/ 366457 w 1385200"/>
              <a:gd name="connsiteY9" fmla="*/ 93766 h 747963"/>
              <a:gd name="connsiteX0" fmla="*/ 366457 w 1385200"/>
              <a:gd name="connsiteY0" fmla="*/ 93766 h 747963"/>
              <a:gd name="connsiteX1" fmla="*/ 250569 w 1385200"/>
              <a:gd name="connsiteY1" fmla="*/ 313554 h 747963"/>
              <a:gd name="connsiteX2" fmla="*/ 32097 w 1385200"/>
              <a:gd name="connsiteY2" fmla="*/ 404102 h 747963"/>
              <a:gd name="connsiteX3" fmla="*/ 50462 w 1385200"/>
              <a:gd name="connsiteY3" fmla="*/ 632722 h 747963"/>
              <a:gd name="connsiteX4" fmla="*/ 344205 w 1385200"/>
              <a:gd name="connsiteY4" fmla="*/ 745499 h 747963"/>
              <a:gd name="connsiteX5" fmla="*/ 1259275 w 1385200"/>
              <a:gd name="connsiteY5" fmla="*/ 695962 h 747963"/>
              <a:gd name="connsiteX6" fmla="*/ 1358464 w 1385200"/>
              <a:gd name="connsiteY6" fmla="*/ 300828 h 747963"/>
              <a:gd name="connsiteX7" fmla="*/ 1047082 w 1385200"/>
              <a:gd name="connsiteY7" fmla="*/ 169236 h 747963"/>
              <a:gd name="connsiteX8" fmla="*/ 819781 w 1385200"/>
              <a:gd name="connsiteY8" fmla="*/ 0 h 747963"/>
              <a:gd name="connsiteX9" fmla="*/ 366457 w 1385200"/>
              <a:gd name="connsiteY9" fmla="*/ 93766 h 747963"/>
              <a:gd name="connsiteX0" fmla="*/ 354807 w 1373550"/>
              <a:gd name="connsiteY0" fmla="*/ 93766 h 747963"/>
              <a:gd name="connsiteX1" fmla="*/ 238919 w 1373550"/>
              <a:gd name="connsiteY1" fmla="*/ 313554 h 747963"/>
              <a:gd name="connsiteX2" fmla="*/ 20447 w 1373550"/>
              <a:gd name="connsiteY2" fmla="*/ 404102 h 747963"/>
              <a:gd name="connsiteX3" fmla="*/ 61436 w 1373550"/>
              <a:gd name="connsiteY3" fmla="*/ 719270 h 747963"/>
              <a:gd name="connsiteX4" fmla="*/ 332555 w 1373550"/>
              <a:gd name="connsiteY4" fmla="*/ 745499 h 747963"/>
              <a:gd name="connsiteX5" fmla="*/ 1247625 w 1373550"/>
              <a:gd name="connsiteY5" fmla="*/ 695962 h 747963"/>
              <a:gd name="connsiteX6" fmla="*/ 1346814 w 1373550"/>
              <a:gd name="connsiteY6" fmla="*/ 300828 h 747963"/>
              <a:gd name="connsiteX7" fmla="*/ 1035432 w 1373550"/>
              <a:gd name="connsiteY7" fmla="*/ 169236 h 747963"/>
              <a:gd name="connsiteX8" fmla="*/ 808131 w 1373550"/>
              <a:gd name="connsiteY8" fmla="*/ 0 h 747963"/>
              <a:gd name="connsiteX9" fmla="*/ 354807 w 1373550"/>
              <a:gd name="connsiteY9" fmla="*/ 93766 h 747963"/>
              <a:gd name="connsiteX0" fmla="*/ 354807 w 1356773"/>
              <a:gd name="connsiteY0" fmla="*/ 93766 h 754888"/>
              <a:gd name="connsiteX1" fmla="*/ 238919 w 1356773"/>
              <a:gd name="connsiteY1" fmla="*/ 313554 h 754888"/>
              <a:gd name="connsiteX2" fmla="*/ 20447 w 1356773"/>
              <a:gd name="connsiteY2" fmla="*/ 404102 h 754888"/>
              <a:gd name="connsiteX3" fmla="*/ 61436 w 1356773"/>
              <a:gd name="connsiteY3" fmla="*/ 719270 h 754888"/>
              <a:gd name="connsiteX4" fmla="*/ 332555 w 1356773"/>
              <a:gd name="connsiteY4" fmla="*/ 745499 h 754888"/>
              <a:gd name="connsiteX5" fmla="*/ 802884 w 1356773"/>
              <a:gd name="connsiteY5" fmla="*/ 751532 h 754888"/>
              <a:gd name="connsiteX6" fmla="*/ 1247625 w 1356773"/>
              <a:gd name="connsiteY6" fmla="*/ 695962 h 754888"/>
              <a:gd name="connsiteX7" fmla="*/ 1346814 w 1356773"/>
              <a:gd name="connsiteY7" fmla="*/ 300828 h 754888"/>
              <a:gd name="connsiteX8" fmla="*/ 1035432 w 1356773"/>
              <a:gd name="connsiteY8" fmla="*/ 169236 h 754888"/>
              <a:gd name="connsiteX9" fmla="*/ 808131 w 1356773"/>
              <a:gd name="connsiteY9" fmla="*/ 0 h 754888"/>
              <a:gd name="connsiteX10" fmla="*/ 354807 w 1356773"/>
              <a:gd name="connsiteY10" fmla="*/ 93766 h 754888"/>
              <a:gd name="connsiteX0" fmla="*/ 354807 w 1354894"/>
              <a:gd name="connsiteY0" fmla="*/ 93766 h 745758"/>
              <a:gd name="connsiteX1" fmla="*/ 238919 w 1354894"/>
              <a:gd name="connsiteY1" fmla="*/ 313554 h 745758"/>
              <a:gd name="connsiteX2" fmla="*/ 20447 w 1354894"/>
              <a:gd name="connsiteY2" fmla="*/ 404102 h 745758"/>
              <a:gd name="connsiteX3" fmla="*/ 61436 w 1354894"/>
              <a:gd name="connsiteY3" fmla="*/ 719270 h 745758"/>
              <a:gd name="connsiteX4" fmla="*/ 332555 w 1354894"/>
              <a:gd name="connsiteY4" fmla="*/ 745499 h 745758"/>
              <a:gd name="connsiteX5" fmla="*/ 915696 w 1354894"/>
              <a:gd name="connsiteY5" fmla="*/ 662588 h 745758"/>
              <a:gd name="connsiteX6" fmla="*/ 1247625 w 1354894"/>
              <a:gd name="connsiteY6" fmla="*/ 695962 h 745758"/>
              <a:gd name="connsiteX7" fmla="*/ 1346814 w 1354894"/>
              <a:gd name="connsiteY7" fmla="*/ 300828 h 745758"/>
              <a:gd name="connsiteX8" fmla="*/ 1035432 w 1354894"/>
              <a:gd name="connsiteY8" fmla="*/ 169236 h 745758"/>
              <a:gd name="connsiteX9" fmla="*/ 808131 w 1354894"/>
              <a:gd name="connsiteY9" fmla="*/ 0 h 745758"/>
              <a:gd name="connsiteX10" fmla="*/ 354807 w 1354894"/>
              <a:gd name="connsiteY10" fmla="*/ 93766 h 745758"/>
              <a:gd name="connsiteX0" fmla="*/ 354807 w 1354894"/>
              <a:gd name="connsiteY0" fmla="*/ 93766 h 746554"/>
              <a:gd name="connsiteX1" fmla="*/ 238919 w 1354894"/>
              <a:gd name="connsiteY1" fmla="*/ 313554 h 746554"/>
              <a:gd name="connsiteX2" fmla="*/ 20447 w 1354894"/>
              <a:gd name="connsiteY2" fmla="*/ 404102 h 746554"/>
              <a:gd name="connsiteX3" fmla="*/ 61436 w 1354894"/>
              <a:gd name="connsiteY3" fmla="*/ 719270 h 746554"/>
              <a:gd name="connsiteX4" fmla="*/ 332555 w 1354894"/>
              <a:gd name="connsiteY4" fmla="*/ 745499 h 746554"/>
              <a:gd name="connsiteX5" fmla="*/ 915696 w 1354894"/>
              <a:gd name="connsiteY5" fmla="*/ 662588 h 746554"/>
              <a:gd name="connsiteX6" fmla="*/ 1247625 w 1354894"/>
              <a:gd name="connsiteY6" fmla="*/ 695962 h 746554"/>
              <a:gd name="connsiteX7" fmla="*/ 1346814 w 1354894"/>
              <a:gd name="connsiteY7" fmla="*/ 300828 h 746554"/>
              <a:gd name="connsiteX8" fmla="*/ 1035432 w 1354894"/>
              <a:gd name="connsiteY8" fmla="*/ 169236 h 746554"/>
              <a:gd name="connsiteX9" fmla="*/ 808131 w 1354894"/>
              <a:gd name="connsiteY9" fmla="*/ 0 h 746554"/>
              <a:gd name="connsiteX10" fmla="*/ 354807 w 1354894"/>
              <a:gd name="connsiteY10" fmla="*/ 93766 h 746554"/>
              <a:gd name="connsiteX0" fmla="*/ 354807 w 1372101"/>
              <a:gd name="connsiteY0" fmla="*/ 93766 h 746554"/>
              <a:gd name="connsiteX1" fmla="*/ 238919 w 1372101"/>
              <a:gd name="connsiteY1" fmla="*/ 313554 h 746554"/>
              <a:gd name="connsiteX2" fmla="*/ 20447 w 1372101"/>
              <a:gd name="connsiteY2" fmla="*/ 404102 h 746554"/>
              <a:gd name="connsiteX3" fmla="*/ 61436 w 1372101"/>
              <a:gd name="connsiteY3" fmla="*/ 719270 h 746554"/>
              <a:gd name="connsiteX4" fmla="*/ 332555 w 1372101"/>
              <a:gd name="connsiteY4" fmla="*/ 745499 h 746554"/>
              <a:gd name="connsiteX5" fmla="*/ 915696 w 1372101"/>
              <a:gd name="connsiteY5" fmla="*/ 662588 h 746554"/>
              <a:gd name="connsiteX6" fmla="*/ 1320952 w 1372101"/>
              <a:gd name="connsiteY6" fmla="*/ 629254 h 746554"/>
              <a:gd name="connsiteX7" fmla="*/ 1346814 w 1372101"/>
              <a:gd name="connsiteY7" fmla="*/ 300828 h 746554"/>
              <a:gd name="connsiteX8" fmla="*/ 1035432 w 1372101"/>
              <a:gd name="connsiteY8" fmla="*/ 169236 h 746554"/>
              <a:gd name="connsiteX9" fmla="*/ 808131 w 1372101"/>
              <a:gd name="connsiteY9" fmla="*/ 0 h 746554"/>
              <a:gd name="connsiteX10" fmla="*/ 354807 w 1372101"/>
              <a:gd name="connsiteY10" fmla="*/ 93766 h 746554"/>
              <a:gd name="connsiteX0" fmla="*/ 354807 w 1372101"/>
              <a:gd name="connsiteY0" fmla="*/ 93766 h 746554"/>
              <a:gd name="connsiteX1" fmla="*/ 238919 w 1372101"/>
              <a:gd name="connsiteY1" fmla="*/ 313554 h 746554"/>
              <a:gd name="connsiteX2" fmla="*/ 20447 w 1372101"/>
              <a:gd name="connsiteY2" fmla="*/ 404102 h 746554"/>
              <a:gd name="connsiteX3" fmla="*/ 61436 w 1372101"/>
              <a:gd name="connsiteY3" fmla="*/ 719270 h 746554"/>
              <a:gd name="connsiteX4" fmla="*/ 332555 w 1372101"/>
              <a:gd name="connsiteY4" fmla="*/ 745499 h 746554"/>
              <a:gd name="connsiteX5" fmla="*/ 915696 w 1372101"/>
              <a:gd name="connsiteY5" fmla="*/ 662588 h 746554"/>
              <a:gd name="connsiteX6" fmla="*/ 1320952 w 1372101"/>
              <a:gd name="connsiteY6" fmla="*/ 629254 h 746554"/>
              <a:gd name="connsiteX7" fmla="*/ 1346814 w 1372101"/>
              <a:gd name="connsiteY7" fmla="*/ 300828 h 746554"/>
              <a:gd name="connsiteX8" fmla="*/ 1035432 w 1372101"/>
              <a:gd name="connsiteY8" fmla="*/ 169236 h 746554"/>
              <a:gd name="connsiteX9" fmla="*/ 808131 w 1372101"/>
              <a:gd name="connsiteY9" fmla="*/ 0 h 746554"/>
              <a:gd name="connsiteX10" fmla="*/ 354807 w 1372101"/>
              <a:gd name="connsiteY10" fmla="*/ 93766 h 746554"/>
              <a:gd name="connsiteX0" fmla="*/ 354807 w 1372101"/>
              <a:gd name="connsiteY0" fmla="*/ 93766 h 745668"/>
              <a:gd name="connsiteX1" fmla="*/ 238919 w 1372101"/>
              <a:gd name="connsiteY1" fmla="*/ 313554 h 745668"/>
              <a:gd name="connsiteX2" fmla="*/ 20447 w 1372101"/>
              <a:gd name="connsiteY2" fmla="*/ 404102 h 745668"/>
              <a:gd name="connsiteX3" fmla="*/ 61436 w 1372101"/>
              <a:gd name="connsiteY3" fmla="*/ 719270 h 745668"/>
              <a:gd name="connsiteX4" fmla="*/ 332555 w 1372101"/>
              <a:gd name="connsiteY4" fmla="*/ 745499 h 745668"/>
              <a:gd name="connsiteX5" fmla="*/ 915696 w 1372101"/>
              <a:gd name="connsiteY5" fmla="*/ 662588 h 745668"/>
              <a:gd name="connsiteX6" fmla="*/ 1320952 w 1372101"/>
              <a:gd name="connsiteY6" fmla="*/ 629254 h 745668"/>
              <a:gd name="connsiteX7" fmla="*/ 1346814 w 1372101"/>
              <a:gd name="connsiteY7" fmla="*/ 300828 h 745668"/>
              <a:gd name="connsiteX8" fmla="*/ 1035432 w 1372101"/>
              <a:gd name="connsiteY8" fmla="*/ 169236 h 745668"/>
              <a:gd name="connsiteX9" fmla="*/ 808131 w 1372101"/>
              <a:gd name="connsiteY9" fmla="*/ 0 h 745668"/>
              <a:gd name="connsiteX10" fmla="*/ 354807 w 1372101"/>
              <a:gd name="connsiteY10" fmla="*/ 93766 h 745668"/>
              <a:gd name="connsiteX0" fmla="*/ 342321 w 1359615"/>
              <a:gd name="connsiteY0" fmla="*/ 93766 h 773107"/>
              <a:gd name="connsiteX1" fmla="*/ 226433 w 1359615"/>
              <a:gd name="connsiteY1" fmla="*/ 313554 h 773107"/>
              <a:gd name="connsiteX2" fmla="*/ 7961 w 1359615"/>
              <a:gd name="connsiteY2" fmla="*/ 404102 h 773107"/>
              <a:gd name="connsiteX3" fmla="*/ 88434 w 1359615"/>
              <a:gd name="connsiteY3" fmla="*/ 769301 h 773107"/>
              <a:gd name="connsiteX4" fmla="*/ 320069 w 1359615"/>
              <a:gd name="connsiteY4" fmla="*/ 745499 h 773107"/>
              <a:gd name="connsiteX5" fmla="*/ 903210 w 1359615"/>
              <a:gd name="connsiteY5" fmla="*/ 662588 h 773107"/>
              <a:gd name="connsiteX6" fmla="*/ 1308466 w 1359615"/>
              <a:gd name="connsiteY6" fmla="*/ 629254 h 773107"/>
              <a:gd name="connsiteX7" fmla="*/ 1334328 w 1359615"/>
              <a:gd name="connsiteY7" fmla="*/ 300828 h 773107"/>
              <a:gd name="connsiteX8" fmla="*/ 1022946 w 1359615"/>
              <a:gd name="connsiteY8" fmla="*/ 169236 h 773107"/>
              <a:gd name="connsiteX9" fmla="*/ 795645 w 1359615"/>
              <a:gd name="connsiteY9" fmla="*/ 0 h 773107"/>
              <a:gd name="connsiteX10" fmla="*/ 342321 w 1359615"/>
              <a:gd name="connsiteY10" fmla="*/ 93766 h 773107"/>
              <a:gd name="connsiteX0" fmla="*/ 342321 w 1359615"/>
              <a:gd name="connsiteY0" fmla="*/ 93766 h 778179"/>
              <a:gd name="connsiteX1" fmla="*/ 226433 w 1359615"/>
              <a:gd name="connsiteY1" fmla="*/ 313554 h 778179"/>
              <a:gd name="connsiteX2" fmla="*/ 7961 w 1359615"/>
              <a:gd name="connsiteY2" fmla="*/ 404102 h 778179"/>
              <a:gd name="connsiteX3" fmla="*/ 88434 w 1359615"/>
              <a:gd name="connsiteY3" fmla="*/ 769301 h 778179"/>
              <a:gd name="connsiteX4" fmla="*/ 903210 w 1359615"/>
              <a:gd name="connsiteY4" fmla="*/ 662588 h 778179"/>
              <a:gd name="connsiteX5" fmla="*/ 1308466 w 1359615"/>
              <a:gd name="connsiteY5" fmla="*/ 629254 h 778179"/>
              <a:gd name="connsiteX6" fmla="*/ 1334328 w 1359615"/>
              <a:gd name="connsiteY6" fmla="*/ 300828 h 778179"/>
              <a:gd name="connsiteX7" fmla="*/ 1022946 w 1359615"/>
              <a:gd name="connsiteY7" fmla="*/ 169236 h 778179"/>
              <a:gd name="connsiteX8" fmla="*/ 795645 w 1359615"/>
              <a:gd name="connsiteY8" fmla="*/ 0 h 778179"/>
              <a:gd name="connsiteX9" fmla="*/ 342321 w 1359615"/>
              <a:gd name="connsiteY9" fmla="*/ 93766 h 778179"/>
              <a:gd name="connsiteX0" fmla="*/ 343892 w 1361186"/>
              <a:gd name="connsiteY0" fmla="*/ 93766 h 778179"/>
              <a:gd name="connsiteX1" fmla="*/ 228004 w 1361186"/>
              <a:gd name="connsiteY1" fmla="*/ 313554 h 778179"/>
              <a:gd name="connsiteX2" fmla="*/ 9532 w 1361186"/>
              <a:gd name="connsiteY2" fmla="*/ 404102 h 778179"/>
              <a:gd name="connsiteX3" fmla="*/ 90005 w 1361186"/>
              <a:gd name="connsiteY3" fmla="*/ 769301 h 778179"/>
              <a:gd name="connsiteX4" fmla="*/ 904781 w 1361186"/>
              <a:gd name="connsiteY4" fmla="*/ 662588 h 778179"/>
              <a:gd name="connsiteX5" fmla="*/ 1310037 w 1361186"/>
              <a:gd name="connsiteY5" fmla="*/ 629254 h 778179"/>
              <a:gd name="connsiteX6" fmla="*/ 1335899 w 1361186"/>
              <a:gd name="connsiteY6" fmla="*/ 300828 h 778179"/>
              <a:gd name="connsiteX7" fmla="*/ 1024517 w 1361186"/>
              <a:gd name="connsiteY7" fmla="*/ 169236 h 778179"/>
              <a:gd name="connsiteX8" fmla="*/ 797216 w 1361186"/>
              <a:gd name="connsiteY8" fmla="*/ 0 h 778179"/>
              <a:gd name="connsiteX9" fmla="*/ 343892 w 1361186"/>
              <a:gd name="connsiteY9" fmla="*/ 93766 h 778179"/>
              <a:gd name="connsiteX0" fmla="*/ 359389 w 1376683"/>
              <a:gd name="connsiteY0" fmla="*/ 93766 h 778179"/>
              <a:gd name="connsiteX1" fmla="*/ 243501 w 1376683"/>
              <a:gd name="connsiteY1" fmla="*/ 313554 h 778179"/>
              <a:gd name="connsiteX2" fmla="*/ 25029 w 1376683"/>
              <a:gd name="connsiteY2" fmla="*/ 404102 h 778179"/>
              <a:gd name="connsiteX3" fmla="*/ 105502 w 1376683"/>
              <a:gd name="connsiteY3" fmla="*/ 769301 h 778179"/>
              <a:gd name="connsiteX4" fmla="*/ 920278 w 1376683"/>
              <a:gd name="connsiteY4" fmla="*/ 662588 h 778179"/>
              <a:gd name="connsiteX5" fmla="*/ 1325534 w 1376683"/>
              <a:gd name="connsiteY5" fmla="*/ 629254 h 778179"/>
              <a:gd name="connsiteX6" fmla="*/ 1351396 w 1376683"/>
              <a:gd name="connsiteY6" fmla="*/ 300828 h 778179"/>
              <a:gd name="connsiteX7" fmla="*/ 1040014 w 1376683"/>
              <a:gd name="connsiteY7" fmla="*/ 169236 h 778179"/>
              <a:gd name="connsiteX8" fmla="*/ 812713 w 1376683"/>
              <a:gd name="connsiteY8" fmla="*/ 0 h 778179"/>
              <a:gd name="connsiteX9" fmla="*/ 359389 w 1376683"/>
              <a:gd name="connsiteY9" fmla="*/ 93766 h 778179"/>
              <a:gd name="connsiteX0" fmla="*/ 355866 w 1373160"/>
              <a:gd name="connsiteY0" fmla="*/ 93766 h 779671"/>
              <a:gd name="connsiteX1" fmla="*/ 239978 w 1373160"/>
              <a:gd name="connsiteY1" fmla="*/ 313554 h 779671"/>
              <a:gd name="connsiteX2" fmla="*/ 27147 w 1373160"/>
              <a:gd name="connsiteY2" fmla="*/ 376307 h 779671"/>
              <a:gd name="connsiteX3" fmla="*/ 101979 w 1373160"/>
              <a:gd name="connsiteY3" fmla="*/ 769301 h 779671"/>
              <a:gd name="connsiteX4" fmla="*/ 916755 w 1373160"/>
              <a:gd name="connsiteY4" fmla="*/ 662588 h 779671"/>
              <a:gd name="connsiteX5" fmla="*/ 1322011 w 1373160"/>
              <a:gd name="connsiteY5" fmla="*/ 629254 h 779671"/>
              <a:gd name="connsiteX6" fmla="*/ 1347873 w 1373160"/>
              <a:gd name="connsiteY6" fmla="*/ 300828 h 779671"/>
              <a:gd name="connsiteX7" fmla="*/ 1036491 w 1373160"/>
              <a:gd name="connsiteY7" fmla="*/ 169236 h 779671"/>
              <a:gd name="connsiteX8" fmla="*/ 809190 w 1373160"/>
              <a:gd name="connsiteY8" fmla="*/ 0 h 779671"/>
              <a:gd name="connsiteX9" fmla="*/ 355866 w 1373160"/>
              <a:gd name="connsiteY9" fmla="*/ 93766 h 779671"/>
              <a:gd name="connsiteX0" fmla="*/ 355866 w 1373160"/>
              <a:gd name="connsiteY0" fmla="*/ 93766 h 779671"/>
              <a:gd name="connsiteX1" fmla="*/ 239978 w 1373160"/>
              <a:gd name="connsiteY1" fmla="*/ 313554 h 779671"/>
              <a:gd name="connsiteX2" fmla="*/ 27147 w 1373160"/>
              <a:gd name="connsiteY2" fmla="*/ 376307 h 779671"/>
              <a:gd name="connsiteX3" fmla="*/ 101979 w 1373160"/>
              <a:gd name="connsiteY3" fmla="*/ 769301 h 779671"/>
              <a:gd name="connsiteX4" fmla="*/ 916755 w 1373160"/>
              <a:gd name="connsiteY4" fmla="*/ 662588 h 779671"/>
              <a:gd name="connsiteX5" fmla="*/ 1322011 w 1373160"/>
              <a:gd name="connsiteY5" fmla="*/ 629254 h 779671"/>
              <a:gd name="connsiteX6" fmla="*/ 1347873 w 1373160"/>
              <a:gd name="connsiteY6" fmla="*/ 300828 h 779671"/>
              <a:gd name="connsiteX7" fmla="*/ 1104178 w 1373160"/>
              <a:gd name="connsiteY7" fmla="*/ 252621 h 779671"/>
              <a:gd name="connsiteX8" fmla="*/ 809190 w 1373160"/>
              <a:gd name="connsiteY8" fmla="*/ 0 h 779671"/>
              <a:gd name="connsiteX9" fmla="*/ 355866 w 1373160"/>
              <a:gd name="connsiteY9" fmla="*/ 93766 h 779671"/>
              <a:gd name="connsiteX0" fmla="*/ 355866 w 1384127"/>
              <a:gd name="connsiteY0" fmla="*/ 93766 h 779671"/>
              <a:gd name="connsiteX1" fmla="*/ 239978 w 1384127"/>
              <a:gd name="connsiteY1" fmla="*/ 313554 h 779671"/>
              <a:gd name="connsiteX2" fmla="*/ 27147 w 1384127"/>
              <a:gd name="connsiteY2" fmla="*/ 376307 h 779671"/>
              <a:gd name="connsiteX3" fmla="*/ 101979 w 1384127"/>
              <a:gd name="connsiteY3" fmla="*/ 769301 h 779671"/>
              <a:gd name="connsiteX4" fmla="*/ 916755 w 1384127"/>
              <a:gd name="connsiteY4" fmla="*/ 662588 h 779671"/>
              <a:gd name="connsiteX5" fmla="*/ 1322011 w 1384127"/>
              <a:gd name="connsiteY5" fmla="*/ 629254 h 779671"/>
              <a:gd name="connsiteX6" fmla="*/ 1364794 w 1384127"/>
              <a:gd name="connsiteY6" fmla="*/ 400890 h 779671"/>
              <a:gd name="connsiteX7" fmla="*/ 1104178 w 1384127"/>
              <a:gd name="connsiteY7" fmla="*/ 252621 h 779671"/>
              <a:gd name="connsiteX8" fmla="*/ 809190 w 1384127"/>
              <a:gd name="connsiteY8" fmla="*/ 0 h 779671"/>
              <a:gd name="connsiteX9" fmla="*/ 355866 w 1384127"/>
              <a:gd name="connsiteY9" fmla="*/ 93766 h 779671"/>
              <a:gd name="connsiteX0" fmla="*/ 355866 w 1384127"/>
              <a:gd name="connsiteY0" fmla="*/ 93766 h 779671"/>
              <a:gd name="connsiteX1" fmla="*/ 239978 w 1384127"/>
              <a:gd name="connsiteY1" fmla="*/ 313554 h 779671"/>
              <a:gd name="connsiteX2" fmla="*/ 27147 w 1384127"/>
              <a:gd name="connsiteY2" fmla="*/ 376307 h 779671"/>
              <a:gd name="connsiteX3" fmla="*/ 101979 w 1384127"/>
              <a:gd name="connsiteY3" fmla="*/ 769301 h 779671"/>
              <a:gd name="connsiteX4" fmla="*/ 916755 w 1384127"/>
              <a:gd name="connsiteY4" fmla="*/ 662588 h 779671"/>
              <a:gd name="connsiteX5" fmla="*/ 1322011 w 1384127"/>
              <a:gd name="connsiteY5" fmla="*/ 629254 h 779671"/>
              <a:gd name="connsiteX6" fmla="*/ 1364794 w 1384127"/>
              <a:gd name="connsiteY6" fmla="*/ 400890 h 779671"/>
              <a:gd name="connsiteX7" fmla="*/ 1104178 w 1384127"/>
              <a:gd name="connsiteY7" fmla="*/ 252621 h 779671"/>
              <a:gd name="connsiteX8" fmla="*/ 809190 w 1384127"/>
              <a:gd name="connsiteY8" fmla="*/ 0 h 779671"/>
              <a:gd name="connsiteX9" fmla="*/ 355866 w 1384127"/>
              <a:gd name="connsiteY9" fmla="*/ 93766 h 779671"/>
              <a:gd name="connsiteX0" fmla="*/ 355866 w 1384127"/>
              <a:gd name="connsiteY0" fmla="*/ 93975 h 779880"/>
              <a:gd name="connsiteX1" fmla="*/ 239978 w 1384127"/>
              <a:gd name="connsiteY1" fmla="*/ 313763 h 779880"/>
              <a:gd name="connsiteX2" fmla="*/ 27147 w 1384127"/>
              <a:gd name="connsiteY2" fmla="*/ 376516 h 779880"/>
              <a:gd name="connsiteX3" fmla="*/ 101979 w 1384127"/>
              <a:gd name="connsiteY3" fmla="*/ 769510 h 779880"/>
              <a:gd name="connsiteX4" fmla="*/ 916755 w 1384127"/>
              <a:gd name="connsiteY4" fmla="*/ 662797 h 779880"/>
              <a:gd name="connsiteX5" fmla="*/ 1322011 w 1384127"/>
              <a:gd name="connsiteY5" fmla="*/ 629463 h 779880"/>
              <a:gd name="connsiteX6" fmla="*/ 1364794 w 1384127"/>
              <a:gd name="connsiteY6" fmla="*/ 401099 h 779880"/>
              <a:gd name="connsiteX7" fmla="*/ 1104178 w 1384127"/>
              <a:gd name="connsiteY7" fmla="*/ 252830 h 779880"/>
              <a:gd name="connsiteX8" fmla="*/ 809190 w 1384127"/>
              <a:gd name="connsiteY8" fmla="*/ 209 h 779880"/>
              <a:gd name="connsiteX9" fmla="*/ 355866 w 1384127"/>
              <a:gd name="connsiteY9" fmla="*/ 93975 h 779880"/>
              <a:gd name="connsiteX0" fmla="*/ 355866 w 1384127"/>
              <a:gd name="connsiteY0" fmla="*/ 93975 h 779880"/>
              <a:gd name="connsiteX1" fmla="*/ 239978 w 1384127"/>
              <a:gd name="connsiteY1" fmla="*/ 313763 h 779880"/>
              <a:gd name="connsiteX2" fmla="*/ 27147 w 1384127"/>
              <a:gd name="connsiteY2" fmla="*/ 376516 h 779880"/>
              <a:gd name="connsiteX3" fmla="*/ 101979 w 1384127"/>
              <a:gd name="connsiteY3" fmla="*/ 769510 h 779880"/>
              <a:gd name="connsiteX4" fmla="*/ 916755 w 1384127"/>
              <a:gd name="connsiteY4" fmla="*/ 662797 h 779880"/>
              <a:gd name="connsiteX5" fmla="*/ 1322011 w 1384127"/>
              <a:gd name="connsiteY5" fmla="*/ 629463 h 779880"/>
              <a:gd name="connsiteX6" fmla="*/ 1364794 w 1384127"/>
              <a:gd name="connsiteY6" fmla="*/ 401099 h 779880"/>
              <a:gd name="connsiteX7" fmla="*/ 1104178 w 1384127"/>
              <a:gd name="connsiteY7" fmla="*/ 252830 h 779880"/>
              <a:gd name="connsiteX8" fmla="*/ 809190 w 1384127"/>
              <a:gd name="connsiteY8" fmla="*/ 209 h 779880"/>
              <a:gd name="connsiteX9" fmla="*/ 355866 w 1384127"/>
              <a:gd name="connsiteY9" fmla="*/ 93975 h 779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4127" h="779880">
                <a:moveTo>
                  <a:pt x="355866" y="93975"/>
                </a:moveTo>
                <a:cubicBezTo>
                  <a:pt x="260997" y="146234"/>
                  <a:pt x="294764" y="266673"/>
                  <a:pt x="239978" y="313763"/>
                </a:cubicBezTo>
                <a:cubicBezTo>
                  <a:pt x="185192" y="360853"/>
                  <a:pt x="50147" y="300558"/>
                  <a:pt x="27147" y="376516"/>
                </a:cubicBezTo>
                <a:cubicBezTo>
                  <a:pt x="4147" y="452474"/>
                  <a:pt x="-46289" y="721797"/>
                  <a:pt x="101979" y="769510"/>
                </a:cubicBezTo>
                <a:cubicBezTo>
                  <a:pt x="250247" y="817223"/>
                  <a:pt x="713416" y="686138"/>
                  <a:pt x="916755" y="662797"/>
                </a:cubicBezTo>
                <a:cubicBezTo>
                  <a:pt x="1120094" y="639456"/>
                  <a:pt x="1247338" y="673079"/>
                  <a:pt x="1322011" y="629463"/>
                </a:cubicBezTo>
                <a:cubicBezTo>
                  <a:pt x="1396684" y="585847"/>
                  <a:pt x="1394623" y="527294"/>
                  <a:pt x="1364794" y="401099"/>
                </a:cubicBezTo>
                <a:cubicBezTo>
                  <a:pt x="1305136" y="281787"/>
                  <a:pt x="1196778" y="319645"/>
                  <a:pt x="1104178" y="252830"/>
                </a:cubicBezTo>
                <a:cubicBezTo>
                  <a:pt x="1011578" y="186015"/>
                  <a:pt x="971431" y="3870"/>
                  <a:pt x="809190" y="209"/>
                </a:cubicBezTo>
                <a:cubicBezTo>
                  <a:pt x="646949" y="-3452"/>
                  <a:pt x="450735" y="41716"/>
                  <a:pt x="355866" y="93975"/>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10" name="Straight Connector 9">
            <a:extLst>
              <a:ext uri="{FF2B5EF4-FFF2-40B4-BE49-F238E27FC236}">
                <a16:creationId xmlns:a16="http://schemas.microsoft.com/office/drawing/2014/main" id="{AC621197-986E-6ED5-2BD3-2C994BC813BE}"/>
              </a:ext>
            </a:extLst>
          </p:cNvPr>
          <p:cNvCxnSpPr>
            <a:cxnSpLocks/>
          </p:cNvCxnSpPr>
          <p:nvPr/>
        </p:nvCxnSpPr>
        <p:spPr>
          <a:xfrm>
            <a:off x="8253710" y="3925862"/>
            <a:ext cx="837872" cy="12685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BC03A2CD-20EE-E9E9-4909-82E374ABE9AD}"/>
              </a:ext>
            </a:extLst>
          </p:cNvPr>
          <p:cNvCxnSpPr>
            <a:cxnSpLocks/>
          </p:cNvCxnSpPr>
          <p:nvPr/>
        </p:nvCxnSpPr>
        <p:spPr>
          <a:xfrm>
            <a:off x="9328504" y="4024208"/>
            <a:ext cx="2231087" cy="1313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94A1219F-9B05-D373-563E-80DF000564BA}"/>
              </a:ext>
            </a:extLst>
          </p:cNvPr>
          <p:cNvCxnSpPr>
            <a:cxnSpLocks/>
            <a:stCxn id="48" idx="1"/>
          </p:cNvCxnSpPr>
          <p:nvPr/>
        </p:nvCxnSpPr>
        <p:spPr>
          <a:xfrm flipV="1">
            <a:off x="8253394" y="4067416"/>
            <a:ext cx="2409685" cy="494859"/>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8F07449E-35DD-6C9E-C2B7-B894A1E20A0D}"/>
              </a:ext>
            </a:extLst>
          </p:cNvPr>
          <p:cNvCxnSpPr>
            <a:cxnSpLocks/>
            <a:endCxn id="72" idx="2"/>
          </p:cNvCxnSpPr>
          <p:nvPr/>
        </p:nvCxnSpPr>
        <p:spPr>
          <a:xfrm>
            <a:off x="8006047" y="3911838"/>
            <a:ext cx="19693" cy="579620"/>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6E6B145B-315A-96FA-3A1C-7FAD12548137}"/>
              </a:ext>
            </a:extLst>
          </p:cNvPr>
          <p:cNvCxnSpPr>
            <a:cxnSpLocks/>
            <a:stCxn id="48" idx="0"/>
          </p:cNvCxnSpPr>
          <p:nvPr/>
        </p:nvCxnSpPr>
        <p:spPr>
          <a:xfrm flipV="1">
            <a:off x="8253348" y="4024210"/>
            <a:ext cx="1101506" cy="46715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492DC3C4-18F8-CD24-8A25-030F22383EB5}"/>
              </a:ext>
            </a:extLst>
          </p:cNvPr>
          <p:cNvSpPr txBox="1"/>
          <p:nvPr/>
        </p:nvSpPr>
        <p:spPr>
          <a:xfrm>
            <a:off x="11202931" y="3847093"/>
            <a:ext cx="688907" cy="391454"/>
          </a:xfrm>
          <a:prstGeom prst="rect">
            <a:avLst/>
          </a:prstGeom>
          <a:noFill/>
        </p:spPr>
        <p:txBody>
          <a:bodyPr wrap="none" rtlCol="0">
            <a:spAutoFit/>
          </a:bodyPr>
          <a:lstStyle/>
          <a:p>
            <a:pPr>
              <a:lnSpc>
                <a:spcPct val="80000"/>
              </a:lnSpc>
            </a:pPr>
            <a:r>
              <a:rPr lang="en-US" sz="1200" dirty="0">
                <a:solidFill>
                  <a:prstClr val="black"/>
                </a:solidFill>
                <a:latin typeface="Calibri"/>
              </a:rPr>
              <a:t>to </a:t>
            </a:r>
          </a:p>
          <a:p>
            <a:pPr>
              <a:lnSpc>
                <a:spcPct val="80000"/>
              </a:lnSpc>
            </a:pPr>
            <a:r>
              <a:rPr lang="en-US" sz="1200" dirty="0">
                <a:solidFill>
                  <a:prstClr val="black"/>
                </a:solidFill>
                <a:latin typeface="Calibri"/>
              </a:rPr>
              <a:t>Internet</a:t>
            </a:r>
          </a:p>
        </p:txBody>
      </p:sp>
      <p:grpSp>
        <p:nvGrpSpPr>
          <p:cNvPr id="47" name="Group 46">
            <a:extLst>
              <a:ext uri="{FF2B5EF4-FFF2-40B4-BE49-F238E27FC236}">
                <a16:creationId xmlns:a16="http://schemas.microsoft.com/office/drawing/2014/main" id="{58A47BDB-CA4A-5EC9-FDE9-AF0549D875AA}"/>
              </a:ext>
            </a:extLst>
          </p:cNvPr>
          <p:cNvGrpSpPr/>
          <p:nvPr/>
        </p:nvGrpSpPr>
        <p:grpSpPr>
          <a:xfrm>
            <a:off x="7801045" y="4419628"/>
            <a:ext cx="452349" cy="206325"/>
            <a:chOff x="7493876" y="2774731"/>
            <a:chExt cx="1481958" cy="894622"/>
          </a:xfrm>
        </p:grpSpPr>
        <p:sp>
          <p:nvSpPr>
            <p:cNvPr id="48" name="Freeform 47">
              <a:extLst>
                <a:ext uri="{FF2B5EF4-FFF2-40B4-BE49-F238E27FC236}">
                  <a16:creationId xmlns:a16="http://schemas.microsoft.com/office/drawing/2014/main" id="{9AEC21D8-72B4-6EA6-9864-3706E10E320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9" name="Oval 48">
              <a:extLst>
                <a:ext uri="{FF2B5EF4-FFF2-40B4-BE49-F238E27FC236}">
                  <a16:creationId xmlns:a16="http://schemas.microsoft.com/office/drawing/2014/main" id="{4CC978CC-96DB-0F31-2958-DD4E7EE6106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 name="Group 51">
              <a:extLst>
                <a:ext uri="{FF2B5EF4-FFF2-40B4-BE49-F238E27FC236}">
                  <a16:creationId xmlns:a16="http://schemas.microsoft.com/office/drawing/2014/main" id="{A3C70571-452F-E279-9060-CFD42F76DA0B}"/>
                </a:ext>
              </a:extLst>
            </p:cNvPr>
            <p:cNvGrpSpPr/>
            <p:nvPr/>
          </p:nvGrpSpPr>
          <p:grpSpPr>
            <a:xfrm>
              <a:off x="7713663" y="2848339"/>
              <a:ext cx="1042107" cy="425543"/>
              <a:chOff x="7786941" y="2884917"/>
              <a:chExt cx="897649" cy="353919"/>
            </a:xfrm>
          </p:grpSpPr>
          <p:sp>
            <p:nvSpPr>
              <p:cNvPr id="53" name="Freeform 52">
                <a:extLst>
                  <a:ext uri="{FF2B5EF4-FFF2-40B4-BE49-F238E27FC236}">
                    <a16:creationId xmlns:a16="http://schemas.microsoft.com/office/drawing/2014/main" id="{EE878792-1F70-8CC7-B832-04BBF7DD687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1C36A011-CA64-BB2C-42FA-3C80D9B314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425D3D20-0B12-E420-B6A5-CE3E1B7E4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2" name="Freeform 71">
                <a:extLst>
                  <a:ext uri="{FF2B5EF4-FFF2-40B4-BE49-F238E27FC236}">
                    <a16:creationId xmlns:a16="http://schemas.microsoft.com/office/drawing/2014/main" id="{F1BE7F7C-D15F-9D9E-4E09-22C54B0E4A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3" name="Oval 72">
            <a:extLst>
              <a:ext uri="{FF2B5EF4-FFF2-40B4-BE49-F238E27FC236}">
                <a16:creationId xmlns:a16="http://schemas.microsoft.com/office/drawing/2014/main" id="{55B347FF-44A2-5A06-A21C-4A2E069FA058}"/>
              </a:ext>
            </a:extLst>
          </p:cNvPr>
          <p:cNvSpPr/>
          <p:nvPr/>
        </p:nvSpPr>
        <p:spPr>
          <a:xfrm>
            <a:off x="8787717" y="3328557"/>
            <a:ext cx="1395975" cy="365479"/>
          </a:xfrm>
          <a:prstGeom prst="ellipse">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4" name="Straight Connector 73">
            <a:extLst>
              <a:ext uri="{FF2B5EF4-FFF2-40B4-BE49-F238E27FC236}">
                <a16:creationId xmlns:a16="http://schemas.microsoft.com/office/drawing/2014/main" id="{0A777709-F29C-B2EB-877F-B45B8C87531C}"/>
              </a:ext>
            </a:extLst>
          </p:cNvPr>
          <p:cNvCxnSpPr>
            <a:cxnSpLocks/>
          </p:cNvCxnSpPr>
          <p:nvPr/>
        </p:nvCxnSpPr>
        <p:spPr>
          <a:xfrm flipV="1">
            <a:off x="9272485" y="3516662"/>
            <a:ext cx="0" cy="419141"/>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30" name="Group 529">
            <a:extLst>
              <a:ext uri="{FF2B5EF4-FFF2-40B4-BE49-F238E27FC236}">
                <a16:creationId xmlns:a16="http://schemas.microsoft.com/office/drawing/2014/main" id="{4B0BC696-CD4C-EFDD-15D1-2D9A771E715B}"/>
              </a:ext>
            </a:extLst>
          </p:cNvPr>
          <p:cNvGrpSpPr/>
          <p:nvPr/>
        </p:nvGrpSpPr>
        <p:grpSpPr>
          <a:xfrm>
            <a:off x="6398006" y="4483597"/>
            <a:ext cx="1252484" cy="939798"/>
            <a:chOff x="342047" y="413395"/>
            <a:chExt cx="2472266" cy="2058912"/>
          </a:xfrm>
        </p:grpSpPr>
        <p:sp>
          <p:nvSpPr>
            <p:cNvPr id="534" name="Oval 23">
              <a:extLst>
                <a:ext uri="{FF2B5EF4-FFF2-40B4-BE49-F238E27FC236}">
                  <a16:creationId xmlns:a16="http://schemas.microsoft.com/office/drawing/2014/main" id="{AE0F1152-710C-F92E-E8D2-C308FEC25360}"/>
                </a:ext>
              </a:extLst>
            </p:cNvPr>
            <p:cNvSpPr>
              <a:spLocks noChangeArrowheads="1"/>
            </p:cNvSpPr>
            <p:nvPr/>
          </p:nvSpPr>
          <p:spPr bwMode="auto">
            <a:xfrm>
              <a:off x="342047" y="413395"/>
              <a:ext cx="2472266" cy="2058912"/>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535" name="Group 403">
              <a:extLst>
                <a:ext uri="{FF2B5EF4-FFF2-40B4-BE49-F238E27FC236}">
                  <a16:creationId xmlns:a16="http://schemas.microsoft.com/office/drawing/2014/main" id="{518D249D-CE91-EF42-340B-98171D79FC05}"/>
                </a:ext>
              </a:extLst>
            </p:cNvPr>
            <p:cNvGrpSpPr>
              <a:grpSpLocks/>
            </p:cNvGrpSpPr>
            <p:nvPr/>
          </p:nvGrpSpPr>
          <p:grpSpPr bwMode="auto">
            <a:xfrm>
              <a:off x="824161" y="828484"/>
              <a:ext cx="451636" cy="385409"/>
              <a:chOff x="2751" y="1851"/>
              <a:chExt cx="462" cy="478"/>
            </a:xfrm>
          </p:grpSpPr>
          <p:pic>
            <p:nvPicPr>
              <p:cNvPr id="572" name="Picture 364" descr="iphone_stylized_small">
                <a:extLst>
                  <a:ext uri="{FF2B5EF4-FFF2-40B4-BE49-F238E27FC236}">
                    <a16:creationId xmlns:a16="http://schemas.microsoft.com/office/drawing/2014/main" id="{260E4582-0386-F2F7-5E1B-2ED09C3DE0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3" name="Picture 402" descr="antenna_radiation_stylized">
                <a:extLst>
                  <a:ext uri="{FF2B5EF4-FFF2-40B4-BE49-F238E27FC236}">
                    <a16:creationId xmlns:a16="http://schemas.microsoft.com/office/drawing/2014/main" id="{716D1179-5BF8-E06E-E59D-03BF08F5ADA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36" name="Group 356">
              <a:extLst>
                <a:ext uri="{FF2B5EF4-FFF2-40B4-BE49-F238E27FC236}">
                  <a16:creationId xmlns:a16="http://schemas.microsoft.com/office/drawing/2014/main" id="{D2D5BCDA-69A2-7AE7-1D1F-0E16571C500D}"/>
                </a:ext>
              </a:extLst>
            </p:cNvPr>
            <p:cNvGrpSpPr>
              <a:grpSpLocks/>
            </p:cNvGrpSpPr>
            <p:nvPr/>
          </p:nvGrpSpPr>
          <p:grpSpPr bwMode="auto">
            <a:xfrm>
              <a:off x="1844614" y="1915832"/>
              <a:ext cx="325068" cy="331553"/>
              <a:chOff x="313" y="1497"/>
              <a:chExt cx="1152" cy="1014"/>
            </a:xfrm>
          </p:grpSpPr>
          <p:pic>
            <p:nvPicPr>
              <p:cNvPr id="570" name="Picture 354" descr="laptop_stylized_small">
                <a:extLst>
                  <a:ext uri="{FF2B5EF4-FFF2-40B4-BE49-F238E27FC236}">
                    <a16:creationId xmlns:a16="http://schemas.microsoft.com/office/drawing/2014/main" id="{087C95EF-7B08-A4EE-1E2F-FA6F000CD8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1" name="Picture 355" descr="antenna_stylized">
                <a:extLst>
                  <a:ext uri="{FF2B5EF4-FFF2-40B4-BE49-F238E27FC236}">
                    <a16:creationId xmlns:a16="http://schemas.microsoft.com/office/drawing/2014/main" id="{24DC4BA6-6675-4F6E-9F6A-244257AFC34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37" name="Group 403">
              <a:extLst>
                <a:ext uri="{FF2B5EF4-FFF2-40B4-BE49-F238E27FC236}">
                  <a16:creationId xmlns:a16="http://schemas.microsoft.com/office/drawing/2014/main" id="{3E50A971-8850-E804-376D-36E8F53006A6}"/>
                </a:ext>
              </a:extLst>
            </p:cNvPr>
            <p:cNvGrpSpPr>
              <a:grpSpLocks/>
            </p:cNvGrpSpPr>
            <p:nvPr/>
          </p:nvGrpSpPr>
          <p:grpSpPr bwMode="auto">
            <a:xfrm>
              <a:off x="1134502" y="1979659"/>
              <a:ext cx="451636" cy="385409"/>
              <a:chOff x="2751" y="1851"/>
              <a:chExt cx="462" cy="478"/>
            </a:xfrm>
          </p:grpSpPr>
          <p:pic>
            <p:nvPicPr>
              <p:cNvPr id="568" name="Picture 364" descr="iphone_stylized_small">
                <a:extLst>
                  <a:ext uri="{FF2B5EF4-FFF2-40B4-BE49-F238E27FC236}">
                    <a16:creationId xmlns:a16="http://schemas.microsoft.com/office/drawing/2014/main" id="{52CEF700-60E3-C92B-B76D-5452C6736D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69" name="Picture 402" descr="antenna_radiation_stylized">
                <a:extLst>
                  <a:ext uri="{FF2B5EF4-FFF2-40B4-BE49-F238E27FC236}">
                    <a16:creationId xmlns:a16="http://schemas.microsoft.com/office/drawing/2014/main" id="{6B8FC16C-1248-43DA-ECFF-4FBF02335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538" name="Picture 537" descr="A black drone with white lines&#10;&#10;Description automatically generated">
              <a:extLst>
                <a:ext uri="{FF2B5EF4-FFF2-40B4-BE49-F238E27FC236}">
                  <a16:creationId xmlns:a16="http://schemas.microsoft.com/office/drawing/2014/main" id="{651D8DAF-FCBE-2403-694F-072D3D9C46B9}"/>
                </a:ext>
              </a:extLst>
            </p:cNvPr>
            <p:cNvPicPr>
              <a:picLocks noChangeAspect="1"/>
            </p:cNvPicPr>
            <p:nvPr/>
          </p:nvPicPr>
          <p:blipFill>
            <a:blip r:embed="rId7"/>
            <a:stretch>
              <a:fillRect/>
            </a:stretch>
          </p:blipFill>
          <p:spPr>
            <a:xfrm>
              <a:off x="1275797" y="481124"/>
              <a:ext cx="656527" cy="437685"/>
            </a:xfrm>
            <a:prstGeom prst="rect">
              <a:avLst/>
            </a:prstGeom>
          </p:spPr>
        </p:pic>
        <p:pic>
          <p:nvPicPr>
            <p:cNvPr id="539" name="Picture 538" descr="A car with an antenna&#10;&#10;Description automatically generated">
              <a:extLst>
                <a:ext uri="{FF2B5EF4-FFF2-40B4-BE49-F238E27FC236}">
                  <a16:creationId xmlns:a16="http://schemas.microsoft.com/office/drawing/2014/main" id="{BB424ABC-C772-46C7-82F2-929D5EC5C733}"/>
                </a:ext>
              </a:extLst>
            </p:cNvPr>
            <p:cNvPicPr>
              <a:picLocks noChangeAspect="1"/>
            </p:cNvPicPr>
            <p:nvPr/>
          </p:nvPicPr>
          <p:blipFill>
            <a:blip r:embed="rId8"/>
            <a:stretch>
              <a:fillRect/>
            </a:stretch>
          </p:blipFill>
          <p:spPr>
            <a:xfrm>
              <a:off x="473635" y="1528114"/>
              <a:ext cx="776896" cy="407221"/>
            </a:xfrm>
            <a:prstGeom prst="rect">
              <a:avLst/>
            </a:prstGeom>
          </p:spPr>
        </p:pic>
        <p:grpSp>
          <p:nvGrpSpPr>
            <p:cNvPr id="540" name="Group 539">
              <a:extLst>
                <a:ext uri="{FF2B5EF4-FFF2-40B4-BE49-F238E27FC236}">
                  <a16:creationId xmlns:a16="http://schemas.microsoft.com/office/drawing/2014/main" id="{6A969C44-EC9C-32E6-F73B-D683C95FE20E}"/>
                </a:ext>
              </a:extLst>
            </p:cNvPr>
            <p:cNvGrpSpPr/>
            <p:nvPr/>
          </p:nvGrpSpPr>
          <p:grpSpPr>
            <a:xfrm>
              <a:off x="1866826" y="664424"/>
              <a:ext cx="694858" cy="1046469"/>
              <a:chOff x="5889335" y="1598309"/>
              <a:chExt cx="694858" cy="1046469"/>
            </a:xfrm>
          </p:grpSpPr>
          <p:grpSp>
            <p:nvGrpSpPr>
              <p:cNvPr id="541" name="Group 817">
                <a:extLst>
                  <a:ext uri="{FF2B5EF4-FFF2-40B4-BE49-F238E27FC236}">
                    <a16:creationId xmlns:a16="http://schemas.microsoft.com/office/drawing/2014/main" id="{F1CFE3BC-C27A-80B9-E261-0521C9095B58}"/>
                  </a:ext>
                </a:extLst>
              </p:cNvPr>
              <p:cNvGrpSpPr>
                <a:grpSpLocks/>
              </p:cNvGrpSpPr>
              <p:nvPr/>
            </p:nvGrpSpPr>
            <p:grpSpPr bwMode="auto">
              <a:xfrm>
                <a:off x="5971949" y="1598309"/>
                <a:ext cx="466245" cy="434369"/>
                <a:chOff x="2920" y="1424"/>
                <a:chExt cx="326" cy="320"/>
              </a:xfrm>
            </p:grpSpPr>
            <p:sp>
              <p:nvSpPr>
                <p:cNvPr id="560" name="Oval 818">
                  <a:extLst>
                    <a:ext uri="{FF2B5EF4-FFF2-40B4-BE49-F238E27FC236}">
                      <a16:creationId xmlns:a16="http://schemas.microsoft.com/office/drawing/2014/main" id="{15CCB171-BBA8-5807-9A6D-1B1776BDAEA8}"/>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61" name="Group 819">
                  <a:extLst>
                    <a:ext uri="{FF2B5EF4-FFF2-40B4-BE49-F238E27FC236}">
                      <a16:creationId xmlns:a16="http://schemas.microsoft.com/office/drawing/2014/main" id="{64865BF4-6F0F-0603-B4E2-F4CC2AEA5F12}"/>
                    </a:ext>
                  </a:extLst>
                </p:cNvPr>
                <p:cNvGrpSpPr>
                  <a:grpSpLocks/>
                </p:cNvGrpSpPr>
                <p:nvPr/>
              </p:nvGrpSpPr>
              <p:grpSpPr bwMode="auto">
                <a:xfrm>
                  <a:off x="2949" y="1424"/>
                  <a:ext cx="265" cy="280"/>
                  <a:chOff x="2949" y="1424"/>
                  <a:chExt cx="265" cy="280"/>
                </a:xfrm>
              </p:grpSpPr>
              <p:sp>
                <p:nvSpPr>
                  <p:cNvPr id="563" name="Oval 820">
                    <a:extLst>
                      <a:ext uri="{FF2B5EF4-FFF2-40B4-BE49-F238E27FC236}">
                        <a16:creationId xmlns:a16="http://schemas.microsoft.com/office/drawing/2014/main" id="{BFAA3493-1E20-246E-C08A-19853074E9DF}"/>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4" name="Oval 821">
                    <a:extLst>
                      <a:ext uri="{FF2B5EF4-FFF2-40B4-BE49-F238E27FC236}">
                        <a16:creationId xmlns:a16="http://schemas.microsoft.com/office/drawing/2014/main" id="{0661A871-751E-E5FA-6E0E-866123F62875}"/>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5" name="Oval 822">
                    <a:extLst>
                      <a:ext uri="{FF2B5EF4-FFF2-40B4-BE49-F238E27FC236}">
                        <a16:creationId xmlns:a16="http://schemas.microsoft.com/office/drawing/2014/main" id="{6A011579-2D2D-FF95-2C18-51C974BFCA68}"/>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6" name="Oval 823">
                    <a:extLst>
                      <a:ext uri="{FF2B5EF4-FFF2-40B4-BE49-F238E27FC236}">
                        <a16:creationId xmlns:a16="http://schemas.microsoft.com/office/drawing/2014/main" id="{111684AE-8EB7-EAD3-2A65-524B9B3C8C22}"/>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67" name="Freeform 824">
                    <a:extLst>
                      <a:ext uri="{FF2B5EF4-FFF2-40B4-BE49-F238E27FC236}">
                        <a16:creationId xmlns:a16="http://schemas.microsoft.com/office/drawing/2014/main" id="{80B18F3D-488C-F465-387F-813CAB0F11EC}"/>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562" name="Freeform 825">
                  <a:extLst>
                    <a:ext uri="{FF2B5EF4-FFF2-40B4-BE49-F238E27FC236}">
                      <a16:creationId xmlns:a16="http://schemas.microsoft.com/office/drawing/2014/main" id="{541F022D-2BE4-CAE7-C0C6-9DDCE95EDFA8}"/>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542" name="Group 541">
                <a:extLst>
                  <a:ext uri="{FF2B5EF4-FFF2-40B4-BE49-F238E27FC236}">
                    <a16:creationId xmlns:a16="http://schemas.microsoft.com/office/drawing/2014/main" id="{D91D9EA4-4B3F-22DA-E01B-7A7061C1492E}"/>
                  </a:ext>
                </a:extLst>
              </p:cNvPr>
              <p:cNvGrpSpPr/>
              <p:nvPr/>
            </p:nvGrpSpPr>
            <p:grpSpPr>
              <a:xfrm>
                <a:off x="5988685" y="1818858"/>
                <a:ext cx="437474" cy="596272"/>
                <a:chOff x="3585986" y="1924272"/>
                <a:chExt cx="468358" cy="1018983"/>
              </a:xfrm>
            </p:grpSpPr>
            <p:sp>
              <p:nvSpPr>
                <p:cNvPr id="556" name="Rectangle 555">
                  <a:extLst>
                    <a:ext uri="{FF2B5EF4-FFF2-40B4-BE49-F238E27FC236}">
                      <a16:creationId xmlns:a16="http://schemas.microsoft.com/office/drawing/2014/main" id="{D15D755A-C3DC-F67C-878D-18F60BE9A643}"/>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Rectangle 556">
                  <a:extLst>
                    <a:ext uri="{FF2B5EF4-FFF2-40B4-BE49-F238E27FC236}">
                      <a16:creationId xmlns:a16="http://schemas.microsoft.com/office/drawing/2014/main" id="{F5028AB8-AE3C-9A7B-E5AD-D41A356468F3}"/>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8" name="Rectangle 557">
                  <a:extLst>
                    <a:ext uri="{FF2B5EF4-FFF2-40B4-BE49-F238E27FC236}">
                      <a16:creationId xmlns:a16="http://schemas.microsoft.com/office/drawing/2014/main" id="{FD0F9069-46E1-D2C6-58A8-C1D39FAC8D1E}"/>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Rectangle 558">
                  <a:extLst>
                    <a:ext uri="{FF2B5EF4-FFF2-40B4-BE49-F238E27FC236}">
                      <a16:creationId xmlns:a16="http://schemas.microsoft.com/office/drawing/2014/main" id="{BD301154-315E-35E2-A61D-179E0F828B92}"/>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3" name="Group 542">
                <a:extLst>
                  <a:ext uri="{FF2B5EF4-FFF2-40B4-BE49-F238E27FC236}">
                    <a16:creationId xmlns:a16="http://schemas.microsoft.com/office/drawing/2014/main" id="{B00C3B8F-58E3-8E31-4E36-45FA7E23F0E1}"/>
                  </a:ext>
                </a:extLst>
              </p:cNvPr>
              <p:cNvGrpSpPr/>
              <p:nvPr/>
            </p:nvGrpSpPr>
            <p:grpSpPr>
              <a:xfrm>
                <a:off x="5889335" y="2048021"/>
                <a:ext cx="694858" cy="596757"/>
                <a:chOff x="2913744" y="2211770"/>
                <a:chExt cx="694858" cy="596757"/>
              </a:xfrm>
            </p:grpSpPr>
            <p:grpSp>
              <p:nvGrpSpPr>
                <p:cNvPr id="544" name="Group 543">
                  <a:extLst>
                    <a:ext uri="{FF2B5EF4-FFF2-40B4-BE49-F238E27FC236}">
                      <a16:creationId xmlns:a16="http://schemas.microsoft.com/office/drawing/2014/main" id="{933096CD-AAD1-DBB4-5CD3-37A25C6D035C}"/>
                    </a:ext>
                  </a:extLst>
                </p:cNvPr>
                <p:cNvGrpSpPr/>
                <p:nvPr/>
              </p:nvGrpSpPr>
              <p:grpSpPr>
                <a:xfrm>
                  <a:off x="2913744" y="2416607"/>
                  <a:ext cx="694858" cy="391920"/>
                  <a:chOff x="340314" y="959725"/>
                  <a:chExt cx="710987" cy="333816"/>
                </a:xfrm>
              </p:grpSpPr>
              <p:sp>
                <p:nvSpPr>
                  <p:cNvPr id="546" name="Oval 545">
                    <a:extLst>
                      <a:ext uri="{FF2B5EF4-FFF2-40B4-BE49-F238E27FC236}">
                        <a16:creationId xmlns:a16="http://schemas.microsoft.com/office/drawing/2014/main" id="{BE2CCB32-FB4C-150B-BE3F-58EFAD65C4A7}"/>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5565CE55-0A89-8882-520C-7FF7C18A5BD1}"/>
                      </a:ext>
                    </a:extLst>
                  </p:cNvPr>
                  <p:cNvGrpSpPr/>
                  <p:nvPr/>
                </p:nvGrpSpPr>
                <p:grpSpPr>
                  <a:xfrm>
                    <a:off x="519850" y="1126797"/>
                    <a:ext cx="319417" cy="141293"/>
                    <a:chOff x="7493876" y="2774731"/>
                    <a:chExt cx="1481958" cy="894622"/>
                  </a:xfrm>
                </p:grpSpPr>
                <p:sp>
                  <p:nvSpPr>
                    <p:cNvPr id="549" name="Freeform 548">
                      <a:extLst>
                        <a:ext uri="{FF2B5EF4-FFF2-40B4-BE49-F238E27FC236}">
                          <a16:creationId xmlns:a16="http://schemas.microsoft.com/office/drawing/2014/main" id="{71FB0BD2-2400-3CBD-0C99-B6DE1937CEF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550" name="Oval 549">
                      <a:extLst>
                        <a:ext uri="{FF2B5EF4-FFF2-40B4-BE49-F238E27FC236}">
                          <a16:creationId xmlns:a16="http://schemas.microsoft.com/office/drawing/2014/main" id="{DD6F0B41-5B13-24E6-61E8-CE2C8C7D45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551" name="Group 550">
                      <a:extLst>
                        <a:ext uri="{FF2B5EF4-FFF2-40B4-BE49-F238E27FC236}">
                          <a16:creationId xmlns:a16="http://schemas.microsoft.com/office/drawing/2014/main" id="{585B3784-650A-4562-9618-92209A6B2AA5}"/>
                        </a:ext>
                      </a:extLst>
                    </p:cNvPr>
                    <p:cNvGrpSpPr/>
                    <p:nvPr/>
                  </p:nvGrpSpPr>
                  <p:grpSpPr>
                    <a:xfrm>
                      <a:off x="7713663" y="2848339"/>
                      <a:ext cx="1042107" cy="425543"/>
                      <a:chOff x="7786941" y="2884917"/>
                      <a:chExt cx="897649" cy="353919"/>
                    </a:xfrm>
                  </p:grpSpPr>
                  <p:sp>
                    <p:nvSpPr>
                      <p:cNvPr id="552" name="Freeform 551">
                        <a:extLst>
                          <a:ext uri="{FF2B5EF4-FFF2-40B4-BE49-F238E27FC236}">
                            <a16:creationId xmlns:a16="http://schemas.microsoft.com/office/drawing/2014/main" id="{B5038C4C-AE5D-9A1D-5D13-2403EFBBF7D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010748D1-9147-DBCF-661F-54037944C3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4" name="Freeform 553">
                        <a:extLst>
                          <a:ext uri="{FF2B5EF4-FFF2-40B4-BE49-F238E27FC236}">
                            <a16:creationId xmlns:a16="http://schemas.microsoft.com/office/drawing/2014/main" id="{6A37BED4-177E-0C27-C2A4-A57B0EA229C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5" name="Freeform 554">
                        <a:extLst>
                          <a:ext uri="{FF2B5EF4-FFF2-40B4-BE49-F238E27FC236}">
                            <a16:creationId xmlns:a16="http://schemas.microsoft.com/office/drawing/2014/main" id="{77C7DA43-6FA8-A4DA-9629-20674022E3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48" name="Can 547">
                    <a:extLst>
                      <a:ext uri="{FF2B5EF4-FFF2-40B4-BE49-F238E27FC236}">
                        <a16:creationId xmlns:a16="http://schemas.microsoft.com/office/drawing/2014/main" id="{F0A0E8F7-60AC-E72D-9AB3-1A1E95E53885}"/>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545" name="Picture 544" descr="A screen shot of a computer&#10;&#10;Description automatically generated">
                  <a:extLst>
                    <a:ext uri="{FF2B5EF4-FFF2-40B4-BE49-F238E27FC236}">
                      <a16:creationId xmlns:a16="http://schemas.microsoft.com/office/drawing/2014/main" id="{98B903E0-BB65-2132-9AA0-C634354866DD}"/>
                    </a:ext>
                  </a:extLst>
                </p:cNvPr>
                <p:cNvPicPr>
                  <a:picLocks noChangeAspect="1"/>
                </p:cNvPicPr>
                <p:nvPr/>
              </p:nvPicPr>
              <p:blipFill>
                <a:blip r:embed="rId9"/>
                <a:stretch>
                  <a:fillRect/>
                </a:stretch>
              </p:blipFill>
              <p:spPr>
                <a:xfrm>
                  <a:off x="2939352" y="2211770"/>
                  <a:ext cx="249527" cy="465445"/>
                </a:xfrm>
                <a:prstGeom prst="rect">
                  <a:avLst/>
                </a:prstGeom>
              </p:spPr>
            </p:pic>
          </p:grpSp>
        </p:grpSp>
      </p:grpSp>
      <p:grpSp>
        <p:nvGrpSpPr>
          <p:cNvPr id="574" name="Group 573">
            <a:extLst>
              <a:ext uri="{FF2B5EF4-FFF2-40B4-BE49-F238E27FC236}">
                <a16:creationId xmlns:a16="http://schemas.microsoft.com/office/drawing/2014/main" id="{669518C5-13FE-DA5B-9A4F-FDB5EFB18262}"/>
              </a:ext>
            </a:extLst>
          </p:cNvPr>
          <p:cNvGrpSpPr/>
          <p:nvPr/>
        </p:nvGrpSpPr>
        <p:grpSpPr>
          <a:xfrm>
            <a:off x="9078955" y="3947001"/>
            <a:ext cx="355312" cy="162065"/>
            <a:chOff x="7493876" y="2774731"/>
            <a:chExt cx="1481958" cy="894622"/>
          </a:xfrm>
        </p:grpSpPr>
        <p:sp>
          <p:nvSpPr>
            <p:cNvPr id="575" name="Freeform 574">
              <a:extLst>
                <a:ext uri="{FF2B5EF4-FFF2-40B4-BE49-F238E27FC236}">
                  <a16:creationId xmlns:a16="http://schemas.microsoft.com/office/drawing/2014/main" id="{E8281E1C-6600-560F-43BE-477B5AB108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6" name="Oval 575">
              <a:extLst>
                <a:ext uri="{FF2B5EF4-FFF2-40B4-BE49-F238E27FC236}">
                  <a16:creationId xmlns:a16="http://schemas.microsoft.com/office/drawing/2014/main" id="{BD93EFC8-03D8-A137-6066-9204D5411A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7" name="Group 576">
              <a:extLst>
                <a:ext uri="{FF2B5EF4-FFF2-40B4-BE49-F238E27FC236}">
                  <a16:creationId xmlns:a16="http://schemas.microsoft.com/office/drawing/2014/main" id="{83652D44-EFCD-1C2D-7301-CC3E8DA09154}"/>
                </a:ext>
              </a:extLst>
            </p:cNvPr>
            <p:cNvGrpSpPr/>
            <p:nvPr/>
          </p:nvGrpSpPr>
          <p:grpSpPr>
            <a:xfrm>
              <a:off x="7713663" y="2848339"/>
              <a:ext cx="1042107" cy="425543"/>
              <a:chOff x="7786941" y="2884917"/>
              <a:chExt cx="897649" cy="353919"/>
            </a:xfrm>
          </p:grpSpPr>
          <p:sp>
            <p:nvSpPr>
              <p:cNvPr id="580" name="Freeform 579">
                <a:extLst>
                  <a:ext uri="{FF2B5EF4-FFF2-40B4-BE49-F238E27FC236}">
                    <a16:creationId xmlns:a16="http://schemas.microsoft.com/office/drawing/2014/main" id="{A1F317AB-C43A-991A-8418-ECF70500E6A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169863E2-AD30-BEB7-09ED-31AFFBA7AB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C7446A6B-67CE-F571-954C-EC0C7465FFD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40CA9BB9-812B-7A5F-4727-97BC1D3F91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7" name="Group 636">
            <a:extLst>
              <a:ext uri="{FF2B5EF4-FFF2-40B4-BE49-F238E27FC236}">
                <a16:creationId xmlns:a16="http://schemas.microsoft.com/office/drawing/2014/main" id="{3EF6E4E2-F173-4FD2-C246-F6E867A4609E}"/>
              </a:ext>
            </a:extLst>
          </p:cNvPr>
          <p:cNvGrpSpPr/>
          <p:nvPr/>
        </p:nvGrpSpPr>
        <p:grpSpPr>
          <a:xfrm>
            <a:off x="7902319" y="3812024"/>
            <a:ext cx="355312" cy="162065"/>
            <a:chOff x="7493876" y="2774731"/>
            <a:chExt cx="1481958" cy="894622"/>
          </a:xfrm>
        </p:grpSpPr>
        <p:sp>
          <p:nvSpPr>
            <p:cNvPr id="638" name="Freeform 637">
              <a:extLst>
                <a:ext uri="{FF2B5EF4-FFF2-40B4-BE49-F238E27FC236}">
                  <a16:creationId xmlns:a16="http://schemas.microsoft.com/office/drawing/2014/main" id="{A61A27FD-F326-C779-1BB1-F46635114C1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2" name="Oval 191">
              <a:extLst>
                <a:ext uri="{FF2B5EF4-FFF2-40B4-BE49-F238E27FC236}">
                  <a16:creationId xmlns:a16="http://schemas.microsoft.com/office/drawing/2014/main" id="{4B707E9B-1E17-7A1C-7316-FBE6C2766B1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3" name="Group 192">
              <a:extLst>
                <a:ext uri="{FF2B5EF4-FFF2-40B4-BE49-F238E27FC236}">
                  <a16:creationId xmlns:a16="http://schemas.microsoft.com/office/drawing/2014/main" id="{D8CE7120-E6EE-A546-CD24-930EF924C577}"/>
                </a:ext>
              </a:extLst>
            </p:cNvPr>
            <p:cNvGrpSpPr/>
            <p:nvPr/>
          </p:nvGrpSpPr>
          <p:grpSpPr>
            <a:xfrm>
              <a:off x="7713663" y="2848339"/>
              <a:ext cx="1042107" cy="425543"/>
              <a:chOff x="7786941" y="2884917"/>
              <a:chExt cx="897649" cy="353919"/>
            </a:xfrm>
          </p:grpSpPr>
          <p:sp>
            <p:nvSpPr>
              <p:cNvPr id="194" name="Freeform 193">
                <a:extLst>
                  <a:ext uri="{FF2B5EF4-FFF2-40B4-BE49-F238E27FC236}">
                    <a16:creationId xmlns:a16="http://schemas.microsoft.com/office/drawing/2014/main" id="{48873D7C-FC1B-EF61-0AEB-B22F0A4F52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16399CE3-669E-70DB-AFFB-6341FE4C96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6" name="Freeform 195">
                <a:extLst>
                  <a:ext uri="{FF2B5EF4-FFF2-40B4-BE49-F238E27FC236}">
                    <a16:creationId xmlns:a16="http://schemas.microsoft.com/office/drawing/2014/main" id="{6258DA00-8DDD-5BCA-7217-6130E0AF4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7" name="Freeform 196">
                <a:extLst>
                  <a:ext uri="{FF2B5EF4-FFF2-40B4-BE49-F238E27FC236}">
                    <a16:creationId xmlns:a16="http://schemas.microsoft.com/office/drawing/2014/main" id="{166F86B6-5109-8628-9BCF-87F53BEA64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8" name="Group 197">
            <a:extLst>
              <a:ext uri="{FF2B5EF4-FFF2-40B4-BE49-F238E27FC236}">
                <a16:creationId xmlns:a16="http://schemas.microsoft.com/office/drawing/2014/main" id="{B0769B2F-8FF1-7BDD-CA00-8801366D99D4}"/>
              </a:ext>
            </a:extLst>
          </p:cNvPr>
          <p:cNvGrpSpPr/>
          <p:nvPr/>
        </p:nvGrpSpPr>
        <p:grpSpPr>
          <a:xfrm>
            <a:off x="10501328" y="3968396"/>
            <a:ext cx="355312" cy="162065"/>
            <a:chOff x="7493876" y="2774731"/>
            <a:chExt cx="1481958" cy="894622"/>
          </a:xfrm>
        </p:grpSpPr>
        <p:sp>
          <p:nvSpPr>
            <p:cNvPr id="199" name="Freeform 198">
              <a:extLst>
                <a:ext uri="{FF2B5EF4-FFF2-40B4-BE49-F238E27FC236}">
                  <a16:creationId xmlns:a16="http://schemas.microsoft.com/office/drawing/2014/main" id="{C4174C70-6DBF-83A2-F5CB-3E6D8CD2ABF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0" name="Oval 199">
              <a:extLst>
                <a:ext uri="{FF2B5EF4-FFF2-40B4-BE49-F238E27FC236}">
                  <a16:creationId xmlns:a16="http://schemas.microsoft.com/office/drawing/2014/main" id="{6568DCCB-4F61-394A-1CC5-93BE13D2B32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1" name="Group 200">
              <a:extLst>
                <a:ext uri="{FF2B5EF4-FFF2-40B4-BE49-F238E27FC236}">
                  <a16:creationId xmlns:a16="http://schemas.microsoft.com/office/drawing/2014/main" id="{5F155FE1-F8F6-F832-4F36-3A6F674B8F7D}"/>
                </a:ext>
              </a:extLst>
            </p:cNvPr>
            <p:cNvGrpSpPr/>
            <p:nvPr/>
          </p:nvGrpSpPr>
          <p:grpSpPr>
            <a:xfrm>
              <a:off x="7713663" y="2848339"/>
              <a:ext cx="1042107" cy="425543"/>
              <a:chOff x="7786941" y="2884917"/>
              <a:chExt cx="897649" cy="353919"/>
            </a:xfrm>
          </p:grpSpPr>
          <p:sp>
            <p:nvSpPr>
              <p:cNvPr id="202" name="Freeform 201">
                <a:extLst>
                  <a:ext uri="{FF2B5EF4-FFF2-40B4-BE49-F238E27FC236}">
                    <a16:creationId xmlns:a16="http://schemas.microsoft.com/office/drawing/2014/main" id="{39FE622C-617E-3C11-DB57-D43EFB2D76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3" name="Freeform 202">
                <a:extLst>
                  <a:ext uri="{FF2B5EF4-FFF2-40B4-BE49-F238E27FC236}">
                    <a16:creationId xmlns:a16="http://schemas.microsoft.com/office/drawing/2014/main" id="{C1EAF7EC-62A6-EA1C-32EA-989C7A3789B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BBB51474-B777-254F-9CEA-EC9AA6399F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4ED5B747-906E-4B79-99A6-0C92C83231D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07" name="Freeform 206">
            <a:extLst>
              <a:ext uri="{FF2B5EF4-FFF2-40B4-BE49-F238E27FC236}">
                <a16:creationId xmlns:a16="http://schemas.microsoft.com/office/drawing/2014/main" id="{CA10D6DA-7EA5-A245-B634-CA648B826329}"/>
              </a:ext>
            </a:extLst>
          </p:cNvPr>
          <p:cNvSpPr/>
          <p:nvPr/>
        </p:nvSpPr>
        <p:spPr>
          <a:xfrm>
            <a:off x="7628910" y="2562881"/>
            <a:ext cx="4010927" cy="603001"/>
          </a:xfrm>
          <a:custGeom>
            <a:avLst/>
            <a:gdLst>
              <a:gd name="connsiteX0" fmla="*/ 0 w 2365882"/>
              <a:gd name="connsiteY0" fmla="*/ 6798 h 628862"/>
              <a:gd name="connsiteX1" fmla="*/ 2365882 w 2365882"/>
              <a:gd name="connsiteY1" fmla="*/ 0 h 628862"/>
              <a:gd name="connsiteX2" fmla="*/ 1468479 w 2365882"/>
              <a:gd name="connsiteY2" fmla="*/ 594870 h 628862"/>
              <a:gd name="connsiteX3" fmla="*/ 686650 w 2365882"/>
              <a:gd name="connsiteY3" fmla="*/ 628862 h 628862"/>
              <a:gd name="connsiteX4" fmla="*/ 0 w 2365882"/>
              <a:gd name="connsiteY4" fmla="*/ 6798 h 628862"/>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2365882"/>
              <a:gd name="connsiteY0" fmla="*/ 6798 h 594870"/>
              <a:gd name="connsiteX1" fmla="*/ 2365882 w 2365882"/>
              <a:gd name="connsiteY1" fmla="*/ 0 h 594870"/>
              <a:gd name="connsiteX2" fmla="*/ 1468479 w 2365882"/>
              <a:gd name="connsiteY2" fmla="*/ 594870 h 594870"/>
              <a:gd name="connsiteX3" fmla="*/ 696848 w 2365882"/>
              <a:gd name="connsiteY3" fmla="*/ 594870 h 594870"/>
              <a:gd name="connsiteX4" fmla="*/ 0 w 2365882"/>
              <a:gd name="connsiteY4" fmla="*/ 6798 h 594870"/>
              <a:gd name="connsiteX0" fmla="*/ 0 w 3418375"/>
              <a:gd name="connsiteY0" fmla="*/ 21727 h 609799"/>
              <a:gd name="connsiteX1" fmla="*/ 3418375 w 3418375"/>
              <a:gd name="connsiteY1" fmla="*/ 0 h 609799"/>
              <a:gd name="connsiteX2" fmla="*/ 1468479 w 3418375"/>
              <a:gd name="connsiteY2" fmla="*/ 609799 h 609799"/>
              <a:gd name="connsiteX3" fmla="*/ 696848 w 3418375"/>
              <a:gd name="connsiteY3" fmla="*/ 609799 h 609799"/>
              <a:gd name="connsiteX4" fmla="*/ 0 w 3418375"/>
              <a:gd name="connsiteY4" fmla="*/ 21727 h 609799"/>
              <a:gd name="connsiteX0" fmla="*/ 0 w 3418375"/>
              <a:gd name="connsiteY0" fmla="*/ 21727 h 609799"/>
              <a:gd name="connsiteX1" fmla="*/ 3418375 w 3418375"/>
              <a:gd name="connsiteY1" fmla="*/ 0 h 609799"/>
              <a:gd name="connsiteX2" fmla="*/ 1468479 w 3418375"/>
              <a:gd name="connsiteY2" fmla="*/ 609799 h 609799"/>
              <a:gd name="connsiteX3" fmla="*/ 696848 w 3418375"/>
              <a:gd name="connsiteY3" fmla="*/ 609799 h 609799"/>
              <a:gd name="connsiteX4" fmla="*/ 0 w 3418375"/>
              <a:gd name="connsiteY4" fmla="*/ 21727 h 609799"/>
              <a:gd name="connsiteX0" fmla="*/ 0 w 3843851"/>
              <a:gd name="connsiteY0" fmla="*/ 6798 h 609799"/>
              <a:gd name="connsiteX1" fmla="*/ 3843851 w 3843851"/>
              <a:gd name="connsiteY1" fmla="*/ 0 h 609799"/>
              <a:gd name="connsiteX2" fmla="*/ 1893955 w 3843851"/>
              <a:gd name="connsiteY2" fmla="*/ 609799 h 609799"/>
              <a:gd name="connsiteX3" fmla="*/ 1122324 w 3843851"/>
              <a:gd name="connsiteY3" fmla="*/ 609799 h 609799"/>
              <a:gd name="connsiteX4" fmla="*/ 0 w 3843851"/>
              <a:gd name="connsiteY4" fmla="*/ 6798 h 609799"/>
              <a:gd name="connsiteX0" fmla="*/ 0 w 3843851"/>
              <a:gd name="connsiteY0" fmla="*/ 6798 h 609799"/>
              <a:gd name="connsiteX1" fmla="*/ 3843851 w 3843851"/>
              <a:gd name="connsiteY1" fmla="*/ 0 h 609799"/>
              <a:gd name="connsiteX2" fmla="*/ 1893955 w 3843851"/>
              <a:gd name="connsiteY2" fmla="*/ 609799 h 609799"/>
              <a:gd name="connsiteX3" fmla="*/ 1122324 w 3843851"/>
              <a:gd name="connsiteY3" fmla="*/ 609799 h 609799"/>
              <a:gd name="connsiteX4" fmla="*/ 0 w 3843851"/>
              <a:gd name="connsiteY4" fmla="*/ 6798 h 609799"/>
              <a:gd name="connsiteX0" fmla="*/ 0 w 3825190"/>
              <a:gd name="connsiteY0" fmla="*/ 0 h 603001"/>
              <a:gd name="connsiteX1" fmla="*/ 3825190 w 3825190"/>
              <a:gd name="connsiteY1" fmla="*/ 11863 h 603001"/>
              <a:gd name="connsiteX2" fmla="*/ 1893955 w 3825190"/>
              <a:gd name="connsiteY2" fmla="*/ 603001 h 603001"/>
              <a:gd name="connsiteX3" fmla="*/ 1122324 w 3825190"/>
              <a:gd name="connsiteY3" fmla="*/ 603001 h 603001"/>
              <a:gd name="connsiteX4" fmla="*/ 0 w 3825190"/>
              <a:gd name="connsiteY4" fmla="*/ 0 h 603001"/>
              <a:gd name="connsiteX0" fmla="*/ 0 w 3825190"/>
              <a:gd name="connsiteY0" fmla="*/ 0 h 603001"/>
              <a:gd name="connsiteX1" fmla="*/ 3825190 w 3825190"/>
              <a:gd name="connsiteY1" fmla="*/ 11863 h 603001"/>
              <a:gd name="connsiteX2" fmla="*/ 1893955 w 3825190"/>
              <a:gd name="connsiteY2" fmla="*/ 603001 h 603001"/>
              <a:gd name="connsiteX3" fmla="*/ 1122324 w 3825190"/>
              <a:gd name="connsiteY3" fmla="*/ 603001 h 603001"/>
              <a:gd name="connsiteX4" fmla="*/ 0 w 3825190"/>
              <a:gd name="connsiteY4" fmla="*/ 0 h 603001"/>
              <a:gd name="connsiteX0" fmla="*/ 0 w 3825190"/>
              <a:gd name="connsiteY0" fmla="*/ 0 h 603001"/>
              <a:gd name="connsiteX1" fmla="*/ 3825190 w 3825190"/>
              <a:gd name="connsiteY1" fmla="*/ 11863 h 603001"/>
              <a:gd name="connsiteX2" fmla="*/ 1893955 w 3825190"/>
              <a:gd name="connsiteY2" fmla="*/ 603001 h 603001"/>
              <a:gd name="connsiteX3" fmla="*/ 1122324 w 3825190"/>
              <a:gd name="connsiteY3" fmla="*/ 603001 h 603001"/>
              <a:gd name="connsiteX4" fmla="*/ 0 w 3825190"/>
              <a:gd name="connsiteY4" fmla="*/ 0 h 603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5190" h="603001">
                <a:moveTo>
                  <a:pt x="0" y="0"/>
                </a:moveTo>
                <a:lnTo>
                  <a:pt x="3825190" y="11863"/>
                </a:lnTo>
                <a:cubicBezTo>
                  <a:pt x="3047053" y="168098"/>
                  <a:pt x="2155697" y="306133"/>
                  <a:pt x="1893955" y="603001"/>
                </a:cubicBezTo>
                <a:lnTo>
                  <a:pt x="1122324" y="603001"/>
                </a:lnTo>
                <a:cubicBezTo>
                  <a:pt x="930832" y="376384"/>
                  <a:pt x="707623" y="214824"/>
                  <a:pt x="0" y="0"/>
                </a:cubicBezTo>
                <a:close/>
              </a:path>
            </a:pathLst>
          </a:custGeom>
          <a:gradFill>
            <a:gsLst>
              <a:gs pos="0">
                <a:schemeClr val="bg1"/>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0" name="Group 209">
            <a:extLst>
              <a:ext uri="{FF2B5EF4-FFF2-40B4-BE49-F238E27FC236}">
                <a16:creationId xmlns:a16="http://schemas.microsoft.com/office/drawing/2014/main" id="{095C5367-4788-4381-C884-25ED44F4534D}"/>
              </a:ext>
            </a:extLst>
          </p:cNvPr>
          <p:cNvGrpSpPr/>
          <p:nvPr/>
        </p:nvGrpSpPr>
        <p:grpSpPr>
          <a:xfrm>
            <a:off x="9096273" y="2776837"/>
            <a:ext cx="787307" cy="784763"/>
            <a:chOff x="7931929" y="1048244"/>
            <a:chExt cx="787307" cy="784763"/>
          </a:xfrm>
        </p:grpSpPr>
        <p:sp>
          <p:nvSpPr>
            <p:cNvPr id="211" name="Freeform 210">
              <a:extLst>
                <a:ext uri="{FF2B5EF4-FFF2-40B4-BE49-F238E27FC236}">
                  <a16:creationId xmlns:a16="http://schemas.microsoft.com/office/drawing/2014/main" id="{8F9CC302-8F29-27B4-91CD-30CD114A796D}"/>
                </a:ext>
              </a:extLst>
            </p:cNvPr>
            <p:cNvSpPr/>
            <p:nvPr/>
          </p:nvSpPr>
          <p:spPr>
            <a:xfrm>
              <a:off x="8234379" y="1048244"/>
              <a:ext cx="475548" cy="78442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2" name="Freeform 211">
              <a:extLst>
                <a:ext uri="{FF2B5EF4-FFF2-40B4-BE49-F238E27FC236}">
                  <a16:creationId xmlns:a16="http://schemas.microsoft.com/office/drawing/2014/main" id="{21FB84E2-7492-B533-E41F-51428510BA19}"/>
                </a:ext>
              </a:extLst>
            </p:cNvPr>
            <p:cNvSpPr/>
            <p:nvPr/>
          </p:nvSpPr>
          <p:spPr>
            <a:xfrm>
              <a:off x="7931929" y="1249708"/>
              <a:ext cx="590335" cy="582956"/>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213" name="Straight Connector 212">
              <a:extLst>
                <a:ext uri="{FF2B5EF4-FFF2-40B4-BE49-F238E27FC236}">
                  <a16:creationId xmlns:a16="http://schemas.microsoft.com/office/drawing/2014/main" id="{CEE40950-2F5C-BB79-EF25-CF693528AC1D}"/>
                </a:ext>
              </a:extLst>
            </p:cNvPr>
            <p:cNvCxnSpPr/>
            <p:nvPr/>
          </p:nvCxnSpPr>
          <p:spPr>
            <a:xfrm flipV="1">
              <a:off x="7993055" y="1378022"/>
              <a:ext cx="267616" cy="8703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4" name="Straight Connector 213">
              <a:extLst>
                <a:ext uri="{FF2B5EF4-FFF2-40B4-BE49-F238E27FC236}">
                  <a16:creationId xmlns:a16="http://schemas.microsoft.com/office/drawing/2014/main" id="{50594F92-2E3C-5BD4-C795-FC2631BD828D}"/>
                </a:ext>
              </a:extLst>
            </p:cNvPr>
            <p:cNvCxnSpPr/>
            <p:nvPr/>
          </p:nvCxnSpPr>
          <p:spPr>
            <a:xfrm>
              <a:off x="7992663" y="1762496"/>
              <a:ext cx="268008"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5" name="Straight Connector 214">
              <a:extLst>
                <a:ext uri="{FF2B5EF4-FFF2-40B4-BE49-F238E27FC236}">
                  <a16:creationId xmlns:a16="http://schemas.microsoft.com/office/drawing/2014/main" id="{2163E63A-B7DC-5A14-445F-EDBDD8C9C411}"/>
                </a:ext>
              </a:extLst>
            </p:cNvPr>
            <p:cNvCxnSpPr/>
            <p:nvPr/>
          </p:nvCxnSpPr>
          <p:spPr>
            <a:xfrm flipV="1">
              <a:off x="8609154" y="1185325"/>
              <a:ext cx="0" cy="551210"/>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216" name="Group 215">
              <a:extLst>
                <a:ext uri="{FF2B5EF4-FFF2-40B4-BE49-F238E27FC236}">
                  <a16:creationId xmlns:a16="http://schemas.microsoft.com/office/drawing/2014/main" id="{35162121-A726-C357-7D37-544CD2C5E099}"/>
                </a:ext>
              </a:extLst>
            </p:cNvPr>
            <p:cNvGrpSpPr/>
            <p:nvPr/>
          </p:nvGrpSpPr>
          <p:grpSpPr>
            <a:xfrm>
              <a:off x="8193210" y="1386981"/>
              <a:ext cx="526026" cy="430095"/>
              <a:chOff x="5103720" y="2710261"/>
              <a:chExt cx="580342" cy="363041"/>
            </a:xfrm>
          </p:grpSpPr>
          <p:cxnSp>
            <p:nvCxnSpPr>
              <p:cNvPr id="230" name="Straight Connector 229">
                <a:extLst>
                  <a:ext uri="{FF2B5EF4-FFF2-40B4-BE49-F238E27FC236}">
                    <a16:creationId xmlns:a16="http://schemas.microsoft.com/office/drawing/2014/main" id="{8269878A-7076-CCCE-AECE-309B474C5BEA}"/>
                  </a:ext>
                </a:extLst>
              </p:cNvPr>
              <p:cNvCxnSpPr/>
              <p:nvPr/>
            </p:nvCxnSpPr>
            <p:spPr>
              <a:xfrm>
                <a:off x="5103720" y="295709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31" name="Group 230">
                <a:extLst>
                  <a:ext uri="{FF2B5EF4-FFF2-40B4-BE49-F238E27FC236}">
                    <a16:creationId xmlns:a16="http://schemas.microsoft.com/office/drawing/2014/main" id="{6B64421A-2B7F-E8BF-50C6-C3C61A2CBE39}"/>
                  </a:ext>
                </a:extLst>
              </p:cNvPr>
              <p:cNvGrpSpPr/>
              <p:nvPr/>
            </p:nvGrpSpPr>
            <p:grpSpPr>
              <a:xfrm>
                <a:off x="5338659" y="2710261"/>
                <a:ext cx="345403" cy="363041"/>
                <a:chOff x="5340524" y="2727977"/>
                <a:chExt cx="355597" cy="354928"/>
              </a:xfrm>
            </p:grpSpPr>
            <p:pic>
              <p:nvPicPr>
                <p:cNvPr id="232" name="Picture 231" descr="server_rack.png">
                  <a:extLst>
                    <a:ext uri="{FF2B5EF4-FFF2-40B4-BE49-F238E27FC236}">
                      <a16:creationId xmlns:a16="http://schemas.microsoft.com/office/drawing/2014/main" id="{B3A63658-A21C-E6CD-67EA-4FF63873E9A5}"/>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5533348" y="2813386"/>
                  <a:ext cx="162773" cy="267072"/>
                </a:xfrm>
                <a:prstGeom prst="rect">
                  <a:avLst/>
                </a:prstGeom>
              </p:spPr>
            </p:pic>
            <p:pic>
              <p:nvPicPr>
                <p:cNvPr id="233" name="Picture 232" descr="server_rack.png">
                  <a:extLst>
                    <a:ext uri="{FF2B5EF4-FFF2-40B4-BE49-F238E27FC236}">
                      <a16:creationId xmlns:a16="http://schemas.microsoft.com/office/drawing/2014/main" id="{2D75A6A7-9808-97FC-11D7-6F5776698FCD}"/>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5340524" y="2827248"/>
                  <a:ext cx="155816" cy="255657"/>
                </a:xfrm>
                <a:prstGeom prst="rect">
                  <a:avLst/>
                </a:prstGeom>
              </p:spPr>
            </p:pic>
            <p:pic>
              <p:nvPicPr>
                <p:cNvPr id="234" name="Picture 233" descr="server_rack.png">
                  <a:extLst>
                    <a:ext uri="{FF2B5EF4-FFF2-40B4-BE49-F238E27FC236}">
                      <a16:creationId xmlns:a16="http://schemas.microsoft.com/office/drawing/2014/main" id="{B6DCB74D-460D-E3AA-FA88-DDD762A4BABE}"/>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5415195" y="2727977"/>
                  <a:ext cx="205522" cy="337212"/>
                </a:xfrm>
                <a:prstGeom prst="rect">
                  <a:avLst/>
                </a:prstGeom>
              </p:spPr>
            </p:pic>
          </p:grpSp>
        </p:grpSp>
        <p:cxnSp>
          <p:nvCxnSpPr>
            <p:cNvPr id="217" name="Straight Connector 216">
              <a:extLst>
                <a:ext uri="{FF2B5EF4-FFF2-40B4-BE49-F238E27FC236}">
                  <a16:creationId xmlns:a16="http://schemas.microsoft.com/office/drawing/2014/main" id="{DEC61876-8804-A8FC-379B-497185B0C660}"/>
                </a:ext>
              </a:extLst>
            </p:cNvPr>
            <p:cNvCxnSpPr/>
            <p:nvPr/>
          </p:nvCxnSpPr>
          <p:spPr>
            <a:xfrm flipV="1">
              <a:off x="7997478" y="1599083"/>
              <a:ext cx="263193" cy="19846"/>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8" name="Straight Connector 217">
              <a:extLst>
                <a:ext uri="{FF2B5EF4-FFF2-40B4-BE49-F238E27FC236}">
                  <a16:creationId xmlns:a16="http://schemas.microsoft.com/office/drawing/2014/main" id="{52221E00-B614-F09B-5071-271DD3FCF570}"/>
                </a:ext>
              </a:extLst>
            </p:cNvPr>
            <p:cNvCxnSpPr/>
            <p:nvPr/>
          </p:nvCxnSpPr>
          <p:spPr>
            <a:xfrm flipV="1">
              <a:off x="7997478" y="1478364"/>
              <a:ext cx="263193" cy="5734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grpSp>
          <p:nvGrpSpPr>
            <p:cNvPr id="219" name="Group 218">
              <a:extLst>
                <a:ext uri="{FF2B5EF4-FFF2-40B4-BE49-F238E27FC236}">
                  <a16:creationId xmlns:a16="http://schemas.microsoft.com/office/drawing/2014/main" id="{E969E2D2-13DC-53ED-9FB6-C6F4702F51B8}"/>
                </a:ext>
              </a:extLst>
            </p:cNvPr>
            <p:cNvGrpSpPr/>
            <p:nvPr/>
          </p:nvGrpSpPr>
          <p:grpSpPr>
            <a:xfrm>
              <a:off x="8023158" y="1649487"/>
              <a:ext cx="255728" cy="127629"/>
              <a:chOff x="8031847" y="1585112"/>
              <a:chExt cx="258386" cy="130948"/>
            </a:xfrm>
          </p:grpSpPr>
          <p:sp>
            <p:nvSpPr>
              <p:cNvPr id="223" name="Freeform 222">
                <a:extLst>
                  <a:ext uri="{FF2B5EF4-FFF2-40B4-BE49-F238E27FC236}">
                    <a16:creationId xmlns:a16="http://schemas.microsoft.com/office/drawing/2014/main" id="{D4E84770-2A37-1B2D-3648-4897C0574063}"/>
                  </a:ext>
                </a:extLst>
              </p:cNvPr>
              <p:cNvSpPr/>
              <p:nvPr/>
            </p:nvSpPr>
            <p:spPr>
              <a:xfrm>
                <a:off x="8031847" y="1630439"/>
                <a:ext cx="258386" cy="85621"/>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24" name="Oval 223">
                <a:extLst>
                  <a:ext uri="{FF2B5EF4-FFF2-40B4-BE49-F238E27FC236}">
                    <a16:creationId xmlns:a16="http://schemas.microsoft.com/office/drawing/2014/main" id="{DF4F45F3-241B-B41F-98B3-6444873E18F9}"/>
                  </a:ext>
                </a:extLst>
              </p:cNvPr>
              <p:cNvSpPr/>
              <p:nvPr/>
            </p:nvSpPr>
            <p:spPr>
              <a:xfrm>
                <a:off x="8031996" y="1585112"/>
                <a:ext cx="258073" cy="84771"/>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225" name="Group 224">
                <a:extLst>
                  <a:ext uri="{FF2B5EF4-FFF2-40B4-BE49-F238E27FC236}">
                    <a16:creationId xmlns:a16="http://schemas.microsoft.com/office/drawing/2014/main" id="{C9F196F5-D4E9-E6E9-6750-398FC0AACC08}"/>
                  </a:ext>
                </a:extLst>
              </p:cNvPr>
              <p:cNvGrpSpPr/>
              <p:nvPr/>
            </p:nvGrpSpPr>
            <p:grpSpPr>
              <a:xfrm>
                <a:off x="8070168" y="1595886"/>
                <a:ext cx="181696" cy="62287"/>
                <a:chOff x="7786941" y="2884917"/>
                <a:chExt cx="897649" cy="353919"/>
              </a:xfrm>
            </p:grpSpPr>
            <p:sp>
              <p:nvSpPr>
                <p:cNvPr id="226" name="Freeform 225">
                  <a:extLst>
                    <a:ext uri="{FF2B5EF4-FFF2-40B4-BE49-F238E27FC236}">
                      <a16:creationId xmlns:a16="http://schemas.microsoft.com/office/drawing/2014/main" id="{F1673CAB-A396-AE6D-71AD-9CAF2149BF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Freeform 226">
                  <a:extLst>
                    <a:ext uri="{FF2B5EF4-FFF2-40B4-BE49-F238E27FC236}">
                      <a16:creationId xmlns:a16="http://schemas.microsoft.com/office/drawing/2014/main" id="{6DF01F39-D88A-9E6C-B1C5-A507063D86E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8" name="Freeform 227">
                  <a:extLst>
                    <a:ext uri="{FF2B5EF4-FFF2-40B4-BE49-F238E27FC236}">
                      <a16:creationId xmlns:a16="http://schemas.microsoft.com/office/drawing/2014/main" id="{4677064C-5AE0-3217-A244-37B68D767D0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Freeform 228">
                  <a:extLst>
                    <a:ext uri="{FF2B5EF4-FFF2-40B4-BE49-F238E27FC236}">
                      <a16:creationId xmlns:a16="http://schemas.microsoft.com/office/drawing/2014/main" id="{C7BD203A-C6A3-1E61-0148-B69AF1081A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0" name="Can 219">
              <a:extLst>
                <a:ext uri="{FF2B5EF4-FFF2-40B4-BE49-F238E27FC236}">
                  <a16:creationId xmlns:a16="http://schemas.microsoft.com/office/drawing/2014/main" id="{46C117DE-9B6B-D4A0-99A8-B8F117365482}"/>
                </a:ext>
              </a:extLst>
            </p:cNvPr>
            <p:cNvSpPr/>
            <p:nvPr/>
          </p:nvSpPr>
          <p:spPr>
            <a:xfrm>
              <a:off x="8309514" y="1475041"/>
              <a:ext cx="124055" cy="161289"/>
            </a:xfrm>
            <a:prstGeom prst="can">
              <a:avLst/>
            </a:prstGeom>
            <a:solidFill>
              <a:srgbClr val="0012A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1" name="Straight Connector 220">
              <a:extLst>
                <a:ext uri="{FF2B5EF4-FFF2-40B4-BE49-F238E27FC236}">
                  <a16:creationId xmlns:a16="http://schemas.microsoft.com/office/drawing/2014/main" id="{5B250C15-A0EA-808F-2010-D3E4DC874139}"/>
                </a:ext>
              </a:extLst>
            </p:cNvPr>
            <p:cNvCxnSpPr>
              <a:cxnSpLocks/>
              <a:endCxn id="220" idx="3"/>
            </p:cNvCxnSpPr>
            <p:nvPr/>
          </p:nvCxnSpPr>
          <p:spPr>
            <a:xfrm flipV="1">
              <a:off x="8371542" y="1636330"/>
              <a:ext cx="0" cy="36345"/>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2" name="Straight Connector 221">
              <a:extLst>
                <a:ext uri="{FF2B5EF4-FFF2-40B4-BE49-F238E27FC236}">
                  <a16:creationId xmlns:a16="http://schemas.microsoft.com/office/drawing/2014/main" id="{5C7C6336-2FBB-0F2B-06F9-82544777D5B1}"/>
                </a:ext>
              </a:extLst>
            </p:cNvPr>
            <p:cNvCxnSpPr/>
            <p:nvPr/>
          </p:nvCxnSpPr>
          <p:spPr>
            <a:xfrm>
              <a:off x="8317605" y="1268077"/>
              <a:ext cx="0" cy="564930"/>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235" name="TextBox 234">
            <a:extLst>
              <a:ext uri="{FF2B5EF4-FFF2-40B4-BE49-F238E27FC236}">
                <a16:creationId xmlns:a16="http://schemas.microsoft.com/office/drawing/2014/main" id="{9E9F0E59-3F3A-8E96-7C6A-1840242176B0}"/>
              </a:ext>
            </a:extLst>
          </p:cNvPr>
          <p:cNvSpPr txBox="1"/>
          <p:nvPr/>
        </p:nvSpPr>
        <p:spPr>
          <a:xfrm>
            <a:off x="8593157" y="2494350"/>
            <a:ext cx="2190215" cy="307777"/>
          </a:xfrm>
          <a:prstGeom prst="rect">
            <a:avLst/>
          </a:prstGeom>
          <a:noFill/>
        </p:spPr>
        <p:txBody>
          <a:bodyPr wrap="none" rtlCol="0">
            <a:spAutoFit/>
          </a:bodyPr>
          <a:lstStyle/>
          <a:p>
            <a:r>
              <a:rPr lang="en-US" sz="1400" dirty="0" err="1">
                <a:solidFill>
                  <a:schemeClr val="bg1"/>
                </a:solidFill>
              </a:rPr>
              <a:t>Funções</a:t>
            </a:r>
            <a:r>
              <a:rPr lang="en-US" sz="1400" dirty="0">
                <a:solidFill>
                  <a:schemeClr val="bg1"/>
                </a:solidFill>
              </a:rPr>
              <a:t> da Rede de </a:t>
            </a:r>
            <a:r>
              <a:rPr lang="en-US" sz="1400" dirty="0" err="1">
                <a:solidFill>
                  <a:schemeClr val="bg1"/>
                </a:solidFill>
              </a:rPr>
              <a:t>Núcleo</a:t>
            </a:r>
            <a:endParaRPr lang="en-US" sz="1400" dirty="0">
              <a:solidFill>
                <a:schemeClr val="bg1"/>
              </a:solidFill>
            </a:endParaRPr>
          </a:p>
        </p:txBody>
      </p:sp>
      <p:pic>
        <p:nvPicPr>
          <p:cNvPr id="236" name="Picture 235">
            <a:extLst>
              <a:ext uri="{FF2B5EF4-FFF2-40B4-BE49-F238E27FC236}">
                <a16:creationId xmlns:a16="http://schemas.microsoft.com/office/drawing/2014/main" id="{AE82BE00-AFBF-4C38-2174-F6FE5BD43A5A}"/>
              </a:ext>
            </a:extLst>
          </p:cNvPr>
          <p:cNvPicPr>
            <a:picLocks noChangeAspect="1"/>
          </p:cNvPicPr>
          <p:nvPr/>
        </p:nvPicPr>
        <p:blipFill>
          <a:blip r:embed="rId12"/>
          <a:stretch>
            <a:fillRect/>
          </a:stretch>
        </p:blipFill>
        <p:spPr>
          <a:xfrm>
            <a:off x="7518658" y="1569762"/>
            <a:ext cx="4244865" cy="1008057"/>
          </a:xfrm>
          <a:prstGeom prst="rect">
            <a:avLst/>
          </a:prstGeom>
        </p:spPr>
      </p:pic>
      <p:cxnSp>
        <p:nvCxnSpPr>
          <p:cNvPr id="44" name="Straight Connector 43">
            <a:extLst>
              <a:ext uri="{FF2B5EF4-FFF2-40B4-BE49-F238E27FC236}">
                <a16:creationId xmlns:a16="http://schemas.microsoft.com/office/drawing/2014/main" id="{945F7844-529F-78BB-E339-1DA1827B3653}"/>
              </a:ext>
            </a:extLst>
          </p:cNvPr>
          <p:cNvCxnSpPr>
            <a:cxnSpLocks/>
            <a:stCxn id="192" idx="3"/>
            <a:endCxn id="30" idx="5"/>
          </p:cNvCxnSpPr>
          <p:nvPr/>
        </p:nvCxnSpPr>
        <p:spPr>
          <a:xfrm flipH="1" flipV="1">
            <a:off x="7372709" y="3607700"/>
            <a:ext cx="581786" cy="293874"/>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2" name="Straight Connector 101">
            <a:extLst>
              <a:ext uri="{FF2B5EF4-FFF2-40B4-BE49-F238E27FC236}">
                <a16:creationId xmlns:a16="http://schemas.microsoft.com/office/drawing/2014/main" id="{F2767AAC-E88E-4FAA-EBAA-C1313487E121}"/>
              </a:ext>
            </a:extLst>
          </p:cNvPr>
          <p:cNvCxnSpPr>
            <a:cxnSpLocks/>
            <a:stCxn id="49" idx="3"/>
            <a:endCxn id="548" idx="3"/>
          </p:cNvCxnSpPr>
          <p:nvPr/>
        </p:nvCxnSpPr>
        <p:spPr>
          <a:xfrm flipH="1">
            <a:off x="7436478" y="4533634"/>
            <a:ext cx="430992" cy="462088"/>
          </a:xfrm>
          <a:prstGeom prst="line">
            <a:avLst/>
          </a:prstGeom>
          <a:ln w="9525">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 name="Group 4">
            <a:extLst>
              <a:ext uri="{FF2B5EF4-FFF2-40B4-BE49-F238E27FC236}">
                <a16:creationId xmlns:a16="http://schemas.microsoft.com/office/drawing/2014/main" id="{226AEA8F-036B-F79C-1C70-4FA9D0D110AF}"/>
              </a:ext>
            </a:extLst>
          </p:cNvPr>
          <p:cNvGrpSpPr/>
          <p:nvPr/>
        </p:nvGrpSpPr>
        <p:grpSpPr>
          <a:xfrm>
            <a:off x="6376426" y="3062972"/>
            <a:ext cx="1252484" cy="939798"/>
            <a:chOff x="342047" y="413395"/>
            <a:chExt cx="2472266" cy="2058912"/>
          </a:xfrm>
        </p:grpSpPr>
        <p:sp>
          <p:nvSpPr>
            <p:cNvPr id="9" name="Oval 23">
              <a:extLst>
                <a:ext uri="{FF2B5EF4-FFF2-40B4-BE49-F238E27FC236}">
                  <a16:creationId xmlns:a16="http://schemas.microsoft.com/office/drawing/2014/main" id="{F6749701-9223-9D5F-9DEC-FF2AD121B861}"/>
                </a:ext>
              </a:extLst>
            </p:cNvPr>
            <p:cNvSpPr>
              <a:spLocks noChangeArrowheads="1"/>
            </p:cNvSpPr>
            <p:nvPr/>
          </p:nvSpPr>
          <p:spPr bwMode="auto">
            <a:xfrm>
              <a:off x="342047" y="413395"/>
              <a:ext cx="2472266" cy="2058912"/>
            </a:xfrm>
            <a:prstGeom prst="ellipse">
              <a:avLst/>
            </a:prstGeom>
            <a:gradFill flip="none" rotWithShape="1">
              <a:gsLst>
                <a:gs pos="2000">
                  <a:schemeClr val="accent1">
                    <a:lumMod val="45000"/>
                    <a:lumOff val="55000"/>
                  </a:schemeClr>
                </a:gs>
                <a:gs pos="99000">
                  <a:schemeClr val="accent1">
                    <a:lumMod val="30000"/>
                    <a:lumOff val="70000"/>
                    <a:alpha val="65599"/>
                  </a:schemeClr>
                </a:gs>
              </a:gsLst>
              <a:path path="circle">
                <a:fillToRect l="50000" t="50000" r="50000" b="50000"/>
              </a:path>
              <a:tileRect/>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11" name="Group 403">
              <a:extLst>
                <a:ext uri="{FF2B5EF4-FFF2-40B4-BE49-F238E27FC236}">
                  <a16:creationId xmlns:a16="http://schemas.microsoft.com/office/drawing/2014/main" id="{4C452CD4-AD5B-95AA-D4F9-6FE020575CCB}"/>
                </a:ext>
              </a:extLst>
            </p:cNvPr>
            <p:cNvGrpSpPr>
              <a:grpSpLocks/>
            </p:cNvGrpSpPr>
            <p:nvPr/>
          </p:nvGrpSpPr>
          <p:grpSpPr bwMode="auto">
            <a:xfrm>
              <a:off x="824161" y="828484"/>
              <a:ext cx="451636" cy="385409"/>
              <a:chOff x="2751" y="1851"/>
              <a:chExt cx="462" cy="478"/>
            </a:xfrm>
          </p:grpSpPr>
          <p:pic>
            <p:nvPicPr>
              <p:cNvPr id="61" name="Picture 364" descr="iphone_stylized_small">
                <a:extLst>
                  <a:ext uri="{FF2B5EF4-FFF2-40B4-BE49-F238E27FC236}">
                    <a16:creationId xmlns:a16="http://schemas.microsoft.com/office/drawing/2014/main" id="{FBF94A5C-B694-AF51-9006-C472C50025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2" name="Picture 402" descr="antenna_radiation_stylized">
                <a:extLst>
                  <a:ext uri="{FF2B5EF4-FFF2-40B4-BE49-F238E27FC236}">
                    <a16:creationId xmlns:a16="http://schemas.microsoft.com/office/drawing/2014/main" id="{DB9225D3-15EA-7F5E-E9D8-AD92F3C84F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2" name="Group 356">
              <a:extLst>
                <a:ext uri="{FF2B5EF4-FFF2-40B4-BE49-F238E27FC236}">
                  <a16:creationId xmlns:a16="http://schemas.microsoft.com/office/drawing/2014/main" id="{BEDBB11A-33F3-74FA-783E-69D23FD4B445}"/>
                </a:ext>
              </a:extLst>
            </p:cNvPr>
            <p:cNvGrpSpPr>
              <a:grpSpLocks/>
            </p:cNvGrpSpPr>
            <p:nvPr/>
          </p:nvGrpSpPr>
          <p:grpSpPr bwMode="auto">
            <a:xfrm>
              <a:off x="1844614" y="1915832"/>
              <a:ext cx="325068" cy="331553"/>
              <a:chOff x="313" y="1497"/>
              <a:chExt cx="1152" cy="1014"/>
            </a:xfrm>
          </p:grpSpPr>
          <p:pic>
            <p:nvPicPr>
              <p:cNvPr id="58" name="Picture 354" descr="laptop_stylized_small">
                <a:extLst>
                  <a:ext uri="{FF2B5EF4-FFF2-40B4-BE49-F238E27FC236}">
                    <a16:creationId xmlns:a16="http://schemas.microsoft.com/office/drawing/2014/main" id="{7CFB7C69-E361-BEB3-8C20-BF3283D35D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9" name="Picture 355" descr="antenna_stylized">
                <a:extLst>
                  <a:ext uri="{FF2B5EF4-FFF2-40B4-BE49-F238E27FC236}">
                    <a16:creationId xmlns:a16="http://schemas.microsoft.com/office/drawing/2014/main" id="{37F28B4D-9BFB-1531-65FA-69DD4F6492A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 name="Group 403">
              <a:extLst>
                <a:ext uri="{FF2B5EF4-FFF2-40B4-BE49-F238E27FC236}">
                  <a16:creationId xmlns:a16="http://schemas.microsoft.com/office/drawing/2014/main" id="{60EEF4E6-EDC3-D9BF-D035-DE55E7B971E9}"/>
                </a:ext>
              </a:extLst>
            </p:cNvPr>
            <p:cNvGrpSpPr>
              <a:grpSpLocks/>
            </p:cNvGrpSpPr>
            <p:nvPr/>
          </p:nvGrpSpPr>
          <p:grpSpPr bwMode="auto">
            <a:xfrm>
              <a:off x="1134502" y="1979659"/>
              <a:ext cx="451636" cy="385409"/>
              <a:chOff x="2751" y="1851"/>
              <a:chExt cx="462" cy="478"/>
            </a:xfrm>
          </p:grpSpPr>
          <p:pic>
            <p:nvPicPr>
              <p:cNvPr id="56" name="Picture 364" descr="iphone_stylized_small">
                <a:extLst>
                  <a:ext uri="{FF2B5EF4-FFF2-40B4-BE49-F238E27FC236}">
                    <a16:creationId xmlns:a16="http://schemas.microsoft.com/office/drawing/2014/main" id="{6CAB2EF8-8F03-E257-ACDE-3F2202EB42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 name="Picture 402" descr="antenna_radiation_stylized">
                <a:extLst>
                  <a:ext uri="{FF2B5EF4-FFF2-40B4-BE49-F238E27FC236}">
                    <a16:creationId xmlns:a16="http://schemas.microsoft.com/office/drawing/2014/main" id="{C96FF0AA-2FD6-45A4-51F7-92A24182B80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16" name="Picture 15" descr="A black drone with white lines&#10;&#10;Description automatically generated">
              <a:extLst>
                <a:ext uri="{FF2B5EF4-FFF2-40B4-BE49-F238E27FC236}">
                  <a16:creationId xmlns:a16="http://schemas.microsoft.com/office/drawing/2014/main" id="{A427BDCA-9C08-B865-CFA7-8DD3B184DB4F}"/>
                </a:ext>
              </a:extLst>
            </p:cNvPr>
            <p:cNvPicPr>
              <a:picLocks noChangeAspect="1"/>
            </p:cNvPicPr>
            <p:nvPr/>
          </p:nvPicPr>
          <p:blipFill>
            <a:blip r:embed="rId7"/>
            <a:stretch>
              <a:fillRect/>
            </a:stretch>
          </p:blipFill>
          <p:spPr>
            <a:xfrm>
              <a:off x="1275797" y="481124"/>
              <a:ext cx="656527" cy="437685"/>
            </a:xfrm>
            <a:prstGeom prst="rect">
              <a:avLst/>
            </a:prstGeom>
          </p:spPr>
        </p:pic>
        <p:pic>
          <p:nvPicPr>
            <p:cNvPr id="17" name="Picture 16" descr="A car with an antenna&#10;&#10;Description automatically generated">
              <a:extLst>
                <a:ext uri="{FF2B5EF4-FFF2-40B4-BE49-F238E27FC236}">
                  <a16:creationId xmlns:a16="http://schemas.microsoft.com/office/drawing/2014/main" id="{F974D42C-F516-2BCB-F557-0E56F008CC9F}"/>
                </a:ext>
              </a:extLst>
            </p:cNvPr>
            <p:cNvPicPr>
              <a:picLocks noChangeAspect="1"/>
            </p:cNvPicPr>
            <p:nvPr/>
          </p:nvPicPr>
          <p:blipFill>
            <a:blip r:embed="rId8"/>
            <a:stretch>
              <a:fillRect/>
            </a:stretch>
          </p:blipFill>
          <p:spPr>
            <a:xfrm>
              <a:off x="473635" y="1528114"/>
              <a:ext cx="776896" cy="407221"/>
            </a:xfrm>
            <a:prstGeom prst="rect">
              <a:avLst/>
            </a:prstGeom>
          </p:spPr>
        </p:pic>
        <p:grpSp>
          <p:nvGrpSpPr>
            <p:cNvPr id="18" name="Group 17">
              <a:extLst>
                <a:ext uri="{FF2B5EF4-FFF2-40B4-BE49-F238E27FC236}">
                  <a16:creationId xmlns:a16="http://schemas.microsoft.com/office/drawing/2014/main" id="{0BCFD2DB-1E1C-C02C-747D-8A351DDD546F}"/>
                </a:ext>
              </a:extLst>
            </p:cNvPr>
            <p:cNvGrpSpPr/>
            <p:nvPr/>
          </p:nvGrpSpPr>
          <p:grpSpPr>
            <a:xfrm>
              <a:off x="1866826" y="664424"/>
              <a:ext cx="694858" cy="1046469"/>
              <a:chOff x="5889335" y="1598309"/>
              <a:chExt cx="694858" cy="1046469"/>
            </a:xfrm>
          </p:grpSpPr>
          <p:grpSp>
            <p:nvGrpSpPr>
              <p:cNvPr id="19" name="Group 817">
                <a:extLst>
                  <a:ext uri="{FF2B5EF4-FFF2-40B4-BE49-F238E27FC236}">
                    <a16:creationId xmlns:a16="http://schemas.microsoft.com/office/drawing/2014/main" id="{EAFACFC5-5A93-5CC3-5824-F76FCB00DC91}"/>
                  </a:ext>
                </a:extLst>
              </p:cNvPr>
              <p:cNvGrpSpPr>
                <a:grpSpLocks/>
              </p:cNvGrpSpPr>
              <p:nvPr/>
            </p:nvGrpSpPr>
            <p:grpSpPr bwMode="auto">
              <a:xfrm>
                <a:off x="5971949" y="1598309"/>
                <a:ext cx="466245" cy="434369"/>
                <a:chOff x="2920" y="1424"/>
                <a:chExt cx="326" cy="320"/>
              </a:xfrm>
            </p:grpSpPr>
            <p:sp>
              <p:nvSpPr>
                <p:cNvPr id="40" name="Oval 818">
                  <a:extLst>
                    <a:ext uri="{FF2B5EF4-FFF2-40B4-BE49-F238E27FC236}">
                      <a16:creationId xmlns:a16="http://schemas.microsoft.com/office/drawing/2014/main" id="{7C629BE1-4E53-C928-C6D5-0979E2F7D1C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41" name="Group 819">
                  <a:extLst>
                    <a:ext uri="{FF2B5EF4-FFF2-40B4-BE49-F238E27FC236}">
                      <a16:creationId xmlns:a16="http://schemas.microsoft.com/office/drawing/2014/main" id="{923EAF1A-467E-AAF4-28D4-644DE5CBC28C}"/>
                    </a:ext>
                  </a:extLst>
                </p:cNvPr>
                <p:cNvGrpSpPr>
                  <a:grpSpLocks/>
                </p:cNvGrpSpPr>
                <p:nvPr/>
              </p:nvGrpSpPr>
              <p:grpSpPr bwMode="auto">
                <a:xfrm>
                  <a:off x="2949" y="1424"/>
                  <a:ext cx="265" cy="280"/>
                  <a:chOff x="2949" y="1424"/>
                  <a:chExt cx="265" cy="280"/>
                </a:xfrm>
              </p:grpSpPr>
              <p:sp>
                <p:nvSpPr>
                  <p:cNvPr id="43" name="Oval 820">
                    <a:extLst>
                      <a:ext uri="{FF2B5EF4-FFF2-40B4-BE49-F238E27FC236}">
                        <a16:creationId xmlns:a16="http://schemas.microsoft.com/office/drawing/2014/main" id="{62056BE7-222C-9E47-2933-C0156EFAF520}"/>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5" name="Oval 821">
                    <a:extLst>
                      <a:ext uri="{FF2B5EF4-FFF2-40B4-BE49-F238E27FC236}">
                        <a16:creationId xmlns:a16="http://schemas.microsoft.com/office/drawing/2014/main" id="{A0C3B448-4CFF-AB01-C677-49AFB835DDD7}"/>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 name="Oval 822">
                    <a:extLst>
                      <a:ext uri="{FF2B5EF4-FFF2-40B4-BE49-F238E27FC236}">
                        <a16:creationId xmlns:a16="http://schemas.microsoft.com/office/drawing/2014/main" id="{55AE3259-E3BA-F030-C567-E13F8519B7DE}"/>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1" name="Oval 823">
                    <a:extLst>
                      <a:ext uri="{FF2B5EF4-FFF2-40B4-BE49-F238E27FC236}">
                        <a16:creationId xmlns:a16="http://schemas.microsoft.com/office/drawing/2014/main" id="{E613C7BE-9DF3-7A30-9E43-9D31DCDD1AA0}"/>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5" name="Freeform 824">
                    <a:extLst>
                      <a:ext uri="{FF2B5EF4-FFF2-40B4-BE49-F238E27FC236}">
                        <a16:creationId xmlns:a16="http://schemas.microsoft.com/office/drawing/2014/main" id="{48AA6B0F-6D4A-2C2F-86BC-CB794F14E745}"/>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42" name="Freeform 825">
                  <a:extLst>
                    <a:ext uri="{FF2B5EF4-FFF2-40B4-BE49-F238E27FC236}">
                      <a16:creationId xmlns:a16="http://schemas.microsoft.com/office/drawing/2014/main" id="{2A3DD5CC-2739-7C02-0AB9-6DEC46D0B518}"/>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C8D6EE"/>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20" name="Group 19">
                <a:extLst>
                  <a:ext uri="{FF2B5EF4-FFF2-40B4-BE49-F238E27FC236}">
                    <a16:creationId xmlns:a16="http://schemas.microsoft.com/office/drawing/2014/main" id="{174AAA7C-BFFA-14FC-7479-E8AFD0159B89}"/>
                  </a:ext>
                </a:extLst>
              </p:cNvPr>
              <p:cNvGrpSpPr/>
              <p:nvPr/>
            </p:nvGrpSpPr>
            <p:grpSpPr>
              <a:xfrm>
                <a:off x="5988685" y="1818858"/>
                <a:ext cx="437474" cy="596272"/>
                <a:chOff x="3585986" y="1924272"/>
                <a:chExt cx="468358" cy="1018983"/>
              </a:xfrm>
            </p:grpSpPr>
            <p:sp>
              <p:nvSpPr>
                <p:cNvPr id="36" name="Rectangle 35">
                  <a:extLst>
                    <a:ext uri="{FF2B5EF4-FFF2-40B4-BE49-F238E27FC236}">
                      <a16:creationId xmlns:a16="http://schemas.microsoft.com/office/drawing/2014/main" id="{C14695CF-2A93-B5FF-DD3C-56832E7ECEE4}"/>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1B70BC73-A507-E6F0-5864-0C76995799B4}"/>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CF531865-E6D5-3391-17E3-A39C6043324F}"/>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4DF89039-E60B-DD48-49DA-5A6C6775083C}"/>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 name="Group 21">
                <a:extLst>
                  <a:ext uri="{FF2B5EF4-FFF2-40B4-BE49-F238E27FC236}">
                    <a16:creationId xmlns:a16="http://schemas.microsoft.com/office/drawing/2014/main" id="{915E7A83-A518-5558-C0A8-FA430FE1C635}"/>
                  </a:ext>
                </a:extLst>
              </p:cNvPr>
              <p:cNvGrpSpPr/>
              <p:nvPr/>
            </p:nvGrpSpPr>
            <p:grpSpPr>
              <a:xfrm>
                <a:off x="5889335" y="2048021"/>
                <a:ext cx="694858" cy="596757"/>
                <a:chOff x="2913744" y="2211770"/>
                <a:chExt cx="694858" cy="596757"/>
              </a:xfrm>
            </p:grpSpPr>
            <p:grpSp>
              <p:nvGrpSpPr>
                <p:cNvPr id="23" name="Group 22">
                  <a:extLst>
                    <a:ext uri="{FF2B5EF4-FFF2-40B4-BE49-F238E27FC236}">
                      <a16:creationId xmlns:a16="http://schemas.microsoft.com/office/drawing/2014/main" id="{B012621E-DA43-EC3A-A6ED-F83292BB53CF}"/>
                    </a:ext>
                  </a:extLst>
                </p:cNvPr>
                <p:cNvGrpSpPr/>
                <p:nvPr/>
              </p:nvGrpSpPr>
              <p:grpSpPr>
                <a:xfrm>
                  <a:off x="2913744" y="2416607"/>
                  <a:ext cx="694858" cy="391920"/>
                  <a:chOff x="340314" y="959725"/>
                  <a:chExt cx="710987" cy="333816"/>
                </a:xfrm>
              </p:grpSpPr>
              <p:sp>
                <p:nvSpPr>
                  <p:cNvPr id="25" name="Oval 24">
                    <a:extLst>
                      <a:ext uri="{FF2B5EF4-FFF2-40B4-BE49-F238E27FC236}">
                        <a16:creationId xmlns:a16="http://schemas.microsoft.com/office/drawing/2014/main" id="{7C87FFBA-F613-6BEC-87A1-9DD400EE27AA}"/>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6" name="Group 25">
                    <a:extLst>
                      <a:ext uri="{FF2B5EF4-FFF2-40B4-BE49-F238E27FC236}">
                        <a16:creationId xmlns:a16="http://schemas.microsoft.com/office/drawing/2014/main" id="{2A70034A-32C1-7AF5-9277-B739597BF239}"/>
                      </a:ext>
                    </a:extLst>
                  </p:cNvPr>
                  <p:cNvGrpSpPr/>
                  <p:nvPr/>
                </p:nvGrpSpPr>
                <p:grpSpPr>
                  <a:xfrm>
                    <a:off x="519850" y="1126797"/>
                    <a:ext cx="319417" cy="141293"/>
                    <a:chOff x="7493876" y="2774731"/>
                    <a:chExt cx="1481958" cy="894622"/>
                  </a:xfrm>
                </p:grpSpPr>
                <p:sp>
                  <p:nvSpPr>
                    <p:cNvPr id="29" name="Freeform 28">
                      <a:extLst>
                        <a:ext uri="{FF2B5EF4-FFF2-40B4-BE49-F238E27FC236}">
                          <a16:creationId xmlns:a16="http://schemas.microsoft.com/office/drawing/2014/main" id="{6E1E8BD9-D800-E2C7-15B9-D3E07145FA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30" name="Oval 29">
                      <a:extLst>
                        <a:ext uri="{FF2B5EF4-FFF2-40B4-BE49-F238E27FC236}">
                          <a16:creationId xmlns:a16="http://schemas.microsoft.com/office/drawing/2014/main" id="{F8C9A0FB-952B-5AE2-1CDD-51380C55A90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31" name="Group 30">
                      <a:extLst>
                        <a:ext uri="{FF2B5EF4-FFF2-40B4-BE49-F238E27FC236}">
                          <a16:creationId xmlns:a16="http://schemas.microsoft.com/office/drawing/2014/main" id="{6CF80FDF-C9F5-DD1A-B1BD-26A0B3D0C988}"/>
                        </a:ext>
                      </a:extLst>
                    </p:cNvPr>
                    <p:cNvGrpSpPr/>
                    <p:nvPr/>
                  </p:nvGrpSpPr>
                  <p:grpSpPr>
                    <a:xfrm>
                      <a:off x="7713663" y="2848339"/>
                      <a:ext cx="1042107" cy="425543"/>
                      <a:chOff x="7786941" y="2884917"/>
                      <a:chExt cx="897649" cy="353919"/>
                    </a:xfrm>
                  </p:grpSpPr>
                  <p:sp>
                    <p:nvSpPr>
                      <p:cNvPr id="32" name="Freeform 31">
                        <a:extLst>
                          <a:ext uri="{FF2B5EF4-FFF2-40B4-BE49-F238E27FC236}">
                            <a16:creationId xmlns:a16="http://schemas.microsoft.com/office/drawing/2014/main" id="{CF02C3A6-4C24-2576-2784-5D7876F829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Freeform 32">
                        <a:extLst>
                          <a:ext uri="{FF2B5EF4-FFF2-40B4-BE49-F238E27FC236}">
                            <a16:creationId xmlns:a16="http://schemas.microsoft.com/office/drawing/2014/main" id="{CA07D771-8020-E596-F669-2F576F275FB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Freeform 33">
                        <a:extLst>
                          <a:ext uri="{FF2B5EF4-FFF2-40B4-BE49-F238E27FC236}">
                            <a16:creationId xmlns:a16="http://schemas.microsoft.com/office/drawing/2014/main" id="{40610599-EA80-466E-03F7-901E30B3BE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Freeform 34">
                        <a:extLst>
                          <a:ext uri="{FF2B5EF4-FFF2-40B4-BE49-F238E27FC236}">
                            <a16:creationId xmlns:a16="http://schemas.microsoft.com/office/drawing/2014/main" id="{4721EB2D-16AB-69C7-7152-F31BEE6250C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Can 27">
                    <a:extLst>
                      <a:ext uri="{FF2B5EF4-FFF2-40B4-BE49-F238E27FC236}">
                        <a16:creationId xmlns:a16="http://schemas.microsoft.com/office/drawing/2014/main" id="{0746E39B-3845-8807-8508-791515DE7068}"/>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24" name="Picture 23" descr="A screen shot of a computer&#10;&#10;Description automatically generated">
                  <a:extLst>
                    <a:ext uri="{FF2B5EF4-FFF2-40B4-BE49-F238E27FC236}">
                      <a16:creationId xmlns:a16="http://schemas.microsoft.com/office/drawing/2014/main" id="{4BF16F9A-4E20-4CB2-79D7-652779CB3A26}"/>
                    </a:ext>
                  </a:extLst>
                </p:cNvPr>
                <p:cNvPicPr>
                  <a:picLocks noChangeAspect="1"/>
                </p:cNvPicPr>
                <p:nvPr/>
              </p:nvPicPr>
              <p:blipFill>
                <a:blip r:embed="rId9"/>
                <a:stretch>
                  <a:fillRect/>
                </a:stretch>
              </p:blipFill>
              <p:spPr>
                <a:xfrm>
                  <a:off x="2939352" y="2211770"/>
                  <a:ext cx="249527" cy="465445"/>
                </a:xfrm>
                <a:prstGeom prst="rect">
                  <a:avLst/>
                </a:prstGeom>
              </p:spPr>
            </p:pic>
          </p:grpSp>
        </p:grpSp>
      </p:grpSp>
      <p:sp>
        <p:nvSpPr>
          <p:cNvPr id="66" name="TextBox 65">
            <a:extLst>
              <a:ext uri="{FF2B5EF4-FFF2-40B4-BE49-F238E27FC236}">
                <a16:creationId xmlns:a16="http://schemas.microsoft.com/office/drawing/2014/main" id="{7CB5D3F1-75F9-699C-F72C-581D0A157C83}"/>
              </a:ext>
            </a:extLst>
          </p:cNvPr>
          <p:cNvSpPr txBox="1"/>
          <p:nvPr/>
        </p:nvSpPr>
        <p:spPr>
          <a:xfrm>
            <a:off x="458419" y="1435086"/>
            <a:ext cx="5848840" cy="5493812"/>
          </a:xfrm>
          <a:prstGeom prst="rect">
            <a:avLst/>
          </a:prstGeom>
          <a:noFill/>
        </p:spPr>
        <p:txBody>
          <a:bodyPr wrap="square" rtlCol="0">
            <a:spAutoFit/>
          </a:bodyPr>
          <a:lstStyle/>
          <a:p>
            <a:pPr marL="457200" indent="-276225">
              <a:spcBef>
                <a:spcPts val="600"/>
              </a:spcBef>
              <a:buClr>
                <a:srgbClr val="0E00A3"/>
              </a:buClr>
              <a:buFont typeface="Wingdings" pitchFamily="2" charset="2"/>
              <a:buChar char="§"/>
            </a:pPr>
            <a:r>
              <a:rPr lang="pt-BR" sz="2600" dirty="0">
                <a:latin typeface="Calibri" panose="020F0502020204030204" pitchFamily="34" charset="0"/>
                <a:cs typeface="Calibri" panose="020F0502020204030204" pitchFamily="34" charset="0"/>
              </a:rPr>
              <a:t>Núcleo situado entre a RAN e outros </a:t>
            </a:r>
            <a:r>
              <a:rPr lang="pt-BR" sz="2600" dirty="0" err="1">
                <a:latin typeface="Calibri" panose="020F0502020204030204" pitchFamily="34" charset="0"/>
                <a:cs typeface="Calibri" panose="020F0502020204030204" pitchFamily="34" charset="0"/>
              </a:rPr>
              <a:t>endpoints</a:t>
            </a:r>
            <a:r>
              <a:rPr lang="pt-BR" sz="2600" dirty="0">
                <a:latin typeface="Calibri" panose="020F0502020204030204" pitchFamily="34" charset="0"/>
                <a:cs typeface="Calibri" panose="020F0502020204030204" pitchFamily="34" charset="0"/>
              </a:rPr>
              <a:t> (Núcleo, Internet maior)</a:t>
            </a:r>
            <a:endParaRPr lang="en-US" sz="2600" dirty="0">
              <a:latin typeface="Calibri" panose="020F0502020204030204" pitchFamily="34" charset="0"/>
              <a:cs typeface="Calibri" panose="020F0502020204030204" pitchFamily="34" charset="0"/>
            </a:endParaRPr>
          </a:p>
          <a:p>
            <a:pPr marL="801688" lvl="1" indent="-227013">
              <a:spcBef>
                <a:spcPts val="600"/>
              </a:spcBef>
              <a:buClr>
                <a:srgbClr val="0E00A3"/>
              </a:buClr>
              <a:buFont typeface="Arial" panose="020B0604020202020204" pitchFamily="34" charset="0"/>
              <a:buChar char="•"/>
            </a:pPr>
            <a:r>
              <a:rPr lang="en-US" sz="2400" kern="0" dirty="0" err="1">
                <a:latin typeface="Calibri" panose="020F0502020204030204" pitchFamily="34" charset="0"/>
                <a:ea typeface="Aptos" panose="020B0004020202020204" pitchFamily="34" charset="0"/>
                <a:cs typeface="Calibri" panose="020F0502020204030204" pitchFamily="34" charset="0"/>
              </a:rPr>
              <a:t>único</a:t>
            </a:r>
            <a:r>
              <a:rPr lang="en-US" sz="2400" kern="0" dirty="0">
                <a:latin typeface="Calibri" panose="020F0502020204030204" pitchFamily="34" charset="0"/>
                <a:ea typeface="Aptos" panose="020B0004020202020204" pitchFamily="34" charset="0"/>
                <a:cs typeface="Calibri" panose="020F0502020204030204" pitchFamily="34" charset="0"/>
              </a:rPr>
              <a:t> </a:t>
            </a:r>
            <a:r>
              <a:rPr lang="en-US" sz="2400" kern="0" dirty="0" err="1">
                <a:latin typeface="Calibri" panose="020F0502020204030204" pitchFamily="34" charset="0"/>
                <a:ea typeface="Aptos" panose="020B0004020202020204" pitchFamily="34" charset="0"/>
                <a:cs typeface="Calibri" panose="020F0502020204030204" pitchFamily="34" charset="0"/>
              </a:rPr>
              <a:t>Núcleo</a:t>
            </a:r>
            <a:r>
              <a:rPr lang="en-US" sz="2400" kern="0" dirty="0">
                <a:latin typeface="Calibri" panose="020F0502020204030204" pitchFamily="34" charset="0"/>
                <a:ea typeface="Aptos" panose="020B0004020202020204" pitchFamily="34" charset="0"/>
                <a:cs typeface="Calibri" panose="020F0502020204030204" pitchFamily="34" charset="0"/>
              </a:rPr>
              <a:t>; </a:t>
            </a:r>
            <a:r>
              <a:rPr lang="en-US" sz="2400" kern="0" dirty="0" err="1">
                <a:latin typeface="Calibri" panose="020F0502020204030204" pitchFamily="34" charset="0"/>
                <a:ea typeface="Aptos" panose="020B0004020202020204" pitchFamily="34" charset="0"/>
                <a:cs typeface="Calibri" panose="020F0502020204030204" pitchFamily="34" charset="0"/>
              </a:rPr>
              <a:t>multiplas</a:t>
            </a:r>
            <a:r>
              <a:rPr lang="en-US" sz="2400" kern="0" dirty="0">
                <a:latin typeface="Calibri" panose="020F0502020204030204" pitchFamily="34" charset="0"/>
                <a:ea typeface="Aptos" panose="020B0004020202020204" pitchFamily="34" charset="0"/>
                <a:cs typeface="Calibri" panose="020F0502020204030204" pitchFamily="34" charset="0"/>
              </a:rPr>
              <a:t> RANs</a:t>
            </a:r>
            <a:endParaRPr lang="en-US" sz="2400" dirty="0">
              <a:latin typeface="Calibri" panose="020F0502020204030204" pitchFamily="34" charset="0"/>
              <a:cs typeface="Calibri" panose="020F0502020204030204" pitchFamily="34" charset="0"/>
            </a:endParaRPr>
          </a:p>
          <a:p>
            <a:pPr marL="457200" indent="-276225">
              <a:spcBef>
                <a:spcPts val="600"/>
              </a:spcBef>
              <a:buClr>
                <a:srgbClr val="0E00A3"/>
              </a:buClr>
              <a:buFont typeface="Wingdings" pitchFamily="2" charset="2"/>
              <a:buChar char="§"/>
            </a:pPr>
            <a:r>
              <a:rPr lang="pt-BR" sz="2600" dirty="0">
                <a:latin typeface="Calibri" panose="020F0502020204030204" pitchFamily="34" charset="0"/>
                <a:cs typeface="Calibri" panose="020F0502020204030204" pitchFamily="34" charset="0"/>
              </a:rPr>
              <a:t>consiste em enlaces, roteadores, servidores, fornecendo serviços para dispositivos e estações base</a:t>
            </a:r>
            <a:r>
              <a:rPr lang="en-US" sz="2600" dirty="0">
                <a:latin typeface="Calibri" panose="020F0502020204030204" pitchFamily="34" charset="0"/>
                <a:cs typeface="Calibri" panose="020F0502020204030204" pitchFamily="34" charset="0"/>
              </a:rPr>
              <a:t> </a:t>
            </a:r>
          </a:p>
          <a:p>
            <a:pPr marL="801688" lvl="1" indent="-163513">
              <a:spcBef>
                <a:spcPts val="600"/>
              </a:spcBef>
              <a:buClr>
                <a:srgbClr val="0E00A3"/>
              </a:buClr>
              <a:buFont typeface="Arial" panose="020B0604020202020204" pitchFamily="34" charset="0"/>
              <a:buChar char="•"/>
            </a:pPr>
            <a:r>
              <a:rPr lang="pt-BR" sz="2400" kern="0" dirty="0">
                <a:latin typeface="Calibri" panose="020F0502020204030204" pitchFamily="34" charset="0"/>
                <a:ea typeface="Aptos" panose="020B0004020202020204" pitchFamily="34" charset="0"/>
                <a:cs typeface="Calibri" panose="020F0502020204030204" pitchFamily="34" charset="0"/>
              </a:rPr>
              <a:t>Núcleo “todo IP”, mas serviços muito diferentes dos aplicativos tradicionais da Internet</a:t>
            </a:r>
            <a:endParaRPr lang="en-US" sz="2400" kern="0" dirty="0">
              <a:latin typeface="Calibri" panose="020F0502020204030204" pitchFamily="34" charset="0"/>
              <a:ea typeface="Aptos" panose="020B0004020202020204" pitchFamily="34" charset="0"/>
              <a:cs typeface="Calibri" panose="020F0502020204030204" pitchFamily="34" charset="0"/>
            </a:endParaRPr>
          </a:p>
          <a:p>
            <a:pPr marL="457200" indent="-276225">
              <a:spcBef>
                <a:spcPts val="600"/>
              </a:spcBef>
              <a:buClr>
                <a:srgbClr val="0E00A3"/>
              </a:buClr>
              <a:buFont typeface="Wingdings" pitchFamily="2" charset="2"/>
              <a:buChar char="§"/>
            </a:pPr>
            <a:r>
              <a:rPr lang="pt-BR" sz="2600" kern="0" dirty="0">
                <a:latin typeface="Calibri" panose="020F0502020204030204" pitchFamily="34" charset="0"/>
                <a:ea typeface="Aptos" panose="020B0004020202020204" pitchFamily="34" charset="0"/>
                <a:cs typeface="Calibri" panose="020F0502020204030204" pitchFamily="34" charset="0"/>
              </a:rPr>
              <a:t>separação lógica clara entre plano de controle e plano do usuário</a:t>
            </a:r>
            <a:r>
              <a:rPr lang="en-US" sz="2600" kern="0" dirty="0">
                <a:latin typeface="Calibri" panose="020F0502020204030204" pitchFamily="34" charset="0"/>
                <a:ea typeface="Aptos" panose="020B0004020202020204" pitchFamily="34" charset="0"/>
                <a:cs typeface="Calibri" panose="020F0502020204030204" pitchFamily="34" charset="0"/>
              </a:rPr>
              <a:t>:</a:t>
            </a:r>
          </a:p>
          <a:p>
            <a:pPr marL="868363" lvl="1" indent="-227013">
              <a:spcBef>
                <a:spcPts val="600"/>
              </a:spcBef>
              <a:buClr>
                <a:srgbClr val="0E00A3"/>
              </a:buClr>
              <a:buFont typeface="Arial" panose="020B0604020202020204" pitchFamily="34" charset="0"/>
              <a:buChar char="•"/>
            </a:pPr>
            <a:r>
              <a:rPr lang="en-US" sz="2400" i="1" dirty="0">
                <a:solidFill>
                  <a:srgbClr val="C00000"/>
                </a:solidFill>
                <a:latin typeface="Calibri" panose="020F0502020204030204" pitchFamily="34" charset="0"/>
                <a:ea typeface="Aptos" panose="020B0004020202020204" pitchFamily="34" charset="0"/>
                <a:cs typeface="Calibri" panose="020F0502020204030204" pitchFamily="34" charset="0"/>
              </a:rPr>
              <a:t>CUPS: </a:t>
            </a:r>
            <a:r>
              <a:rPr lang="en-US" sz="2400" dirty="0">
                <a:latin typeface="Calibri" panose="020F0502020204030204" pitchFamily="34" charset="0"/>
                <a:ea typeface="Aptos" panose="020B0004020202020204" pitchFamily="34" charset="0"/>
                <a:cs typeface="Calibri" panose="020F0502020204030204" pitchFamily="34" charset="0"/>
              </a:rPr>
              <a:t>Control-Plane and User-Plane Separation</a:t>
            </a:r>
            <a:endParaRPr lang="en-US" sz="2400" dirty="0">
              <a:latin typeface="Calibri" panose="020F0502020204030204" pitchFamily="34" charset="0"/>
              <a:cs typeface="Calibri" panose="020F0502020204030204" pitchFamily="34" charset="0"/>
            </a:endParaRPr>
          </a:p>
        </p:txBody>
      </p:sp>
      <p:sp>
        <p:nvSpPr>
          <p:cNvPr id="3" name="Slide Number Placeholder 2">
            <a:extLst>
              <a:ext uri="{FF2B5EF4-FFF2-40B4-BE49-F238E27FC236}">
                <a16:creationId xmlns:a16="http://schemas.microsoft.com/office/drawing/2014/main" id="{80F0C27C-CBFD-C68E-11F1-CFED9CC3C1F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79</a:t>
            </a:fld>
            <a:endParaRPr lang="en-US" dirty="0"/>
          </a:p>
        </p:txBody>
      </p:sp>
    </p:spTree>
    <p:extLst>
      <p:ext uri="{BB962C8B-B14F-4D97-AF65-F5344CB8AC3E}">
        <p14:creationId xmlns:p14="http://schemas.microsoft.com/office/powerpoint/2010/main" val="41476871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
                                            <p:txEl>
                                              <p:pRg st="2" end="2"/>
                                            </p:txEl>
                                          </p:spTgt>
                                        </p:tgtEl>
                                        <p:attrNameLst>
                                          <p:attrName>style.visibility</p:attrName>
                                        </p:attrNameLst>
                                      </p:cBhvr>
                                      <p:to>
                                        <p:strVal val="visible"/>
                                      </p:to>
                                    </p:set>
                                    <p:animEffect transition="in" filter="dissolve">
                                      <p:cBhvr>
                                        <p:cTn id="7" dur="500"/>
                                        <p:tgtEl>
                                          <p:spTgt spid="6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6">
                                            <p:txEl>
                                              <p:pRg st="3" end="3"/>
                                            </p:txEl>
                                          </p:spTgt>
                                        </p:tgtEl>
                                        <p:attrNameLst>
                                          <p:attrName>style.visibility</p:attrName>
                                        </p:attrNameLst>
                                      </p:cBhvr>
                                      <p:to>
                                        <p:strVal val="visible"/>
                                      </p:to>
                                    </p:set>
                                    <p:animEffect transition="in" filter="dissolve">
                                      <p:cBhvr>
                                        <p:cTn id="10" dur="500"/>
                                        <p:tgtEl>
                                          <p:spTgt spid="66">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6">
                                            <p:txEl>
                                              <p:pRg st="4" end="4"/>
                                            </p:txEl>
                                          </p:spTgt>
                                        </p:tgtEl>
                                        <p:attrNameLst>
                                          <p:attrName>style.visibility</p:attrName>
                                        </p:attrNameLst>
                                      </p:cBhvr>
                                      <p:to>
                                        <p:strVal val="visible"/>
                                      </p:to>
                                    </p:set>
                                    <p:animEffect transition="in" filter="dissolve">
                                      <p:cBhvr>
                                        <p:cTn id="15" dur="500"/>
                                        <p:tgtEl>
                                          <p:spTgt spid="66">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6">
                                            <p:txEl>
                                              <p:pRg st="5" end="5"/>
                                            </p:txEl>
                                          </p:spTgt>
                                        </p:tgtEl>
                                        <p:attrNameLst>
                                          <p:attrName>style.visibility</p:attrName>
                                        </p:attrNameLst>
                                      </p:cBhvr>
                                      <p:to>
                                        <p:strVal val="visible"/>
                                      </p:to>
                                    </p:set>
                                    <p:animEffect transition="in" filter="dissolve">
                                      <p:cBhvr>
                                        <p:cTn id="18" dur="500"/>
                                        <p:tgtEl>
                                          <p:spTgt spid="6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br>
                <a:rPr lang="pt-BR" dirty="0">
                  <a:solidFill>
                    <a:srgbClr val="000000"/>
                  </a:solidFill>
                  <a:latin typeface="Arial" charset="0"/>
                  <a:cs typeface="Arial" charset="0"/>
                </a:rPr>
              </a:br>
              <a:r>
                <a:rPr lang="pt-BR" dirty="0">
                  <a:solidFill>
                    <a:srgbClr val="000000"/>
                  </a:solidFill>
                  <a:latin typeface="Arial" charset="0"/>
                  <a:cs typeface="Arial" charset="0"/>
                </a:rPr>
                <a:t> rede com fio</a:t>
              </a:r>
              <a:endParaRPr lang="en-US" dirty="0">
                <a:solidFill>
                  <a:srgbClr val="000000"/>
                </a:solidFill>
                <a:latin typeface="Arial" charset="0"/>
                <a:cs typeface="Arial" charset="0"/>
              </a:endParaRPr>
            </a:p>
          </p:txBody>
        </p:sp>
      </p:grpSp>
      <p:sp>
        <p:nvSpPr>
          <p:cNvPr id="245" name="Rectangle 84">
            <a:extLst>
              <a:ext uri="{FF2B5EF4-FFF2-40B4-BE49-F238E27FC236}">
                <a16:creationId xmlns:a16="http://schemas.microsoft.com/office/drawing/2014/main" id="{08CF2C46-CB87-3E41-835B-3548E5B9F21B}"/>
              </a:ext>
            </a:extLst>
          </p:cNvPr>
          <p:cNvSpPr>
            <a:spLocks noChangeArrowheads="1"/>
          </p:cNvSpPr>
          <p:nvPr/>
        </p:nvSpPr>
        <p:spPr bwMode="auto">
          <a:xfrm>
            <a:off x="5881688" y="1658938"/>
            <a:ext cx="6165532" cy="1897062"/>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6" name="Rectangle 85">
            <a:extLst>
              <a:ext uri="{FF2B5EF4-FFF2-40B4-BE49-F238E27FC236}">
                <a16:creationId xmlns:a16="http://schemas.microsoft.com/office/drawing/2014/main" id="{14EB31E7-C9BF-C544-834A-4A0984C48F29}"/>
              </a:ext>
            </a:extLst>
          </p:cNvPr>
          <p:cNvSpPr>
            <a:spLocks noChangeArrowheads="1"/>
          </p:cNvSpPr>
          <p:nvPr/>
        </p:nvSpPr>
        <p:spPr bwMode="auto">
          <a:xfrm>
            <a:off x="6029324" y="1587500"/>
            <a:ext cx="3123820" cy="2238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247" name="Rectangle 83">
            <a:extLst>
              <a:ext uri="{FF2B5EF4-FFF2-40B4-BE49-F238E27FC236}">
                <a16:creationId xmlns:a16="http://schemas.microsoft.com/office/drawing/2014/main" id="{AF0C97F5-B4B5-814D-A857-F9DECE153B6A}"/>
              </a:ext>
            </a:extLst>
          </p:cNvPr>
          <p:cNvSpPr>
            <a:spLocks noChangeArrowheads="1"/>
          </p:cNvSpPr>
          <p:nvPr/>
        </p:nvSpPr>
        <p:spPr bwMode="auto">
          <a:xfrm>
            <a:off x="6054725" y="1429831"/>
            <a:ext cx="5992495" cy="2084387"/>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8125" indent="-238125">
              <a:lnSpc>
                <a:spcPct val="90000"/>
              </a:lnSpc>
              <a:spcBef>
                <a:spcPct val="20000"/>
              </a:spcBef>
              <a:buClr>
                <a:srgbClr val="000099"/>
              </a:buClr>
              <a:buSzPct val="75000"/>
              <a:buFont typeface="Wingdings" charset="0"/>
              <a:buNone/>
              <a:defRPr/>
            </a:pPr>
            <a:r>
              <a:rPr lang="en-US" sz="2800" dirty="0" err="1">
                <a:cs typeface="+mn-cs"/>
              </a:rPr>
              <a:t>hospedeiros</a:t>
            </a:r>
            <a:r>
              <a:rPr lang="en-US" sz="2800" dirty="0">
                <a:cs typeface="+mn-cs"/>
              </a:rPr>
              <a:t> </a:t>
            </a:r>
            <a:r>
              <a:rPr lang="en-US" sz="2800" dirty="0" err="1">
                <a:cs typeface="+mn-cs"/>
              </a:rPr>
              <a:t>sem</a:t>
            </a:r>
            <a:r>
              <a:rPr lang="en-US" sz="2800" dirty="0">
                <a:cs typeface="+mn-cs"/>
              </a:rPr>
              <a:t> </a:t>
            </a:r>
            <a:r>
              <a:rPr lang="en-US" sz="2800" dirty="0" err="1">
                <a:cs typeface="+mn-cs"/>
              </a:rPr>
              <a:t>fio</a:t>
            </a:r>
            <a:endParaRPr lang="en-US" sz="2800" dirty="0">
              <a:cs typeface="+mn-cs"/>
            </a:endParaRPr>
          </a:p>
          <a:p>
            <a:pPr marL="238125" indent="-238125">
              <a:lnSpc>
                <a:spcPct val="90000"/>
              </a:lnSpc>
              <a:spcBef>
                <a:spcPct val="20000"/>
              </a:spcBef>
              <a:buClr>
                <a:srgbClr val="000099"/>
              </a:buClr>
              <a:buSzPct val="100000"/>
              <a:buFont typeface="Wingdings" charset="2"/>
              <a:buChar char="§"/>
              <a:defRPr/>
            </a:pPr>
            <a:r>
              <a:rPr lang="en-US" sz="2400" dirty="0">
                <a:cs typeface="+mn-cs"/>
              </a:rPr>
              <a:t>laptop, smartphone, IoT</a:t>
            </a:r>
          </a:p>
          <a:p>
            <a:pPr marL="238125" indent="-238125">
              <a:lnSpc>
                <a:spcPct val="90000"/>
              </a:lnSpc>
              <a:spcBef>
                <a:spcPct val="20000"/>
              </a:spcBef>
              <a:buClr>
                <a:srgbClr val="000099"/>
              </a:buClr>
              <a:buSzPct val="100000"/>
              <a:buFont typeface="Wingdings" charset="2"/>
              <a:buChar char="§"/>
              <a:defRPr/>
            </a:pPr>
            <a:r>
              <a:rPr lang="en-US" sz="2400" dirty="0" err="1">
                <a:cs typeface="+mn-cs"/>
              </a:rPr>
              <a:t>executa</a:t>
            </a:r>
            <a:r>
              <a:rPr lang="en-US" sz="2400" dirty="0">
                <a:cs typeface="+mn-cs"/>
              </a:rPr>
              <a:t> </a:t>
            </a:r>
            <a:r>
              <a:rPr lang="en-US" sz="2400" i="1" dirty="0" err="1">
                <a:solidFill>
                  <a:srgbClr val="C00000"/>
                </a:solidFill>
                <a:cs typeface="+mn-cs"/>
              </a:rPr>
              <a:t>aplicações</a:t>
            </a:r>
            <a:endParaRPr lang="en-US" sz="2400" i="1" dirty="0">
              <a:solidFill>
                <a:srgbClr val="C00000"/>
              </a:solidFill>
              <a:cs typeface="+mn-cs"/>
            </a:endParaRPr>
          </a:p>
          <a:p>
            <a:pPr marL="238125" indent="-238125">
              <a:lnSpc>
                <a:spcPct val="90000"/>
              </a:lnSpc>
              <a:spcBef>
                <a:spcPct val="20000"/>
              </a:spcBef>
              <a:buClr>
                <a:srgbClr val="000099"/>
              </a:buClr>
              <a:buSzPct val="100000"/>
              <a:buFont typeface="Wingdings" charset="2"/>
              <a:buChar char="§"/>
              <a:defRPr/>
            </a:pPr>
            <a:r>
              <a:rPr lang="pt-BR" sz="2400" dirty="0"/>
              <a:t>pode ser estacionário (não móvel) ou móvel</a:t>
            </a:r>
            <a:endParaRPr lang="en-US" sz="2400" dirty="0">
              <a:cs typeface="+mn-cs"/>
            </a:endParaRPr>
          </a:p>
          <a:p>
            <a:pPr marL="635000" lvl="1" indent="-177800">
              <a:lnSpc>
                <a:spcPct val="90000"/>
              </a:lnSpc>
              <a:spcBef>
                <a:spcPct val="20000"/>
              </a:spcBef>
              <a:buClr>
                <a:srgbClr val="000099"/>
              </a:buClr>
              <a:buFont typeface="Arial"/>
              <a:buChar char="•"/>
              <a:defRPr/>
            </a:pPr>
            <a:r>
              <a:rPr lang="pt-BR" sz="2000" dirty="0"/>
              <a:t>Sem fio </a:t>
            </a:r>
            <a:r>
              <a:rPr lang="pt-BR" sz="2000" i="1" dirty="0"/>
              <a:t>nem sempre</a:t>
            </a:r>
            <a:r>
              <a:rPr lang="pt-BR" sz="2000" dirty="0"/>
              <a:t> significa mobilidade!</a:t>
            </a:r>
            <a:endParaRPr lang="en-US" sz="2000" dirty="0">
              <a:cs typeface="+mn-cs"/>
            </a:endParaRPr>
          </a:p>
        </p:txBody>
      </p:sp>
      <p:sp>
        <p:nvSpPr>
          <p:cNvPr id="248" name="Line 86">
            <a:extLst>
              <a:ext uri="{FF2B5EF4-FFF2-40B4-BE49-F238E27FC236}">
                <a16:creationId xmlns:a16="http://schemas.microsoft.com/office/drawing/2014/main" id="{1AFC5C88-325B-ED46-A1F7-AC0CB2BE2835}"/>
              </a:ext>
            </a:extLst>
          </p:cNvPr>
          <p:cNvSpPr>
            <a:spLocks noChangeShapeType="1"/>
          </p:cNvSpPr>
          <p:nvPr/>
        </p:nvSpPr>
        <p:spPr bwMode="auto">
          <a:xfrm flipH="1">
            <a:off x="6189662" y="3568700"/>
            <a:ext cx="960437" cy="2227263"/>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r>
              <a:rPr lang="en-US" dirty="0">
                <a:cs typeface="+mn-cs"/>
              </a:rPr>
              <a:t>       </a:t>
            </a:r>
          </a:p>
        </p:txBody>
      </p:sp>
      <p:sp>
        <p:nvSpPr>
          <p:cNvPr id="249" name="Line 87">
            <a:extLst>
              <a:ext uri="{FF2B5EF4-FFF2-40B4-BE49-F238E27FC236}">
                <a16:creationId xmlns:a16="http://schemas.microsoft.com/office/drawing/2014/main" id="{56D9D167-3C00-4D48-9D10-52117EAC26C8}"/>
              </a:ext>
            </a:extLst>
          </p:cNvPr>
          <p:cNvSpPr>
            <a:spLocks noChangeShapeType="1"/>
          </p:cNvSpPr>
          <p:nvPr/>
        </p:nvSpPr>
        <p:spPr bwMode="auto">
          <a:xfrm flipH="1">
            <a:off x="5257800" y="3568701"/>
            <a:ext cx="1866900" cy="1690688"/>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r>
              <a:rPr lang="en-US" dirty="0">
                <a:cs typeface="+mn-cs"/>
              </a:rPr>
              <a:t>          </a:t>
            </a:r>
          </a:p>
        </p:txBody>
      </p:sp>
      <p:grpSp>
        <p:nvGrpSpPr>
          <p:cNvPr id="250" name="Group 356">
            <a:extLst>
              <a:ext uri="{FF2B5EF4-FFF2-40B4-BE49-F238E27FC236}">
                <a16:creationId xmlns:a16="http://schemas.microsoft.com/office/drawing/2014/main" id="{01A65E57-B0FD-9A46-B720-C71660C1A5E7}"/>
              </a:ext>
            </a:extLst>
          </p:cNvPr>
          <p:cNvGrpSpPr>
            <a:grpSpLocks/>
          </p:cNvGrpSpPr>
          <p:nvPr/>
        </p:nvGrpSpPr>
        <p:grpSpPr bwMode="auto">
          <a:xfrm>
            <a:off x="10753725" y="1857375"/>
            <a:ext cx="762000" cy="771525"/>
            <a:chOff x="313" y="1497"/>
            <a:chExt cx="1152" cy="1014"/>
          </a:xfrm>
        </p:grpSpPr>
        <p:pic>
          <p:nvPicPr>
            <p:cNvPr id="251" name="Picture 354" descr="laptop_stylized_small">
              <a:extLst>
                <a:ext uri="{FF2B5EF4-FFF2-40B4-BE49-F238E27FC236}">
                  <a16:creationId xmlns:a16="http://schemas.microsoft.com/office/drawing/2014/main" id="{3A58384A-4E81-1340-98E9-92C6375DDAB4}"/>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52" name="Picture 355" descr="antenna_stylized">
              <a:extLst>
                <a:ext uri="{FF2B5EF4-FFF2-40B4-BE49-F238E27FC236}">
                  <a16:creationId xmlns:a16="http://schemas.microsoft.com/office/drawing/2014/main" id="{83C4FC22-C297-3047-9776-EBE241DEDB26}"/>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53" name="Group 403">
            <a:extLst>
              <a:ext uri="{FF2B5EF4-FFF2-40B4-BE49-F238E27FC236}">
                <a16:creationId xmlns:a16="http://schemas.microsoft.com/office/drawing/2014/main" id="{F0441C14-0EBC-A24F-BD4C-E12173B024B8}"/>
              </a:ext>
            </a:extLst>
          </p:cNvPr>
          <p:cNvGrpSpPr>
            <a:grpSpLocks/>
          </p:cNvGrpSpPr>
          <p:nvPr/>
        </p:nvGrpSpPr>
        <p:grpSpPr bwMode="auto">
          <a:xfrm>
            <a:off x="9982200" y="1778000"/>
            <a:ext cx="598488" cy="514350"/>
            <a:chOff x="2751" y="1851"/>
            <a:chExt cx="462" cy="478"/>
          </a:xfrm>
        </p:grpSpPr>
        <p:pic>
          <p:nvPicPr>
            <p:cNvPr id="254" name="Picture 364" descr="iphone_stylized_small">
              <a:extLst>
                <a:ext uri="{FF2B5EF4-FFF2-40B4-BE49-F238E27FC236}">
                  <a16:creationId xmlns:a16="http://schemas.microsoft.com/office/drawing/2014/main" id="{880564B7-D055-9F4A-BDED-B43CB43E904E}"/>
                </a:ext>
              </a:extLst>
            </p:cNvPr>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55" name="Picture 402" descr="antenna_radiation_stylized">
              <a:extLst>
                <a:ext uri="{FF2B5EF4-FFF2-40B4-BE49-F238E27FC236}">
                  <a16:creationId xmlns:a16="http://schemas.microsoft.com/office/drawing/2014/main" id="{04CFB053-353C-684D-90C6-18048F6104DA}"/>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59" name="Group 258">
            <a:extLst>
              <a:ext uri="{FF2B5EF4-FFF2-40B4-BE49-F238E27FC236}">
                <a16:creationId xmlns:a16="http://schemas.microsoft.com/office/drawing/2014/main" id="{C33668E5-7FCA-404E-B876-F39735723001}"/>
              </a:ext>
            </a:extLst>
          </p:cNvPr>
          <p:cNvGrpSpPr/>
          <p:nvPr/>
        </p:nvGrpSpPr>
        <p:grpSpPr>
          <a:xfrm>
            <a:off x="9429035" y="1895968"/>
            <a:ext cx="616665" cy="796431"/>
            <a:chOff x="7797061" y="3296104"/>
            <a:chExt cx="347997" cy="396620"/>
          </a:xfrm>
        </p:grpSpPr>
        <p:pic>
          <p:nvPicPr>
            <p:cNvPr id="260" name="Picture 571" descr="fridge2.png">
              <a:extLst>
                <a:ext uri="{FF2B5EF4-FFF2-40B4-BE49-F238E27FC236}">
                  <a16:creationId xmlns:a16="http://schemas.microsoft.com/office/drawing/2014/main" id="{E130FE84-F44D-5448-810A-9B4F142834B1}"/>
                </a:ext>
              </a:extLst>
            </p:cNvPr>
            <p:cNvPicPr>
              <a:picLocks noChangeAspect="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1115" descr="antenna_stylized">
              <a:extLst>
                <a:ext uri="{FF2B5EF4-FFF2-40B4-BE49-F238E27FC236}">
                  <a16:creationId xmlns:a16="http://schemas.microsoft.com/office/drawing/2014/main" id="{4C6F1F56-F16C-9D41-905E-FAB32E1ABB86}"/>
                </a:ext>
              </a:extLst>
            </p:cNvPr>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 name="Picture 4">
            <a:extLst>
              <a:ext uri="{FF2B5EF4-FFF2-40B4-BE49-F238E27FC236}">
                <a16:creationId xmlns:a16="http://schemas.microsoft.com/office/drawing/2014/main" id="{74D97B2D-AFDA-7BD2-C20F-596E979F2C05}"/>
              </a:ext>
            </a:extLst>
          </p:cNvPr>
          <p:cNvPicPr>
            <a:picLocks noChangeAspect="1"/>
          </p:cNvPicPr>
          <p:nvPr/>
        </p:nvPicPr>
        <p:blipFill>
          <a:blip r:embed="rId32"/>
          <a:stretch>
            <a:fillRect/>
          </a:stretch>
        </p:blipFill>
        <p:spPr>
          <a:xfrm>
            <a:off x="8490073" y="3965267"/>
            <a:ext cx="3260478" cy="1954975"/>
          </a:xfrm>
          <a:prstGeom prst="rect">
            <a:avLst/>
          </a:prstGeom>
        </p:spPr>
      </p:pic>
      <p:sp>
        <p:nvSpPr>
          <p:cNvPr id="6" name="Slide Number Placeholder 5">
            <a:extLst>
              <a:ext uri="{FF2B5EF4-FFF2-40B4-BE49-F238E27FC236}">
                <a16:creationId xmlns:a16="http://schemas.microsoft.com/office/drawing/2014/main" id="{23054C21-DA0D-7AF5-AE2D-295241AB76E1}"/>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a:t>
            </a:fld>
            <a:endParaRPr lang="en-US" dirty="0"/>
          </a:p>
        </p:txBody>
      </p:sp>
    </p:spTree>
    <p:extLst>
      <p:ext uri="{BB962C8B-B14F-4D97-AF65-F5344CB8AC3E}">
        <p14:creationId xmlns:p14="http://schemas.microsoft.com/office/powerpoint/2010/main" val="2039987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306588-C332-4D7D-978C-9DBBBBD67A2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E1F9617-6897-FBBD-7A8F-71C62961FE9C}"/>
              </a:ext>
            </a:extLst>
          </p:cNvPr>
          <p:cNvSpPr>
            <a:spLocks noGrp="1"/>
          </p:cNvSpPr>
          <p:nvPr>
            <p:ph type="title"/>
          </p:nvPr>
        </p:nvSpPr>
        <p:spPr>
          <a:xfrm>
            <a:off x="787400" y="235921"/>
            <a:ext cx="10515600" cy="894622"/>
          </a:xfrm>
        </p:spPr>
        <p:txBody>
          <a:bodyPr/>
          <a:lstStyle/>
          <a:p>
            <a:r>
              <a:rPr lang="en-US" dirty="0" err="1"/>
              <a:t>Blocos</a:t>
            </a:r>
            <a:r>
              <a:rPr lang="en-US" dirty="0"/>
              <a:t> de </a:t>
            </a:r>
            <a:r>
              <a:rPr lang="en-US" dirty="0" err="1"/>
              <a:t>Recurso</a:t>
            </a:r>
            <a:r>
              <a:rPr lang="en-US" dirty="0"/>
              <a:t> (RB – Resource Blocks)</a:t>
            </a:r>
          </a:p>
        </p:txBody>
      </p:sp>
      <p:sp>
        <p:nvSpPr>
          <p:cNvPr id="5" name="Rectangle 3">
            <a:extLst>
              <a:ext uri="{FF2B5EF4-FFF2-40B4-BE49-F238E27FC236}">
                <a16:creationId xmlns:a16="http://schemas.microsoft.com/office/drawing/2014/main" id="{C28D65E4-E804-E267-8D15-4C15A808EA03}"/>
              </a:ext>
            </a:extLst>
          </p:cNvPr>
          <p:cNvSpPr txBox="1">
            <a:spLocks noChangeArrowheads="1"/>
          </p:cNvSpPr>
          <p:nvPr/>
        </p:nvSpPr>
        <p:spPr>
          <a:xfrm>
            <a:off x="787401" y="1180108"/>
            <a:ext cx="5492376" cy="5441971"/>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93688" lvl="1" indent="-274638">
              <a:lnSpc>
                <a:spcPct val="100000"/>
              </a:lnSpc>
              <a:spcBef>
                <a:spcPts val="600"/>
              </a:spcBef>
              <a:buFont typeface="Wingdings" pitchFamily="2" charset="2"/>
              <a:buChar char="§"/>
              <a:defRPr/>
            </a:pPr>
            <a:r>
              <a:rPr lang="en-US" sz="2800" dirty="0">
                <a:solidFill>
                  <a:srgbClr val="C00000"/>
                </a:solidFill>
              </a:rPr>
              <a:t>Resource Element (RE): </a:t>
            </a:r>
            <a:r>
              <a:rPr lang="pt-BR" sz="2800" dirty="0"/>
              <a:t>contém um símbolo OFDMA transmitido, em um </a:t>
            </a:r>
            <a:r>
              <a:rPr lang="pt-BR" sz="2800" dirty="0" err="1"/>
              <a:t>minislot</a:t>
            </a:r>
            <a:r>
              <a:rPr lang="pt-BR" sz="2800" dirty="0"/>
              <a:t> de tempo em uma frequência de </a:t>
            </a:r>
            <a:r>
              <a:rPr lang="pt-BR" sz="2800" dirty="0" err="1"/>
              <a:t>subportadora</a:t>
            </a:r>
            <a:endParaRPr lang="en-US" sz="2800" dirty="0"/>
          </a:p>
          <a:p>
            <a:pPr marL="293688" lvl="1" indent="-274638">
              <a:lnSpc>
                <a:spcPct val="100000"/>
              </a:lnSpc>
              <a:spcBef>
                <a:spcPts val="600"/>
              </a:spcBef>
              <a:buFont typeface="Wingdings" pitchFamily="2" charset="2"/>
              <a:buChar char="§"/>
              <a:defRPr/>
            </a:pPr>
            <a:r>
              <a:rPr lang="en-US" sz="2800" dirty="0">
                <a:solidFill>
                  <a:srgbClr val="C00000"/>
                </a:solidFill>
              </a:rPr>
              <a:t>Resource Block (RB): </a:t>
            </a:r>
            <a:r>
              <a:rPr lang="pt-BR" sz="2800" dirty="0"/>
              <a:t>pacote de elementos de recursos vizinhos (tempo, frequência)</a:t>
            </a:r>
            <a:endParaRPr lang="en-US" sz="2800" dirty="0"/>
          </a:p>
          <a:p>
            <a:pPr marL="574675" lvl="2" indent="-280988">
              <a:lnSpc>
                <a:spcPct val="100000"/>
              </a:lnSpc>
              <a:spcBef>
                <a:spcPts val="600"/>
              </a:spcBef>
              <a:buClr>
                <a:srgbClr val="0E00A3"/>
              </a:buClr>
              <a:defRPr/>
            </a:pPr>
            <a:r>
              <a:rPr lang="en-US" sz="2400" dirty="0"/>
              <a:t>4G: </a:t>
            </a:r>
            <a:r>
              <a:rPr lang="pt-BR" sz="2400" dirty="0"/>
              <a:t>84 símbolos (12 </a:t>
            </a:r>
            <a:r>
              <a:rPr lang="pt-BR" sz="2400" dirty="0" err="1"/>
              <a:t>subportadoras</a:t>
            </a:r>
            <a:r>
              <a:rPr lang="pt-BR" sz="2400" dirty="0"/>
              <a:t> vizinhas, 7 </a:t>
            </a:r>
            <a:r>
              <a:rPr lang="pt-BR" sz="2400" dirty="0" err="1"/>
              <a:t>minislots</a:t>
            </a:r>
            <a:r>
              <a:rPr lang="pt-BR" sz="2400" dirty="0"/>
              <a:t> consecutivos)</a:t>
            </a:r>
            <a:endParaRPr lang="en-US" sz="2400" dirty="0"/>
          </a:p>
          <a:p>
            <a:pPr marL="574675" lvl="2" indent="-280988">
              <a:lnSpc>
                <a:spcPct val="100000"/>
              </a:lnSpc>
              <a:spcBef>
                <a:spcPts val="600"/>
              </a:spcBef>
              <a:buClr>
                <a:srgbClr val="0E00A3"/>
              </a:buClr>
              <a:defRPr/>
            </a:pPr>
            <a:r>
              <a:rPr lang="en-US" sz="2400" dirty="0"/>
              <a:t>5G: </a:t>
            </a:r>
            <a:r>
              <a:rPr lang="en-US" sz="2400" dirty="0" err="1"/>
              <a:t>possibilidade</a:t>
            </a:r>
            <a:r>
              <a:rPr lang="en-US" sz="2400" dirty="0"/>
              <a:t> de </a:t>
            </a:r>
            <a:r>
              <a:rPr lang="en-US" sz="2400" dirty="0" err="1"/>
              <a:t>múltiplos</a:t>
            </a:r>
            <a:r>
              <a:rPr lang="en-US" sz="2400" dirty="0"/>
              <a:t> </a:t>
            </a:r>
            <a:r>
              <a:rPr lang="en-US" sz="2400" dirty="0" err="1"/>
              <a:t>pacotes</a:t>
            </a:r>
            <a:r>
              <a:rPr lang="en-US" sz="2400" dirty="0"/>
              <a:t>  </a:t>
            </a:r>
          </a:p>
          <a:p>
            <a:pPr marL="574675" lvl="2" indent="-280988">
              <a:lnSpc>
                <a:spcPct val="100000"/>
              </a:lnSpc>
              <a:spcBef>
                <a:spcPts val="600"/>
              </a:spcBef>
              <a:buClr>
                <a:srgbClr val="0E00A3"/>
              </a:buClr>
              <a:defRPr/>
            </a:pPr>
            <a:r>
              <a:rPr lang="pt-BR" sz="2400" i="1" dirty="0">
                <a:solidFill>
                  <a:srgbClr val="0E00A3"/>
                </a:solidFill>
              </a:rPr>
              <a:t>RB é a menor unidade de agendamento de transmissão</a:t>
            </a:r>
            <a:r>
              <a:rPr lang="en-US" sz="2400" i="1" dirty="0"/>
              <a:t>: </a:t>
            </a:r>
            <a:r>
              <a:rPr lang="pt-BR" sz="2400" i="1" dirty="0"/>
              <a:t>todos os símbolos em RB têm a mesma origem e destino</a:t>
            </a:r>
            <a:endParaRPr lang="en-US" sz="2400" i="1" dirty="0"/>
          </a:p>
        </p:txBody>
      </p:sp>
      <p:cxnSp>
        <p:nvCxnSpPr>
          <p:cNvPr id="6" name="Straight Connector 5">
            <a:extLst>
              <a:ext uri="{FF2B5EF4-FFF2-40B4-BE49-F238E27FC236}">
                <a16:creationId xmlns:a16="http://schemas.microsoft.com/office/drawing/2014/main" id="{0263ADD7-57B1-67C2-961B-F54DC048BA01}"/>
              </a:ext>
            </a:extLst>
          </p:cNvPr>
          <p:cNvCxnSpPr>
            <a:cxnSpLocks/>
          </p:cNvCxnSpPr>
          <p:nvPr/>
        </p:nvCxnSpPr>
        <p:spPr>
          <a:xfrm>
            <a:off x="7569882" y="1699279"/>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9F8529CB-F783-1F40-87A1-74086ADAEFE7}"/>
              </a:ext>
            </a:extLst>
          </p:cNvPr>
          <p:cNvCxnSpPr>
            <a:cxnSpLocks/>
          </p:cNvCxnSpPr>
          <p:nvPr/>
        </p:nvCxnSpPr>
        <p:spPr>
          <a:xfrm>
            <a:off x="7569882" y="2029479"/>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E3EFC47-F242-20F8-1833-F610A27A330C}"/>
              </a:ext>
            </a:extLst>
          </p:cNvPr>
          <p:cNvCxnSpPr>
            <a:cxnSpLocks/>
          </p:cNvCxnSpPr>
          <p:nvPr/>
        </p:nvCxnSpPr>
        <p:spPr>
          <a:xfrm>
            <a:off x="7569882" y="2356148"/>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FE41873-BE13-2B35-0D1E-172CE1BDBCE9}"/>
              </a:ext>
            </a:extLst>
          </p:cNvPr>
          <p:cNvCxnSpPr>
            <a:cxnSpLocks/>
          </p:cNvCxnSpPr>
          <p:nvPr/>
        </p:nvCxnSpPr>
        <p:spPr>
          <a:xfrm>
            <a:off x="7569882" y="2686348"/>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4C1BB2F-1DE8-EAE2-A399-9CF60AD48914}"/>
              </a:ext>
            </a:extLst>
          </p:cNvPr>
          <p:cNvCxnSpPr>
            <a:cxnSpLocks/>
          </p:cNvCxnSpPr>
          <p:nvPr/>
        </p:nvCxnSpPr>
        <p:spPr>
          <a:xfrm>
            <a:off x="7569882" y="3013017"/>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4F6BB03-15A3-97B3-61A6-BDF2DD293676}"/>
              </a:ext>
            </a:extLst>
          </p:cNvPr>
          <p:cNvCxnSpPr>
            <a:cxnSpLocks/>
          </p:cNvCxnSpPr>
          <p:nvPr/>
        </p:nvCxnSpPr>
        <p:spPr>
          <a:xfrm>
            <a:off x="7569882" y="3343217"/>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75E1534-3006-AA5D-209A-25B54C46C8EE}"/>
              </a:ext>
            </a:extLst>
          </p:cNvPr>
          <p:cNvCxnSpPr>
            <a:cxnSpLocks/>
          </p:cNvCxnSpPr>
          <p:nvPr/>
        </p:nvCxnSpPr>
        <p:spPr>
          <a:xfrm>
            <a:off x="7569882" y="3673417"/>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6F18702-BC05-55C4-E200-1704D8164C2F}"/>
              </a:ext>
            </a:extLst>
          </p:cNvPr>
          <p:cNvCxnSpPr>
            <a:cxnSpLocks/>
          </p:cNvCxnSpPr>
          <p:nvPr/>
        </p:nvCxnSpPr>
        <p:spPr>
          <a:xfrm>
            <a:off x="7569882" y="3996555"/>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9595A30-3D2D-9AE5-C5B8-A7E9FFF2FEEF}"/>
              </a:ext>
            </a:extLst>
          </p:cNvPr>
          <p:cNvCxnSpPr>
            <a:cxnSpLocks/>
          </p:cNvCxnSpPr>
          <p:nvPr/>
        </p:nvCxnSpPr>
        <p:spPr>
          <a:xfrm>
            <a:off x="7569882" y="4326755"/>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0290360-A4E9-38D8-C3CF-2A08D20E2F39}"/>
              </a:ext>
            </a:extLst>
          </p:cNvPr>
          <p:cNvCxnSpPr>
            <a:cxnSpLocks/>
          </p:cNvCxnSpPr>
          <p:nvPr/>
        </p:nvCxnSpPr>
        <p:spPr>
          <a:xfrm flipV="1">
            <a:off x="7569882"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F55CCD0-A27E-1877-F960-668264EFA155}"/>
              </a:ext>
            </a:extLst>
          </p:cNvPr>
          <p:cNvCxnSpPr>
            <a:cxnSpLocks/>
          </p:cNvCxnSpPr>
          <p:nvPr/>
        </p:nvCxnSpPr>
        <p:spPr>
          <a:xfrm flipV="1">
            <a:off x="7950882"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C94867A-0D6F-1780-78BE-DD5FD5DF4F5A}"/>
              </a:ext>
            </a:extLst>
          </p:cNvPr>
          <p:cNvCxnSpPr>
            <a:cxnSpLocks/>
          </p:cNvCxnSpPr>
          <p:nvPr/>
        </p:nvCxnSpPr>
        <p:spPr>
          <a:xfrm flipV="1">
            <a:off x="8719944"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44214D7A-E7D6-E6E0-AE84-0FEB82419FDB}"/>
              </a:ext>
            </a:extLst>
          </p:cNvPr>
          <p:cNvCxnSpPr>
            <a:cxnSpLocks/>
          </p:cNvCxnSpPr>
          <p:nvPr/>
        </p:nvCxnSpPr>
        <p:spPr>
          <a:xfrm flipV="1">
            <a:off x="9104475"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026F2F6-57E7-DC84-4D34-E26C1927E894}"/>
              </a:ext>
            </a:extLst>
          </p:cNvPr>
          <p:cNvCxnSpPr>
            <a:cxnSpLocks/>
          </p:cNvCxnSpPr>
          <p:nvPr/>
        </p:nvCxnSpPr>
        <p:spPr>
          <a:xfrm flipV="1">
            <a:off x="9485475" y="1702810"/>
            <a:ext cx="0" cy="294512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4B87150-1F15-0B46-3DE5-7B4EC91FA2BF}"/>
              </a:ext>
            </a:extLst>
          </p:cNvPr>
          <p:cNvCxnSpPr>
            <a:cxnSpLocks/>
          </p:cNvCxnSpPr>
          <p:nvPr/>
        </p:nvCxnSpPr>
        <p:spPr>
          <a:xfrm flipV="1">
            <a:off x="9870006"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FF89A57-0B7B-F4E3-2AE3-AA576038D1E4}"/>
              </a:ext>
            </a:extLst>
          </p:cNvPr>
          <p:cNvCxnSpPr>
            <a:cxnSpLocks/>
          </p:cNvCxnSpPr>
          <p:nvPr/>
        </p:nvCxnSpPr>
        <p:spPr>
          <a:xfrm flipV="1">
            <a:off x="10254537"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87A20A2-F9B3-65D3-8FB4-2DD0DB73479C}"/>
              </a:ext>
            </a:extLst>
          </p:cNvPr>
          <p:cNvCxnSpPr>
            <a:cxnSpLocks/>
          </p:cNvCxnSpPr>
          <p:nvPr/>
        </p:nvCxnSpPr>
        <p:spPr>
          <a:xfrm flipV="1">
            <a:off x="10639068"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09396AB2-77BD-F1A2-9AF9-572B805D2358}"/>
              </a:ext>
            </a:extLst>
          </p:cNvPr>
          <p:cNvCxnSpPr>
            <a:cxnSpLocks/>
          </p:cNvCxnSpPr>
          <p:nvPr/>
        </p:nvCxnSpPr>
        <p:spPr>
          <a:xfrm flipV="1">
            <a:off x="11020068"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14BF2EF9-9EF7-632F-84A1-F41A7B7868CE}"/>
              </a:ext>
            </a:extLst>
          </p:cNvPr>
          <p:cNvGrpSpPr/>
          <p:nvPr/>
        </p:nvGrpSpPr>
        <p:grpSpPr>
          <a:xfrm>
            <a:off x="8224293" y="4336257"/>
            <a:ext cx="700271" cy="1328387"/>
            <a:chOff x="2064111" y="4261671"/>
            <a:chExt cx="700271" cy="1328387"/>
          </a:xfrm>
        </p:grpSpPr>
        <p:sp>
          <p:nvSpPr>
            <p:cNvPr id="45" name="Freeform 44">
              <a:extLst>
                <a:ext uri="{FF2B5EF4-FFF2-40B4-BE49-F238E27FC236}">
                  <a16:creationId xmlns:a16="http://schemas.microsoft.com/office/drawing/2014/main" id="{578E76D5-B6D7-7F69-B6FC-E29E08C10B7B}"/>
                </a:ext>
              </a:extLst>
            </p:cNvPr>
            <p:cNvSpPr/>
            <p:nvPr/>
          </p:nvSpPr>
          <p:spPr>
            <a:xfrm>
              <a:off x="2071256" y="4261671"/>
              <a:ext cx="693126" cy="640063"/>
            </a:xfrm>
            <a:custGeom>
              <a:avLst/>
              <a:gdLst>
                <a:gd name="connsiteX0" fmla="*/ 0 w 836729"/>
                <a:gd name="connsiteY0" fmla="*/ 617838 h 631960"/>
                <a:gd name="connsiteX1" fmla="*/ 324806 w 836729"/>
                <a:gd name="connsiteY1" fmla="*/ 331868 h 631960"/>
                <a:gd name="connsiteX2" fmla="*/ 331867 w 836729"/>
                <a:gd name="connsiteY2" fmla="*/ 3531 h 631960"/>
                <a:gd name="connsiteX3" fmla="*/ 526045 w 836729"/>
                <a:gd name="connsiteY3" fmla="*/ 0 h 631960"/>
                <a:gd name="connsiteX4" fmla="*/ 533106 w 836729"/>
                <a:gd name="connsiteY4" fmla="*/ 335398 h 631960"/>
                <a:gd name="connsiteX5" fmla="*/ 836729 w 836729"/>
                <a:gd name="connsiteY5" fmla="*/ 631960 h 631960"/>
                <a:gd name="connsiteX6" fmla="*/ 0 w 836729"/>
                <a:gd name="connsiteY6" fmla="*/ 617838 h 631960"/>
                <a:gd name="connsiteX0" fmla="*/ 0 w 836729"/>
                <a:gd name="connsiteY0" fmla="*/ 620657 h 634779"/>
                <a:gd name="connsiteX1" fmla="*/ 324806 w 836729"/>
                <a:gd name="connsiteY1" fmla="*/ 334687 h 634779"/>
                <a:gd name="connsiteX2" fmla="*/ 328692 w 836729"/>
                <a:gd name="connsiteY2" fmla="*/ 0 h 634779"/>
                <a:gd name="connsiteX3" fmla="*/ 526045 w 836729"/>
                <a:gd name="connsiteY3" fmla="*/ 2819 h 634779"/>
                <a:gd name="connsiteX4" fmla="*/ 533106 w 836729"/>
                <a:gd name="connsiteY4" fmla="*/ 338217 h 634779"/>
                <a:gd name="connsiteX5" fmla="*/ 836729 w 836729"/>
                <a:gd name="connsiteY5" fmla="*/ 634779 h 634779"/>
                <a:gd name="connsiteX6" fmla="*/ 0 w 836729"/>
                <a:gd name="connsiteY6" fmla="*/ 620657 h 634779"/>
                <a:gd name="connsiteX0" fmla="*/ 0 w 836729"/>
                <a:gd name="connsiteY0" fmla="*/ 621013 h 635135"/>
                <a:gd name="connsiteX1" fmla="*/ 324806 w 836729"/>
                <a:gd name="connsiteY1" fmla="*/ 335043 h 635135"/>
                <a:gd name="connsiteX2" fmla="*/ 328692 w 836729"/>
                <a:gd name="connsiteY2" fmla="*/ 356 h 635135"/>
                <a:gd name="connsiteX3" fmla="*/ 532395 w 836729"/>
                <a:gd name="connsiteY3" fmla="*/ 0 h 635135"/>
                <a:gd name="connsiteX4" fmla="*/ 533106 w 836729"/>
                <a:gd name="connsiteY4" fmla="*/ 338573 h 635135"/>
                <a:gd name="connsiteX5" fmla="*/ 836729 w 836729"/>
                <a:gd name="connsiteY5" fmla="*/ 635135 h 635135"/>
                <a:gd name="connsiteX6" fmla="*/ 0 w 836729"/>
                <a:gd name="connsiteY6" fmla="*/ 621013 h 635135"/>
                <a:gd name="connsiteX0" fmla="*/ 0 w 947854"/>
                <a:gd name="connsiteY0" fmla="*/ 633713 h 635135"/>
                <a:gd name="connsiteX1" fmla="*/ 435931 w 947854"/>
                <a:gd name="connsiteY1" fmla="*/ 335043 h 635135"/>
                <a:gd name="connsiteX2" fmla="*/ 439817 w 947854"/>
                <a:gd name="connsiteY2" fmla="*/ 356 h 635135"/>
                <a:gd name="connsiteX3" fmla="*/ 643520 w 947854"/>
                <a:gd name="connsiteY3" fmla="*/ 0 h 635135"/>
                <a:gd name="connsiteX4" fmla="*/ 644231 w 947854"/>
                <a:gd name="connsiteY4" fmla="*/ 338573 h 635135"/>
                <a:gd name="connsiteX5" fmla="*/ 947854 w 947854"/>
                <a:gd name="connsiteY5" fmla="*/ 635135 h 635135"/>
                <a:gd name="connsiteX6" fmla="*/ 0 w 947854"/>
                <a:gd name="connsiteY6" fmla="*/ 633713 h 635135"/>
                <a:gd name="connsiteX0" fmla="*/ 0 w 665279"/>
                <a:gd name="connsiteY0" fmla="*/ 633713 h 635135"/>
                <a:gd name="connsiteX1" fmla="*/ 435931 w 665279"/>
                <a:gd name="connsiteY1" fmla="*/ 335043 h 635135"/>
                <a:gd name="connsiteX2" fmla="*/ 439817 w 665279"/>
                <a:gd name="connsiteY2" fmla="*/ 356 h 635135"/>
                <a:gd name="connsiteX3" fmla="*/ 643520 w 665279"/>
                <a:gd name="connsiteY3" fmla="*/ 0 h 635135"/>
                <a:gd name="connsiteX4" fmla="*/ 644231 w 665279"/>
                <a:gd name="connsiteY4" fmla="*/ 338573 h 635135"/>
                <a:gd name="connsiteX5" fmla="*/ 665279 w 665279"/>
                <a:gd name="connsiteY5" fmla="*/ 635135 h 635135"/>
                <a:gd name="connsiteX6" fmla="*/ 0 w 665279"/>
                <a:gd name="connsiteY6" fmla="*/ 633713 h 635135"/>
                <a:gd name="connsiteX0" fmla="*/ 0 w 644231"/>
                <a:gd name="connsiteY0" fmla="*/ 633713 h 633713"/>
                <a:gd name="connsiteX1" fmla="*/ 435931 w 644231"/>
                <a:gd name="connsiteY1" fmla="*/ 335043 h 633713"/>
                <a:gd name="connsiteX2" fmla="*/ 439817 w 644231"/>
                <a:gd name="connsiteY2" fmla="*/ 356 h 633713"/>
                <a:gd name="connsiteX3" fmla="*/ 643520 w 644231"/>
                <a:gd name="connsiteY3" fmla="*/ 0 h 633713"/>
                <a:gd name="connsiteX4" fmla="*/ 644231 w 644231"/>
                <a:gd name="connsiteY4" fmla="*/ 338573 h 633713"/>
                <a:gd name="connsiteX5" fmla="*/ 643054 w 644231"/>
                <a:gd name="connsiteY5" fmla="*/ 628785 h 633713"/>
                <a:gd name="connsiteX6" fmla="*/ 0 w 644231"/>
                <a:gd name="connsiteY6" fmla="*/ 633713 h 633713"/>
                <a:gd name="connsiteX0" fmla="*/ 0 w 646266"/>
                <a:gd name="connsiteY0" fmla="*/ 633713 h 635135"/>
                <a:gd name="connsiteX1" fmla="*/ 435931 w 646266"/>
                <a:gd name="connsiteY1" fmla="*/ 335043 h 635135"/>
                <a:gd name="connsiteX2" fmla="*/ 439817 w 646266"/>
                <a:gd name="connsiteY2" fmla="*/ 356 h 635135"/>
                <a:gd name="connsiteX3" fmla="*/ 643520 w 646266"/>
                <a:gd name="connsiteY3" fmla="*/ 0 h 635135"/>
                <a:gd name="connsiteX4" fmla="*/ 644231 w 646266"/>
                <a:gd name="connsiteY4" fmla="*/ 338573 h 635135"/>
                <a:gd name="connsiteX5" fmla="*/ 646229 w 646266"/>
                <a:gd name="connsiteY5" fmla="*/ 635135 h 635135"/>
                <a:gd name="connsiteX6" fmla="*/ 0 w 646266"/>
                <a:gd name="connsiteY6" fmla="*/ 633713 h 635135"/>
                <a:gd name="connsiteX0" fmla="*/ 0 w 646266"/>
                <a:gd name="connsiteY0" fmla="*/ 633713 h 638310"/>
                <a:gd name="connsiteX1" fmla="*/ 435931 w 646266"/>
                <a:gd name="connsiteY1" fmla="*/ 335043 h 638310"/>
                <a:gd name="connsiteX2" fmla="*/ 439817 w 646266"/>
                <a:gd name="connsiteY2" fmla="*/ 356 h 638310"/>
                <a:gd name="connsiteX3" fmla="*/ 643520 w 646266"/>
                <a:gd name="connsiteY3" fmla="*/ 0 h 638310"/>
                <a:gd name="connsiteX4" fmla="*/ 644231 w 646266"/>
                <a:gd name="connsiteY4" fmla="*/ 338573 h 638310"/>
                <a:gd name="connsiteX5" fmla="*/ 646229 w 646266"/>
                <a:gd name="connsiteY5" fmla="*/ 638310 h 638310"/>
                <a:gd name="connsiteX6" fmla="*/ 0 w 646266"/>
                <a:gd name="connsiteY6" fmla="*/ 633713 h 638310"/>
                <a:gd name="connsiteX0" fmla="*/ 0 w 644231"/>
                <a:gd name="connsiteY0" fmla="*/ 633713 h 638310"/>
                <a:gd name="connsiteX1" fmla="*/ 435931 w 644231"/>
                <a:gd name="connsiteY1" fmla="*/ 335043 h 638310"/>
                <a:gd name="connsiteX2" fmla="*/ 439817 w 644231"/>
                <a:gd name="connsiteY2" fmla="*/ 356 h 638310"/>
                <a:gd name="connsiteX3" fmla="*/ 643520 w 644231"/>
                <a:gd name="connsiteY3" fmla="*/ 0 h 638310"/>
                <a:gd name="connsiteX4" fmla="*/ 644231 w 644231"/>
                <a:gd name="connsiteY4" fmla="*/ 338573 h 638310"/>
                <a:gd name="connsiteX5" fmla="*/ 639879 w 644231"/>
                <a:gd name="connsiteY5" fmla="*/ 638310 h 638310"/>
                <a:gd name="connsiteX6" fmla="*/ 0 w 644231"/>
                <a:gd name="connsiteY6" fmla="*/ 633713 h 638310"/>
                <a:gd name="connsiteX0" fmla="*/ 0 w 644231"/>
                <a:gd name="connsiteY0" fmla="*/ 633713 h 638310"/>
                <a:gd name="connsiteX1" fmla="*/ 435931 w 644231"/>
                <a:gd name="connsiteY1" fmla="*/ 335043 h 638310"/>
                <a:gd name="connsiteX2" fmla="*/ 439817 w 644231"/>
                <a:gd name="connsiteY2" fmla="*/ 356 h 638310"/>
                <a:gd name="connsiteX3" fmla="*/ 643520 w 644231"/>
                <a:gd name="connsiteY3" fmla="*/ 0 h 638310"/>
                <a:gd name="connsiteX4" fmla="*/ 644231 w 644231"/>
                <a:gd name="connsiteY4" fmla="*/ 338573 h 638310"/>
                <a:gd name="connsiteX5" fmla="*/ 639879 w 644231"/>
                <a:gd name="connsiteY5" fmla="*/ 638310 h 638310"/>
                <a:gd name="connsiteX6" fmla="*/ 0 w 644231"/>
                <a:gd name="connsiteY6" fmla="*/ 633713 h 638310"/>
                <a:gd name="connsiteX0" fmla="*/ 0 w 825206"/>
                <a:gd name="connsiteY0" fmla="*/ 640063 h 640063"/>
                <a:gd name="connsiteX1" fmla="*/ 616906 w 825206"/>
                <a:gd name="connsiteY1" fmla="*/ 33504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131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13173 h 640063"/>
                <a:gd name="connsiteX5" fmla="*/ 820854 w 825206"/>
                <a:gd name="connsiteY5" fmla="*/ 638310 h 640063"/>
                <a:gd name="connsiteX6" fmla="*/ 0 w 825206"/>
                <a:gd name="connsiteY6" fmla="*/ 640063 h 640063"/>
                <a:gd name="connsiteX0" fmla="*/ 0 w 693126"/>
                <a:gd name="connsiteY0" fmla="*/ 640063 h 640063"/>
                <a:gd name="connsiteX1" fmla="*/ 488001 w 693126"/>
                <a:gd name="connsiteY1" fmla="*/ 315993 h 640063"/>
                <a:gd name="connsiteX2" fmla="*/ 488712 w 693126"/>
                <a:gd name="connsiteY2" fmla="*/ 356 h 640063"/>
                <a:gd name="connsiteX3" fmla="*/ 692415 w 693126"/>
                <a:gd name="connsiteY3" fmla="*/ 0 h 640063"/>
                <a:gd name="connsiteX4" fmla="*/ 693126 w 693126"/>
                <a:gd name="connsiteY4" fmla="*/ 313173 h 640063"/>
                <a:gd name="connsiteX5" fmla="*/ 688774 w 693126"/>
                <a:gd name="connsiteY5" fmla="*/ 638310 h 640063"/>
                <a:gd name="connsiteX6" fmla="*/ 0 w 693126"/>
                <a:gd name="connsiteY6" fmla="*/ 640063 h 64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126" h="640063">
                  <a:moveTo>
                    <a:pt x="0" y="640063"/>
                  </a:moveTo>
                  <a:cubicBezTo>
                    <a:pt x="308294" y="535215"/>
                    <a:pt x="354332" y="465291"/>
                    <a:pt x="488001" y="315993"/>
                  </a:cubicBezTo>
                  <a:cubicBezTo>
                    <a:pt x="489296" y="204431"/>
                    <a:pt x="487417" y="111918"/>
                    <a:pt x="488712" y="356"/>
                  </a:cubicBezTo>
                  <a:lnTo>
                    <a:pt x="692415" y="0"/>
                  </a:lnTo>
                  <a:lnTo>
                    <a:pt x="693126" y="313173"/>
                  </a:lnTo>
                  <a:cubicBezTo>
                    <a:pt x="692734" y="409910"/>
                    <a:pt x="689166" y="541573"/>
                    <a:pt x="688774" y="638310"/>
                  </a:cubicBezTo>
                  <a:lnTo>
                    <a:pt x="0" y="640063"/>
                  </a:lnTo>
                  <a:close/>
                </a:path>
              </a:pathLst>
            </a:custGeom>
            <a:gradFill>
              <a:gsLst>
                <a:gs pos="0">
                  <a:srgbClr val="0E00A3"/>
                </a:gs>
                <a:gs pos="100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6" name="Picture 45">
              <a:extLst>
                <a:ext uri="{FF2B5EF4-FFF2-40B4-BE49-F238E27FC236}">
                  <a16:creationId xmlns:a16="http://schemas.microsoft.com/office/drawing/2014/main" id="{FD3C4125-08AD-FDEE-3547-B4ED7A885C40}"/>
                </a:ext>
              </a:extLst>
            </p:cNvPr>
            <p:cNvPicPr>
              <a:picLocks noChangeAspect="1"/>
            </p:cNvPicPr>
            <p:nvPr/>
          </p:nvPicPr>
          <p:blipFill>
            <a:blip r:embed="rId3"/>
            <a:stretch>
              <a:fillRect/>
            </a:stretch>
          </p:blipFill>
          <p:spPr>
            <a:xfrm>
              <a:off x="2064111" y="4896805"/>
              <a:ext cx="699095" cy="693253"/>
            </a:xfrm>
            <a:prstGeom prst="rect">
              <a:avLst/>
            </a:prstGeom>
          </p:spPr>
        </p:pic>
      </p:grpSp>
      <p:cxnSp>
        <p:nvCxnSpPr>
          <p:cNvPr id="25" name="Straight Connector 24">
            <a:extLst>
              <a:ext uri="{FF2B5EF4-FFF2-40B4-BE49-F238E27FC236}">
                <a16:creationId xmlns:a16="http://schemas.microsoft.com/office/drawing/2014/main" id="{9F22A65B-FCCE-FB2E-FD68-F5DA2C780C13}"/>
              </a:ext>
            </a:extLst>
          </p:cNvPr>
          <p:cNvCxnSpPr>
            <a:cxnSpLocks/>
          </p:cNvCxnSpPr>
          <p:nvPr/>
        </p:nvCxnSpPr>
        <p:spPr>
          <a:xfrm>
            <a:off x="7563985" y="4647931"/>
            <a:ext cx="3726285" cy="0"/>
          </a:xfrm>
          <a:prstGeom prst="line">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Left Brace 35">
            <a:extLst>
              <a:ext uri="{FF2B5EF4-FFF2-40B4-BE49-F238E27FC236}">
                <a16:creationId xmlns:a16="http://schemas.microsoft.com/office/drawing/2014/main" id="{6C8C0C17-ECBF-B00B-D438-1A76623A51AC}"/>
              </a:ext>
            </a:extLst>
          </p:cNvPr>
          <p:cNvSpPr/>
          <p:nvPr/>
        </p:nvSpPr>
        <p:spPr>
          <a:xfrm>
            <a:off x="7190820" y="1699280"/>
            <a:ext cx="243268" cy="2948646"/>
          </a:xfrm>
          <a:prstGeom prst="leftBrace">
            <a:avLst/>
          </a:prstGeom>
          <a:ln w="158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7" name="TextBox 36">
            <a:extLst>
              <a:ext uri="{FF2B5EF4-FFF2-40B4-BE49-F238E27FC236}">
                <a16:creationId xmlns:a16="http://schemas.microsoft.com/office/drawing/2014/main" id="{DE17DDFE-B613-8E93-1637-75EC3ACFE862}"/>
              </a:ext>
            </a:extLst>
          </p:cNvPr>
          <p:cNvSpPr txBox="1"/>
          <p:nvPr/>
        </p:nvSpPr>
        <p:spPr>
          <a:xfrm rot="16200000">
            <a:off x="7596571" y="2023593"/>
            <a:ext cx="420308" cy="359137"/>
          </a:xfrm>
          <a:prstGeom prst="rect">
            <a:avLst/>
          </a:prstGeom>
          <a:noFill/>
        </p:spPr>
        <p:txBody>
          <a:bodyPr wrap="none" rtlCol="0">
            <a:spAutoFit/>
          </a:bodyPr>
          <a:lstStyle/>
          <a:p>
            <a:pPr>
              <a:lnSpc>
                <a:spcPct val="70000"/>
              </a:lnSpc>
            </a:pPr>
            <a:r>
              <a:rPr lang="en-US" sz="1200" i="1" dirty="0">
                <a:solidFill>
                  <a:srgbClr val="0E00A3"/>
                </a:solidFill>
              </a:rPr>
              <a:t>180</a:t>
            </a:r>
          </a:p>
          <a:p>
            <a:pPr>
              <a:lnSpc>
                <a:spcPct val="70000"/>
              </a:lnSpc>
            </a:pPr>
            <a:r>
              <a:rPr lang="en-US" sz="1200" i="1" dirty="0">
                <a:solidFill>
                  <a:srgbClr val="0E00A3"/>
                </a:solidFill>
              </a:rPr>
              <a:t>kHz</a:t>
            </a:r>
          </a:p>
        </p:txBody>
      </p:sp>
      <p:cxnSp>
        <p:nvCxnSpPr>
          <p:cNvPr id="38" name="Straight Arrow Connector 37">
            <a:extLst>
              <a:ext uri="{FF2B5EF4-FFF2-40B4-BE49-F238E27FC236}">
                <a16:creationId xmlns:a16="http://schemas.microsoft.com/office/drawing/2014/main" id="{DB63AC1B-66A5-C0A1-8704-D60B44B9E9EB}"/>
              </a:ext>
            </a:extLst>
          </p:cNvPr>
          <p:cNvCxnSpPr/>
          <p:nvPr/>
        </p:nvCxnSpPr>
        <p:spPr>
          <a:xfrm>
            <a:off x="7619515" y="2027428"/>
            <a:ext cx="0" cy="332979"/>
          </a:xfrm>
          <a:prstGeom prst="straightConnector1">
            <a:avLst/>
          </a:prstGeom>
          <a:ln w="12700">
            <a:solidFill>
              <a:srgbClr val="0E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9" name="Straight Arrow Connector 38">
            <a:extLst>
              <a:ext uri="{FF2B5EF4-FFF2-40B4-BE49-F238E27FC236}">
                <a16:creationId xmlns:a16="http://schemas.microsoft.com/office/drawing/2014/main" id="{73E0F809-1322-ADDB-4B06-03F593A991D0}"/>
              </a:ext>
            </a:extLst>
          </p:cNvPr>
          <p:cNvCxnSpPr/>
          <p:nvPr/>
        </p:nvCxnSpPr>
        <p:spPr>
          <a:xfrm>
            <a:off x="8723873" y="4064961"/>
            <a:ext cx="384531" cy="0"/>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FEE94991-AB7A-35F2-0590-157306BD2132}"/>
              </a:ext>
            </a:extLst>
          </p:cNvPr>
          <p:cNvSpPr txBox="1"/>
          <p:nvPr/>
        </p:nvSpPr>
        <p:spPr>
          <a:xfrm>
            <a:off x="8667312" y="4059527"/>
            <a:ext cx="482824" cy="276999"/>
          </a:xfrm>
          <a:prstGeom prst="rect">
            <a:avLst/>
          </a:prstGeom>
          <a:noFill/>
        </p:spPr>
        <p:txBody>
          <a:bodyPr wrap="none" rtlCol="0">
            <a:spAutoFit/>
          </a:bodyPr>
          <a:lstStyle/>
          <a:p>
            <a:r>
              <a:rPr lang="en-US" sz="1200" i="1" dirty="0">
                <a:solidFill>
                  <a:srgbClr val="C00000"/>
                </a:solidFill>
              </a:rPr>
              <a:t>1 ms</a:t>
            </a:r>
          </a:p>
        </p:txBody>
      </p:sp>
      <p:sp>
        <p:nvSpPr>
          <p:cNvPr id="41" name="TextBox 40">
            <a:extLst>
              <a:ext uri="{FF2B5EF4-FFF2-40B4-BE49-F238E27FC236}">
                <a16:creationId xmlns:a16="http://schemas.microsoft.com/office/drawing/2014/main" id="{29489315-6F69-B059-A4F2-5AAF85F09905}"/>
              </a:ext>
            </a:extLst>
          </p:cNvPr>
          <p:cNvSpPr txBox="1"/>
          <p:nvPr/>
        </p:nvSpPr>
        <p:spPr>
          <a:xfrm rot="16200000">
            <a:off x="5084305" y="2940195"/>
            <a:ext cx="3662221" cy="535531"/>
          </a:xfrm>
          <a:prstGeom prst="rect">
            <a:avLst/>
          </a:prstGeom>
          <a:noFill/>
        </p:spPr>
        <p:txBody>
          <a:bodyPr wrap="none" rtlCol="0">
            <a:spAutoFit/>
          </a:bodyPr>
          <a:lstStyle/>
          <a:p>
            <a:pPr algn="ctr">
              <a:lnSpc>
                <a:spcPct val="90000"/>
              </a:lnSpc>
            </a:pPr>
            <a:r>
              <a:rPr lang="pt-BR" sz="1600" i="1" dirty="0"/>
              <a:t>Canal de 10 MHz com 50 </a:t>
            </a:r>
            <a:r>
              <a:rPr lang="pt-BR" sz="1600" i="1" dirty="0" err="1"/>
              <a:t>RBs</a:t>
            </a:r>
            <a:r>
              <a:rPr lang="pt-BR" sz="1600" i="1" dirty="0"/>
              <a:t>.</a:t>
            </a:r>
          </a:p>
          <a:p>
            <a:pPr algn="ctr">
              <a:lnSpc>
                <a:spcPct val="90000"/>
              </a:lnSpc>
            </a:pPr>
            <a:r>
              <a:rPr lang="pt-BR" sz="1600" i="1" dirty="0"/>
              <a:t>cada RB abrangendo </a:t>
            </a:r>
            <a:r>
              <a:rPr lang="pt-BR" sz="1600" i="1" dirty="0" err="1"/>
              <a:t>subcanal</a:t>
            </a:r>
            <a:r>
              <a:rPr lang="pt-BR" sz="1600" i="1" dirty="0"/>
              <a:t> de 180 kHz</a:t>
            </a:r>
            <a:endParaRPr lang="en-US" sz="1600" i="1" dirty="0"/>
          </a:p>
        </p:txBody>
      </p:sp>
      <p:sp>
        <p:nvSpPr>
          <p:cNvPr id="42" name="TextBox 41">
            <a:extLst>
              <a:ext uri="{FF2B5EF4-FFF2-40B4-BE49-F238E27FC236}">
                <a16:creationId xmlns:a16="http://schemas.microsoft.com/office/drawing/2014/main" id="{0424CB23-9FEC-EBF5-34A3-7E0C4876CDF6}"/>
              </a:ext>
            </a:extLst>
          </p:cNvPr>
          <p:cNvSpPr txBox="1"/>
          <p:nvPr/>
        </p:nvSpPr>
        <p:spPr>
          <a:xfrm>
            <a:off x="10801888" y="4661329"/>
            <a:ext cx="655629" cy="307777"/>
          </a:xfrm>
          <a:prstGeom prst="rect">
            <a:avLst/>
          </a:prstGeom>
          <a:noFill/>
        </p:spPr>
        <p:txBody>
          <a:bodyPr wrap="none" rtlCol="0">
            <a:spAutoFit/>
          </a:bodyPr>
          <a:lstStyle/>
          <a:p>
            <a:r>
              <a:rPr lang="en-US" sz="1400" i="1" dirty="0"/>
              <a:t>tempo</a:t>
            </a:r>
          </a:p>
        </p:txBody>
      </p:sp>
      <p:sp>
        <p:nvSpPr>
          <p:cNvPr id="43" name="Left Brace 42">
            <a:extLst>
              <a:ext uri="{FF2B5EF4-FFF2-40B4-BE49-F238E27FC236}">
                <a16:creationId xmlns:a16="http://schemas.microsoft.com/office/drawing/2014/main" id="{7242D3F1-E76F-6F52-75F1-8C5277E8ABC9}"/>
              </a:ext>
            </a:extLst>
          </p:cNvPr>
          <p:cNvSpPr/>
          <p:nvPr/>
        </p:nvSpPr>
        <p:spPr>
          <a:xfrm rot="10800000">
            <a:off x="9028502" y="4987901"/>
            <a:ext cx="75973" cy="829737"/>
          </a:xfrm>
          <a:prstGeom prst="leftBrace">
            <a:avLst/>
          </a:prstGeom>
          <a:ln w="158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4" name="TextBox 43">
            <a:extLst>
              <a:ext uri="{FF2B5EF4-FFF2-40B4-BE49-F238E27FC236}">
                <a16:creationId xmlns:a16="http://schemas.microsoft.com/office/drawing/2014/main" id="{0BB646FF-A04F-B6AB-427E-A641FD7F70D2}"/>
              </a:ext>
            </a:extLst>
          </p:cNvPr>
          <p:cNvSpPr txBox="1"/>
          <p:nvPr/>
        </p:nvSpPr>
        <p:spPr>
          <a:xfrm>
            <a:off x="9111589" y="5039475"/>
            <a:ext cx="2424607" cy="978729"/>
          </a:xfrm>
          <a:prstGeom prst="rect">
            <a:avLst/>
          </a:prstGeom>
          <a:noFill/>
        </p:spPr>
        <p:txBody>
          <a:bodyPr wrap="square" rtlCol="0">
            <a:spAutoFit/>
          </a:bodyPr>
          <a:lstStyle/>
          <a:p>
            <a:pPr>
              <a:lnSpc>
                <a:spcPct val="90000"/>
              </a:lnSpc>
            </a:pPr>
            <a:r>
              <a:rPr lang="en-US" sz="1600" dirty="0"/>
              <a:t>4G Resource Block (RB): 84 Resource Elements (REs), </a:t>
            </a:r>
            <a:r>
              <a:rPr lang="pt-BR" sz="1600" dirty="0"/>
              <a:t>cada um carregando </a:t>
            </a:r>
            <a:r>
              <a:rPr lang="pt-BR" sz="1600" i="1" dirty="0"/>
              <a:t>um</a:t>
            </a:r>
            <a:r>
              <a:rPr lang="pt-BR" sz="1600" dirty="0"/>
              <a:t> símbolo.</a:t>
            </a:r>
            <a:endParaRPr lang="en-US" sz="1600" dirty="0"/>
          </a:p>
        </p:txBody>
      </p:sp>
      <p:sp>
        <p:nvSpPr>
          <p:cNvPr id="48" name="Rectangle 47">
            <a:extLst>
              <a:ext uri="{FF2B5EF4-FFF2-40B4-BE49-F238E27FC236}">
                <a16:creationId xmlns:a16="http://schemas.microsoft.com/office/drawing/2014/main" id="{C37B4099-3431-B3D8-1ACC-AB26E95D96FD}"/>
              </a:ext>
            </a:extLst>
          </p:cNvPr>
          <p:cNvSpPr/>
          <p:nvPr/>
        </p:nvSpPr>
        <p:spPr>
          <a:xfrm>
            <a:off x="7563985" y="3053650"/>
            <a:ext cx="3582897" cy="2418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14F95C33-7452-978C-A728-C2A95482F1F4}"/>
              </a:ext>
            </a:extLst>
          </p:cNvPr>
          <p:cNvGrpSpPr/>
          <p:nvPr/>
        </p:nvGrpSpPr>
        <p:grpSpPr>
          <a:xfrm>
            <a:off x="7453421" y="3055163"/>
            <a:ext cx="3702424" cy="311906"/>
            <a:chOff x="7444458" y="3033363"/>
            <a:chExt cx="3702424" cy="311906"/>
          </a:xfrm>
          <a:noFill/>
        </p:grpSpPr>
        <p:sp>
          <p:nvSpPr>
            <p:cNvPr id="26" name="TextBox 25">
              <a:extLst>
                <a:ext uri="{FF2B5EF4-FFF2-40B4-BE49-F238E27FC236}">
                  <a16:creationId xmlns:a16="http://schemas.microsoft.com/office/drawing/2014/main" id="{3C5546DE-3536-465F-1709-C485178226F5}"/>
                </a:ext>
              </a:extLst>
            </p:cNvPr>
            <p:cNvSpPr txBox="1"/>
            <p:nvPr/>
          </p:nvSpPr>
          <p:spPr>
            <a:xfrm>
              <a:off x="10137747" y="3035281"/>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27" name="TextBox 26">
              <a:extLst>
                <a:ext uri="{FF2B5EF4-FFF2-40B4-BE49-F238E27FC236}">
                  <a16:creationId xmlns:a16="http://schemas.microsoft.com/office/drawing/2014/main" id="{BD362B22-E41D-1FE9-9C76-319916CBDD52}"/>
                </a:ext>
              </a:extLst>
            </p:cNvPr>
            <p:cNvSpPr txBox="1"/>
            <p:nvPr/>
          </p:nvSpPr>
          <p:spPr>
            <a:xfrm>
              <a:off x="10518746" y="3033363"/>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28" name="TextBox 27">
              <a:extLst>
                <a:ext uri="{FF2B5EF4-FFF2-40B4-BE49-F238E27FC236}">
                  <a16:creationId xmlns:a16="http://schemas.microsoft.com/office/drawing/2014/main" id="{6F4AD3AE-3D1B-C0EE-DEED-C6981D0027ED}"/>
                </a:ext>
              </a:extLst>
            </p:cNvPr>
            <p:cNvSpPr txBox="1"/>
            <p:nvPr/>
          </p:nvSpPr>
          <p:spPr>
            <a:xfrm>
              <a:off x="10904508" y="3036208"/>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29" name="TextBox 28">
              <a:extLst>
                <a:ext uri="{FF2B5EF4-FFF2-40B4-BE49-F238E27FC236}">
                  <a16:creationId xmlns:a16="http://schemas.microsoft.com/office/drawing/2014/main" id="{D91C28C5-EFE2-2584-2452-D51078D39967}"/>
                </a:ext>
              </a:extLst>
            </p:cNvPr>
            <p:cNvSpPr txBox="1"/>
            <p:nvPr/>
          </p:nvSpPr>
          <p:spPr>
            <a:xfrm>
              <a:off x="9752311" y="3039673"/>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0" name="TextBox 29">
              <a:extLst>
                <a:ext uri="{FF2B5EF4-FFF2-40B4-BE49-F238E27FC236}">
                  <a16:creationId xmlns:a16="http://schemas.microsoft.com/office/drawing/2014/main" id="{2C6850D5-3CC5-7CF3-16C2-11303BDE9AD2}"/>
                </a:ext>
              </a:extLst>
            </p:cNvPr>
            <p:cNvSpPr txBox="1"/>
            <p:nvPr/>
          </p:nvSpPr>
          <p:spPr>
            <a:xfrm>
              <a:off x="9366875" y="3034539"/>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1" name="TextBox 30">
              <a:extLst>
                <a:ext uri="{FF2B5EF4-FFF2-40B4-BE49-F238E27FC236}">
                  <a16:creationId xmlns:a16="http://schemas.microsoft.com/office/drawing/2014/main" id="{02DBF1BF-6D8D-6766-756F-7F6510365F6A}"/>
                </a:ext>
              </a:extLst>
            </p:cNvPr>
            <p:cNvSpPr txBox="1"/>
            <p:nvPr/>
          </p:nvSpPr>
          <p:spPr>
            <a:xfrm>
              <a:off x="8981439" y="3038931"/>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2" name="TextBox 31">
              <a:extLst>
                <a:ext uri="{FF2B5EF4-FFF2-40B4-BE49-F238E27FC236}">
                  <a16:creationId xmlns:a16="http://schemas.microsoft.com/office/drawing/2014/main" id="{F3BEBA61-090C-9FF9-A731-88D3A3630894}"/>
                </a:ext>
              </a:extLst>
            </p:cNvPr>
            <p:cNvSpPr txBox="1"/>
            <p:nvPr/>
          </p:nvSpPr>
          <p:spPr>
            <a:xfrm>
              <a:off x="8600766" y="3038560"/>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3" name="TextBox 32">
              <a:extLst>
                <a:ext uri="{FF2B5EF4-FFF2-40B4-BE49-F238E27FC236}">
                  <a16:creationId xmlns:a16="http://schemas.microsoft.com/office/drawing/2014/main" id="{8E6BE0DA-018E-65F1-6357-2B19A3288230}"/>
                </a:ext>
              </a:extLst>
            </p:cNvPr>
            <p:cNvSpPr txBox="1"/>
            <p:nvPr/>
          </p:nvSpPr>
          <p:spPr>
            <a:xfrm>
              <a:off x="8215330" y="3038189"/>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4" name="TextBox 33">
              <a:extLst>
                <a:ext uri="{FF2B5EF4-FFF2-40B4-BE49-F238E27FC236}">
                  <a16:creationId xmlns:a16="http://schemas.microsoft.com/office/drawing/2014/main" id="{E52937B1-944F-226B-2FC2-36BB9E6C5F42}"/>
                </a:ext>
              </a:extLst>
            </p:cNvPr>
            <p:cNvSpPr txBox="1"/>
            <p:nvPr/>
          </p:nvSpPr>
          <p:spPr>
            <a:xfrm>
              <a:off x="7829894" y="3037818"/>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5" name="TextBox 34">
              <a:extLst>
                <a:ext uri="{FF2B5EF4-FFF2-40B4-BE49-F238E27FC236}">
                  <a16:creationId xmlns:a16="http://schemas.microsoft.com/office/drawing/2014/main" id="{346BFBB0-8F20-DFFB-C9A6-17FA205A9908}"/>
                </a:ext>
              </a:extLst>
            </p:cNvPr>
            <p:cNvSpPr txBox="1"/>
            <p:nvPr/>
          </p:nvSpPr>
          <p:spPr>
            <a:xfrm>
              <a:off x="7444458" y="3037447"/>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grpSp>
      <p:sp>
        <p:nvSpPr>
          <p:cNvPr id="49" name="Slide Number Placeholder 48">
            <a:extLst>
              <a:ext uri="{FF2B5EF4-FFF2-40B4-BE49-F238E27FC236}">
                <a16:creationId xmlns:a16="http://schemas.microsoft.com/office/drawing/2014/main" id="{5AB47E3D-C9C3-8B43-279B-2495BD0FD8C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80</a:t>
            </a:fld>
            <a:endParaRPr lang="en-US" dirty="0"/>
          </a:p>
        </p:txBody>
      </p:sp>
    </p:spTree>
    <p:extLst>
      <p:ext uri="{BB962C8B-B14F-4D97-AF65-F5344CB8AC3E}">
        <p14:creationId xmlns:p14="http://schemas.microsoft.com/office/powerpoint/2010/main" val="190349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FEBFD-9BCA-08AF-D5A1-B056079095A9}"/>
            </a:ext>
          </a:extLst>
        </p:cNvPr>
        <p:cNvGrpSpPr/>
        <p:nvPr/>
      </p:nvGrpSpPr>
      <p:grpSpPr>
        <a:xfrm>
          <a:off x="0" y="0"/>
          <a:ext cx="0" cy="0"/>
          <a:chOff x="0" y="0"/>
          <a:chExt cx="0" cy="0"/>
        </a:xfrm>
      </p:grpSpPr>
      <p:sp>
        <p:nvSpPr>
          <p:cNvPr id="5" name="Rectangle 3">
            <a:extLst>
              <a:ext uri="{FF2B5EF4-FFF2-40B4-BE49-F238E27FC236}">
                <a16:creationId xmlns:a16="http://schemas.microsoft.com/office/drawing/2014/main" id="{04369E9E-79E4-39A8-3783-534F4AB9814D}"/>
              </a:ext>
            </a:extLst>
          </p:cNvPr>
          <p:cNvSpPr txBox="1">
            <a:spLocks noChangeArrowheads="1"/>
          </p:cNvSpPr>
          <p:nvPr/>
        </p:nvSpPr>
        <p:spPr>
          <a:xfrm>
            <a:off x="768068" y="5539046"/>
            <a:ext cx="6666020" cy="12046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9050" lvl="1" indent="0">
              <a:lnSpc>
                <a:spcPct val="100000"/>
              </a:lnSpc>
              <a:spcBef>
                <a:spcPts val="600"/>
              </a:spcBef>
              <a:buNone/>
              <a:defRPr/>
            </a:pPr>
            <a:r>
              <a:rPr lang="en-US" sz="2800" dirty="0"/>
              <a:t>... </a:t>
            </a:r>
            <a:r>
              <a:rPr lang="pt-BR" sz="2800" dirty="0"/>
              <a:t>e está prestes a ficar </a:t>
            </a:r>
            <a:r>
              <a:rPr lang="pt-BR" sz="2800" i="1" dirty="0">
                <a:solidFill>
                  <a:srgbClr val="0012A0"/>
                </a:solidFill>
              </a:rPr>
              <a:t>mais</a:t>
            </a:r>
            <a:r>
              <a:rPr lang="pt-BR" sz="2800" dirty="0"/>
              <a:t> confuso</a:t>
            </a:r>
            <a:endParaRPr lang="en-US" sz="2800" dirty="0"/>
          </a:p>
        </p:txBody>
      </p:sp>
      <p:cxnSp>
        <p:nvCxnSpPr>
          <p:cNvPr id="6" name="Straight Connector 5">
            <a:extLst>
              <a:ext uri="{FF2B5EF4-FFF2-40B4-BE49-F238E27FC236}">
                <a16:creationId xmlns:a16="http://schemas.microsoft.com/office/drawing/2014/main" id="{3782AF2C-C278-E0AA-D741-6C5402AFBC1E}"/>
              </a:ext>
            </a:extLst>
          </p:cNvPr>
          <p:cNvCxnSpPr>
            <a:cxnSpLocks/>
          </p:cNvCxnSpPr>
          <p:nvPr/>
        </p:nvCxnSpPr>
        <p:spPr>
          <a:xfrm>
            <a:off x="7569882" y="1699279"/>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1496ECF-133E-76C2-B494-3740136F0F7F}"/>
              </a:ext>
            </a:extLst>
          </p:cNvPr>
          <p:cNvCxnSpPr>
            <a:cxnSpLocks/>
          </p:cNvCxnSpPr>
          <p:nvPr/>
        </p:nvCxnSpPr>
        <p:spPr>
          <a:xfrm>
            <a:off x="7569882" y="2029479"/>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0B92E1-2920-DC03-A44A-403EED84A893}"/>
              </a:ext>
            </a:extLst>
          </p:cNvPr>
          <p:cNvCxnSpPr>
            <a:cxnSpLocks/>
          </p:cNvCxnSpPr>
          <p:nvPr/>
        </p:nvCxnSpPr>
        <p:spPr>
          <a:xfrm>
            <a:off x="7569882" y="2356148"/>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C9BAEA7-9602-2F5D-E4BF-8CD4FAAF7E4F}"/>
              </a:ext>
            </a:extLst>
          </p:cNvPr>
          <p:cNvCxnSpPr>
            <a:cxnSpLocks/>
          </p:cNvCxnSpPr>
          <p:nvPr/>
        </p:nvCxnSpPr>
        <p:spPr>
          <a:xfrm>
            <a:off x="7569882" y="2686348"/>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9A72E5B-B45A-BBAE-7D7D-719F58C87A3D}"/>
              </a:ext>
            </a:extLst>
          </p:cNvPr>
          <p:cNvCxnSpPr>
            <a:cxnSpLocks/>
          </p:cNvCxnSpPr>
          <p:nvPr/>
        </p:nvCxnSpPr>
        <p:spPr>
          <a:xfrm>
            <a:off x="7569882" y="3013017"/>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292092-A944-41F1-4E9F-69D9FE549797}"/>
              </a:ext>
            </a:extLst>
          </p:cNvPr>
          <p:cNvCxnSpPr>
            <a:cxnSpLocks/>
          </p:cNvCxnSpPr>
          <p:nvPr/>
        </p:nvCxnSpPr>
        <p:spPr>
          <a:xfrm>
            <a:off x="7569882" y="3343217"/>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877B0E0-A3F6-E0F0-D0A8-4F633F209E1F}"/>
              </a:ext>
            </a:extLst>
          </p:cNvPr>
          <p:cNvCxnSpPr>
            <a:cxnSpLocks/>
          </p:cNvCxnSpPr>
          <p:nvPr/>
        </p:nvCxnSpPr>
        <p:spPr>
          <a:xfrm>
            <a:off x="7569882" y="3673417"/>
            <a:ext cx="3577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0207F21-F9EE-930E-7A11-5C9C6E65236B}"/>
              </a:ext>
            </a:extLst>
          </p:cNvPr>
          <p:cNvCxnSpPr>
            <a:cxnSpLocks/>
          </p:cNvCxnSpPr>
          <p:nvPr/>
        </p:nvCxnSpPr>
        <p:spPr>
          <a:xfrm>
            <a:off x="7569882" y="3996555"/>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3366E81-875A-9FBE-9E66-F78A37D0F964}"/>
              </a:ext>
            </a:extLst>
          </p:cNvPr>
          <p:cNvCxnSpPr>
            <a:cxnSpLocks/>
          </p:cNvCxnSpPr>
          <p:nvPr/>
        </p:nvCxnSpPr>
        <p:spPr>
          <a:xfrm>
            <a:off x="7569882" y="4326755"/>
            <a:ext cx="372038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BA3483D-4960-1B4B-EFA8-A8A85AE3FADE}"/>
              </a:ext>
            </a:extLst>
          </p:cNvPr>
          <p:cNvCxnSpPr>
            <a:cxnSpLocks/>
          </p:cNvCxnSpPr>
          <p:nvPr/>
        </p:nvCxnSpPr>
        <p:spPr>
          <a:xfrm flipV="1">
            <a:off x="7569882"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E471810-3666-502A-0105-4D790DFBBAEF}"/>
              </a:ext>
            </a:extLst>
          </p:cNvPr>
          <p:cNvCxnSpPr>
            <a:cxnSpLocks/>
          </p:cNvCxnSpPr>
          <p:nvPr/>
        </p:nvCxnSpPr>
        <p:spPr>
          <a:xfrm flipV="1">
            <a:off x="7950882"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A64085A-A2AA-68D7-1D77-29EF8EC8B6B4}"/>
              </a:ext>
            </a:extLst>
          </p:cNvPr>
          <p:cNvCxnSpPr>
            <a:cxnSpLocks/>
          </p:cNvCxnSpPr>
          <p:nvPr/>
        </p:nvCxnSpPr>
        <p:spPr>
          <a:xfrm flipV="1">
            <a:off x="8719944"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1F57B7F-9E67-D40F-F6D3-87CF625BD5C9}"/>
              </a:ext>
            </a:extLst>
          </p:cNvPr>
          <p:cNvCxnSpPr>
            <a:cxnSpLocks/>
          </p:cNvCxnSpPr>
          <p:nvPr/>
        </p:nvCxnSpPr>
        <p:spPr>
          <a:xfrm flipV="1">
            <a:off x="9104475"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31B44E1-5ECD-8C6D-C83D-981C95FA73DA}"/>
              </a:ext>
            </a:extLst>
          </p:cNvPr>
          <p:cNvCxnSpPr>
            <a:cxnSpLocks/>
          </p:cNvCxnSpPr>
          <p:nvPr/>
        </p:nvCxnSpPr>
        <p:spPr>
          <a:xfrm flipV="1">
            <a:off x="9485475" y="1702810"/>
            <a:ext cx="0" cy="294512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33D2924-7965-30DB-3578-59ABE313D241}"/>
              </a:ext>
            </a:extLst>
          </p:cNvPr>
          <p:cNvCxnSpPr>
            <a:cxnSpLocks/>
          </p:cNvCxnSpPr>
          <p:nvPr/>
        </p:nvCxnSpPr>
        <p:spPr>
          <a:xfrm flipV="1">
            <a:off x="9870006"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9DA218C-8986-0DD2-8F4C-81DA3102A8D5}"/>
              </a:ext>
            </a:extLst>
          </p:cNvPr>
          <p:cNvCxnSpPr>
            <a:cxnSpLocks/>
          </p:cNvCxnSpPr>
          <p:nvPr/>
        </p:nvCxnSpPr>
        <p:spPr>
          <a:xfrm flipV="1">
            <a:off x="10254537"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980451D-9F54-143C-81B1-4FA43E846A69}"/>
              </a:ext>
            </a:extLst>
          </p:cNvPr>
          <p:cNvCxnSpPr>
            <a:cxnSpLocks/>
          </p:cNvCxnSpPr>
          <p:nvPr/>
        </p:nvCxnSpPr>
        <p:spPr>
          <a:xfrm flipV="1">
            <a:off x="10639068"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1A2A50D-5268-D3D4-3115-A25CD1AF047B}"/>
              </a:ext>
            </a:extLst>
          </p:cNvPr>
          <p:cNvCxnSpPr>
            <a:cxnSpLocks/>
          </p:cNvCxnSpPr>
          <p:nvPr/>
        </p:nvCxnSpPr>
        <p:spPr>
          <a:xfrm flipV="1">
            <a:off x="11020068" y="1699279"/>
            <a:ext cx="0" cy="29486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30CD94B7-7F86-3E47-A65A-80A39687A414}"/>
              </a:ext>
            </a:extLst>
          </p:cNvPr>
          <p:cNvGrpSpPr/>
          <p:nvPr/>
        </p:nvGrpSpPr>
        <p:grpSpPr>
          <a:xfrm>
            <a:off x="8224293" y="4336257"/>
            <a:ext cx="700271" cy="1328387"/>
            <a:chOff x="2064111" y="4261671"/>
            <a:chExt cx="700271" cy="1328387"/>
          </a:xfrm>
        </p:grpSpPr>
        <p:sp>
          <p:nvSpPr>
            <p:cNvPr id="45" name="Freeform 44">
              <a:extLst>
                <a:ext uri="{FF2B5EF4-FFF2-40B4-BE49-F238E27FC236}">
                  <a16:creationId xmlns:a16="http://schemas.microsoft.com/office/drawing/2014/main" id="{4C3D7010-41A9-83E9-3011-478C849DD324}"/>
                </a:ext>
              </a:extLst>
            </p:cNvPr>
            <p:cNvSpPr/>
            <p:nvPr/>
          </p:nvSpPr>
          <p:spPr>
            <a:xfrm>
              <a:off x="2071256" y="4261671"/>
              <a:ext cx="693126" cy="640063"/>
            </a:xfrm>
            <a:custGeom>
              <a:avLst/>
              <a:gdLst>
                <a:gd name="connsiteX0" fmla="*/ 0 w 836729"/>
                <a:gd name="connsiteY0" fmla="*/ 617838 h 631960"/>
                <a:gd name="connsiteX1" fmla="*/ 324806 w 836729"/>
                <a:gd name="connsiteY1" fmla="*/ 331868 h 631960"/>
                <a:gd name="connsiteX2" fmla="*/ 331867 w 836729"/>
                <a:gd name="connsiteY2" fmla="*/ 3531 h 631960"/>
                <a:gd name="connsiteX3" fmla="*/ 526045 w 836729"/>
                <a:gd name="connsiteY3" fmla="*/ 0 h 631960"/>
                <a:gd name="connsiteX4" fmla="*/ 533106 w 836729"/>
                <a:gd name="connsiteY4" fmla="*/ 335398 h 631960"/>
                <a:gd name="connsiteX5" fmla="*/ 836729 w 836729"/>
                <a:gd name="connsiteY5" fmla="*/ 631960 h 631960"/>
                <a:gd name="connsiteX6" fmla="*/ 0 w 836729"/>
                <a:gd name="connsiteY6" fmla="*/ 617838 h 631960"/>
                <a:gd name="connsiteX0" fmla="*/ 0 w 836729"/>
                <a:gd name="connsiteY0" fmla="*/ 620657 h 634779"/>
                <a:gd name="connsiteX1" fmla="*/ 324806 w 836729"/>
                <a:gd name="connsiteY1" fmla="*/ 334687 h 634779"/>
                <a:gd name="connsiteX2" fmla="*/ 328692 w 836729"/>
                <a:gd name="connsiteY2" fmla="*/ 0 h 634779"/>
                <a:gd name="connsiteX3" fmla="*/ 526045 w 836729"/>
                <a:gd name="connsiteY3" fmla="*/ 2819 h 634779"/>
                <a:gd name="connsiteX4" fmla="*/ 533106 w 836729"/>
                <a:gd name="connsiteY4" fmla="*/ 338217 h 634779"/>
                <a:gd name="connsiteX5" fmla="*/ 836729 w 836729"/>
                <a:gd name="connsiteY5" fmla="*/ 634779 h 634779"/>
                <a:gd name="connsiteX6" fmla="*/ 0 w 836729"/>
                <a:gd name="connsiteY6" fmla="*/ 620657 h 634779"/>
                <a:gd name="connsiteX0" fmla="*/ 0 w 836729"/>
                <a:gd name="connsiteY0" fmla="*/ 621013 h 635135"/>
                <a:gd name="connsiteX1" fmla="*/ 324806 w 836729"/>
                <a:gd name="connsiteY1" fmla="*/ 335043 h 635135"/>
                <a:gd name="connsiteX2" fmla="*/ 328692 w 836729"/>
                <a:gd name="connsiteY2" fmla="*/ 356 h 635135"/>
                <a:gd name="connsiteX3" fmla="*/ 532395 w 836729"/>
                <a:gd name="connsiteY3" fmla="*/ 0 h 635135"/>
                <a:gd name="connsiteX4" fmla="*/ 533106 w 836729"/>
                <a:gd name="connsiteY4" fmla="*/ 338573 h 635135"/>
                <a:gd name="connsiteX5" fmla="*/ 836729 w 836729"/>
                <a:gd name="connsiteY5" fmla="*/ 635135 h 635135"/>
                <a:gd name="connsiteX6" fmla="*/ 0 w 836729"/>
                <a:gd name="connsiteY6" fmla="*/ 621013 h 635135"/>
                <a:gd name="connsiteX0" fmla="*/ 0 w 947854"/>
                <a:gd name="connsiteY0" fmla="*/ 633713 h 635135"/>
                <a:gd name="connsiteX1" fmla="*/ 435931 w 947854"/>
                <a:gd name="connsiteY1" fmla="*/ 335043 h 635135"/>
                <a:gd name="connsiteX2" fmla="*/ 439817 w 947854"/>
                <a:gd name="connsiteY2" fmla="*/ 356 h 635135"/>
                <a:gd name="connsiteX3" fmla="*/ 643520 w 947854"/>
                <a:gd name="connsiteY3" fmla="*/ 0 h 635135"/>
                <a:gd name="connsiteX4" fmla="*/ 644231 w 947854"/>
                <a:gd name="connsiteY4" fmla="*/ 338573 h 635135"/>
                <a:gd name="connsiteX5" fmla="*/ 947854 w 947854"/>
                <a:gd name="connsiteY5" fmla="*/ 635135 h 635135"/>
                <a:gd name="connsiteX6" fmla="*/ 0 w 947854"/>
                <a:gd name="connsiteY6" fmla="*/ 633713 h 635135"/>
                <a:gd name="connsiteX0" fmla="*/ 0 w 665279"/>
                <a:gd name="connsiteY0" fmla="*/ 633713 h 635135"/>
                <a:gd name="connsiteX1" fmla="*/ 435931 w 665279"/>
                <a:gd name="connsiteY1" fmla="*/ 335043 h 635135"/>
                <a:gd name="connsiteX2" fmla="*/ 439817 w 665279"/>
                <a:gd name="connsiteY2" fmla="*/ 356 h 635135"/>
                <a:gd name="connsiteX3" fmla="*/ 643520 w 665279"/>
                <a:gd name="connsiteY3" fmla="*/ 0 h 635135"/>
                <a:gd name="connsiteX4" fmla="*/ 644231 w 665279"/>
                <a:gd name="connsiteY4" fmla="*/ 338573 h 635135"/>
                <a:gd name="connsiteX5" fmla="*/ 665279 w 665279"/>
                <a:gd name="connsiteY5" fmla="*/ 635135 h 635135"/>
                <a:gd name="connsiteX6" fmla="*/ 0 w 665279"/>
                <a:gd name="connsiteY6" fmla="*/ 633713 h 635135"/>
                <a:gd name="connsiteX0" fmla="*/ 0 w 644231"/>
                <a:gd name="connsiteY0" fmla="*/ 633713 h 633713"/>
                <a:gd name="connsiteX1" fmla="*/ 435931 w 644231"/>
                <a:gd name="connsiteY1" fmla="*/ 335043 h 633713"/>
                <a:gd name="connsiteX2" fmla="*/ 439817 w 644231"/>
                <a:gd name="connsiteY2" fmla="*/ 356 h 633713"/>
                <a:gd name="connsiteX3" fmla="*/ 643520 w 644231"/>
                <a:gd name="connsiteY3" fmla="*/ 0 h 633713"/>
                <a:gd name="connsiteX4" fmla="*/ 644231 w 644231"/>
                <a:gd name="connsiteY4" fmla="*/ 338573 h 633713"/>
                <a:gd name="connsiteX5" fmla="*/ 643054 w 644231"/>
                <a:gd name="connsiteY5" fmla="*/ 628785 h 633713"/>
                <a:gd name="connsiteX6" fmla="*/ 0 w 644231"/>
                <a:gd name="connsiteY6" fmla="*/ 633713 h 633713"/>
                <a:gd name="connsiteX0" fmla="*/ 0 w 646266"/>
                <a:gd name="connsiteY0" fmla="*/ 633713 h 635135"/>
                <a:gd name="connsiteX1" fmla="*/ 435931 w 646266"/>
                <a:gd name="connsiteY1" fmla="*/ 335043 h 635135"/>
                <a:gd name="connsiteX2" fmla="*/ 439817 w 646266"/>
                <a:gd name="connsiteY2" fmla="*/ 356 h 635135"/>
                <a:gd name="connsiteX3" fmla="*/ 643520 w 646266"/>
                <a:gd name="connsiteY3" fmla="*/ 0 h 635135"/>
                <a:gd name="connsiteX4" fmla="*/ 644231 w 646266"/>
                <a:gd name="connsiteY4" fmla="*/ 338573 h 635135"/>
                <a:gd name="connsiteX5" fmla="*/ 646229 w 646266"/>
                <a:gd name="connsiteY5" fmla="*/ 635135 h 635135"/>
                <a:gd name="connsiteX6" fmla="*/ 0 w 646266"/>
                <a:gd name="connsiteY6" fmla="*/ 633713 h 635135"/>
                <a:gd name="connsiteX0" fmla="*/ 0 w 646266"/>
                <a:gd name="connsiteY0" fmla="*/ 633713 h 638310"/>
                <a:gd name="connsiteX1" fmla="*/ 435931 w 646266"/>
                <a:gd name="connsiteY1" fmla="*/ 335043 h 638310"/>
                <a:gd name="connsiteX2" fmla="*/ 439817 w 646266"/>
                <a:gd name="connsiteY2" fmla="*/ 356 h 638310"/>
                <a:gd name="connsiteX3" fmla="*/ 643520 w 646266"/>
                <a:gd name="connsiteY3" fmla="*/ 0 h 638310"/>
                <a:gd name="connsiteX4" fmla="*/ 644231 w 646266"/>
                <a:gd name="connsiteY4" fmla="*/ 338573 h 638310"/>
                <a:gd name="connsiteX5" fmla="*/ 646229 w 646266"/>
                <a:gd name="connsiteY5" fmla="*/ 638310 h 638310"/>
                <a:gd name="connsiteX6" fmla="*/ 0 w 646266"/>
                <a:gd name="connsiteY6" fmla="*/ 633713 h 638310"/>
                <a:gd name="connsiteX0" fmla="*/ 0 w 644231"/>
                <a:gd name="connsiteY0" fmla="*/ 633713 h 638310"/>
                <a:gd name="connsiteX1" fmla="*/ 435931 w 644231"/>
                <a:gd name="connsiteY1" fmla="*/ 335043 h 638310"/>
                <a:gd name="connsiteX2" fmla="*/ 439817 w 644231"/>
                <a:gd name="connsiteY2" fmla="*/ 356 h 638310"/>
                <a:gd name="connsiteX3" fmla="*/ 643520 w 644231"/>
                <a:gd name="connsiteY3" fmla="*/ 0 h 638310"/>
                <a:gd name="connsiteX4" fmla="*/ 644231 w 644231"/>
                <a:gd name="connsiteY4" fmla="*/ 338573 h 638310"/>
                <a:gd name="connsiteX5" fmla="*/ 639879 w 644231"/>
                <a:gd name="connsiteY5" fmla="*/ 638310 h 638310"/>
                <a:gd name="connsiteX6" fmla="*/ 0 w 644231"/>
                <a:gd name="connsiteY6" fmla="*/ 633713 h 638310"/>
                <a:gd name="connsiteX0" fmla="*/ 0 w 644231"/>
                <a:gd name="connsiteY0" fmla="*/ 633713 h 638310"/>
                <a:gd name="connsiteX1" fmla="*/ 435931 w 644231"/>
                <a:gd name="connsiteY1" fmla="*/ 335043 h 638310"/>
                <a:gd name="connsiteX2" fmla="*/ 439817 w 644231"/>
                <a:gd name="connsiteY2" fmla="*/ 356 h 638310"/>
                <a:gd name="connsiteX3" fmla="*/ 643520 w 644231"/>
                <a:gd name="connsiteY3" fmla="*/ 0 h 638310"/>
                <a:gd name="connsiteX4" fmla="*/ 644231 w 644231"/>
                <a:gd name="connsiteY4" fmla="*/ 338573 h 638310"/>
                <a:gd name="connsiteX5" fmla="*/ 639879 w 644231"/>
                <a:gd name="connsiteY5" fmla="*/ 638310 h 638310"/>
                <a:gd name="connsiteX6" fmla="*/ 0 w 644231"/>
                <a:gd name="connsiteY6" fmla="*/ 633713 h 638310"/>
                <a:gd name="connsiteX0" fmla="*/ 0 w 825206"/>
                <a:gd name="connsiteY0" fmla="*/ 640063 h 640063"/>
                <a:gd name="connsiteX1" fmla="*/ 616906 w 825206"/>
                <a:gd name="connsiteY1" fmla="*/ 33504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385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13173 h 640063"/>
                <a:gd name="connsiteX5" fmla="*/ 820854 w 825206"/>
                <a:gd name="connsiteY5" fmla="*/ 638310 h 640063"/>
                <a:gd name="connsiteX6" fmla="*/ 0 w 825206"/>
                <a:gd name="connsiteY6" fmla="*/ 640063 h 640063"/>
                <a:gd name="connsiteX0" fmla="*/ 0 w 825206"/>
                <a:gd name="connsiteY0" fmla="*/ 640063 h 640063"/>
                <a:gd name="connsiteX1" fmla="*/ 620081 w 825206"/>
                <a:gd name="connsiteY1" fmla="*/ 315993 h 640063"/>
                <a:gd name="connsiteX2" fmla="*/ 620792 w 825206"/>
                <a:gd name="connsiteY2" fmla="*/ 356 h 640063"/>
                <a:gd name="connsiteX3" fmla="*/ 824495 w 825206"/>
                <a:gd name="connsiteY3" fmla="*/ 0 h 640063"/>
                <a:gd name="connsiteX4" fmla="*/ 825206 w 825206"/>
                <a:gd name="connsiteY4" fmla="*/ 313173 h 640063"/>
                <a:gd name="connsiteX5" fmla="*/ 820854 w 825206"/>
                <a:gd name="connsiteY5" fmla="*/ 638310 h 640063"/>
                <a:gd name="connsiteX6" fmla="*/ 0 w 825206"/>
                <a:gd name="connsiteY6" fmla="*/ 640063 h 640063"/>
                <a:gd name="connsiteX0" fmla="*/ 0 w 693126"/>
                <a:gd name="connsiteY0" fmla="*/ 640063 h 640063"/>
                <a:gd name="connsiteX1" fmla="*/ 488001 w 693126"/>
                <a:gd name="connsiteY1" fmla="*/ 315993 h 640063"/>
                <a:gd name="connsiteX2" fmla="*/ 488712 w 693126"/>
                <a:gd name="connsiteY2" fmla="*/ 356 h 640063"/>
                <a:gd name="connsiteX3" fmla="*/ 692415 w 693126"/>
                <a:gd name="connsiteY3" fmla="*/ 0 h 640063"/>
                <a:gd name="connsiteX4" fmla="*/ 693126 w 693126"/>
                <a:gd name="connsiteY4" fmla="*/ 313173 h 640063"/>
                <a:gd name="connsiteX5" fmla="*/ 688774 w 693126"/>
                <a:gd name="connsiteY5" fmla="*/ 638310 h 640063"/>
                <a:gd name="connsiteX6" fmla="*/ 0 w 693126"/>
                <a:gd name="connsiteY6" fmla="*/ 640063 h 64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126" h="640063">
                  <a:moveTo>
                    <a:pt x="0" y="640063"/>
                  </a:moveTo>
                  <a:cubicBezTo>
                    <a:pt x="308294" y="535215"/>
                    <a:pt x="354332" y="465291"/>
                    <a:pt x="488001" y="315993"/>
                  </a:cubicBezTo>
                  <a:cubicBezTo>
                    <a:pt x="489296" y="204431"/>
                    <a:pt x="487417" y="111918"/>
                    <a:pt x="488712" y="356"/>
                  </a:cubicBezTo>
                  <a:lnTo>
                    <a:pt x="692415" y="0"/>
                  </a:lnTo>
                  <a:lnTo>
                    <a:pt x="693126" y="313173"/>
                  </a:lnTo>
                  <a:cubicBezTo>
                    <a:pt x="692734" y="409910"/>
                    <a:pt x="689166" y="541573"/>
                    <a:pt x="688774" y="638310"/>
                  </a:cubicBezTo>
                  <a:lnTo>
                    <a:pt x="0" y="640063"/>
                  </a:lnTo>
                  <a:close/>
                </a:path>
              </a:pathLst>
            </a:custGeom>
            <a:gradFill>
              <a:gsLst>
                <a:gs pos="0">
                  <a:srgbClr val="0E00A3"/>
                </a:gs>
                <a:gs pos="100000">
                  <a:schemeClr val="bg1">
                    <a:lumMod val="95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6" name="Picture 45">
              <a:extLst>
                <a:ext uri="{FF2B5EF4-FFF2-40B4-BE49-F238E27FC236}">
                  <a16:creationId xmlns:a16="http://schemas.microsoft.com/office/drawing/2014/main" id="{6FBC82AA-8AA4-49DA-7288-61C728BA2DCB}"/>
                </a:ext>
              </a:extLst>
            </p:cNvPr>
            <p:cNvPicPr>
              <a:picLocks noChangeAspect="1"/>
            </p:cNvPicPr>
            <p:nvPr/>
          </p:nvPicPr>
          <p:blipFill>
            <a:blip r:embed="rId3"/>
            <a:stretch>
              <a:fillRect/>
            </a:stretch>
          </p:blipFill>
          <p:spPr>
            <a:xfrm>
              <a:off x="2064111" y="4896805"/>
              <a:ext cx="699095" cy="693253"/>
            </a:xfrm>
            <a:prstGeom prst="rect">
              <a:avLst/>
            </a:prstGeom>
          </p:spPr>
        </p:pic>
      </p:grpSp>
      <p:cxnSp>
        <p:nvCxnSpPr>
          <p:cNvPr id="25" name="Straight Connector 24">
            <a:extLst>
              <a:ext uri="{FF2B5EF4-FFF2-40B4-BE49-F238E27FC236}">
                <a16:creationId xmlns:a16="http://schemas.microsoft.com/office/drawing/2014/main" id="{091D7965-4F78-E66B-4FA6-776B7A154177}"/>
              </a:ext>
            </a:extLst>
          </p:cNvPr>
          <p:cNvCxnSpPr>
            <a:cxnSpLocks/>
          </p:cNvCxnSpPr>
          <p:nvPr/>
        </p:nvCxnSpPr>
        <p:spPr>
          <a:xfrm>
            <a:off x="7563985" y="4647931"/>
            <a:ext cx="3726285" cy="0"/>
          </a:xfrm>
          <a:prstGeom prst="line">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Left Brace 35">
            <a:extLst>
              <a:ext uri="{FF2B5EF4-FFF2-40B4-BE49-F238E27FC236}">
                <a16:creationId xmlns:a16="http://schemas.microsoft.com/office/drawing/2014/main" id="{8B316C83-F030-A1EB-6232-AF4498AB2F34}"/>
              </a:ext>
            </a:extLst>
          </p:cNvPr>
          <p:cNvSpPr/>
          <p:nvPr/>
        </p:nvSpPr>
        <p:spPr>
          <a:xfrm>
            <a:off x="7190820" y="1699280"/>
            <a:ext cx="243268" cy="2948646"/>
          </a:xfrm>
          <a:prstGeom prst="leftBrace">
            <a:avLst/>
          </a:prstGeom>
          <a:ln w="158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7" name="TextBox 36">
            <a:extLst>
              <a:ext uri="{FF2B5EF4-FFF2-40B4-BE49-F238E27FC236}">
                <a16:creationId xmlns:a16="http://schemas.microsoft.com/office/drawing/2014/main" id="{5797B0E4-795C-32AA-92C6-F09E4A33BCF3}"/>
              </a:ext>
            </a:extLst>
          </p:cNvPr>
          <p:cNvSpPr txBox="1"/>
          <p:nvPr/>
        </p:nvSpPr>
        <p:spPr>
          <a:xfrm rot="16200000">
            <a:off x="7596571" y="2023593"/>
            <a:ext cx="420308" cy="359137"/>
          </a:xfrm>
          <a:prstGeom prst="rect">
            <a:avLst/>
          </a:prstGeom>
          <a:noFill/>
        </p:spPr>
        <p:txBody>
          <a:bodyPr wrap="none" rtlCol="0">
            <a:spAutoFit/>
          </a:bodyPr>
          <a:lstStyle/>
          <a:p>
            <a:pPr>
              <a:lnSpc>
                <a:spcPct val="70000"/>
              </a:lnSpc>
            </a:pPr>
            <a:r>
              <a:rPr lang="en-US" sz="1200" i="1" dirty="0">
                <a:solidFill>
                  <a:srgbClr val="0E00A3"/>
                </a:solidFill>
              </a:rPr>
              <a:t>180</a:t>
            </a:r>
          </a:p>
          <a:p>
            <a:pPr>
              <a:lnSpc>
                <a:spcPct val="70000"/>
              </a:lnSpc>
            </a:pPr>
            <a:r>
              <a:rPr lang="en-US" sz="1200" i="1" dirty="0">
                <a:solidFill>
                  <a:srgbClr val="0E00A3"/>
                </a:solidFill>
              </a:rPr>
              <a:t>kHz</a:t>
            </a:r>
          </a:p>
        </p:txBody>
      </p:sp>
      <p:cxnSp>
        <p:nvCxnSpPr>
          <p:cNvPr id="38" name="Straight Arrow Connector 37">
            <a:extLst>
              <a:ext uri="{FF2B5EF4-FFF2-40B4-BE49-F238E27FC236}">
                <a16:creationId xmlns:a16="http://schemas.microsoft.com/office/drawing/2014/main" id="{34ACC4E5-B2EC-CDCF-C03C-204184734806}"/>
              </a:ext>
            </a:extLst>
          </p:cNvPr>
          <p:cNvCxnSpPr/>
          <p:nvPr/>
        </p:nvCxnSpPr>
        <p:spPr>
          <a:xfrm>
            <a:off x="7619515" y="2027428"/>
            <a:ext cx="0" cy="332979"/>
          </a:xfrm>
          <a:prstGeom prst="straightConnector1">
            <a:avLst/>
          </a:prstGeom>
          <a:ln w="12700">
            <a:solidFill>
              <a:srgbClr val="0E00A3"/>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9" name="Straight Arrow Connector 38">
            <a:extLst>
              <a:ext uri="{FF2B5EF4-FFF2-40B4-BE49-F238E27FC236}">
                <a16:creationId xmlns:a16="http://schemas.microsoft.com/office/drawing/2014/main" id="{371A44DD-268A-FB60-3931-EC6411A3A880}"/>
              </a:ext>
            </a:extLst>
          </p:cNvPr>
          <p:cNvCxnSpPr/>
          <p:nvPr/>
        </p:nvCxnSpPr>
        <p:spPr>
          <a:xfrm>
            <a:off x="8723873" y="4064961"/>
            <a:ext cx="384531" cy="0"/>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DAE7718A-1523-0470-69A3-44AFDDBAA57F}"/>
              </a:ext>
            </a:extLst>
          </p:cNvPr>
          <p:cNvSpPr txBox="1"/>
          <p:nvPr/>
        </p:nvSpPr>
        <p:spPr>
          <a:xfrm>
            <a:off x="8667312" y="4059527"/>
            <a:ext cx="482824" cy="276999"/>
          </a:xfrm>
          <a:prstGeom prst="rect">
            <a:avLst/>
          </a:prstGeom>
          <a:noFill/>
        </p:spPr>
        <p:txBody>
          <a:bodyPr wrap="none" rtlCol="0">
            <a:spAutoFit/>
          </a:bodyPr>
          <a:lstStyle/>
          <a:p>
            <a:r>
              <a:rPr lang="en-US" sz="1200" i="1" dirty="0">
                <a:solidFill>
                  <a:srgbClr val="C00000"/>
                </a:solidFill>
              </a:rPr>
              <a:t>1 ms</a:t>
            </a:r>
          </a:p>
        </p:txBody>
      </p:sp>
      <p:sp>
        <p:nvSpPr>
          <p:cNvPr id="41" name="TextBox 40">
            <a:extLst>
              <a:ext uri="{FF2B5EF4-FFF2-40B4-BE49-F238E27FC236}">
                <a16:creationId xmlns:a16="http://schemas.microsoft.com/office/drawing/2014/main" id="{986DB521-D380-517E-D69D-03C0C7718188}"/>
              </a:ext>
            </a:extLst>
          </p:cNvPr>
          <p:cNvSpPr txBox="1"/>
          <p:nvPr/>
        </p:nvSpPr>
        <p:spPr>
          <a:xfrm rot="16200000">
            <a:off x="5084305" y="2940195"/>
            <a:ext cx="3662221" cy="535531"/>
          </a:xfrm>
          <a:prstGeom prst="rect">
            <a:avLst/>
          </a:prstGeom>
          <a:noFill/>
        </p:spPr>
        <p:txBody>
          <a:bodyPr wrap="none" rtlCol="0">
            <a:spAutoFit/>
          </a:bodyPr>
          <a:lstStyle/>
          <a:p>
            <a:pPr algn="ctr">
              <a:lnSpc>
                <a:spcPct val="90000"/>
              </a:lnSpc>
            </a:pPr>
            <a:r>
              <a:rPr lang="pt-BR" sz="1600" i="1" dirty="0"/>
              <a:t>Canal de 10 MHz com 50 </a:t>
            </a:r>
            <a:r>
              <a:rPr lang="pt-BR" sz="1600" i="1" dirty="0" err="1"/>
              <a:t>RBs</a:t>
            </a:r>
            <a:r>
              <a:rPr lang="pt-BR" sz="1600" i="1" dirty="0"/>
              <a:t>.</a:t>
            </a:r>
          </a:p>
          <a:p>
            <a:pPr algn="ctr">
              <a:lnSpc>
                <a:spcPct val="90000"/>
              </a:lnSpc>
            </a:pPr>
            <a:r>
              <a:rPr lang="pt-BR" sz="1600" i="1" dirty="0"/>
              <a:t>cada RB abrangendo </a:t>
            </a:r>
            <a:r>
              <a:rPr lang="pt-BR" sz="1600" i="1" dirty="0" err="1"/>
              <a:t>subcanal</a:t>
            </a:r>
            <a:r>
              <a:rPr lang="pt-BR" sz="1600" i="1" dirty="0"/>
              <a:t> de 180 kHz</a:t>
            </a:r>
            <a:endParaRPr lang="en-US" sz="1600" i="1" dirty="0"/>
          </a:p>
        </p:txBody>
      </p:sp>
      <p:sp>
        <p:nvSpPr>
          <p:cNvPr id="42" name="TextBox 41">
            <a:extLst>
              <a:ext uri="{FF2B5EF4-FFF2-40B4-BE49-F238E27FC236}">
                <a16:creationId xmlns:a16="http://schemas.microsoft.com/office/drawing/2014/main" id="{B6DAB171-12C2-E3AF-948C-4BF9572E614B}"/>
              </a:ext>
            </a:extLst>
          </p:cNvPr>
          <p:cNvSpPr txBox="1"/>
          <p:nvPr/>
        </p:nvSpPr>
        <p:spPr>
          <a:xfrm>
            <a:off x="10801888" y="4661329"/>
            <a:ext cx="655629" cy="307777"/>
          </a:xfrm>
          <a:prstGeom prst="rect">
            <a:avLst/>
          </a:prstGeom>
          <a:noFill/>
        </p:spPr>
        <p:txBody>
          <a:bodyPr wrap="none" rtlCol="0">
            <a:spAutoFit/>
          </a:bodyPr>
          <a:lstStyle/>
          <a:p>
            <a:r>
              <a:rPr lang="en-US" sz="1400" i="1" dirty="0"/>
              <a:t>tempo</a:t>
            </a:r>
          </a:p>
        </p:txBody>
      </p:sp>
      <p:sp>
        <p:nvSpPr>
          <p:cNvPr id="48" name="Rectangle 47">
            <a:extLst>
              <a:ext uri="{FF2B5EF4-FFF2-40B4-BE49-F238E27FC236}">
                <a16:creationId xmlns:a16="http://schemas.microsoft.com/office/drawing/2014/main" id="{F79A3933-E660-227E-ED68-F3956FA91275}"/>
              </a:ext>
            </a:extLst>
          </p:cNvPr>
          <p:cNvSpPr/>
          <p:nvPr/>
        </p:nvSpPr>
        <p:spPr>
          <a:xfrm>
            <a:off x="7563985" y="3053650"/>
            <a:ext cx="3582897" cy="2418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5221E581-ACDE-3608-8CBB-79407596E77B}"/>
              </a:ext>
            </a:extLst>
          </p:cNvPr>
          <p:cNvGrpSpPr/>
          <p:nvPr/>
        </p:nvGrpSpPr>
        <p:grpSpPr>
          <a:xfrm>
            <a:off x="7453421" y="3055163"/>
            <a:ext cx="3702424" cy="311906"/>
            <a:chOff x="7444458" y="3033363"/>
            <a:chExt cx="3702424" cy="311906"/>
          </a:xfrm>
          <a:noFill/>
        </p:grpSpPr>
        <p:sp>
          <p:nvSpPr>
            <p:cNvPr id="26" name="TextBox 25">
              <a:extLst>
                <a:ext uri="{FF2B5EF4-FFF2-40B4-BE49-F238E27FC236}">
                  <a16:creationId xmlns:a16="http://schemas.microsoft.com/office/drawing/2014/main" id="{5CC635CF-6796-52B1-6B87-C514DC2AD137}"/>
                </a:ext>
              </a:extLst>
            </p:cNvPr>
            <p:cNvSpPr txBox="1"/>
            <p:nvPr/>
          </p:nvSpPr>
          <p:spPr>
            <a:xfrm>
              <a:off x="10137747" y="3035281"/>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27" name="TextBox 26">
              <a:extLst>
                <a:ext uri="{FF2B5EF4-FFF2-40B4-BE49-F238E27FC236}">
                  <a16:creationId xmlns:a16="http://schemas.microsoft.com/office/drawing/2014/main" id="{2CB1349F-4CD9-0203-37FE-A6DD4C3E3075}"/>
                </a:ext>
              </a:extLst>
            </p:cNvPr>
            <p:cNvSpPr txBox="1"/>
            <p:nvPr/>
          </p:nvSpPr>
          <p:spPr>
            <a:xfrm>
              <a:off x="10518746" y="3033363"/>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28" name="TextBox 27">
              <a:extLst>
                <a:ext uri="{FF2B5EF4-FFF2-40B4-BE49-F238E27FC236}">
                  <a16:creationId xmlns:a16="http://schemas.microsoft.com/office/drawing/2014/main" id="{1BF65E39-9E30-DADA-CEBF-45748E120F6B}"/>
                </a:ext>
              </a:extLst>
            </p:cNvPr>
            <p:cNvSpPr txBox="1"/>
            <p:nvPr/>
          </p:nvSpPr>
          <p:spPr>
            <a:xfrm>
              <a:off x="10904508" y="3036208"/>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29" name="TextBox 28">
              <a:extLst>
                <a:ext uri="{FF2B5EF4-FFF2-40B4-BE49-F238E27FC236}">
                  <a16:creationId xmlns:a16="http://schemas.microsoft.com/office/drawing/2014/main" id="{F02DD004-BDE6-F3BD-E2C6-A8CDC2FED3BA}"/>
                </a:ext>
              </a:extLst>
            </p:cNvPr>
            <p:cNvSpPr txBox="1"/>
            <p:nvPr/>
          </p:nvSpPr>
          <p:spPr>
            <a:xfrm>
              <a:off x="9752311" y="3039673"/>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0" name="TextBox 29">
              <a:extLst>
                <a:ext uri="{FF2B5EF4-FFF2-40B4-BE49-F238E27FC236}">
                  <a16:creationId xmlns:a16="http://schemas.microsoft.com/office/drawing/2014/main" id="{F8135A4B-BC9A-4D8E-BD02-CFA1E4D9972E}"/>
                </a:ext>
              </a:extLst>
            </p:cNvPr>
            <p:cNvSpPr txBox="1"/>
            <p:nvPr/>
          </p:nvSpPr>
          <p:spPr>
            <a:xfrm>
              <a:off x="9366875" y="3034539"/>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1" name="TextBox 30">
              <a:extLst>
                <a:ext uri="{FF2B5EF4-FFF2-40B4-BE49-F238E27FC236}">
                  <a16:creationId xmlns:a16="http://schemas.microsoft.com/office/drawing/2014/main" id="{0F3A228E-1742-3565-8DAA-53641040B73D}"/>
                </a:ext>
              </a:extLst>
            </p:cNvPr>
            <p:cNvSpPr txBox="1"/>
            <p:nvPr/>
          </p:nvSpPr>
          <p:spPr>
            <a:xfrm>
              <a:off x="8981439" y="3038931"/>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2" name="TextBox 31">
              <a:extLst>
                <a:ext uri="{FF2B5EF4-FFF2-40B4-BE49-F238E27FC236}">
                  <a16:creationId xmlns:a16="http://schemas.microsoft.com/office/drawing/2014/main" id="{4157B3F0-7CBE-449E-6B94-9CC987FC37E7}"/>
                </a:ext>
              </a:extLst>
            </p:cNvPr>
            <p:cNvSpPr txBox="1"/>
            <p:nvPr/>
          </p:nvSpPr>
          <p:spPr>
            <a:xfrm>
              <a:off x="8600766" y="3038560"/>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3" name="TextBox 32">
              <a:extLst>
                <a:ext uri="{FF2B5EF4-FFF2-40B4-BE49-F238E27FC236}">
                  <a16:creationId xmlns:a16="http://schemas.microsoft.com/office/drawing/2014/main" id="{28231F00-4728-7B28-FD18-2C7B9B672CAC}"/>
                </a:ext>
              </a:extLst>
            </p:cNvPr>
            <p:cNvSpPr txBox="1"/>
            <p:nvPr/>
          </p:nvSpPr>
          <p:spPr>
            <a:xfrm>
              <a:off x="8215330" y="3038189"/>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4" name="TextBox 33">
              <a:extLst>
                <a:ext uri="{FF2B5EF4-FFF2-40B4-BE49-F238E27FC236}">
                  <a16:creationId xmlns:a16="http://schemas.microsoft.com/office/drawing/2014/main" id="{38C3C125-F41E-1898-7E1D-E1B2C18CB8D7}"/>
                </a:ext>
              </a:extLst>
            </p:cNvPr>
            <p:cNvSpPr txBox="1"/>
            <p:nvPr/>
          </p:nvSpPr>
          <p:spPr>
            <a:xfrm>
              <a:off x="7829894" y="3037818"/>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sp>
          <p:nvSpPr>
            <p:cNvPr id="35" name="TextBox 34">
              <a:extLst>
                <a:ext uri="{FF2B5EF4-FFF2-40B4-BE49-F238E27FC236}">
                  <a16:creationId xmlns:a16="http://schemas.microsoft.com/office/drawing/2014/main" id="{6873682B-BBB5-F713-43D2-8D8382A5E4E4}"/>
                </a:ext>
              </a:extLst>
            </p:cNvPr>
            <p:cNvSpPr txBox="1"/>
            <p:nvPr/>
          </p:nvSpPr>
          <p:spPr>
            <a:xfrm>
              <a:off x="7444458" y="3037447"/>
              <a:ext cx="242374" cy="305596"/>
            </a:xfrm>
            <a:prstGeom prst="rect">
              <a:avLst/>
            </a:prstGeom>
            <a:grpFill/>
          </p:spPr>
          <p:txBody>
            <a:bodyPr wrap="none" rtlCol="0">
              <a:spAutoFit/>
            </a:bodyPr>
            <a:lstStyle/>
            <a:p>
              <a:pPr>
                <a:lnSpc>
                  <a:spcPct val="20000"/>
                </a:lnSpc>
              </a:pPr>
              <a:r>
                <a:rPr lang="en-US" dirty="0"/>
                <a:t>.</a:t>
              </a:r>
            </a:p>
            <a:p>
              <a:pPr>
                <a:lnSpc>
                  <a:spcPct val="20000"/>
                </a:lnSpc>
              </a:pPr>
              <a:r>
                <a:rPr lang="en-US" dirty="0"/>
                <a:t>.</a:t>
              </a:r>
            </a:p>
            <a:p>
              <a:pPr>
                <a:lnSpc>
                  <a:spcPct val="20000"/>
                </a:lnSpc>
              </a:pPr>
              <a:r>
                <a:rPr lang="en-US" dirty="0"/>
                <a:t>.</a:t>
              </a:r>
            </a:p>
          </p:txBody>
        </p:sp>
      </p:grpSp>
      <p:sp>
        <p:nvSpPr>
          <p:cNvPr id="50" name="Title 2">
            <a:extLst>
              <a:ext uri="{FF2B5EF4-FFF2-40B4-BE49-F238E27FC236}">
                <a16:creationId xmlns:a16="http://schemas.microsoft.com/office/drawing/2014/main" id="{E678CED4-7081-60F1-2122-F2C3A6CF7B7C}"/>
              </a:ext>
            </a:extLst>
          </p:cNvPr>
          <p:cNvSpPr>
            <a:spLocks noGrp="1"/>
          </p:cNvSpPr>
          <p:nvPr>
            <p:ph type="title"/>
          </p:nvPr>
        </p:nvSpPr>
        <p:spPr>
          <a:xfrm>
            <a:off x="519058" y="287264"/>
            <a:ext cx="10515600" cy="894622"/>
          </a:xfrm>
        </p:spPr>
        <p:txBody>
          <a:bodyPr>
            <a:normAutofit/>
          </a:bodyPr>
          <a:lstStyle/>
          <a:p>
            <a:r>
              <a:rPr lang="pt-BR" dirty="0"/>
              <a:t>Bandas, canais, e </a:t>
            </a:r>
            <a:r>
              <a:rPr lang="pt-BR" dirty="0" err="1"/>
              <a:t>subcanais</a:t>
            </a:r>
            <a:r>
              <a:rPr lang="pt-BR" dirty="0"/>
              <a:t> do 5G: é confuso!</a:t>
            </a:r>
            <a:endParaRPr lang="en-US" dirty="0"/>
          </a:p>
        </p:txBody>
      </p:sp>
      <p:grpSp>
        <p:nvGrpSpPr>
          <p:cNvPr id="51" name="Group 50">
            <a:extLst>
              <a:ext uri="{FF2B5EF4-FFF2-40B4-BE49-F238E27FC236}">
                <a16:creationId xmlns:a16="http://schemas.microsoft.com/office/drawing/2014/main" id="{B36BCA16-D97E-B25C-CC70-2F106DC8E7E5}"/>
              </a:ext>
            </a:extLst>
          </p:cNvPr>
          <p:cNvGrpSpPr/>
          <p:nvPr/>
        </p:nvGrpSpPr>
        <p:grpSpPr>
          <a:xfrm>
            <a:off x="749203" y="2264792"/>
            <a:ext cx="4837961" cy="2566430"/>
            <a:chOff x="3304846" y="816034"/>
            <a:chExt cx="4837961" cy="2566430"/>
          </a:xfrm>
        </p:grpSpPr>
        <p:sp>
          <p:nvSpPr>
            <p:cNvPr id="52" name="Rectangle 51">
              <a:extLst>
                <a:ext uri="{FF2B5EF4-FFF2-40B4-BE49-F238E27FC236}">
                  <a16:creationId xmlns:a16="http://schemas.microsoft.com/office/drawing/2014/main" id="{9BC79D21-A0ED-5F44-9A66-B3C333F7FD4B}"/>
                </a:ext>
              </a:extLst>
            </p:cNvPr>
            <p:cNvSpPr/>
            <p:nvPr/>
          </p:nvSpPr>
          <p:spPr>
            <a:xfrm>
              <a:off x="4716083" y="2047830"/>
              <a:ext cx="1351128" cy="736979"/>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extBox 52">
              <a:extLst>
                <a:ext uri="{FF2B5EF4-FFF2-40B4-BE49-F238E27FC236}">
                  <a16:creationId xmlns:a16="http://schemas.microsoft.com/office/drawing/2014/main" id="{85DF9DBB-70C0-FA3E-0D60-67CB265511F1}"/>
                </a:ext>
              </a:extLst>
            </p:cNvPr>
            <p:cNvSpPr txBox="1"/>
            <p:nvPr/>
          </p:nvSpPr>
          <p:spPr>
            <a:xfrm>
              <a:off x="4843258" y="2231653"/>
              <a:ext cx="878446" cy="369332"/>
            </a:xfrm>
            <a:prstGeom prst="rect">
              <a:avLst/>
            </a:prstGeom>
            <a:noFill/>
          </p:spPr>
          <p:txBody>
            <a:bodyPr wrap="none" rtlCol="0">
              <a:spAutoFit/>
            </a:bodyPr>
            <a:lstStyle/>
            <a:p>
              <a:r>
                <a:rPr lang="en-US" dirty="0"/>
                <a:t>canal N</a:t>
              </a:r>
            </a:p>
          </p:txBody>
        </p:sp>
        <p:sp>
          <p:nvSpPr>
            <p:cNvPr id="54" name="Rectangle 53">
              <a:extLst>
                <a:ext uri="{FF2B5EF4-FFF2-40B4-BE49-F238E27FC236}">
                  <a16:creationId xmlns:a16="http://schemas.microsoft.com/office/drawing/2014/main" id="{FE857A35-AC45-2216-83B9-E50E8ECBC42C}"/>
                </a:ext>
              </a:extLst>
            </p:cNvPr>
            <p:cNvSpPr/>
            <p:nvPr/>
          </p:nvSpPr>
          <p:spPr>
            <a:xfrm>
              <a:off x="4724745" y="829193"/>
              <a:ext cx="1351128" cy="713097"/>
            </a:xfrm>
            <a:prstGeom prst="rect">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a:extLst>
                <a:ext uri="{FF2B5EF4-FFF2-40B4-BE49-F238E27FC236}">
                  <a16:creationId xmlns:a16="http://schemas.microsoft.com/office/drawing/2014/main" id="{E9E14907-E95B-6C68-68EC-A0653232372E}"/>
                </a:ext>
              </a:extLst>
            </p:cNvPr>
            <p:cNvSpPr txBox="1"/>
            <p:nvPr/>
          </p:nvSpPr>
          <p:spPr>
            <a:xfrm>
              <a:off x="4851921" y="1021109"/>
              <a:ext cx="846386" cy="369332"/>
            </a:xfrm>
            <a:prstGeom prst="rect">
              <a:avLst/>
            </a:prstGeom>
            <a:noFill/>
          </p:spPr>
          <p:txBody>
            <a:bodyPr wrap="none" rtlCol="0">
              <a:spAutoFit/>
            </a:bodyPr>
            <a:lstStyle/>
            <a:p>
              <a:r>
                <a:rPr lang="en-US" dirty="0"/>
                <a:t>canal 1</a:t>
              </a:r>
            </a:p>
          </p:txBody>
        </p:sp>
        <p:sp>
          <p:nvSpPr>
            <p:cNvPr id="56" name="Rectangle 55">
              <a:extLst>
                <a:ext uri="{FF2B5EF4-FFF2-40B4-BE49-F238E27FC236}">
                  <a16:creationId xmlns:a16="http://schemas.microsoft.com/office/drawing/2014/main" id="{58E41211-977B-1B96-4A32-4A9F777E1675}"/>
                </a:ext>
              </a:extLst>
            </p:cNvPr>
            <p:cNvSpPr/>
            <p:nvPr/>
          </p:nvSpPr>
          <p:spPr>
            <a:xfrm>
              <a:off x="3304846" y="816034"/>
              <a:ext cx="1357481" cy="198170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962276A4-C782-A37D-50D1-B0A3A68EA769}"/>
                </a:ext>
              </a:extLst>
            </p:cNvPr>
            <p:cNvSpPr txBox="1"/>
            <p:nvPr/>
          </p:nvSpPr>
          <p:spPr>
            <a:xfrm>
              <a:off x="3342885" y="2810860"/>
              <a:ext cx="1241045" cy="369332"/>
            </a:xfrm>
            <a:prstGeom prst="rect">
              <a:avLst/>
            </a:prstGeom>
            <a:noFill/>
          </p:spPr>
          <p:txBody>
            <a:bodyPr wrap="none" rtlCol="0">
              <a:spAutoFit/>
            </a:bodyPr>
            <a:lstStyle/>
            <a:p>
              <a:r>
                <a:rPr lang="en-US" dirty="0" err="1"/>
                <a:t>uma</a:t>
              </a:r>
              <a:r>
                <a:rPr lang="en-US" dirty="0"/>
                <a:t> </a:t>
              </a:r>
              <a:r>
                <a:rPr lang="en-US" dirty="0" err="1"/>
                <a:t>banda</a:t>
              </a:r>
              <a:endParaRPr lang="en-US" dirty="0"/>
            </a:p>
          </p:txBody>
        </p:sp>
        <p:sp>
          <p:nvSpPr>
            <p:cNvPr id="58" name="TextBox 57">
              <a:extLst>
                <a:ext uri="{FF2B5EF4-FFF2-40B4-BE49-F238E27FC236}">
                  <a16:creationId xmlns:a16="http://schemas.microsoft.com/office/drawing/2014/main" id="{8ABC469B-113E-3E02-0481-94B179202C4B}"/>
                </a:ext>
              </a:extLst>
            </p:cNvPr>
            <p:cNvSpPr txBox="1"/>
            <p:nvPr/>
          </p:nvSpPr>
          <p:spPr>
            <a:xfrm>
              <a:off x="4579562" y="2828538"/>
              <a:ext cx="1241109" cy="338554"/>
            </a:xfrm>
            <a:prstGeom prst="rect">
              <a:avLst/>
            </a:prstGeom>
            <a:noFill/>
          </p:spPr>
          <p:txBody>
            <a:bodyPr wrap="none" rtlCol="0">
              <a:spAutoFit/>
            </a:bodyPr>
            <a:lstStyle/>
            <a:p>
              <a:r>
                <a:rPr lang="en-US" sz="1600" dirty="0" err="1"/>
                <a:t>vários</a:t>
              </a:r>
              <a:r>
                <a:rPr lang="en-US" sz="1600" dirty="0"/>
                <a:t> </a:t>
              </a:r>
              <a:r>
                <a:rPr lang="en-US" sz="1600" dirty="0" err="1"/>
                <a:t>canais</a:t>
              </a:r>
              <a:endParaRPr lang="en-US" sz="1600" dirty="0"/>
            </a:p>
          </p:txBody>
        </p:sp>
        <p:sp>
          <p:nvSpPr>
            <p:cNvPr id="59" name="TextBox 58">
              <a:extLst>
                <a:ext uri="{FF2B5EF4-FFF2-40B4-BE49-F238E27FC236}">
                  <a16:creationId xmlns:a16="http://schemas.microsoft.com/office/drawing/2014/main" id="{805F345C-9F96-204D-3D06-3510A70942FD}"/>
                </a:ext>
              </a:extLst>
            </p:cNvPr>
            <p:cNvSpPr txBox="1"/>
            <p:nvPr/>
          </p:nvSpPr>
          <p:spPr>
            <a:xfrm>
              <a:off x="6141962" y="2891239"/>
              <a:ext cx="2000845" cy="491225"/>
            </a:xfrm>
            <a:prstGeom prst="rect">
              <a:avLst/>
            </a:prstGeom>
            <a:noFill/>
          </p:spPr>
          <p:txBody>
            <a:bodyPr wrap="square" rtlCol="0">
              <a:spAutoFit/>
            </a:bodyPr>
            <a:lstStyle/>
            <a:p>
              <a:pPr>
                <a:lnSpc>
                  <a:spcPct val="80000"/>
                </a:lnSpc>
              </a:pPr>
              <a:r>
                <a:rPr lang="en-US" sz="1600" dirty="0" err="1"/>
                <a:t>vários</a:t>
              </a:r>
              <a:r>
                <a:rPr lang="en-US" sz="1600" dirty="0"/>
                <a:t> </a:t>
              </a:r>
              <a:r>
                <a:rPr lang="en-US" sz="1600" dirty="0" err="1"/>
                <a:t>subcanais</a:t>
              </a:r>
              <a:r>
                <a:rPr lang="en-US" sz="1600" dirty="0"/>
                <a:t>
</a:t>
              </a:r>
              <a:r>
                <a:rPr lang="en-US" sz="1600" dirty="0" err="1"/>
                <a:t>por</a:t>
              </a:r>
              <a:r>
                <a:rPr lang="en-US" sz="1600" dirty="0"/>
                <a:t> canal</a:t>
              </a:r>
            </a:p>
          </p:txBody>
        </p:sp>
        <p:sp>
          <p:nvSpPr>
            <p:cNvPr id="60" name="TextBox 59">
              <a:extLst>
                <a:ext uri="{FF2B5EF4-FFF2-40B4-BE49-F238E27FC236}">
                  <a16:creationId xmlns:a16="http://schemas.microsoft.com/office/drawing/2014/main" id="{173A3ECD-4CA5-C621-B037-D43EC41567C2}"/>
                </a:ext>
              </a:extLst>
            </p:cNvPr>
            <p:cNvSpPr txBox="1"/>
            <p:nvPr/>
          </p:nvSpPr>
          <p:spPr>
            <a:xfrm rot="5400000">
              <a:off x="5228779" y="1550544"/>
              <a:ext cx="357790" cy="476259"/>
            </a:xfrm>
            <a:prstGeom prst="rect">
              <a:avLst/>
            </a:prstGeom>
            <a:noFill/>
          </p:spPr>
          <p:txBody>
            <a:bodyPr wrap="none" rtlCol="0">
              <a:spAutoFit/>
            </a:bodyPr>
            <a:lstStyle/>
            <a:p>
              <a:r>
                <a:rPr lang="en-US" dirty="0"/>
                <a:t>...</a:t>
              </a:r>
            </a:p>
          </p:txBody>
        </p:sp>
        <p:grpSp>
          <p:nvGrpSpPr>
            <p:cNvPr id="61" name="Group 60">
              <a:extLst>
                <a:ext uri="{FF2B5EF4-FFF2-40B4-BE49-F238E27FC236}">
                  <a16:creationId xmlns:a16="http://schemas.microsoft.com/office/drawing/2014/main" id="{A2B24F26-D881-8FC8-3FFF-F64B245C6301}"/>
                </a:ext>
              </a:extLst>
            </p:cNvPr>
            <p:cNvGrpSpPr/>
            <p:nvPr/>
          </p:nvGrpSpPr>
          <p:grpSpPr>
            <a:xfrm>
              <a:off x="6111718" y="829193"/>
              <a:ext cx="1656223" cy="1931638"/>
              <a:chOff x="6111719" y="829193"/>
              <a:chExt cx="1355536" cy="1931638"/>
            </a:xfrm>
          </p:grpSpPr>
          <p:grpSp>
            <p:nvGrpSpPr>
              <p:cNvPr id="62" name="Group 61">
                <a:extLst>
                  <a:ext uri="{FF2B5EF4-FFF2-40B4-BE49-F238E27FC236}">
                    <a16:creationId xmlns:a16="http://schemas.microsoft.com/office/drawing/2014/main" id="{E183FC2B-CD9E-30EE-E55D-21D04D731E51}"/>
                  </a:ext>
                </a:extLst>
              </p:cNvPr>
              <p:cNvGrpSpPr/>
              <p:nvPr/>
            </p:nvGrpSpPr>
            <p:grpSpPr>
              <a:xfrm>
                <a:off x="6111719" y="829193"/>
                <a:ext cx="1355536" cy="713097"/>
                <a:chOff x="6843878" y="2715903"/>
                <a:chExt cx="1051198" cy="713097"/>
              </a:xfrm>
            </p:grpSpPr>
            <p:sp>
              <p:nvSpPr>
                <p:cNvPr id="74" name="Rectangle 73">
                  <a:extLst>
                    <a:ext uri="{FF2B5EF4-FFF2-40B4-BE49-F238E27FC236}">
                      <a16:creationId xmlns:a16="http://schemas.microsoft.com/office/drawing/2014/main" id="{884CF9E0-6716-DEA8-F291-E50684F5352F}"/>
                    </a:ext>
                  </a:extLst>
                </p:cNvPr>
                <p:cNvSpPr/>
                <p:nvPr/>
              </p:nvSpPr>
              <p:spPr>
                <a:xfrm>
                  <a:off x="6843878" y="2715903"/>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3309E79B-9175-71CF-9992-4E2AAC2866D9}"/>
                    </a:ext>
                  </a:extLst>
                </p:cNvPr>
                <p:cNvSpPr/>
                <p:nvPr/>
              </p:nvSpPr>
              <p:spPr>
                <a:xfrm>
                  <a:off x="6844754" y="2772099"/>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943D8837-AB7C-04B4-1FB5-B4C7E3544AE3}"/>
                    </a:ext>
                  </a:extLst>
                </p:cNvPr>
                <p:cNvSpPr/>
                <p:nvPr/>
              </p:nvSpPr>
              <p:spPr>
                <a:xfrm>
                  <a:off x="6843878" y="2828295"/>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D53C0868-7414-B6E6-5FC9-ED2DE91B2842}"/>
                    </a:ext>
                  </a:extLst>
                </p:cNvPr>
                <p:cNvSpPr/>
                <p:nvPr/>
              </p:nvSpPr>
              <p:spPr>
                <a:xfrm>
                  <a:off x="6844754" y="2884491"/>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0EB3EBEE-E4A4-3C72-DE81-7D15784FC7C1}"/>
                    </a:ext>
                  </a:extLst>
                </p:cNvPr>
                <p:cNvSpPr/>
                <p:nvPr/>
              </p:nvSpPr>
              <p:spPr>
                <a:xfrm>
                  <a:off x="6843878" y="2940687"/>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8E1E0CC3-DC81-30BE-DE9E-C9018E2E1078}"/>
                    </a:ext>
                  </a:extLst>
                </p:cNvPr>
                <p:cNvSpPr/>
                <p:nvPr/>
              </p:nvSpPr>
              <p:spPr>
                <a:xfrm>
                  <a:off x="6844754" y="2996883"/>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7A7D6DFC-9952-1A4E-067D-944E5C3A8E36}"/>
                    </a:ext>
                  </a:extLst>
                </p:cNvPr>
                <p:cNvSpPr/>
                <p:nvPr/>
              </p:nvSpPr>
              <p:spPr>
                <a:xfrm>
                  <a:off x="6848203" y="3327085"/>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42E41243-478C-6434-1509-6021EC94F55E}"/>
                    </a:ext>
                  </a:extLst>
                </p:cNvPr>
                <p:cNvSpPr/>
                <p:nvPr/>
              </p:nvSpPr>
              <p:spPr>
                <a:xfrm>
                  <a:off x="6849079" y="3383281"/>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TextBox 81">
                  <a:extLst>
                    <a:ext uri="{FF2B5EF4-FFF2-40B4-BE49-F238E27FC236}">
                      <a16:creationId xmlns:a16="http://schemas.microsoft.com/office/drawing/2014/main" id="{359023AE-9E21-5D5F-290E-90E0F2931A10}"/>
                    </a:ext>
                  </a:extLst>
                </p:cNvPr>
                <p:cNvSpPr txBox="1"/>
                <p:nvPr/>
              </p:nvSpPr>
              <p:spPr>
                <a:xfrm rot="5400000">
                  <a:off x="7248525" y="2992703"/>
                  <a:ext cx="357790" cy="369332"/>
                </a:xfrm>
                <a:prstGeom prst="rect">
                  <a:avLst/>
                </a:prstGeom>
                <a:noFill/>
              </p:spPr>
              <p:txBody>
                <a:bodyPr wrap="none" rtlCol="0">
                  <a:spAutoFit/>
                </a:bodyPr>
                <a:lstStyle/>
                <a:p>
                  <a:r>
                    <a:rPr lang="en-US" dirty="0"/>
                    <a:t>...</a:t>
                  </a:r>
                </a:p>
              </p:txBody>
            </p:sp>
          </p:grpSp>
          <p:grpSp>
            <p:nvGrpSpPr>
              <p:cNvPr id="63" name="Group 62">
                <a:extLst>
                  <a:ext uri="{FF2B5EF4-FFF2-40B4-BE49-F238E27FC236}">
                    <a16:creationId xmlns:a16="http://schemas.microsoft.com/office/drawing/2014/main" id="{C910E9BC-7A40-D1DA-8133-7B0E04260D31}"/>
                  </a:ext>
                </a:extLst>
              </p:cNvPr>
              <p:cNvGrpSpPr/>
              <p:nvPr/>
            </p:nvGrpSpPr>
            <p:grpSpPr>
              <a:xfrm>
                <a:off x="6111719" y="2047734"/>
                <a:ext cx="1355536" cy="713097"/>
                <a:chOff x="6843878" y="2715903"/>
                <a:chExt cx="1051198" cy="713097"/>
              </a:xfrm>
            </p:grpSpPr>
            <p:sp>
              <p:nvSpPr>
                <p:cNvPr id="65" name="Rectangle 64">
                  <a:extLst>
                    <a:ext uri="{FF2B5EF4-FFF2-40B4-BE49-F238E27FC236}">
                      <a16:creationId xmlns:a16="http://schemas.microsoft.com/office/drawing/2014/main" id="{3B42829F-85CD-1280-05B1-58AFD59714B8}"/>
                    </a:ext>
                  </a:extLst>
                </p:cNvPr>
                <p:cNvSpPr/>
                <p:nvPr/>
              </p:nvSpPr>
              <p:spPr>
                <a:xfrm>
                  <a:off x="6843878" y="2715903"/>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4D4A9AEB-A1A3-D753-E38B-85FD1DF15BA4}"/>
                    </a:ext>
                  </a:extLst>
                </p:cNvPr>
                <p:cNvSpPr/>
                <p:nvPr/>
              </p:nvSpPr>
              <p:spPr>
                <a:xfrm>
                  <a:off x="6844754" y="2772099"/>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D5B146C4-4389-DC99-9995-872F3C745832}"/>
                    </a:ext>
                  </a:extLst>
                </p:cNvPr>
                <p:cNvSpPr/>
                <p:nvPr/>
              </p:nvSpPr>
              <p:spPr>
                <a:xfrm>
                  <a:off x="6843878" y="2828295"/>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BBEE33E1-D8B5-59A2-D8A1-35CC6A216CD9}"/>
                    </a:ext>
                  </a:extLst>
                </p:cNvPr>
                <p:cNvSpPr/>
                <p:nvPr/>
              </p:nvSpPr>
              <p:spPr>
                <a:xfrm>
                  <a:off x="6844754" y="2884491"/>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705CA9F8-57FE-D377-A3ED-363D538F720A}"/>
                    </a:ext>
                  </a:extLst>
                </p:cNvPr>
                <p:cNvSpPr/>
                <p:nvPr/>
              </p:nvSpPr>
              <p:spPr>
                <a:xfrm>
                  <a:off x="6843878" y="2940687"/>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46507212-11EB-4AFD-F88D-7E880A31A313}"/>
                    </a:ext>
                  </a:extLst>
                </p:cNvPr>
                <p:cNvSpPr/>
                <p:nvPr/>
              </p:nvSpPr>
              <p:spPr>
                <a:xfrm>
                  <a:off x="6844754" y="2996883"/>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6610F8A7-4F13-E350-CDFD-AB3971F5C1F8}"/>
                    </a:ext>
                  </a:extLst>
                </p:cNvPr>
                <p:cNvSpPr/>
                <p:nvPr/>
              </p:nvSpPr>
              <p:spPr>
                <a:xfrm>
                  <a:off x="6848203" y="3327085"/>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30CD2543-826B-AEDE-B088-5873923F8F33}"/>
                    </a:ext>
                  </a:extLst>
                </p:cNvPr>
                <p:cNvSpPr/>
                <p:nvPr/>
              </p:nvSpPr>
              <p:spPr>
                <a:xfrm>
                  <a:off x="6849079" y="3383281"/>
                  <a:ext cx="1045997" cy="45719"/>
                </a:xfrm>
                <a:prstGeom prst="rect">
                  <a:avLst/>
                </a:prstGeom>
                <a:solidFill>
                  <a:schemeClr val="accent4">
                    <a:lumMod val="40000"/>
                    <a:lumOff val="60000"/>
                  </a:schemeClr>
                </a:solidFill>
                <a:ln w="31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7484DFA4-768B-258E-140B-6646D260AFCF}"/>
                    </a:ext>
                  </a:extLst>
                </p:cNvPr>
                <p:cNvSpPr txBox="1"/>
                <p:nvPr/>
              </p:nvSpPr>
              <p:spPr>
                <a:xfrm rot="5400000">
                  <a:off x="7248525" y="2992703"/>
                  <a:ext cx="357790" cy="369332"/>
                </a:xfrm>
                <a:prstGeom prst="rect">
                  <a:avLst/>
                </a:prstGeom>
                <a:noFill/>
              </p:spPr>
              <p:txBody>
                <a:bodyPr wrap="none" rtlCol="0">
                  <a:spAutoFit/>
                </a:bodyPr>
                <a:lstStyle/>
                <a:p>
                  <a:r>
                    <a:rPr lang="en-US" dirty="0"/>
                    <a:t>...</a:t>
                  </a:r>
                </a:p>
              </p:txBody>
            </p:sp>
          </p:grpSp>
          <p:sp>
            <p:nvSpPr>
              <p:cNvPr id="64" name="TextBox 63">
                <a:extLst>
                  <a:ext uri="{FF2B5EF4-FFF2-40B4-BE49-F238E27FC236}">
                    <a16:creationId xmlns:a16="http://schemas.microsoft.com/office/drawing/2014/main" id="{BD387EE7-0559-4115-98E0-269CDFFC7371}"/>
                  </a:ext>
                </a:extLst>
              </p:cNvPr>
              <p:cNvSpPr txBox="1"/>
              <p:nvPr/>
            </p:nvSpPr>
            <p:spPr>
              <a:xfrm rot="5400000">
                <a:off x="6685310" y="1553396"/>
                <a:ext cx="357790" cy="476259"/>
              </a:xfrm>
              <a:prstGeom prst="rect">
                <a:avLst/>
              </a:prstGeom>
              <a:noFill/>
            </p:spPr>
            <p:txBody>
              <a:bodyPr wrap="none" rtlCol="0">
                <a:spAutoFit/>
              </a:bodyPr>
              <a:lstStyle/>
              <a:p>
                <a:r>
                  <a:rPr lang="en-US" dirty="0"/>
                  <a:t>...</a:t>
                </a:r>
              </a:p>
            </p:txBody>
          </p:sp>
        </p:grpSp>
      </p:grpSp>
      <p:grpSp>
        <p:nvGrpSpPr>
          <p:cNvPr id="88" name="Group 87">
            <a:extLst>
              <a:ext uri="{FF2B5EF4-FFF2-40B4-BE49-F238E27FC236}">
                <a16:creationId xmlns:a16="http://schemas.microsoft.com/office/drawing/2014/main" id="{FDD93C91-14C8-2D69-F7B1-FE7F7E59287F}"/>
              </a:ext>
            </a:extLst>
          </p:cNvPr>
          <p:cNvGrpSpPr/>
          <p:nvPr/>
        </p:nvGrpSpPr>
        <p:grpSpPr>
          <a:xfrm>
            <a:off x="2213281" y="1699280"/>
            <a:ext cx="5221693" cy="2948646"/>
            <a:chOff x="2213281" y="1699280"/>
            <a:chExt cx="5221693" cy="2948646"/>
          </a:xfrm>
        </p:grpSpPr>
        <p:sp>
          <p:nvSpPr>
            <p:cNvPr id="83" name="Oval 82">
              <a:extLst>
                <a:ext uri="{FF2B5EF4-FFF2-40B4-BE49-F238E27FC236}">
                  <a16:creationId xmlns:a16="http://schemas.microsoft.com/office/drawing/2014/main" id="{6854FED4-C1AB-C7B5-0CF4-63C0D29056CF}"/>
                </a:ext>
              </a:extLst>
            </p:cNvPr>
            <p:cNvSpPr/>
            <p:nvPr/>
          </p:nvSpPr>
          <p:spPr>
            <a:xfrm>
              <a:off x="2213281" y="2487746"/>
              <a:ext cx="1051747" cy="328244"/>
            </a:xfrm>
            <a:prstGeom prst="ellipse">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Oval 83">
              <a:extLst>
                <a:ext uri="{FF2B5EF4-FFF2-40B4-BE49-F238E27FC236}">
                  <a16:creationId xmlns:a16="http://schemas.microsoft.com/office/drawing/2014/main" id="{3445CC1D-14EE-14B4-3926-4E79FAED7F7D}"/>
                </a:ext>
              </a:extLst>
            </p:cNvPr>
            <p:cNvSpPr/>
            <p:nvPr/>
          </p:nvSpPr>
          <p:spPr>
            <a:xfrm rot="5400000">
              <a:off x="6047871" y="3572986"/>
              <a:ext cx="1479918" cy="369332"/>
            </a:xfrm>
            <a:prstGeom prst="ellipse">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6" name="Straight Connector 85">
              <a:extLst>
                <a:ext uri="{FF2B5EF4-FFF2-40B4-BE49-F238E27FC236}">
                  <a16:creationId xmlns:a16="http://schemas.microsoft.com/office/drawing/2014/main" id="{FE3446D5-42D3-74FA-73E2-029340B7EEFB}"/>
                </a:ext>
              </a:extLst>
            </p:cNvPr>
            <p:cNvCxnSpPr>
              <a:cxnSpLocks/>
              <a:stCxn id="83" idx="6"/>
              <a:endCxn id="84" idx="4"/>
            </p:cNvCxnSpPr>
            <p:nvPr/>
          </p:nvCxnSpPr>
          <p:spPr>
            <a:xfrm>
              <a:off x="3265028" y="2651868"/>
              <a:ext cx="3338136" cy="1105784"/>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87" name="Left Brace 86">
              <a:extLst>
                <a:ext uri="{FF2B5EF4-FFF2-40B4-BE49-F238E27FC236}">
                  <a16:creationId xmlns:a16="http://schemas.microsoft.com/office/drawing/2014/main" id="{4D9D738B-0D23-989B-5D08-E6459EC05566}"/>
                </a:ext>
              </a:extLst>
            </p:cNvPr>
            <p:cNvSpPr/>
            <p:nvPr/>
          </p:nvSpPr>
          <p:spPr>
            <a:xfrm>
              <a:off x="7191706" y="1699280"/>
              <a:ext cx="243268" cy="2948646"/>
            </a:xfrm>
            <a:prstGeom prst="leftBrace">
              <a:avLst/>
            </a:prstGeom>
            <a:ln w="254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grpSp>
        <p:nvGrpSpPr>
          <p:cNvPr id="91" name="Group 90">
            <a:extLst>
              <a:ext uri="{FF2B5EF4-FFF2-40B4-BE49-F238E27FC236}">
                <a16:creationId xmlns:a16="http://schemas.microsoft.com/office/drawing/2014/main" id="{A38A1A0C-7038-18E2-82AC-C0A482B8853D}"/>
              </a:ext>
            </a:extLst>
          </p:cNvPr>
          <p:cNvGrpSpPr/>
          <p:nvPr/>
        </p:nvGrpSpPr>
        <p:grpSpPr>
          <a:xfrm>
            <a:off x="4162195" y="2040758"/>
            <a:ext cx="3398056" cy="2610918"/>
            <a:chOff x="562303" y="-749258"/>
            <a:chExt cx="3398056" cy="2610918"/>
          </a:xfrm>
        </p:grpSpPr>
        <p:sp>
          <p:nvSpPr>
            <p:cNvPr id="92" name="Oval 91">
              <a:extLst>
                <a:ext uri="{FF2B5EF4-FFF2-40B4-BE49-F238E27FC236}">
                  <a16:creationId xmlns:a16="http://schemas.microsoft.com/office/drawing/2014/main" id="{1DF9178A-2550-778E-2CC5-0D60D24739D5}"/>
                </a:ext>
              </a:extLst>
            </p:cNvPr>
            <p:cNvSpPr/>
            <p:nvPr/>
          </p:nvSpPr>
          <p:spPr>
            <a:xfrm>
              <a:off x="562303" y="1533416"/>
              <a:ext cx="1036084" cy="328244"/>
            </a:xfrm>
            <a:prstGeom prst="ellipse">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Oval 92">
              <a:extLst>
                <a:ext uri="{FF2B5EF4-FFF2-40B4-BE49-F238E27FC236}">
                  <a16:creationId xmlns:a16="http://schemas.microsoft.com/office/drawing/2014/main" id="{F719E7B2-3382-509C-1BA8-8CE71E362CF4}"/>
                </a:ext>
              </a:extLst>
            </p:cNvPr>
            <p:cNvSpPr/>
            <p:nvPr/>
          </p:nvSpPr>
          <p:spPr>
            <a:xfrm rot="5400000">
              <a:off x="2992629" y="-206825"/>
              <a:ext cx="888375" cy="369332"/>
            </a:xfrm>
            <a:prstGeom prst="ellipse">
              <a:avLst/>
            </a:prstGeom>
            <a:noFill/>
            <a:ln w="254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4" name="Straight Connector 93">
              <a:extLst>
                <a:ext uri="{FF2B5EF4-FFF2-40B4-BE49-F238E27FC236}">
                  <a16:creationId xmlns:a16="http://schemas.microsoft.com/office/drawing/2014/main" id="{B7A1284A-9316-563F-1E41-C1FF04883905}"/>
                </a:ext>
              </a:extLst>
            </p:cNvPr>
            <p:cNvCxnSpPr>
              <a:cxnSpLocks/>
              <a:stCxn id="92" idx="6"/>
              <a:endCxn id="93" idx="4"/>
            </p:cNvCxnSpPr>
            <p:nvPr/>
          </p:nvCxnSpPr>
          <p:spPr>
            <a:xfrm flipV="1">
              <a:off x="1598387" y="-22158"/>
              <a:ext cx="1653764" cy="1719696"/>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95" name="Left Brace 94">
              <a:extLst>
                <a:ext uri="{FF2B5EF4-FFF2-40B4-BE49-F238E27FC236}">
                  <a16:creationId xmlns:a16="http://schemas.microsoft.com/office/drawing/2014/main" id="{98FFFCC5-E9AF-1E91-42B0-DA8A0BA0E859}"/>
                </a:ext>
              </a:extLst>
            </p:cNvPr>
            <p:cNvSpPr/>
            <p:nvPr/>
          </p:nvSpPr>
          <p:spPr>
            <a:xfrm>
              <a:off x="3778335" y="-749258"/>
              <a:ext cx="182024" cy="365125"/>
            </a:xfrm>
            <a:prstGeom prst="leftBrace">
              <a:avLst/>
            </a:prstGeom>
            <a:ln w="254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sp>
        <p:nvSpPr>
          <p:cNvPr id="3" name="Rectangle 2">
            <a:extLst>
              <a:ext uri="{FF2B5EF4-FFF2-40B4-BE49-F238E27FC236}">
                <a16:creationId xmlns:a16="http://schemas.microsoft.com/office/drawing/2014/main" id="{E907FBD8-35E7-E041-5BD7-FCBC3F68204A}"/>
              </a:ext>
            </a:extLst>
          </p:cNvPr>
          <p:cNvSpPr/>
          <p:nvPr/>
        </p:nvSpPr>
        <p:spPr>
          <a:xfrm>
            <a:off x="7619515" y="2027428"/>
            <a:ext cx="3536330" cy="328720"/>
          </a:xfrm>
          <a:prstGeom prst="rect">
            <a:avLst/>
          </a:prstGeom>
          <a:solidFill>
            <a:srgbClr val="C00000">
              <a:alpha val="3882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Slide Number Placeholder 42">
            <a:extLst>
              <a:ext uri="{FF2B5EF4-FFF2-40B4-BE49-F238E27FC236}">
                <a16:creationId xmlns:a16="http://schemas.microsoft.com/office/drawing/2014/main" id="{28A23C8B-3175-25FB-454C-31FC7472D41F}"/>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81</a:t>
            </a:fld>
            <a:endParaRPr lang="en-US" dirty="0"/>
          </a:p>
        </p:txBody>
      </p:sp>
    </p:spTree>
    <p:extLst>
      <p:ext uri="{BB962C8B-B14F-4D97-AF65-F5344CB8AC3E}">
        <p14:creationId xmlns:p14="http://schemas.microsoft.com/office/powerpoint/2010/main" val="9312522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dissolve">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nodeType="clickEffect">
                                  <p:stCondLst>
                                    <p:cond delay="0"/>
                                  </p:stCondLst>
                                  <p:childTnLst>
                                    <p:animEffect transition="out" filter="dissolve">
                                      <p:cBhvr>
                                        <p:cTn id="16" dur="500"/>
                                        <p:tgtEl>
                                          <p:spTgt spid="88"/>
                                        </p:tgtEl>
                                      </p:cBhvr>
                                    </p:animEffect>
                                    <p:set>
                                      <p:cBhvr>
                                        <p:cTn id="17" dur="1" fill="hold">
                                          <p:stCondLst>
                                            <p:cond delay="499"/>
                                          </p:stCondLst>
                                        </p:cTn>
                                        <p:tgtEl>
                                          <p:spTgt spid="88"/>
                                        </p:tgtEl>
                                        <p:attrNameLst>
                                          <p:attrName>style.visibility</p:attrName>
                                        </p:attrNameLst>
                                      </p:cBhvr>
                                      <p:to>
                                        <p:strVal val="hidden"/>
                                      </p:to>
                                    </p:set>
                                  </p:childTnLst>
                                </p:cTn>
                              </p:par>
                              <p:par>
                                <p:cTn id="18" presetID="9" presetClass="entr" presetSubtype="0" fill="hold" nodeType="withEffect">
                                  <p:stCondLst>
                                    <p:cond delay="0"/>
                                  </p:stCondLst>
                                  <p:childTnLst>
                                    <p:set>
                                      <p:cBhvr>
                                        <p:cTn id="19" dur="1" fill="hold">
                                          <p:stCondLst>
                                            <p:cond delay="0"/>
                                          </p:stCondLst>
                                        </p:cTn>
                                        <p:tgtEl>
                                          <p:spTgt spid="91"/>
                                        </p:tgtEl>
                                        <p:attrNameLst>
                                          <p:attrName>style.visibility</p:attrName>
                                        </p:attrNameLst>
                                      </p:cBhvr>
                                      <p:to>
                                        <p:strVal val="visible"/>
                                      </p:to>
                                    </p:set>
                                    <p:animEffect transition="in" filter="dissolve">
                                      <p:cBhvr>
                                        <p:cTn id="20" dur="500"/>
                                        <p:tgtEl>
                                          <p:spTgt spid="91"/>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3C00F5-E010-3621-839F-5E0CD1437F61}"/>
              </a:ext>
            </a:extLst>
          </p:cNvPr>
          <p:cNvSpPr>
            <a:spLocks noGrp="1"/>
          </p:cNvSpPr>
          <p:nvPr>
            <p:ph type="title"/>
          </p:nvPr>
        </p:nvSpPr>
        <p:spPr>
          <a:xfrm>
            <a:off x="735045" y="298553"/>
            <a:ext cx="10515600" cy="894622"/>
          </a:xfrm>
        </p:spPr>
        <p:txBody>
          <a:bodyPr>
            <a:normAutofit/>
          </a:bodyPr>
          <a:lstStyle/>
          <a:p>
            <a:r>
              <a:rPr lang="en-US" dirty="0" err="1"/>
              <a:t>Canais</a:t>
            </a:r>
            <a:r>
              <a:rPr lang="en-US" dirty="0"/>
              <a:t> </a:t>
            </a:r>
            <a:r>
              <a:rPr lang="en-US" dirty="0" err="1"/>
              <a:t>físicos</a:t>
            </a:r>
            <a:r>
              <a:rPr lang="en-US" dirty="0"/>
              <a:t> de </a:t>
            </a:r>
            <a:r>
              <a:rPr lang="en-US" i="1" dirty="0"/>
              <a:t>downlink</a:t>
            </a:r>
            <a:endParaRPr lang="en-US" dirty="0"/>
          </a:p>
        </p:txBody>
      </p:sp>
      <p:sp>
        <p:nvSpPr>
          <p:cNvPr id="79" name="Content Placeholder 2">
            <a:extLst>
              <a:ext uri="{FF2B5EF4-FFF2-40B4-BE49-F238E27FC236}">
                <a16:creationId xmlns:a16="http://schemas.microsoft.com/office/drawing/2014/main" id="{09F4954F-7430-D772-A01F-55E3B3AFB60B}"/>
              </a:ext>
            </a:extLst>
          </p:cNvPr>
          <p:cNvSpPr txBox="1">
            <a:spLocks/>
          </p:cNvSpPr>
          <p:nvPr/>
        </p:nvSpPr>
        <p:spPr>
          <a:xfrm>
            <a:off x="4106033" y="3717820"/>
            <a:ext cx="7623447" cy="252292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spcBef>
                <a:spcPts val="600"/>
              </a:spcBef>
              <a:buClr>
                <a:srgbClr val="0E00A3"/>
              </a:buClr>
            </a:pPr>
            <a:r>
              <a:rPr lang="pt-BR" dirty="0" err="1"/>
              <a:t>RBs</a:t>
            </a:r>
            <a:r>
              <a:rPr lang="pt-BR" dirty="0"/>
              <a:t> de </a:t>
            </a:r>
            <a:r>
              <a:rPr lang="pt-BR" i="1" dirty="0" err="1"/>
              <a:t>downlink</a:t>
            </a:r>
            <a:r>
              <a:rPr lang="pt-BR" dirty="0"/>
              <a:t> são transmitidos da estação base para os dispositivos</a:t>
            </a:r>
            <a:r>
              <a:rPr lang="en-US" dirty="0"/>
              <a:t> </a:t>
            </a:r>
          </a:p>
          <a:p>
            <a:pPr>
              <a:lnSpc>
                <a:spcPct val="100000"/>
              </a:lnSpc>
              <a:spcBef>
                <a:spcPts val="600"/>
              </a:spcBef>
              <a:buClr>
                <a:srgbClr val="0E00A3"/>
              </a:buClr>
            </a:pPr>
            <a:r>
              <a:rPr lang="pt-BR" dirty="0"/>
              <a:t>três canais físicos de </a:t>
            </a:r>
            <a:r>
              <a:rPr lang="pt-BR" i="1" dirty="0" err="1"/>
              <a:t>downlink</a:t>
            </a:r>
            <a:r>
              <a:rPr lang="pt-BR" dirty="0"/>
              <a:t> de 5G</a:t>
            </a:r>
            <a:r>
              <a:rPr lang="en-US" dirty="0"/>
              <a:t>:</a:t>
            </a:r>
          </a:p>
          <a:p>
            <a:pPr lvl="1">
              <a:lnSpc>
                <a:spcPct val="100000"/>
              </a:lnSpc>
              <a:spcBef>
                <a:spcPts val="600"/>
              </a:spcBef>
              <a:buClr>
                <a:srgbClr val="0E00A3"/>
              </a:buClr>
            </a:pPr>
            <a:r>
              <a:rPr lang="en-US" dirty="0">
                <a:effectLst/>
                <a:ea typeface="Aptos" panose="020B0004020202020204" pitchFamily="34" charset="0"/>
                <a:cs typeface="Times New Roman" panose="02020603050405020304" pitchFamily="18" charset="0"/>
              </a:rPr>
              <a:t>Physical Downlink Shared Channel (PDSCH)</a:t>
            </a:r>
          </a:p>
          <a:p>
            <a:pPr lvl="1">
              <a:lnSpc>
                <a:spcPct val="100000"/>
              </a:lnSpc>
              <a:spcBef>
                <a:spcPts val="600"/>
              </a:spcBef>
              <a:buClr>
                <a:srgbClr val="0E00A3"/>
              </a:buClr>
            </a:pPr>
            <a:r>
              <a:rPr lang="en-US" dirty="0">
                <a:effectLst/>
                <a:ea typeface="Aptos" panose="020B0004020202020204" pitchFamily="34" charset="0"/>
                <a:cs typeface="Times New Roman" panose="02020603050405020304" pitchFamily="18" charset="0"/>
              </a:rPr>
              <a:t>Physical Downlink Control Channel (PDCCH)</a:t>
            </a:r>
          </a:p>
          <a:p>
            <a:pPr lvl="1">
              <a:lnSpc>
                <a:spcPct val="100000"/>
              </a:lnSpc>
              <a:spcBef>
                <a:spcPts val="600"/>
              </a:spcBef>
              <a:buClr>
                <a:srgbClr val="0E00A3"/>
              </a:buClr>
            </a:pPr>
            <a:r>
              <a:rPr lang="en-US" dirty="0">
                <a:effectLst/>
                <a:ea typeface="Aptos" panose="020B0004020202020204" pitchFamily="34" charset="0"/>
                <a:cs typeface="Times New Roman" panose="02020603050405020304" pitchFamily="18" charset="0"/>
              </a:rPr>
              <a:t>Physical Broadcast Channel (PBCH)</a:t>
            </a:r>
          </a:p>
          <a:p>
            <a:pPr marL="130175" indent="0">
              <a:spcBef>
                <a:spcPts val="0"/>
              </a:spcBef>
              <a:buNone/>
            </a:pPr>
            <a:endParaRPr lang="en-US" sz="1800" dirty="0"/>
          </a:p>
          <a:p>
            <a:pPr marL="130175" indent="0">
              <a:buNone/>
            </a:pPr>
            <a:endParaRPr lang="en-US" dirty="0"/>
          </a:p>
        </p:txBody>
      </p:sp>
      <p:grpSp>
        <p:nvGrpSpPr>
          <p:cNvPr id="78" name="Group 77">
            <a:extLst>
              <a:ext uri="{FF2B5EF4-FFF2-40B4-BE49-F238E27FC236}">
                <a16:creationId xmlns:a16="http://schemas.microsoft.com/office/drawing/2014/main" id="{04F69F74-5079-6721-1524-3CE78CD89AEC}"/>
              </a:ext>
            </a:extLst>
          </p:cNvPr>
          <p:cNvGrpSpPr/>
          <p:nvPr/>
        </p:nvGrpSpPr>
        <p:grpSpPr>
          <a:xfrm>
            <a:off x="1384727" y="1494366"/>
            <a:ext cx="973822" cy="1221948"/>
            <a:chOff x="5301528" y="1880843"/>
            <a:chExt cx="2420678" cy="2493196"/>
          </a:xfrm>
        </p:grpSpPr>
        <p:pic>
          <p:nvPicPr>
            <p:cNvPr id="73" name="Picture 72" descr="A blue and black background&#10;&#10;Description automatically generated">
              <a:extLst>
                <a:ext uri="{FF2B5EF4-FFF2-40B4-BE49-F238E27FC236}">
                  <a16:creationId xmlns:a16="http://schemas.microsoft.com/office/drawing/2014/main" id="{6F310D37-7319-3466-4554-A28C0430CBEA}"/>
                </a:ext>
              </a:extLst>
            </p:cNvPr>
            <p:cNvPicPr>
              <a:picLocks noChangeAspect="1"/>
            </p:cNvPicPr>
            <p:nvPr/>
          </p:nvPicPr>
          <p:blipFill>
            <a:blip r:embed="rId2"/>
            <a:stretch>
              <a:fillRect/>
            </a:stretch>
          </p:blipFill>
          <p:spPr>
            <a:xfrm>
              <a:off x="5301528" y="1880843"/>
              <a:ext cx="567405" cy="1185371"/>
            </a:xfrm>
            <a:prstGeom prst="rect">
              <a:avLst/>
            </a:prstGeom>
          </p:spPr>
        </p:pic>
        <p:pic>
          <p:nvPicPr>
            <p:cNvPr id="76" name="Picture 75" descr="A black background with a black square&#10;&#10;Description automatically generated with medium confidence">
              <a:extLst>
                <a:ext uri="{FF2B5EF4-FFF2-40B4-BE49-F238E27FC236}">
                  <a16:creationId xmlns:a16="http://schemas.microsoft.com/office/drawing/2014/main" id="{7873134F-35A4-E792-C80A-3EE8DF8D54E8}"/>
                </a:ext>
              </a:extLst>
            </p:cNvPr>
            <p:cNvPicPr>
              <a:picLocks noChangeAspect="1"/>
            </p:cNvPicPr>
            <p:nvPr/>
          </p:nvPicPr>
          <p:blipFill>
            <a:blip r:embed="rId3"/>
            <a:stretch>
              <a:fillRect/>
            </a:stretch>
          </p:blipFill>
          <p:spPr>
            <a:xfrm>
              <a:off x="5819717" y="1935639"/>
              <a:ext cx="1409700" cy="2438400"/>
            </a:xfrm>
            <a:prstGeom prst="rect">
              <a:avLst/>
            </a:prstGeom>
          </p:spPr>
        </p:pic>
        <p:pic>
          <p:nvPicPr>
            <p:cNvPr id="77" name="Picture 76" descr="A blue and black background&#10;&#10;Description automatically generated">
              <a:extLst>
                <a:ext uri="{FF2B5EF4-FFF2-40B4-BE49-F238E27FC236}">
                  <a16:creationId xmlns:a16="http://schemas.microsoft.com/office/drawing/2014/main" id="{FEAB1AB7-68B4-9FD0-E3BD-860D81A2D4B5}"/>
                </a:ext>
              </a:extLst>
            </p:cNvPr>
            <p:cNvPicPr>
              <a:picLocks noChangeAspect="1"/>
            </p:cNvPicPr>
            <p:nvPr/>
          </p:nvPicPr>
          <p:blipFill>
            <a:blip r:embed="rId2"/>
            <a:stretch>
              <a:fillRect/>
            </a:stretch>
          </p:blipFill>
          <p:spPr>
            <a:xfrm rot="10800000">
              <a:off x="7154801" y="1880843"/>
              <a:ext cx="567405" cy="1185371"/>
            </a:xfrm>
            <a:prstGeom prst="rect">
              <a:avLst/>
            </a:prstGeom>
          </p:spPr>
        </p:pic>
      </p:grpSp>
      <p:sp>
        <p:nvSpPr>
          <p:cNvPr id="80" name="Down Arrow 79">
            <a:extLst>
              <a:ext uri="{FF2B5EF4-FFF2-40B4-BE49-F238E27FC236}">
                <a16:creationId xmlns:a16="http://schemas.microsoft.com/office/drawing/2014/main" id="{06D1563B-E2C1-7DBE-29B2-3EB3E72F29AE}"/>
              </a:ext>
            </a:extLst>
          </p:cNvPr>
          <p:cNvSpPr/>
          <p:nvPr/>
        </p:nvSpPr>
        <p:spPr>
          <a:xfrm>
            <a:off x="1390814" y="2962950"/>
            <a:ext cx="566548" cy="2147814"/>
          </a:xfrm>
          <a:prstGeom prst="downArrow">
            <a:avLst/>
          </a:prstGeom>
          <a:gradFill>
            <a:gsLst>
              <a:gs pos="0">
                <a:schemeClr val="bg1"/>
              </a:gs>
              <a:gs pos="35000">
                <a:srgbClr val="C00000"/>
              </a:gs>
              <a:gs pos="100000">
                <a:srgbClr val="C00000"/>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1" name="Group 356">
            <a:extLst>
              <a:ext uri="{FF2B5EF4-FFF2-40B4-BE49-F238E27FC236}">
                <a16:creationId xmlns:a16="http://schemas.microsoft.com/office/drawing/2014/main" id="{EF283623-1EFA-487F-064D-E79B3589F120}"/>
              </a:ext>
            </a:extLst>
          </p:cNvPr>
          <p:cNvGrpSpPr>
            <a:grpSpLocks/>
          </p:cNvGrpSpPr>
          <p:nvPr/>
        </p:nvGrpSpPr>
        <p:grpSpPr bwMode="auto">
          <a:xfrm>
            <a:off x="940345" y="5099629"/>
            <a:ext cx="241300" cy="304824"/>
            <a:chOff x="313" y="1497"/>
            <a:chExt cx="1152" cy="1014"/>
          </a:xfrm>
        </p:grpSpPr>
        <p:pic>
          <p:nvPicPr>
            <p:cNvPr id="82" name="Picture 354" descr="laptop_stylized_small">
              <a:extLst>
                <a:ext uri="{FF2B5EF4-FFF2-40B4-BE49-F238E27FC236}">
                  <a16:creationId xmlns:a16="http://schemas.microsoft.com/office/drawing/2014/main" id="{F19F249C-A2A4-BF3D-BB9B-7C86894105A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3" name="Picture 355" descr="antenna_stylized">
              <a:extLst>
                <a:ext uri="{FF2B5EF4-FFF2-40B4-BE49-F238E27FC236}">
                  <a16:creationId xmlns:a16="http://schemas.microsoft.com/office/drawing/2014/main" id="{4F3DAF28-5ACB-E268-BF59-BD0DE1CE8D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4" name="Group 403">
            <a:extLst>
              <a:ext uri="{FF2B5EF4-FFF2-40B4-BE49-F238E27FC236}">
                <a16:creationId xmlns:a16="http://schemas.microsoft.com/office/drawing/2014/main" id="{7637C99F-F693-B54D-D703-A3EB353965E4}"/>
              </a:ext>
            </a:extLst>
          </p:cNvPr>
          <p:cNvGrpSpPr>
            <a:grpSpLocks/>
          </p:cNvGrpSpPr>
          <p:nvPr/>
        </p:nvGrpSpPr>
        <p:grpSpPr bwMode="auto">
          <a:xfrm>
            <a:off x="1001013" y="5517216"/>
            <a:ext cx="353723" cy="385900"/>
            <a:chOff x="2751" y="1851"/>
            <a:chExt cx="462" cy="478"/>
          </a:xfrm>
        </p:grpSpPr>
        <p:pic>
          <p:nvPicPr>
            <p:cNvPr id="85" name="Picture 364" descr="iphone_stylized_small">
              <a:extLst>
                <a:ext uri="{FF2B5EF4-FFF2-40B4-BE49-F238E27FC236}">
                  <a16:creationId xmlns:a16="http://schemas.microsoft.com/office/drawing/2014/main" id="{073FD289-0549-81AE-683C-6D253451C1D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6" name="Picture 402" descr="antenna_radiation_stylized">
              <a:extLst>
                <a:ext uri="{FF2B5EF4-FFF2-40B4-BE49-F238E27FC236}">
                  <a16:creationId xmlns:a16="http://schemas.microsoft.com/office/drawing/2014/main" id="{5F0A31C1-0936-EF7C-B806-6319C6374EB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7" name="Group 356">
            <a:extLst>
              <a:ext uri="{FF2B5EF4-FFF2-40B4-BE49-F238E27FC236}">
                <a16:creationId xmlns:a16="http://schemas.microsoft.com/office/drawing/2014/main" id="{AF177296-6126-3217-0F0D-1BC387EC550C}"/>
              </a:ext>
            </a:extLst>
          </p:cNvPr>
          <p:cNvGrpSpPr>
            <a:grpSpLocks/>
          </p:cNvGrpSpPr>
          <p:nvPr/>
        </p:nvGrpSpPr>
        <p:grpSpPr bwMode="auto">
          <a:xfrm>
            <a:off x="1503788" y="5753265"/>
            <a:ext cx="241300" cy="304824"/>
            <a:chOff x="313" y="1497"/>
            <a:chExt cx="1152" cy="1014"/>
          </a:xfrm>
        </p:grpSpPr>
        <p:pic>
          <p:nvPicPr>
            <p:cNvPr id="88" name="Picture 354" descr="laptop_stylized_small">
              <a:extLst>
                <a:ext uri="{FF2B5EF4-FFF2-40B4-BE49-F238E27FC236}">
                  <a16:creationId xmlns:a16="http://schemas.microsoft.com/office/drawing/2014/main" id="{D5683355-FD2A-A194-56D0-9F5A478DC0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9" name="Picture 355" descr="antenna_stylized">
              <a:extLst>
                <a:ext uri="{FF2B5EF4-FFF2-40B4-BE49-F238E27FC236}">
                  <a16:creationId xmlns:a16="http://schemas.microsoft.com/office/drawing/2014/main" id="{420113AF-ED34-C2C8-4860-B69CD680F2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0" name="Group 356">
            <a:extLst>
              <a:ext uri="{FF2B5EF4-FFF2-40B4-BE49-F238E27FC236}">
                <a16:creationId xmlns:a16="http://schemas.microsoft.com/office/drawing/2014/main" id="{386AC9FC-BDC2-AC8F-B219-F26C989D7C27}"/>
              </a:ext>
            </a:extLst>
          </p:cNvPr>
          <p:cNvGrpSpPr>
            <a:grpSpLocks/>
          </p:cNvGrpSpPr>
          <p:nvPr/>
        </p:nvGrpSpPr>
        <p:grpSpPr bwMode="auto">
          <a:xfrm>
            <a:off x="1624438" y="5182899"/>
            <a:ext cx="241300" cy="304824"/>
            <a:chOff x="313" y="1497"/>
            <a:chExt cx="1152" cy="1014"/>
          </a:xfrm>
        </p:grpSpPr>
        <p:pic>
          <p:nvPicPr>
            <p:cNvPr id="91" name="Picture 354" descr="laptop_stylized_small">
              <a:extLst>
                <a:ext uri="{FF2B5EF4-FFF2-40B4-BE49-F238E27FC236}">
                  <a16:creationId xmlns:a16="http://schemas.microsoft.com/office/drawing/2014/main" id="{818CE97E-4828-4028-A57D-A97F0CDA95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2" name="Picture 355" descr="antenna_stylized">
              <a:extLst>
                <a:ext uri="{FF2B5EF4-FFF2-40B4-BE49-F238E27FC236}">
                  <a16:creationId xmlns:a16="http://schemas.microsoft.com/office/drawing/2014/main" id="{DE863309-4769-ED35-0ED2-06F7CA257DF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3" name="Group 403">
            <a:extLst>
              <a:ext uri="{FF2B5EF4-FFF2-40B4-BE49-F238E27FC236}">
                <a16:creationId xmlns:a16="http://schemas.microsoft.com/office/drawing/2014/main" id="{424FEBCF-C299-4554-C805-FA0754CFA84C}"/>
              </a:ext>
            </a:extLst>
          </p:cNvPr>
          <p:cNvGrpSpPr>
            <a:grpSpLocks/>
          </p:cNvGrpSpPr>
          <p:nvPr/>
        </p:nvGrpSpPr>
        <p:grpSpPr bwMode="auto">
          <a:xfrm>
            <a:off x="1951038" y="5413071"/>
            <a:ext cx="353723" cy="385900"/>
            <a:chOff x="2751" y="1851"/>
            <a:chExt cx="462" cy="478"/>
          </a:xfrm>
        </p:grpSpPr>
        <p:pic>
          <p:nvPicPr>
            <p:cNvPr id="94" name="Picture 364" descr="iphone_stylized_small">
              <a:extLst>
                <a:ext uri="{FF2B5EF4-FFF2-40B4-BE49-F238E27FC236}">
                  <a16:creationId xmlns:a16="http://schemas.microsoft.com/office/drawing/2014/main" id="{8202FD0E-90EB-7AB3-727E-6DD406FD021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5" name="Picture 402" descr="antenna_radiation_stylized">
              <a:extLst>
                <a:ext uri="{FF2B5EF4-FFF2-40B4-BE49-F238E27FC236}">
                  <a16:creationId xmlns:a16="http://schemas.microsoft.com/office/drawing/2014/main" id="{9F64B043-22E9-42CE-E757-8CF25208530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6" name="Group 95">
            <a:extLst>
              <a:ext uri="{FF2B5EF4-FFF2-40B4-BE49-F238E27FC236}">
                <a16:creationId xmlns:a16="http://schemas.microsoft.com/office/drawing/2014/main" id="{88D31AE5-AFBC-BA17-3172-D48ABBCEA7CA}"/>
              </a:ext>
            </a:extLst>
          </p:cNvPr>
          <p:cNvGrpSpPr/>
          <p:nvPr/>
        </p:nvGrpSpPr>
        <p:grpSpPr>
          <a:xfrm flipH="1">
            <a:off x="1951038" y="5940248"/>
            <a:ext cx="614963" cy="219499"/>
            <a:chOff x="8493165" y="2029804"/>
            <a:chExt cx="849312" cy="226109"/>
          </a:xfrm>
        </p:grpSpPr>
        <p:pic>
          <p:nvPicPr>
            <p:cNvPr id="97" name="Picture 603" descr="car_icon_small">
              <a:extLst>
                <a:ext uri="{FF2B5EF4-FFF2-40B4-BE49-F238E27FC236}">
                  <a16:creationId xmlns:a16="http://schemas.microsoft.com/office/drawing/2014/main" id="{831FBC45-CC4A-311A-23B4-C9E04FE25B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017" descr="antenna_stylized">
              <a:extLst>
                <a:ext uri="{FF2B5EF4-FFF2-40B4-BE49-F238E27FC236}">
                  <a16:creationId xmlns:a16="http://schemas.microsoft.com/office/drawing/2014/main" id="{65ABBB4C-DDA6-DA7B-5AA8-15647AFB3EC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9" name="Group 403">
            <a:extLst>
              <a:ext uri="{FF2B5EF4-FFF2-40B4-BE49-F238E27FC236}">
                <a16:creationId xmlns:a16="http://schemas.microsoft.com/office/drawing/2014/main" id="{E5BE3956-F8F8-79D0-7FB2-FBBCC5EE8413}"/>
              </a:ext>
            </a:extLst>
          </p:cNvPr>
          <p:cNvGrpSpPr>
            <a:grpSpLocks/>
          </p:cNvGrpSpPr>
          <p:nvPr/>
        </p:nvGrpSpPr>
        <p:grpSpPr bwMode="auto">
          <a:xfrm>
            <a:off x="2588818" y="5612538"/>
            <a:ext cx="353723" cy="385900"/>
            <a:chOff x="2751" y="1851"/>
            <a:chExt cx="462" cy="478"/>
          </a:xfrm>
        </p:grpSpPr>
        <p:pic>
          <p:nvPicPr>
            <p:cNvPr id="100" name="Picture 364" descr="iphone_stylized_small">
              <a:extLst>
                <a:ext uri="{FF2B5EF4-FFF2-40B4-BE49-F238E27FC236}">
                  <a16:creationId xmlns:a16="http://schemas.microsoft.com/office/drawing/2014/main" id="{592222DE-2AE5-5DAA-7A59-322FB817B19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1" name="Picture 402" descr="antenna_radiation_stylized">
              <a:extLst>
                <a:ext uri="{FF2B5EF4-FFF2-40B4-BE49-F238E27FC236}">
                  <a16:creationId xmlns:a16="http://schemas.microsoft.com/office/drawing/2014/main" id="{A165F4A5-0876-E472-CAAF-29093EF727F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02" name="Group 356">
            <a:extLst>
              <a:ext uri="{FF2B5EF4-FFF2-40B4-BE49-F238E27FC236}">
                <a16:creationId xmlns:a16="http://schemas.microsoft.com/office/drawing/2014/main" id="{3EEC2F79-8172-DBBE-A90B-9BE94B732B56}"/>
              </a:ext>
            </a:extLst>
          </p:cNvPr>
          <p:cNvGrpSpPr>
            <a:grpSpLocks/>
          </p:cNvGrpSpPr>
          <p:nvPr/>
        </p:nvGrpSpPr>
        <p:grpSpPr bwMode="auto">
          <a:xfrm>
            <a:off x="3084747" y="5252041"/>
            <a:ext cx="241300" cy="304824"/>
            <a:chOff x="313" y="1497"/>
            <a:chExt cx="1152" cy="1014"/>
          </a:xfrm>
        </p:grpSpPr>
        <p:pic>
          <p:nvPicPr>
            <p:cNvPr id="103" name="Picture 354" descr="laptop_stylized_small">
              <a:extLst>
                <a:ext uri="{FF2B5EF4-FFF2-40B4-BE49-F238E27FC236}">
                  <a16:creationId xmlns:a16="http://schemas.microsoft.com/office/drawing/2014/main" id="{289B8BB2-55BD-3D8C-EEE9-34E7C43F4D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 name="Picture 355" descr="antenna_stylized">
              <a:extLst>
                <a:ext uri="{FF2B5EF4-FFF2-40B4-BE49-F238E27FC236}">
                  <a16:creationId xmlns:a16="http://schemas.microsoft.com/office/drawing/2014/main" id="{C5FC0798-F31B-3BC6-9A95-BBD8A97DDD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05" name="TextBox 104">
            <a:extLst>
              <a:ext uri="{FF2B5EF4-FFF2-40B4-BE49-F238E27FC236}">
                <a16:creationId xmlns:a16="http://schemas.microsoft.com/office/drawing/2014/main" id="{CBAE3A71-B283-1EF5-7454-0CF578AEE48A}"/>
              </a:ext>
            </a:extLst>
          </p:cNvPr>
          <p:cNvSpPr txBox="1"/>
          <p:nvPr/>
        </p:nvSpPr>
        <p:spPr>
          <a:xfrm>
            <a:off x="1967996" y="2126042"/>
            <a:ext cx="1387624" cy="369332"/>
          </a:xfrm>
          <a:prstGeom prst="rect">
            <a:avLst/>
          </a:prstGeom>
          <a:noFill/>
        </p:spPr>
        <p:txBody>
          <a:bodyPr wrap="none" rtlCol="0">
            <a:spAutoFit/>
          </a:bodyPr>
          <a:lstStyle/>
          <a:p>
            <a:r>
              <a:rPr lang="en-US" dirty="0" err="1"/>
              <a:t>Estação</a:t>
            </a:r>
            <a:r>
              <a:rPr lang="en-US" dirty="0"/>
              <a:t> base</a:t>
            </a:r>
          </a:p>
        </p:txBody>
      </p:sp>
      <p:pic>
        <p:nvPicPr>
          <p:cNvPr id="46" name="Picture 45">
            <a:extLst>
              <a:ext uri="{FF2B5EF4-FFF2-40B4-BE49-F238E27FC236}">
                <a16:creationId xmlns:a16="http://schemas.microsoft.com/office/drawing/2014/main" id="{C0863C59-82C2-B435-56BB-4E18B4C11ABD}"/>
              </a:ext>
            </a:extLst>
          </p:cNvPr>
          <p:cNvPicPr>
            <a:picLocks noChangeAspect="1"/>
          </p:cNvPicPr>
          <p:nvPr/>
        </p:nvPicPr>
        <p:blipFill>
          <a:blip r:embed="rId10"/>
          <a:stretch>
            <a:fillRect/>
          </a:stretch>
        </p:blipFill>
        <p:spPr>
          <a:xfrm>
            <a:off x="2079074" y="3259141"/>
            <a:ext cx="349786" cy="346863"/>
          </a:xfrm>
          <a:prstGeom prst="rect">
            <a:avLst/>
          </a:prstGeom>
        </p:spPr>
      </p:pic>
      <p:pic>
        <p:nvPicPr>
          <p:cNvPr id="47" name="Picture 46">
            <a:extLst>
              <a:ext uri="{FF2B5EF4-FFF2-40B4-BE49-F238E27FC236}">
                <a16:creationId xmlns:a16="http://schemas.microsoft.com/office/drawing/2014/main" id="{C20C2C96-B395-F7AD-8891-7CE5B52CDE15}"/>
              </a:ext>
            </a:extLst>
          </p:cNvPr>
          <p:cNvPicPr>
            <a:picLocks noChangeAspect="1"/>
          </p:cNvPicPr>
          <p:nvPr/>
        </p:nvPicPr>
        <p:blipFill>
          <a:blip r:embed="rId10"/>
          <a:stretch>
            <a:fillRect/>
          </a:stretch>
        </p:blipFill>
        <p:spPr>
          <a:xfrm>
            <a:off x="2072825" y="3682544"/>
            <a:ext cx="349786" cy="346863"/>
          </a:xfrm>
          <a:prstGeom prst="rect">
            <a:avLst/>
          </a:prstGeom>
        </p:spPr>
      </p:pic>
      <p:pic>
        <p:nvPicPr>
          <p:cNvPr id="48" name="Picture 47">
            <a:extLst>
              <a:ext uri="{FF2B5EF4-FFF2-40B4-BE49-F238E27FC236}">
                <a16:creationId xmlns:a16="http://schemas.microsoft.com/office/drawing/2014/main" id="{48F3B5B3-2524-0D28-0F85-2AEC183CFF8B}"/>
              </a:ext>
            </a:extLst>
          </p:cNvPr>
          <p:cNvPicPr>
            <a:picLocks noChangeAspect="1"/>
          </p:cNvPicPr>
          <p:nvPr/>
        </p:nvPicPr>
        <p:blipFill>
          <a:blip r:embed="rId10"/>
          <a:stretch>
            <a:fillRect/>
          </a:stretch>
        </p:blipFill>
        <p:spPr>
          <a:xfrm>
            <a:off x="2072926" y="4116219"/>
            <a:ext cx="349786" cy="346863"/>
          </a:xfrm>
          <a:prstGeom prst="rect">
            <a:avLst/>
          </a:prstGeom>
        </p:spPr>
      </p:pic>
      <p:pic>
        <p:nvPicPr>
          <p:cNvPr id="49" name="Picture 48">
            <a:extLst>
              <a:ext uri="{FF2B5EF4-FFF2-40B4-BE49-F238E27FC236}">
                <a16:creationId xmlns:a16="http://schemas.microsoft.com/office/drawing/2014/main" id="{6C4C3042-10F1-7BFC-FF39-9DF1FCB27164}"/>
              </a:ext>
            </a:extLst>
          </p:cNvPr>
          <p:cNvPicPr>
            <a:picLocks noChangeAspect="1"/>
          </p:cNvPicPr>
          <p:nvPr/>
        </p:nvPicPr>
        <p:blipFill>
          <a:blip r:embed="rId10"/>
          <a:stretch>
            <a:fillRect/>
          </a:stretch>
        </p:blipFill>
        <p:spPr>
          <a:xfrm>
            <a:off x="2073027" y="4540369"/>
            <a:ext cx="349786" cy="346863"/>
          </a:xfrm>
          <a:prstGeom prst="rect">
            <a:avLst/>
          </a:prstGeom>
        </p:spPr>
      </p:pic>
      <p:cxnSp>
        <p:nvCxnSpPr>
          <p:cNvPr id="52" name="Straight Connector 51">
            <a:extLst>
              <a:ext uri="{FF2B5EF4-FFF2-40B4-BE49-F238E27FC236}">
                <a16:creationId xmlns:a16="http://schemas.microsoft.com/office/drawing/2014/main" id="{B1BE9AE9-5648-9BC2-C3B5-B58BDA5B2395}"/>
              </a:ext>
            </a:extLst>
          </p:cNvPr>
          <p:cNvCxnSpPr>
            <a:cxnSpLocks/>
          </p:cNvCxnSpPr>
          <p:nvPr/>
        </p:nvCxnSpPr>
        <p:spPr>
          <a:xfrm>
            <a:off x="1619383" y="2906316"/>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EC9943AB-C03A-E7AD-D3B1-00AB0B8AA781}"/>
              </a:ext>
            </a:extLst>
          </p:cNvPr>
          <p:cNvCxnSpPr>
            <a:cxnSpLocks/>
          </p:cNvCxnSpPr>
          <p:nvPr/>
        </p:nvCxnSpPr>
        <p:spPr>
          <a:xfrm>
            <a:off x="1716525" y="2913412"/>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9BA0EDCC-9714-C33E-511F-AEF3F5C51103}"/>
              </a:ext>
            </a:extLst>
          </p:cNvPr>
          <p:cNvGrpSpPr/>
          <p:nvPr/>
        </p:nvGrpSpPr>
        <p:grpSpPr>
          <a:xfrm>
            <a:off x="4094350" y="1249668"/>
            <a:ext cx="7459378" cy="1972939"/>
            <a:chOff x="4483304" y="1671156"/>
            <a:chExt cx="7459378" cy="1972939"/>
          </a:xfrm>
        </p:grpSpPr>
        <p:sp>
          <p:nvSpPr>
            <p:cNvPr id="58" name="TextBox 57">
              <a:extLst>
                <a:ext uri="{FF2B5EF4-FFF2-40B4-BE49-F238E27FC236}">
                  <a16:creationId xmlns:a16="http://schemas.microsoft.com/office/drawing/2014/main" id="{BA3F7EE9-676A-0BE0-E277-C617BA0B3B7B}"/>
                </a:ext>
              </a:extLst>
            </p:cNvPr>
            <p:cNvSpPr txBox="1"/>
            <p:nvPr/>
          </p:nvSpPr>
          <p:spPr>
            <a:xfrm>
              <a:off x="4664827" y="2070804"/>
              <a:ext cx="6934431" cy="1569660"/>
            </a:xfrm>
            <a:prstGeom prst="rect">
              <a:avLst/>
            </a:prstGeom>
            <a:noFill/>
          </p:spPr>
          <p:txBody>
            <a:bodyPr wrap="square" rtlCol="0">
              <a:spAutoFit/>
            </a:bodyPr>
            <a:lstStyle/>
            <a:p>
              <a:r>
                <a:rPr lang="pt-BR" sz="2400" dirty="0"/>
                <a:t>conjunto de Blocos de Recursos (</a:t>
              </a:r>
              <a:r>
                <a:rPr lang="pt-BR" sz="2400" dirty="0" err="1"/>
                <a:t>RBs</a:t>
              </a:r>
              <a:r>
                <a:rPr lang="pt-BR" sz="2400" dirty="0"/>
                <a:t>) que transportam tipos semelhantes de dados (</a:t>
              </a:r>
              <a:r>
                <a:rPr lang="pt-BR" sz="2400" dirty="0" err="1"/>
                <a:t>RBs</a:t>
              </a:r>
              <a:r>
                <a:rPr lang="pt-BR" sz="2400" dirty="0"/>
                <a:t> de informações de canal, </a:t>
              </a:r>
              <a:r>
                <a:rPr lang="pt-BR" sz="2400" dirty="0" err="1"/>
                <a:t>RBs</a:t>
              </a:r>
              <a:r>
                <a:rPr lang="pt-BR" sz="2400" dirty="0"/>
                <a:t> de usuário e controle, informações de alocação de RB)</a:t>
              </a:r>
              <a:endParaRPr lang="en-US" sz="2400" dirty="0"/>
            </a:p>
          </p:txBody>
        </p:sp>
        <p:sp>
          <p:nvSpPr>
            <p:cNvPr id="59" name="Rectangle 58">
              <a:extLst>
                <a:ext uri="{FF2B5EF4-FFF2-40B4-BE49-F238E27FC236}">
                  <a16:creationId xmlns:a16="http://schemas.microsoft.com/office/drawing/2014/main" id="{9A301461-8195-4609-E879-4387B9B021EC}"/>
                </a:ext>
              </a:extLst>
            </p:cNvPr>
            <p:cNvSpPr/>
            <p:nvPr/>
          </p:nvSpPr>
          <p:spPr>
            <a:xfrm>
              <a:off x="4483304" y="1938227"/>
              <a:ext cx="7459378" cy="1705868"/>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546FF996-BCF8-B97C-79DA-0318F0DC22A2}"/>
                </a:ext>
              </a:extLst>
            </p:cNvPr>
            <p:cNvSpPr txBox="1"/>
            <p:nvPr/>
          </p:nvSpPr>
          <p:spPr>
            <a:xfrm>
              <a:off x="4707942" y="1671156"/>
              <a:ext cx="1823191" cy="523220"/>
            </a:xfrm>
            <a:prstGeom prst="rect">
              <a:avLst/>
            </a:prstGeom>
            <a:solidFill>
              <a:schemeClr val="bg1"/>
            </a:solidFill>
          </p:spPr>
          <p:txBody>
            <a:bodyPr wrap="none" rtlCol="0">
              <a:spAutoFit/>
            </a:bodyPr>
            <a:lstStyle/>
            <a:p>
              <a:r>
                <a:rPr lang="en-US" sz="2800" dirty="0">
                  <a:solidFill>
                    <a:srgbClr val="C00000"/>
                  </a:solidFill>
                </a:rPr>
                <a:t>Canal </a:t>
              </a:r>
              <a:r>
                <a:rPr lang="en-US" sz="2800" dirty="0" err="1">
                  <a:solidFill>
                    <a:srgbClr val="C00000"/>
                  </a:solidFill>
                </a:rPr>
                <a:t>físico</a:t>
              </a:r>
              <a:endParaRPr lang="en-US" sz="2800" dirty="0">
                <a:solidFill>
                  <a:srgbClr val="C00000"/>
                </a:solidFill>
              </a:endParaRPr>
            </a:p>
          </p:txBody>
        </p:sp>
      </p:grpSp>
      <p:sp>
        <p:nvSpPr>
          <p:cNvPr id="61" name="TextBox 60">
            <a:extLst>
              <a:ext uri="{FF2B5EF4-FFF2-40B4-BE49-F238E27FC236}">
                <a16:creationId xmlns:a16="http://schemas.microsoft.com/office/drawing/2014/main" id="{596FDFE6-3A67-0889-510B-8609EF1EA206}"/>
              </a:ext>
            </a:extLst>
          </p:cNvPr>
          <p:cNvSpPr txBox="1"/>
          <p:nvPr/>
        </p:nvSpPr>
        <p:spPr>
          <a:xfrm rot="16200000">
            <a:off x="1883102" y="2729433"/>
            <a:ext cx="497252" cy="584775"/>
          </a:xfrm>
          <a:prstGeom prst="rect">
            <a:avLst/>
          </a:prstGeom>
          <a:noFill/>
        </p:spPr>
        <p:txBody>
          <a:bodyPr wrap="none" rtlCol="0">
            <a:spAutoFit/>
          </a:bodyPr>
          <a:lstStyle/>
          <a:p>
            <a:r>
              <a:rPr lang="en-US" sz="3200" dirty="0"/>
              <a:t>...</a:t>
            </a:r>
          </a:p>
        </p:txBody>
      </p:sp>
      <p:sp>
        <p:nvSpPr>
          <p:cNvPr id="5" name="Slide Number Placeholder 4">
            <a:extLst>
              <a:ext uri="{FF2B5EF4-FFF2-40B4-BE49-F238E27FC236}">
                <a16:creationId xmlns:a16="http://schemas.microsoft.com/office/drawing/2014/main" id="{BB4C5D09-7A46-60C2-630C-7E3F4F3B0AC5}"/>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82</a:t>
            </a:fld>
            <a:endParaRPr lang="en-US" dirty="0"/>
          </a:p>
        </p:txBody>
      </p:sp>
    </p:spTree>
    <p:extLst>
      <p:ext uri="{BB962C8B-B14F-4D97-AF65-F5344CB8AC3E}">
        <p14:creationId xmlns:p14="http://schemas.microsoft.com/office/powerpoint/2010/main" val="3037131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6E6922-6942-1E7A-C7B2-9FB611F73A8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E9C8D74-4596-34D3-E932-95EABE0B5096}"/>
              </a:ext>
            </a:extLst>
          </p:cNvPr>
          <p:cNvSpPr>
            <a:spLocks noGrp="1"/>
          </p:cNvSpPr>
          <p:nvPr>
            <p:ph type="title"/>
          </p:nvPr>
        </p:nvSpPr>
        <p:spPr>
          <a:xfrm>
            <a:off x="735045" y="298553"/>
            <a:ext cx="10515600" cy="894622"/>
          </a:xfrm>
        </p:spPr>
        <p:txBody>
          <a:bodyPr>
            <a:normAutofit/>
          </a:bodyPr>
          <a:lstStyle/>
          <a:p>
            <a:r>
              <a:rPr lang="en-US" dirty="0" err="1"/>
              <a:t>Canais</a:t>
            </a:r>
            <a:r>
              <a:rPr lang="en-US" dirty="0"/>
              <a:t> </a:t>
            </a:r>
            <a:r>
              <a:rPr lang="en-US" dirty="0" err="1"/>
              <a:t>físicos</a:t>
            </a:r>
            <a:r>
              <a:rPr lang="en-US" dirty="0"/>
              <a:t> de </a:t>
            </a:r>
            <a:r>
              <a:rPr lang="en-US" i="1" dirty="0"/>
              <a:t>uplink</a:t>
            </a:r>
            <a:endParaRPr lang="en-US" dirty="0"/>
          </a:p>
        </p:txBody>
      </p:sp>
      <p:sp>
        <p:nvSpPr>
          <p:cNvPr id="79" name="Content Placeholder 2">
            <a:extLst>
              <a:ext uri="{FF2B5EF4-FFF2-40B4-BE49-F238E27FC236}">
                <a16:creationId xmlns:a16="http://schemas.microsoft.com/office/drawing/2014/main" id="{8A4140C4-9119-D24F-157C-F57737CD4546}"/>
              </a:ext>
            </a:extLst>
          </p:cNvPr>
          <p:cNvSpPr txBox="1">
            <a:spLocks/>
          </p:cNvSpPr>
          <p:nvPr/>
        </p:nvSpPr>
        <p:spPr>
          <a:xfrm>
            <a:off x="4106033" y="3717820"/>
            <a:ext cx="7754663" cy="252292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spcBef>
                <a:spcPts val="600"/>
              </a:spcBef>
              <a:buClr>
                <a:srgbClr val="0E00A3"/>
              </a:buClr>
            </a:pPr>
            <a:r>
              <a:rPr lang="pt-BR" dirty="0" err="1"/>
              <a:t>RBs</a:t>
            </a:r>
            <a:r>
              <a:rPr lang="pt-BR" dirty="0"/>
              <a:t> de </a:t>
            </a:r>
            <a:r>
              <a:rPr lang="pt-BR" i="1" dirty="0" err="1"/>
              <a:t>uplink</a:t>
            </a:r>
            <a:r>
              <a:rPr lang="pt-BR" dirty="0"/>
              <a:t> transmitidos de dispositivos para a estação base</a:t>
            </a:r>
            <a:endParaRPr lang="en-US" dirty="0"/>
          </a:p>
          <a:p>
            <a:pPr>
              <a:lnSpc>
                <a:spcPct val="100000"/>
              </a:lnSpc>
              <a:spcBef>
                <a:spcPts val="600"/>
              </a:spcBef>
              <a:buClr>
                <a:srgbClr val="0E00A3"/>
              </a:buClr>
            </a:pPr>
            <a:r>
              <a:rPr lang="pt-BR" dirty="0"/>
              <a:t>três canais físicos de </a:t>
            </a:r>
            <a:r>
              <a:rPr lang="pt-BR" i="1" dirty="0" err="1"/>
              <a:t>uplink</a:t>
            </a:r>
            <a:r>
              <a:rPr lang="pt-BR" dirty="0"/>
              <a:t> de 5G</a:t>
            </a:r>
            <a:r>
              <a:rPr lang="en-US" dirty="0"/>
              <a:t>:</a:t>
            </a:r>
          </a:p>
          <a:p>
            <a:pPr lvl="1">
              <a:lnSpc>
                <a:spcPct val="100000"/>
              </a:lnSpc>
              <a:spcBef>
                <a:spcPts val="600"/>
              </a:spcBef>
              <a:buClr>
                <a:srgbClr val="0E00A3"/>
              </a:buClr>
            </a:pPr>
            <a:r>
              <a:rPr lang="en-US" dirty="0">
                <a:effectLst/>
                <a:ea typeface="Aptos" panose="020B0004020202020204" pitchFamily="34" charset="0"/>
                <a:cs typeface="Times New Roman" panose="02020603050405020304" pitchFamily="18" charset="0"/>
              </a:rPr>
              <a:t>Physical Uplink Shared Channel (PUSCH) </a:t>
            </a:r>
            <a:endParaRPr lang="en-US" dirty="0">
              <a:ea typeface="Aptos" panose="020B0004020202020204" pitchFamily="34" charset="0"/>
              <a:cs typeface="Times New Roman" panose="02020603050405020304" pitchFamily="18" charset="0"/>
            </a:endParaRPr>
          </a:p>
          <a:p>
            <a:pPr lvl="1">
              <a:lnSpc>
                <a:spcPct val="100000"/>
              </a:lnSpc>
              <a:spcBef>
                <a:spcPts val="600"/>
              </a:spcBef>
              <a:buClr>
                <a:srgbClr val="0E00A3"/>
              </a:buClr>
            </a:pPr>
            <a:r>
              <a:rPr lang="en-US" dirty="0">
                <a:effectLst/>
                <a:ea typeface="Aptos" panose="020B0004020202020204" pitchFamily="34" charset="0"/>
                <a:cs typeface="Times New Roman" panose="02020603050405020304" pitchFamily="18" charset="0"/>
              </a:rPr>
              <a:t>Physical Random-Access Channel (PRACH)</a:t>
            </a:r>
          </a:p>
          <a:p>
            <a:pPr lvl="1">
              <a:lnSpc>
                <a:spcPct val="100000"/>
              </a:lnSpc>
              <a:spcBef>
                <a:spcPts val="600"/>
              </a:spcBef>
              <a:buClr>
                <a:srgbClr val="0E00A3"/>
              </a:buClr>
            </a:pPr>
            <a:r>
              <a:rPr lang="en-US" dirty="0">
                <a:effectLst/>
                <a:ea typeface="Aptos" panose="020B0004020202020204" pitchFamily="34" charset="0"/>
                <a:cs typeface="Times New Roman" panose="02020603050405020304" pitchFamily="18" charset="0"/>
              </a:rPr>
              <a:t>Physical Uplink Control Channel (PUCCH) </a:t>
            </a:r>
            <a:endParaRPr lang="en-US" sz="1800" dirty="0"/>
          </a:p>
          <a:p>
            <a:pPr marL="130175" indent="0">
              <a:buNone/>
            </a:pPr>
            <a:endParaRPr lang="en-US" dirty="0"/>
          </a:p>
        </p:txBody>
      </p:sp>
      <p:grpSp>
        <p:nvGrpSpPr>
          <p:cNvPr id="78" name="Group 77">
            <a:extLst>
              <a:ext uri="{FF2B5EF4-FFF2-40B4-BE49-F238E27FC236}">
                <a16:creationId xmlns:a16="http://schemas.microsoft.com/office/drawing/2014/main" id="{D922DE5F-1E3A-09F4-6EFD-5D86720C2461}"/>
              </a:ext>
            </a:extLst>
          </p:cNvPr>
          <p:cNvGrpSpPr/>
          <p:nvPr/>
        </p:nvGrpSpPr>
        <p:grpSpPr>
          <a:xfrm>
            <a:off x="1384727" y="1494366"/>
            <a:ext cx="973822" cy="1221948"/>
            <a:chOff x="5301528" y="1880843"/>
            <a:chExt cx="2420678" cy="2493196"/>
          </a:xfrm>
        </p:grpSpPr>
        <p:pic>
          <p:nvPicPr>
            <p:cNvPr id="73" name="Picture 72" descr="A blue and black background&#10;&#10;Description automatically generated">
              <a:extLst>
                <a:ext uri="{FF2B5EF4-FFF2-40B4-BE49-F238E27FC236}">
                  <a16:creationId xmlns:a16="http://schemas.microsoft.com/office/drawing/2014/main" id="{C312CADC-BF87-A5B7-38C4-ED2BEE92B9DA}"/>
                </a:ext>
              </a:extLst>
            </p:cNvPr>
            <p:cNvPicPr>
              <a:picLocks noChangeAspect="1"/>
            </p:cNvPicPr>
            <p:nvPr/>
          </p:nvPicPr>
          <p:blipFill>
            <a:blip r:embed="rId2"/>
            <a:stretch>
              <a:fillRect/>
            </a:stretch>
          </p:blipFill>
          <p:spPr>
            <a:xfrm>
              <a:off x="5301528" y="1880843"/>
              <a:ext cx="567405" cy="1185371"/>
            </a:xfrm>
            <a:prstGeom prst="rect">
              <a:avLst/>
            </a:prstGeom>
          </p:spPr>
        </p:pic>
        <p:pic>
          <p:nvPicPr>
            <p:cNvPr id="76" name="Picture 75" descr="A black background with a black square&#10;&#10;Description automatically generated with medium confidence">
              <a:extLst>
                <a:ext uri="{FF2B5EF4-FFF2-40B4-BE49-F238E27FC236}">
                  <a16:creationId xmlns:a16="http://schemas.microsoft.com/office/drawing/2014/main" id="{78A903AA-CBA7-8173-8A70-D87813125B50}"/>
                </a:ext>
              </a:extLst>
            </p:cNvPr>
            <p:cNvPicPr>
              <a:picLocks noChangeAspect="1"/>
            </p:cNvPicPr>
            <p:nvPr/>
          </p:nvPicPr>
          <p:blipFill>
            <a:blip r:embed="rId3"/>
            <a:stretch>
              <a:fillRect/>
            </a:stretch>
          </p:blipFill>
          <p:spPr>
            <a:xfrm>
              <a:off x="5819717" y="1935639"/>
              <a:ext cx="1409700" cy="2438400"/>
            </a:xfrm>
            <a:prstGeom prst="rect">
              <a:avLst/>
            </a:prstGeom>
          </p:spPr>
        </p:pic>
        <p:pic>
          <p:nvPicPr>
            <p:cNvPr id="77" name="Picture 76" descr="A blue and black background&#10;&#10;Description automatically generated">
              <a:extLst>
                <a:ext uri="{FF2B5EF4-FFF2-40B4-BE49-F238E27FC236}">
                  <a16:creationId xmlns:a16="http://schemas.microsoft.com/office/drawing/2014/main" id="{4A97B267-2D49-9CD3-AEB8-760B27BF0E30}"/>
                </a:ext>
              </a:extLst>
            </p:cNvPr>
            <p:cNvPicPr>
              <a:picLocks noChangeAspect="1"/>
            </p:cNvPicPr>
            <p:nvPr/>
          </p:nvPicPr>
          <p:blipFill>
            <a:blip r:embed="rId2"/>
            <a:stretch>
              <a:fillRect/>
            </a:stretch>
          </p:blipFill>
          <p:spPr>
            <a:xfrm rot="10800000">
              <a:off x="7154801" y="1880843"/>
              <a:ext cx="567405" cy="1185371"/>
            </a:xfrm>
            <a:prstGeom prst="rect">
              <a:avLst/>
            </a:prstGeom>
          </p:spPr>
        </p:pic>
      </p:grpSp>
      <p:grpSp>
        <p:nvGrpSpPr>
          <p:cNvPr id="81" name="Group 356">
            <a:extLst>
              <a:ext uri="{FF2B5EF4-FFF2-40B4-BE49-F238E27FC236}">
                <a16:creationId xmlns:a16="http://schemas.microsoft.com/office/drawing/2014/main" id="{98491501-F313-F1CC-B6B2-EBFAEBE8AFCC}"/>
              </a:ext>
            </a:extLst>
          </p:cNvPr>
          <p:cNvGrpSpPr>
            <a:grpSpLocks/>
          </p:cNvGrpSpPr>
          <p:nvPr/>
        </p:nvGrpSpPr>
        <p:grpSpPr bwMode="auto">
          <a:xfrm>
            <a:off x="940345" y="5099629"/>
            <a:ext cx="241300" cy="304824"/>
            <a:chOff x="313" y="1497"/>
            <a:chExt cx="1152" cy="1014"/>
          </a:xfrm>
        </p:grpSpPr>
        <p:pic>
          <p:nvPicPr>
            <p:cNvPr id="82" name="Picture 354" descr="laptop_stylized_small">
              <a:extLst>
                <a:ext uri="{FF2B5EF4-FFF2-40B4-BE49-F238E27FC236}">
                  <a16:creationId xmlns:a16="http://schemas.microsoft.com/office/drawing/2014/main" id="{B7E7E170-D9EB-0F96-9529-7761FE1991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3" name="Picture 355" descr="antenna_stylized">
              <a:extLst>
                <a:ext uri="{FF2B5EF4-FFF2-40B4-BE49-F238E27FC236}">
                  <a16:creationId xmlns:a16="http://schemas.microsoft.com/office/drawing/2014/main" id="{5F9ED544-52D0-70B5-0A08-8B1597795AB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4" name="Group 403">
            <a:extLst>
              <a:ext uri="{FF2B5EF4-FFF2-40B4-BE49-F238E27FC236}">
                <a16:creationId xmlns:a16="http://schemas.microsoft.com/office/drawing/2014/main" id="{5F0ED3A3-275C-4B03-9E1C-C95D224D1B9E}"/>
              </a:ext>
            </a:extLst>
          </p:cNvPr>
          <p:cNvGrpSpPr>
            <a:grpSpLocks/>
          </p:cNvGrpSpPr>
          <p:nvPr/>
        </p:nvGrpSpPr>
        <p:grpSpPr bwMode="auto">
          <a:xfrm>
            <a:off x="1001013" y="5517216"/>
            <a:ext cx="353723" cy="385900"/>
            <a:chOff x="2751" y="1851"/>
            <a:chExt cx="462" cy="478"/>
          </a:xfrm>
        </p:grpSpPr>
        <p:pic>
          <p:nvPicPr>
            <p:cNvPr id="85" name="Picture 364" descr="iphone_stylized_small">
              <a:extLst>
                <a:ext uri="{FF2B5EF4-FFF2-40B4-BE49-F238E27FC236}">
                  <a16:creationId xmlns:a16="http://schemas.microsoft.com/office/drawing/2014/main" id="{D2811341-D731-A3B0-03D0-1AD8770310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6" name="Picture 402" descr="antenna_radiation_stylized">
              <a:extLst>
                <a:ext uri="{FF2B5EF4-FFF2-40B4-BE49-F238E27FC236}">
                  <a16:creationId xmlns:a16="http://schemas.microsoft.com/office/drawing/2014/main" id="{608B3DE4-46CA-275C-7F5F-F17F75D10E2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7" name="Group 356">
            <a:extLst>
              <a:ext uri="{FF2B5EF4-FFF2-40B4-BE49-F238E27FC236}">
                <a16:creationId xmlns:a16="http://schemas.microsoft.com/office/drawing/2014/main" id="{5498D00B-B588-CAAB-3CC6-E2C500DDF33C}"/>
              </a:ext>
            </a:extLst>
          </p:cNvPr>
          <p:cNvGrpSpPr>
            <a:grpSpLocks/>
          </p:cNvGrpSpPr>
          <p:nvPr/>
        </p:nvGrpSpPr>
        <p:grpSpPr bwMode="auto">
          <a:xfrm>
            <a:off x="1503788" y="5753265"/>
            <a:ext cx="241300" cy="304824"/>
            <a:chOff x="313" y="1497"/>
            <a:chExt cx="1152" cy="1014"/>
          </a:xfrm>
        </p:grpSpPr>
        <p:pic>
          <p:nvPicPr>
            <p:cNvPr id="88" name="Picture 354" descr="laptop_stylized_small">
              <a:extLst>
                <a:ext uri="{FF2B5EF4-FFF2-40B4-BE49-F238E27FC236}">
                  <a16:creationId xmlns:a16="http://schemas.microsoft.com/office/drawing/2014/main" id="{31C7717F-250B-8D95-2B14-FF30A851E5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9" name="Picture 355" descr="antenna_stylized">
              <a:extLst>
                <a:ext uri="{FF2B5EF4-FFF2-40B4-BE49-F238E27FC236}">
                  <a16:creationId xmlns:a16="http://schemas.microsoft.com/office/drawing/2014/main" id="{BE415883-7ED9-2A08-3301-164D0823BAD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0" name="Group 356">
            <a:extLst>
              <a:ext uri="{FF2B5EF4-FFF2-40B4-BE49-F238E27FC236}">
                <a16:creationId xmlns:a16="http://schemas.microsoft.com/office/drawing/2014/main" id="{B94A7CE2-D2F4-A1FF-7C54-C19CD87AC169}"/>
              </a:ext>
            </a:extLst>
          </p:cNvPr>
          <p:cNvGrpSpPr>
            <a:grpSpLocks/>
          </p:cNvGrpSpPr>
          <p:nvPr/>
        </p:nvGrpSpPr>
        <p:grpSpPr bwMode="auto">
          <a:xfrm>
            <a:off x="1624438" y="5182899"/>
            <a:ext cx="241300" cy="304824"/>
            <a:chOff x="313" y="1497"/>
            <a:chExt cx="1152" cy="1014"/>
          </a:xfrm>
        </p:grpSpPr>
        <p:pic>
          <p:nvPicPr>
            <p:cNvPr id="91" name="Picture 354" descr="laptop_stylized_small">
              <a:extLst>
                <a:ext uri="{FF2B5EF4-FFF2-40B4-BE49-F238E27FC236}">
                  <a16:creationId xmlns:a16="http://schemas.microsoft.com/office/drawing/2014/main" id="{E482A6E1-0772-0F13-2687-5D50812DE09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2" name="Picture 355" descr="antenna_stylized">
              <a:extLst>
                <a:ext uri="{FF2B5EF4-FFF2-40B4-BE49-F238E27FC236}">
                  <a16:creationId xmlns:a16="http://schemas.microsoft.com/office/drawing/2014/main" id="{2519A2FF-96F2-7542-A09B-936DDAD1589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3" name="Group 403">
            <a:extLst>
              <a:ext uri="{FF2B5EF4-FFF2-40B4-BE49-F238E27FC236}">
                <a16:creationId xmlns:a16="http://schemas.microsoft.com/office/drawing/2014/main" id="{9741CCC7-2681-DDA8-3345-DD73BB606609}"/>
              </a:ext>
            </a:extLst>
          </p:cNvPr>
          <p:cNvGrpSpPr>
            <a:grpSpLocks/>
          </p:cNvGrpSpPr>
          <p:nvPr/>
        </p:nvGrpSpPr>
        <p:grpSpPr bwMode="auto">
          <a:xfrm>
            <a:off x="1951038" y="5413071"/>
            <a:ext cx="353723" cy="385900"/>
            <a:chOff x="2751" y="1851"/>
            <a:chExt cx="462" cy="478"/>
          </a:xfrm>
        </p:grpSpPr>
        <p:pic>
          <p:nvPicPr>
            <p:cNvPr id="94" name="Picture 364" descr="iphone_stylized_small">
              <a:extLst>
                <a:ext uri="{FF2B5EF4-FFF2-40B4-BE49-F238E27FC236}">
                  <a16:creationId xmlns:a16="http://schemas.microsoft.com/office/drawing/2014/main" id="{098A6425-F235-64A4-10B5-E08180DF76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5" name="Picture 402" descr="antenna_radiation_stylized">
              <a:extLst>
                <a:ext uri="{FF2B5EF4-FFF2-40B4-BE49-F238E27FC236}">
                  <a16:creationId xmlns:a16="http://schemas.microsoft.com/office/drawing/2014/main" id="{1F4594D3-BD1F-4CAE-2AB8-95CBEFC1432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6" name="Group 95">
            <a:extLst>
              <a:ext uri="{FF2B5EF4-FFF2-40B4-BE49-F238E27FC236}">
                <a16:creationId xmlns:a16="http://schemas.microsoft.com/office/drawing/2014/main" id="{C54B6D32-31F7-74BC-9C8A-78A30F532A6E}"/>
              </a:ext>
            </a:extLst>
          </p:cNvPr>
          <p:cNvGrpSpPr/>
          <p:nvPr/>
        </p:nvGrpSpPr>
        <p:grpSpPr>
          <a:xfrm flipH="1">
            <a:off x="1951038" y="5940248"/>
            <a:ext cx="614963" cy="219499"/>
            <a:chOff x="8493165" y="2029804"/>
            <a:chExt cx="849312" cy="226109"/>
          </a:xfrm>
        </p:grpSpPr>
        <p:pic>
          <p:nvPicPr>
            <p:cNvPr id="97" name="Picture 603" descr="car_icon_small">
              <a:extLst>
                <a:ext uri="{FF2B5EF4-FFF2-40B4-BE49-F238E27FC236}">
                  <a16:creationId xmlns:a16="http://schemas.microsoft.com/office/drawing/2014/main" id="{65F7CC5F-83FD-CE52-8864-49FC98B911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017" descr="antenna_stylized">
              <a:extLst>
                <a:ext uri="{FF2B5EF4-FFF2-40B4-BE49-F238E27FC236}">
                  <a16:creationId xmlns:a16="http://schemas.microsoft.com/office/drawing/2014/main" id="{1A024E10-35BE-35E3-DBF9-084E42D7D26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9" name="Group 403">
            <a:extLst>
              <a:ext uri="{FF2B5EF4-FFF2-40B4-BE49-F238E27FC236}">
                <a16:creationId xmlns:a16="http://schemas.microsoft.com/office/drawing/2014/main" id="{544BD291-3DF0-7027-8789-DFE2C6AD982A}"/>
              </a:ext>
            </a:extLst>
          </p:cNvPr>
          <p:cNvGrpSpPr>
            <a:grpSpLocks/>
          </p:cNvGrpSpPr>
          <p:nvPr/>
        </p:nvGrpSpPr>
        <p:grpSpPr bwMode="auto">
          <a:xfrm>
            <a:off x="2588818" y="5612538"/>
            <a:ext cx="353723" cy="385900"/>
            <a:chOff x="2751" y="1851"/>
            <a:chExt cx="462" cy="478"/>
          </a:xfrm>
        </p:grpSpPr>
        <p:pic>
          <p:nvPicPr>
            <p:cNvPr id="100" name="Picture 364" descr="iphone_stylized_small">
              <a:extLst>
                <a:ext uri="{FF2B5EF4-FFF2-40B4-BE49-F238E27FC236}">
                  <a16:creationId xmlns:a16="http://schemas.microsoft.com/office/drawing/2014/main" id="{987237F2-B2E9-A846-A9AC-EC8B0A8E22E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1" name="Picture 402" descr="antenna_radiation_stylized">
              <a:extLst>
                <a:ext uri="{FF2B5EF4-FFF2-40B4-BE49-F238E27FC236}">
                  <a16:creationId xmlns:a16="http://schemas.microsoft.com/office/drawing/2014/main" id="{5C294008-1D38-0A94-B2D2-D39BA2D7688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02" name="Group 356">
            <a:extLst>
              <a:ext uri="{FF2B5EF4-FFF2-40B4-BE49-F238E27FC236}">
                <a16:creationId xmlns:a16="http://schemas.microsoft.com/office/drawing/2014/main" id="{8F1479FD-9D1F-E26C-604B-44E9AA55C78D}"/>
              </a:ext>
            </a:extLst>
          </p:cNvPr>
          <p:cNvGrpSpPr>
            <a:grpSpLocks/>
          </p:cNvGrpSpPr>
          <p:nvPr/>
        </p:nvGrpSpPr>
        <p:grpSpPr bwMode="auto">
          <a:xfrm>
            <a:off x="3084747" y="5252041"/>
            <a:ext cx="241300" cy="304824"/>
            <a:chOff x="313" y="1497"/>
            <a:chExt cx="1152" cy="1014"/>
          </a:xfrm>
        </p:grpSpPr>
        <p:pic>
          <p:nvPicPr>
            <p:cNvPr id="103" name="Picture 354" descr="laptop_stylized_small">
              <a:extLst>
                <a:ext uri="{FF2B5EF4-FFF2-40B4-BE49-F238E27FC236}">
                  <a16:creationId xmlns:a16="http://schemas.microsoft.com/office/drawing/2014/main" id="{B7A0BDCD-57EE-FB66-19AA-F54C1E72308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 name="Picture 355" descr="antenna_stylized">
              <a:extLst>
                <a:ext uri="{FF2B5EF4-FFF2-40B4-BE49-F238E27FC236}">
                  <a16:creationId xmlns:a16="http://schemas.microsoft.com/office/drawing/2014/main" id="{5519DB10-F00C-8F19-1548-526017065E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5" name="Group 4">
            <a:extLst>
              <a:ext uri="{FF2B5EF4-FFF2-40B4-BE49-F238E27FC236}">
                <a16:creationId xmlns:a16="http://schemas.microsoft.com/office/drawing/2014/main" id="{23D40423-33BA-4E05-745E-F6EA3391E2C9}"/>
              </a:ext>
            </a:extLst>
          </p:cNvPr>
          <p:cNvGrpSpPr/>
          <p:nvPr/>
        </p:nvGrpSpPr>
        <p:grpSpPr>
          <a:xfrm>
            <a:off x="2072825" y="3039685"/>
            <a:ext cx="356035" cy="1628091"/>
            <a:chOff x="2072825" y="3259141"/>
            <a:chExt cx="356035" cy="1628091"/>
          </a:xfrm>
        </p:grpSpPr>
        <p:pic>
          <p:nvPicPr>
            <p:cNvPr id="46" name="Picture 45">
              <a:extLst>
                <a:ext uri="{FF2B5EF4-FFF2-40B4-BE49-F238E27FC236}">
                  <a16:creationId xmlns:a16="http://schemas.microsoft.com/office/drawing/2014/main" id="{CD4F7A33-9B2C-D31B-351E-23057F59A9D3}"/>
                </a:ext>
              </a:extLst>
            </p:cNvPr>
            <p:cNvPicPr>
              <a:picLocks noChangeAspect="1"/>
            </p:cNvPicPr>
            <p:nvPr/>
          </p:nvPicPr>
          <p:blipFill>
            <a:blip r:embed="rId10"/>
            <a:stretch>
              <a:fillRect/>
            </a:stretch>
          </p:blipFill>
          <p:spPr>
            <a:xfrm>
              <a:off x="2079074" y="3259141"/>
              <a:ext cx="349786" cy="346863"/>
            </a:xfrm>
            <a:prstGeom prst="rect">
              <a:avLst/>
            </a:prstGeom>
          </p:spPr>
        </p:pic>
        <p:pic>
          <p:nvPicPr>
            <p:cNvPr id="47" name="Picture 46">
              <a:extLst>
                <a:ext uri="{FF2B5EF4-FFF2-40B4-BE49-F238E27FC236}">
                  <a16:creationId xmlns:a16="http://schemas.microsoft.com/office/drawing/2014/main" id="{399A1071-D565-C3C6-DB0A-850F0D23EDA8}"/>
                </a:ext>
              </a:extLst>
            </p:cNvPr>
            <p:cNvPicPr>
              <a:picLocks noChangeAspect="1"/>
            </p:cNvPicPr>
            <p:nvPr/>
          </p:nvPicPr>
          <p:blipFill>
            <a:blip r:embed="rId10"/>
            <a:stretch>
              <a:fillRect/>
            </a:stretch>
          </p:blipFill>
          <p:spPr>
            <a:xfrm>
              <a:off x="2072825" y="3682544"/>
              <a:ext cx="349786" cy="346863"/>
            </a:xfrm>
            <a:prstGeom prst="rect">
              <a:avLst/>
            </a:prstGeom>
          </p:spPr>
        </p:pic>
        <p:pic>
          <p:nvPicPr>
            <p:cNvPr id="48" name="Picture 47">
              <a:extLst>
                <a:ext uri="{FF2B5EF4-FFF2-40B4-BE49-F238E27FC236}">
                  <a16:creationId xmlns:a16="http://schemas.microsoft.com/office/drawing/2014/main" id="{C90A7ACF-AA64-1BCC-16AF-7A844280E0EB}"/>
                </a:ext>
              </a:extLst>
            </p:cNvPr>
            <p:cNvPicPr>
              <a:picLocks noChangeAspect="1"/>
            </p:cNvPicPr>
            <p:nvPr/>
          </p:nvPicPr>
          <p:blipFill>
            <a:blip r:embed="rId10"/>
            <a:stretch>
              <a:fillRect/>
            </a:stretch>
          </p:blipFill>
          <p:spPr>
            <a:xfrm>
              <a:off x="2072926" y="4116219"/>
              <a:ext cx="349786" cy="346863"/>
            </a:xfrm>
            <a:prstGeom prst="rect">
              <a:avLst/>
            </a:prstGeom>
          </p:spPr>
        </p:pic>
        <p:pic>
          <p:nvPicPr>
            <p:cNvPr id="49" name="Picture 48">
              <a:extLst>
                <a:ext uri="{FF2B5EF4-FFF2-40B4-BE49-F238E27FC236}">
                  <a16:creationId xmlns:a16="http://schemas.microsoft.com/office/drawing/2014/main" id="{359B6AD0-9A68-FB05-10C0-DD4B5B13425E}"/>
                </a:ext>
              </a:extLst>
            </p:cNvPr>
            <p:cNvPicPr>
              <a:picLocks noChangeAspect="1"/>
            </p:cNvPicPr>
            <p:nvPr/>
          </p:nvPicPr>
          <p:blipFill>
            <a:blip r:embed="rId10"/>
            <a:stretch>
              <a:fillRect/>
            </a:stretch>
          </p:blipFill>
          <p:spPr>
            <a:xfrm>
              <a:off x="2073027" y="4540369"/>
              <a:ext cx="349786" cy="346863"/>
            </a:xfrm>
            <a:prstGeom prst="rect">
              <a:avLst/>
            </a:prstGeom>
          </p:spPr>
        </p:pic>
      </p:grpSp>
      <p:grpSp>
        <p:nvGrpSpPr>
          <p:cNvPr id="4" name="Group 3">
            <a:extLst>
              <a:ext uri="{FF2B5EF4-FFF2-40B4-BE49-F238E27FC236}">
                <a16:creationId xmlns:a16="http://schemas.microsoft.com/office/drawing/2014/main" id="{92B8CFE2-BC8F-EE61-CCF7-058F66E60C37}"/>
              </a:ext>
            </a:extLst>
          </p:cNvPr>
          <p:cNvGrpSpPr/>
          <p:nvPr/>
        </p:nvGrpSpPr>
        <p:grpSpPr>
          <a:xfrm rot="10800000">
            <a:off x="1390814" y="2906316"/>
            <a:ext cx="566548" cy="2204448"/>
            <a:chOff x="1390814" y="2906316"/>
            <a:chExt cx="566548" cy="2204448"/>
          </a:xfrm>
        </p:grpSpPr>
        <p:sp>
          <p:nvSpPr>
            <p:cNvPr id="80" name="Down Arrow 79">
              <a:extLst>
                <a:ext uri="{FF2B5EF4-FFF2-40B4-BE49-F238E27FC236}">
                  <a16:creationId xmlns:a16="http://schemas.microsoft.com/office/drawing/2014/main" id="{0AE674FD-B291-8A38-275E-4431975F5EF8}"/>
                </a:ext>
              </a:extLst>
            </p:cNvPr>
            <p:cNvSpPr/>
            <p:nvPr/>
          </p:nvSpPr>
          <p:spPr>
            <a:xfrm>
              <a:off x="1390814" y="2962950"/>
              <a:ext cx="566548" cy="2147814"/>
            </a:xfrm>
            <a:prstGeom prst="downArrow">
              <a:avLst/>
            </a:prstGeom>
            <a:gradFill>
              <a:gsLst>
                <a:gs pos="0">
                  <a:schemeClr val="bg1"/>
                </a:gs>
                <a:gs pos="35000">
                  <a:srgbClr val="C00000"/>
                </a:gs>
                <a:gs pos="100000">
                  <a:srgbClr val="C00000"/>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2" name="Straight Connector 51">
              <a:extLst>
                <a:ext uri="{FF2B5EF4-FFF2-40B4-BE49-F238E27FC236}">
                  <a16:creationId xmlns:a16="http://schemas.microsoft.com/office/drawing/2014/main" id="{A18791A4-BFD2-0108-D824-F53829D234A8}"/>
                </a:ext>
              </a:extLst>
            </p:cNvPr>
            <p:cNvCxnSpPr>
              <a:cxnSpLocks/>
            </p:cNvCxnSpPr>
            <p:nvPr/>
          </p:nvCxnSpPr>
          <p:spPr>
            <a:xfrm>
              <a:off x="1619383" y="2906316"/>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0DB1313-55CB-443A-C572-6A62B8677D43}"/>
                </a:ext>
              </a:extLst>
            </p:cNvPr>
            <p:cNvCxnSpPr>
              <a:cxnSpLocks/>
            </p:cNvCxnSpPr>
            <p:nvPr/>
          </p:nvCxnSpPr>
          <p:spPr>
            <a:xfrm>
              <a:off x="1716525" y="2913412"/>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0" name="Group 59">
            <a:extLst>
              <a:ext uri="{FF2B5EF4-FFF2-40B4-BE49-F238E27FC236}">
                <a16:creationId xmlns:a16="http://schemas.microsoft.com/office/drawing/2014/main" id="{0D220F1F-853A-AC71-700A-8A646D15646A}"/>
              </a:ext>
            </a:extLst>
          </p:cNvPr>
          <p:cNvGrpSpPr/>
          <p:nvPr/>
        </p:nvGrpSpPr>
        <p:grpSpPr>
          <a:xfrm>
            <a:off x="4094350" y="1249668"/>
            <a:ext cx="7459378" cy="1990824"/>
            <a:chOff x="4483304" y="1671156"/>
            <a:chExt cx="7459378" cy="1990824"/>
          </a:xfrm>
        </p:grpSpPr>
        <p:sp>
          <p:nvSpPr>
            <p:cNvPr id="58" name="TextBox 57">
              <a:extLst>
                <a:ext uri="{FF2B5EF4-FFF2-40B4-BE49-F238E27FC236}">
                  <a16:creationId xmlns:a16="http://schemas.microsoft.com/office/drawing/2014/main" id="{CDF2F7DF-E343-B6AF-7BD5-279F2DBF6429}"/>
                </a:ext>
              </a:extLst>
            </p:cNvPr>
            <p:cNvSpPr txBox="1"/>
            <p:nvPr/>
          </p:nvSpPr>
          <p:spPr>
            <a:xfrm>
              <a:off x="4664827" y="2092320"/>
              <a:ext cx="6934431" cy="1569660"/>
            </a:xfrm>
            <a:prstGeom prst="rect">
              <a:avLst/>
            </a:prstGeom>
            <a:noFill/>
          </p:spPr>
          <p:txBody>
            <a:bodyPr wrap="square" rtlCol="0">
              <a:spAutoFit/>
            </a:bodyPr>
            <a:lstStyle/>
            <a:p>
              <a:r>
                <a:rPr lang="pt-BR" sz="2400" dirty="0"/>
                <a:t>conjunto de </a:t>
              </a:r>
              <a:r>
                <a:rPr lang="pt-BR" sz="2400" dirty="0" err="1"/>
                <a:t>Resource</a:t>
              </a:r>
              <a:r>
                <a:rPr lang="pt-BR" sz="2400" dirty="0"/>
                <a:t> </a:t>
              </a:r>
              <a:r>
                <a:rPr lang="pt-BR" sz="2400" dirty="0" err="1"/>
                <a:t>Blocks</a:t>
              </a:r>
              <a:r>
                <a:rPr lang="pt-BR" sz="2400" dirty="0"/>
                <a:t> (</a:t>
              </a:r>
              <a:r>
                <a:rPr lang="pt-BR" sz="2400" dirty="0" err="1"/>
                <a:t>RBs</a:t>
              </a:r>
              <a:r>
                <a:rPr lang="pt-BR" sz="2400" dirty="0"/>
                <a:t>) que transportam tipos semelhantes de dados (</a:t>
              </a:r>
              <a:r>
                <a:rPr lang="pt-BR" sz="2400" dirty="0" err="1"/>
                <a:t>RBs</a:t>
              </a:r>
              <a:r>
                <a:rPr lang="pt-BR" sz="2400" dirty="0"/>
                <a:t> de informações de canal de rádio, </a:t>
              </a:r>
              <a:r>
                <a:rPr lang="pt-BR" sz="2400" dirty="0" err="1"/>
                <a:t>RBs</a:t>
              </a:r>
              <a:r>
                <a:rPr lang="pt-BR" sz="2400" dirty="0"/>
                <a:t> de usuário e controle, informações de alocação de RB)</a:t>
              </a:r>
              <a:endParaRPr lang="en-US" sz="2400" dirty="0"/>
            </a:p>
          </p:txBody>
        </p:sp>
        <p:sp>
          <p:nvSpPr>
            <p:cNvPr id="59" name="Rectangle 58">
              <a:extLst>
                <a:ext uri="{FF2B5EF4-FFF2-40B4-BE49-F238E27FC236}">
                  <a16:creationId xmlns:a16="http://schemas.microsoft.com/office/drawing/2014/main" id="{5F415611-4B02-E99E-86AD-73E3479579BC}"/>
                </a:ext>
              </a:extLst>
            </p:cNvPr>
            <p:cNvSpPr/>
            <p:nvPr/>
          </p:nvSpPr>
          <p:spPr>
            <a:xfrm>
              <a:off x="4483304" y="1938227"/>
              <a:ext cx="7459378" cy="1705868"/>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4F94659F-7D97-EB80-FA0D-610B729E669F}"/>
                </a:ext>
              </a:extLst>
            </p:cNvPr>
            <p:cNvSpPr txBox="1"/>
            <p:nvPr/>
          </p:nvSpPr>
          <p:spPr>
            <a:xfrm>
              <a:off x="4707942" y="1671156"/>
              <a:ext cx="1823191" cy="523220"/>
            </a:xfrm>
            <a:prstGeom prst="rect">
              <a:avLst/>
            </a:prstGeom>
            <a:solidFill>
              <a:schemeClr val="bg1"/>
            </a:solidFill>
          </p:spPr>
          <p:txBody>
            <a:bodyPr wrap="none" rtlCol="0">
              <a:spAutoFit/>
            </a:bodyPr>
            <a:lstStyle/>
            <a:p>
              <a:r>
                <a:rPr lang="en-US" sz="2800" dirty="0">
                  <a:solidFill>
                    <a:srgbClr val="C00000"/>
                  </a:solidFill>
                </a:rPr>
                <a:t>Canal </a:t>
              </a:r>
              <a:r>
                <a:rPr lang="en-US" sz="2800" dirty="0" err="1">
                  <a:solidFill>
                    <a:srgbClr val="C00000"/>
                  </a:solidFill>
                </a:rPr>
                <a:t>físico</a:t>
              </a:r>
              <a:endParaRPr lang="en-US" sz="2800" dirty="0">
                <a:solidFill>
                  <a:srgbClr val="C00000"/>
                </a:solidFill>
              </a:endParaRPr>
            </a:p>
          </p:txBody>
        </p:sp>
      </p:grpSp>
      <p:sp>
        <p:nvSpPr>
          <p:cNvPr id="61" name="TextBox 60">
            <a:extLst>
              <a:ext uri="{FF2B5EF4-FFF2-40B4-BE49-F238E27FC236}">
                <a16:creationId xmlns:a16="http://schemas.microsoft.com/office/drawing/2014/main" id="{F85B9C9F-961B-0037-DB4B-374792268D2F}"/>
              </a:ext>
            </a:extLst>
          </p:cNvPr>
          <p:cNvSpPr txBox="1"/>
          <p:nvPr/>
        </p:nvSpPr>
        <p:spPr>
          <a:xfrm rot="16200000">
            <a:off x="1901956" y="4621802"/>
            <a:ext cx="497252" cy="584775"/>
          </a:xfrm>
          <a:prstGeom prst="rect">
            <a:avLst/>
          </a:prstGeom>
          <a:noFill/>
        </p:spPr>
        <p:txBody>
          <a:bodyPr wrap="none" rtlCol="0">
            <a:spAutoFit/>
          </a:bodyPr>
          <a:lstStyle/>
          <a:p>
            <a:r>
              <a:rPr lang="en-US" sz="3200" dirty="0"/>
              <a:t>...</a:t>
            </a:r>
          </a:p>
        </p:txBody>
      </p:sp>
      <p:sp>
        <p:nvSpPr>
          <p:cNvPr id="7" name="Slide Number Placeholder 6">
            <a:extLst>
              <a:ext uri="{FF2B5EF4-FFF2-40B4-BE49-F238E27FC236}">
                <a16:creationId xmlns:a16="http://schemas.microsoft.com/office/drawing/2014/main" id="{59544591-7446-5E3A-5628-8EEF9AE8E45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83</a:t>
            </a:fld>
            <a:endParaRPr lang="en-US" dirty="0"/>
          </a:p>
        </p:txBody>
      </p:sp>
      <p:sp>
        <p:nvSpPr>
          <p:cNvPr id="8" name="TextBox 7">
            <a:extLst>
              <a:ext uri="{FF2B5EF4-FFF2-40B4-BE49-F238E27FC236}">
                <a16:creationId xmlns:a16="http://schemas.microsoft.com/office/drawing/2014/main" id="{D2AADC32-3544-ADAD-1486-2B8E7B4A4DFF}"/>
              </a:ext>
            </a:extLst>
          </p:cNvPr>
          <p:cNvSpPr txBox="1"/>
          <p:nvPr/>
        </p:nvSpPr>
        <p:spPr>
          <a:xfrm>
            <a:off x="1967996" y="2126042"/>
            <a:ext cx="1387624" cy="369332"/>
          </a:xfrm>
          <a:prstGeom prst="rect">
            <a:avLst/>
          </a:prstGeom>
          <a:noFill/>
        </p:spPr>
        <p:txBody>
          <a:bodyPr wrap="none" rtlCol="0">
            <a:spAutoFit/>
          </a:bodyPr>
          <a:lstStyle/>
          <a:p>
            <a:r>
              <a:rPr lang="en-US" dirty="0" err="1"/>
              <a:t>Estação</a:t>
            </a:r>
            <a:r>
              <a:rPr lang="en-US" dirty="0"/>
              <a:t> base</a:t>
            </a:r>
          </a:p>
        </p:txBody>
      </p:sp>
    </p:spTree>
    <p:extLst>
      <p:ext uri="{BB962C8B-B14F-4D97-AF65-F5344CB8AC3E}">
        <p14:creationId xmlns:p14="http://schemas.microsoft.com/office/powerpoint/2010/main" val="2370346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0A9AF2-F5A8-30B4-571F-0E6D10E3858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22BF06C-689A-B57C-86A1-BDF5DA21C26B}"/>
              </a:ext>
            </a:extLst>
          </p:cNvPr>
          <p:cNvSpPr>
            <a:spLocks noGrp="1"/>
          </p:cNvSpPr>
          <p:nvPr>
            <p:ph type="title"/>
          </p:nvPr>
        </p:nvSpPr>
        <p:spPr>
          <a:xfrm>
            <a:off x="772589" y="309938"/>
            <a:ext cx="10515600" cy="894622"/>
          </a:xfrm>
        </p:spPr>
        <p:txBody>
          <a:bodyPr>
            <a:normAutofit/>
          </a:bodyPr>
          <a:lstStyle/>
          <a:p>
            <a:r>
              <a:rPr lang="pt-BR" dirty="0"/>
              <a:t>Canais </a:t>
            </a:r>
            <a:r>
              <a:rPr lang="pt-BR" i="1" dirty="0"/>
              <a:t>lógicos</a:t>
            </a:r>
            <a:r>
              <a:rPr lang="pt-BR" dirty="0"/>
              <a:t> de </a:t>
            </a:r>
            <a:r>
              <a:rPr lang="pt-BR" i="1" dirty="0" err="1"/>
              <a:t>uplink</a:t>
            </a:r>
            <a:r>
              <a:rPr lang="pt-BR" dirty="0"/>
              <a:t>/</a:t>
            </a:r>
            <a:r>
              <a:rPr lang="pt-BR" i="1" dirty="0" err="1"/>
              <a:t>downlink</a:t>
            </a:r>
            <a:endParaRPr lang="en-US" i="1" dirty="0"/>
          </a:p>
        </p:txBody>
      </p:sp>
      <p:grpSp>
        <p:nvGrpSpPr>
          <p:cNvPr id="78" name="Group 77">
            <a:extLst>
              <a:ext uri="{FF2B5EF4-FFF2-40B4-BE49-F238E27FC236}">
                <a16:creationId xmlns:a16="http://schemas.microsoft.com/office/drawing/2014/main" id="{F7D532B1-8D23-3551-6251-9F518C16F982}"/>
              </a:ext>
            </a:extLst>
          </p:cNvPr>
          <p:cNvGrpSpPr/>
          <p:nvPr/>
        </p:nvGrpSpPr>
        <p:grpSpPr>
          <a:xfrm>
            <a:off x="1384727" y="1494366"/>
            <a:ext cx="973822" cy="1221948"/>
            <a:chOff x="5301528" y="1880843"/>
            <a:chExt cx="2420678" cy="2493196"/>
          </a:xfrm>
        </p:grpSpPr>
        <p:pic>
          <p:nvPicPr>
            <p:cNvPr id="73" name="Picture 72" descr="A blue and black background&#10;&#10;Description automatically generated">
              <a:extLst>
                <a:ext uri="{FF2B5EF4-FFF2-40B4-BE49-F238E27FC236}">
                  <a16:creationId xmlns:a16="http://schemas.microsoft.com/office/drawing/2014/main" id="{65C3A0C9-E8FB-014B-D60B-7D3BA6ACD1BF}"/>
                </a:ext>
              </a:extLst>
            </p:cNvPr>
            <p:cNvPicPr>
              <a:picLocks noChangeAspect="1"/>
            </p:cNvPicPr>
            <p:nvPr/>
          </p:nvPicPr>
          <p:blipFill>
            <a:blip r:embed="rId3"/>
            <a:stretch>
              <a:fillRect/>
            </a:stretch>
          </p:blipFill>
          <p:spPr>
            <a:xfrm>
              <a:off x="5301528" y="1880843"/>
              <a:ext cx="567405" cy="1185371"/>
            </a:xfrm>
            <a:prstGeom prst="rect">
              <a:avLst/>
            </a:prstGeom>
          </p:spPr>
        </p:pic>
        <p:pic>
          <p:nvPicPr>
            <p:cNvPr id="76" name="Picture 75" descr="A black background with a black square&#10;&#10;Description automatically generated with medium confidence">
              <a:extLst>
                <a:ext uri="{FF2B5EF4-FFF2-40B4-BE49-F238E27FC236}">
                  <a16:creationId xmlns:a16="http://schemas.microsoft.com/office/drawing/2014/main" id="{5511CA6A-45CA-17F1-2C9E-49C0C2D306DE}"/>
                </a:ext>
              </a:extLst>
            </p:cNvPr>
            <p:cNvPicPr>
              <a:picLocks noChangeAspect="1"/>
            </p:cNvPicPr>
            <p:nvPr/>
          </p:nvPicPr>
          <p:blipFill>
            <a:blip r:embed="rId4"/>
            <a:stretch>
              <a:fillRect/>
            </a:stretch>
          </p:blipFill>
          <p:spPr>
            <a:xfrm>
              <a:off x="5819717" y="1935639"/>
              <a:ext cx="1409700" cy="2438400"/>
            </a:xfrm>
            <a:prstGeom prst="rect">
              <a:avLst/>
            </a:prstGeom>
          </p:spPr>
        </p:pic>
        <p:pic>
          <p:nvPicPr>
            <p:cNvPr id="77" name="Picture 76" descr="A blue and black background&#10;&#10;Description automatically generated">
              <a:extLst>
                <a:ext uri="{FF2B5EF4-FFF2-40B4-BE49-F238E27FC236}">
                  <a16:creationId xmlns:a16="http://schemas.microsoft.com/office/drawing/2014/main" id="{029276CF-BDC6-2275-C3B2-6770C83A9887}"/>
                </a:ext>
              </a:extLst>
            </p:cNvPr>
            <p:cNvPicPr>
              <a:picLocks noChangeAspect="1"/>
            </p:cNvPicPr>
            <p:nvPr/>
          </p:nvPicPr>
          <p:blipFill>
            <a:blip r:embed="rId3"/>
            <a:stretch>
              <a:fillRect/>
            </a:stretch>
          </p:blipFill>
          <p:spPr>
            <a:xfrm rot="10800000">
              <a:off x="7154801" y="1880843"/>
              <a:ext cx="567405" cy="1185371"/>
            </a:xfrm>
            <a:prstGeom prst="rect">
              <a:avLst/>
            </a:prstGeom>
          </p:spPr>
        </p:pic>
      </p:grpSp>
      <p:grpSp>
        <p:nvGrpSpPr>
          <p:cNvPr id="81" name="Group 356">
            <a:extLst>
              <a:ext uri="{FF2B5EF4-FFF2-40B4-BE49-F238E27FC236}">
                <a16:creationId xmlns:a16="http://schemas.microsoft.com/office/drawing/2014/main" id="{0AD70217-9B10-98DD-9104-44DC6E3F0160}"/>
              </a:ext>
            </a:extLst>
          </p:cNvPr>
          <p:cNvGrpSpPr>
            <a:grpSpLocks/>
          </p:cNvGrpSpPr>
          <p:nvPr/>
        </p:nvGrpSpPr>
        <p:grpSpPr bwMode="auto">
          <a:xfrm>
            <a:off x="940345" y="5099629"/>
            <a:ext cx="241300" cy="304824"/>
            <a:chOff x="313" y="1497"/>
            <a:chExt cx="1152" cy="1014"/>
          </a:xfrm>
        </p:grpSpPr>
        <p:pic>
          <p:nvPicPr>
            <p:cNvPr id="82" name="Picture 354" descr="laptop_stylized_small">
              <a:extLst>
                <a:ext uri="{FF2B5EF4-FFF2-40B4-BE49-F238E27FC236}">
                  <a16:creationId xmlns:a16="http://schemas.microsoft.com/office/drawing/2014/main" id="{D3D42EF5-B95F-62C8-494E-5C59690E5F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3" name="Picture 355" descr="antenna_stylized">
              <a:extLst>
                <a:ext uri="{FF2B5EF4-FFF2-40B4-BE49-F238E27FC236}">
                  <a16:creationId xmlns:a16="http://schemas.microsoft.com/office/drawing/2014/main" id="{A799F9A4-7435-B2E2-1727-739F4F561A8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4" name="Group 403">
            <a:extLst>
              <a:ext uri="{FF2B5EF4-FFF2-40B4-BE49-F238E27FC236}">
                <a16:creationId xmlns:a16="http://schemas.microsoft.com/office/drawing/2014/main" id="{89A7A011-35F1-18C3-1E05-526093CB7FBB}"/>
              </a:ext>
            </a:extLst>
          </p:cNvPr>
          <p:cNvGrpSpPr>
            <a:grpSpLocks/>
          </p:cNvGrpSpPr>
          <p:nvPr/>
        </p:nvGrpSpPr>
        <p:grpSpPr bwMode="auto">
          <a:xfrm>
            <a:off x="1001013" y="5517216"/>
            <a:ext cx="353723" cy="385900"/>
            <a:chOff x="2751" y="1851"/>
            <a:chExt cx="462" cy="478"/>
          </a:xfrm>
        </p:grpSpPr>
        <p:pic>
          <p:nvPicPr>
            <p:cNvPr id="85" name="Picture 364" descr="iphone_stylized_small">
              <a:extLst>
                <a:ext uri="{FF2B5EF4-FFF2-40B4-BE49-F238E27FC236}">
                  <a16:creationId xmlns:a16="http://schemas.microsoft.com/office/drawing/2014/main" id="{1B0A3F07-5C2C-7119-4FAB-4D24959E10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6" name="Picture 402" descr="antenna_radiation_stylized">
              <a:extLst>
                <a:ext uri="{FF2B5EF4-FFF2-40B4-BE49-F238E27FC236}">
                  <a16:creationId xmlns:a16="http://schemas.microsoft.com/office/drawing/2014/main" id="{093919D6-D808-0851-87C5-A21AFCE6B58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87" name="Group 356">
            <a:extLst>
              <a:ext uri="{FF2B5EF4-FFF2-40B4-BE49-F238E27FC236}">
                <a16:creationId xmlns:a16="http://schemas.microsoft.com/office/drawing/2014/main" id="{36E957E7-F493-A93E-875B-5FA08230C499}"/>
              </a:ext>
            </a:extLst>
          </p:cNvPr>
          <p:cNvGrpSpPr>
            <a:grpSpLocks/>
          </p:cNvGrpSpPr>
          <p:nvPr/>
        </p:nvGrpSpPr>
        <p:grpSpPr bwMode="auto">
          <a:xfrm>
            <a:off x="1503788" y="5753265"/>
            <a:ext cx="241300" cy="304824"/>
            <a:chOff x="313" y="1497"/>
            <a:chExt cx="1152" cy="1014"/>
          </a:xfrm>
        </p:grpSpPr>
        <p:pic>
          <p:nvPicPr>
            <p:cNvPr id="88" name="Picture 354" descr="laptop_stylized_small">
              <a:extLst>
                <a:ext uri="{FF2B5EF4-FFF2-40B4-BE49-F238E27FC236}">
                  <a16:creationId xmlns:a16="http://schemas.microsoft.com/office/drawing/2014/main" id="{9AE765DE-CB91-897E-95F6-65AE8A9A77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9" name="Picture 355" descr="antenna_stylized">
              <a:extLst>
                <a:ext uri="{FF2B5EF4-FFF2-40B4-BE49-F238E27FC236}">
                  <a16:creationId xmlns:a16="http://schemas.microsoft.com/office/drawing/2014/main" id="{919CD42D-677C-CE83-D7FA-7700DFA212B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0" name="Group 356">
            <a:extLst>
              <a:ext uri="{FF2B5EF4-FFF2-40B4-BE49-F238E27FC236}">
                <a16:creationId xmlns:a16="http://schemas.microsoft.com/office/drawing/2014/main" id="{FB329A7F-71AA-3FA4-5321-EF39FE40F887}"/>
              </a:ext>
            </a:extLst>
          </p:cNvPr>
          <p:cNvGrpSpPr>
            <a:grpSpLocks/>
          </p:cNvGrpSpPr>
          <p:nvPr/>
        </p:nvGrpSpPr>
        <p:grpSpPr bwMode="auto">
          <a:xfrm>
            <a:off x="1624438" y="5182899"/>
            <a:ext cx="241300" cy="304824"/>
            <a:chOff x="313" y="1497"/>
            <a:chExt cx="1152" cy="1014"/>
          </a:xfrm>
        </p:grpSpPr>
        <p:pic>
          <p:nvPicPr>
            <p:cNvPr id="91" name="Picture 354" descr="laptop_stylized_small">
              <a:extLst>
                <a:ext uri="{FF2B5EF4-FFF2-40B4-BE49-F238E27FC236}">
                  <a16:creationId xmlns:a16="http://schemas.microsoft.com/office/drawing/2014/main" id="{C6F78148-E952-1AEB-1706-C8030B0FBF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2" name="Picture 355" descr="antenna_stylized">
              <a:extLst>
                <a:ext uri="{FF2B5EF4-FFF2-40B4-BE49-F238E27FC236}">
                  <a16:creationId xmlns:a16="http://schemas.microsoft.com/office/drawing/2014/main" id="{4F3814B9-8814-916C-F6CF-18695A17FE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3" name="Group 403">
            <a:extLst>
              <a:ext uri="{FF2B5EF4-FFF2-40B4-BE49-F238E27FC236}">
                <a16:creationId xmlns:a16="http://schemas.microsoft.com/office/drawing/2014/main" id="{795EE234-2C21-C5E6-A1CF-989A0807E8F6}"/>
              </a:ext>
            </a:extLst>
          </p:cNvPr>
          <p:cNvGrpSpPr>
            <a:grpSpLocks/>
          </p:cNvGrpSpPr>
          <p:nvPr/>
        </p:nvGrpSpPr>
        <p:grpSpPr bwMode="auto">
          <a:xfrm>
            <a:off x="1951038" y="5413071"/>
            <a:ext cx="353723" cy="385900"/>
            <a:chOff x="2751" y="1851"/>
            <a:chExt cx="462" cy="478"/>
          </a:xfrm>
        </p:grpSpPr>
        <p:pic>
          <p:nvPicPr>
            <p:cNvPr id="94" name="Picture 364" descr="iphone_stylized_small">
              <a:extLst>
                <a:ext uri="{FF2B5EF4-FFF2-40B4-BE49-F238E27FC236}">
                  <a16:creationId xmlns:a16="http://schemas.microsoft.com/office/drawing/2014/main" id="{32CAD090-B917-777A-F13A-C9248804D56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5" name="Picture 402" descr="antenna_radiation_stylized">
              <a:extLst>
                <a:ext uri="{FF2B5EF4-FFF2-40B4-BE49-F238E27FC236}">
                  <a16:creationId xmlns:a16="http://schemas.microsoft.com/office/drawing/2014/main" id="{BF60F6A9-40F4-2D9F-F3E3-9F7566704D6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6" name="Group 95">
            <a:extLst>
              <a:ext uri="{FF2B5EF4-FFF2-40B4-BE49-F238E27FC236}">
                <a16:creationId xmlns:a16="http://schemas.microsoft.com/office/drawing/2014/main" id="{5BDAC968-C0A1-04CD-10F8-AFFFDD4CAEC7}"/>
              </a:ext>
            </a:extLst>
          </p:cNvPr>
          <p:cNvGrpSpPr/>
          <p:nvPr/>
        </p:nvGrpSpPr>
        <p:grpSpPr>
          <a:xfrm flipH="1">
            <a:off x="1951038" y="5940248"/>
            <a:ext cx="614963" cy="219499"/>
            <a:chOff x="8493165" y="2029804"/>
            <a:chExt cx="849312" cy="226109"/>
          </a:xfrm>
        </p:grpSpPr>
        <p:pic>
          <p:nvPicPr>
            <p:cNvPr id="97" name="Picture 603" descr="car_icon_small">
              <a:extLst>
                <a:ext uri="{FF2B5EF4-FFF2-40B4-BE49-F238E27FC236}">
                  <a16:creationId xmlns:a16="http://schemas.microsoft.com/office/drawing/2014/main" id="{DB965743-D412-4A67-7F43-7F97714EE16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017" descr="antenna_stylized">
              <a:extLst>
                <a:ext uri="{FF2B5EF4-FFF2-40B4-BE49-F238E27FC236}">
                  <a16:creationId xmlns:a16="http://schemas.microsoft.com/office/drawing/2014/main" id="{80EDC0DD-ADAD-154D-D49F-35D1942E5F2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9" name="Group 403">
            <a:extLst>
              <a:ext uri="{FF2B5EF4-FFF2-40B4-BE49-F238E27FC236}">
                <a16:creationId xmlns:a16="http://schemas.microsoft.com/office/drawing/2014/main" id="{A81841DE-03A6-CADF-D4BC-4C64D8AA389B}"/>
              </a:ext>
            </a:extLst>
          </p:cNvPr>
          <p:cNvGrpSpPr>
            <a:grpSpLocks/>
          </p:cNvGrpSpPr>
          <p:nvPr/>
        </p:nvGrpSpPr>
        <p:grpSpPr bwMode="auto">
          <a:xfrm>
            <a:off x="2588818" y="5612538"/>
            <a:ext cx="353723" cy="385900"/>
            <a:chOff x="2751" y="1851"/>
            <a:chExt cx="462" cy="478"/>
          </a:xfrm>
        </p:grpSpPr>
        <p:pic>
          <p:nvPicPr>
            <p:cNvPr id="100" name="Picture 364" descr="iphone_stylized_small">
              <a:extLst>
                <a:ext uri="{FF2B5EF4-FFF2-40B4-BE49-F238E27FC236}">
                  <a16:creationId xmlns:a16="http://schemas.microsoft.com/office/drawing/2014/main" id="{71FE310C-48A8-F669-43C2-9F5B85B42FF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1" name="Picture 402" descr="antenna_radiation_stylized">
              <a:extLst>
                <a:ext uri="{FF2B5EF4-FFF2-40B4-BE49-F238E27FC236}">
                  <a16:creationId xmlns:a16="http://schemas.microsoft.com/office/drawing/2014/main" id="{02B21538-3B80-5B5C-D1B5-8A7CDEDB943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02" name="Group 356">
            <a:extLst>
              <a:ext uri="{FF2B5EF4-FFF2-40B4-BE49-F238E27FC236}">
                <a16:creationId xmlns:a16="http://schemas.microsoft.com/office/drawing/2014/main" id="{5FDB3A67-9A92-DA50-05CE-88ABADE2F850}"/>
              </a:ext>
            </a:extLst>
          </p:cNvPr>
          <p:cNvGrpSpPr>
            <a:grpSpLocks/>
          </p:cNvGrpSpPr>
          <p:nvPr/>
        </p:nvGrpSpPr>
        <p:grpSpPr bwMode="auto">
          <a:xfrm>
            <a:off x="3084747" y="5252041"/>
            <a:ext cx="241300" cy="304824"/>
            <a:chOff x="313" y="1497"/>
            <a:chExt cx="1152" cy="1014"/>
          </a:xfrm>
        </p:grpSpPr>
        <p:pic>
          <p:nvPicPr>
            <p:cNvPr id="103" name="Picture 354" descr="laptop_stylized_small">
              <a:extLst>
                <a:ext uri="{FF2B5EF4-FFF2-40B4-BE49-F238E27FC236}">
                  <a16:creationId xmlns:a16="http://schemas.microsoft.com/office/drawing/2014/main" id="{52508D62-802B-2216-6788-D87D84582C7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 name="Picture 355" descr="antenna_stylized">
              <a:extLst>
                <a:ext uri="{FF2B5EF4-FFF2-40B4-BE49-F238E27FC236}">
                  <a16:creationId xmlns:a16="http://schemas.microsoft.com/office/drawing/2014/main" id="{1E997485-1135-7BCC-EB70-107CF664100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0" name="Group 59">
            <a:extLst>
              <a:ext uri="{FF2B5EF4-FFF2-40B4-BE49-F238E27FC236}">
                <a16:creationId xmlns:a16="http://schemas.microsoft.com/office/drawing/2014/main" id="{1A659DB6-4DA8-2A71-CE2A-3026B1D15359}"/>
              </a:ext>
            </a:extLst>
          </p:cNvPr>
          <p:cNvGrpSpPr/>
          <p:nvPr/>
        </p:nvGrpSpPr>
        <p:grpSpPr>
          <a:xfrm>
            <a:off x="4146276" y="1784849"/>
            <a:ext cx="7459378" cy="3432868"/>
            <a:chOff x="4483304" y="1671156"/>
            <a:chExt cx="7459378" cy="3432868"/>
          </a:xfrm>
        </p:grpSpPr>
        <p:sp>
          <p:nvSpPr>
            <p:cNvPr id="58" name="TextBox 57">
              <a:extLst>
                <a:ext uri="{FF2B5EF4-FFF2-40B4-BE49-F238E27FC236}">
                  <a16:creationId xmlns:a16="http://schemas.microsoft.com/office/drawing/2014/main" id="{6CB44F45-B364-1951-BEC0-7E0CC086AA9E}"/>
                </a:ext>
              </a:extLst>
            </p:cNvPr>
            <p:cNvSpPr txBox="1"/>
            <p:nvPr/>
          </p:nvSpPr>
          <p:spPr>
            <a:xfrm>
              <a:off x="4690786" y="2057036"/>
              <a:ext cx="6934431" cy="3046988"/>
            </a:xfrm>
            <a:prstGeom prst="rect">
              <a:avLst/>
            </a:prstGeom>
            <a:noFill/>
          </p:spPr>
          <p:txBody>
            <a:bodyPr wrap="square" rtlCol="0">
              <a:spAutoFit/>
            </a:bodyPr>
            <a:lstStyle/>
            <a:p>
              <a:r>
                <a:rPr lang="pt-BR" sz="2400" dirty="0"/>
                <a:t>Conjunto de Blocos de Recursos (</a:t>
              </a:r>
              <a:r>
                <a:rPr lang="pt-BR" sz="2400" dirty="0" err="1"/>
                <a:t>RBs</a:t>
              </a:r>
              <a:r>
                <a:rPr lang="pt-BR" sz="2400" dirty="0"/>
                <a:t>) que transportam tipos semelhantes de dados.  Os canais lógicos são mapeados em canais físicos, com um ou mais canais lógicos mapeados para o mesmo canal físico</a:t>
              </a:r>
              <a:endParaRPr lang="en-US" sz="2400" dirty="0"/>
            </a:p>
            <a:p>
              <a:pPr marL="403225" indent="-277813">
                <a:buClr>
                  <a:srgbClr val="0E00A3"/>
                </a:buClr>
                <a:buFont typeface="Wingdings" pitchFamily="2" charset="2"/>
                <a:buChar char="§"/>
              </a:pPr>
              <a:r>
                <a:rPr lang="pt-BR" sz="2400" dirty="0"/>
                <a:t>canais lógicos individuais por dispositivo, bem como canais lógicos compartilhados entre dispositivos</a:t>
              </a:r>
              <a:endParaRPr lang="en-US" sz="2400" dirty="0"/>
            </a:p>
          </p:txBody>
        </p:sp>
        <p:sp>
          <p:nvSpPr>
            <p:cNvPr id="59" name="Rectangle 58">
              <a:extLst>
                <a:ext uri="{FF2B5EF4-FFF2-40B4-BE49-F238E27FC236}">
                  <a16:creationId xmlns:a16="http://schemas.microsoft.com/office/drawing/2014/main" id="{09A212C2-F7D1-BAB9-B792-12CE57826EA9}"/>
                </a:ext>
              </a:extLst>
            </p:cNvPr>
            <p:cNvSpPr/>
            <p:nvPr/>
          </p:nvSpPr>
          <p:spPr>
            <a:xfrm>
              <a:off x="4483304" y="1938226"/>
              <a:ext cx="7459378" cy="3165798"/>
            </a:xfrm>
            <a:prstGeom prst="rect">
              <a:avLst/>
            </a:prstGeom>
            <a:noFill/>
            <a:ln w="38100">
              <a:solidFill>
                <a:srgbClr val="0E00A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6291DCED-6DB1-5E7D-3798-C42C53515D56}"/>
                </a:ext>
              </a:extLst>
            </p:cNvPr>
            <p:cNvSpPr txBox="1"/>
            <p:nvPr/>
          </p:nvSpPr>
          <p:spPr>
            <a:xfrm>
              <a:off x="4707942" y="1671156"/>
              <a:ext cx="1930593" cy="523220"/>
            </a:xfrm>
            <a:prstGeom prst="rect">
              <a:avLst/>
            </a:prstGeom>
            <a:solidFill>
              <a:schemeClr val="bg1"/>
            </a:solidFill>
          </p:spPr>
          <p:txBody>
            <a:bodyPr wrap="none" rtlCol="0">
              <a:spAutoFit/>
            </a:bodyPr>
            <a:lstStyle/>
            <a:p>
              <a:r>
                <a:rPr lang="en-US" sz="2800" dirty="0">
                  <a:solidFill>
                    <a:srgbClr val="0E00A3"/>
                  </a:solidFill>
                </a:rPr>
                <a:t>Canal </a:t>
              </a:r>
              <a:r>
                <a:rPr lang="en-US" sz="2800" dirty="0" err="1">
                  <a:solidFill>
                    <a:srgbClr val="0E00A3"/>
                  </a:solidFill>
                </a:rPr>
                <a:t>lógico</a:t>
              </a:r>
              <a:endParaRPr lang="en-US" sz="2800" dirty="0">
                <a:solidFill>
                  <a:srgbClr val="0E00A3"/>
                </a:solidFill>
              </a:endParaRPr>
            </a:p>
          </p:txBody>
        </p:sp>
      </p:grpSp>
      <p:grpSp>
        <p:nvGrpSpPr>
          <p:cNvPr id="35" name="Group 34">
            <a:extLst>
              <a:ext uri="{FF2B5EF4-FFF2-40B4-BE49-F238E27FC236}">
                <a16:creationId xmlns:a16="http://schemas.microsoft.com/office/drawing/2014/main" id="{22A550CA-315F-3889-9DE9-31887F028C5E}"/>
              </a:ext>
            </a:extLst>
          </p:cNvPr>
          <p:cNvGrpSpPr/>
          <p:nvPr/>
        </p:nvGrpSpPr>
        <p:grpSpPr>
          <a:xfrm>
            <a:off x="2461645" y="3066101"/>
            <a:ext cx="356035" cy="1628091"/>
            <a:chOff x="2283845" y="3259141"/>
            <a:chExt cx="356035" cy="1628091"/>
          </a:xfrm>
        </p:grpSpPr>
        <p:pic>
          <p:nvPicPr>
            <p:cNvPr id="46" name="Picture 45">
              <a:extLst>
                <a:ext uri="{FF2B5EF4-FFF2-40B4-BE49-F238E27FC236}">
                  <a16:creationId xmlns:a16="http://schemas.microsoft.com/office/drawing/2014/main" id="{320F0614-B2E8-CF83-13F4-43945E580886}"/>
                </a:ext>
              </a:extLst>
            </p:cNvPr>
            <p:cNvPicPr>
              <a:picLocks noChangeAspect="1"/>
            </p:cNvPicPr>
            <p:nvPr/>
          </p:nvPicPr>
          <p:blipFill>
            <a:blip r:embed="rId11"/>
            <a:stretch>
              <a:fillRect/>
            </a:stretch>
          </p:blipFill>
          <p:spPr>
            <a:xfrm>
              <a:off x="2290094" y="3259141"/>
              <a:ext cx="349786" cy="346863"/>
            </a:xfrm>
            <a:prstGeom prst="rect">
              <a:avLst/>
            </a:prstGeom>
          </p:spPr>
        </p:pic>
        <p:pic>
          <p:nvPicPr>
            <p:cNvPr id="47" name="Picture 46">
              <a:extLst>
                <a:ext uri="{FF2B5EF4-FFF2-40B4-BE49-F238E27FC236}">
                  <a16:creationId xmlns:a16="http://schemas.microsoft.com/office/drawing/2014/main" id="{E7AD4370-1076-600E-4187-29B1BED6FC69}"/>
                </a:ext>
              </a:extLst>
            </p:cNvPr>
            <p:cNvPicPr>
              <a:picLocks noChangeAspect="1"/>
            </p:cNvPicPr>
            <p:nvPr/>
          </p:nvPicPr>
          <p:blipFill>
            <a:blip r:embed="rId11"/>
            <a:stretch>
              <a:fillRect/>
            </a:stretch>
          </p:blipFill>
          <p:spPr>
            <a:xfrm>
              <a:off x="2283845" y="3682544"/>
              <a:ext cx="349786" cy="346863"/>
            </a:xfrm>
            <a:prstGeom prst="rect">
              <a:avLst/>
            </a:prstGeom>
          </p:spPr>
        </p:pic>
        <p:pic>
          <p:nvPicPr>
            <p:cNvPr id="48" name="Picture 47">
              <a:extLst>
                <a:ext uri="{FF2B5EF4-FFF2-40B4-BE49-F238E27FC236}">
                  <a16:creationId xmlns:a16="http://schemas.microsoft.com/office/drawing/2014/main" id="{E2B086C0-4E6D-28A7-C384-FAA3CF080A2A}"/>
                </a:ext>
              </a:extLst>
            </p:cNvPr>
            <p:cNvPicPr>
              <a:picLocks noChangeAspect="1"/>
            </p:cNvPicPr>
            <p:nvPr/>
          </p:nvPicPr>
          <p:blipFill>
            <a:blip r:embed="rId11"/>
            <a:stretch>
              <a:fillRect/>
            </a:stretch>
          </p:blipFill>
          <p:spPr>
            <a:xfrm>
              <a:off x="2283946" y="4116219"/>
              <a:ext cx="349786" cy="346863"/>
            </a:xfrm>
            <a:prstGeom prst="rect">
              <a:avLst/>
            </a:prstGeom>
          </p:spPr>
        </p:pic>
        <p:pic>
          <p:nvPicPr>
            <p:cNvPr id="49" name="Picture 48">
              <a:extLst>
                <a:ext uri="{FF2B5EF4-FFF2-40B4-BE49-F238E27FC236}">
                  <a16:creationId xmlns:a16="http://schemas.microsoft.com/office/drawing/2014/main" id="{F260A8ED-0C27-9B31-AA89-863CE39D8C84}"/>
                </a:ext>
              </a:extLst>
            </p:cNvPr>
            <p:cNvPicPr>
              <a:picLocks noChangeAspect="1"/>
            </p:cNvPicPr>
            <p:nvPr/>
          </p:nvPicPr>
          <p:blipFill>
            <a:blip r:embed="rId11"/>
            <a:stretch>
              <a:fillRect/>
            </a:stretch>
          </p:blipFill>
          <p:spPr>
            <a:xfrm>
              <a:off x="2284047" y="4540369"/>
              <a:ext cx="349786" cy="346863"/>
            </a:xfrm>
            <a:prstGeom prst="rect">
              <a:avLst/>
            </a:prstGeom>
          </p:spPr>
        </p:pic>
      </p:grpSp>
      <p:grpSp>
        <p:nvGrpSpPr>
          <p:cNvPr id="13" name="Group 12">
            <a:extLst>
              <a:ext uri="{FF2B5EF4-FFF2-40B4-BE49-F238E27FC236}">
                <a16:creationId xmlns:a16="http://schemas.microsoft.com/office/drawing/2014/main" id="{DB7E51AF-6099-0C7A-B02C-751426CFBC0B}"/>
              </a:ext>
            </a:extLst>
          </p:cNvPr>
          <p:cNvGrpSpPr/>
          <p:nvPr/>
        </p:nvGrpSpPr>
        <p:grpSpPr>
          <a:xfrm>
            <a:off x="1624948" y="2785456"/>
            <a:ext cx="548912" cy="2304272"/>
            <a:chOff x="1622676" y="2772458"/>
            <a:chExt cx="548912" cy="2304272"/>
          </a:xfrm>
        </p:grpSpPr>
        <p:sp>
          <p:nvSpPr>
            <p:cNvPr id="14" name="Up-Down Arrow 13">
              <a:extLst>
                <a:ext uri="{FF2B5EF4-FFF2-40B4-BE49-F238E27FC236}">
                  <a16:creationId xmlns:a16="http://schemas.microsoft.com/office/drawing/2014/main" id="{F48BB97E-5F17-1D68-A579-88CE60D4D62A}"/>
                </a:ext>
              </a:extLst>
            </p:cNvPr>
            <p:cNvSpPr/>
            <p:nvPr/>
          </p:nvSpPr>
          <p:spPr>
            <a:xfrm>
              <a:off x="1622676" y="2772458"/>
              <a:ext cx="548912" cy="2304272"/>
            </a:xfrm>
            <a:prstGeom prst="upDownArrow">
              <a:avLst/>
            </a:prstGeom>
            <a:gradFill>
              <a:gsLst>
                <a:gs pos="50500">
                  <a:srgbClr val="EAAAA9"/>
                </a:gs>
                <a:gs pos="0">
                  <a:srgbClr val="C00000"/>
                </a:gs>
                <a:gs pos="100000">
                  <a:srgbClr val="C00000"/>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B5EA3863-6402-F1C3-F3DA-C63EDC68B7DB}"/>
                </a:ext>
              </a:extLst>
            </p:cNvPr>
            <p:cNvGrpSpPr/>
            <p:nvPr/>
          </p:nvGrpSpPr>
          <p:grpSpPr>
            <a:xfrm>
              <a:off x="1784588" y="3058310"/>
              <a:ext cx="208449" cy="1743353"/>
              <a:chOff x="1570812" y="2906070"/>
              <a:chExt cx="205262" cy="1932443"/>
            </a:xfrm>
          </p:grpSpPr>
          <p:cxnSp>
            <p:nvCxnSpPr>
              <p:cNvPr id="17" name="Straight Connector 16">
                <a:extLst>
                  <a:ext uri="{FF2B5EF4-FFF2-40B4-BE49-F238E27FC236}">
                    <a16:creationId xmlns:a16="http://schemas.microsoft.com/office/drawing/2014/main" id="{F877271E-5859-07C1-A5A1-4E808E6535FC}"/>
                  </a:ext>
                </a:extLst>
              </p:cNvPr>
              <p:cNvCxnSpPr>
                <a:cxnSpLocks/>
              </p:cNvCxnSpPr>
              <p:nvPr/>
            </p:nvCxnSpPr>
            <p:spPr>
              <a:xfrm>
                <a:off x="1619383" y="2906316"/>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85920CE-B5C2-9CAF-744E-57E20887815B}"/>
                  </a:ext>
                </a:extLst>
              </p:cNvPr>
              <p:cNvCxnSpPr>
                <a:cxnSpLocks/>
              </p:cNvCxnSpPr>
              <p:nvPr/>
            </p:nvCxnSpPr>
            <p:spPr>
              <a:xfrm>
                <a:off x="1765331" y="2912726"/>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E8318CD-058D-C57B-8838-90235C71818A}"/>
                  </a:ext>
                </a:extLst>
              </p:cNvPr>
              <p:cNvCxnSpPr>
                <a:cxnSpLocks/>
              </p:cNvCxnSpPr>
              <p:nvPr/>
            </p:nvCxnSpPr>
            <p:spPr>
              <a:xfrm>
                <a:off x="1570812" y="2913412"/>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337BD2C-2C2F-2974-E680-0558C8820D49}"/>
                  </a:ext>
                </a:extLst>
              </p:cNvPr>
              <p:cNvCxnSpPr>
                <a:cxnSpLocks/>
              </p:cNvCxnSpPr>
              <p:nvPr/>
            </p:nvCxnSpPr>
            <p:spPr>
              <a:xfrm>
                <a:off x="1712256" y="2906070"/>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E63BA60-640B-CFD0-4112-81AD432EF327}"/>
                  </a:ext>
                </a:extLst>
              </p:cNvPr>
              <p:cNvCxnSpPr>
                <a:cxnSpLocks/>
              </p:cNvCxnSpPr>
              <p:nvPr/>
            </p:nvCxnSpPr>
            <p:spPr>
              <a:xfrm>
                <a:off x="1670149" y="2915134"/>
                <a:ext cx="10743" cy="19233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6A32BD08-B415-7CD4-256C-F8DB4A82AA53}"/>
                </a:ext>
              </a:extLst>
            </p:cNvPr>
            <p:cNvSpPr txBox="1"/>
            <p:nvPr/>
          </p:nvSpPr>
          <p:spPr>
            <a:xfrm rot="16200000">
              <a:off x="1174586" y="3782334"/>
              <a:ext cx="1405898" cy="338554"/>
            </a:xfrm>
            <a:prstGeom prst="rect">
              <a:avLst/>
            </a:prstGeom>
            <a:noFill/>
          </p:spPr>
          <p:txBody>
            <a:bodyPr wrap="none" rtlCol="0">
              <a:spAutoFit/>
            </a:bodyPr>
            <a:lstStyle/>
            <a:p>
              <a:r>
                <a:rPr lang="en-US" sz="1600" dirty="0"/>
                <a:t>6 </a:t>
              </a:r>
              <a:r>
                <a:rPr lang="en-US" sz="1600" dirty="0" err="1"/>
                <a:t>canais</a:t>
              </a:r>
              <a:r>
                <a:rPr lang="en-US" sz="1600" dirty="0"/>
                <a:t> </a:t>
              </a:r>
              <a:r>
                <a:rPr lang="en-US" sz="1600" dirty="0" err="1"/>
                <a:t>físicos</a:t>
              </a:r>
              <a:endParaRPr lang="en-US" sz="1600" dirty="0"/>
            </a:p>
          </p:txBody>
        </p:sp>
      </p:grpSp>
      <p:sp>
        <p:nvSpPr>
          <p:cNvPr id="34" name="Right Arrow 33">
            <a:extLst>
              <a:ext uri="{FF2B5EF4-FFF2-40B4-BE49-F238E27FC236}">
                <a16:creationId xmlns:a16="http://schemas.microsoft.com/office/drawing/2014/main" id="{B96D1282-B464-3352-6130-77F7B5B25DDB}"/>
              </a:ext>
            </a:extLst>
          </p:cNvPr>
          <p:cNvSpPr/>
          <p:nvPr/>
        </p:nvSpPr>
        <p:spPr>
          <a:xfrm>
            <a:off x="2070875" y="3670155"/>
            <a:ext cx="347083" cy="400825"/>
          </a:xfrm>
          <a:prstGeom prst="rightArrow">
            <a:avLst/>
          </a:prstGeom>
          <a:solidFill>
            <a:schemeClr val="tx1">
              <a:lumMod val="65000"/>
              <a:lumOff val="35000"/>
            </a:schemeClr>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Group 36">
            <a:extLst>
              <a:ext uri="{FF2B5EF4-FFF2-40B4-BE49-F238E27FC236}">
                <a16:creationId xmlns:a16="http://schemas.microsoft.com/office/drawing/2014/main" id="{83FAFAC2-BAB1-BE07-D49D-96ED308E1B6B}"/>
              </a:ext>
            </a:extLst>
          </p:cNvPr>
          <p:cNvGrpSpPr/>
          <p:nvPr/>
        </p:nvGrpSpPr>
        <p:grpSpPr>
          <a:xfrm>
            <a:off x="868499" y="2665290"/>
            <a:ext cx="829066" cy="2410991"/>
            <a:chOff x="868499" y="2665290"/>
            <a:chExt cx="829066" cy="2410991"/>
          </a:xfrm>
        </p:grpSpPr>
        <p:grpSp>
          <p:nvGrpSpPr>
            <p:cNvPr id="33" name="Group 32">
              <a:extLst>
                <a:ext uri="{FF2B5EF4-FFF2-40B4-BE49-F238E27FC236}">
                  <a16:creationId xmlns:a16="http://schemas.microsoft.com/office/drawing/2014/main" id="{3893BFEF-DDF4-BA5F-49FC-C5058F2F2873}"/>
                </a:ext>
              </a:extLst>
            </p:cNvPr>
            <p:cNvGrpSpPr/>
            <p:nvPr/>
          </p:nvGrpSpPr>
          <p:grpSpPr>
            <a:xfrm>
              <a:off x="868499" y="2665290"/>
              <a:ext cx="548912" cy="2410991"/>
              <a:chOff x="4749806" y="4090886"/>
              <a:chExt cx="548912" cy="2410991"/>
            </a:xfrm>
          </p:grpSpPr>
          <p:grpSp>
            <p:nvGrpSpPr>
              <p:cNvPr id="10" name="Group 9">
                <a:extLst>
                  <a:ext uri="{FF2B5EF4-FFF2-40B4-BE49-F238E27FC236}">
                    <a16:creationId xmlns:a16="http://schemas.microsoft.com/office/drawing/2014/main" id="{1ED26530-BC0D-8924-0F36-8327B0165A17}"/>
                  </a:ext>
                </a:extLst>
              </p:cNvPr>
              <p:cNvGrpSpPr/>
              <p:nvPr/>
            </p:nvGrpSpPr>
            <p:grpSpPr>
              <a:xfrm>
                <a:off x="4749806" y="4145180"/>
                <a:ext cx="548912" cy="2356697"/>
                <a:chOff x="1622676" y="2720033"/>
                <a:chExt cx="548912" cy="2356697"/>
              </a:xfrm>
            </p:grpSpPr>
            <p:sp>
              <p:nvSpPr>
                <p:cNvPr id="7" name="Up-Down Arrow 6">
                  <a:extLst>
                    <a:ext uri="{FF2B5EF4-FFF2-40B4-BE49-F238E27FC236}">
                      <a16:creationId xmlns:a16="http://schemas.microsoft.com/office/drawing/2014/main" id="{B417E4A5-BE37-BE9E-691A-A296A8E70A53}"/>
                    </a:ext>
                  </a:extLst>
                </p:cNvPr>
                <p:cNvSpPr/>
                <p:nvPr/>
              </p:nvSpPr>
              <p:spPr>
                <a:xfrm>
                  <a:off x="1622676" y="2772458"/>
                  <a:ext cx="548912" cy="2304272"/>
                </a:xfrm>
                <a:prstGeom prst="upDownArrow">
                  <a:avLst/>
                </a:prstGeom>
                <a:gradFill>
                  <a:gsLst>
                    <a:gs pos="50500">
                      <a:schemeClr val="accent5">
                        <a:lumMod val="60000"/>
                        <a:lumOff val="40000"/>
                      </a:schemeClr>
                    </a:gs>
                    <a:gs pos="0">
                      <a:srgbClr val="0E00A3"/>
                    </a:gs>
                    <a:gs pos="100000">
                      <a:srgbClr val="0E00A3"/>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DB37FDF5-E634-1330-B1BA-C60ECD911AB1}"/>
                    </a:ext>
                  </a:extLst>
                </p:cNvPr>
                <p:cNvGrpSpPr/>
                <p:nvPr/>
              </p:nvGrpSpPr>
              <p:grpSpPr>
                <a:xfrm>
                  <a:off x="1784580" y="2720033"/>
                  <a:ext cx="232136" cy="2313467"/>
                  <a:chOff x="1570812" y="2531104"/>
                  <a:chExt cx="228588" cy="2564394"/>
                </a:xfrm>
              </p:grpSpPr>
              <p:cxnSp>
                <p:nvCxnSpPr>
                  <p:cNvPr id="54" name="Straight Connector 53">
                    <a:extLst>
                      <a:ext uri="{FF2B5EF4-FFF2-40B4-BE49-F238E27FC236}">
                        <a16:creationId xmlns:a16="http://schemas.microsoft.com/office/drawing/2014/main" id="{F9DB745A-7C5E-B445-BC3D-810372F2812D}"/>
                      </a:ext>
                    </a:extLst>
                  </p:cNvPr>
                  <p:cNvCxnSpPr>
                    <a:cxnSpLocks/>
                  </p:cNvCxnSpPr>
                  <p:nvPr/>
                </p:nvCxnSpPr>
                <p:spPr>
                  <a:xfrm>
                    <a:off x="1791550" y="2531104"/>
                    <a:ext cx="7850" cy="256439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CA7DBDA5-20F3-1CD5-50C7-56E4C0E63CE9}"/>
                      </a:ext>
                    </a:extLst>
                  </p:cNvPr>
                  <p:cNvCxnSpPr>
                    <a:cxnSpLocks/>
                  </p:cNvCxnSpPr>
                  <p:nvPr/>
                </p:nvCxnSpPr>
                <p:spPr>
                  <a:xfrm>
                    <a:off x="1570812" y="2589215"/>
                    <a:ext cx="0" cy="250628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FB1E984A-94F4-9DA1-5B94-931AC5B5542A}"/>
                    </a:ext>
                  </a:extLst>
                </p:cNvPr>
                <p:cNvSpPr txBox="1"/>
                <p:nvPr/>
              </p:nvSpPr>
              <p:spPr>
                <a:xfrm rot="16200000">
                  <a:off x="880383" y="3726758"/>
                  <a:ext cx="2009781" cy="338554"/>
                </a:xfrm>
                <a:prstGeom prst="rect">
                  <a:avLst/>
                </a:prstGeom>
                <a:noFill/>
              </p:spPr>
              <p:txBody>
                <a:bodyPr wrap="none" rtlCol="0">
                  <a:spAutoFit/>
                </a:bodyPr>
                <a:lstStyle/>
                <a:p>
                  <a:r>
                    <a:rPr lang="en-US" sz="1600" i="1" dirty="0" err="1">
                      <a:solidFill>
                        <a:schemeClr val="bg1"/>
                      </a:solidFill>
                    </a:rPr>
                    <a:t>muitos</a:t>
                  </a:r>
                  <a:r>
                    <a:rPr lang="en-US" sz="1600" i="1" dirty="0">
                      <a:solidFill>
                        <a:schemeClr val="bg1"/>
                      </a:solidFill>
                    </a:rPr>
                    <a:t> </a:t>
                  </a:r>
                  <a:r>
                    <a:rPr lang="en-US" sz="1600" i="1" dirty="0" err="1">
                      <a:solidFill>
                        <a:schemeClr val="bg1"/>
                      </a:solidFill>
                    </a:rPr>
                    <a:t>canais</a:t>
                  </a:r>
                  <a:r>
                    <a:rPr lang="en-US" sz="1600" i="1" dirty="0">
                      <a:solidFill>
                        <a:schemeClr val="bg1"/>
                      </a:solidFill>
                    </a:rPr>
                    <a:t> </a:t>
                  </a:r>
                  <a:r>
                    <a:rPr lang="en-US" sz="1600" i="1" dirty="0" err="1">
                      <a:solidFill>
                        <a:schemeClr val="bg1"/>
                      </a:solidFill>
                    </a:rPr>
                    <a:t>lógicos</a:t>
                  </a:r>
                  <a:endParaRPr lang="en-US" sz="1600" dirty="0">
                    <a:solidFill>
                      <a:schemeClr val="bg1"/>
                    </a:solidFill>
                  </a:endParaRPr>
                </a:p>
              </p:txBody>
            </p:sp>
          </p:grpSp>
          <p:sp>
            <p:nvSpPr>
              <p:cNvPr id="27" name="TextBox 26">
                <a:extLst>
                  <a:ext uri="{FF2B5EF4-FFF2-40B4-BE49-F238E27FC236}">
                    <a16:creationId xmlns:a16="http://schemas.microsoft.com/office/drawing/2014/main" id="{2D9719F2-DDB0-FCBF-F3AF-037CBBF329A0}"/>
                  </a:ext>
                </a:extLst>
              </p:cNvPr>
              <p:cNvSpPr txBox="1"/>
              <p:nvPr/>
            </p:nvSpPr>
            <p:spPr>
              <a:xfrm>
                <a:off x="4843100" y="6089315"/>
                <a:ext cx="357790" cy="369332"/>
              </a:xfrm>
              <a:prstGeom prst="rect">
                <a:avLst/>
              </a:prstGeom>
              <a:noFill/>
            </p:spPr>
            <p:txBody>
              <a:bodyPr wrap="none" rtlCol="0">
                <a:spAutoFit/>
              </a:bodyPr>
              <a:lstStyle/>
              <a:p>
                <a:r>
                  <a:rPr lang="en-US" dirty="0">
                    <a:solidFill>
                      <a:schemeClr val="bg1"/>
                    </a:solidFill>
                  </a:rPr>
                  <a:t>...</a:t>
                </a:r>
              </a:p>
            </p:txBody>
          </p:sp>
          <p:sp>
            <p:nvSpPr>
              <p:cNvPr id="28" name="TextBox 27">
                <a:extLst>
                  <a:ext uri="{FF2B5EF4-FFF2-40B4-BE49-F238E27FC236}">
                    <a16:creationId xmlns:a16="http://schemas.microsoft.com/office/drawing/2014/main" id="{F38A4DA1-4A18-81BF-4E18-8C599355B405}"/>
                  </a:ext>
                </a:extLst>
              </p:cNvPr>
              <p:cNvSpPr txBox="1"/>
              <p:nvPr/>
            </p:nvSpPr>
            <p:spPr>
              <a:xfrm>
                <a:off x="4840741" y="4090886"/>
                <a:ext cx="357790" cy="369332"/>
              </a:xfrm>
              <a:prstGeom prst="rect">
                <a:avLst/>
              </a:prstGeom>
              <a:noFill/>
            </p:spPr>
            <p:txBody>
              <a:bodyPr wrap="none" rtlCol="0">
                <a:spAutoFit/>
              </a:bodyPr>
              <a:lstStyle/>
              <a:p>
                <a:r>
                  <a:rPr lang="en-US" dirty="0">
                    <a:solidFill>
                      <a:schemeClr val="bg1"/>
                    </a:solidFill>
                  </a:rPr>
                  <a:t>...</a:t>
                </a:r>
              </a:p>
            </p:txBody>
          </p:sp>
        </p:grpSp>
        <p:sp>
          <p:nvSpPr>
            <p:cNvPr id="36" name="Right Arrow 35">
              <a:extLst>
                <a:ext uri="{FF2B5EF4-FFF2-40B4-BE49-F238E27FC236}">
                  <a16:creationId xmlns:a16="http://schemas.microsoft.com/office/drawing/2014/main" id="{2864C8C9-8424-F9A9-5604-898FDD99A897}"/>
                </a:ext>
              </a:extLst>
            </p:cNvPr>
            <p:cNvSpPr/>
            <p:nvPr/>
          </p:nvSpPr>
          <p:spPr>
            <a:xfrm>
              <a:off x="1350482" y="3670155"/>
              <a:ext cx="347083" cy="400825"/>
            </a:xfrm>
            <a:prstGeom prst="rightArrow">
              <a:avLst/>
            </a:prstGeom>
            <a:solidFill>
              <a:schemeClr val="tx1">
                <a:lumMod val="65000"/>
                <a:lumOff val="35000"/>
              </a:schemeClr>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Slide Number Placeholder 5">
            <a:extLst>
              <a:ext uri="{FF2B5EF4-FFF2-40B4-BE49-F238E27FC236}">
                <a16:creationId xmlns:a16="http://schemas.microsoft.com/office/drawing/2014/main" id="{76333259-1EE3-7515-2093-46110246A12E}"/>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84</a:t>
            </a:fld>
            <a:endParaRPr lang="en-US" dirty="0"/>
          </a:p>
        </p:txBody>
      </p:sp>
      <p:sp>
        <p:nvSpPr>
          <p:cNvPr id="11" name="TextBox 10">
            <a:extLst>
              <a:ext uri="{FF2B5EF4-FFF2-40B4-BE49-F238E27FC236}">
                <a16:creationId xmlns:a16="http://schemas.microsoft.com/office/drawing/2014/main" id="{85396143-F08A-A12D-2DF0-0DF47CBF51F7}"/>
              </a:ext>
            </a:extLst>
          </p:cNvPr>
          <p:cNvSpPr txBox="1"/>
          <p:nvPr/>
        </p:nvSpPr>
        <p:spPr>
          <a:xfrm>
            <a:off x="1967996" y="2126042"/>
            <a:ext cx="1390830" cy="369332"/>
          </a:xfrm>
          <a:prstGeom prst="rect">
            <a:avLst/>
          </a:prstGeom>
          <a:noFill/>
        </p:spPr>
        <p:txBody>
          <a:bodyPr wrap="none" rtlCol="0">
            <a:spAutoFit/>
          </a:bodyPr>
          <a:lstStyle/>
          <a:p>
            <a:r>
              <a:rPr lang="en-US" dirty="0" err="1"/>
              <a:t>Estação</a:t>
            </a:r>
            <a:r>
              <a:rPr lang="en-US" dirty="0"/>
              <a:t> Base</a:t>
            </a:r>
          </a:p>
        </p:txBody>
      </p:sp>
    </p:spTree>
    <p:extLst>
      <p:ext uri="{BB962C8B-B14F-4D97-AF65-F5344CB8AC3E}">
        <p14:creationId xmlns:p14="http://schemas.microsoft.com/office/powerpoint/2010/main" val="843894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dissolve">
                                      <p:cBhvr>
                                        <p:cTn id="7" dur="500"/>
                                        <p:tgtEl>
                                          <p:spTgt spid="60"/>
                                        </p:tgtEl>
                                      </p:cBhvr>
                                    </p:animEffect>
                                  </p:childTnLst>
                                </p:cTn>
                              </p:par>
                              <p:par>
                                <p:cTn id="8" presetID="9" presetClass="entr" presetSubtype="0" fill="hold"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dissolve">
                                      <p:cBhvr>
                                        <p:cTn id="1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Hexagon 30">
            <a:extLst>
              <a:ext uri="{FF2B5EF4-FFF2-40B4-BE49-F238E27FC236}">
                <a16:creationId xmlns:a16="http://schemas.microsoft.com/office/drawing/2014/main" id="{FEE2F0CE-C85F-97C5-4328-BE071A5B5070}"/>
              </a:ext>
            </a:extLst>
          </p:cNvPr>
          <p:cNvSpPr/>
          <p:nvPr/>
        </p:nvSpPr>
        <p:spPr>
          <a:xfrm>
            <a:off x="2652647" y="5799754"/>
            <a:ext cx="5246753" cy="799292"/>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 name="Group 24">
            <a:extLst>
              <a:ext uri="{FF2B5EF4-FFF2-40B4-BE49-F238E27FC236}">
                <a16:creationId xmlns:a16="http://schemas.microsoft.com/office/drawing/2014/main" id="{07104E30-FA1F-D17D-D687-67D3967495D7}"/>
              </a:ext>
            </a:extLst>
          </p:cNvPr>
          <p:cNvGrpSpPr/>
          <p:nvPr/>
        </p:nvGrpSpPr>
        <p:grpSpPr>
          <a:xfrm>
            <a:off x="4131912" y="2917805"/>
            <a:ext cx="2095185" cy="1765321"/>
            <a:chOff x="4131912" y="2847465"/>
            <a:chExt cx="2095185" cy="1765321"/>
          </a:xfrm>
        </p:grpSpPr>
        <p:grpSp>
          <p:nvGrpSpPr>
            <p:cNvPr id="178" name="Group 177">
              <a:extLst>
                <a:ext uri="{FF2B5EF4-FFF2-40B4-BE49-F238E27FC236}">
                  <a16:creationId xmlns:a16="http://schemas.microsoft.com/office/drawing/2014/main" id="{481DA8FD-3320-AEAB-DF78-0913B7A2C7B1}"/>
                </a:ext>
              </a:extLst>
            </p:cNvPr>
            <p:cNvGrpSpPr/>
            <p:nvPr/>
          </p:nvGrpSpPr>
          <p:grpSpPr>
            <a:xfrm>
              <a:off x="4131912" y="2847465"/>
              <a:ext cx="2090246" cy="146481"/>
              <a:chOff x="3469303" y="3086082"/>
              <a:chExt cx="2090246" cy="146481"/>
            </a:xfrm>
          </p:grpSpPr>
          <p:sp>
            <p:nvSpPr>
              <p:cNvPr id="172" name="Oval 171">
                <a:extLst>
                  <a:ext uri="{FF2B5EF4-FFF2-40B4-BE49-F238E27FC236}">
                    <a16:creationId xmlns:a16="http://schemas.microsoft.com/office/drawing/2014/main" id="{9F4857C9-E846-33F5-F810-7AEA61A69740}"/>
                  </a:ext>
                </a:extLst>
              </p:cNvPr>
              <p:cNvSpPr/>
              <p:nvPr/>
            </p:nvSpPr>
            <p:spPr>
              <a:xfrm>
                <a:off x="3469303" y="3094104"/>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3" name="Straight Connector 172">
                <a:extLst>
                  <a:ext uri="{FF2B5EF4-FFF2-40B4-BE49-F238E27FC236}">
                    <a16:creationId xmlns:a16="http://schemas.microsoft.com/office/drawing/2014/main" id="{0C825B56-6782-2C00-EA9E-FAE759420132}"/>
                  </a:ext>
                </a:extLst>
              </p:cNvPr>
              <p:cNvCxnSpPr/>
              <p:nvPr/>
            </p:nvCxnSpPr>
            <p:spPr>
              <a:xfrm>
                <a:off x="3614922" y="3163333"/>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sp>
            <p:nvSpPr>
              <p:cNvPr id="174" name="Oval 173">
                <a:extLst>
                  <a:ext uri="{FF2B5EF4-FFF2-40B4-BE49-F238E27FC236}">
                    <a16:creationId xmlns:a16="http://schemas.microsoft.com/office/drawing/2014/main" id="{B19F7EDD-9232-884F-93BF-A348746B3592}"/>
                  </a:ext>
                </a:extLst>
              </p:cNvPr>
              <p:cNvSpPr/>
              <p:nvPr/>
            </p:nvSpPr>
            <p:spPr>
              <a:xfrm rot="10800000">
                <a:off x="5421090" y="3086082"/>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5" name="Straight Connector 174">
                <a:extLst>
                  <a:ext uri="{FF2B5EF4-FFF2-40B4-BE49-F238E27FC236}">
                    <a16:creationId xmlns:a16="http://schemas.microsoft.com/office/drawing/2014/main" id="{F9D87468-632A-826C-F4F5-BC1F9ED0E932}"/>
                  </a:ext>
                </a:extLst>
              </p:cNvPr>
              <p:cNvCxnSpPr/>
              <p:nvPr/>
            </p:nvCxnSpPr>
            <p:spPr>
              <a:xfrm rot="10800000">
                <a:off x="5132537" y="3157589"/>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9045227A-29E1-10D5-D962-F094DD9221FD}"/>
                  </a:ext>
                </a:extLst>
              </p:cNvPr>
              <p:cNvCxnSpPr>
                <a:cxnSpLocks/>
              </p:cNvCxnSpPr>
              <p:nvPr/>
            </p:nvCxnSpPr>
            <p:spPr>
              <a:xfrm>
                <a:off x="3773878" y="3163334"/>
                <a:ext cx="1488987" cy="0"/>
              </a:xfrm>
              <a:prstGeom prst="line">
                <a:avLst/>
              </a:prstGeom>
              <a:ln>
                <a:solidFill>
                  <a:srgbClr val="0E00A3"/>
                </a:solidFill>
                <a:prstDash val="sysDash"/>
              </a:ln>
            </p:spPr>
            <p:style>
              <a:lnRef idx="2">
                <a:schemeClr val="accent1"/>
              </a:lnRef>
              <a:fillRef idx="0">
                <a:schemeClr val="accent1"/>
              </a:fillRef>
              <a:effectRef idx="1">
                <a:schemeClr val="accent1"/>
              </a:effectRef>
              <a:fontRef idx="minor">
                <a:schemeClr val="tx1"/>
              </a:fontRef>
            </p:style>
          </p:cxnSp>
        </p:grpSp>
        <p:grpSp>
          <p:nvGrpSpPr>
            <p:cNvPr id="182" name="Group 181">
              <a:extLst>
                <a:ext uri="{FF2B5EF4-FFF2-40B4-BE49-F238E27FC236}">
                  <a16:creationId xmlns:a16="http://schemas.microsoft.com/office/drawing/2014/main" id="{FBA2DAC5-7C1A-30EB-396E-460127D5F541}"/>
                </a:ext>
              </a:extLst>
            </p:cNvPr>
            <p:cNvGrpSpPr/>
            <p:nvPr/>
          </p:nvGrpSpPr>
          <p:grpSpPr>
            <a:xfrm>
              <a:off x="4132067" y="3405261"/>
              <a:ext cx="2090246" cy="146481"/>
              <a:chOff x="3469303" y="3086082"/>
              <a:chExt cx="2090246" cy="146481"/>
            </a:xfrm>
          </p:grpSpPr>
          <p:sp>
            <p:nvSpPr>
              <p:cNvPr id="183" name="Oval 182">
                <a:extLst>
                  <a:ext uri="{FF2B5EF4-FFF2-40B4-BE49-F238E27FC236}">
                    <a16:creationId xmlns:a16="http://schemas.microsoft.com/office/drawing/2014/main" id="{CBAF5042-A65A-F4F7-E99B-17EABEB82EC7}"/>
                  </a:ext>
                </a:extLst>
              </p:cNvPr>
              <p:cNvSpPr/>
              <p:nvPr/>
            </p:nvSpPr>
            <p:spPr>
              <a:xfrm>
                <a:off x="3469303" y="3094104"/>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4" name="Straight Connector 183">
                <a:extLst>
                  <a:ext uri="{FF2B5EF4-FFF2-40B4-BE49-F238E27FC236}">
                    <a16:creationId xmlns:a16="http://schemas.microsoft.com/office/drawing/2014/main" id="{126F20C6-29CC-1242-EDA9-83DFB15475BA}"/>
                  </a:ext>
                </a:extLst>
              </p:cNvPr>
              <p:cNvCxnSpPr/>
              <p:nvPr/>
            </p:nvCxnSpPr>
            <p:spPr>
              <a:xfrm>
                <a:off x="3614922" y="3163333"/>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sp>
            <p:nvSpPr>
              <p:cNvPr id="185" name="Oval 184">
                <a:extLst>
                  <a:ext uri="{FF2B5EF4-FFF2-40B4-BE49-F238E27FC236}">
                    <a16:creationId xmlns:a16="http://schemas.microsoft.com/office/drawing/2014/main" id="{0AF0F846-E657-9F8F-68DA-9DADDD54A665}"/>
                  </a:ext>
                </a:extLst>
              </p:cNvPr>
              <p:cNvSpPr/>
              <p:nvPr/>
            </p:nvSpPr>
            <p:spPr>
              <a:xfrm rot="10800000">
                <a:off x="5421090" y="3086082"/>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6" name="Straight Connector 185">
                <a:extLst>
                  <a:ext uri="{FF2B5EF4-FFF2-40B4-BE49-F238E27FC236}">
                    <a16:creationId xmlns:a16="http://schemas.microsoft.com/office/drawing/2014/main" id="{6AB53698-B418-0E85-BD1B-1DDA0089E90C}"/>
                  </a:ext>
                </a:extLst>
              </p:cNvPr>
              <p:cNvCxnSpPr/>
              <p:nvPr/>
            </p:nvCxnSpPr>
            <p:spPr>
              <a:xfrm rot="10800000">
                <a:off x="5132537" y="3157589"/>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cxnSp>
            <p:nvCxnSpPr>
              <p:cNvPr id="187" name="Straight Connector 186">
                <a:extLst>
                  <a:ext uri="{FF2B5EF4-FFF2-40B4-BE49-F238E27FC236}">
                    <a16:creationId xmlns:a16="http://schemas.microsoft.com/office/drawing/2014/main" id="{D7B477DC-AE1C-6D1B-0B89-3D2BB760EDC1}"/>
                  </a:ext>
                </a:extLst>
              </p:cNvPr>
              <p:cNvCxnSpPr>
                <a:cxnSpLocks/>
              </p:cNvCxnSpPr>
              <p:nvPr/>
            </p:nvCxnSpPr>
            <p:spPr>
              <a:xfrm>
                <a:off x="3773878" y="3163334"/>
                <a:ext cx="1488987" cy="0"/>
              </a:xfrm>
              <a:prstGeom prst="line">
                <a:avLst/>
              </a:prstGeom>
              <a:ln>
                <a:solidFill>
                  <a:srgbClr val="0E00A3"/>
                </a:solidFill>
                <a:prstDash val="sysDash"/>
              </a:ln>
            </p:spPr>
            <p:style>
              <a:lnRef idx="2">
                <a:schemeClr val="accent1"/>
              </a:lnRef>
              <a:fillRef idx="0">
                <a:schemeClr val="accent1"/>
              </a:fillRef>
              <a:effectRef idx="1">
                <a:schemeClr val="accent1"/>
              </a:effectRef>
              <a:fontRef idx="minor">
                <a:schemeClr val="tx1"/>
              </a:fontRef>
            </p:style>
          </p:cxnSp>
        </p:grpSp>
        <p:grpSp>
          <p:nvGrpSpPr>
            <p:cNvPr id="188" name="Group 187">
              <a:extLst>
                <a:ext uri="{FF2B5EF4-FFF2-40B4-BE49-F238E27FC236}">
                  <a16:creationId xmlns:a16="http://schemas.microsoft.com/office/drawing/2014/main" id="{790B52B6-1293-9DDB-2A35-A55584F3CA28}"/>
                </a:ext>
              </a:extLst>
            </p:cNvPr>
            <p:cNvGrpSpPr/>
            <p:nvPr/>
          </p:nvGrpSpPr>
          <p:grpSpPr>
            <a:xfrm>
              <a:off x="4134459" y="3935783"/>
              <a:ext cx="2090246" cy="146481"/>
              <a:chOff x="3469303" y="3086082"/>
              <a:chExt cx="2090246" cy="146481"/>
            </a:xfrm>
          </p:grpSpPr>
          <p:sp>
            <p:nvSpPr>
              <p:cNvPr id="189" name="Oval 188">
                <a:extLst>
                  <a:ext uri="{FF2B5EF4-FFF2-40B4-BE49-F238E27FC236}">
                    <a16:creationId xmlns:a16="http://schemas.microsoft.com/office/drawing/2014/main" id="{90974219-E949-0D50-806D-9362636C5FB7}"/>
                  </a:ext>
                </a:extLst>
              </p:cNvPr>
              <p:cNvSpPr/>
              <p:nvPr/>
            </p:nvSpPr>
            <p:spPr>
              <a:xfrm>
                <a:off x="3469303" y="3094104"/>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0" name="Straight Connector 189">
                <a:extLst>
                  <a:ext uri="{FF2B5EF4-FFF2-40B4-BE49-F238E27FC236}">
                    <a16:creationId xmlns:a16="http://schemas.microsoft.com/office/drawing/2014/main" id="{0C1B8319-A704-41FD-D224-9F7199B52DBB}"/>
                  </a:ext>
                </a:extLst>
              </p:cNvPr>
              <p:cNvCxnSpPr/>
              <p:nvPr/>
            </p:nvCxnSpPr>
            <p:spPr>
              <a:xfrm>
                <a:off x="3614922" y="3163333"/>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sp>
            <p:nvSpPr>
              <p:cNvPr id="191" name="Oval 190">
                <a:extLst>
                  <a:ext uri="{FF2B5EF4-FFF2-40B4-BE49-F238E27FC236}">
                    <a16:creationId xmlns:a16="http://schemas.microsoft.com/office/drawing/2014/main" id="{B4B5A297-B110-2FEE-EEF7-EF749D18DC40}"/>
                  </a:ext>
                </a:extLst>
              </p:cNvPr>
              <p:cNvSpPr/>
              <p:nvPr/>
            </p:nvSpPr>
            <p:spPr>
              <a:xfrm rot="10800000">
                <a:off x="5421090" y="3086082"/>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2" name="Straight Connector 191">
                <a:extLst>
                  <a:ext uri="{FF2B5EF4-FFF2-40B4-BE49-F238E27FC236}">
                    <a16:creationId xmlns:a16="http://schemas.microsoft.com/office/drawing/2014/main" id="{8DEBCC88-D265-B425-C2DD-D8B23D655AA6}"/>
                  </a:ext>
                </a:extLst>
              </p:cNvPr>
              <p:cNvCxnSpPr/>
              <p:nvPr/>
            </p:nvCxnSpPr>
            <p:spPr>
              <a:xfrm rot="10800000">
                <a:off x="5132537" y="3157589"/>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cxnSp>
            <p:nvCxnSpPr>
              <p:cNvPr id="193" name="Straight Connector 192">
                <a:extLst>
                  <a:ext uri="{FF2B5EF4-FFF2-40B4-BE49-F238E27FC236}">
                    <a16:creationId xmlns:a16="http://schemas.microsoft.com/office/drawing/2014/main" id="{3B947965-920B-386E-E4FE-5B0482F0CDC7}"/>
                  </a:ext>
                </a:extLst>
              </p:cNvPr>
              <p:cNvCxnSpPr>
                <a:cxnSpLocks/>
              </p:cNvCxnSpPr>
              <p:nvPr/>
            </p:nvCxnSpPr>
            <p:spPr>
              <a:xfrm>
                <a:off x="3773878" y="3163334"/>
                <a:ext cx="1488987" cy="0"/>
              </a:xfrm>
              <a:prstGeom prst="line">
                <a:avLst/>
              </a:prstGeom>
              <a:ln>
                <a:solidFill>
                  <a:srgbClr val="0E00A3"/>
                </a:solidFill>
                <a:prstDash val="sysDash"/>
              </a:ln>
            </p:spPr>
            <p:style>
              <a:lnRef idx="2">
                <a:schemeClr val="accent1"/>
              </a:lnRef>
              <a:fillRef idx="0">
                <a:schemeClr val="accent1"/>
              </a:fillRef>
              <a:effectRef idx="1">
                <a:schemeClr val="accent1"/>
              </a:effectRef>
              <a:fontRef idx="minor">
                <a:schemeClr val="tx1"/>
              </a:fontRef>
            </p:style>
          </p:cxnSp>
        </p:grpSp>
        <p:grpSp>
          <p:nvGrpSpPr>
            <p:cNvPr id="194" name="Group 193">
              <a:extLst>
                <a:ext uri="{FF2B5EF4-FFF2-40B4-BE49-F238E27FC236}">
                  <a16:creationId xmlns:a16="http://schemas.microsoft.com/office/drawing/2014/main" id="{85F1D47C-5D38-BF1B-C473-E0C2DCF38B73}"/>
                </a:ext>
              </a:extLst>
            </p:cNvPr>
            <p:cNvGrpSpPr/>
            <p:nvPr/>
          </p:nvGrpSpPr>
          <p:grpSpPr>
            <a:xfrm>
              <a:off x="4136851" y="4466305"/>
              <a:ext cx="2090246" cy="146481"/>
              <a:chOff x="3469303" y="3086082"/>
              <a:chExt cx="2090246" cy="146481"/>
            </a:xfrm>
          </p:grpSpPr>
          <p:sp>
            <p:nvSpPr>
              <p:cNvPr id="195" name="Oval 194">
                <a:extLst>
                  <a:ext uri="{FF2B5EF4-FFF2-40B4-BE49-F238E27FC236}">
                    <a16:creationId xmlns:a16="http://schemas.microsoft.com/office/drawing/2014/main" id="{62CC34D2-7113-6D3A-3600-7F541AAC911A}"/>
                  </a:ext>
                </a:extLst>
              </p:cNvPr>
              <p:cNvSpPr/>
              <p:nvPr/>
            </p:nvSpPr>
            <p:spPr>
              <a:xfrm>
                <a:off x="3469303" y="3094104"/>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6" name="Straight Connector 195">
                <a:extLst>
                  <a:ext uri="{FF2B5EF4-FFF2-40B4-BE49-F238E27FC236}">
                    <a16:creationId xmlns:a16="http://schemas.microsoft.com/office/drawing/2014/main" id="{08DA237B-B72A-E4E1-1449-AD65E3C47C3C}"/>
                  </a:ext>
                </a:extLst>
              </p:cNvPr>
              <p:cNvCxnSpPr/>
              <p:nvPr/>
            </p:nvCxnSpPr>
            <p:spPr>
              <a:xfrm>
                <a:off x="3614922" y="3163333"/>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sp>
            <p:nvSpPr>
              <p:cNvPr id="197" name="Oval 196">
                <a:extLst>
                  <a:ext uri="{FF2B5EF4-FFF2-40B4-BE49-F238E27FC236}">
                    <a16:creationId xmlns:a16="http://schemas.microsoft.com/office/drawing/2014/main" id="{01A10055-FAB8-F923-DA2F-2974ECC6644B}"/>
                  </a:ext>
                </a:extLst>
              </p:cNvPr>
              <p:cNvSpPr/>
              <p:nvPr/>
            </p:nvSpPr>
            <p:spPr>
              <a:xfrm rot="10800000">
                <a:off x="5421090" y="3086082"/>
                <a:ext cx="138459" cy="13845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8" name="Straight Connector 197">
                <a:extLst>
                  <a:ext uri="{FF2B5EF4-FFF2-40B4-BE49-F238E27FC236}">
                    <a16:creationId xmlns:a16="http://schemas.microsoft.com/office/drawing/2014/main" id="{B0E4C73D-83B5-0E2A-A817-0B66AD70BC6C}"/>
                  </a:ext>
                </a:extLst>
              </p:cNvPr>
              <p:cNvCxnSpPr/>
              <p:nvPr/>
            </p:nvCxnSpPr>
            <p:spPr>
              <a:xfrm rot="10800000">
                <a:off x="5132537" y="3157589"/>
                <a:ext cx="351609" cy="0"/>
              </a:xfrm>
              <a:prstGeom prst="line">
                <a:avLst/>
              </a:prstGeom>
              <a:ln>
                <a:solidFill>
                  <a:schemeClr val="bg1"/>
                </a:solidFill>
                <a:prstDash val="sysDash"/>
              </a:ln>
            </p:spPr>
            <p:style>
              <a:lnRef idx="2">
                <a:schemeClr val="accent1"/>
              </a:lnRef>
              <a:fillRef idx="0">
                <a:schemeClr val="accent1"/>
              </a:fillRef>
              <a:effectRef idx="1">
                <a:schemeClr val="accent1"/>
              </a:effectRef>
              <a:fontRef idx="minor">
                <a:schemeClr val="tx1"/>
              </a:fontRef>
            </p:style>
          </p:cxnSp>
          <p:cxnSp>
            <p:nvCxnSpPr>
              <p:cNvPr id="199" name="Straight Connector 198">
                <a:extLst>
                  <a:ext uri="{FF2B5EF4-FFF2-40B4-BE49-F238E27FC236}">
                    <a16:creationId xmlns:a16="http://schemas.microsoft.com/office/drawing/2014/main" id="{03110A4F-18A5-2A87-8732-634017D9C2BF}"/>
                  </a:ext>
                </a:extLst>
              </p:cNvPr>
              <p:cNvCxnSpPr>
                <a:cxnSpLocks/>
              </p:cNvCxnSpPr>
              <p:nvPr/>
            </p:nvCxnSpPr>
            <p:spPr>
              <a:xfrm>
                <a:off x="3773878" y="3163334"/>
                <a:ext cx="1488987" cy="0"/>
              </a:xfrm>
              <a:prstGeom prst="line">
                <a:avLst/>
              </a:prstGeom>
              <a:ln>
                <a:solidFill>
                  <a:srgbClr val="0E00A3"/>
                </a:solidFill>
                <a:prstDash val="sysDash"/>
              </a:ln>
            </p:spPr>
            <p:style>
              <a:lnRef idx="2">
                <a:schemeClr val="accent1"/>
              </a:lnRef>
              <a:fillRef idx="0">
                <a:schemeClr val="accent1"/>
              </a:fillRef>
              <a:effectRef idx="1">
                <a:schemeClr val="accent1"/>
              </a:effectRef>
              <a:fontRef idx="minor">
                <a:schemeClr val="tx1"/>
              </a:fontRef>
            </p:style>
          </p:cxnSp>
        </p:grpSp>
      </p:grpSp>
      <p:grpSp>
        <p:nvGrpSpPr>
          <p:cNvPr id="23" name="Group 22">
            <a:extLst>
              <a:ext uri="{FF2B5EF4-FFF2-40B4-BE49-F238E27FC236}">
                <a16:creationId xmlns:a16="http://schemas.microsoft.com/office/drawing/2014/main" id="{0B9DF42D-62BA-442F-2494-0DC419102022}"/>
              </a:ext>
            </a:extLst>
          </p:cNvPr>
          <p:cNvGrpSpPr/>
          <p:nvPr/>
        </p:nvGrpSpPr>
        <p:grpSpPr>
          <a:xfrm>
            <a:off x="5868210" y="1696892"/>
            <a:ext cx="4390229" cy="4337777"/>
            <a:chOff x="5868210" y="1626552"/>
            <a:chExt cx="4390229" cy="4337777"/>
          </a:xfrm>
        </p:grpSpPr>
        <p:sp>
          <p:nvSpPr>
            <p:cNvPr id="89" name="TextBox 88">
              <a:extLst>
                <a:ext uri="{FF2B5EF4-FFF2-40B4-BE49-F238E27FC236}">
                  <a16:creationId xmlns:a16="http://schemas.microsoft.com/office/drawing/2014/main" id="{2F2413E6-6B1A-2389-8BCA-8F6BD9F63F0B}"/>
                </a:ext>
              </a:extLst>
            </p:cNvPr>
            <p:cNvSpPr txBox="1"/>
            <p:nvPr/>
          </p:nvSpPr>
          <p:spPr>
            <a:xfrm>
              <a:off x="8661527" y="3335191"/>
              <a:ext cx="1596912" cy="590931"/>
            </a:xfrm>
            <a:prstGeom prst="rect">
              <a:avLst/>
            </a:prstGeom>
            <a:noFill/>
          </p:spPr>
          <p:txBody>
            <a:bodyPr wrap="none" rtlCol="0">
              <a:spAutoFit/>
            </a:bodyPr>
            <a:lstStyle/>
            <a:p>
              <a:pPr>
                <a:lnSpc>
                  <a:spcPct val="90000"/>
                </a:lnSpc>
              </a:pPr>
              <a:r>
                <a:rPr lang="en-US" dirty="0" err="1"/>
                <a:t>Camada</a:t>
              </a:r>
              <a:r>
                <a:rPr lang="en-US" dirty="0"/>
                <a:t> de</a:t>
              </a:r>
              <a:br>
                <a:rPr lang="en-US" dirty="0"/>
              </a:br>
              <a:r>
                <a:rPr lang="en-US" dirty="0"/>
                <a:t>enlace da RAN</a:t>
              </a:r>
            </a:p>
          </p:txBody>
        </p:sp>
        <p:sp>
          <p:nvSpPr>
            <p:cNvPr id="88" name="Left Brace 87">
              <a:extLst>
                <a:ext uri="{FF2B5EF4-FFF2-40B4-BE49-F238E27FC236}">
                  <a16:creationId xmlns:a16="http://schemas.microsoft.com/office/drawing/2014/main" id="{E4619537-5B03-8233-1333-1C13C7D8268A}"/>
                </a:ext>
              </a:extLst>
            </p:cNvPr>
            <p:cNvSpPr/>
            <p:nvPr/>
          </p:nvSpPr>
          <p:spPr>
            <a:xfrm rot="10800000">
              <a:off x="8444115" y="2637668"/>
              <a:ext cx="155448" cy="2255376"/>
            </a:xfrm>
            <a:prstGeom prst="leftBrace">
              <a:avLst/>
            </a:prstGeom>
            <a:ln w="12700">
              <a:solidFill>
                <a:schemeClr val="tx1"/>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solidFill>
                  <a:srgbClr val="C00000"/>
                </a:solidFill>
              </a:endParaRPr>
            </a:p>
          </p:txBody>
        </p:sp>
        <p:sp>
          <p:nvSpPr>
            <p:cNvPr id="41" name="Rectangle 40">
              <a:extLst>
                <a:ext uri="{FF2B5EF4-FFF2-40B4-BE49-F238E27FC236}">
                  <a16:creationId xmlns:a16="http://schemas.microsoft.com/office/drawing/2014/main" id="{1D7A1D73-61CB-9794-6C5B-ABD03778BA18}"/>
                </a:ext>
              </a:extLst>
            </p:cNvPr>
            <p:cNvSpPr/>
            <p:nvPr/>
          </p:nvSpPr>
          <p:spPr>
            <a:xfrm>
              <a:off x="5914136" y="2619866"/>
              <a:ext cx="1209864" cy="2807806"/>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D78CCAD1-D4F9-E15D-A6B0-72D590C9CE5E}"/>
                </a:ext>
              </a:extLst>
            </p:cNvPr>
            <p:cNvSpPr/>
            <p:nvPr/>
          </p:nvSpPr>
          <p:spPr>
            <a:xfrm>
              <a:off x="7122610" y="2172508"/>
              <a:ext cx="1225993" cy="3248545"/>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46" name="Group 45">
              <a:extLst>
                <a:ext uri="{FF2B5EF4-FFF2-40B4-BE49-F238E27FC236}">
                  <a16:creationId xmlns:a16="http://schemas.microsoft.com/office/drawing/2014/main" id="{71DA4432-4A4B-C1BD-B120-B3BB5E813AB8}"/>
                </a:ext>
              </a:extLst>
            </p:cNvPr>
            <p:cNvGrpSpPr/>
            <p:nvPr/>
          </p:nvGrpSpPr>
          <p:grpSpPr>
            <a:xfrm>
              <a:off x="5911686" y="2607846"/>
              <a:ext cx="2440742" cy="2275176"/>
              <a:chOff x="1532238" y="3563938"/>
              <a:chExt cx="2557848" cy="2676217"/>
            </a:xfrm>
          </p:grpSpPr>
          <p:sp>
            <p:nvSpPr>
              <p:cNvPr id="47" name="Rectangle 46">
                <a:extLst>
                  <a:ext uri="{FF2B5EF4-FFF2-40B4-BE49-F238E27FC236}">
                    <a16:creationId xmlns:a16="http://schemas.microsoft.com/office/drawing/2014/main" id="{1D2C376A-A5E0-F8B6-BB09-D802BBE16D6E}"/>
                  </a:ext>
                </a:extLst>
              </p:cNvPr>
              <p:cNvSpPr/>
              <p:nvPr/>
            </p:nvSpPr>
            <p:spPr>
              <a:xfrm>
                <a:off x="1532238" y="3563938"/>
                <a:ext cx="2557848" cy="2676217"/>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56" name="Straight Connector 55">
                <a:extLst>
                  <a:ext uri="{FF2B5EF4-FFF2-40B4-BE49-F238E27FC236}">
                    <a16:creationId xmlns:a16="http://schemas.microsoft.com/office/drawing/2014/main" id="{DFC37F5B-D9E6-9F7E-68D6-7F5658A9E265}"/>
                  </a:ext>
                </a:extLst>
              </p:cNvPr>
              <p:cNvCxnSpPr>
                <a:cxnSpLocks/>
                <a:stCxn id="47" idx="1"/>
                <a:endCxn id="47" idx="3"/>
              </p:cNvCxnSpPr>
              <p:nvPr/>
            </p:nvCxnSpPr>
            <p:spPr>
              <a:xfrm>
                <a:off x="1532238" y="4902047"/>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AED9259C-4991-A8C1-B7AE-83646ED2EE74}"/>
                  </a:ext>
                </a:extLst>
              </p:cNvPr>
              <p:cNvCxnSpPr/>
              <p:nvPr/>
            </p:nvCxnSpPr>
            <p:spPr>
              <a:xfrm>
                <a:off x="1532238" y="5547933"/>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64" name="Straight Connector 63">
                <a:extLst>
                  <a:ext uri="{FF2B5EF4-FFF2-40B4-BE49-F238E27FC236}">
                    <a16:creationId xmlns:a16="http://schemas.microsoft.com/office/drawing/2014/main" id="{F7C51D18-C7CA-2D5A-281C-69E7EE3C3DA8}"/>
                  </a:ext>
                </a:extLst>
              </p:cNvPr>
              <p:cNvCxnSpPr/>
              <p:nvPr/>
            </p:nvCxnSpPr>
            <p:spPr>
              <a:xfrm>
                <a:off x="1532238" y="4279832"/>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grpSp>
        <p:sp>
          <p:nvSpPr>
            <p:cNvPr id="66" name="Rectangle 65">
              <a:extLst>
                <a:ext uri="{FF2B5EF4-FFF2-40B4-BE49-F238E27FC236}">
                  <a16:creationId xmlns:a16="http://schemas.microsoft.com/office/drawing/2014/main" id="{A7CAEF68-765A-5FC8-0E1C-563C30529201}"/>
                </a:ext>
              </a:extLst>
            </p:cNvPr>
            <p:cNvSpPr/>
            <p:nvPr/>
          </p:nvSpPr>
          <p:spPr>
            <a:xfrm>
              <a:off x="5910870" y="4894566"/>
              <a:ext cx="2441558" cy="531560"/>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F7BAA644-84DC-D053-3396-CE5CBF40DDCD}"/>
                </a:ext>
              </a:extLst>
            </p:cNvPr>
            <p:cNvSpPr txBox="1"/>
            <p:nvPr/>
          </p:nvSpPr>
          <p:spPr>
            <a:xfrm>
              <a:off x="6640407" y="3253100"/>
              <a:ext cx="965328" cy="461665"/>
            </a:xfrm>
            <a:prstGeom prst="rect">
              <a:avLst/>
            </a:prstGeom>
            <a:noFill/>
          </p:spPr>
          <p:txBody>
            <a:bodyPr wrap="none" rtlCol="0">
              <a:spAutoFit/>
            </a:bodyPr>
            <a:lstStyle/>
            <a:p>
              <a:pPr algn="ctr"/>
              <a:r>
                <a:rPr lang="en-US" sz="2400" dirty="0">
                  <a:solidFill>
                    <a:schemeClr val="bg1"/>
                  </a:solidFill>
                </a:rPr>
                <a:t>PDCP</a:t>
              </a:r>
              <a:endParaRPr lang="en-US" sz="1400" dirty="0">
                <a:solidFill>
                  <a:schemeClr val="bg1"/>
                </a:solidFill>
              </a:endParaRPr>
            </a:p>
          </p:txBody>
        </p:sp>
        <p:sp>
          <p:nvSpPr>
            <p:cNvPr id="74" name="TextBox 73">
              <a:extLst>
                <a:ext uri="{FF2B5EF4-FFF2-40B4-BE49-F238E27FC236}">
                  <a16:creationId xmlns:a16="http://schemas.microsoft.com/office/drawing/2014/main" id="{45E18E73-3303-23FA-9132-40A668EB262E}"/>
                </a:ext>
              </a:extLst>
            </p:cNvPr>
            <p:cNvSpPr txBox="1"/>
            <p:nvPr/>
          </p:nvSpPr>
          <p:spPr>
            <a:xfrm>
              <a:off x="6762350" y="3784729"/>
              <a:ext cx="729302" cy="461665"/>
            </a:xfrm>
            <a:prstGeom prst="rect">
              <a:avLst/>
            </a:prstGeom>
            <a:noFill/>
          </p:spPr>
          <p:txBody>
            <a:bodyPr wrap="none" rtlCol="0">
              <a:spAutoFit/>
            </a:bodyPr>
            <a:lstStyle/>
            <a:p>
              <a:pPr algn="ctr"/>
              <a:r>
                <a:rPr lang="en-US" sz="2400" dirty="0">
                  <a:solidFill>
                    <a:schemeClr val="bg1"/>
                  </a:solidFill>
                </a:rPr>
                <a:t>RLC</a:t>
              </a:r>
              <a:endParaRPr lang="en-US" sz="1400" dirty="0">
                <a:solidFill>
                  <a:schemeClr val="bg1"/>
                </a:solidFill>
              </a:endParaRPr>
            </a:p>
          </p:txBody>
        </p:sp>
        <p:sp>
          <p:nvSpPr>
            <p:cNvPr id="75" name="TextBox 74">
              <a:extLst>
                <a:ext uri="{FF2B5EF4-FFF2-40B4-BE49-F238E27FC236}">
                  <a16:creationId xmlns:a16="http://schemas.microsoft.com/office/drawing/2014/main" id="{64883A33-3D5A-7DDC-D996-067FB7EC2475}"/>
                </a:ext>
              </a:extLst>
            </p:cNvPr>
            <p:cNvSpPr txBox="1"/>
            <p:nvPr/>
          </p:nvSpPr>
          <p:spPr>
            <a:xfrm>
              <a:off x="6688224" y="4346151"/>
              <a:ext cx="816506" cy="461665"/>
            </a:xfrm>
            <a:prstGeom prst="rect">
              <a:avLst/>
            </a:prstGeom>
            <a:noFill/>
          </p:spPr>
          <p:txBody>
            <a:bodyPr wrap="none" rtlCol="0">
              <a:spAutoFit/>
            </a:bodyPr>
            <a:lstStyle/>
            <a:p>
              <a:r>
                <a:rPr lang="en-US" sz="2400" dirty="0">
                  <a:solidFill>
                    <a:schemeClr val="bg1"/>
                  </a:solidFill>
                </a:rPr>
                <a:t>MAC</a:t>
              </a:r>
              <a:endParaRPr lang="en-US" sz="1400" dirty="0">
                <a:solidFill>
                  <a:schemeClr val="bg1"/>
                </a:solidFill>
              </a:endParaRPr>
            </a:p>
          </p:txBody>
        </p:sp>
        <p:sp>
          <p:nvSpPr>
            <p:cNvPr id="80" name="TextBox 79">
              <a:extLst>
                <a:ext uri="{FF2B5EF4-FFF2-40B4-BE49-F238E27FC236}">
                  <a16:creationId xmlns:a16="http://schemas.microsoft.com/office/drawing/2014/main" id="{E665477D-57B9-1FF0-DA76-A736145C2DF1}"/>
                </a:ext>
              </a:extLst>
            </p:cNvPr>
            <p:cNvSpPr txBox="1"/>
            <p:nvPr/>
          </p:nvSpPr>
          <p:spPr>
            <a:xfrm>
              <a:off x="6657508" y="4988393"/>
              <a:ext cx="634982" cy="338554"/>
            </a:xfrm>
            <a:prstGeom prst="rect">
              <a:avLst/>
            </a:prstGeom>
            <a:noFill/>
          </p:spPr>
          <p:txBody>
            <a:bodyPr wrap="none" rtlCol="0">
              <a:spAutoFit/>
            </a:bodyPr>
            <a:lstStyle/>
            <a:p>
              <a:r>
                <a:rPr lang="en-US" sz="1600" dirty="0" err="1">
                  <a:solidFill>
                    <a:schemeClr val="bg1"/>
                  </a:solidFill>
                </a:rPr>
                <a:t>Física</a:t>
              </a:r>
              <a:endParaRPr lang="en-US" dirty="0">
                <a:solidFill>
                  <a:schemeClr val="bg1"/>
                </a:solidFill>
              </a:endParaRPr>
            </a:p>
          </p:txBody>
        </p:sp>
        <p:sp>
          <p:nvSpPr>
            <p:cNvPr id="90" name="TextBox 89">
              <a:extLst>
                <a:ext uri="{FF2B5EF4-FFF2-40B4-BE49-F238E27FC236}">
                  <a16:creationId xmlns:a16="http://schemas.microsoft.com/office/drawing/2014/main" id="{C97D7C5E-DE5D-D79A-5B01-A379B9CD5AE2}"/>
                </a:ext>
              </a:extLst>
            </p:cNvPr>
            <p:cNvSpPr txBox="1"/>
            <p:nvPr/>
          </p:nvSpPr>
          <p:spPr>
            <a:xfrm>
              <a:off x="6233924" y="2714232"/>
              <a:ext cx="670440" cy="400110"/>
            </a:xfrm>
            <a:prstGeom prst="rect">
              <a:avLst/>
            </a:prstGeom>
            <a:noFill/>
          </p:spPr>
          <p:txBody>
            <a:bodyPr wrap="none" rtlCol="0">
              <a:spAutoFit/>
            </a:bodyPr>
            <a:lstStyle/>
            <a:p>
              <a:r>
                <a:rPr lang="en-US" sz="2000" dirty="0">
                  <a:solidFill>
                    <a:schemeClr val="bg1"/>
                  </a:solidFill>
                </a:rPr>
                <a:t>RRC</a:t>
              </a:r>
              <a:endParaRPr lang="en-US" sz="1400" dirty="0">
                <a:solidFill>
                  <a:schemeClr val="bg1"/>
                </a:solidFill>
              </a:endParaRPr>
            </a:p>
          </p:txBody>
        </p:sp>
        <p:sp>
          <p:nvSpPr>
            <p:cNvPr id="93" name="Rectangle 92">
              <a:extLst>
                <a:ext uri="{FF2B5EF4-FFF2-40B4-BE49-F238E27FC236}">
                  <a16:creationId xmlns:a16="http://schemas.microsoft.com/office/drawing/2014/main" id="{0950A15F-BB4A-5330-1199-3DEB3F9F575D}"/>
                </a:ext>
              </a:extLst>
            </p:cNvPr>
            <p:cNvSpPr/>
            <p:nvPr/>
          </p:nvSpPr>
          <p:spPr>
            <a:xfrm>
              <a:off x="5868210" y="4914853"/>
              <a:ext cx="2792378" cy="575722"/>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TextBox 86">
              <a:extLst>
                <a:ext uri="{FF2B5EF4-FFF2-40B4-BE49-F238E27FC236}">
                  <a16:creationId xmlns:a16="http://schemas.microsoft.com/office/drawing/2014/main" id="{4F94F2CB-164B-CCEB-7AF0-2FE11046F022}"/>
                </a:ext>
              </a:extLst>
            </p:cNvPr>
            <p:cNvSpPr txBox="1"/>
            <p:nvPr/>
          </p:nvSpPr>
          <p:spPr>
            <a:xfrm>
              <a:off x="7321524" y="2713452"/>
              <a:ext cx="799899" cy="400110"/>
            </a:xfrm>
            <a:prstGeom prst="rect">
              <a:avLst/>
            </a:prstGeom>
            <a:noFill/>
          </p:spPr>
          <p:txBody>
            <a:bodyPr wrap="none" rtlCol="0">
              <a:spAutoFit/>
            </a:bodyPr>
            <a:lstStyle/>
            <a:p>
              <a:r>
                <a:rPr lang="en-US" sz="2000" dirty="0">
                  <a:solidFill>
                    <a:schemeClr val="bg1"/>
                  </a:solidFill>
                </a:rPr>
                <a:t>SDAP</a:t>
              </a:r>
              <a:endParaRPr lang="en-US" sz="1200" dirty="0">
                <a:solidFill>
                  <a:schemeClr val="bg1"/>
                </a:solidFill>
              </a:endParaRPr>
            </a:p>
          </p:txBody>
        </p:sp>
        <p:sp>
          <p:nvSpPr>
            <p:cNvPr id="10" name="TextBox 9">
              <a:extLst>
                <a:ext uri="{FF2B5EF4-FFF2-40B4-BE49-F238E27FC236}">
                  <a16:creationId xmlns:a16="http://schemas.microsoft.com/office/drawing/2014/main" id="{2643D34D-C555-F656-8E58-C62B681C728B}"/>
                </a:ext>
              </a:extLst>
            </p:cNvPr>
            <p:cNvSpPr txBox="1"/>
            <p:nvPr/>
          </p:nvSpPr>
          <p:spPr>
            <a:xfrm>
              <a:off x="6022679" y="1998801"/>
              <a:ext cx="1003801" cy="541046"/>
            </a:xfrm>
            <a:prstGeom prst="rect">
              <a:avLst/>
            </a:prstGeom>
            <a:noFill/>
          </p:spPr>
          <p:txBody>
            <a:bodyPr wrap="none" rtlCol="0">
              <a:spAutoFit/>
            </a:bodyPr>
            <a:lstStyle/>
            <a:p>
              <a:pPr algn="ctr">
                <a:lnSpc>
                  <a:spcPct val="80000"/>
                </a:lnSpc>
              </a:pPr>
              <a:r>
                <a:rPr lang="en-US" dirty="0">
                  <a:solidFill>
                    <a:srgbClr val="3333CC"/>
                  </a:solidFill>
                </a:rPr>
                <a:t>plano de</a:t>
              </a:r>
              <a:br>
                <a:rPr lang="en-US" dirty="0">
                  <a:solidFill>
                    <a:srgbClr val="3333CC"/>
                  </a:solidFill>
                </a:rPr>
              </a:br>
              <a:r>
                <a:rPr lang="en-US" dirty="0" err="1">
                  <a:solidFill>
                    <a:srgbClr val="3333CC"/>
                  </a:solidFill>
                </a:rPr>
                <a:t>controle</a:t>
              </a:r>
              <a:endParaRPr lang="en-US" dirty="0">
                <a:solidFill>
                  <a:srgbClr val="3333CC"/>
                </a:solidFill>
              </a:endParaRPr>
            </a:p>
          </p:txBody>
        </p:sp>
        <p:grpSp>
          <p:nvGrpSpPr>
            <p:cNvPr id="17" name="Group 16">
              <a:extLst>
                <a:ext uri="{FF2B5EF4-FFF2-40B4-BE49-F238E27FC236}">
                  <a16:creationId xmlns:a16="http://schemas.microsoft.com/office/drawing/2014/main" id="{8DBC2642-2D61-F0A4-CF47-C35A46056E90}"/>
                </a:ext>
              </a:extLst>
            </p:cNvPr>
            <p:cNvGrpSpPr/>
            <p:nvPr/>
          </p:nvGrpSpPr>
          <p:grpSpPr>
            <a:xfrm>
              <a:off x="6947801" y="1626552"/>
              <a:ext cx="1484990" cy="988918"/>
              <a:chOff x="6270368" y="1814091"/>
              <a:chExt cx="1484990" cy="988918"/>
            </a:xfrm>
          </p:grpSpPr>
          <p:cxnSp>
            <p:nvCxnSpPr>
              <p:cNvPr id="13" name="Straight Connector 12">
                <a:extLst>
                  <a:ext uri="{FF2B5EF4-FFF2-40B4-BE49-F238E27FC236}">
                    <a16:creationId xmlns:a16="http://schemas.microsoft.com/office/drawing/2014/main" id="{1B5421C8-8108-A7E4-A080-997361730730}"/>
                  </a:ext>
                </a:extLst>
              </p:cNvPr>
              <p:cNvCxnSpPr/>
              <p:nvPr/>
            </p:nvCxnSpPr>
            <p:spPr>
              <a:xfrm flipV="1">
                <a:off x="7662565" y="2105821"/>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C1FB07DB-A8B9-393C-4A90-1CBBD30E0F62}"/>
                  </a:ext>
                </a:extLst>
              </p:cNvPr>
              <p:cNvCxnSpPr/>
              <p:nvPr/>
            </p:nvCxnSpPr>
            <p:spPr>
              <a:xfrm flipV="1">
                <a:off x="6451440" y="2106936"/>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grpSp>
            <p:nvGrpSpPr>
              <p:cNvPr id="132" name="Group 131">
                <a:extLst>
                  <a:ext uri="{FF2B5EF4-FFF2-40B4-BE49-F238E27FC236}">
                    <a16:creationId xmlns:a16="http://schemas.microsoft.com/office/drawing/2014/main" id="{D315A3B9-D8AA-48EB-B225-334D65AE30C5}"/>
                  </a:ext>
                </a:extLst>
              </p:cNvPr>
              <p:cNvGrpSpPr/>
              <p:nvPr/>
            </p:nvGrpSpPr>
            <p:grpSpPr>
              <a:xfrm>
                <a:off x="6413546" y="2072025"/>
                <a:ext cx="1341812" cy="730984"/>
                <a:chOff x="5204099" y="2033184"/>
                <a:chExt cx="1341812" cy="730984"/>
              </a:xfrm>
            </p:grpSpPr>
            <p:sp>
              <p:nvSpPr>
                <p:cNvPr id="95" name="Rectangle 94">
                  <a:extLst>
                    <a:ext uri="{FF2B5EF4-FFF2-40B4-BE49-F238E27FC236}">
                      <a16:creationId xmlns:a16="http://schemas.microsoft.com/office/drawing/2014/main" id="{7089715C-CCC7-3A65-BCDC-48A4FCC5B802}"/>
                    </a:ext>
                  </a:extLst>
                </p:cNvPr>
                <p:cNvSpPr/>
                <p:nvPr/>
              </p:nvSpPr>
              <p:spPr>
                <a:xfrm>
                  <a:off x="5245884" y="2292576"/>
                  <a:ext cx="1226689" cy="4546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Rede</a:t>
                  </a:r>
                </a:p>
              </p:txBody>
            </p:sp>
            <p:sp>
              <p:nvSpPr>
                <p:cNvPr id="131" name="Rectangle 130">
                  <a:extLst>
                    <a:ext uri="{FF2B5EF4-FFF2-40B4-BE49-F238E27FC236}">
                      <a16:creationId xmlns:a16="http://schemas.microsoft.com/office/drawing/2014/main" id="{E2FF3D27-7F4E-BB21-2548-722A37A98CD0}"/>
                    </a:ext>
                  </a:extLst>
                </p:cNvPr>
                <p:cNvSpPr/>
                <p:nvPr/>
              </p:nvSpPr>
              <p:spPr>
                <a:xfrm>
                  <a:off x="5204099" y="2033184"/>
                  <a:ext cx="1341812" cy="730984"/>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TextBox 10">
                <a:extLst>
                  <a:ext uri="{FF2B5EF4-FFF2-40B4-BE49-F238E27FC236}">
                    <a16:creationId xmlns:a16="http://schemas.microsoft.com/office/drawing/2014/main" id="{7B40238B-8C73-3D00-4443-D20BC4BA7F21}"/>
                  </a:ext>
                </a:extLst>
              </p:cNvPr>
              <p:cNvSpPr txBox="1"/>
              <p:nvPr/>
            </p:nvSpPr>
            <p:spPr>
              <a:xfrm>
                <a:off x="6270368" y="1814091"/>
                <a:ext cx="1461472" cy="541046"/>
              </a:xfrm>
              <a:prstGeom prst="rect">
                <a:avLst/>
              </a:prstGeom>
              <a:noFill/>
            </p:spPr>
            <p:txBody>
              <a:bodyPr wrap="square" rtlCol="0">
                <a:spAutoFit/>
              </a:bodyPr>
              <a:lstStyle/>
              <a:p>
                <a:pPr algn="ctr">
                  <a:lnSpc>
                    <a:spcPct val="80000"/>
                  </a:lnSpc>
                </a:pPr>
                <a:r>
                  <a:rPr lang="en-US" dirty="0">
                    <a:solidFill>
                      <a:srgbClr val="00B050"/>
                    </a:solidFill>
                  </a:rPr>
                  <a:t>plano de </a:t>
                </a:r>
                <a:r>
                  <a:rPr lang="en-US" dirty="0" err="1">
                    <a:solidFill>
                      <a:srgbClr val="00B050"/>
                    </a:solidFill>
                  </a:rPr>
                  <a:t>usuário</a:t>
                </a:r>
                <a:endParaRPr lang="en-US" dirty="0">
                  <a:solidFill>
                    <a:srgbClr val="00B050"/>
                  </a:solidFill>
                </a:endParaRPr>
              </a:p>
            </p:txBody>
          </p:sp>
        </p:grpSp>
        <p:sp>
          <p:nvSpPr>
            <p:cNvPr id="27" name="Freeform 26">
              <a:extLst>
                <a:ext uri="{FF2B5EF4-FFF2-40B4-BE49-F238E27FC236}">
                  <a16:creationId xmlns:a16="http://schemas.microsoft.com/office/drawing/2014/main" id="{73B4F2A3-0CA0-A6FF-350D-3BA6D8858943}"/>
                </a:ext>
              </a:extLst>
            </p:cNvPr>
            <p:cNvSpPr/>
            <p:nvPr/>
          </p:nvSpPr>
          <p:spPr>
            <a:xfrm flipH="1">
              <a:off x="5894548" y="5414454"/>
              <a:ext cx="2464905" cy="549875"/>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905" h="549875">
                  <a:moveTo>
                    <a:pt x="0" y="0"/>
                  </a:moveTo>
                  <a:lnTo>
                    <a:pt x="2464905" y="13252"/>
                  </a:lnTo>
                  <a:cubicBezTo>
                    <a:pt x="2124886" y="235877"/>
                    <a:pt x="2035388" y="358292"/>
                    <a:pt x="1908312" y="543339"/>
                  </a:cubicBezTo>
                  <a:lnTo>
                    <a:pt x="1702450" y="549875"/>
                  </a:lnTo>
                  <a:cubicBezTo>
                    <a:pt x="1176720" y="283076"/>
                    <a:pt x="801302" y="170766"/>
                    <a:pt x="0" y="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7" name="Group 136">
            <a:extLst>
              <a:ext uri="{FF2B5EF4-FFF2-40B4-BE49-F238E27FC236}">
                <a16:creationId xmlns:a16="http://schemas.microsoft.com/office/drawing/2014/main" id="{6BFE8966-FF74-7728-38CE-BBCB15302D38}"/>
              </a:ext>
            </a:extLst>
          </p:cNvPr>
          <p:cNvGrpSpPr/>
          <p:nvPr/>
        </p:nvGrpSpPr>
        <p:grpSpPr>
          <a:xfrm>
            <a:off x="2498707" y="5933030"/>
            <a:ext cx="1633205" cy="577241"/>
            <a:chOff x="1636579" y="416984"/>
            <a:chExt cx="1871672" cy="649481"/>
          </a:xfrm>
        </p:grpSpPr>
        <p:grpSp>
          <p:nvGrpSpPr>
            <p:cNvPr id="69" name="Group 403">
              <a:extLst>
                <a:ext uri="{FF2B5EF4-FFF2-40B4-BE49-F238E27FC236}">
                  <a16:creationId xmlns:a16="http://schemas.microsoft.com/office/drawing/2014/main" id="{7D4384E2-5A7C-23E2-957A-4BA52C9AA158}"/>
                </a:ext>
              </a:extLst>
            </p:cNvPr>
            <p:cNvGrpSpPr>
              <a:grpSpLocks/>
            </p:cNvGrpSpPr>
            <p:nvPr/>
          </p:nvGrpSpPr>
          <p:grpSpPr bwMode="auto">
            <a:xfrm>
              <a:off x="2687534" y="416984"/>
              <a:ext cx="820717" cy="649481"/>
              <a:chOff x="2751" y="1851"/>
              <a:chExt cx="462" cy="478"/>
            </a:xfrm>
          </p:grpSpPr>
          <p:pic>
            <p:nvPicPr>
              <p:cNvPr id="70" name="Picture 364" descr="iphone_stylized_small">
                <a:extLst>
                  <a:ext uri="{FF2B5EF4-FFF2-40B4-BE49-F238E27FC236}">
                    <a16:creationId xmlns:a16="http://schemas.microsoft.com/office/drawing/2014/main" id="{064F0861-8D7E-36BC-DB08-D21B34A4F0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1" name="Picture 402" descr="antenna_radiation_stylized">
                <a:extLst>
                  <a:ext uri="{FF2B5EF4-FFF2-40B4-BE49-F238E27FC236}">
                    <a16:creationId xmlns:a16="http://schemas.microsoft.com/office/drawing/2014/main" id="{EE3631B0-FF10-F4C1-F770-6ED0C233A0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72" name="TextBox 71">
              <a:extLst>
                <a:ext uri="{FF2B5EF4-FFF2-40B4-BE49-F238E27FC236}">
                  <a16:creationId xmlns:a16="http://schemas.microsoft.com/office/drawing/2014/main" id="{73032B3A-4566-390D-2A5A-1BD3BD6ECA5F}"/>
                </a:ext>
              </a:extLst>
            </p:cNvPr>
            <p:cNvSpPr txBox="1"/>
            <p:nvPr/>
          </p:nvSpPr>
          <p:spPr>
            <a:xfrm>
              <a:off x="1636579" y="618463"/>
              <a:ext cx="1362878" cy="415553"/>
            </a:xfrm>
            <a:prstGeom prst="rect">
              <a:avLst/>
            </a:prstGeom>
            <a:noFill/>
          </p:spPr>
          <p:txBody>
            <a:bodyPr wrap="none" rtlCol="0">
              <a:spAutoFit/>
            </a:bodyPr>
            <a:lstStyle/>
            <a:p>
              <a:r>
                <a:rPr lang="en-US" dirty="0" err="1"/>
                <a:t>dispositivo</a:t>
              </a:r>
              <a:endParaRPr lang="en-US" dirty="0"/>
            </a:p>
          </p:txBody>
        </p:sp>
      </p:grpSp>
      <p:grpSp>
        <p:nvGrpSpPr>
          <p:cNvPr id="138" name="Group 137">
            <a:extLst>
              <a:ext uri="{FF2B5EF4-FFF2-40B4-BE49-F238E27FC236}">
                <a16:creationId xmlns:a16="http://schemas.microsoft.com/office/drawing/2014/main" id="{DDDAD048-DDC0-AA08-B9F9-D000973BF385}"/>
              </a:ext>
            </a:extLst>
          </p:cNvPr>
          <p:cNvGrpSpPr/>
          <p:nvPr/>
        </p:nvGrpSpPr>
        <p:grpSpPr>
          <a:xfrm>
            <a:off x="6309209" y="5741667"/>
            <a:ext cx="1904583" cy="844982"/>
            <a:chOff x="6483508" y="740521"/>
            <a:chExt cx="2368932" cy="887359"/>
          </a:xfrm>
        </p:grpSpPr>
        <p:sp>
          <p:nvSpPr>
            <p:cNvPr id="91" name="TextBox 90">
              <a:extLst>
                <a:ext uri="{FF2B5EF4-FFF2-40B4-BE49-F238E27FC236}">
                  <a16:creationId xmlns:a16="http://schemas.microsoft.com/office/drawing/2014/main" id="{6D33CBE8-79FF-0DA5-2A67-061D1CD0AD73}"/>
                </a:ext>
              </a:extLst>
            </p:cNvPr>
            <p:cNvSpPr txBox="1"/>
            <p:nvPr/>
          </p:nvSpPr>
          <p:spPr>
            <a:xfrm>
              <a:off x="7217871" y="1007313"/>
              <a:ext cx="1634569" cy="620567"/>
            </a:xfrm>
            <a:prstGeom prst="rect">
              <a:avLst/>
            </a:prstGeom>
            <a:noFill/>
          </p:spPr>
          <p:txBody>
            <a:bodyPr wrap="square" rtlCol="0">
              <a:spAutoFit/>
            </a:bodyPr>
            <a:lstStyle/>
            <a:p>
              <a:pPr>
                <a:lnSpc>
                  <a:spcPct val="80000"/>
                </a:lnSpc>
              </a:pPr>
              <a:r>
                <a:rPr lang="en-US" sz="2000" dirty="0" err="1"/>
                <a:t>estação</a:t>
              </a:r>
              <a:br>
                <a:rPr lang="en-US" sz="2000" dirty="0"/>
              </a:br>
              <a:r>
                <a:rPr lang="en-US" sz="2000" dirty="0"/>
                <a:t>base</a:t>
              </a:r>
            </a:p>
          </p:txBody>
        </p:sp>
        <p:grpSp>
          <p:nvGrpSpPr>
            <p:cNvPr id="101" name="Group 100">
              <a:extLst>
                <a:ext uri="{FF2B5EF4-FFF2-40B4-BE49-F238E27FC236}">
                  <a16:creationId xmlns:a16="http://schemas.microsoft.com/office/drawing/2014/main" id="{F452661D-158E-A7BD-F6D2-CB46CE8A196A}"/>
                </a:ext>
              </a:extLst>
            </p:cNvPr>
            <p:cNvGrpSpPr/>
            <p:nvPr/>
          </p:nvGrpSpPr>
          <p:grpSpPr>
            <a:xfrm>
              <a:off x="6483508" y="740521"/>
              <a:ext cx="705669" cy="871341"/>
              <a:chOff x="5889335" y="1614597"/>
              <a:chExt cx="694858" cy="1030181"/>
            </a:xfrm>
          </p:grpSpPr>
          <p:grpSp>
            <p:nvGrpSpPr>
              <p:cNvPr id="102" name="Group 817">
                <a:extLst>
                  <a:ext uri="{FF2B5EF4-FFF2-40B4-BE49-F238E27FC236}">
                    <a16:creationId xmlns:a16="http://schemas.microsoft.com/office/drawing/2014/main" id="{68F9DC4C-5E5E-843A-D456-387F61DC42BD}"/>
                  </a:ext>
                </a:extLst>
              </p:cNvPr>
              <p:cNvGrpSpPr>
                <a:grpSpLocks/>
              </p:cNvGrpSpPr>
              <p:nvPr/>
            </p:nvGrpSpPr>
            <p:grpSpPr bwMode="auto">
              <a:xfrm>
                <a:off x="5971949" y="1614597"/>
                <a:ext cx="466245" cy="418080"/>
                <a:chOff x="2920" y="1436"/>
                <a:chExt cx="326" cy="308"/>
              </a:xfrm>
            </p:grpSpPr>
            <p:sp>
              <p:nvSpPr>
                <p:cNvPr id="121" name="Oval 818">
                  <a:extLst>
                    <a:ext uri="{FF2B5EF4-FFF2-40B4-BE49-F238E27FC236}">
                      <a16:creationId xmlns:a16="http://schemas.microsoft.com/office/drawing/2014/main" id="{86A8CE08-2A3D-1298-928A-DD1134AE019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grpSp>
              <p:nvGrpSpPr>
                <p:cNvPr id="122" name="Group 819">
                  <a:extLst>
                    <a:ext uri="{FF2B5EF4-FFF2-40B4-BE49-F238E27FC236}">
                      <a16:creationId xmlns:a16="http://schemas.microsoft.com/office/drawing/2014/main" id="{E9C3B8CA-05F2-45C4-5678-C691CA3C3828}"/>
                    </a:ext>
                  </a:extLst>
                </p:cNvPr>
                <p:cNvGrpSpPr>
                  <a:grpSpLocks/>
                </p:cNvGrpSpPr>
                <p:nvPr/>
              </p:nvGrpSpPr>
              <p:grpSpPr bwMode="auto">
                <a:xfrm>
                  <a:off x="2949" y="1436"/>
                  <a:ext cx="265" cy="268"/>
                  <a:chOff x="2949" y="1436"/>
                  <a:chExt cx="265" cy="268"/>
                </a:xfrm>
              </p:grpSpPr>
              <p:sp>
                <p:nvSpPr>
                  <p:cNvPr id="124" name="Oval 820">
                    <a:extLst>
                      <a:ext uri="{FF2B5EF4-FFF2-40B4-BE49-F238E27FC236}">
                        <a16:creationId xmlns:a16="http://schemas.microsoft.com/office/drawing/2014/main" id="{FDC3F09E-6E35-1F84-9886-F88C54A4B8E4}"/>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5" name="Oval 821">
                    <a:extLst>
                      <a:ext uri="{FF2B5EF4-FFF2-40B4-BE49-F238E27FC236}">
                        <a16:creationId xmlns:a16="http://schemas.microsoft.com/office/drawing/2014/main" id="{E3C9FED8-D2CF-8EEB-DB93-197F6F62036D}"/>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6" name="Oval 822">
                    <a:extLst>
                      <a:ext uri="{FF2B5EF4-FFF2-40B4-BE49-F238E27FC236}">
                        <a16:creationId xmlns:a16="http://schemas.microsoft.com/office/drawing/2014/main" id="{B753D7BC-8134-BF6F-F5CA-97E33023A3EC}"/>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7" name="Oval 823">
                    <a:extLst>
                      <a:ext uri="{FF2B5EF4-FFF2-40B4-BE49-F238E27FC236}">
                        <a16:creationId xmlns:a16="http://schemas.microsoft.com/office/drawing/2014/main" id="{66F8115E-B2AF-5AC0-CDAE-52A440B89D85}"/>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8" name="Freeform 824">
                    <a:extLst>
                      <a:ext uri="{FF2B5EF4-FFF2-40B4-BE49-F238E27FC236}">
                        <a16:creationId xmlns:a16="http://schemas.microsoft.com/office/drawing/2014/main" id="{75DD3EA0-E509-BEA1-79A9-492CC114D6D3}"/>
                      </a:ext>
                    </a:extLst>
                  </p:cNvPr>
                  <p:cNvSpPr>
                    <a:spLocks/>
                  </p:cNvSpPr>
                  <p:nvPr/>
                </p:nvSpPr>
                <p:spPr bwMode="auto">
                  <a:xfrm flipV="1">
                    <a:off x="2987" y="1436"/>
                    <a:ext cx="205" cy="131"/>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FDFDF"/>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p>
                </p:txBody>
              </p:sp>
            </p:grpSp>
            <p:sp>
              <p:nvSpPr>
                <p:cNvPr id="123" name="Freeform 825">
                  <a:extLst>
                    <a:ext uri="{FF2B5EF4-FFF2-40B4-BE49-F238E27FC236}">
                      <a16:creationId xmlns:a16="http://schemas.microsoft.com/office/drawing/2014/main" id="{A8D1E660-38FA-3974-64C0-5AEC1BF79F36}"/>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F1F1F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p>
              </p:txBody>
            </p:sp>
          </p:grpSp>
          <p:grpSp>
            <p:nvGrpSpPr>
              <p:cNvPr id="103" name="Group 102">
                <a:extLst>
                  <a:ext uri="{FF2B5EF4-FFF2-40B4-BE49-F238E27FC236}">
                    <a16:creationId xmlns:a16="http://schemas.microsoft.com/office/drawing/2014/main" id="{05551DF0-1CCF-D078-A1BC-265D10321CD2}"/>
                  </a:ext>
                </a:extLst>
              </p:cNvPr>
              <p:cNvGrpSpPr/>
              <p:nvPr/>
            </p:nvGrpSpPr>
            <p:grpSpPr>
              <a:xfrm>
                <a:off x="5988685" y="1818858"/>
                <a:ext cx="437474" cy="596272"/>
                <a:chOff x="3585986" y="1924272"/>
                <a:chExt cx="468358" cy="1018983"/>
              </a:xfrm>
            </p:grpSpPr>
            <p:sp>
              <p:nvSpPr>
                <p:cNvPr id="117" name="Rectangle 116">
                  <a:extLst>
                    <a:ext uri="{FF2B5EF4-FFF2-40B4-BE49-F238E27FC236}">
                      <a16:creationId xmlns:a16="http://schemas.microsoft.com/office/drawing/2014/main" id="{1B976DF2-A14D-DD8F-BF36-D5685D157333}"/>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18" name="Rectangle 117">
                  <a:extLst>
                    <a:ext uri="{FF2B5EF4-FFF2-40B4-BE49-F238E27FC236}">
                      <a16:creationId xmlns:a16="http://schemas.microsoft.com/office/drawing/2014/main" id="{89F04861-91FF-316F-E1B2-BC7D9BF24318}"/>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19" name="Rectangle 118">
                  <a:extLst>
                    <a:ext uri="{FF2B5EF4-FFF2-40B4-BE49-F238E27FC236}">
                      <a16:creationId xmlns:a16="http://schemas.microsoft.com/office/drawing/2014/main" id="{CA395C58-ADDD-B4A4-BF6F-2F0585B0EDF4}"/>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20" name="Rectangle 119">
                  <a:extLst>
                    <a:ext uri="{FF2B5EF4-FFF2-40B4-BE49-F238E27FC236}">
                      <a16:creationId xmlns:a16="http://schemas.microsoft.com/office/drawing/2014/main" id="{F37DB202-D7CE-AFCB-3438-2BEA19F272DB}"/>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grpSp>
          <p:grpSp>
            <p:nvGrpSpPr>
              <p:cNvPr id="104" name="Group 103">
                <a:extLst>
                  <a:ext uri="{FF2B5EF4-FFF2-40B4-BE49-F238E27FC236}">
                    <a16:creationId xmlns:a16="http://schemas.microsoft.com/office/drawing/2014/main" id="{5ABA4F25-5A05-94C2-F746-A0ED965BF944}"/>
                  </a:ext>
                </a:extLst>
              </p:cNvPr>
              <p:cNvGrpSpPr/>
              <p:nvPr/>
            </p:nvGrpSpPr>
            <p:grpSpPr>
              <a:xfrm>
                <a:off x="5889335" y="2048021"/>
                <a:ext cx="694858" cy="596757"/>
                <a:chOff x="2913744" y="2211770"/>
                <a:chExt cx="694858" cy="596757"/>
              </a:xfrm>
            </p:grpSpPr>
            <p:grpSp>
              <p:nvGrpSpPr>
                <p:cNvPr id="105" name="Group 104">
                  <a:extLst>
                    <a:ext uri="{FF2B5EF4-FFF2-40B4-BE49-F238E27FC236}">
                      <a16:creationId xmlns:a16="http://schemas.microsoft.com/office/drawing/2014/main" id="{7CDCEEC4-6228-CCF6-3DE8-8E43351E5790}"/>
                    </a:ext>
                  </a:extLst>
                </p:cNvPr>
                <p:cNvGrpSpPr/>
                <p:nvPr/>
              </p:nvGrpSpPr>
              <p:grpSpPr>
                <a:xfrm>
                  <a:off x="2913744" y="2416607"/>
                  <a:ext cx="694858" cy="391920"/>
                  <a:chOff x="340314" y="959725"/>
                  <a:chExt cx="710987" cy="333816"/>
                </a:xfrm>
              </p:grpSpPr>
              <p:sp>
                <p:nvSpPr>
                  <p:cNvPr id="107" name="Oval 106">
                    <a:extLst>
                      <a:ext uri="{FF2B5EF4-FFF2-40B4-BE49-F238E27FC236}">
                        <a16:creationId xmlns:a16="http://schemas.microsoft.com/office/drawing/2014/main" id="{26D75C6A-EE23-19ED-4138-FFC6F66DB6E9}"/>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B3A62ACF-0EB5-7A28-92BA-A27BF4BC25B2}"/>
                      </a:ext>
                    </a:extLst>
                  </p:cNvPr>
                  <p:cNvGrpSpPr/>
                  <p:nvPr/>
                </p:nvGrpSpPr>
                <p:grpSpPr>
                  <a:xfrm>
                    <a:off x="519850" y="1126797"/>
                    <a:ext cx="319417" cy="141293"/>
                    <a:chOff x="7493876" y="2774731"/>
                    <a:chExt cx="1481958" cy="894622"/>
                  </a:xfrm>
                </p:grpSpPr>
                <p:sp>
                  <p:nvSpPr>
                    <p:cNvPr id="110" name="Freeform 109">
                      <a:extLst>
                        <a:ext uri="{FF2B5EF4-FFF2-40B4-BE49-F238E27FC236}">
                          <a16:creationId xmlns:a16="http://schemas.microsoft.com/office/drawing/2014/main" id="{5FE42AFA-F29C-7355-74D5-215E48EA31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11" name="Oval 110">
                      <a:extLst>
                        <a:ext uri="{FF2B5EF4-FFF2-40B4-BE49-F238E27FC236}">
                          <a16:creationId xmlns:a16="http://schemas.microsoft.com/office/drawing/2014/main" id="{993BBDBA-50D0-9D5C-E6FD-B38D83B7D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12" name="Group 111">
                      <a:extLst>
                        <a:ext uri="{FF2B5EF4-FFF2-40B4-BE49-F238E27FC236}">
                          <a16:creationId xmlns:a16="http://schemas.microsoft.com/office/drawing/2014/main" id="{B7D00D2E-87E3-85B8-3BBA-8DF47E6A02F3}"/>
                        </a:ext>
                      </a:extLst>
                    </p:cNvPr>
                    <p:cNvGrpSpPr/>
                    <p:nvPr/>
                  </p:nvGrpSpPr>
                  <p:grpSpPr>
                    <a:xfrm>
                      <a:off x="7713663" y="2848339"/>
                      <a:ext cx="1042107" cy="425543"/>
                      <a:chOff x="7786941" y="2884917"/>
                      <a:chExt cx="897649" cy="353919"/>
                    </a:xfrm>
                  </p:grpSpPr>
                  <p:sp>
                    <p:nvSpPr>
                      <p:cNvPr id="113" name="Freeform 112">
                        <a:extLst>
                          <a:ext uri="{FF2B5EF4-FFF2-40B4-BE49-F238E27FC236}">
                            <a16:creationId xmlns:a16="http://schemas.microsoft.com/office/drawing/2014/main" id="{426A71F1-AEF0-BD58-CB0F-12779A6109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7FB281A8-D63A-D0F5-8931-F21C3D5FDD7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F5C8FEB2-E264-9421-0378-5BC32AD1E7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59371B90-9F42-8181-C802-23C45A370FA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09" name="Can 108">
                    <a:extLst>
                      <a:ext uri="{FF2B5EF4-FFF2-40B4-BE49-F238E27FC236}">
                        <a16:creationId xmlns:a16="http://schemas.microsoft.com/office/drawing/2014/main" id="{FA59467E-9C59-C1FA-C677-D87AF0C26C95}"/>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06" name="Picture 105" descr="A screen shot of a computer&#10;&#10;Description automatically generated">
                  <a:extLst>
                    <a:ext uri="{FF2B5EF4-FFF2-40B4-BE49-F238E27FC236}">
                      <a16:creationId xmlns:a16="http://schemas.microsoft.com/office/drawing/2014/main" id="{57952EBC-22CD-33AA-5FF6-0FF6EDADB21B}"/>
                    </a:ext>
                  </a:extLst>
                </p:cNvPr>
                <p:cNvPicPr>
                  <a:picLocks noChangeAspect="1"/>
                </p:cNvPicPr>
                <p:nvPr/>
              </p:nvPicPr>
              <p:blipFill>
                <a:blip r:embed="rId5"/>
                <a:stretch>
                  <a:fillRect/>
                </a:stretch>
              </p:blipFill>
              <p:spPr>
                <a:xfrm>
                  <a:off x="2939352" y="2211770"/>
                  <a:ext cx="249527" cy="465445"/>
                </a:xfrm>
                <a:prstGeom prst="rect">
                  <a:avLst/>
                </a:prstGeom>
              </p:spPr>
            </p:pic>
          </p:grpSp>
        </p:grpSp>
      </p:grpSp>
      <p:grpSp>
        <p:nvGrpSpPr>
          <p:cNvPr id="16" name="Group 15">
            <a:extLst>
              <a:ext uri="{FF2B5EF4-FFF2-40B4-BE49-F238E27FC236}">
                <a16:creationId xmlns:a16="http://schemas.microsoft.com/office/drawing/2014/main" id="{F128F93D-8C53-E631-5DBE-DABDFBAF9FD8}"/>
              </a:ext>
            </a:extLst>
          </p:cNvPr>
          <p:cNvGrpSpPr/>
          <p:nvPr/>
        </p:nvGrpSpPr>
        <p:grpSpPr>
          <a:xfrm>
            <a:off x="623846" y="1196054"/>
            <a:ext cx="4219897" cy="4850996"/>
            <a:chOff x="623846" y="1125714"/>
            <a:chExt cx="4219897" cy="4850996"/>
          </a:xfrm>
        </p:grpSpPr>
        <p:sp>
          <p:nvSpPr>
            <p:cNvPr id="52" name="Rectangle 51">
              <a:extLst>
                <a:ext uri="{FF2B5EF4-FFF2-40B4-BE49-F238E27FC236}">
                  <a16:creationId xmlns:a16="http://schemas.microsoft.com/office/drawing/2014/main" id="{D8BD9C58-C529-A674-9CE6-2C6F3E4F824C}"/>
                </a:ext>
              </a:extLst>
            </p:cNvPr>
            <p:cNvSpPr/>
            <p:nvPr/>
          </p:nvSpPr>
          <p:spPr>
            <a:xfrm>
              <a:off x="3220253" y="2606504"/>
              <a:ext cx="1209864" cy="2828564"/>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B7BBCB11-93C2-B61B-83F0-B133AF163751}"/>
                </a:ext>
              </a:extLst>
            </p:cNvPr>
            <p:cNvSpPr/>
            <p:nvPr/>
          </p:nvSpPr>
          <p:spPr>
            <a:xfrm>
              <a:off x="2024079" y="1441184"/>
              <a:ext cx="1193381" cy="39919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49" name="Group 48">
              <a:extLst>
                <a:ext uri="{FF2B5EF4-FFF2-40B4-BE49-F238E27FC236}">
                  <a16:creationId xmlns:a16="http://schemas.microsoft.com/office/drawing/2014/main" id="{11FD85F0-E236-88A4-7364-6BB5CA4D24DD}"/>
                </a:ext>
              </a:extLst>
            </p:cNvPr>
            <p:cNvGrpSpPr/>
            <p:nvPr/>
          </p:nvGrpSpPr>
          <p:grpSpPr>
            <a:xfrm>
              <a:off x="1995725" y="2608515"/>
              <a:ext cx="2440742" cy="2275176"/>
              <a:chOff x="1532238" y="3563938"/>
              <a:chExt cx="2557848" cy="2676217"/>
            </a:xfrm>
          </p:grpSpPr>
          <p:sp>
            <p:nvSpPr>
              <p:cNvPr id="40" name="Rectangle 39">
                <a:extLst>
                  <a:ext uri="{FF2B5EF4-FFF2-40B4-BE49-F238E27FC236}">
                    <a16:creationId xmlns:a16="http://schemas.microsoft.com/office/drawing/2014/main" id="{BAA3B9C3-3A3F-5320-8A9B-A5AB83907FC7}"/>
                  </a:ext>
                </a:extLst>
              </p:cNvPr>
              <p:cNvSpPr/>
              <p:nvPr/>
            </p:nvSpPr>
            <p:spPr>
              <a:xfrm>
                <a:off x="1532238" y="3563938"/>
                <a:ext cx="2557848" cy="2676217"/>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43" name="Straight Connector 42">
                <a:extLst>
                  <a:ext uri="{FF2B5EF4-FFF2-40B4-BE49-F238E27FC236}">
                    <a16:creationId xmlns:a16="http://schemas.microsoft.com/office/drawing/2014/main" id="{574B1A16-8941-923F-E0A1-E591003EA08F}"/>
                  </a:ext>
                </a:extLst>
              </p:cNvPr>
              <p:cNvCxnSpPr>
                <a:cxnSpLocks/>
                <a:stCxn id="40" idx="1"/>
                <a:endCxn id="40" idx="3"/>
              </p:cNvCxnSpPr>
              <p:nvPr/>
            </p:nvCxnSpPr>
            <p:spPr>
              <a:xfrm>
                <a:off x="1532238" y="4902047"/>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C42A2454-01FE-8144-85FD-F234B1243A7F}"/>
                  </a:ext>
                </a:extLst>
              </p:cNvPr>
              <p:cNvCxnSpPr/>
              <p:nvPr/>
            </p:nvCxnSpPr>
            <p:spPr>
              <a:xfrm>
                <a:off x="1532238" y="5547933"/>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C24C3A8C-0003-6C92-BC8C-F21000688BAD}"/>
                  </a:ext>
                </a:extLst>
              </p:cNvPr>
              <p:cNvCxnSpPr/>
              <p:nvPr/>
            </p:nvCxnSpPr>
            <p:spPr>
              <a:xfrm>
                <a:off x="1532238" y="4279832"/>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grpSp>
        <p:sp>
          <p:nvSpPr>
            <p:cNvPr id="48" name="Rectangle 47">
              <a:extLst>
                <a:ext uri="{FF2B5EF4-FFF2-40B4-BE49-F238E27FC236}">
                  <a16:creationId xmlns:a16="http://schemas.microsoft.com/office/drawing/2014/main" id="{9E8D8D38-BB72-207C-82A2-89E1A43AEF01}"/>
                </a:ext>
              </a:extLst>
            </p:cNvPr>
            <p:cNvSpPr/>
            <p:nvPr/>
          </p:nvSpPr>
          <p:spPr>
            <a:xfrm>
              <a:off x="1994909" y="4912979"/>
              <a:ext cx="2441558" cy="51381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F7000C45-76EA-32D4-1CBA-133AD17FA82C}"/>
                </a:ext>
              </a:extLst>
            </p:cNvPr>
            <p:cNvSpPr txBox="1"/>
            <p:nvPr/>
          </p:nvSpPr>
          <p:spPr>
            <a:xfrm>
              <a:off x="2735876" y="3253769"/>
              <a:ext cx="965328" cy="461665"/>
            </a:xfrm>
            <a:prstGeom prst="rect">
              <a:avLst/>
            </a:prstGeom>
            <a:noFill/>
          </p:spPr>
          <p:txBody>
            <a:bodyPr wrap="none" rtlCol="0">
              <a:spAutoFit/>
            </a:bodyPr>
            <a:lstStyle/>
            <a:p>
              <a:pPr algn="ctr"/>
              <a:r>
                <a:rPr lang="en-US" sz="2400" dirty="0">
                  <a:solidFill>
                    <a:schemeClr val="bg1"/>
                  </a:solidFill>
                </a:rPr>
                <a:t>PDCP</a:t>
              </a:r>
              <a:endParaRPr lang="en-US" sz="1400" dirty="0">
                <a:solidFill>
                  <a:schemeClr val="bg1"/>
                </a:solidFill>
              </a:endParaRPr>
            </a:p>
          </p:txBody>
        </p:sp>
        <p:sp>
          <p:nvSpPr>
            <p:cNvPr id="59" name="TextBox 58">
              <a:extLst>
                <a:ext uri="{FF2B5EF4-FFF2-40B4-BE49-F238E27FC236}">
                  <a16:creationId xmlns:a16="http://schemas.microsoft.com/office/drawing/2014/main" id="{6A9A72A6-22F2-BE61-E51E-8469DF1024B2}"/>
                </a:ext>
              </a:extLst>
            </p:cNvPr>
            <p:cNvSpPr txBox="1"/>
            <p:nvPr/>
          </p:nvSpPr>
          <p:spPr>
            <a:xfrm>
              <a:off x="2857819" y="3796828"/>
              <a:ext cx="729302" cy="461665"/>
            </a:xfrm>
            <a:prstGeom prst="rect">
              <a:avLst/>
            </a:prstGeom>
            <a:noFill/>
          </p:spPr>
          <p:txBody>
            <a:bodyPr wrap="none" rtlCol="0">
              <a:spAutoFit/>
            </a:bodyPr>
            <a:lstStyle/>
            <a:p>
              <a:pPr algn="ctr"/>
              <a:r>
                <a:rPr lang="en-US" sz="2400" dirty="0">
                  <a:solidFill>
                    <a:schemeClr val="bg1"/>
                  </a:solidFill>
                </a:rPr>
                <a:t>RLC</a:t>
              </a:r>
              <a:endParaRPr lang="en-US" sz="1400" dirty="0">
                <a:solidFill>
                  <a:schemeClr val="bg1"/>
                </a:solidFill>
              </a:endParaRPr>
            </a:p>
          </p:txBody>
        </p:sp>
        <p:sp>
          <p:nvSpPr>
            <p:cNvPr id="60" name="TextBox 59">
              <a:extLst>
                <a:ext uri="{FF2B5EF4-FFF2-40B4-BE49-F238E27FC236}">
                  <a16:creationId xmlns:a16="http://schemas.microsoft.com/office/drawing/2014/main" id="{CD9416F1-56F2-40E0-93EB-BA9ADAC4A0CE}"/>
                </a:ext>
              </a:extLst>
            </p:cNvPr>
            <p:cNvSpPr txBox="1"/>
            <p:nvPr/>
          </p:nvSpPr>
          <p:spPr>
            <a:xfrm>
              <a:off x="2829413" y="4369680"/>
              <a:ext cx="816506" cy="461665"/>
            </a:xfrm>
            <a:prstGeom prst="rect">
              <a:avLst/>
            </a:prstGeom>
            <a:noFill/>
          </p:spPr>
          <p:txBody>
            <a:bodyPr wrap="none" rtlCol="0">
              <a:spAutoFit/>
            </a:bodyPr>
            <a:lstStyle/>
            <a:p>
              <a:r>
                <a:rPr lang="en-US" sz="2400" dirty="0">
                  <a:solidFill>
                    <a:schemeClr val="bg1"/>
                  </a:solidFill>
                </a:rPr>
                <a:t>MAC</a:t>
              </a:r>
              <a:endParaRPr lang="en-US" sz="1400" dirty="0">
                <a:solidFill>
                  <a:schemeClr val="bg1"/>
                </a:solidFill>
              </a:endParaRPr>
            </a:p>
          </p:txBody>
        </p:sp>
        <p:sp>
          <p:nvSpPr>
            <p:cNvPr id="61" name="TextBox 60">
              <a:extLst>
                <a:ext uri="{FF2B5EF4-FFF2-40B4-BE49-F238E27FC236}">
                  <a16:creationId xmlns:a16="http://schemas.microsoft.com/office/drawing/2014/main" id="{067D3C8E-2F0C-1B13-8481-0EF63F861F0A}"/>
                </a:ext>
              </a:extLst>
            </p:cNvPr>
            <p:cNvSpPr txBox="1"/>
            <p:nvPr/>
          </p:nvSpPr>
          <p:spPr>
            <a:xfrm>
              <a:off x="2866896" y="4993791"/>
              <a:ext cx="634982" cy="338554"/>
            </a:xfrm>
            <a:prstGeom prst="rect">
              <a:avLst/>
            </a:prstGeom>
            <a:noFill/>
          </p:spPr>
          <p:txBody>
            <a:bodyPr wrap="none" rtlCol="0">
              <a:spAutoFit/>
            </a:bodyPr>
            <a:lstStyle/>
            <a:p>
              <a:r>
                <a:rPr lang="en-US" sz="1600" dirty="0" err="1">
                  <a:solidFill>
                    <a:schemeClr val="bg1"/>
                  </a:solidFill>
                </a:rPr>
                <a:t>Física</a:t>
              </a:r>
              <a:endParaRPr lang="en-US" dirty="0">
                <a:solidFill>
                  <a:schemeClr val="bg1"/>
                </a:solidFill>
              </a:endParaRPr>
            </a:p>
          </p:txBody>
        </p:sp>
        <p:sp>
          <p:nvSpPr>
            <p:cNvPr id="63" name="TextBox 62">
              <a:extLst>
                <a:ext uri="{FF2B5EF4-FFF2-40B4-BE49-F238E27FC236}">
                  <a16:creationId xmlns:a16="http://schemas.microsoft.com/office/drawing/2014/main" id="{AA966CD5-0F81-1031-01C1-1F8219569BC4}"/>
                </a:ext>
              </a:extLst>
            </p:cNvPr>
            <p:cNvSpPr txBox="1"/>
            <p:nvPr/>
          </p:nvSpPr>
          <p:spPr>
            <a:xfrm>
              <a:off x="3372751" y="2729180"/>
              <a:ext cx="670440" cy="400110"/>
            </a:xfrm>
            <a:prstGeom prst="rect">
              <a:avLst/>
            </a:prstGeom>
            <a:noFill/>
          </p:spPr>
          <p:txBody>
            <a:bodyPr wrap="none" rtlCol="0">
              <a:spAutoFit/>
            </a:bodyPr>
            <a:lstStyle/>
            <a:p>
              <a:r>
                <a:rPr lang="en-US" sz="2000" dirty="0">
                  <a:solidFill>
                    <a:schemeClr val="bg1"/>
                  </a:solidFill>
                </a:rPr>
                <a:t>RRC</a:t>
              </a:r>
              <a:endParaRPr lang="en-US" sz="1200" dirty="0">
                <a:solidFill>
                  <a:schemeClr val="bg1"/>
                </a:solidFill>
              </a:endParaRPr>
            </a:p>
          </p:txBody>
        </p:sp>
        <p:sp>
          <p:nvSpPr>
            <p:cNvPr id="67" name="Left Brace 66">
              <a:extLst>
                <a:ext uri="{FF2B5EF4-FFF2-40B4-BE49-F238E27FC236}">
                  <a16:creationId xmlns:a16="http://schemas.microsoft.com/office/drawing/2014/main" id="{0DC05D24-C016-081C-C533-41EF45928282}"/>
                </a:ext>
              </a:extLst>
            </p:cNvPr>
            <p:cNvSpPr/>
            <p:nvPr/>
          </p:nvSpPr>
          <p:spPr>
            <a:xfrm>
              <a:off x="1790369" y="2606504"/>
              <a:ext cx="155448" cy="2255376"/>
            </a:xfrm>
            <a:prstGeom prst="leftBrace">
              <a:avLst/>
            </a:prstGeom>
            <a:ln w="12700">
              <a:solidFill>
                <a:schemeClr val="tx1"/>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solidFill>
                  <a:schemeClr val="bg1"/>
                </a:solidFill>
              </a:endParaRPr>
            </a:p>
          </p:txBody>
        </p:sp>
        <p:sp>
          <p:nvSpPr>
            <p:cNvPr id="68" name="TextBox 67">
              <a:extLst>
                <a:ext uri="{FF2B5EF4-FFF2-40B4-BE49-F238E27FC236}">
                  <a16:creationId xmlns:a16="http://schemas.microsoft.com/office/drawing/2014/main" id="{470F8D68-C871-BED3-713C-623E1F43EB38}"/>
                </a:ext>
              </a:extLst>
            </p:cNvPr>
            <p:cNvSpPr txBox="1"/>
            <p:nvPr/>
          </p:nvSpPr>
          <p:spPr>
            <a:xfrm>
              <a:off x="623846" y="3315089"/>
              <a:ext cx="1141659" cy="840230"/>
            </a:xfrm>
            <a:prstGeom prst="rect">
              <a:avLst/>
            </a:prstGeom>
            <a:noFill/>
          </p:spPr>
          <p:txBody>
            <a:bodyPr wrap="none" rtlCol="0">
              <a:spAutoFit/>
            </a:bodyPr>
            <a:lstStyle/>
            <a:p>
              <a:pPr algn="r">
                <a:lnSpc>
                  <a:spcPct val="90000"/>
                </a:lnSpc>
              </a:pPr>
              <a:r>
                <a:rPr lang="en-US" dirty="0" err="1"/>
                <a:t>Camada</a:t>
              </a:r>
              <a:endParaRPr lang="en-US" dirty="0"/>
            </a:p>
            <a:p>
              <a:pPr algn="r">
                <a:lnSpc>
                  <a:spcPct val="90000"/>
                </a:lnSpc>
              </a:pPr>
              <a:r>
                <a:rPr lang="en-US" dirty="0"/>
                <a:t> de enlace</a:t>
              </a:r>
              <a:br>
                <a:rPr lang="en-US" dirty="0"/>
              </a:br>
              <a:r>
                <a:rPr lang="en-US" dirty="0"/>
                <a:t> da RAN</a:t>
              </a:r>
            </a:p>
          </p:txBody>
        </p:sp>
        <p:sp>
          <p:nvSpPr>
            <p:cNvPr id="2" name="Rectangle 1">
              <a:extLst>
                <a:ext uri="{FF2B5EF4-FFF2-40B4-BE49-F238E27FC236}">
                  <a16:creationId xmlns:a16="http://schemas.microsoft.com/office/drawing/2014/main" id="{9484A990-CE2B-4CE8-A7BB-3E7B0A2AC30D}"/>
                </a:ext>
              </a:extLst>
            </p:cNvPr>
            <p:cNvSpPr/>
            <p:nvPr/>
          </p:nvSpPr>
          <p:spPr>
            <a:xfrm>
              <a:off x="1959584" y="4877944"/>
              <a:ext cx="2884159" cy="564663"/>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TextBox 61">
              <a:extLst>
                <a:ext uri="{FF2B5EF4-FFF2-40B4-BE49-F238E27FC236}">
                  <a16:creationId xmlns:a16="http://schemas.microsoft.com/office/drawing/2014/main" id="{EA522D9A-3FF2-AB30-3A46-29BA156FB8F2}"/>
                </a:ext>
              </a:extLst>
            </p:cNvPr>
            <p:cNvSpPr txBox="1"/>
            <p:nvPr/>
          </p:nvSpPr>
          <p:spPr>
            <a:xfrm>
              <a:off x="2238446" y="2743383"/>
              <a:ext cx="799899" cy="400110"/>
            </a:xfrm>
            <a:prstGeom prst="rect">
              <a:avLst/>
            </a:prstGeom>
            <a:noFill/>
          </p:spPr>
          <p:txBody>
            <a:bodyPr wrap="none" rtlCol="0">
              <a:spAutoFit/>
            </a:bodyPr>
            <a:lstStyle/>
            <a:p>
              <a:r>
                <a:rPr lang="en-US" sz="2000" dirty="0">
                  <a:solidFill>
                    <a:schemeClr val="bg1"/>
                  </a:solidFill>
                </a:rPr>
                <a:t>SDAP</a:t>
              </a:r>
              <a:endParaRPr lang="en-US" sz="1400" dirty="0">
                <a:solidFill>
                  <a:schemeClr val="bg1"/>
                </a:solidFill>
              </a:endParaRPr>
            </a:p>
          </p:txBody>
        </p:sp>
        <p:sp>
          <p:nvSpPr>
            <p:cNvPr id="5" name="TextBox 4">
              <a:extLst>
                <a:ext uri="{FF2B5EF4-FFF2-40B4-BE49-F238E27FC236}">
                  <a16:creationId xmlns:a16="http://schemas.microsoft.com/office/drawing/2014/main" id="{5BC66CD6-33A6-DC41-AC85-393B74549380}"/>
                </a:ext>
              </a:extLst>
            </p:cNvPr>
            <p:cNvSpPr txBox="1"/>
            <p:nvPr/>
          </p:nvSpPr>
          <p:spPr>
            <a:xfrm>
              <a:off x="3347615" y="2005005"/>
              <a:ext cx="1018484" cy="541046"/>
            </a:xfrm>
            <a:prstGeom prst="rect">
              <a:avLst/>
            </a:prstGeom>
            <a:noFill/>
          </p:spPr>
          <p:txBody>
            <a:bodyPr wrap="none" rtlCol="0">
              <a:spAutoFit/>
            </a:bodyPr>
            <a:lstStyle/>
            <a:p>
              <a:pPr algn="ctr">
                <a:lnSpc>
                  <a:spcPct val="80000"/>
                </a:lnSpc>
              </a:pPr>
              <a:r>
                <a:rPr lang="en-US" dirty="0">
                  <a:solidFill>
                    <a:srgbClr val="3333CC"/>
                  </a:solidFill>
                </a:rPr>
                <a:t>plano de</a:t>
              </a:r>
              <a:br>
                <a:rPr lang="en-US" dirty="0">
                  <a:solidFill>
                    <a:srgbClr val="3333CC"/>
                  </a:solidFill>
                </a:rPr>
              </a:br>
              <a:r>
                <a:rPr lang="en-US" dirty="0" err="1">
                  <a:solidFill>
                    <a:srgbClr val="3333CC"/>
                  </a:solidFill>
                </a:rPr>
                <a:t>controle</a:t>
              </a:r>
              <a:endParaRPr lang="en-US" dirty="0">
                <a:solidFill>
                  <a:srgbClr val="3333CC"/>
                </a:solidFill>
              </a:endParaRPr>
            </a:p>
          </p:txBody>
        </p:sp>
        <p:sp>
          <p:nvSpPr>
            <p:cNvPr id="26" name="Freeform 25">
              <a:extLst>
                <a:ext uri="{FF2B5EF4-FFF2-40B4-BE49-F238E27FC236}">
                  <a16:creationId xmlns:a16="http://schemas.microsoft.com/office/drawing/2014/main" id="{AEDCDD43-5770-3D68-893C-A2EC59442650}"/>
                </a:ext>
              </a:extLst>
            </p:cNvPr>
            <p:cNvSpPr/>
            <p:nvPr/>
          </p:nvSpPr>
          <p:spPr>
            <a:xfrm>
              <a:off x="2001078" y="5426835"/>
              <a:ext cx="2464905" cy="549875"/>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905" h="549875">
                  <a:moveTo>
                    <a:pt x="0" y="0"/>
                  </a:moveTo>
                  <a:lnTo>
                    <a:pt x="2464905" y="13252"/>
                  </a:lnTo>
                  <a:cubicBezTo>
                    <a:pt x="2124886" y="235877"/>
                    <a:pt x="2035388" y="358292"/>
                    <a:pt x="1908312" y="543339"/>
                  </a:cubicBezTo>
                  <a:lnTo>
                    <a:pt x="1702450" y="549875"/>
                  </a:lnTo>
                  <a:cubicBezTo>
                    <a:pt x="1176720" y="283076"/>
                    <a:pt x="801302" y="170766"/>
                    <a:pt x="0" y="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424C49C-5EE6-C414-ED7E-44E36AEE89F1}"/>
                </a:ext>
              </a:extLst>
            </p:cNvPr>
            <p:cNvSpPr txBox="1"/>
            <p:nvPr/>
          </p:nvSpPr>
          <p:spPr>
            <a:xfrm>
              <a:off x="2308913" y="2217682"/>
              <a:ext cx="605871" cy="338554"/>
            </a:xfrm>
            <a:prstGeom prst="rect">
              <a:avLst/>
            </a:prstGeom>
            <a:noFill/>
          </p:spPr>
          <p:txBody>
            <a:bodyPr wrap="none" rtlCol="0">
              <a:spAutoFit/>
            </a:bodyPr>
            <a:lstStyle/>
            <a:p>
              <a:pPr algn="ctr"/>
              <a:r>
                <a:rPr lang="en-US" sz="1600" dirty="0">
                  <a:solidFill>
                    <a:schemeClr val="bg1"/>
                  </a:solidFill>
                </a:rPr>
                <a:t>Rede</a:t>
              </a:r>
            </a:p>
          </p:txBody>
        </p:sp>
        <p:grpSp>
          <p:nvGrpSpPr>
            <p:cNvPr id="18" name="Group 17">
              <a:extLst>
                <a:ext uri="{FF2B5EF4-FFF2-40B4-BE49-F238E27FC236}">
                  <a16:creationId xmlns:a16="http://schemas.microsoft.com/office/drawing/2014/main" id="{AB48EB1C-9066-CA22-BF7A-240C141738FE}"/>
                </a:ext>
              </a:extLst>
            </p:cNvPr>
            <p:cNvGrpSpPr/>
            <p:nvPr/>
          </p:nvGrpSpPr>
          <p:grpSpPr>
            <a:xfrm>
              <a:off x="1639731" y="1125714"/>
              <a:ext cx="1855184" cy="1468865"/>
              <a:chOff x="6124085" y="1284950"/>
              <a:chExt cx="1855184" cy="1468865"/>
            </a:xfrm>
          </p:grpSpPr>
          <p:cxnSp>
            <p:nvCxnSpPr>
              <p:cNvPr id="21" name="Straight Connector 20">
                <a:extLst>
                  <a:ext uri="{FF2B5EF4-FFF2-40B4-BE49-F238E27FC236}">
                    <a16:creationId xmlns:a16="http://schemas.microsoft.com/office/drawing/2014/main" id="{7F840F36-3534-386D-EE6D-C30051FC043A}"/>
                  </a:ext>
                </a:extLst>
              </p:cNvPr>
              <p:cNvCxnSpPr/>
              <p:nvPr/>
            </p:nvCxnSpPr>
            <p:spPr>
              <a:xfrm flipV="1">
                <a:off x="7613953" y="2094148"/>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83EAB481-FECD-6EB3-AAAF-4F9824697603}"/>
                  </a:ext>
                </a:extLst>
              </p:cNvPr>
              <p:cNvCxnSpPr/>
              <p:nvPr/>
            </p:nvCxnSpPr>
            <p:spPr>
              <a:xfrm flipV="1">
                <a:off x="6435276" y="2098554"/>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sp>
            <p:nvSpPr>
              <p:cNvPr id="24" name="Rectangle 23">
                <a:extLst>
                  <a:ext uri="{FF2B5EF4-FFF2-40B4-BE49-F238E27FC236}">
                    <a16:creationId xmlns:a16="http://schemas.microsoft.com/office/drawing/2014/main" id="{503A85C3-797C-4FD7-4E0E-49E6075504FC}"/>
                  </a:ext>
                </a:extLst>
              </p:cNvPr>
              <p:cNvSpPr/>
              <p:nvPr/>
            </p:nvSpPr>
            <p:spPr>
              <a:xfrm>
                <a:off x="6398696" y="1581064"/>
                <a:ext cx="1323324" cy="1172751"/>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extBox 19">
                <a:extLst>
                  <a:ext uri="{FF2B5EF4-FFF2-40B4-BE49-F238E27FC236}">
                    <a16:creationId xmlns:a16="http://schemas.microsoft.com/office/drawing/2014/main" id="{197DF5E7-47C1-CECF-972E-D8BCE1891A71}"/>
                  </a:ext>
                </a:extLst>
              </p:cNvPr>
              <p:cNvSpPr txBox="1"/>
              <p:nvPr/>
            </p:nvSpPr>
            <p:spPr>
              <a:xfrm>
                <a:off x="6124085" y="1284950"/>
                <a:ext cx="1855184" cy="319446"/>
              </a:xfrm>
              <a:prstGeom prst="rect">
                <a:avLst/>
              </a:prstGeom>
              <a:noFill/>
            </p:spPr>
            <p:txBody>
              <a:bodyPr wrap="square" rtlCol="0">
                <a:spAutoFit/>
              </a:bodyPr>
              <a:lstStyle/>
              <a:p>
                <a:pPr algn="ctr">
                  <a:lnSpc>
                    <a:spcPct val="80000"/>
                  </a:lnSpc>
                </a:pPr>
                <a:r>
                  <a:rPr lang="en-US" dirty="0">
                    <a:solidFill>
                      <a:srgbClr val="00B050"/>
                    </a:solidFill>
                  </a:rPr>
                  <a:t>plano de </a:t>
                </a:r>
                <a:r>
                  <a:rPr lang="en-US" dirty="0" err="1">
                    <a:solidFill>
                      <a:srgbClr val="00B050"/>
                    </a:solidFill>
                  </a:rPr>
                  <a:t>usuário</a:t>
                </a:r>
                <a:endParaRPr lang="en-US" dirty="0">
                  <a:solidFill>
                    <a:srgbClr val="00B050"/>
                  </a:solidFill>
                </a:endParaRPr>
              </a:p>
            </p:txBody>
          </p:sp>
        </p:grpSp>
        <p:cxnSp>
          <p:nvCxnSpPr>
            <p:cNvPr id="6" name="Straight Connector 5">
              <a:extLst>
                <a:ext uri="{FF2B5EF4-FFF2-40B4-BE49-F238E27FC236}">
                  <a16:creationId xmlns:a16="http://schemas.microsoft.com/office/drawing/2014/main" id="{18A1AA51-7DED-238D-6B2D-72436575F560}"/>
                </a:ext>
              </a:extLst>
            </p:cNvPr>
            <p:cNvCxnSpPr/>
            <p:nvPr/>
          </p:nvCxnSpPr>
          <p:spPr>
            <a:xfrm flipH="1">
              <a:off x="2016210" y="2193092"/>
              <a:ext cx="120125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B5BF174-0CEF-E732-40BC-586D6E8D839C}"/>
                </a:ext>
              </a:extLst>
            </p:cNvPr>
            <p:cNvCxnSpPr/>
            <p:nvPr/>
          </p:nvCxnSpPr>
          <p:spPr>
            <a:xfrm flipH="1">
              <a:off x="2027735" y="1800886"/>
              <a:ext cx="120125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D85E8B41-DC75-7FD5-E1F5-BC456716FA4C}"/>
                </a:ext>
              </a:extLst>
            </p:cNvPr>
            <p:cNvSpPr txBox="1"/>
            <p:nvPr/>
          </p:nvSpPr>
          <p:spPr>
            <a:xfrm>
              <a:off x="2088368" y="1821114"/>
              <a:ext cx="1082477" cy="338554"/>
            </a:xfrm>
            <a:prstGeom prst="rect">
              <a:avLst/>
            </a:prstGeom>
            <a:noFill/>
          </p:spPr>
          <p:txBody>
            <a:bodyPr wrap="none" rtlCol="0">
              <a:spAutoFit/>
            </a:bodyPr>
            <a:lstStyle/>
            <a:p>
              <a:pPr algn="ctr"/>
              <a:r>
                <a:rPr lang="en-US" sz="1600" dirty="0">
                  <a:solidFill>
                    <a:schemeClr val="bg1"/>
                  </a:solidFill>
                </a:rPr>
                <a:t>Transporte</a:t>
              </a:r>
            </a:p>
          </p:txBody>
        </p:sp>
        <p:sp>
          <p:nvSpPr>
            <p:cNvPr id="9" name="TextBox 8">
              <a:extLst>
                <a:ext uri="{FF2B5EF4-FFF2-40B4-BE49-F238E27FC236}">
                  <a16:creationId xmlns:a16="http://schemas.microsoft.com/office/drawing/2014/main" id="{CC0AFA90-D8BC-E7E0-0330-08B2B3C0F826}"/>
                </a:ext>
              </a:extLst>
            </p:cNvPr>
            <p:cNvSpPr txBox="1"/>
            <p:nvPr/>
          </p:nvSpPr>
          <p:spPr>
            <a:xfrm>
              <a:off x="2128864" y="1437994"/>
              <a:ext cx="977896" cy="338554"/>
            </a:xfrm>
            <a:prstGeom prst="rect">
              <a:avLst/>
            </a:prstGeom>
            <a:noFill/>
          </p:spPr>
          <p:txBody>
            <a:bodyPr wrap="none" rtlCol="0">
              <a:spAutoFit/>
            </a:bodyPr>
            <a:lstStyle/>
            <a:p>
              <a:pPr algn="ctr"/>
              <a:r>
                <a:rPr lang="en-US" sz="1600" dirty="0" err="1">
                  <a:solidFill>
                    <a:schemeClr val="bg1"/>
                  </a:solidFill>
                </a:rPr>
                <a:t>Aplicação</a:t>
              </a:r>
              <a:endParaRPr lang="en-US" sz="1600" dirty="0">
                <a:solidFill>
                  <a:schemeClr val="bg1"/>
                </a:solidFill>
              </a:endParaRPr>
            </a:p>
          </p:txBody>
        </p:sp>
      </p:grpSp>
      <p:sp>
        <p:nvSpPr>
          <p:cNvPr id="3" name="Title 2">
            <a:extLst>
              <a:ext uri="{FF2B5EF4-FFF2-40B4-BE49-F238E27FC236}">
                <a16:creationId xmlns:a16="http://schemas.microsoft.com/office/drawing/2014/main" id="{2C7FE319-293B-E201-418B-83BE141AD435}"/>
              </a:ext>
            </a:extLst>
          </p:cNvPr>
          <p:cNvSpPr txBox="1">
            <a:spLocks/>
          </p:cNvSpPr>
          <p:nvPr/>
        </p:nvSpPr>
        <p:spPr>
          <a:xfrm>
            <a:off x="715105" y="253151"/>
            <a:ext cx="10515600" cy="894622"/>
          </a:xfrm>
          <a:prstGeom prst="rect">
            <a:avLst/>
          </a:prstGeom>
        </p:spPr>
        <p:txBody>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sz="4800" dirty="0" err="1"/>
              <a:t>Pilha</a:t>
            </a:r>
            <a:r>
              <a:rPr lang="en-US" sz="4800" dirty="0"/>
              <a:t> de </a:t>
            </a:r>
            <a:r>
              <a:rPr lang="en-US" sz="4800" dirty="0" err="1"/>
              <a:t>protocolos</a:t>
            </a:r>
            <a:r>
              <a:rPr lang="en-US" sz="4800" dirty="0"/>
              <a:t> RAN </a:t>
            </a:r>
            <a:r>
              <a:rPr lang="en-US" sz="3200" dirty="0"/>
              <a:t>(no </a:t>
            </a:r>
            <a:r>
              <a:rPr lang="en-US" sz="3200" dirty="0" err="1"/>
              <a:t>dispositivo</a:t>
            </a:r>
            <a:r>
              <a:rPr lang="en-US" sz="3200" dirty="0"/>
              <a:t> e </a:t>
            </a:r>
            <a:r>
              <a:rPr lang="en-US" sz="3200" dirty="0" err="1"/>
              <a:t>na</a:t>
            </a:r>
            <a:r>
              <a:rPr lang="en-US" sz="3200" dirty="0"/>
              <a:t> </a:t>
            </a:r>
            <a:r>
              <a:rPr lang="en-US" sz="3200" dirty="0" err="1"/>
              <a:t>estação</a:t>
            </a:r>
            <a:r>
              <a:rPr lang="en-US" sz="3200" dirty="0"/>
              <a:t> base)</a:t>
            </a:r>
            <a:endParaRPr lang="en-US" sz="4000" dirty="0"/>
          </a:p>
        </p:txBody>
      </p:sp>
    </p:spTree>
    <p:extLst>
      <p:ext uri="{BB962C8B-B14F-4D97-AF65-F5344CB8AC3E}">
        <p14:creationId xmlns:p14="http://schemas.microsoft.com/office/powerpoint/2010/main" val="2514514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10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wipe(down)">
                                      <p:cBhvr>
                                        <p:cTn id="12" dur="10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dissolve">
                                      <p:cBhvr>
                                        <p:cTn id="1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587FA9-A3E6-1373-1644-7FCD454DF4A8}"/>
            </a:ext>
          </a:extLst>
        </p:cNvPr>
        <p:cNvGrpSpPr/>
        <p:nvPr/>
      </p:nvGrpSpPr>
      <p:grpSpPr>
        <a:xfrm>
          <a:off x="0" y="0"/>
          <a:ext cx="0" cy="0"/>
          <a:chOff x="0" y="0"/>
          <a:chExt cx="0" cy="0"/>
        </a:xfrm>
      </p:grpSpPr>
      <p:grpSp>
        <p:nvGrpSpPr>
          <p:cNvPr id="23" name="Group 22">
            <a:extLst>
              <a:ext uri="{FF2B5EF4-FFF2-40B4-BE49-F238E27FC236}">
                <a16:creationId xmlns:a16="http://schemas.microsoft.com/office/drawing/2014/main" id="{A98A0B4E-B290-C0A7-3F39-940A2A67DD6D}"/>
              </a:ext>
            </a:extLst>
          </p:cNvPr>
          <p:cNvGrpSpPr/>
          <p:nvPr/>
        </p:nvGrpSpPr>
        <p:grpSpPr>
          <a:xfrm>
            <a:off x="3992042" y="1716567"/>
            <a:ext cx="2724353" cy="4337777"/>
            <a:chOff x="5911686" y="1626552"/>
            <a:chExt cx="2724353" cy="4337777"/>
          </a:xfrm>
        </p:grpSpPr>
        <p:sp>
          <p:nvSpPr>
            <p:cNvPr id="41" name="Rectangle 40">
              <a:extLst>
                <a:ext uri="{FF2B5EF4-FFF2-40B4-BE49-F238E27FC236}">
                  <a16:creationId xmlns:a16="http://schemas.microsoft.com/office/drawing/2014/main" id="{6D9D37B1-1639-CAFE-43E2-58BF41D19D91}"/>
                </a:ext>
              </a:extLst>
            </p:cNvPr>
            <p:cNvSpPr/>
            <p:nvPr/>
          </p:nvSpPr>
          <p:spPr>
            <a:xfrm>
              <a:off x="6181846" y="2619866"/>
              <a:ext cx="942153" cy="2807806"/>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418AD344-032F-87D4-E564-F5723545B707}"/>
                </a:ext>
              </a:extLst>
            </p:cNvPr>
            <p:cNvSpPr/>
            <p:nvPr/>
          </p:nvSpPr>
          <p:spPr>
            <a:xfrm>
              <a:off x="7122610" y="2172508"/>
              <a:ext cx="1225993" cy="3248545"/>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46" name="Group 45">
              <a:extLst>
                <a:ext uri="{FF2B5EF4-FFF2-40B4-BE49-F238E27FC236}">
                  <a16:creationId xmlns:a16="http://schemas.microsoft.com/office/drawing/2014/main" id="{037C8B82-F922-EE7D-7A20-5F78BA0CDC85}"/>
                </a:ext>
              </a:extLst>
            </p:cNvPr>
            <p:cNvGrpSpPr/>
            <p:nvPr/>
          </p:nvGrpSpPr>
          <p:grpSpPr>
            <a:xfrm>
              <a:off x="5911686" y="2607846"/>
              <a:ext cx="2440742" cy="2275176"/>
              <a:chOff x="1532238" y="3563938"/>
              <a:chExt cx="2557848" cy="2676217"/>
            </a:xfrm>
          </p:grpSpPr>
          <p:sp>
            <p:nvSpPr>
              <p:cNvPr id="47" name="Rectangle 46">
                <a:extLst>
                  <a:ext uri="{FF2B5EF4-FFF2-40B4-BE49-F238E27FC236}">
                    <a16:creationId xmlns:a16="http://schemas.microsoft.com/office/drawing/2014/main" id="{4BD14A88-9236-798F-65AA-B7CE871BEC74}"/>
                  </a:ext>
                </a:extLst>
              </p:cNvPr>
              <p:cNvSpPr/>
              <p:nvPr/>
            </p:nvSpPr>
            <p:spPr>
              <a:xfrm>
                <a:off x="1532238" y="3563938"/>
                <a:ext cx="2557848" cy="2676217"/>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56" name="Straight Connector 55">
                <a:extLst>
                  <a:ext uri="{FF2B5EF4-FFF2-40B4-BE49-F238E27FC236}">
                    <a16:creationId xmlns:a16="http://schemas.microsoft.com/office/drawing/2014/main" id="{A0E3B6A0-79E2-0E1C-6F56-F37935DEF9AF}"/>
                  </a:ext>
                </a:extLst>
              </p:cNvPr>
              <p:cNvCxnSpPr>
                <a:cxnSpLocks/>
                <a:stCxn id="47" idx="1"/>
                <a:endCxn id="47" idx="3"/>
              </p:cNvCxnSpPr>
              <p:nvPr/>
            </p:nvCxnSpPr>
            <p:spPr>
              <a:xfrm>
                <a:off x="1532238" y="4902047"/>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8E71389A-677B-FDC8-9DE5-7D1C8B2B385D}"/>
                  </a:ext>
                </a:extLst>
              </p:cNvPr>
              <p:cNvCxnSpPr/>
              <p:nvPr/>
            </p:nvCxnSpPr>
            <p:spPr>
              <a:xfrm>
                <a:off x="1532238" y="5547933"/>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64" name="Straight Connector 63">
                <a:extLst>
                  <a:ext uri="{FF2B5EF4-FFF2-40B4-BE49-F238E27FC236}">
                    <a16:creationId xmlns:a16="http://schemas.microsoft.com/office/drawing/2014/main" id="{C31CED0A-392E-87EA-F963-3C66CF25625D}"/>
                  </a:ext>
                </a:extLst>
              </p:cNvPr>
              <p:cNvCxnSpPr/>
              <p:nvPr/>
            </p:nvCxnSpPr>
            <p:spPr>
              <a:xfrm>
                <a:off x="1532238" y="4279832"/>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grpSp>
        <p:sp>
          <p:nvSpPr>
            <p:cNvPr id="66" name="Rectangle 65">
              <a:extLst>
                <a:ext uri="{FF2B5EF4-FFF2-40B4-BE49-F238E27FC236}">
                  <a16:creationId xmlns:a16="http://schemas.microsoft.com/office/drawing/2014/main" id="{C97EB450-01C6-C16B-C5FE-96628E799CE5}"/>
                </a:ext>
              </a:extLst>
            </p:cNvPr>
            <p:cNvSpPr/>
            <p:nvPr/>
          </p:nvSpPr>
          <p:spPr>
            <a:xfrm>
              <a:off x="6309210" y="4894566"/>
              <a:ext cx="2043218" cy="531560"/>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6F458DD9-688D-3074-72B4-15425F7AA353}"/>
                </a:ext>
              </a:extLst>
            </p:cNvPr>
            <p:cNvSpPr txBox="1"/>
            <p:nvPr/>
          </p:nvSpPr>
          <p:spPr>
            <a:xfrm>
              <a:off x="6640407" y="3253100"/>
              <a:ext cx="965328" cy="461665"/>
            </a:xfrm>
            <a:prstGeom prst="rect">
              <a:avLst/>
            </a:prstGeom>
            <a:noFill/>
          </p:spPr>
          <p:txBody>
            <a:bodyPr wrap="none" rtlCol="0">
              <a:spAutoFit/>
            </a:bodyPr>
            <a:lstStyle/>
            <a:p>
              <a:pPr algn="ctr"/>
              <a:r>
                <a:rPr lang="en-US" sz="2400" dirty="0">
                  <a:solidFill>
                    <a:schemeClr val="bg1"/>
                  </a:solidFill>
                </a:rPr>
                <a:t>PDCP</a:t>
              </a:r>
              <a:endParaRPr lang="en-US" sz="1400" dirty="0">
                <a:solidFill>
                  <a:schemeClr val="bg1"/>
                </a:solidFill>
              </a:endParaRPr>
            </a:p>
          </p:txBody>
        </p:sp>
        <p:sp>
          <p:nvSpPr>
            <p:cNvPr id="74" name="TextBox 73">
              <a:extLst>
                <a:ext uri="{FF2B5EF4-FFF2-40B4-BE49-F238E27FC236}">
                  <a16:creationId xmlns:a16="http://schemas.microsoft.com/office/drawing/2014/main" id="{86F0F494-E2A8-113B-C3BE-02039E58AA8F}"/>
                </a:ext>
              </a:extLst>
            </p:cNvPr>
            <p:cNvSpPr txBox="1"/>
            <p:nvPr/>
          </p:nvSpPr>
          <p:spPr>
            <a:xfrm>
              <a:off x="6762350" y="3784729"/>
              <a:ext cx="729302" cy="461665"/>
            </a:xfrm>
            <a:prstGeom prst="rect">
              <a:avLst/>
            </a:prstGeom>
            <a:noFill/>
          </p:spPr>
          <p:txBody>
            <a:bodyPr wrap="none" rtlCol="0">
              <a:spAutoFit/>
            </a:bodyPr>
            <a:lstStyle/>
            <a:p>
              <a:pPr algn="ctr"/>
              <a:r>
                <a:rPr lang="en-US" sz="2400" dirty="0">
                  <a:solidFill>
                    <a:schemeClr val="bg1"/>
                  </a:solidFill>
                </a:rPr>
                <a:t>RLC</a:t>
              </a:r>
              <a:endParaRPr lang="en-US" sz="1400" dirty="0">
                <a:solidFill>
                  <a:schemeClr val="bg1"/>
                </a:solidFill>
              </a:endParaRPr>
            </a:p>
          </p:txBody>
        </p:sp>
        <p:sp>
          <p:nvSpPr>
            <p:cNvPr id="75" name="TextBox 74">
              <a:extLst>
                <a:ext uri="{FF2B5EF4-FFF2-40B4-BE49-F238E27FC236}">
                  <a16:creationId xmlns:a16="http://schemas.microsoft.com/office/drawing/2014/main" id="{17A9F2B3-DD81-02A5-AF23-D29B2A0D6298}"/>
                </a:ext>
              </a:extLst>
            </p:cNvPr>
            <p:cNvSpPr txBox="1"/>
            <p:nvPr/>
          </p:nvSpPr>
          <p:spPr>
            <a:xfrm>
              <a:off x="6688224" y="4346151"/>
              <a:ext cx="816506" cy="461665"/>
            </a:xfrm>
            <a:prstGeom prst="rect">
              <a:avLst/>
            </a:prstGeom>
            <a:noFill/>
          </p:spPr>
          <p:txBody>
            <a:bodyPr wrap="none" rtlCol="0">
              <a:spAutoFit/>
            </a:bodyPr>
            <a:lstStyle/>
            <a:p>
              <a:r>
                <a:rPr lang="en-US" sz="2400" dirty="0">
                  <a:solidFill>
                    <a:schemeClr val="bg1"/>
                  </a:solidFill>
                </a:rPr>
                <a:t>MAC</a:t>
              </a:r>
              <a:endParaRPr lang="en-US" sz="1400" dirty="0">
                <a:solidFill>
                  <a:schemeClr val="bg1"/>
                </a:solidFill>
              </a:endParaRPr>
            </a:p>
          </p:txBody>
        </p:sp>
        <p:sp>
          <p:nvSpPr>
            <p:cNvPr id="80" name="TextBox 79">
              <a:extLst>
                <a:ext uri="{FF2B5EF4-FFF2-40B4-BE49-F238E27FC236}">
                  <a16:creationId xmlns:a16="http://schemas.microsoft.com/office/drawing/2014/main" id="{F7925877-E0DD-885A-21BE-AE30C534E5D3}"/>
                </a:ext>
              </a:extLst>
            </p:cNvPr>
            <p:cNvSpPr txBox="1"/>
            <p:nvPr/>
          </p:nvSpPr>
          <p:spPr>
            <a:xfrm>
              <a:off x="6817743" y="4969720"/>
              <a:ext cx="634982" cy="338554"/>
            </a:xfrm>
            <a:prstGeom prst="rect">
              <a:avLst/>
            </a:prstGeom>
            <a:noFill/>
          </p:spPr>
          <p:txBody>
            <a:bodyPr wrap="none" rtlCol="0">
              <a:spAutoFit/>
            </a:bodyPr>
            <a:lstStyle/>
            <a:p>
              <a:r>
                <a:rPr lang="en-US" sz="1600" dirty="0" err="1">
                  <a:solidFill>
                    <a:schemeClr val="bg1"/>
                  </a:solidFill>
                </a:rPr>
                <a:t>Física</a:t>
              </a:r>
              <a:endParaRPr lang="en-US" dirty="0">
                <a:solidFill>
                  <a:schemeClr val="bg1"/>
                </a:solidFill>
              </a:endParaRPr>
            </a:p>
          </p:txBody>
        </p:sp>
        <p:sp>
          <p:nvSpPr>
            <p:cNvPr id="90" name="TextBox 89">
              <a:extLst>
                <a:ext uri="{FF2B5EF4-FFF2-40B4-BE49-F238E27FC236}">
                  <a16:creationId xmlns:a16="http://schemas.microsoft.com/office/drawing/2014/main" id="{27CAA5B8-4499-9E9F-5262-0008C5A35BAD}"/>
                </a:ext>
              </a:extLst>
            </p:cNvPr>
            <p:cNvSpPr txBox="1"/>
            <p:nvPr/>
          </p:nvSpPr>
          <p:spPr>
            <a:xfrm>
              <a:off x="6233924" y="2714232"/>
              <a:ext cx="670440" cy="400110"/>
            </a:xfrm>
            <a:prstGeom prst="rect">
              <a:avLst/>
            </a:prstGeom>
            <a:noFill/>
          </p:spPr>
          <p:txBody>
            <a:bodyPr wrap="none" rtlCol="0">
              <a:spAutoFit/>
            </a:bodyPr>
            <a:lstStyle/>
            <a:p>
              <a:r>
                <a:rPr lang="en-US" sz="2000" dirty="0">
                  <a:solidFill>
                    <a:schemeClr val="bg1"/>
                  </a:solidFill>
                </a:rPr>
                <a:t>RRC</a:t>
              </a:r>
              <a:endParaRPr lang="en-US" sz="1400" dirty="0">
                <a:solidFill>
                  <a:schemeClr val="bg1"/>
                </a:solidFill>
              </a:endParaRPr>
            </a:p>
          </p:txBody>
        </p:sp>
        <p:sp>
          <p:nvSpPr>
            <p:cNvPr id="93" name="Rectangle 92">
              <a:extLst>
                <a:ext uri="{FF2B5EF4-FFF2-40B4-BE49-F238E27FC236}">
                  <a16:creationId xmlns:a16="http://schemas.microsoft.com/office/drawing/2014/main" id="{3A237D31-CCA1-19EF-E33B-9610267ECBF2}"/>
                </a:ext>
              </a:extLst>
            </p:cNvPr>
            <p:cNvSpPr/>
            <p:nvPr/>
          </p:nvSpPr>
          <p:spPr>
            <a:xfrm>
              <a:off x="6171134" y="4885281"/>
              <a:ext cx="2464905" cy="575722"/>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TextBox 86">
              <a:extLst>
                <a:ext uri="{FF2B5EF4-FFF2-40B4-BE49-F238E27FC236}">
                  <a16:creationId xmlns:a16="http://schemas.microsoft.com/office/drawing/2014/main" id="{46B311A0-F3A2-30AD-0001-321ACDAE7B05}"/>
                </a:ext>
              </a:extLst>
            </p:cNvPr>
            <p:cNvSpPr txBox="1"/>
            <p:nvPr/>
          </p:nvSpPr>
          <p:spPr>
            <a:xfrm>
              <a:off x="7321524" y="2713452"/>
              <a:ext cx="799899" cy="400110"/>
            </a:xfrm>
            <a:prstGeom prst="rect">
              <a:avLst/>
            </a:prstGeom>
            <a:noFill/>
          </p:spPr>
          <p:txBody>
            <a:bodyPr wrap="none" rtlCol="0">
              <a:spAutoFit/>
            </a:bodyPr>
            <a:lstStyle/>
            <a:p>
              <a:r>
                <a:rPr lang="en-US" sz="2000" dirty="0">
                  <a:solidFill>
                    <a:schemeClr val="bg1"/>
                  </a:solidFill>
                </a:rPr>
                <a:t>SDAP</a:t>
              </a:r>
              <a:endParaRPr lang="en-US" sz="1200" dirty="0">
                <a:solidFill>
                  <a:schemeClr val="bg1"/>
                </a:solidFill>
              </a:endParaRPr>
            </a:p>
          </p:txBody>
        </p:sp>
        <p:sp>
          <p:nvSpPr>
            <p:cNvPr id="10" name="TextBox 9">
              <a:extLst>
                <a:ext uri="{FF2B5EF4-FFF2-40B4-BE49-F238E27FC236}">
                  <a16:creationId xmlns:a16="http://schemas.microsoft.com/office/drawing/2014/main" id="{DF0F9C90-C6CA-39C2-65DF-72CD28C3CC5C}"/>
                </a:ext>
              </a:extLst>
            </p:cNvPr>
            <p:cNvSpPr txBox="1"/>
            <p:nvPr/>
          </p:nvSpPr>
          <p:spPr>
            <a:xfrm>
              <a:off x="6022679" y="1998801"/>
              <a:ext cx="1003801" cy="541046"/>
            </a:xfrm>
            <a:prstGeom prst="rect">
              <a:avLst/>
            </a:prstGeom>
            <a:noFill/>
          </p:spPr>
          <p:txBody>
            <a:bodyPr wrap="none" rtlCol="0">
              <a:spAutoFit/>
            </a:bodyPr>
            <a:lstStyle/>
            <a:p>
              <a:pPr algn="ctr">
                <a:lnSpc>
                  <a:spcPct val="80000"/>
                </a:lnSpc>
              </a:pPr>
              <a:r>
                <a:rPr lang="en-US" dirty="0">
                  <a:solidFill>
                    <a:srgbClr val="3333CC"/>
                  </a:solidFill>
                </a:rPr>
                <a:t>plano de</a:t>
              </a:r>
            </a:p>
            <a:p>
              <a:pPr algn="ctr">
                <a:lnSpc>
                  <a:spcPct val="80000"/>
                </a:lnSpc>
              </a:pPr>
              <a:r>
                <a:rPr lang="en-US" dirty="0" err="1">
                  <a:solidFill>
                    <a:srgbClr val="3333CC"/>
                  </a:solidFill>
                </a:rPr>
                <a:t>controle</a:t>
              </a:r>
              <a:endParaRPr lang="en-US" dirty="0">
                <a:solidFill>
                  <a:srgbClr val="3333CC"/>
                </a:solidFill>
              </a:endParaRPr>
            </a:p>
          </p:txBody>
        </p:sp>
        <p:grpSp>
          <p:nvGrpSpPr>
            <p:cNvPr id="17" name="Group 16">
              <a:extLst>
                <a:ext uri="{FF2B5EF4-FFF2-40B4-BE49-F238E27FC236}">
                  <a16:creationId xmlns:a16="http://schemas.microsoft.com/office/drawing/2014/main" id="{6BA92333-087F-F31C-C92C-BA7097C0FE38}"/>
                </a:ext>
              </a:extLst>
            </p:cNvPr>
            <p:cNvGrpSpPr/>
            <p:nvPr/>
          </p:nvGrpSpPr>
          <p:grpSpPr>
            <a:xfrm>
              <a:off x="6947801" y="1626552"/>
              <a:ext cx="1461472" cy="993314"/>
              <a:chOff x="6270368" y="1814091"/>
              <a:chExt cx="1461472" cy="993314"/>
            </a:xfrm>
          </p:grpSpPr>
          <p:cxnSp>
            <p:nvCxnSpPr>
              <p:cNvPr id="13" name="Straight Connector 12">
                <a:extLst>
                  <a:ext uri="{FF2B5EF4-FFF2-40B4-BE49-F238E27FC236}">
                    <a16:creationId xmlns:a16="http://schemas.microsoft.com/office/drawing/2014/main" id="{29ADDA3B-2881-029D-69DA-9188CA7F9286}"/>
                  </a:ext>
                </a:extLst>
              </p:cNvPr>
              <p:cNvCxnSpPr/>
              <p:nvPr/>
            </p:nvCxnSpPr>
            <p:spPr>
              <a:xfrm flipV="1">
                <a:off x="7662565" y="2105821"/>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A82C4A3A-6CC6-0E2F-6255-C9869FADC1FF}"/>
                  </a:ext>
                </a:extLst>
              </p:cNvPr>
              <p:cNvCxnSpPr/>
              <p:nvPr/>
            </p:nvCxnSpPr>
            <p:spPr>
              <a:xfrm flipV="1">
                <a:off x="6451440" y="2106936"/>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grpSp>
            <p:nvGrpSpPr>
              <p:cNvPr id="132" name="Group 131">
                <a:extLst>
                  <a:ext uri="{FF2B5EF4-FFF2-40B4-BE49-F238E27FC236}">
                    <a16:creationId xmlns:a16="http://schemas.microsoft.com/office/drawing/2014/main" id="{B2088A6C-04C2-2F3C-2102-AA023694AD84}"/>
                  </a:ext>
                </a:extLst>
              </p:cNvPr>
              <p:cNvGrpSpPr/>
              <p:nvPr/>
            </p:nvGrpSpPr>
            <p:grpSpPr>
              <a:xfrm>
                <a:off x="6339764" y="2076421"/>
                <a:ext cx="1342256" cy="730984"/>
                <a:chOff x="5130317" y="2037580"/>
                <a:chExt cx="1342256" cy="730984"/>
              </a:xfrm>
            </p:grpSpPr>
            <p:sp>
              <p:nvSpPr>
                <p:cNvPr id="95" name="Rectangle 94">
                  <a:extLst>
                    <a:ext uri="{FF2B5EF4-FFF2-40B4-BE49-F238E27FC236}">
                      <a16:creationId xmlns:a16="http://schemas.microsoft.com/office/drawing/2014/main" id="{47110684-79B5-8A4D-D680-A5105179270D}"/>
                    </a:ext>
                  </a:extLst>
                </p:cNvPr>
                <p:cNvSpPr/>
                <p:nvPr/>
              </p:nvSpPr>
              <p:spPr>
                <a:xfrm>
                  <a:off x="5245884" y="2292576"/>
                  <a:ext cx="1226689" cy="4546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rPr>
                    <a:t>Rede</a:t>
                  </a:r>
                </a:p>
              </p:txBody>
            </p:sp>
            <p:sp>
              <p:nvSpPr>
                <p:cNvPr id="131" name="Rectangle 130">
                  <a:extLst>
                    <a:ext uri="{FF2B5EF4-FFF2-40B4-BE49-F238E27FC236}">
                      <a16:creationId xmlns:a16="http://schemas.microsoft.com/office/drawing/2014/main" id="{78EE7466-6E52-B791-E5C5-0BB0A128A5D9}"/>
                    </a:ext>
                  </a:extLst>
                </p:cNvPr>
                <p:cNvSpPr/>
                <p:nvPr/>
              </p:nvSpPr>
              <p:spPr>
                <a:xfrm>
                  <a:off x="5130317" y="2037580"/>
                  <a:ext cx="1341812" cy="730984"/>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TextBox 10">
                <a:extLst>
                  <a:ext uri="{FF2B5EF4-FFF2-40B4-BE49-F238E27FC236}">
                    <a16:creationId xmlns:a16="http://schemas.microsoft.com/office/drawing/2014/main" id="{5F7617D5-94A1-EE58-A6CB-03E813684548}"/>
                  </a:ext>
                </a:extLst>
              </p:cNvPr>
              <p:cNvSpPr txBox="1"/>
              <p:nvPr/>
            </p:nvSpPr>
            <p:spPr>
              <a:xfrm>
                <a:off x="6270368" y="1814091"/>
                <a:ext cx="1461472" cy="541046"/>
              </a:xfrm>
              <a:prstGeom prst="rect">
                <a:avLst/>
              </a:prstGeom>
              <a:noFill/>
            </p:spPr>
            <p:txBody>
              <a:bodyPr wrap="square" rtlCol="0">
                <a:spAutoFit/>
              </a:bodyPr>
              <a:lstStyle/>
              <a:p>
                <a:pPr algn="ctr">
                  <a:lnSpc>
                    <a:spcPct val="80000"/>
                  </a:lnSpc>
                </a:pPr>
                <a:r>
                  <a:rPr lang="en-US" dirty="0">
                    <a:solidFill>
                      <a:srgbClr val="3333CC"/>
                    </a:solidFill>
                  </a:rPr>
                  <a:t>plano de</a:t>
                </a:r>
              </a:p>
              <a:p>
                <a:pPr algn="ctr">
                  <a:lnSpc>
                    <a:spcPct val="80000"/>
                  </a:lnSpc>
                </a:pPr>
                <a:r>
                  <a:rPr lang="en-US" dirty="0" err="1">
                    <a:solidFill>
                      <a:srgbClr val="3333CC"/>
                    </a:solidFill>
                  </a:rPr>
                  <a:t>controle</a:t>
                </a:r>
                <a:endParaRPr lang="en-US" dirty="0">
                  <a:solidFill>
                    <a:srgbClr val="3333CC"/>
                  </a:solidFill>
                </a:endParaRPr>
              </a:p>
            </p:txBody>
          </p:sp>
        </p:grpSp>
        <p:sp>
          <p:nvSpPr>
            <p:cNvPr id="27" name="Freeform 26">
              <a:extLst>
                <a:ext uri="{FF2B5EF4-FFF2-40B4-BE49-F238E27FC236}">
                  <a16:creationId xmlns:a16="http://schemas.microsoft.com/office/drawing/2014/main" id="{8966EBE9-6A83-8F21-BC58-A864A9140CC6}"/>
                </a:ext>
              </a:extLst>
            </p:cNvPr>
            <p:cNvSpPr/>
            <p:nvPr/>
          </p:nvSpPr>
          <p:spPr>
            <a:xfrm flipH="1">
              <a:off x="6181262" y="5414454"/>
              <a:ext cx="2178190" cy="549875"/>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905" h="549875">
                  <a:moveTo>
                    <a:pt x="0" y="0"/>
                  </a:moveTo>
                  <a:lnTo>
                    <a:pt x="2464905" y="13252"/>
                  </a:lnTo>
                  <a:cubicBezTo>
                    <a:pt x="2124886" y="235877"/>
                    <a:pt x="2035388" y="358292"/>
                    <a:pt x="1908312" y="543339"/>
                  </a:cubicBezTo>
                  <a:lnTo>
                    <a:pt x="1702450" y="549875"/>
                  </a:lnTo>
                  <a:cubicBezTo>
                    <a:pt x="1176720" y="283076"/>
                    <a:pt x="801302" y="170766"/>
                    <a:pt x="0" y="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7" name="Group 136">
            <a:extLst>
              <a:ext uri="{FF2B5EF4-FFF2-40B4-BE49-F238E27FC236}">
                <a16:creationId xmlns:a16="http://schemas.microsoft.com/office/drawing/2014/main" id="{3958E65F-F6E9-37E2-6EEB-D8D52C9AEE93}"/>
              </a:ext>
            </a:extLst>
          </p:cNvPr>
          <p:cNvGrpSpPr/>
          <p:nvPr/>
        </p:nvGrpSpPr>
        <p:grpSpPr>
          <a:xfrm>
            <a:off x="1408006" y="5951318"/>
            <a:ext cx="1754641" cy="645848"/>
            <a:chOff x="1497411" y="416984"/>
            <a:chExt cx="2010840" cy="726674"/>
          </a:xfrm>
        </p:grpSpPr>
        <p:grpSp>
          <p:nvGrpSpPr>
            <p:cNvPr id="69" name="Group 403">
              <a:extLst>
                <a:ext uri="{FF2B5EF4-FFF2-40B4-BE49-F238E27FC236}">
                  <a16:creationId xmlns:a16="http://schemas.microsoft.com/office/drawing/2014/main" id="{94AB2D24-1601-3C22-D704-13B63A3B5ED0}"/>
                </a:ext>
              </a:extLst>
            </p:cNvPr>
            <p:cNvGrpSpPr>
              <a:grpSpLocks/>
            </p:cNvGrpSpPr>
            <p:nvPr/>
          </p:nvGrpSpPr>
          <p:grpSpPr bwMode="auto">
            <a:xfrm>
              <a:off x="2687534" y="416984"/>
              <a:ext cx="820717" cy="649481"/>
              <a:chOff x="2751" y="1851"/>
              <a:chExt cx="462" cy="478"/>
            </a:xfrm>
          </p:grpSpPr>
          <p:pic>
            <p:nvPicPr>
              <p:cNvPr id="70" name="Picture 364" descr="iphone_stylized_small">
                <a:extLst>
                  <a:ext uri="{FF2B5EF4-FFF2-40B4-BE49-F238E27FC236}">
                    <a16:creationId xmlns:a16="http://schemas.microsoft.com/office/drawing/2014/main" id="{D7A14594-1A06-8EF2-C30C-333515D371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1" name="Picture 402" descr="antenna_radiation_stylized">
                <a:extLst>
                  <a:ext uri="{FF2B5EF4-FFF2-40B4-BE49-F238E27FC236}">
                    <a16:creationId xmlns:a16="http://schemas.microsoft.com/office/drawing/2014/main" id="{0A535D7B-60C7-28DF-3CF1-06438981B8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72" name="TextBox 71">
              <a:extLst>
                <a:ext uri="{FF2B5EF4-FFF2-40B4-BE49-F238E27FC236}">
                  <a16:creationId xmlns:a16="http://schemas.microsoft.com/office/drawing/2014/main" id="{3670FEDD-9580-9513-D114-ABBB94A6F680}"/>
                </a:ext>
              </a:extLst>
            </p:cNvPr>
            <p:cNvSpPr txBox="1"/>
            <p:nvPr/>
          </p:nvSpPr>
          <p:spPr>
            <a:xfrm>
              <a:off x="1497411" y="728105"/>
              <a:ext cx="1465754" cy="415553"/>
            </a:xfrm>
            <a:prstGeom prst="rect">
              <a:avLst/>
            </a:prstGeom>
            <a:noFill/>
          </p:spPr>
          <p:txBody>
            <a:bodyPr wrap="none" rtlCol="0">
              <a:spAutoFit/>
            </a:bodyPr>
            <a:lstStyle/>
            <a:p>
              <a:r>
                <a:rPr lang="en-US" dirty="0" err="1"/>
                <a:t>dispositivos</a:t>
              </a:r>
              <a:endParaRPr lang="en-US" dirty="0"/>
            </a:p>
          </p:txBody>
        </p:sp>
      </p:grpSp>
      <p:grpSp>
        <p:nvGrpSpPr>
          <p:cNvPr id="138" name="Group 137">
            <a:extLst>
              <a:ext uri="{FF2B5EF4-FFF2-40B4-BE49-F238E27FC236}">
                <a16:creationId xmlns:a16="http://schemas.microsoft.com/office/drawing/2014/main" id="{AA81FEFA-FF43-FCF1-7C02-065632BD5163}"/>
              </a:ext>
            </a:extLst>
          </p:cNvPr>
          <p:cNvGrpSpPr/>
          <p:nvPr/>
        </p:nvGrpSpPr>
        <p:grpSpPr>
          <a:xfrm>
            <a:off x="4389576" y="5761342"/>
            <a:ext cx="2035817" cy="835824"/>
            <a:chOff x="6483508" y="740521"/>
            <a:chExt cx="2532158" cy="877742"/>
          </a:xfrm>
        </p:grpSpPr>
        <p:sp>
          <p:nvSpPr>
            <p:cNvPr id="91" name="TextBox 90">
              <a:extLst>
                <a:ext uri="{FF2B5EF4-FFF2-40B4-BE49-F238E27FC236}">
                  <a16:creationId xmlns:a16="http://schemas.microsoft.com/office/drawing/2014/main" id="{D519D5DA-0408-6191-53A8-6AC3CD6CC2B7}"/>
                </a:ext>
              </a:extLst>
            </p:cNvPr>
            <p:cNvSpPr txBox="1"/>
            <p:nvPr/>
          </p:nvSpPr>
          <p:spPr>
            <a:xfrm>
              <a:off x="7285745" y="1230408"/>
              <a:ext cx="1729921" cy="387855"/>
            </a:xfrm>
            <a:prstGeom prst="rect">
              <a:avLst/>
            </a:prstGeom>
            <a:noFill/>
          </p:spPr>
          <p:txBody>
            <a:bodyPr wrap="none" rtlCol="0">
              <a:spAutoFit/>
            </a:bodyPr>
            <a:lstStyle/>
            <a:p>
              <a:r>
                <a:rPr lang="en-US" dirty="0" err="1"/>
                <a:t>estação</a:t>
              </a:r>
              <a:r>
                <a:rPr lang="en-US" dirty="0"/>
                <a:t> base</a:t>
              </a:r>
            </a:p>
          </p:txBody>
        </p:sp>
        <p:grpSp>
          <p:nvGrpSpPr>
            <p:cNvPr id="101" name="Group 100">
              <a:extLst>
                <a:ext uri="{FF2B5EF4-FFF2-40B4-BE49-F238E27FC236}">
                  <a16:creationId xmlns:a16="http://schemas.microsoft.com/office/drawing/2014/main" id="{79DAE7FF-F030-0B5C-C4DF-A77F23B226D6}"/>
                </a:ext>
              </a:extLst>
            </p:cNvPr>
            <p:cNvGrpSpPr/>
            <p:nvPr/>
          </p:nvGrpSpPr>
          <p:grpSpPr>
            <a:xfrm>
              <a:off x="6483508" y="740521"/>
              <a:ext cx="705669" cy="871341"/>
              <a:chOff x="5889335" y="1614597"/>
              <a:chExt cx="694858" cy="1030181"/>
            </a:xfrm>
          </p:grpSpPr>
          <p:grpSp>
            <p:nvGrpSpPr>
              <p:cNvPr id="102" name="Group 817">
                <a:extLst>
                  <a:ext uri="{FF2B5EF4-FFF2-40B4-BE49-F238E27FC236}">
                    <a16:creationId xmlns:a16="http://schemas.microsoft.com/office/drawing/2014/main" id="{F5D70B42-949B-F670-6314-7D09B57CEC38}"/>
                  </a:ext>
                </a:extLst>
              </p:cNvPr>
              <p:cNvGrpSpPr>
                <a:grpSpLocks/>
              </p:cNvGrpSpPr>
              <p:nvPr/>
            </p:nvGrpSpPr>
            <p:grpSpPr bwMode="auto">
              <a:xfrm>
                <a:off x="5971949" y="1614597"/>
                <a:ext cx="466245" cy="418080"/>
                <a:chOff x="2920" y="1436"/>
                <a:chExt cx="326" cy="308"/>
              </a:xfrm>
            </p:grpSpPr>
            <p:sp>
              <p:nvSpPr>
                <p:cNvPr id="121" name="Oval 818">
                  <a:extLst>
                    <a:ext uri="{FF2B5EF4-FFF2-40B4-BE49-F238E27FC236}">
                      <a16:creationId xmlns:a16="http://schemas.microsoft.com/office/drawing/2014/main" id="{0A64A5F7-5F64-E595-FF2F-F66B9EFB5F7E}"/>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grpSp>
              <p:nvGrpSpPr>
                <p:cNvPr id="122" name="Group 819">
                  <a:extLst>
                    <a:ext uri="{FF2B5EF4-FFF2-40B4-BE49-F238E27FC236}">
                      <a16:creationId xmlns:a16="http://schemas.microsoft.com/office/drawing/2014/main" id="{848FEFDB-0ECC-F75F-2D8A-4C2E3E54D4D8}"/>
                    </a:ext>
                  </a:extLst>
                </p:cNvPr>
                <p:cNvGrpSpPr>
                  <a:grpSpLocks/>
                </p:cNvGrpSpPr>
                <p:nvPr/>
              </p:nvGrpSpPr>
              <p:grpSpPr bwMode="auto">
                <a:xfrm>
                  <a:off x="2949" y="1436"/>
                  <a:ext cx="265" cy="268"/>
                  <a:chOff x="2949" y="1436"/>
                  <a:chExt cx="265" cy="268"/>
                </a:xfrm>
              </p:grpSpPr>
              <p:sp>
                <p:nvSpPr>
                  <p:cNvPr id="124" name="Oval 820">
                    <a:extLst>
                      <a:ext uri="{FF2B5EF4-FFF2-40B4-BE49-F238E27FC236}">
                        <a16:creationId xmlns:a16="http://schemas.microsoft.com/office/drawing/2014/main" id="{953CAA72-749D-77B7-A614-432A145DCC1A}"/>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5" name="Oval 821">
                    <a:extLst>
                      <a:ext uri="{FF2B5EF4-FFF2-40B4-BE49-F238E27FC236}">
                        <a16:creationId xmlns:a16="http://schemas.microsoft.com/office/drawing/2014/main" id="{B8F43067-486F-7A6E-0BA9-B1CE0085B29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6" name="Oval 822">
                    <a:extLst>
                      <a:ext uri="{FF2B5EF4-FFF2-40B4-BE49-F238E27FC236}">
                        <a16:creationId xmlns:a16="http://schemas.microsoft.com/office/drawing/2014/main" id="{F284EF4D-EFA2-B048-0027-C6BE011CD0FB}"/>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7" name="Oval 823">
                    <a:extLst>
                      <a:ext uri="{FF2B5EF4-FFF2-40B4-BE49-F238E27FC236}">
                        <a16:creationId xmlns:a16="http://schemas.microsoft.com/office/drawing/2014/main" id="{47078CD6-98B1-BCF5-DAD7-AC80F74BF83F}"/>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sz="1600" dirty="0">
                      <a:cs typeface="+mn-cs"/>
                    </a:endParaRPr>
                  </a:p>
                </p:txBody>
              </p:sp>
              <p:sp>
                <p:nvSpPr>
                  <p:cNvPr id="128" name="Freeform 824">
                    <a:extLst>
                      <a:ext uri="{FF2B5EF4-FFF2-40B4-BE49-F238E27FC236}">
                        <a16:creationId xmlns:a16="http://schemas.microsoft.com/office/drawing/2014/main" id="{CE8B145A-E036-64A9-925C-F00A01C8AEAC}"/>
                      </a:ext>
                    </a:extLst>
                  </p:cNvPr>
                  <p:cNvSpPr>
                    <a:spLocks/>
                  </p:cNvSpPr>
                  <p:nvPr/>
                </p:nvSpPr>
                <p:spPr bwMode="auto">
                  <a:xfrm flipV="1">
                    <a:off x="2987" y="1436"/>
                    <a:ext cx="205" cy="131"/>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DFDFDF"/>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sz="1600" dirty="0"/>
                  </a:p>
                </p:txBody>
              </p:sp>
            </p:grpSp>
            <p:sp>
              <p:nvSpPr>
                <p:cNvPr id="123" name="Freeform 825">
                  <a:extLst>
                    <a:ext uri="{FF2B5EF4-FFF2-40B4-BE49-F238E27FC236}">
                      <a16:creationId xmlns:a16="http://schemas.microsoft.com/office/drawing/2014/main" id="{1D62B63D-10A6-BE1D-9B15-4D13B85E4EE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F1F1F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sz="1600" dirty="0"/>
                </a:p>
              </p:txBody>
            </p:sp>
          </p:grpSp>
          <p:grpSp>
            <p:nvGrpSpPr>
              <p:cNvPr id="103" name="Group 102">
                <a:extLst>
                  <a:ext uri="{FF2B5EF4-FFF2-40B4-BE49-F238E27FC236}">
                    <a16:creationId xmlns:a16="http://schemas.microsoft.com/office/drawing/2014/main" id="{CA2419C6-3D81-C6B9-EC3C-C9B12094AC5A}"/>
                  </a:ext>
                </a:extLst>
              </p:cNvPr>
              <p:cNvGrpSpPr/>
              <p:nvPr/>
            </p:nvGrpSpPr>
            <p:grpSpPr>
              <a:xfrm>
                <a:off x="5988685" y="1818858"/>
                <a:ext cx="437474" cy="596272"/>
                <a:chOff x="3585986" y="1924272"/>
                <a:chExt cx="468358" cy="1018983"/>
              </a:xfrm>
            </p:grpSpPr>
            <p:sp>
              <p:nvSpPr>
                <p:cNvPr id="117" name="Rectangle 116">
                  <a:extLst>
                    <a:ext uri="{FF2B5EF4-FFF2-40B4-BE49-F238E27FC236}">
                      <a16:creationId xmlns:a16="http://schemas.microsoft.com/office/drawing/2014/main" id="{E0AE114F-FDF4-3126-359A-9EE3AD9B7A97}"/>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18" name="Rectangle 117">
                  <a:extLst>
                    <a:ext uri="{FF2B5EF4-FFF2-40B4-BE49-F238E27FC236}">
                      <a16:creationId xmlns:a16="http://schemas.microsoft.com/office/drawing/2014/main" id="{5B1614C1-4183-9933-9CC7-A80284454C16}"/>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19" name="Rectangle 118">
                  <a:extLst>
                    <a:ext uri="{FF2B5EF4-FFF2-40B4-BE49-F238E27FC236}">
                      <a16:creationId xmlns:a16="http://schemas.microsoft.com/office/drawing/2014/main" id="{4E29CA8D-12DB-8F2C-C949-F0415C89F520}"/>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20" name="Rectangle 119">
                  <a:extLst>
                    <a:ext uri="{FF2B5EF4-FFF2-40B4-BE49-F238E27FC236}">
                      <a16:creationId xmlns:a16="http://schemas.microsoft.com/office/drawing/2014/main" id="{67623333-60D9-3AE4-6794-6594A382B213}"/>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grpSp>
          <p:grpSp>
            <p:nvGrpSpPr>
              <p:cNvPr id="104" name="Group 103">
                <a:extLst>
                  <a:ext uri="{FF2B5EF4-FFF2-40B4-BE49-F238E27FC236}">
                    <a16:creationId xmlns:a16="http://schemas.microsoft.com/office/drawing/2014/main" id="{24CCF0A9-7BAC-2ADD-A3AE-1E07CDE8472A}"/>
                  </a:ext>
                </a:extLst>
              </p:cNvPr>
              <p:cNvGrpSpPr/>
              <p:nvPr/>
            </p:nvGrpSpPr>
            <p:grpSpPr>
              <a:xfrm>
                <a:off x="5889335" y="2048021"/>
                <a:ext cx="694858" cy="596757"/>
                <a:chOff x="2913744" y="2211770"/>
                <a:chExt cx="694858" cy="596757"/>
              </a:xfrm>
            </p:grpSpPr>
            <p:grpSp>
              <p:nvGrpSpPr>
                <p:cNvPr id="105" name="Group 104">
                  <a:extLst>
                    <a:ext uri="{FF2B5EF4-FFF2-40B4-BE49-F238E27FC236}">
                      <a16:creationId xmlns:a16="http://schemas.microsoft.com/office/drawing/2014/main" id="{53E0E1FE-F9D0-B586-6D82-2F4FA52DC182}"/>
                    </a:ext>
                  </a:extLst>
                </p:cNvPr>
                <p:cNvGrpSpPr/>
                <p:nvPr/>
              </p:nvGrpSpPr>
              <p:grpSpPr>
                <a:xfrm>
                  <a:off x="2913744" y="2416607"/>
                  <a:ext cx="694858" cy="391920"/>
                  <a:chOff x="340314" y="959725"/>
                  <a:chExt cx="710987" cy="333816"/>
                </a:xfrm>
              </p:grpSpPr>
              <p:sp>
                <p:nvSpPr>
                  <p:cNvPr id="107" name="Oval 106">
                    <a:extLst>
                      <a:ext uri="{FF2B5EF4-FFF2-40B4-BE49-F238E27FC236}">
                        <a16:creationId xmlns:a16="http://schemas.microsoft.com/office/drawing/2014/main" id="{10EDC4BC-10D6-4705-622E-158C198B643C}"/>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8" name="Group 107">
                    <a:extLst>
                      <a:ext uri="{FF2B5EF4-FFF2-40B4-BE49-F238E27FC236}">
                        <a16:creationId xmlns:a16="http://schemas.microsoft.com/office/drawing/2014/main" id="{EBADDDAD-4F7F-4FA3-907C-E0BAAC388463}"/>
                      </a:ext>
                    </a:extLst>
                  </p:cNvPr>
                  <p:cNvGrpSpPr/>
                  <p:nvPr/>
                </p:nvGrpSpPr>
                <p:grpSpPr>
                  <a:xfrm>
                    <a:off x="519850" y="1126797"/>
                    <a:ext cx="319417" cy="141293"/>
                    <a:chOff x="7493876" y="2774731"/>
                    <a:chExt cx="1481958" cy="894622"/>
                  </a:xfrm>
                </p:grpSpPr>
                <p:sp>
                  <p:nvSpPr>
                    <p:cNvPr id="110" name="Freeform 109">
                      <a:extLst>
                        <a:ext uri="{FF2B5EF4-FFF2-40B4-BE49-F238E27FC236}">
                          <a16:creationId xmlns:a16="http://schemas.microsoft.com/office/drawing/2014/main" id="{94C457FC-C66A-A461-011D-7C9FB0C7D83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sp>
                  <p:nvSpPr>
                    <p:cNvPr id="111" name="Oval 110">
                      <a:extLst>
                        <a:ext uri="{FF2B5EF4-FFF2-40B4-BE49-F238E27FC236}">
                          <a16:creationId xmlns:a16="http://schemas.microsoft.com/office/drawing/2014/main" id="{97D063AA-1031-0885-66E4-AD84B7C0B9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solidFill>
                          <a:effectLst/>
                          <a:uLnTx/>
                          <a:uFillTx/>
                          <a:latin typeface="Calibri" panose="020F0502020204030204"/>
                          <a:ea typeface="+mn-ea"/>
                          <a:cs typeface="+mn-cs"/>
                        </a:rPr>
                        <a:t>              </a:t>
                      </a:r>
                    </a:p>
                  </p:txBody>
                </p:sp>
                <p:grpSp>
                  <p:nvGrpSpPr>
                    <p:cNvPr id="112" name="Group 111">
                      <a:extLst>
                        <a:ext uri="{FF2B5EF4-FFF2-40B4-BE49-F238E27FC236}">
                          <a16:creationId xmlns:a16="http://schemas.microsoft.com/office/drawing/2014/main" id="{C28E3613-81BE-58AE-783C-F33BE341A111}"/>
                        </a:ext>
                      </a:extLst>
                    </p:cNvPr>
                    <p:cNvGrpSpPr/>
                    <p:nvPr/>
                  </p:nvGrpSpPr>
                  <p:grpSpPr>
                    <a:xfrm>
                      <a:off x="7713663" y="2848339"/>
                      <a:ext cx="1042107" cy="425543"/>
                      <a:chOff x="7786941" y="2884917"/>
                      <a:chExt cx="897649" cy="353919"/>
                    </a:xfrm>
                  </p:grpSpPr>
                  <p:sp>
                    <p:nvSpPr>
                      <p:cNvPr id="113" name="Freeform 112">
                        <a:extLst>
                          <a:ext uri="{FF2B5EF4-FFF2-40B4-BE49-F238E27FC236}">
                            <a16:creationId xmlns:a16="http://schemas.microsoft.com/office/drawing/2014/main" id="{9180E186-237B-7DA4-6881-78627063323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3C54A254-791C-654F-286A-C7609F5E2E1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966CDB8F-9707-3F15-46BF-35F3C4E03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7962007E-AFF2-AC46-23F1-CC71F34AEB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09" name="Can 108">
                    <a:extLst>
                      <a:ext uri="{FF2B5EF4-FFF2-40B4-BE49-F238E27FC236}">
                        <a16:creationId xmlns:a16="http://schemas.microsoft.com/office/drawing/2014/main" id="{18387F4B-682B-6368-BF1A-1047DB1C9B0D}"/>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106" name="Picture 105" descr="A screen shot of a computer&#10;&#10;Description automatically generated">
                  <a:extLst>
                    <a:ext uri="{FF2B5EF4-FFF2-40B4-BE49-F238E27FC236}">
                      <a16:creationId xmlns:a16="http://schemas.microsoft.com/office/drawing/2014/main" id="{C52B4524-27F3-0E70-5C3B-1BC712E651AA}"/>
                    </a:ext>
                  </a:extLst>
                </p:cNvPr>
                <p:cNvPicPr>
                  <a:picLocks noChangeAspect="1"/>
                </p:cNvPicPr>
                <p:nvPr/>
              </p:nvPicPr>
              <p:blipFill>
                <a:blip r:embed="rId5"/>
                <a:stretch>
                  <a:fillRect/>
                </a:stretch>
              </p:blipFill>
              <p:spPr>
                <a:xfrm>
                  <a:off x="2939352" y="2211770"/>
                  <a:ext cx="249527" cy="465445"/>
                </a:xfrm>
                <a:prstGeom prst="rect">
                  <a:avLst/>
                </a:prstGeom>
              </p:spPr>
            </p:pic>
          </p:grpSp>
        </p:grpSp>
      </p:grpSp>
      <p:grpSp>
        <p:nvGrpSpPr>
          <p:cNvPr id="16" name="Group 15">
            <a:extLst>
              <a:ext uri="{FF2B5EF4-FFF2-40B4-BE49-F238E27FC236}">
                <a16:creationId xmlns:a16="http://schemas.microsoft.com/office/drawing/2014/main" id="{E75AD3C5-8FDB-52D0-F6F5-BC089D48A840}"/>
              </a:ext>
            </a:extLst>
          </p:cNvPr>
          <p:cNvGrpSpPr/>
          <p:nvPr/>
        </p:nvGrpSpPr>
        <p:grpSpPr>
          <a:xfrm>
            <a:off x="670467" y="1041318"/>
            <a:ext cx="3109841" cy="5024020"/>
            <a:chOff x="1639731" y="952690"/>
            <a:chExt cx="3109841" cy="5024020"/>
          </a:xfrm>
        </p:grpSpPr>
        <p:sp>
          <p:nvSpPr>
            <p:cNvPr id="52" name="Rectangle 51">
              <a:extLst>
                <a:ext uri="{FF2B5EF4-FFF2-40B4-BE49-F238E27FC236}">
                  <a16:creationId xmlns:a16="http://schemas.microsoft.com/office/drawing/2014/main" id="{066AC0F4-6488-0680-3970-7412E9BD1C25}"/>
                </a:ext>
              </a:extLst>
            </p:cNvPr>
            <p:cNvSpPr/>
            <p:nvPr/>
          </p:nvSpPr>
          <p:spPr>
            <a:xfrm>
              <a:off x="3220253" y="2606504"/>
              <a:ext cx="946053" cy="2828564"/>
            </a:xfrm>
            <a:prstGeom prst="rect">
              <a:avLst/>
            </a:prstGeom>
            <a:solidFill>
              <a:srgbClr val="0E0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B5C6251-C539-8F2D-CA2D-2BC178227BC0}"/>
                </a:ext>
              </a:extLst>
            </p:cNvPr>
            <p:cNvSpPr/>
            <p:nvPr/>
          </p:nvSpPr>
          <p:spPr>
            <a:xfrm>
              <a:off x="2024079" y="1441184"/>
              <a:ext cx="1193381" cy="3991960"/>
            </a:xfrm>
            <a:prstGeom prst="rect">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dirty="0"/>
            </a:p>
          </p:txBody>
        </p:sp>
        <p:grpSp>
          <p:nvGrpSpPr>
            <p:cNvPr id="49" name="Group 48">
              <a:extLst>
                <a:ext uri="{FF2B5EF4-FFF2-40B4-BE49-F238E27FC236}">
                  <a16:creationId xmlns:a16="http://schemas.microsoft.com/office/drawing/2014/main" id="{69199F11-08C5-96C2-B970-544EC513EDBF}"/>
                </a:ext>
              </a:extLst>
            </p:cNvPr>
            <p:cNvGrpSpPr/>
            <p:nvPr/>
          </p:nvGrpSpPr>
          <p:grpSpPr>
            <a:xfrm>
              <a:off x="1995725" y="2608515"/>
              <a:ext cx="2440742" cy="2275176"/>
              <a:chOff x="1532238" y="3563938"/>
              <a:chExt cx="2557848" cy="2676217"/>
            </a:xfrm>
          </p:grpSpPr>
          <p:sp>
            <p:nvSpPr>
              <p:cNvPr id="40" name="Rectangle 39">
                <a:extLst>
                  <a:ext uri="{FF2B5EF4-FFF2-40B4-BE49-F238E27FC236}">
                    <a16:creationId xmlns:a16="http://schemas.microsoft.com/office/drawing/2014/main" id="{AD853ACB-71CC-80BB-C395-1E1A2DEEC131}"/>
                  </a:ext>
                </a:extLst>
              </p:cNvPr>
              <p:cNvSpPr/>
              <p:nvPr/>
            </p:nvSpPr>
            <p:spPr>
              <a:xfrm>
                <a:off x="1532238" y="3563938"/>
                <a:ext cx="2557848" cy="2676217"/>
              </a:xfrm>
              <a:prstGeom prst="rect">
                <a:avLst/>
              </a:prstGeom>
              <a:no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43" name="Straight Connector 42">
                <a:extLst>
                  <a:ext uri="{FF2B5EF4-FFF2-40B4-BE49-F238E27FC236}">
                    <a16:creationId xmlns:a16="http://schemas.microsoft.com/office/drawing/2014/main" id="{969AF75F-D614-11E2-0A6C-79F24EF5DC2B}"/>
                  </a:ext>
                </a:extLst>
              </p:cNvPr>
              <p:cNvCxnSpPr>
                <a:cxnSpLocks/>
                <a:stCxn id="40" idx="1"/>
                <a:endCxn id="40" idx="3"/>
              </p:cNvCxnSpPr>
              <p:nvPr/>
            </p:nvCxnSpPr>
            <p:spPr>
              <a:xfrm>
                <a:off x="1532238" y="4902047"/>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C0E137A8-44A4-85C3-DBD1-22F3C7614693}"/>
                  </a:ext>
                </a:extLst>
              </p:cNvPr>
              <p:cNvCxnSpPr/>
              <p:nvPr/>
            </p:nvCxnSpPr>
            <p:spPr>
              <a:xfrm>
                <a:off x="1532238" y="5547933"/>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7F596D13-73B0-4B8C-7265-A3CF0C4554FF}"/>
                  </a:ext>
                </a:extLst>
              </p:cNvPr>
              <p:cNvCxnSpPr/>
              <p:nvPr/>
            </p:nvCxnSpPr>
            <p:spPr>
              <a:xfrm>
                <a:off x="1532238" y="4279832"/>
                <a:ext cx="2557848" cy="0"/>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grpSp>
        <p:sp>
          <p:nvSpPr>
            <p:cNvPr id="48" name="Rectangle 47">
              <a:extLst>
                <a:ext uri="{FF2B5EF4-FFF2-40B4-BE49-F238E27FC236}">
                  <a16:creationId xmlns:a16="http://schemas.microsoft.com/office/drawing/2014/main" id="{8877EC3F-9390-DD42-2180-869FC5DFB5B2}"/>
                </a:ext>
              </a:extLst>
            </p:cNvPr>
            <p:cNvSpPr/>
            <p:nvPr/>
          </p:nvSpPr>
          <p:spPr>
            <a:xfrm>
              <a:off x="1994909" y="4912979"/>
              <a:ext cx="2441558" cy="51381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4CA936F7-0A69-B9A2-DEC7-32BD56B040CB}"/>
                </a:ext>
              </a:extLst>
            </p:cNvPr>
            <p:cNvSpPr txBox="1"/>
            <p:nvPr/>
          </p:nvSpPr>
          <p:spPr>
            <a:xfrm>
              <a:off x="2735876" y="3253769"/>
              <a:ext cx="965328" cy="461665"/>
            </a:xfrm>
            <a:prstGeom prst="rect">
              <a:avLst/>
            </a:prstGeom>
            <a:noFill/>
          </p:spPr>
          <p:txBody>
            <a:bodyPr wrap="none" rtlCol="0">
              <a:spAutoFit/>
            </a:bodyPr>
            <a:lstStyle/>
            <a:p>
              <a:pPr algn="ctr"/>
              <a:r>
                <a:rPr lang="en-US" sz="2400" dirty="0">
                  <a:solidFill>
                    <a:schemeClr val="bg1"/>
                  </a:solidFill>
                </a:rPr>
                <a:t>PDCP</a:t>
              </a:r>
              <a:endParaRPr lang="en-US" sz="1400" dirty="0">
                <a:solidFill>
                  <a:schemeClr val="bg1"/>
                </a:solidFill>
              </a:endParaRPr>
            </a:p>
          </p:txBody>
        </p:sp>
        <p:sp>
          <p:nvSpPr>
            <p:cNvPr id="59" name="TextBox 58">
              <a:extLst>
                <a:ext uri="{FF2B5EF4-FFF2-40B4-BE49-F238E27FC236}">
                  <a16:creationId xmlns:a16="http://schemas.microsoft.com/office/drawing/2014/main" id="{430871F8-C378-8623-5D01-2A5B9C06C326}"/>
                </a:ext>
              </a:extLst>
            </p:cNvPr>
            <p:cNvSpPr txBox="1"/>
            <p:nvPr/>
          </p:nvSpPr>
          <p:spPr>
            <a:xfrm>
              <a:off x="2857819" y="3796828"/>
              <a:ext cx="729302" cy="461665"/>
            </a:xfrm>
            <a:prstGeom prst="rect">
              <a:avLst/>
            </a:prstGeom>
            <a:noFill/>
          </p:spPr>
          <p:txBody>
            <a:bodyPr wrap="none" rtlCol="0">
              <a:spAutoFit/>
            </a:bodyPr>
            <a:lstStyle/>
            <a:p>
              <a:pPr algn="ctr"/>
              <a:r>
                <a:rPr lang="en-US" sz="2400" dirty="0">
                  <a:solidFill>
                    <a:schemeClr val="bg1"/>
                  </a:solidFill>
                </a:rPr>
                <a:t>RLC</a:t>
              </a:r>
              <a:endParaRPr lang="en-US" sz="1400" dirty="0">
                <a:solidFill>
                  <a:schemeClr val="bg1"/>
                </a:solidFill>
              </a:endParaRPr>
            </a:p>
          </p:txBody>
        </p:sp>
        <p:sp>
          <p:nvSpPr>
            <p:cNvPr id="60" name="TextBox 59">
              <a:extLst>
                <a:ext uri="{FF2B5EF4-FFF2-40B4-BE49-F238E27FC236}">
                  <a16:creationId xmlns:a16="http://schemas.microsoft.com/office/drawing/2014/main" id="{4154190F-523B-6488-0B0A-27352BF67400}"/>
                </a:ext>
              </a:extLst>
            </p:cNvPr>
            <p:cNvSpPr txBox="1"/>
            <p:nvPr/>
          </p:nvSpPr>
          <p:spPr>
            <a:xfrm>
              <a:off x="2829413" y="4369680"/>
              <a:ext cx="816506" cy="461665"/>
            </a:xfrm>
            <a:prstGeom prst="rect">
              <a:avLst/>
            </a:prstGeom>
            <a:noFill/>
          </p:spPr>
          <p:txBody>
            <a:bodyPr wrap="none" rtlCol="0">
              <a:spAutoFit/>
            </a:bodyPr>
            <a:lstStyle/>
            <a:p>
              <a:r>
                <a:rPr lang="en-US" sz="2400" dirty="0">
                  <a:solidFill>
                    <a:schemeClr val="bg1"/>
                  </a:solidFill>
                </a:rPr>
                <a:t>MAC</a:t>
              </a:r>
              <a:endParaRPr lang="en-US" sz="1400" dirty="0">
                <a:solidFill>
                  <a:schemeClr val="bg1"/>
                </a:solidFill>
              </a:endParaRPr>
            </a:p>
          </p:txBody>
        </p:sp>
        <p:sp>
          <p:nvSpPr>
            <p:cNvPr id="61" name="TextBox 60">
              <a:extLst>
                <a:ext uri="{FF2B5EF4-FFF2-40B4-BE49-F238E27FC236}">
                  <a16:creationId xmlns:a16="http://schemas.microsoft.com/office/drawing/2014/main" id="{6300F5EA-59A4-388D-3FAD-4B9C51FA290F}"/>
                </a:ext>
              </a:extLst>
            </p:cNvPr>
            <p:cNvSpPr txBox="1"/>
            <p:nvPr/>
          </p:nvSpPr>
          <p:spPr>
            <a:xfrm>
              <a:off x="2854697" y="4982569"/>
              <a:ext cx="634982" cy="338554"/>
            </a:xfrm>
            <a:prstGeom prst="rect">
              <a:avLst/>
            </a:prstGeom>
            <a:noFill/>
          </p:spPr>
          <p:txBody>
            <a:bodyPr wrap="none" rtlCol="0">
              <a:spAutoFit/>
            </a:bodyPr>
            <a:lstStyle/>
            <a:p>
              <a:r>
                <a:rPr lang="en-US" sz="1600" dirty="0" err="1">
                  <a:solidFill>
                    <a:schemeClr val="bg1"/>
                  </a:solidFill>
                </a:rPr>
                <a:t>Física</a:t>
              </a:r>
              <a:endParaRPr lang="en-US" dirty="0">
                <a:solidFill>
                  <a:schemeClr val="bg1"/>
                </a:solidFill>
              </a:endParaRPr>
            </a:p>
          </p:txBody>
        </p:sp>
        <p:sp>
          <p:nvSpPr>
            <p:cNvPr id="63" name="TextBox 62">
              <a:extLst>
                <a:ext uri="{FF2B5EF4-FFF2-40B4-BE49-F238E27FC236}">
                  <a16:creationId xmlns:a16="http://schemas.microsoft.com/office/drawing/2014/main" id="{0E179692-64E2-A7DA-C9BD-F3F8CA62A741}"/>
                </a:ext>
              </a:extLst>
            </p:cNvPr>
            <p:cNvSpPr txBox="1"/>
            <p:nvPr/>
          </p:nvSpPr>
          <p:spPr>
            <a:xfrm>
              <a:off x="3372751" y="2729180"/>
              <a:ext cx="670440" cy="400110"/>
            </a:xfrm>
            <a:prstGeom prst="rect">
              <a:avLst/>
            </a:prstGeom>
            <a:noFill/>
          </p:spPr>
          <p:txBody>
            <a:bodyPr wrap="none" rtlCol="0">
              <a:spAutoFit/>
            </a:bodyPr>
            <a:lstStyle/>
            <a:p>
              <a:r>
                <a:rPr lang="en-US" sz="2000" dirty="0">
                  <a:solidFill>
                    <a:schemeClr val="bg1"/>
                  </a:solidFill>
                </a:rPr>
                <a:t>RRC</a:t>
              </a:r>
              <a:endParaRPr lang="en-US" sz="1200" dirty="0">
                <a:solidFill>
                  <a:schemeClr val="bg1"/>
                </a:solidFill>
              </a:endParaRPr>
            </a:p>
          </p:txBody>
        </p:sp>
        <p:sp>
          <p:nvSpPr>
            <p:cNvPr id="2" name="Rectangle 1">
              <a:extLst>
                <a:ext uri="{FF2B5EF4-FFF2-40B4-BE49-F238E27FC236}">
                  <a16:creationId xmlns:a16="http://schemas.microsoft.com/office/drawing/2014/main" id="{73D8B669-913E-CF71-9DD2-2CD933AB7459}"/>
                </a:ext>
              </a:extLst>
            </p:cNvPr>
            <p:cNvSpPr/>
            <p:nvPr/>
          </p:nvSpPr>
          <p:spPr>
            <a:xfrm>
              <a:off x="1865413" y="4883194"/>
              <a:ext cx="2884159" cy="564663"/>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TextBox 61">
              <a:extLst>
                <a:ext uri="{FF2B5EF4-FFF2-40B4-BE49-F238E27FC236}">
                  <a16:creationId xmlns:a16="http://schemas.microsoft.com/office/drawing/2014/main" id="{607810AB-F586-ACF1-34B1-1B9033DD9F55}"/>
                </a:ext>
              </a:extLst>
            </p:cNvPr>
            <p:cNvSpPr txBox="1"/>
            <p:nvPr/>
          </p:nvSpPr>
          <p:spPr>
            <a:xfrm>
              <a:off x="2238446" y="2743383"/>
              <a:ext cx="799899" cy="400110"/>
            </a:xfrm>
            <a:prstGeom prst="rect">
              <a:avLst/>
            </a:prstGeom>
            <a:noFill/>
          </p:spPr>
          <p:txBody>
            <a:bodyPr wrap="none" rtlCol="0">
              <a:spAutoFit/>
            </a:bodyPr>
            <a:lstStyle/>
            <a:p>
              <a:r>
                <a:rPr lang="en-US" sz="2000" dirty="0">
                  <a:solidFill>
                    <a:schemeClr val="bg1"/>
                  </a:solidFill>
                </a:rPr>
                <a:t>SDAP</a:t>
              </a:r>
              <a:endParaRPr lang="en-US" sz="1400" dirty="0">
                <a:solidFill>
                  <a:schemeClr val="bg1"/>
                </a:solidFill>
              </a:endParaRPr>
            </a:p>
          </p:txBody>
        </p:sp>
        <p:sp>
          <p:nvSpPr>
            <p:cNvPr id="5" name="TextBox 4">
              <a:extLst>
                <a:ext uri="{FF2B5EF4-FFF2-40B4-BE49-F238E27FC236}">
                  <a16:creationId xmlns:a16="http://schemas.microsoft.com/office/drawing/2014/main" id="{92D4681B-4185-0707-3739-F08D0C679692}"/>
                </a:ext>
              </a:extLst>
            </p:cNvPr>
            <p:cNvSpPr txBox="1"/>
            <p:nvPr/>
          </p:nvSpPr>
          <p:spPr>
            <a:xfrm>
              <a:off x="3354954" y="2005005"/>
              <a:ext cx="1003801" cy="541046"/>
            </a:xfrm>
            <a:prstGeom prst="rect">
              <a:avLst/>
            </a:prstGeom>
            <a:noFill/>
          </p:spPr>
          <p:txBody>
            <a:bodyPr wrap="none" rtlCol="0">
              <a:spAutoFit/>
            </a:bodyPr>
            <a:lstStyle/>
            <a:p>
              <a:pPr algn="ctr">
                <a:lnSpc>
                  <a:spcPct val="80000"/>
                </a:lnSpc>
              </a:pPr>
              <a:r>
                <a:rPr lang="en-US" dirty="0">
                  <a:solidFill>
                    <a:srgbClr val="3333CC"/>
                  </a:solidFill>
                </a:rPr>
                <a:t>plano de</a:t>
              </a:r>
            </a:p>
            <a:p>
              <a:pPr algn="ctr">
                <a:lnSpc>
                  <a:spcPct val="80000"/>
                </a:lnSpc>
              </a:pPr>
              <a:r>
                <a:rPr lang="en-US" dirty="0" err="1">
                  <a:solidFill>
                    <a:srgbClr val="3333CC"/>
                  </a:solidFill>
                </a:rPr>
                <a:t>controle</a:t>
              </a:r>
              <a:endParaRPr lang="en-US" dirty="0">
                <a:solidFill>
                  <a:srgbClr val="3333CC"/>
                </a:solidFill>
              </a:endParaRPr>
            </a:p>
          </p:txBody>
        </p:sp>
        <p:sp>
          <p:nvSpPr>
            <p:cNvPr id="26" name="Freeform 25">
              <a:extLst>
                <a:ext uri="{FF2B5EF4-FFF2-40B4-BE49-F238E27FC236}">
                  <a16:creationId xmlns:a16="http://schemas.microsoft.com/office/drawing/2014/main" id="{F22D6898-5FEC-E2D9-FB96-81D78F6A1444}"/>
                </a:ext>
              </a:extLst>
            </p:cNvPr>
            <p:cNvSpPr/>
            <p:nvPr/>
          </p:nvSpPr>
          <p:spPr>
            <a:xfrm>
              <a:off x="2001079" y="5426835"/>
              <a:ext cx="2165228" cy="549875"/>
            </a:xfrm>
            <a:custGeom>
              <a:avLst/>
              <a:gdLst>
                <a:gd name="connsiteX0" fmla="*/ 0 w 2464905"/>
                <a:gd name="connsiteY0" fmla="*/ 0 h 569844"/>
                <a:gd name="connsiteX1" fmla="*/ 2464905 w 2464905"/>
                <a:gd name="connsiteY1" fmla="*/ 13252 h 569844"/>
                <a:gd name="connsiteX2" fmla="*/ 702365 w 2464905"/>
                <a:gd name="connsiteY2" fmla="*/ 569844 h 569844"/>
                <a:gd name="connsiteX3" fmla="*/ 410818 w 2464905"/>
                <a:gd name="connsiteY3" fmla="*/ 569844 h 569844"/>
                <a:gd name="connsiteX4" fmla="*/ 0 w 2464905"/>
                <a:gd name="connsiteY4" fmla="*/ 0 h 569844"/>
                <a:gd name="connsiteX0" fmla="*/ 0 w 2464905"/>
                <a:gd name="connsiteY0" fmla="*/ 0 h 569844"/>
                <a:gd name="connsiteX1" fmla="*/ 2464905 w 2464905"/>
                <a:gd name="connsiteY1" fmla="*/ 13252 h 569844"/>
                <a:gd name="connsiteX2" fmla="*/ 1908312 w 2464905"/>
                <a:gd name="connsiteY2" fmla="*/ 543339 h 569844"/>
                <a:gd name="connsiteX3" fmla="*/ 410818 w 2464905"/>
                <a:gd name="connsiteY3" fmla="*/ 569844 h 569844"/>
                <a:gd name="connsiteX4" fmla="*/ 0 w 2464905"/>
                <a:gd name="connsiteY4" fmla="*/ 0 h 569844"/>
                <a:gd name="connsiteX0" fmla="*/ 0 w 2464905"/>
                <a:gd name="connsiteY0" fmla="*/ 0 h 543340"/>
                <a:gd name="connsiteX1" fmla="*/ 2464905 w 2464905"/>
                <a:gd name="connsiteY1" fmla="*/ 13252 h 543340"/>
                <a:gd name="connsiteX2" fmla="*/ 1908312 w 2464905"/>
                <a:gd name="connsiteY2" fmla="*/ 543339 h 543340"/>
                <a:gd name="connsiteX3" fmla="*/ 1364974 w 2464905"/>
                <a:gd name="connsiteY3" fmla="*/ 543340 h 543340"/>
                <a:gd name="connsiteX4" fmla="*/ 0 w 2464905"/>
                <a:gd name="connsiteY4" fmla="*/ 0 h 543340"/>
                <a:gd name="connsiteX0" fmla="*/ 0 w 2464905"/>
                <a:gd name="connsiteY0" fmla="*/ 0 h 543340"/>
                <a:gd name="connsiteX1" fmla="*/ 2464905 w 2464905"/>
                <a:gd name="connsiteY1" fmla="*/ 13252 h 543340"/>
                <a:gd name="connsiteX2" fmla="*/ 1908312 w 2464905"/>
                <a:gd name="connsiteY2" fmla="*/ 543339 h 543340"/>
                <a:gd name="connsiteX3" fmla="*/ 1673223 w 2464905"/>
                <a:gd name="connsiteY3" fmla="*/ 541524 h 543340"/>
                <a:gd name="connsiteX4" fmla="*/ 1364974 w 2464905"/>
                <a:gd name="connsiteY4" fmla="*/ 543340 h 543340"/>
                <a:gd name="connsiteX5" fmla="*/ 0 w 2464905"/>
                <a:gd name="connsiteY5" fmla="*/ 0 h 543340"/>
                <a:gd name="connsiteX0" fmla="*/ 0 w 2464905"/>
                <a:gd name="connsiteY0" fmla="*/ 0 h 543339"/>
                <a:gd name="connsiteX1" fmla="*/ 2464905 w 2464905"/>
                <a:gd name="connsiteY1" fmla="*/ 13252 h 543339"/>
                <a:gd name="connsiteX2" fmla="*/ 1908312 w 2464905"/>
                <a:gd name="connsiteY2" fmla="*/ 543339 h 543339"/>
                <a:gd name="connsiteX3" fmla="*/ 1673223 w 2464905"/>
                <a:gd name="connsiteY3" fmla="*/ 541524 h 543339"/>
                <a:gd name="connsiteX4" fmla="*/ 0 w 2464905"/>
                <a:gd name="connsiteY4" fmla="*/ 0 h 543339"/>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 name="connsiteX0" fmla="*/ 0 w 2464905"/>
                <a:gd name="connsiteY0" fmla="*/ 0 h 549875"/>
                <a:gd name="connsiteX1" fmla="*/ 2464905 w 2464905"/>
                <a:gd name="connsiteY1" fmla="*/ 13252 h 549875"/>
                <a:gd name="connsiteX2" fmla="*/ 1908312 w 2464905"/>
                <a:gd name="connsiteY2" fmla="*/ 543339 h 549875"/>
                <a:gd name="connsiteX3" fmla="*/ 1702450 w 2464905"/>
                <a:gd name="connsiteY3" fmla="*/ 549875 h 549875"/>
                <a:gd name="connsiteX4" fmla="*/ 0 w 2464905"/>
                <a:gd name="connsiteY4" fmla="*/ 0 h 54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905" h="549875">
                  <a:moveTo>
                    <a:pt x="0" y="0"/>
                  </a:moveTo>
                  <a:lnTo>
                    <a:pt x="2464905" y="13252"/>
                  </a:lnTo>
                  <a:cubicBezTo>
                    <a:pt x="2124886" y="235877"/>
                    <a:pt x="2035388" y="358292"/>
                    <a:pt x="1908312" y="543339"/>
                  </a:cubicBezTo>
                  <a:lnTo>
                    <a:pt x="1702450" y="549875"/>
                  </a:lnTo>
                  <a:cubicBezTo>
                    <a:pt x="1176720" y="283076"/>
                    <a:pt x="801302" y="170766"/>
                    <a:pt x="0" y="0"/>
                  </a:cubicBezTo>
                  <a:close/>
                </a:path>
              </a:pathLst>
            </a:custGeom>
            <a:gradFill>
              <a:gsLst>
                <a:gs pos="0">
                  <a:schemeClr val="bg1">
                    <a:lumMod val="9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E7E34646-BDD3-37BB-1063-072D734EB9C9}"/>
                </a:ext>
              </a:extLst>
            </p:cNvPr>
            <p:cNvSpPr txBox="1"/>
            <p:nvPr/>
          </p:nvSpPr>
          <p:spPr>
            <a:xfrm>
              <a:off x="2308913" y="2217682"/>
              <a:ext cx="605871" cy="338554"/>
            </a:xfrm>
            <a:prstGeom prst="rect">
              <a:avLst/>
            </a:prstGeom>
            <a:noFill/>
          </p:spPr>
          <p:txBody>
            <a:bodyPr wrap="none" rtlCol="0">
              <a:spAutoFit/>
            </a:bodyPr>
            <a:lstStyle/>
            <a:p>
              <a:pPr algn="ctr"/>
              <a:r>
                <a:rPr lang="en-US" sz="1600" dirty="0">
                  <a:solidFill>
                    <a:schemeClr val="bg1"/>
                  </a:solidFill>
                </a:rPr>
                <a:t>Rede</a:t>
              </a:r>
            </a:p>
          </p:txBody>
        </p:sp>
        <p:grpSp>
          <p:nvGrpSpPr>
            <p:cNvPr id="18" name="Group 17">
              <a:extLst>
                <a:ext uri="{FF2B5EF4-FFF2-40B4-BE49-F238E27FC236}">
                  <a16:creationId xmlns:a16="http://schemas.microsoft.com/office/drawing/2014/main" id="{5D58AB5C-464B-2B3C-3EAC-DDE87783DDC9}"/>
                </a:ext>
              </a:extLst>
            </p:cNvPr>
            <p:cNvGrpSpPr/>
            <p:nvPr/>
          </p:nvGrpSpPr>
          <p:grpSpPr>
            <a:xfrm>
              <a:off x="1639731" y="952690"/>
              <a:ext cx="1855184" cy="1674911"/>
              <a:chOff x="6124085" y="1111926"/>
              <a:chExt cx="1855184" cy="1674911"/>
            </a:xfrm>
          </p:grpSpPr>
          <p:cxnSp>
            <p:nvCxnSpPr>
              <p:cNvPr id="21" name="Straight Connector 20">
                <a:extLst>
                  <a:ext uri="{FF2B5EF4-FFF2-40B4-BE49-F238E27FC236}">
                    <a16:creationId xmlns:a16="http://schemas.microsoft.com/office/drawing/2014/main" id="{E2EC8ED4-A745-CDAE-50BE-900FE5B7F89C}"/>
                  </a:ext>
                </a:extLst>
              </p:cNvPr>
              <p:cNvCxnSpPr/>
              <p:nvPr/>
            </p:nvCxnSpPr>
            <p:spPr>
              <a:xfrm flipV="1">
                <a:off x="7613953" y="2094148"/>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4116BCC5-D584-D024-F0C3-8AB019D50F57}"/>
                  </a:ext>
                </a:extLst>
              </p:cNvPr>
              <p:cNvCxnSpPr/>
              <p:nvPr/>
            </p:nvCxnSpPr>
            <p:spPr>
              <a:xfrm flipV="1">
                <a:off x="6435276" y="2098554"/>
                <a:ext cx="0" cy="212808"/>
              </a:xfrm>
              <a:prstGeom prst="line">
                <a:avLst/>
              </a:prstGeom>
              <a:ln>
                <a:solidFill>
                  <a:srgbClr val="00B050"/>
                </a:solidFill>
                <a:prstDash val="sysDot"/>
              </a:ln>
            </p:spPr>
            <p:style>
              <a:lnRef idx="2">
                <a:schemeClr val="accent1"/>
              </a:lnRef>
              <a:fillRef idx="0">
                <a:schemeClr val="accent1"/>
              </a:fillRef>
              <a:effectRef idx="1">
                <a:schemeClr val="accent1"/>
              </a:effectRef>
              <a:fontRef idx="minor">
                <a:schemeClr val="tx1"/>
              </a:fontRef>
            </p:style>
          </p:cxnSp>
          <p:sp>
            <p:nvSpPr>
              <p:cNvPr id="24" name="Rectangle 23">
                <a:extLst>
                  <a:ext uri="{FF2B5EF4-FFF2-40B4-BE49-F238E27FC236}">
                    <a16:creationId xmlns:a16="http://schemas.microsoft.com/office/drawing/2014/main" id="{FE6BB866-1556-0BE6-3889-306D0604B874}"/>
                  </a:ext>
                </a:extLst>
              </p:cNvPr>
              <p:cNvSpPr/>
              <p:nvPr/>
            </p:nvSpPr>
            <p:spPr>
              <a:xfrm>
                <a:off x="6413616" y="1614086"/>
                <a:ext cx="1323324" cy="1172751"/>
              </a:xfrm>
              <a:prstGeom prst="rect">
                <a:avLst/>
              </a:prstGeom>
              <a:solidFill>
                <a:schemeClr val="bg1">
                  <a:alpha val="49891"/>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extBox 19">
                <a:extLst>
                  <a:ext uri="{FF2B5EF4-FFF2-40B4-BE49-F238E27FC236}">
                    <a16:creationId xmlns:a16="http://schemas.microsoft.com/office/drawing/2014/main" id="{53300942-970E-5284-ED46-AADC33F39434}"/>
                  </a:ext>
                </a:extLst>
              </p:cNvPr>
              <p:cNvSpPr txBox="1"/>
              <p:nvPr/>
            </p:nvSpPr>
            <p:spPr>
              <a:xfrm>
                <a:off x="6124085" y="1111926"/>
                <a:ext cx="1855184" cy="541046"/>
              </a:xfrm>
              <a:prstGeom prst="rect">
                <a:avLst/>
              </a:prstGeom>
              <a:noFill/>
            </p:spPr>
            <p:txBody>
              <a:bodyPr wrap="square" rtlCol="0">
                <a:spAutoFit/>
              </a:bodyPr>
              <a:lstStyle/>
              <a:p>
                <a:pPr algn="ctr">
                  <a:lnSpc>
                    <a:spcPct val="80000"/>
                  </a:lnSpc>
                </a:pPr>
                <a:r>
                  <a:rPr lang="en-US" dirty="0">
                    <a:solidFill>
                      <a:srgbClr val="3333CC"/>
                    </a:solidFill>
                  </a:rPr>
                  <a:t>plano de</a:t>
                </a:r>
              </a:p>
              <a:p>
                <a:pPr algn="ctr">
                  <a:lnSpc>
                    <a:spcPct val="80000"/>
                  </a:lnSpc>
                </a:pPr>
                <a:r>
                  <a:rPr lang="en-US" dirty="0" err="1">
                    <a:solidFill>
                      <a:srgbClr val="3333CC"/>
                    </a:solidFill>
                  </a:rPr>
                  <a:t>controle</a:t>
                </a:r>
                <a:endParaRPr lang="en-US" dirty="0">
                  <a:solidFill>
                    <a:srgbClr val="3333CC"/>
                  </a:solidFill>
                </a:endParaRPr>
              </a:p>
            </p:txBody>
          </p:sp>
        </p:grpSp>
        <p:cxnSp>
          <p:nvCxnSpPr>
            <p:cNvPr id="6" name="Straight Connector 5">
              <a:extLst>
                <a:ext uri="{FF2B5EF4-FFF2-40B4-BE49-F238E27FC236}">
                  <a16:creationId xmlns:a16="http://schemas.microsoft.com/office/drawing/2014/main" id="{2EA3319F-3AB5-D9AA-538C-42BFC73D2DC8}"/>
                </a:ext>
              </a:extLst>
            </p:cNvPr>
            <p:cNvCxnSpPr/>
            <p:nvPr/>
          </p:nvCxnSpPr>
          <p:spPr>
            <a:xfrm flipH="1">
              <a:off x="2016210" y="2193092"/>
              <a:ext cx="120125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BBFDAC-2698-56E3-1AF1-1C98DE8DBA5C}"/>
                </a:ext>
              </a:extLst>
            </p:cNvPr>
            <p:cNvCxnSpPr/>
            <p:nvPr/>
          </p:nvCxnSpPr>
          <p:spPr>
            <a:xfrm flipH="1">
              <a:off x="2027735" y="1800886"/>
              <a:ext cx="120125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87A2098D-F286-2A97-0CB9-8BEB0A40118B}"/>
                </a:ext>
              </a:extLst>
            </p:cNvPr>
            <p:cNvSpPr txBox="1"/>
            <p:nvPr/>
          </p:nvSpPr>
          <p:spPr>
            <a:xfrm>
              <a:off x="2088368" y="1821114"/>
              <a:ext cx="1082477" cy="338554"/>
            </a:xfrm>
            <a:prstGeom prst="rect">
              <a:avLst/>
            </a:prstGeom>
            <a:noFill/>
          </p:spPr>
          <p:txBody>
            <a:bodyPr wrap="none" rtlCol="0">
              <a:spAutoFit/>
            </a:bodyPr>
            <a:lstStyle/>
            <a:p>
              <a:pPr algn="ctr"/>
              <a:r>
                <a:rPr lang="en-US" sz="1600" dirty="0">
                  <a:solidFill>
                    <a:schemeClr val="bg1"/>
                  </a:solidFill>
                </a:rPr>
                <a:t>Transporte</a:t>
              </a:r>
            </a:p>
          </p:txBody>
        </p:sp>
        <p:sp>
          <p:nvSpPr>
            <p:cNvPr id="9" name="TextBox 8">
              <a:extLst>
                <a:ext uri="{FF2B5EF4-FFF2-40B4-BE49-F238E27FC236}">
                  <a16:creationId xmlns:a16="http://schemas.microsoft.com/office/drawing/2014/main" id="{3E34237E-DF87-7224-3274-83900ECE790F}"/>
                </a:ext>
              </a:extLst>
            </p:cNvPr>
            <p:cNvSpPr txBox="1"/>
            <p:nvPr/>
          </p:nvSpPr>
          <p:spPr>
            <a:xfrm>
              <a:off x="2128865" y="1437994"/>
              <a:ext cx="977896" cy="338554"/>
            </a:xfrm>
            <a:prstGeom prst="rect">
              <a:avLst/>
            </a:prstGeom>
            <a:noFill/>
          </p:spPr>
          <p:txBody>
            <a:bodyPr wrap="none" rtlCol="0">
              <a:spAutoFit/>
            </a:bodyPr>
            <a:lstStyle/>
            <a:p>
              <a:pPr algn="ctr"/>
              <a:r>
                <a:rPr lang="en-US" sz="1600" dirty="0" err="1">
                  <a:solidFill>
                    <a:schemeClr val="bg1"/>
                  </a:solidFill>
                </a:rPr>
                <a:t>Aplicação</a:t>
              </a:r>
              <a:endParaRPr lang="en-US" sz="1600" dirty="0">
                <a:solidFill>
                  <a:schemeClr val="bg1"/>
                </a:solidFill>
              </a:endParaRPr>
            </a:p>
          </p:txBody>
        </p:sp>
      </p:grpSp>
      <p:cxnSp>
        <p:nvCxnSpPr>
          <p:cNvPr id="19" name="Straight Connector 18">
            <a:extLst>
              <a:ext uri="{FF2B5EF4-FFF2-40B4-BE49-F238E27FC236}">
                <a16:creationId xmlns:a16="http://schemas.microsoft.com/office/drawing/2014/main" id="{A8D92375-1076-9237-1D5E-8E11F946224F}"/>
              </a:ext>
            </a:extLst>
          </p:cNvPr>
          <p:cNvCxnSpPr>
            <a:cxnSpLocks/>
          </p:cNvCxnSpPr>
          <p:nvPr/>
        </p:nvCxnSpPr>
        <p:spPr>
          <a:xfrm>
            <a:off x="997297" y="1918478"/>
            <a:ext cx="1214982"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Down Arrow 29">
            <a:extLst>
              <a:ext uri="{FF2B5EF4-FFF2-40B4-BE49-F238E27FC236}">
                <a16:creationId xmlns:a16="http://schemas.microsoft.com/office/drawing/2014/main" id="{2AD7747C-66A2-720E-1BC8-EF3318F085C0}"/>
              </a:ext>
            </a:extLst>
          </p:cNvPr>
          <p:cNvSpPr/>
          <p:nvPr/>
        </p:nvSpPr>
        <p:spPr>
          <a:xfrm>
            <a:off x="1527567" y="1580314"/>
            <a:ext cx="275604" cy="3275709"/>
          </a:xfrm>
          <a:prstGeom prst="downArrow">
            <a:avLst/>
          </a:prstGeom>
          <a:gradFill>
            <a:gsLst>
              <a:gs pos="0">
                <a:srgbClr val="00B050"/>
              </a:gs>
              <a:gs pos="45000">
                <a:schemeClr val="accent6">
                  <a:lumMod val="60000"/>
                  <a:lumOff val="40000"/>
                </a:schemeClr>
              </a:gs>
              <a:gs pos="100000">
                <a:schemeClr val="bg1"/>
              </a:gs>
            </a:gsLst>
            <a:lin ang="16200000" scaled="0"/>
          </a:gradFill>
          <a:ln>
            <a:solidFill>
              <a:schemeClr val="accent6">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1">
            <a:extLst>
              <a:ext uri="{FF2B5EF4-FFF2-40B4-BE49-F238E27FC236}">
                <a16:creationId xmlns:a16="http://schemas.microsoft.com/office/drawing/2014/main" id="{0986ED80-53AA-8989-6958-31712ECF9AE6}"/>
              </a:ext>
            </a:extLst>
          </p:cNvPr>
          <p:cNvGrpSpPr>
            <a:grpSpLocks/>
          </p:cNvGrpSpPr>
          <p:nvPr/>
        </p:nvGrpSpPr>
        <p:grpSpPr bwMode="auto">
          <a:xfrm>
            <a:off x="1392330" y="2000373"/>
            <a:ext cx="561975" cy="246063"/>
            <a:chOff x="740" y="3209"/>
            <a:chExt cx="354" cy="155"/>
          </a:xfrm>
        </p:grpSpPr>
        <p:grpSp>
          <p:nvGrpSpPr>
            <p:cNvPr id="34" name="Group 322">
              <a:extLst>
                <a:ext uri="{FF2B5EF4-FFF2-40B4-BE49-F238E27FC236}">
                  <a16:creationId xmlns:a16="http://schemas.microsoft.com/office/drawing/2014/main" id="{500257E1-B18B-11FE-0CC3-DF4450F021C7}"/>
                </a:ext>
              </a:extLst>
            </p:cNvPr>
            <p:cNvGrpSpPr>
              <a:grpSpLocks/>
            </p:cNvGrpSpPr>
            <p:nvPr/>
          </p:nvGrpSpPr>
          <p:grpSpPr bwMode="auto">
            <a:xfrm>
              <a:off x="794" y="3209"/>
              <a:ext cx="290" cy="155"/>
              <a:chOff x="844" y="3337"/>
              <a:chExt cx="290" cy="155"/>
            </a:xfrm>
          </p:grpSpPr>
          <p:sp>
            <p:nvSpPr>
              <p:cNvPr id="37" name="Rectangle 323">
                <a:extLst>
                  <a:ext uri="{FF2B5EF4-FFF2-40B4-BE49-F238E27FC236}">
                    <a16:creationId xmlns:a16="http://schemas.microsoft.com/office/drawing/2014/main" id="{CE101EEE-AACD-4571-5063-36D5691964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Text Box 324">
                <a:extLst>
                  <a:ext uri="{FF2B5EF4-FFF2-40B4-BE49-F238E27FC236}">
                    <a16:creationId xmlns:a16="http://schemas.microsoft.com/office/drawing/2014/main" id="{A11389A5-CE48-1613-9BD4-CB2FE8C27DCE}"/>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sp>
          <p:nvSpPr>
            <p:cNvPr id="35" name="Rectangle 325">
              <a:extLst>
                <a:ext uri="{FF2B5EF4-FFF2-40B4-BE49-F238E27FC236}">
                  <a16:creationId xmlns:a16="http://schemas.microsoft.com/office/drawing/2014/main" id="{0FB5EB2A-87A8-A96B-C08A-B76D3BD30898}"/>
                </a:ext>
              </a:extLst>
            </p:cNvPr>
            <p:cNvSpPr>
              <a:spLocks noChangeArrowheads="1"/>
            </p:cNvSpPr>
            <p:nvPr/>
          </p:nvSpPr>
          <p:spPr bwMode="auto">
            <a:xfrm>
              <a:off x="750" y="3244"/>
              <a:ext cx="88" cy="82"/>
            </a:xfrm>
            <a:prstGeom prst="rect">
              <a:avLst/>
            </a:prstGeom>
            <a:solidFill>
              <a:srgbClr val="7030A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 name="Rectangle 326">
              <a:extLst>
                <a:ext uri="{FF2B5EF4-FFF2-40B4-BE49-F238E27FC236}">
                  <a16:creationId xmlns:a16="http://schemas.microsoft.com/office/drawing/2014/main" id="{22DEEAF9-BF0F-A005-3DD7-CF0F23097939}"/>
                </a:ext>
              </a:extLst>
            </p:cNvPr>
            <p:cNvSpPr>
              <a:spLocks noChangeArrowheads="1"/>
            </p:cNvSpPr>
            <p:nvPr/>
          </p:nvSpPr>
          <p:spPr bwMode="auto">
            <a:xfrm>
              <a:off x="740" y="3238"/>
              <a:ext cx="354" cy="94"/>
            </a:xfrm>
            <a:prstGeom prst="rect">
              <a:avLst/>
            </a:prstGeom>
            <a:noFill/>
            <a:ln w="9525">
              <a:solidFill>
                <a:srgbClr val="7030A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9" name="Group 38">
            <a:extLst>
              <a:ext uri="{FF2B5EF4-FFF2-40B4-BE49-F238E27FC236}">
                <a16:creationId xmlns:a16="http://schemas.microsoft.com/office/drawing/2014/main" id="{6D7AD938-58F3-776C-BE09-409242EE299D}"/>
              </a:ext>
            </a:extLst>
          </p:cNvPr>
          <p:cNvGrpSpPr/>
          <p:nvPr/>
        </p:nvGrpSpPr>
        <p:grpSpPr>
          <a:xfrm>
            <a:off x="1212944" y="2379887"/>
            <a:ext cx="752475" cy="246063"/>
            <a:chOff x="546266" y="2709219"/>
            <a:chExt cx="752475" cy="246063"/>
          </a:xfrm>
        </p:grpSpPr>
        <p:grpSp>
          <p:nvGrpSpPr>
            <p:cNvPr id="50" name="Group 327">
              <a:extLst>
                <a:ext uri="{FF2B5EF4-FFF2-40B4-BE49-F238E27FC236}">
                  <a16:creationId xmlns:a16="http://schemas.microsoft.com/office/drawing/2014/main" id="{770438F6-59F0-1E33-6380-F9964E77E79B}"/>
                </a:ext>
              </a:extLst>
            </p:cNvPr>
            <p:cNvGrpSpPr>
              <a:grpSpLocks/>
            </p:cNvGrpSpPr>
            <p:nvPr/>
          </p:nvGrpSpPr>
          <p:grpSpPr bwMode="auto">
            <a:xfrm>
              <a:off x="725652" y="2709219"/>
              <a:ext cx="561975" cy="246063"/>
              <a:chOff x="836" y="3305"/>
              <a:chExt cx="354" cy="155"/>
            </a:xfrm>
          </p:grpSpPr>
          <p:grpSp>
            <p:nvGrpSpPr>
              <p:cNvPr id="65" name="Group 328">
                <a:extLst>
                  <a:ext uri="{FF2B5EF4-FFF2-40B4-BE49-F238E27FC236}">
                    <a16:creationId xmlns:a16="http://schemas.microsoft.com/office/drawing/2014/main" id="{F8FDC4C7-C3C5-611E-DAE7-9CB190DD8799}"/>
                  </a:ext>
                </a:extLst>
              </p:cNvPr>
              <p:cNvGrpSpPr>
                <a:grpSpLocks/>
              </p:cNvGrpSpPr>
              <p:nvPr/>
            </p:nvGrpSpPr>
            <p:grpSpPr bwMode="auto">
              <a:xfrm>
                <a:off x="890" y="3305"/>
                <a:ext cx="290" cy="155"/>
                <a:chOff x="844" y="3337"/>
                <a:chExt cx="290" cy="155"/>
              </a:xfrm>
            </p:grpSpPr>
            <p:sp>
              <p:nvSpPr>
                <p:cNvPr id="79" name="Rectangle 329">
                  <a:extLst>
                    <a:ext uri="{FF2B5EF4-FFF2-40B4-BE49-F238E27FC236}">
                      <a16:creationId xmlns:a16="http://schemas.microsoft.com/office/drawing/2014/main" id="{56CBDA0B-BBDC-E82D-7CEE-1E258C00E28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 name="Text Box 330">
                  <a:extLst>
                    <a:ext uri="{FF2B5EF4-FFF2-40B4-BE49-F238E27FC236}">
                      <a16:creationId xmlns:a16="http://schemas.microsoft.com/office/drawing/2014/main" id="{AC227D0F-43C5-B784-9FB5-2A2DACE0CD60}"/>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nvGrpSpPr>
              <p:cNvPr id="76" name="Group 331">
                <a:extLst>
                  <a:ext uri="{FF2B5EF4-FFF2-40B4-BE49-F238E27FC236}">
                    <a16:creationId xmlns:a16="http://schemas.microsoft.com/office/drawing/2014/main" id="{4535FF63-AB99-62BF-165E-A0D044F9562F}"/>
                  </a:ext>
                </a:extLst>
              </p:cNvPr>
              <p:cNvGrpSpPr>
                <a:grpSpLocks/>
              </p:cNvGrpSpPr>
              <p:nvPr/>
            </p:nvGrpSpPr>
            <p:grpSpPr bwMode="auto">
              <a:xfrm>
                <a:off x="836" y="3334"/>
                <a:ext cx="354" cy="94"/>
                <a:chOff x="836" y="3334"/>
                <a:chExt cx="354" cy="94"/>
              </a:xfrm>
            </p:grpSpPr>
            <p:sp>
              <p:nvSpPr>
                <p:cNvPr id="77" name="Rectangle 332">
                  <a:extLst>
                    <a:ext uri="{FF2B5EF4-FFF2-40B4-BE49-F238E27FC236}">
                      <a16:creationId xmlns:a16="http://schemas.microsoft.com/office/drawing/2014/main" id="{8240E5A3-1F2D-F8D9-8DEA-B690A17C285B}"/>
                    </a:ext>
                  </a:extLst>
                </p:cNvPr>
                <p:cNvSpPr>
                  <a:spLocks noChangeArrowheads="1"/>
                </p:cNvSpPr>
                <p:nvPr/>
              </p:nvSpPr>
              <p:spPr bwMode="auto">
                <a:xfrm>
                  <a:off x="846" y="3340"/>
                  <a:ext cx="88" cy="82"/>
                </a:xfrm>
                <a:prstGeom prst="rect">
                  <a:avLst/>
                </a:prstGeom>
                <a:solidFill>
                  <a:srgbClr val="7030A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 name="Rectangle 333">
                  <a:extLst>
                    <a:ext uri="{FF2B5EF4-FFF2-40B4-BE49-F238E27FC236}">
                      <a16:creationId xmlns:a16="http://schemas.microsoft.com/office/drawing/2014/main" id="{50F0705B-5D58-D32A-CF07-15639D3F88B4}"/>
                    </a:ext>
                  </a:extLst>
                </p:cNvPr>
                <p:cNvSpPr>
                  <a:spLocks noChangeArrowheads="1"/>
                </p:cNvSpPr>
                <p:nvPr/>
              </p:nvSpPr>
              <p:spPr bwMode="auto">
                <a:xfrm>
                  <a:off x="836" y="3334"/>
                  <a:ext cx="354" cy="94"/>
                </a:xfrm>
                <a:prstGeom prst="rect">
                  <a:avLst/>
                </a:prstGeom>
                <a:noFill/>
                <a:ln w="9525">
                  <a:solidFill>
                    <a:srgbClr val="7030A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1" name="Group 334">
              <a:extLst>
                <a:ext uri="{FF2B5EF4-FFF2-40B4-BE49-F238E27FC236}">
                  <a16:creationId xmlns:a16="http://schemas.microsoft.com/office/drawing/2014/main" id="{ED8F5A42-7A04-5EA3-E478-329011CEDB00}"/>
                </a:ext>
              </a:extLst>
            </p:cNvPr>
            <p:cNvGrpSpPr>
              <a:grpSpLocks/>
            </p:cNvGrpSpPr>
            <p:nvPr/>
          </p:nvGrpSpPr>
          <p:grpSpPr bwMode="auto">
            <a:xfrm>
              <a:off x="546266" y="2734608"/>
              <a:ext cx="752475" cy="190500"/>
              <a:chOff x="627" y="3379"/>
              <a:chExt cx="474" cy="120"/>
            </a:xfrm>
          </p:grpSpPr>
          <p:sp>
            <p:nvSpPr>
              <p:cNvPr id="54" name="Rectangle 335">
                <a:extLst>
                  <a:ext uri="{FF2B5EF4-FFF2-40B4-BE49-F238E27FC236}">
                    <a16:creationId xmlns:a16="http://schemas.microsoft.com/office/drawing/2014/main" id="{B80F093E-F1CA-07AE-9753-9DE539AD736F}"/>
                  </a:ext>
                </a:extLst>
              </p:cNvPr>
              <p:cNvSpPr>
                <a:spLocks noChangeArrowheads="1"/>
              </p:cNvSpPr>
              <p:nvPr/>
            </p:nvSpPr>
            <p:spPr bwMode="auto">
              <a:xfrm>
                <a:off x="644" y="3394"/>
                <a:ext cx="86" cy="88"/>
              </a:xfrm>
              <a:prstGeom prst="rect">
                <a:avLst/>
              </a:prstGeom>
              <a:solidFill>
                <a:srgbClr val="FFC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 name="Rectangle 336">
                <a:extLst>
                  <a:ext uri="{FF2B5EF4-FFF2-40B4-BE49-F238E27FC236}">
                    <a16:creationId xmlns:a16="http://schemas.microsoft.com/office/drawing/2014/main" id="{BE779B4F-6684-1E68-B3A7-89A082293629}"/>
                  </a:ext>
                </a:extLst>
              </p:cNvPr>
              <p:cNvSpPr>
                <a:spLocks noChangeArrowheads="1"/>
              </p:cNvSpPr>
              <p:nvPr/>
            </p:nvSpPr>
            <p:spPr bwMode="auto">
              <a:xfrm>
                <a:off x="627" y="3379"/>
                <a:ext cx="474" cy="120"/>
              </a:xfrm>
              <a:prstGeom prst="rect">
                <a:avLst/>
              </a:prstGeom>
              <a:noFill/>
              <a:ln w="9525">
                <a:solidFill>
                  <a:srgbClr val="FFC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82" name="Group 360">
            <a:extLst>
              <a:ext uri="{FF2B5EF4-FFF2-40B4-BE49-F238E27FC236}">
                <a16:creationId xmlns:a16="http://schemas.microsoft.com/office/drawing/2014/main" id="{88992B59-9860-C60E-929F-0FC294C0EF2D}"/>
              </a:ext>
            </a:extLst>
          </p:cNvPr>
          <p:cNvGrpSpPr>
            <a:grpSpLocks/>
          </p:cNvGrpSpPr>
          <p:nvPr/>
        </p:nvGrpSpPr>
        <p:grpSpPr bwMode="auto">
          <a:xfrm>
            <a:off x="1417234" y="1609738"/>
            <a:ext cx="515938" cy="244475"/>
            <a:chOff x="844" y="3337"/>
            <a:chExt cx="325" cy="154"/>
          </a:xfrm>
        </p:grpSpPr>
        <p:sp>
          <p:nvSpPr>
            <p:cNvPr id="83" name="Rectangle 361">
              <a:extLst>
                <a:ext uri="{FF2B5EF4-FFF2-40B4-BE49-F238E27FC236}">
                  <a16:creationId xmlns:a16="http://schemas.microsoft.com/office/drawing/2014/main" id="{8853C7EF-6287-3809-ACA9-35D80F7FDC0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 name="Text Box 362">
              <a:extLst>
                <a:ext uri="{FF2B5EF4-FFF2-40B4-BE49-F238E27FC236}">
                  <a16:creationId xmlns:a16="http://schemas.microsoft.com/office/drawing/2014/main" id="{4E7362A4-7100-A5A5-5D66-748E7F98A8BD}"/>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85" name="Group 461">
            <a:extLst>
              <a:ext uri="{FF2B5EF4-FFF2-40B4-BE49-F238E27FC236}">
                <a16:creationId xmlns:a16="http://schemas.microsoft.com/office/drawing/2014/main" id="{B4C1E4C8-09DA-683E-5802-8A2772170C85}"/>
              </a:ext>
            </a:extLst>
          </p:cNvPr>
          <p:cNvGrpSpPr>
            <a:grpSpLocks/>
          </p:cNvGrpSpPr>
          <p:nvPr/>
        </p:nvGrpSpPr>
        <p:grpSpPr bwMode="auto">
          <a:xfrm>
            <a:off x="1081116" y="4480954"/>
            <a:ext cx="1081088" cy="246063"/>
            <a:chOff x="-341" y="3180"/>
            <a:chExt cx="681" cy="155"/>
          </a:xfrm>
        </p:grpSpPr>
        <p:sp>
          <p:nvSpPr>
            <p:cNvPr id="86" name="Rectangle 457">
              <a:extLst>
                <a:ext uri="{FF2B5EF4-FFF2-40B4-BE49-F238E27FC236}">
                  <a16:creationId xmlns:a16="http://schemas.microsoft.com/office/drawing/2014/main" id="{4B553511-1FF2-C9C4-210F-B61FAEF83F22}"/>
                </a:ext>
              </a:extLst>
            </p:cNvPr>
            <p:cNvSpPr>
              <a:spLocks noChangeArrowheads="1"/>
            </p:cNvSpPr>
            <p:nvPr/>
          </p:nvSpPr>
          <p:spPr bwMode="auto">
            <a:xfrm>
              <a:off x="-341" y="3186"/>
              <a:ext cx="681" cy="138"/>
            </a:xfrm>
            <a:prstGeom prst="rect">
              <a:avLst/>
            </a:prstGeom>
            <a:solidFill>
              <a:srgbClr val="FFFFFF"/>
            </a:solidFill>
            <a:ln w="9525">
              <a:solidFill>
                <a:srgbClr val="00B05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2" name="Group 445">
              <a:extLst>
                <a:ext uri="{FF2B5EF4-FFF2-40B4-BE49-F238E27FC236}">
                  <a16:creationId xmlns:a16="http://schemas.microsoft.com/office/drawing/2014/main" id="{63063A55-3518-0A92-F1DC-5AE2C9E6DB63}"/>
                </a:ext>
              </a:extLst>
            </p:cNvPr>
            <p:cNvGrpSpPr>
              <a:grpSpLocks/>
            </p:cNvGrpSpPr>
            <p:nvPr/>
          </p:nvGrpSpPr>
          <p:grpSpPr bwMode="auto">
            <a:xfrm>
              <a:off x="-222" y="3180"/>
              <a:ext cx="480" cy="155"/>
              <a:chOff x="723" y="3453"/>
              <a:chExt cx="480" cy="155"/>
            </a:xfrm>
          </p:grpSpPr>
          <p:grpSp>
            <p:nvGrpSpPr>
              <p:cNvPr id="97" name="Group 446">
                <a:extLst>
                  <a:ext uri="{FF2B5EF4-FFF2-40B4-BE49-F238E27FC236}">
                    <a16:creationId xmlns:a16="http://schemas.microsoft.com/office/drawing/2014/main" id="{6BB04D9A-C604-D942-DFB5-B23FF46CFA5F}"/>
                  </a:ext>
                </a:extLst>
              </p:cNvPr>
              <p:cNvGrpSpPr>
                <a:grpSpLocks/>
              </p:cNvGrpSpPr>
              <p:nvPr/>
            </p:nvGrpSpPr>
            <p:grpSpPr bwMode="auto">
              <a:xfrm>
                <a:off x="836" y="3453"/>
                <a:ext cx="354" cy="155"/>
                <a:chOff x="836" y="3305"/>
                <a:chExt cx="354" cy="155"/>
              </a:xfrm>
            </p:grpSpPr>
            <p:grpSp>
              <p:nvGrpSpPr>
                <p:cNvPr id="100" name="Group 447">
                  <a:extLst>
                    <a:ext uri="{FF2B5EF4-FFF2-40B4-BE49-F238E27FC236}">
                      <a16:creationId xmlns:a16="http://schemas.microsoft.com/office/drawing/2014/main" id="{A3C22112-F50A-D2FD-56E8-9DE9398B1CBF}"/>
                    </a:ext>
                  </a:extLst>
                </p:cNvPr>
                <p:cNvGrpSpPr>
                  <a:grpSpLocks/>
                </p:cNvGrpSpPr>
                <p:nvPr/>
              </p:nvGrpSpPr>
              <p:grpSpPr bwMode="auto">
                <a:xfrm>
                  <a:off x="890" y="3305"/>
                  <a:ext cx="290" cy="155"/>
                  <a:chOff x="844" y="3337"/>
                  <a:chExt cx="290" cy="155"/>
                </a:xfrm>
              </p:grpSpPr>
              <p:sp>
                <p:nvSpPr>
                  <p:cNvPr id="134" name="Rectangle 448">
                    <a:extLst>
                      <a:ext uri="{FF2B5EF4-FFF2-40B4-BE49-F238E27FC236}">
                        <a16:creationId xmlns:a16="http://schemas.microsoft.com/office/drawing/2014/main" id="{CAA1811A-8E98-DE3B-B0FF-DB29C3344CF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 name="Text Box 449">
                    <a:extLst>
                      <a:ext uri="{FF2B5EF4-FFF2-40B4-BE49-F238E27FC236}">
                        <a16:creationId xmlns:a16="http://schemas.microsoft.com/office/drawing/2014/main" id="{F0652601-CA82-37B6-EE28-B91A90D66862}"/>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nvGrpSpPr>
                <p:cNvPr id="129" name="Group 450">
                  <a:extLst>
                    <a:ext uri="{FF2B5EF4-FFF2-40B4-BE49-F238E27FC236}">
                      <a16:creationId xmlns:a16="http://schemas.microsoft.com/office/drawing/2014/main" id="{015A9F09-0F75-D37C-79B5-5B57E3B1FAB2}"/>
                    </a:ext>
                  </a:extLst>
                </p:cNvPr>
                <p:cNvGrpSpPr>
                  <a:grpSpLocks/>
                </p:cNvGrpSpPr>
                <p:nvPr/>
              </p:nvGrpSpPr>
              <p:grpSpPr bwMode="auto">
                <a:xfrm>
                  <a:off x="836" y="3334"/>
                  <a:ext cx="354" cy="94"/>
                  <a:chOff x="836" y="3334"/>
                  <a:chExt cx="354" cy="94"/>
                </a:xfrm>
              </p:grpSpPr>
              <p:sp>
                <p:nvSpPr>
                  <p:cNvPr id="130" name="Rectangle 451">
                    <a:extLst>
                      <a:ext uri="{FF2B5EF4-FFF2-40B4-BE49-F238E27FC236}">
                        <a16:creationId xmlns:a16="http://schemas.microsoft.com/office/drawing/2014/main" id="{4EEF1161-8B73-6537-A01D-4A32C39DCA05}"/>
                      </a:ext>
                    </a:extLst>
                  </p:cNvPr>
                  <p:cNvSpPr>
                    <a:spLocks noChangeArrowheads="1"/>
                  </p:cNvSpPr>
                  <p:nvPr/>
                </p:nvSpPr>
                <p:spPr bwMode="auto">
                  <a:xfrm>
                    <a:off x="846" y="3340"/>
                    <a:ext cx="88" cy="82"/>
                  </a:xfrm>
                  <a:prstGeom prst="rect">
                    <a:avLst/>
                  </a:prstGeom>
                  <a:solidFill>
                    <a:srgbClr val="7030A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Rectangle 452">
                    <a:extLst>
                      <a:ext uri="{FF2B5EF4-FFF2-40B4-BE49-F238E27FC236}">
                        <a16:creationId xmlns:a16="http://schemas.microsoft.com/office/drawing/2014/main" id="{5178C073-D9AB-658D-8884-692AE0B08768}"/>
                      </a:ext>
                    </a:extLst>
                  </p:cNvPr>
                  <p:cNvSpPr>
                    <a:spLocks noChangeArrowheads="1"/>
                  </p:cNvSpPr>
                  <p:nvPr/>
                </p:nvSpPr>
                <p:spPr bwMode="auto">
                  <a:xfrm>
                    <a:off x="836" y="3334"/>
                    <a:ext cx="354" cy="94"/>
                  </a:xfrm>
                  <a:prstGeom prst="rect">
                    <a:avLst/>
                  </a:prstGeom>
                  <a:noFill/>
                  <a:ln w="9525">
                    <a:solidFill>
                      <a:srgbClr val="0A12A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 name="Rectangle 453">
                <a:extLst>
                  <a:ext uri="{FF2B5EF4-FFF2-40B4-BE49-F238E27FC236}">
                    <a16:creationId xmlns:a16="http://schemas.microsoft.com/office/drawing/2014/main" id="{B12C43D0-D4B1-5F12-3339-6E653397071A}"/>
                  </a:ext>
                </a:extLst>
              </p:cNvPr>
              <p:cNvSpPr>
                <a:spLocks noChangeArrowheads="1"/>
              </p:cNvSpPr>
              <p:nvPr/>
            </p:nvSpPr>
            <p:spPr bwMode="auto">
              <a:xfrm>
                <a:off x="732" y="3484"/>
                <a:ext cx="96" cy="93"/>
              </a:xfrm>
              <a:prstGeom prst="rect">
                <a:avLst/>
              </a:prstGeom>
              <a:solidFill>
                <a:srgbClr val="FFC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 name="Rectangle 454">
                <a:extLst>
                  <a:ext uri="{FF2B5EF4-FFF2-40B4-BE49-F238E27FC236}">
                    <a16:creationId xmlns:a16="http://schemas.microsoft.com/office/drawing/2014/main" id="{4D53D549-3EC9-DEC2-293A-3049F4B7B603}"/>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4" name="Rectangle 455">
              <a:extLst>
                <a:ext uri="{FF2B5EF4-FFF2-40B4-BE49-F238E27FC236}">
                  <a16:creationId xmlns:a16="http://schemas.microsoft.com/office/drawing/2014/main" id="{109BC4F0-3F26-AF55-34BA-9331ECF9F3A4}"/>
                </a:ext>
              </a:extLst>
            </p:cNvPr>
            <p:cNvSpPr>
              <a:spLocks noChangeArrowheads="1"/>
            </p:cNvSpPr>
            <p:nvPr/>
          </p:nvSpPr>
          <p:spPr bwMode="auto">
            <a:xfrm>
              <a:off x="-328" y="3202"/>
              <a:ext cx="94" cy="108"/>
            </a:xfrm>
            <a:prstGeom prst="rect">
              <a:avLst/>
            </a:prstGeom>
            <a:solidFill>
              <a:srgbClr val="00B05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 name="Rectangle 456">
              <a:extLst>
                <a:ext uri="{FF2B5EF4-FFF2-40B4-BE49-F238E27FC236}">
                  <a16:creationId xmlns:a16="http://schemas.microsoft.com/office/drawing/2014/main" id="{949EA828-7062-EA2B-C8BD-1035A34D9C98}"/>
                </a:ext>
              </a:extLst>
            </p:cNvPr>
            <p:cNvSpPr>
              <a:spLocks noChangeArrowheads="1"/>
            </p:cNvSpPr>
            <p:nvPr/>
          </p:nvSpPr>
          <p:spPr bwMode="auto">
            <a:xfrm>
              <a:off x="270" y="3201"/>
              <a:ext cx="60" cy="108"/>
            </a:xfrm>
            <a:prstGeom prst="rect">
              <a:avLst/>
            </a:prstGeom>
            <a:solidFill>
              <a:srgbClr val="00B05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 name="Group 135">
            <a:extLst>
              <a:ext uri="{FF2B5EF4-FFF2-40B4-BE49-F238E27FC236}">
                <a16:creationId xmlns:a16="http://schemas.microsoft.com/office/drawing/2014/main" id="{22B332F6-B3F0-6217-C1E8-D3C3BDB141D0}"/>
              </a:ext>
            </a:extLst>
          </p:cNvPr>
          <p:cNvGrpSpPr/>
          <p:nvPr/>
        </p:nvGrpSpPr>
        <p:grpSpPr>
          <a:xfrm>
            <a:off x="249039" y="1354000"/>
            <a:ext cx="340158" cy="461665"/>
            <a:chOff x="8599355" y="2153608"/>
            <a:chExt cx="340158" cy="461665"/>
          </a:xfrm>
        </p:grpSpPr>
        <p:sp>
          <p:nvSpPr>
            <p:cNvPr id="139" name="Oval 138">
              <a:extLst>
                <a:ext uri="{FF2B5EF4-FFF2-40B4-BE49-F238E27FC236}">
                  <a16:creationId xmlns:a16="http://schemas.microsoft.com/office/drawing/2014/main" id="{D2DDAF6B-898A-E732-CA75-D7A6AB6107E0}"/>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TextBox 139">
              <a:extLst>
                <a:ext uri="{FF2B5EF4-FFF2-40B4-BE49-F238E27FC236}">
                  <a16:creationId xmlns:a16="http://schemas.microsoft.com/office/drawing/2014/main" id="{D2D7A5FE-E142-02C6-E2AF-E42887ACDC22}"/>
                </a:ext>
              </a:extLst>
            </p:cNvPr>
            <p:cNvSpPr txBox="1"/>
            <p:nvPr/>
          </p:nvSpPr>
          <p:spPr>
            <a:xfrm>
              <a:off x="8599355" y="2153608"/>
              <a:ext cx="340158" cy="461665"/>
            </a:xfrm>
            <a:prstGeom prst="rect">
              <a:avLst/>
            </a:prstGeom>
            <a:noFill/>
          </p:spPr>
          <p:txBody>
            <a:bodyPr wrap="none" rtlCol="0">
              <a:spAutoFit/>
            </a:bodyPr>
            <a:lstStyle/>
            <a:p>
              <a:r>
                <a:rPr lang="en-US" sz="2400" dirty="0">
                  <a:solidFill>
                    <a:srgbClr val="00B050"/>
                  </a:solidFill>
                </a:rPr>
                <a:t>1</a:t>
              </a:r>
            </a:p>
          </p:txBody>
        </p:sp>
      </p:grpSp>
      <p:grpSp>
        <p:nvGrpSpPr>
          <p:cNvPr id="144" name="Group 143">
            <a:extLst>
              <a:ext uri="{FF2B5EF4-FFF2-40B4-BE49-F238E27FC236}">
                <a16:creationId xmlns:a16="http://schemas.microsoft.com/office/drawing/2014/main" id="{66986EF9-C3B7-DF6B-B0FF-2769855BC328}"/>
              </a:ext>
            </a:extLst>
          </p:cNvPr>
          <p:cNvGrpSpPr/>
          <p:nvPr/>
        </p:nvGrpSpPr>
        <p:grpSpPr>
          <a:xfrm>
            <a:off x="1079247" y="4483972"/>
            <a:ext cx="1081088" cy="246063"/>
            <a:chOff x="4121154" y="1740198"/>
            <a:chExt cx="1081088" cy="246063"/>
          </a:xfrm>
        </p:grpSpPr>
        <p:sp>
          <p:nvSpPr>
            <p:cNvPr id="145" name="Rectangle 457">
              <a:extLst>
                <a:ext uri="{FF2B5EF4-FFF2-40B4-BE49-F238E27FC236}">
                  <a16:creationId xmlns:a16="http://schemas.microsoft.com/office/drawing/2014/main" id="{8BB245BB-6AA9-C781-C054-8C30716AAB2C}"/>
                </a:ext>
              </a:extLst>
            </p:cNvPr>
            <p:cNvSpPr>
              <a:spLocks noChangeArrowheads="1"/>
            </p:cNvSpPr>
            <p:nvPr/>
          </p:nvSpPr>
          <p:spPr bwMode="auto">
            <a:xfrm>
              <a:off x="4121154" y="1749723"/>
              <a:ext cx="1081088" cy="219075"/>
            </a:xfrm>
            <a:prstGeom prst="rect">
              <a:avLst/>
            </a:prstGeom>
            <a:solidFill>
              <a:srgbClr val="FFFFFF"/>
            </a:solidFill>
            <a:ln w="9525">
              <a:solidFill>
                <a:srgbClr val="00B05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6" name="Group 445">
              <a:extLst>
                <a:ext uri="{FF2B5EF4-FFF2-40B4-BE49-F238E27FC236}">
                  <a16:creationId xmlns:a16="http://schemas.microsoft.com/office/drawing/2014/main" id="{55483666-952C-FF91-2375-DE16316FCAC7}"/>
                </a:ext>
              </a:extLst>
            </p:cNvPr>
            <p:cNvGrpSpPr>
              <a:grpSpLocks/>
            </p:cNvGrpSpPr>
            <p:nvPr/>
          </p:nvGrpSpPr>
          <p:grpSpPr bwMode="auto">
            <a:xfrm>
              <a:off x="4310067" y="1740198"/>
              <a:ext cx="762000" cy="246063"/>
              <a:chOff x="723" y="3453"/>
              <a:chExt cx="480" cy="155"/>
            </a:xfrm>
          </p:grpSpPr>
          <p:grpSp>
            <p:nvGrpSpPr>
              <p:cNvPr id="149" name="Group 446">
                <a:extLst>
                  <a:ext uri="{FF2B5EF4-FFF2-40B4-BE49-F238E27FC236}">
                    <a16:creationId xmlns:a16="http://schemas.microsoft.com/office/drawing/2014/main" id="{0DF637FB-7611-0196-CFF3-471F0FCEA572}"/>
                  </a:ext>
                </a:extLst>
              </p:cNvPr>
              <p:cNvGrpSpPr>
                <a:grpSpLocks/>
              </p:cNvGrpSpPr>
              <p:nvPr/>
            </p:nvGrpSpPr>
            <p:grpSpPr bwMode="auto">
              <a:xfrm>
                <a:off x="836" y="3453"/>
                <a:ext cx="354" cy="155"/>
                <a:chOff x="836" y="3305"/>
                <a:chExt cx="354" cy="155"/>
              </a:xfrm>
            </p:grpSpPr>
            <p:grpSp>
              <p:nvGrpSpPr>
                <p:cNvPr id="152" name="Group 447">
                  <a:extLst>
                    <a:ext uri="{FF2B5EF4-FFF2-40B4-BE49-F238E27FC236}">
                      <a16:creationId xmlns:a16="http://schemas.microsoft.com/office/drawing/2014/main" id="{C30EF1ED-D7E4-7008-0803-F72662CA5D8A}"/>
                    </a:ext>
                  </a:extLst>
                </p:cNvPr>
                <p:cNvGrpSpPr>
                  <a:grpSpLocks/>
                </p:cNvGrpSpPr>
                <p:nvPr/>
              </p:nvGrpSpPr>
              <p:grpSpPr bwMode="auto">
                <a:xfrm>
                  <a:off x="890" y="3305"/>
                  <a:ext cx="290" cy="155"/>
                  <a:chOff x="844" y="3337"/>
                  <a:chExt cx="290" cy="155"/>
                </a:xfrm>
              </p:grpSpPr>
              <p:sp>
                <p:nvSpPr>
                  <p:cNvPr id="156" name="Rectangle 448">
                    <a:extLst>
                      <a:ext uri="{FF2B5EF4-FFF2-40B4-BE49-F238E27FC236}">
                        <a16:creationId xmlns:a16="http://schemas.microsoft.com/office/drawing/2014/main" id="{B07E6A94-3A97-A47E-BBDA-AC777247E0A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Text Box 449">
                    <a:extLst>
                      <a:ext uri="{FF2B5EF4-FFF2-40B4-BE49-F238E27FC236}">
                        <a16:creationId xmlns:a16="http://schemas.microsoft.com/office/drawing/2014/main" id="{490DDFA7-4E11-CACD-0E21-04452B271B65}"/>
                      </a:ext>
                    </a:extLst>
                  </p:cNvPr>
                  <p:cNvSpPr txBox="1">
                    <a:spLocks noChangeArrowheads="1"/>
                  </p:cNvSpPr>
                  <p:nvPr/>
                </p:nvSpPr>
                <p:spPr bwMode="auto">
                  <a:xfrm>
                    <a:off x="844" y="3337"/>
                    <a:ext cx="116" cy="15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000" b="0" i="0" u="none" strike="noStrike" kern="0" cap="none" spc="0" normalizeH="0" baseline="0" noProof="0" dirty="0">
                      <a:ln>
                        <a:noFill/>
                      </a:ln>
                      <a:solidFill>
                        <a:srgbClr val="FFFFFF"/>
                      </a:solidFill>
                      <a:effectLst/>
                      <a:uLnTx/>
                      <a:uFillTx/>
                      <a:latin typeface="Arial" charset="0"/>
                      <a:ea typeface="ＭＳ Ｐゴシック" charset="0"/>
                    </a:endParaRPr>
                  </a:p>
                </p:txBody>
              </p:sp>
            </p:grpSp>
            <p:grpSp>
              <p:nvGrpSpPr>
                <p:cNvPr id="153" name="Group 450">
                  <a:extLst>
                    <a:ext uri="{FF2B5EF4-FFF2-40B4-BE49-F238E27FC236}">
                      <a16:creationId xmlns:a16="http://schemas.microsoft.com/office/drawing/2014/main" id="{ACBDFDD8-264C-DF37-2A2B-F1BE2AD602DA}"/>
                    </a:ext>
                  </a:extLst>
                </p:cNvPr>
                <p:cNvGrpSpPr>
                  <a:grpSpLocks/>
                </p:cNvGrpSpPr>
                <p:nvPr/>
              </p:nvGrpSpPr>
              <p:grpSpPr bwMode="auto">
                <a:xfrm>
                  <a:off x="836" y="3334"/>
                  <a:ext cx="354" cy="94"/>
                  <a:chOff x="836" y="3334"/>
                  <a:chExt cx="354" cy="94"/>
                </a:xfrm>
              </p:grpSpPr>
              <p:sp>
                <p:nvSpPr>
                  <p:cNvPr id="154" name="Rectangle 451">
                    <a:extLst>
                      <a:ext uri="{FF2B5EF4-FFF2-40B4-BE49-F238E27FC236}">
                        <a16:creationId xmlns:a16="http://schemas.microsoft.com/office/drawing/2014/main" id="{3B7A60DD-FA7C-FD17-D36E-656D585301EC}"/>
                      </a:ext>
                    </a:extLst>
                  </p:cNvPr>
                  <p:cNvSpPr>
                    <a:spLocks noChangeArrowheads="1"/>
                  </p:cNvSpPr>
                  <p:nvPr/>
                </p:nvSpPr>
                <p:spPr bwMode="auto">
                  <a:xfrm>
                    <a:off x="846" y="3340"/>
                    <a:ext cx="88" cy="82"/>
                  </a:xfrm>
                  <a:prstGeom prst="rect">
                    <a:avLst/>
                  </a:prstGeom>
                  <a:solidFill>
                    <a:srgbClr val="7030A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Rectangle 452">
                    <a:extLst>
                      <a:ext uri="{FF2B5EF4-FFF2-40B4-BE49-F238E27FC236}">
                        <a16:creationId xmlns:a16="http://schemas.microsoft.com/office/drawing/2014/main" id="{81C358A0-B20E-49CA-B748-0D98A4B09683}"/>
                      </a:ext>
                    </a:extLst>
                  </p:cNvPr>
                  <p:cNvSpPr>
                    <a:spLocks noChangeArrowheads="1"/>
                  </p:cNvSpPr>
                  <p:nvPr/>
                </p:nvSpPr>
                <p:spPr bwMode="auto">
                  <a:xfrm>
                    <a:off x="836" y="3334"/>
                    <a:ext cx="354" cy="94"/>
                  </a:xfrm>
                  <a:prstGeom prst="rect">
                    <a:avLst/>
                  </a:prstGeom>
                  <a:noFill/>
                  <a:ln w="9525">
                    <a:solidFill>
                      <a:srgbClr val="0A12A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50" name="Rectangle 453">
                <a:extLst>
                  <a:ext uri="{FF2B5EF4-FFF2-40B4-BE49-F238E27FC236}">
                    <a16:creationId xmlns:a16="http://schemas.microsoft.com/office/drawing/2014/main" id="{97DC4474-C95A-1798-5485-759957FE7139}"/>
                  </a:ext>
                </a:extLst>
              </p:cNvPr>
              <p:cNvSpPr>
                <a:spLocks noChangeArrowheads="1"/>
              </p:cNvSpPr>
              <p:nvPr/>
            </p:nvSpPr>
            <p:spPr bwMode="auto">
              <a:xfrm>
                <a:off x="732" y="3484"/>
                <a:ext cx="96" cy="93"/>
              </a:xfrm>
              <a:prstGeom prst="rect">
                <a:avLst/>
              </a:prstGeom>
              <a:solidFill>
                <a:srgbClr val="FFC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Rectangle 454">
                <a:extLst>
                  <a:ext uri="{FF2B5EF4-FFF2-40B4-BE49-F238E27FC236}">
                    <a16:creationId xmlns:a16="http://schemas.microsoft.com/office/drawing/2014/main" id="{1FF0E20A-A0B2-0086-A039-A93A35DBC6B1}"/>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7" name="Rectangle 455">
              <a:extLst>
                <a:ext uri="{FF2B5EF4-FFF2-40B4-BE49-F238E27FC236}">
                  <a16:creationId xmlns:a16="http://schemas.microsoft.com/office/drawing/2014/main" id="{78F8B3D8-D937-8737-38A4-435F50563F33}"/>
                </a:ext>
              </a:extLst>
            </p:cNvPr>
            <p:cNvSpPr>
              <a:spLocks noChangeArrowheads="1"/>
            </p:cNvSpPr>
            <p:nvPr/>
          </p:nvSpPr>
          <p:spPr bwMode="auto">
            <a:xfrm>
              <a:off x="4141792" y="1775123"/>
              <a:ext cx="149225" cy="171450"/>
            </a:xfrm>
            <a:prstGeom prst="rect">
              <a:avLst/>
            </a:prstGeom>
            <a:solidFill>
              <a:srgbClr val="00B05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Rectangle 456">
              <a:extLst>
                <a:ext uri="{FF2B5EF4-FFF2-40B4-BE49-F238E27FC236}">
                  <a16:creationId xmlns:a16="http://schemas.microsoft.com/office/drawing/2014/main" id="{C963C8FC-39F0-FB82-B504-5030617B848D}"/>
                </a:ext>
              </a:extLst>
            </p:cNvPr>
            <p:cNvSpPr>
              <a:spLocks noChangeArrowheads="1"/>
            </p:cNvSpPr>
            <p:nvPr/>
          </p:nvSpPr>
          <p:spPr bwMode="auto">
            <a:xfrm>
              <a:off x="5091117" y="1773536"/>
              <a:ext cx="95250" cy="171450"/>
            </a:xfrm>
            <a:prstGeom prst="rect">
              <a:avLst/>
            </a:prstGeom>
            <a:solidFill>
              <a:srgbClr val="00B05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59" name="Group 158">
            <a:extLst>
              <a:ext uri="{FF2B5EF4-FFF2-40B4-BE49-F238E27FC236}">
                <a16:creationId xmlns:a16="http://schemas.microsoft.com/office/drawing/2014/main" id="{C40C263F-EF7A-407B-80EB-3FF80D43177A}"/>
              </a:ext>
            </a:extLst>
          </p:cNvPr>
          <p:cNvGrpSpPr/>
          <p:nvPr/>
        </p:nvGrpSpPr>
        <p:grpSpPr>
          <a:xfrm>
            <a:off x="2480975" y="2850945"/>
            <a:ext cx="561975" cy="307777"/>
            <a:chOff x="4309328" y="2488774"/>
            <a:chExt cx="561975" cy="307777"/>
          </a:xfrm>
        </p:grpSpPr>
        <p:grpSp>
          <p:nvGrpSpPr>
            <p:cNvPr id="160" name="Group 321">
              <a:extLst>
                <a:ext uri="{FF2B5EF4-FFF2-40B4-BE49-F238E27FC236}">
                  <a16:creationId xmlns:a16="http://schemas.microsoft.com/office/drawing/2014/main" id="{2DE5E350-6A29-9F4F-0DFC-73445631C0B7}"/>
                </a:ext>
              </a:extLst>
            </p:cNvPr>
            <p:cNvGrpSpPr>
              <a:grpSpLocks/>
            </p:cNvGrpSpPr>
            <p:nvPr/>
          </p:nvGrpSpPr>
          <p:grpSpPr bwMode="auto">
            <a:xfrm>
              <a:off x="4309328" y="2554274"/>
              <a:ext cx="561975" cy="180975"/>
              <a:chOff x="740" y="3232"/>
              <a:chExt cx="354" cy="114"/>
            </a:xfrm>
            <a:solidFill>
              <a:srgbClr val="0012A0"/>
            </a:solidFill>
          </p:grpSpPr>
          <p:sp>
            <p:nvSpPr>
              <p:cNvPr id="162" name="Rectangle 323">
                <a:extLst>
                  <a:ext uri="{FF2B5EF4-FFF2-40B4-BE49-F238E27FC236}">
                    <a16:creationId xmlns:a16="http://schemas.microsoft.com/office/drawing/2014/main" id="{9721052D-3435-8116-0879-B7F74219CEB4}"/>
                  </a:ext>
                </a:extLst>
              </p:cNvPr>
              <p:cNvSpPr>
                <a:spLocks noChangeArrowheads="1"/>
              </p:cNvSpPr>
              <p:nvPr/>
            </p:nvSpPr>
            <p:spPr bwMode="auto">
              <a:xfrm>
                <a:off x="746" y="3242"/>
                <a:ext cx="344" cy="86"/>
              </a:xfrm>
              <a:prstGeom prst="rect">
                <a:avLst/>
              </a:prstGeom>
              <a:grp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3" name="Rectangle 326">
                <a:extLst>
                  <a:ext uri="{FF2B5EF4-FFF2-40B4-BE49-F238E27FC236}">
                    <a16:creationId xmlns:a16="http://schemas.microsoft.com/office/drawing/2014/main" id="{4B18A946-2DE1-CD28-36BD-5E256B9340E7}"/>
                  </a:ext>
                </a:extLst>
              </p:cNvPr>
              <p:cNvSpPr>
                <a:spLocks noChangeArrowheads="1"/>
              </p:cNvSpPr>
              <p:nvPr/>
            </p:nvSpPr>
            <p:spPr bwMode="auto">
              <a:xfrm>
                <a:off x="740" y="3232"/>
                <a:ext cx="354" cy="114"/>
              </a:xfrm>
              <a:prstGeom prst="rect">
                <a:avLst/>
              </a:prstGeom>
              <a:grpFill/>
              <a:ln w="19050">
                <a:solidFill>
                  <a:schemeClr val="bg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61" name="TextBox 160">
              <a:extLst>
                <a:ext uri="{FF2B5EF4-FFF2-40B4-BE49-F238E27FC236}">
                  <a16:creationId xmlns:a16="http://schemas.microsoft.com/office/drawing/2014/main" id="{179C1FC9-16DC-A443-AA19-A08647B077AD}"/>
                </a:ext>
              </a:extLst>
            </p:cNvPr>
            <p:cNvSpPr txBox="1"/>
            <p:nvPr/>
          </p:nvSpPr>
          <p:spPr>
            <a:xfrm>
              <a:off x="4372990" y="2488774"/>
              <a:ext cx="364202" cy="307777"/>
            </a:xfrm>
            <a:prstGeom prst="rect">
              <a:avLst/>
            </a:prstGeom>
            <a:noFill/>
          </p:spPr>
          <p:txBody>
            <a:bodyPr wrap="none" rtlCol="0">
              <a:spAutoFit/>
            </a:bodyPr>
            <a:lstStyle/>
            <a:p>
              <a:r>
                <a:rPr lang="en-US" sz="1400" dirty="0">
                  <a:solidFill>
                    <a:srgbClr val="FAFAFA"/>
                  </a:solidFill>
                </a:rPr>
                <a:t>SR</a:t>
              </a:r>
            </a:p>
          </p:txBody>
        </p:sp>
      </p:grpSp>
      <p:grpSp>
        <p:nvGrpSpPr>
          <p:cNvPr id="169" name="Group 168">
            <a:extLst>
              <a:ext uri="{FF2B5EF4-FFF2-40B4-BE49-F238E27FC236}">
                <a16:creationId xmlns:a16="http://schemas.microsoft.com/office/drawing/2014/main" id="{C4891F86-721E-F0CE-E4F4-A0C315DB97BC}"/>
              </a:ext>
            </a:extLst>
          </p:cNvPr>
          <p:cNvGrpSpPr/>
          <p:nvPr/>
        </p:nvGrpSpPr>
        <p:grpSpPr>
          <a:xfrm>
            <a:off x="4446378" y="2864907"/>
            <a:ext cx="561975" cy="307777"/>
            <a:chOff x="4309328" y="2488774"/>
            <a:chExt cx="561975" cy="307777"/>
          </a:xfrm>
        </p:grpSpPr>
        <p:grpSp>
          <p:nvGrpSpPr>
            <p:cNvPr id="170" name="Group 321">
              <a:extLst>
                <a:ext uri="{FF2B5EF4-FFF2-40B4-BE49-F238E27FC236}">
                  <a16:creationId xmlns:a16="http://schemas.microsoft.com/office/drawing/2014/main" id="{032419BC-A4A3-F602-5E1E-0F0BA13ED98E}"/>
                </a:ext>
              </a:extLst>
            </p:cNvPr>
            <p:cNvGrpSpPr>
              <a:grpSpLocks/>
            </p:cNvGrpSpPr>
            <p:nvPr/>
          </p:nvGrpSpPr>
          <p:grpSpPr bwMode="auto">
            <a:xfrm>
              <a:off x="4309328" y="2554274"/>
              <a:ext cx="561975" cy="180975"/>
              <a:chOff x="740" y="3232"/>
              <a:chExt cx="354" cy="114"/>
            </a:xfrm>
            <a:solidFill>
              <a:srgbClr val="0012A0"/>
            </a:solidFill>
          </p:grpSpPr>
          <p:sp>
            <p:nvSpPr>
              <p:cNvPr id="177" name="Rectangle 323">
                <a:extLst>
                  <a:ext uri="{FF2B5EF4-FFF2-40B4-BE49-F238E27FC236}">
                    <a16:creationId xmlns:a16="http://schemas.microsoft.com/office/drawing/2014/main" id="{99DF8467-4E73-65CB-233A-1781BFF768D3}"/>
                  </a:ext>
                </a:extLst>
              </p:cNvPr>
              <p:cNvSpPr>
                <a:spLocks noChangeArrowheads="1"/>
              </p:cNvSpPr>
              <p:nvPr/>
            </p:nvSpPr>
            <p:spPr bwMode="auto">
              <a:xfrm>
                <a:off x="746" y="3242"/>
                <a:ext cx="344" cy="86"/>
              </a:xfrm>
              <a:prstGeom prst="rect">
                <a:avLst/>
              </a:prstGeom>
              <a:grpFill/>
              <a:ln w="9525">
                <a:no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326">
                <a:extLst>
                  <a:ext uri="{FF2B5EF4-FFF2-40B4-BE49-F238E27FC236}">
                    <a16:creationId xmlns:a16="http://schemas.microsoft.com/office/drawing/2014/main" id="{439ACA9D-2B36-887F-C1BB-0515ACDE34A0}"/>
                  </a:ext>
                </a:extLst>
              </p:cNvPr>
              <p:cNvSpPr>
                <a:spLocks noChangeArrowheads="1"/>
              </p:cNvSpPr>
              <p:nvPr/>
            </p:nvSpPr>
            <p:spPr bwMode="auto">
              <a:xfrm>
                <a:off x="740" y="3232"/>
                <a:ext cx="354" cy="114"/>
              </a:xfrm>
              <a:prstGeom prst="rect">
                <a:avLst/>
              </a:prstGeom>
              <a:grpFill/>
              <a:ln w="19050">
                <a:solidFill>
                  <a:schemeClr val="bg1"/>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71" name="TextBox 170">
              <a:extLst>
                <a:ext uri="{FF2B5EF4-FFF2-40B4-BE49-F238E27FC236}">
                  <a16:creationId xmlns:a16="http://schemas.microsoft.com/office/drawing/2014/main" id="{2AD9D568-E13B-2DCE-CDD9-D4D94A41E613}"/>
                </a:ext>
              </a:extLst>
            </p:cNvPr>
            <p:cNvSpPr txBox="1"/>
            <p:nvPr/>
          </p:nvSpPr>
          <p:spPr>
            <a:xfrm>
              <a:off x="4372990" y="2488774"/>
              <a:ext cx="436338" cy="307777"/>
            </a:xfrm>
            <a:prstGeom prst="rect">
              <a:avLst/>
            </a:prstGeom>
            <a:noFill/>
          </p:spPr>
          <p:txBody>
            <a:bodyPr wrap="none" rtlCol="0">
              <a:spAutoFit/>
            </a:bodyPr>
            <a:lstStyle/>
            <a:p>
              <a:r>
                <a:rPr lang="en-US" sz="1400" dirty="0">
                  <a:solidFill>
                    <a:srgbClr val="FAFAFA"/>
                  </a:solidFill>
                </a:rPr>
                <a:t>DCI</a:t>
              </a:r>
            </a:p>
          </p:txBody>
        </p:sp>
      </p:grpSp>
      <p:sp>
        <p:nvSpPr>
          <p:cNvPr id="180" name="Title 1">
            <a:extLst>
              <a:ext uri="{FF2B5EF4-FFF2-40B4-BE49-F238E27FC236}">
                <a16:creationId xmlns:a16="http://schemas.microsoft.com/office/drawing/2014/main" id="{AFCF01FA-378E-F1CF-ABD5-3C1E71E7E102}"/>
              </a:ext>
            </a:extLst>
          </p:cNvPr>
          <p:cNvSpPr txBox="1">
            <a:spLocks/>
          </p:cNvSpPr>
          <p:nvPr/>
        </p:nvSpPr>
        <p:spPr>
          <a:xfrm>
            <a:off x="567379" y="396801"/>
            <a:ext cx="10515600" cy="894622"/>
          </a:xfrm>
          <a:prstGeom prst="rect">
            <a:avLst/>
          </a:prstGeom>
        </p:spPr>
        <p:txBody>
          <a:bodyPr>
            <a:normAutofit fontScale="92500"/>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pt-BR" sz="4800" b="0" dirty="0">
                <a:latin typeface="+mn-lt"/>
                <a:ea typeface="Aptos" panose="020B0004020202020204" pitchFamily="34" charset="0"/>
                <a:cs typeface="Times New Roman" panose="02020603050405020304" pitchFamily="18" charset="0"/>
              </a:rPr>
              <a:t>Retrospectiva: “Um dia na vida”* (5G RAN)</a:t>
            </a:r>
            <a:endParaRPr lang="en-US" sz="4800" b="0" dirty="0">
              <a:latin typeface="+mn-lt"/>
            </a:endParaRPr>
          </a:p>
        </p:txBody>
      </p:sp>
      <p:grpSp>
        <p:nvGrpSpPr>
          <p:cNvPr id="181" name="Group 180">
            <a:extLst>
              <a:ext uri="{FF2B5EF4-FFF2-40B4-BE49-F238E27FC236}">
                <a16:creationId xmlns:a16="http://schemas.microsoft.com/office/drawing/2014/main" id="{D450EBCD-7858-343D-D9A6-4DE8AFD39E69}"/>
              </a:ext>
            </a:extLst>
          </p:cNvPr>
          <p:cNvGrpSpPr/>
          <p:nvPr/>
        </p:nvGrpSpPr>
        <p:grpSpPr>
          <a:xfrm>
            <a:off x="7396507" y="1495680"/>
            <a:ext cx="4400049" cy="1258112"/>
            <a:chOff x="7562767" y="2064703"/>
            <a:chExt cx="4400049" cy="1258112"/>
          </a:xfrm>
        </p:grpSpPr>
        <p:grpSp>
          <p:nvGrpSpPr>
            <p:cNvPr id="200" name="Group 199">
              <a:extLst>
                <a:ext uri="{FF2B5EF4-FFF2-40B4-BE49-F238E27FC236}">
                  <a16:creationId xmlns:a16="http://schemas.microsoft.com/office/drawing/2014/main" id="{CC41F4EA-8FCC-B1C9-2E7E-BE43762A0371}"/>
                </a:ext>
              </a:extLst>
            </p:cNvPr>
            <p:cNvGrpSpPr/>
            <p:nvPr/>
          </p:nvGrpSpPr>
          <p:grpSpPr>
            <a:xfrm>
              <a:off x="7562767" y="2064703"/>
              <a:ext cx="340158" cy="461665"/>
              <a:chOff x="8599355" y="2153608"/>
              <a:chExt cx="340158" cy="461665"/>
            </a:xfrm>
          </p:grpSpPr>
          <p:sp>
            <p:nvSpPr>
              <p:cNvPr id="202" name="Oval 201">
                <a:extLst>
                  <a:ext uri="{FF2B5EF4-FFF2-40B4-BE49-F238E27FC236}">
                    <a16:creationId xmlns:a16="http://schemas.microsoft.com/office/drawing/2014/main" id="{49CC9A61-28EB-179C-149C-AD6A67CCF78F}"/>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TextBox 202">
                <a:extLst>
                  <a:ext uri="{FF2B5EF4-FFF2-40B4-BE49-F238E27FC236}">
                    <a16:creationId xmlns:a16="http://schemas.microsoft.com/office/drawing/2014/main" id="{DF3029A8-05F9-93E2-E353-B0DA1390C0EE}"/>
                  </a:ext>
                </a:extLst>
              </p:cNvPr>
              <p:cNvSpPr txBox="1"/>
              <p:nvPr/>
            </p:nvSpPr>
            <p:spPr>
              <a:xfrm>
                <a:off x="8599355" y="2153608"/>
                <a:ext cx="340158" cy="461665"/>
              </a:xfrm>
              <a:prstGeom prst="rect">
                <a:avLst/>
              </a:prstGeom>
              <a:noFill/>
            </p:spPr>
            <p:txBody>
              <a:bodyPr wrap="none" rtlCol="0">
                <a:spAutoFit/>
              </a:bodyPr>
              <a:lstStyle/>
              <a:p>
                <a:r>
                  <a:rPr lang="en-US" sz="2400" dirty="0">
                    <a:solidFill>
                      <a:srgbClr val="00B050"/>
                    </a:solidFill>
                  </a:rPr>
                  <a:t>1</a:t>
                </a:r>
              </a:p>
            </p:txBody>
          </p:sp>
        </p:grpSp>
        <p:sp>
          <p:nvSpPr>
            <p:cNvPr id="201" name="TextBox 200">
              <a:extLst>
                <a:ext uri="{FF2B5EF4-FFF2-40B4-BE49-F238E27FC236}">
                  <a16:creationId xmlns:a16="http://schemas.microsoft.com/office/drawing/2014/main" id="{E137C8F3-5E67-F9BC-897D-65D98E5641A5}"/>
                </a:ext>
              </a:extLst>
            </p:cNvPr>
            <p:cNvSpPr txBox="1"/>
            <p:nvPr/>
          </p:nvSpPr>
          <p:spPr>
            <a:xfrm>
              <a:off x="8049596" y="2122486"/>
              <a:ext cx="3913220" cy="1200329"/>
            </a:xfrm>
            <a:prstGeom prst="rect">
              <a:avLst/>
            </a:prstGeom>
            <a:noFill/>
          </p:spPr>
          <p:txBody>
            <a:bodyPr wrap="square" rtlCol="0">
              <a:spAutoFit/>
            </a:bodyPr>
            <a:lstStyle/>
            <a:p>
              <a:pPr>
                <a:lnSpc>
                  <a:spcPct val="90000"/>
                </a:lnSpc>
              </a:pPr>
              <a:r>
                <a:rPr lang="pt-BR" sz="2000" dirty="0"/>
                <a:t>Solicitação HTTP/3 no segmento UDP, em datagrama IP, no quadro 5G. Entre, espere na fila de agendamento de quadros MAC 5G</a:t>
              </a:r>
              <a:endParaRPr lang="en-US" sz="2400" dirty="0"/>
            </a:p>
          </p:txBody>
        </p:sp>
      </p:grpSp>
      <p:grpSp>
        <p:nvGrpSpPr>
          <p:cNvPr id="204" name="Group 203">
            <a:extLst>
              <a:ext uri="{FF2B5EF4-FFF2-40B4-BE49-F238E27FC236}">
                <a16:creationId xmlns:a16="http://schemas.microsoft.com/office/drawing/2014/main" id="{124A7F47-0995-479D-38E8-6A0E312A3833}"/>
              </a:ext>
            </a:extLst>
          </p:cNvPr>
          <p:cNvGrpSpPr/>
          <p:nvPr/>
        </p:nvGrpSpPr>
        <p:grpSpPr>
          <a:xfrm>
            <a:off x="7426979" y="2864521"/>
            <a:ext cx="4485776" cy="1269026"/>
            <a:chOff x="7559732" y="2053789"/>
            <a:chExt cx="4485776" cy="1269026"/>
          </a:xfrm>
        </p:grpSpPr>
        <p:grpSp>
          <p:nvGrpSpPr>
            <p:cNvPr id="205" name="Group 204">
              <a:extLst>
                <a:ext uri="{FF2B5EF4-FFF2-40B4-BE49-F238E27FC236}">
                  <a16:creationId xmlns:a16="http://schemas.microsoft.com/office/drawing/2014/main" id="{AEC43B5C-6D8E-EC29-5B98-87FF7DBBDF9D}"/>
                </a:ext>
              </a:extLst>
            </p:cNvPr>
            <p:cNvGrpSpPr/>
            <p:nvPr/>
          </p:nvGrpSpPr>
          <p:grpSpPr>
            <a:xfrm>
              <a:off x="7559732" y="2053789"/>
              <a:ext cx="340158" cy="461665"/>
              <a:chOff x="8596320" y="2142694"/>
              <a:chExt cx="340158" cy="461665"/>
            </a:xfrm>
          </p:grpSpPr>
          <p:sp>
            <p:nvSpPr>
              <p:cNvPr id="207" name="Oval 206">
                <a:extLst>
                  <a:ext uri="{FF2B5EF4-FFF2-40B4-BE49-F238E27FC236}">
                    <a16:creationId xmlns:a16="http://schemas.microsoft.com/office/drawing/2014/main" id="{1F3D9B67-00B4-5CDA-7D9D-0E4B4A9ABBB5}"/>
                  </a:ext>
                </a:extLst>
              </p:cNvPr>
              <p:cNvSpPr/>
              <p:nvPr/>
            </p:nvSpPr>
            <p:spPr>
              <a:xfrm>
                <a:off x="8612372" y="2230217"/>
                <a:ext cx="318977" cy="320522"/>
              </a:xfrm>
              <a:prstGeom prst="ellipse">
                <a:avLst/>
              </a:prstGeom>
              <a:solidFill>
                <a:schemeClr val="bg1"/>
              </a:solidFill>
              <a:ln w="19050">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TextBox 207">
                <a:extLst>
                  <a:ext uri="{FF2B5EF4-FFF2-40B4-BE49-F238E27FC236}">
                    <a16:creationId xmlns:a16="http://schemas.microsoft.com/office/drawing/2014/main" id="{3E5271A8-4794-EBEE-D3F3-641ECBB4C626}"/>
                  </a:ext>
                </a:extLst>
              </p:cNvPr>
              <p:cNvSpPr txBox="1"/>
              <p:nvPr/>
            </p:nvSpPr>
            <p:spPr>
              <a:xfrm>
                <a:off x="8596320" y="2142694"/>
                <a:ext cx="340158" cy="461665"/>
              </a:xfrm>
              <a:prstGeom prst="rect">
                <a:avLst/>
              </a:prstGeom>
              <a:noFill/>
            </p:spPr>
            <p:txBody>
              <a:bodyPr wrap="none" rtlCol="0">
                <a:spAutoFit/>
              </a:bodyPr>
              <a:lstStyle/>
              <a:p>
                <a:r>
                  <a:rPr lang="en-US" sz="2400" dirty="0">
                    <a:solidFill>
                      <a:srgbClr val="0012A0"/>
                    </a:solidFill>
                  </a:rPr>
                  <a:t>2</a:t>
                </a:r>
              </a:p>
            </p:txBody>
          </p:sp>
        </p:grpSp>
        <p:sp>
          <p:nvSpPr>
            <p:cNvPr id="206" name="TextBox 205">
              <a:extLst>
                <a:ext uri="{FF2B5EF4-FFF2-40B4-BE49-F238E27FC236}">
                  <a16:creationId xmlns:a16="http://schemas.microsoft.com/office/drawing/2014/main" id="{790F1B40-4108-46DB-04ED-513116D6F8E7}"/>
                </a:ext>
              </a:extLst>
            </p:cNvPr>
            <p:cNvSpPr txBox="1"/>
            <p:nvPr/>
          </p:nvSpPr>
          <p:spPr>
            <a:xfrm>
              <a:off x="8021020" y="2122486"/>
              <a:ext cx="4024488" cy="1200329"/>
            </a:xfrm>
            <a:prstGeom prst="rect">
              <a:avLst/>
            </a:prstGeom>
            <a:noFill/>
          </p:spPr>
          <p:txBody>
            <a:bodyPr wrap="square" rtlCol="0">
              <a:spAutoFit/>
            </a:bodyPr>
            <a:lstStyle/>
            <a:p>
              <a:pPr>
                <a:lnSpc>
                  <a:spcPct val="90000"/>
                </a:lnSpc>
              </a:pPr>
              <a:r>
                <a:rPr lang="pt-BR" sz="2000" dirty="0"/>
                <a:t>o plano de controle do dispositivo envia SR </a:t>
              </a:r>
              <a:r>
                <a:rPr lang="pt-BR" sz="2000" dirty="0" err="1"/>
                <a:t>Scheduling</a:t>
              </a:r>
              <a:r>
                <a:rPr lang="pt-BR" sz="2000" dirty="0"/>
                <a:t> </a:t>
              </a:r>
              <a:r>
                <a:rPr lang="pt-BR" sz="2000" dirty="0" err="1"/>
                <a:t>Req</a:t>
              </a:r>
              <a:r>
                <a:rPr lang="pt-BR" sz="2000" dirty="0"/>
                <a:t>) no Canal de Controle de </a:t>
              </a:r>
              <a:r>
                <a:rPr lang="pt-BR" sz="2000" i="1" dirty="0" err="1"/>
                <a:t>Uplink</a:t>
              </a:r>
              <a:r>
                <a:rPr lang="pt-BR" sz="2000" dirty="0"/>
                <a:t> Físico (PUCCH) para a estação base</a:t>
              </a:r>
              <a:endParaRPr lang="en-US" sz="2400" dirty="0"/>
            </a:p>
          </p:txBody>
        </p:sp>
      </p:grpSp>
      <p:grpSp>
        <p:nvGrpSpPr>
          <p:cNvPr id="209" name="Group 208">
            <a:extLst>
              <a:ext uri="{FF2B5EF4-FFF2-40B4-BE49-F238E27FC236}">
                <a16:creationId xmlns:a16="http://schemas.microsoft.com/office/drawing/2014/main" id="{77208698-AFE8-1E41-0759-4DCA27B57240}"/>
              </a:ext>
            </a:extLst>
          </p:cNvPr>
          <p:cNvGrpSpPr/>
          <p:nvPr/>
        </p:nvGrpSpPr>
        <p:grpSpPr>
          <a:xfrm>
            <a:off x="7473623" y="4280557"/>
            <a:ext cx="4552116" cy="1269026"/>
            <a:chOff x="7559732" y="2053789"/>
            <a:chExt cx="4552116" cy="1269026"/>
          </a:xfrm>
        </p:grpSpPr>
        <p:grpSp>
          <p:nvGrpSpPr>
            <p:cNvPr id="210" name="Group 209">
              <a:extLst>
                <a:ext uri="{FF2B5EF4-FFF2-40B4-BE49-F238E27FC236}">
                  <a16:creationId xmlns:a16="http://schemas.microsoft.com/office/drawing/2014/main" id="{F6A0AA26-EEDD-12C5-0C95-6A54FF544A66}"/>
                </a:ext>
              </a:extLst>
            </p:cNvPr>
            <p:cNvGrpSpPr/>
            <p:nvPr/>
          </p:nvGrpSpPr>
          <p:grpSpPr>
            <a:xfrm>
              <a:off x="7559732" y="2053789"/>
              <a:ext cx="340158" cy="461665"/>
              <a:chOff x="8596320" y="2142694"/>
              <a:chExt cx="340158" cy="461665"/>
            </a:xfrm>
          </p:grpSpPr>
          <p:sp>
            <p:nvSpPr>
              <p:cNvPr id="212" name="Oval 211">
                <a:extLst>
                  <a:ext uri="{FF2B5EF4-FFF2-40B4-BE49-F238E27FC236}">
                    <a16:creationId xmlns:a16="http://schemas.microsoft.com/office/drawing/2014/main" id="{8213A853-BD75-3C00-FA3A-C569F5CDC206}"/>
                  </a:ext>
                </a:extLst>
              </p:cNvPr>
              <p:cNvSpPr/>
              <p:nvPr/>
            </p:nvSpPr>
            <p:spPr>
              <a:xfrm>
                <a:off x="8612372" y="2230217"/>
                <a:ext cx="318977" cy="320522"/>
              </a:xfrm>
              <a:prstGeom prst="ellipse">
                <a:avLst/>
              </a:prstGeom>
              <a:solidFill>
                <a:schemeClr val="bg1"/>
              </a:solidFill>
              <a:ln w="19050">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TextBox 212">
                <a:extLst>
                  <a:ext uri="{FF2B5EF4-FFF2-40B4-BE49-F238E27FC236}">
                    <a16:creationId xmlns:a16="http://schemas.microsoft.com/office/drawing/2014/main" id="{7A18CE5D-781B-A1A0-A101-2D3FBD9479B1}"/>
                  </a:ext>
                </a:extLst>
              </p:cNvPr>
              <p:cNvSpPr txBox="1"/>
              <p:nvPr/>
            </p:nvSpPr>
            <p:spPr>
              <a:xfrm>
                <a:off x="8596320" y="2142694"/>
                <a:ext cx="340158" cy="461665"/>
              </a:xfrm>
              <a:prstGeom prst="rect">
                <a:avLst/>
              </a:prstGeom>
              <a:noFill/>
            </p:spPr>
            <p:txBody>
              <a:bodyPr wrap="none" rtlCol="0">
                <a:spAutoFit/>
              </a:bodyPr>
              <a:lstStyle/>
              <a:p>
                <a:r>
                  <a:rPr lang="en-US" sz="2400" dirty="0">
                    <a:solidFill>
                      <a:srgbClr val="0012A0"/>
                    </a:solidFill>
                  </a:rPr>
                  <a:t>3</a:t>
                </a:r>
              </a:p>
            </p:txBody>
          </p:sp>
        </p:grpSp>
        <p:sp>
          <p:nvSpPr>
            <p:cNvPr id="211" name="TextBox 210">
              <a:extLst>
                <a:ext uri="{FF2B5EF4-FFF2-40B4-BE49-F238E27FC236}">
                  <a16:creationId xmlns:a16="http://schemas.microsoft.com/office/drawing/2014/main" id="{40F953CB-0231-A450-36B9-6D1D82751EC4}"/>
                </a:ext>
              </a:extLst>
            </p:cNvPr>
            <p:cNvSpPr txBox="1"/>
            <p:nvPr/>
          </p:nvSpPr>
          <p:spPr>
            <a:xfrm>
              <a:off x="8021019" y="2122486"/>
              <a:ext cx="4090829" cy="1200329"/>
            </a:xfrm>
            <a:prstGeom prst="rect">
              <a:avLst/>
            </a:prstGeom>
            <a:noFill/>
          </p:spPr>
          <p:txBody>
            <a:bodyPr wrap="square" rtlCol="0">
              <a:spAutoFit/>
            </a:bodyPr>
            <a:lstStyle/>
            <a:p>
              <a:pPr>
                <a:lnSpc>
                  <a:spcPct val="90000"/>
                </a:lnSpc>
              </a:pPr>
              <a:r>
                <a:rPr lang="pt-BR" sz="2000" dirty="0"/>
                <a:t>O plano de controle da estação base envia mensagem DCI no Canal de Controle de </a:t>
              </a:r>
              <a:r>
                <a:rPr lang="pt-BR" sz="2000" i="1" dirty="0" err="1"/>
                <a:t>Downlink</a:t>
              </a:r>
              <a:r>
                <a:rPr lang="pt-BR" sz="2000" dirty="0"/>
                <a:t> Físico (PDCCH) concedendo </a:t>
              </a:r>
              <a:r>
                <a:rPr lang="pt-BR" sz="2000" dirty="0" err="1"/>
                <a:t>RBs</a:t>
              </a:r>
              <a:r>
                <a:rPr lang="pt-BR" sz="2000" dirty="0"/>
                <a:t> </a:t>
              </a:r>
              <a:r>
                <a:rPr lang="pt-BR" sz="2000" i="1" dirty="0" err="1"/>
                <a:t>upstream</a:t>
              </a:r>
              <a:endParaRPr lang="en-US" sz="2400" i="1" dirty="0"/>
            </a:p>
          </p:txBody>
        </p:sp>
      </p:grpSp>
      <p:grpSp>
        <p:nvGrpSpPr>
          <p:cNvPr id="214" name="Group 213">
            <a:extLst>
              <a:ext uri="{FF2B5EF4-FFF2-40B4-BE49-F238E27FC236}">
                <a16:creationId xmlns:a16="http://schemas.microsoft.com/office/drawing/2014/main" id="{DC34DDF5-8DB5-7EBE-8379-B3D5CC111D1E}"/>
              </a:ext>
            </a:extLst>
          </p:cNvPr>
          <p:cNvGrpSpPr/>
          <p:nvPr/>
        </p:nvGrpSpPr>
        <p:grpSpPr>
          <a:xfrm>
            <a:off x="7401438" y="5745250"/>
            <a:ext cx="4197173" cy="704114"/>
            <a:chOff x="7562767" y="2064703"/>
            <a:chExt cx="4197173" cy="704114"/>
          </a:xfrm>
        </p:grpSpPr>
        <p:grpSp>
          <p:nvGrpSpPr>
            <p:cNvPr id="215" name="Group 214">
              <a:extLst>
                <a:ext uri="{FF2B5EF4-FFF2-40B4-BE49-F238E27FC236}">
                  <a16:creationId xmlns:a16="http://schemas.microsoft.com/office/drawing/2014/main" id="{AEF2A1EF-1541-1201-E9AF-A8FF9A3999CD}"/>
                </a:ext>
              </a:extLst>
            </p:cNvPr>
            <p:cNvGrpSpPr/>
            <p:nvPr/>
          </p:nvGrpSpPr>
          <p:grpSpPr>
            <a:xfrm>
              <a:off x="7562767" y="2064703"/>
              <a:ext cx="340158" cy="461665"/>
              <a:chOff x="8599355" y="2153608"/>
              <a:chExt cx="340158" cy="461665"/>
            </a:xfrm>
          </p:grpSpPr>
          <p:sp>
            <p:nvSpPr>
              <p:cNvPr id="217" name="Oval 216">
                <a:extLst>
                  <a:ext uri="{FF2B5EF4-FFF2-40B4-BE49-F238E27FC236}">
                    <a16:creationId xmlns:a16="http://schemas.microsoft.com/office/drawing/2014/main" id="{E4E76639-903C-1B8A-6825-E6C7C4D68A45}"/>
                  </a:ext>
                </a:extLst>
              </p:cNvPr>
              <p:cNvSpPr/>
              <p:nvPr/>
            </p:nvSpPr>
            <p:spPr>
              <a:xfrm>
                <a:off x="8612372" y="2230217"/>
                <a:ext cx="318977" cy="320522"/>
              </a:xfrm>
              <a:prstGeom prst="ellipse">
                <a:avLst/>
              </a:prstGeom>
              <a:solidFill>
                <a:schemeClr val="bg1"/>
              </a:solidFill>
              <a:ln w="1905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TextBox 217">
                <a:extLst>
                  <a:ext uri="{FF2B5EF4-FFF2-40B4-BE49-F238E27FC236}">
                    <a16:creationId xmlns:a16="http://schemas.microsoft.com/office/drawing/2014/main" id="{7C0D6468-E3A9-950E-73C9-D72E173946F2}"/>
                  </a:ext>
                </a:extLst>
              </p:cNvPr>
              <p:cNvSpPr txBox="1"/>
              <p:nvPr/>
            </p:nvSpPr>
            <p:spPr>
              <a:xfrm>
                <a:off x="8599355" y="2153608"/>
                <a:ext cx="340158" cy="461665"/>
              </a:xfrm>
              <a:prstGeom prst="rect">
                <a:avLst/>
              </a:prstGeom>
              <a:noFill/>
            </p:spPr>
            <p:txBody>
              <a:bodyPr wrap="none" rtlCol="0">
                <a:spAutoFit/>
              </a:bodyPr>
              <a:lstStyle/>
              <a:p>
                <a:r>
                  <a:rPr lang="en-US" sz="2400" dirty="0">
                    <a:solidFill>
                      <a:srgbClr val="00B050"/>
                    </a:solidFill>
                  </a:rPr>
                  <a:t>4</a:t>
                </a:r>
              </a:p>
            </p:txBody>
          </p:sp>
        </p:grpSp>
        <p:sp>
          <p:nvSpPr>
            <p:cNvPr id="216" name="TextBox 215">
              <a:extLst>
                <a:ext uri="{FF2B5EF4-FFF2-40B4-BE49-F238E27FC236}">
                  <a16:creationId xmlns:a16="http://schemas.microsoft.com/office/drawing/2014/main" id="{25B860FA-0E5A-52E4-FF31-AA19C31C7F25}"/>
                </a:ext>
              </a:extLst>
            </p:cNvPr>
            <p:cNvSpPr txBox="1"/>
            <p:nvPr/>
          </p:nvSpPr>
          <p:spPr>
            <a:xfrm>
              <a:off x="8049596" y="2122486"/>
              <a:ext cx="3710344" cy="646331"/>
            </a:xfrm>
            <a:prstGeom prst="rect">
              <a:avLst/>
            </a:prstGeom>
            <a:noFill/>
          </p:spPr>
          <p:txBody>
            <a:bodyPr wrap="square" rtlCol="0">
              <a:spAutoFit/>
            </a:bodyPr>
            <a:lstStyle/>
            <a:p>
              <a:pPr>
                <a:lnSpc>
                  <a:spcPct val="90000"/>
                </a:lnSpc>
              </a:pPr>
              <a:r>
                <a:rPr lang="pt-BR" sz="2000" dirty="0"/>
                <a:t>dispositivo envia quadro em </a:t>
              </a:r>
              <a:r>
                <a:rPr lang="pt-BR" sz="2000" dirty="0" err="1"/>
                <a:t>RBs</a:t>
              </a:r>
              <a:r>
                <a:rPr lang="pt-BR" sz="2000" dirty="0"/>
                <a:t> alocados</a:t>
              </a:r>
              <a:endParaRPr lang="en-US" sz="2400" dirty="0"/>
            </a:p>
          </p:txBody>
        </p:sp>
      </p:grpSp>
      <p:grpSp>
        <p:nvGrpSpPr>
          <p:cNvPr id="220" name="Group 219">
            <a:extLst>
              <a:ext uri="{FF2B5EF4-FFF2-40B4-BE49-F238E27FC236}">
                <a16:creationId xmlns:a16="http://schemas.microsoft.com/office/drawing/2014/main" id="{489AA83B-5CDC-3509-0408-2E52AF08A558}"/>
              </a:ext>
            </a:extLst>
          </p:cNvPr>
          <p:cNvGrpSpPr/>
          <p:nvPr/>
        </p:nvGrpSpPr>
        <p:grpSpPr>
          <a:xfrm>
            <a:off x="3085643" y="2776099"/>
            <a:ext cx="340158" cy="461665"/>
            <a:chOff x="8596320" y="2142694"/>
            <a:chExt cx="340158" cy="461665"/>
          </a:xfrm>
        </p:grpSpPr>
        <p:sp>
          <p:nvSpPr>
            <p:cNvPr id="222" name="Oval 221">
              <a:extLst>
                <a:ext uri="{FF2B5EF4-FFF2-40B4-BE49-F238E27FC236}">
                  <a16:creationId xmlns:a16="http://schemas.microsoft.com/office/drawing/2014/main" id="{4E85A504-BA56-3B3B-85F0-889258DB85AD}"/>
                </a:ext>
              </a:extLst>
            </p:cNvPr>
            <p:cNvSpPr/>
            <p:nvPr/>
          </p:nvSpPr>
          <p:spPr>
            <a:xfrm>
              <a:off x="8612372" y="2230217"/>
              <a:ext cx="318977" cy="320522"/>
            </a:xfrm>
            <a:prstGeom prst="ellipse">
              <a:avLst/>
            </a:prstGeom>
            <a:solidFill>
              <a:schemeClr val="bg1"/>
            </a:solidFill>
            <a:ln w="19050">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TextBox 222">
              <a:extLst>
                <a:ext uri="{FF2B5EF4-FFF2-40B4-BE49-F238E27FC236}">
                  <a16:creationId xmlns:a16="http://schemas.microsoft.com/office/drawing/2014/main" id="{C9AEAD75-1FAA-82A1-76C6-3EF8F51F1FB6}"/>
                </a:ext>
              </a:extLst>
            </p:cNvPr>
            <p:cNvSpPr txBox="1"/>
            <p:nvPr/>
          </p:nvSpPr>
          <p:spPr>
            <a:xfrm>
              <a:off x="8596320" y="2142694"/>
              <a:ext cx="340158" cy="461665"/>
            </a:xfrm>
            <a:prstGeom prst="rect">
              <a:avLst/>
            </a:prstGeom>
            <a:noFill/>
          </p:spPr>
          <p:txBody>
            <a:bodyPr wrap="none" rtlCol="0">
              <a:spAutoFit/>
            </a:bodyPr>
            <a:lstStyle/>
            <a:p>
              <a:r>
                <a:rPr lang="en-US" sz="2400" dirty="0">
                  <a:solidFill>
                    <a:srgbClr val="0012A0"/>
                  </a:solidFill>
                </a:rPr>
                <a:t>2</a:t>
              </a:r>
            </a:p>
          </p:txBody>
        </p:sp>
      </p:grpSp>
      <p:grpSp>
        <p:nvGrpSpPr>
          <p:cNvPr id="225" name="Group 224">
            <a:extLst>
              <a:ext uri="{FF2B5EF4-FFF2-40B4-BE49-F238E27FC236}">
                <a16:creationId xmlns:a16="http://schemas.microsoft.com/office/drawing/2014/main" id="{D3624C85-4BD7-1DC8-80AD-E7A402F62676}"/>
              </a:ext>
            </a:extLst>
          </p:cNvPr>
          <p:cNvGrpSpPr/>
          <p:nvPr/>
        </p:nvGrpSpPr>
        <p:grpSpPr>
          <a:xfrm>
            <a:off x="3946627" y="2783711"/>
            <a:ext cx="340158" cy="461665"/>
            <a:chOff x="8596320" y="2142694"/>
            <a:chExt cx="340158" cy="461665"/>
          </a:xfrm>
        </p:grpSpPr>
        <p:sp>
          <p:nvSpPr>
            <p:cNvPr id="227" name="Oval 226">
              <a:extLst>
                <a:ext uri="{FF2B5EF4-FFF2-40B4-BE49-F238E27FC236}">
                  <a16:creationId xmlns:a16="http://schemas.microsoft.com/office/drawing/2014/main" id="{0E8AF218-E047-B337-3397-678193D450FE}"/>
                </a:ext>
              </a:extLst>
            </p:cNvPr>
            <p:cNvSpPr/>
            <p:nvPr/>
          </p:nvSpPr>
          <p:spPr>
            <a:xfrm>
              <a:off x="8612372" y="2230217"/>
              <a:ext cx="318977" cy="320522"/>
            </a:xfrm>
            <a:prstGeom prst="ellipse">
              <a:avLst/>
            </a:prstGeom>
            <a:solidFill>
              <a:schemeClr val="bg1"/>
            </a:solidFill>
            <a:ln w="19050">
              <a:solidFill>
                <a:srgbClr val="0012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TextBox 227">
              <a:extLst>
                <a:ext uri="{FF2B5EF4-FFF2-40B4-BE49-F238E27FC236}">
                  <a16:creationId xmlns:a16="http://schemas.microsoft.com/office/drawing/2014/main" id="{D9580622-38CB-D360-6AE7-34C2DCB81434}"/>
                </a:ext>
              </a:extLst>
            </p:cNvPr>
            <p:cNvSpPr txBox="1"/>
            <p:nvPr/>
          </p:nvSpPr>
          <p:spPr>
            <a:xfrm>
              <a:off x="8596320" y="2142694"/>
              <a:ext cx="340158" cy="461665"/>
            </a:xfrm>
            <a:prstGeom prst="rect">
              <a:avLst/>
            </a:prstGeom>
            <a:noFill/>
          </p:spPr>
          <p:txBody>
            <a:bodyPr wrap="none" rtlCol="0">
              <a:spAutoFit/>
            </a:bodyPr>
            <a:lstStyle/>
            <a:p>
              <a:r>
                <a:rPr lang="en-US" sz="2400" dirty="0">
                  <a:solidFill>
                    <a:srgbClr val="0012A0"/>
                  </a:solidFill>
                </a:rPr>
                <a:t>3</a:t>
              </a:r>
            </a:p>
          </p:txBody>
        </p:sp>
      </p:grpSp>
    </p:spTree>
    <p:extLst>
      <p:ext uri="{BB962C8B-B14F-4D97-AF65-F5344CB8AC3E}">
        <p14:creationId xmlns:p14="http://schemas.microsoft.com/office/powerpoint/2010/main" val="1411600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dissolve">
                                      <p:cBhvr>
                                        <p:cTn id="7" dur="500"/>
                                        <p:tgtEl>
                                          <p:spTgt spid="82"/>
                                        </p:tgtEl>
                                      </p:cBhvr>
                                    </p:animEffect>
                                  </p:childTnLst>
                                </p:cTn>
                              </p:par>
                              <p:par>
                                <p:cTn id="8" presetID="9" presetClass="entr" presetSubtype="0" fill="hold" nodeType="withEffect">
                                  <p:stCondLst>
                                    <p:cond delay="0"/>
                                  </p:stCondLst>
                                  <p:childTnLst>
                                    <p:set>
                                      <p:cBhvr>
                                        <p:cTn id="9" dur="1" fill="hold">
                                          <p:stCondLst>
                                            <p:cond delay="0"/>
                                          </p:stCondLst>
                                        </p:cTn>
                                        <p:tgtEl>
                                          <p:spTgt spid="181"/>
                                        </p:tgtEl>
                                        <p:attrNameLst>
                                          <p:attrName>style.visibility</p:attrName>
                                        </p:attrNameLst>
                                      </p:cBhvr>
                                      <p:to>
                                        <p:strVal val="visible"/>
                                      </p:to>
                                    </p:set>
                                    <p:animEffect transition="in" filter="dissolve">
                                      <p:cBhvr>
                                        <p:cTn id="10" dur="500"/>
                                        <p:tgtEl>
                                          <p:spTgt spid="181"/>
                                        </p:tgtEl>
                                      </p:cBhvr>
                                    </p:animEffect>
                                  </p:childTnLst>
                                </p:cTn>
                              </p:par>
                            </p:childTnLst>
                          </p:cTn>
                        </p:par>
                        <p:par>
                          <p:cTn id="11" fill="hold">
                            <p:stCondLst>
                              <p:cond delay="500"/>
                            </p:stCondLst>
                            <p:childTnLst>
                              <p:par>
                                <p:cTn id="12" presetID="9" presetClass="entr" presetSubtype="0" fill="hold" nodeType="afterEffect">
                                  <p:stCondLst>
                                    <p:cond delay="0"/>
                                  </p:stCondLst>
                                  <p:childTnLst>
                                    <p:set>
                                      <p:cBhvr>
                                        <p:cTn id="13" dur="1" fill="hold">
                                          <p:stCondLst>
                                            <p:cond delay="0"/>
                                          </p:stCondLst>
                                        </p:cTn>
                                        <p:tgtEl>
                                          <p:spTgt spid="136"/>
                                        </p:tgtEl>
                                        <p:attrNameLst>
                                          <p:attrName>style.visibility</p:attrName>
                                        </p:attrNameLst>
                                      </p:cBhvr>
                                      <p:to>
                                        <p:strVal val="visible"/>
                                      </p:to>
                                    </p:set>
                                    <p:animEffect transition="in" filter="dissolve">
                                      <p:cBhvr>
                                        <p:cTn id="14" dur="500"/>
                                        <p:tgtEl>
                                          <p:spTgt spid="136"/>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dissolve">
                                      <p:cBhvr>
                                        <p:cTn id="18" dur="500"/>
                                        <p:tgtEl>
                                          <p:spTgt spid="33"/>
                                        </p:tgtEl>
                                      </p:cBhvr>
                                    </p:animEffect>
                                  </p:childTnLst>
                                </p:cTn>
                              </p:par>
                            </p:childTnLst>
                          </p:cTn>
                        </p:par>
                        <p:par>
                          <p:cTn id="19" fill="hold">
                            <p:stCondLst>
                              <p:cond delay="1500"/>
                            </p:stCondLst>
                            <p:childTnLst>
                              <p:par>
                                <p:cTn id="20" presetID="9" presetClass="entr" presetSubtype="0" fill="hold" nodeType="after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dissolve">
                                      <p:cBhvr>
                                        <p:cTn id="22" dur="500"/>
                                        <p:tgtEl>
                                          <p:spTgt spid="39"/>
                                        </p:tgtEl>
                                      </p:cBhvr>
                                    </p:animEffect>
                                  </p:childTnLst>
                                </p:cTn>
                              </p:par>
                            </p:childTnLst>
                          </p:cTn>
                        </p:par>
                        <p:par>
                          <p:cTn id="23" fill="hold">
                            <p:stCondLst>
                              <p:cond delay="2000"/>
                            </p:stCondLst>
                            <p:childTnLst>
                              <p:par>
                                <p:cTn id="24" presetID="22" presetClass="entr" presetSubtype="1" fill="hold" grpId="1" nodeType="after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wipe(up)">
                                      <p:cBhvr>
                                        <p:cTn id="26" dur="500"/>
                                        <p:tgtEl>
                                          <p:spTgt spid="30"/>
                                        </p:tgtEl>
                                      </p:cBhvr>
                                    </p:animEffect>
                                  </p:childTnLst>
                                </p:cTn>
                              </p:par>
                            </p:childTnLst>
                          </p:cTn>
                        </p:par>
                        <p:par>
                          <p:cTn id="27" fill="hold">
                            <p:stCondLst>
                              <p:cond delay="2500"/>
                            </p:stCondLst>
                            <p:childTnLst>
                              <p:par>
                                <p:cTn id="28" presetID="9" presetClass="entr" presetSubtype="0" fill="hold" nodeType="afterEffect">
                                  <p:stCondLst>
                                    <p:cond delay="0"/>
                                  </p:stCondLst>
                                  <p:childTnLst>
                                    <p:set>
                                      <p:cBhvr>
                                        <p:cTn id="29" dur="1" fill="hold">
                                          <p:stCondLst>
                                            <p:cond delay="0"/>
                                          </p:stCondLst>
                                        </p:cTn>
                                        <p:tgtEl>
                                          <p:spTgt spid="85"/>
                                        </p:tgtEl>
                                        <p:attrNameLst>
                                          <p:attrName>style.visibility</p:attrName>
                                        </p:attrNameLst>
                                      </p:cBhvr>
                                      <p:to>
                                        <p:strVal val="visible"/>
                                      </p:to>
                                    </p:set>
                                    <p:animEffect transition="in" filter="dissolve">
                                      <p:cBhvr>
                                        <p:cTn id="30" dur="500"/>
                                        <p:tgtEl>
                                          <p:spTgt spid="8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xit" presetSubtype="0" fill="hold" nodeType="clickEffect">
                                  <p:stCondLst>
                                    <p:cond delay="0"/>
                                  </p:stCondLst>
                                  <p:childTnLst>
                                    <p:animEffect transition="out" filter="dissolve">
                                      <p:cBhvr>
                                        <p:cTn id="34" dur="500"/>
                                        <p:tgtEl>
                                          <p:spTgt spid="82"/>
                                        </p:tgtEl>
                                      </p:cBhvr>
                                    </p:animEffect>
                                    <p:set>
                                      <p:cBhvr>
                                        <p:cTn id="35" dur="1" fill="hold">
                                          <p:stCondLst>
                                            <p:cond delay="499"/>
                                          </p:stCondLst>
                                        </p:cTn>
                                        <p:tgtEl>
                                          <p:spTgt spid="82"/>
                                        </p:tgtEl>
                                        <p:attrNameLst>
                                          <p:attrName>style.visibility</p:attrName>
                                        </p:attrNameLst>
                                      </p:cBhvr>
                                      <p:to>
                                        <p:strVal val="hidden"/>
                                      </p:to>
                                    </p:set>
                                  </p:childTnLst>
                                </p:cTn>
                              </p:par>
                              <p:par>
                                <p:cTn id="36" presetID="9" presetClass="exit" presetSubtype="0" fill="hold" nodeType="withEffect">
                                  <p:stCondLst>
                                    <p:cond delay="0"/>
                                  </p:stCondLst>
                                  <p:childTnLst>
                                    <p:animEffect transition="out" filter="dissolve">
                                      <p:cBhvr>
                                        <p:cTn id="37" dur="500"/>
                                        <p:tgtEl>
                                          <p:spTgt spid="33"/>
                                        </p:tgtEl>
                                      </p:cBhvr>
                                    </p:animEffect>
                                    <p:set>
                                      <p:cBhvr>
                                        <p:cTn id="38" dur="1" fill="hold">
                                          <p:stCondLst>
                                            <p:cond delay="499"/>
                                          </p:stCondLst>
                                        </p:cTn>
                                        <p:tgtEl>
                                          <p:spTgt spid="33"/>
                                        </p:tgtEl>
                                        <p:attrNameLst>
                                          <p:attrName>style.visibility</p:attrName>
                                        </p:attrNameLst>
                                      </p:cBhvr>
                                      <p:to>
                                        <p:strVal val="hidden"/>
                                      </p:to>
                                    </p:set>
                                  </p:childTnLst>
                                </p:cTn>
                              </p:par>
                              <p:par>
                                <p:cTn id="39" presetID="9" presetClass="exit" presetSubtype="0" fill="hold" nodeType="withEffect">
                                  <p:stCondLst>
                                    <p:cond delay="0"/>
                                  </p:stCondLst>
                                  <p:childTnLst>
                                    <p:animEffect transition="out" filter="dissolve">
                                      <p:cBhvr>
                                        <p:cTn id="40" dur="500"/>
                                        <p:tgtEl>
                                          <p:spTgt spid="39"/>
                                        </p:tgtEl>
                                      </p:cBhvr>
                                    </p:animEffect>
                                    <p:set>
                                      <p:cBhvr>
                                        <p:cTn id="41" dur="1" fill="hold">
                                          <p:stCondLst>
                                            <p:cond delay="499"/>
                                          </p:stCondLst>
                                        </p:cTn>
                                        <p:tgtEl>
                                          <p:spTgt spid="39"/>
                                        </p:tgtEl>
                                        <p:attrNameLst>
                                          <p:attrName>style.visibility</p:attrName>
                                        </p:attrNameLst>
                                      </p:cBhvr>
                                      <p:to>
                                        <p:strVal val="hidden"/>
                                      </p:to>
                                    </p:set>
                                  </p:childTnLst>
                                </p:cTn>
                              </p:par>
                              <p:par>
                                <p:cTn id="42" presetID="9" presetClass="exit" presetSubtype="0" fill="hold" grpId="0" nodeType="withEffect">
                                  <p:stCondLst>
                                    <p:cond delay="0"/>
                                  </p:stCondLst>
                                  <p:childTnLst>
                                    <p:animEffect transition="out" filter="dissolve">
                                      <p:cBhvr>
                                        <p:cTn id="43" dur="500"/>
                                        <p:tgtEl>
                                          <p:spTgt spid="30"/>
                                        </p:tgtEl>
                                      </p:cBhvr>
                                    </p:animEffect>
                                    <p:set>
                                      <p:cBhvr>
                                        <p:cTn id="44" dur="1" fill="hold">
                                          <p:stCondLst>
                                            <p:cond delay="499"/>
                                          </p:stCondLst>
                                        </p:cTn>
                                        <p:tgtEl>
                                          <p:spTgt spid="30"/>
                                        </p:tgtEl>
                                        <p:attrNameLst>
                                          <p:attrName>style.visibility</p:attrName>
                                        </p:attrNameLst>
                                      </p:cBhvr>
                                      <p:to>
                                        <p:strVal val="hidden"/>
                                      </p:to>
                                    </p:set>
                                  </p:childTnLst>
                                </p:cTn>
                              </p:par>
                              <p:par>
                                <p:cTn id="45" presetID="9" presetClass="exit" presetSubtype="0" fill="hold" nodeType="withEffect">
                                  <p:stCondLst>
                                    <p:cond delay="0"/>
                                  </p:stCondLst>
                                  <p:childTnLst>
                                    <p:animEffect transition="out" filter="dissolve">
                                      <p:cBhvr>
                                        <p:cTn id="46" dur="500"/>
                                        <p:tgtEl>
                                          <p:spTgt spid="136"/>
                                        </p:tgtEl>
                                      </p:cBhvr>
                                    </p:animEffect>
                                    <p:set>
                                      <p:cBhvr>
                                        <p:cTn id="47" dur="1" fill="hold">
                                          <p:stCondLst>
                                            <p:cond delay="499"/>
                                          </p:stCondLst>
                                        </p:cTn>
                                        <p:tgtEl>
                                          <p:spTgt spid="136"/>
                                        </p:tgtEl>
                                        <p:attrNameLst>
                                          <p:attrName>style.visibility</p:attrName>
                                        </p:attrNameLst>
                                      </p:cBhvr>
                                      <p:to>
                                        <p:strVal val="hidden"/>
                                      </p:to>
                                    </p:set>
                                  </p:childTnLst>
                                </p:cTn>
                              </p:par>
                              <p:par>
                                <p:cTn id="48" presetID="9" presetClass="entr" presetSubtype="0" fill="hold" nodeType="withEffect">
                                  <p:stCondLst>
                                    <p:cond delay="0"/>
                                  </p:stCondLst>
                                  <p:childTnLst>
                                    <p:set>
                                      <p:cBhvr>
                                        <p:cTn id="49" dur="1" fill="hold">
                                          <p:stCondLst>
                                            <p:cond delay="0"/>
                                          </p:stCondLst>
                                        </p:cTn>
                                        <p:tgtEl>
                                          <p:spTgt spid="220"/>
                                        </p:tgtEl>
                                        <p:attrNameLst>
                                          <p:attrName>style.visibility</p:attrName>
                                        </p:attrNameLst>
                                      </p:cBhvr>
                                      <p:to>
                                        <p:strVal val="visible"/>
                                      </p:to>
                                    </p:set>
                                    <p:animEffect transition="in" filter="dissolve">
                                      <p:cBhvr>
                                        <p:cTn id="50" dur="500"/>
                                        <p:tgtEl>
                                          <p:spTgt spid="220"/>
                                        </p:tgtEl>
                                      </p:cBhvr>
                                    </p:animEffect>
                                  </p:childTnLst>
                                </p:cTn>
                              </p:par>
                              <p:par>
                                <p:cTn id="51" presetID="9" presetClass="entr" presetSubtype="0" fill="hold" nodeType="withEffect">
                                  <p:stCondLst>
                                    <p:cond delay="0"/>
                                  </p:stCondLst>
                                  <p:childTnLst>
                                    <p:set>
                                      <p:cBhvr>
                                        <p:cTn id="52" dur="1" fill="hold">
                                          <p:stCondLst>
                                            <p:cond delay="0"/>
                                          </p:stCondLst>
                                        </p:cTn>
                                        <p:tgtEl>
                                          <p:spTgt spid="204"/>
                                        </p:tgtEl>
                                        <p:attrNameLst>
                                          <p:attrName>style.visibility</p:attrName>
                                        </p:attrNameLst>
                                      </p:cBhvr>
                                      <p:to>
                                        <p:strVal val="visible"/>
                                      </p:to>
                                    </p:set>
                                    <p:animEffect transition="in" filter="dissolve">
                                      <p:cBhvr>
                                        <p:cTn id="53" dur="500"/>
                                        <p:tgtEl>
                                          <p:spTgt spid="204"/>
                                        </p:tgtEl>
                                      </p:cBhvr>
                                    </p:animEffect>
                                  </p:childTnLst>
                                </p:cTn>
                              </p:par>
                              <p:par>
                                <p:cTn id="54" presetID="9" presetClass="entr" presetSubtype="0" fill="hold" nodeType="withEffect">
                                  <p:stCondLst>
                                    <p:cond delay="0"/>
                                  </p:stCondLst>
                                  <p:childTnLst>
                                    <p:set>
                                      <p:cBhvr>
                                        <p:cTn id="55" dur="1" fill="hold">
                                          <p:stCondLst>
                                            <p:cond delay="0"/>
                                          </p:stCondLst>
                                        </p:cTn>
                                        <p:tgtEl>
                                          <p:spTgt spid="159"/>
                                        </p:tgtEl>
                                        <p:attrNameLst>
                                          <p:attrName>style.visibility</p:attrName>
                                        </p:attrNameLst>
                                      </p:cBhvr>
                                      <p:to>
                                        <p:strVal val="visible"/>
                                      </p:to>
                                    </p:set>
                                    <p:animEffect transition="in" filter="dissolve">
                                      <p:cBhvr>
                                        <p:cTn id="56" dur="500"/>
                                        <p:tgtEl>
                                          <p:spTgt spid="159"/>
                                        </p:tgtEl>
                                      </p:cBhvr>
                                    </p:animEffect>
                                  </p:childTnLst>
                                </p:cTn>
                              </p:par>
                            </p:childTnLst>
                          </p:cTn>
                        </p:par>
                        <p:par>
                          <p:cTn id="57" fill="hold">
                            <p:stCondLst>
                              <p:cond delay="500"/>
                            </p:stCondLst>
                            <p:childTnLst>
                              <p:par>
                                <p:cTn id="58" presetID="0" presetClass="path" presetSubtype="0" accel="50000" decel="50000" fill="hold" nodeType="afterEffect">
                                  <p:stCondLst>
                                    <p:cond delay="0"/>
                                  </p:stCondLst>
                                  <p:childTnLst>
                                    <p:animMotion origin="layout" path="M -0.00781 -0.00255 L -0.00639 0.4206 L 0.1612 0.4206 L 0.1612 0.00208 " pathEditMode="relative" rAng="0" ptsTypes="AAAA">
                                      <p:cBhvr>
                                        <p:cTn id="59" dur="2000" fill="hold"/>
                                        <p:tgtEl>
                                          <p:spTgt spid="159"/>
                                        </p:tgtEl>
                                        <p:attrNameLst>
                                          <p:attrName>ppt_x</p:attrName>
                                          <p:attrName>ppt_y</p:attrName>
                                        </p:attrNameLst>
                                      </p:cBhvr>
                                      <p:rCtr x="8451" y="21157"/>
                                    </p:animMotion>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69"/>
                                        </p:tgtEl>
                                        <p:attrNameLst>
                                          <p:attrName>style.visibility</p:attrName>
                                        </p:attrNameLst>
                                      </p:cBhvr>
                                      <p:to>
                                        <p:strVal val="visible"/>
                                      </p:to>
                                    </p:set>
                                    <p:animEffect transition="in" filter="dissolve">
                                      <p:cBhvr>
                                        <p:cTn id="64" dur="500"/>
                                        <p:tgtEl>
                                          <p:spTgt spid="169"/>
                                        </p:tgtEl>
                                      </p:cBhvr>
                                    </p:animEffect>
                                  </p:childTnLst>
                                </p:cTn>
                              </p:par>
                              <p:par>
                                <p:cTn id="65" presetID="9" presetClass="entr" presetSubtype="0" fill="hold" nodeType="withEffect">
                                  <p:stCondLst>
                                    <p:cond delay="0"/>
                                  </p:stCondLst>
                                  <p:childTnLst>
                                    <p:set>
                                      <p:cBhvr>
                                        <p:cTn id="66" dur="1" fill="hold">
                                          <p:stCondLst>
                                            <p:cond delay="0"/>
                                          </p:stCondLst>
                                        </p:cTn>
                                        <p:tgtEl>
                                          <p:spTgt spid="225"/>
                                        </p:tgtEl>
                                        <p:attrNameLst>
                                          <p:attrName>style.visibility</p:attrName>
                                        </p:attrNameLst>
                                      </p:cBhvr>
                                      <p:to>
                                        <p:strVal val="visible"/>
                                      </p:to>
                                    </p:set>
                                    <p:animEffect transition="in" filter="dissolve">
                                      <p:cBhvr>
                                        <p:cTn id="67" dur="500"/>
                                        <p:tgtEl>
                                          <p:spTgt spid="225"/>
                                        </p:tgtEl>
                                      </p:cBhvr>
                                    </p:animEffect>
                                  </p:childTnLst>
                                </p:cTn>
                              </p:par>
                              <p:par>
                                <p:cTn id="68" presetID="9" presetClass="entr" presetSubtype="0" fill="hold" nodeType="withEffect">
                                  <p:stCondLst>
                                    <p:cond delay="0"/>
                                  </p:stCondLst>
                                  <p:childTnLst>
                                    <p:set>
                                      <p:cBhvr>
                                        <p:cTn id="69" dur="1" fill="hold">
                                          <p:stCondLst>
                                            <p:cond delay="0"/>
                                          </p:stCondLst>
                                        </p:cTn>
                                        <p:tgtEl>
                                          <p:spTgt spid="209"/>
                                        </p:tgtEl>
                                        <p:attrNameLst>
                                          <p:attrName>style.visibility</p:attrName>
                                        </p:attrNameLst>
                                      </p:cBhvr>
                                      <p:to>
                                        <p:strVal val="visible"/>
                                      </p:to>
                                    </p:set>
                                    <p:animEffect transition="in" filter="dissolve">
                                      <p:cBhvr>
                                        <p:cTn id="70" dur="500"/>
                                        <p:tgtEl>
                                          <p:spTgt spid="209"/>
                                        </p:tgtEl>
                                      </p:cBhvr>
                                    </p:animEffect>
                                  </p:childTnLst>
                                </p:cTn>
                              </p:par>
                              <p:par>
                                <p:cTn id="71" presetID="9" presetClass="exit" presetSubtype="0" fill="hold" nodeType="withEffect">
                                  <p:stCondLst>
                                    <p:cond delay="0"/>
                                  </p:stCondLst>
                                  <p:childTnLst>
                                    <p:animEffect transition="out" filter="dissolve">
                                      <p:cBhvr>
                                        <p:cTn id="72" dur="500"/>
                                        <p:tgtEl>
                                          <p:spTgt spid="220"/>
                                        </p:tgtEl>
                                      </p:cBhvr>
                                    </p:animEffect>
                                    <p:set>
                                      <p:cBhvr>
                                        <p:cTn id="73" dur="1" fill="hold">
                                          <p:stCondLst>
                                            <p:cond delay="499"/>
                                          </p:stCondLst>
                                        </p:cTn>
                                        <p:tgtEl>
                                          <p:spTgt spid="22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159"/>
                                        </p:tgtEl>
                                      </p:cBhvr>
                                    </p:animEffect>
                                    <p:set>
                                      <p:cBhvr>
                                        <p:cTn id="76" dur="1" fill="hold">
                                          <p:stCondLst>
                                            <p:cond delay="499"/>
                                          </p:stCondLst>
                                        </p:cTn>
                                        <p:tgtEl>
                                          <p:spTgt spid="159"/>
                                        </p:tgtEl>
                                        <p:attrNameLst>
                                          <p:attrName>style.visibility</p:attrName>
                                        </p:attrNameLst>
                                      </p:cBhvr>
                                      <p:to>
                                        <p:strVal val="hidden"/>
                                      </p:to>
                                    </p:set>
                                  </p:childTnLst>
                                </p:cTn>
                              </p:par>
                              <p:par>
                                <p:cTn id="77" presetID="0" presetClass="path" presetSubtype="0" accel="50000" decel="50000" fill="hold" nodeType="withEffect">
                                  <p:stCondLst>
                                    <p:cond delay="0"/>
                                  </p:stCondLst>
                                  <p:childTnLst>
                                    <p:animMotion origin="layout" path="M -4.16667E-7 2.22222E-6 L -0.00182 0.41713 L -0.1668 0.41713 L -0.1668 0.0044 " pathEditMode="relative" rAng="0" ptsTypes="AAAA">
                                      <p:cBhvr>
                                        <p:cTn id="78" dur="3000" fill="hold"/>
                                        <p:tgtEl>
                                          <p:spTgt spid="169"/>
                                        </p:tgtEl>
                                        <p:attrNameLst>
                                          <p:attrName>ppt_x</p:attrName>
                                          <p:attrName>ppt_y</p:attrName>
                                        </p:attrNameLst>
                                      </p:cBhvr>
                                      <p:rCtr x="-8346" y="20856"/>
                                    </p:animMotion>
                                  </p:childTnLst>
                                </p:cTn>
                              </p:par>
                            </p:childTnLst>
                          </p:cTn>
                        </p:par>
                      </p:childTnLst>
                    </p:cTn>
                  </p:par>
                  <p:par>
                    <p:cTn id="79" fill="hold">
                      <p:stCondLst>
                        <p:cond delay="indefinite"/>
                      </p:stCondLst>
                      <p:childTnLst>
                        <p:par>
                          <p:cTn id="80" fill="hold">
                            <p:stCondLst>
                              <p:cond delay="0"/>
                            </p:stCondLst>
                            <p:childTnLst>
                              <p:par>
                                <p:cTn id="81" presetID="9" presetClass="exit" presetSubtype="0" fill="hold" nodeType="clickEffect">
                                  <p:stCondLst>
                                    <p:cond delay="0"/>
                                  </p:stCondLst>
                                  <p:childTnLst>
                                    <p:animEffect transition="out" filter="dissolve">
                                      <p:cBhvr>
                                        <p:cTn id="82" dur="500"/>
                                        <p:tgtEl>
                                          <p:spTgt spid="169"/>
                                        </p:tgtEl>
                                      </p:cBhvr>
                                    </p:animEffect>
                                    <p:set>
                                      <p:cBhvr>
                                        <p:cTn id="83" dur="1" fill="hold">
                                          <p:stCondLst>
                                            <p:cond delay="499"/>
                                          </p:stCondLst>
                                        </p:cTn>
                                        <p:tgtEl>
                                          <p:spTgt spid="169"/>
                                        </p:tgtEl>
                                        <p:attrNameLst>
                                          <p:attrName>style.visibility</p:attrName>
                                        </p:attrNameLst>
                                      </p:cBhvr>
                                      <p:to>
                                        <p:strVal val="hidden"/>
                                      </p:to>
                                    </p:set>
                                  </p:childTnLst>
                                </p:cTn>
                              </p:par>
                              <p:par>
                                <p:cTn id="84" presetID="9" presetClass="exit" presetSubtype="0" fill="hold" nodeType="withEffect">
                                  <p:stCondLst>
                                    <p:cond delay="0"/>
                                  </p:stCondLst>
                                  <p:childTnLst>
                                    <p:animEffect transition="out" filter="dissolve">
                                      <p:cBhvr>
                                        <p:cTn id="85" dur="500"/>
                                        <p:tgtEl>
                                          <p:spTgt spid="225"/>
                                        </p:tgtEl>
                                      </p:cBhvr>
                                    </p:animEffect>
                                    <p:set>
                                      <p:cBhvr>
                                        <p:cTn id="86" dur="1" fill="hold">
                                          <p:stCondLst>
                                            <p:cond delay="499"/>
                                          </p:stCondLst>
                                        </p:cTn>
                                        <p:tgtEl>
                                          <p:spTgt spid="225"/>
                                        </p:tgtEl>
                                        <p:attrNameLst>
                                          <p:attrName>style.visibility</p:attrName>
                                        </p:attrNameLst>
                                      </p:cBhvr>
                                      <p:to>
                                        <p:strVal val="hidden"/>
                                      </p:to>
                                    </p:set>
                                  </p:childTnLst>
                                </p:cTn>
                              </p:par>
                              <p:par>
                                <p:cTn id="87" presetID="9" presetClass="entr" presetSubtype="0" fill="hold" nodeType="withEffect">
                                  <p:stCondLst>
                                    <p:cond delay="0"/>
                                  </p:stCondLst>
                                  <p:childTnLst>
                                    <p:set>
                                      <p:cBhvr>
                                        <p:cTn id="88" dur="1" fill="hold">
                                          <p:stCondLst>
                                            <p:cond delay="0"/>
                                          </p:stCondLst>
                                        </p:cTn>
                                        <p:tgtEl>
                                          <p:spTgt spid="144"/>
                                        </p:tgtEl>
                                        <p:attrNameLst>
                                          <p:attrName>style.visibility</p:attrName>
                                        </p:attrNameLst>
                                      </p:cBhvr>
                                      <p:to>
                                        <p:strVal val="visible"/>
                                      </p:to>
                                    </p:set>
                                    <p:animEffect transition="in" filter="dissolve">
                                      <p:cBhvr>
                                        <p:cTn id="89" dur="500"/>
                                        <p:tgtEl>
                                          <p:spTgt spid="144"/>
                                        </p:tgtEl>
                                      </p:cBhvr>
                                    </p:animEffect>
                                  </p:childTnLst>
                                </p:cTn>
                              </p:par>
                              <p:par>
                                <p:cTn id="90" presetID="9" presetClass="entr" presetSubtype="0" fill="hold" nodeType="withEffect">
                                  <p:stCondLst>
                                    <p:cond delay="0"/>
                                  </p:stCondLst>
                                  <p:childTnLst>
                                    <p:set>
                                      <p:cBhvr>
                                        <p:cTn id="91" dur="1" fill="hold">
                                          <p:stCondLst>
                                            <p:cond delay="0"/>
                                          </p:stCondLst>
                                        </p:cTn>
                                        <p:tgtEl>
                                          <p:spTgt spid="214"/>
                                        </p:tgtEl>
                                        <p:attrNameLst>
                                          <p:attrName>style.visibility</p:attrName>
                                        </p:attrNameLst>
                                      </p:cBhvr>
                                      <p:to>
                                        <p:strVal val="visible"/>
                                      </p:to>
                                    </p:set>
                                    <p:animEffect transition="in" filter="dissolve">
                                      <p:cBhvr>
                                        <p:cTn id="92" dur="500"/>
                                        <p:tgtEl>
                                          <p:spTgt spid="214"/>
                                        </p:tgtEl>
                                      </p:cBhvr>
                                    </p:animEffect>
                                  </p:childTnLst>
                                </p:cTn>
                              </p:par>
                            </p:childTnLst>
                          </p:cTn>
                        </p:par>
                        <p:par>
                          <p:cTn id="93" fill="hold">
                            <p:stCondLst>
                              <p:cond delay="500"/>
                            </p:stCondLst>
                            <p:childTnLst>
                              <p:par>
                                <p:cTn id="94" presetID="0" presetClass="path" presetSubtype="0" accel="50000" decel="50000" fill="hold" nodeType="afterEffect">
                                  <p:stCondLst>
                                    <p:cond delay="0"/>
                                  </p:stCondLst>
                                  <p:childTnLst>
                                    <p:animMotion origin="layout" path="M -2.70833E-6 3.7037E-6 L -2.70833E-6 0.18703 L 0.34545 0.18703 L 0.34545 0.00926 " pathEditMode="relative" rAng="0" ptsTypes="AAAA">
                                      <p:cBhvr>
                                        <p:cTn id="95" dur="3000" fill="hold"/>
                                        <p:tgtEl>
                                          <p:spTgt spid="85"/>
                                        </p:tgtEl>
                                        <p:attrNameLst>
                                          <p:attrName>ppt_x</p:attrName>
                                          <p:attrName>ppt_y</p:attrName>
                                        </p:attrNameLst>
                                      </p:cBhvr>
                                      <p:rCtr x="17266" y="9352"/>
                                    </p:animMotion>
                                  </p:childTnLst>
                                </p:cTn>
                              </p:par>
                              <p:par>
                                <p:cTn id="96" presetID="9" presetClass="exit" presetSubtype="0" fill="hold" nodeType="withEffect">
                                  <p:stCondLst>
                                    <p:cond delay="0"/>
                                  </p:stCondLst>
                                  <p:childTnLst>
                                    <p:animEffect transition="out" filter="dissolve">
                                      <p:cBhvr>
                                        <p:cTn id="97" dur="500"/>
                                        <p:tgtEl>
                                          <p:spTgt spid="144"/>
                                        </p:tgtEl>
                                      </p:cBhvr>
                                    </p:animEffect>
                                    <p:set>
                                      <p:cBhvr>
                                        <p:cTn id="98" dur="1" fill="hold">
                                          <p:stCondLst>
                                            <p:cond delay="499"/>
                                          </p:stCondLst>
                                        </p:cTn>
                                        <p:tgtEl>
                                          <p:spTgt spid="14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0" grpId="1"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 name="Hexagon 477">
            <a:extLst>
              <a:ext uri="{FF2B5EF4-FFF2-40B4-BE49-F238E27FC236}">
                <a16:creationId xmlns:a16="http://schemas.microsoft.com/office/drawing/2014/main" id="{5ACF2064-3705-DEAD-07DA-8BC7A9ED4257}"/>
              </a:ext>
            </a:extLst>
          </p:cNvPr>
          <p:cNvSpPr/>
          <p:nvPr/>
        </p:nvSpPr>
        <p:spPr>
          <a:xfrm>
            <a:off x="5072836" y="3824035"/>
            <a:ext cx="2199008" cy="1585753"/>
          </a:xfrm>
          <a:prstGeom prst="hexagon">
            <a:avLst/>
          </a:prstGeom>
          <a:solidFill>
            <a:srgbClr val="9AE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0" name="TextBox 479">
            <a:extLst>
              <a:ext uri="{FF2B5EF4-FFF2-40B4-BE49-F238E27FC236}">
                <a16:creationId xmlns:a16="http://schemas.microsoft.com/office/drawing/2014/main" id="{CE7DD5B7-E5DF-10BC-C6EA-A9A9105E4F9C}"/>
              </a:ext>
            </a:extLst>
          </p:cNvPr>
          <p:cNvSpPr txBox="1"/>
          <p:nvPr/>
        </p:nvSpPr>
        <p:spPr>
          <a:xfrm>
            <a:off x="5450020" y="4838863"/>
            <a:ext cx="1123193" cy="441339"/>
          </a:xfrm>
          <a:prstGeom prst="rect">
            <a:avLst/>
          </a:prstGeom>
          <a:noFill/>
        </p:spPr>
        <p:txBody>
          <a:bodyPr wrap="none" rtlCol="0">
            <a:spAutoFit/>
          </a:bodyPr>
          <a:lstStyle/>
          <a:p>
            <a:pPr algn="r">
              <a:lnSpc>
                <a:spcPct val="80000"/>
              </a:lnSpc>
            </a:pPr>
            <a:r>
              <a:rPr lang="en-US" sz="1400" dirty="0" err="1">
                <a:solidFill>
                  <a:prstClr val="black"/>
                </a:solidFill>
              </a:rPr>
              <a:t>Estação</a:t>
            </a:r>
            <a:r>
              <a:rPr lang="en-US" sz="1400" dirty="0">
                <a:solidFill>
                  <a:prstClr val="black"/>
                </a:solidFill>
              </a:rPr>
              <a:t> base</a:t>
            </a:r>
            <a:br>
              <a:rPr lang="en-US" sz="1400" dirty="0">
                <a:solidFill>
                  <a:prstClr val="black"/>
                </a:solidFill>
              </a:rPr>
            </a:br>
            <a:r>
              <a:rPr lang="en-US" sz="1400" b="1" dirty="0">
                <a:solidFill>
                  <a:prstClr val="black"/>
                </a:solidFill>
                <a:latin typeface="Calibri"/>
              </a:rPr>
              <a:t>(gNode-B)  </a:t>
            </a:r>
            <a:endParaRPr lang="en-US" sz="1100" b="1" dirty="0">
              <a:solidFill>
                <a:prstClr val="black"/>
              </a:solidFill>
              <a:latin typeface="Calibri"/>
            </a:endParaRPr>
          </a:p>
        </p:txBody>
      </p:sp>
      <p:sp>
        <p:nvSpPr>
          <p:cNvPr id="770" name="Espace réservé du contenu 2">
            <a:extLst>
              <a:ext uri="{FF2B5EF4-FFF2-40B4-BE49-F238E27FC236}">
                <a16:creationId xmlns:a16="http://schemas.microsoft.com/office/drawing/2014/main" id="{557A6022-5A89-C331-0BCC-D2975B9EB688}"/>
              </a:ext>
            </a:extLst>
          </p:cNvPr>
          <p:cNvSpPr>
            <a:spLocks noGrp="1"/>
          </p:cNvSpPr>
          <p:nvPr>
            <p:ph idx="1"/>
          </p:nvPr>
        </p:nvSpPr>
        <p:spPr>
          <a:xfrm>
            <a:off x="616470" y="1243970"/>
            <a:ext cx="10515600" cy="753168"/>
          </a:xfrm>
        </p:spPr>
        <p:txBody>
          <a:bodyPr>
            <a:normAutofit fontScale="92500"/>
          </a:bodyPr>
          <a:lstStyle/>
          <a:p>
            <a:pPr marL="130175" indent="0">
              <a:buNone/>
            </a:pPr>
            <a:r>
              <a:rPr lang="pt-BR" dirty="0">
                <a:solidFill>
                  <a:srgbClr val="404040"/>
                </a:solidFill>
                <a:latin typeface="Lato" panose="020F0502020204030203" pitchFamily="34" charset="0"/>
              </a:rPr>
              <a:t>RAN: transfere datagramas entre o núcleo móvel e os dispositivos</a:t>
            </a:r>
            <a:endParaRPr lang="en-US" dirty="0"/>
          </a:p>
        </p:txBody>
      </p:sp>
      <p:sp>
        <p:nvSpPr>
          <p:cNvPr id="2" name="Title 2">
            <a:extLst>
              <a:ext uri="{FF2B5EF4-FFF2-40B4-BE49-F238E27FC236}">
                <a16:creationId xmlns:a16="http://schemas.microsoft.com/office/drawing/2014/main" id="{3D11F8E9-E5A8-EF94-AD12-36E20A82948A}"/>
              </a:ext>
            </a:extLst>
          </p:cNvPr>
          <p:cNvSpPr>
            <a:spLocks noGrp="1"/>
          </p:cNvSpPr>
          <p:nvPr>
            <p:ph type="title"/>
          </p:nvPr>
        </p:nvSpPr>
        <p:spPr>
          <a:xfrm>
            <a:off x="787400" y="235921"/>
            <a:ext cx="10515600" cy="894622"/>
          </a:xfrm>
        </p:spPr>
        <p:txBody>
          <a:bodyPr>
            <a:normAutofit fontScale="90000"/>
          </a:bodyPr>
          <a:lstStyle/>
          <a:p>
            <a:r>
              <a:rPr lang="pt-BR" dirty="0"/>
              <a:t>Pipeline de processamento de pacotes da RAN: contexto</a:t>
            </a:r>
            <a:endParaRPr lang="en-US" dirty="0"/>
          </a:p>
        </p:txBody>
      </p:sp>
      <p:sp>
        <p:nvSpPr>
          <p:cNvPr id="14" name="Freeform 13">
            <a:extLst>
              <a:ext uri="{FF2B5EF4-FFF2-40B4-BE49-F238E27FC236}">
                <a16:creationId xmlns:a16="http://schemas.microsoft.com/office/drawing/2014/main" id="{6D782621-8005-FC8B-3705-03F3251DE11A}"/>
              </a:ext>
            </a:extLst>
          </p:cNvPr>
          <p:cNvSpPr/>
          <p:nvPr/>
        </p:nvSpPr>
        <p:spPr>
          <a:xfrm>
            <a:off x="1596230" y="4519488"/>
            <a:ext cx="2663439" cy="792993"/>
          </a:xfrm>
          <a:custGeom>
            <a:avLst/>
            <a:gdLst>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09574 w 1466206"/>
              <a:gd name="connsiteY0" fmla="*/ 41300 h 846656"/>
              <a:gd name="connsiteX1" fmla="*/ 55068 w 1466206"/>
              <a:gd name="connsiteY1" fmla="*/ 92926 h 846656"/>
              <a:gd name="connsiteX2" fmla="*/ 0 w 1466206"/>
              <a:gd name="connsiteY2" fmla="*/ 344169 h 846656"/>
              <a:gd name="connsiteX3" fmla="*/ 37859 w 1466206"/>
              <a:gd name="connsiteY3" fmla="*/ 726197 h 846656"/>
              <a:gd name="connsiteX4" fmla="*/ 320087 w 1466206"/>
              <a:gd name="connsiteY4" fmla="*/ 846656 h 846656"/>
              <a:gd name="connsiteX5" fmla="*/ 949936 w 1466206"/>
              <a:gd name="connsiteY5" fmla="*/ 777822 h 846656"/>
              <a:gd name="connsiteX6" fmla="*/ 1466206 w 1466206"/>
              <a:gd name="connsiteY6" fmla="*/ 757172 h 846656"/>
              <a:gd name="connsiteX7" fmla="*/ 1466206 w 1466206"/>
              <a:gd name="connsiteY7" fmla="*/ 357936 h 846656"/>
              <a:gd name="connsiteX8" fmla="*/ 1287232 w 1466206"/>
              <a:gd name="connsiteY8" fmla="*/ 0 h 846656"/>
              <a:gd name="connsiteX9" fmla="*/ 719336 w 1466206"/>
              <a:gd name="connsiteY9" fmla="*/ 55067 h 846656"/>
              <a:gd name="connsiteX10" fmla="*/ 409574 w 1466206"/>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472780"/>
              <a:gd name="connsiteY0" fmla="*/ 41300 h 846656"/>
              <a:gd name="connsiteX1" fmla="*/ 61642 w 1472780"/>
              <a:gd name="connsiteY1" fmla="*/ 92926 h 846656"/>
              <a:gd name="connsiteX2" fmla="*/ 6574 w 1472780"/>
              <a:gd name="connsiteY2" fmla="*/ 344169 h 846656"/>
              <a:gd name="connsiteX3" fmla="*/ 44433 w 1472780"/>
              <a:gd name="connsiteY3" fmla="*/ 726197 h 846656"/>
              <a:gd name="connsiteX4" fmla="*/ 326661 w 1472780"/>
              <a:gd name="connsiteY4" fmla="*/ 846656 h 846656"/>
              <a:gd name="connsiteX5" fmla="*/ 956510 w 1472780"/>
              <a:gd name="connsiteY5" fmla="*/ 777822 h 846656"/>
              <a:gd name="connsiteX6" fmla="*/ 1472780 w 1472780"/>
              <a:gd name="connsiteY6" fmla="*/ 757172 h 846656"/>
              <a:gd name="connsiteX7" fmla="*/ 1472780 w 1472780"/>
              <a:gd name="connsiteY7" fmla="*/ 357936 h 846656"/>
              <a:gd name="connsiteX8" fmla="*/ 1293806 w 1472780"/>
              <a:gd name="connsiteY8" fmla="*/ 0 h 846656"/>
              <a:gd name="connsiteX9" fmla="*/ 725910 w 1472780"/>
              <a:gd name="connsiteY9" fmla="*/ 55067 h 846656"/>
              <a:gd name="connsiteX10" fmla="*/ 416148 w 1472780"/>
              <a:gd name="connsiteY10" fmla="*/ 41300 h 846656"/>
              <a:gd name="connsiteX0" fmla="*/ 416148 w 1518548"/>
              <a:gd name="connsiteY0" fmla="*/ 41300 h 846656"/>
              <a:gd name="connsiteX1" fmla="*/ 61642 w 1518548"/>
              <a:gd name="connsiteY1" fmla="*/ 92926 h 846656"/>
              <a:gd name="connsiteX2" fmla="*/ 6574 w 1518548"/>
              <a:gd name="connsiteY2" fmla="*/ 344169 h 846656"/>
              <a:gd name="connsiteX3" fmla="*/ 44433 w 1518548"/>
              <a:gd name="connsiteY3" fmla="*/ 726197 h 846656"/>
              <a:gd name="connsiteX4" fmla="*/ 326661 w 1518548"/>
              <a:gd name="connsiteY4" fmla="*/ 846656 h 846656"/>
              <a:gd name="connsiteX5" fmla="*/ 956510 w 1518548"/>
              <a:gd name="connsiteY5" fmla="*/ 777822 h 846656"/>
              <a:gd name="connsiteX6" fmla="*/ 1472780 w 1518548"/>
              <a:gd name="connsiteY6" fmla="*/ 757172 h 846656"/>
              <a:gd name="connsiteX7" fmla="*/ 1472780 w 1518548"/>
              <a:gd name="connsiteY7" fmla="*/ 357936 h 846656"/>
              <a:gd name="connsiteX8" fmla="*/ 1293806 w 1518548"/>
              <a:gd name="connsiteY8" fmla="*/ 0 h 846656"/>
              <a:gd name="connsiteX9" fmla="*/ 725910 w 1518548"/>
              <a:gd name="connsiteY9" fmla="*/ 55067 h 846656"/>
              <a:gd name="connsiteX10" fmla="*/ 416148 w 1518548"/>
              <a:gd name="connsiteY10" fmla="*/ 41300 h 846656"/>
              <a:gd name="connsiteX0" fmla="*/ 416148 w 1518548"/>
              <a:gd name="connsiteY0" fmla="*/ 84063 h 889419"/>
              <a:gd name="connsiteX1" fmla="*/ 61642 w 1518548"/>
              <a:gd name="connsiteY1" fmla="*/ 135689 h 889419"/>
              <a:gd name="connsiteX2" fmla="*/ 6574 w 1518548"/>
              <a:gd name="connsiteY2" fmla="*/ 386932 h 889419"/>
              <a:gd name="connsiteX3" fmla="*/ 44433 w 1518548"/>
              <a:gd name="connsiteY3" fmla="*/ 768960 h 889419"/>
              <a:gd name="connsiteX4" fmla="*/ 326661 w 1518548"/>
              <a:gd name="connsiteY4" fmla="*/ 889419 h 889419"/>
              <a:gd name="connsiteX5" fmla="*/ 956510 w 1518548"/>
              <a:gd name="connsiteY5" fmla="*/ 820585 h 889419"/>
              <a:gd name="connsiteX6" fmla="*/ 1472780 w 1518548"/>
              <a:gd name="connsiteY6" fmla="*/ 799935 h 889419"/>
              <a:gd name="connsiteX7" fmla="*/ 1472780 w 1518548"/>
              <a:gd name="connsiteY7" fmla="*/ 400699 h 889419"/>
              <a:gd name="connsiteX8" fmla="*/ 1293806 w 1518548"/>
              <a:gd name="connsiteY8" fmla="*/ 42763 h 889419"/>
              <a:gd name="connsiteX9" fmla="*/ 725910 w 1518548"/>
              <a:gd name="connsiteY9" fmla="*/ 97830 h 889419"/>
              <a:gd name="connsiteX10" fmla="*/ 416148 w 1518548"/>
              <a:gd name="connsiteY10" fmla="*/ 84063 h 889419"/>
              <a:gd name="connsiteX0" fmla="*/ 416148 w 1518548"/>
              <a:gd name="connsiteY0" fmla="*/ 52053 h 857409"/>
              <a:gd name="connsiteX1" fmla="*/ 61642 w 1518548"/>
              <a:gd name="connsiteY1" fmla="*/ 103679 h 857409"/>
              <a:gd name="connsiteX2" fmla="*/ 6574 w 1518548"/>
              <a:gd name="connsiteY2" fmla="*/ 354922 h 857409"/>
              <a:gd name="connsiteX3" fmla="*/ 44433 w 1518548"/>
              <a:gd name="connsiteY3" fmla="*/ 736950 h 857409"/>
              <a:gd name="connsiteX4" fmla="*/ 326661 w 1518548"/>
              <a:gd name="connsiteY4" fmla="*/ 857409 h 857409"/>
              <a:gd name="connsiteX5" fmla="*/ 956510 w 1518548"/>
              <a:gd name="connsiteY5" fmla="*/ 788575 h 857409"/>
              <a:gd name="connsiteX6" fmla="*/ 1472780 w 1518548"/>
              <a:gd name="connsiteY6" fmla="*/ 767925 h 857409"/>
              <a:gd name="connsiteX7" fmla="*/ 1472780 w 1518548"/>
              <a:gd name="connsiteY7" fmla="*/ 368689 h 857409"/>
              <a:gd name="connsiteX8" fmla="*/ 1293806 w 1518548"/>
              <a:gd name="connsiteY8" fmla="*/ 10753 h 857409"/>
              <a:gd name="connsiteX9" fmla="*/ 928976 w 1518548"/>
              <a:gd name="connsiteY9" fmla="*/ 89911 h 857409"/>
              <a:gd name="connsiteX10" fmla="*/ 416148 w 1518548"/>
              <a:gd name="connsiteY10" fmla="*/ 52053 h 857409"/>
              <a:gd name="connsiteX0" fmla="*/ 430374 w 1519007"/>
              <a:gd name="connsiteY0" fmla="*/ 231021 h 857409"/>
              <a:gd name="connsiteX1" fmla="*/ 62101 w 1519007"/>
              <a:gd name="connsiteY1" fmla="*/ 103679 h 857409"/>
              <a:gd name="connsiteX2" fmla="*/ 7033 w 1519007"/>
              <a:gd name="connsiteY2" fmla="*/ 354922 h 857409"/>
              <a:gd name="connsiteX3" fmla="*/ 44892 w 1519007"/>
              <a:gd name="connsiteY3" fmla="*/ 736950 h 857409"/>
              <a:gd name="connsiteX4" fmla="*/ 327120 w 1519007"/>
              <a:gd name="connsiteY4" fmla="*/ 857409 h 857409"/>
              <a:gd name="connsiteX5" fmla="*/ 956969 w 1519007"/>
              <a:gd name="connsiteY5" fmla="*/ 788575 h 857409"/>
              <a:gd name="connsiteX6" fmla="*/ 1473239 w 1519007"/>
              <a:gd name="connsiteY6" fmla="*/ 767925 h 857409"/>
              <a:gd name="connsiteX7" fmla="*/ 1473239 w 1519007"/>
              <a:gd name="connsiteY7" fmla="*/ 368689 h 857409"/>
              <a:gd name="connsiteX8" fmla="*/ 1294265 w 1519007"/>
              <a:gd name="connsiteY8" fmla="*/ 10753 h 857409"/>
              <a:gd name="connsiteX9" fmla="*/ 929435 w 1519007"/>
              <a:gd name="connsiteY9" fmla="*/ 89911 h 857409"/>
              <a:gd name="connsiteX10" fmla="*/ 430374 w 1519007"/>
              <a:gd name="connsiteY10" fmla="*/ 231021 h 857409"/>
              <a:gd name="connsiteX0" fmla="*/ 457084 w 1545717"/>
              <a:gd name="connsiteY0" fmla="*/ 231021 h 857409"/>
              <a:gd name="connsiteX1" fmla="*/ 88811 w 1545717"/>
              <a:gd name="connsiteY1" fmla="*/ 103679 h 857409"/>
              <a:gd name="connsiteX2" fmla="*/ 33743 w 1545717"/>
              <a:gd name="connsiteY2" fmla="*/ 354922 h 857409"/>
              <a:gd name="connsiteX3" fmla="*/ 71602 w 1545717"/>
              <a:gd name="connsiteY3" fmla="*/ 736950 h 857409"/>
              <a:gd name="connsiteX4" fmla="*/ 353830 w 1545717"/>
              <a:gd name="connsiteY4" fmla="*/ 857409 h 857409"/>
              <a:gd name="connsiteX5" fmla="*/ 983679 w 1545717"/>
              <a:gd name="connsiteY5" fmla="*/ 788575 h 857409"/>
              <a:gd name="connsiteX6" fmla="*/ 1499949 w 1545717"/>
              <a:gd name="connsiteY6" fmla="*/ 767925 h 857409"/>
              <a:gd name="connsiteX7" fmla="*/ 1499949 w 1545717"/>
              <a:gd name="connsiteY7" fmla="*/ 368689 h 857409"/>
              <a:gd name="connsiteX8" fmla="*/ 1320975 w 1545717"/>
              <a:gd name="connsiteY8" fmla="*/ 10753 h 857409"/>
              <a:gd name="connsiteX9" fmla="*/ 956145 w 1545717"/>
              <a:gd name="connsiteY9" fmla="*/ 89911 h 857409"/>
              <a:gd name="connsiteX10" fmla="*/ 457084 w 1545717"/>
              <a:gd name="connsiteY10" fmla="*/ 231021 h 857409"/>
              <a:gd name="connsiteX0" fmla="*/ 563227 w 1524513"/>
              <a:gd name="connsiteY0" fmla="*/ 182837 h 857409"/>
              <a:gd name="connsiteX1" fmla="*/ 67607 w 1524513"/>
              <a:gd name="connsiteY1" fmla="*/ 103679 h 857409"/>
              <a:gd name="connsiteX2" fmla="*/ 12539 w 1524513"/>
              <a:gd name="connsiteY2" fmla="*/ 354922 h 857409"/>
              <a:gd name="connsiteX3" fmla="*/ 50398 w 1524513"/>
              <a:gd name="connsiteY3" fmla="*/ 736950 h 857409"/>
              <a:gd name="connsiteX4" fmla="*/ 332626 w 1524513"/>
              <a:gd name="connsiteY4" fmla="*/ 857409 h 857409"/>
              <a:gd name="connsiteX5" fmla="*/ 962475 w 1524513"/>
              <a:gd name="connsiteY5" fmla="*/ 788575 h 857409"/>
              <a:gd name="connsiteX6" fmla="*/ 1478745 w 1524513"/>
              <a:gd name="connsiteY6" fmla="*/ 767925 h 857409"/>
              <a:gd name="connsiteX7" fmla="*/ 1478745 w 1524513"/>
              <a:gd name="connsiteY7" fmla="*/ 368689 h 857409"/>
              <a:gd name="connsiteX8" fmla="*/ 1299771 w 1524513"/>
              <a:gd name="connsiteY8" fmla="*/ 10753 h 857409"/>
              <a:gd name="connsiteX9" fmla="*/ 934941 w 1524513"/>
              <a:gd name="connsiteY9" fmla="*/ 89911 h 857409"/>
              <a:gd name="connsiteX10" fmla="*/ 563227 w 1524513"/>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182837 h 857409"/>
              <a:gd name="connsiteX1" fmla="*/ 67607 w 1539800"/>
              <a:gd name="connsiteY1" fmla="*/ 103679 h 857409"/>
              <a:gd name="connsiteX2" fmla="*/ 12539 w 1539800"/>
              <a:gd name="connsiteY2" fmla="*/ 354922 h 857409"/>
              <a:gd name="connsiteX3" fmla="*/ 50398 w 1539800"/>
              <a:gd name="connsiteY3" fmla="*/ 736950 h 857409"/>
              <a:gd name="connsiteX4" fmla="*/ 332626 w 1539800"/>
              <a:gd name="connsiteY4" fmla="*/ 857409 h 857409"/>
              <a:gd name="connsiteX5" fmla="*/ 752525 w 1539800"/>
              <a:gd name="connsiteY5" fmla="*/ 726625 h 857409"/>
              <a:gd name="connsiteX6" fmla="*/ 1478745 w 1539800"/>
              <a:gd name="connsiteY6" fmla="*/ 767925 h 857409"/>
              <a:gd name="connsiteX7" fmla="*/ 1478745 w 1539800"/>
              <a:gd name="connsiteY7" fmla="*/ 368689 h 857409"/>
              <a:gd name="connsiteX8" fmla="*/ 1299771 w 1539800"/>
              <a:gd name="connsiteY8" fmla="*/ 10753 h 857409"/>
              <a:gd name="connsiteX9" fmla="*/ 934941 w 1539800"/>
              <a:gd name="connsiteY9" fmla="*/ 89911 h 857409"/>
              <a:gd name="connsiteX10" fmla="*/ 563227 w 1539800"/>
              <a:gd name="connsiteY10" fmla="*/ 182837 h 857409"/>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63227 w 1539800"/>
              <a:gd name="connsiteY0" fmla="*/ 95020 h 769592"/>
              <a:gd name="connsiteX1" fmla="*/ 67607 w 1539800"/>
              <a:gd name="connsiteY1" fmla="*/ 15862 h 769592"/>
              <a:gd name="connsiteX2" fmla="*/ 12539 w 1539800"/>
              <a:gd name="connsiteY2" fmla="*/ 267105 h 769592"/>
              <a:gd name="connsiteX3" fmla="*/ 50398 w 1539800"/>
              <a:gd name="connsiteY3" fmla="*/ 649133 h 769592"/>
              <a:gd name="connsiteX4" fmla="*/ 332626 w 1539800"/>
              <a:gd name="connsiteY4" fmla="*/ 769592 h 769592"/>
              <a:gd name="connsiteX5" fmla="*/ 752525 w 1539800"/>
              <a:gd name="connsiteY5" fmla="*/ 638808 h 769592"/>
              <a:gd name="connsiteX6" fmla="*/ 1478745 w 1539800"/>
              <a:gd name="connsiteY6" fmla="*/ 680108 h 769592"/>
              <a:gd name="connsiteX7" fmla="*/ 1478745 w 1539800"/>
              <a:gd name="connsiteY7" fmla="*/ 280872 h 769592"/>
              <a:gd name="connsiteX8" fmla="*/ 1299771 w 1539800"/>
              <a:gd name="connsiteY8" fmla="*/ 50279 h 769592"/>
              <a:gd name="connsiteX9" fmla="*/ 934941 w 1539800"/>
              <a:gd name="connsiteY9" fmla="*/ 2094 h 769592"/>
              <a:gd name="connsiteX10" fmla="*/ 563227 w 1539800"/>
              <a:gd name="connsiteY10" fmla="*/ 95020 h 769592"/>
              <a:gd name="connsiteX0" fmla="*/ 580156 w 1556729"/>
              <a:gd name="connsiteY0" fmla="*/ 95020 h 769592"/>
              <a:gd name="connsiteX1" fmla="*/ 349414 w 1556729"/>
              <a:gd name="connsiteY1" fmla="*/ 232475 h 769592"/>
              <a:gd name="connsiteX2" fmla="*/ 29468 w 1556729"/>
              <a:gd name="connsiteY2" fmla="*/ 267105 h 769592"/>
              <a:gd name="connsiteX3" fmla="*/ 67327 w 1556729"/>
              <a:gd name="connsiteY3" fmla="*/ 649133 h 769592"/>
              <a:gd name="connsiteX4" fmla="*/ 349555 w 1556729"/>
              <a:gd name="connsiteY4" fmla="*/ 769592 h 769592"/>
              <a:gd name="connsiteX5" fmla="*/ 769454 w 1556729"/>
              <a:gd name="connsiteY5" fmla="*/ 638808 h 769592"/>
              <a:gd name="connsiteX6" fmla="*/ 1495674 w 1556729"/>
              <a:gd name="connsiteY6" fmla="*/ 680108 h 769592"/>
              <a:gd name="connsiteX7" fmla="*/ 1495674 w 1556729"/>
              <a:gd name="connsiteY7" fmla="*/ 280872 h 769592"/>
              <a:gd name="connsiteX8" fmla="*/ 1316700 w 1556729"/>
              <a:gd name="connsiteY8" fmla="*/ 50279 h 769592"/>
              <a:gd name="connsiteX9" fmla="*/ 951870 w 1556729"/>
              <a:gd name="connsiteY9" fmla="*/ 2094 h 769592"/>
              <a:gd name="connsiteX10" fmla="*/ 580156 w 1556729"/>
              <a:gd name="connsiteY10" fmla="*/ 95020 h 769592"/>
              <a:gd name="connsiteX0" fmla="*/ 552462 w 1529035"/>
              <a:gd name="connsiteY0" fmla="*/ 95020 h 769592"/>
              <a:gd name="connsiteX1" fmla="*/ 321720 w 1529035"/>
              <a:gd name="connsiteY1" fmla="*/ 232475 h 769592"/>
              <a:gd name="connsiteX2" fmla="*/ 1774 w 1529035"/>
              <a:gd name="connsiteY2" fmla="*/ 267105 h 769592"/>
              <a:gd name="connsiteX3" fmla="*/ 205181 w 1529035"/>
              <a:gd name="connsiteY3" fmla="*/ 597734 h 769592"/>
              <a:gd name="connsiteX4" fmla="*/ 321861 w 1529035"/>
              <a:gd name="connsiteY4" fmla="*/ 769592 h 769592"/>
              <a:gd name="connsiteX5" fmla="*/ 741760 w 1529035"/>
              <a:gd name="connsiteY5" fmla="*/ 638808 h 769592"/>
              <a:gd name="connsiteX6" fmla="*/ 1467980 w 1529035"/>
              <a:gd name="connsiteY6" fmla="*/ 680108 h 769592"/>
              <a:gd name="connsiteX7" fmla="*/ 1467980 w 1529035"/>
              <a:gd name="connsiteY7" fmla="*/ 280872 h 769592"/>
              <a:gd name="connsiteX8" fmla="*/ 1289006 w 1529035"/>
              <a:gd name="connsiteY8" fmla="*/ 50279 h 769592"/>
              <a:gd name="connsiteX9" fmla="*/ 924176 w 1529035"/>
              <a:gd name="connsiteY9" fmla="*/ 2094 h 769592"/>
              <a:gd name="connsiteX10" fmla="*/ 552462 w 1529035"/>
              <a:gd name="connsiteY10" fmla="*/ 95020 h 769592"/>
              <a:gd name="connsiteX0" fmla="*/ 552568 w 1529141"/>
              <a:gd name="connsiteY0" fmla="*/ 95020 h 697308"/>
              <a:gd name="connsiteX1" fmla="*/ 321826 w 1529141"/>
              <a:gd name="connsiteY1" fmla="*/ 232475 h 697308"/>
              <a:gd name="connsiteX2" fmla="*/ 1880 w 1529141"/>
              <a:gd name="connsiteY2" fmla="*/ 267105 h 697308"/>
              <a:gd name="connsiteX3" fmla="*/ 205287 w 1529141"/>
              <a:gd name="connsiteY3" fmla="*/ 597734 h 697308"/>
              <a:gd name="connsiteX4" fmla="*/ 526144 w 1529141"/>
              <a:gd name="connsiteY4" fmla="*/ 563993 h 697308"/>
              <a:gd name="connsiteX5" fmla="*/ 741866 w 1529141"/>
              <a:gd name="connsiteY5" fmla="*/ 638808 h 697308"/>
              <a:gd name="connsiteX6" fmla="*/ 1468086 w 1529141"/>
              <a:gd name="connsiteY6" fmla="*/ 680108 h 697308"/>
              <a:gd name="connsiteX7" fmla="*/ 1468086 w 1529141"/>
              <a:gd name="connsiteY7" fmla="*/ 280872 h 697308"/>
              <a:gd name="connsiteX8" fmla="*/ 1289112 w 1529141"/>
              <a:gd name="connsiteY8" fmla="*/ 50279 h 697308"/>
              <a:gd name="connsiteX9" fmla="*/ 924282 w 1529141"/>
              <a:gd name="connsiteY9" fmla="*/ 2094 h 697308"/>
              <a:gd name="connsiteX10" fmla="*/ 552568 w 1529141"/>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3604 w 1480177"/>
              <a:gd name="connsiteY0" fmla="*/ 95020 h 697308"/>
              <a:gd name="connsiteX1" fmla="*/ 272862 w 1480177"/>
              <a:gd name="connsiteY1" fmla="*/ 232475 h 697308"/>
              <a:gd name="connsiteX2" fmla="*/ 2581 w 1480177"/>
              <a:gd name="connsiteY2" fmla="*/ 384590 h 697308"/>
              <a:gd name="connsiteX3" fmla="*/ 156323 w 1480177"/>
              <a:gd name="connsiteY3" fmla="*/ 597734 h 697308"/>
              <a:gd name="connsiteX4" fmla="*/ 477180 w 1480177"/>
              <a:gd name="connsiteY4" fmla="*/ 563993 h 697308"/>
              <a:gd name="connsiteX5" fmla="*/ 692902 w 1480177"/>
              <a:gd name="connsiteY5" fmla="*/ 638808 h 697308"/>
              <a:gd name="connsiteX6" fmla="*/ 1419122 w 1480177"/>
              <a:gd name="connsiteY6" fmla="*/ 680108 h 697308"/>
              <a:gd name="connsiteX7" fmla="*/ 1419122 w 1480177"/>
              <a:gd name="connsiteY7" fmla="*/ 280872 h 697308"/>
              <a:gd name="connsiteX8" fmla="*/ 1240148 w 1480177"/>
              <a:gd name="connsiteY8" fmla="*/ 50279 h 697308"/>
              <a:gd name="connsiteX9" fmla="*/ 875318 w 1480177"/>
              <a:gd name="connsiteY9" fmla="*/ 2094 h 697308"/>
              <a:gd name="connsiteX10" fmla="*/ 503604 w 1480177"/>
              <a:gd name="connsiteY10" fmla="*/ 95020 h 697308"/>
              <a:gd name="connsiteX0" fmla="*/ 504713 w 1481286"/>
              <a:gd name="connsiteY0" fmla="*/ 95020 h 700752"/>
              <a:gd name="connsiteX1" fmla="*/ 273971 w 1481286"/>
              <a:gd name="connsiteY1" fmla="*/ 232475 h 700752"/>
              <a:gd name="connsiteX2" fmla="*/ 3690 w 1481286"/>
              <a:gd name="connsiteY2" fmla="*/ 384590 h 700752"/>
              <a:gd name="connsiteX3" fmla="*/ 157432 w 1481286"/>
              <a:gd name="connsiteY3" fmla="*/ 597734 h 700752"/>
              <a:gd name="connsiteX4" fmla="*/ 694011 w 1481286"/>
              <a:gd name="connsiteY4" fmla="*/ 638808 h 700752"/>
              <a:gd name="connsiteX5" fmla="*/ 1420231 w 1481286"/>
              <a:gd name="connsiteY5" fmla="*/ 680108 h 700752"/>
              <a:gd name="connsiteX6" fmla="*/ 1420231 w 1481286"/>
              <a:gd name="connsiteY6" fmla="*/ 280872 h 700752"/>
              <a:gd name="connsiteX7" fmla="*/ 1241257 w 1481286"/>
              <a:gd name="connsiteY7" fmla="*/ 50279 h 700752"/>
              <a:gd name="connsiteX8" fmla="*/ 876427 w 1481286"/>
              <a:gd name="connsiteY8" fmla="*/ 2094 h 700752"/>
              <a:gd name="connsiteX9" fmla="*/ 504713 w 1481286"/>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501024 w 1477597"/>
              <a:gd name="connsiteY0" fmla="*/ 95020 h 700752"/>
              <a:gd name="connsiteX1" fmla="*/ 270282 w 1477597"/>
              <a:gd name="connsiteY1" fmla="*/ 232475 h 700752"/>
              <a:gd name="connsiteX2" fmla="*/ 1 w 1477597"/>
              <a:gd name="connsiteY2" fmla="*/ 384590 h 700752"/>
              <a:gd name="connsiteX3" fmla="*/ 269626 w 1477597"/>
              <a:gd name="connsiteY3" fmla="*/ 583049 h 700752"/>
              <a:gd name="connsiteX4" fmla="*/ 690322 w 1477597"/>
              <a:gd name="connsiteY4" fmla="*/ 638808 h 700752"/>
              <a:gd name="connsiteX5" fmla="*/ 1416542 w 1477597"/>
              <a:gd name="connsiteY5" fmla="*/ 680108 h 700752"/>
              <a:gd name="connsiteX6" fmla="*/ 1416542 w 1477597"/>
              <a:gd name="connsiteY6" fmla="*/ 280872 h 700752"/>
              <a:gd name="connsiteX7" fmla="*/ 1237568 w 1477597"/>
              <a:gd name="connsiteY7" fmla="*/ 50279 h 700752"/>
              <a:gd name="connsiteX8" fmla="*/ 872738 w 1477597"/>
              <a:gd name="connsiteY8" fmla="*/ 2094 h 700752"/>
              <a:gd name="connsiteX9" fmla="*/ 501024 w 1477597"/>
              <a:gd name="connsiteY9" fmla="*/ 95020 h 700752"/>
              <a:gd name="connsiteX0" fmla="*/ 423768 w 1400341"/>
              <a:gd name="connsiteY0" fmla="*/ 95020 h 700752"/>
              <a:gd name="connsiteX1" fmla="*/ 193026 w 1400341"/>
              <a:gd name="connsiteY1" fmla="*/ 232475 h 700752"/>
              <a:gd name="connsiteX2" fmla="*/ 1 w 1400341"/>
              <a:gd name="connsiteY2" fmla="*/ 432318 h 700752"/>
              <a:gd name="connsiteX3" fmla="*/ 192370 w 1400341"/>
              <a:gd name="connsiteY3" fmla="*/ 583049 h 700752"/>
              <a:gd name="connsiteX4" fmla="*/ 613066 w 1400341"/>
              <a:gd name="connsiteY4" fmla="*/ 638808 h 700752"/>
              <a:gd name="connsiteX5" fmla="*/ 1339286 w 1400341"/>
              <a:gd name="connsiteY5" fmla="*/ 680108 h 700752"/>
              <a:gd name="connsiteX6" fmla="*/ 1339286 w 1400341"/>
              <a:gd name="connsiteY6" fmla="*/ 280872 h 700752"/>
              <a:gd name="connsiteX7" fmla="*/ 1160312 w 1400341"/>
              <a:gd name="connsiteY7" fmla="*/ 50279 h 700752"/>
              <a:gd name="connsiteX8" fmla="*/ 795482 w 1400341"/>
              <a:gd name="connsiteY8" fmla="*/ 2094 h 700752"/>
              <a:gd name="connsiteX9" fmla="*/ 423768 w 1400341"/>
              <a:gd name="connsiteY9" fmla="*/ 95020 h 700752"/>
              <a:gd name="connsiteX0" fmla="*/ 423768 w 1411583"/>
              <a:gd name="connsiteY0" fmla="*/ 95020 h 719845"/>
              <a:gd name="connsiteX1" fmla="*/ 193026 w 1411583"/>
              <a:gd name="connsiteY1" fmla="*/ 232475 h 719845"/>
              <a:gd name="connsiteX2" fmla="*/ 1 w 1411583"/>
              <a:gd name="connsiteY2" fmla="*/ 432318 h 719845"/>
              <a:gd name="connsiteX3" fmla="*/ 192370 w 1411583"/>
              <a:gd name="connsiteY3" fmla="*/ 583049 h 719845"/>
              <a:gd name="connsiteX4" fmla="*/ 459775 w 1411583"/>
              <a:gd name="connsiteY4" fmla="*/ 696223 h 719845"/>
              <a:gd name="connsiteX5" fmla="*/ 1339286 w 1411583"/>
              <a:gd name="connsiteY5" fmla="*/ 680108 h 719845"/>
              <a:gd name="connsiteX6" fmla="*/ 1339286 w 1411583"/>
              <a:gd name="connsiteY6" fmla="*/ 280872 h 719845"/>
              <a:gd name="connsiteX7" fmla="*/ 1160312 w 1411583"/>
              <a:gd name="connsiteY7" fmla="*/ 50279 h 719845"/>
              <a:gd name="connsiteX8" fmla="*/ 795482 w 1411583"/>
              <a:gd name="connsiteY8" fmla="*/ 2094 h 719845"/>
              <a:gd name="connsiteX9" fmla="*/ 423768 w 1411583"/>
              <a:gd name="connsiteY9" fmla="*/ 95020 h 719845"/>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459775 w 1411583"/>
              <a:gd name="connsiteY4" fmla="*/ 696223 h 698293"/>
              <a:gd name="connsiteX5" fmla="*/ 1339286 w 1411583"/>
              <a:gd name="connsiteY5" fmla="*/ 680108 h 698293"/>
              <a:gd name="connsiteX6" fmla="*/ 1339286 w 1411583"/>
              <a:gd name="connsiteY6" fmla="*/ 280872 h 698293"/>
              <a:gd name="connsiteX7" fmla="*/ 1160312 w 1411583"/>
              <a:gd name="connsiteY7" fmla="*/ 50279 h 698293"/>
              <a:gd name="connsiteX8" fmla="*/ 795482 w 1411583"/>
              <a:gd name="connsiteY8" fmla="*/ 2094 h 698293"/>
              <a:gd name="connsiteX9" fmla="*/ 423768 w 1411583"/>
              <a:gd name="connsiteY9" fmla="*/ 95020 h 698293"/>
              <a:gd name="connsiteX0" fmla="*/ 423768 w 1411583"/>
              <a:gd name="connsiteY0" fmla="*/ 95020 h 698293"/>
              <a:gd name="connsiteX1" fmla="*/ 193026 w 1411583"/>
              <a:gd name="connsiteY1" fmla="*/ 232475 h 698293"/>
              <a:gd name="connsiteX2" fmla="*/ 1 w 1411583"/>
              <a:gd name="connsiteY2" fmla="*/ 432318 h 698293"/>
              <a:gd name="connsiteX3" fmla="*/ 192370 w 1411583"/>
              <a:gd name="connsiteY3" fmla="*/ 583049 h 698293"/>
              <a:gd name="connsiteX4" fmla="*/ 256766 w 1411583"/>
              <a:gd name="connsiteY4" fmla="*/ 558307 h 698293"/>
              <a:gd name="connsiteX5" fmla="*/ 459775 w 1411583"/>
              <a:gd name="connsiteY5" fmla="*/ 696223 h 698293"/>
              <a:gd name="connsiteX6" fmla="*/ 1339286 w 1411583"/>
              <a:gd name="connsiteY6" fmla="*/ 680108 h 698293"/>
              <a:gd name="connsiteX7" fmla="*/ 1339286 w 1411583"/>
              <a:gd name="connsiteY7" fmla="*/ 280872 h 698293"/>
              <a:gd name="connsiteX8" fmla="*/ 1160312 w 1411583"/>
              <a:gd name="connsiteY8" fmla="*/ 50279 h 698293"/>
              <a:gd name="connsiteX9" fmla="*/ 795482 w 1411583"/>
              <a:gd name="connsiteY9" fmla="*/ 2094 h 698293"/>
              <a:gd name="connsiteX10" fmla="*/ 423768 w 1411583"/>
              <a:gd name="connsiteY10" fmla="*/ 95020 h 698293"/>
              <a:gd name="connsiteX0" fmla="*/ 424367 w 1412182"/>
              <a:gd name="connsiteY0" fmla="*/ 95020 h 698293"/>
              <a:gd name="connsiteX1" fmla="*/ 193625 w 1412182"/>
              <a:gd name="connsiteY1" fmla="*/ 232475 h 698293"/>
              <a:gd name="connsiteX2" fmla="*/ 600 w 1412182"/>
              <a:gd name="connsiteY2" fmla="*/ 432318 h 698293"/>
              <a:gd name="connsiteX3" fmla="*/ 257365 w 1412182"/>
              <a:gd name="connsiteY3" fmla="*/ 558307 h 698293"/>
              <a:gd name="connsiteX4" fmla="*/ 460374 w 1412182"/>
              <a:gd name="connsiteY4" fmla="*/ 696223 h 698293"/>
              <a:gd name="connsiteX5" fmla="*/ 1339885 w 1412182"/>
              <a:gd name="connsiteY5" fmla="*/ 680108 h 698293"/>
              <a:gd name="connsiteX6" fmla="*/ 1339885 w 1412182"/>
              <a:gd name="connsiteY6" fmla="*/ 280872 h 698293"/>
              <a:gd name="connsiteX7" fmla="*/ 1160911 w 1412182"/>
              <a:gd name="connsiteY7" fmla="*/ 50279 h 698293"/>
              <a:gd name="connsiteX8" fmla="*/ 796081 w 1412182"/>
              <a:gd name="connsiteY8" fmla="*/ 2094 h 698293"/>
              <a:gd name="connsiteX9" fmla="*/ 424367 w 1412182"/>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11793"/>
              <a:gd name="connsiteY0" fmla="*/ 95020 h 698293"/>
              <a:gd name="connsiteX1" fmla="*/ 193236 w 1411793"/>
              <a:gd name="connsiteY1" fmla="*/ 232475 h 698293"/>
              <a:gd name="connsiteX2" fmla="*/ 211 w 1411793"/>
              <a:gd name="connsiteY2" fmla="*/ 432318 h 698293"/>
              <a:gd name="connsiteX3" fmla="*/ 229925 w 1411793"/>
              <a:gd name="connsiteY3" fmla="*/ 587014 h 698293"/>
              <a:gd name="connsiteX4" fmla="*/ 459985 w 1411793"/>
              <a:gd name="connsiteY4" fmla="*/ 696223 h 698293"/>
              <a:gd name="connsiteX5" fmla="*/ 1339496 w 1411793"/>
              <a:gd name="connsiteY5" fmla="*/ 680108 h 698293"/>
              <a:gd name="connsiteX6" fmla="*/ 1339496 w 1411793"/>
              <a:gd name="connsiteY6" fmla="*/ 280872 h 698293"/>
              <a:gd name="connsiteX7" fmla="*/ 1160522 w 1411793"/>
              <a:gd name="connsiteY7" fmla="*/ 50279 h 698293"/>
              <a:gd name="connsiteX8" fmla="*/ 795692 w 1411793"/>
              <a:gd name="connsiteY8" fmla="*/ 2094 h 698293"/>
              <a:gd name="connsiteX9" fmla="*/ 423978 w 1411793"/>
              <a:gd name="connsiteY9" fmla="*/ 95020 h 698293"/>
              <a:gd name="connsiteX0" fmla="*/ 423978 w 1463644"/>
              <a:gd name="connsiteY0" fmla="*/ 95020 h 698036"/>
              <a:gd name="connsiteX1" fmla="*/ 193236 w 1463644"/>
              <a:gd name="connsiteY1" fmla="*/ 232475 h 698036"/>
              <a:gd name="connsiteX2" fmla="*/ 211 w 1463644"/>
              <a:gd name="connsiteY2" fmla="*/ 432318 h 698036"/>
              <a:gd name="connsiteX3" fmla="*/ 229925 w 1463644"/>
              <a:gd name="connsiteY3" fmla="*/ 587014 h 698036"/>
              <a:gd name="connsiteX4" fmla="*/ 459985 w 1463644"/>
              <a:gd name="connsiteY4" fmla="*/ 696223 h 698036"/>
              <a:gd name="connsiteX5" fmla="*/ 1339496 w 1463644"/>
              <a:gd name="connsiteY5" fmla="*/ 680108 h 698036"/>
              <a:gd name="connsiteX6" fmla="*/ 1438685 w 1463644"/>
              <a:gd name="connsiteY6" fmla="*/ 284974 h 698036"/>
              <a:gd name="connsiteX7" fmla="*/ 1160522 w 1463644"/>
              <a:gd name="connsiteY7" fmla="*/ 50279 h 698036"/>
              <a:gd name="connsiteX8" fmla="*/ 795692 w 1463644"/>
              <a:gd name="connsiteY8" fmla="*/ 2094 h 698036"/>
              <a:gd name="connsiteX9" fmla="*/ 423978 w 1463644"/>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5020 h 698036"/>
              <a:gd name="connsiteX1" fmla="*/ 193312 w 1463720"/>
              <a:gd name="connsiteY1" fmla="*/ 232475 h 698036"/>
              <a:gd name="connsiteX2" fmla="*/ 287 w 1463720"/>
              <a:gd name="connsiteY2" fmla="*/ 432318 h 698036"/>
              <a:gd name="connsiteX3" fmla="*/ 230001 w 1463720"/>
              <a:gd name="connsiteY3" fmla="*/ 587014 h 698036"/>
              <a:gd name="connsiteX4" fmla="*/ 460061 w 1463720"/>
              <a:gd name="connsiteY4" fmla="*/ 696223 h 698036"/>
              <a:gd name="connsiteX5" fmla="*/ 1339572 w 1463720"/>
              <a:gd name="connsiteY5" fmla="*/ 680108 h 698036"/>
              <a:gd name="connsiteX6" fmla="*/ 1438761 w 1463720"/>
              <a:gd name="connsiteY6" fmla="*/ 284974 h 698036"/>
              <a:gd name="connsiteX7" fmla="*/ 1160598 w 1463720"/>
              <a:gd name="connsiteY7" fmla="*/ 50279 h 698036"/>
              <a:gd name="connsiteX8" fmla="*/ 795768 w 1463720"/>
              <a:gd name="connsiteY8" fmla="*/ 2094 h 698036"/>
              <a:gd name="connsiteX9" fmla="*/ 424054 w 1463720"/>
              <a:gd name="connsiteY9" fmla="*/ 95020 h 698036"/>
              <a:gd name="connsiteX0" fmla="*/ 424054 w 1463720"/>
              <a:gd name="connsiteY0" fmla="*/ 97207 h 700223"/>
              <a:gd name="connsiteX1" fmla="*/ 193312 w 1463720"/>
              <a:gd name="connsiteY1" fmla="*/ 234662 h 700223"/>
              <a:gd name="connsiteX2" fmla="*/ 287 w 1463720"/>
              <a:gd name="connsiteY2" fmla="*/ 434505 h 700223"/>
              <a:gd name="connsiteX3" fmla="*/ 230001 w 1463720"/>
              <a:gd name="connsiteY3" fmla="*/ 589201 h 700223"/>
              <a:gd name="connsiteX4" fmla="*/ 460061 w 1463720"/>
              <a:gd name="connsiteY4" fmla="*/ 698410 h 700223"/>
              <a:gd name="connsiteX5" fmla="*/ 1339572 w 1463720"/>
              <a:gd name="connsiteY5" fmla="*/ 682295 h 700223"/>
              <a:gd name="connsiteX6" fmla="*/ 1438761 w 1463720"/>
              <a:gd name="connsiteY6" fmla="*/ 287161 h 700223"/>
              <a:gd name="connsiteX7" fmla="*/ 1160598 w 1463720"/>
              <a:gd name="connsiteY7" fmla="*/ 52466 h 700223"/>
              <a:gd name="connsiteX8" fmla="*/ 865707 w 1463720"/>
              <a:gd name="connsiteY8" fmla="*/ 31458 h 700223"/>
              <a:gd name="connsiteX9" fmla="*/ 795768 w 1463720"/>
              <a:gd name="connsiteY9" fmla="*/ 4281 h 700223"/>
              <a:gd name="connsiteX10" fmla="*/ 424054 w 1463720"/>
              <a:gd name="connsiteY10" fmla="*/ 97207 h 700223"/>
              <a:gd name="connsiteX0" fmla="*/ 424054 w 1463720"/>
              <a:gd name="connsiteY0" fmla="*/ 70669 h 673685"/>
              <a:gd name="connsiteX1" fmla="*/ 193312 w 1463720"/>
              <a:gd name="connsiteY1" fmla="*/ 208124 h 673685"/>
              <a:gd name="connsiteX2" fmla="*/ 287 w 1463720"/>
              <a:gd name="connsiteY2" fmla="*/ 407967 h 673685"/>
              <a:gd name="connsiteX3" fmla="*/ 230001 w 1463720"/>
              <a:gd name="connsiteY3" fmla="*/ 562663 h 673685"/>
              <a:gd name="connsiteX4" fmla="*/ 460061 w 1463720"/>
              <a:gd name="connsiteY4" fmla="*/ 671872 h 673685"/>
              <a:gd name="connsiteX5" fmla="*/ 1339572 w 1463720"/>
              <a:gd name="connsiteY5" fmla="*/ 655757 h 673685"/>
              <a:gd name="connsiteX6" fmla="*/ 1438761 w 1463720"/>
              <a:gd name="connsiteY6" fmla="*/ 260623 h 673685"/>
              <a:gd name="connsiteX7" fmla="*/ 1160598 w 1463720"/>
              <a:gd name="connsiteY7" fmla="*/ 25928 h 673685"/>
              <a:gd name="connsiteX8" fmla="*/ 865707 w 1463720"/>
              <a:gd name="connsiteY8" fmla="*/ 4920 h 673685"/>
              <a:gd name="connsiteX9" fmla="*/ 424054 w 1463720"/>
              <a:gd name="connsiteY9" fmla="*/ 70669 h 673685"/>
              <a:gd name="connsiteX0" fmla="*/ 423973 w 1463639"/>
              <a:gd name="connsiteY0" fmla="*/ 70669 h 673685"/>
              <a:gd name="connsiteX1" fmla="*/ 270277 w 1463639"/>
              <a:gd name="connsiteY1" fmla="*/ 216081 h 673685"/>
              <a:gd name="connsiteX2" fmla="*/ 206 w 1463639"/>
              <a:gd name="connsiteY2" fmla="*/ 407967 h 673685"/>
              <a:gd name="connsiteX3" fmla="*/ 229920 w 1463639"/>
              <a:gd name="connsiteY3" fmla="*/ 562663 h 673685"/>
              <a:gd name="connsiteX4" fmla="*/ 459980 w 1463639"/>
              <a:gd name="connsiteY4" fmla="*/ 671872 h 673685"/>
              <a:gd name="connsiteX5" fmla="*/ 1339491 w 1463639"/>
              <a:gd name="connsiteY5" fmla="*/ 655757 h 673685"/>
              <a:gd name="connsiteX6" fmla="*/ 1438680 w 1463639"/>
              <a:gd name="connsiteY6" fmla="*/ 260623 h 673685"/>
              <a:gd name="connsiteX7" fmla="*/ 1160517 w 1463639"/>
              <a:gd name="connsiteY7" fmla="*/ 25928 h 673685"/>
              <a:gd name="connsiteX8" fmla="*/ 865626 w 1463639"/>
              <a:gd name="connsiteY8" fmla="*/ 4920 h 673685"/>
              <a:gd name="connsiteX9" fmla="*/ 423973 w 1463639"/>
              <a:gd name="connsiteY9" fmla="*/ 70669 h 673685"/>
              <a:gd name="connsiteX0" fmla="*/ 461508 w 1463639"/>
              <a:gd name="connsiteY0" fmla="*/ 13990 h 680664"/>
              <a:gd name="connsiteX1" fmla="*/ 270277 w 1463639"/>
              <a:gd name="connsiteY1" fmla="*/ 223060 h 680664"/>
              <a:gd name="connsiteX2" fmla="*/ 206 w 1463639"/>
              <a:gd name="connsiteY2" fmla="*/ 414946 h 680664"/>
              <a:gd name="connsiteX3" fmla="*/ 229920 w 1463639"/>
              <a:gd name="connsiteY3" fmla="*/ 569642 h 680664"/>
              <a:gd name="connsiteX4" fmla="*/ 459980 w 1463639"/>
              <a:gd name="connsiteY4" fmla="*/ 678851 h 680664"/>
              <a:gd name="connsiteX5" fmla="*/ 1339491 w 1463639"/>
              <a:gd name="connsiteY5" fmla="*/ 662736 h 680664"/>
              <a:gd name="connsiteX6" fmla="*/ 1438680 w 1463639"/>
              <a:gd name="connsiteY6" fmla="*/ 267602 h 680664"/>
              <a:gd name="connsiteX7" fmla="*/ 1160517 w 1463639"/>
              <a:gd name="connsiteY7" fmla="*/ 32907 h 680664"/>
              <a:gd name="connsiteX8" fmla="*/ 865626 w 1463639"/>
              <a:gd name="connsiteY8" fmla="*/ 11899 h 680664"/>
              <a:gd name="connsiteX9" fmla="*/ 461508 w 1463639"/>
              <a:gd name="connsiteY9" fmla="*/ 13990 h 68066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160517 w 1463639"/>
              <a:gd name="connsiteY7" fmla="*/ 36057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3639"/>
              <a:gd name="connsiteY0" fmla="*/ 17140 h 683814"/>
              <a:gd name="connsiteX1" fmla="*/ 270277 w 1463639"/>
              <a:gd name="connsiteY1" fmla="*/ 226210 h 683814"/>
              <a:gd name="connsiteX2" fmla="*/ 206 w 1463639"/>
              <a:gd name="connsiteY2" fmla="*/ 418096 h 683814"/>
              <a:gd name="connsiteX3" fmla="*/ 229920 w 1463639"/>
              <a:gd name="connsiteY3" fmla="*/ 572792 h 683814"/>
              <a:gd name="connsiteX4" fmla="*/ 459980 w 1463639"/>
              <a:gd name="connsiteY4" fmla="*/ 682001 h 683814"/>
              <a:gd name="connsiteX5" fmla="*/ 1339491 w 1463639"/>
              <a:gd name="connsiteY5" fmla="*/ 665886 h 683814"/>
              <a:gd name="connsiteX6" fmla="*/ 1438680 w 1463639"/>
              <a:gd name="connsiteY6" fmla="*/ 270752 h 683814"/>
              <a:gd name="connsiteX7" fmla="*/ 1202003 w 1463639"/>
              <a:gd name="connsiteY7" fmla="*/ 34465 h 683814"/>
              <a:gd name="connsiteX8" fmla="*/ 875503 w 1463639"/>
              <a:gd name="connsiteY8" fmla="*/ 3909 h 683814"/>
              <a:gd name="connsiteX9" fmla="*/ 461508 w 1463639"/>
              <a:gd name="connsiteY9" fmla="*/ 17140 h 683814"/>
              <a:gd name="connsiteX0" fmla="*/ 461508 w 1461194"/>
              <a:gd name="connsiteY0" fmla="*/ 17140 h 684068"/>
              <a:gd name="connsiteX1" fmla="*/ 270277 w 1461194"/>
              <a:gd name="connsiteY1" fmla="*/ 226210 h 684068"/>
              <a:gd name="connsiteX2" fmla="*/ 206 w 1461194"/>
              <a:gd name="connsiteY2" fmla="*/ 418096 h 684068"/>
              <a:gd name="connsiteX3" fmla="*/ 229920 w 1461194"/>
              <a:gd name="connsiteY3" fmla="*/ 572792 h 684068"/>
              <a:gd name="connsiteX4" fmla="*/ 511344 w 1461194"/>
              <a:gd name="connsiteY4" fmla="*/ 683593 h 684068"/>
              <a:gd name="connsiteX5" fmla="*/ 1339491 w 1461194"/>
              <a:gd name="connsiteY5" fmla="*/ 665886 h 684068"/>
              <a:gd name="connsiteX6" fmla="*/ 1438680 w 1461194"/>
              <a:gd name="connsiteY6" fmla="*/ 270752 h 684068"/>
              <a:gd name="connsiteX7" fmla="*/ 1202003 w 1461194"/>
              <a:gd name="connsiteY7" fmla="*/ 34465 h 684068"/>
              <a:gd name="connsiteX8" fmla="*/ 875503 w 1461194"/>
              <a:gd name="connsiteY8" fmla="*/ 3909 h 684068"/>
              <a:gd name="connsiteX9" fmla="*/ 461508 w 1461194"/>
              <a:gd name="connsiteY9" fmla="*/ 17140 h 684068"/>
              <a:gd name="connsiteX0" fmla="*/ 461508 w 1461194"/>
              <a:gd name="connsiteY0" fmla="*/ 17140 h 700889"/>
              <a:gd name="connsiteX1" fmla="*/ 270277 w 1461194"/>
              <a:gd name="connsiteY1" fmla="*/ 226210 h 700889"/>
              <a:gd name="connsiteX2" fmla="*/ 206 w 1461194"/>
              <a:gd name="connsiteY2" fmla="*/ 418096 h 700889"/>
              <a:gd name="connsiteX3" fmla="*/ 229920 w 1461194"/>
              <a:gd name="connsiteY3" fmla="*/ 572792 h 700889"/>
              <a:gd name="connsiteX4" fmla="*/ 511344 w 1461194"/>
              <a:gd name="connsiteY4" fmla="*/ 683593 h 700889"/>
              <a:gd name="connsiteX5" fmla="*/ 1339491 w 1461194"/>
              <a:gd name="connsiteY5" fmla="*/ 665886 h 700889"/>
              <a:gd name="connsiteX6" fmla="*/ 1438680 w 1461194"/>
              <a:gd name="connsiteY6" fmla="*/ 270752 h 700889"/>
              <a:gd name="connsiteX7" fmla="*/ 1202003 w 1461194"/>
              <a:gd name="connsiteY7" fmla="*/ 34465 h 700889"/>
              <a:gd name="connsiteX8" fmla="*/ 875503 w 1461194"/>
              <a:gd name="connsiteY8" fmla="*/ 3909 h 700889"/>
              <a:gd name="connsiteX9" fmla="*/ 461508 w 1461194"/>
              <a:gd name="connsiteY9" fmla="*/ 17140 h 700889"/>
              <a:gd name="connsiteX0" fmla="*/ 462271 w 1461957"/>
              <a:gd name="connsiteY0" fmla="*/ 17140 h 700889"/>
              <a:gd name="connsiteX1" fmla="*/ 271040 w 1461957"/>
              <a:gd name="connsiteY1" fmla="*/ 226210 h 700889"/>
              <a:gd name="connsiteX2" fmla="*/ 969 w 1461957"/>
              <a:gd name="connsiteY2" fmla="*/ 418096 h 700889"/>
              <a:gd name="connsiteX3" fmla="*/ 191173 w 1461957"/>
              <a:gd name="connsiteY3" fmla="*/ 596664 h 700889"/>
              <a:gd name="connsiteX4" fmla="*/ 512107 w 1461957"/>
              <a:gd name="connsiteY4" fmla="*/ 683593 h 700889"/>
              <a:gd name="connsiteX5" fmla="*/ 1340254 w 1461957"/>
              <a:gd name="connsiteY5" fmla="*/ 665886 h 700889"/>
              <a:gd name="connsiteX6" fmla="*/ 1439443 w 1461957"/>
              <a:gd name="connsiteY6" fmla="*/ 270752 h 700889"/>
              <a:gd name="connsiteX7" fmla="*/ 1202766 w 1461957"/>
              <a:gd name="connsiteY7" fmla="*/ 34465 h 700889"/>
              <a:gd name="connsiteX8" fmla="*/ 876266 w 1461957"/>
              <a:gd name="connsiteY8" fmla="*/ 3909 h 700889"/>
              <a:gd name="connsiteX9" fmla="*/ 462271 w 1461957"/>
              <a:gd name="connsiteY9" fmla="*/ 17140 h 700889"/>
              <a:gd name="connsiteX0" fmla="*/ 461558 w 1461244"/>
              <a:gd name="connsiteY0" fmla="*/ 17140 h 700889"/>
              <a:gd name="connsiteX1" fmla="*/ 270327 w 1461244"/>
              <a:gd name="connsiteY1" fmla="*/ 226210 h 700889"/>
              <a:gd name="connsiteX2" fmla="*/ 256 w 1461244"/>
              <a:gd name="connsiteY2" fmla="*/ 418096 h 700889"/>
              <a:gd name="connsiteX3" fmla="*/ 190460 w 1461244"/>
              <a:gd name="connsiteY3" fmla="*/ 596664 h 700889"/>
              <a:gd name="connsiteX4" fmla="*/ 511394 w 1461244"/>
              <a:gd name="connsiteY4" fmla="*/ 683593 h 700889"/>
              <a:gd name="connsiteX5" fmla="*/ 1339541 w 1461244"/>
              <a:gd name="connsiteY5" fmla="*/ 665886 h 700889"/>
              <a:gd name="connsiteX6" fmla="*/ 1438730 w 1461244"/>
              <a:gd name="connsiteY6" fmla="*/ 270752 h 700889"/>
              <a:gd name="connsiteX7" fmla="*/ 1202053 w 1461244"/>
              <a:gd name="connsiteY7" fmla="*/ 34465 h 700889"/>
              <a:gd name="connsiteX8" fmla="*/ 875553 w 1461244"/>
              <a:gd name="connsiteY8" fmla="*/ 3909 h 700889"/>
              <a:gd name="connsiteX9" fmla="*/ 461558 w 1461244"/>
              <a:gd name="connsiteY9" fmla="*/ 17140 h 700889"/>
              <a:gd name="connsiteX0" fmla="*/ 463884 w 1463570"/>
              <a:gd name="connsiteY0" fmla="*/ 17140 h 700889"/>
              <a:gd name="connsiteX1" fmla="*/ 272653 w 1463570"/>
              <a:gd name="connsiteY1" fmla="*/ 226210 h 700889"/>
              <a:gd name="connsiteX2" fmla="*/ 2582 w 1463570"/>
              <a:gd name="connsiteY2" fmla="*/ 418096 h 700889"/>
              <a:gd name="connsiteX3" fmla="*/ 155251 w 1463570"/>
              <a:gd name="connsiteY3" fmla="*/ 630085 h 700889"/>
              <a:gd name="connsiteX4" fmla="*/ 513720 w 1463570"/>
              <a:gd name="connsiteY4" fmla="*/ 683593 h 700889"/>
              <a:gd name="connsiteX5" fmla="*/ 1341867 w 1463570"/>
              <a:gd name="connsiteY5" fmla="*/ 665886 h 700889"/>
              <a:gd name="connsiteX6" fmla="*/ 1441056 w 1463570"/>
              <a:gd name="connsiteY6" fmla="*/ 270752 h 700889"/>
              <a:gd name="connsiteX7" fmla="*/ 1204379 w 1463570"/>
              <a:gd name="connsiteY7" fmla="*/ 34465 h 700889"/>
              <a:gd name="connsiteX8" fmla="*/ 877879 w 1463570"/>
              <a:gd name="connsiteY8" fmla="*/ 3909 h 700889"/>
              <a:gd name="connsiteX9" fmla="*/ 463884 w 1463570"/>
              <a:gd name="connsiteY9" fmla="*/ 17140 h 700889"/>
              <a:gd name="connsiteX0" fmla="*/ 463884 w 1465533"/>
              <a:gd name="connsiteY0" fmla="*/ 17140 h 708314"/>
              <a:gd name="connsiteX1" fmla="*/ 272653 w 1465533"/>
              <a:gd name="connsiteY1" fmla="*/ 226210 h 708314"/>
              <a:gd name="connsiteX2" fmla="*/ 2582 w 1465533"/>
              <a:gd name="connsiteY2" fmla="*/ 418096 h 708314"/>
              <a:gd name="connsiteX3" fmla="*/ 155251 w 1465533"/>
              <a:gd name="connsiteY3" fmla="*/ 630085 h 708314"/>
              <a:gd name="connsiteX4" fmla="*/ 472234 w 1465533"/>
              <a:gd name="connsiteY4" fmla="*/ 699508 h 708314"/>
              <a:gd name="connsiteX5" fmla="*/ 1341867 w 1465533"/>
              <a:gd name="connsiteY5" fmla="*/ 665886 h 708314"/>
              <a:gd name="connsiteX6" fmla="*/ 1441056 w 1465533"/>
              <a:gd name="connsiteY6" fmla="*/ 270752 h 708314"/>
              <a:gd name="connsiteX7" fmla="*/ 1204379 w 1465533"/>
              <a:gd name="connsiteY7" fmla="*/ 34465 h 708314"/>
              <a:gd name="connsiteX8" fmla="*/ 877879 w 1465533"/>
              <a:gd name="connsiteY8" fmla="*/ 3909 h 708314"/>
              <a:gd name="connsiteX9" fmla="*/ 463884 w 1465533"/>
              <a:gd name="connsiteY9" fmla="*/ 17140 h 708314"/>
              <a:gd name="connsiteX0" fmla="*/ 463884 w 1467792"/>
              <a:gd name="connsiteY0" fmla="*/ 17140 h 717887"/>
              <a:gd name="connsiteX1" fmla="*/ 272653 w 1467792"/>
              <a:gd name="connsiteY1" fmla="*/ 226210 h 717887"/>
              <a:gd name="connsiteX2" fmla="*/ 2582 w 1467792"/>
              <a:gd name="connsiteY2" fmla="*/ 418096 h 717887"/>
              <a:gd name="connsiteX3" fmla="*/ 155251 w 1467792"/>
              <a:gd name="connsiteY3" fmla="*/ 630085 h 717887"/>
              <a:gd name="connsiteX4" fmla="*/ 426797 w 1467792"/>
              <a:gd name="connsiteY4" fmla="*/ 715423 h 717887"/>
              <a:gd name="connsiteX5" fmla="*/ 1341867 w 1467792"/>
              <a:gd name="connsiteY5" fmla="*/ 665886 h 717887"/>
              <a:gd name="connsiteX6" fmla="*/ 1441056 w 1467792"/>
              <a:gd name="connsiteY6" fmla="*/ 270752 h 717887"/>
              <a:gd name="connsiteX7" fmla="*/ 1204379 w 1467792"/>
              <a:gd name="connsiteY7" fmla="*/ 34465 h 717887"/>
              <a:gd name="connsiteX8" fmla="*/ 877879 w 1467792"/>
              <a:gd name="connsiteY8" fmla="*/ 3909 h 717887"/>
              <a:gd name="connsiteX9" fmla="*/ 463884 w 1467792"/>
              <a:gd name="connsiteY9" fmla="*/ 17140 h 717887"/>
              <a:gd name="connsiteX0" fmla="*/ 467587 w 1471495"/>
              <a:gd name="connsiteY0" fmla="*/ 17140 h 717887"/>
              <a:gd name="connsiteX1" fmla="*/ 276356 w 1471495"/>
              <a:gd name="connsiteY1" fmla="*/ 226210 h 717887"/>
              <a:gd name="connsiteX2" fmla="*/ 6285 w 1471495"/>
              <a:gd name="connsiteY2" fmla="*/ 418096 h 717887"/>
              <a:gd name="connsiteX3" fmla="*/ 117468 w 1471495"/>
              <a:gd name="connsiteY3" fmla="*/ 633268 h 717887"/>
              <a:gd name="connsiteX4" fmla="*/ 430500 w 1471495"/>
              <a:gd name="connsiteY4" fmla="*/ 715423 h 717887"/>
              <a:gd name="connsiteX5" fmla="*/ 1345570 w 1471495"/>
              <a:gd name="connsiteY5" fmla="*/ 665886 h 717887"/>
              <a:gd name="connsiteX6" fmla="*/ 1444759 w 1471495"/>
              <a:gd name="connsiteY6" fmla="*/ 270752 h 717887"/>
              <a:gd name="connsiteX7" fmla="*/ 1208082 w 1471495"/>
              <a:gd name="connsiteY7" fmla="*/ 34465 h 717887"/>
              <a:gd name="connsiteX8" fmla="*/ 881582 w 1471495"/>
              <a:gd name="connsiteY8" fmla="*/ 3909 h 717887"/>
              <a:gd name="connsiteX9" fmla="*/ 467587 w 1471495"/>
              <a:gd name="connsiteY9" fmla="*/ 17140 h 717887"/>
              <a:gd name="connsiteX0" fmla="*/ 437440 w 1471495"/>
              <a:gd name="connsiteY0" fmla="*/ 12273 h 732696"/>
              <a:gd name="connsiteX1" fmla="*/ 276356 w 1471495"/>
              <a:gd name="connsiteY1" fmla="*/ 241019 h 732696"/>
              <a:gd name="connsiteX2" fmla="*/ 6285 w 1471495"/>
              <a:gd name="connsiteY2" fmla="*/ 432905 h 732696"/>
              <a:gd name="connsiteX3" fmla="*/ 117468 w 1471495"/>
              <a:gd name="connsiteY3" fmla="*/ 648077 h 732696"/>
              <a:gd name="connsiteX4" fmla="*/ 430500 w 1471495"/>
              <a:gd name="connsiteY4" fmla="*/ 730232 h 732696"/>
              <a:gd name="connsiteX5" fmla="*/ 1345570 w 1471495"/>
              <a:gd name="connsiteY5" fmla="*/ 680695 h 732696"/>
              <a:gd name="connsiteX6" fmla="*/ 1444759 w 1471495"/>
              <a:gd name="connsiteY6" fmla="*/ 285561 h 732696"/>
              <a:gd name="connsiteX7" fmla="*/ 1208082 w 1471495"/>
              <a:gd name="connsiteY7" fmla="*/ 49274 h 732696"/>
              <a:gd name="connsiteX8" fmla="*/ 881582 w 1471495"/>
              <a:gd name="connsiteY8" fmla="*/ 18718 h 732696"/>
              <a:gd name="connsiteX9" fmla="*/ 437440 w 1471495"/>
              <a:gd name="connsiteY9" fmla="*/ 12273 h 732696"/>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08082 w 1471495"/>
              <a:gd name="connsiteY7" fmla="*/ 64541 h 747963"/>
              <a:gd name="connsiteX8" fmla="*/ 906076 w 1471495"/>
              <a:gd name="connsiteY8" fmla="*/ 0 h 747963"/>
              <a:gd name="connsiteX9" fmla="*/ 437440 w 1471495"/>
              <a:gd name="connsiteY9" fmla="*/ 27540 h 747963"/>
              <a:gd name="connsiteX0" fmla="*/ 437440 w 1471495"/>
              <a:gd name="connsiteY0" fmla="*/ 27540 h 747963"/>
              <a:gd name="connsiteX1" fmla="*/ 276356 w 1471495"/>
              <a:gd name="connsiteY1" fmla="*/ 256286 h 747963"/>
              <a:gd name="connsiteX2" fmla="*/ 6285 w 1471495"/>
              <a:gd name="connsiteY2" fmla="*/ 448172 h 747963"/>
              <a:gd name="connsiteX3" fmla="*/ 117468 w 1471495"/>
              <a:gd name="connsiteY3" fmla="*/ 663344 h 747963"/>
              <a:gd name="connsiteX4" fmla="*/ 430500 w 1471495"/>
              <a:gd name="connsiteY4" fmla="*/ 745499 h 747963"/>
              <a:gd name="connsiteX5" fmla="*/ 1345570 w 1471495"/>
              <a:gd name="connsiteY5" fmla="*/ 695962 h 747963"/>
              <a:gd name="connsiteX6" fmla="*/ 1444759 w 1471495"/>
              <a:gd name="connsiteY6" fmla="*/ 300828 h 747963"/>
              <a:gd name="connsiteX7" fmla="*/ 1213735 w 1471495"/>
              <a:gd name="connsiteY7" fmla="*/ 87794 h 747963"/>
              <a:gd name="connsiteX8" fmla="*/ 906076 w 1471495"/>
              <a:gd name="connsiteY8" fmla="*/ 0 h 747963"/>
              <a:gd name="connsiteX9" fmla="*/ 437440 w 1471495"/>
              <a:gd name="connsiteY9" fmla="*/ 27540 h 747963"/>
              <a:gd name="connsiteX0" fmla="*/ 435352 w 1469407"/>
              <a:gd name="connsiteY0" fmla="*/ 27540 h 747963"/>
              <a:gd name="connsiteX1" fmla="*/ 236062 w 1469407"/>
              <a:gd name="connsiteY1" fmla="*/ 246705 h 747963"/>
              <a:gd name="connsiteX2" fmla="*/ 4197 w 1469407"/>
              <a:gd name="connsiteY2" fmla="*/ 448172 h 747963"/>
              <a:gd name="connsiteX3" fmla="*/ 115380 w 1469407"/>
              <a:gd name="connsiteY3" fmla="*/ 663344 h 747963"/>
              <a:gd name="connsiteX4" fmla="*/ 428412 w 1469407"/>
              <a:gd name="connsiteY4" fmla="*/ 745499 h 747963"/>
              <a:gd name="connsiteX5" fmla="*/ 1343482 w 1469407"/>
              <a:gd name="connsiteY5" fmla="*/ 695962 h 747963"/>
              <a:gd name="connsiteX6" fmla="*/ 1442671 w 1469407"/>
              <a:gd name="connsiteY6" fmla="*/ 300828 h 747963"/>
              <a:gd name="connsiteX7" fmla="*/ 1211647 w 1469407"/>
              <a:gd name="connsiteY7" fmla="*/ 87794 h 747963"/>
              <a:gd name="connsiteX8" fmla="*/ 903988 w 1469407"/>
              <a:gd name="connsiteY8" fmla="*/ 0 h 747963"/>
              <a:gd name="connsiteX9" fmla="*/ 435352 w 1469407"/>
              <a:gd name="connsiteY9" fmla="*/ 27540 h 747963"/>
              <a:gd name="connsiteX0" fmla="*/ 287738 w 1469407"/>
              <a:gd name="connsiteY0" fmla="*/ 16581 h 752973"/>
              <a:gd name="connsiteX1" fmla="*/ 236062 w 1469407"/>
              <a:gd name="connsiteY1" fmla="*/ 251715 h 752973"/>
              <a:gd name="connsiteX2" fmla="*/ 4197 w 1469407"/>
              <a:gd name="connsiteY2" fmla="*/ 453182 h 752973"/>
              <a:gd name="connsiteX3" fmla="*/ 115380 w 1469407"/>
              <a:gd name="connsiteY3" fmla="*/ 668354 h 752973"/>
              <a:gd name="connsiteX4" fmla="*/ 428412 w 1469407"/>
              <a:gd name="connsiteY4" fmla="*/ 750509 h 752973"/>
              <a:gd name="connsiteX5" fmla="*/ 1343482 w 1469407"/>
              <a:gd name="connsiteY5" fmla="*/ 700972 h 752973"/>
              <a:gd name="connsiteX6" fmla="*/ 1442671 w 1469407"/>
              <a:gd name="connsiteY6" fmla="*/ 305838 h 752973"/>
              <a:gd name="connsiteX7" fmla="*/ 1211647 w 1469407"/>
              <a:gd name="connsiteY7" fmla="*/ 92804 h 752973"/>
              <a:gd name="connsiteX8" fmla="*/ 903988 w 1469407"/>
              <a:gd name="connsiteY8" fmla="*/ 5010 h 752973"/>
              <a:gd name="connsiteX9" fmla="*/ 287738 w 1469407"/>
              <a:gd name="connsiteY9" fmla="*/ 16581 h 752973"/>
              <a:gd name="connsiteX0" fmla="*/ 284280 w 1465949"/>
              <a:gd name="connsiteY0" fmla="*/ 16581 h 752973"/>
              <a:gd name="connsiteX1" fmla="*/ 153170 w 1465949"/>
              <a:gd name="connsiteY1" fmla="*/ 241755 h 752973"/>
              <a:gd name="connsiteX2" fmla="*/ 739 w 1465949"/>
              <a:gd name="connsiteY2" fmla="*/ 453182 h 752973"/>
              <a:gd name="connsiteX3" fmla="*/ 111922 w 1465949"/>
              <a:gd name="connsiteY3" fmla="*/ 668354 h 752973"/>
              <a:gd name="connsiteX4" fmla="*/ 424954 w 1465949"/>
              <a:gd name="connsiteY4" fmla="*/ 750509 h 752973"/>
              <a:gd name="connsiteX5" fmla="*/ 1340024 w 1465949"/>
              <a:gd name="connsiteY5" fmla="*/ 700972 h 752973"/>
              <a:gd name="connsiteX6" fmla="*/ 1439213 w 1465949"/>
              <a:gd name="connsiteY6" fmla="*/ 305838 h 752973"/>
              <a:gd name="connsiteX7" fmla="*/ 1208189 w 1465949"/>
              <a:gd name="connsiteY7" fmla="*/ 92804 h 752973"/>
              <a:gd name="connsiteX8" fmla="*/ 900530 w 1465949"/>
              <a:gd name="connsiteY8" fmla="*/ 5010 h 752973"/>
              <a:gd name="connsiteX9" fmla="*/ 284280 w 1465949"/>
              <a:gd name="connsiteY9" fmla="*/ 16581 h 752973"/>
              <a:gd name="connsiteX0" fmla="*/ 215678 w 1465949"/>
              <a:gd name="connsiteY0" fmla="*/ 15568 h 755280"/>
              <a:gd name="connsiteX1" fmla="*/ 153170 w 1465949"/>
              <a:gd name="connsiteY1" fmla="*/ 244062 h 755280"/>
              <a:gd name="connsiteX2" fmla="*/ 739 w 1465949"/>
              <a:gd name="connsiteY2" fmla="*/ 455489 h 755280"/>
              <a:gd name="connsiteX3" fmla="*/ 111922 w 1465949"/>
              <a:gd name="connsiteY3" fmla="*/ 670661 h 755280"/>
              <a:gd name="connsiteX4" fmla="*/ 424954 w 1465949"/>
              <a:gd name="connsiteY4" fmla="*/ 752816 h 755280"/>
              <a:gd name="connsiteX5" fmla="*/ 1340024 w 1465949"/>
              <a:gd name="connsiteY5" fmla="*/ 703279 h 755280"/>
              <a:gd name="connsiteX6" fmla="*/ 1439213 w 1465949"/>
              <a:gd name="connsiteY6" fmla="*/ 308145 h 755280"/>
              <a:gd name="connsiteX7" fmla="*/ 1208189 w 1465949"/>
              <a:gd name="connsiteY7" fmla="*/ 95111 h 755280"/>
              <a:gd name="connsiteX8" fmla="*/ 900530 w 1465949"/>
              <a:gd name="connsiteY8" fmla="*/ 7317 h 755280"/>
              <a:gd name="connsiteX9" fmla="*/ 215678 w 1465949"/>
              <a:gd name="connsiteY9" fmla="*/ 15568 h 755280"/>
              <a:gd name="connsiteX0" fmla="*/ 158423 w 1408694"/>
              <a:gd name="connsiteY0" fmla="*/ 15568 h 755280"/>
              <a:gd name="connsiteX1" fmla="*/ 95915 w 1408694"/>
              <a:gd name="connsiteY1" fmla="*/ 244062 h 755280"/>
              <a:gd name="connsiteX2" fmla="*/ 9068 w 1408694"/>
              <a:gd name="connsiteY2" fmla="*/ 472501 h 755280"/>
              <a:gd name="connsiteX3" fmla="*/ 54667 w 1408694"/>
              <a:gd name="connsiteY3" fmla="*/ 670661 h 755280"/>
              <a:gd name="connsiteX4" fmla="*/ 367699 w 1408694"/>
              <a:gd name="connsiteY4" fmla="*/ 752816 h 755280"/>
              <a:gd name="connsiteX5" fmla="*/ 1282769 w 1408694"/>
              <a:gd name="connsiteY5" fmla="*/ 703279 h 755280"/>
              <a:gd name="connsiteX6" fmla="*/ 1381958 w 1408694"/>
              <a:gd name="connsiteY6" fmla="*/ 308145 h 755280"/>
              <a:gd name="connsiteX7" fmla="*/ 1150934 w 1408694"/>
              <a:gd name="connsiteY7" fmla="*/ 95111 h 755280"/>
              <a:gd name="connsiteX8" fmla="*/ 843275 w 1408694"/>
              <a:gd name="connsiteY8" fmla="*/ 7317 h 755280"/>
              <a:gd name="connsiteX9" fmla="*/ 158423 w 1408694"/>
              <a:gd name="connsiteY9" fmla="*/ 15568 h 755280"/>
              <a:gd name="connsiteX0" fmla="*/ 151540 w 1401811"/>
              <a:gd name="connsiteY0" fmla="*/ 15568 h 755280"/>
              <a:gd name="connsiteX1" fmla="*/ 89032 w 1401811"/>
              <a:gd name="connsiteY1" fmla="*/ 244062 h 755280"/>
              <a:gd name="connsiteX2" fmla="*/ 2185 w 1401811"/>
              <a:gd name="connsiteY2" fmla="*/ 472501 h 755280"/>
              <a:gd name="connsiteX3" fmla="*/ 67073 w 1401811"/>
              <a:gd name="connsiteY3" fmla="*/ 640039 h 755280"/>
              <a:gd name="connsiteX4" fmla="*/ 360816 w 1401811"/>
              <a:gd name="connsiteY4" fmla="*/ 752816 h 755280"/>
              <a:gd name="connsiteX5" fmla="*/ 1275886 w 1401811"/>
              <a:gd name="connsiteY5" fmla="*/ 703279 h 755280"/>
              <a:gd name="connsiteX6" fmla="*/ 1375075 w 1401811"/>
              <a:gd name="connsiteY6" fmla="*/ 308145 h 755280"/>
              <a:gd name="connsiteX7" fmla="*/ 1144051 w 1401811"/>
              <a:gd name="connsiteY7" fmla="*/ 95111 h 755280"/>
              <a:gd name="connsiteX8" fmla="*/ 836392 w 1401811"/>
              <a:gd name="connsiteY8" fmla="*/ 7317 h 755280"/>
              <a:gd name="connsiteX9" fmla="*/ 151540 w 1401811"/>
              <a:gd name="connsiteY9" fmla="*/ 15568 h 755280"/>
              <a:gd name="connsiteX0" fmla="*/ 154312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154312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146823 w 1404583"/>
              <a:gd name="connsiteY7" fmla="*/ 100862 h 761031"/>
              <a:gd name="connsiteX8" fmla="*/ 839164 w 1404583"/>
              <a:gd name="connsiteY8" fmla="*/ 13068 h 761031"/>
              <a:gd name="connsiteX9" fmla="*/ 231469 w 1404583"/>
              <a:gd name="connsiteY9" fmla="*/ 21319 h 761031"/>
              <a:gd name="connsiteX0" fmla="*/ 231469 w 1404583"/>
              <a:gd name="connsiteY0" fmla="*/ 21319 h 761031"/>
              <a:gd name="connsiteX1" fmla="*/ 130383 w 1404583"/>
              <a:gd name="connsiteY1" fmla="*/ 294045 h 761031"/>
              <a:gd name="connsiteX2" fmla="*/ 4957 w 1404583"/>
              <a:gd name="connsiteY2" fmla="*/ 478252 h 761031"/>
              <a:gd name="connsiteX3" fmla="*/ 69845 w 1404583"/>
              <a:gd name="connsiteY3" fmla="*/ 645790 h 761031"/>
              <a:gd name="connsiteX4" fmla="*/ 363588 w 1404583"/>
              <a:gd name="connsiteY4" fmla="*/ 758567 h 761031"/>
              <a:gd name="connsiteX5" fmla="*/ 1278658 w 1404583"/>
              <a:gd name="connsiteY5" fmla="*/ 709030 h 761031"/>
              <a:gd name="connsiteX6" fmla="*/ 1377847 w 1404583"/>
              <a:gd name="connsiteY6" fmla="*/ 313896 h 761031"/>
              <a:gd name="connsiteX7" fmla="*/ 1235452 w 1404583"/>
              <a:gd name="connsiteY7" fmla="*/ 78019 h 761031"/>
              <a:gd name="connsiteX8" fmla="*/ 839164 w 1404583"/>
              <a:gd name="connsiteY8" fmla="*/ 13068 h 761031"/>
              <a:gd name="connsiteX9" fmla="*/ 231469 w 1404583"/>
              <a:gd name="connsiteY9" fmla="*/ 21319 h 761031"/>
              <a:gd name="connsiteX0" fmla="*/ 231256 w 1404370"/>
              <a:gd name="connsiteY0" fmla="*/ 8251 h 747963"/>
              <a:gd name="connsiteX1" fmla="*/ 127207 w 1404370"/>
              <a:gd name="connsiteY1" fmla="*/ 62648 h 747963"/>
              <a:gd name="connsiteX2" fmla="*/ 4744 w 1404370"/>
              <a:gd name="connsiteY2" fmla="*/ 465184 h 747963"/>
              <a:gd name="connsiteX3" fmla="*/ 69632 w 1404370"/>
              <a:gd name="connsiteY3" fmla="*/ 632722 h 747963"/>
              <a:gd name="connsiteX4" fmla="*/ 363375 w 1404370"/>
              <a:gd name="connsiteY4" fmla="*/ 745499 h 747963"/>
              <a:gd name="connsiteX5" fmla="*/ 1278445 w 1404370"/>
              <a:gd name="connsiteY5" fmla="*/ 695962 h 747963"/>
              <a:gd name="connsiteX6" fmla="*/ 1377634 w 1404370"/>
              <a:gd name="connsiteY6" fmla="*/ 300828 h 747963"/>
              <a:gd name="connsiteX7" fmla="*/ 1235239 w 1404370"/>
              <a:gd name="connsiteY7" fmla="*/ 64951 h 747963"/>
              <a:gd name="connsiteX8" fmla="*/ 838951 w 1404370"/>
              <a:gd name="connsiteY8" fmla="*/ 0 h 747963"/>
              <a:gd name="connsiteX9" fmla="*/ 231256 w 1404370"/>
              <a:gd name="connsiteY9" fmla="*/ 8251 h 747963"/>
              <a:gd name="connsiteX0" fmla="*/ 215386 w 1388500"/>
              <a:gd name="connsiteY0" fmla="*/ 8251 h 747963"/>
              <a:gd name="connsiteX1" fmla="*/ 111337 w 1388500"/>
              <a:gd name="connsiteY1" fmla="*/ 62648 h 747963"/>
              <a:gd name="connsiteX2" fmla="*/ 11592 w 1388500"/>
              <a:gd name="connsiteY2" fmla="*/ 300323 h 747963"/>
              <a:gd name="connsiteX3" fmla="*/ 53762 w 1388500"/>
              <a:gd name="connsiteY3" fmla="*/ 632722 h 747963"/>
              <a:gd name="connsiteX4" fmla="*/ 347505 w 1388500"/>
              <a:gd name="connsiteY4" fmla="*/ 745499 h 747963"/>
              <a:gd name="connsiteX5" fmla="*/ 1262575 w 1388500"/>
              <a:gd name="connsiteY5" fmla="*/ 695962 h 747963"/>
              <a:gd name="connsiteX6" fmla="*/ 1361764 w 1388500"/>
              <a:gd name="connsiteY6" fmla="*/ 300828 h 747963"/>
              <a:gd name="connsiteX7" fmla="*/ 1219369 w 1388500"/>
              <a:gd name="connsiteY7" fmla="*/ 64951 h 747963"/>
              <a:gd name="connsiteX8" fmla="*/ 823081 w 1388500"/>
              <a:gd name="connsiteY8" fmla="*/ 0 h 747963"/>
              <a:gd name="connsiteX9" fmla="*/ 215386 w 1388500"/>
              <a:gd name="connsiteY9" fmla="*/ 8251 h 747963"/>
              <a:gd name="connsiteX0" fmla="*/ 216608 w 1389722"/>
              <a:gd name="connsiteY0" fmla="*/ 8251 h 747963"/>
              <a:gd name="connsiteX1" fmla="*/ 112559 w 1389722"/>
              <a:gd name="connsiteY1" fmla="*/ 62648 h 747963"/>
              <a:gd name="connsiteX2" fmla="*/ 12814 w 1389722"/>
              <a:gd name="connsiteY2" fmla="*/ 300323 h 747963"/>
              <a:gd name="connsiteX3" fmla="*/ 54984 w 1389722"/>
              <a:gd name="connsiteY3" fmla="*/ 632722 h 747963"/>
              <a:gd name="connsiteX4" fmla="*/ 348727 w 1389722"/>
              <a:gd name="connsiteY4" fmla="*/ 745499 h 747963"/>
              <a:gd name="connsiteX5" fmla="*/ 1263797 w 1389722"/>
              <a:gd name="connsiteY5" fmla="*/ 695962 h 747963"/>
              <a:gd name="connsiteX6" fmla="*/ 1362986 w 1389722"/>
              <a:gd name="connsiteY6" fmla="*/ 300828 h 747963"/>
              <a:gd name="connsiteX7" fmla="*/ 1220591 w 1389722"/>
              <a:gd name="connsiteY7" fmla="*/ 64951 h 747963"/>
              <a:gd name="connsiteX8" fmla="*/ 824303 w 1389722"/>
              <a:gd name="connsiteY8" fmla="*/ 0 h 747963"/>
              <a:gd name="connsiteX9" fmla="*/ 216608 w 1389722"/>
              <a:gd name="connsiteY9" fmla="*/ 8251 h 747963"/>
              <a:gd name="connsiteX0" fmla="*/ 216608 w 1389722"/>
              <a:gd name="connsiteY0" fmla="*/ 79781 h 819493"/>
              <a:gd name="connsiteX1" fmla="*/ 112559 w 1389722"/>
              <a:gd name="connsiteY1" fmla="*/ 134178 h 819493"/>
              <a:gd name="connsiteX2" fmla="*/ 12814 w 1389722"/>
              <a:gd name="connsiteY2" fmla="*/ 371853 h 819493"/>
              <a:gd name="connsiteX3" fmla="*/ 54984 w 1389722"/>
              <a:gd name="connsiteY3" fmla="*/ 704252 h 819493"/>
              <a:gd name="connsiteX4" fmla="*/ 348727 w 1389722"/>
              <a:gd name="connsiteY4" fmla="*/ 817029 h 819493"/>
              <a:gd name="connsiteX5" fmla="*/ 1263797 w 1389722"/>
              <a:gd name="connsiteY5" fmla="*/ 767492 h 819493"/>
              <a:gd name="connsiteX6" fmla="*/ 1362986 w 1389722"/>
              <a:gd name="connsiteY6" fmla="*/ 372358 h 819493"/>
              <a:gd name="connsiteX7" fmla="*/ 1301587 w 1389722"/>
              <a:gd name="connsiteY7" fmla="*/ 11721 h 819493"/>
              <a:gd name="connsiteX8" fmla="*/ 824303 w 1389722"/>
              <a:gd name="connsiteY8" fmla="*/ 71530 h 819493"/>
              <a:gd name="connsiteX9" fmla="*/ 216608 w 1389722"/>
              <a:gd name="connsiteY9" fmla="*/ 79781 h 819493"/>
              <a:gd name="connsiteX0" fmla="*/ 216608 w 1400780"/>
              <a:gd name="connsiteY0" fmla="*/ 79781 h 820631"/>
              <a:gd name="connsiteX1" fmla="*/ 112559 w 1400780"/>
              <a:gd name="connsiteY1" fmla="*/ 134178 h 820631"/>
              <a:gd name="connsiteX2" fmla="*/ 12814 w 1400780"/>
              <a:gd name="connsiteY2" fmla="*/ 371853 h 820631"/>
              <a:gd name="connsiteX3" fmla="*/ 54984 w 1400780"/>
              <a:gd name="connsiteY3" fmla="*/ 704252 h 820631"/>
              <a:gd name="connsiteX4" fmla="*/ 348727 w 1400780"/>
              <a:gd name="connsiteY4" fmla="*/ 817029 h 820631"/>
              <a:gd name="connsiteX5" fmla="*/ 1263797 w 1400780"/>
              <a:gd name="connsiteY5" fmla="*/ 767492 h 820631"/>
              <a:gd name="connsiteX6" fmla="*/ 1378790 w 1400780"/>
              <a:gd name="connsiteY6" fmla="*/ 350080 h 820631"/>
              <a:gd name="connsiteX7" fmla="*/ 1301587 w 1400780"/>
              <a:gd name="connsiteY7" fmla="*/ 11721 h 820631"/>
              <a:gd name="connsiteX8" fmla="*/ 824303 w 1400780"/>
              <a:gd name="connsiteY8" fmla="*/ 71530 h 820631"/>
              <a:gd name="connsiteX9" fmla="*/ 216608 w 1400780"/>
              <a:gd name="connsiteY9" fmla="*/ 79781 h 820631"/>
              <a:gd name="connsiteX0" fmla="*/ 216608 w 1388697"/>
              <a:gd name="connsiteY0" fmla="*/ 79781 h 820631"/>
              <a:gd name="connsiteX1" fmla="*/ 112559 w 1388697"/>
              <a:gd name="connsiteY1" fmla="*/ 134178 h 820631"/>
              <a:gd name="connsiteX2" fmla="*/ 12814 w 1388697"/>
              <a:gd name="connsiteY2" fmla="*/ 371853 h 820631"/>
              <a:gd name="connsiteX3" fmla="*/ 54984 w 1388697"/>
              <a:gd name="connsiteY3" fmla="*/ 704252 h 820631"/>
              <a:gd name="connsiteX4" fmla="*/ 348727 w 1388697"/>
              <a:gd name="connsiteY4" fmla="*/ 817029 h 820631"/>
              <a:gd name="connsiteX5" fmla="*/ 1263797 w 1388697"/>
              <a:gd name="connsiteY5" fmla="*/ 767492 h 820631"/>
              <a:gd name="connsiteX6" fmla="*/ 1378790 w 1388697"/>
              <a:gd name="connsiteY6" fmla="*/ 350080 h 820631"/>
              <a:gd name="connsiteX7" fmla="*/ 1301587 w 1388697"/>
              <a:gd name="connsiteY7" fmla="*/ 11721 h 820631"/>
              <a:gd name="connsiteX8" fmla="*/ 824303 w 1388697"/>
              <a:gd name="connsiteY8" fmla="*/ 71530 h 820631"/>
              <a:gd name="connsiteX9" fmla="*/ 216608 w 1388697"/>
              <a:gd name="connsiteY9" fmla="*/ 79781 h 820631"/>
              <a:gd name="connsiteX0" fmla="*/ 216608 w 1391225"/>
              <a:gd name="connsiteY0" fmla="*/ 79781 h 826967"/>
              <a:gd name="connsiteX1" fmla="*/ 112559 w 1391225"/>
              <a:gd name="connsiteY1" fmla="*/ 134178 h 826967"/>
              <a:gd name="connsiteX2" fmla="*/ 12814 w 1391225"/>
              <a:gd name="connsiteY2" fmla="*/ 371853 h 826967"/>
              <a:gd name="connsiteX3" fmla="*/ 54984 w 1391225"/>
              <a:gd name="connsiteY3" fmla="*/ 704252 h 826967"/>
              <a:gd name="connsiteX4" fmla="*/ 348727 w 1391225"/>
              <a:gd name="connsiteY4" fmla="*/ 817029 h 826967"/>
              <a:gd name="connsiteX5" fmla="*/ 1270711 w 1391225"/>
              <a:gd name="connsiteY5" fmla="*/ 780860 h 826967"/>
              <a:gd name="connsiteX6" fmla="*/ 1378790 w 1391225"/>
              <a:gd name="connsiteY6" fmla="*/ 350080 h 826967"/>
              <a:gd name="connsiteX7" fmla="*/ 1301587 w 1391225"/>
              <a:gd name="connsiteY7" fmla="*/ 11721 h 826967"/>
              <a:gd name="connsiteX8" fmla="*/ 824303 w 1391225"/>
              <a:gd name="connsiteY8" fmla="*/ 71530 h 826967"/>
              <a:gd name="connsiteX9" fmla="*/ 216608 w 1391225"/>
              <a:gd name="connsiteY9" fmla="*/ 79781 h 826967"/>
              <a:gd name="connsiteX0" fmla="*/ 216608 w 1379141"/>
              <a:gd name="connsiteY0" fmla="*/ 79781 h 826967"/>
              <a:gd name="connsiteX1" fmla="*/ 112559 w 1379141"/>
              <a:gd name="connsiteY1" fmla="*/ 134178 h 826967"/>
              <a:gd name="connsiteX2" fmla="*/ 12814 w 1379141"/>
              <a:gd name="connsiteY2" fmla="*/ 371853 h 826967"/>
              <a:gd name="connsiteX3" fmla="*/ 54984 w 1379141"/>
              <a:gd name="connsiteY3" fmla="*/ 704252 h 826967"/>
              <a:gd name="connsiteX4" fmla="*/ 348727 w 1379141"/>
              <a:gd name="connsiteY4" fmla="*/ 817029 h 826967"/>
              <a:gd name="connsiteX5" fmla="*/ 1270711 w 1379141"/>
              <a:gd name="connsiteY5" fmla="*/ 780860 h 826967"/>
              <a:gd name="connsiteX6" fmla="*/ 1378790 w 1379141"/>
              <a:gd name="connsiteY6" fmla="*/ 350080 h 826967"/>
              <a:gd name="connsiteX7" fmla="*/ 1301587 w 1379141"/>
              <a:gd name="connsiteY7" fmla="*/ 11721 h 826967"/>
              <a:gd name="connsiteX8" fmla="*/ 824303 w 1379141"/>
              <a:gd name="connsiteY8" fmla="*/ 71530 h 826967"/>
              <a:gd name="connsiteX9" fmla="*/ 216608 w 1379141"/>
              <a:gd name="connsiteY9" fmla="*/ 79781 h 826967"/>
              <a:gd name="connsiteX0" fmla="*/ 216608 w 1379281"/>
              <a:gd name="connsiteY0" fmla="*/ 79781 h 826967"/>
              <a:gd name="connsiteX1" fmla="*/ 112559 w 1379281"/>
              <a:gd name="connsiteY1" fmla="*/ 134178 h 826967"/>
              <a:gd name="connsiteX2" fmla="*/ 12814 w 1379281"/>
              <a:gd name="connsiteY2" fmla="*/ 371853 h 826967"/>
              <a:gd name="connsiteX3" fmla="*/ 54984 w 1379281"/>
              <a:gd name="connsiteY3" fmla="*/ 704252 h 826967"/>
              <a:gd name="connsiteX4" fmla="*/ 348727 w 1379281"/>
              <a:gd name="connsiteY4" fmla="*/ 817029 h 826967"/>
              <a:gd name="connsiteX5" fmla="*/ 1270711 w 1379281"/>
              <a:gd name="connsiteY5" fmla="*/ 780860 h 826967"/>
              <a:gd name="connsiteX6" fmla="*/ 1378790 w 1379281"/>
              <a:gd name="connsiteY6" fmla="*/ 350080 h 826967"/>
              <a:gd name="connsiteX7" fmla="*/ 1301587 w 1379281"/>
              <a:gd name="connsiteY7" fmla="*/ 11721 h 826967"/>
              <a:gd name="connsiteX8" fmla="*/ 824303 w 1379281"/>
              <a:gd name="connsiteY8" fmla="*/ 71530 h 826967"/>
              <a:gd name="connsiteX9" fmla="*/ 216608 w 1379281"/>
              <a:gd name="connsiteY9" fmla="*/ 79781 h 826967"/>
              <a:gd name="connsiteX0" fmla="*/ 216608 w 1383421"/>
              <a:gd name="connsiteY0" fmla="*/ 79781 h 826967"/>
              <a:gd name="connsiteX1" fmla="*/ 112559 w 1383421"/>
              <a:gd name="connsiteY1" fmla="*/ 134178 h 826967"/>
              <a:gd name="connsiteX2" fmla="*/ 12814 w 1383421"/>
              <a:gd name="connsiteY2" fmla="*/ 371853 h 826967"/>
              <a:gd name="connsiteX3" fmla="*/ 54984 w 1383421"/>
              <a:gd name="connsiteY3" fmla="*/ 704252 h 826967"/>
              <a:gd name="connsiteX4" fmla="*/ 348727 w 1383421"/>
              <a:gd name="connsiteY4" fmla="*/ 817029 h 826967"/>
              <a:gd name="connsiteX5" fmla="*/ 1270711 w 1383421"/>
              <a:gd name="connsiteY5" fmla="*/ 780860 h 826967"/>
              <a:gd name="connsiteX6" fmla="*/ 1378790 w 1383421"/>
              <a:gd name="connsiteY6" fmla="*/ 350080 h 826967"/>
              <a:gd name="connsiteX7" fmla="*/ 1301587 w 1383421"/>
              <a:gd name="connsiteY7" fmla="*/ 11721 h 826967"/>
              <a:gd name="connsiteX8" fmla="*/ 824303 w 1383421"/>
              <a:gd name="connsiteY8" fmla="*/ 71530 h 826967"/>
              <a:gd name="connsiteX9" fmla="*/ 216608 w 1383421"/>
              <a:gd name="connsiteY9" fmla="*/ 79781 h 826967"/>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 name="connsiteX0" fmla="*/ 216608 w 1379141"/>
              <a:gd name="connsiteY0" fmla="*/ 59582 h 806768"/>
              <a:gd name="connsiteX1" fmla="*/ 112559 w 1379141"/>
              <a:gd name="connsiteY1" fmla="*/ 113979 h 806768"/>
              <a:gd name="connsiteX2" fmla="*/ 12814 w 1379141"/>
              <a:gd name="connsiteY2" fmla="*/ 351654 h 806768"/>
              <a:gd name="connsiteX3" fmla="*/ 54984 w 1379141"/>
              <a:gd name="connsiteY3" fmla="*/ 684053 h 806768"/>
              <a:gd name="connsiteX4" fmla="*/ 348727 w 1379141"/>
              <a:gd name="connsiteY4" fmla="*/ 796830 h 806768"/>
              <a:gd name="connsiteX5" fmla="*/ 1270711 w 1379141"/>
              <a:gd name="connsiteY5" fmla="*/ 760661 h 806768"/>
              <a:gd name="connsiteX6" fmla="*/ 1378790 w 1379141"/>
              <a:gd name="connsiteY6" fmla="*/ 329881 h 806768"/>
              <a:gd name="connsiteX7" fmla="*/ 1280844 w 1379141"/>
              <a:gd name="connsiteY7" fmla="*/ 13800 h 806768"/>
              <a:gd name="connsiteX8" fmla="*/ 824303 w 1379141"/>
              <a:gd name="connsiteY8" fmla="*/ 51331 h 806768"/>
              <a:gd name="connsiteX9" fmla="*/ 216608 w 1379141"/>
              <a:gd name="connsiteY9" fmla="*/ 59582 h 80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9141" h="806768">
                <a:moveTo>
                  <a:pt x="216608" y="59582"/>
                </a:moveTo>
                <a:cubicBezTo>
                  <a:pt x="97984" y="70023"/>
                  <a:pt x="146525" y="65300"/>
                  <a:pt x="112559" y="113979"/>
                </a:cubicBezTo>
                <a:cubicBezTo>
                  <a:pt x="78593" y="162658"/>
                  <a:pt x="25373" y="149706"/>
                  <a:pt x="12814" y="351654"/>
                </a:cubicBezTo>
                <a:cubicBezTo>
                  <a:pt x="255" y="553602"/>
                  <a:pt x="-21645" y="640069"/>
                  <a:pt x="54984" y="684053"/>
                </a:cubicBezTo>
                <a:cubicBezTo>
                  <a:pt x="99551" y="702915"/>
                  <a:pt x="160041" y="781314"/>
                  <a:pt x="348727" y="796830"/>
                </a:cubicBezTo>
                <a:cubicBezTo>
                  <a:pt x="812788" y="793482"/>
                  <a:pt x="1165213" y="838487"/>
                  <a:pt x="1270711" y="760661"/>
                </a:cubicBezTo>
                <a:cubicBezTo>
                  <a:pt x="1376209" y="682835"/>
                  <a:pt x="1380962" y="491721"/>
                  <a:pt x="1378790" y="329881"/>
                </a:cubicBezTo>
                <a:cubicBezTo>
                  <a:pt x="1373459" y="210569"/>
                  <a:pt x="1340858" y="86687"/>
                  <a:pt x="1280844" y="13800"/>
                </a:cubicBezTo>
                <a:cubicBezTo>
                  <a:pt x="1177821" y="-34285"/>
                  <a:pt x="885108" y="59362"/>
                  <a:pt x="824303" y="51331"/>
                </a:cubicBezTo>
                <a:cubicBezTo>
                  <a:pt x="701546" y="58788"/>
                  <a:pt x="335232" y="49141"/>
                  <a:pt x="216608" y="59582"/>
                </a:cubicBezTo>
                <a:close/>
              </a:path>
            </a:pathLst>
          </a:custGeom>
          <a:solidFill>
            <a:srgbClr val="9AE0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350" dirty="0">
              <a:solidFill>
                <a:prstClr val="white"/>
              </a:solidFill>
              <a:latin typeface="Calibri"/>
            </a:endParaRPr>
          </a:p>
        </p:txBody>
      </p:sp>
      <p:cxnSp>
        <p:nvCxnSpPr>
          <p:cNvPr id="192" name="Straight Arrow Connector 191">
            <a:extLst>
              <a:ext uri="{FF2B5EF4-FFF2-40B4-BE49-F238E27FC236}">
                <a16:creationId xmlns:a16="http://schemas.microsoft.com/office/drawing/2014/main" id="{7CEC0EAE-5F1C-1A41-6623-50068BD2F168}"/>
              </a:ext>
            </a:extLst>
          </p:cNvPr>
          <p:cNvCxnSpPr>
            <a:cxnSpLocks/>
          </p:cNvCxnSpPr>
          <p:nvPr/>
        </p:nvCxnSpPr>
        <p:spPr>
          <a:xfrm flipH="1">
            <a:off x="1208314" y="4792431"/>
            <a:ext cx="4626999" cy="0"/>
          </a:xfrm>
          <a:prstGeom prst="straightConnector1">
            <a:avLst/>
          </a:prstGeom>
          <a:ln w="19050">
            <a:solidFill>
              <a:srgbClr val="011199"/>
            </a:solidFill>
            <a:headEnd type="none" w="lg" len="med"/>
            <a:tailEnd type="none" w="lg" len="med"/>
          </a:ln>
          <a:effectLst/>
        </p:spPr>
        <p:style>
          <a:lnRef idx="2">
            <a:schemeClr val="accent1"/>
          </a:lnRef>
          <a:fillRef idx="0">
            <a:schemeClr val="accent1"/>
          </a:fillRef>
          <a:effectRef idx="1">
            <a:schemeClr val="accent1"/>
          </a:effectRef>
          <a:fontRef idx="minor">
            <a:schemeClr val="tx1"/>
          </a:fontRef>
        </p:style>
      </p:cxnSp>
      <p:grpSp>
        <p:nvGrpSpPr>
          <p:cNvPr id="194" name="Group 193">
            <a:extLst>
              <a:ext uri="{FF2B5EF4-FFF2-40B4-BE49-F238E27FC236}">
                <a16:creationId xmlns:a16="http://schemas.microsoft.com/office/drawing/2014/main" id="{7569B94F-23E2-7CE5-E10A-0D9EA1C1D08C}"/>
              </a:ext>
            </a:extLst>
          </p:cNvPr>
          <p:cNvGrpSpPr/>
          <p:nvPr/>
        </p:nvGrpSpPr>
        <p:grpSpPr>
          <a:xfrm>
            <a:off x="4378493" y="4366900"/>
            <a:ext cx="1085058" cy="711591"/>
            <a:chOff x="2957755" y="5270423"/>
            <a:chExt cx="1085058" cy="711591"/>
          </a:xfrm>
        </p:grpSpPr>
        <p:grpSp>
          <p:nvGrpSpPr>
            <p:cNvPr id="195" name="Group 194">
              <a:extLst>
                <a:ext uri="{FF2B5EF4-FFF2-40B4-BE49-F238E27FC236}">
                  <a16:creationId xmlns:a16="http://schemas.microsoft.com/office/drawing/2014/main" id="{561C07E5-0D23-780A-87E8-115AA473D2D9}"/>
                </a:ext>
              </a:extLst>
            </p:cNvPr>
            <p:cNvGrpSpPr/>
            <p:nvPr/>
          </p:nvGrpSpPr>
          <p:grpSpPr>
            <a:xfrm>
              <a:off x="3218078" y="5270423"/>
              <a:ext cx="824735" cy="487851"/>
              <a:chOff x="7577467" y="3017234"/>
              <a:chExt cx="1322457" cy="571500"/>
            </a:xfrm>
          </p:grpSpPr>
          <p:grpSp>
            <p:nvGrpSpPr>
              <p:cNvPr id="197" name="Group 219">
                <a:extLst>
                  <a:ext uri="{FF2B5EF4-FFF2-40B4-BE49-F238E27FC236}">
                    <a16:creationId xmlns:a16="http://schemas.microsoft.com/office/drawing/2014/main" id="{837B0140-067F-03F3-3463-98CF1DC9B24A}"/>
                  </a:ext>
                </a:extLst>
              </p:cNvPr>
              <p:cNvGrpSpPr>
                <a:grpSpLocks/>
              </p:cNvGrpSpPr>
              <p:nvPr/>
            </p:nvGrpSpPr>
            <p:grpSpPr bwMode="auto">
              <a:xfrm>
                <a:off x="7825117" y="3017234"/>
                <a:ext cx="409575" cy="565150"/>
                <a:chOff x="375561" y="297711"/>
                <a:chExt cx="1252683" cy="2142487"/>
              </a:xfrm>
            </p:grpSpPr>
            <p:sp>
              <p:nvSpPr>
                <p:cNvPr id="203" name="Freeform 202">
                  <a:extLst>
                    <a:ext uri="{FF2B5EF4-FFF2-40B4-BE49-F238E27FC236}">
                      <a16:creationId xmlns:a16="http://schemas.microsoft.com/office/drawing/2014/main" id="{65CF1449-2B49-BE7A-F4AC-B4CF6B525886}"/>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95BD3791-3328-5449-C9EF-184275A7DEA0}"/>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Rectangle 205">
                  <a:extLst>
                    <a:ext uri="{FF2B5EF4-FFF2-40B4-BE49-F238E27FC236}">
                      <a16:creationId xmlns:a16="http://schemas.microsoft.com/office/drawing/2014/main" id="{872BBE18-4032-1766-2361-981AA7639423}"/>
                    </a:ext>
                  </a:extLst>
                </p:cNvPr>
                <p:cNvSpPr/>
                <p:nvPr/>
              </p:nvSpPr>
              <p:spPr>
                <a:xfrm>
                  <a:off x="1332065" y="1080080"/>
                  <a:ext cx="296179" cy="1360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98" name="Group 201">
                <a:extLst>
                  <a:ext uri="{FF2B5EF4-FFF2-40B4-BE49-F238E27FC236}">
                    <a16:creationId xmlns:a16="http://schemas.microsoft.com/office/drawing/2014/main" id="{1FAA4589-AA42-494B-5714-F76E5D7944FA}"/>
                  </a:ext>
                </a:extLst>
              </p:cNvPr>
              <p:cNvGrpSpPr>
                <a:grpSpLocks/>
              </p:cNvGrpSpPr>
              <p:nvPr/>
            </p:nvGrpSpPr>
            <p:grpSpPr bwMode="auto">
              <a:xfrm>
                <a:off x="7577467" y="3023584"/>
                <a:ext cx="409575" cy="565150"/>
                <a:chOff x="375561" y="297711"/>
                <a:chExt cx="1252683" cy="2138362"/>
              </a:xfrm>
            </p:grpSpPr>
            <p:sp>
              <p:nvSpPr>
                <p:cNvPr id="200" name="Freeform 199">
                  <a:extLst>
                    <a:ext uri="{FF2B5EF4-FFF2-40B4-BE49-F238E27FC236}">
                      <a16:creationId xmlns:a16="http://schemas.microsoft.com/office/drawing/2014/main" id="{4AA37FE9-E37C-6C24-ED35-5C0358A68958}"/>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1" name="Freeform 200">
                  <a:extLst>
                    <a:ext uri="{FF2B5EF4-FFF2-40B4-BE49-F238E27FC236}">
                      <a16:creationId xmlns:a16="http://schemas.microsoft.com/office/drawing/2014/main" id="{452FD152-C9E9-7E49-169F-4A15A19BF863}"/>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2" name="Rectangle 201">
                  <a:extLst>
                    <a:ext uri="{FF2B5EF4-FFF2-40B4-BE49-F238E27FC236}">
                      <a16:creationId xmlns:a16="http://schemas.microsoft.com/office/drawing/2014/main" id="{92BF131C-C7A6-A2FA-2C9A-B7A44993118B}"/>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99" name="Right Arrow 198">
                <a:extLst>
                  <a:ext uri="{FF2B5EF4-FFF2-40B4-BE49-F238E27FC236}">
                    <a16:creationId xmlns:a16="http://schemas.microsoft.com/office/drawing/2014/main" id="{B3357C27-BD24-3FB8-36B1-E6F9D8A616D8}"/>
                  </a:ext>
                </a:extLst>
              </p:cNvPr>
              <p:cNvSpPr/>
              <p:nvPr/>
            </p:nvSpPr>
            <p:spPr>
              <a:xfrm>
                <a:off x="8311695" y="3191554"/>
                <a:ext cx="588229" cy="280567"/>
              </a:xfrm>
              <a:prstGeom prst="rightArrow">
                <a:avLst/>
              </a:prstGeom>
              <a:gradFill>
                <a:gsLst>
                  <a:gs pos="0">
                    <a:schemeClr val="accent1">
                      <a:lumMod val="5000"/>
                      <a:lumOff val="95000"/>
                    </a:schemeClr>
                  </a:gs>
                  <a:gs pos="35000">
                    <a:schemeClr val="accent1">
                      <a:lumMod val="20000"/>
                      <a:lumOff val="80000"/>
                    </a:schemeClr>
                  </a:gs>
                  <a:gs pos="68000">
                    <a:schemeClr val="accent1">
                      <a:lumMod val="45000"/>
                      <a:lumOff val="55000"/>
                    </a:scheme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96" name="TextBox 195">
              <a:extLst>
                <a:ext uri="{FF2B5EF4-FFF2-40B4-BE49-F238E27FC236}">
                  <a16:creationId xmlns:a16="http://schemas.microsoft.com/office/drawing/2014/main" id="{A5571CBB-B947-2022-215E-DE547D6B7B56}"/>
                </a:ext>
              </a:extLst>
            </p:cNvPr>
            <p:cNvSpPr txBox="1"/>
            <p:nvPr/>
          </p:nvSpPr>
          <p:spPr>
            <a:xfrm>
              <a:off x="2957755" y="5705015"/>
              <a:ext cx="1082348" cy="276999"/>
            </a:xfrm>
            <a:prstGeom prst="rect">
              <a:avLst/>
            </a:prstGeom>
            <a:noFill/>
          </p:spPr>
          <p:txBody>
            <a:bodyPr wrap="none" rtlCol="0">
              <a:spAutoFit/>
            </a:bodyPr>
            <a:lstStyle/>
            <a:p>
              <a:r>
                <a:rPr lang="en-US" sz="1200" dirty="0" err="1"/>
                <a:t>Datagramas</a:t>
              </a:r>
              <a:r>
                <a:rPr lang="en-US" sz="1200" dirty="0"/>
                <a:t> IP</a:t>
              </a:r>
            </a:p>
          </p:txBody>
        </p:sp>
      </p:grpSp>
      <p:grpSp>
        <p:nvGrpSpPr>
          <p:cNvPr id="15" name="Group 14">
            <a:extLst>
              <a:ext uri="{FF2B5EF4-FFF2-40B4-BE49-F238E27FC236}">
                <a16:creationId xmlns:a16="http://schemas.microsoft.com/office/drawing/2014/main" id="{72F12118-5104-8803-3690-4128C1224D12}"/>
              </a:ext>
            </a:extLst>
          </p:cNvPr>
          <p:cNvGrpSpPr/>
          <p:nvPr/>
        </p:nvGrpSpPr>
        <p:grpSpPr>
          <a:xfrm>
            <a:off x="2571858" y="4705158"/>
            <a:ext cx="998795" cy="445007"/>
            <a:chOff x="4332883" y="5571655"/>
            <a:chExt cx="998795" cy="445007"/>
          </a:xfrm>
        </p:grpSpPr>
        <p:cxnSp>
          <p:nvCxnSpPr>
            <p:cNvPr id="123" name="Straight Connector 122">
              <a:extLst>
                <a:ext uri="{FF2B5EF4-FFF2-40B4-BE49-F238E27FC236}">
                  <a16:creationId xmlns:a16="http://schemas.microsoft.com/office/drawing/2014/main" id="{378AF23F-9561-92DA-C556-67CA432D44EA}"/>
                </a:ext>
              </a:extLst>
            </p:cNvPr>
            <p:cNvCxnSpPr>
              <a:cxnSpLocks/>
              <a:stCxn id="556" idx="0"/>
            </p:cNvCxnSpPr>
            <p:nvPr/>
          </p:nvCxnSpPr>
          <p:spPr>
            <a:xfrm flipH="1" flipV="1">
              <a:off x="4745236" y="5658233"/>
              <a:ext cx="66596" cy="25090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4" name="Straight Connector 123">
              <a:extLst>
                <a:ext uri="{FF2B5EF4-FFF2-40B4-BE49-F238E27FC236}">
                  <a16:creationId xmlns:a16="http://schemas.microsoft.com/office/drawing/2014/main" id="{AA99459E-1AC6-47C3-7D7B-A8CB353C2A85}"/>
                </a:ext>
              </a:extLst>
            </p:cNvPr>
            <p:cNvCxnSpPr/>
            <p:nvPr/>
          </p:nvCxnSpPr>
          <p:spPr>
            <a:xfrm>
              <a:off x="4753706" y="5653287"/>
              <a:ext cx="299692" cy="14237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5" name="Straight Connector 124">
              <a:extLst>
                <a:ext uri="{FF2B5EF4-FFF2-40B4-BE49-F238E27FC236}">
                  <a16:creationId xmlns:a16="http://schemas.microsoft.com/office/drawing/2014/main" id="{665E5F87-6280-9D28-7929-1016ABA7069B}"/>
                </a:ext>
              </a:extLst>
            </p:cNvPr>
            <p:cNvCxnSpPr>
              <a:cxnSpLocks/>
            </p:cNvCxnSpPr>
            <p:nvPr/>
          </p:nvCxnSpPr>
          <p:spPr>
            <a:xfrm flipV="1">
              <a:off x="5053398" y="5718444"/>
              <a:ext cx="231278" cy="7721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6" name="Straight Connector 125">
              <a:extLst>
                <a:ext uri="{FF2B5EF4-FFF2-40B4-BE49-F238E27FC236}">
                  <a16:creationId xmlns:a16="http://schemas.microsoft.com/office/drawing/2014/main" id="{A303BC38-CA3C-EAF9-9CDC-09630A372627}"/>
                </a:ext>
              </a:extLst>
            </p:cNvPr>
            <p:cNvCxnSpPr>
              <a:cxnSpLocks/>
              <a:stCxn id="575" idx="9"/>
            </p:cNvCxnSpPr>
            <p:nvPr/>
          </p:nvCxnSpPr>
          <p:spPr>
            <a:xfrm>
              <a:off x="4423995" y="5613304"/>
              <a:ext cx="387156" cy="32292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7" name="Straight Connector 126">
              <a:extLst>
                <a:ext uri="{FF2B5EF4-FFF2-40B4-BE49-F238E27FC236}">
                  <a16:creationId xmlns:a16="http://schemas.microsoft.com/office/drawing/2014/main" id="{EF28DFAF-9E4B-879E-910C-4E2594625B41}"/>
                </a:ext>
              </a:extLst>
            </p:cNvPr>
            <p:cNvCxnSpPr>
              <a:cxnSpLocks/>
              <a:stCxn id="575" idx="2"/>
            </p:cNvCxnSpPr>
            <p:nvPr/>
          </p:nvCxnSpPr>
          <p:spPr>
            <a:xfrm>
              <a:off x="4423701" y="5609089"/>
              <a:ext cx="334505" cy="4198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21" name="Straight Connector 520">
              <a:extLst>
                <a:ext uri="{FF2B5EF4-FFF2-40B4-BE49-F238E27FC236}">
                  <a16:creationId xmlns:a16="http://schemas.microsoft.com/office/drawing/2014/main" id="{F1BE063F-6605-725B-80E1-2F447B24FD7A}"/>
                </a:ext>
              </a:extLst>
            </p:cNvPr>
            <p:cNvCxnSpPr>
              <a:cxnSpLocks/>
            </p:cNvCxnSpPr>
            <p:nvPr/>
          </p:nvCxnSpPr>
          <p:spPr>
            <a:xfrm>
              <a:off x="4753706" y="5658231"/>
              <a:ext cx="530161" cy="437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23" name="Straight Connector 522">
              <a:extLst>
                <a:ext uri="{FF2B5EF4-FFF2-40B4-BE49-F238E27FC236}">
                  <a16:creationId xmlns:a16="http://schemas.microsoft.com/office/drawing/2014/main" id="{466BA0F8-1B80-E2B5-4FF3-702C47017E15}"/>
                </a:ext>
              </a:extLst>
            </p:cNvPr>
            <p:cNvCxnSpPr>
              <a:cxnSpLocks/>
              <a:stCxn id="561" idx="2"/>
            </p:cNvCxnSpPr>
            <p:nvPr/>
          </p:nvCxnSpPr>
          <p:spPr>
            <a:xfrm flipV="1">
              <a:off x="4811264" y="5795661"/>
              <a:ext cx="242134" cy="150910"/>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24" name="Straight Connector 523">
              <a:extLst>
                <a:ext uri="{FF2B5EF4-FFF2-40B4-BE49-F238E27FC236}">
                  <a16:creationId xmlns:a16="http://schemas.microsoft.com/office/drawing/2014/main" id="{DB0B1ACB-A159-66CC-423C-39848270A598}"/>
                </a:ext>
              </a:extLst>
            </p:cNvPr>
            <p:cNvCxnSpPr>
              <a:cxnSpLocks/>
              <a:endCxn id="561" idx="2"/>
            </p:cNvCxnSpPr>
            <p:nvPr/>
          </p:nvCxnSpPr>
          <p:spPr>
            <a:xfrm>
              <a:off x="4443251" y="5915325"/>
              <a:ext cx="368013" cy="3124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30" name="Straight Connector 529">
              <a:extLst>
                <a:ext uri="{FF2B5EF4-FFF2-40B4-BE49-F238E27FC236}">
                  <a16:creationId xmlns:a16="http://schemas.microsoft.com/office/drawing/2014/main" id="{4830717F-1455-F408-AFB8-864C387BFC45}"/>
                </a:ext>
              </a:extLst>
            </p:cNvPr>
            <p:cNvCxnSpPr>
              <a:cxnSpLocks/>
              <a:stCxn id="570" idx="4"/>
              <a:endCxn id="637" idx="2"/>
            </p:cNvCxnSpPr>
            <p:nvPr/>
          </p:nvCxnSpPr>
          <p:spPr>
            <a:xfrm flipH="1">
              <a:off x="4423754" y="5641262"/>
              <a:ext cx="515" cy="2485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34" name="Straight Connector 533">
              <a:extLst>
                <a:ext uri="{FF2B5EF4-FFF2-40B4-BE49-F238E27FC236}">
                  <a16:creationId xmlns:a16="http://schemas.microsoft.com/office/drawing/2014/main" id="{0FD67837-0738-7609-F890-44FE3B952EDE}"/>
                </a:ext>
              </a:extLst>
            </p:cNvPr>
            <p:cNvCxnSpPr/>
            <p:nvPr/>
          </p:nvCxnSpPr>
          <p:spPr>
            <a:xfrm flipV="1">
              <a:off x="4443252" y="5658232"/>
              <a:ext cx="317903" cy="25709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35" name="Group 534">
              <a:extLst>
                <a:ext uri="{FF2B5EF4-FFF2-40B4-BE49-F238E27FC236}">
                  <a16:creationId xmlns:a16="http://schemas.microsoft.com/office/drawing/2014/main" id="{59D59379-70BD-94F6-A629-114BE9CB26E1}"/>
                </a:ext>
              </a:extLst>
            </p:cNvPr>
            <p:cNvGrpSpPr/>
            <p:nvPr/>
          </p:nvGrpSpPr>
          <p:grpSpPr>
            <a:xfrm>
              <a:off x="4332883" y="5851102"/>
              <a:ext cx="182938" cy="111323"/>
              <a:chOff x="7493876" y="2774731"/>
              <a:chExt cx="1481958" cy="894622"/>
            </a:xfrm>
          </p:grpSpPr>
          <p:sp>
            <p:nvSpPr>
              <p:cNvPr id="576" name="Freeform 575">
                <a:extLst>
                  <a:ext uri="{FF2B5EF4-FFF2-40B4-BE49-F238E27FC236}">
                    <a16:creationId xmlns:a16="http://schemas.microsoft.com/office/drawing/2014/main" id="{8008A3C6-2358-9201-AFBA-04E1A7E354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7" name="Oval 576">
                <a:extLst>
                  <a:ext uri="{FF2B5EF4-FFF2-40B4-BE49-F238E27FC236}">
                    <a16:creationId xmlns:a16="http://schemas.microsoft.com/office/drawing/2014/main" id="{63B2CD60-652C-6D3B-8BEE-6D52EAD9ABD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FE7FC1D7-37AC-51B4-9A3B-10B13E71795F}"/>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54807BC4-C8BD-8A58-2D8B-CCE909A8BD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7E039404-0E3C-D2A1-A74B-69DAAF66B9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7F8014CD-BC25-F1F0-B615-109F213FA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7" name="Freeform 636">
                  <a:extLst>
                    <a:ext uri="{FF2B5EF4-FFF2-40B4-BE49-F238E27FC236}">
                      <a16:creationId xmlns:a16="http://schemas.microsoft.com/office/drawing/2014/main" id="{D75EF22C-3C5A-AE41-C16A-1292F6E56F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6" name="Group 535">
              <a:extLst>
                <a:ext uri="{FF2B5EF4-FFF2-40B4-BE49-F238E27FC236}">
                  <a16:creationId xmlns:a16="http://schemas.microsoft.com/office/drawing/2014/main" id="{B6D9B08E-84B2-44A1-6688-F63F944FD74F}"/>
                </a:ext>
              </a:extLst>
            </p:cNvPr>
            <p:cNvGrpSpPr/>
            <p:nvPr/>
          </p:nvGrpSpPr>
          <p:grpSpPr>
            <a:xfrm>
              <a:off x="4336684" y="5571655"/>
              <a:ext cx="175179" cy="107525"/>
              <a:chOff x="7493876" y="2774731"/>
              <a:chExt cx="1481958" cy="894622"/>
            </a:xfrm>
          </p:grpSpPr>
          <p:sp>
            <p:nvSpPr>
              <p:cNvPr id="569" name="Freeform 568">
                <a:extLst>
                  <a:ext uri="{FF2B5EF4-FFF2-40B4-BE49-F238E27FC236}">
                    <a16:creationId xmlns:a16="http://schemas.microsoft.com/office/drawing/2014/main" id="{A0F880D3-DE38-28B8-3AB9-DE352091DA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0" name="Oval 569">
                <a:extLst>
                  <a:ext uri="{FF2B5EF4-FFF2-40B4-BE49-F238E27FC236}">
                    <a16:creationId xmlns:a16="http://schemas.microsoft.com/office/drawing/2014/main" id="{5B6E5139-9F54-4C18-C1AB-B59F97F82177}"/>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1" name="Group 570">
                <a:extLst>
                  <a:ext uri="{FF2B5EF4-FFF2-40B4-BE49-F238E27FC236}">
                    <a16:creationId xmlns:a16="http://schemas.microsoft.com/office/drawing/2014/main" id="{CFE61D51-C78D-711B-C09D-CF1E0FB5C8E6}"/>
                  </a:ext>
                </a:extLst>
              </p:cNvPr>
              <p:cNvGrpSpPr/>
              <p:nvPr/>
            </p:nvGrpSpPr>
            <p:grpSpPr>
              <a:xfrm>
                <a:off x="7713663" y="2848339"/>
                <a:ext cx="1042107" cy="425543"/>
                <a:chOff x="7786941" y="2884917"/>
                <a:chExt cx="897649" cy="353919"/>
              </a:xfrm>
            </p:grpSpPr>
            <p:sp>
              <p:nvSpPr>
                <p:cNvPr id="572" name="Freeform 571">
                  <a:extLst>
                    <a:ext uri="{FF2B5EF4-FFF2-40B4-BE49-F238E27FC236}">
                      <a16:creationId xmlns:a16="http://schemas.microsoft.com/office/drawing/2014/main" id="{25E09962-7913-643E-E50A-30A6696BE4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Freeform 572">
                  <a:extLst>
                    <a:ext uri="{FF2B5EF4-FFF2-40B4-BE49-F238E27FC236}">
                      <a16:creationId xmlns:a16="http://schemas.microsoft.com/office/drawing/2014/main" id="{E16B7C4A-1E87-EBB3-82D4-6E54A4AAD7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4" name="Freeform 573">
                  <a:extLst>
                    <a:ext uri="{FF2B5EF4-FFF2-40B4-BE49-F238E27FC236}">
                      <a16:creationId xmlns:a16="http://schemas.microsoft.com/office/drawing/2014/main" id="{27D9B98E-644D-8CC7-99AE-F338B2CA2A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5" name="Freeform 574">
                  <a:extLst>
                    <a:ext uri="{FF2B5EF4-FFF2-40B4-BE49-F238E27FC236}">
                      <a16:creationId xmlns:a16="http://schemas.microsoft.com/office/drawing/2014/main" id="{6AAACC0D-10F6-E46F-C438-A67E2ABF6A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7" name="Group 536">
              <a:extLst>
                <a:ext uri="{FF2B5EF4-FFF2-40B4-BE49-F238E27FC236}">
                  <a16:creationId xmlns:a16="http://schemas.microsoft.com/office/drawing/2014/main" id="{52F66B60-D375-C18B-32A9-45438B6A0541}"/>
                </a:ext>
              </a:extLst>
            </p:cNvPr>
            <p:cNvGrpSpPr/>
            <p:nvPr/>
          </p:nvGrpSpPr>
          <p:grpSpPr>
            <a:xfrm>
              <a:off x="4669469" y="5607049"/>
              <a:ext cx="175179" cy="107525"/>
              <a:chOff x="7493876" y="2774731"/>
              <a:chExt cx="1481958" cy="894622"/>
            </a:xfrm>
          </p:grpSpPr>
          <p:sp>
            <p:nvSpPr>
              <p:cNvPr id="562" name="Freeform 561">
                <a:extLst>
                  <a:ext uri="{FF2B5EF4-FFF2-40B4-BE49-F238E27FC236}">
                    <a16:creationId xmlns:a16="http://schemas.microsoft.com/office/drawing/2014/main" id="{E4E7AFF2-2E32-E629-D31D-F57FA0EE951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3" name="Oval 562">
                <a:extLst>
                  <a:ext uri="{FF2B5EF4-FFF2-40B4-BE49-F238E27FC236}">
                    <a16:creationId xmlns:a16="http://schemas.microsoft.com/office/drawing/2014/main" id="{D70B5A1B-F35D-39DE-A0B8-3DBA660CCD0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64" name="Group 563">
                <a:extLst>
                  <a:ext uri="{FF2B5EF4-FFF2-40B4-BE49-F238E27FC236}">
                    <a16:creationId xmlns:a16="http://schemas.microsoft.com/office/drawing/2014/main" id="{72E81783-3DB7-47DB-3C5E-2C65DB12F939}"/>
                  </a:ext>
                </a:extLst>
              </p:cNvPr>
              <p:cNvGrpSpPr/>
              <p:nvPr/>
            </p:nvGrpSpPr>
            <p:grpSpPr>
              <a:xfrm>
                <a:off x="7713663" y="2848339"/>
                <a:ext cx="1042107" cy="425543"/>
                <a:chOff x="7786941" y="2884917"/>
                <a:chExt cx="897649" cy="353919"/>
              </a:xfrm>
            </p:grpSpPr>
            <p:sp>
              <p:nvSpPr>
                <p:cNvPr id="565" name="Freeform 564">
                  <a:extLst>
                    <a:ext uri="{FF2B5EF4-FFF2-40B4-BE49-F238E27FC236}">
                      <a16:creationId xmlns:a16="http://schemas.microsoft.com/office/drawing/2014/main" id="{5A4D0795-F699-3575-04B5-8C9F13EAA7A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6" name="Freeform 565">
                  <a:extLst>
                    <a:ext uri="{FF2B5EF4-FFF2-40B4-BE49-F238E27FC236}">
                      <a16:creationId xmlns:a16="http://schemas.microsoft.com/office/drawing/2014/main" id="{35FB2627-B012-3EF1-0785-DDC1178EE8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7" name="Freeform 566">
                  <a:extLst>
                    <a:ext uri="{FF2B5EF4-FFF2-40B4-BE49-F238E27FC236}">
                      <a16:creationId xmlns:a16="http://schemas.microsoft.com/office/drawing/2014/main" id="{38D33735-2978-9899-1074-8641AC4644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8" name="Freeform 567">
                  <a:extLst>
                    <a:ext uri="{FF2B5EF4-FFF2-40B4-BE49-F238E27FC236}">
                      <a16:creationId xmlns:a16="http://schemas.microsoft.com/office/drawing/2014/main" id="{6EA4F6E7-5FDF-2ED9-3965-5AE83C6076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319C0DCA-6ADC-D46C-B16A-E624804E66FD}"/>
                </a:ext>
              </a:extLst>
            </p:cNvPr>
            <p:cNvGrpSpPr/>
            <p:nvPr/>
          </p:nvGrpSpPr>
          <p:grpSpPr>
            <a:xfrm>
              <a:off x="4724247" y="5909137"/>
              <a:ext cx="175179" cy="107525"/>
              <a:chOff x="7493876" y="2774731"/>
              <a:chExt cx="1481958" cy="894622"/>
            </a:xfrm>
          </p:grpSpPr>
          <p:sp>
            <p:nvSpPr>
              <p:cNvPr id="555" name="Freeform 554">
                <a:extLst>
                  <a:ext uri="{FF2B5EF4-FFF2-40B4-BE49-F238E27FC236}">
                    <a16:creationId xmlns:a16="http://schemas.microsoft.com/office/drawing/2014/main" id="{C4D97E4B-D273-0CEC-668D-0346152461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9BBBE84D-D401-7B98-09F6-536D463C634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C2360EA1-CA0A-6BCC-153B-CFAD1C8AF3FA}"/>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F5BCBCE7-3E1E-C97D-08CF-615070CE3F7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839088B9-FCB2-05CA-F112-BE3F59B4F69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9AC9280-CA31-4ED2-F564-EB1EFDC838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9B7E1872-A49D-DE40-0264-19CF3280CC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9" name="Group 538">
              <a:extLst>
                <a:ext uri="{FF2B5EF4-FFF2-40B4-BE49-F238E27FC236}">
                  <a16:creationId xmlns:a16="http://schemas.microsoft.com/office/drawing/2014/main" id="{784DE25D-3865-A203-A851-7C0B78EC76D8}"/>
                </a:ext>
              </a:extLst>
            </p:cNvPr>
            <p:cNvGrpSpPr/>
            <p:nvPr/>
          </p:nvGrpSpPr>
          <p:grpSpPr>
            <a:xfrm>
              <a:off x="5156499" y="5631997"/>
              <a:ext cx="175179" cy="107525"/>
              <a:chOff x="7493876" y="2774731"/>
              <a:chExt cx="1481958" cy="894622"/>
            </a:xfrm>
          </p:grpSpPr>
          <p:sp>
            <p:nvSpPr>
              <p:cNvPr id="548" name="Freeform 547">
                <a:extLst>
                  <a:ext uri="{FF2B5EF4-FFF2-40B4-BE49-F238E27FC236}">
                    <a16:creationId xmlns:a16="http://schemas.microsoft.com/office/drawing/2014/main" id="{BE8D8964-6F47-F88F-42C3-4B245F8A7A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9" name="Oval 548">
                <a:extLst>
                  <a:ext uri="{FF2B5EF4-FFF2-40B4-BE49-F238E27FC236}">
                    <a16:creationId xmlns:a16="http://schemas.microsoft.com/office/drawing/2014/main" id="{6BDC8A35-8365-5BF9-65B8-DD1CE3FD4EFF}"/>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0" name="Group 549">
                <a:extLst>
                  <a:ext uri="{FF2B5EF4-FFF2-40B4-BE49-F238E27FC236}">
                    <a16:creationId xmlns:a16="http://schemas.microsoft.com/office/drawing/2014/main" id="{751FCF89-B9C6-AC8F-6275-7F339CA82C68}"/>
                  </a:ext>
                </a:extLst>
              </p:cNvPr>
              <p:cNvGrpSpPr/>
              <p:nvPr/>
            </p:nvGrpSpPr>
            <p:grpSpPr>
              <a:xfrm>
                <a:off x="7713663" y="2848339"/>
                <a:ext cx="1042107" cy="425543"/>
                <a:chOff x="7786941" y="2884917"/>
                <a:chExt cx="897649" cy="353919"/>
              </a:xfrm>
            </p:grpSpPr>
            <p:sp>
              <p:nvSpPr>
                <p:cNvPr id="551" name="Freeform 550">
                  <a:extLst>
                    <a:ext uri="{FF2B5EF4-FFF2-40B4-BE49-F238E27FC236}">
                      <a16:creationId xmlns:a16="http://schemas.microsoft.com/office/drawing/2014/main" id="{E2D7AFBF-A81F-BDB7-5296-2FC570CA33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E9ABE6F4-40AA-5CF8-01EB-57B9073BFD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44CE7A9F-FBE2-5F3F-4E31-604E7FF1516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4" name="Freeform 553">
                  <a:extLst>
                    <a:ext uri="{FF2B5EF4-FFF2-40B4-BE49-F238E27FC236}">
                      <a16:creationId xmlns:a16="http://schemas.microsoft.com/office/drawing/2014/main" id="{8639CF99-F64C-6513-9779-CDD812955F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0" name="Group 539">
              <a:extLst>
                <a:ext uri="{FF2B5EF4-FFF2-40B4-BE49-F238E27FC236}">
                  <a16:creationId xmlns:a16="http://schemas.microsoft.com/office/drawing/2014/main" id="{4519326F-CA0E-91D4-B8AA-6625A3028B7F}"/>
                </a:ext>
              </a:extLst>
            </p:cNvPr>
            <p:cNvGrpSpPr/>
            <p:nvPr/>
          </p:nvGrpSpPr>
          <p:grpSpPr>
            <a:xfrm>
              <a:off x="4944983" y="5749145"/>
              <a:ext cx="175179" cy="107525"/>
              <a:chOff x="7493876" y="2774731"/>
              <a:chExt cx="1481958" cy="894622"/>
            </a:xfrm>
          </p:grpSpPr>
          <p:sp>
            <p:nvSpPr>
              <p:cNvPr id="541" name="Freeform 540">
                <a:extLst>
                  <a:ext uri="{FF2B5EF4-FFF2-40B4-BE49-F238E27FC236}">
                    <a16:creationId xmlns:a16="http://schemas.microsoft.com/office/drawing/2014/main" id="{317B3BA1-04E5-2930-E8FE-8335E78F175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2" name="Oval 541">
                <a:extLst>
                  <a:ext uri="{FF2B5EF4-FFF2-40B4-BE49-F238E27FC236}">
                    <a16:creationId xmlns:a16="http://schemas.microsoft.com/office/drawing/2014/main" id="{32C12862-12EA-CB68-0833-A90A65F91D7C}"/>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3" name="Group 542">
                <a:extLst>
                  <a:ext uri="{FF2B5EF4-FFF2-40B4-BE49-F238E27FC236}">
                    <a16:creationId xmlns:a16="http://schemas.microsoft.com/office/drawing/2014/main" id="{52AEECE9-50BD-6672-E9B4-81E403700B4A}"/>
                  </a:ext>
                </a:extLst>
              </p:cNvPr>
              <p:cNvGrpSpPr/>
              <p:nvPr/>
            </p:nvGrpSpPr>
            <p:grpSpPr>
              <a:xfrm>
                <a:off x="7713663" y="2848339"/>
                <a:ext cx="1042107" cy="425543"/>
                <a:chOff x="7786941" y="2884917"/>
                <a:chExt cx="897649" cy="353919"/>
              </a:xfrm>
            </p:grpSpPr>
            <p:sp>
              <p:nvSpPr>
                <p:cNvPr id="544" name="Freeform 543">
                  <a:extLst>
                    <a:ext uri="{FF2B5EF4-FFF2-40B4-BE49-F238E27FC236}">
                      <a16:creationId xmlns:a16="http://schemas.microsoft.com/office/drawing/2014/main" id="{BA16CE86-0FCC-40CA-6322-D5CB8895E2C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0A3DD572-2FC7-3BF7-C0F5-91B5F5BFE5E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61C19267-1C9B-9B1A-875A-5513E2D8687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7" name="Freeform 546">
                  <a:extLst>
                    <a:ext uri="{FF2B5EF4-FFF2-40B4-BE49-F238E27FC236}">
                      <a16:creationId xmlns:a16="http://schemas.microsoft.com/office/drawing/2014/main" id="{A5E3919C-C72B-91A9-3B41-8783064A18B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pic>
        <p:nvPicPr>
          <p:cNvPr id="691" name="Picture 690">
            <a:extLst>
              <a:ext uri="{FF2B5EF4-FFF2-40B4-BE49-F238E27FC236}">
                <a16:creationId xmlns:a16="http://schemas.microsoft.com/office/drawing/2014/main" id="{FA896501-241B-7AE5-DCD8-D440F5E9E110}"/>
              </a:ext>
            </a:extLst>
          </p:cNvPr>
          <p:cNvPicPr>
            <a:picLocks noChangeAspect="1"/>
          </p:cNvPicPr>
          <p:nvPr/>
        </p:nvPicPr>
        <p:blipFill>
          <a:blip r:embed="rId3"/>
          <a:stretch>
            <a:fillRect/>
          </a:stretch>
        </p:blipFill>
        <p:spPr>
          <a:xfrm>
            <a:off x="1603661" y="3629815"/>
            <a:ext cx="2155311" cy="583581"/>
          </a:xfrm>
          <a:prstGeom prst="rect">
            <a:avLst/>
          </a:prstGeom>
        </p:spPr>
      </p:pic>
      <p:sp>
        <p:nvSpPr>
          <p:cNvPr id="692" name="Freeform 691">
            <a:extLst>
              <a:ext uri="{FF2B5EF4-FFF2-40B4-BE49-F238E27FC236}">
                <a16:creationId xmlns:a16="http://schemas.microsoft.com/office/drawing/2014/main" id="{BD536CCE-301D-30D7-916E-D80BDE4638FD}"/>
              </a:ext>
            </a:extLst>
          </p:cNvPr>
          <p:cNvSpPr/>
          <p:nvPr/>
        </p:nvSpPr>
        <p:spPr>
          <a:xfrm>
            <a:off x="1605435" y="4206414"/>
            <a:ext cx="2146397" cy="376928"/>
          </a:xfrm>
          <a:custGeom>
            <a:avLst/>
            <a:gdLst>
              <a:gd name="connsiteX0" fmla="*/ 0 w 2146397"/>
              <a:gd name="connsiteY0" fmla="*/ 0 h 376928"/>
              <a:gd name="connsiteX1" fmla="*/ 513041 w 2146397"/>
              <a:gd name="connsiteY1" fmla="*/ 254775 h 376928"/>
              <a:gd name="connsiteX2" fmla="*/ 980712 w 2146397"/>
              <a:gd name="connsiteY2" fmla="*/ 376928 h 376928"/>
              <a:gd name="connsiteX3" fmla="*/ 1437912 w 2146397"/>
              <a:gd name="connsiteY3" fmla="*/ 366458 h 376928"/>
              <a:gd name="connsiteX4" fmla="*/ 1416971 w 2146397"/>
              <a:gd name="connsiteY4" fmla="*/ 261755 h 376928"/>
              <a:gd name="connsiteX5" fmla="*/ 2146397 w 2146397"/>
              <a:gd name="connsiteY5" fmla="*/ 0 h 376928"/>
              <a:gd name="connsiteX6" fmla="*/ 0 w 2146397"/>
              <a:gd name="connsiteY6" fmla="*/ 0 h 37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6397" h="376928">
                <a:moveTo>
                  <a:pt x="0" y="0"/>
                </a:moveTo>
                <a:lnTo>
                  <a:pt x="513041" y="254775"/>
                </a:lnTo>
                <a:lnTo>
                  <a:pt x="980712" y="376928"/>
                </a:lnTo>
                <a:lnTo>
                  <a:pt x="1437912" y="366458"/>
                </a:lnTo>
                <a:lnTo>
                  <a:pt x="1416971" y="261755"/>
                </a:lnTo>
                <a:lnTo>
                  <a:pt x="2146397" y="0"/>
                </a:lnTo>
                <a:lnTo>
                  <a:pt x="0" y="0"/>
                </a:lnTo>
                <a:close/>
              </a:path>
            </a:pathLst>
          </a:custGeom>
          <a:gradFill>
            <a:gsLst>
              <a:gs pos="0">
                <a:schemeClr val="bg1">
                  <a:lumMod val="8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44" name="Group 643">
            <a:extLst>
              <a:ext uri="{FF2B5EF4-FFF2-40B4-BE49-F238E27FC236}">
                <a16:creationId xmlns:a16="http://schemas.microsoft.com/office/drawing/2014/main" id="{DEDFEBF9-B462-632D-F512-DFB8B0477558}"/>
              </a:ext>
            </a:extLst>
          </p:cNvPr>
          <p:cNvGrpSpPr/>
          <p:nvPr/>
        </p:nvGrpSpPr>
        <p:grpSpPr>
          <a:xfrm>
            <a:off x="2046620" y="4279587"/>
            <a:ext cx="1147634" cy="452907"/>
            <a:chOff x="7846777" y="1996685"/>
            <a:chExt cx="2082335" cy="922807"/>
          </a:xfrm>
        </p:grpSpPr>
        <p:sp>
          <p:nvSpPr>
            <p:cNvPr id="645" name="Oval 644">
              <a:extLst>
                <a:ext uri="{FF2B5EF4-FFF2-40B4-BE49-F238E27FC236}">
                  <a16:creationId xmlns:a16="http://schemas.microsoft.com/office/drawing/2014/main" id="{516E7E9B-5CBB-52C3-DC39-5260984903FC}"/>
                </a:ext>
              </a:extLst>
            </p:cNvPr>
            <p:cNvSpPr/>
            <p:nvPr/>
          </p:nvSpPr>
          <p:spPr>
            <a:xfrm>
              <a:off x="7846777" y="2554013"/>
              <a:ext cx="2082335" cy="365479"/>
            </a:xfrm>
            <a:prstGeom prst="ellipse">
              <a:avLst/>
            </a:prstGeom>
            <a:solidFill>
              <a:srgbClr val="00B05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46" name="Group 645">
              <a:extLst>
                <a:ext uri="{FF2B5EF4-FFF2-40B4-BE49-F238E27FC236}">
                  <a16:creationId xmlns:a16="http://schemas.microsoft.com/office/drawing/2014/main" id="{5FC206C4-6460-B8AF-1C98-022DB8C9D3F2}"/>
                </a:ext>
              </a:extLst>
            </p:cNvPr>
            <p:cNvGrpSpPr/>
            <p:nvPr/>
          </p:nvGrpSpPr>
          <p:grpSpPr>
            <a:xfrm>
              <a:off x="7975629" y="1996685"/>
              <a:ext cx="815687" cy="810122"/>
              <a:chOff x="4182900" y="3453917"/>
              <a:chExt cx="720693" cy="744864"/>
            </a:xfrm>
          </p:grpSpPr>
          <p:sp>
            <p:nvSpPr>
              <p:cNvPr id="669" name="Freeform 668">
                <a:extLst>
                  <a:ext uri="{FF2B5EF4-FFF2-40B4-BE49-F238E27FC236}">
                    <a16:creationId xmlns:a16="http://schemas.microsoft.com/office/drawing/2014/main" id="{A71FEEE1-FFDB-7A25-AD19-B2C43A2AE3B4}"/>
                  </a:ext>
                </a:extLst>
              </p:cNvPr>
              <p:cNvSpPr/>
              <p:nvPr/>
            </p:nvSpPr>
            <p:spPr>
              <a:xfrm>
                <a:off x="4450127" y="3453917"/>
                <a:ext cx="420166" cy="721232"/>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70" name="Freeform 669">
                <a:extLst>
                  <a:ext uri="{FF2B5EF4-FFF2-40B4-BE49-F238E27FC236}">
                    <a16:creationId xmlns:a16="http://schemas.microsoft.com/office/drawing/2014/main" id="{373B5CD3-692B-E3A4-82BA-7D564ABA2874}"/>
                  </a:ext>
                </a:extLst>
              </p:cNvPr>
              <p:cNvSpPr/>
              <p:nvPr/>
            </p:nvSpPr>
            <p:spPr>
              <a:xfrm>
                <a:off x="4182900" y="3639152"/>
                <a:ext cx="521585" cy="535997"/>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71" name="Straight Connector 670">
                <a:extLst>
                  <a:ext uri="{FF2B5EF4-FFF2-40B4-BE49-F238E27FC236}">
                    <a16:creationId xmlns:a16="http://schemas.microsoft.com/office/drawing/2014/main" id="{4B80DDA0-DAFA-FED9-085F-85FB23C89B54}"/>
                  </a:ext>
                </a:extLst>
              </p:cNvPr>
              <p:cNvCxnSpPr/>
              <p:nvPr/>
            </p:nvCxnSpPr>
            <p:spPr>
              <a:xfrm flipV="1">
                <a:off x="4236907" y="3757130"/>
                <a:ext cx="236450" cy="8002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72" name="Straight Connector 671">
                <a:extLst>
                  <a:ext uri="{FF2B5EF4-FFF2-40B4-BE49-F238E27FC236}">
                    <a16:creationId xmlns:a16="http://schemas.microsoft.com/office/drawing/2014/main" id="{82FBB51D-4B96-C92D-2062-328C090FD45C}"/>
                  </a:ext>
                </a:extLst>
              </p:cNvPr>
              <p:cNvCxnSpPr/>
              <p:nvPr/>
            </p:nvCxnSpPr>
            <p:spPr>
              <a:xfrm flipV="1">
                <a:off x="4240815" y="4010011"/>
                <a:ext cx="232542" cy="1824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73" name="Straight Connector 672">
                <a:extLst>
                  <a:ext uri="{FF2B5EF4-FFF2-40B4-BE49-F238E27FC236}">
                    <a16:creationId xmlns:a16="http://schemas.microsoft.com/office/drawing/2014/main" id="{88DB11AC-A2D5-E5BD-8254-B5BEF2ACD1E5}"/>
                  </a:ext>
                </a:extLst>
              </p:cNvPr>
              <p:cNvCxnSpPr/>
              <p:nvPr/>
            </p:nvCxnSpPr>
            <p:spPr>
              <a:xfrm flipV="1">
                <a:off x="4240815" y="3890259"/>
                <a:ext cx="232542" cy="52723"/>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74" name="Straight Connector 673">
                <a:extLst>
                  <a:ext uri="{FF2B5EF4-FFF2-40B4-BE49-F238E27FC236}">
                    <a16:creationId xmlns:a16="http://schemas.microsoft.com/office/drawing/2014/main" id="{965ABE9A-F570-8C47-FDEA-FFADE0DE74AE}"/>
                  </a:ext>
                </a:extLst>
              </p:cNvPr>
              <p:cNvCxnSpPr/>
              <p:nvPr/>
            </p:nvCxnSpPr>
            <p:spPr>
              <a:xfrm>
                <a:off x="4236561" y="4110634"/>
                <a:ext cx="236796"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75" name="Straight Connector 674">
                <a:extLst>
                  <a:ext uri="{FF2B5EF4-FFF2-40B4-BE49-F238E27FC236}">
                    <a16:creationId xmlns:a16="http://schemas.microsoft.com/office/drawing/2014/main" id="{C1713B17-6102-CB57-08C0-FD1F6ADF6474}"/>
                  </a:ext>
                </a:extLst>
              </p:cNvPr>
              <p:cNvCxnSpPr/>
              <p:nvPr/>
            </p:nvCxnSpPr>
            <p:spPr>
              <a:xfrm flipV="1">
                <a:off x="4781256" y="3579956"/>
                <a:ext cx="0" cy="506808"/>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76" name="Straight Connector 675">
                <a:extLst>
                  <a:ext uri="{FF2B5EF4-FFF2-40B4-BE49-F238E27FC236}">
                    <a16:creationId xmlns:a16="http://schemas.microsoft.com/office/drawing/2014/main" id="{22B0E0FC-EC37-6DF2-8342-3DCD262116F9}"/>
                  </a:ext>
                </a:extLst>
              </p:cNvPr>
              <p:cNvCxnSpPr/>
              <p:nvPr/>
            </p:nvCxnSpPr>
            <p:spPr>
              <a:xfrm>
                <a:off x="4523661" y="3656042"/>
                <a:ext cx="0" cy="519423"/>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nvGrpSpPr>
              <p:cNvPr id="677" name="Group 676">
                <a:extLst>
                  <a:ext uri="{FF2B5EF4-FFF2-40B4-BE49-F238E27FC236}">
                    <a16:creationId xmlns:a16="http://schemas.microsoft.com/office/drawing/2014/main" id="{02B21FF0-08D0-AC7E-6472-80F70CFDC41C}"/>
                  </a:ext>
                </a:extLst>
              </p:cNvPr>
              <p:cNvGrpSpPr/>
              <p:nvPr/>
            </p:nvGrpSpPr>
            <p:grpSpPr>
              <a:xfrm>
                <a:off x="4413754" y="3746965"/>
                <a:ext cx="489839" cy="451816"/>
                <a:chOff x="5103720" y="2693365"/>
                <a:chExt cx="611650" cy="414788"/>
              </a:xfrm>
            </p:grpSpPr>
            <p:cxnSp>
              <p:nvCxnSpPr>
                <p:cNvPr id="685" name="Straight Connector 684">
                  <a:extLst>
                    <a:ext uri="{FF2B5EF4-FFF2-40B4-BE49-F238E27FC236}">
                      <a16:creationId xmlns:a16="http://schemas.microsoft.com/office/drawing/2014/main" id="{FEC41EEF-1AE9-B05B-476E-9C26DF77D9E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86" name="Group 685">
                  <a:extLst>
                    <a:ext uri="{FF2B5EF4-FFF2-40B4-BE49-F238E27FC236}">
                      <a16:creationId xmlns:a16="http://schemas.microsoft.com/office/drawing/2014/main" id="{64F49CF4-0C1E-0A7B-A780-5068883C87E6}"/>
                    </a:ext>
                  </a:extLst>
                </p:cNvPr>
                <p:cNvGrpSpPr/>
                <p:nvPr/>
              </p:nvGrpSpPr>
              <p:grpSpPr>
                <a:xfrm>
                  <a:off x="5275406" y="2693365"/>
                  <a:ext cx="439964" cy="414788"/>
                  <a:chOff x="5275406" y="2711455"/>
                  <a:chExt cx="452949" cy="405518"/>
                </a:xfrm>
              </p:grpSpPr>
              <p:pic>
                <p:nvPicPr>
                  <p:cNvPr id="687" name="Picture 686" descr="server_rack.png">
                    <a:extLst>
                      <a:ext uri="{FF2B5EF4-FFF2-40B4-BE49-F238E27FC236}">
                        <a16:creationId xmlns:a16="http://schemas.microsoft.com/office/drawing/2014/main" id="{44E242DB-874A-553F-7AC2-21796163F9C0}"/>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5537367" y="2770786"/>
                    <a:ext cx="190988" cy="313366"/>
                  </a:xfrm>
                  <a:prstGeom prst="rect">
                    <a:avLst/>
                  </a:prstGeom>
                </p:spPr>
              </p:pic>
              <p:pic>
                <p:nvPicPr>
                  <p:cNvPr id="688" name="Picture 687" descr="server_rack.png">
                    <a:extLst>
                      <a:ext uri="{FF2B5EF4-FFF2-40B4-BE49-F238E27FC236}">
                        <a16:creationId xmlns:a16="http://schemas.microsoft.com/office/drawing/2014/main" id="{0A5FEBC0-DB46-E486-B438-D66E8B11D1AD}"/>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5275406" y="2764002"/>
                    <a:ext cx="190988" cy="313366"/>
                  </a:xfrm>
                  <a:prstGeom prst="rect">
                    <a:avLst/>
                  </a:prstGeom>
                </p:spPr>
              </p:pic>
              <p:pic>
                <p:nvPicPr>
                  <p:cNvPr id="689" name="Picture 688" descr="server_rack.png">
                    <a:extLst>
                      <a:ext uri="{FF2B5EF4-FFF2-40B4-BE49-F238E27FC236}">
                        <a16:creationId xmlns:a16="http://schemas.microsoft.com/office/drawing/2014/main" id="{FE0BD691-F6C7-0057-26CC-E713D5B2C464}"/>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5385676" y="2711455"/>
                    <a:ext cx="247152" cy="405518"/>
                  </a:xfrm>
                  <a:prstGeom prst="rect">
                    <a:avLst/>
                  </a:prstGeom>
                </p:spPr>
              </p:pic>
            </p:grpSp>
          </p:grpSp>
          <p:sp>
            <p:nvSpPr>
              <p:cNvPr id="678" name="Freeform 677">
                <a:extLst>
                  <a:ext uri="{FF2B5EF4-FFF2-40B4-BE49-F238E27FC236}">
                    <a16:creationId xmlns:a16="http://schemas.microsoft.com/office/drawing/2014/main" id="{5A5BE4EF-D6EE-11ED-CFE4-0F272C61503F}"/>
                  </a:ext>
                </a:extLst>
              </p:cNvPr>
              <p:cNvSpPr/>
              <p:nvPr/>
            </p:nvSpPr>
            <p:spPr>
              <a:xfrm>
                <a:off x="4271182" y="3936668"/>
                <a:ext cx="228295" cy="7872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79" name="Oval 678">
                <a:extLst>
                  <a:ext uri="{FF2B5EF4-FFF2-40B4-BE49-F238E27FC236}">
                    <a16:creationId xmlns:a16="http://schemas.microsoft.com/office/drawing/2014/main" id="{98936DC2-4778-3323-A7B3-7EEF57A9B10C}"/>
                  </a:ext>
                </a:extLst>
              </p:cNvPr>
              <p:cNvSpPr/>
              <p:nvPr/>
            </p:nvSpPr>
            <p:spPr>
              <a:xfrm>
                <a:off x="4271313" y="3894992"/>
                <a:ext cx="228018" cy="77942"/>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80" name="Group 679">
                <a:extLst>
                  <a:ext uri="{FF2B5EF4-FFF2-40B4-BE49-F238E27FC236}">
                    <a16:creationId xmlns:a16="http://schemas.microsoft.com/office/drawing/2014/main" id="{B0E99891-E775-515E-5DC1-50170972E7FF}"/>
                  </a:ext>
                </a:extLst>
              </p:cNvPr>
              <p:cNvGrpSpPr/>
              <p:nvPr/>
            </p:nvGrpSpPr>
            <p:grpSpPr>
              <a:xfrm>
                <a:off x="4305040" y="3904898"/>
                <a:ext cx="160536" cy="57270"/>
                <a:chOff x="7786941" y="2884917"/>
                <a:chExt cx="897649" cy="353919"/>
              </a:xfrm>
            </p:grpSpPr>
            <p:sp>
              <p:nvSpPr>
                <p:cNvPr id="681" name="Freeform 680">
                  <a:extLst>
                    <a:ext uri="{FF2B5EF4-FFF2-40B4-BE49-F238E27FC236}">
                      <a16:creationId xmlns:a16="http://schemas.microsoft.com/office/drawing/2014/main" id="{3B5D2FEE-1492-69CB-61CC-47533BC87C3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2" name="Freeform 681">
                  <a:extLst>
                    <a:ext uri="{FF2B5EF4-FFF2-40B4-BE49-F238E27FC236}">
                      <a16:creationId xmlns:a16="http://schemas.microsoft.com/office/drawing/2014/main" id="{90B7B651-92BC-073B-D087-C7E3E02707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3" name="Freeform 682">
                  <a:extLst>
                    <a:ext uri="{FF2B5EF4-FFF2-40B4-BE49-F238E27FC236}">
                      <a16:creationId xmlns:a16="http://schemas.microsoft.com/office/drawing/2014/main" id="{3A331780-C549-4197-BA5E-4ECE5833B3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4" name="Freeform 683">
                  <a:extLst>
                    <a:ext uri="{FF2B5EF4-FFF2-40B4-BE49-F238E27FC236}">
                      <a16:creationId xmlns:a16="http://schemas.microsoft.com/office/drawing/2014/main" id="{2DB0107E-A0A5-9292-E3BF-32C4FC64717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47" name="Group 646">
              <a:extLst>
                <a:ext uri="{FF2B5EF4-FFF2-40B4-BE49-F238E27FC236}">
                  <a16:creationId xmlns:a16="http://schemas.microsoft.com/office/drawing/2014/main" id="{1B038FA4-4041-D463-30B1-ED96CFD47EEC}"/>
                </a:ext>
              </a:extLst>
            </p:cNvPr>
            <p:cNvGrpSpPr/>
            <p:nvPr/>
          </p:nvGrpSpPr>
          <p:grpSpPr>
            <a:xfrm>
              <a:off x="8841693" y="2002293"/>
              <a:ext cx="815687" cy="810122"/>
              <a:chOff x="4182900" y="3453917"/>
              <a:chExt cx="720693" cy="744864"/>
            </a:xfrm>
          </p:grpSpPr>
          <p:sp>
            <p:nvSpPr>
              <p:cNvPr id="648" name="Freeform 647">
                <a:extLst>
                  <a:ext uri="{FF2B5EF4-FFF2-40B4-BE49-F238E27FC236}">
                    <a16:creationId xmlns:a16="http://schemas.microsoft.com/office/drawing/2014/main" id="{269DEA1F-3F2D-8B6F-3BFF-34527CAD5FD0}"/>
                  </a:ext>
                </a:extLst>
              </p:cNvPr>
              <p:cNvSpPr/>
              <p:nvPr/>
            </p:nvSpPr>
            <p:spPr>
              <a:xfrm>
                <a:off x="4450127" y="3453917"/>
                <a:ext cx="420166" cy="721232"/>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649" name="Freeform 648">
                <a:extLst>
                  <a:ext uri="{FF2B5EF4-FFF2-40B4-BE49-F238E27FC236}">
                    <a16:creationId xmlns:a16="http://schemas.microsoft.com/office/drawing/2014/main" id="{792FF4FA-FD5C-8B7B-7D82-3459A194CF1A}"/>
                  </a:ext>
                </a:extLst>
              </p:cNvPr>
              <p:cNvSpPr/>
              <p:nvPr/>
            </p:nvSpPr>
            <p:spPr>
              <a:xfrm>
                <a:off x="4182900" y="3639152"/>
                <a:ext cx="521585" cy="535997"/>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650" name="Straight Connector 649">
                <a:extLst>
                  <a:ext uri="{FF2B5EF4-FFF2-40B4-BE49-F238E27FC236}">
                    <a16:creationId xmlns:a16="http://schemas.microsoft.com/office/drawing/2014/main" id="{F4C956E7-53A6-DFC4-3833-0DF348271C2B}"/>
                  </a:ext>
                </a:extLst>
              </p:cNvPr>
              <p:cNvCxnSpPr/>
              <p:nvPr/>
            </p:nvCxnSpPr>
            <p:spPr>
              <a:xfrm flipV="1">
                <a:off x="4236907" y="3757130"/>
                <a:ext cx="236450" cy="8002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51" name="Straight Connector 650">
                <a:extLst>
                  <a:ext uri="{FF2B5EF4-FFF2-40B4-BE49-F238E27FC236}">
                    <a16:creationId xmlns:a16="http://schemas.microsoft.com/office/drawing/2014/main" id="{70DE730E-107F-C8CF-3AC7-CAA2F15D78AB}"/>
                  </a:ext>
                </a:extLst>
              </p:cNvPr>
              <p:cNvCxnSpPr/>
              <p:nvPr/>
            </p:nvCxnSpPr>
            <p:spPr>
              <a:xfrm flipV="1">
                <a:off x="4240815" y="4010011"/>
                <a:ext cx="232542" cy="18247"/>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52" name="Straight Connector 651">
                <a:extLst>
                  <a:ext uri="{FF2B5EF4-FFF2-40B4-BE49-F238E27FC236}">
                    <a16:creationId xmlns:a16="http://schemas.microsoft.com/office/drawing/2014/main" id="{AF1D1001-0D6B-1F81-7C8F-845A180A1FDF}"/>
                  </a:ext>
                </a:extLst>
              </p:cNvPr>
              <p:cNvCxnSpPr/>
              <p:nvPr/>
            </p:nvCxnSpPr>
            <p:spPr>
              <a:xfrm flipV="1">
                <a:off x="4240815" y="3890259"/>
                <a:ext cx="232542" cy="52723"/>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53" name="Straight Connector 652">
                <a:extLst>
                  <a:ext uri="{FF2B5EF4-FFF2-40B4-BE49-F238E27FC236}">
                    <a16:creationId xmlns:a16="http://schemas.microsoft.com/office/drawing/2014/main" id="{639B1A22-33DB-EE90-CC27-C6FACE0BEB82}"/>
                  </a:ext>
                </a:extLst>
              </p:cNvPr>
              <p:cNvCxnSpPr/>
              <p:nvPr/>
            </p:nvCxnSpPr>
            <p:spPr>
              <a:xfrm>
                <a:off x="4236561" y="4110634"/>
                <a:ext cx="236796"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54" name="Straight Connector 653">
                <a:extLst>
                  <a:ext uri="{FF2B5EF4-FFF2-40B4-BE49-F238E27FC236}">
                    <a16:creationId xmlns:a16="http://schemas.microsoft.com/office/drawing/2014/main" id="{F589A665-21F7-4CC2-916B-A1E5F3F9DA78}"/>
                  </a:ext>
                </a:extLst>
              </p:cNvPr>
              <p:cNvCxnSpPr/>
              <p:nvPr/>
            </p:nvCxnSpPr>
            <p:spPr>
              <a:xfrm flipV="1">
                <a:off x="4781256" y="3579956"/>
                <a:ext cx="0" cy="506808"/>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55" name="Straight Connector 654">
                <a:extLst>
                  <a:ext uri="{FF2B5EF4-FFF2-40B4-BE49-F238E27FC236}">
                    <a16:creationId xmlns:a16="http://schemas.microsoft.com/office/drawing/2014/main" id="{93E88276-75F6-24F3-9DA1-352ACEFB14BE}"/>
                  </a:ext>
                </a:extLst>
              </p:cNvPr>
              <p:cNvCxnSpPr/>
              <p:nvPr/>
            </p:nvCxnSpPr>
            <p:spPr>
              <a:xfrm>
                <a:off x="4523661" y="3656042"/>
                <a:ext cx="0" cy="519423"/>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nvGrpSpPr>
              <p:cNvPr id="656" name="Group 655">
                <a:extLst>
                  <a:ext uri="{FF2B5EF4-FFF2-40B4-BE49-F238E27FC236}">
                    <a16:creationId xmlns:a16="http://schemas.microsoft.com/office/drawing/2014/main" id="{FAE3CB38-1A76-869B-F74B-00531A300079}"/>
                  </a:ext>
                </a:extLst>
              </p:cNvPr>
              <p:cNvGrpSpPr/>
              <p:nvPr/>
            </p:nvGrpSpPr>
            <p:grpSpPr>
              <a:xfrm>
                <a:off x="4413754" y="3746965"/>
                <a:ext cx="489839" cy="451816"/>
                <a:chOff x="5103720" y="2693365"/>
                <a:chExt cx="611650" cy="414788"/>
              </a:xfrm>
            </p:grpSpPr>
            <p:cxnSp>
              <p:nvCxnSpPr>
                <p:cNvPr id="664" name="Straight Connector 663">
                  <a:extLst>
                    <a:ext uri="{FF2B5EF4-FFF2-40B4-BE49-F238E27FC236}">
                      <a16:creationId xmlns:a16="http://schemas.microsoft.com/office/drawing/2014/main" id="{B76F5376-5EDD-404B-F5BC-50B32D3DCDD7}"/>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65" name="Group 664">
                  <a:extLst>
                    <a:ext uri="{FF2B5EF4-FFF2-40B4-BE49-F238E27FC236}">
                      <a16:creationId xmlns:a16="http://schemas.microsoft.com/office/drawing/2014/main" id="{C913CA27-461E-A322-2B0D-F51218C384C4}"/>
                    </a:ext>
                  </a:extLst>
                </p:cNvPr>
                <p:cNvGrpSpPr/>
                <p:nvPr/>
              </p:nvGrpSpPr>
              <p:grpSpPr>
                <a:xfrm>
                  <a:off x="5275406" y="2693365"/>
                  <a:ext cx="439964" cy="414788"/>
                  <a:chOff x="5275406" y="2711455"/>
                  <a:chExt cx="452949" cy="405518"/>
                </a:xfrm>
              </p:grpSpPr>
              <p:pic>
                <p:nvPicPr>
                  <p:cNvPr id="666" name="Picture 665" descr="server_rack.png">
                    <a:extLst>
                      <a:ext uri="{FF2B5EF4-FFF2-40B4-BE49-F238E27FC236}">
                        <a16:creationId xmlns:a16="http://schemas.microsoft.com/office/drawing/2014/main" id="{6A78B55F-95B2-E20C-87F5-7AB56D093831}"/>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5537367" y="2770786"/>
                    <a:ext cx="190988" cy="313366"/>
                  </a:xfrm>
                  <a:prstGeom prst="rect">
                    <a:avLst/>
                  </a:prstGeom>
                </p:spPr>
              </p:pic>
              <p:pic>
                <p:nvPicPr>
                  <p:cNvPr id="667" name="Picture 666" descr="server_rack.png">
                    <a:extLst>
                      <a:ext uri="{FF2B5EF4-FFF2-40B4-BE49-F238E27FC236}">
                        <a16:creationId xmlns:a16="http://schemas.microsoft.com/office/drawing/2014/main" id="{0D588EE2-62D2-A2DB-5571-707E0FD5384B}"/>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5275406" y="2764002"/>
                    <a:ext cx="190988" cy="313366"/>
                  </a:xfrm>
                  <a:prstGeom prst="rect">
                    <a:avLst/>
                  </a:prstGeom>
                </p:spPr>
              </p:pic>
              <p:pic>
                <p:nvPicPr>
                  <p:cNvPr id="668" name="Picture 667" descr="server_rack.png">
                    <a:extLst>
                      <a:ext uri="{FF2B5EF4-FFF2-40B4-BE49-F238E27FC236}">
                        <a16:creationId xmlns:a16="http://schemas.microsoft.com/office/drawing/2014/main" id="{9CDDF36F-6533-5E22-EFE1-9514F00D5269}"/>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5385676" y="2711455"/>
                    <a:ext cx="247152" cy="405518"/>
                  </a:xfrm>
                  <a:prstGeom prst="rect">
                    <a:avLst/>
                  </a:prstGeom>
                </p:spPr>
              </p:pic>
            </p:grpSp>
          </p:grpSp>
          <p:sp>
            <p:nvSpPr>
              <p:cNvPr id="657" name="Freeform 656">
                <a:extLst>
                  <a:ext uri="{FF2B5EF4-FFF2-40B4-BE49-F238E27FC236}">
                    <a16:creationId xmlns:a16="http://schemas.microsoft.com/office/drawing/2014/main" id="{F2432863-F5F5-E002-CBAC-ACC9CFC93ABF}"/>
                  </a:ext>
                </a:extLst>
              </p:cNvPr>
              <p:cNvSpPr/>
              <p:nvPr/>
            </p:nvSpPr>
            <p:spPr>
              <a:xfrm>
                <a:off x="4271182" y="3936668"/>
                <a:ext cx="228295" cy="7872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58" name="Oval 657">
                <a:extLst>
                  <a:ext uri="{FF2B5EF4-FFF2-40B4-BE49-F238E27FC236}">
                    <a16:creationId xmlns:a16="http://schemas.microsoft.com/office/drawing/2014/main" id="{39DC1A9A-7E2B-294A-3BCF-E47AD55A4475}"/>
                  </a:ext>
                </a:extLst>
              </p:cNvPr>
              <p:cNvSpPr/>
              <p:nvPr/>
            </p:nvSpPr>
            <p:spPr>
              <a:xfrm>
                <a:off x="4271313" y="3894992"/>
                <a:ext cx="228018" cy="77942"/>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59" name="Group 658">
                <a:extLst>
                  <a:ext uri="{FF2B5EF4-FFF2-40B4-BE49-F238E27FC236}">
                    <a16:creationId xmlns:a16="http://schemas.microsoft.com/office/drawing/2014/main" id="{3FDBEA27-6267-9FAD-FE1E-6A48A34C9903}"/>
                  </a:ext>
                </a:extLst>
              </p:cNvPr>
              <p:cNvGrpSpPr/>
              <p:nvPr/>
            </p:nvGrpSpPr>
            <p:grpSpPr>
              <a:xfrm>
                <a:off x="4305040" y="3904898"/>
                <a:ext cx="160536" cy="57270"/>
                <a:chOff x="7786941" y="2884917"/>
                <a:chExt cx="897649" cy="353919"/>
              </a:xfrm>
            </p:grpSpPr>
            <p:sp>
              <p:nvSpPr>
                <p:cNvPr id="660" name="Freeform 659">
                  <a:extLst>
                    <a:ext uri="{FF2B5EF4-FFF2-40B4-BE49-F238E27FC236}">
                      <a16:creationId xmlns:a16="http://schemas.microsoft.com/office/drawing/2014/main" id="{6043D111-0AE8-7FFC-ED2A-0157346F8B3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1" name="Freeform 660">
                  <a:extLst>
                    <a:ext uri="{FF2B5EF4-FFF2-40B4-BE49-F238E27FC236}">
                      <a16:creationId xmlns:a16="http://schemas.microsoft.com/office/drawing/2014/main" id="{4B9A9AB9-FA08-69F2-E04C-256FD568FC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2" name="Freeform 661">
                  <a:extLst>
                    <a:ext uri="{FF2B5EF4-FFF2-40B4-BE49-F238E27FC236}">
                      <a16:creationId xmlns:a16="http://schemas.microsoft.com/office/drawing/2014/main" id="{50B03B60-9070-E694-67CE-3B067F3E506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3" name="Freeform 662">
                  <a:extLst>
                    <a:ext uri="{FF2B5EF4-FFF2-40B4-BE49-F238E27FC236}">
                      <a16:creationId xmlns:a16="http://schemas.microsoft.com/office/drawing/2014/main" id="{2DBCF479-7B91-0D6B-EF01-E5F57F1EB1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sp>
        <p:nvSpPr>
          <p:cNvPr id="693" name="Freeform 692">
            <a:extLst>
              <a:ext uri="{FF2B5EF4-FFF2-40B4-BE49-F238E27FC236}">
                <a16:creationId xmlns:a16="http://schemas.microsoft.com/office/drawing/2014/main" id="{A92D66EC-1AFD-C800-C995-CF6511D36EB5}"/>
              </a:ext>
            </a:extLst>
          </p:cNvPr>
          <p:cNvSpPr/>
          <p:nvPr/>
        </p:nvSpPr>
        <p:spPr>
          <a:xfrm>
            <a:off x="450376" y="3582440"/>
            <a:ext cx="4653887" cy="2866030"/>
          </a:xfrm>
          <a:custGeom>
            <a:avLst/>
            <a:gdLst>
              <a:gd name="connsiteX0" fmla="*/ 232012 w 4653887"/>
              <a:gd name="connsiteY0" fmla="*/ 13648 h 2866030"/>
              <a:gd name="connsiteX1" fmla="*/ 3739487 w 4653887"/>
              <a:gd name="connsiteY1" fmla="*/ 0 h 2866030"/>
              <a:gd name="connsiteX2" fmla="*/ 3998794 w 4653887"/>
              <a:gd name="connsiteY2" fmla="*/ 1733266 h 2866030"/>
              <a:gd name="connsiteX3" fmla="*/ 4653887 w 4653887"/>
              <a:gd name="connsiteY3" fmla="*/ 2320119 h 2866030"/>
              <a:gd name="connsiteX4" fmla="*/ 4653887 w 4653887"/>
              <a:gd name="connsiteY4" fmla="*/ 2866030 h 2866030"/>
              <a:gd name="connsiteX5" fmla="*/ 0 w 4653887"/>
              <a:gd name="connsiteY5" fmla="*/ 2852382 h 2866030"/>
              <a:gd name="connsiteX6" fmla="*/ 232012 w 4653887"/>
              <a:gd name="connsiteY6" fmla="*/ 13648 h 286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3887" h="2866030">
                <a:moveTo>
                  <a:pt x="232012" y="13648"/>
                </a:moveTo>
                <a:lnTo>
                  <a:pt x="3739487" y="0"/>
                </a:lnTo>
                <a:lnTo>
                  <a:pt x="3998794" y="1733266"/>
                </a:lnTo>
                <a:lnTo>
                  <a:pt x="4653887" y="2320119"/>
                </a:lnTo>
                <a:lnTo>
                  <a:pt x="4653887" y="2866030"/>
                </a:lnTo>
                <a:lnTo>
                  <a:pt x="0" y="2852382"/>
                </a:lnTo>
                <a:lnTo>
                  <a:pt x="232012" y="13648"/>
                </a:lnTo>
                <a:close/>
              </a:path>
            </a:pathLst>
          </a:custGeom>
          <a:solidFill>
            <a:schemeClr val="bg1">
              <a:alpha val="7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69" name="Group 768">
            <a:extLst>
              <a:ext uri="{FF2B5EF4-FFF2-40B4-BE49-F238E27FC236}">
                <a16:creationId xmlns:a16="http://schemas.microsoft.com/office/drawing/2014/main" id="{7A0B5582-8748-76B9-0CD5-605FCA0F0270}"/>
              </a:ext>
            </a:extLst>
          </p:cNvPr>
          <p:cNvGrpSpPr/>
          <p:nvPr/>
        </p:nvGrpSpPr>
        <p:grpSpPr>
          <a:xfrm>
            <a:off x="3203774" y="1833079"/>
            <a:ext cx="6876630" cy="2868477"/>
            <a:chOff x="3203774" y="1512454"/>
            <a:chExt cx="6876630" cy="2868477"/>
          </a:xfrm>
        </p:grpSpPr>
        <p:pic>
          <p:nvPicPr>
            <p:cNvPr id="643" name="Picture 642">
              <a:extLst>
                <a:ext uri="{FF2B5EF4-FFF2-40B4-BE49-F238E27FC236}">
                  <a16:creationId xmlns:a16="http://schemas.microsoft.com/office/drawing/2014/main" id="{969ED5F7-15FE-90C0-2CC1-64959CFC396C}"/>
                </a:ext>
              </a:extLst>
            </p:cNvPr>
            <p:cNvPicPr>
              <a:picLocks noChangeAspect="1"/>
            </p:cNvPicPr>
            <p:nvPr/>
          </p:nvPicPr>
          <p:blipFill>
            <a:blip r:embed="rId6"/>
            <a:stretch>
              <a:fillRect/>
            </a:stretch>
          </p:blipFill>
          <p:spPr>
            <a:xfrm>
              <a:off x="3203774" y="1512454"/>
              <a:ext cx="6876630" cy="1629441"/>
            </a:xfrm>
            <a:prstGeom prst="rect">
              <a:avLst/>
            </a:prstGeom>
            <a:solidFill>
              <a:schemeClr val="accent1"/>
            </a:solidFill>
          </p:spPr>
        </p:pic>
        <p:sp>
          <p:nvSpPr>
            <p:cNvPr id="709" name="Freeform 708">
              <a:extLst>
                <a:ext uri="{FF2B5EF4-FFF2-40B4-BE49-F238E27FC236}">
                  <a16:creationId xmlns:a16="http://schemas.microsoft.com/office/drawing/2014/main" id="{36D88527-AE76-D99C-1B55-C7263BD682DF}"/>
                </a:ext>
              </a:extLst>
            </p:cNvPr>
            <p:cNvSpPr/>
            <p:nvPr/>
          </p:nvSpPr>
          <p:spPr>
            <a:xfrm>
              <a:off x="4269521" y="2942846"/>
              <a:ext cx="5678416" cy="1438085"/>
            </a:xfrm>
            <a:custGeom>
              <a:avLst/>
              <a:gdLst>
                <a:gd name="connsiteX0" fmla="*/ 1419367 w 5691116"/>
                <a:gd name="connsiteY0" fmla="*/ 1460311 h 1487606"/>
                <a:gd name="connsiteX1" fmla="*/ 0 w 5691116"/>
                <a:gd name="connsiteY1" fmla="*/ 0 h 1487606"/>
                <a:gd name="connsiteX2" fmla="*/ 5691116 w 5691116"/>
                <a:gd name="connsiteY2" fmla="*/ 27296 h 1487606"/>
                <a:gd name="connsiteX3" fmla="*/ 1978925 w 5691116"/>
                <a:gd name="connsiteY3" fmla="*/ 1487606 h 1487606"/>
                <a:gd name="connsiteX4" fmla="*/ 1419367 w 5691116"/>
                <a:gd name="connsiteY4" fmla="*/ 1460311 h 1487606"/>
                <a:gd name="connsiteX0" fmla="*/ 1435242 w 5706991"/>
                <a:gd name="connsiteY0" fmla="*/ 1433015 h 1460310"/>
                <a:gd name="connsiteX1" fmla="*/ 0 w 5706991"/>
                <a:gd name="connsiteY1" fmla="*/ 26679 h 1460310"/>
                <a:gd name="connsiteX2" fmla="*/ 5706991 w 5706991"/>
                <a:gd name="connsiteY2" fmla="*/ 0 h 1460310"/>
                <a:gd name="connsiteX3" fmla="*/ 1994800 w 5706991"/>
                <a:gd name="connsiteY3" fmla="*/ 1460310 h 1460310"/>
                <a:gd name="connsiteX4" fmla="*/ 1435242 w 5706991"/>
                <a:gd name="connsiteY4" fmla="*/ 1433015 h 1460310"/>
                <a:gd name="connsiteX0" fmla="*/ 1435242 w 5678416"/>
                <a:gd name="connsiteY0" fmla="*/ 1410790 h 1438085"/>
                <a:gd name="connsiteX1" fmla="*/ 0 w 5678416"/>
                <a:gd name="connsiteY1" fmla="*/ 4454 h 1438085"/>
                <a:gd name="connsiteX2" fmla="*/ 5678416 w 5678416"/>
                <a:gd name="connsiteY2" fmla="*/ 0 h 1438085"/>
                <a:gd name="connsiteX3" fmla="*/ 1994800 w 5678416"/>
                <a:gd name="connsiteY3" fmla="*/ 1438085 h 1438085"/>
                <a:gd name="connsiteX4" fmla="*/ 1435242 w 5678416"/>
                <a:gd name="connsiteY4" fmla="*/ 1410790 h 14380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8416" h="1438085">
                  <a:moveTo>
                    <a:pt x="1435242" y="1410790"/>
                  </a:moveTo>
                  <a:lnTo>
                    <a:pt x="0" y="4454"/>
                  </a:lnTo>
                  <a:lnTo>
                    <a:pt x="5678416" y="0"/>
                  </a:lnTo>
                  <a:lnTo>
                    <a:pt x="1994800" y="1438085"/>
                  </a:lnTo>
                  <a:lnTo>
                    <a:pt x="1435242" y="1410790"/>
                  </a:lnTo>
                  <a:close/>
                </a:path>
              </a:pathLst>
            </a:custGeom>
            <a:gradFill>
              <a:gsLst>
                <a:gs pos="0">
                  <a:schemeClr val="bg1">
                    <a:lumMod val="85000"/>
                  </a:schemeClr>
                </a:gs>
                <a:gs pos="100000">
                  <a:schemeClr val="bg1">
                    <a:lumMod val="65000"/>
                  </a:schemeClr>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68" name="Group 767">
            <a:extLst>
              <a:ext uri="{FF2B5EF4-FFF2-40B4-BE49-F238E27FC236}">
                <a16:creationId xmlns:a16="http://schemas.microsoft.com/office/drawing/2014/main" id="{8300D8C6-A0D9-5CA5-0B3E-51316EF34B5C}"/>
              </a:ext>
            </a:extLst>
          </p:cNvPr>
          <p:cNvGrpSpPr/>
          <p:nvPr/>
        </p:nvGrpSpPr>
        <p:grpSpPr>
          <a:xfrm>
            <a:off x="5723899" y="3760804"/>
            <a:ext cx="694858" cy="1122996"/>
            <a:chOff x="8365959" y="4095041"/>
            <a:chExt cx="694858" cy="1122996"/>
          </a:xfrm>
        </p:grpSpPr>
        <p:grpSp>
          <p:nvGrpSpPr>
            <p:cNvPr id="740" name="Group 739">
              <a:extLst>
                <a:ext uri="{FF2B5EF4-FFF2-40B4-BE49-F238E27FC236}">
                  <a16:creationId xmlns:a16="http://schemas.microsoft.com/office/drawing/2014/main" id="{31D7EE9C-877B-B713-A70D-A844BB33B7E9}"/>
                </a:ext>
              </a:extLst>
            </p:cNvPr>
            <p:cNvGrpSpPr/>
            <p:nvPr/>
          </p:nvGrpSpPr>
          <p:grpSpPr>
            <a:xfrm>
              <a:off x="8465309" y="4392117"/>
              <a:ext cx="437474" cy="596272"/>
              <a:chOff x="3585986" y="1924272"/>
              <a:chExt cx="468358" cy="1018983"/>
            </a:xfrm>
          </p:grpSpPr>
          <p:sp>
            <p:nvSpPr>
              <p:cNvPr id="754" name="Rectangle 753">
                <a:extLst>
                  <a:ext uri="{FF2B5EF4-FFF2-40B4-BE49-F238E27FC236}">
                    <a16:creationId xmlns:a16="http://schemas.microsoft.com/office/drawing/2014/main" id="{71863B10-3B51-0284-14B8-95D86BF4A70E}"/>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5" name="Rectangle 754">
                <a:extLst>
                  <a:ext uri="{FF2B5EF4-FFF2-40B4-BE49-F238E27FC236}">
                    <a16:creationId xmlns:a16="http://schemas.microsoft.com/office/drawing/2014/main" id="{529E1343-C21B-A3AD-7AA0-508EB920C551}"/>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6" name="Rectangle 755">
                <a:extLst>
                  <a:ext uri="{FF2B5EF4-FFF2-40B4-BE49-F238E27FC236}">
                    <a16:creationId xmlns:a16="http://schemas.microsoft.com/office/drawing/2014/main" id="{2C092BA0-959B-E7A2-1B52-43F27CCDBAE3}"/>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7" name="Rectangle 756">
                <a:extLst>
                  <a:ext uri="{FF2B5EF4-FFF2-40B4-BE49-F238E27FC236}">
                    <a16:creationId xmlns:a16="http://schemas.microsoft.com/office/drawing/2014/main" id="{326C4CCA-CA97-693F-882A-50148A895D85}"/>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41" name="Group 740">
              <a:extLst>
                <a:ext uri="{FF2B5EF4-FFF2-40B4-BE49-F238E27FC236}">
                  <a16:creationId xmlns:a16="http://schemas.microsoft.com/office/drawing/2014/main" id="{E23717CC-C386-D608-1B0F-9B9F01D185B2}"/>
                </a:ext>
              </a:extLst>
            </p:cNvPr>
            <p:cNvGrpSpPr/>
            <p:nvPr/>
          </p:nvGrpSpPr>
          <p:grpSpPr>
            <a:xfrm>
              <a:off x="8365959" y="4621280"/>
              <a:ext cx="694858" cy="596757"/>
              <a:chOff x="2913744" y="2211770"/>
              <a:chExt cx="694858" cy="596757"/>
            </a:xfrm>
          </p:grpSpPr>
          <p:grpSp>
            <p:nvGrpSpPr>
              <p:cNvPr id="742" name="Group 741">
                <a:extLst>
                  <a:ext uri="{FF2B5EF4-FFF2-40B4-BE49-F238E27FC236}">
                    <a16:creationId xmlns:a16="http://schemas.microsoft.com/office/drawing/2014/main" id="{ADC0B38A-0E0F-ACD8-823B-10863B92F05B}"/>
                  </a:ext>
                </a:extLst>
              </p:cNvPr>
              <p:cNvGrpSpPr/>
              <p:nvPr/>
            </p:nvGrpSpPr>
            <p:grpSpPr>
              <a:xfrm>
                <a:off x="2913744" y="2416607"/>
                <a:ext cx="694858" cy="391920"/>
                <a:chOff x="340314" y="959725"/>
                <a:chExt cx="710987" cy="333816"/>
              </a:xfrm>
            </p:grpSpPr>
            <p:sp>
              <p:nvSpPr>
                <p:cNvPr id="744" name="Oval 743">
                  <a:extLst>
                    <a:ext uri="{FF2B5EF4-FFF2-40B4-BE49-F238E27FC236}">
                      <a16:creationId xmlns:a16="http://schemas.microsoft.com/office/drawing/2014/main" id="{15B367B0-83C6-2FAA-E263-60AB642CBCA4}"/>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45" name="Group 744">
                  <a:extLst>
                    <a:ext uri="{FF2B5EF4-FFF2-40B4-BE49-F238E27FC236}">
                      <a16:creationId xmlns:a16="http://schemas.microsoft.com/office/drawing/2014/main" id="{12DB3F23-61F8-4A29-B5F7-A6F5C80A3C97}"/>
                    </a:ext>
                  </a:extLst>
                </p:cNvPr>
                <p:cNvGrpSpPr/>
                <p:nvPr/>
              </p:nvGrpSpPr>
              <p:grpSpPr>
                <a:xfrm>
                  <a:off x="519850" y="1126797"/>
                  <a:ext cx="319417" cy="141293"/>
                  <a:chOff x="7493876" y="2774731"/>
                  <a:chExt cx="1481958" cy="894622"/>
                </a:xfrm>
              </p:grpSpPr>
              <p:sp>
                <p:nvSpPr>
                  <p:cNvPr id="747" name="Freeform 746">
                    <a:extLst>
                      <a:ext uri="{FF2B5EF4-FFF2-40B4-BE49-F238E27FC236}">
                        <a16:creationId xmlns:a16="http://schemas.microsoft.com/office/drawing/2014/main" id="{AA59E021-E843-CCD2-A303-58AB7DFFF9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48" name="Oval 747">
                    <a:extLst>
                      <a:ext uri="{FF2B5EF4-FFF2-40B4-BE49-F238E27FC236}">
                        <a16:creationId xmlns:a16="http://schemas.microsoft.com/office/drawing/2014/main" id="{D4F08BD4-EE9A-19F5-5715-C6BC4956FA4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749" name="Group 748">
                    <a:extLst>
                      <a:ext uri="{FF2B5EF4-FFF2-40B4-BE49-F238E27FC236}">
                        <a16:creationId xmlns:a16="http://schemas.microsoft.com/office/drawing/2014/main" id="{3372A40B-B2C1-7F71-8C00-A0FEA241B37A}"/>
                      </a:ext>
                    </a:extLst>
                  </p:cNvPr>
                  <p:cNvGrpSpPr/>
                  <p:nvPr/>
                </p:nvGrpSpPr>
                <p:grpSpPr>
                  <a:xfrm>
                    <a:off x="7713663" y="2848339"/>
                    <a:ext cx="1042107" cy="425543"/>
                    <a:chOff x="7786941" y="2884917"/>
                    <a:chExt cx="897649" cy="353919"/>
                  </a:xfrm>
                </p:grpSpPr>
                <p:sp>
                  <p:nvSpPr>
                    <p:cNvPr id="750" name="Freeform 749">
                      <a:extLst>
                        <a:ext uri="{FF2B5EF4-FFF2-40B4-BE49-F238E27FC236}">
                          <a16:creationId xmlns:a16="http://schemas.microsoft.com/office/drawing/2014/main" id="{46B5BF61-9E8B-9869-8D33-174E31C843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1" name="Freeform 750">
                      <a:extLst>
                        <a:ext uri="{FF2B5EF4-FFF2-40B4-BE49-F238E27FC236}">
                          <a16:creationId xmlns:a16="http://schemas.microsoft.com/office/drawing/2014/main" id="{FBE74273-EEC0-BE6A-F1AC-04089F82D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2" name="Freeform 751">
                      <a:extLst>
                        <a:ext uri="{FF2B5EF4-FFF2-40B4-BE49-F238E27FC236}">
                          <a16:creationId xmlns:a16="http://schemas.microsoft.com/office/drawing/2014/main" id="{DD91EFD8-7541-4FC4-1605-99296CA56A7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3" name="Freeform 752">
                      <a:extLst>
                        <a:ext uri="{FF2B5EF4-FFF2-40B4-BE49-F238E27FC236}">
                          <a16:creationId xmlns:a16="http://schemas.microsoft.com/office/drawing/2014/main" id="{0C3F91F4-056B-1460-3938-B04AD17FDC1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46" name="Can 745">
                  <a:extLst>
                    <a:ext uri="{FF2B5EF4-FFF2-40B4-BE49-F238E27FC236}">
                      <a16:creationId xmlns:a16="http://schemas.microsoft.com/office/drawing/2014/main" id="{810BE146-8CDB-C967-279D-EC8F88B8A718}"/>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743" name="Picture 742" descr="A screen shot of a computer&#10;&#10;Description automatically generated">
                <a:extLst>
                  <a:ext uri="{FF2B5EF4-FFF2-40B4-BE49-F238E27FC236}">
                    <a16:creationId xmlns:a16="http://schemas.microsoft.com/office/drawing/2014/main" id="{E42D054B-8BCA-10D6-F1B5-496ACF77C248}"/>
                  </a:ext>
                </a:extLst>
              </p:cNvPr>
              <p:cNvPicPr>
                <a:picLocks noChangeAspect="1"/>
              </p:cNvPicPr>
              <p:nvPr/>
            </p:nvPicPr>
            <p:blipFill>
              <a:blip r:embed="rId7"/>
              <a:stretch>
                <a:fillRect/>
              </a:stretch>
            </p:blipFill>
            <p:spPr>
              <a:xfrm>
                <a:off x="2939352" y="2211770"/>
                <a:ext cx="249527" cy="465445"/>
              </a:xfrm>
              <a:prstGeom prst="rect">
                <a:avLst/>
              </a:prstGeom>
            </p:spPr>
          </p:pic>
        </p:grpSp>
        <p:pic>
          <p:nvPicPr>
            <p:cNvPr id="767" name="Picture 766">
              <a:extLst>
                <a:ext uri="{FF2B5EF4-FFF2-40B4-BE49-F238E27FC236}">
                  <a16:creationId xmlns:a16="http://schemas.microsoft.com/office/drawing/2014/main" id="{56D1E2F8-186E-ADA1-9514-D7CC8FF02D09}"/>
                </a:ext>
              </a:extLst>
            </p:cNvPr>
            <p:cNvPicPr>
              <a:picLocks noChangeAspect="1"/>
            </p:cNvPicPr>
            <p:nvPr/>
          </p:nvPicPr>
          <p:blipFill>
            <a:blip r:embed="rId8"/>
            <a:stretch>
              <a:fillRect/>
            </a:stretch>
          </p:blipFill>
          <p:spPr>
            <a:xfrm>
              <a:off x="8431966" y="4095041"/>
              <a:ext cx="560863" cy="454282"/>
            </a:xfrm>
            <a:prstGeom prst="rect">
              <a:avLst/>
            </a:prstGeom>
          </p:spPr>
        </p:pic>
      </p:grpSp>
      <p:grpSp>
        <p:nvGrpSpPr>
          <p:cNvPr id="9" name="Group 8">
            <a:extLst>
              <a:ext uri="{FF2B5EF4-FFF2-40B4-BE49-F238E27FC236}">
                <a16:creationId xmlns:a16="http://schemas.microsoft.com/office/drawing/2014/main" id="{F5A653EE-67CA-5196-540B-0A63725CA65A}"/>
              </a:ext>
            </a:extLst>
          </p:cNvPr>
          <p:cNvGrpSpPr/>
          <p:nvPr/>
        </p:nvGrpSpPr>
        <p:grpSpPr>
          <a:xfrm>
            <a:off x="6997700" y="4533900"/>
            <a:ext cx="4049560" cy="1208498"/>
            <a:chOff x="6997700" y="4533900"/>
            <a:chExt cx="4049560" cy="1208498"/>
          </a:xfrm>
        </p:grpSpPr>
        <p:pic>
          <p:nvPicPr>
            <p:cNvPr id="5" name="Picture 4">
              <a:extLst>
                <a:ext uri="{FF2B5EF4-FFF2-40B4-BE49-F238E27FC236}">
                  <a16:creationId xmlns:a16="http://schemas.microsoft.com/office/drawing/2014/main" id="{FCCF8184-4904-5AAB-4D46-856CEBE98B55}"/>
                </a:ext>
              </a:extLst>
            </p:cNvPr>
            <p:cNvPicPr>
              <a:picLocks noChangeAspect="1"/>
            </p:cNvPicPr>
            <p:nvPr/>
          </p:nvPicPr>
          <p:blipFill>
            <a:blip r:embed="rId9"/>
            <a:stretch>
              <a:fillRect/>
            </a:stretch>
          </p:blipFill>
          <p:spPr>
            <a:xfrm>
              <a:off x="7553236" y="4906573"/>
              <a:ext cx="3494024" cy="835825"/>
            </a:xfrm>
            <a:prstGeom prst="rect">
              <a:avLst/>
            </a:prstGeom>
          </p:spPr>
        </p:pic>
        <p:sp>
          <p:nvSpPr>
            <p:cNvPr id="8" name="Freeform 7">
              <a:extLst>
                <a:ext uri="{FF2B5EF4-FFF2-40B4-BE49-F238E27FC236}">
                  <a16:creationId xmlns:a16="http://schemas.microsoft.com/office/drawing/2014/main" id="{47189279-8DB2-46B5-93EE-0B02308B0946}"/>
                </a:ext>
              </a:extLst>
            </p:cNvPr>
            <p:cNvSpPr/>
            <p:nvPr/>
          </p:nvSpPr>
          <p:spPr>
            <a:xfrm>
              <a:off x="6997700" y="4533900"/>
              <a:ext cx="4013200" cy="419100"/>
            </a:xfrm>
            <a:custGeom>
              <a:avLst/>
              <a:gdLst>
                <a:gd name="connsiteX0" fmla="*/ 63500 w 4013200"/>
                <a:gd name="connsiteY0" fmla="*/ 215900 h 419100"/>
                <a:gd name="connsiteX1" fmla="*/ 584200 w 4013200"/>
                <a:gd name="connsiteY1" fmla="*/ 419100 h 419100"/>
                <a:gd name="connsiteX2" fmla="*/ 4013200 w 4013200"/>
                <a:gd name="connsiteY2" fmla="*/ 419100 h 419100"/>
                <a:gd name="connsiteX3" fmla="*/ 0 w 4013200"/>
                <a:gd name="connsiteY3" fmla="*/ 0 h 419100"/>
                <a:gd name="connsiteX4" fmla="*/ 63500 w 4013200"/>
                <a:gd name="connsiteY4" fmla="*/ 215900 h 419100"/>
                <a:gd name="connsiteX0" fmla="*/ 10873 w 4013200"/>
                <a:gd name="connsiteY0" fmla="*/ 202743 h 419100"/>
                <a:gd name="connsiteX1" fmla="*/ 584200 w 4013200"/>
                <a:gd name="connsiteY1" fmla="*/ 419100 h 419100"/>
                <a:gd name="connsiteX2" fmla="*/ 4013200 w 4013200"/>
                <a:gd name="connsiteY2" fmla="*/ 419100 h 419100"/>
                <a:gd name="connsiteX3" fmla="*/ 0 w 4013200"/>
                <a:gd name="connsiteY3" fmla="*/ 0 h 419100"/>
                <a:gd name="connsiteX4" fmla="*/ 10873 w 4013200"/>
                <a:gd name="connsiteY4" fmla="*/ 202743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3200" h="419100">
                  <a:moveTo>
                    <a:pt x="10873" y="202743"/>
                  </a:moveTo>
                  <a:lnTo>
                    <a:pt x="584200" y="419100"/>
                  </a:lnTo>
                  <a:lnTo>
                    <a:pt x="4013200" y="419100"/>
                  </a:lnTo>
                  <a:lnTo>
                    <a:pt x="0" y="0"/>
                  </a:lnTo>
                  <a:lnTo>
                    <a:pt x="10873" y="202743"/>
                  </a:lnTo>
                  <a:close/>
                </a:path>
              </a:pathLst>
            </a:custGeom>
            <a:gradFill>
              <a:gsLst>
                <a:gs pos="0">
                  <a:schemeClr val="bg1">
                    <a:lumMod val="85000"/>
                  </a:schemeClr>
                </a:gs>
                <a:gs pos="100000">
                  <a:schemeClr val="bg1">
                    <a:lumMod val="65000"/>
                  </a:schemeClr>
                </a:gs>
              </a:gsLst>
              <a:lin ang="54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9" name="TextBox 478">
            <a:extLst>
              <a:ext uri="{FF2B5EF4-FFF2-40B4-BE49-F238E27FC236}">
                <a16:creationId xmlns:a16="http://schemas.microsoft.com/office/drawing/2014/main" id="{2E43294F-5798-9804-CC78-CC5A8CDA5F7D}"/>
              </a:ext>
            </a:extLst>
          </p:cNvPr>
          <p:cNvSpPr txBox="1"/>
          <p:nvPr/>
        </p:nvSpPr>
        <p:spPr>
          <a:xfrm>
            <a:off x="6549123" y="4769671"/>
            <a:ext cx="911214" cy="243785"/>
          </a:xfrm>
          <a:prstGeom prst="rect">
            <a:avLst/>
          </a:prstGeom>
          <a:noFill/>
        </p:spPr>
        <p:txBody>
          <a:bodyPr wrap="square" rtlCol="0">
            <a:spAutoFit/>
          </a:bodyPr>
          <a:lstStyle/>
          <a:p>
            <a:pPr algn="ctr">
              <a:lnSpc>
                <a:spcPct val="80000"/>
              </a:lnSpc>
            </a:pPr>
            <a:r>
              <a:rPr lang="en-US" sz="1200" dirty="0" err="1">
                <a:solidFill>
                  <a:prstClr val="black"/>
                </a:solidFill>
              </a:rPr>
              <a:t>dispositivo</a:t>
            </a:r>
            <a:endParaRPr lang="en-US" sz="1100" dirty="0">
              <a:solidFill>
                <a:prstClr val="black"/>
              </a:solidFill>
              <a:latin typeface="Calibri"/>
            </a:endParaRPr>
          </a:p>
        </p:txBody>
      </p:sp>
      <p:grpSp>
        <p:nvGrpSpPr>
          <p:cNvPr id="481" name="Group 652">
            <a:extLst>
              <a:ext uri="{FF2B5EF4-FFF2-40B4-BE49-F238E27FC236}">
                <a16:creationId xmlns:a16="http://schemas.microsoft.com/office/drawing/2014/main" id="{EBA7BBC7-A74D-0247-87CE-74AC68A2D563}"/>
              </a:ext>
            </a:extLst>
          </p:cNvPr>
          <p:cNvGrpSpPr>
            <a:grpSpLocks/>
          </p:cNvGrpSpPr>
          <p:nvPr/>
        </p:nvGrpSpPr>
        <p:grpSpPr bwMode="auto">
          <a:xfrm>
            <a:off x="6752149" y="4394878"/>
            <a:ext cx="404168" cy="399630"/>
            <a:chOff x="2751" y="1851"/>
            <a:chExt cx="462" cy="478"/>
          </a:xfrm>
        </p:grpSpPr>
        <p:pic>
          <p:nvPicPr>
            <p:cNvPr id="522" name="Picture 653" descr="iphone_stylized_small">
              <a:extLst>
                <a:ext uri="{FF2B5EF4-FFF2-40B4-BE49-F238E27FC236}">
                  <a16:creationId xmlns:a16="http://schemas.microsoft.com/office/drawing/2014/main" id="{F15B7B74-CB4F-1991-B9EC-4C5734C5808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5" name="Picture 654" descr="antenna_radiation_stylized">
              <a:extLst>
                <a:ext uri="{FF2B5EF4-FFF2-40B4-BE49-F238E27FC236}">
                  <a16:creationId xmlns:a16="http://schemas.microsoft.com/office/drawing/2014/main" id="{DBD84157-BCA0-1649-FBDD-6D4BD20A444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 name="Group 9">
            <a:extLst>
              <a:ext uri="{FF2B5EF4-FFF2-40B4-BE49-F238E27FC236}">
                <a16:creationId xmlns:a16="http://schemas.microsoft.com/office/drawing/2014/main" id="{F3A470C5-8C03-3839-28D0-B83C10A3808A}"/>
              </a:ext>
            </a:extLst>
          </p:cNvPr>
          <p:cNvGrpSpPr/>
          <p:nvPr/>
        </p:nvGrpSpPr>
        <p:grpSpPr>
          <a:xfrm>
            <a:off x="4360013" y="2673482"/>
            <a:ext cx="914033" cy="586535"/>
            <a:chOff x="3085705" y="5270423"/>
            <a:chExt cx="1060072" cy="745951"/>
          </a:xfrm>
        </p:grpSpPr>
        <p:grpSp>
          <p:nvGrpSpPr>
            <p:cNvPr id="11" name="Group 10">
              <a:extLst>
                <a:ext uri="{FF2B5EF4-FFF2-40B4-BE49-F238E27FC236}">
                  <a16:creationId xmlns:a16="http://schemas.microsoft.com/office/drawing/2014/main" id="{D07EEE1E-CE35-77C9-499F-7C502A853C89}"/>
                </a:ext>
              </a:extLst>
            </p:cNvPr>
            <p:cNvGrpSpPr/>
            <p:nvPr/>
          </p:nvGrpSpPr>
          <p:grpSpPr>
            <a:xfrm>
              <a:off x="3218079" y="5270423"/>
              <a:ext cx="809413" cy="487851"/>
              <a:chOff x="7577467" y="3017234"/>
              <a:chExt cx="1297888" cy="571500"/>
            </a:xfrm>
          </p:grpSpPr>
          <p:grpSp>
            <p:nvGrpSpPr>
              <p:cNvPr id="13" name="Group 219">
                <a:extLst>
                  <a:ext uri="{FF2B5EF4-FFF2-40B4-BE49-F238E27FC236}">
                    <a16:creationId xmlns:a16="http://schemas.microsoft.com/office/drawing/2014/main" id="{252CA59E-1CEB-6AD9-F2E6-82F0511832C9}"/>
                  </a:ext>
                </a:extLst>
              </p:cNvPr>
              <p:cNvGrpSpPr>
                <a:grpSpLocks/>
              </p:cNvGrpSpPr>
              <p:nvPr/>
            </p:nvGrpSpPr>
            <p:grpSpPr bwMode="auto">
              <a:xfrm>
                <a:off x="7825117" y="3017234"/>
                <a:ext cx="409575" cy="565150"/>
                <a:chOff x="375561" y="297711"/>
                <a:chExt cx="1252683" cy="2142487"/>
              </a:xfrm>
            </p:grpSpPr>
            <p:sp>
              <p:nvSpPr>
                <p:cNvPr id="21" name="Freeform 20">
                  <a:extLst>
                    <a:ext uri="{FF2B5EF4-FFF2-40B4-BE49-F238E27FC236}">
                      <a16:creationId xmlns:a16="http://schemas.microsoft.com/office/drawing/2014/main" id="{4F0D1504-4843-B3A3-F5A7-CBC9E1585E95}"/>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9FDE2C1A-5F41-3D82-F704-B773ADF9EB35}"/>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3260495F-EDAB-4AA1-09F8-1B981934C9D0}"/>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6" name="Group 201">
                <a:extLst>
                  <a:ext uri="{FF2B5EF4-FFF2-40B4-BE49-F238E27FC236}">
                    <a16:creationId xmlns:a16="http://schemas.microsoft.com/office/drawing/2014/main" id="{996CBB85-38F6-6CA9-8104-E83C5A4A852A}"/>
                  </a:ext>
                </a:extLst>
              </p:cNvPr>
              <p:cNvGrpSpPr>
                <a:grpSpLocks/>
              </p:cNvGrpSpPr>
              <p:nvPr/>
            </p:nvGrpSpPr>
            <p:grpSpPr bwMode="auto">
              <a:xfrm>
                <a:off x="7577467" y="3023584"/>
                <a:ext cx="409575" cy="565150"/>
                <a:chOff x="375561" y="297711"/>
                <a:chExt cx="1252683" cy="2138362"/>
              </a:xfrm>
            </p:grpSpPr>
            <p:sp>
              <p:nvSpPr>
                <p:cNvPr id="18" name="Freeform 17">
                  <a:extLst>
                    <a:ext uri="{FF2B5EF4-FFF2-40B4-BE49-F238E27FC236}">
                      <a16:creationId xmlns:a16="http://schemas.microsoft.com/office/drawing/2014/main" id="{BE86B732-9899-C67E-2AA8-70D84854D4E6}"/>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Freeform 18">
                  <a:extLst>
                    <a:ext uri="{FF2B5EF4-FFF2-40B4-BE49-F238E27FC236}">
                      <a16:creationId xmlns:a16="http://schemas.microsoft.com/office/drawing/2014/main" id="{B4D6F346-85B0-400A-42B1-3999E298821B}"/>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E12C3894-1743-6ECA-6462-030F2DB55E3B}"/>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7" name="Right Arrow 16">
                <a:extLst>
                  <a:ext uri="{FF2B5EF4-FFF2-40B4-BE49-F238E27FC236}">
                    <a16:creationId xmlns:a16="http://schemas.microsoft.com/office/drawing/2014/main" id="{067FD7D9-096C-51D6-C3B1-942F7A960725}"/>
                  </a:ext>
                </a:extLst>
              </p:cNvPr>
              <p:cNvSpPr/>
              <p:nvPr/>
            </p:nvSpPr>
            <p:spPr>
              <a:xfrm>
                <a:off x="8287125" y="3223279"/>
                <a:ext cx="588230" cy="280568"/>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 name="TextBox 11">
              <a:extLst>
                <a:ext uri="{FF2B5EF4-FFF2-40B4-BE49-F238E27FC236}">
                  <a16:creationId xmlns:a16="http://schemas.microsoft.com/office/drawing/2014/main" id="{85247982-C975-B8DD-F8AA-8BAE0C758ACB}"/>
                </a:ext>
              </a:extLst>
            </p:cNvPr>
            <p:cNvSpPr txBox="1"/>
            <p:nvPr/>
          </p:nvSpPr>
          <p:spPr>
            <a:xfrm>
              <a:off x="3085705" y="5664089"/>
              <a:ext cx="1060072" cy="352285"/>
            </a:xfrm>
            <a:prstGeom prst="rect">
              <a:avLst/>
            </a:prstGeom>
            <a:noFill/>
          </p:spPr>
          <p:txBody>
            <a:bodyPr wrap="none" rtlCol="0">
              <a:spAutoFit/>
            </a:bodyPr>
            <a:lstStyle/>
            <a:p>
              <a:r>
                <a:rPr lang="en-US" sz="1200" dirty="0" err="1"/>
                <a:t>datagramas</a:t>
              </a:r>
              <a:endParaRPr lang="en-US" sz="1200" dirty="0"/>
            </a:p>
          </p:txBody>
        </p:sp>
      </p:grpSp>
      <p:sp>
        <p:nvSpPr>
          <p:cNvPr id="24" name="TextBox 23">
            <a:extLst>
              <a:ext uri="{FF2B5EF4-FFF2-40B4-BE49-F238E27FC236}">
                <a16:creationId xmlns:a16="http://schemas.microsoft.com/office/drawing/2014/main" id="{C64F0302-0082-D553-DAEF-948C6E8B033E}"/>
              </a:ext>
            </a:extLst>
          </p:cNvPr>
          <p:cNvSpPr txBox="1"/>
          <p:nvPr/>
        </p:nvSpPr>
        <p:spPr>
          <a:xfrm>
            <a:off x="7681017" y="5723411"/>
            <a:ext cx="3329883" cy="646331"/>
          </a:xfrm>
          <a:prstGeom prst="rect">
            <a:avLst/>
          </a:prstGeom>
          <a:noFill/>
        </p:spPr>
        <p:txBody>
          <a:bodyPr wrap="square" rtlCol="0">
            <a:spAutoFit/>
          </a:bodyPr>
          <a:lstStyle/>
          <a:p>
            <a:r>
              <a:rPr lang="pt-BR" dirty="0"/>
              <a:t>pipeline de processamento de protocolo na UE</a:t>
            </a:r>
            <a:endParaRPr lang="en-US" dirty="0"/>
          </a:p>
        </p:txBody>
      </p:sp>
      <p:sp>
        <p:nvSpPr>
          <p:cNvPr id="4" name="Slide Number Placeholder 3">
            <a:extLst>
              <a:ext uri="{FF2B5EF4-FFF2-40B4-BE49-F238E27FC236}">
                <a16:creationId xmlns:a16="http://schemas.microsoft.com/office/drawing/2014/main" id="{E497523C-EEA9-A917-F02E-62644AB79BB6}"/>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87</a:t>
            </a:fld>
            <a:endParaRPr lang="en-US" dirty="0"/>
          </a:p>
        </p:txBody>
      </p:sp>
    </p:spTree>
    <p:extLst>
      <p:ext uri="{BB962C8B-B14F-4D97-AF65-F5344CB8AC3E}">
        <p14:creationId xmlns:p14="http://schemas.microsoft.com/office/powerpoint/2010/main" val="498746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93"/>
                                        </p:tgtEl>
                                        <p:attrNameLst>
                                          <p:attrName>style.visibility</p:attrName>
                                        </p:attrNameLst>
                                      </p:cBhvr>
                                      <p:to>
                                        <p:strVal val="visible"/>
                                      </p:to>
                                    </p:set>
                                    <p:animEffect transition="in" filter="dissolve">
                                      <p:cBhvr>
                                        <p:cTn id="7" dur="500"/>
                                        <p:tgtEl>
                                          <p:spTgt spid="693"/>
                                        </p:tgtEl>
                                      </p:cBhvr>
                                    </p:animEffect>
                                  </p:childTnLst>
                                </p:cTn>
                              </p:par>
                              <p:par>
                                <p:cTn id="8" presetID="22" presetClass="entr" presetSubtype="4" fill="hold" nodeType="withEffect">
                                  <p:stCondLst>
                                    <p:cond delay="0"/>
                                  </p:stCondLst>
                                  <p:childTnLst>
                                    <p:set>
                                      <p:cBhvr>
                                        <p:cTn id="9" dur="1" fill="hold">
                                          <p:stCondLst>
                                            <p:cond delay="0"/>
                                          </p:stCondLst>
                                        </p:cTn>
                                        <p:tgtEl>
                                          <p:spTgt spid="769"/>
                                        </p:tgtEl>
                                        <p:attrNameLst>
                                          <p:attrName>style.visibility</p:attrName>
                                        </p:attrNameLst>
                                      </p:cBhvr>
                                      <p:to>
                                        <p:strVal val="visible"/>
                                      </p:to>
                                    </p:set>
                                    <p:animEffect transition="in" filter="wipe(down)">
                                      <p:cBhvr>
                                        <p:cTn id="10" dur="500"/>
                                        <p:tgtEl>
                                          <p:spTgt spid="76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dissolve">
                                      <p:cBhvr>
                                        <p:cTn id="1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3" grpId="0" animBg="1"/>
      <p:bldP spid="24"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1030">
            <a:extLst>
              <a:ext uri="{FF2B5EF4-FFF2-40B4-BE49-F238E27FC236}">
                <a16:creationId xmlns:a16="http://schemas.microsoft.com/office/drawing/2014/main" id="{6E13FDEE-4A3E-FB0E-62F9-55FA5B599208}"/>
              </a:ext>
            </a:extLst>
          </p:cNvPr>
          <p:cNvSpPr/>
          <p:nvPr/>
        </p:nvSpPr>
        <p:spPr>
          <a:xfrm>
            <a:off x="500478" y="245840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9" name="Rectangle 1028">
            <a:extLst>
              <a:ext uri="{FF2B5EF4-FFF2-40B4-BE49-F238E27FC236}">
                <a16:creationId xmlns:a16="http://schemas.microsoft.com/office/drawing/2014/main" id="{2D94A6F7-6A69-ABC9-C14A-11DF7F0674AB}"/>
              </a:ext>
            </a:extLst>
          </p:cNvPr>
          <p:cNvSpPr/>
          <p:nvPr/>
        </p:nvSpPr>
        <p:spPr>
          <a:xfrm>
            <a:off x="466261" y="140739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Pipeline de processamento de pacotes da RAN</a:t>
            </a:r>
            <a:endParaRPr lang="en-US" dirty="0"/>
          </a:p>
        </p:txBody>
      </p:sp>
      <p:grpSp>
        <p:nvGrpSpPr>
          <p:cNvPr id="19" name="Group 18">
            <a:extLst>
              <a:ext uri="{FF2B5EF4-FFF2-40B4-BE49-F238E27FC236}">
                <a16:creationId xmlns:a16="http://schemas.microsoft.com/office/drawing/2014/main" id="{92E39BC0-94FE-6854-7CCA-405EDC43B4EE}"/>
              </a:ext>
            </a:extLst>
          </p:cNvPr>
          <p:cNvGrpSpPr/>
          <p:nvPr/>
        </p:nvGrpSpPr>
        <p:grpSpPr>
          <a:xfrm>
            <a:off x="2303859" y="1477803"/>
            <a:ext cx="1181100" cy="838200"/>
            <a:chOff x="5753100" y="4610100"/>
            <a:chExt cx="1181100" cy="838200"/>
          </a:xfrm>
        </p:grpSpPr>
        <p:sp>
          <p:nvSpPr>
            <p:cNvPr id="24" name="Rectangle 23">
              <a:extLst>
                <a:ext uri="{FF2B5EF4-FFF2-40B4-BE49-F238E27FC236}">
                  <a16:creationId xmlns:a16="http://schemas.microsoft.com/office/drawing/2014/main" id="{69583DD0-BF14-F248-828E-4C610E399808}"/>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C353A9B1-55B4-A9F5-CE50-F7B80422F0D9}"/>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20" name="Group 19">
            <a:extLst>
              <a:ext uri="{FF2B5EF4-FFF2-40B4-BE49-F238E27FC236}">
                <a16:creationId xmlns:a16="http://schemas.microsoft.com/office/drawing/2014/main" id="{4A59F5FA-3D6B-46A4-2BAD-CC6F97C58AD0}"/>
              </a:ext>
            </a:extLst>
          </p:cNvPr>
          <p:cNvGrpSpPr/>
          <p:nvPr/>
        </p:nvGrpSpPr>
        <p:grpSpPr>
          <a:xfrm>
            <a:off x="3983119" y="2482430"/>
            <a:ext cx="835339" cy="828362"/>
            <a:chOff x="6003610" y="4619938"/>
            <a:chExt cx="835339" cy="828362"/>
          </a:xfrm>
        </p:grpSpPr>
        <p:sp>
          <p:nvSpPr>
            <p:cNvPr id="22" name="Rectangle 21">
              <a:extLst>
                <a:ext uri="{FF2B5EF4-FFF2-40B4-BE49-F238E27FC236}">
                  <a16:creationId xmlns:a16="http://schemas.microsoft.com/office/drawing/2014/main" id="{1990EECC-A908-DABA-02F1-F3AF950D4336}"/>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a:extLst>
                <a:ext uri="{FF2B5EF4-FFF2-40B4-BE49-F238E27FC236}">
                  <a16:creationId xmlns:a16="http://schemas.microsoft.com/office/drawing/2014/main" id="{9339C7FE-8C66-452D-75BF-20D8106F99A5}"/>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sp>
        <p:nvSpPr>
          <p:cNvPr id="21" name="Rectangle 20">
            <a:extLst>
              <a:ext uri="{FF2B5EF4-FFF2-40B4-BE49-F238E27FC236}">
                <a16:creationId xmlns:a16="http://schemas.microsoft.com/office/drawing/2014/main" id="{DB7A95E1-6BB5-47C8-4D35-DDEF0A4691BE}"/>
              </a:ext>
            </a:extLst>
          </p:cNvPr>
          <p:cNvSpPr/>
          <p:nvPr/>
        </p:nvSpPr>
        <p:spPr>
          <a:xfrm>
            <a:off x="2075639" y="1345408"/>
            <a:ext cx="955031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25">
            <a:extLst>
              <a:ext uri="{FF2B5EF4-FFF2-40B4-BE49-F238E27FC236}">
                <a16:creationId xmlns:a16="http://schemas.microsoft.com/office/drawing/2014/main" id="{A49685AF-4F9A-9667-50AB-885305953195}"/>
              </a:ext>
            </a:extLst>
          </p:cNvPr>
          <p:cNvGrpSpPr/>
          <p:nvPr/>
        </p:nvGrpSpPr>
        <p:grpSpPr>
          <a:xfrm>
            <a:off x="5230411" y="2482430"/>
            <a:ext cx="835339" cy="828362"/>
            <a:chOff x="5913545" y="4616763"/>
            <a:chExt cx="835339" cy="828362"/>
          </a:xfrm>
        </p:grpSpPr>
        <p:sp>
          <p:nvSpPr>
            <p:cNvPr id="27" name="Rectangle 26">
              <a:extLst>
                <a:ext uri="{FF2B5EF4-FFF2-40B4-BE49-F238E27FC236}">
                  <a16:creationId xmlns:a16="http://schemas.microsoft.com/office/drawing/2014/main" id="{0AB27327-8663-C218-47BB-9DC636455BC0}"/>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92E8BF20-0453-9EE7-7131-182E3E802F4C}"/>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29" name="Group 28">
            <a:extLst>
              <a:ext uri="{FF2B5EF4-FFF2-40B4-BE49-F238E27FC236}">
                <a16:creationId xmlns:a16="http://schemas.microsoft.com/office/drawing/2014/main" id="{24D7D45C-1018-3AF4-FB94-EAE2C90C9967}"/>
              </a:ext>
            </a:extLst>
          </p:cNvPr>
          <p:cNvGrpSpPr/>
          <p:nvPr/>
        </p:nvGrpSpPr>
        <p:grpSpPr>
          <a:xfrm>
            <a:off x="6476036" y="2482430"/>
            <a:ext cx="808114" cy="828362"/>
            <a:chOff x="5911357" y="4601298"/>
            <a:chExt cx="808114" cy="828362"/>
          </a:xfrm>
        </p:grpSpPr>
        <p:sp>
          <p:nvSpPr>
            <p:cNvPr id="30" name="Rectangle 29">
              <a:extLst>
                <a:ext uri="{FF2B5EF4-FFF2-40B4-BE49-F238E27FC236}">
                  <a16:creationId xmlns:a16="http://schemas.microsoft.com/office/drawing/2014/main" id="{2E360587-E256-077F-1025-4A9A3B0A5B92}"/>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a:extLst>
                <a:ext uri="{FF2B5EF4-FFF2-40B4-BE49-F238E27FC236}">
                  <a16:creationId xmlns:a16="http://schemas.microsoft.com/office/drawing/2014/main" id="{D52D4A2E-97E9-6EF5-BD0C-85FAD22703FF}"/>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32" name="Group 31">
            <a:extLst>
              <a:ext uri="{FF2B5EF4-FFF2-40B4-BE49-F238E27FC236}">
                <a16:creationId xmlns:a16="http://schemas.microsoft.com/office/drawing/2014/main" id="{53102E1D-0B4E-E606-98DD-DEA8B6FB507D}"/>
              </a:ext>
            </a:extLst>
          </p:cNvPr>
          <p:cNvGrpSpPr/>
          <p:nvPr/>
        </p:nvGrpSpPr>
        <p:grpSpPr>
          <a:xfrm>
            <a:off x="8838927" y="2484645"/>
            <a:ext cx="925638" cy="828362"/>
            <a:chOff x="5972076" y="4603513"/>
            <a:chExt cx="925638" cy="828362"/>
          </a:xfrm>
        </p:grpSpPr>
        <p:sp>
          <p:nvSpPr>
            <p:cNvPr id="33" name="Rectangle 32">
              <a:extLst>
                <a:ext uri="{FF2B5EF4-FFF2-40B4-BE49-F238E27FC236}">
                  <a16:creationId xmlns:a16="http://schemas.microsoft.com/office/drawing/2014/main" id="{E658C9F3-283D-FF6D-27D3-6CAFEE525BE9}"/>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5E8C8C57-B1C7-D293-A301-9CB49892A30F}"/>
                </a:ext>
              </a:extLst>
            </p:cNvPr>
            <p:cNvSpPr txBox="1"/>
            <p:nvPr/>
          </p:nvSpPr>
          <p:spPr>
            <a:xfrm>
              <a:off x="5972076"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35" name="Group 34">
            <a:extLst>
              <a:ext uri="{FF2B5EF4-FFF2-40B4-BE49-F238E27FC236}">
                <a16:creationId xmlns:a16="http://schemas.microsoft.com/office/drawing/2014/main" id="{EB0ABD9A-97E7-85FB-4ADA-8B9F6CFB15FD}"/>
              </a:ext>
            </a:extLst>
          </p:cNvPr>
          <p:cNvGrpSpPr/>
          <p:nvPr/>
        </p:nvGrpSpPr>
        <p:grpSpPr>
          <a:xfrm>
            <a:off x="10062588" y="2501070"/>
            <a:ext cx="958211" cy="828362"/>
            <a:chOff x="5946787" y="4619938"/>
            <a:chExt cx="958211" cy="828362"/>
          </a:xfrm>
        </p:grpSpPr>
        <p:sp>
          <p:nvSpPr>
            <p:cNvPr id="36" name="Rectangle 35">
              <a:extLst>
                <a:ext uri="{FF2B5EF4-FFF2-40B4-BE49-F238E27FC236}">
                  <a16:creationId xmlns:a16="http://schemas.microsoft.com/office/drawing/2014/main" id="{C8B7CB62-AF4C-33F5-7170-E30C3D6C024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a:extLst>
                <a:ext uri="{FF2B5EF4-FFF2-40B4-BE49-F238E27FC236}">
                  <a16:creationId xmlns:a16="http://schemas.microsoft.com/office/drawing/2014/main" id="{3348A338-994A-D2B5-426B-C76446A2DFCA}"/>
                </a:ext>
              </a:extLst>
            </p:cNvPr>
            <p:cNvSpPr txBox="1"/>
            <p:nvPr/>
          </p:nvSpPr>
          <p:spPr>
            <a:xfrm>
              <a:off x="5946787"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endParaRPr lang="en-US" dirty="0">
                <a:solidFill>
                  <a:schemeClr val="bg1"/>
                </a:solidFill>
              </a:endParaRPr>
            </a:p>
            <a:p>
              <a:pPr algn="ctr">
                <a:lnSpc>
                  <a:spcPct val="90000"/>
                </a:lnSpc>
              </a:pPr>
              <a:r>
                <a:rPr lang="en-US" sz="2000" dirty="0">
                  <a:solidFill>
                    <a:schemeClr val="bg1"/>
                  </a:solidFill>
                </a:rPr>
                <a:t>RF</a:t>
              </a:r>
            </a:p>
          </p:txBody>
        </p:sp>
      </p:grpSp>
      <p:grpSp>
        <p:nvGrpSpPr>
          <p:cNvPr id="39" name="Group 38">
            <a:extLst>
              <a:ext uri="{FF2B5EF4-FFF2-40B4-BE49-F238E27FC236}">
                <a16:creationId xmlns:a16="http://schemas.microsoft.com/office/drawing/2014/main" id="{C9F87D5B-7D91-9AF0-9C31-8FE40559484D}"/>
              </a:ext>
            </a:extLst>
          </p:cNvPr>
          <p:cNvGrpSpPr/>
          <p:nvPr/>
        </p:nvGrpSpPr>
        <p:grpSpPr>
          <a:xfrm>
            <a:off x="7683883" y="2470895"/>
            <a:ext cx="808114" cy="828362"/>
            <a:chOff x="5925572" y="4619938"/>
            <a:chExt cx="808114" cy="828362"/>
          </a:xfrm>
        </p:grpSpPr>
        <p:sp>
          <p:nvSpPr>
            <p:cNvPr id="40" name="Rectangle 39">
              <a:extLst>
                <a:ext uri="{FF2B5EF4-FFF2-40B4-BE49-F238E27FC236}">
                  <a16:creationId xmlns:a16="http://schemas.microsoft.com/office/drawing/2014/main" id="{F2150055-54E0-6E1B-0E2F-72DB99A50F35}"/>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a:extLst>
                <a:ext uri="{FF2B5EF4-FFF2-40B4-BE49-F238E27FC236}">
                  <a16:creationId xmlns:a16="http://schemas.microsoft.com/office/drawing/2014/main" id="{212653FB-A8FF-0CBC-6FFF-2DF8DDC4FC00}"/>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43" name="Straight Arrow Connector 42">
            <a:extLst>
              <a:ext uri="{FF2B5EF4-FFF2-40B4-BE49-F238E27FC236}">
                <a16:creationId xmlns:a16="http://schemas.microsoft.com/office/drawing/2014/main" id="{8D37380A-101F-7580-25D0-B56324114655}"/>
              </a:ext>
            </a:extLst>
          </p:cNvPr>
          <p:cNvCxnSpPr>
            <a:cxnSpLocks/>
          </p:cNvCxnSpPr>
          <p:nvPr/>
        </p:nvCxnSpPr>
        <p:spPr>
          <a:xfrm>
            <a:off x="4818459"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FF1FE647-39D3-4EBF-C7B0-82E59A1FA7B7}"/>
              </a:ext>
            </a:extLst>
          </p:cNvPr>
          <p:cNvCxnSpPr>
            <a:cxnSpLocks/>
          </p:cNvCxnSpPr>
          <p:nvPr/>
        </p:nvCxnSpPr>
        <p:spPr>
          <a:xfrm>
            <a:off x="6065750"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86D12645-436A-D23B-5BE5-AC67398381A5}"/>
              </a:ext>
            </a:extLst>
          </p:cNvPr>
          <p:cNvCxnSpPr>
            <a:cxnSpLocks/>
          </p:cNvCxnSpPr>
          <p:nvPr/>
        </p:nvCxnSpPr>
        <p:spPr>
          <a:xfrm>
            <a:off x="7284150" y="292794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623E5CD-EF4D-211F-2F4A-39E8DFE4098F}"/>
              </a:ext>
            </a:extLst>
          </p:cNvPr>
          <p:cNvCxnSpPr>
            <a:cxnSpLocks/>
          </p:cNvCxnSpPr>
          <p:nvPr/>
        </p:nvCxnSpPr>
        <p:spPr>
          <a:xfrm>
            <a:off x="8491997" y="291970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1DC1CBFB-68B1-5316-3B66-110807F42211}"/>
              </a:ext>
            </a:extLst>
          </p:cNvPr>
          <p:cNvCxnSpPr>
            <a:cxnSpLocks/>
          </p:cNvCxnSpPr>
          <p:nvPr/>
        </p:nvCxnSpPr>
        <p:spPr>
          <a:xfrm>
            <a:off x="9705801" y="292484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0572331-8B3A-65F0-AAE8-2ACE91DA406E}"/>
              </a:ext>
            </a:extLst>
          </p:cNvPr>
          <p:cNvCxnSpPr>
            <a:cxnSpLocks/>
          </p:cNvCxnSpPr>
          <p:nvPr/>
        </p:nvCxnSpPr>
        <p:spPr>
          <a:xfrm>
            <a:off x="10954750" y="29152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4A3B213C-343B-1142-3D47-6871AC9475D0}"/>
              </a:ext>
            </a:extLst>
          </p:cNvPr>
          <p:cNvSpPr txBox="1"/>
          <p:nvPr/>
        </p:nvSpPr>
        <p:spPr>
          <a:xfrm>
            <a:off x="10231026" y="906374"/>
            <a:ext cx="1527854" cy="400110"/>
          </a:xfrm>
          <a:prstGeom prst="rect">
            <a:avLst/>
          </a:prstGeom>
          <a:noFill/>
        </p:spPr>
        <p:txBody>
          <a:bodyPr wrap="none" rtlCol="0">
            <a:spAutoFit/>
          </a:bodyPr>
          <a:lstStyle/>
          <a:p>
            <a:r>
              <a:rPr lang="en-US" sz="2000" dirty="0" err="1">
                <a:solidFill>
                  <a:srgbClr val="C00000"/>
                </a:solidFill>
              </a:rPr>
              <a:t>estação</a:t>
            </a:r>
            <a:r>
              <a:rPr lang="en-US" sz="2000" dirty="0">
                <a:solidFill>
                  <a:srgbClr val="C00000"/>
                </a:solidFill>
              </a:rPr>
              <a:t> base</a:t>
            </a:r>
          </a:p>
        </p:txBody>
      </p:sp>
      <p:cxnSp>
        <p:nvCxnSpPr>
          <p:cNvPr id="61" name="Straight Connector 60">
            <a:extLst>
              <a:ext uri="{FF2B5EF4-FFF2-40B4-BE49-F238E27FC236}">
                <a16:creationId xmlns:a16="http://schemas.microsoft.com/office/drawing/2014/main" id="{461D21BE-659A-E04B-257D-57F696B37197}"/>
              </a:ext>
            </a:extLst>
          </p:cNvPr>
          <p:cNvCxnSpPr>
            <a:stCxn id="24" idx="3"/>
          </p:cNvCxnSpPr>
          <p:nvPr/>
        </p:nvCxnSpPr>
        <p:spPr>
          <a:xfrm>
            <a:off x="3484959" y="189690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A1E38A0A-B451-B0D7-1919-D8DC84268A7E}"/>
              </a:ext>
            </a:extLst>
          </p:cNvPr>
          <p:cNvCxnSpPr>
            <a:endCxn id="22" idx="0"/>
          </p:cNvCxnSpPr>
          <p:nvPr/>
        </p:nvCxnSpPr>
        <p:spPr>
          <a:xfrm>
            <a:off x="4400788"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4" name="Straight Arrow Connector 1023">
            <a:extLst>
              <a:ext uri="{FF2B5EF4-FFF2-40B4-BE49-F238E27FC236}">
                <a16:creationId xmlns:a16="http://schemas.microsoft.com/office/drawing/2014/main" id="{52D509F2-49A5-913B-6316-94B3AF07BED0}"/>
              </a:ext>
            </a:extLst>
          </p:cNvPr>
          <p:cNvCxnSpPr/>
          <p:nvPr/>
        </p:nvCxnSpPr>
        <p:spPr>
          <a:xfrm>
            <a:off x="564806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5" name="Straight Arrow Connector 1024">
            <a:extLst>
              <a:ext uri="{FF2B5EF4-FFF2-40B4-BE49-F238E27FC236}">
                <a16:creationId xmlns:a16="http://schemas.microsoft.com/office/drawing/2014/main" id="{75C21F58-A760-8B48-05EA-026D7FDDB037}"/>
              </a:ext>
            </a:extLst>
          </p:cNvPr>
          <p:cNvCxnSpPr/>
          <p:nvPr/>
        </p:nvCxnSpPr>
        <p:spPr>
          <a:xfrm>
            <a:off x="687481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7" name="Straight Arrow Connector 1026">
            <a:extLst>
              <a:ext uri="{FF2B5EF4-FFF2-40B4-BE49-F238E27FC236}">
                <a16:creationId xmlns:a16="http://schemas.microsoft.com/office/drawing/2014/main" id="{958D5541-31BB-F738-2081-95D9D6C0329B}"/>
              </a:ext>
            </a:extLst>
          </p:cNvPr>
          <p:cNvCxnSpPr/>
          <p:nvPr/>
        </p:nvCxnSpPr>
        <p:spPr>
          <a:xfrm>
            <a:off x="8083423" y="189868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32" name="TextBox 1031">
            <a:extLst>
              <a:ext uri="{FF2B5EF4-FFF2-40B4-BE49-F238E27FC236}">
                <a16:creationId xmlns:a16="http://schemas.microsoft.com/office/drawing/2014/main" id="{6A62C694-C6A4-ECEA-A2E6-E409DA115C4F}"/>
              </a:ext>
            </a:extLst>
          </p:cNvPr>
          <p:cNvSpPr txBox="1"/>
          <p:nvPr/>
        </p:nvSpPr>
        <p:spPr>
          <a:xfrm>
            <a:off x="1068913" y="1578741"/>
            <a:ext cx="1003800"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33" name="TextBox 1032">
            <a:extLst>
              <a:ext uri="{FF2B5EF4-FFF2-40B4-BE49-F238E27FC236}">
                <a16:creationId xmlns:a16="http://schemas.microsoft.com/office/drawing/2014/main" id="{549B63CA-F872-EAE1-D0E7-4FF006246CA3}"/>
              </a:ext>
            </a:extLst>
          </p:cNvPr>
          <p:cNvSpPr txBox="1"/>
          <p:nvPr/>
        </p:nvSpPr>
        <p:spPr>
          <a:xfrm>
            <a:off x="1019929" y="2614437"/>
            <a:ext cx="1003800" cy="646331"/>
          </a:xfrm>
          <a:prstGeom prst="rect">
            <a:avLst/>
          </a:prstGeom>
          <a:noFill/>
        </p:spPr>
        <p:txBody>
          <a:bodyPr wrap="none" rtlCol="0">
            <a:spAutoFit/>
          </a:bodyPr>
          <a:lstStyle/>
          <a:p>
            <a:pPr algn="ctr"/>
            <a:r>
              <a:rPr lang="en-US" dirty="0">
                <a:solidFill>
                  <a:schemeClr val="accent6">
                    <a:lumMod val="75000"/>
                  </a:schemeClr>
                </a:solidFill>
              </a:rPr>
              <a:t>plano de</a:t>
            </a:r>
            <a:br>
              <a:rPr lang="en-US" dirty="0">
                <a:solidFill>
                  <a:schemeClr val="accent6">
                    <a:lumMod val="75000"/>
                  </a:schemeClr>
                </a:solidFill>
              </a:rPr>
            </a:br>
            <a:r>
              <a:rPr lang="en-US" dirty="0" err="1">
                <a:solidFill>
                  <a:schemeClr val="accent6">
                    <a:lumMod val="75000"/>
                  </a:schemeClr>
                </a:solidFill>
              </a:rPr>
              <a:t>usuário</a:t>
            </a:r>
            <a:endParaRPr lang="en-US" dirty="0">
              <a:solidFill>
                <a:schemeClr val="accent6">
                  <a:lumMod val="75000"/>
                </a:schemeClr>
              </a:solidFill>
            </a:endParaRPr>
          </a:p>
        </p:txBody>
      </p:sp>
      <p:grpSp>
        <p:nvGrpSpPr>
          <p:cNvPr id="1046" name="Group 1045">
            <a:extLst>
              <a:ext uri="{FF2B5EF4-FFF2-40B4-BE49-F238E27FC236}">
                <a16:creationId xmlns:a16="http://schemas.microsoft.com/office/drawing/2014/main" id="{30485779-CA71-5055-9D03-2FDBAFDF9D3C}"/>
              </a:ext>
            </a:extLst>
          </p:cNvPr>
          <p:cNvGrpSpPr/>
          <p:nvPr/>
        </p:nvGrpSpPr>
        <p:grpSpPr>
          <a:xfrm>
            <a:off x="65725" y="1332854"/>
            <a:ext cx="3917394" cy="2185261"/>
            <a:chOff x="65725" y="1332854"/>
            <a:chExt cx="3917394" cy="2185261"/>
          </a:xfrm>
        </p:grpSpPr>
        <p:sp>
          <p:nvSpPr>
            <p:cNvPr id="1034" name="Freeform 1033">
              <a:extLst>
                <a:ext uri="{FF2B5EF4-FFF2-40B4-BE49-F238E27FC236}">
                  <a16:creationId xmlns:a16="http://schemas.microsoft.com/office/drawing/2014/main" id="{7591259F-AFD0-F378-FF47-CF151A976604}"/>
                </a:ext>
              </a:extLst>
            </p:cNvPr>
            <p:cNvSpPr/>
            <p:nvPr/>
          </p:nvSpPr>
          <p:spPr>
            <a:xfrm>
              <a:off x="371959" y="1332854"/>
              <a:ext cx="743919" cy="2185261"/>
            </a:xfrm>
            <a:custGeom>
              <a:avLst/>
              <a:gdLst>
                <a:gd name="connsiteX0" fmla="*/ 0 w 743919"/>
                <a:gd name="connsiteY0" fmla="*/ 0 h 2185261"/>
                <a:gd name="connsiteX1" fmla="*/ 743919 w 743919"/>
                <a:gd name="connsiteY1" fmla="*/ 0 h 2185261"/>
                <a:gd name="connsiteX2" fmla="*/ 743919 w 743919"/>
                <a:gd name="connsiteY2" fmla="*/ 2185261 h 2185261"/>
                <a:gd name="connsiteX3" fmla="*/ 61994 w 743919"/>
                <a:gd name="connsiteY3" fmla="*/ 2185261 h 2185261"/>
              </a:gdLst>
              <a:ahLst/>
              <a:cxnLst>
                <a:cxn ang="0">
                  <a:pos x="connsiteX0" y="connsiteY0"/>
                </a:cxn>
                <a:cxn ang="0">
                  <a:pos x="connsiteX1" y="connsiteY1"/>
                </a:cxn>
                <a:cxn ang="0">
                  <a:pos x="connsiteX2" y="connsiteY2"/>
                </a:cxn>
                <a:cxn ang="0">
                  <a:pos x="connsiteX3" y="connsiteY3"/>
                </a:cxn>
              </a:cxnLst>
              <a:rect l="l" t="t" r="r" b="b"/>
              <a:pathLst>
                <a:path w="743919" h="2185261">
                  <a:moveTo>
                    <a:pt x="0" y="0"/>
                  </a:moveTo>
                  <a:lnTo>
                    <a:pt x="743919" y="0"/>
                  </a:lnTo>
                  <a:lnTo>
                    <a:pt x="743919" y="2185261"/>
                  </a:lnTo>
                  <a:lnTo>
                    <a:pt x="61994" y="2185261"/>
                  </a:lnTo>
                </a:path>
              </a:pathLst>
            </a:cu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5" name="TextBox 1034">
              <a:extLst>
                <a:ext uri="{FF2B5EF4-FFF2-40B4-BE49-F238E27FC236}">
                  <a16:creationId xmlns:a16="http://schemas.microsoft.com/office/drawing/2014/main" id="{27FF2C7D-D8C1-947E-F663-1396B7F1B1C1}"/>
                </a:ext>
              </a:extLst>
            </p:cNvPr>
            <p:cNvSpPr txBox="1"/>
            <p:nvPr/>
          </p:nvSpPr>
          <p:spPr>
            <a:xfrm>
              <a:off x="65725" y="2129374"/>
              <a:ext cx="942887" cy="646331"/>
            </a:xfrm>
            <a:prstGeom prst="rect">
              <a:avLst/>
            </a:prstGeom>
            <a:noFill/>
          </p:spPr>
          <p:txBody>
            <a:bodyPr wrap="none" rtlCol="0">
              <a:spAutoFit/>
            </a:bodyPr>
            <a:lstStyle/>
            <a:p>
              <a:pPr algn="r">
                <a:lnSpc>
                  <a:spcPct val="90000"/>
                </a:lnSpc>
              </a:pPr>
              <a:r>
                <a:rPr lang="en-US" sz="2000" dirty="0" err="1">
                  <a:solidFill>
                    <a:srgbClr val="C00000"/>
                  </a:solidFill>
                </a:rPr>
                <a:t>núcleo</a:t>
              </a:r>
              <a:r>
                <a:rPr lang="en-US" sz="2000" dirty="0">
                  <a:solidFill>
                    <a:srgbClr val="C00000"/>
                  </a:solidFill>
                </a:rPr>
                <a:t> </a:t>
              </a:r>
              <a:br>
                <a:rPr lang="en-US" sz="2000" dirty="0">
                  <a:solidFill>
                    <a:srgbClr val="C00000"/>
                  </a:solidFill>
                </a:rPr>
              </a:br>
              <a:r>
                <a:rPr lang="en-US" sz="2000" dirty="0" err="1">
                  <a:solidFill>
                    <a:srgbClr val="C00000"/>
                  </a:solidFill>
                </a:rPr>
                <a:t>móvel</a:t>
              </a:r>
              <a:endParaRPr lang="en-US" sz="2000" dirty="0">
                <a:solidFill>
                  <a:srgbClr val="C00000"/>
                </a:solidFill>
              </a:endParaRPr>
            </a:p>
          </p:txBody>
        </p:sp>
        <p:cxnSp>
          <p:nvCxnSpPr>
            <p:cNvPr id="1037" name="Straight Connector 1036">
              <a:extLst>
                <a:ext uri="{FF2B5EF4-FFF2-40B4-BE49-F238E27FC236}">
                  <a16:creationId xmlns:a16="http://schemas.microsoft.com/office/drawing/2014/main" id="{CDCC4A88-5846-8E04-3AB3-FE7A2DB5011C}"/>
                </a:ext>
              </a:extLst>
            </p:cNvPr>
            <p:cNvCxnSpPr>
              <a:stCxn id="24" idx="1"/>
            </p:cNvCxnSpPr>
            <p:nvPr/>
          </p:nvCxnSpPr>
          <p:spPr>
            <a:xfrm flipH="1" flipV="1">
              <a:off x="743918" y="1892697"/>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6936EAA5-3D92-2361-9FFE-E88E98D066E7}"/>
                </a:ext>
              </a:extLst>
            </p:cNvPr>
            <p:cNvCxnSpPr>
              <a:cxnSpLocks/>
            </p:cNvCxnSpPr>
            <p:nvPr/>
          </p:nvCxnSpPr>
          <p:spPr>
            <a:xfrm flipH="1">
              <a:off x="868964" y="2950339"/>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sp>
        <p:nvSpPr>
          <p:cNvPr id="1045" name="Freeform 1044">
            <a:extLst>
              <a:ext uri="{FF2B5EF4-FFF2-40B4-BE49-F238E27FC236}">
                <a16:creationId xmlns:a16="http://schemas.microsoft.com/office/drawing/2014/main" id="{37A6A359-C527-A250-A5AC-04400A2CEAF1}"/>
              </a:ext>
            </a:extLst>
          </p:cNvPr>
          <p:cNvSpPr/>
          <p:nvPr/>
        </p:nvSpPr>
        <p:spPr>
          <a:xfrm>
            <a:off x="3502617" y="213876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2" name="TextBox 1051">
            <a:extLst>
              <a:ext uri="{FF2B5EF4-FFF2-40B4-BE49-F238E27FC236}">
                <a16:creationId xmlns:a16="http://schemas.microsoft.com/office/drawing/2014/main" id="{4E9F6B9C-15C9-0E3E-F0A5-863D81AC7906}"/>
              </a:ext>
            </a:extLst>
          </p:cNvPr>
          <p:cNvSpPr txBox="1"/>
          <p:nvPr/>
        </p:nvSpPr>
        <p:spPr>
          <a:xfrm>
            <a:off x="4786230" y="3565960"/>
            <a:ext cx="2897653" cy="369332"/>
          </a:xfrm>
          <a:prstGeom prst="rect">
            <a:avLst/>
          </a:prstGeom>
          <a:noFill/>
        </p:spPr>
        <p:txBody>
          <a:bodyPr wrap="none" rtlCol="0">
            <a:spAutoFit/>
          </a:bodyPr>
          <a:lstStyle/>
          <a:p>
            <a:r>
              <a:rPr lang="en-US" dirty="0" err="1"/>
              <a:t>visualização</a:t>
            </a:r>
            <a:r>
              <a:rPr lang="en-US" dirty="0"/>
              <a:t> 3GPP </a:t>
            </a:r>
            <a:r>
              <a:rPr lang="en-US" dirty="0" err="1"/>
              <a:t>tradicional</a:t>
            </a:r>
            <a:endParaRPr lang="en-US" dirty="0"/>
          </a:p>
        </p:txBody>
      </p:sp>
      <p:grpSp>
        <p:nvGrpSpPr>
          <p:cNvPr id="2" name="Group 1">
            <a:extLst>
              <a:ext uri="{FF2B5EF4-FFF2-40B4-BE49-F238E27FC236}">
                <a16:creationId xmlns:a16="http://schemas.microsoft.com/office/drawing/2014/main" id="{23FE390D-9739-2A84-A6B7-FEA510C11654}"/>
              </a:ext>
            </a:extLst>
          </p:cNvPr>
          <p:cNvGrpSpPr/>
          <p:nvPr/>
        </p:nvGrpSpPr>
        <p:grpSpPr>
          <a:xfrm>
            <a:off x="11120728" y="2016872"/>
            <a:ext cx="466245" cy="1208729"/>
            <a:chOff x="9226732" y="814399"/>
            <a:chExt cx="466245" cy="1208729"/>
          </a:xfrm>
        </p:grpSpPr>
        <p:grpSp>
          <p:nvGrpSpPr>
            <p:cNvPr id="4" name="Group 817">
              <a:extLst>
                <a:ext uri="{FF2B5EF4-FFF2-40B4-BE49-F238E27FC236}">
                  <a16:creationId xmlns:a16="http://schemas.microsoft.com/office/drawing/2014/main" id="{CFB5CB4B-C751-B4D0-A2B2-5C46F7E06A52}"/>
                </a:ext>
              </a:extLst>
            </p:cNvPr>
            <p:cNvGrpSpPr>
              <a:grpSpLocks/>
            </p:cNvGrpSpPr>
            <p:nvPr/>
          </p:nvGrpSpPr>
          <p:grpSpPr bwMode="auto">
            <a:xfrm>
              <a:off x="9226732" y="814399"/>
              <a:ext cx="466245" cy="420795"/>
              <a:chOff x="2920" y="1424"/>
              <a:chExt cx="326" cy="310"/>
            </a:xfrm>
          </p:grpSpPr>
          <p:sp>
            <p:nvSpPr>
              <p:cNvPr id="10" name="Oval 818">
                <a:extLst>
                  <a:ext uri="{FF2B5EF4-FFF2-40B4-BE49-F238E27FC236}">
                    <a16:creationId xmlns:a16="http://schemas.microsoft.com/office/drawing/2014/main" id="{D5B6BACD-F24E-B20C-2643-1E638AB637C1}"/>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1" name="Group 819">
                <a:extLst>
                  <a:ext uri="{FF2B5EF4-FFF2-40B4-BE49-F238E27FC236}">
                    <a16:creationId xmlns:a16="http://schemas.microsoft.com/office/drawing/2014/main" id="{866BD275-4D3C-A7DA-C48A-A03EC269BC01}"/>
                  </a:ext>
                </a:extLst>
              </p:cNvPr>
              <p:cNvGrpSpPr>
                <a:grpSpLocks/>
              </p:cNvGrpSpPr>
              <p:nvPr/>
            </p:nvGrpSpPr>
            <p:grpSpPr bwMode="auto">
              <a:xfrm>
                <a:off x="2949" y="1424"/>
                <a:ext cx="265" cy="280"/>
                <a:chOff x="2949" y="1424"/>
                <a:chExt cx="265" cy="280"/>
              </a:xfrm>
            </p:grpSpPr>
            <p:sp>
              <p:nvSpPr>
                <p:cNvPr id="12" name="Oval 820">
                  <a:extLst>
                    <a:ext uri="{FF2B5EF4-FFF2-40B4-BE49-F238E27FC236}">
                      <a16:creationId xmlns:a16="http://schemas.microsoft.com/office/drawing/2014/main" id="{FE1F0C34-33EF-3B8F-5D6F-1301EBB34A71}"/>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3" name="Oval 821">
                  <a:extLst>
                    <a:ext uri="{FF2B5EF4-FFF2-40B4-BE49-F238E27FC236}">
                      <a16:creationId xmlns:a16="http://schemas.microsoft.com/office/drawing/2014/main" id="{46B3CF55-0209-6556-D56C-19A61661E4BE}"/>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4" name="Oval 822">
                  <a:extLst>
                    <a:ext uri="{FF2B5EF4-FFF2-40B4-BE49-F238E27FC236}">
                      <a16:creationId xmlns:a16="http://schemas.microsoft.com/office/drawing/2014/main" id="{EBC9950E-8460-4064-7832-EA4902423476}"/>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 name="Oval 823">
                  <a:extLst>
                    <a:ext uri="{FF2B5EF4-FFF2-40B4-BE49-F238E27FC236}">
                      <a16:creationId xmlns:a16="http://schemas.microsoft.com/office/drawing/2014/main" id="{95CB637A-27FA-4EB2-650B-FCCCE54E935E}"/>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 name="Freeform 824">
                  <a:extLst>
                    <a:ext uri="{FF2B5EF4-FFF2-40B4-BE49-F238E27FC236}">
                      <a16:creationId xmlns:a16="http://schemas.microsoft.com/office/drawing/2014/main" id="{CCB2DAE6-D7C4-A70D-94F1-FFCD41C3A823}"/>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grpSp>
          <p:nvGrpSpPr>
            <p:cNvPr id="5" name="Group 4">
              <a:extLst>
                <a:ext uri="{FF2B5EF4-FFF2-40B4-BE49-F238E27FC236}">
                  <a16:creationId xmlns:a16="http://schemas.microsoft.com/office/drawing/2014/main" id="{70D10854-93AA-E4CB-74C6-52D9198BE9F7}"/>
                </a:ext>
              </a:extLst>
            </p:cNvPr>
            <p:cNvGrpSpPr/>
            <p:nvPr/>
          </p:nvGrpSpPr>
          <p:grpSpPr>
            <a:xfrm>
              <a:off x="9240316" y="1030723"/>
              <a:ext cx="437474" cy="992405"/>
              <a:chOff x="3585986" y="1924270"/>
              <a:chExt cx="468358" cy="1695944"/>
            </a:xfrm>
          </p:grpSpPr>
          <p:sp>
            <p:nvSpPr>
              <p:cNvPr id="6" name="Rectangle 5">
                <a:extLst>
                  <a:ext uri="{FF2B5EF4-FFF2-40B4-BE49-F238E27FC236}">
                    <a16:creationId xmlns:a16="http://schemas.microsoft.com/office/drawing/2014/main" id="{A0F40DA0-CB99-1221-3D75-4933BFF02E92}"/>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6EE47175-0CBD-61F1-2279-8D8C567F47CC}"/>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840C32E0-E8F8-6C5A-D89B-456A4862FC53}"/>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5F5C0347-BDD8-E27A-A91C-16279B813770}"/>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8" name="Group 17">
            <a:extLst>
              <a:ext uri="{FF2B5EF4-FFF2-40B4-BE49-F238E27FC236}">
                <a16:creationId xmlns:a16="http://schemas.microsoft.com/office/drawing/2014/main" id="{C78517EB-9B12-C4E6-4323-2E6EE05402D6}"/>
              </a:ext>
            </a:extLst>
          </p:cNvPr>
          <p:cNvGrpSpPr/>
          <p:nvPr/>
        </p:nvGrpSpPr>
        <p:grpSpPr>
          <a:xfrm>
            <a:off x="2108299" y="2650663"/>
            <a:ext cx="924278" cy="670665"/>
            <a:chOff x="3085705" y="5270423"/>
            <a:chExt cx="924278" cy="670665"/>
          </a:xfrm>
        </p:grpSpPr>
        <p:grpSp>
          <p:nvGrpSpPr>
            <p:cNvPr id="38" name="Group 37">
              <a:extLst>
                <a:ext uri="{FF2B5EF4-FFF2-40B4-BE49-F238E27FC236}">
                  <a16:creationId xmlns:a16="http://schemas.microsoft.com/office/drawing/2014/main" id="{7B38EC6C-3C78-C1D5-77FF-548D596D0F78}"/>
                </a:ext>
              </a:extLst>
            </p:cNvPr>
            <p:cNvGrpSpPr/>
            <p:nvPr/>
          </p:nvGrpSpPr>
          <p:grpSpPr>
            <a:xfrm>
              <a:off x="3218076" y="5270423"/>
              <a:ext cx="791907" cy="487851"/>
              <a:chOff x="7577467" y="3017234"/>
              <a:chExt cx="1269818" cy="571500"/>
            </a:xfrm>
          </p:grpSpPr>
          <p:grpSp>
            <p:nvGrpSpPr>
              <p:cNvPr id="44" name="Group 219">
                <a:extLst>
                  <a:ext uri="{FF2B5EF4-FFF2-40B4-BE49-F238E27FC236}">
                    <a16:creationId xmlns:a16="http://schemas.microsoft.com/office/drawing/2014/main" id="{5138D897-7D80-2DEB-074F-0EDB0331DEB1}"/>
                  </a:ext>
                </a:extLst>
              </p:cNvPr>
              <p:cNvGrpSpPr>
                <a:grpSpLocks/>
              </p:cNvGrpSpPr>
              <p:nvPr/>
            </p:nvGrpSpPr>
            <p:grpSpPr bwMode="auto">
              <a:xfrm>
                <a:off x="7825117" y="3017234"/>
                <a:ext cx="409575" cy="565150"/>
                <a:chOff x="375561" y="297711"/>
                <a:chExt cx="1252683" cy="2142487"/>
              </a:xfrm>
            </p:grpSpPr>
            <p:sp>
              <p:nvSpPr>
                <p:cNvPr id="54" name="Freeform 53">
                  <a:extLst>
                    <a:ext uri="{FF2B5EF4-FFF2-40B4-BE49-F238E27FC236}">
                      <a16:creationId xmlns:a16="http://schemas.microsoft.com/office/drawing/2014/main" id="{8848B783-5A23-3BC0-A74D-7BA685438AF5}"/>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Freeform 54">
                  <a:extLst>
                    <a:ext uri="{FF2B5EF4-FFF2-40B4-BE49-F238E27FC236}">
                      <a16:creationId xmlns:a16="http://schemas.microsoft.com/office/drawing/2014/main" id="{D4FD873E-C4C7-8068-0DB5-66A876E30C90}"/>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04DC5F3F-8B53-C8E3-DC5E-4133EDB0A88F}"/>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49" name="Group 201">
                <a:extLst>
                  <a:ext uri="{FF2B5EF4-FFF2-40B4-BE49-F238E27FC236}">
                    <a16:creationId xmlns:a16="http://schemas.microsoft.com/office/drawing/2014/main" id="{A38F8CBA-2020-D451-7C84-1622C450A880}"/>
                  </a:ext>
                </a:extLst>
              </p:cNvPr>
              <p:cNvGrpSpPr>
                <a:grpSpLocks/>
              </p:cNvGrpSpPr>
              <p:nvPr/>
            </p:nvGrpSpPr>
            <p:grpSpPr bwMode="auto">
              <a:xfrm>
                <a:off x="7577467" y="3023584"/>
                <a:ext cx="409575" cy="565150"/>
                <a:chOff x="375561" y="297711"/>
                <a:chExt cx="1252683" cy="2138362"/>
              </a:xfrm>
            </p:grpSpPr>
            <p:sp>
              <p:nvSpPr>
                <p:cNvPr id="51" name="Freeform 50">
                  <a:extLst>
                    <a:ext uri="{FF2B5EF4-FFF2-40B4-BE49-F238E27FC236}">
                      <a16:creationId xmlns:a16="http://schemas.microsoft.com/office/drawing/2014/main" id="{87F6C3A8-48E9-90B1-6822-C483239FEB6A}"/>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 name="Freeform 51">
                  <a:extLst>
                    <a:ext uri="{FF2B5EF4-FFF2-40B4-BE49-F238E27FC236}">
                      <a16:creationId xmlns:a16="http://schemas.microsoft.com/office/drawing/2014/main" id="{CBFADD04-50A9-3C1C-F602-86B6257729FE}"/>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 name="Rectangle 52">
                  <a:extLst>
                    <a:ext uri="{FF2B5EF4-FFF2-40B4-BE49-F238E27FC236}">
                      <a16:creationId xmlns:a16="http://schemas.microsoft.com/office/drawing/2014/main" id="{062E051A-8F7F-333D-2529-D9438C6F8ADE}"/>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50" name="Right Arrow 49">
                <a:extLst>
                  <a:ext uri="{FF2B5EF4-FFF2-40B4-BE49-F238E27FC236}">
                    <a16:creationId xmlns:a16="http://schemas.microsoft.com/office/drawing/2014/main" id="{0A3A1D4F-7CCA-C517-3D09-17327EA81939}"/>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2" name="TextBox 41">
              <a:extLst>
                <a:ext uri="{FF2B5EF4-FFF2-40B4-BE49-F238E27FC236}">
                  <a16:creationId xmlns:a16="http://schemas.microsoft.com/office/drawing/2014/main" id="{CE84597E-6F1D-B124-4C06-76D9CC81067E}"/>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grpSp>
        <p:nvGrpSpPr>
          <p:cNvPr id="1050" name="Group 1049">
            <a:extLst>
              <a:ext uri="{FF2B5EF4-FFF2-40B4-BE49-F238E27FC236}">
                <a16:creationId xmlns:a16="http://schemas.microsoft.com/office/drawing/2014/main" id="{AE04A644-B190-EF7C-1897-70C743C90EFE}"/>
              </a:ext>
            </a:extLst>
          </p:cNvPr>
          <p:cNvGrpSpPr/>
          <p:nvPr/>
        </p:nvGrpSpPr>
        <p:grpSpPr>
          <a:xfrm>
            <a:off x="2426041" y="2425484"/>
            <a:ext cx="9803023" cy="3823538"/>
            <a:chOff x="2426041" y="2425484"/>
            <a:chExt cx="9803023" cy="3823538"/>
          </a:xfrm>
        </p:grpSpPr>
        <p:sp>
          <p:nvSpPr>
            <p:cNvPr id="1047" name="TextBox 1046">
              <a:extLst>
                <a:ext uri="{FF2B5EF4-FFF2-40B4-BE49-F238E27FC236}">
                  <a16:creationId xmlns:a16="http://schemas.microsoft.com/office/drawing/2014/main" id="{45C93525-D829-EAB8-47EB-6C311DAC4A71}"/>
                </a:ext>
              </a:extLst>
            </p:cNvPr>
            <p:cNvSpPr txBox="1"/>
            <p:nvPr/>
          </p:nvSpPr>
          <p:spPr>
            <a:xfrm>
              <a:off x="2426041" y="4248474"/>
              <a:ext cx="9803023" cy="2000548"/>
            </a:xfrm>
            <a:prstGeom prst="rect">
              <a:avLst/>
            </a:prstGeom>
            <a:noFill/>
          </p:spPr>
          <p:txBody>
            <a:bodyPr wrap="square" rtlCol="0">
              <a:spAutoFit/>
            </a:bodyPr>
            <a:lstStyle/>
            <a:p>
              <a:r>
                <a:rPr lang="en-US" sz="2800" dirty="0">
                  <a:solidFill>
                    <a:srgbClr val="C00000"/>
                  </a:solidFill>
                </a:rPr>
                <a:t>RRC (Radio Resource Control) </a:t>
              </a:r>
            </a:p>
            <a:p>
              <a:pPr marL="342900" indent="-219075">
                <a:buClr>
                  <a:srgbClr val="0000A3"/>
                </a:buClr>
                <a:buFont typeface="Wingdings" pitchFamily="2" charset="2"/>
                <a:buChar char="§"/>
              </a:pPr>
              <a:r>
                <a:rPr lang="pt-BR" sz="2400" dirty="0"/>
                <a:t>configura aspectos grosseiros relacionados à política do pipeline (por exemplo, priorização de agendamento, segurança)</a:t>
              </a:r>
              <a:endParaRPr lang="en-US" sz="2400" dirty="0"/>
            </a:p>
            <a:p>
              <a:pPr marL="342900" indent="-219075">
                <a:buClr>
                  <a:srgbClr val="0000A3"/>
                </a:buClr>
                <a:buFont typeface="Wingdings" pitchFamily="2" charset="2"/>
                <a:buChar char="§"/>
              </a:pPr>
              <a:r>
                <a:rPr lang="pt-BR" sz="2400" dirty="0"/>
                <a:t>isso implementa o plano de controle da RAN</a:t>
              </a:r>
              <a:endParaRPr lang="en-US" sz="2400" dirty="0"/>
            </a:p>
            <a:p>
              <a:pPr marL="342900" indent="-219075">
                <a:buClr>
                  <a:srgbClr val="0000A3"/>
                </a:buClr>
                <a:buFont typeface="Wingdings" pitchFamily="2" charset="2"/>
                <a:buChar char="§"/>
              </a:pPr>
              <a:r>
                <a:rPr lang="pt-BR" sz="2400" dirty="0"/>
                <a:t>não processa pacotes de plano de usuário</a:t>
              </a:r>
              <a:r>
                <a:rPr lang="en-US" sz="2400" dirty="0"/>
                <a:t> </a:t>
              </a:r>
            </a:p>
          </p:txBody>
        </p:sp>
        <p:cxnSp>
          <p:nvCxnSpPr>
            <p:cNvPr id="1049" name="Straight Connector 1048">
              <a:extLst>
                <a:ext uri="{FF2B5EF4-FFF2-40B4-BE49-F238E27FC236}">
                  <a16:creationId xmlns:a16="http://schemas.microsoft.com/office/drawing/2014/main" id="{81CAC328-07C3-E48A-80C2-2DC6C573CC91}"/>
                </a:ext>
              </a:extLst>
            </p:cNvPr>
            <p:cNvCxnSpPr/>
            <p:nvPr/>
          </p:nvCxnSpPr>
          <p:spPr>
            <a:xfrm flipV="1">
              <a:off x="2885073" y="2425484"/>
              <a:ext cx="0" cy="182299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0" name="Slide Number Placeholder 59">
            <a:extLst>
              <a:ext uri="{FF2B5EF4-FFF2-40B4-BE49-F238E27FC236}">
                <a16:creationId xmlns:a16="http://schemas.microsoft.com/office/drawing/2014/main" id="{1DD36394-F052-E15D-9373-12CD0EC9A83B}"/>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88</a:t>
            </a:fld>
            <a:endParaRPr lang="en-US" dirty="0"/>
          </a:p>
        </p:txBody>
      </p:sp>
    </p:spTree>
    <p:extLst>
      <p:ext uri="{BB962C8B-B14F-4D97-AF65-F5344CB8AC3E}">
        <p14:creationId xmlns:p14="http://schemas.microsoft.com/office/powerpoint/2010/main" val="36267567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dissolve">
                                      <p:cBhvr>
                                        <p:cTn id="7" dur="500"/>
                                        <p:tgtEl>
                                          <p:spTgt spid="1029"/>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31"/>
                                        </p:tgtEl>
                                        <p:attrNameLst>
                                          <p:attrName>style.visibility</p:attrName>
                                        </p:attrNameLst>
                                      </p:cBhvr>
                                      <p:to>
                                        <p:strVal val="visible"/>
                                      </p:to>
                                    </p:set>
                                    <p:animEffect transition="in" filter="dissolve">
                                      <p:cBhvr>
                                        <p:cTn id="10" dur="500"/>
                                        <p:tgtEl>
                                          <p:spTgt spid="103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33"/>
                                        </p:tgtEl>
                                        <p:attrNameLst>
                                          <p:attrName>style.visibility</p:attrName>
                                        </p:attrNameLst>
                                      </p:cBhvr>
                                      <p:to>
                                        <p:strVal val="visible"/>
                                      </p:to>
                                    </p:set>
                                    <p:animEffect transition="in" filter="dissolve">
                                      <p:cBhvr>
                                        <p:cTn id="13" dur="500"/>
                                        <p:tgtEl>
                                          <p:spTgt spid="1033"/>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32"/>
                                        </p:tgtEl>
                                        <p:attrNameLst>
                                          <p:attrName>style.visibility</p:attrName>
                                        </p:attrNameLst>
                                      </p:cBhvr>
                                      <p:to>
                                        <p:strVal val="visible"/>
                                      </p:to>
                                    </p:set>
                                    <p:animEffect transition="in" filter="dissolve">
                                      <p:cBhvr>
                                        <p:cTn id="16" dur="500"/>
                                        <p:tgtEl>
                                          <p:spTgt spid="103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046"/>
                                        </p:tgtEl>
                                        <p:attrNameLst>
                                          <p:attrName>style.visibility</p:attrName>
                                        </p:attrNameLst>
                                      </p:cBhvr>
                                      <p:to>
                                        <p:strVal val="visible"/>
                                      </p:to>
                                    </p:set>
                                    <p:animEffect transition="in" filter="dissolve">
                                      <p:cBhvr>
                                        <p:cTn id="21" dur="500"/>
                                        <p:tgtEl>
                                          <p:spTgt spid="1046"/>
                                        </p:tgtEl>
                                      </p:cBhvr>
                                    </p:animEffect>
                                  </p:childTnLst>
                                </p:cTn>
                              </p:par>
                              <p:par>
                                <p:cTn id="22" presetID="9"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dissolve">
                                      <p:cBhvr>
                                        <p:cTn id="24" dur="500"/>
                                        <p:tgtEl>
                                          <p:spTgt spid="18"/>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050"/>
                                        </p:tgtEl>
                                        <p:attrNameLst>
                                          <p:attrName>style.visibility</p:attrName>
                                        </p:attrNameLst>
                                      </p:cBhvr>
                                      <p:to>
                                        <p:strVal val="visible"/>
                                      </p:to>
                                    </p:set>
                                    <p:animEffect transition="in" filter="dissolve">
                                      <p:cBhvr>
                                        <p:cTn id="29" dur="500"/>
                                        <p:tgtEl>
                                          <p:spTgt spid="1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1" grpId="0" animBg="1"/>
      <p:bldP spid="1029" grpId="0" animBg="1"/>
      <p:bldP spid="1032" grpId="0"/>
      <p:bldP spid="1033"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normAutofit/>
          </a:bodyPr>
          <a:lstStyle/>
          <a:p>
            <a:r>
              <a:rPr lang="pt-BR" dirty="0"/>
              <a:t>Pipeline de processamento de pacotes da RAN</a:t>
            </a:r>
            <a:endParaRPr lang="en-US" dirty="0"/>
          </a:p>
        </p:txBody>
      </p:sp>
      <p:grpSp>
        <p:nvGrpSpPr>
          <p:cNvPr id="8" name="Group 7">
            <a:extLst>
              <a:ext uri="{FF2B5EF4-FFF2-40B4-BE49-F238E27FC236}">
                <a16:creationId xmlns:a16="http://schemas.microsoft.com/office/drawing/2014/main" id="{BCB17B3E-13E8-1D32-F157-2EEF715B0E50}"/>
              </a:ext>
            </a:extLst>
          </p:cNvPr>
          <p:cNvGrpSpPr/>
          <p:nvPr/>
        </p:nvGrpSpPr>
        <p:grpSpPr>
          <a:xfrm>
            <a:off x="1182630" y="3142896"/>
            <a:ext cx="8039246" cy="2443048"/>
            <a:chOff x="1182630" y="3142896"/>
            <a:chExt cx="8039246" cy="2443048"/>
          </a:xfrm>
        </p:grpSpPr>
        <p:sp>
          <p:nvSpPr>
            <p:cNvPr id="1047" name="TextBox 1046">
              <a:extLst>
                <a:ext uri="{FF2B5EF4-FFF2-40B4-BE49-F238E27FC236}">
                  <a16:creationId xmlns:a16="http://schemas.microsoft.com/office/drawing/2014/main" id="{45C93525-D829-EAB8-47EB-6C311DAC4A71}"/>
                </a:ext>
              </a:extLst>
            </p:cNvPr>
            <p:cNvSpPr txBox="1"/>
            <p:nvPr/>
          </p:nvSpPr>
          <p:spPr>
            <a:xfrm>
              <a:off x="1182630" y="4324060"/>
              <a:ext cx="8039246" cy="1261884"/>
            </a:xfrm>
            <a:prstGeom prst="rect">
              <a:avLst/>
            </a:prstGeom>
            <a:noFill/>
          </p:spPr>
          <p:txBody>
            <a:bodyPr wrap="square" rtlCol="0">
              <a:spAutoFit/>
            </a:bodyPr>
            <a:lstStyle/>
            <a:p>
              <a:r>
                <a:rPr lang="en-US" sz="2800" dirty="0">
                  <a:solidFill>
                    <a:srgbClr val="C00000"/>
                  </a:solidFill>
                </a:rPr>
                <a:t>PDCP (Packet Data Convergence Protocol)</a:t>
              </a:r>
            </a:p>
            <a:p>
              <a:pPr marL="342900" indent="-219075">
                <a:buClr>
                  <a:srgbClr val="0000A3"/>
                </a:buClr>
                <a:buFont typeface="Wingdings" pitchFamily="2" charset="2"/>
                <a:buChar char="§"/>
              </a:pPr>
              <a:r>
                <a:rPr lang="en-US" sz="2400" dirty="0"/>
                <a:t>compacta/</a:t>
              </a:r>
              <a:r>
                <a:rPr lang="en-US" sz="2400" dirty="0" err="1"/>
                <a:t>descompacta</a:t>
              </a:r>
              <a:r>
                <a:rPr lang="en-US" sz="2400" dirty="0"/>
                <a:t> </a:t>
              </a:r>
              <a:r>
                <a:rPr lang="en-US" sz="2400" dirty="0" err="1"/>
                <a:t>cabeçalhos</a:t>
              </a:r>
              <a:r>
                <a:rPr lang="en-US" sz="2400" dirty="0"/>
                <a:t> IP</a:t>
              </a:r>
            </a:p>
            <a:p>
              <a:pPr marL="342900" indent="-219075">
                <a:buClr>
                  <a:srgbClr val="0000A3"/>
                </a:buClr>
                <a:buFont typeface="Wingdings" pitchFamily="2" charset="2"/>
                <a:buChar char="§"/>
              </a:pPr>
              <a:r>
                <a:rPr lang="pt-BR" sz="2400" dirty="0"/>
                <a:t>criptografia, proteção de integridade</a:t>
              </a:r>
              <a:endParaRPr lang="en-US" sz="2400" dirty="0"/>
            </a:p>
          </p:txBody>
        </p:sp>
        <p:cxnSp>
          <p:nvCxnSpPr>
            <p:cNvPr id="1049" name="Straight Connector 1048">
              <a:extLst>
                <a:ext uri="{FF2B5EF4-FFF2-40B4-BE49-F238E27FC236}">
                  <a16:creationId xmlns:a16="http://schemas.microsoft.com/office/drawing/2014/main" id="{81CAC328-07C3-E48A-80C2-2DC6C573CC91}"/>
                </a:ext>
              </a:extLst>
            </p:cNvPr>
            <p:cNvCxnSpPr>
              <a:cxnSpLocks/>
            </p:cNvCxnSpPr>
            <p:nvPr/>
          </p:nvCxnSpPr>
          <p:spPr>
            <a:xfrm flipV="1">
              <a:off x="4400788" y="3142896"/>
              <a:ext cx="0" cy="1181164"/>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TextBox 5">
            <a:extLst>
              <a:ext uri="{FF2B5EF4-FFF2-40B4-BE49-F238E27FC236}">
                <a16:creationId xmlns:a16="http://schemas.microsoft.com/office/drawing/2014/main" id="{C7135570-802D-ADDC-5D99-414740E60330}"/>
              </a:ext>
            </a:extLst>
          </p:cNvPr>
          <p:cNvSpPr txBox="1"/>
          <p:nvPr/>
        </p:nvSpPr>
        <p:spPr>
          <a:xfrm>
            <a:off x="1198967" y="5497706"/>
            <a:ext cx="9810395" cy="461665"/>
          </a:xfrm>
          <a:prstGeom prst="rect">
            <a:avLst/>
          </a:prstGeom>
          <a:noFill/>
        </p:spPr>
        <p:txBody>
          <a:bodyPr wrap="square" rtlCol="0">
            <a:spAutoFit/>
          </a:bodyPr>
          <a:lstStyle/>
          <a:p>
            <a:pPr marL="342900" indent="-219075">
              <a:buClr>
                <a:srgbClr val="0000A3"/>
              </a:buClr>
              <a:buFont typeface="Wingdings" pitchFamily="2" charset="2"/>
              <a:buChar char="§"/>
            </a:pPr>
            <a:endParaRPr lang="en-US" sz="2400" dirty="0"/>
          </a:p>
        </p:txBody>
      </p:sp>
      <p:sp>
        <p:nvSpPr>
          <p:cNvPr id="1030" name="Slide Number Placeholder 1029">
            <a:extLst>
              <a:ext uri="{FF2B5EF4-FFF2-40B4-BE49-F238E27FC236}">
                <a16:creationId xmlns:a16="http://schemas.microsoft.com/office/drawing/2014/main" id="{E92CD07E-4B73-F9C7-F165-E0A054C9D8A6}"/>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89</a:t>
            </a:fld>
            <a:endParaRPr lang="en-US" dirty="0"/>
          </a:p>
        </p:txBody>
      </p:sp>
      <p:sp>
        <p:nvSpPr>
          <p:cNvPr id="49" name="Rectangle 1030">
            <a:extLst>
              <a:ext uri="{FF2B5EF4-FFF2-40B4-BE49-F238E27FC236}">
                <a16:creationId xmlns:a16="http://schemas.microsoft.com/office/drawing/2014/main" id="{880C4988-0F71-5F5B-7230-C9DAAA3E8EFB}"/>
              </a:ext>
            </a:extLst>
          </p:cNvPr>
          <p:cNvSpPr/>
          <p:nvPr/>
        </p:nvSpPr>
        <p:spPr>
          <a:xfrm>
            <a:off x="500478" y="245840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8" name="Rectangle 1028">
            <a:extLst>
              <a:ext uri="{FF2B5EF4-FFF2-40B4-BE49-F238E27FC236}">
                <a16:creationId xmlns:a16="http://schemas.microsoft.com/office/drawing/2014/main" id="{985551C5-6467-0A53-0BDC-F49B7247CF5F}"/>
              </a:ext>
            </a:extLst>
          </p:cNvPr>
          <p:cNvSpPr/>
          <p:nvPr/>
        </p:nvSpPr>
        <p:spPr>
          <a:xfrm>
            <a:off x="466261" y="140739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36" name="Group 18">
            <a:extLst>
              <a:ext uri="{FF2B5EF4-FFF2-40B4-BE49-F238E27FC236}">
                <a16:creationId xmlns:a16="http://schemas.microsoft.com/office/drawing/2014/main" id="{59CFF48B-2B5F-7B04-1BF6-326AE80A2572}"/>
              </a:ext>
            </a:extLst>
          </p:cNvPr>
          <p:cNvGrpSpPr/>
          <p:nvPr/>
        </p:nvGrpSpPr>
        <p:grpSpPr>
          <a:xfrm>
            <a:off x="2303859" y="1477803"/>
            <a:ext cx="1181100" cy="838200"/>
            <a:chOff x="5753100" y="4610100"/>
            <a:chExt cx="1181100" cy="838200"/>
          </a:xfrm>
        </p:grpSpPr>
        <p:sp>
          <p:nvSpPr>
            <p:cNvPr id="1039" name="Rectangle 23">
              <a:extLst>
                <a:ext uri="{FF2B5EF4-FFF2-40B4-BE49-F238E27FC236}">
                  <a16:creationId xmlns:a16="http://schemas.microsoft.com/office/drawing/2014/main" id="{86013831-53A5-CF75-2185-D17168C59F1F}"/>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0" name="TextBox 24">
              <a:extLst>
                <a:ext uri="{FF2B5EF4-FFF2-40B4-BE49-F238E27FC236}">
                  <a16:creationId xmlns:a16="http://schemas.microsoft.com/office/drawing/2014/main" id="{B0093945-D2DA-B66C-1140-EBC09CDA56CB}"/>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1041" name="Group 19">
            <a:extLst>
              <a:ext uri="{FF2B5EF4-FFF2-40B4-BE49-F238E27FC236}">
                <a16:creationId xmlns:a16="http://schemas.microsoft.com/office/drawing/2014/main" id="{8C790804-78C6-7BEE-5557-9131E295B85E}"/>
              </a:ext>
            </a:extLst>
          </p:cNvPr>
          <p:cNvGrpSpPr/>
          <p:nvPr/>
        </p:nvGrpSpPr>
        <p:grpSpPr>
          <a:xfrm>
            <a:off x="3983119" y="2482430"/>
            <a:ext cx="835339" cy="828362"/>
            <a:chOff x="6003610" y="4619938"/>
            <a:chExt cx="835339" cy="828362"/>
          </a:xfrm>
        </p:grpSpPr>
        <p:sp>
          <p:nvSpPr>
            <p:cNvPr id="1042" name="Rectangle 21">
              <a:extLst>
                <a:ext uri="{FF2B5EF4-FFF2-40B4-BE49-F238E27FC236}">
                  <a16:creationId xmlns:a16="http://schemas.microsoft.com/office/drawing/2014/main" id="{0C3A87EE-9F8F-EF6F-A767-CE571B1231BB}"/>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3" name="TextBox 22">
              <a:extLst>
                <a:ext uri="{FF2B5EF4-FFF2-40B4-BE49-F238E27FC236}">
                  <a16:creationId xmlns:a16="http://schemas.microsoft.com/office/drawing/2014/main" id="{03A5C68A-3683-265F-D968-0A40E11EBD09}"/>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sp>
        <p:nvSpPr>
          <p:cNvPr id="1044" name="Rectangle 20">
            <a:extLst>
              <a:ext uri="{FF2B5EF4-FFF2-40B4-BE49-F238E27FC236}">
                <a16:creationId xmlns:a16="http://schemas.microsoft.com/office/drawing/2014/main" id="{38056EB9-6F9A-AFF0-FD1C-61E410C410EA}"/>
              </a:ext>
            </a:extLst>
          </p:cNvPr>
          <p:cNvSpPr/>
          <p:nvPr/>
        </p:nvSpPr>
        <p:spPr>
          <a:xfrm>
            <a:off x="2075639" y="1345408"/>
            <a:ext cx="955031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48" name="Group 25">
            <a:extLst>
              <a:ext uri="{FF2B5EF4-FFF2-40B4-BE49-F238E27FC236}">
                <a16:creationId xmlns:a16="http://schemas.microsoft.com/office/drawing/2014/main" id="{232A4FC2-A80F-3757-AF97-88B8B4E6A49F}"/>
              </a:ext>
            </a:extLst>
          </p:cNvPr>
          <p:cNvGrpSpPr/>
          <p:nvPr/>
        </p:nvGrpSpPr>
        <p:grpSpPr>
          <a:xfrm>
            <a:off x="5230411" y="2482430"/>
            <a:ext cx="835339" cy="828362"/>
            <a:chOff x="5913545" y="4616763"/>
            <a:chExt cx="835339" cy="828362"/>
          </a:xfrm>
        </p:grpSpPr>
        <p:sp>
          <p:nvSpPr>
            <p:cNvPr id="1050" name="Rectangle 26">
              <a:extLst>
                <a:ext uri="{FF2B5EF4-FFF2-40B4-BE49-F238E27FC236}">
                  <a16:creationId xmlns:a16="http://schemas.microsoft.com/office/drawing/2014/main" id="{E2A7BFD6-BC45-947E-5B81-2EB802F38167}"/>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1" name="TextBox 27">
              <a:extLst>
                <a:ext uri="{FF2B5EF4-FFF2-40B4-BE49-F238E27FC236}">
                  <a16:creationId xmlns:a16="http://schemas.microsoft.com/office/drawing/2014/main" id="{5371A076-4997-1D84-E88B-1AB06DF7CEDD}"/>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1052" name="Group 28">
            <a:extLst>
              <a:ext uri="{FF2B5EF4-FFF2-40B4-BE49-F238E27FC236}">
                <a16:creationId xmlns:a16="http://schemas.microsoft.com/office/drawing/2014/main" id="{9C9C8739-EB34-30BC-E517-C16754927BB3}"/>
              </a:ext>
            </a:extLst>
          </p:cNvPr>
          <p:cNvGrpSpPr/>
          <p:nvPr/>
        </p:nvGrpSpPr>
        <p:grpSpPr>
          <a:xfrm>
            <a:off x="6476036" y="2482430"/>
            <a:ext cx="808114" cy="828362"/>
            <a:chOff x="5911357" y="4601298"/>
            <a:chExt cx="808114" cy="828362"/>
          </a:xfrm>
        </p:grpSpPr>
        <p:sp>
          <p:nvSpPr>
            <p:cNvPr id="1053" name="Rectangle 29">
              <a:extLst>
                <a:ext uri="{FF2B5EF4-FFF2-40B4-BE49-F238E27FC236}">
                  <a16:creationId xmlns:a16="http://schemas.microsoft.com/office/drawing/2014/main" id="{9468E045-330A-2A44-80D7-4822E6BA2A70}"/>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4" name="TextBox 30">
              <a:extLst>
                <a:ext uri="{FF2B5EF4-FFF2-40B4-BE49-F238E27FC236}">
                  <a16:creationId xmlns:a16="http://schemas.microsoft.com/office/drawing/2014/main" id="{ADA5CC19-E6F6-B9B8-DE15-33BEB0696C94}"/>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1055" name="Group 31">
            <a:extLst>
              <a:ext uri="{FF2B5EF4-FFF2-40B4-BE49-F238E27FC236}">
                <a16:creationId xmlns:a16="http://schemas.microsoft.com/office/drawing/2014/main" id="{0D8940A6-5E33-AD97-FE85-96E49BB59D05}"/>
              </a:ext>
            </a:extLst>
          </p:cNvPr>
          <p:cNvGrpSpPr/>
          <p:nvPr/>
        </p:nvGrpSpPr>
        <p:grpSpPr>
          <a:xfrm>
            <a:off x="8838927" y="2484645"/>
            <a:ext cx="925638" cy="828362"/>
            <a:chOff x="5972076" y="4603513"/>
            <a:chExt cx="925638" cy="828362"/>
          </a:xfrm>
        </p:grpSpPr>
        <p:sp>
          <p:nvSpPr>
            <p:cNvPr id="1056" name="Rectangle 32">
              <a:extLst>
                <a:ext uri="{FF2B5EF4-FFF2-40B4-BE49-F238E27FC236}">
                  <a16:creationId xmlns:a16="http://schemas.microsoft.com/office/drawing/2014/main" id="{487794FB-EA5C-B870-B9C5-C03474615FDC}"/>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7" name="TextBox 33">
              <a:extLst>
                <a:ext uri="{FF2B5EF4-FFF2-40B4-BE49-F238E27FC236}">
                  <a16:creationId xmlns:a16="http://schemas.microsoft.com/office/drawing/2014/main" id="{0952D33B-5FDE-37AE-FB2C-D95E03F85981}"/>
                </a:ext>
              </a:extLst>
            </p:cNvPr>
            <p:cNvSpPr txBox="1"/>
            <p:nvPr/>
          </p:nvSpPr>
          <p:spPr>
            <a:xfrm>
              <a:off x="5972076"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1058" name="Group 34">
            <a:extLst>
              <a:ext uri="{FF2B5EF4-FFF2-40B4-BE49-F238E27FC236}">
                <a16:creationId xmlns:a16="http://schemas.microsoft.com/office/drawing/2014/main" id="{29ADA881-1D13-0FD8-91D4-5AF8222FD14C}"/>
              </a:ext>
            </a:extLst>
          </p:cNvPr>
          <p:cNvGrpSpPr/>
          <p:nvPr/>
        </p:nvGrpSpPr>
        <p:grpSpPr>
          <a:xfrm>
            <a:off x="10062588" y="2501070"/>
            <a:ext cx="958211" cy="828362"/>
            <a:chOff x="5946787" y="4619938"/>
            <a:chExt cx="958211" cy="828362"/>
          </a:xfrm>
        </p:grpSpPr>
        <p:sp>
          <p:nvSpPr>
            <p:cNvPr id="1059" name="Rectangle 35">
              <a:extLst>
                <a:ext uri="{FF2B5EF4-FFF2-40B4-BE49-F238E27FC236}">
                  <a16:creationId xmlns:a16="http://schemas.microsoft.com/office/drawing/2014/main" id="{3FE87E5D-F7D0-5D5C-0BD8-0939427B2B05}"/>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0" name="TextBox 36">
              <a:extLst>
                <a:ext uri="{FF2B5EF4-FFF2-40B4-BE49-F238E27FC236}">
                  <a16:creationId xmlns:a16="http://schemas.microsoft.com/office/drawing/2014/main" id="{1C3ECD8E-95E3-95E1-37C9-4EA69BE75429}"/>
                </a:ext>
              </a:extLst>
            </p:cNvPr>
            <p:cNvSpPr txBox="1"/>
            <p:nvPr/>
          </p:nvSpPr>
          <p:spPr>
            <a:xfrm>
              <a:off x="5946787"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endParaRPr lang="en-US" dirty="0">
                <a:solidFill>
                  <a:schemeClr val="bg1"/>
                </a:solidFill>
              </a:endParaRPr>
            </a:p>
            <a:p>
              <a:pPr algn="ctr">
                <a:lnSpc>
                  <a:spcPct val="90000"/>
                </a:lnSpc>
              </a:pPr>
              <a:r>
                <a:rPr lang="en-US" sz="2000" dirty="0">
                  <a:solidFill>
                    <a:schemeClr val="bg1"/>
                  </a:solidFill>
                </a:rPr>
                <a:t>RF</a:t>
              </a:r>
            </a:p>
          </p:txBody>
        </p:sp>
      </p:grpSp>
      <p:grpSp>
        <p:nvGrpSpPr>
          <p:cNvPr id="1061" name="Group 38">
            <a:extLst>
              <a:ext uri="{FF2B5EF4-FFF2-40B4-BE49-F238E27FC236}">
                <a16:creationId xmlns:a16="http://schemas.microsoft.com/office/drawing/2014/main" id="{46495229-B657-8C1B-DF80-CED75AE6F919}"/>
              </a:ext>
            </a:extLst>
          </p:cNvPr>
          <p:cNvGrpSpPr/>
          <p:nvPr/>
        </p:nvGrpSpPr>
        <p:grpSpPr>
          <a:xfrm>
            <a:off x="7683883" y="2470895"/>
            <a:ext cx="808114" cy="828362"/>
            <a:chOff x="5925572" y="4619938"/>
            <a:chExt cx="808114" cy="828362"/>
          </a:xfrm>
        </p:grpSpPr>
        <p:sp>
          <p:nvSpPr>
            <p:cNvPr id="1062" name="Rectangle 39">
              <a:extLst>
                <a:ext uri="{FF2B5EF4-FFF2-40B4-BE49-F238E27FC236}">
                  <a16:creationId xmlns:a16="http://schemas.microsoft.com/office/drawing/2014/main" id="{D5FA0920-1F85-8B68-2293-BF03F4B7676F}"/>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3" name="TextBox 40">
              <a:extLst>
                <a:ext uri="{FF2B5EF4-FFF2-40B4-BE49-F238E27FC236}">
                  <a16:creationId xmlns:a16="http://schemas.microsoft.com/office/drawing/2014/main" id="{EC5AA0A6-24B4-0944-0558-CB318B4704F1}"/>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1064" name="Straight Arrow Connector 42">
            <a:extLst>
              <a:ext uri="{FF2B5EF4-FFF2-40B4-BE49-F238E27FC236}">
                <a16:creationId xmlns:a16="http://schemas.microsoft.com/office/drawing/2014/main" id="{09EAE298-A1F3-C106-8ED8-A7D2A1AC10CC}"/>
              </a:ext>
            </a:extLst>
          </p:cNvPr>
          <p:cNvCxnSpPr>
            <a:cxnSpLocks/>
          </p:cNvCxnSpPr>
          <p:nvPr/>
        </p:nvCxnSpPr>
        <p:spPr>
          <a:xfrm>
            <a:off x="4818459"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5" name="Straight Arrow Connector 44">
            <a:extLst>
              <a:ext uri="{FF2B5EF4-FFF2-40B4-BE49-F238E27FC236}">
                <a16:creationId xmlns:a16="http://schemas.microsoft.com/office/drawing/2014/main" id="{1E5783E3-F71A-0659-79E9-F5F95D08B406}"/>
              </a:ext>
            </a:extLst>
          </p:cNvPr>
          <p:cNvCxnSpPr>
            <a:cxnSpLocks/>
          </p:cNvCxnSpPr>
          <p:nvPr/>
        </p:nvCxnSpPr>
        <p:spPr>
          <a:xfrm>
            <a:off x="6065750"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6" name="Straight Arrow Connector 45">
            <a:extLst>
              <a:ext uri="{FF2B5EF4-FFF2-40B4-BE49-F238E27FC236}">
                <a16:creationId xmlns:a16="http://schemas.microsoft.com/office/drawing/2014/main" id="{A7FDF02A-AB8A-AAD6-1C2B-1161A6B8EC64}"/>
              </a:ext>
            </a:extLst>
          </p:cNvPr>
          <p:cNvCxnSpPr>
            <a:cxnSpLocks/>
          </p:cNvCxnSpPr>
          <p:nvPr/>
        </p:nvCxnSpPr>
        <p:spPr>
          <a:xfrm>
            <a:off x="7284150" y="292794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7" name="Straight Arrow Connector 46">
            <a:extLst>
              <a:ext uri="{FF2B5EF4-FFF2-40B4-BE49-F238E27FC236}">
                <a16:creationId xmlns:a16="http://schemas.microsoft.com/office/drawing/2014/main" id="{0F9F6D62-C277-0C69-A10C-0F6C47A4D9A4}"/>
              </a:ext>
            </a:extLst>
          </p:cNvPr>
          <p:cNvCxnSpPr>
            <a:cxnSpLocks/>
          </p:cNvCxnSpPr>
          <p:nvPr/>
        </p:nvCxnSpPr>
        <p:spPr>
          <a:xfrm>
            <a:off x="8491997" y="291970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8" name="Straight Arrow Connector 47">
            <a:extLst>
              <a:ext uri="{FF2B5EF4-FFF2-40B4-BE49-F238E27FC236}">
                <a16:creationId xmlns:a16="http://schemas.microsoft.com/office/drawing/2014/main" id="{019F54C9-CBDE-C7A5-F4CD-1EAA1AE88DE5}"/>
              </a:ext>
            </a:extLst>
          </p:cNvPr>
          <p:cNvCxnSpPr>
            <a:cxnSpLocks/>
          </p:cNvCxnSpPr>
          <p:nvPr/>
        </p:nvCxnSpPr>
        <p:spPr>
          <a:xfrm>
            <a:off x="9705801" y="292484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9" name="Straight Arrow Connector 57">
            <a:extLst>
              <a:ext uri="{FF2B5EF4-FFF2-40B4-BE49-F238E27FC236}">
                <a16:creationId xmlns:a16="http://schemas.microsoft.com/office/drawing/2014/main" id="{8A961126-2B8B-0157-7FA1-F775C384DB18}"/>
              </a:ext>
            </a:extLst>
          </p:cNvPr>
          <p:cNvCxnSpPr>
            <a:cxnSpLocks/>
          </p:cNvCxnSpPr>
          <p:nvPr/>
        </p:nvCxnSpPr>
        <p:spPr>
          <a:xfrm>
            <a:off x="10954750" y="29152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70" name="Straight Connector 60">
            <a:extLst>
              <a:ext uri="{FF2B5EF4-FFF2-40B4-BE49-F238E27FC236}">
                <a16:creationId xmlns:a16="http://schemas.microsoft.com/office/drawing/2014/main" id="{146DB3C7-D61E-35D1-209F-34BE9CF5A271}"/>
              </a:ext>
            </a:extLst>
          </p:cNvPr>
          <p:cNvCxnSpPr>
            <a:stCxn id="1039" idx="3"/>
          </p:cNvCxnSpPr>
          <p:nvPr/>
        </p:nvCxnSpPr>
        <p:spPr>
          <a:xfrm>
            <a:off x="3484959" y="189690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071" name="Straight Arrow Connector 62">
            <a:extLst>
              <a:ext uri="{FF2B5EF4-FFF2-40B4-BE49-F238E27FC236}">
                <a16:creationId xmlns:a16="http://schemas.microsoft.com/office/drawing/2014/main" id="{A4F95B49-81EF-F001-7606-7E513258D1ED}"/>
              </a:ext>
            </a:extLst>
          </p:cNvPr>
          <p:cNvCxnSpPr>
            <a:endCxn id="1042" idx="0"/>
          </p:cNvCxnSpPr>
          <p:nvPr/>
        </p:nvCxnSpPr>
        <p:spPr>
          <a:xfrm>
            <a:off x="4400788"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72" name="Straight Arrow Connector 1023">
            <a:extLst>
              <a:ext uri="{FF2B5EF4-FFF2-40B4-BE49-F238E27FC236}">
                <a16:creationId xmlns:a16="http://schemas.microsoft.com/office/drawing/2014/main" id="{709C4869-2440-2B28-3371-2902D4074BB7}"/>
              </a:ext>
            </a:extLst>
          </p:cNvPr>
          <p:cNvCxnSpPr/>
          <p:nvPr/>
        </p:nvCxnSpPr>
        <p:spPr>
          <a:xfrm>
            <a:off x="564806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73" name="Straight Arrow Connector 1024">
            <a:extLst>
              <a:ext uri="{FF2B5EF4-FFF2-40B4-BE49-F238E27FC236}">
                <a16:creationId xmlns:a16="http://schemas.microsoft.com/office/drawing/2014/main" id="{2DBF42E6-3F91-F334-6B66-FE0D562498E5}"/>
              </a:ext>
            </a:extLst>
          </p:cNvPr>
          <p:cNvCxnSpPr/>
          <p:nvPr/>
        </p:nvCxnSpPr>
        <p:spPr>
          <a:xfrm>
            <a:off x="687481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74" name="Straight Arrow Connector 1026">
            <a:extLst>
              <a:ext uri="{FF2B5EF4-FFF2-40B4-BE49-F238E27FC236}">
                <a16:creationId xmlns:a16="http://schemas.microsoft.com/office/drawing/2014/main" id="{77D440A6-F938-4F77-FC2D-55D686106343}"/>
              </a:ext>
            </a:extLst>
          </p:cNvPr>
          <p:cNvCxnSpPr/>
          <p:nvPr/>
        </p:nvCxnSpPr>
        <p:spPr>
          <a:xfrm>
            <a:off x="8083423" y="189868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75" name="TextBox 1031">
            <a:extLst>
              <a:ext uri="{FF2B5EF4-FFF2-40B4-BE49-F238E27FC236}">
                <a16:creationId xmlns:a16="http://schemas.microsoft.com/office/drawing/2014/main" id="{B6024868-8659-9616-9B3E-C1A2E3AFB1A9}"/>
              </a:ext>
            </a:extLst>
          </p:cNvPr>
          <p:cNvSpPr txBox="1"/>
          <p:nvPr/>
        </p:nvSpPr>
        <p:spPr>
          <a:xfrm>
            <a:off x="1068913" y="1578741"/>
            <a:ext cx="1003800"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76" name="TextBox 1032">
            <a:extLst>
              <a:ext uri="{FF2B5EF4-FFF2-40B4-BE49-F238E27FC236}">
                <a16:creationId xmlns:a16="http://schemas.microsoft.com/office/drawing/2014/main" id="{AC6A3A51-2D17-81BF-AB21-0AAE93E1CDC4}"/>
              </a:ext>
            </a:extLst>
          </p:cNvPr>
          <p:cNvSpPr txBox="1"/>
          <p:nvPr/>
        </p:nvSpPr>
        <p:spPr>
          <a:xfrm>
            <a:off x="1019929" y="2614437"/>
            <a:ext cx="1003800" cy="646331"/>
          </a:xfrm>
          <a:prstGeom prst="rect">
            <a:avLst/>
          </a:prstGeom>
          <a:noFill/>
        </p:spPr>
        <p:txBody>
          <a:bodyPr wrap="none" rtlCol="0">
            <a:spAutoFit/>
          </a:bodyPr>
          <a:lstStyle/>
          <a:p>
            <a:pPr algn="ctr"/>
            <a:r>
              <a:rPr lang="en-US" dirty="0">
                <a:solidFill>
                  <a:schemeClr val="accent6">
                    <a:lumMod val="75000"/>
                  </a:schemeClr>
                </a:solidFill>
              </a:rPr>
              <a:t>plano de</a:t>
            </a:r>
            <a:br>
              <a:rPr lang="en-US" dirty="0">
                <a:solidFill>
                  <a:schemeClr val="accent6">
                    <a:lumMod val="75000"/>
                  </a:schemeClr>
                </a:solidFill>
              </a:rPr>
            </a:br>
            <a:r>
              <a:rPr lang="en-US" dirty="0" err="1">
                <a:solidFill>
                  <a:schemeClr val="accent6">
                    <a:lumMod val="75000"/>
                  </a:schemeClr>
                </a:solidFill>
              </a:rPr>
              <a:t>usuário</a:t>
            </a:r>
            <a:endParaRPr lang="en-US" dirty="0">
              <a:solidFill>
                <a:schemeClr val="accent6">
                  <a:lumMod val="75000"/>
                </a:schemeClr>
              </a:solidFill>
            </a:endParaRPr>
          </a:p>
        </p:txBody>
      </p:sp>
      <p:sp>
        <p:nvSpPr>
          <p:cNvPr id="1077" name="Freeform 1044">
            <a:extLst>
              <a:ext uri="{FF2B5EF4-FFF2-40B4-BE49-F238E27FC236}">
                <a16:creationId xmlns:a16="http://schemas.microsoft.com/office/drawing/2014/main" id="{3975B8F4-F029-4B5E-6C55-C6AC97A482B1}"/>
              </a:ext>
            </a:extLst>
          </p:cNvPr>
          <p:cNvSpPr/>
          <p:nvPr/>
        </p:nvSpPr>
        <p:spPr>
          <a:xfrm>
            <a:off x="3502617" y="213876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79" name="Group 1">
            <a:extLst>
              <a:ext uri="{FF2B5EF4-FFF2-40B4-BE49-F238E27FC236}">
                <a16:creationId xmlns:a16="http://schemas.microsoft.com/office/drawing/2014/main" id="{37740491-DB88-A71A-F73B-547FC7B2A12C}"/>
              </a:ext>
            </a:extLst>
          </p:cNvPr>
          <p:cNvGrpSpPr/>
          <p:nvPr/>
        </p:nvGrpSpPr>
        <p:grpSpPr>
          <a:xfrm>
            <a:off x="11120728" y="2016872"/>
            <a:ext cx="466245" cy="1208729"/>
            <a:chOff x="9226732" y="814399"/>
            <a:chExt cx="466245" cy="1208729"/>
          </a:xfrm>
        </p:grpSpPr>
        <p:grpSp>
          <p:nvGrpSpPr>
            <p:cNvPr id="1080" name="Group 817">
              <a:extLst>
                <a:ext uri="{FF2B5EF4-FFF2-40B4-BE49-F238E27FC236}">
                  <a16:creationId xmlns:a16="http://schemas.microsoft.com/office/drawing/2014/main" id="{2249C91F-A426-77F2-0FEA-DE8E58D06C8A}"/>
                </a:ext>
              </a:extLst>
            </p:cNvPr>
            <p:cNvGrpSpPr>
              <a:grpSpLocks/>
            </p:cNvGrpSpPr>
            <p:nvPr/>
          </p:nvGrpSpPr>
          <p:grpSpPr bwMode="auto">
            <a:xfrm>
              <a:off x="9226732" y="814399"/>
              <a:ext cx="466245" cy="420795"/>
              <a:chOff x="2920" y="1424"/>
              <a:chExt cx="326" cy="310"/>
            </a:xfrm>
          </p:grpSpPr>
          <p:sp>
            <p:nvSpPr>
              <p:cNvPr id="1086" name="Oval 818">
                <a:extLst>
                  <a:ext uri="{FF2B5EF4-FFF2-40B4-BE49-F238E27FC236}">
                    <a16:creationId xmlns:a16="http://schemas.microsoft.com/office/drawing/2014/main" id="{D24E4208-11F7-FD16-3AC4-C400BDFE83FE}"/>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087" name="Group 819">
                <a:extLst>
                  <a:ext uri="{FF2B5EF4-FFF2-40B4-BE49-F238E27FC236}">
                    <a16:creationId xmlns:a16="http://schemas.microsoft.com/office/drawing/2014/main" id="{ABB5974B-6267-5A40-B871-A18CC453708E}"/>
                  </a:ext>
                </a:extLst>
              </p:cNvPr>
              <p:cNvGrpSpPr>
                <a:grpSpLocks/>
              </p:cNvGrpSpPr>
              <p:nvPr/>
            </p:nvGrpSpPr>
            <p:grpSpPr bwMode="auto">
              <a:xfrm>
                <a:off x="2949" y="1424"/>
                <a:ext cx="265" cy="280"/>
                <a:chOff x="2949" y="1424"/>
                <a:chExt cx="265" cy="280"/>
              </a:xfrm>
            </p:grpSpPr>
            <p:sp>
              <p:nvSpPr>
                <p:cNvPr id="1088" name="Oval 820">
                  <a:extLst>
                    <a:ext uri="{FF2B5EF4-FFF2-40B4-BE49-F238E27FC236}">
                      <a16:creationId xmlns:a16="http://schemas.microsoft.com/office/drawing/2014/main" id="{F1849F4D-7FFD-6768-2C06-D034A85C4F0D}"/>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89" name="Oval 821">
                  <a:extLst>
                    <a:ext uri="{FF2B5EF4-FFF2-40B4-BE49-F238E27FC236}">
                      <a16:creationId xmlns:a16="http://schemas.microsoft.com/office/drawing/2014/main" id="{28F54C69-F115-EC43-90EE-B4880F2951BC}"/>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90" name="Oval 822">
                  <a:extLst>
                    <a:ext uri="{FF2B5EF4-FFF2-40B4-BE49-F238E27FC236}">
                      <a16:creationId xmlns:a16="http://schemas.microsoft.com/office/drawing/2014/main" id="{D84CC85B-305F-07C6-9772-0E85214DB420}"/>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91" name="Oval 823">
                  <a:extLst>
                    <a:ext uri="{FF2B5EF4-FFF2-40B4-BE49-F238E27FC236}">
                      <a16:creationId xmlns:a16="http://schemas.microsoft.com/office/drawing/2014/main" id="{75B57589-4C15-03E1-E7AE-246263FE64E4}"/>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92" name="Freeform 824">
                  <a:extLst>
                    <a:ext uri="{FF2B5EF4-FFF2-40B4-BE49-F238E27FC236}">
                      <a16:creationId xmlns:a16="http://schemas.microsoft.com/office/drawing/2014/main" id="{F6FBE864-8DCB-4057-1F14-970981A0BE7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grpSp>
        <p:grpSp>
          <p:nvGrpSpPr>
            <p:cNvPr id="1081" name="Group 4">
              <a:extLst>
                <a:ext uri="{FF2B5EF4-FFF2-40B4-BE49-F238E27FC236}">
                  <a16:creationId xmlns:a16="http://schemas.microsoft.com/office/drawing/2014/main" id="{045CE9E0-E133-3CCA-A6EC-12447D0D0241}"/>
                </a:ext>
              </a:extLst>
            </p:cNvPr>
            <p:cNvGrpSpPr/>
            <p:nvPr/>
          </p:nvGrpSpPr>
          <p:grpSpPr>
            <a:xfrm>
              <a:off x="9240316" y="1030723"/>
              <a:ext cx="437474" cy="992405"/>
              <a:chOff x="3585986" y="1924270"/>
              <a:chExt cx="468358" cy="1695944"/>
            </a:xfrm>
          </p:grpSpPr>
          <p:sp>
            <p:nvSpPr>
              <p:cNvPr id="1082" name="Rectangle 5">
                <a:extLst>
                  <a:ext uri="{FF2B5EF4-FFF2-40B4-BE49-F238E27FC236}">
                    <a16:creationId xmlns:a16="http://schemas.microsoft.com/office/drawing/2014/main" id="{1FFFA9E5-C9F7-8414-E8CF-5F1164D0CE93}"/>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3" name="Rectangle 6">
                <a:extLst>
                  <a:ext uri="{FF2B5EF4-FFF2-40B4-BE49-F238E27FC236}">
                    <a16:creationId xmlns:a16="http://schemas.microsoft.com/office/drawing/2014/main" id="{6D0C0041-C62D-1C2B-11D8-C3E351355C43}"/>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4" name="Rectangle 7">
                <a:extLst>
                  <a:ext uri="{FF2B5EF4-FFF2-40B4-BE49-F238E27FC236}">
                    <a16:creationId xmlns:a16="http://schemas.microsoft.com/office/drawing/2014/main" id="{9F48800C-3C16-310D-B1D1-437B480471BF}"/>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5" name="Rectangle 8">
                <a:extLst>
                  <a:ext uri="{FF2B5EF4-FFF2-40B4-BE49-F238E27FC236}">
                    <a16:creationId xmlns:a16="http://schemas.microsoft.com/office/drawing/2014/main" id="{1FB21722-45C8-141B-7BD1-17B4BBADA0CC}"/>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093" name="Group 17">
            <a:extLst>
              <a:ext uri="{FF2B5EF4-FFF2-40B4-BE49-F238E27FC236}">
                <a16:creationId xmlns:a16="http://schemas.microsoft.com/office/drawing/2014/main" id="{7A83372A-0941-0FBD-8654-D7961B8586B7}"/>
              </a:ext>
            </a:extLst>
          </p:cNvPr>
          <p:cNvGrpSpPr/>
          <p:nvPr/>
        </p:nvGrpSpPr>
        <p:grpSpPr>
          <a:xfrm>
            <a:off x="2108299" y="2650663"/>
            <a:ext cx="924278" cy="670665"/>
            <a:chOff x="3085705" y="5270423"/>
            <a:chExt cx="924278" cy="670665"/>
          </a:xfrm>
        </p:grpSpPr>
        <p:grpSp>
          <p:nvGrpSpPr>
            <p:cNvPr id="1094" name="Group 37">
              <a:extLst>
                <a:ext uri="{FF2B5EF4-FFF2-40B4-BE49-F238E27FC236}">
                  <a16:creationId xmlns:a16="http://schemas.microsoft.com/office/drawing/2014/main" id="{E8612541-EC2C-E7EE-FD58-DEEDE74FFE28}"/>
                </a:ext>
              </a:extLst>
            </p:cNvPr>
            <p:cNvGrpSpPr/>
            <p:nvPr/>
          </p:nvGrpSpPr>
          <p:grpSpPr>
            <a:xfrm>
              <a:off x="3218076" y="5270423"/>
              <a:ext cx="791907" cy="487851"/>
              <a:chOff x="7577467" y="3017234"/>
              <a:chExt cx="1269818" cy="571500"/>
            </a:xfrm>
          </p:grpSpPr>
          <p:grpSp>
            <p:nvGrpSpPr>
              <p:cNvPr id="1096" name="Group 219">
                <a:extLst>
                  <a:ext uri="{FF2B5EF4-FFF2-40B4-BE49-F238E27FC236}">
                    <a16:creationId xmlns:a16="http://schemas.microsoft.com/office/drawing/2014/main" id="{3ECAA7D5-8462-42A8-0BFA-9816E7163B50}"/>
                  </a:ext>
                </a:extLst>
              </p:cNvPr>
              <p:cNvGrpSpPr>
                <a:grpSpLocks/>
              </p:cNvGrpSpPr>
              <p:nvPr/>
            </p:nvGrpSpPr>
            <p:grpSpPr bwMode="auto">
              <a:xfrm>
                <a:off x="7825117" y="3017234"/>
                <a:ext cx="409575" cy="565150"/>
                <a:chOff x="375561" y="297711"/>
                <a:chExt cx="1252683" cy="2142487"/>
              </a:xfrm>
            </p:grpSpPr>
            <p:sp>
              <p:nvSpPr>
                <p:cNvPr id="1102" name="Freeform 53">
                  <a:extLst>
                    <a:ext uri="{FF2B5EF4-FFF2-40B4-BE49-F238E27FC236}">
                      <a16:creationId xmlns:a16="http://schemas.microsoft.com/office/drawing/2014/main" id="{20B19D4D-4077-DB29-8CC7-465294DA5F55}"/>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3" name="Freeform 54">
                  <a:extLst>
                    <a:ext uri="{FF2B5EF4-FFF2-40B4-BE49-F238E27FC236}">
                      <a16:creationId xmlns:a16="http://schemas.microsoft.com/office/drawing/2014/main" id="{6A39E6FF-C269-B8AD-F213-57904ECBE780}"/>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4" name="Rectangle 55">
                  <a:extLst>
                    <a:ext uri="{FF2B5EF4-FFF2-40B4-BE49-F238E27FC236}">
                      <a16:creationId xmlns:a16="http://schemas.microsoft.com/office/drawing/2014/main" id="{1BC9170D-5448-AFE5-A202-79377209028C}"/>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097" name="Group 201">
                <a:extLst>
                  <a:ext uri="{FF2B5EF4-FFF2-40B4-BE49-F238E27FC236}">
                    <a16:creationId xmlns:a16="http://schemas.microsoft.com/office/drawing/2014/main" id="{FFF18184-F975-4190-8591-1105AD566870}"/>
                  </a:ext>
                </a:extLst>
              </p:cNvPr>
              <p:cNvGrpSpPr>
                <a:grpSpLocks/>
              </p:cNvGrpSpPr>
              <p:nvPr/>
            </p:nvGrpSpPr>
            <p:grpSpPr bwMode="auto">
              <a:xfrm>
                <a:off x="7577467" y="3023584"/>
                <a:ext cx="409575" cy="565150"/>
                <a:chOff x="375561" y="297711"/>
                <a:chExt cx="1252683" cy="2138362"/>
              </a:xfrm>
            </p:grpSpPr>
            <p:sp>
              <p:nvSpPr>
                <p:cNvPr id="1099" name="Freeform 50">
                  <a:extLst>
                    <a:ext uri="{FF2B5EF4-FFF2-40B4-BE49-F238E27FC236}">
                      <a16:creationId xmlns:a16="http://schemas.microsoft.com/office/drawing/2014/main" id="{2A158238-9FFF-55D3-3CBF-CDE864C81339}"/>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0" name="Freeform 51">
                  <a:extLst>
                    <a:ext uri="{FF2B5EF4-FFF2-40B4-BE49-F238E27FC236}">
                      <a16:creationId xmlns:a16="http://schemas.microsoft.com/office/drawing/2014/main" id="{D565DF1D-0F3D-6A4D-86AA-5BD15BF6BC1C}"/>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1" name="Rectangle 52">
                  <a:extLst>
                    <a:ext uri="{FF2B5EF4-FFF2-40B4-BE49-F238E27FC236}">
                      <a16:creationId xmlns:a16="http://schemas.microsoft.com/office/drawing/2014/main" id="{CCCF831E-87E6-1DB1-EB95-0C5D1DEAFF51}"/>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098" name="Right Arrow 49">
                <a:extLst>
                  <a:ext uri="{FF2B5EF4-FFF2-40B4-BE49-F238E27FC236}">
                    <a16:creationId xmlns:a16="http://schemas.microsoft.com/office/drawing/2014/main" id="{E99D2762-A319-9471-31C7-4E3417221650}"/>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95" name="TextBox 41">
              <a:extLst>
                <a:ext uri="{FF2B5EF4-FFF2-40B4-BE49-F238E27FC236}">
                  <a16:creationId xmlns:a16="http://schemas.microsoft.com/office/drawing/2014/main" id="{8E25CD98-6A68-C422-9F7B-92E0C20A7669}"/>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grpSp>
        <p:nvGrpSpPr>
          <p:cNvPr id="1107" name="Group 1045">
            <a:extLst>
              <a:ext uri="{FF2B5EF4-FFF2-40B4-BE49-F238E27FC236}">
                <a16:creationId xmlns:a16="http://schemas.microsoft.com/office/drawing/2014/main" id="{77AB9357-2190-8425-B897-20C914D7F360}"/>
              </a:ext>
            </a:extLst>
          </p:cNvPr>
          <p:cNvGrpSpPr/>
          <p:nvPr/>
        </p:nvGrpSpPr>
        <p:grpSpPr>
          <a:xfrm>
            <a:off x="65725" y="1332854"/>
            <a:ext cx="3917394" cy="2185261"/>
            <a:chOff x="65725" y="1332854"/>
            <a:chExt cx="3917394" cy="2185261"/>
          </a:xfrm>
        </p:grpSpPr>
        <p:sp>
          <p:nvSpPr>
            <p:cNvPr id="1108" name="Freeform 1033">
              <a:extLst>
                <a:ext uri="{FF2B5EF4-FFF2-40B4-BE49-F238E27FC236}">
                  <a16:creationId xmlns:a16="http://schemas.microsoft.com/office/drawing/2014/main" id="{D75FCF8F-DE3D-8B79-2160-D38A7EBBDFF4}"/>
                </a:ext>
              </a:extLst>
            </p:cNvPr>
            <p:cNvSpPr/>
            <p:nvPr/>
          </p:nvSpPr>
          <p:spPr>
            <a:xfrm>
              <a:off x="371959" y="1332854"/>
              <a:ext cx="743919" cy="2185261"/>
            </a:xfrm>
            <a:custGeom>
              <a:avLst/>
              <a:gdLst>
                <a:gd name="connsiteX0" fmla="*/ 0 w 743919"/>
                <a:gd name="connsiteY0" fmla="*/ 0 h 2185261"/>
                <a:gd name="connsiteX1" fmla="*/ 743919 w 743919"/>
                <a:gd name="connsiteY1" fmla="*/ 0 h 2185261"/>
                <a:gd name="connsiteX2" fmla="*/ 743919 w 743919"/>
                <a:gd name="connsiteY2" fmla="*/ 2185261 h 2185261"/>
                <a:gd name="connsiteX3" fmla="*/ 61994 w 743919"/>
                <a:gd name="connsiteY3" fmla="*/ 2185261 h 2185261"/>
              </a:gdLst>
              <a:ahLst/>
              <a:cxnLst>
                <a:cxn ang="0">
                  <a:pos x="connsiteX0" y="connsiteY0"/>
                </a:cxn>
                <a:cxn ang="0">
                  <a:pos x="connsiteX1" y="connsiteY1"/>
                </a:cxn>
                <a:cxn ang="0">
                  <a:pos x="connsiteX2" y="connsiteY2"/>
                </a:cxn>
                <a:cxn ang="0">
                  <a:pos x="connsiteX3" y="connsiteY3"/>
                </a:cxn>
              </a:cxnLst>
              <a:rect l="l" t="t" r="r" b="b"/>
              <a:pathLst>
                <a:path w="743919" h="2185261">
                  <a:moveTo>
                    <a:pt x="0" y="0"/>
                  </a:moveTo>
                  <a:lnTo>
                    <a:pt x="743919" y="0"/>
                  </a:lnTo>
                  <a:lnTo>
                    <a:pt x="743919" y="2185261"/>
                  </a:lnTo>
                  <a:lnTo>
                    <a:pt x="61994" y="2185261"/>
                  </a:lnTo>
                </a:path>
              </a:pathLst>
            </a:cu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9" name="TextBox 1034">
              <a:extLst>
                <a:ext uri="{FF2B5EF4-FFF2-40B4-BE49-F238E27FC236}">
                  <a16:creationId xmlns:a16="http://schemas.microsoft.com/office/drawing/2014/main" id="{98A24131-9959-986B-0F5D-72FD88F2602C}"/>
                </a:ext>
              </a:extLst>
            </p:cNvPr>
            <p:cNvSpPr txBox="1"/>
            <p:nvPr/>
          </p:nvSpPr>
          <p:spPr>
            <a:xfrm>
              <a:off x="65725" y="2129374"/>
              <a:ext cx="942887" cy="646331"/>
            </a:xfrm>
            <a:prstGeom prst="rect">
              <a:avLst/>
            </a:prstGeom>
            <a:noFill/>
          </p:spPr>
          <p:txBody>
            <a:bodyPr wrap="none" rtlCol="0">
              <a:spAutoFit/>
            </a:bodyPr>
            <a:lstStyle/>
            <a:p>
              <a:pPr algn="r">
                <a:lnSpc>
                  <a:spcPct val="90000"/>
                </a:lnSpc>
              </a:pPr>
              <a:r>
                <a:rPr lang="en-US" sz="2000" dirty="0" err="1">
                  <a:solidFill>
                    <a:srgbClr val="C00000"/>
                  </a:solidFill>
                </a:rPr>
                <a:t>núcleo</a:t>
              </a:r>
              <a:r>
                <a:rPr lang="en-US" sz="2000" dirty="0">
                  <a:solidFill>
                    <a:srgbClr val="C00000"/>
                  </a:solidFill>
                </a:rPr>
                <a:t> </a:t>
              </a:r>
              <a:br>
                <a:rPr lang="en-US" sz="2000" dirty="0">
                  <a:solidFill>
                    <a:srgbClr val="C00000"/>
                  </a:solidFill>
                </a:rPr>
              </a:br>
              <a:r>
                <a:rPr lang="en-US" sz="2000" dirty="0" err="1">
                  <a:solidFill>
                    <a:srgbClr val="C00000"/>
                  </a:solidFill>
                </a:rPr>
                <a:t>móvel</a:t>
              </a:r>
              <a:endParaRPr lang="en-US" sz="2000" dirty="0">
                <a:solidFill>
                  <a:srgbClr val="C00000"/>
                </a:solidFill>
              </a:endParaRPr>
            </a:p>
          </p:txBody>
        </p:sp>
        <p:cxnSp>
          <p:nvCxnSpPr>
            <p:cNvPr id="1110" name="Straight Connector 1036">
              <a:extLst>
                <a:ext uri="{FF2B5EF4-FFF2-40B4-BE49-F238E27FC236}">
                  <a16:creationId xmlns:a16="http://schemas.microsoft.com/office/drawing/2014/main" id="{99A5C36F-6A61-6370-9FF0-C516FAAA623D}"/>
                </a:ext>
              </a:extLst>
            </p:cNvPr>
            <p:cNvCxnSpPr/>
            <p:nvPr/>
          </p:nvCxnSpPr>
          <p:spPr>
            <a:xfrm flipH="1" flipV="1">
              <a:off x="743918" y="1892697"/>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111" name="Straight Connector 1037">
              <a:extLst>
                <a:ext uri="{FF2B5EF4-FFF2-40B4-BE49-F238E27FC236}">
                  <a16:creationId xmlns:a16="http://schemas.microsoft.com/office/drawing/2014/main" id="{F2D4EC73-D662-A3C6-3EDA-7A5650A01EE9}"/>
                </a:ext>
              </a:extLst>
            </p:cNvPr>
            <p:cNvCxnSpPr>
              <a:cxnSpLocks/>
            </p:cNvCxnSpPr>
            <p:nvPr/>
          </p:nvCxnSpPr>
          <p:spPr>
            <a:xfrm flipH="1">
              <a:off x="868964" y="2950339"/>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cxnSp>
        <p:nvCxnSpPr>
          <p:cNvPr id="1113" name="Straight Arrow Connector 3">
            <a:extLst>
              <a:ext uri="{FF2B5EF4-FFF2-40B4-BE49-F238E27FC236}">
                <a16:creationId xmlns:a16="http://schemas.microsoft.com/office/drawing/2014/main" id="{4C2A9EF8-1AB0-0BDE-70E0-42F6034B549A}"/>
              </a:ext>
            </a:extLst>
          </p:cNvPr>
          <p:cNvCxnSpPr>
            <a:cxnSpLocks/>
          </p:cNvCxnSpPr>
          <p:nvPr/>
        </p:nvCxnSpPr>
        <p:spPr>
          <a:xfrm>
            <a:off x="4588884" y="3200856"/>
            <a:ext cx="0" cy="83478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14" name="TextBox 58">
            <a:extLst>
              <a:ext uri="{FF2B5EF4-FFF2-40B4-BE49-F238E27FC236}">
                <a16:creationId xmlns:a16="http://schemas.microsoft.com/office/drawing/2014/main" id="{A1D2A35F-7BEE-0E9E-08E1-4A30286BE225}"/>
              </a:ext>
            </a:extLst>
          </p:cNvPr>
          <p:cNvSpPr txBox="1"/>
          <p:nvPr/>
        </p:nvSpPr>
        <p:spPr>
          <a:xfrm>
            <a:off x="10231026" y="906374"/>
            <a:ext cx="1527854" cy="400110"/>
          </a:xfrm>
          <a:prstGeom prst="rect">
            <a:avLst/>
          </a:prstGeom>
          <a:noFill/>
        </p:spPr>
        <p:txBody>
          <a:bodyPr wrap="none" rtlCol="0">
            <a:spAutoFit/>
          </a:bodyPr>
          <a:lstStyle/>
          <a:p>
            <a:r>
              <a:rPr lang="en-US" sz="2000" dirty="0" err="1">
                <a:solidFill>
                  <a:srgbClr val="C00000"/>
                </a:solidFill>
              </a:rPr>
              <a:t>estação</a:t>
            </a:r>
            <a:r>
              <a:rPr lang="en-US" sz="2000" dirty="0">
                <a:solidFill>
                  <a:srgbClr val="C00000"/>
                </a:solidFill>
              </a:rPr>
              <a:t> base</a:t>
            </a:r>
          </a:p>
        </p:txBody>
      </p:sp>
    </p:spTree>
    <p:extLst>
      <p:ext uri="{BB962C8B-B14F-4D97-AF65-F5344CB8AC3E}">
        <p14:creationId xmlns:p14="http://schemas.microsoft.com/office/powerpoint/2010/main" val="783319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8"/>
                                        </p:tgtEl>
                                        <p:attrNameLst>
                                          <p:attrName>style.visibility</p:attrName>
                                        </p:attrNameLst>
                                      </p:cBhvr>
                                      <p:to>
                                        <p:strVal val="visible"/>
                                      </p:to>
                                    </p:set>
                                    <p:animEffect transition="in" filter="dissolve">
                                      <p:cBhvr>
                                        <p:cTn id="12" dur="500"/>
                                        <p:tgtEl>
                                          <p:spTgt spid="1028"/>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6"/>
                                        </p:tgtEl>
                                        <p:attrNameLst>
                                          <p:attrName>style.visibility</p:attrName>
                                        </p:attrNameLst>
                                      </p:cBhvr>
                                      <p:to>
                                        <p:strVal val="visible"/>
                                      </p:to>
                                    </p:set>
                                    <p:animEffect transition="in" filter="dissolve">
                                      <p:cBhvr>
                                        <p:cTn id="18" dur="500"/>
                                        <p:tgtEl>
                                          <p:spTgt spid="107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75"/>
                                        </p:tgtEl>
                                        <p:attrNameLst>
                                          <p:attrName>style.visibility</p:attrName>
                                        </p:attrNameLst>
                                      </p:cBhvr>
                                      <p:to>
                                        <p:strVal val="visible"/>
                                      </p:to>
                                    </p:set>
                                    <p:animEffect transition="in" filter="dissolve">
                                      <p:cBhvr>
                                        <p:cTn id="21" dur="500"/>
                                        <p:tgtEl>
                                          <p:spTgt spid="1075"/>
                                        </p:tgtEl>
                                      </p:cBhvr>
                                    </p:animEffect>
                                  </p:childTnLst>
                                </p:cTn>
                              </p:par>
                              <p:par>
                                <p:cTn id="22" presetID="9" presetClass="entr" presetSubtype="0" fill="hold" nodeType="withEffect">
                                  <p:stCondLst>
                                    <p:cond delay="0"/>
                                  </p:stCondLst>
                                  <p:childTnLst>
                                    <p:set>
                                      <p:cBhvr>
                                        <p:cTn id="23" dur="1" fill="hold">
                                          <p:stCondLst>
                                            <p:cond delay="0"/>
                                          </p:stCondLst>
                                        </p:cTn>
                                        <p:tgtEl>
                                          <p:spTgt spid="1093"/>
                                        </p:tgtEl>
                                        <p:attrNameLst>
                                          <p:attrName>style.visibility</p:attrName>
                                        </p:attrNameLst>
                                      </p:cBhvr>
                                      <p:to>
                                        <p:strVal val="visible"/>
                                      </p:to>
                                    </p:set>
                                    <p:animEffect transition="in" filter="dissolve">
                                      <p:cBhvr>
                                        <p:cTn id="24" dur="500"/>
                                        <p:tgtEl>
                                          <p:spTgt spid="109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107"/>
                                        </p:tgtEl>
                                        <p:attrNameLst>
                                          <p:attrName>style.visibility</p:attrName>
                                        </p:attrNameLst>
                                      </p:cBhvr>
                                      <p:to>
                                        <p:strVal val="visible"/>
                                      </p:to>
                                    </p:set>
                                    <p:animEffect transition="in" filter="dissolve">
                                      <p:cBhvr>
                                        <p:cTn id="29" dur="500"/>
                                        <p:tgtEl>
                                          <p:spTgt spid="1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1028" grpId="0" animBg="1"/>
      <p:bldP spid="1075" grpId="0"/>
      <p:bldP spid="1076"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Elementos de uma rede sem fio</a:t>
            </a:r>
            <a:endParaRPr lang="en-US" dirty="0"/>
          </a:p>
        </p:txBody>
      </p:sp>
      <p:sp>
        <p:nvSpPr>
          <p:cNvPr id="125" name="Oval 5">
            <a:extLst>
              <a:ext uri="{FF2B5EF4-FFF2-40B4-BE49-F238E27FC236}">
                <a16:creationId xmlns:a16="http://schemas.microsoft.com/office/drawing/2014/main" id="{6FD887B1-36B7-C042-AF16-EC543F193250}"/>
              </a:ext>
            </a:extLst>
          </p:cNvPr>
          <p:cNvSpPr>
            <a:spLocks noChangeArrowheads="1"/>
          </p:cNvSpPr>
          <p:nvPr/>
        </p:nvSpPr>
        <p:spPr bwMode="auto">
          <a:xfrm>
            <a:off x="4816475" y="4378325"/>
            <a:ext cx="2152650" cy="2093913"/>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6" name="Oval 11">
            <a:extLst>
              <a:ext uri="{FF2B5EF4-FFF2-40B4-BE49-F238E27FC236}">
                <a16:creationId xmlns:a16="http://schemas.microsoft.com/office/drawing/2014/main" id="{E4A6400A-EFEA-6943-B38A-9D6A4B5A9B80}"/>
              </a:ext>
            </a:extLst>
          </p:cNvPr>
          <p:cNvSpPr>
            <a:spLocks noChangeArrowheads="1"/>
          </p:cNvSpPr>
          <p:nvPr/>
        </p:nvSpPr>
        <p:spPr bwMode="auto">
          <a:xfrm>
            <a:off x="650875" y="1290638"/>
            <a:ext cx="2252663" cy="2286000"/>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7" name="Line 22">
            <a:extLst>
              <a:ext uri="{FF2B5EF4-FFF2-40B4-BE49-F238E27FC236}">
                <a16:creationId xmlns:a16="http://schemas.microsoft.com/office/drawing/2014/main" id="{7B958348-F69B-0945-B7D1-5D0DD9A351D9}"/>
              </a:ext>
            </a:extLst>
          </p:cNvPr>
          <p:cNvSpPr>
            <a:spLocks noChangeShapeType="1"/>
          </p:cNvSpPr>
          <p:nvPr/>
        </p:nvSpPr>
        <p:spPr bwMode="auto">
          <a:xfrm>
            <a:off x="1798638" y="2447925"/>
            <a:ext cx="1277937" cy="6556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Oval 23">
            <a:extLst>
              <a:ext uri="{FF2B5EF4-FFF2-40B4-BE49-F238E27FC236}">
                <a16:creationId xmlns:a16="http://schemas.microsoft.com/office/drawing/2014/main" id="{6DC7CEC3-9E37-6C43-B01A-57E7BFF18F47}"/>
              </a:ext>
            </a:extLst>
          </p:cNvPr>
          <p:cNvSpPr>
            <a:spLocks noChangeArrowheads="1"/>
          </p:cNvSpPr>
          <p:nvPr/>
        </p:nvSpPr>
        <p:spPr bwMode="auto">
          <a:xfrm>
            <a:off x="1524000" y="4033838"/>
            <a:ext cx="1038225" cy="100488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29" name="Oval 38">
            <a:extLst>
              <a:ext uri="{FF2B5EF4-FFF2-40B4-BE49-F238E27FC236}">
                <a16:creationId xmlns:a16="http://schemas.microsoft.com/office/drawing/2014/main" id="{D2BE75E6-7844-934E-960A-D867D9A2310E}"/>
              </a:ext>
            </a:extLst>
          </p:cNvPr>
          <p:cNvSpPr>
            <a:spLocks noChangeArrowheads="1"/>
          </p:cNvSpPr>
          <p:nvPr/>
        </p:nvSpPr>
        <p:spPr bwMode="auto">
          <a:xfrm>
            <a:off x="3108325" y="4440238"/>
            <a:ext cx="2278063" cy="2052637"/>
          </a:xfrm>
          <a:prstGeom prst="ellipse">
            <a:avLst/>
          </a:pr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sp>
        <p:nvSpPr>
          <p:cNvPr id="130" name="Line 59">
            <a:extLst>
              <a:ext uri="{FF2B5EF4-FFF2-40B4-BE49-F238E27FC236}">
                <a16:creationId xmlns:a16="http://schemas.microsoft.com/office/drawing/2014/main" id="{09A1ED68-4C61-C547-B087-02636BAFB272}"/>
              </a:ext>
            </a:extLst>
          </p:cNvPr>
          <p:cNvSpPr>
            <a:spLocks noChangeShapeType="1"/>
          </p:cNvSpPr>
          <p:nvPr/>
        </p:nvSpPr>
        <p:spPr bwMode="auto">
          <a:xfrm>
            <a:off x="5360988" y="5424488"/>
            <a:ext cx="304800"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60">
            <a:extLst>
              <a:ext uri="{FF2B5EF4-FFF2-40B4-BE49-F238E27FC236}">
                <a16:creationId xmlns:a16="http://schemas.microsoft.com/office/drawing/2014/main" id="{DCF89B4B-F2C0-9B46-A017-74044CA88C80}"/>
              </a:ext>
            </a:extLst>
          </p:cNvPr>
          <p:cNvSpPr>
            <a:spLocks noChangeShapeType="1"/>
          </p:cNvSpPr>
          <p:nvPr/>
        </p:nvSpPr>
        <p:spPr bwMode="auto">
          <a:xfrm flipH="1">
            <a:off x="4873625" y="53276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61">
            <a:extLst>
              <a:ext uri="{FF2B5EF4-FFF2-40B4-BE49-F238E27FC236}">
                <a16:creationId xmlns:a16="http://schemas.microsoft.com/office/drawing/2014/main" id="{CB846523-0AE5-B44E-9CD4-A5780699DE7D}"/>
              </a:ext>
            </a:extLst>
          </p:cNvPr>
          <p:cNvSpPr>
            <a:spLocks noChangeShapeType="1"/>
          </p:cNvSpPr>
          <p:nvPr/>
        </p:nvSpPr>
        <p:spPr bwMode="auto">
          <a:xfrm flipH="1">
            <a:off x="4887913" y="5403850"/>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Line 62">
            <a:extLst>
              <a:ext uri="{FF2B5EF4-FFF2-40B4-BE49-F238E27FC236}">
                <a16:creationId xmlns:a16="http://schemas.microsoft.com/office/drawing/2014/main" id="{3D8D61FF-B178-A042-9F75-800F5BC23FCA}"/>
              </a:ext>
            </a:extLst>
          </p:cNvPr>
          <p:cNvSpPr>
            <a:spLocks noChangeShapeType="1"/>
          </p:cNvSpPr>
          <p:nvPr/>
        </p:nvSpPr>
        <p:spPr bwMode="auto">
          <a:xfrm flipH="1">
            <a:off x="4830763" y="5470525"/>
            <a:ext cx="1905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 name="Line 64">
            <a:extLst>
              <a:ext uri="{FF2B5EF4-FFF2-40B4-BE49-F238E27FC236}">
                <a16:creationId xmlns:a16="http://schemas.microsoft.com/office/drawing/2014/main" id="{0E054FAC-6E60-6F42-9532-E4FBA10A891B}"/>
              </a:ext>
            </a:extLst>
          </p:cNvPr>
          <p:cNvSpPr>
            <a:spLocks noChangeShapeType="1"/>
          </p:cNvSpPr>
          <p:nvPr/>
        </p:nvSpPr>
        <p:spPr bwMode="auto">
          <a:xfrm flipV="1">
            <a:off x="4308475" y="4144963"/>
            <a:ext cx="50800" cy="111760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5" name="Group 356">
            <a:extLst>
              <a:ext uri="{FF2B5EF4-FFF2-40B4-BE49-F238E27FC236}">
                <a16:creationId xmlns:a16="http://schemas.microsoft.com/office/drawing/2014/main" id="{33648B09-CC71-7244-88FB-21FDB43B1417}"/>
              </a:ext>
            </a:extLst>
          </p:cNvPr>
          <p:cNvGrpSpPr>
            <a:grpSpLocks/>
          </p:cNvGrpSpPr>
          <p:nvPr/>
        </p:nvGrpSpPr>
        <p:grpSpPr bwMode="auto">
          <a:xfrm>
            <a:off x="6442075" y="4867275"/>
            <a:ext cx="331788" cy="368300"/>
            <a:chOff x="313" y="1497"/>
            <a:chExt cx="1152" cy="1014"/>
          </a:xfrm>
        </p:grpSpPr>
        <p:pic>
          <p:nvPicPr>
            <p:cNvPr id="136" name="Picture 354" descr="laptop_stylized_small">
              <a:extLst>
                <a:ext uri="{FF2B5EF4-FFF2-40B4-BE49-F238E27FC236}">
                  <a16:creationId xmlns:a16="http://schemas.microsoft.com/office/drawing/2014/main" id="{916388DC-DFC7-6644-A58A-7E3CE3A4F6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7" name="Picture 355" descr="antenna_stylized">
              <a:extLst>
                <a:ext uri="{FF2B5EF4-FFF2-40B4-BE49-F238E27FC236}">
                  <a16:creationId xmlns:a16="http://schemas.microsoft.com/office/drawing/2014/main" id="{37884014-95FD-4041-8DD3-B67813446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38" name="Group 361">
            <a:extLst>
              <a:ext uri="{FF2B5EF4-FFF2-40B4-BE49-F238E27FC236}">
                <a16:creationId xmlns:a16="http://schemas.microsoft.com/office/drawing/2014/main" id="{F0D83CBC-A45C-DB46-B426-BC3CB27E561A}"/>
              </a:ext>
            </a:extLst>
          </p:cNvPr>
          <p:cNvGrpSpPr>
            <a:grpSpLocks/>
          </p:cNvGrpSpPr>
          <p:nvPr/>
        </p:nvGrpSpPr>
        <p:grpSpPr bwMode="auto">
          <a:xfrm>
            <a:off x="2071688" y="4195763"/>
            <a:ext cx="396875" cy="388937"/>
            <a:chOff x="2967" y="478"/>
            <a:chExt cx="788" cy="625"/>
          </a:xfrm>
        </p:grpSpPr>
        <p:pic>
          <p:nvPicPr>
            <p:cNvPr id="139" name="Picture 358" descr="access_point_stylized_small">
              <a:extLst>
                <a:ext uri="{FF2B5EF4-FFF2-40B4-BE49-F238E27FC236}">
                  <a16:creationId xmlns:a16="http://schemas.microsoft.com/office/drawing/2014/main" id="{5FE77BF3-1EFB-E041-BAC1-94C95522F18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0" name="Picture 360" descr="antenna_radiation_stylized">
              <a:extLst>
                <a:ext uri="{FF2B5EF4-FFF2-40B4-BE49-F238E27FC236}">
                  <a16:creationId xmlns:a16="http://schemas.microsoft.com/office/drawing/2014/main" id="{ED27BB04-ED6E-0D4B-8FE8-C96C4F7B95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41" name="Group 1">
            <a:extLst>
              <a:ext uri="{FF2B5EF4-FFF2-40B4-BE49-F238E27FC236}">
                <a16:creationId xmlns:a16="http://schemas.microsoft.com/office/drawing/2014/main" id="{F8EB07E3-DFC0-A445-A33D-75C2AD0A9EF8}"/>
              </a:ext>
            </a:extLst>
          </p:cNvPr>
          <p:cNvGrpSpPr>
            <a:grpSpLocks/>
          </p:cNvGrpSpPr>
          <p:nvPr/>
        </p:nvGrpSpPr>
        <p:grpSpPr bwMode="auto">
          <a:xfrm>
            <a:off x="5668963" y="4957763"/>
            <a:ext cx="458787" cy="620712"/>
            <a:chOff x="5955030" y="3031808"/>
            <a:chExt cx="914400" cy="1398587"/>
          </a:xfrm>
        </p:grpSpPr>
        <p:grpSp>
          <p:nvGrpSpPr>
            <p:cNvPr id="142" name="Group 398">
              <a:extLst>
                <a:ext uri="{FF2B5EF4-FFF2-40B4-BE49-F238E27FC236}">
                  <a16:creationId xmlns:a16="http://schemas.microsoft.com/office/drawing/2014/main" id="{B220ABB4-ABAB-CE46-BE7A-ED482AEAA84D}"/>
                </a:ext>
              </a:extLst>
            </p:cNvPr>
            <p:cNvGrpSpPr>
              <a:grpSpLocks/>
            </p:cNvGrpSpPr>
            <p:nvPr/>
          </p:nvGrpSpPr>
          <p:grpSpPr bwMode="auto">
            <a:xfrm>
              <a:off x="6097905" y="3403283"/>
              <a:ext cx="596900" cy="1027112"/>
              <a:chOff x="3130" y="3288"/>
              <a:chExt cx="410" cy="742"/>
            </a:xfrm>
          </p:grpSpPr>
          <p:sp>
            <p:nvSpPr>
              <p:cNvPr id="144" name="Line 270">
                <a:extLst>
                  <a:ext uri="{FF2B5EF4-FFF2-40B4-BE49-F238E27FC236}">
                    <a16:creationId xmlns:a16="http://schemas.microsoft.com/office/drawing/2014/main" id="{EB3D1AFB-9917-EB40-AEBE-C975E63F26BD}"/>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 name="Line 271">
                <a:extLst>
                  <a:ext uri="{FF2B5EF4-FFF2-40B4-BE49-F238E27FC236}">
                    <a16:creationId xmlns:a16="http://schemas.microsoft.com/office/drawing/2014/main" id="{E08FC51C-048E-3E4D-9A0F-1FD8F96EBAB2}"/>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 name="Line 272">
                <a:extLst>
                  <a:ext uri="{FF2B5EF4-FFF2-40B4-BE49-F238E27FC236}">
                    <a16:creationId xmlns:a16="http://schemas.microsoft.com/office/drawing/2014/main" id="{F60BFC20-FF60-2749-A1D5-607289DB4114}"/>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7" name="Line 273">
                <a:extLst>
                  <a:ext uri="{FF2B5EF4-FFF2-40B4-BE49-F238E27FC236}">
                    <a16:creationId xmlns:a16="http://schemas.microsoft.com/office/drawing/2014/main" id="{512627BE-7F4B-E642-8B83-2CFC68BC44F5}"/>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8" name="Line 274">
                <a:extLst>
                  <a:ext uri="{FF2B5EF4-FFF2-40B4-BE49-F238E27FC236}">
                    <a16:creationId xmlns:a16="http://schemas.microsoft.com/office/drawing/2014/main" id="{4E8A0C01-D6A7-1F42-A4A2-1DC6B281EFD6}"/>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9" name="Line 275">
                <a:extLst>
                  <a:ext uri="{FF2B5EF4-FFF2-40B4-BE49-F238E27FC236}">
                    <a16:creationId xmlns:a16="http://schemas.microsoft.com/office/drawing/2014/main" id="{7438FAEA-A6F2-A246-8105-F54EDDC70154}"/>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0" name="Line 276">
                <a:extLst>
                  <a:ext uri="{FF2B5EF4-FFF2-40B4-BE49-F238E27FC236}">
                    <a16:creationId xmlns:a16="http://schemas.microsoft.com/office/drawing/2014/main" id="{E69B15B3-9399-E041-878F-938173CDFFEE}"/>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1" name="Line 277">
                <a:extLst>
                  <a:ext uri="{FF2B5EF4-FFF2-40B4-BE49-F238E27FC236}">
                    <a16:creationId xmlns:a16="http://schemas.microsoft.com/office/drawing/2014/main" id="{1E4874DA-7ED7-874D-B991-AABE14689B1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2" name="Line 278">
                <a:extLst>
                  <a:ext uri="{FF2B5EF4-FFF2-40B4-BE49-F238E27FC236}">
                    <a16:creationId xmlns:a16="http://schemas.microsoft.com/office/drawing/2014/main" id="{6D14A8CC-9625-344D-A6EB-3F17469C477D}"/>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3" name="Line 279">
                <a:extLst>
                  <a:ext uri="{FF2B5EF4-FFF2-40B4-BE49-F238E27FC236}">
                    <a16:creationId xmlns:a16="http://schemas.microsoft.com/office/drawing/2014/main" id="{F87A61CD-1278-5C40-A7DA-1D6151D5DB1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4" name="Line 280">
                <a:extLst>
                  <a:ext uri="{FF2B5EF4-FFF2-40B4-BE49-F238E27FC236}">
                    <a16:creationId xmlns:a16="http://schemas.microsoft.com/office/drawing/2014/main" id="{C0E5602D-DC2C-1843-8D4A-58D3A1ED1DD5}"/>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5" name="Line 281">
                <a:extLst>
                  <a:ext uri="{FF2B5EF4-FFF2-40B4-BE49-F238E27FC236}">
                    <a16:creationId xmlns:a16="http://schemas.microsoft.com/office/drawing/2014/main" id="{DD5E8B9D-A9BC-9746-BBCA-405945A54B48}"/>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6" name="Line 282">
                <a:extLst>
                  <a:ext uri="{FF2B5EF4-FFF2-40B4-BE49-F238E27FC236}">
                    <a16:creationId xmlns:a16="http://schemas.microsoft.com/office/drawing/2014/main" id="{19AF81E9-349A-9344-8D71-5F08AE6BFF3C}"/>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7" name="Line 283">
                <a:extLst>
                  <a:ext uri="{FF2B5EF4-FFF2-40B4-BE49-F238E27FC236}">
                    <a16:creationId xmlns:a16="http://schemas.microsoft.com/office/drawing/2014/main" id="{84FD3D45-465C-2A4D-8826-8073E7679263}"/>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58" name="Line 284">
                <a:extLst>
                  <a:ext uri="{FF2B5EF4-FFF2-40B4-BE49-F238E27FC236}">
                    <a16:creationId xmlns:a16="http://schemas.microsoft.com/office/drawing/2014/main" id="{236149EB-A521-C54B-978B-B2F3D2A80FF2}"/>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3" name="Picture 399" descr="cell_tower_radiation copy">
              <a:extLst>
                <a:ext uri="{FF2B5EF4-FFF2-40B4-BE49-F238E27FC236}">
                  <a16:creationId xmlns:a16="http://schemas.microsoft.com/office/drawing/2014/main" id="{15477466-B0BB-D045-8469-CE320C8C19E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59" name="Group 403">
            <a:extLst>
              <a:ext uri="{FF2B5EF4-FFF2-40B4-BE49-F238E27FC236}">
                <a16:creationId xmlns:a16="http://schemas.microsoft.com/office/drawing/2014/main" id="{7E28037A-7EFC-0B46-95B9-4678DDAA8EC2}"/>
              </a:ext>
            </a:extLst>
          </p:cNvPr>
          <p:cNvGrpSpPr>
            <a:grpSpLocks/>
          </p:cNvGrpSpPr>
          <p:nvPr/>
        </p:nvGrpSpPr>
        <p:grpSpPr bwMode="auto">
          <a:xfrm>
            <a:off x="3403600" y="5354638"/>
            <a:ext cx="527050" cy="392112"/>
            <a:chOff x="2751" y="1851"/>
            <a:chExt cx="462" cy="478"/>
          </a:xfrm>
        </p:grpSpPr>
        <p:pic>
          <p:nvPicPr>
            <p:cNvPr id="160" name="Picture 364" descr="iphone_stylized_small">
              <a:extLst>
                <a:ext uri="{FF2B5EF4-FFF2-40B4-BE49-F238E27FC236}">
                  <a16:creationId xmlns:a16="http://schemas.microsoft.com/office/drawing/2014/main" id="{C84FCFF4-A725-4549-A2E6-AB7B6D19647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1" name="Picture 402" descr="antenna_radiation_stylized">
              <a:extLst>
                <a:ext uri="{FF2B5EF4-FFF2-40B4-BE49-F238E27FC236}">
                  <a16:creationId xmlns:a16="http://schemas.microsoft.com/office/drawing/2014/main" id="{E54086FD-B992-B84A-9956-901A6D564E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62" name="Group 100">
            <a:extLst>
              <a:ext uri="{FF2B5EF4-FFF2-40B4-BE49-F238E27FC236}">
                <a16:creationId xmlns:a16="http://schemas.microsoft.com/office/drawing/2014/main" id="{E7C998EB-2394-544D-80BB-533A98F699A4}"/>
              </a:ext>
            </a:extLst>
          </p:cNvPr>
          <p:cNvGrpSpPr>
            <a:grpSpLocks/>
          </p:cNvGrpSpPr>
          <p:nvPr/>
        </p:nvGrpSpPr>
        <p:grpSpPr bwMode="auto">
          <a:xfrm>
            <a:off x="4094163" y="4987925"/>
            <a:ext cx="458787" cy="620713"/>
            <a:chOff x="5955030" y="3031808"/>
            <a:chExt cx="914400" cy="1398587"/>
          </a:xfrm>
        </p:grpSpPr>
        <p:grpSp>
          <p:nvGrpSpPr>
            <p:cNvPr id="163" name="Group 398">
              <a:extLst>
                <a:ext uri="{FF2B5EF4-FFF2-40B4-BE49-F238E27FC236}">
                  <a16:creationId xmlns:a16="http://schemas.microsoft.com/office/drawing/2014/main" id="{4BA56D45-414C-BE4C-9A22-F243E7D162B0}"/>
                </a:ext>
              </a:extLst>
            </p:cNvPr>
            <p:cNvGrpSpPr>
              <a:grpSpLocks/>
            </p:cNvGrpSpPr>
            <p:nvPr/>
          </p:nvGrpSpPr>
          <p:grpSpPr bwMode="auto">
            <a:xfrm>
              <a:off x="6097905" y="3403283"/>
              <a:ext cx="596900" cy="1027112"/>
              <a:chOff x="3130" y="3288"/>
              <a:chExt cx="410" cy="742"/>
            </a:xfrm>
          </p:grpSpPr>
          <p:sp>
            <p:nvSpPr>
              <p:cNvPr id="165" name="Line 270">
                <a:extLst>
                  <a:ext uri="{FF2B5EF4-FFF2-40B4-BE49-F238E27FC236}">
                    <a16:creationId xmlns:a16="http://schemas.microsoft.com/office/drawing/2014/main" id="{C419645E-7341-1E42-A987-8906510D2DEF}"/>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6" name="Line 271">
                <a:extLst>
                  <a:ext uri="{FF2B5EF4-FFF2-40B4-BE49-F238E27FC236}">
                    <a16:creationId xmlns:a16="http://schemas.microsoft.com/office/drawing/2014/main" id="{E3413CC8-503E-F54F-9020-EA30E1FB6B6B}"/>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7" name="Line 272">
                <a:extLst>
                  <a:ext uri="{FF2B5EF4-FFF2-40B4-BE49-F238E27FC236}">
                    <a16:creationId xmlns:a16="http://schemas.microsoft.com/office/drawing/2014/main" id="{32BE2CA0-4934-C548-8F71-8643317D620B}"/>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8" name="Line 273">
                <a:extLst>
                  <a:ext uri="{FF2B5EF4-FFF2-40B4-BE49-F238E27FC236}">
                    <a16:creationId xmlns:a16="http://schemas.microsoft.com/office/drawing/2014/main" id="{0F568FA7-5D04-F249-88F8-D9BF4BB14387}"/>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69" name="Line 274">
                <a:extLst>
                  <a:ext uri="{FF2B5EF4-FFF2-40B4-BE49-F238E27FC236}">
                    <a16:creationId xmlns:a16="http://schemas.microsoft.com/office/drawing/2014/main" id="{FC33DD3A-B462-0C49-9211-16445A4184BB}"/>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0" name="Line 275">
                <a:extLst>
                  <a:ext uri="{FF2B5EF4-FFF2-40B4-BE49-F238E27FC236}">
                    <a16:creationId xmlns:a16="http://schemas.microsoft.com/office/drawing/2014/main" id="{A27E10EF-E77C-324E-ABE5-7D9D36FAFB95}"/>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1" name="Line 276">
                <a:extLst>
                  <a:ext uri="{FF2B5EF4-FFF2-40B4-BE49-F238E27FC236}">
                    <a16:creationId xmlns:a16="http://schemas.microsoft.com/office/drawing/2014/main" id="{38A6549E-F28B-E548-A11B-F2688FE02DE6}"/>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2" name="Line 277">
                <a:extLst>
                  <a:ext uri="{FF2B5EF4-FFF2-40B4-BE49-F238E27FC236}">
                    <a16:creationId xmlns:a16="http://schemas.microsoft.com/office/drawing/2014/main" id="{CF1EC650-3BA3-404C-9765-2B632619ECD8}"/>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3" name="Line 278">
                <a:extLst>
                  <a:ext uri="{FF2B5EF4-FFF2-40B4-BE49-F238E27FC236}">
                    <a16:creationId xmlns:a16="http://schemas.microsoft.com/office/drawing/2014/main" id="{633808AB-AED9-EF48-97E4-4DF625A9D8B4}"/>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4" name="Line 279">
                <a:extLst>
                  <a:ext uri="{FF2B5EF4-FFF2-40B4-BE49-F238E27FC236}">
                    <a16:creationId xmlns:a16="http://schemas.microsoft.com/office/drawing/2014/main" id="{F8580CEE-7A5C-7048-9921-68FF09DF0187}"/>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5" name="Line 280">
                <a:extLst>
                  <a:ext uri="{FF2B5EF4-FFF2-40B4-BE49-F238E27FC236}">
                    <a16:creationId xmlns:a16="http://schemas.microsoft.com/office/drawing/2014/main" id="{00996F04-1F8B-CC4D-B37A-210D0A122CC8}"/>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Line 281">
                <a:extLst>
                  <a:ext uri="{FF2B5EF4-FFF2-40B4-BE49-F238E27FC236}">
                    <a16:creationId xmlns:a16="http://schemas.microsoft.com/office/drawing/2014/main" id="{F19E527D-6BF3-CC47-875A-C4D2C88E88E1}"/>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Line 282">
                <a:extLst>
                  <a:ext uri="{FF2B5EF4-FFF2-40B4-BE49-F238E27FC236}">
                    <a16:creationId xmlns:a16="http://schemas.microsoft.com/office/drawing/2014/main" id="{18E888AA-D35B-AE4C-90FA-C2A7AF93347F}"/>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Line 283">
                <a:extLst>
                  <a:ext uri="{FF2B5EF4-FFF2-40B4-BE49-F238E27FC236}">
                    <a16:creationId xmlns:a16="http://schemas.microsoft.com/office/drawing/2014/main" id="{B8D4E8F1-7790-4D40-A0EB-41F3ADEAB496}"/>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Line 284">
                <a:extLst>
                  <a:ext uri="{FF2B5EF4-FFF2-40B4-BE49-F238E27FC236}">
                    <a16:creationId xmlns:a16="http://schemas.microsoft.com/office/drawing/2014/main" id="{D429B434-2C40-F74E-8CAE-0FC7B5346509}"/>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64" name="Picture 399" descr="cell_tower_radiation copy">
              <a:extLst>
                <a:ext uri="{FF2B5EF4-FFF2-40B4-BE49-F238E27FC236}">
                  <a16:creationId xmlns:a16="http://schemas.microsoft.com/office/drawing/2014/main" id="{A9CD3D46-2E69-B845-B173-09090C1C4E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0" name="Group 356">
            <a:extLst>
              <a:ext uri="{FF2B5EF4-FFF2-40B4-BE49-F238E27FC236}">
                <a16:creationId xmlns:a16="http://schemas.microsoft.com/office/drawing/2014/main" id="{8FC9C87C-2193-FD4F-BA1A-A7FDAA554282}"/>
              </a:ext>
            </a:extLst>
          </p:cNvPr>
          <p:cNvGrpSpPr>
            <a:grpSpLocks/>
          </p:cNvGrpSpPr>
          <p:nvPr/>
        </p:nvGrpSpPr>
        <p:grpSpPr bwMode="auto">
          <a:xfrm>
            <a:off x="5781675" y="5791200"/>
            <a:ext cx="361950" cy="338138"/>
            <a:chOff x="313" y="1497"/>
            <a:chExt cx="1152" cy="1014"/>
          </a:xfrm>
        </p:grpSpPr>
        <p:pic>
          <p:nvPicPr>
            <p:cNvPr id="181" name="Picture 354" descr="laptop_stylized_small">
              <a:extLst>
                <a:ext uri="{FF2B5EF4-FFF2-40B4-BE49-F238E27FC236}">
                  <a16:creationId xmlns:a16="http://schemas.microsoft.com/office/drawing/2014/main" id="{21BC2357-8DAB-214A-992E-C0220012BD2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2" name="Picture 355" descr="antenna_stylized">
              <a:extLst>
                <a:ext uri="{FF2B5EF4-FFF2-40B4-BE49-F238E27FC236}">
                  <a16:creationId xmlns:a16="http://schemas.microsoft.com/office/drawing/2014/main" id="{FD2019DB-E154-D74C-9D01-E47FB814019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3" name="Group 356">
            <a:extLst>
              <a:ext uri="{FF2B5EF4-FFF2-40B4-BE49-F238E27FC236}">
                <a16:creationId xmlns:a16="http://schemas.microsoft.com/office/drawing/2014/main" id="{72BBF72D-947D-B841-83D8-A2FA489C0CFA}"/>
              </a:ext>
            </a:extLst>
          </p:cNvPr>
          <p:cNvGrpSpPr>
            <a:grpSpLocks/>
          </p:cNvGrpSpPr>
          <p:nvPr/>
        </p:nvGrpSpPr>
        <p:grpSpPr bwMode="auto">
          <a:xfrm>
            <a:off x="4551363" y="5811838"/>
            <a:ext cx="376237" cy="347662"/>
            <a:chOff x="313" y="1497"/>
            <a:chExt cx="1152" cy="1014"/>
          </a:xfrm>
        </p:grpSpPr>
        <p:pic>
          <p:nvPicPr>
            <p:cNvPr id="184" name="Picture 354" descr="laptop_stylized_small">
              <a:extLst>
                <a:ext uri="{FF2B5EF4-FFF2-40B4-BE49-F238E27FC236}">
                  <a16:creationId xmlns:a16="http://schemas.microsoft.com/office/drawing/2014/main" id="{836F4D94-BCDF-3542-A343-115E952ED2E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5" name="Picture 355" descr="antenna_stylized">
              <a:extLst>
                <a:ext uri="{FF2B5EF4-FFF2-40B4-BE49-F238E27FC236}">
                  <a16:creationId xmlns:a16="http://schemas.microsoft.com/office/drawing/2014/main" id="{B4D8151E-705C-EE40-B724-E0B69FCF06D4}"/>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6" name="Group 356">
            <a:extLst>
              <a:ext uri="{FF2B5EF4-FFF2-40B4-BE49-F238E27FC236}">
                <a16:creationId xmlns:a16="http://schemas.microsoft.com/office/drawing/2014/main" id="{90CF8AA6-D241-564C-A835-C42E9A50FB94}"/>
              </a:ext>
            </a:extLst>
          </p:cNvPr>
          <p:cNvGrpSpPr>
            <a:grpSpLocks/>
          </p:cNvGrpSpPr>
          <p:nvPr/>
        </p:nvGrpSpPr>
        <p:grpSpPr bwMode="auto">
          <a:xfrm>
            <a:off x="3830638" y="5832475"/>
            <a:ext cx="382587" cy="436563"/>
            <a:chOff x="313" y="1497"/>
            <a:chExt cx="1152" cy="1014"/>
          </a:xfrm>
        </p:grpSpPr>
        <p:pic>
          <p:nvPicPr>
            <p:cNvPr id="187" name="Picture 354" descr="laptop_stylized_small">
              <a:extLst>
                <a:ext uri="{FF2B5EF4-FFF2-40B4-BE49-F238E27FC236}">
                  <a16:creationId xmlns:a16="http://schemas.microsoft.com/office/drawing/2014/main" id="{EA37CFAF-38EB-2545-8F20-380411EFBC1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88" name="Picture 355" descr="antenna_stylized">
              <a:extLst>
                <a:ext uri="{FF2B5EF4-FFF2-40B4-BE49-F238E27FC236}">
                  <a16:creationId xmlns:a16="http://schemas.microsoft.com/office/drawing/2014/main" id="{79DFDD41-1102-684C-B91C-88ADEBF387D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9" name="Group 403">
            <a:extLst>
              <a:ext uri="{FF2B5EF4-FFF2-40B4-BE49-F238E27FC236}">
                <a16:creationId xmlns:a16="http://schemas.microsoft.com/office/drawing/2014/main" id="{3D48FC39-032B-A342-BFD0-33CBD6CB3A7F}"/>
              </a:ext>
            </a:extLst>
          </p:cNvPr>
          <p:cNvGrpSpPr>
            <a:grpSpLocks/>
          </p:cNvGrpSpPr>
          <p:nvPr/>
        </p:nvGrpSpPr>
        <p:grpSpPr bwMode="auto">
          <a:xfrm>
            <a:off x="3729038" y="4673600"/>
            <a:ext cx="485775" cy="403225"/>
            <a:chOff x="2751" y="1851"/>
            <a:chExt cx="462" cy="478"/>
          </a:xfrm>
        </p:grpSpPr>
        <p:pic>
          <p:nvPicPr>
            <p:cNvPr id="190" name="Picture 364" descr="iphone_stylized_small">
              <a:extLst>
                <a:ext uri="{FF2B5EF4-FFF2-40B4-BE49-F238E27FC236}">
                  <a16:creationId xmlns:a16="http://schemas.microsoft.com/office/drawing/2014/main" id="{D28B1A7C-E2CC-BE4F-8868-8685B04387B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1" name="Picture 402" descr="antenna_radiation_stylized">
              <a:extLst>
                <a:ext uri="{FF2B5EF4-FFF2-40B4-BE49-F238E27FC236}">
                  <a16:creationId xmlns:a16="http://schemas.microsoft.com/office/drawing/2014/main" id="{5BB3FE4E-87C2-8246-82D8-D49345DCDF27}"/>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2" name="Group 403">
            <a:extLst>
              <a:ext uri="{FF2B5EF4-FFF2-40B4-BE49-F238E27FC236}">
                <a16:creationId xmlns:a16="http://schemas.microsoft.com/office/drawing/2014/main" id="{86FB4197-A7C7-2C4B-87E5-4528376C50B4}"/>
              </a:ext>
            </a:extLst>
          </p:cNvPr>
          <p:cNvGrpSpPr>
            <a:grpSpLocks/>
          </p:cNvGrpSpPr>
          <p:nvPr/>
        </p:nvGrpSpPr>
        <p:grpSpPr bwMode="auto">
          <a:xfrm>
            <a:off x="6289675" y="5334000"/>
            <a:ext cx="525463" cy="392113"/>
            <a:chOff x="2751" y="1851"/>
            <a:chExt cx="462" cy="478"/>
          </a:xfrm>
        </p:grpSpPr>
        <p:pic>
          <p:nvPicPr>
            <p:cNvPr id="193" name="Picture 364" descr="iphone_stylized_small">
              <a:extLst>
                <a:ext uri="{FF2B5EF4-FFF2-40B4-BE49-F238E27FC236}">
                  <a16:creationId xmlns:a16="http://schemas.microsoft.com/office/drawing/2014/main" id="{0C0CDB8A-DE3D-5F4A-A881-49C3DC05043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4" name="Picture 402" descr="antenna_radiation_stylized">
              <a:extLst>
                <a:ext uri="{FF2B5EF4-FFF2-40B4-BE49-F238E27FC236}">
                  <a16:creationId xmlns:a16="http://schemas.microsoft.com/office/drawing/2014/main" id="{FBB79140-E464-FA4E-BC03-E9D77416B1D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5" name="Group 356">
            <a:extLst>
              <a:ext uri="{FF2B5EF4-FFF2-40B4-BE49-F238E27FC236}">
                <a16:creationId xmlns:a16="http://schemas.microsoft.com/office/drawing/2014/main" id="{814B233D-4B4F-8340-BCC6-0250B96E73AE}"/>
              </a:ext>
            </a:extLst>
          </p:cNvPr>
          <p:cNvGrpSpPr>
            <a:grpSpLocks/>
          </p:cNvGrpSpPr>
          <p:nvPr/>
        </p:nvGrpSpPr>
        <p:grpSpPr bwMode="auto">
          <a:xfrm>
            <a:off x="4987925" y="5191125"/>
            <a:ext cx="376238" cy="349250"/>
            <a:chOff x="313" y="1497"/>
            <a:chExt cx="1152" cy="1014"/>
          </a:xfrm>
        </p:grpSpPr>
        <p:pic>
          <p:nvPicPr>
            <p:cNvPr id="196" name="Picture 354" descr="laptop_stylized_small">
              <a:extLst>
                <a:ext uri="{FF2B5EF4-FFF2-40B4-BE49-F238E27FC236}">
                  <a16:creationId xmlns:a16="http://schemas.microsoft.com/office/drawing/2014/main" id="{EC5C806D-D5CA-5A4B-958A-3D3885D6353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97" name="Picture 355" descr="antenna_stylized">
              <a:extLst>
                <a:ext uri="{FF2B5EF4-FFF2-40B4-BE49-F238E27FC236}">
                  <a16:creationId xmlns:a16="http://schemas.microsoft.com/office/drawing/2014/main" id="{22DE5A99-B75E-E846-A9CA-B5A4A8A0866D}"/>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98" name="Group 356">
            <a:extLst>
              <a:ext uri="{FF2B5EF4-FFF2-40B4-BE49-F238E27FC236}">
                <a16:creationId xmlns:a16="http://schemas.microsoft.com/office/drawing/2014/main" id="{44A62913-19C4-CF45-A43E-AF4966B1C6B9}"/>
              </a:ext>
            </a:extLst>
          </p:cNvPr>
          <p:cNvGrpSpPr>
            <a:grpSpLocks/>
          </p:cNvGrpSpPr>
          <p:nvPr/>
        </p:nvGrpSpPr>
        <p:grpSpPr bwMode="auto">
          <a:xfrm>
            <a:off x="1909763" y="4643438"/>
            <a:ext cx="282575" cy="344487"/>
            <a:chOff x="313" y="1497"/>
            <a:chExt cx="1152" cy="1014"/>
          </a:xfrm>
        </p:grpSpPr>
        <p:pic>
          <p:nvPicPr>
            <p:cNvPr id="199" name="Picture 354" descr="laptop_stylized_small">
              <a:extLst>
                <a:ext uri="{FF2B5EF4-FFF2-40B4-BE49-F238E27FC236}">
                  <a16:creationId xmlns:a16="http://schemas.microsoft.com/office/drawing/2014/main" id="{2C6FC57A-B2AA-024C-AA50-833F87F56B20}"/>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0" name="Picture 355" descr="antenna_stylized">
              <a:extLst>
                <a:ext uri="{FF2B5EF4-FFF2-40B4-BE49-F238E27FC236}">
                  <a16:creationId xmlns:a16="http://schemas.microsoft.com/office/drawing/2014/main" id="{A7408C9B-0424-4D46-A3CB-20DA2F96592F}"/>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1" name="Group 403">
            <a:extLst>
              <a:ext uri="{FF2B5EF4-FFF2-40B4-BE49-F238E27FC236}">
                <a16:creationId xmlns:a16="http://schemas.microsoft.com/office/drawing/2014/main" id="{8BF4494C-B45F-EA42-8D3E-0E8E92701DEB}"/>
              </a:ext>
            </a:extLst>
          </p:cNvPr>
          <p:cNvGrpSpPr>
            <a:grpSpLocks/>
          </p:cNvGrpSpPr>
          <p:nvPr/>
        </p:nvGrpSpPr>
        <p:grpSpPr bwMode="auto">
          <a:xfrm>
            <a:off x="1616075" y="4308475"/>
            <a:ext cx="444500" cy="381000"/>
            <a:chOff x="2751" y="1851"/>
            <a:chExt cx="462" cy="478"/>
          </a:xfrm>
        </p:grpSpPr>
        <p:pic>
          <p:nvPicPr>
            <p:cNvPr id="202" name="Picture 364" descr="iphone_stylized_small">
              <a:extLst>
                <a:ext uri="{FF2B5EF4-FFF2-40B4-BE49-F238E27FC236}">
                  <a16:creationId xmlns:a16="http://schemas.microsoft.com/office/drawing/2014/main" id="{F9290FEC-F0ED-A746-9BCA-11DE56BF8CD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3" name="Picture 402" descr="antenna_radiation_stylized">
              <a:extLst>
                <a:ext uri="{FF2B5EF4-FFF2-40B4-BE49-F238E27FC236}">
                  <a16:creationId xmlns:a16="http://schemas.microsoft.com/office/drawing/2014/main" id="{7F0B6E3C-FE7C-8244-BFE5-BB2FF84C835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04" name="Group 142">
            <a:extLst>
              <a:ext uri="{FF2B5EF4-FFF2-40B4-BE49-F238E27FC236}">
                <a16:creationId xmlns:a16="http://schemas.microsoft.com/office/drawing/2014/main" id="{05787F7C-D6F9-5148-A1C8-AE0EF1035320}"/>
              </a:ext>
            </a:extLst>
          </p:cNvPr>
          <p:cNvGrpSpPr>
            <a:grpSpLocks/>
          </p:cNvGrpSpPr>
          <p:nvPr/>
        </p:nvGrpSpPr>
        <p:grpSpPr bwMode="auto">
          <a:xfrm>
            <a:off x="1574800" y="1971675"/>
            <a:ext cx="458788" cy="619125"/>
            <a:chOff x="5955030" y="3031808"/>
            <a:chExt cx="914400" cy="1398587"/>
          </a:xfrm>
        </p:grpSpPr>
        <p:grpSp>
          <p:nvGrpSpPr>
            <p:cNvPr id="205" name="Group 398">
              <a:extLst>
                <a:ext uri="{FF2B5EF4-FFF2-40B4-BE49-F238E27FC236}">
                  <a16:creationId xmlns:a16="http://schemas.microsoft.com/office/drawing/2014/main" id="{DEF19A22-8F91-6842-8109-AEB66C6A5ABE}"/>
                </a:ext>
              </a:extLst>
            </p:cNvPr>
            <p:cNvGrpSpPr>
              <a:grpSpLocks/>
            </p:cNvGrpSpPr>
            <p:nvPr/>
          </p:nvGrpSpPr>
          <p:grpSpPr bwMode="auto">
            <a:xfrm>
              <a:off x="6097905" y="3403283"/>
              <a:ext cx="596900" cy="1027112"/>
              <a:chOff x="3130" y="3288"/>
              <a:chExt cx="410" cy="742"/>
            </a:xfrm>
          </p:grpSpPr>
          <p:sp>
            <p:nvSpPr>
              <p:cNvPr id="207" name="Line 270">
                <a:extLst>
                  <a:ext uri="{FF2B5EF4-FFF2-40B4-BE49-F238E27FC236}">
                    <a16:creationId xmlns:a16="http://schemas.microsoft.com/office/drawing/2014/main" id="{E417E1DB-608C-9848-9F0A-5122753DA841}"/>
                  </a:ext>
                </a:extLst>
              </p:cNvPr>
              <p:cNvSpPr>
                <a:spLocks noChangeShapeType="1"/>
              </p:cNvSpPr>
              <p:nvPr/>
            </p:nvSpPr>
            <p:spPr bwMode="auto">
              <a:xfrm flipH="1">
                <a:off x="3130" y="3288"/>
                <a:ext cx="205" cy="6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8" name="Line 271">
                <a:extLst>
                  <a:ext uri="{FF2B5EF4-FFF2-40B4-BE49-F238E27FC236}">
                    <a16:creationId xmlns:a16="http://schemas.microsoft.com/office/drawing/2014/main" id="{3B2D533F-D1A2-B24B-A569-AA613E92259F}"/>
                  </a:ext>
                </a:extLst>
              </p:cNvPr>
              <p:cNvSpPr>
                <a:spLocks noChangeShapeType="1"/>
              </p:cNvSpPr>
              <p:nvPr/>
            </p:nvSpPr>
            <p:spPr bwMode="auto">
              <a:xfrm>
                <a:off x="3335" y="3288"/>
                <a:ext cx="205" cy="6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Line 272">
                <a:extLst>
                  <a:ext uri="{FF2B5EF4-FFF2-40B4-BE49-F238E27FC236}">
                    <a16:creationId xmlns:a16="http://schemas.microsoft.com/office/drawing/2014/main" id="{F887C580-CEC3-4746-B37A-5E728888A4ED}"/>
                  </a:ext>
                </a:extLst>
              </p:cNvPr>
              <p:cNvSpPr>
                <a:spLocks noChangeShapeType="1"/>
              </p:cNvSpPr>
              <p:nvPr/>
            </p:nvSpPr>
            <p:spPr bwMode="auto">
              <a:xfrm>
                <a:off x="3130"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0" name="Line 273">
                <a:extLst>
                  <a:ext uri="{FF2B5EF4-FFF2-40B4-BE49-F238E27FC236}">
                    <a16:creationId xmlns:a16="http://schemas.microsoft.com/office/drawing/2014/main" id="{5069F6B6-EC0B-9443-B3DF-EC160AF3C2F2}"/>
                  </a:ext>
                </a:extLst>
              </p:cNvPr>
              <p:cNvSpPr>
                <a:spLocks noChangeShapeType="1"/>
              </p:cNvSpPr>
              <p:nvPr/>
            </p:nvSpPr>
            <p:spPr bwMode="auto">
              <a:xfrm flipH="1">
                <a:off x="3335" y="3957"/>
                <a:ext cx="205" cy="73"/>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1" name="Line 274">
                <a:extLst>
                  <a:ext uri="{FF2B5EF4-FFF2-40B4-BE49-F238E27FC236}">
                    <a16:creationId xmlns:a16="http://schemas.microsoft.com/office/drawing/2014/main" id="{148C5F81-3D28-1B46-BC25-8FFB6E9BBBEF}"/>
                  </a:ext>
                </a:extLst>
              </p:cNvPr>
              <p:cNvSpPr>
                <a:spLocks noChangeShapeType="1"/>
              </p:cNvSpPr>
              <p:nvPr/>
            </p:nvSpPr>
            <p:spPr bwMode="auto">
              <a:xfrm>
                <a:off x="3335" y="3303"/>
                <a:ext cx="0" cy="7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2" name="Line 275">
                <a:extLst>
                  <a:ext uri="{FF2B5EF4-FFF2-40B4-BE49-F238E27FC236}">
                    <a16:creationId xmlns:a16="http://schemas.microsoft.com/office/drawing/2014/main" id="{E994C03E-7A8C-7649-B94A-FFE6213CF3CA}"/>
                  </a:ext>
                </a:extLst>
              </p:cNvPr>
              <p:cNvSpPr>
                <a:spLocks noChangeShapeType="1"/>
              </p:cNvSpPr>
              <p:nvPr/>
            </p:nvSpPr>
            <p:spPr bwMode="auto">
              <a:xfrm flipV="1">
                <a:off x="3130" y="3888"/>
                <a:ext cx="205" cy="72"/>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3" name="Line 276">
                <a:extLst>
                  <a:ext uri="{FF2B5EF4-FFF2-40B4-BE49-F238E27FC236}">
                    <a16:creationId xmlns:a16="http://schemas.microsoft.com/office/drawing/2014/main" id="{3D5CC52A-81FD-E049-A4D9-6576D1FA6977}"/>
                  </a:ext>
                </a:extLst>
              </p:cNvPr>
              <p:cNvSpPr>
                <a:spLocks noChangeShapeType="1"/>
              </p:cNvSpPr>
              <p:nvPr/>
            </p:nvSpPr>
            <p:spPr bwMode="auto">
              <a:xfrm flipH="1" flipV="1">
                <a:off x="3335" y="3888"/>
                <a:ext cx="205" cy="69"/>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4" name="Line 277">
                <a:extLst>
                  <a:ext uri="{FF2B5EF4-FFF2-40B4-BE49-F238E27FC236}">
                    <a16:creationId xmlns:a16="http://schemas.microsoft.com/office/drawing/2014/main" id="{3ED01E6D-C154-C542-A593-1C66F05106D9}"/>
                  </a:ext>
                </a:extLst>
              </p:cNvPr>
              <p:cNvSpPr>
                <a:spLocks noChangeShapeType="1"/>
              </p:cNvSpPr>
              <p:nvPr/>
            </p:nvSpPr>
            <p:spPr bwMode="auto">
              <a:xfrm>
                <a:off x="3217" y="3668"/>
                <a:ext cx="118"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5" name="Line 278">
                <a:extLst>
                  <a:ext uri="{FF2B5EF4-FFF2-40B4-BE49-F238E27FC236}">
                    <a16:creationId xmlns:a16="http://schemas.microsoft.com/office/drawing/2014/main" id="{F83323B0-0B99-0747-B347-8742C2532B88}"/>
                  </a:ext>
                </a:extLst>
              </p:cNvPr>
              <p:cNvSpPr>
                <a:spLocks noChangeShapeType="1"/>
              </p:cNvSpPr>
              <p:nvPr/>
            </p:nvSpPr>
            <p:spPr bwMode="auto">
              <a:xfrm flipV="1">
                <a:off x="3335" y="3668"/>
                <a:ext cx="124" cy="5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6" name="Line 279">
                <a:extLst>
                  <a:ext uri="{FF2B5EF4-FFF2-40B4-BE49-F238E27FC236}">
                    <a16:creationId xmlns:a16="http://schemas.microsoft.com/office/drawing/2014/main" id="{BC214760-2F6D-A54C-96DB-B2563CA355E6}"/>
                  </a:ext>
                </a:extLst>
              </p:cNvPr>
              <p:cNvSpPr>
                <a:spLocks noChangeShapeType="1"/>
              </p:cNvSpPr>
              <p:nvPr/>
            </p:nvSpPr>
            <p:spPr bwMode="auto">
              <a:xfrm>
                <a:off x="3178" y="3766"/>
                <a:ext cx="152" cy="75"/>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7" name="Line 280">
                <a:extLst>
                  <a:ext uri="{FF2B5EF4-FFF2-40B4-BE49-F238E27FC236}">
                    <a16:creationId xmlns:a16="http://schemas.microsoft.com/office/drawing/2014/main" id="{A0160D0F-A86D-4241-B44D-6E98425F86F0}"/>
                  </a:ext>
                </a:extLst>
              </p:cNvPr>
              <p:cNvSpPr>
                <a:spLocks noChangeShapeType="1"/>
              </p:cNvSpPr>
              <p:nvPr/>
            </p:nvSpPr>
            <p:spPr bwMode="auto">
              <a:xfrm flipV="1">
                <a:off x="3335" y="3781"/>
                <a:ext cx="153" cy="6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8" name="Line 281">
                <a:extLst>
                  <a:ext uri="{FF2B5EF4-FFF2-40B4-BE49-F238E27FC236}">
                    <a16:creationId xmlns:a16="http://schemas.microsoft.com/office/drawing/2014/main" id="{3ABDB358-8829-E54F-AB3F-14EB8832BED5}"/>
                  </a:ext>
                </a:extLst>
              </p:cNvPr>
              <p:cNvSpPr>
                <a:spLocks noChangeShapeType="1"/>
              </p:cNvSpPr>
              <p:nvPr/>
            </p:nvSpPr>
            <p:spPr bwMode="auto">
              <a:xfrm flipV="1">
                <a:off x="3335" y="3567"/>
                <a:ext cx="78" cy="27"/>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19" name="Line 282">
                <a:extLst>
                  <a:ext uri="{FF2B5EF4-FFF2-40B4-BE49-F238E27FC236}">
                    <a16:creationId xmlns:a16="http://schemas.microsoft.com/office/drawing/2014/main" id="{030D6FBA-2C96-C74F-A538-CE828952DFCD}"/>
                  </a:ext>
                </a:extLst>
              </p:cNvPr>
              <p:cNvSpPr>
                <a:spLocks noChangeShapeType="1"/>
              </p:cNvSpPr>
              <p:nvPr/>
            </p:nvSpPr>
            <p:spPr bwMode="auto">
              <a:xfrm flipV="1">
                <a:off x="3335" y="3428"/>
                <a:ext cx="49" cy="21"/>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0" name="Line 283">
                <a:extLst>
                  <a:ext uri="{FF2B5EF4-FFF2-40B4-BE49-F238E27FC236}">
                    <a16:creationId xmlns:a16="http://schemas.microsoft.com/office/drawing/2014/main" id="{444C9AF6-B194-1F4D-9498-4133CAD31F8C}"/>
                  </a:ext>
                </a:extLst>
              </p:cNvPr>
              <p:cNvSpPr>
                <a:spLocks noChangeShapeType="1"/>
              </p:cNvSpPr>
              <p:nvPr/>
            </p:nvSpPr>
            <p:spPr bwMode="auto">
              <a:xfrm>
                <a:off x="3247" y="3558"/>
                <a:ext cx="9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21" name="Line 284">
                <a:extLst>
                  <a:ext uri="{FF2B5EF4-FFF2-40B4-BE49-F238E27FC236}">
                    <a16:creationId xmlns:a16="http://schemas.microsoft.com/office/drawing/2014/main" id="{1007F074-DD2C-A041-8028-27935643FE8D}"/>
                  </a:ext>
                </a:extLst>
              </p:cNvPr>
              <p:cNvSpPr>
                <a:spLocks noChangeShapeType="1"/>
              </p:cNvSpPr>
              <p:nvPr/>
            </p:nvSpPr>
            <p:spPr bwMode="auto">
              <a:xfrm>
                <a:off x="3289" y="3422"/>
                <a:ext cx="55" cy="36"/>
              </a:xfrm>
              <a:prstGeom prst="line">
                <a:avLst/>
              </a:prstGeom>
              <a:noFill/>
              <a:ln w="19050">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206" name="Picture 399" descr="cell_tower_radiation copy">
              <a:extLst>
                <a:ext uri="{FF2B5EF4-FFF2-40B4-BE49-F238E27FC236}">
                  <a16:creationId xmlns:a16="http://schemas.microsoft.com/office/drawing/2014/main" id="{05BFEF5A-A9A7-8E49-BE1F-03DCB72C002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2" name="Group 356">
            <a:extLst>
              <a:ext uri="{FF2B5EF4-FFF2-40B4-BE49-F238E27FC236}">
                <a16:creationId xmlns:a16="http://schemas.microsoft.com/office/drawing/2014/main" id="{FE7D4943-DFC4-1049-B8CF-FEDA6FD746B2}"/>
              </a:ext>
            </a:extLst>
          </p:cNvPr>
          <p:cNvGrpSpPr>
            <a:grpSpLocks/>
          </p:cNvGrpSpPr>
          <p:nvPr/>
        </p:nvGrpSpPr>
        <p:grpSpPr bwMode="auto">
          <a:xfrm>
            <a:off x="2112963" y="2103438"/>
            <a:ext cx="465137" cy="481012"/>
            <a:chOff x="313" y="1497"/>
            <a:chExt cx="1152" cy="1014"/>
          </a:xfrm>
        </p:grpSpPr>
        <p:pic>
          <p:nvPicPr>
            <p:cNvPr id="223" name="Picture 354" descr="laptop_stylized_small">
              <a:extLst>
                <a:ext uri="{FF2B5EF4-FFF2-40B4-BE49-F238E27FC236}">
                  <a16:creationId xmlns:a16="http://schemas.microsoft.com/office/drawing/2014/main" id="{1B9DAB19-8344-BD4E-8CEC-E8179484351A}"/>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4" name="Picture 355" descr="antenna_stylized">
              <a:extLst>
                <a:ext uri="{FF2B5EF4-FFF2-40B4-BE49-F238E27FC236}">
                  <a16:creationId xmlns:a16="http://schemas.microsoft.com/office/drawing/2014/main" id="{EBC88AD6-BA3E-324A-A0BF-8DF9D89E1810}"/>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5" name="Group 356">
            <a:extLst>
              <a:ext uri="{FF2B5EF4-FFF2-40B4-BE49-F238E27FC236}">
                <a16:creationId xmlns:a16="http://schemas.microsoft.com/office/drawing/2014/main" id="{E2A474A7-8A71-AC43-9403-5CD64CFABC6B}"/>
              </a:ext>
            </a:extLst>
          </p:cNvPr>
          <p:cNvGrpSpPr>
            <a:grpSpLocks/>
          </p:cNvGrpSpPr>
          <p:nvPr/>
        </p:nvGrpSpPr>
        <p:grpSpPr bwMode="auto">
          <a:xfrm>
            <a:off x="2005013" y="2901950"/>
            <a:ext cx="333375" cy="368300"/>
            <a:chOff x="313" y="1497"/>
            <a:chExt cx="1152" cy="1014"/>
          </a:xfrm>
        </p:grpSpPr>
        <p:pic>
          <p:nvPicPr>
            <p:cNvPr id="226" name="Picture 354" descr="laptop_stylized_small">
              <a:extLst>
                <a:ext uri="{FF2B5EF4-FFF2-40B4-BE49-F238E27FC236}">
                  <a16:creationId xmlns:a16="http://schemas.microsoft.com/office/drawing/2014/main" id="{F44CEA56-C9A6-9141-81A0-8DCC3E2F58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27" name="Picture 355" descr="antenna_stylized">
              <a:extLst>
                <a:ext uri="{FF2B5EF4-FFF2-40B4-BE49-F238E27FC236}">
                  <a16:creationId xmlns:a16="http://schemas.microsoft.com/office/drawing/2014/main" id="{0C57F82F-4D98-D54F-81F8-DA60E1261D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28" name="Group 356">
            <a:extLst>
              <a:ext uri="{FF2B5EF4-FFF2-40B4-BE49-F238E27FC236}">
                <a16:creationId xmlns:a16="http://schemas.microsoft.com/office/drawing/2014/main" id="{07CEAB6C-C9D1-9A47-BAA4-4D786E6D429A}"/>
              </a:ext>
            </a:extLst>
          </p:cNvPr>
          <p:cNvGrpSpPr>
            <a:grpSpLocks/>
          </p:cNvGrpSpPr>
          <p:nvPr/>
        </p:nvGrpSpPr>
        <p:grpSpPr bwMode="auto">
          <a:xfrm>
            <a:off x="1482725" y="2987675"/>
            <a:ext cx="282575" cy="344488"/>
            <a:chOff x="313" y="1497"/>
            <a:chExt cx="1152" cy="1014"/>
          </a:xfrm>
        </p:grpSpPr>
        <p:pic>
          <p:nvPicPr>
            <p:cNvPr id="229" name="Picture 354" descr="laptop_stylized_small">
              <a:extLst>
                <a:ext uri="{FF2B5EF4-FFF2-40B4-BE49-F238E27FC236}">
                  <a16:creationId xmlns:a16="http://schemas.microsoft.com/office/drawing/2014/main" id="{66EB1CC5-C145-7141-AE88-FDE185E245F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0" name="Picture 355" descr="antenna_stylized">
              <a:extLst>
                <a:ext uri="{FF2B5EF4-FFF2-40B4-BE49-F238E27FC236}">
                  <a16:creationId xmlns:a16="http://schemas.microsoft.com/office/drawing/2014/main" id="{CBA3A680-EE48-5C4A-B84E-4A1FCE54879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1" name="Group 403">
            <a:extLst>
              <a:ext uri="{FF2B5EF4-FFF2-40B4-BE49-F238E27FC236}">
                <a16:creationId xmlns:a16="http://schemas.microsoft.com/office/drawing/2014/main" id="{E09A0004-7386-EF43-AE45-070A340FAD3F}"/>
              </a:ext>
            </a:extLst>
          </p:cNvPr>
          <p:cNvGrpSpPr>
            <a:grpSpLocks/>
          </p:cNvGrpSpPr>
          <p:nvPr/>
        </p:nvGrpSpPr>
        <p:grpSpPr bwMode="auto">
          <a:xfrm>
            <a:off x="1189038" y="2651125"/>
            <a:ext cx="444500" cy="382588"/>
            <a:chOff x="2751" y="1851"/>
            <a:chExt cx="462" cy="478"/>
          </a:xfrm>
        </p:grpSpPr>
        <p:pic>
          <p:nvPicPr>
            <p:cNvPr id="232" name="Picture 364" descr="iphone_stylized_small">
              <a:extLst>
                <a:ext uri="{FF2B5EF4-FFF2-40B4-BE49-F238E27FC236}">
                  <a16:creationId xmlns:a16="http://schemas.microsoft.com/office/drawing/2014/main" id="{D04F1FE1-F105-E24F-BD11-05351E3FC70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3" name="Picture 402" descr="antenna_radiation_stylized">
              <a:extLst>
                <a:ext uri="{FF2B5EF4-FFF2-40B4-BE49-F238E27FC236}">
                  <a16:creationId xmlns:a16="http://schemas.microsoft.com/office/drawing/2014/main" id="{8995403E-B75E-864E-A3AC-A8BADEA4FAF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4" name="Group 356">
            <a:extLst>
              <a:ext uri="{FF2B5EF4-FFF2-40B4-BE49-F238E27FC236}">
                <a16:creationId xmlns:a16="http://schemas.microsoft.com/office/drawing/2014/main" id="{45D88A96-1BEF-AF40-9EF4-F653E8F6912B}"/>
              </a:ext>
            </a:extLst>
          </p:cNvPr>
          <p:cNvGrpSpPr>
            <a:grpSpLocks/>
          </p:cNvGrpSpPr>
          <p:nvPr/>
        </p:nvGrpSpPr>
        <p:grpSpPr bwMode="auto">
          <a:xfrm>
            <a:off x="1565275" y="1401763"/>
            <a:ext cx="446088" cy="385762"/>
            <a:chOff x="313" y="1497"/>
            <a:chExt cx="1152" cy="1014"/>
          </a:xfrm>
        </p:grpSpPr>
        <p:pic>
          <p:nvPicPr>
            <p:cNvPr id="235" name="Picture 354" descr="laptop_stylized_small">
              <a:extLst>
                <a:ext uri="{FF2B5EF4-FFF2-40B4-BE49-F238E27FC236}">
                  <a16:creationId xmlns:a16="http://schemas.microsoft.com/office/drawing/2014/main" id="{5CA82CB5-E7B6-C445-B684-658BC5C33126}"/>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3" y="1727"/>
              <a:ext cx="1152" cy="7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6" name="Picture 355" descr="antenna_stylized">
              <a:extLst>
                <a:ext uri="{FF2B5EF4-FFF2-40B4-BE49-F238E27FC236}">
                  <a16:creationId xmlns:a16="http://schemas.microsoft.com/office/drawing/2014/main" id="{75F9DB31-6339-494A-A074-B9A0B451692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34" y="1497"/>
              <a:ext cx="1113" cy="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37" name="Group 403">
            <a:extLst>
              <a:ext uri="{FF2B5EF4-FFF2-40B4-BE49-F238E27FC236}">
                <a16:creationId xmlns:a16="http://schemas.microsoft.com/office/drawing/2014/main" id="{EF99A882-0F7D-1340-8F07-148A4616940E}"/>
              </a:ext>
            </a:extLst>
          </p:cNvPr>
          <p:cNvGrpSpPr>
            <a:grpSpLocks/>
          </p:cNvGrpSpPr>
          <p:nvPr/>
        </p:nvGrpSpPr>
        <p:grpSpPr bwMode="auto">
          <a:xfrm>
            <a:off x="762000" y="2530475"/>
            <a:ext cx="446088" cy="381000"/>
            <a:chOff x="2751" y="1851"/>
            <a:chExt cx="462" cy="478"/>
          </a:xfrm>
        </p:grpSpPr>
        <p:pic>
          <p:nvPicPr>
            <p:cNvPr id="238" name="Picture 364" descr="iphone_stylized_small">
              <a:extLst>
                <a:ext uri="{FF2B5EF4-FFF2-40B4-BE49-F238E27FC236}">
                  <a16:creationId xmlns:a16="http://schemas.microsoft.com/office/drawing/2014/main" id="{8C6A6BBA-51E0-724F-AB7E-9DE15DF9F0F0}"/>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9" name="Picture 402" descr="antenna_radiation_stylized">
              <a:extLst>
                <a:ext uri="{FF2B5EF4-FFF2-40B4-BE49-F238E27FC236}">
                  <a16:creationId xmlns:a16="http://schemas.microsoft.com/office/drawing/2014/main" id="{E51015F6-50FB-094B-BDF9-2FE77B03308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40" name="Line 63">
            <a:extLst>
              <a:ext uri="{FF2B5EF4-FFF2-40B4-BE49-F238E27FC236}">
                <a16:creationId xmlns:a16="http://schemas.microsoft.com/office/drawing/2014/main" id="{CCB97428-BD70-4E49-A590-83AF71EA820E}"/>
              </a:ext>
            </a:extLst>
          </p:cNvPr>
          <p:cNvSpPr>
            <a:spLocks noChangeShapeType="1"/>
          </p:cNvSpPr>
          <p:nvPr/>
        </p:nvSpPr>
        <p:spPr bwMode="auto">
          <a:xfrm flipH="1" flipV="1">
            <a:off x="4867275" y="4105275"/>
            <a:ext cx="949325" cy="129381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1" name="Line 34">
            <a:extLst>
              <a:ext uri="{FF2B5EF4-FFF2-40B4-BE49-F238E27FC236}">
                <a16:creationId xmlns:a16="http://schemas.microsoft.com/office/drawing/2014/main" id="{4FC66219-F808-FD4D-9B59-86F203C09C9C}"/>
              </a:ext>
            </a:extLst>
          </p:cNvPr>
          <p:cNvSpPr>
            <a:spLocks noChangeShapeType="1"/>
          </p:cNvSpPr>
          <p:nvPr/>
        </p:nvSpPr>
        <p:spPr bwMode="auto">
          <a:xfrm flipV="1">
            <a:off x="2197100" y="3636963"/>
            <a:ext cx="1257300" cy="80962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242" name="Group 6">
            <a:extLst>
              <a:ext uri="{FF2B5EF4-FFF2-40B4-BE49-F238E27FC236}">
                <a16:creationId xmlns:a16="http://schemas.microsoft.com/office/drawing/2014/main" id="{C361E706-F3A3-CF44-AE02-BA0595774CD9}"/>
              </a:ext>
            </a:extLst>
          </p:cNvPr>
          <p:cNvGrpSpPr>
            <a:grpSpLocks/>
          </p:cNvGrpSpPr>
          <p:nvPr/>
        </p:nvGrpSpPr>
        <p:grpSpPr bwMode="auto">
          <a:xfrm>
            <a:off x="3038475" y="2557463"/>
            <a:ext cx="2362200" cy="1762125"/>
            <a:chOff x="3839" y="1737"/>
            <a:chExt cx="1488" cy="1110"/>
          </a:xfrm>
        </p:grpSpPr>
        <p:sp>
          <p:nvSpPr>
            <p:cNvPr id="243" name="Freeform 7">
              <a:extLst>
                <a:ext uri="{FF2B5EF4-FFF2-40B4-BE49-F238E27FC236}">
                  <a16:creationId xmlns:a16="http://schemas.microsoft.com/office/drawing/2014/main" id="{393C90C1-E2F5-7E4D-9330-704828EC3DBF}"/>
                </a:ext>
              </a:extLst>
            </p:cNvPr>
            <p:cNvSpPr>
              <a:spLocks/>
            </p:cNvSpPr>
            <p:nvPr/>
          </p:nvSpPr>
          <p:spPr bwMode="auto">
            <a:xfrm>
              <a:off x="3839" y="1737"/>
              <a:ext cx="1488" cy="1110"/>
            </a:xfrm>
            <a:custGeom>
              <a:avLst/>
              <a:gdLst>
                <a:gd name="T0" fmla="*/ 3 w 2135"/>
                <a:gd name="T1" fmla="*/ 58 h 1662"/>
                <a:gd name="T2" fmla="*/ 12 w 2135"/>
                <a:gd name="T3" fmla="*/ 7 h 1662"/>
                <a:gd name="T4" fmla="*/ 75 w 2135"/>
                <a:gd name="T5" fmla="*/ 17 h 1662"/>
                <a:gd name="T6" fmla="*/ 139 w 2135"/>
                <a:gd name="T7" fmla="*/ 9 h 1662"/>
                <a:gd name="T8" fmla="*/ 229 w 2135"/>
                <a:gd name="T9" fmla="*/ 36 h 1662"/>
                <a:gd name="T10" fmla="*/ 231 w 2135"/>
                <a:gd name="T11" fmla="*/ 102 h 1662"/>
                <a:gd name="T12" fmla="*/ 181 w 2135"/>
                <a:gd name="T13" fmla="*/ 142 h 1662"/>
                <a:gd name="T14" fmla="*/ 93 w 2135"/>
                <a:gd name="T15" fmla="*/ 134 h 1662"/>
                <a:gd name="T16" fmla="*/ 57 w 2135"/>
                <a:gd name="T17" fmla="*/ 112 h 1662"/>
                <a:gd name="T18" fmla="*/ 21 w 2135"/>
                <a:gd name="T19" fmla="*/ 95 h 1662"/>
                <a:gd name="T20" fmla="*/ 3 w 2135"/>
                <a:gd name="T21" fmla="*/ 58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AE0FF"/>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44" name="Text Box 8">
              <a:extLst>
                <a:ext uri="{FF2B5EF4-FFF2-40B4-BE49-F238E27FC236}">
                  <a16:creationId xmlns:a16="http://schemas.microsoft.com/office/drawing/2014/main" id="{91AB3FE3-6836-1F44-BEB7-C93EF507CF19}"/>
                </a:ext>
              </a:extLst>
            </p:cNvPr>
            <p:cNvSpPr txBox="1">
              <a:spLocks noChangeArrowheads="1"/>
            </p:cNvSpPr>
            <p:nvPr/>
          </p:nvSpPr>
          <p:spPr bwMode="auto">
            <a:xfrm>
              <a:off x="4042" y="2030"/>
              <a:ext cx="1175"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a:solidFill>
                    <a:schemeClr val="tx1"/>
                  </a:solidFill>
                  <a:latin typeface="Comic Sans MS" charset="0"/>
                  <a:ea typeface="ＭＳ Ｐゴシック" charset="0"/>
                </a:defRPr>
              </a:lvl1pPr>
              <a:lvl2pPr marL="742950" indent="-285750">
                <a:defRPr>
                  <a:solidFill>
                    <a:schemeClr val="tx1"/>
                  </a:solidFill>
                  <a:latin typeface="Comic Sans MS" charset="0"/>
                  <a:ea typeface="ＭＳ Ｐゴシック" charset="0"/>
                </a:defRPr>
              </a:lvl2pPr>
              <a:lvl3pPr marL="1143000" indent="-228600">
                <a:defRPr>
                  <a:solidFill>
                    <a:schemeClr val="tx1"/>
                  </a:solidFill>
                  <a:latin typeface="Comic Sans MS" charset="0"/>
                  <a:ea typeface="ＭＳ Ｐゴシック" charset="0"/>
                </a:defRPr>
              </a:lvl3pPr>
              <a:lvl4pPr marL="1600200" indent="-228600">
                <a:defRPr>
                  <a:solidFill>
                    <a:schemeClr val="tx1"/>
                  </a:solidFill>
                  <a:latin typeface="Comic Sans MS" charset="0"/>
                  <a:ea typeface="ＭＳ Ｐゴシック" charset="0"/>
                </a:defRPr>
              </a:lvl4pPr>
              <a:lvl5pPr marL="2057400" indent="-228600">
                <a:defRPr>
                  <a:solidFill>
                    <a:schemeClr val="tx1"/>
                  </a:solidFill>
                  <a:latin typeface="Comic Sans MS" charset="0"/>
                  <a:ea typeface="ＭＳ Ｐゴシック" charset="0"/>
                </a:defRPr>
              </a:lvl5pPr>
              <a:lvl6pPr marL="2514600" indent="-228600" eaLnBrk="0" fontAlgn="base" hangingPunct="0">
                <a:spcBef>
                  <a:spcPct val="0"/>
                </a:spcBef>
                <a:spcAft>
                  <a:spcPct val="0"/>
                </a:spcAft>
                <a:defRPr>
                  <a:solidFill>
                    <a:schemeClr val="tx1"/>
                  </a:solidFill>
                  <a:latin typeface="Comic Sans MS" charset="0"/>
                  <a:ea typeface="ＭＳ Ｐゴシック" charset="0"/>
                </a:defRPr>
              </a:lvl6pPr>
              <a:lvl7pPr marL="2971800" indent="-228600" eaLnBrk="0" fontAlgn="base" hangingPunct="0">
                <a:spcBef>
                  <a:spcPct val="0"/>
                </a:spcBef>
                <a:spcAft>
                  <a:spcPct val="0"/>
                </a:spcAft>
                <a:defRPr>
                  <a:solidFill>
                    <a:schemeClr val="tx1"/>
                  </a:solidFill>
                  <a:latin typeface="Comic Sans MS" charset="0"/>
                  <a:ea typeface="ＭＳ Ｐゴシック" charset="0"/>
                </a:defRPr>
              </a:lvl7pPr>
              <a:lvl8pPr marL="3429000" indent="-228600" eaLnBrk="0" fontAlgn="base" hangingPunct="0">
                <a:spcBef>
                  <a:spcPct val="0"/>
                </a:spcBef>
                <a:spcAft>
                  <a:spcPct val="0"/>
                </a:spcAft>
                <a:defRPr>
                  <a:solidFill>
                    <a:schemeClr val="tx1"/>
                  </a:solidFill>
                  <a:latin typeface="Comic Sans MS" charset="0"/>
                  <a:ea typeface="ＭＳ Ｐゴシック" charset="0"/>
                </a:defRPr>
              </a:lvl8pPr>
              <a:lvl9pPr marL="3886200" indent="-228600" eaLnBrk="0" fontAlgn="base" hangingPunct="0">
                <a:spcBef>
                  <a:spcPct val="0"/>
                </a:spcBef>
                <a:spcAft>
                  <a:spcPct val="0"/>
                </a:spcAft>
                <a:defRPr>
                  <a:solidFill>
                    <a:schemeClr val="tx1"/>
                  </a:solidFill>
                  <a:latin typeface="Comic Sans MS" charset="0"/>
                  <a:ea typeface="ＭＳ Ｐゴシック" charset="0"/>
                </a:defRPr>
              </a:lvl9pPr>
            </a:lstStyle>
            <a:p>
              <a:pPr algn="ctr" fontAlgn="base">
                <a:spcBef>
                  <a:spcPct val="0"/>
                </a:spcBef>
                <a:spcAft>
                  <a:spcPct val="0"/>
                </a:spcAft>
                <a:defRPr/>
              </a:pPr>
              <a:r>
                <a:rPr lang="pt-BR" dirty="0">
                  <a:solidFill>
                    <a:srgbClr val="000000"/>
                  </a:solidFill>
                  <a:latin typeface="Arial" charset="0"/>
                  <a:cs typeface="Arial" charset="0"/>
                </a:rPr>
                <a:t>infraestrutura de</a:t>
              </a:r>
              <a:br>
                <a:rPr lang="pt-BR" dirty="0">
                  <a:solidFill>
                    <a:srgbClr val="000000"/>
                  </a:solidFill>
                  <a:latin typeface="Arial" charset="0"/>
                  <a:cs typeface="Arial" charset="0"/>
                </a:rPr>
              </a:br>
              <a:r>
                <a:rPr lang="pt-BR" dirty="0">
                  <a:solidFill>
                    <a:srgbClr val="000000"/>
                  </a:solidFill>
                  <a:latin typeface="Arial" charset="0"/>
                  <a:cs typeface="Arial" charset="0"/>
                </a:rPr>
                <a:t> rede com fio</a:t>
              </a:r>
              <a:endParaRPr lang="en-US" dirty="0">
                <a:solidFill>
                  <a:srgbClr val="000000"/>
                </a:solidFill>
                <a:latin typeface="Arial" charset="0"/>
                <a:cs typeface="Arial" charset="0"/>
              </a:endParaRPr>
            </a:p>
          </p:txBody>
        </p:sp>
      </p:grpSp>
      <p:sp>
        <p:nvSpPr>
          <p:cNvPr id="256" name="Rectangle 64">
            <a:extLst>
              <a:ext uri="{FF2B5EF4-FFF2-40B4-BE49-F238E27FC236}">
                <a16:creationId xmlns:a16="http://schemas.microsoft.com/office/drawing/2014/main" id="{6AA6881B-4358-FF4E-A4CC-2B9126420109}"/>
              </a:ext>
            </a:extLst>
          </p:cNvPr>
          <p:cNvSpPr>
            <a:spLocks noChangeArrowheads="1"/>
          </p:cNvSpPr>
          <p:nvPr/>
        </p:nvSpPr>
        <p:spPr bwMode="auto">
          <a:xfrm>
            <a:off x="6121400" y="1621631"/>
            <a:ext cx="5524640" cy="2499519"/>
          </a:xfrm>
          <a:prstGeom prst="rect">
            <a:avLst/>
          </a:prstGeom>
          <a:noFill/>
          <a:ln w="28575">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7" name="Rectangle 65">
            <a:extLst>
              <a:ext uri="{FF2B5EF4-FFF2-40B4-BE49-F238E27FC236}">
                <a16:creationId xmlns:a16="http://schemas.microsoft.com/office/drawing/2014/main" id="{D3DD057D-1216-6143-801F-C09B36730EF4}"/>
              </a:ext>
            </a:extLst>
          </p:cNvPr>
          <p:cNvSpPr>
            <a:spLocks noChangeArrowheads="1"/>
          </p:cNvSpPr>
          <p:nvPr/>
        </p:nvSpPr>
        <p:spPr bwMode="auto">
          <a:xfrm>
            <a:off x="6262688" y="1485900"/>
            <a:ext cx="2030412"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sp>
        <p:nvSpPr>
          <p:cNvPr id="258" name="Rectangle 66">
            <a:extLst>
              <a:ext uri="{FF2B5EF4-FFF2-40B4-BE49-F238E27FC236}">
                <a16:creationId xmlns:a16="http://schemas.microsoft.com/office/drawing/2014/main" id="{AFF8804D-A907-D64D-B296-CED28A197CBD}"/>
              </a:ext>
            </a:extLst>
          </p:cNvPr>
          <p:cNvSpPr>
            <a:spLocks noChangeArrowheads="1"/>
          </p:cNvSpPr>
          <p:nvPr/>
        </p:nvSpPr>
        <p:spPr bwMode="auto">
          <a:xfrm>
            <a:off x="6159500" y="1412875"/>
            <a:ext cx="5397500" cy="2791814"/>
          </a:xfrm>
          <a:prstGeom prst="rect">
            <a:avLst/>
          </a:prstGeom>
          <a:noFill/>
          <a:ln>
            <a:noFill/>
          </a:ln>
          <a:effectLst/>
          <a:extLst>
            <a:ext uri="{909E8E84-426E-40dd-AFC4-6F175D3DCCD1}">
              <a14:hiddenFill xmlns:a14="http://schemas.microsoft.com/office/drawing/2010/main" xmlns="">
                <a:solidFill>
                  <a:srgbClr val="FFCC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indent="-342900">
              <a:lnSpc>
                <a:spcPct val="90000"/>
              </a:lnSpc>
              <a:spcBef>
                <a:spcPct val="20000"/>
              </a:spcBef>
              <a:buClr>
                <a:srgbClr val="000099"/>
              </a:buClr>
              <a:buSzPct val="75000"/>
              <a:buFont typeface="Wingdings" charset="0"/>
              <a:buNone/>
              <a:defRPr/>
            </a:pPr>
            <a:r>
              <a:rPr lang="en-US" sz="2800" dirty="0"/>
              <a:t> </a:t>
            </a:r>
            <a:r>
              <a:rPr lang="en-US" sz="2800" dirty="0" err="1"/>
              <a:t>estação</a:t>
            </a:r>
            <a:r>
              <a:rPr lang="en-US" sz="2800" dirty="0"/>
              <a:t> base</a:t>
            </a:r>
            <a:endParaRPr lang="en-US" sz="2800" dirty="0">
              <a:cs typeface="+mn-cs"/>
            </a:endParaRPr>
          </a:p>
          <a:p>
            <a:pPr marL="277813" indent="-277813">
              <a:lnSpc>
                <a:spcPct val="90000"/>
              </a:lnSpc>
              <a:spcBef>
                <a:spcPct val="20000"/>
              </a:spcBef>
              <a:buClr>
                <a:srgbClr val="000099"/>
              </a:buClr>
              <a:buSzPct val="100000"/>
              <a:buFont typeface="Wingdings" charset="2"/>
              <a:buChar char="§"/>
              <a:defRPr/>
            </a:pPr>
            <a:r>
              <a:rPr lang="pt-BR" sz="2400" dirty="0"/>
              <a:t>normalmente conectada à rede com fio</a:t>
            </a:r>
            <a:endParaRPr lang="en-US" sz="2400" dirty="0">
              <a:cs typeface="+mn-cs"/>
            </a:endParaRPr>
          </a:p>
          <a:p>
            <a:pPr marL="277813" indent="-277813">
              <a:lnSpc>
                <a:spcPct val="90000"/>
              </a:lnSpc>
              <a:spcBef>
                <a:spcPct val="20000"/>
              </a:spcBef>
              <a:buClr>
                <a:srgbClr val="000099"/>
              </a:buClr>
              <a:buSzPct val="100000"/>
              <a:buFont typeface="Wingdings" charset="2"/>
              <a:buChar char="§"/>
              <a:defRPr/>
            </a:pPr>
            <a:r>
              <a:rPr lang="en-US" sz="2400" dirty="0">
                <a:cs typeface="+mn-cs"/>
              </a:rPr>
              <a:t>relay - </a:t>
            </a:r>
            <a:r>
              <a:rPr lang="pt-BR" sz="2400" dirty="0"/>
              <a:t>responsável pelo envio de pacotes entre a rede cabeada e o(s) hospedeiro(s) sem fio em sua “área”</a:t>
            </a:r>
            <a:endParaRPr lang="en-US" sz="2400" dirty="0">
              <a:cs typeface="+mn-cs"/>
            </a:endParaRPr>
          </a:p>
          <a:p>
            <a:pPr marL="508000" lvl="1" indent="-228600">
              <a:lnSpc>
                <a:spcPct val="90000"/>
              </a:lnSpc>
              <a:spcBef>
                <a:spcPct val="20000"/>
              </a:spcBef>
              <a:buClr>
                <a:srgbClr val="000099"/>
              </a:buClr>
              <a:buFont typeface="Arial"/>
              <a:buChar char="•"/>
              <a:defRPr/>
            </a:pPr>
            <a:r>
              <a:rPr lang="pt-BR" sz="2400" dirty="0"/>
              <a:t>por exemplo, torres de celular 4G/5G, pontos de acesso (</a:t>
            </a:r>
            <a:r>
              <a:rPr lang="pt-BR" sz="2400" dirty="0" err="1"/>
              <a:t>APs</a:t>
            </a:r>
            <a:r>
              <a:rPr lang="pt-BR" sz="2400" dirty="0"/>
              <a:t>) 802.11 (WiFi)</a:t>
            </a:r>
            <a:endParaRPr lang="en-US" sz="2400" dirty="0">
              <a:cs typeface="+mn-cs"/>
            </a:endParaRPr>
          </a:p>
        </p:txBody>
      </p:sp>
      <p:sp>
        <p:nvSpPr>
          <p:cNvPr id="262" name="Line 75">
            <a:extLst>
              <a:ext uri="{FF2B5EF4-FFF2-40B4-BE49-F238E27FC236}">
                <a16:creationId xmlns:a16="http://schemas.microsoft.com/office/drawing/2014/main" id="{A8073855-FFB7-4243-B73E-71BE7F0079CA}"/>
              </a:ext>
            </a:extLst>
          </p:cNvPr>
          <p:cNvSpPr>
            <a:spLocks noChangeShapeType="1"/>
          </p:cNvSpPr>
          <p:nvPr/>
        </p:nvSpPr>
        <p:spPr bwMode="auto">
          <a:xfrm flipH="1">
            <a:off x="5930898" y="4130025"/>
            <a:ext cx="606149" cy="1216674"/>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284" name="Rectangle 65">
            <a:extLst>
              <a:ext uri="{FF2B5EF4-FFF2-40B4-BE49-F238E27FC236}">
                <a16:creationId xmlns:a16="http://schemas.microsoft.com/office/drawing/2014/main" id="{DF949D2A-16AA-6549-B627-118C1D0ECB96}"/>
              </a:ext>
            </a:extLst>
          </p:cNvPr>
          <p:cNvSpPr>
            <a:spLocks noChangeArrowheads="1"/>
          </p:cNvSpPr>
          <p:nvPr/>
        </p:nvSpPr>
        <p:spPr bwMode="auto">
          <a:xfrm>
            <a:off x="9525000" y="1587500"/>
            <a:ext cx="1358900" cy="312738"/>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2000" dirty="0">
              <a:cs typeface="+mn-cs"/>
            </a:endParaRPr>
          </a:p>
        </p:txBody>
      </p:sp>
      <p:grpSp>
        <p:nvGrpSpPr>
          <p:cNvPr id="263" name="Group 190">
            <a:extLst>
              <a:ext uri="{FF2B5EF4-FFF2-40B4-BE49-F238E27FC236}">
                <a16:creationId xmlns:a16="http://schemas.microsoft.com/office/drawing/2014/main" id="{AF5699E1-B44D-5047-9954-D0A83ED44246}"/>
              </a:ext>
            </a:extLst>
          </p:cNvPr>
          <p:cNvGrpSpPr>
            <a:grpSpLocks/>
          </p:cNvGrpSpPr>
          <p:nvPr/>
        </p:nvGrpSpPr>
        <p:grpSpPr bwMode="auto">
          <a:xfrm>
            <a:off x="10258425" y="1214438"/>
            <a:ext cx="458788" cy="620712"/>
            <a:chOff x="5955030" y="3031808"/>
            <a:chExt cx="914400" cy="1398587"/>
          </a:xfrm>
        </p:grpSpPr>
        <p:grpSp>
          <p:nvGrpSpPr>
            <p:cNvPr id="264" name="Group 398">
              <a:extLst>
                <a:ext uri="{FF2B5EF4-FFF2-40B4-BE49-F238E27FC236}">
                  <a16:creationId xmlns:a16="http://schemas.microsoft.com/office/drawing/2014/main" id="{806484FB-7958-7247-8BEE-0D5BFB63A5E5}"/>
                </a:ext>
              </a:extLst>
            </p:cNvPr>
            <p:cNvGrpSpPr>
              <a:grpSpLocks/>
            </p:cNvGrpSpPr>
            <p:nvPr/>
          </p:nvGrpSpPr>
          <p:grpSpPr bwMode="auto">
            <a:xfrm>
              <a:off x="6097905" y="3403283"/>
              <a:ext cx="596900" cy="1027112"/>
              <a:chOff x="3130" y="3288"/>
              <a:chExt cx="410" cy="742"/>
            </a:xfrm>
          </p:grpSpPr>
          <p:sp>
            <p:nvSpPr>
              <p:cNvPr id="266" name="Line 270">
                <a:extLst>
                  <a:ext uri="{FF2B5EF4-FFF2-40B4-BE49-F238E27FC236}">
                    <a16:creationId xmlns:a16="http://schemas.microsoft.com/office/drawing/2014/main" id="{27275B54-E4E9-344E-8181-84B435A41D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67" name="Line 271">
                <a:extLst>
                  <a:ext uri="{FF2B5EF4-FFF2-40B4-BE49-F238E27FC236}">
                    <a16:creationId xmlns:a16="http://schemas.microsoft.com/office/drawing/2014/main" id="{DC4A4B3B-4463-644E-9D78-B5EEEB6FB5A0}"/>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68" name="Line 272">
                <a:extLst>
                  <a:ext uri="{FF2B5EF4-FFF2-40B4-BE49-F238E27FC236}">
                    <a16:creationId xmlns:a16="http://schemas.microsoft.com/office/drawing/2014/main" id="{C6633AAF-EE07-0142-99BC-CEFF96A95CE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69" name="Line 273">
                <a:extLst>
                  <a:ext uri="{FF2B5EF4-FFF2-40B4-BE49-F238E27FC236}">
                    <a16:creationId xmlns:a16="http://schemas.microsoft.com/office/drawing/2014/main" id="{6AA78A1D-1234-4745-9F8E-4BAE67844BE2}"/>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0" name="Line 274">
                <a:extLst>
                  <a:ext uri="{FF2B5EF4-FFF2-40B4-BE49-F238E27FC236}">
                    <a16:creationId xmlns:a16="http://schemas.microsoft.com/office/drawing/2014/main" id="{CEACD629-D460-A245-8055-9AC8BE599EA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1" name="Line 275">
                <a:extLst>
                  <a:ext uri="{FF2B5EF4-FFF2-40B4-BE49-F238E27FC236}">
                    <a16:creationId xmlns:a16="http://schemas.microsoft.com/office/drawing/2014/main" id="{BB8181ED-9DB7-1442-B504-9A5F576CD217}"/>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2" name="Line 276">
                <a:extLst>
                  <a:ext uri="{FF2B5EF4-FFF2-40B4-BE49-F238E27FC236}">
                    <a16:creationId xmlns:a16="http://schemas.microsoft.com/office/drawing/2014/main" id="{0BB66F43-5CAC-FB42-9429-881A63DB42FE}"/>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3" name="Line 277">
                <a:extLst>
                  <a:ext uri="{FF2B5EF4-FFF2-40B4-BE49-F238E27FC236}">
                    <a16:creationId xmlns:a16="http://schemas.microsoft.com/office/drawing/2014/main" id="{FCBD4696-D541-BF42-A408-8BA8358A3C80}"/>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4" name="Line 278">
                <a:extLst>
                  <a:ext uri="{FF2B5EF4-FFF2-40B4-BE49-F238E27FC236}">
                    <a16:creationId xmlns:a16="http://schemas.microsoft.com/office/drawing/2014/main" id="{EC238CC5-8B26-7944-8E06-E739A295B346}"/>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5" name="Line 279">
                <a:extLst>
                  <a:ext uri="{FF2B5EF4-FFF2-40B4-BE49-F238E27FC236}">
                    <a16:creationId xmlns:a16="http://schemas.microsoft.com/office/drawing/2014/main" id="{E7C21F0C-FC09-1E48-B777-76DA61D20CC5}"/>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6" name="Line 280">
                <a:extLst>
                  <a:ext uri="{FF2B5EF4-FFF2-40B4-BE49-F238E27FC236}">
                    <a16:creationId xmlns:a16="http://schemas.microsoft.com/office/drawing/2014/main" id="{1D2DA39A-CC3C-0645-B501-BC54F65CD309}"/>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7" name="Line 281">
                <a:extLst>
                  <a:ext uri="{FF2B5EF4-FFF2-40B4-BE49-F238E27FC236}">
                    <a16:creationId xmlns:a16="http://schemas.microsoft.com/office/drawing/2014/main" id="{EA2D075B-81E5-784B-9EF8-3CBF0544360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8" name="Line 282">
                <a:extLst>
                  <a:ext uri="{FF2B5EF4-FFF2-40B4-BE49-F238E27FC236}">
                    <a16:creationId xmlns:a16="http://schemas.microsoft.com/office/drawing/2014/main" id="{575FE7C0-166B-0641-9079-0E45C715168C}"/>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79" name="Line 283">
                <a:extLst>
                  <a:ext uri="{FF2B5EF4-FFF2-40B4-BE49-F238E27FC236}">
                    <a16:creationId xmlns:a16="http://schemas.microsoft.com/office/drawing/2014/main" id="{DCF71BEB-82A4-7D44-B7BE-5FF6363BBE43}"/>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sp>
            <p:nvSpPr>
              <p:cNvPr id="280" name="Line 284">
                <a:extLst>
                  <a:ext uri="{FF2B5EF4-FFF2-40B4-BE49-F238E27FC236}">
                    <a16:creationId xmlns:a16="http://schemas.microsoft.com/office/drawing/2014/main" id="{D40A2DA9-2533-2040-92F4-233F8B92E0B3}"/>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p>
            </p:txBody>
          </p:sp>
        </p:grpSp>
        <p:pic>
          <p:nvPicPr>
            <p:cNvPr id="265" name="Picture 399" descr="cell_tower_radiation copy">
              <a:extLst>
                <a:ext uri="{FF2B5EF4-FFF2-40B4-BE49-F238E27FC236}">
                  <a16:creationId xmlns:a16="http://schemas.microsoft.com/office/drawing/2014/main" id="{931FB936-CE8A-944F-A035-21C703FD2AF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55030" y="3031808"/>
              <a:ext cx="914400" cy="73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81" name="Group 361">
            <a:extLst>
              <a:ext uri="{FF2B5EF4-FFF2-40B4-BE49-F238E27FC236}">
                <a16:creationId xmlns:a16="http://schemas.microsoft.com/office/drawing/2014/main" id="{4A514C10-36AD-C047-9DCA-0C60D7FFD481}"/>
              </a:ext>
            </a:extLst>
          </p:cNvPr>
          <p:cNvGrpSpPr>
            <a:grpSpLocks/>
          </p:cNvGrpSpPr>
          <p:nvPr/>
        </p:nvGrpSpPr>
        <p:grpSpPr bwMode="auto">
          <a:xfrm>
            <a:off x="9648825" y="1355725"/>
            <a:ext cx="590550" cy="501650"/>
            <a:chOff x="2967" y="478"/>
            <a:chExt cx="788" cy="625"/>
          </a:xfrm>
        </p:grpSpPr>
        <p:pic>
          <p:nvPicPr>
            <p:cNvPr id="282" name="Picture 358" descr="access_point_stylized_small">
              <a:extLst>
                <a:ext uri="{FF2B5EF4-FFF2-40B4-BE49-F238E27FC236}">
                  <a16:creationId xmlns:a16="http://schemas.microsoft.com/office/drawing/2014/main" id="{F5572894-4F42-B145-A40E-F9233C4CAD5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2" y="559"/>
              <a:ext cx="576" cy="5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 name="Picture 360" descr="antenna_radiation_stylized">
              <a:extLst>
                <a:ext uri="{FF2B5EF4-FFF2-40B4-BE49-F238E27FC236}">
                  <a16:creationId xmlns:a16="http://schemas.microsoft.com/office/drawing/2014/main" id="{A24360A3-C842-C243-846B-4B82E967F024}"/>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967" y="478"/>
              <a:ext cx="788" cy="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85" name="Line 75">
            <a:extLst>
              <a:ext uri="{FF2B5EF4-FFF2-40B4-BE49-F238E27FC236}">
                <a16:creationId xmlns:a16="http://schemas.microsoft.com/office/drawing/2014/main" id="{5B9CA4A4-32DA-EE41-8D67-FD891F4206EB}"/>
              </a:ext>
            </a:extLst>
          </p:cNvPr>
          <p:cNvSpPr>
            <a:spLocks noChangeShapeType="1"/>
          </p:cNvSpPr>
          <p:nvPr/>
        </p:nvSpPr>
        <p:spPr bwMode="auto">
          <a:xfrm flipH="1">
            <a:off x="2349496" y="4138350"/>
            <a:ext cx="4187550" cy="357450"/>
          </a:xfrm>
          <a:prstGeom prst="line">
            <a:avLst/>
          </a:prstGeom>
          <a:noFill/>
          <a:ln w="9525">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sz="2000" dirty="0">
              <a:cs typeface="+mn-cs"/>
            </a:endParaRPr>
          </a:p>
        </p:txBody>
      </p:sp>
      <p:sp>
        <p:nvSpPr>
          <p:cNvPr id="5" name="Slide Number Placeholder 4">
            <a:extLst>
              <a:ext uri="{FF2B5EF4-FFF2-40B4-BE49-F238E27FC236}">
                <a16:creationId xmlns:a16="http://schemas.microsoft.com/office/drawing/2014/main" id="{0290A669-5C03-40D7-B771-37DAF057A070}"/>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a:t>
            </a:fld>
            <a:endParaRPr lang="en-US" dirty="0"/>
          </a:p>
        </p:txBody>
      </p:sp>
    </p:spTree>
    <p:extLst>
      <p:ext uri="{BB962C8B-B14F-4D97-AF65-F5344CB8AC3E}">
        <p14:creationId xmlns:p14="http://schemas.microsoft.com/office/powerpoint/2010/main" val="1276679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1030">
            <a:extLst>
              <a:ext uri="{FF2B5EF4-FFF2-40B4-BE49-F238E27FC236}">
                <a16:creationId xmlns:a16="http://schemas.microsoft.com/office/drawing/2014/main" id="{6E13FDEE-4A3E-FB0E-62F9-55FA5B599208}"/>
              </a:ext>
            </a:extLst>
          </p:cNvPr>
          <p:cNvSpPr/>
          <p:nvPr/>
        </p:nvSpPr>
        <p:spPr>
          <a:xfrm>
            <a:off x="487274" y="245840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9" name="Rectangle 1028">
            <a:extLst>
              <a:ext uri="{FF2B5EF4-FFF2-40B4-BE49-F238E27FC236}">
                <a16:creationId xmlns:a16="http://schemas.microsoft.com/office/drawing/2014/main" id="{2D94A6F7-6A69-ABC9-C14A-11DF7F0674AB}"/>
              </a:ext>
            </a:extLst>
          </p:cNvPr>
          <p:cNvSpPr/>
          <p:nvPr/>
        </p:nvSpPr>
        <p:spPr>
          <a:xfrm>
            <a:off x="466261" y="140739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Pipeline de processamento de pacotes da RAN</a:t>
            </a:r>
            <a:endParaRPr lang="en-US" dirty="0"/>
          </a:p>
        </p:txBody>
      </p:sp>
      <p:grpSp>
        <p:nvGrpSpPr>
          <p:cNvPr id="19" name="Group 18">
            <a:extLst>
              <a:ext uri="{FF2B5EF4-FFF2-40B4-BE49-F238E27FC236}">
                <a16:creationId xmlns:a16="http://schemas.microsoft.com/office/drawing/2014/main" id="{92E39BC0-94FE-6854-7CCA-405EDC43B4EE}"/>
              </a:ext>
            </a:extLst>
          </p:cNvPr>
          <p:cNvGrpSpPr/>
          <p:nvPr/>
        </p:nvGrpSpPr>
        <p:grpSpPr>
          <a:xfrm>
            <a:off x="2303859" y="1477803"/>
            <a:ext cx="1181100" cy="838200"/>
            <a:chOff x="5753100" y="4610100"/>
            <a:chExt cx="1181100" cy="838200"/>
          </a:xfrm>
        </p:grpSpPr>
        <p:sp>
          <p:nvSpPr>
            <p:cNvPr id="24" name="Rectangle 23">
              <a:extLst>
                <a:ext uri="{FF2B5EF4-FFF2-40B4-BE49-F238E27FC236}">
                  <a16:creationId xmlns:a16="http://schemas.microsoft.com/office/drawing/2014/main" id="{69583DD0-BF14-F248-828E-4C610E399808}"/>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C353A9B1-55B4-A9F5-CE50-F7B80422F0D9}"/>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20" name="Group 19">
            <a:extLst>
              <a:ext uri="{FF2B5EF4-FFF2-40B4-BE49-F238E27FC236}">
                <a16:creationId xmlns:a16="http://schemas.microsoft.com/office/drawing/2014/main" id="{4A59F5FA-3D6B-46A4-2BAD-CC6F97C58AD0}"/>
              </a:ext>
            </a:extLst>
          </p:cNvPr>
          <p:cNvGrpSpPr/>
          <p:nvPr/>
        </p:nvGrpSpPr>
        <p:grpSpPr>
          <a:xfrm>
            <a:off x="3983119" y="2482430"/>
            <a:ext cx="835339" cy="828362"/>
            <a:chOff x="6003610" y="4619938"/>
            <a:chExt cx="835339" cy="828362"/>
          </a:xfrm>
        </p:grpSpPr>
        <p:sp>
          <p:nvSpPr>
            <p:cNvPr id="22" name="Rectangle 21">
              <a:extLst>
                <a:ext uri="{FF2B5EF4-FFF2-40B4-BE49-F238E27FC236}">
                  <a16:creationId xmlns:a16="http://schemas.microsoft.com/office/drawing/2014/main" id="{1990EECC-A908-DABA-02F1-F3AF950D4336}"/>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a:extLst>
                <a:ext uri="{FF2B5EF4-FFF2-40B4-BE49-F238E27FC236}">
                  <a16:creationId xmlns:a16="http://schemas.microsoft.com/office/drawing/2014/main" id="{9339C7FE-8C66-452D-75BF-20D8106F99A5}"/>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sp>
        <p:nvSpPr>
          <p:cNvPr id="21" name="Rectangle 20">
            <a:extLst>
              <a:ext uri="{FF2B5EF4-FFF2-40B4-BE49-F238E27FC236}">
                <a16:creationId xmlns:a16="http://schemas.microsoft.com/office/drawing/2014/main" id="{DB7A95E1-6BB5-47C8-4D35-DDEF0A4691BE}"/>
              </a:ext>
            </a:extLst>
          </p:cNvPr>
          <p:cNvSpPr/>
          <p:nvPr/>
        </p:nvSpPr>
        <p:spPr>
          <a:xfrm>
            <a:off x="2075639" y="1345408"/>
            <a:ext cx="955031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25">
            <a:extLst>
              <a:ext uri="{FF2B5EF4-FFF2-40B4-BE49-F238E27FC236}">
                <a16:creationId xmlns:a16="http://schemas.microsoft.com/office/drawing/2014/main" id="{A49685AF-4F9A-9667-50AB-885305953195}"/>
              </a:ext>
            </a:extLst>
          </p:cNvPr>
          <p:cNvGrpSpPr/>
          <p:nvPr/>
        </p:nvGrpSpPr>
        <p:grpSpPr>
          <a:xfrm>
            <a:off x="5230411" y="2482430"/>
            <a:ext cx="835339" cy="828362"/>
            <a:chOff x="5913545" y="4616763"/>
            <a:chExt cx="835339" cy="828362"/>
          </a:xfrm>
        </p:grpSpPr>
        <p:sp>
          <p:nvSpPr>
            <p:cNvPr id="27" name="Rectangle 26">
              <a:extLst>
                <a:ext uri="{FF2B5EF4-FFF2-40B4-BE49-F238E27FC236}">
                  <a16:creationId xmlns:a16="http://schemas.microsoft.com/office/drawing/2014/main" id="{0AB27327-8663-C218-47BB-9DC636455BC0}"/>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92E8BF20-0453-9EE7-7131-182E3E802F4C}"/>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29" name="Group 28">
            <a:extLst>
              <a:ext uri="{FF2B5EF4-FFF2-40B4-BE49-F238E27FC236}">
                <a16:creationId xmlns:a16="http://schemas.microsoft.com/office/drawing/2014/main" id="{24D7D45C-1018-3AF4-FB94-EAE2C90C9967}"/>
              </a:ext>
            </a:extLst>
          </p:cNvPr>
          <p:cNvGrpSpPr/>
          <p:nvPr/>
        </p:nvGrpSpPr>
        <p:grpSpPr>
          <a:xfrm>
            <a:off x="6476036" y="2482430"/>
            <a:ext cx="808114" cy="828362"/>
            <a:chOff x="5911357" y="4601298"/>
            <a:chExt cx="808114" cy="828362"/>
          </a:xfrm>
        </p:grpSpPr>
        <p:sp>
          <p:nvSpPr>
            <p:cNvPr id="30" name="Rectangle 29">
              <a:extLst>
                <a:ext uri="{FF2B5EF4-FFF2-40B4-BE49-F238E27FC236}">
                  <a16:creationId xmlns:a16="http://schemas.microsoft.com/office/drawing/2014/main" id="{2E360587-E256-077F-1025-4A9A3B0A5B92}"/>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a:extLst>
                <a:ext uri="{FF2B5EF4-FFF2-40B4-BE49-F238E27FC236}">
                  <a16:creationId xmlns:a16="http://schemas.microsoft.com/office/drawing/2014/main" id="{D52D4A2E-97E9-6EF5-BD0C-85FAD22703FF}"/>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32" name="Group 31">
            <a:extLst>
              <a:ext uri="{FF2B5EF4-FFF2-40B4-BE49-F238E27FC236}">
                <a16:creationId xmlns:a16="http://schemas.microsoft.com/office/drawing/2014/main" id="{53102E1D-0B4E-E606-98DD-DEA8B6FB507D}"/>
              </a:ext>
            </a:extLst>
          </p:cNvPr>
          <p:cNvGrpSpPr/>
          <p:nvPr/>
        </p:nvGrpSpPr>
        <p:grpSpPr>
          <a:xfrm>
            <a:off x="8838924" y="2484645"/>
            <a:ext cx="925638" cy="828362"/>
            <a:chOff x="5972073" y="4603513"/>
            <a:chExt cx="925638" cy="828362"/>
          </a:xfrm>
        </p:grpSpPr>
        <p:sp>
          <p:nvSpPr>
            <p:cNvPr id="33" name="Rectangle 32">
              <a:extLst>
                <a:ext uri="{FF2B5EF4-FFF2-40B4-BE49-F238E27FC236}">
                  <a16:creationId xmlns:a16="http://schemas.microsoft.com/office/drawing/2014/main" id="{E658C9F3-283D-FF6D-27D3-6CAFEE525BE9}"/>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5E8C8C57-B1C7-D293-A301-9CB49892A30F}"/>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35" name="Group 34">
            <a:extLst>
              <a:ext uri="{FF2B5EF4-FFF2-40B4-BE49-F238E27FC236}">
                <a16:creationId xmlns:a16="http://schemas.microsoft.com/office/drawing/2014/main" id="{EB0ABD9A-97E7-85FB-4ADA-8B9F6CFB15FD}"/>
              </a:ext>
            </a:extLst>
          </p:cNvPr>
          <p:cNvGrpSpPr/>
          <p:nvPr/>
        </p:nvGrpSpPr>
        <p:grpSpPr>
          <a:xfrm>
            <a:off x="10062589" y="2501070"/>
            <a:ext cx="958211" cy="828362"/>
            <a:chOff x="5946788" y="4619938"/>
            <a:chExt cx="958211" cy="828362"/>
          </a:xfrm>
        </p:grpSpPr>
        <p:sp>
          <p:nvSpPr>
            <p:cNvPr id="36" name="Rectangle 35">
              <a:extLst>
                <a:ext uri="{FF2B5EF4-FFF2-40B4-BE49-F238E27FC236}">
                  <a16:creationId xmlns:a16="http://schemas.microsoft.com/office/drawing/2014/main" id="{C8B7CB62-AF4C-33F5-7170-E30C3D6C024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a:extLst>
                <a:ext uri="{FF2B5EF4-FFF2-40B4-BE49-F238E27FC236}">
                  <a16:creationId xmlns:a16="http://schemas.microsoft.com/office/drawing/2014/main" id="{3348A338-994A-D2B5-426B-C76446A2DFCA}"/>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9" name="Group 38">
            <a:extLst>
              <a:ext uri="{FF2B5EF4-FFF2-40B4-BE49-F238E27FC236}">
                <a16:creationId xmlns:a16="http://schemas.microsoft.com/office/drawing/2014/main" id="{C9F87D5B-7D91-9AF0-9C31-8FE40559484D}"/>
              </a:ext>
            </a:extLst>
          </p:cNvPr>
          <p:cNvGrpSpPr/>
          <p:nvPr/>
        </p:nvGrpSpPr>
        <p:grpSpPr>
          <a:xfrm>
            <a:off x="7683883" y="2470895"/>
            <a:ext cx="808114" cy="828362"/>
            <a:chOff x="5925572" y="4619938"/>
            <a:chExt cx="808114" cy="828362"/>
          </a:xfrm>
        </p:grpSpPr>
        <p:sp>
          <p:nvSpPr>
            <p:cNvPr id="40" name="Rectangle 39">
              <a:extLst>
                <a:ext uri="{FF2B5EF4-FFF2-40B4-BE49-F238E27FC236}">
                  <a16:creationId xmlns:a16="http://schemas.microsoft.com/office/drawing/2014/main" id="{F2150055-54E0-6E1B-0E2F-72DB99A50F35}"/>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a:extLst>
                <a:ext uri="{FF2B5EF4-FFF2-40B4-BE49-F238E27FC236}">
                  <a16:creationId xmlns:a16="http://schemas.microsoft.com/office/drawing/2014/main" id="{212653FB-A8FF-0CBC-6FFF-2DF8DDC4FC00}"/>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43" name="Straight Arrow Connector 42">
            <a:extLst>
              <a:ext uri="{FF2B5EF4-FFF2-40B4-BE49-F238E27FC236}">
                <a16:creationId xmlns:a16="http://schemas.microsoft.com/office/drawing/2014/main" id="{8D37380A-101F-7580-25D0-B56324114655}"/>
              </a:ext>
            </a:extLst>
          </p:cNvPr>
          <p:cNvCxnSpPr>
            <a:cxnSpLocks/>
          </p:cNvCxnSpPr>
          <p:nvPr/>
        </p:nvCxnSpPr>
        <p:spPr>
          <a:xfrm>
            <a:off x="4818459"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FF1FE647-39D3-4EBF-C7B0-82E59A1FA7B7}"/>
              </a:ext>
            </a:extLst>
          </p:cNvPr>
          <p:cNvCxnSpPr>
            <a:cxnSpLocks/>
          </p:cNvCxnSpPr>
          <p:nvPr/>
        </p:nvCxnSpPr>
        <p:spPr>
          <a:xfrm>
            <a:off x="6065750"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86D12645-436A-D23B-5BE5-AC67398381A5}"/>
              </a:ext>
            </a:extLst>
          </p:cNvPr>
          <p:cNvCxnSpPr>
            <a:cxnSpLocks/>
          </p:cNvCxnSpPr>
          <p:nvPr/>
        </p:nvCxnSpPr>
        <p:spPr>
          <a:xfrm>
            <a:off x="7284150" y="292794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623E5CD-EF4D-211F-2F4A-39E8DFE4098F}"/>
              </a:ext>
            </a:extLst>
          </p:cNvPr>
          <p:cNvCxnSpPr>
            <a:cxnSpLocks/>
          </p:cNvCxnSpPr>
          <p:nvPr/>
        </p:nvCxnSpPr>
        <p:spPr>
          <a:xfrm>
            <a:off x="8491997" y="291970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1DC1CBFB-68B1-5316-3B66-110807F42211}"/>
              </a:ext>
            </a:extLst>
          </p:cNvPr>
          <p:cNvCxnSpPr>
            <a:cxnSpLocks/>
          </p:cNvCxnSpPr>
          <p:nvPr/>
        </p:nvCxnSpPr>
        <p:spPr>
          <a:xfrm>
            <a:off x="9705801" y="292484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0572331-8B3A-65F0-AAE8-2ACE91DA406E}"/>
              </a:ext>
            </a:extLst>
          </p:cNvPr>
          <p:cNvCxnSpPr>
            <a:cxnSpLocks/>
          </p:cNvCxnSpPr>
          <p:nvPr/>
        </p:nvCxnSpPr>
        <p:spPr>
          <a:xfrm>
            <a:off x="10954750" y="29152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461D21BE-659A-E04B-257D-57F696B37197}"/>
              </a:ext>
            </a:extLst>
          </p:cNvPr>
          <p:cNvCxnSpPr>
            <a:stCxn id="24" idx="3"/>
          </p:cNvCxnSpPr>
          <p:nvPr/>
        </p:nvCxnSpPr>
        <p:spPr>
          <a:xfrm>
            <a:off x="3484959" y="189690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A1E38A0A-B451-B0D7-1919-D8DC84268A7E}"/>
              </a:ext>
            </a:extLst>
          </p:cNvPr>
          <p:cNvCxnSpPr>
            <a:endCxn id="22" idx="0"/>
          </p:cNvCxnSpPr>
          <p:nvPr/>
        </p:nvCxnSpPr>
        <p:spPr>
          <a:xfrm>
            <a:off x="4400788"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4" name="Straight Arrow Connector 1023">
            <a:extLst>
              <a:ext uri="{FF2B5EF4-FFF2-40B4-BE49-F238E27FC236}">
                <a16:creationId xmlns:a16="http://schemas.microsoft.com/office/drawing/2014/main" id="{52D509F2-49A5-913B-6316-94B3AF07BED0}"/>
              </a:ext>
            </a:extLst>
          </p:cNvPr>
          <p:cNvCxnSpPr/>
          <p:nvPr/>
        </p:nvCxnSpPr>
        <p:spPr>
          <a:xfrm>
            <a:off x="564806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5" name="Straight Arrow Connector 1024">
            <a:extLst>
              <a:ext uri="{FF2B5EF4-FFF2-40B4-BE49-F238E27FC236}">
                <a16:creationId xmlns:a16="http://schemas.microsoft.com/office/drawing/2014/main" id="{75C21F58-A760-8B48-05EA-026D7FDDB037}"/>
              </a:ext>
            </a:extLst>
          </p:cNvPr>
          <p:cNvCxnSpPr/>
          <p:nvPr/>
        </p:nvCxnSpPr>
        <p:spPr>
          <a:xfrm>
            <a:off x="687481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7" name="Straight Arrow Connector 1026">
            <a:extLst>
              <a:ext uri="{FF2B5EF4-FFF2-40B4-BE49-F238E27FC236}">
                <a16:creationId xmlns:a16="http://schemas.microsoft.com/office/drawing/2014/main" id="{958D5541-31BB-F738-2081-95D9D6C0329B}"/>
              </a:ext>
            </a:extLst>
          </p:cNvPr>
          <p:cNvCxnSpPr/>
          <p:nvPr/>
        </p:nvCxnSpPr>
        <p:spPr>
          <a:xfrm>
            <a:off x="8083423" y="189868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32" name="TextBox 1031">
            <a:extLst>
              <a:ext uri="{FF2B5EF4-FFF2-40B4-BE49-F238E27FC236}">
                <a16:creationId xmlns:a16="http://schemas.microsoft.com/office/drawing/2014/main" id="{6A62C694-C6A4-ECEA-A2E6-E409DA115C4F}"/>
              </a:ext>
            </a:extLst>
          </p:cNvPr>
          <p:cNvSpPr txBox="1"/>
          <p:nvPr/>
        </p:nvSpPr>
        <p:spPr>
          <a:xfrm>
            <a:off x="1068912" y="1578741"/>
            <a:ext cx="1003801"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33" name="TextBox 1032">
            <a:extLst>
              <a:ext uri="{FF2B5EF4-FFF2-40B4-BE49-F238E27FC236}">
                <a16:creationId xmlns:a16="http://schemas.microsoft.com/office/drawing/2014/main" id="{549B63CA-F872-EAE1-D0E7-4FF006246CA3}"/>
              </a:ext>
            </a:extLst>
          </p:cNvPr>
          <p:cNvSpPr txBox="1"/>
          <p:nvPr/>
        </p:nvSpPr>
        <p:spPr>
          <a:xfrm>
            <a:off x="1019928" y="2614437"/>
            <a:ext cx="1003801" cy="646331"/>
          </a:xfrm>
          <a:prstGeom prst="rect">
            <a:avLst/>
          </a:prstGeom>
          <a:noFill/>
        </p:spPr>
        <p:txBody>
          <a:bodyPr wrap="none" rtlCol="0">
            <a:spAutoFit/>
          </a:bodyPr>
          <a:lstStyle/>
          <a:p>
            <a:pPr algn="ctr"/>
            <a:r>
              <a:rPr lang="en-US" dirty="0">
                <a:solidFill>
                  <a:schemeClr val="accent6">
                    <a:lumMod val="75000"/>
                  </a:schemeClr>
                </a:solidFill>
              </a:rPr>
              <a:t>plano de</a:t>
            </a:r>
            <a:br>
              <a:rPr lang="en-US" dirty="0">
                <a:solidFill>
                  <a:schemeClr val="accent6">
                    <a:lumMod val="75000"/>
                  </a:schemeClr>
                </a:solidFill>
              </a:rPr>
            </a:br>
            <a:r>
              <a:rPr lang="en-US" dirty="0" err="1">
                <a:solidFill>
                  <a:schemeClr val="accent6">
                    <a:lumMod val="75000"/>
                  </a:schemeClr>
                </a:solidFill>
              </a:rPr>
              <a:t>usuário</a:t>
            </a:r>
            <a:endParaRPr lang="en-US" dirty="0">
              <a:solidFill>
                <a:schemeClr val="accent6">
                  <a:lumMod val="75000"/>
                </a:schemeClr>
              </a:solidFill>
            </a:endParaRPr>
          </a:p>
        </p:txBody>
      </p:sp>
      <p:grpSp>
        <p:nvGrpSpPr>
          <p:cNvPr id="1046" name="Group 1045">
            <a:extLst>
              <a:ext uri="{FF2B5EF4-FFF2-40B4-BE49-F238E27FC236}">
                <a16:creationId xmlns:a16="http://schemas.microsoft.com/office/drawing/2014/main" id="{30485779-CA71-5055-9D03-2FDBAFDF9D3C}"/>
              </a:ext>
            </a:extLst>
          </p:cNvPr>
          <p:cNvGrpSpPr/>
          <p:nvPr/>
        </p:nvGrpSpPr>
        <p:grpSpPr>
          <a:xfrm>
            <a:off x="44887" y="1332854"/>
            <a:ext cx="3938232" cy="2185261"/>
            <a:chOff x="44887" y="1332854"/>
            <a:chExt cx="3938232" cy="2185261"/>
          </a:xfrm>
        </p:grpSpPr>
        <p:sp>
          <p:nvSpPr>
            <p:cNvPr id="1034" name="Freeform 1033">
              <a:extLst>
                <a:ext uri="{FF2B5EF4-FFF2-40B4-BE49-F238E27FC236}">
                  <a16:creationId xmlns:a16="http://schemas.microsoft.com/office/drawing/2014/main" id="{7591259F-AFD0-F378-FF47-CF151A976604}"/>
                </a:ext>
              </a:extLst>
            </p:cNvPr>
            <p:cNvSpPr/>
            <p:nvPr/>
          </p:nvSpPr>
          <p:spPr>
            <a:xfrm>
              <a:off x="371959" y="1332854"/>
              <a:ext cx="743919" cy="2185261"/>
            </a:xfrm>
            <a:custGeom>
              <a:avLst/>
              <a:gdLst>
                <a:gd name="connsiteX0" fmla="*/ 0 w 743919"/>
                <a:gd name="connsiteY0" fmla="*/ 0 h 2185261"/>
                <a:gd name="connsiteX1" fmla="*/ 743919 w 743919"/>
                <a:gd name="connsiteY1" fmla="*/ 0 h 2185261"/>
                <a:gd name="connsiteX2" fmla="*/ 743919 w 743919"/>
                <a:gd name="connsiteY2" fmla="*/ 2185261 h 2185261"/>
                <a:gd name="connsiteX3" fmla="*/ 61994 w 743919"/>
                <a:gd name="connsiteY3" fmla="*/ 2185261 h 2185261"/>
              </a:gdLst>
              <a:ahLst/>
              <a:cxnLst>
                <a:cxn ang="0">
                  <a:pos x="connsiteX0" y="connsiteY0"/>
                </a:cxn>
                <a:cxn ang="0">
                  <a:pos x="connsiteX1" y="connsiteY1"/>
                </a:cxn>
                <a:cxn ang="0">
                  <a:pos x="connsiteX2" y="connsiteY2"/>
                </a:cxn>
                <a:cxn ang="0">
                  <a:pos x="connsiteX3" y="connsiteY3"/>
                </a:cxn>
              </a:cxnLst>
              <a:rect l="l" t="t" r="r" b="b"/>
              <a:pathLst>
                <a:path w="743919" h="2185261">
                  <a:moveTo>
                    <a:pt x="0" y="0"/>
                  </a:moveTo>
                  <a:lnTo>
                    <a:pt x="743919" y="0"/>
                  </a:lnTo>
                  <a:lnTo>
                    <a:pt x="743919" y="2185261"/>
                  </a:lnTo>
                  <a:lnTo>
                    <a:pt x="61994" y="2185261"/>
                  </a:lnTo>
                </a:path>
              </a:pathLst>
            </a:cu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5" name="TextBox 1034">
              <a:extLst>
                <a:ext uri="{FF2B5EF4-FFF2-40B4-BE49-F238E27FC236}">
                  <a16:creationId xmlns:a16="http://schemas.microsoft.com/office/drawing/2014/main" id="{27FF2C7D-D8C1-947E-F663-1396B7F1B1C1}"/>
                </a:ext>
              </a:extLst>
            </p:cNvPr>
            <p:cNvSpPr txBox="1"/>
            <p:nvPr/>
          </p:nvSpPr>
          <p:spPr>
            <a:xfrm>
              <a:off x="44887" y="2129374"/>
              <a:ext cx="963725" cy="646331"/>
            </a:xfrm>
            <a:prstGeom prst="rect">
              <a:avLst/>
            </a:prstGeom>
            <a:noFill/>
          </p:spPr>
          <p:txBody>
            <a:bodyPr wrap="none" rtlCol="0">
              <a:spAutoFit/>
            </a:bodyPr>
            <a:lstStyle/>
            <a:p>
              <a:pPr algn="r">
                <a:lnSpc>
                  <a:spcPct val="90000"/>
                </a:lnSpc>
              </a:pPr>
              <a:r>
                <a:rPr lang="en-US" sz="2000" dirty="0" err="1">
                  <a:solidFill>
                    <a:srgbClr val="C00000"/>
                  </a:solidFill>
                </a:rPr>
                <a:t>núcleo</a:t>
              </a:r>
              <a:r>
                <a:rPr lang="en-US" sz="2000" dirty="0">
                  <a:solidFill>
                    <a:srgbClr val="C00000"/>
                  </a:solidFill>
                </a:rPr>
                <a:t> </a:t>
              </a:r>
              <a:br>
                <a:rPr lang="en-US" sz="2000" dirty="0">
                  <a:solidFill>
                    <a:srgbClr val="C00000"/>
                  </a:solidFill>
                </a:rPr>
              </a:br>
              <a:r>
                <a:rPr lang="en-US" sz="2000" dirty="0" err="1">
                  <a:solidFill>
                    <a:srgbClr val="C00000"/>
                  </a:solidFill>
                </a:rPr>
                <a:t>móvel</a:t>
              </a:r>
              <a:endParaRPr lang="en-US" sz="2000" dirty="0">
                <a:solidFill>
                  <a:srgbClr val="C00000"/>
                </a:solidFill>
              </a:endParaRPr>
            </a:p>
          </p:txBody>
        </p:sp>
        <p:cxnSp>
          <p:nvCxnSpPr>
            <p:cNvPr id="1037" name="Straight Connector 1036">
              <a:extLst>
                <a:ext uri="{FF2B5EF4-FFF2-40B4-BE49-F238E27FC236}">
                  <a16:creationId xmlns:a16="http://schemas.microsoft.com/office/drawing/2014/main" id="{CDCC4A88-5846-8E04-3AB3-FE7A2DB5011C}"/>
                </a:ext>
              </a:extLst>
            </p:cNvPr>
            <p:cNvCxnSpPr>
              <a:stCxn id="24" idx="1"/>
            </p:cNvCxnSpPr>
            <p:nvPr/>
          </p:nvCxnSpPr>
          <p:spPr>
            <a:xfrm flipH="1" flipV="1">
              <a:off x="743918" y="1892697"/>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6936EAA5-3D92-2361-9FFE-E88E98D066E7}"/>
                </a:ext>
              </a:extLst>
            </p:cNvPr>
            <p:cNvCxnSpPr>
              <a:cxnSpLocks/>
            </p:cNvCxnSpPr>
            <p:nvPr/>
          </p:nvCxnSpPr>
          <p:spPr>
            <a:xfrm flipH="1">
              <a:off x="868964" y="2950339"/>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sp>
        <p:nvSpPr>
          <p:cNvPr id="1045" name="Freeform 1044">
            <a:extLst>
              <a:ext uri="{FF2B5EF4-FFF2-40B4-BE49-F238E27FC236}">
                <a16:creationId xmlns:a16="http://schemas.microsoft.com/office/drawing/2014/main" id="{37A6A359-C527-A250-A5AC-04400A2CEAF1}"/>
              </a:ext>
            </a:extLst>
          </p:cNvPr>
          <p:cNvSpPr/>
          <p:nvPr/>
        </p:nvSpPr>
        <p:spPr>
          <a:xfrm>
            <a:off x="3502617" y="213876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a:extLst>
              <a:ext uri="{FF2B5EF4-FFF2-40B4-BE49-F238E27FC236}">
                <a16:creationId xmlns:a16="http://schemas.microsoft.com/office/drawing/2014/main" id="{BCB17B3E-13E8-1D32-F157-2EEF715B0E50}"/>
              </a:ext>
            </a:extLst>
          </p:cNvPr>
          <p:cNvGrpSpPr/>
          <p:nvPr/>
        </p:nvGrpSpPr>
        <p:grpSpPr>
          <a:xfrm>
            <a:off x="2867096" y="3142896"/>
            <a:ext cx="8039246" cy="2391778"/>
            <a:chOff x="1693882" y="3142896"/>
            <a:chExt cx="8039246" cy="2391778"/>
          </a:xfrm>
        </p:grpSpPr>
        <p:sp>
          <p:nvSpPr>
            <p:cNvPr id="1047" name="TextBox 1046">
              <a:extLst>
                <a:ext uri="{FF2B5EF4-FFF2-40B4-BE49-F238E27FC236}">
                  <a16:creationId xmlns:a16="http://schemas.microsoft.com/office/drawing/2014/main" id="{45C93525-D829-EAB8-47EB-6C311DAC4A71}"/>
                </a:ext>
              </a:extLst>
            </p:cNvPr>
            <p:cNvSpPr txBox="1"/>
            <p:nvPr/>
          </p:nvSpPr>
          <p:spPr>
            <a:xfrm>
              <a:off x="1693882" y="4272790"/>
              <a:ext cx="8039246" cy="1261884"/>
            </a:xfrm>
            <a:prstGeom prst="rect">
              <a:avLst/>
            </a:prstGeom>
            <a:noFill/>
          </p:spPr>
          <p:txBody>
            <a:bodyPr wrap="square" rtlCol="0">
              <a:spAutoFit/>
            </a:bodyPr>
            <a:lstStyle/>
            <a:p>
              <a:r>
                <a:rPr lang="en-US" sz="2800" dirty="0">
                  <a:solidFill>
                    <a:srgbClr val="C00000"/>
                  </a:solidFill>
                </a:rPr>
                <a:t>RLC (radio link control)</a:t>
              </a:r>
            </a:p>
            <a:p>
              <a:pPr marL="342900" indent="-219075">
                <a:buClr>
                  <a:srgbClr val="0000A3"/>
                </a:buClr>
                <a:buFont typeface="Wingdings" pitchFamily="2" charset="2"/>
                <a:buChar char="§"/>
              </a:pPr>
              <a:r>
                <a:rPr lang="pt-BR" sz="2400" dirty="0"/>
                <a:t>segmentação/remontagem de quadro de camada de enlace</a:t>
              </a:r>
              <a:endParaRPr lang="en-US" sz="2400" dirty="0"/>
            </a:p>
            <a:p>
              <a:pPr marL="342900" indent="-219075">
                <a:buClr>
                  <a:srgbClr val="0000A3"/>
                </a:buClr>
                <a:buFont typeface="Wingdings" pitchFamily="2" charset="2"/>
                <a:buChar char="§"/>
              </a:pPr>
              <a:r>
                <a:rPr lang="pt-BR" sz="2400" dirty="0"/>
                <a:t>transferência de dados confiável (ARQ)</a:t>
              </a:r>
              <a:endParaRPr lang="en-US" sz="2400" dirty="0"/>
            </a:p>
          </p:txBody>
        </p:sp>
        <p:cxnSp>
          <p:nvCxnSpPr>
            <p:cNvPr id="1049" name="Straight Connector 1048">
              <a:extLst>
                <a:ext uri="{FF2B5EF4-FFF2-40B4-BE49-F238E27FC236}">
                  <a16:creationId xmlns:a16="http://schemas.microsoft.com/office/drawing/2014/main" id="{81CAC328-07C3-E48A-80C2-2DC6C573CC91}"/>
                </a:ext>
              </a:extLst>
            </p:cNvPr>
            <p:cNvCxnSpPr>
              <a:cxnSpLocks/>
            </p:cNvCxnSpPr>
            <p:nvPr/>
          </p:nvCxnSpPr>
          <p:spPr>
            <a:xfrm flipV="1">
              <a:off x="4400788" y="3142896"/>
              <a:ext cx="0" cy="1181164"/>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998269B8-8E07-7A3A-2EF7-D3B8361060E0}"/>
              </a:ext>
            </a:extLst>
          </p:cNvPr>
          <p:cNvGrpSpPr/>
          <p:nvPr/>
        </p:nvGrpSpPr>
        <p:grpSpPr>
          <a:xfrm>
            <a:off x="11120728" y="2016872"/>
            <a:ext cx="466245" cy="1208729"/>
            <a:chOff x="9226732" y="814399"/>
            <a:chExt cx="466245" cy="1208729"/>
          </a:xfrm>
        </p:grpSpPr>
        <p:grpSp>
          <p:nvGrpSpPr>
            <p:cNvPr id="5" name="Group 817">
              <a:extLst>
                <a:ext uri="{FF2B5EF4-FFF2-40B4-BE49-F238E27FC236}">
                  <a16:creationId xmlns:a16="http://schemas.microsoft.com/office/drawing/2014/main" id="{E1988C79-28F8-2935-6209-16F53E0D778C}"/>
                </a:ext>
              </a:extLst>
            </p:cNvPr>
            <p:cNvGrpSpPr>
              <a:grpSpLocks/>
            </p:cNvGrpSpPr>
            <p:nvPr/>
          </p:nvGrpSpPr>
          <p:grpSpPr bwMode="auto">
            <a:xfrm>
              <a:off x="9226732" y="814399"/>
              <a:ext cx="466245" cy="420795"/>
              <a:chOff x="2920" y="1424"/>
              <a:chExt cx="326" cy="310"/>
            </a:xfrm>
          </p:grpSpPr>
          <p:sp>
            <p:nvSpPr>
              <p:cNvPr id="12" name="Oval 818">
                <a:extLst>
                  <a:ext uri="{FF2B5EF4-FFF2-40B4-BE49-F238E27FC236}">
                    <a16:creationId xmlns:a16="http://schemas.microsoft.com/office/drawing/2014/main" id="{FA76AEDF-A1D5-053F-969C-2D204254BD59}"/>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3" name="Group 819">
                <a:extLst>
                  <a:ext uri="{FF2B5EF4-FFF2-40B4-BE49-F238E27FC236}">
                    <a16:creationId xmlns:a16="http://schemas.microsoft.com/office/drawing/2014/main" id="{53835855-B12C-4CE3-7648-B70F8F433E57}"/>
                  </a:ext>
                </a:extLst>
              </p:cNvPr>
              <p:cNvGrpSpPr>
                <a:grpSpLocks/>
              </p:cNvGrpSpPr>
              <p:nvPr/>
            </p:nvGrpSpPr>
            <p:grpSpPr bwMode="auto">
              <a:xfrm>
                <a:off x="2949" y="1424"/>
                <a:ext cx="265" cy="280"/>
                <a:chOff x="2949" y="1424"/>
                <a:chExt cx="265" cy="280"/>
              </a:xfrm>
            </p:grpSpPr>
            <p:sp>
              <p:nvSpPr>
                <p:cNvPr id="14" name="Oval 820">
                  <a:extLst>
                    <a:ext uri="{FF2B5EF4-FFF2-40B4-BE49-F238E27FC236}">
                      <a16:creationId xmlns:a16="http://schemas.microsoft.com/office/drawing/2014/main" id="{4C2ADCD3-39AE-3BB8-6892-75CA5B843F32}"/>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5" name="Oval 821">
                  <a:extLst>
                    <a:ext uri="{FF2B5EF4-FFF2-40B4-BE49-F238E27FC236}">
                      <a16:creationId xmlns:a16="http://schemas.microsoft.com/office/drawing/2014/main" id="{A65E9B29-626F-FC8B-9733-0ED86A351BDA}"/>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 name="Oval 822">
                  <a:extLst>
                    <a:ext uri="{FF2B5EF4-FFF2-40B4-BE49-F238E27FC236}">
                      <a16:creationId xmlns:a16="http://schemas.microsoft.com/office/drawing/2014/main" id="{7B32D667-A19D-93B6-2D52-D1BA67606C03}"/>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7" name="Oval 823">
                  <a:extLst>
                    <a:ext uri="{FF2B5EF4-FFF2-40B4-BE49-F238E27FC236}">
                      <a16:creationId xmlns:a16="http://schemas.microsoft.com/office/drawing/2014/main" id="{6033D6D9-90FE-3739-F891-35AAC59F25CE}"/>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8" name="Freeform 824">
                  <a:extLst>
                    <a:ext uri="{FF2B5EF4-FFF2-40B4-BE49-F238E27FC236}">
                      <a16:creationId xmlns:a16="http://schemas.microsoft.com/office/drawing/2014/main" id="{56753063-BD75-7881-C821-8C1F1A213B5A}"/>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6" name="Group 5">
              <a:extLst>
                <a:ext uri="{FF2B5EF4-FFF2-40B4-BE49-F238E27FC236}">
                  <a16:creationId xmlns:a16="http://schemas.microsoft.com/office/drawing/2014/main" id="{64AA3F51-E1C3-C7AE-255F-3DEC49230128}"/>
                </a:ext>
              </a:extLst>
            </p:cNvPr>
            <p:cNvGrpSpPr/>
            <p:nvPr/>
          </p:nvGrpSpPr>
          <p:grpSpPr>
            <a:xfrm>
              <a:off x="9240316" y="1030723"/>
              <a:ext cx="437474" cy="992405"/>
              <a:chOff x="3585986" y="1924270"/>
              <a:chExt cx="468358" cy="1695944"/>
            </a:xfrm>
          </p:grpSpPr>
          <p:sp>
            <p:nvSpPr>
              <p:cNvPr id="7" name="Rectangle 6">
                <a:extLst>
                  <a:ext uri="{FF2B5EF4-FFF2-40B4-BE49-F238E27FC236}">
                    <a16:creationId xmlns:a16="http://schemas.microsoft.com/office/drawing/2014/main" id="{0C86A333-B624-F204-DBAB-EFDD87A5E1A5}"/>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A79FB3AA-DB3B-D626-12D7-3DC526A2CE7E}"/>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39F6830E-33E1-8070-B770-F516D236F29C}"/>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8D623C70-ABF3-F7FD-669B-833599291098}"/>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 name="Group 1">
            <a:extLst>
              <a:ext uri="{FF2B5EF4-FFF2-40B4-BE49-F238E27FC236}">
                <a16:creationId xmlns:a16="http://schemas.microsoft.com/office/drawing/2014/main" id="{8B4ECDB0-C28A-0030-5778-365058E4B1EF}"/>
              </a:ext>
            </a:extLst>
          </p:cNvPr>
          <p:cNvGrpSpPr/>
          <p:nvPr/>
        </p:nvGrpSpPr>
        <p:grpSpPr>
          <a:xfrm>
            <a:off x="2108299" y="2650663"/>
            <a:ext cx="924278" cy="670665"/>
            <a:chOff x="3085705" y="5270423"/>
            <a:chExt cx="924278" cy="670665"/>
          </a:xfrm>
        </p:grpSpPr>
        <p:grpSp>
          <p:nvGrpSpPr>
            <p:cNvPr id="42" name="Group 41">
              <a:extLst>
                <a:ext uri="{FF2B5EF4-FFF2-40B4-BE49-F238E27FC236}">
                  <a16:creationId xmlns:a16="http://schemas.microsoft.com/office/drawing/2014/main" id="{FCC2B912-EE27-FC19-1D5C-1B0B7DA9688A}"/>
                </a:ext>
              </a:extLst>
            </p:cNvPr>
            <p:cNvGrpSpPr/>
            <p:nvPr/>
          </p:nvGrpSpPr>
          <p:grpSpPr>
            <a:xfrm>
              <a:off x="3218076" y="5270423"/>
              <a:ext cx="791907" cy="487851"/>
              <a:chOff x="7577467" y="3017234"/>
              <a:chExt cx="1269818" cy="571500"/>
            </a:xfrm>
          </p:grpSpPr>
          <p:grpSp>
            <p:nvGrpSpPr>
              <p:cNvPr id="49" name="Group 219">
                <a:extLst>
                  <a:ext uri="{FF2B5EF4-FFF2-40B4-BE49-F238E27FC236}">
                    <a16:creationId xmlns:a16="http://schemas.microsoft.com/office/drawing/2014/main" id="{A62B7597-28B0-D9A9-F22F-5DE3E94A02B6}"/>
                  </a:ext>
                </a:extLst>
              </p:cNvPr>
              <p:cNvGrpSpPr>
                <a:grpSpLocks/>
              </p:cNvGrpSpPr>
              <p:nvPr/>
            </p:nvGrpSpPr>
            <p:grpSpPr bwMode="auto">
              <a:xfrm>
                <a:off x="7825117" y="3017234"/>
                <a:ext cx="409575" cy="565150"/>
                <a:chOff x="375561" y="297711"/>
                <a:chExt cx="1252683" cy="2142487"/>
              </a:xfrm>
            </p:grpSpPr>
            <p:sp>
              <p:nvSpPr>
                <p:cNvPr id="55" name="Freeform 54">
                  <a:extLst>
                    <a:ext uri="{FF2B5EF4-FFF2-40B4-BE49-F238E27FC236}">
                      <a16:creationId xmlns:a16="http://schemas.microsoft.com/office/drawing/2014/main" id="{27114F26-DECA-3E18-A8BA-84B17E993CCE}"/>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Freeform 55">
                  <a:extLst>
                    <a:ext uri="{FF2B5EF4-FFF2-40B4-BE49-F238E27FC236}">
                      <a16:creationId xmlns:a16="http://schemas.microsoft.com/office/drawing/2014/main" id="{74817048-9670-FC60-E09A-DB581BD400F9}"/>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ABDECF87-F8AC-2B9A-6D0C-10C5806D56D1}"/>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50" name="Group 201">
                <a:extLst>
                  <a:ext uri="{FF2B5EF4-FFF2-40B4-BE49-F238E27FC236}">
                    <a16:creationId xmlns:a16="http://schemas.microsoft.com/office/drawing/2014/main" id="{C62825E5-E111-12F7-E4C0-A145A1148D08}"/>
                  </a:ext>
                </a:extLst>
              </p:cNvPr>
              <p:cNvGrpSpPr>
                <a:grpSpLocks/>
              </p:cNvGrpSpPr>
              <p:nvPr/>
            </p:nvGrpSpPr>
            <p:grpSpPr bwMode="auto">
              <a:xfrm>
                <a:off x="7577467" y="3023584"/>
                <a:ext cx="409575" cy="565150"/>
                <a:chOff x="375561" y="297711"/>
                <a:chExt cx="1252683" cy="2138362"/>
              </a:xfrm>
            </p:grpSpPr>
            <p:sp>
              <p:nvSpPr>
                <p:cNvPr id="52" name="Freeform 51">
                  <a:extLst>
                    <a:ext uri="{FF2B5EF4-FFF2-40B4-BE49-F238E27FC236}">
                      <a16:creationId xmlns:a16="http://schemas.microsoft.com/office/drawing/2014/main" id="{5C8711E5-D0BA-EB45-5D31-58EF99BEC66A}"/>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 name="Freeform 52">
                  <a:extLst>
                    <a:ext uri="{FF2B5EF4-FFF2-40B4-BE49-F238E27FC236}">
                      <a16:creationId xmlns:a16="http://schemas.microsoft.com/office/drawing/2014/main" id="{9933ABA5-29E1-BC5A-5334-D5C4A78EE41E}"/>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Rectangle 53">
                  <a:extLst>
                    <a:ext uri="{FF2B5EF4-FFF2-40B4-BE49-F238E27FC236}">
                      <a16:creationId xmlns:a16="http://schemas.microsoft.com/office/drawing/2014/main" id="{3FD70126-4D40-2D9D-5F5C-68E3491D4AF5}"/>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51" name="Right Arrow 50">
                <a:extLst>
                  <a:ext uri="{FF2B5EF4-FFF2-40B4-BE49-F238E27FC236}">
                    <a16:creationId xmlns:a16="http://schemas.microsoft.com/office/drawing/2014/main" id="{097202A7-1DCA-6362-A443-4B40C93D9C14}"/>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4" name="TextBox 43">
              <a:extLst>
                <a:ext uri="{FF2B5EF4-FFF2-40B4-BE49-F238E27FC236}">
                  <a16:creationId xmlns:a16="http://schemas.microsoft.com/office/drawing/2014/main" id="{A7F3D98B-FC05-AA7E-68CC-7052954876DE}"/>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sp>
        <p:nvSpPr>
          <p:cNvPr id="62" name="Slide Number Placeholder 61">
            <a:extLst>
              <a:ext uri="{FF2B5EF4-FFF2-40B4-BE49-F238E27FC236}">
                <a16:creationId xmlns:a16="http://schemas.microsoft.com/office/drawing/2014/main" id="{F3E022B4-CEDE-9F5C-79D3-EEDA7E948048}"/>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90</a:t>
            </a:fld>
            <a:endParaRPr lang="en-US" dirty="0"/>
          </a:p>
        </p:txBody>
      </p:sp>
      <p:sp>
        <p:nvSpPr>
          <p:cNvPr id="60" name="TextBox 58">
            <a:extLst>
              <a:ext uri="{FF2B5EF4-FFF2-40B4-BE49-F238E27FC236}">
                <a16:creationId xmlns:a16="http://schemas.microsoft.com/office/drawing/2014/main" id="{4561E78E-BD6A-446E-7F17-CEF67FFF0B53}"/>
              </a:ext>
            </a:extLst>
          </p:cNvPr>
          <p:cNvSpPr txBox="1"/>
          <p:nvPr/>
        </p:nvSpPr>
        <p:spPr>
          <a:xfrm>
            <a:off x="10231026" y="906374"/>
            <a:ext cx="1527854" cy="400110"/>
          </a:xfrm>
          <a:prstGeom prst="rect">
            <a:avLst/>
          </a:prstGeom>
          <a:noFill/>
        </p:spPr>
        <p:txBody>
          <a:bodyPr wrap="none" rtlCol="0">
            <a:spAutoFit/>
          </a:bodyPr>
          <a:lstStyle/>
          <a:p>
            <a:r>
              <a:rPr lang="en-US" sz="2000" dirty="0" err="1">
                <a:solidFill>
                  <a:srgbClr val="C00000"/>
                </a:solidFill>
              </a:rPr>
              <a:t>estação</a:t>
            </a:r>
            <a:r>
              <a:rPr lang="en-US" sz="2000" dirty="0">
                <a:solidFill>
                  <a:srgbClr val="C00000"/>
                </a:solidFill>
              </a:rPr>
              <a:t> base</a:t>
            </a:r>
          </a:p>
        </p:txBody>
      </p:sp>
    </p:spTree>
    <p:extLst>
      <p:ext uri="{BB962C8B-B14F-4D97-AF65-F5344CB8AC3E}">
        <p14:creationId xmlns:p14="http://schemas.microsoft.com/office/powerpoint/2010/main" val="29665872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1030">
            <a:extLst>
              <a:ext uri="{FF2B5EF4-FFF2-40B4-BE49-F238E27FC236}">
                <a16:creationId xmlns:a16="http://schemas.microsoft.com/office/drawing/2014/main" id="{6E13FDEE-4A3E-FB0E-62F9-55FA5B599208}"/>
              </a:ext>
            </a:extLst>
          </p:cNvPr>
          <p:cNvSpPr/>
          <p:nvPr/>
        </p:nvSpPr>
        <p:spPr>
          <a:xfrm>
            <a:off x="487274" y="245840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9" name="Rectangle 1028">
            <a:extLst>
              <a:ext uri="{FF2B5EF4-FFF2-40B4-BE49-F238E27FC236}">
                <a16:creationId xmlns:a16="http://schemas.microsoft.com/office/drawing/2014/main" id="{2D94A6F7-6A69-ABC9-C14A-11DF7F0674AB}"/>
              </a:ext>
            </a:extLst>
          </p:cNvPr>
          <p:cNvSpPr/>
          <p:nvPr/>
        </p:nvSpPr>
        <p:spPr>
          <a:xfrm>
            <a:off x="466261" y="140739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Pipeline de processamento de pacotes da RAN</a:t>
            </a:r>
            <a:endParaRPr lang="en-US" dirty="0"/>
          </a:p>
        </p:txBody>
      </p:sp>
      <p:grpSp>
        <p:nvGrpSpPr>
          <p:cNvPr id="19" name="Group 18">
            <a:extLst>
              <a:ext uri="{FF2B5EF4-FFF2-40B4-BE49-F238E27FC236}">
                <a16:creationId xmlns:a16="http://schemas.microsoft.com/office/drawing/2014/main" id="{92E39BC0-94FE-6854-7CCA-405EDC43B4EE}"/>
              </a:ext>
            </a:extLst>
          </p:cNvPr>
          <p:cNvGrpSpPr/>
          <p:nvPr/>
        </p:nvGrpSpPr>
        <p:grpSpPr>
          <a:xfrm>
            <a:off x="2303859" y="1477803"/>
            <a:ext cx="1181100" cy="838200"/>
            <a:chOff x="5753100" y="4610100"/>
            <a:chExt cx="1181100" cy="838200"/>
          </a:xfrm>
        </p:grpSpPr>
        <p:sp>
          <p:nvSpPr>
            <p:cNvPr id="24" name="Rectangle 23">
              <a:extLst>
                <a:ext uri="{FF2B5EF4-FFF2-40B4-BE49-F238E27FC236}">
                  <a16:creationId xmlns:a16="http://schemas.microsoft.com/office/drawing/2014/main" id="{69583DD0-BF14-F248-828E-4C610E399808}"/>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C353A9B1-55B4-A9F5-CE50-F7B80422F0D9}"/>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20" name="Group 19">
            <a:extLst>
              <a:ext uri="{FF2B5EF4-FFF2-40B4-BE49-F238E27FC236}">
                <a16:creationId xmlns:a16="http://schemas.microsoft.com/office/drawing/2014/main" id="{4A59F5FA-3D6B-46A4-2BAD-CC6F97C58AD0}"/>
              </a:ext>
            </a:extLst>
          </p:cNvPr>
          <p:cNvGrpSpPr/>
          <p:nvPr/>
        </p:nvGrpSpPr>
        <p:grpSpPr>
          <a:xfrm>
            <a:off x="3983119" y="2482430"/>
            <a:ext cx="835339" cy="828362"/>
            <a:chOff x="6003610" y="4619938"/>
            <a:chExt cx="835339" cy="828362"/>
          </a:xfrm>
        </p:grpSpPr>
        <p:sp>
          <p:nvSpPr>
            <p:cNvPr id="22" name="Rectangle 21">
              <a:extLst>
                <a:ext uri="{FF2B5EF4-FFF2-40B4-BE49-F238E27FC236}">
                  <a16:creationId xmlns:a16="http://schemas.microsoft.com/office/drawing/2014/main" id="{1990EECC-A908-DABA-02F1-F3AF950D4336}"/>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a:extLst>
                <a:ext uri="{FF2B5EF4-FFF2-40B4-BE49-F238E27FC236}">
                  <a16:creationId xmlns:a16="http://schemas.microsoft.com/office/drawing/2014/main" id="{9339C7FE-8C66-452D-75BF-20D8106F99A5}"/>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sp>
        <p:nvSpPr>
          <p:cNvPr id="21" name="Rectangle 20">
            <a:extLst>
              <a:ext uri="{FF2B5EF4-FFF2-40B4-BE49-F238E27FC236}">
                <a16:creationId xmlns:a16="http://schemas.microsoft.com/office/drawing/2014/main" id="{DB7A95E1-6BB5-47C8-4D35-DDEF0A4691BE}"/>
              </a:ext>
            </a:extLst>
          </p:cNvPr>
          <p:cNvSpPr/>
          <p:nvPr/>
        </p:nvSpPr>
        <p:spPr>
          <a:xfrm>
            <a:off x="2075639" y="1345408"/>
            <a:ext cx="955031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25">
            <a:extLst>
              <a:ext uri="{FF2B5EF4-FFF2-40B4-BE49-F238E27FC236}">
                <a16:creationId xmlns:a16="http://schemas.microsoft.com/office/drawing/2014/main" id="{A49685AF-4F9A-9667-50AB-885305953195}"/>
              </a:ext>
            </a:extLst>
          </p:cNvPr>
          <p:cNvGrpSpPr/>
          <p:nvPr/>
        </p:nvGrpSpPr>
        <p:grpSpPr>
          <a:xfrm>
            <a:off x="5230411" y="2482430"/>
            <a:ext cx="835339" cy="828362"/>
            <a:chOff x="5913545" y="4616763"/>
            <a:chExt cx="835339" cy="828362"/>
          </a:xfrm>
        </p:grpSpPr>
        <p:sp>
          <p:nvSpPr>
            <p:cNvPr id="27" name="Rectangle 26">
              <a:extLst>
                <a:ext uri="{FF2B5EF4-FFF2-40B4-BE49-F238E27FC236}">
                  <a16:creationId xmlns:a16="http://schemas.microsoft.com/office/drawing/2014/main" id="{0AB27327-8663-C218-47BB-9DC636455BC0}"/>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92E8BF20-0453-9EE7-7131-182E3E802F4C}"/>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29" name="Group 28">
            <a:extLst>
              <a:ext uri="{FF2B5EF4-FFF2-40B4-BE49-F238E27FC236}">
                <a16:creationId xmlns:a16="http://schemas.microsoft.com/office/drawing/2014/main" id="{24D7D45C-1018-3AF4-FB94-EAE2C90C9967}"/>
              </a:ext>
            </a:extLst>
          </p:cNvPr>
          <p:cNvGrpSpPr/>
          <p:nvPr/>
        </p:nvGrpSpPr>
        <p:grpSpPr>
          <a:xfrm>
            <a:off x="6476036" y="2482430"/>
            <a:ext cx="808114" cy="828362"/>
            <a:chOff x="5911357" y="4601298"/>
            <a:chExt cx="808114" cy="828362"/>
          </a:xfrm>
        </p:grpSpPr>
        <p:sp>
          <p:nvSpPr>
            <p:cNvPr id="30" name="Rectangle 29">
              <a:extLst>
                <a:ext uri="{FF2B5EF4-FFF2-40B4-BE49-F238E27FC236}">
                  <a16:creationId xmlns:a16="http://schemas.microsoft.com/office/drawing/2014/main" id="{2E360587-E256-077F-1025-4A9A3B0A5B92}"/>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a:extLst>
                <a:ext uri="{FF2B5EF4-FFF2-40B4-BE49-F238E27FC236}">
                  <a16:creationId xmlns:a16="http://schemas.microsoft.com/office/drawing/2014/main" id="{D52D4A2E-97E9-6EF5-BD0C-85FAD22703FF}"/>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32" name="Group 31">
            <a:extLst>
              <a:ext uri="{FF2B5EF4-FFF2-40B4-BE49-F238E27FC236}">
                <a16:creationId xmlns:a16="http://schemas.microsoft.com/office/drawing/2014/main" id="{53102E1D-0B4E-E606-98DD-DEA8B6FB507D}"/>
              </a:ext>
            </a:extLst>
          </p:cNvPr>
          <p:cNvGrpSpPr/>
          <p:nvPr/>
        </p:nvGrpSpPr>
        <p:grpSpPr>
          <a:xfrm>
            <a:off x="8838924" y="2484645"/>
            <a:ext cx="925638" cy="828362"/>
            <a:chOff x="5972073" y="4603513"/>
            <a:chExt cx="925638" cy="828362"/>
          </a:xfrm>
        </p:grpSpPr>
        <p:sp>
          <p:nvSpPr>
            <p:cNvPr id="33" name="Rectangle 32">
              <a:extLst>
                <a:ext uri="{FF2B5EF4-FFF2-40B4-BE49-F238E27FC236}">
                  <a16:creationId xmlns:a16="http://schemas.microsoft.com/office/drawing/2014/main" id="{E658C9F3-283D-FF6D-27D3-6CAFEE525BE9}"/>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5E8C8C57-B1C7-D293-A301-9CB49892A30F}"/>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35" name="Group 34">
            <a:extLst>
              <a:ext uri="{FF2B5EF4-FFF2-40B4-BE49-F238E27FC236}">
                <a16:creationId xmlns:a16="http://schemas.microsoft.com/office/drawing/2014/main" id="{EB0ABD9A-97E7-85FB-4ADA-8B9F6CFB15FD}"/>
              </a:ext>
            </a:extLst>
          </p:cNvPr>
          <p:cNvGrpSpPr/>
          <p:nvPr/>
        </p:nvGrpSpPr>
        <p:grpSpPr>
          <a:xfrm>
            <a:off x="10062589" y="2501070"/>
            <a:ext cx="958211" cy="828362"/>
            <a:chOff x="5946788" y="4619938"/>
            <a:chExt cx="958211" cy="828362"/>
          </a:xfrm>
        </p:grpSpPr>
        <p:sp>
          <p:nvSpPr>
            <p:cNvPr id="36" name="Rectangle 35">
              <a:extLst>
                <a:ext uri="{FF2B5EF4-FFF2-40B4-BE49-F238E27FC236}">
                  <a16:creationId xmlns:a16="http://schemas.microsoft.com/office/drawing/2014/main" id="{C8B7CB62-AF4C-33F5-7170-E30C3D6C024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a:extLst>
                <a:ext uri="{FF2B5EF4-FFF2-40B4-BE49-F238E27FC236}">
                  <a16:creationId xmlns:a16="http://schemas.microsoft.com/office/drawing/2014/main" id="{3348A338-994A-D2B5-426B-C76446A2DFCA}"/>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9" name="Group 38">
            <a:extLst>
              <a:ext uri="{FF2B5EF4-FFF2-40B4-BE49-F238E27FC236}">
                <a16:creationId xmlns:a16="http://schemas.microsoft.com/office/drawing/2014/main" id="{C9F87D5B-7D91-9AF0-9C31-8FE40559484D}"/>
              </a:ext>
            </a:extLst>
          </p:cNvPr>
          <p:cNvGrpSpPr/>
          <p:nvPr/>
        </p:nvGrpSpPr>
        <p:grpSpPr>
          <a:xfrm>
            <a:off x="7683883" y="2470895"/>
            <a:ext cx="808114" cy="828362"/>
            <a:chOff x="5925572" y="4619938"/>
            <a:chExt cx="808114" cy="828362"/>
          </a:xfrm>
        </p:grpSpPr>
        <p:sp>
          <p:nvSpPr>
            <p:cNvPr id="40" name="Rectangle 39">
              <a:extLst>
                <a:ext uri="{FF2B5EF4-FFF2-40B4-BE49-F238E27FC236}">
                  <a16:creationId xmlns:a16="http://schemas.microsoft.com/office/drawing/2014/main" id="{F2150055-54E0-6E1B-0E2F-72DB99A50F35}"/>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a:extLst>
                <a:ext uri="{FF2B5EF4-FFF2-40B4-BE49-F238E27FC236}">
                  <a16:creationId xmlns:a16="http://schemas.microsoft.com/office/drawing/2014/main" id="{212653FB-A8FF-0CBC-6FFF-2DF8DDC4FC00}"/>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43" name="Straight Arrow Connector 42">
            <a:extLst>
              <a:ext uri="{FF2B5EF4-FFF2-40B4-BE49-F238E27FC236}">
                <a16:creationId xmlns:a16="http://schemas.microsoft.com/office/drawing/2014/main" id="{8D37380A-101F-7580-25D0-B56324114655}"/>
              </a:ext>
            </a:extLst>
          </p:cNvPr>
          <p:cNvCxnSpPr>
            <a:cxnSpLocks/>
          </p:cNvCxnSpPr>
          <p:nvPr/>
        </p:nvCxnSpPr>
        <p:spPr>
          <a:xfrm>
            <a:off x="4818459"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FF1FE647-39D3-4EBF-C7B0-82E59A1FA7B7}"/>
              </a:ext>
            </a:extLst>
          </p:cNvPr>
          <p:cNvCxnSpPr>
            <a:cxnSpLocks/>
          </p:cNvCxnSpPr>
          <p:nvPr/>
        </p:nvCxnSpPr>
        <p:spPr>
          <a:xfrm>
            <a:off x="6065750"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86D12645-436A-D23B-5BE5-AC67398381A5}"/>
              </a:ext>
            </a:extLst>
          </p:cNvPr>
          <p:cNvCxnSpPr>
            <a:cxnSpLocks/>
          </p:cNvCxnSpPr>
          <p:nvPr/>
        </p:nvCxnSpPr>
        <p:spPr>
          <a:xfrm>
            <a:off x="7284150" y="292794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623E5CD-EF4D-211F-2F4A-39E8DFE4098F}"/>
              </a:ext>
            </a:extLst>
          </p:cNvPr>
          <p:cNvCxnSpPr>
            <a:cxnSpLocks/>
          </p:cNvCxnSpPr>
          <p:nvPr/>
        </p:nvCxnSpPr>
        <p:spPr>
          <a:xfrm>
            <a:off x="8491997" y="291970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1DC1CBFB-68B1-5316-3B66-110807F42211}"/>
              </a:ext>
            </a:extLst>
          </p:cNvPr>
          <p:cNvCxnSpPr>
            <a:cxnSpLocks/>
          </p:cNvCxnSpPr>
          <p:nvPr/>
        </p:nvCxnSpPr>
        <p:spPr>
          <a:xfrm>
            <a:off x="9705801" y="292484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0572331-8B3A-65F0-AAE8-2ACE91DA406E}"/>
              </a:ext>
            </a:extLst>
          </p:cNvPr>
          <p:cNvCxnSpPr>
            <a:cxnSpLocks/>
          </p:cNvCxnSpPr>
          <p:nvPr/>
        </p:nvCxnSpPr>
        <p:spPr>
          <a:xfrm>
            <a:off x="10954750" y="29152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4A3B213C-343B-1142-3D47-6871AC9475D0}"/>
              </a:ext>
            </a:extLst>
          </p:cNvPr>
          <p:cNvSpPr txBox="1"/>
          <p:nvPr/>
        </p:nvSpPr>
        <p:spPr>
          <a:xfrm>
            <a:off x="10231026" y="906374"/>
            <a:ext cx="1527854" cy="400110"/>
          </a:xfrm>
          <a:prstGeom prst="rect">
            <a:avLst/>
          </a:prstGeom>
          <a:noFill/>
        </p:spPr>
        <p:txBody>
          <a:bodyPr wrap="none" rtlCol="0">
            <a:spAutoFit/>
          </a:bodyPr>
          <a:lstStyle/>
          <a:p>
            <a:r>
              <a:rPr lang="en-US" sz="2000" dirty="0" err="1">
                <a:solidFill>
                  <a:srgbClr val="C00000"/>
                </a:solidFill>
              </a:rPr>
              <a:t>estação</a:t>
            </a:r>
            <a:r>
              <a:rPr lang="en-US" sz="2000" dirty="0">
                <a:solidFill>
                  <a:srgbClr val="C00000"/>
                </a:solidFill>
              </a:rPr>
              <a:t> base</a:t>
            </a:r>
          </a:p>
        </p:txBody>
      </p:sp>
      <p:cxnSp>
        <p:nvCxnSpPr>
          <p:cNvPr id="61" name="Straight Connector 60">
            <a:extLst>
              <a:ext uri="{FF2B5EF4-FFF2-40B4-BE49-F238E27FC236}">
                <a16:creationId xmlns:a16="http://schemas.microsoft.com/office/drawing/2014/main" id="{461D21BE-659A-E04B-257D-57F696B37197}"/>
              </a:ext>
            </a:extLst>
          </p:cNvPr>
          <p:cNvCxnSpPr>
            <a:stCxn id="24" idx="3"/>
          </p:cNvCxnSpPr>
          <p:nvPr/>
        </p:nvCxnSpPr>
        <p:spPr>
          <a:xfrm>
            <a:off x="3484959" y="189690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A1E38A0A-B451-B0D7-1919-D8DC84268A7E}"/>
              </a:ext>
            </a:extLst>
          </p:cNvPr>
          <p:cNvCxnSpPr>
            <a:endCxn id="22" idx="0"/>
          </p:cNvCxnSpPr>
          <p:nvPr/>
        </p:nvCxnSpPr>
        <p:spPr>
          <a:xfrm>
            <a:off x="4400788"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4" name="Straight Arrow Connector 1023">
            <a:extLst>
              <a:ext uri="{FF2B5EF4-FFF2-40B4-BE49-F238E27FC236}">
                <a16:creationId xmlns:a16="http://schemas.microsoft.com/office/drawing/2014/main" id="{52D509F2-49A5-913B-6316-94B3AF07BED0}"/>
              </a:ext>
            </a:extLst>
          </p:cNvPr>
          <p:cNvCxnSpPr/>
          <p:nvPr/>
        </p:nvCxnSpPr>
        <p:spPr>
          <a:xfrm>
            <a:off x="564806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5" name="Straight Arrow Connector 1024">
            <a:extLst>
              <a:ext uri="{FF2B5EF4-FFF2-40B4-BE49-F238E27FC236}">
                <a16:creationId xmlns:a16="http://schemas.microsoft.com/office/drawing/2014/main" id="{75C21F58-A760-8B48-05EA-026D7FDDB037}"/>
              </a:ext>
            </a:extLst>
          </p:cNvPr>
          <p:cNvCxnSpPr/>
          <p:nvPr/>
        </p:nvCxnSpPr>
        <p:spPr>
          <a:xfrm>
            <a:off x="687481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7" name="Straight Arrow Connector 1026">
            <a:extLst>
              <a:ext uri="{FF2B5EF4-FFF2-40B4-BE49-F238E27FC236}">
                <a16:creationId xmlns:a16="http://schemas.microsoft.com/office/drawing/2014/main" id="{958D5541-31BB-F738-2081-95D9D6C0329B}"/>
              </a:ext>
            </a:extLst>
          </p:cNvPr>
          <p:cNvCxnSpPr/>
          <p:nvPr/>
        </p:nvCxnSpPr>
        <p:spPr>
          <a:xfrm>
            <a:off x="8083423" y="189868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32" name="TextBox 1031">
            <a:extLst>
              <a:ext uri="{FF2B5EF4-FFF2-40B4-BE49-F238E27FC236}">
                <a16:creationId xmlns:a16="http://schemas.microsoft.com/office/drawing/2014/main" id="{6A62C694-C6A4-ECEA-A2E6-E409DA115C4F}"/>
              </a:ext>
            </a:extLst>
          </p:cNvPr>
          <p:cNvSpPr txBox="1"/>
          <p:nvPr/>
        </p:nvSpPr>
        <p:spPr>
          <a:xfrm>
            <a:off x="1068912" y="1578741"/>
            <a:ext cx="1003801"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33" name="TextBox 1032">
            <a:extLst>
              <a:ext uri="{FF2B5EF4-FFF2-40B4-BE49-F238E27FC236}">
                <a16:creationId xmlns:a16="http://schemas.microsoft.com/office/drawing/2014/main" id="{549B63CA-F872-EAE1-D0E7-4FF006246CA3}"/>
              </a:ext>
            </a:extLst>
          </p:cNvPr>
          <p:cNvSpPr txBox="1"/>
          <p:nvPr/>
        </p:nvSpPr>
        <p:spPr>
          <a:xfrm>
            <a:off x="1019928" y="2614437"/>
            <a:ext cx="1003801" cy="646331"/>
          </a:xfrm>
          <a:prstGeom prst="rect">
            <a:avLst/>
          </a:prstGeom>
          <a:noFill/>
        </p:spPr>
        <p:txBody>
          <a:bodyPr wrap="none" rtlCol="0">
            <a:spAutoFit/>
          </a:bodyPr>
          <a:lstStyle/>
          <a:p>
            <a:pPr algn="ctr"/>
            <a:r>
              <a:rPr lang="en-US" dirty="0">
                <a:solidFill>
                  <a:schemeClr val="accent6">
                    <a:lumMod val="75000"/>
                  </a:schemeClr>
                </a:solidFill>
              </a:rPr>
              <a:t>plano de</a:t>
            </a:r>
            <a:br>
              <a:rPr lang="en-US" dirty="0">
                <a:solidFill>
                  <a:schemeClr val="accent6">
                    <a:lumMod val="75000"/>
                  </a:schemeClr>
                </a:solidFill>
              </a:rPr>
            </a:br>
            <a:r>
              <a:rPr lang="en-US" dirty="0" err="1">
                <a:solidFill>
                  <a:schemeClr val="accent6">
                    <a:lumMod val="75000"/>
                  </a:schemeClr>
                </a:solidFill>
              </a:rPr>
              <a:t>usuário</a:t>
            </a:r>
            <a:endParaRPr lang="en-US" dirty="0">
              <a:solidFill>
                <a:schemeClr val="accent6">
                  <a:lumMod val="75000"/>
                </a:schemeClr>
              </a:solidFill>
            </a:endParaRPr>
          </a:p>
        </p:txBody>
      </p:sp>
      <p:grpSp>
        <p:nvGrpSpPr>
          <p:cNvPr id="1046" name="Group 1045">
            <a:extLst>
              <a:ext uri="{FF2B5EF4-FFF2-40B4-BE49-F238E27FC236}">
                <a16:creationId xmlns:a16="http://schemas.microsoft.com/office/drawing/2014/main" id="{30485779-CA71-5055-9D03-2FDBAFDF9D3C}"/>
              </a:ext>
            </a:extLst>
          </p:cNvPr>
          <p:cNvGrpSpPr/>
          <p:nvPr/>
        </p:nvGrpSpPr>
        <p:grpSpPr>
          <a:xfrm>
            <a:off x="44887" y="1332854"/>
            <a:ext cx="3938232" cy="2185261"/>
            <a:chOff x="44887" y="1332854"/>
            <a:chExt cx="3938232" cy="2185261"/>
          </a:xfrm>
        </p:grpSpPr>
        <p:sp>
          <p:nvSpPr>
            <p:cNvPr id="1034" name="Freeform 1033">
              <a:extLst>
                <a:ext uri="{FF2B5EF4-FFF2-40B4-BE49-F238E27FC236}">
                  <a16:creationId xmlns:a16="http://schemas.microsoft.com/office/drawing/2014/main" id="{7591259F-AFD0-F378-FF47-CF151A976604}"/>
                </a:ext>
              </a:extLst>
            </p:cNvPr>
            <p:cNvSpPr/>
            <p:nvPr/>
          </p:nvSpPr>
          <p:spPr>
            <a:xfrm>
              <a:off x="371959" y="1332854"/>
              <a:ext cx="743919" cy="2185261"/>
            </a:xfrm>
            <a:custGeom>
              <a:avLst/>
              <a:gdLst>
                <a:gd name="connsiteX0" fmla="*/ 0 w 743919"/>
                <a:gd name="connsiteY0" fmla="*/ 0 h 2185261"/>
                <a:gd name="connsiteX1" fmla="*/ 743919 w 743919"/>
                <a:gd name="connsiteY1" fmla="*/ 0 h 2185261"/>
                <a:gd name="connsiteX2" fmla="*/ 743919 w 743919"/>
                <a:gd name="connsiteY2" fmla="*/ 2185261 h 2185261"/>
                <a:gd name="connsiteX3" fmla="*/ 61994 w 743919"/>
                <a:gd name="connsiteY3" fmla="*/ 2185261 h 2185261"/>
              </a:gdLst>
              <a:ahLst/>
              <a:cxnLst>
                <a:cxn ang="0">
                  <a:pos x="connsiteX0" y="connsiteY0"/>
                </a:cxn>
                <a:cxn ang="0">
                  <a:pos x="connsiteX1" y="connsiteY1"/>
                </a:cxn>
                <a:cxn ang="0">
                  <a:pos x="connsiteX2" y="connsiteY2"/>
                </a:cxn>
                <a:cxn ang="0">
                  <a:pos x="connsiteX3" y="connsiteY3"/>
                </a:cxn>
              </a:cxnLst>
              <a:rect l="l" t="t" r="r" b="b"/>
              <a:pathLst>
                <a:path w="743919" h="2185261">
                  <a:moveTo>
                    <a:pt x="0" y="0"/>
                  </a:moveTo>
                  <a:lnTo>
                    <a:pt x="743919" y="0"/>
                  </a:lnTo>
                  <a:lnTo>
                    <a:pt x="743919" y="2185261"/>
                  </a:lnTo>
                  <a:lnTo>
                    <a:pt x="61994" y="2185261"/>
                  </a:lnTo>
                </a:path>
              </a:pathLst>
            </a:cu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5" name="TextBox 1034">
              <a:extLst>
                <a:ext uri="{FF2B5EF4-FFF2-40B4-BE49-F238E27FC236}">
                  <a16:creationId xmlns:a16="http://schemas.microsoft.com/office/drawing/2014/main" id="{27FF2C7D-D8C1-947E-F663-1396B7F1B1C1}"/>
                </a:ext>
              </a:extLst>
            </p:cNvPr>
            <p:cNvSpPr txBox="1"/>
            <p:nvPr/>
          </p:nvSpPr>
          <p:spPr>
            <a:xfrm>
              <a:off x="44887" y="2129374"/>
              <a:ext cx="963725" cy="646331"/>
            </a:xfrm>
            <a:prstGeom prst="rect">
              <a:avLst/>
            </a:prstGeom>
            <a:noFill/>
          </p:spPr>
          <p:txBody>
            <a:bodyPr wrap="none" rtlCol="0">
              <a:spAutoFit/>
            </a:bodyPr>
            <a:lstStyle/>
            <a:p>
              <a:pPr algn="r">
                <a:lnSpc>
                  <a:spcPct val="90000"/>
                </a:lnSpc>
              </a:pPr>
              <a:r>
                <a:rPr lang="en-US" sz="2000" dirty="0" err="1">
                  <a:solidFill>
                    <a:srgbClr val="C00000"/>
                  </a:solidFill>
                </a:rPr>
                <a:t>núcleo</a:t>
              </a:r>
              <a:r>
                <a:rPr lang="en-US" sz="2000" dirty="0">
                  <a:solidFill>
                    <a:srgbClr val="C00000"/>
                  </a:solidFill>
                </a:rPr>
                <a:t> </a:t>
              </a:r>
              <a:br>
                <a:rPr lang="en-US" sz="2000" dirty="0">
                  <a:solidFill>
                    <a:srgbClr val="C00000"/>
                  </a:solidFill>
                </a:rPr>
              </a:br>
              <a:r>
                <a:rPr lang="en-US" sz="2000" dirty="0" err="1">
                  <a:solidFill>
                    <a:srgbClr val="C00000"/>
                  </a:solidFill>
                </a:rPr>
                <a:t>móvel</a:t>
              </a:r>
              <a:endParaRPr lang="en-US" sz="2000" dirty="0">
                <a:solidFill>
                  <a:srgbClr val="C00000"/>
                </a:solidFill>
              </a:endParaRPr>
            </a:p>
          </p:txBody>
        </p:sp>
        <p:cxnSp>
          <p:nvCxnSpPr>
            <p:cNvPr id="1037" name="Straight Connector 1036">
              <a:extLst>
                <a:ext uri="{FF2B5EF4-FFF2-40B4-BE49-F238E27FC236}">
                  <a16:creationId xmlns:a16="http://schemas.microsoft.com/office/drawing/2014/main" id="{CDCC4A88-5846-8E04-3AB3-FE7A2DB5011C}"/>
                </a:ext>
              </a:extLst>
            </p:cNvPr>
            <p:cNvCxnSpPr>
              <a:stCxn id="24" idx="1"/>
            </p:cNvCxnSpPr>
            <p:nvPr/>
          </p:nvCxnSpPr>
          <p:spPr>
            <a:xfrm flipH="1" flipV="1">
              <a:off x="743918" y="1892697"/>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6936EAA5-3D92-2361-9FFE-E88E98D066E7}"/>
                </a:ext>
              </a:extLst>
            </p:cNvPr>
            <p:cNvCxnSpPr>
              <a:cxnSpLocks/>
            </p:cNvCxnSpPr>
            <p:nvPr/>
          </p:nvCxnSpPr>
          <p:spPr>
            <a:xfrm flipH="1">
              <a:off x="868964" y="2950339"/>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sp>
        <p:nvSpPr>
          <p:cNvPr id="1045" name="Freeform 1044">
            <a:extLst>
              <a:ext uri="{FF2B5EF4-FFF2-40B4-BE49-F238E27FC236}">
                <a16:creationId xmlns:a16="http://schemas.microsoft.com/office/drawing/2014/main" id="{37A6A359-C527-A250-A5AC-04400A2CEAF1}"/>
              </a:ext>
            </a:extLst>
          </p:cNvPr>
          <p:cNvSpPr/>
          <p:nvPr/>
        </p:nvSpPr>
        <p:spPr>
          <a:xfrm>
            <a:off x="3502617" y="213876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a:extLst>
              <a:ext uri="{FF2B5EF4-FFF2-40B4-BE49-F238E27FC236}">
                <a16:creationId xmlns:a16="http://schemas.microsoft.com/office/drawing/2014/main" id="{BCB17B3E-13E8-1D32-F157-2EEF715B0E50}"/>
              </a:ext>
            </a:extLst>
          </p:cNvPr>
          <p:cNvGrpSpPr/>
          <p:nvPr/>
        </p:nvGrpSpPr>
        <p:grpSpPr>
          <a:xfrm>
            <a:off x="4878064" y="3142896"/>
            <a:ext cx="7199441" cy="2898616"/>
            <a:chOff x="2419192" y="3142896"/>
            <a:chExt cx="7199441" cy="2898616"/>
          </a:xfrm>
        </p:grpSpPr>
        <p:sp>
          <p:nvSpPr>
            <p:cNvPr id="1047" name="TextBox 1046">
              <a:extLst>
                <a:ext uri="{FF2B5EF4-FFF2-40B4-BE49-F238E27FC236}">
                  <a16:creationId xmlns:a16="http://schemas.microsoft.com/office/drawing/2014/main" id="{45C93525-D829-EAB8-47EB-6C311DAC4A71}"/>
                </a:ext>
              </a:extLst>
            </p:cNvPr>
            <p:cNvSpPr txBox="1"/>
            <p:nvPr/>
          </p:nvSpPr>
          <p:spPr>
            <a:xfrm>
              <a:off x="2419192" y="4410296"/>
              <a:ext cx="7199441" cy="1631216"/>
            </a:xfrm>
            <a:prstGeom prst="rect">
              <a:avLst/>
            </a:prstGeom>
            <a:noFill/>
          </p:spPr>
          <p:txBody>
            <a:bodyPr wrap="square" rtlCol="0">
              <a:spAutoFit/>
            </a:bodyPr>
            <a:lstStyle/>
            <a:p>
              <a:r>
                <a:rPr lang="en-US" sz="2800" dirty="0">
                  <a:solidFill>
                    <a:srgbClr val="C00000"/>
                  </a:solidFill>
                </a:rPr>
                <a:t>MAC (Media Access Control)</a:t>
              </a:r>
            </a:p>
            <a:p>
              <a:pPr marL="342900" indent="-219075">
                <a:buClr>
                  <a:srgbClr val="0000A3"/>
                </a:buClr>
                <a:buFont typeface="Wingdings" pitchFamily="2" charset="2"/>
                <a:buChar char="§"/>
              </a:pPr>
              <a:r>
                <a:rPr lang="pt-BR" sz="2400" dirty="0"/>
                <a:t>buffer, multiplexação/</a:t>
              </a:r>
              <a:r>
                <a:rPr lang="pt-BR" sz="2400" dirty="0" err="1"/>
                <a:t>desmultiplexação</a:t>
              </a:r>
              <a:r>
                <a:rPr lang="pt-BR" sz="2400" dirty="0"/>
                <a:t> de quadros</a:t>
              </a:r>
              <a:endParaRPr lang="en-US" sz="2400" dirty="0"/>
            </a:p>
            <a:p>
              <a:pPr marL="342900" indent="-219075">
                <a:buClr>
                  <a:srgbClr val="0000A3"/>
                </a:buClr>
                <a:buFont typeface="Wingdings" pitchFamily="2" charset="2"/>
                <a:buChar char="§"/>
              </a:pPr>
              <a:r>
                <a:rPr lang="en-US" sz="2400" dirty="0" err="1">
                  <a:solidFill>
                    <a:srgbClr val="C00000"/>
                  </a:solidFill>
                </a:rPr>
                <a:t>agendamento</a:t>
              </a:r>
              <a:r>
                <a:rPr lang="en-US" sz="2400" dirty="0">
                  <a:solidFill>
                    <a:srgbClr val="C00000"/>
                  </a:solidFill>
                </a:rPr>
                <a:t>: </a:t>
              </a:r>
              <a:r>
                <a:rPr lang="pt-BR" sz="2400" dirty="0"/>
                <a:t>decisões de agendamento de quadros em tempo real</a:t>
              </a:r>
              <a:endParaRPr lang="en-US" sz="2400" dirty="0"/>
            </a:p>
          </p:txBody>
        </p:sp>
        <p:cxnSp>
          <p:nvCxnSpPr>
            <p:cNvPr id="1049" name="Straight Connector 1048">
              <a:extLst>
                <a:ext uri="{FF2B5EF4-FFF2-40B4-BE49-F238E27FC236}">
                  <a16:creationId xmlns:a16="http://schemas.microsoft.com/office/drawing/2014/main" id="{81CAC328-07C3-E48A-80C2-2DC6C573CC91}"/>
                </a:ext>
              </a:extLst>
            </p:cNvPr>
            <p:cNvCxnSpPr>
              <a:cxnSpLocks/>
            </p:cNvCxnSpPr>
            <p:nvPr/>
          </p:nvCxnSpPr>
          <p:spPr>
            <a:xfrm flipV="1">
              <a:off x="4400788" y="3142896"/>
              <a:ext cx="0" cy="1181164"/>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EC3DEEFE-D425-563C-B72D-8C3D7CEB13E9}"/>
              </a:ext>
            </a:extLst>
          </p:cNvPr>
          <p:cNvGrpSpPr/>
          <p:nvPr/>
        </p:nvGrpSpPr>
        <p:grpSpPr>
          <a:xfrm>
            <a:off x="1595733" y="3890433"/>
            <a:ext cx="5552369" cy="2777651"/>
            <a:chOff x="1595733" y="3890433"/>
            <a:chExt cx="5552369" cy="2777651"/>
          </a:xfrm>
        </p:grpSpPr>
        <p:pic>
          <p:nvPicPr>
            <p:cNvPr id="4" name="Picture 3">
              <a:extLst>
                <a:ext uri="{FF2B5EF4-FFF2-40B4-BE49-F238E27FC236}">
                  <a16:creationId xmlns:a16="http://schemas.microsoft.com/office/drawing/2014/main" id="{5C2BC618-84C1-9C60-E7CC-983E75AE06E8}"/>
                </a:ext>
              </a:extLst>
            </p:cNvPr>
            <p:cNvPicPr>
              <a:picLocks noChangeAspect="1"/>
            </p:cNvPicPr>
            <p:nvPr/>
          </p:nvPicPr>
          <p:blipFill>
            <a:blip r:embed="rId3"/>
            <a:stretch>
              <a:fillRect/>
            </a:stretch>
          </p:blipFill>
          <p:spPr>
            <a:xfrm>
              <a:off x="1595733" y="3890433"/>
              <a:ext cx="2578679" cy="2777651"/>
            </a:xfrm>
            <a:prstGeom prst="rect">
              <a:avLst/>
            </a:prstGeom>
          </p:spPr>
        </p:pic>
        <p:sp>
          <p:nvSpPr>
            <p:cNvPr id="5" name="Oval 4">
              <a:extLst>
                <a:ext uri="{FF2B5EF4-FFF2-40B4-BE49-F238E27FC236}">
                  <a16:creationId xmlns:a16="http://schemas.microsoft.com/office/drawing/2014/main" id="{5E67ACB7-F5BC-10B2-F49C-9DEA80E25098}"/>
                </a:ext>
              </a:extLst>
            </p:cNvPr>
            <p:cNvSpPr/>
            <p:nvPr/>
          </p:nvSpPr>
          <p:spPr>
            <a:xfrm>
              <a:off x="5174993" y="5189989"/>
              <a:ext cx="1973109" cy="51194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 name="Straight Connector 6">
              <a:extLst>
                <a:ext uri="{FF2B5EF4-FFF2-40B4-BE49-F238E27FC236}">
                  <a16:creationId xmlns:a16="http://schemas.microsoft.com/office/drawing/2014/main" id="{110FFCEC-1662-7173-826F-D38432D6AD9D}"/>
                </a:ext>
              </a:extLst>
            </p:cNvPr>
            <p:cNvCxnSpPr/>
            <p:nvPr/>
          </p:nvCxnSpPr>
          <p:spPr>
            <a:xfrm flipH="1" flipV="1">
              <a:off x="3750590" y="4602778"/>
              <a:ext cx="1479821" cy="84318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C396BB2-7E04-A213-7276-59722BDD5F46}"/>
              </a:ext>
            </a:extLst>
          </p:cNvPr>
          <p:cNvGrpSpPr/>
          <p:nvPr/>
        </p:nvGrpSpPr>
        <p:grpSpPr>
          <a:xfrm>
            <a:off x="6606110" y="1868186"/>
            <a:ext cx="4258078" cy="1813544"/>
            <a:chOff x="6606110" y="1868186"/>
            <a:chExt cx="4258078" cy="1813544"/>
          </a:xfrm>
        </p:grpSpPr>
        <p:sp>
          <p:nvSpPr>
            <p:cNvPr id="12" name="Freeform 11">
              <a:extLst>
                <a:ext uri="{FF2B5EF4-FFF2-40B4-BE49-F238E27FC236}">
                  <a16:creationId xmlns:a16="http://schemas.microsoft.com/office/drawing/2014/main" id="{DAEED5C2-1B80-82CF-6588-AD28030BCB75}"/>
                </a:ext>
              </a:extLst>
            </p:cNvPr>
            <p:cNvSpPr/>
            <p:nvPr/>
          </p:nvSpPr>
          <p:spPr>
            <a:xfrm>
              <a:off x="6606110" y="2193840"/>
              <a:ext cx="4136622" cy="1487890"/>
            </a:xfrm>
            <a:custGeom>
              <a:avLst/>
              <a:gdLst>
                <a:gd name="connsiteX0" fmla="*/ 4136571 w 4136571"/>
                <a:gd name="connsiteY0" fmla="*/ 159657 h 1306286"/>
                <a:gd name="connsiteX1" fmla="*/ 2423886 w 4136571"/>
                <a:gd name="connsiteY1" fmla="*/ 0 h 1306286"/>
                <a:gd name="connsiteX2" fmla="*/ 0 w 4136571"/>
                <a:gd name="connsiteY2" fmla="*/ 638628 h 1306286"/>
                <a:gd name="connsiteX3" fmla="*/ 2394857 w 4136571"/>
                <a:gd name="connsiteY3" fmla="*/ 1306286 h 1306286"/>
                <a:gd name="connsiteX4" fmla="*/ 4093029 w 4136571"/>
                <a:gd name="connsiteY4" fmla="*/ 1103086 h 1306286"/>
                <a:gd name="connsiteX0" fmla="*/ 4136571 w 4136571"/>
                <a:gd name="connsiteY0" fmla="*/ 159657 h 1306286"/>
                <a:gd name="connsiteX1" fmla="*/ 2423886 w 4136571"/>
                <a:gd name="connsiteY1" fmla="*/ 0 h 1306286"/>
                <a:gd name="connsiteX2" fmla="*/ 0 w 4136571"/>
                <a:gd name="connsiteY2" fmla="*/ 638628 h 1306286"/>
                <a:gd name="connsiteX3" fmla="*/ 2394857 w 4136571"/>
                <a:gd name="connsiteY3" fmla="*/ 1306286 h 1306286"/>
                <a:gd name="connsiteX4" fmla="*/ 4093029 w 4136571"/>
                <a:gd name="connsiteY4" fmla="*/ 1103086 h 1306286"/>
                <a:gd name="connsiteX0" fmla="*/ 4136571 w 4136571"/>
                <a:gd name="connsiteY0" fmla="*/ 159657 h 1306286"/>
                <a:gd name="connsiteX1" fmla="*/ 2423886 w 4136571"/>
                <a:gd name="connsiteY1" fmla="*/ 0 h 1306286"/>
                <a:gd name="connsiteX2" fmla="*/ 0 w 4136571"/>
                <a:gd name="connsiteY2" fmla="*/ 638628 h 1306286"/>
                <a:gd name="connsiteX3" fmla="*/ 2394857 w 4136571"/>
                <a:gd name="connsiteY3" fmla="*/ 1306286 h 1306286"/>
                <a:gd name="connsiteX4" fmla="*/ 4093029 w 4136571"/>
                <a:gd name="connsiteY4" fmla="*/ 1103086 h 1306286"/>
                <a:gd name="connsiteX0" fmla="*/ 4136571 w 4136571"/>
                <a:gd name="connsiteY0" fmla="*/ 159657 h 1306286"/>
                <a:gd name="connsiteX1" fmla="*/ 2423886 w 4136571"/>
                <a:gd name="connsiteY1" fmla="*/ 0 h 1306286"/>
                <a:gd name="connsiteX2" fmla="*/ 0 w 4136571"/>
                <a:gd name="connsiteY2" fmla="*/ 638628 h 1306286"/>
                <a:gd name="connsiteX3" fmla="*/ 2394857 w 4136571"/>
                <a:gd name="connsiteY3" fmla="*/ 1306286 h 1306286"/>
                <a:gd name="connsiteX4" fmla="*/ 4093029 w 4136571"/>
                <a:gd name="connsiteY4" fmla="*/ 1103086 h 1306286"/>
                <a:gd name="connsiteX0" fmla="*/ 4136571 w 4136571"/>
                <a:gd name="connsiteY0" fmla="*/ 159657 h 1306286"/>
                <a:gd name="connsiteX1" fmla="*/ 2423886 w 4136571"/>
                <a:gd name="connsiteY1" fmla="*/ 0 h 1306286"/>
                <a:gd name="connsiteX2" fmla="*/ 0 w 4136571"/>
                <a:gd name="connsiteY2" fmla="*/ 638628 h 1306286"/>
                <a:gd name="connsiteX3" fmla="*/ 2394857 w 4136571"/>
                <a:gd name="connsiteY3" fmla="*/ 1306286 h 1306286"/>
                <a:gd name="connsiteX4" fmla="*/ 4093029 w 4136571"/>
                <a:gd name="connsiteY4" fmla="*/ 1103086 h 1306286"/>
                <a:gd name="connsiteX0" fmla="*/ 4136622 w 4136622"/>
                <a:gd name="connsiteY0" fmla="*/ 159657 h 1306286"/>
                <a:gd name="connsiteX1" fmla="*/ 2423937 w 4136622"/>
                <a:gd name="connsiteY1" fmla="*/ 0 h 1306286"/>
                <a:gd name="connsiteX2" fmla="*/ 51 w 4136622"/>
                <a:gd name="connsiteY2" fmla="*/ 638628 h 1306286"/>
                <a:gd name="connsiteX3" fmla="*/ 2394908 w 4136622"/>
                <a:gd name="connsiteY3" fmla="*/ 1306286 h 1306286"/>
                <a:gd name="connsiteX4" fmla="*/ 4093080 w 4136622"/>
                <a:gd name="connsiteY4" fmla="*/ 1103086 h 1306286"/>
                <a:gd name="connsiteX0" fmla="*/ 4136622 w 4136622"/>
                <a:gd name="connsiteY0" fmla="*/ 159657 h 1308901"/>
                <a:gd name="connsiteX1" fmla="*/ 2423937 w 4136622"/>
                <a:gd name="connsiteY1" fmla="*/ 0 h 1308901"/>
                <a:gd name="connsiteX2" fmla="*/ 51 w 4136622"/>
                <a:gd name="connsiteY2" fmla="*/ 638628 h 1308901"/>
                <a:gd name="connsiteX3" fmla="*/ 2394908 w 4136622"/>
                <a:gd name="connsiteY3" fmla="*/ 1306286 h 1308901"/>
                <a:gd name="connsiteX4" fmla="*/ 4093080 w 4136622"/>
                <a:gd name="connsiteY4" fmla="*/ 1103086 h 1308901"/>
                <a:gd name="connsiteX0" fmla="*/ 4136622 w 4136622"/>
                <a:gd name="connsiteY0" fmla="*/ 159657 h 1306359"/>
                <a:gd name="connsiteX1" fmla="*/ 2423937 w 4136622"/>
                <a:gd name="connsiteY1" fmla="*/ 0 h 1306359"/>
                <a:gd name="connsiteX2" fmla="*/ 51 w 4136622"/>
                <a:gd name="connsiteY2" fmla="*/ 638628 h 1306359"/>
                <a:gd name="connsiteX3" fmla="*/ 2394908 w 4136622"/>
                <a:gd name="connsiteY3" fmla="*/ 1306286 h 1306359"/>
                <a:gd name="connsiteX4" fmla="*/ 4093080 w 4136622"/>
                <a:gd name="connsiteY4" fmla="*/ 1103086 h 1306359"/>
                <a:gd name="connsiteX0" fmla="*/ 4136622 w 4136622"/>
                <a:gd name="connsiteY0" fmla="*/ 159657 h 1306359"/>
                <a:gd name="connsiteX1" fmla="*/ 2423937 w 4136622"/>
                <a:gd name="connsiteY1" fmla="*/ 0 h 1306359"/>
                <a:gd name="connsiteX2" fmla="*/ 51 w 4136622"/>
                <a:gd name="connsiteY2" fmla="*/ 638628 h 1306359"/>
                <a:gd name="connsiteX3" fmla="*/ 2394908 w 4136622"/>
                <a:gd name="connsiteY3" fmla="*/ 1306286 h 1306359"/>
                <a:gd name="connsiteX4" fmla="*/ 4093080 w 4136622"/>
                <a:gd name="connsiteY4" fmla="*/ 1103086 h 1306359"/>
                <a:gd name="connsiteX0" fmla="*/ 4136622 w 4136622"/>
                <a:gd name="connsiteY0" fmla="*/ 159657 h 1306359"/>
                <a:gd name="connsiteX1" fmla="*/ 2423937 w 4136622"/>
                <a:gd name="connsiteY1" fmla="*/ 0 h 1306359"/>
                <a:gd name="connsiteX2" fmla="*/ 51 w 4136622"/>
                <a:gd name="connsiteY2" fmla="*/ 638628 h 1306359"/>
                <a:gd name="connsiteX3" fmla="*/ 2394908 w 4136622"/>
                <a:gd name="connsiteY3" fmla="*/ 1306286 h 1306359"/>
                <a:gd name="connsiteX4" fmla="*/ 4093080 w 4136622"/>
                <a:gd name="connsiteY4" fmla="*/ 1103086 h 1306359"/>
                <a:gd name="connsiteX0" fmla="*/ 4136622 w 4136622"/>
                <a:gd name="connsiteY0" fmla="*/ 159657 h 1306359"/>
                <a:gd name="connsiteX1" fmla="*/ 2423937 w 4136622"/>
                <a:gd name="connsiteY1" fmla="*/ 0 h 1306359"/>
                <a:gd name="connsiteX2" fmla="*/ 51 w 4136622"/>
                <a:gd name="connsiteY2" fmla="*/ 638628 h 1306359"/>
                <a:gd name="connsiteX3" fmla="*/ 2394908 w 4136622"/>
                <a:gd name="connsiteY3" fmla="*/ 1306286 h 1306359"/>
                <a:gd name="connsiteX4" fmla="*/ 4093080 w 4136622"/>
                <a:gd name="connsiteY4" fmla="*/ 1103086 h 1306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6622" h="1306359">
                  <a:moveTo>
                    <a:pt x="4136622" y="159657"/>
                  </a:moveTo>
                  <a:cubicBezTo>
                    <a:pt x="3924956" y="112970"/>
                    <a:pt x="3765541" y="967"/>
                    <a:pt x="2423937" y="0"/>
                  </a:cubicBezTo>
                  <a:cubicBezTo>
                    <a:pt x="1021615" y="10402"/>
                    <a:pt x="-8415" y="327780"/>
                    <a:pt x="51" y="638628"/>
                  </a:cubicBezTo>
                  <a:cubicBezTo>
                    <a:pt x="1503" y="946089"/>
                    <a:pt x="1256987" y="1312332"/>
                    <a:pt x="2394908" y="1306286"/>
                  </a:cubicBezTo>
                  <a:cubicBezTo>
                    <a:pt x="3326725" y="1290805"/>
                    <a:pt x="3742560" y="1190413"/>
                    <a:pt x="4093080" y="1103086"/>
                  </a:cubicBezTo>
                </a:path>
              </a:pathLst>
            </a:custGeom>
            <a:noFill/>
            <a:ln w="5080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Box 12">
              <a:extLst>
                <a:ext uri="{FF2B5EF4-FFF2-40B4-BE49-F238E27FC236}">
                  <a16:creationId xmlns:a16="http://schemas.microsoft.com/office/drawing/2014/main" id="{BBAED72A-F822-2990-A54A-FBB6163FF497}"/>
                </a:ext>
              </a:extLst>
            </p:cNvPr>
            <p:cNvSpPr txBox="1"/>
            <p:nvPr/>
          </p:nvSpPr>
          <p:spPr>
            <a:xfrm>
              <a:off x="8184159" y="1868186"/>
              <a:ext cx="2680029" cy="338554"/>
            </a:xfrm>
            <a:prstGeom prst="rect">
              <a:avLst/>
            </a:prstGeom>
            <a:noFill/>
          </p:spPr>
          <p:txBody>
            <a:bodyPr wrap="none" rtlCol="0">
              <a:spAutoFit/>
            </a:bodyPr>
            <a:lstStyle/>
            <a:p>
              <a:r>
                <a:rPr lang="en-US" sz="1600" i="1" dirty="0">
                  <a:solidFill>
                    <a:srgbClr val="C00000"/>
                  </a:solidFill>
                </a:rPr>
                <a:t>I msec scheduling control loop</a:t>
              </a:r>
            </a:p>
          </p:txBody>
        </p:sp>
      </p:grpSp>
      <p:grpSp>
        <p:nvGrpSpPr>
          <p:cNvPr id="2" name="Group 1">
            <a:extLst>
              <a:ext uri="{FF2B5EF4-FFF2-40B4-BE49-F238E27FC236}">
                <a16:creationId xmlns:a16="http://schemas.microsoft.com/office/drawing/2014/main" id="{22C857C1-7F10-F895-1D36-6189BB50DDDB}"/>
              </a:ext>
            </a:extLst>
          </p:cNvPr>
          <p:cNvGrpSpPr/>
          <p:nvPr/>
        </p:nvGrpSpPr>
        <p:grpSpPr>
          <a:xfrm>
            <a:off x="11120728" y="2016872"/>
            <a:ext cx="466245" cy="1208729"/>
            <a:chOff x="9226732" y="814399"/>
            <a:chExt cx="466245" cy="1208729"/>
          </a:xfrm>
        </p:grpSpPr>
        <p:grpSp>
          <p:nvGrpSpPr>
            <p:cNvPr id="6" name="Group 817">
              <a:extLst>
                <a:ext uri="{FF2B5EF4-FFF2-40B4-BE49-F238E27FC236}">
                  <a16:creationId xmlns:a16="http://schemas.microsoft.com/office/drawing/2014/main" id="{C7C7E783-8025-1835-5986-35F13F72DCA8}"/>
                </a:ext>
              </a:extLst>
            </p:cNvPr>
            <p:cNvGrpSpPr>
              <a:grpSpLocks/>
            </p:cNvGrpSpPr>
            <p:nvPr/>
          </p:nvGrpSpPr>
          <p:grpSpPr bwMode="auto">
            <a:xfrm>
              <a:off x="9226732" y="814399"/>
              <a:ext cx="466245" cy="420795"/>
              <a:chOff x="2920" y="1424"/>
              <a:chExt cx="326" cy="310"/>
            </a:xfrm>
          </p:grpSpPr>
          <p:sp>
            <p:nvSpPr>
              <p:cNvPr id="38" name="Oval 818">
                <a:extLst>
                  <a:ext uri="{FF2B5EF4-FFF2-40B4-BE49-F238E27FC236}">
                    <a16:creationId xmlns:a16="http://schemas.microsoft.com/office/drawing/2014/main" id="{7D2ABCB7-F2C8-F4BA-FEA0-F7F61F04BF1E}"/>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42" name="Group 819">
                <a:extLst>
                  <a:ext uri="{FF2B5EF4-FFF2-40B4-BE49-F238E27FC236}">
                    <a16:creationId xmlns:a16="http://schemas.microsoft.com/office/drawing/2014/main" id="{2AA5C3AF-6966-0322-FECE-9C906482B342}"/>
                  </a:ext>
                </a:extLst>
              </p:cNvPr>
              <p:cNvGrpSpPr>
                <a:grpSpLocks/>
              </p:cNvGrpSpPr>
              <p:nvPr/>
            </p:nvGrpSpPr>
            <p:grpSpPr bwMode="auto">
              <a:xfrm>
                <a:off x="2949" y="1424"/>
                <a:ext cx="265" cy="280"/>
                <a:chOff x="2949" y="1424"/>
                <a:chExt cx="265" cy="280"/>
              </a:xfrm>
            </p:grpSpPr>
            <p:sp>
              <p:nvSpPr>
                <p:cNvPr id="44" name="Oval 820">
                  <a:extLst>
                    <a:ext uri="{FF2B5EF4-FFF2-40B4-BE49-F238E27FC236}">
                      <a16:creationId xmlns:a16="http://schemas.microsoft.com/office/drawing/2014/main" id="{E4E4D176-F589-5F46-341D-B5BB55E8CF15}"/>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49" name="Oval 821">
                  <a:extLst>
                    <a:ext uri="{FF2B5EF4-FFF2-40B4-BE49-F238E27FC236}">
                      <a16:creationId xmlns:a16="http://schemas.microsoft.com/office/drawing/2014/main" id="{5D2FFFBE-1767-D6B6-7CAC-DA95B980CA7C}"/>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0" name="Oval 822">
                  <a:extLst>
                    <a:ext uri="{FF2B5EF4-FFF2-40B4-BE49-F238E27FC236}">
                      <a16:creationId xmlns:a16="http://schemas.microsoft.com/office/drawing/2014/main" id="{E17EE402-7FBB-02FF-470A-DAE7ED1771D7}"/>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1" name="Oval 823">
                  <a:extLst>
                    <a:ext uri="{FF2B5EF4-FFF2-40B4-BE49-F238E27FC236}">
                      <a16:creationId xmlns:a16="http://schemas.microsoft.com/office/drawing/2014/main" id="{BC0E2CF7-A69D-16C0-3C70-80D29B4ABCDB}"/>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3" name="Freeform 824">
                  <a:extLst>
                    <a:ext uri="{FF2B5EF4-FFF2-40B4-BE49-F238E27FC236}">
                      <a16:creationId xmlns:a16="http://schemas.microsoft.com/office/drawing/2014/main" id="{51FF39F9-72CF-2538-7C94-1FC5CD194BE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11" name="Group 10">
              <a:extLst>
                <a:ext uri="{FF2B5EF4-FFF2-40B4-BE49-F238E27FC236}">
                  <a16:creationId xmlns:a16="http://schemas.microsoft.com/office/drawing/2014/main" id="{233CEE9F-9E68-C9D5-EC7E-4AA0720D4F26}"/>
                </a:ext>
              </a:extLst>
            </p:cNvPr>
            <p:cNvGrpSpPr/>
            <p:nvPr/>
          </p:nvGrpSpPr>
          <p:grpSpPr>
            <a:xfrm>
              <a:off x="9240316" y="1030723"/>
              <a:ext cx="437474" cy="992405"/>
              <a:chOff x="3585986" y="1924270"/>
              <a:chExt cx="468358" cy="1695944"/>
            </a:xfrm>
          </p:grpSpPr>
          <p:sp>
            <p:nvSpPr>
              <p:cNvPr id="15" name="Rectangle 14">
                <a:extLst>
                  <a:ext uri="{FF2B5EF4-FFF2-40B4-BE49-F238E27FC236}">
                    <a16:creationId xmlns:a16="http://schemas.microsoft.com/office/drawing/2014/main" id="{801BC256-2790-7F62-9A94-621C04493007}"/>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Rectangle 15">
                <a:extLst>
                  <a:ext uri="{FF2B5EF4-FFF2-40B4-BE49-F238E27FC236}">
                    <a16:creationId xmlns:a16="http://schemas.microsoft.com/office/drawing/2014/main" id="{FD0BEA06-E9F5-E548-A68A-EFDEF69BB856}"/>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a:extLst>
                  <a:ext uri="{FF2B5EF4-FFF2-40B4-BE49-F238E27FC236}">
                    <a16:creationId xmlns:a16="http://schemas.microsoft.com/office/drawing/2014/main" id="{B5D6C822-1B32-5D46-FD9B-1A102B083F60}"/>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F93466EF-AF82-6089-7B1B-D936CA36CC24}"/>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0" name="Group 9">
            <a:extLst>
              <a:ext uri="{FF2B5EF4-FFF2-40B4-BE49-F238E27FC236}">
                <a16:creationId xmlns:a16="http://schemas.microsoft.com/office/drawing/2014/main" id="{483B57DE-0A3B-D028-2B63-DDC75FC171DC}"/>
              </a:ext>
            </a:extLst>
          </p:cNvPr>
          <p:cNvGrpSpPr/>
          <p:nvPr/>
        </p:nvGrpSpPr>
        <p:grpSpPr>
          <a:xfrm>
            <a:off x="2108299" y="2650663"/>
            <a:ext cx="924278" cy="670665"/>
            <a:chOff x="3085705" y="5270423"/>
            <a:chExt cx="924278" cy="670665"/>
          </a:xfrm>
        </p:grpSpPr>
        <p:grpSp>
          <p:nvGrpSpPr>
            <p:cNvPr id="52" name="Group 51">
              <a:extLst>
                <a:ext uri="{FF2B5EF4-FFF2-40B4-BE49-F238E27FC236}">
                  <a16:creationId xmlns:a16="http://schemas.microsoft.com/office/drawing/2014/main" id="{53009FA4-EE41-7B0C-AA2D-6B9B585ACB9A}"/>
                </a:ext>
              </a:extLst>
            </p:cNvPr>
            <p:cNvGrpSpPr/>
            <p:nvPr/>
          </p:nvGrpSpPr>
          <p:grpSpPr>
            <a:xfrm>
              <a:off x="3218076" y="5270423"/>
              <a:ext cx="791907" cy="487851"/>
              <a:chOff x="7577467" y="3017234"/>
              <a:chExt cx="1269818" cy="571500"/>
            </a:xfrm>
          </p:grpSpPr>
          <p:grpSp>
            <p:nvGrpSpPr>
              <p:cNvPr id="56" name="Group 219">
                <a:extLst>
                  <a:ext uri="{FF2B5EF4-FFF2-40B4-BE49-F238E27FC236}">
                    <a16:creationId xmlns:a16="http://schemas.microsoft.com/office/drawing/2014/main" id="{04508621-A052-EBA0-8EBA-DFB63DE97C2A}"/>
                  </a:ext>
                </a:extLst>
              </p:cNvPr>
              <p:cNvGrpSpPr>
                <a:grpSpLocks/>
              </p:cNvGrpSpPr>
              <p:nvPr/>
            </p:nvGrpSpPr>
            <p:grpSpPr bwMode="auto">
              <a:xfrm>
                <a:off x="7825117" y="3017234"/>
                <a:ext cx="409575" cy="565150"/>
                <a:chOff x="375561" y="297711"/>
                <a:chExt cx="1252683" cy="2142487"/>
              </a:xfrm>
            </p:grpSpPr>
            <p:sp>
              <p:nvSpPr>
                <p:cNvPr id="1030" name="Freeform 1029">
                  <a:extLst>
                    <a:ext uri="{FF2B5EF4-FFF2-40B4-BE49-F238E27FC236}">
                      <a16:creationId xmlns:a16="http://schemas.microsoft.com/office/drawing/2014/main" id="{AF150D19-2106-CF07-4EFC-35922D98D21E}"/>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6" name="Freeform 1035">
                  <a:extLst>
                    <a:ext uri="{FF2B5EF4-FFF2-40B4-BE49-F238E27FC236}">
                      <a16:creationId xmlns:a16="http://schemas.microsoft.com/office/drawing/2014/main" id="{29B58213-9B2D-0890-7456-837BD235E2B9}"/>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9" name="Rectangle 1038">
                  <a:extLst>
                    <a:ext uri="{FF2B5EF4-FFF2-40B4-BE49-F238E27FC236}">
                      <a16:creationId xmlns:a16="http://schemas.microsoft.com/office/drawing/2014/main" id="{56B1F06A-B889-A237-8232-B6F1AEA9E06A}"/>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57" name="Group 201">
                <a:extLst>
                  <a:ext uri="{FF2B5EF4-FFF2-40B4-BE49-F238E27FC236}">
                    <a16:creationId xmlns:a16="http://schemas.microsoft.com/office/drawing/2014/main" id="{85BA2E93-C212-D446-5BA2-5F45F1CE379A}"/>
                  </a:ext>
                </a:extLst>
              </p:cNvPr>
              <p:cNvGrpSpPr>
                <a:grpSpLocks/>
              </p:cNvGrpSpPr>
              <p:nvPr/>
            </p:nvGrpSpPr>
            <p:grpSpPr bwMode="auto">
              <a:xfrm>
                <a:off x="7577467" y="3023584"/>
                <a:ext cx="409575" cy="565150"/>
                <a:chOff x="375561" y="297711"/>
                <a:chExt cx="1252683" cy="2138362"/>
              </a:xfrm>
            </p:grpSpPr>
            <p:sp>
              <p:nvSpPr>
                <p:cNvPr id="62" name="Freeform 61">
                  <a:extLst>
                    <a:ext uri="{FF2B5EF4-FFF2-40B4-BE49-F238E27FC236}">
                      <a16:creationId xmlns:a16="http://schemas.microsoft.com/office/drawing/2014/main" id="{1C64E83D-06CD-4F02-11E6-86CA0C878F91}"/>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EB7E4D57-BC85-3608-54DE-5F87E2E55611}"/>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8" name="Rectangle 1027">
                  <a:extLst>
                    <a:ext uri="{FF2B5EF4-FFF2-40B4-BE49-F238E27FC236}">
                      <a16:creationId xmlns:a16="http://schemas.microsoft.com/office/drawing/2014/main" id="{F5360A7D-288F-6D9E-8BE9-3C500CD6247B}"/>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60" name="Right Arrow 59">
                <a:extLst>
                  <a:ext uri="{FF2B5EF4-FFF2-40B4-BE49-F238E27FC236}">
                    <a16:creationId xmlns:a16="http://schemas.microsoft.com/office/drawing/2014/main" id="{41DE3895-694F-861E-A2FC-4F2661F65FB3}"/>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4" name="TextBox 53">
              <a:extLst>
                <a:ext uri="{FF2B5EF4-FFF2-40B4-BE49-F238E27FC236}">
                  <a16:creationId xmlns:a16="http://schemas.microsoft.com/office/drawing/2014/main" id="{A45686A7-F483-05E5-3BE4-67087EE6E66B}"/>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sp>
        <p:nvSpPr>
          <p:cNvPr id="1041" name="Slide Number Placeholder 1040">
            <a:extLst>
              <a:ext uri="{FF2B5EF4-FFF2-40B4-BE49-F238E27FC236}">
                <a16:creationId xmlns:a16="http://schemas.microsoft.com/office/drawing/2014/main" id="{62D89757-3DFE-76B2-6EE7-31A6164E406A}"/>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91</a:t>
            </a:fld>
            <a:endParaRPr lang="en-US" dirty="0"/>
          </a:p>
        </p:txBody>
      </p:sp>
    </p:spTree>
    <p:extLst>
      <p:ext uri="{BB962C8B-B14F-4D97-AF65-F5344CB8AC3E}">
        <p14:creationId xmlns:p14="http://schemas.microsoft.com/office/powerpoint/2010/main" val="2017799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up)">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1030">
            <a:extLst>
              <a:ext uri="{FF2B5EF4-FFF2-40B4-BE49-F238E27FC236}">
                <a16:creationId xmlns:a16="http://schemas.microsoft.com/office/drawing/2014/main" id="{6E13FDEE-4A3E-FB0E-62F9-55FA5B599208}"/>
              </a:ext>
            </a:extLst>
          </p:cNvPr>
          <p:cNvSpPr/>
          <p:nvPr/>
        </p:nvSpPr>
        <p:spPr>
          <a:xfrm>
            <a:off x="487274" y="245840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9" name="Rectangle 1028">
            <a:extLst>
              <a:ext uri="{FF2B5EF4-FFF2-40B4-BE49-F238E27FC236}">
                <a16:creationId xmlns:a16="http://schemas.microsoft.com/office/drawing/2014/main" id="{2D94A6F7-6A69-ABC9-C14A-11DF7F0674AB}"/>
              </a:ext>
            </a:extLst>
          </p:cNvPr>
          <p:cNvSpPr/>
          <p:nvPr/>
        </p:nvSpPr>
        <p:spPr>
          <a:xfrm>
            <a:off x="466261" y="140739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Pipeline de processamento de pacotes da RAN</a:t>
            </a:r>
            <a:endParaRPr lang="en-US" dirty="0"/>
          </a:p>
        </p:txBody>
      </p:sp>
      <p:grpSp>
        <p:nvGrpSpPr>
          <p:cNvPr id="19" name="Group 18">
            <a:extLst>
              <a:ext uri="{FF2B5EF4-FFF2-40B4-BE49-F238E27FC236}">
                <a16:creationId xmlns:a16="http://schemas.microsoft.com/office/drawing/2014/main" id="{92E39BC0-94FE-6854-7CCA-405EDC43B4EE}"/>
              </a:ext>
            </a:extLst>
          </p:cNvPr>
          <p:cNvGrpSpPr/>
          <p:nvPr/>
        </p:nvGrpSpPr>
        <p:grpSpPr>
          <a:xfrm>
            <a:off x="2303859" y="1477803"/>
            <a:ext cx="1181100" cy="838200"/>
            <a:chOff x="5753100" y="4610100"/>
            <a:chExt cx="1181100" cy="838200"/>
          </a:xfrm>
        </p:grpSpPr>
        <p:sp>
          <p:nvSpPr>
            <p:cNvPr id="24" name="Rectangle 23">
              <a:extLst>
                <a:ext uri="{FF2B5EF4-FFF2-40B4-BE49-F238E27FC236}">
                  <a16:creationId xmlns:a16="http://schemas.microsoft.com/office/drawing/2014/main" id="{69583DD0-BF14-F248-828E-4C610E399808}"/>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C353A9B1-55B4-A9F5-CE50-F7B80422F0D9}"/>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20" name="Group 19">
            <a:extLst>
              <a:ext uri="{FF2B5EF4-FFF2-40B4-BE49-F238E27FC236}">
                <a16:creationId xmlns:a16="http://schemas.microsoft.com/office/drawing/2014/main" id="{4A59F5FA-3D6B-46A4-2BAD-CC6F97C58AD0}"/>
              </a:ext>
            </a:extLst>
          </p:cNvPr>
          <p:cNvGrpSpPr/>
          <p:nvPr/>
        </p:nvGrpSpPr>
        <p:grpSpPr>
          <a:xfrm>
            <a:off x="3983119" y="2482430"/>
            <a:ext cx="835339" cy="828362"/>
            <a:chOff x="6003610" y="4619938"/>
            <a:chExt cx="835339" cy="828362"/>
          </a:xfrm>
        </p:grpSpPr>
        <p:sp>
          <p:nvSpPr>
            <p:cNvPr id="22" name="Rectangle 21">
              <a:extLst>
                <a:ext uri="{FF2B5EF4-FFF2-40B4-BE49-F238E27FC236}">
                  <a16:creationId xmlns:a16="http://schemas.microsoft.com/office/drawing/2014/main" id="{1990EECC-A908-DABA-02F1-F3AF950D4336}"/>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a:extLst>
                <a:ext uri="{FF2B5EF4-FFF2-40B4-BE49-F238E27FC236}">
                  <a16:creationId xmlns:a16="http://schemas.microsoft.com/office/drawing/2014/main" id="{9339C7FE-8C66-452D-75BF-20D8106F99A5}"/>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sp>
        <p:nvSpPr>
          <p:cNvPr id="21" name="Rectangle 20">
            <a:extLst>
              <a:ext uri="{FF2B5EF4-FFF2-40B4-BE49-F238E27FC236}">
                <a16:creationId xmlns:a16="http://schemas.microsoft.com/office/drawing/2014/main" id="{DB7A95E1-6BB5-47C8-4D35-DDEF0A4691BE}"/>
              </a:ext>
            </a:extLst>
          </p:cNvPr>
          <p:cNvSpPr/>
          <p:nvPr/>
        </p:nvSpPr>
        <p:spPr>
          <a:xfrm>
            <a:off x="2075639" y="1345408"/>
            <a:ext cx="955031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25">
            <a:extLst>
              <a:ext uri="{FF2B5EF4-FFF2-40B4-BE49-F238E27FC236}">
                <a16:creationId xmlns:a16="http://schemas.microsoft.com/office/drawing/2014/main" id="{A49685AF-4F9A-9667-50AB-885305953195}"/>
              </a:ext>
            </a:extLst>
          </p:cNvPr>
          <p:cNvGrpSpPr/>
          <p:nvPr/>
        </p:nvGrpSpPr>
        <p:grpSpPr>
          <a:xfrm>
            <a:off x="5230411" y="2482430"/>
            <a:ext cx="835339" cy="828362"/>
            <a:chOff x="5913545" y="4616763"/>
            <a:chExt cx="835339" cy="828362"/>
          </a:xfrm>
        </p:grpSpPr>
        <p:sp>
          <p:nvSpPr>
            <p:cNvPr id="27" name="Rectangle 26">
              <a:extLst>
                <a:ext uri="{FF2B5EF4-FFF2-40B4-BE49-F238E27FC236}">
                  <a16:creationId xmlns:a16="http://schemas.microsoft.com/office/drawing/2014/main" id="{0AB27327-8663-C218-47BB-9DC636455BC0}"/>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92E8BF20-0453-9EE7-7131-182E3E802F4C}"/>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29" name="Group 28">
            <a:extLst>
              <a:ext uri="{FF2B5EF4-FFF2-40B4-BE49-F238E27FC236}">
                <a16:creationId xmlns:a16="http://schemas.microsoft.com/office/drawing/2014/main" id="{24D7D45C-1018-3AF4-FB94-EAE2C90C9967}"/>
              </a:ext>
            </a:extLst>
          </p:cNvPr>
          <p:cNvGrpSpPr/>
          <p:nvPr/>
        </p:nvGrpSpPr>
        <p:grpSpPr>
          <a:xfrm>
            <a:off x="6476036" y="2482430"/>
            <a:ext cx="808114" cy="828362"/>
            <a:chOff x="5911357" y="4601298"/>
            <a:chExt cx="808114" cy="828362"/>
          </a:xfrm>
        </p:grpSpPr>
        <p:sp>
          <p:nvSpPr>
            <p:cNvPr id="30" name="Rectangle 29">
              <a:extLst>
                <a:ext uri="{FF2B5EF4-FFF2-40B4-BE49-F238E27FC236}">
                  <a16:creationId xmlns:a16="http://schemas.microsoft.com/office/drawing/2014/main" id="{2E360587-E256-077F-1025-4A9A3B0A5B92}"/>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a:extLst>
                <a:ext uri="{FF2B5EF4-FFF2-40B4-BE49-F238E27FC236}">
                  <a16:creationId xmlns:a16="http://schemas.microsoft.com/office/drawing/2014/main" id="{D52D4A2E-97E9-6EF5-BD0C-85FAD22703FF}"/>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32" name="Group 31">
            <a:extLst>
              <a:ext uri="{FF2B5EF4-FFF2-40B4-BE49-F238E27FC236}">
                <a16:creationId xmlns:a16="http://schemas.microsoft.com/office/drawing/2014/main" id="{53102E1D-0B4E-E606-98DD-DEA8B6FB507D}"/>
              </a:ext>
            </a:extLst>
          </p:cNvPr>
          <p:cNvGrpSpPr/>
          <p:nvPr/>
        </p:nvGrpSpPr>
        <p:grpSpPr>
          <a:xfrm>
            <a:off x="8838924" y="2484645"/>
            <a:ext cx="925638" cy="828362"/>
            <a:chOff x="5972073" y="4603513"/>
            <a:chExt cx="925638" cy="828362"/>
          </a:xfrm>
        </p:grpSpPr>
        <p:sp>
          <p:nvSpPr>
            <p:cNvPr id="33" name="Rectangle 32">
              <a:extLst>
                <a:ext uri="{FF2B5EF4-FFF2-40B4-BE49-F238E27FC236}">
                  <a16:creationId xmlns:a16="http://schemas.microsoft.com/office/drawing/2014/main" id="{E658C9F3-283D-FF6D-27D3-6CAFEE525BE9}"/>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5E8C8C57-B1C7-D293-A301-9CB49892A30F}"/>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35" name="Group 34">
            <a:extLst>
              <a:ext uri="{FF2B5EF4-FFF2-40B4-BE49-F238E27FC236}">
                <a16:creationId xmlns:a16="http://schemas.microsoft.com/office/drawing/2014/main" id="{EB0ABD9A-97E7-85FB-4ADA-8B9F6CFB15FD}"/>
              </a:ext>
            </a:extLst>
          </p:cNvPr>
          <p:cNvGrpSpPr/>
          <p:nvPr/>
        </p:nvGrpSpPr>
        <p:grpSpPr>
          <a:xfrm>
            <a:off x="10062589" y="2501070"/>
            <a:ext cx="958211" cy="828362"/>
            <a:chOff x="5946788" y="4619938"/>
            <a:chExt cx="958211" cy="828362"/>
          </a:xfrm>
        </p:grpSpPr>
        <p:sp>
          <p:nvSpPr>
            <p:cNvPr id="36" name="Rectangle 35">
              <a:extLst>
                <a:ext uri="{FF2B5EF4-FFF2-40B4-BE49-F238E27FC236}">
                  <a16:creationId xmlns:a16="http://schemas.microsoft.com/office/drawing/2014/main" id="{C8B7CB62-AF4C-33F5-7170-E30C3D6C024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a:extLst>
                <a:ext uri="{FF2B5EF4-FFF2-40B4-BE49-F238E27FC236}">
                  <a16:creationId xmlns:a16="http://schemas.microsoft.com/office/drawing/2014/main" id="{3348A338-994A-D2B5-426B-C76446A2DFCA}"/>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9" name="Group 38">
            <a:extLst>
              <a:ext uri="{FF2B5EF4-FFF2-40B4-BE49-F238E27FC236}">
                <a16:creationId xmlns:a16="http://schemas.microsoft.com/office/drawing/2014/main" id="{C9F87D5B-7D91-9AF0-9C31-8FE40559484D}"/>
              </a:ext>
            </a:extLst>
          </p:cNvPr>
          <p:cNvGrpSpPr/>
          <p:nvPr/>
        </p:nvGrpSpPr>
        <p:grpSpPr>
          <a:xfrm>
            <a:off x="7683883" y="2470895"/>
            <a:ext cx="808114" cy="828362"/>
            <a:chOff x="5925572" y="4619938"/>
            <a:chExt cx="808114" cy="828362"/>
          </a:xfrm>
        </p:grpSpPr>
        <p:sp>
          <p:nvSpPr>
            <p:cNvPr id="40" name="Rectangle 39">
              <a:extLst>
                <a:ext uri="{FF2B5EF4-FFF2-40B4-BE49-F238E27FC236}">
                  <a16:creationId xmlns:a16="http://schemas.microsoft.com/office/drawing/2014/main" id="{F2150055-54E0-6E1B-0E2F-72DB99A50F35}"/>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a:extLst>
                <a:ext uri="{FF2B5EF4-FFF2-40B4-BE49-F238E27FC236}">
                  <a16:creationId xmlns:a16="http://schemas.microsoft.com/office/drawing/2014/main" id="{212653FB-A8FF-0CBC-6FFF-2DF8DDC4FC00}"/>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43" name="Straight Arrow Connector 42">
            <a:extLst>
              <a:ext uri="{FF2B5EF4-FFF2-40B4-BE49-F238E27FC236}">
                <a16:creationId xmlns:a16="http://schemas.microsoft.com/office/drawing/2014/main" id="{8D37380A-101F-7580-25D0-B56324114655}"/>
              </a:ext>
            </a:extLst>
          </p:cNvPr>
          <p:cNvCxnSpPr>
            <a:cxnSpLocks/>
          </p:cNvCxnSpPr>
          <p:nvPr/>
        </p:nvCxnSpPr>
        <p:spPr>
          <a:xfrm>
            <a:off x="4818459"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FF1FE647-39D3-4EBF-C7B0-82E59A1FA7B7}"/>
              </a:ext>
            </a:extLst>
          </p:cNvPr>
          <p:cNvCxnSpPr>
            <a:cxnSpLocks/>
          </p:cNvCxnSpPr>
          <p:nvPr/>
        </p:nvCxnSpPr>
        <p:spPr>
          <a:xfrm>
            <a:off x="6065750" y="293389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86D12645-436A-D23B-5BE5-AC67398381A5}"/>
              </a:ext>
            </a:extLst>
          </p:cNvPr>
          <p:cNvCxnSpPr>
            <a:cxnSpLocks/>
          </p:cNvCxnSpPr>
          <p:nvPr/>
        </p:nvCxnSpPr>
        <p:spPr>
          <a:xfrm>
            <a:off x="7284150" y="292794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623E5CD-EF4D-211F-2F4A-39E8DFE4098F}"/>
              </a:ext>
            </a:extLst>
          </p:cNvPr>
          <p:cNvCxnSpPr>
            <a:cxnSpLocks/>
          </p:cNvCxnSpPr>
          <p:nvPr/>
        </p:nvCxnSpPr>
        <p:spPr>
          <a:xfrm>
            <a:off x="8491997" y="291970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1DC1CBFB-68B1-5316-3B66-110807F42211}"/>
              </a:ext>
            </a:extLst>
          </p:cNvPr>
          <p:cNvCxnSpPr>
            <a:cxnSpLocks/>
          </p:cNvCxnSpPr>
          <p:nvPr/>
        </p:nvCxnSpPr>
        <p:spPr>
          <a:xfrm>
            <a:off x="9705801" y="292484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0572331-8B3A-65F0-AAE8-2ACE91DA406E}"/>
              </a:ext>
            </a:extLst>
          </p:cNvPr>
          <p:cNvCxnSpPr>
            <a:cxnSpLocks/>
          </p:cNvCxnSpPr>
          <p:nvPr/>
        </p:nvCxnSpPr>
        <p:spPr>
          <a:xfrm>
            <a:off x="10954750" y="29152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4A3B213C-343B-1142-3D47-6871AC9475D0}"/>
              </a:ext>
            </a:extLst>
          </p:cNvPr>
          <p:cNvSpPr txBox="1"/>
          <p:nvPr/>
        </p:nvSpPr>
        <p:spPr>
          <a:xfrm>
            <a:off x="10231026" y="906374"/>
            <a:ext cx="1527854" cy="400110"/>
          </a:xfrm>
          <a:prstGeom prst="rect">
            <a:avLst/>
          </a:prstGeom>
          <a:noFill/>
        </p:spPr>
        <p:txBody>
          <a:bodyPr wrap="none" rtlCol="0">
            <a:spAutoFit/>
          </a:bodyPr>
          <a:lstStyle/>
          <a:p>
            <a:r>
              <a:rPr lang="en-US" sz="2000" dirty="0" err="1">
                <a:solidFill>
                  <a:srgbClr val="C00000"/>
                </a:solidFill>
              </a:rPr>
              <a:t>estação</a:t>
            </a:r>
            <a:r>
              <a:rPr lang="en-US" sz="2000" dirty="0">
                <a:solidFill>
                  <a:srgbClr val="C00000"/>
                </a:solidFill>
              </a:rPr>
              <a:t> base</a:t>
            </a:r>
          </a:p>
        </p:txBody>
      </p:sp>
      <p:cxnSp>
        <p:nvCxnSpPr>
          <p:cNvPr id="61" name="Straight Connector 60">
            <a:extLst>
              <a:ext uri="{FF2B5EF4-FFF2-40B4-BE49-F238E27FC236}">
                <a16:creationId xmlns:a16="http://schemas.microsoft.com/office/drawing/2014/main" id="{461D21BE-659A-E04B-257D-57F696B37197}"/>
              </a:ext>
            </a:extLst>
          </p:cNvPr>
          <p:cNvCxnSpPr>
            <a:stCxn id="24" idx="3"/>
          </p:cNvCxnSpPr>
          <p:nvPr/>
        </p:nvCxnSpPr>
        <p:spPr>
          <a:xfrm>
            <a:off x="3484959" y="189690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A1E38A0A-B451-B0D7-1919-D8DC84268A7E}"/>
              </a:ext>
            </a:extLst>
          </p:cNvPr>
          <p:cNvCxnSpPr>
            <a:endCxn id="22" idx="0"/>
          </p:cNvCxnSpPr>
          <p:nvPr/>
        </p:nvCxnSpPr>
        <p:spPr>
          <a:xfrm>
            <a:off x="4400788"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4" name="Straight Arrow Connector 1023">
            <a:extLst>
              <a:ext uri="{FF2B5EF4-FFF2-40B4-BE49-F238E27FC236}">
                <a16:creationId xmlns:a16="http://schemas.microsoft.com/office/drawing/2014/main" id="{52D509F2-49A5-913B-6316-94B3AF07BED0}"/>
              </a:ext>
            </a:extLst>
          </p:cNvPr>
          <p:cNvCxnSpPr/>
          <p:nvPr/>
        </p:nvCxnSpPr>
        <p:spPr>
          <a:xfrm>
            <a:off x="564806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5" name="Straight Arrow Connector 1024">
            <a:extLst>
              <a:ext uri="{FF2B5EF4-FFF2-40B4-BE49-F238E27FC236}">
                <a16:creationId xmlns:a16="http://schemas.microsoft.com/office/drawing/2014/main" id="{75C21F58-A760-8B48-05EA-026D7FDDB037}"/>
              </a:ext>
            </a:extLst>
          </p:cNvPr>
          <p:cNvCxnSpPr/>
          <p:nvPr/>
        </p:nvCxnSpPr>
        <p:spPr>
          <a:xfrm>
            <a:off x="6874816" y="189690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7" name="Straight Arrow Connector 1026">
            <a:extLst>
              <a:ext uri="{FF2B5EF4-FFF2-40B4-BE49-F238E27FC236}">
                <a16:creationId xmlns:a16="http://schemas.microsoft.com/office/drawing/2014/main" id="{958D5541-31BB-F738-2081-95D9D6C0329B}"/>
              </a:ext>
            </a:extLst>
          </p:cNvPr>
          <p:cNvCxnSpPr/>
          <p:nvPr/>
        </p:nvCxnSpPr>
        <p:spPr>
          <a:xfrm>
            <a:off x="8083423" y="189868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32" name="TextBox 1031">
            <a:extLst>
              <a:ext uri="{FF2B5EF4-FFF2-40B4-BE49-F238E27FC236}">
                <a16:creationId xmlns:a16="http://schemas.microsoft.com/office/drawing/2014/main" id="{6A62C694-C6A4-ECEA-A2E6-E409DA115C4F}"/>
              </a:ext>
            </a:extLst>
          </p:cNvPr>
          <p:cNvSpPr txBox="1"/>
          <p:nvPr/>
        </p:nvSpPr>
        <p:spPr>
          <a:xfrm>
            <a:off x="1068912" y="1578741"/>
            <a:ext cx="1003801"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33" name="TextBox 1032">
            <a:extLst>
              <a:ext uri="{FF2B5EF4-FFF2-40B4-BE49-F238E27FC236}">
                <a16:creationId xmlns:a16="http://schemas.microsoft.com/office/drawing/2014/main" id="{549B63CA-F872-EAE1-D0E7-4FF006246CA3}"/>
              </a:ext>
            </a:extLst>
          </p:cNvPr>
          <p:cNvSpPr txBox="1"/>
          <p:nvPr/>
        </p:nvSpPr>
        <p:spPr>
          <a:xfrm>
            <a:off x="1019928" y="2614437"/>
            <a:ext cx="1003801" cy="646331"/>
          </a:xfrm>
          <a:prstGeom prst="rect">
            <a:avLst/>
          </a:prstGeom>
          <a:noFill/>
        </p:spPr>
        <p:txBody>
          <a:bodyPr wrap="none" rtlCol="0">
            <a:spAutoFit/>
          </a:bodyPr>
          <a:lstStyle/>
          <a:p>
            <a:pPr algn="ctr"/>
            <a:r>
              <a:rPr lang="en-US" dirty="0">
                <a:solidFill>
                  <a:schemeClr val="accent6">
                    <a:lumMod val="75000"/>
                  </a:schemeClr>
                </a:solidFill>
              </a:rPr>
              <a:t>plano de</a:t>
            </a:r>
            <a:br>
              <a:rPr lang="en-US" dirty="0">
                <a:solidFill>
                  <a:schemeClr val="accent6">
                    <a:lumMod val="75000"/>
                  </a:schemeClr>
                </a:solidFill>
              </a:rPr>
            </a:br>
            <a:r>
              <a:rPr lang="en-US" dirty="0" err="1">
                <a:solidFill>
                  <a:schemeClr val="accent6">
                    <a:lumMod val="75000"/>
                  </a:schemeClr>
                </a:solidFill>
              </a:rPr>
              <a:t>usuário</a:t>
            </a:r>
            <a:endParaRPr lang="en-US" dirty="0">
              <a:solidFill>
                <a:schemeClr val="accent6">
                  <a:lumMod val="75000"/>
                </a:schemeClr>
              </a:solidFill>
            </a:endParaRPr>
          </a:p>
        </p:txBody>
      </p:sp>
      <p:grpSp>
        <p:nvGrpSpPr>
          <p:cNvPr id="1046" name="Group 1045">
            <a:extLst>
              <a:ext uri="{FF2B5EF4-FFF2-40B4-BE49-F238E27FC236}">
                <a16:creationId xmlns:a16="http://schemas.microsoft.com/office/drawing/2014/main" id="{30485779-CA71-5055-9D03-2FDBAFDF9D3C}"/>
              </a:ext>
            </a:extLst>
          </p:cNvPr>
          <p:cNvGrpSpPr/>
          <p:nvPr/>
        </p:nvGrpSpPr>
        <p:grpSpPr>
          <a:xfrm>
            <a:off x="44887" y="1332854"/>
            <a:ext cx="3938232" cy="2185261"/>
            <a:chOff x="44887" y="1332854"/>
            <a:chExt cx="3938232" cy="2185261"/>
          </a:xfrm>
        </p:grpSpPr>
        <p:sp>
          <p:nvSpPr>
            <p:cNvPr id="1034" name="Freeform 1033">
              <a:extLst>
                <a:ext uri="{FF2B5EF4-FFF2-40B4-BE49-F238E27FC236}">
                  <a16:creationId xmlns:a16="http://schemas.microsoft.com/office/drawing/2014/main" id="{7591259F-AFD0-F378-FF47-CF151A976604}"/>
                </a:ext>
              </a:extLst>
            </p:cNvPr>
            <p:cNvSpPr/>
            <p:nvPr/>
          </p:nvSpPr>
          <p:spPr>
            <a:xfrm>
              <a:off x="371959" y="1332854"/>
              <a:ext cx="743919" cy="2185261"/>
            </a:xfrm>
            <a:custGeom>
              <a:avLst/>
              <a:gdLst>
                <a:gd name="connsiteX0" fmla="*/ 0 w 743919"/>
                <a:gd name="connsiteY0" fmla="*/ 0 h 2185261"/>
                <a:gd name="connsiteX1" fmla="*/ 743919 w 743919"/>
                <a:gd name="connsiteY1" fmla="*/ 0 h 2185261"/>
                <a:gd name="connsiteX2" fmla="*/ 743919 w 743919"/>
                <a:gd name="connsiteY2" fmla="*/ 2185261 h 2185261"/>
                <a:gd name="connsiteX3" fmla="*/ 61994 w 743919"/>
                <a:gd name="connsiteY3" fmla="*/ 2185261 h 2185261"/>
              </a:gdLst>
              <a:ahLst/>
              <a:cxnLst>
                <a:cxn ang="0">
                  <a:pos x="connsiteX0" y="connsiteY0"/>
                </a:cxn>
                <a:cxn ang="0">
                  <a:pos x="connsiteX1" y="connsiteY1"/>
                </a:cxn>
                <a:cxn ang="0">
                  <a:pos x="connsiteX2" y="connsiteY2"/>
                </a:cxn>
                <a:cxn ang="0">
                  <a:pos x="connsiteX3" y="connsiteY3"/>
                </a:cxn>
              </a:cxnLst>
              <a:rect l="l" t="t" r="r" b="b"/>
              <a:pathLst>
                <a:path w="743919" h="2185261">
                  <a:moveTo>
                    <a:pt x="0" y="0"/>
                  </a:moveTo>
                  <a:lnTo>
                    <a:pt x="743919" y="0"/>
                  </a:lnTo>
                  <a:lnTo>
                    <a:pt x="743919" y="2185261"/>
                  </a:lnTo>
                  <a:lnTo>
                    <a:pt x="61994" y="2185261"/>
                  </a:lnTo>
                </a:path>
              </a:pathLst>
            </a:custGeom>
            <a:noFill/>
            <a:ln w="2857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5" name="TextBox 1034">
              <a:extLst>
                <a:ext uri="{FF2B5EF4-FFF2-40B4-BE49-F238E27FC236}">
                  <a16:creationId xmlns:a16="http://schemas.microsoft.com/office/drawing/2014/main" id="{27FF2C7D-D8C1-947E-F663-1396B7F1B1C1}"/>
                </a:ext>
              </a:extLst>
            </p:cNvPr>
            <p:cNvSpPr txBox="1"/>
            <p:nvPr/>
          </p:nvSpPr>
          <p:spPr>
            <a:xfrm>
              <a:off x="44887" y="2129374"/>
              <a:ext cx="963725" cy="646331"/>
            </a:xfrm>
            <a:prstGeom prst="rect">
              <a:avLst/>
            </a:prstGeom>
            <a:noFill/>
          </p:spPr>
          <p:txBody>
            <a:bodyPr wrap="none" rtlCol="0">
              <a:spAutoFit/>
            </a:bodyPr>
            <a:lstStyle/>
            <a:p>
              <a:pPr algn="r">
                <a:lnSpc>
                  <a:spcPct val="90000"/>
                </a:lnSpc>
              </a:pPr>
              <a:r>
                <a:rPr lang="en-US" sz="2000" dirty="0" err="1">
                  <a:solidFill>
                    <a:srgbClr val="C00000"/>
                  </a:solidFill>
                </a:rPr>
                <a:t>núcleo</a:t>
              </a:r>
              <a:r>
                <a:rPr lang="en-US" sz="2000" dirty="0">
                  <a:solidFill>
                    <a:srgbClr val="C00000"/>
                  </a:solidFill>
                </a:rPr>
                <a:t> </a:t>
              </a:r>
              <a:br>
                <a:rPr lang="en-US" sz="2000" dirty="0">
                  <a:solidFill>
                    <a:srgbClr val="C00000"/>
                  </a:solidFill>
                </a:rPr>
              </a:br>
              <a:r>
                <a:rPr lang="en-US" sz="2000" dirty="0" err="1">
                  <a:solidFill>
                    <a:srgbClr val="C00000"/>
                  </a:solidFill>
                </a:rPr>
                <a:t>móvel</a:t>
              </a:r>
              <a:endParaRPr lang="en-US" sz="2000" dirty="0">
                <a:solidFill>
                  <a:srgbClr val="C00000"/>
                </a:solidFill>
              </a:endParaRPr>
            </a:p>
          </p:txBody>
        </p:sp>
        <p:cxnSp>
          <p:nvCxnSpPr>
            <p:cNvPr id="1037" name="Straight Connector 1036">
              <a:extLst>
                <a:ext uri="{FF2B5EF4-FFF2-40B4-BE49-F238E27FC236}">
                  <a16:creationId xmlns:a16="http://schemas.microsoft.com/office/drawing/2014/main" id="{CDCC4A88-5846-8E04-3AB3-FE7A2DB5011C}"/>
                </a:ext>
              </a:extLst>
            </p:cNvPr>
            <p:cNvCxnSpPr>
              <a:stCxn id="24" idx="1"/>
            </p:cNvCxnSpPr>
            <p:nvPr/>
          </p:nvCxnSpPr>
          <p:spPr>
            <a:xfrm flipH="1" flipV="1">
              <a:off x="743918" y="1892697"/>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6936EAA5-3D92-2361-9FFE-E88E98D066E7}"/>
                </a:ext>
              </a:extLst>
            </p:cNvPr>
            <p:cNvCxnSpPr>
              <a:cxnSpLocks/>
            </p:cNvCxnSpPr>
            <p:nvPr/>
          </p:nvCxnSpPr>
          <p:spPr>
            <a:xfrm flipH="1">
              <a:off x="868964" y="2950339"/>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sp>
        <p:nvSpPr>
          <p:cNvPr id="1045" name="Freeform 1044">
            <a:extLst>
              <a:ext uri="{FF2B5EF4-FFF2-40B4-BE49-F238E27FC236}">
                <a16:creationId xmlns:a16="http://schemas.microsoft.com/office/drawing/2014/main" id="{37A6A359-C527-A250-A5AC-04400A2CEAF1}"/>
              </a:ext>
            </a:extLst>
          </p:cNvPr>
          <p:cNvSpPr/>
          <p:nvPr/>
        </p:nvSpPr>
        <p:spPr>
          <a:xfrm>
            <a:off x="3502617" y="213876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a:extLst>
              <a:ext uri="{FF2B5EF4-FFF2-40B4-BE49-F238E27FC236}">
                <a16:creationId xmlns:a16="http://schemas.microsoft.com/office/drawing/2014/main" id="{BCB17B3E-13E8-1D32-F157-2EEF715B0E50}"/>
              </a:ext>
            </a:extLst>
          </p:cNvPr>
          <p:cNvGrpSpPr/>
          <p:nvPr/>
        </p:nvGrpSpPr>
        <p:grpSpPr>
          <a:xfrm>
            <a:off x="6174569" y="3142896"/>
            <a:ext cx="4692746" cy="2022446"/>
            <a:chOff x="1693882" y="3142896"/>
            <a:chExt cx="6760184" cy="2022446"/>
          </a:xfrm>
        </p:grpSpPr>
        <p:sp>
          <p:nvSpPr>
            <p:cNvPr id="1047" name="TextBox 1046">
              <a:extLst>
                <a:ext uri="{FF2B5EF4-FFF2-40B4-BE49-F238E27FC236}">
                  <a16:creationId xmlns:a16="http://schemas.microsoft.com/office/drawing/2014/main" id="{45C93525-D829-EAB8-47EB-6C311DAC4A71}"/>
                </a:ext>
              </a:extLst>
            </p:cNvPr>
            <p:cNvSpPr txBox="1"/>
            <p:nvPr/>
          </p:nvSpPr>
          <p:spPr>
            <a:xfrm>
              <a:off x="1693882" y="4272790"/>
              <a:ext cx="6760184" cy="892552"/>
            </a:xfrm>
            <a:prstGeom prst="rect">
              <a:avLst/>
            </a:prstGeom>
            <a:noFill/>
          </p:spPr>
          <p:txBody>
            <a:bodyPr wrap="square" rtlCol="0">
              <a:spAutoFit/>
            </a:bodyPr>
            <a:lstStyle/>
            <a:p>
              <a:r>
                <a:rPr lang="en-US" sz="2800" dirty="0">
                  <a:solidFill>
                    <a:srgbClr val="C00000"/>
                  </a:solidFill>
                </a:rPr>
                <a:t>PHY (</a:t>
              </a:r>
              <a:r>
                <a:rPr lang="en-US" sz="2800" dirty="0" err="1">
                  <a:solidFill>
                    <a:srgbClr val="C00000"/>
                  </a:solidFill>
                </a:rPr>
                <a:t>Camada</a:t>
              </a:r>
              <a:r>
                <a:rPr lang="en-US" sz="2800" dirty="0">
                  <a:solidFill>
                    <a:srgbClr val="C00000"/>
                  </a:solidFill>
                </a:rPr>
                <a:t> </a:t>
              </a:r>
              <a:r>
                <a:rPr lang="en-US" sz="2800" dirty="0" err="1">
                  <a:solidFill>
                    <a:srgbClr val="C00000"/>
                  </a:solidFill>
                </a:rPr>
                <a:t>Física</a:t>
              </a:r>
              <a:r>
                <a:rPr lang="en-US" sz="2800" dirty="0">
                  <a:solidFill>
                    <a:srgbClr val="C00000"/>
                  </a:solidFill>
                </a:rPr>
                <a:t>)</a:t>
              </a:r>
            </a:p>
            <a:p>
              <a:pPr marL="342900" indent="-219075">
                <a:buClr>
                  <a:srgbClr val="0000A3"/>
                </a:buClr>
                <a:buFont typeface="Wingdings" pitchFamily="2" charset="2"/>
                <a:buChar char="§"/>
              </a:pPr>
              <a:r>
                <a:rPr lang="en-US" sz="2400" dirty="0" err="1"/>
                <a:t>modulação</a:t>
              </a:r>
              <a:r>
                <a:rPr lang="en-US" sz="2400" dirty="0"/>
                <a:t>, </a:t>
              </a:r>
              <a:r>
                <a:rPr lang="en-US" sz="2400" dirty="0" err="1"/>
                <a:t>codificação</a:t>
              </a:r>
              <a:r>
                <a:rPr lang="en-US" sz="2400" dirty="0"/>
                <a:t> </a:t>
              </a:r>
            </a:p>
          </p:txBody>
        </p:sp>
        <p:cxnSp>
          <p:nvCxnSpPr>
            <p:cNvPr id="1049" name="Straight Connector 1048">
              <a:extLst>
                <a:ext uri="{FF2B5EF4-FFF2-40B4-BE49-F238E27FC236}">
                  <a16:creationId xmlns:a16="http://schemas.microsoft.com/office/drawing/2014/main" id="{81CAC328-07C3-E48A-80C2-2DC6C573CC91}"/>
                </a:ext>
              </a:extLst>
            </p:cNvPr>
            <p:cNvCxnSpPr>
              <a:cxnSpLocks/>
            </p:cNvCxnSpPr>
            <p:nvPr/>
          </p:nvCxnSpPr>
          <p:spPr>
            <a:xfrm flipV="1">
              <a:off x="4400788" y="3142896"/>
              <a:ext cx="0" cy="1181164"/>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14308DF8-463E-DECE-A52C-A26678051973}"/>
              </a:ext>
            </a:extLst>
          </p:cNvPr>
          <p:cNvGrpSpPr/>
          <p:nvPr/>
        </p:nvGrpSpPr>
        <p:grpSpPr>
          <a:xfrm>
            <a:off x="11120728" y="2016872"/>
            <a:ext cx="466245" cy="1208729"/>
            <a:chOff x="9226732" y="814399"/>
            <a:chExt cx="466245" cy="1208729"/>
          </a:xfrm>
        </p:grpSpPr>
        <p:grpSp>
          <p:nvGrpSpPr>
            <p:cNvPr id="6" name="Group 817">
              <a:extLst>
                <a:ext uri="{FF2B5EF4-FFF2-40B4-BE49-F238E27FC236}">
                  <a16:creationId xmlns:a16="http://schemas.microsoft.com/office/drawing/2014/main" id="{C1F08D4F-6425-55C6-3C29-ED1B99DB2009}"/>
                </a:ext>
              </a:extLst>
            </p:cNvPr>
            <p:cNvGrpSpPr>
              <a:grpSpLocks/>
            </p:cNvGrpSpPr>
            <p:nvPr/>
          </p:nvGrpSpPr>
          <p:grpSpPr bwMode="auto">
            <a:xfrm>
              <a:off x="9226732" y="814399"/>
              <a:ext cx="466245" cy="420795"/>
              <a:chOff x="2920" y="1424"/>
              <a:chExt cx="326" cy="310"/>
            </a:xfrm>
          </p:grpSpPr>
          <p:sp>
            <p:nvSpPr>
              <p:cNvPr id="13" name="Oval 818">
                <a:extLst>
                  <a:ext uri="{FF2B5EF4-FFF2-40B4-BE49-F238E27FC236}">
                    <a16:creationId xmlns:a16="http://schemas.microsoft.com/office/drawing/2014/main" id="{976B51B7-EB89-1B44-F1B4-00583CD31D4D}"/>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4" name="Group 819">
                <a:extLst>
                  <a:ext uri="{FF2B5EF4-FFF2-40B4-BE49-F238E27FC236}">
                    <a16:creationId xmlns:a16="http://schemas.microsoft.com/office/drawing/2014/main" id="{2BC40330-8D6B-9FF0-4CFB-17E7F2A05F60}"/>
                  </a:ext>
                </a:extLst>
              </p:cNvPr>
              <p:cNvGrpSpPr>
                <a:grpSpLocks/>
              </p:cNvGrpSpPr>
              <p:nvPr/>
            </p:nvGrpSpPr>
            <p:grpSpPr bwMode="auto">
              <a:xfrm>
                <a:off x="2949" y="1424"/>
                <a:ext cx="265" cy="280"/>
                <a:chOff x="2949" y="1424"/>
                <a:chExt cx="265" cy="280"/>
              </a:xfrm>
            </p:grpSpPr>
            <p:sp>
              <p:nvSpPr>
                <p:cNvPr id="15" name="Oval 820">
                  <a:extLst>
                    <a:ext uri="{FF2B5EF4-FFF2-40B4-BE49-F238E27FC236}">
                      <a16:creationId xmlns:a16="http://schemas.microsoft.com/office/drawing/2014/main" id="{F4F983B4-135F-BEBF-0821-C4E37BE7D67F}"/>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6" name="Oval 821">
                  <a:extLst>
                    <a:ext uri="{FF2B5EF4-FFF2-40B4-BE49-F238E27FC236}">
                      <a16:creationId xmlns:a16="http://schemas.microsoft.com/office/drawing/2014/main" id="{D8B3FD8D-A7B9-4EB9-7473-C8B0B4353554}"/>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7" name="Oval 822">
                  <a:extLst>
                    <a:ext uri="{FF2B5EF4-FFF2-40B4-BE49-F238E27FC236}">
                      <a16:creationId xmlns:a16="http://schemas.microsoft.com/office/drawing/2014/main" id="{3907E1F7-FE3C-478D-A9CF-CDBB5B7241A3}"/>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8" name="Oval 823">
                  <a:extLst>
                    <a:ext uri="{FF2B5EF4-FFF2-40B4-BE49-F238E27FC236}">
                      <a16:creationId xmlns:a16="http://schemas.microsoft.com/office/drawing/2014/main" id="{603AA791-E9E4-DAAD-A928-CE65C49574B6}"/>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8" name="Freeform 824">
                  <a:extLst>
                    <a:ext uri="{FF2B5EF4-FFF2-40B4-BE49-F238E27FC236}">
                      <a16:creationId xmlns:a16="http://schemas.microsoft.com/office/drawing/2014/main" id="{BAC8DA81-6AB1-BACB-4F56-F5C7619760CD}"/>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7" name="Group 6">
              <a:extLst>
                <a:ext uri="{FF2B5EF4-FFF2-40B4-BE49-F238E27FC236}">
                  <a16:creationId xmlns:a16="http://schemas.microsoft.com/office/drawing/2014/main" id="{32225979-84C5-1F90-99DF-A7FB847426D1}"/>
                </a:ext>
              </a:extLst>
            </p:cNvPr>
            <p:cNvGrpSpPr/>
            <p:nvPr/>
          </p:nvGrpSpPr>
          <p:grpSpPr>
            <a:xfrm>
              <a:off x="9240316" y="1030723"/>
              <a:ext cx="437474" cy="992405"/>
              <a:chOff x="3585986" y="1924270"/>
              <a:chExt cx="468358" cy="1695944"/>
            </a:xfrm>
          </p:grpSpPr>
          <p:sp>
            <p:nvSpPr>
              <p:cNvPr id="9" name="Rectangle 8">
                <a:extLst>
                  <a:ext uri="{FF2B5EF4-FFF2-40B4-BE49-F238E27FC236}">
                    <a16:creationId xmlns:a16="http://schemas.microsoft.com/office/drawing/2014/main" id="{49CF5BD7-1C0F-58CD-1D8D-3C345BCC7A0B}"/>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F05FDCC4-A933-68FF-84CE-F9457C615827}"/>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8ECB6E5E-E9DF-4F23-6B7E-FA5D456D50E0}"/>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6AA10449-3428-82CD-940C-025EABD639F0}"/>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 name="Group 1">
            <a:extLst>
              <a:ext uri="{FF2B5EF4-FFF2-40B4-BE49-F238E27FC236}">
                <a16:creationId xmlns:a16="http://schemas.microsoft.com/office/drawing/2014/main" id="{D48BEA40-20DB-FCDF-9D1B-00B56102F334}"/>
              </a:ext>
            </a:extLst>
          </p:cNvPr>
          <p:cNvGrpSpPr/>
          <p:nvPr/>
        </p:nvGrpSpPr>
        <p:grpSpPr>
          <a:xfrm>
            <a:off x="2108299" y="2650663"/>
            <a:ext cx="924278" cy="670665"/>
            <a:chOff x="3085705" y="5270423"/>
            <a:chExt cx="924278" cy="670665"/>
          </a:xfrm>
        </p:grpSpPr>
        <p:grpSp>
          <p:nvGrpSpPr>
            <p:cNvPr id="44" name="Group 43">
              <a:extLst>
                <a:ext uri="{FF2B5EF4-FFF2-40B4-BE49-F238E27FC236}">
                  <a16:creationId xmlns:a16="http://schemas.microsoft.com/office/drawing/2014/main" id="{2DCFEC62-71C1-76DD-4448-1707FD5E30FC}"/>
                </a:ext>
              </a:extLst>
            </p:cNvPr>
            <p:cNvGrpSpPr/>
            <p:nvPr/>
          </p:nvGrpSpPr>
          <p:grpSpPr>
            <a:xfrm>
              <a:off x="3218076" y="5270423"/>
              <a:ext cx="791907" cy="487851"/>
              <a:chOff x="7577467" y="3017234"/>
              <a:chExt cx="1269818" cy="571500"/>
            </a:xfrm>
          </p:grpSpPr>
          <p:grpSp>
            <p:nvGrpSpPr>
              <p:cNvPr id="50" name="Group 219">
                <a:extLst>
                  <a:ext uri="{FF2B5EF4-FFF2-40B4-BE49-F238E27FC236}">
                    <a16:creationId xmlns:a16="http://schemas.microsoft.com/office/drawing/2014/main" id="{098DDF88-9089-4C7E-2675-8954F78DCC23}"/>
                  </a:ext>
                </a:extLst>
              </p:cNvPr>
              <p:cNvGrpSpPr>
                <a:grpSpLocks/>
              </p:cNvGrpSpPr>
              <p:nvPr/>
            </p:nvGrpSpPr>
            <p:grpSpPr bwMode="auto">
              <a:xfrm>
                <a:off x="7825117" y="3017234"/>
                <a:ext cx="409575" cy="565150"/>
                <a:chOff x="375561" y="297711"/>
                <a:chExt cx="1252683" cy="2142487"/>
              </a:xfrm>
            </p:grpSpPr>
            <p:sp>
              <p:nvSpPr>
                <p:cNvPr id="56" name="Freeform 55">
                  <a:extLst>
                    <a:ext uri="{FF2B5EF4-FFF2-40B4-BE49-F238E27FC236}">
                      <a16:creationId xmlns:a16="http://schemas.microsoft.com/office/drawing/2014/main" id="{DBD187B4-5040-BF20-EFFF-150147489704}"/>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E6C01C0C-0A10-3A4E-3FFE-2212D0BFBCB3}"/>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Rectangle 59">
                  <a:extLst>
                    <a:ext uri="{FF2B5EF4-FFF2-40B4-BE49-F238E27FC236}">
                      <a16:creationId xmlns:a16="http://schemas.microsoft.com/office/drawing/2014/main" id="{CF98BF6B-56FC-AAA8-D2AF-112238F75D7A}"/>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51" name="Group 201">
                <a:extLst>
                  <a:ext uri="{FF2B5EF4-FFF2-40B4-BE49-F238E27FC236}">
                    <a16:creationId xmlns:a16="http://schemas.microsoft.com/office/drawing/2014/main" id="{A482B643-1E99-0C0B-202F-1A666A60BD9B}"/>
                  </a:ext>
                </a:extLst>
              </p:cNvPr>
              <p:cNvGrpSpPr>
                <a:grpSpLocks/>
              </p:cNvGrpSpPr>
              <p:nvPr/>
            </p:nvGrpSpPr>
            <p:grpSpPr bwMode="auto">
              <a:xfrm>
                <a:off x="7577467" y="3023584"/>
                <a:ext cx="409575" cy="565150"/>
                <a:chOff x="375561" y="297711"/>
                <a:chExt cx="1252683" cy="2138362"/>
              </a:xfrm>
            </p:grpSpPr>
            <p:sp>
              <p:nvSpPr>
                <p:cNvPr id="53" name="Freeform 52">
                  <a:extLst>
                    <a:ext uri="{FF2B5EF4-FFF2-40B4-BE49-F238E27FC236}">
                      <a16:creationId xmlns:a16="http://schemas.microsoft.com/office/drawing/2014/main" id="{4FD05004-3EC6-F231-3552-4E17F2FF7529}"/>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EFF65303-2194-4C48-B30F-D06C77C576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Rectangle 54">
                  <a:extLst>
                    <a:ext uri="{FF2B5EF4-FFF2-40B4-BE49-F238E27FC236}">
                      <a16:creationId xmlns:a16="http://schemas.microsoft.com/office/drawing/2014/main" id="{05A2504F-7C65-BB18-A7BC-CF414DF8221B}"/>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52" name="Right Arrow 51">
                <a:extLst>
                  <a:ext uri="{FF2B5EF4-FFF2-40B4-BE49-F238E27FC236}">
                    <a16:creationId xmlns:a16="http://schemas.microsoft.com/office/drawing/2014/main" id="{16374009-E1D4-BA7A-02E0-76F27A672692}"/>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 name="TextBox 48">
              <a:extLst>
                <a:ext uri="{FF2B5EF4-FFF2-40B4-BE49-F238E27FC236}">
                  <a16:creationId xmlns:a16="http://schemas.microsoft.com/office/drawing/2014/main" id="{00177682-6409-0832-FDA1-41EAC15435F0}"/>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sp>
        <p:nvSpPr>
          <p:cNvPr id="62" name="Slide Number Placeholder 61">
            <a:extLst>
              <a:ext uri="{FF2B5EF4-FFF2-40B4-BE49-F238E27FC236}">
                <a16:creationId xmlns:a16="http://schemas.microsoft.com/office/drawing/2014/main" id="{146BC2E2-E8B1-D8EF-343C-18222FD58DCD}"/>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92</a:t>
            </a:fld>
            <a:endParaRPr lang="en-US" dirty="0"/>
          </a:p>
        </p:txBody>
      </p:sp>
    </p:spTree>
    <p:extLst>
      <p:ext uri="{BB962C8B-B14F-4D97-AF65-F5344CB8AC3E}">
        <p14:creationId xmlns:p14="http://schemas.microsoft.com/office/powerpoint/2010/main" val="4210901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dirty="0"/>
              <a:t>RAN </a:t>
            </a:r>
            <a:r>
              <a:rPr lang="en-US" dirty="0" err="1"/>
              <a:t>dividida</a:t>
            </a:r>
            <a:endParaRPr lang="en-US" dirty="0"/>
          </a:p>
        </p:txBody>
      </p:sp>
      <p:sp>
        <p:nvSpPr>
          <p:cNvPr id="2" name="Rectangle 3">
            <a:extLst>
              <a:ext uri="{FF2B5EF4-FFF2-40B4-BE49-F238E27FC236}">
                <a16:creationId xmlns:a16="http://schemas.microsoft.com/office/drawing/2014/main" id="{CD875509-2031-E77F-ECA2-D9D9DB0239CD}"/>
              </a:ext>
            </a:extLst>
          </p:cNvPr>
          <p:cNvSpPr txBox="1">
            <a:spLocks noChangeArrowheads="1"/>
          </p:cNvSpPr>
          <p:nvPr/>
        </p:nvSpPr>
        <p:spPr>
          <a:xfrm>
            <a:off x="821500" y="1180109"/>
            <a:ext cx="11136957" cy="14603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0838" lvl="1" indent="-331788">
              <a:spcBef>
                <a:spcPts val="600"/>
              </a:spcBef>
              <a:buFont typeface="Wingdings" pitchFamily="2" charset="2"/>
              <a:buChar char="§"/>
              <a:defRPr/>
            </a:pPr>
            <a:r>
              <a:rPr lang="en-US" sz="2800" i="1" u="sng" dirty="0">
                <a:solidFill>
                  <a:srgbClr val="C00000"/>
                </a:solidFill>
              </a:rPr>
              <a:t>Q: </a:t>
            </a:r>
            <a:r>
              <a:rPr lang="pt-BR" sz="2800" dirty="0"/>
              <a:t>como a </a:t>
            </a:r>
            <a:r>
              <a:rPr lang="pt-BR" sz="2800" i="1" dirty="0">
                <a:solidFill>
                  <a:srgbClr val="0012A0"/>
                </a:solidFill>
              </a:rPr>
              <a:t>funcionalidade</a:t>
            </a:r>
            <a:r>
              <a:rPr lang="pt-BR" sz="2800" dirty="0"/>
              <a:t> da RAN é particionada entre elementos físicos (ou seja, “dividida” em locais centralizados e distribuídos)?</a:t>
            </a:r>
            <a:endParaRPr lang="en-US" sz="2800" dirty="0"/>
          </a:p>
          <a:p>
            <a:pPr marL="798513" lvl="2" indent="-331788">
              <a:spcBef>
                <a:spcPts val="600"/>
              </a:spcBef>
              <a:buFont typeface="Wingdings" pitchFamily="2" charset="2"/>
              <a:buChar char="§"/>
              <a:defRPr/>
            </a:pPr>
            <a:r>
              <a:rPr lang="en-US" sz="2800" dirty="0" err="1">
                <a:solidFill>
                  <a:srgbClr val="C00000"/>
                </a:solidFill>
              </a:rPr>
              <a:t>historicamente</a:t>
            </a:r>
            <a:r>
              <a:rPr lang="en-US" sz="2800" dirty="0">
                <a:solidFill>
                  <a:srgbClr val="C00000"/>
                </a:solidFill>
              </a:rPr>
              <a:t>:</a:t>
            </a:r>
            <a:r>
              <a:rPr lang="en-US" sz="2800" dirty="0"/>
              <a:t> </a:t>
            </a:r>
            <a:r>
              <a:rPr lang="pt-BR" sz="2800" dirty="0"/>
              <a:t>sem divisão - implementado na estação base</a:t>
            </a:r>
            <a:endParaRPr lang="en-US" sz="2800" dirty="0"/>
          </a:p>
        </p:txBody>
      </p:sp>
      <p:sp>
        <p:nvSpPr>
          <p:cNvPr id="1031" name="Rectangle 1030">
            <a:extLst>
              <a:ext uri="{FF2B5EF4-FFF2-40B4-BE49-F238E27FC236}">
                <a16:creationId xmlns:a16="http://schemas.microsoft.com/office/drawing/2014/main" id="{6E13FDEE-4A3E-FB0E-62F9-55FA5B599208}"/>
              </a:ext>
            </a:extLst>
          </p:cNvPr>
          <p:cNvSpPr/>
          <p:nvPr/>
        </p:nvSpPr>
        <p:spPr>
          <a:xfrm>
            <a:off x="819783" y="522931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9" name="Rectangle 1028">
            <a:extLst>
              <a:ext uri="{FF2B5EF4-FFF2-40B4-BE49-F238E27FC236}">
                <a16:creationId xmlns:a16="http://schemas.microsoft.com/office/drawing/2014/main" id="{2D94A6F7-6A69-ABC9-C14A-11DF7F0674AB}"/>
              </a:ext>
            </a:extLst>
          </p:cNvPr>
          <p:cNvSpPr/>
          <p:nvPr/>
        </p:nvSpPr>
        <p:spPr>
          <a:xfrm>
            <a:off x="798770" y="417830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18">
            <a:extLst>
              <a:ext uri="{FF2B5EF4-FFF2-40B4-BE49-F238E27FC236}">
                <a16:creationId xmlns:a16="http://schemas.microsoft.com/office/drawing/2014/main" id="{92E39BC0-94FE-6854-7CCA-405EDC43B4EE}"/>
              </a:ext>
            </a:extLst>
          </p:cNvPr>
          <p:cNvGrpSpPr/>
          <p:nvPr/>
        </p:nvGrpSpPr>
        <p:grpSpPr>
          <a:xfrm>
            <a:off x="2636368" y="4248713"/>
            <a:ext cx="1181100" cy="838200"/>
            <a:chOff x="5753100" y="4610100"/>
            <a:chExt cx="1181100" cy="838200"/>
          </a:xfrm>
        </p:grpSpPr>
        <p:sp>
          <p:nvSpPr>
            <p:cNvPr id="24" name="Rectangle 23">
              <a:extLst>
                <a:ext uri="{FF2B5EF4-FFF2-40B4-BE49-F238E27FC236}">
                  <a16:creationId xmlns:a16="http://schemas.microsoft.com/office/drawing/2014/main" id="{69583DD0-BF14-F248-828E-4C610E399808}"/>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C353A9B1-55B4-A9F5-CE50-F7B80422F0D9}"/>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20" name="Group 19">
            <a:extLst>
              <a:ext uri="{FF2B5EF4-FFF2-40B4-BE49-F238E27FC236}">
                <a16:creationId xmlns:a16="http://schemas.microsoft.com/office/drawing/2014/main" id="{4A59F5FA-3D6B-46A4-2BAD-CC6F97C58AD0}"/>
              </a:ext>
            </a:extLst>
          </p:cNvPr>
          <p:cNvGrpSpPr/>
          <p:nvPr/>
        </p:nvGrpSpPr>
        <p:grpSpPr>
          <a:xfrm>
            <a:off x="4315628" y="5253340"/>
            <a:ext cx="835339" cy="828362"/>
            <a:chOff x="6003610" y="4619938"/>
            <a:chExt cx="835339" cy="828362"/>
          </a:xfrm>
        </p:grpSpPr>
        <p:sp>
          <p:nvSpPr>
            <p:cNvPr id="22" name="Rectangle 21">
              <a:extLst>
                <a:ext uri="{FF2B5EF4-FFF2-40B4-BE49-F238E27FC236}">
                  <a16:creationId xmlns:a16="http://schemas.microsoft.com/office/drawing/2014/main" id="{1990EECC-A908-DABA-02F1-F3AF950D4336}"/>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a:extLst>
                <a:ext uri="{FF2B5EF4-FFF2-40B4-BE49-F238E27FC236}">
                  <a16:creationId xmlns:a16="http://schemas.microsoft.com/office/drawing/2014/main" id="{9339C7FE-8C66-452D-75BF-20D8106F99A5}"/>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grpSp>
        <p:nvGrpSpPr>
          <p:cNvPr id="26" name="Group 25">
            <a:extLst>
              <a:ext uri="{FF2B5EF4-FFF2-40B4-BE49-F238E27FC236}">
                <a16:creationId xmlns:a16="http://schemas.microsoft.com/office/drawing/2014/main" id="{A49685AF-4F9A-9667-50AB-885305953195}"/>
              </a:ext>
            </a:extLst>
          </p:cNvPr>
          <p:cNvGrpSpPr/>
          <p:nvPr/>
        </p:nvGrpSpPr>
        <p:grpSpPr>
          <a:xfrm>
            <a:off x="5562920" y="5253340"/>
            <a:ext cx="835339" cy="828362"/>
            <a:chOff x="5913545" y="4616763"/>
            <a:chExt cx="835339" cy="828362"/>
          </a:xfrm>
        </p:grpSpPr>
        <p:sp>
          <p:nvSpPr>
            <p:cNvPr id="27" name="Rectangle 26">
              <a:extLst>
                <a:ext uri="{FF2B5EF4-FFF2-40B4-BE49-F238E27FC236}">
                  <a16:creationId xmlns:a16="http://schemas.microsoft.com/office/drawing/2014/main" id="{0AB27327-8663-C218-47BB-9DC636455BC0}"/>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92E8BF20-0453-9EE7-7131-182E3E802F4C}"/>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29" name="Group 28">
            <a:extLst>
              <a:ext uri="{FF2B5EF4-FFF2-40B4-BE49-F238E27FC236}">
                <a16:creationId xmlns:a16="http://schemas.microsoft.com/office/drawing/2014/main" id="{24D7D45C-1018-3AF4-FB94-EAE2C90C9967}"/>
              </a:ext>
            </a:extLst>
          </p:cNvPr>
          <p:cNvGrpSpPr/>
          <p:nvPr/>
        </p:nvGrpSpPr>
        <p:grpSpPr>
          <a:xfrm>
            <a:off x="6808545" y="5253340"/>
            <a:ext cx="808114" cy="828362"/>
            <a:chOff x="5911357" y="4601298"/>
            <a:chExt cx="808114" cy="828362"/>
          </a:xfrm>
        </p:grpSpPr>
        <p:sp>
          <p:nvSpPr>
            <p:cNvPr id="30" name="Rectangle 29">
              <a:extLst>
                <a:ext uri="{FF2B5EF4-FFF2-40B4-BE49-F238E27FC236}">
                  <a16:creationId xmlns:a16="http://schemas.microsoft.com/office/drawing/2014/main" id="{2E360587-E256-077F-1025-4A9A3B0A5B92}"/>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a:extLst>
                <a:ext uri="{FF2B5EF4-FFF2-40B4-BE49-F238E27FC236}">
                  <a16:creationId xmlns:a16="http://schemas.microsoft.com/office/drawing/2014/main" id="{D52D4A2E-97E9-6EF5-BD0C-85FAD22703FF}"/>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32" name="Group 31">
            <a:extLst>
              <a:ext uri="{FF2B5EF4-FFF2-40B4-BE49-F238E27FC236}">
                <a16:creationId xmlns:a16="http://schemas.microsoft.com/office/drawing/2014/main" id="{53102E1D-0B4E-E606-98DD-DEA8B6FB507D}"/>
              </a:ext>
            </a:extLst>
          </p:cNvPr>
          <p:cNvGrpSpPr/>
          <p:nvPr/>
        </p:nvGrpSpPr>
        <p:grpSpPr>
          <a:xfrm>
            <a:off x="9171433" y="5255555"/>
            <a:ext cx="925638" cy="828362"/>
            <a:chOff x="5972073" y="4603513"/>
            <a:chExt cx="925638" cy="828362"/>
          </a:xfrm>
        </p:grpSpPr>
        <p:sp>
          <p:nvSpPr>
            <p:cNvPr id="33" name="Rectangle 32">
              <a:extLst>
                <a:ext uri="{FF2B5EF4-FFF2-40B4-BE49-F238E27FC236}">
                  <a16:creationId xmlns:a16="http://schemas.microsoft.com/office/drawing/2014/main" id="{E658C9F3-283D-FF6D-27D3-6CAFEE525BE9}"/>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5E8C8C57-B1C7-D293-A301-9CB49892A30F}"/>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35" name="Group 34">
            <a:extLst>
              <a:ext uri="{FF2B5EF4-FFF2-40B4-BE49-F238E27FC236}">
                <a16:creationId xmlns:a16="http://schemas.microsoft.com/office/drawing/2014/main" id="{EB0ABD9A-97E7-85FB-4ADA-8B9F6CFB15FD}"/>
              </a:ext>
            </a:extLst>
          </p:cNvPr>
          <p:cNvGrpSpPr/>
          <p:nvPr/>
        </p:nvGrpSpPr>
        <p:grpSpPr>
          <a:xfrm>
            <a:off x="10395098" y="5271980"/>
            <a:ext cx="958211" cy="828362"/>
            <a:chOff x="5946788" y="4619938"/>
            <a:chExt cx="958211" cy="828362"/>
          </a:xfrm>
        </p:grpSpPr>
        <p:sp>
          <p:nvSpPr>
            <p:cNvPr id="36" name="Rectangle 35">
              <a:extLst>
                <a:ext uri="{FF2B5EF4-FFF2-40B4-BE49-F238E27FC236}">
                  <a16:creationId xmlns:a16="http://schemas.microsoft.com/office/drawing/2014/main" id="{C8B7CB62-AF4C-33F5-7170-E30C3D6C024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a:extLst>
                <a:ext uri="{FF2B5EF4-FFF2-40B4-BE49-F238E27FC236}">
                  <a16:creationId xmlns:a16="http://schemas.microsoft.com/office/drawing/2014/main" id="{3348A338-994A-D2B5-426B-C76446A2DFCA}"/>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9" name="Group 38">
            <a:extLst>
              <a:ext uri="{FF2B5EF4-FFF2-40B4-BE49-F238E27FC236}">
                <a16:creationId xmlns:a16="http://schemas.microsoft.com/office/drawing/2014/main" id="{C9F87D5B-7D91-9AF0-9C31-8FE40559484D}"/>
              </a:ext>
            </a:extLst>
          </p:cNvPr>
          <p:cNvGrpSpPr/>
          <p:nvPr/>
        </p:nvGrpSpPr>
        <p:grpSpPr>
          <a:xfrm>
            <a:off x="8016392" y="5241805"/>
            <a:ext cx="808114" cy="828362"/>
            <a:chOff x="5925572" y="4619938"/>
            <a:chExt cx="808114" cy="828362"/>
          </a:xfrm>
        </p:grpSpPr>
        <p:sp>
          <p:nvSpPr>
            <p:cNvPr id="40" name="Rectangle 39">
              <a:extLst>
                <a:ext uri="{FF2B5EF4-FFF2-40B4-BE49-F238E27FC236}">
                  <a16:creationId xmlns:a16="http://schemas.microsoft.com/office/drawing/2014/main" id="{F2150055-54E0-6E1B-0E2F-72DB99A50F35}"/>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a:extLst>
                <a:ext uri="{FF2B5EF4-FFF2-40B4-BE49-F238E27FC236}">
                  <a16:creationId xmlns:a16="http://schemas.microsoft.com/office/drawing/2014/main" id="{212653FB-A8FF-0CBC-6FFF-2DF8DDC4FC00}"/>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43" name="Straight Arrow Connector 42">
            <a:extLst>
              <a:ext uri="{FF2B5EF4-FFF2-40B4-BE49-F238E27FC236}">
                <a16:creationId xmlns:a16="http://schemas.microsoft.com/office/drawing/2014/main" id="{8D37380A-101F-7580-25D0-B56324114655}"/>
              </a:ext>
            </a:extLst>
          </p:cNvPr>
          <p:cNvCxnSpPr>
            <a:cxnSpLocks/>
          </p:cNvCxnSpPr>
          <p:nvPr/>
        </p:nvCxnSpPr>
        <p:spPr>
          <a:xfrm>
            <a:off x="5150968" y="570480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FF1FE647-39D3-4EBF-C7B0-82E59A1FA7B7}"/>
              </a:ext>
            </a:extLst>
          </p:cNvPr>
          <p:cNvCxnSpPr>
            <a:cxnSpLocks/>
          </p:cNvCxnSpPr>
          <p:nvPr/>
        </p:nvCxnSpPr>
        <p:spPr>
          <a:xfrm>
            <a:off x="6398259" y="570480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86D12645-436A-D23B-5BE5-AC67398381A5}"/>
              </a:ext>
            </a:extLst>
          </p:cNvPr>
          <p:cNvCxnSpPr>
            <a:cxnSpLocks/>
          </p:cNvCxnSpPr>
          <p:nvPr/>
        </p:nvCxnSpPr>
        <p:spPr>
          <a:xfrm>
            <a:off x="7616659" y="569885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623E5CD-EF4D-211F-2F4A-39E8DFE4098F}"/>
              </a:ext>
            </a:extLst>
          </p:cNvPr>
          <p:cNvCxnSpPr>
            <a:cxnSpLocks/>
          </p:cNvCxnSpPr>
          <p:nvPr/>
        </p:nvCxnSpPr>
        <p:spPr>
          <a:xfrm>
            <a:off x="8824506" y="569061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1DC1CBFB-68B1-5316-3B66-110807F42211}"/>
              </a:ext>
            </a:extLst>
          </p:cNvPr>
          <p:cNvCxnSpPr>
            <a:cxnSpLocks/>
          </p:cNvCxnSpPr>
          <p:nvPr/>
        </p:nvCxnSpPr>
        <p:spPr>
          <a:xfrm>
            <a:off x="10038310" y="569575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0572331-8B3A-65F0-AAE8-2ACE91DA406E}"/>
              </a:ext>
            </a:extLst>
          </p:cNvPr>
          <p:cNvCxnSpPr>
            <a:cxnSpLocks/>
          </p:cNvCxnSpPr>
          <p:nvPr/>
        </p:nvCxnSpPr>
        <p:spPr>
          <a:xfrm>
            <a:off x="11287259" y="568616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064" name="Group 1063">
            <a:extLst>
              <a:ext uri="{FF2B5EF4-FFF2-40B4-BE49-F238E27FC236}">
                <a16:creationId xmlns:a16="http://schemas.microsoft.com/office/drawing/2014/main" id="{20712EC3-511B-CB76-CE73-7690044C1E31}"/>
              </a:ext>
            </a:extLst>
          </p:cNvPr>
          <p:cNvGrpSpPr/>
          <p:nvPr/>
        </p:nvGrpSpPr>
        <p:grpSpPr>
          <a:xfrm>
            <a:off x="2408147" y="3627094"/>
            <a:ext cx="9001725" cy="2633598"/>
            <a:chOff x="2408147" y="3627094"/>
            <a:chExt cx="9001725" cy="2633598"/>
          </a:xfrm>
        </p:grpSpPr>
        <p:sp>
          <p:nvSpPr>
            <p:cNvPr id="21" name="Rectangle 20">
              <a:extLst>
                <a:ext uri="{FF2B5EF4-FFF2-40B4-BE49-F238E27FC236}">
                  <a16:creationId xmlns:a16="http://schemas.microsoft.com/office/drawing/2014/main" id="{DB7A95E1-6BB5-47C8-4D35-DDEF0A4691BE}"/>
                </a:ext>
              </a:extLst>
            </p:cNvPr>
            <p:cNvSpPr/>
            <p:nvPr/>
          </p:nvSpPr>
          <p:spPr>
            <a:xfrm>
              <a:off x="2408147" y="4116318"/>
              <a:ext cx="9001725"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TextBox 58">
              <a:extLst>
                <a:ext uri="{FF2B5EF4-FFF2-40B4-BE49-F238E27FC236}">
                  <a16:creationId xmlns:a16="http://schemas.microsoft.com/office/drawing/2014/main" id="{4A3B213C-343B-1142-3D47-6871AC9475D0}"/>
                </a:ext>
              </a:extLst>
            </p:cNvPr>
            <p:cNvSpPr txBox="1"/>
            <p:nvPr/>
          </p:nvSpPr>
          <p:spPr>
            <a:xfrm>
              <a:off x="5357489" y="3627094"/>
              <a:ext cx="2686313" cy="400110"/>
            </a:xfrm>
            <a:prstGeom prst="rect">
              <a:avLst/>
            </a:prstGeom>
            <a:noFill/>
          </p:spPr>
          <p:txBody>
            <a:bodyPr wrap="none" rtlCol="0">
              <a:spAutoFit/>
            </a:bodyPr>
            <a:lstStyle/>
            <a:p>
              <a:r>
                <a:rPr lang="en-US" sz="2000" dirty="0" err="1">
                  <a:solidFill>
                    <a:srgbClr val="C00000"/>
                  </a:solidFill>
                </a:rPr>
                <a:t>Estação</a:t>
              </a:r>
              <a:r>
                <a:rPr lang="en-US" sz="2000" dirty="0">
                  <a:solidFill>
                    <a:srgbClr val="C00000"/>
                  </a:solidFill>
                </a:rPr>
                <a:t> base </a:t>
              </a:r>
              <a:r>
                <a:rPr lang="en-US" sz="2000" dirty="0" err="1">
                  <a:solidFill>
                    <a:srgbClr val="C00000"/>
                  </a:solidFill>
                </a:rPr>
                <a:t>monolítica</a:t>
              </a:r>
              <a:endParaRPr lang="en-US" sz="2000" dirty="0">
                <a:solidFill>
                  <a:srgbClr val="C00000"/>
                </a:solidFill>
              </a:endParaRPr>
            </a:p>
          </p:txBody>
        </p:sp>
      </p:grpSp>
      <p:cxnSp>
        <p:nvCxnSpPr>
          <p:cNvPr id="61" name="Straight Connector 60">
            <a:extLst>
              <a:ext uri="{FF2B5EF4-FFF2-40B4-BE49-F238E27FC236}">
                <a16:creationId xmlns:a16="http://schemas.microsoft.com/office/drawing/2014/main" id="{461D21BE-659A-E04B-257D-57F696B37197}"/>
              </a:ext>
            </a:extLst>
          </p:cNvPr>
          <p:cNvCxnSpPr>
            <a:cxnSpLocks/>
            <a:stCxn id="24" idx="3"/>
          </p:cNvCxnSpPr>
          <p:nvPr/>
        </p:nvCxnSpPr>
        <p:spPr>
          <a:xfrm>
            <a:off x="3817468" y="466781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A1E38A0A-B451-B0D7-1919-D8DC84268A7E}"/>
              </a:ext>
            </a:extLst>
          </p:cNvPr>
          <p:cNvCxnSpPr>
            <a:cxnSpLocks/>
            <a:endCxn id="22" idx="0"/>
          </p:cNvCxnSpPr>
          <p:nvPr/>
        </p:nvCxnSpPr>
        <p:spPr>
          <a:xfrm>
            <a:off x="4733297" y="466781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4" name="Straight Arrow Connector 1023">
            <a:extLst>
              <a:ext uri="{FF2B5EF4-FFF2-40B4-BE49-F238E27FC236}">
                <a16:creationId xmlns:a16="http://schemas.microsoft.com/office/drawing/2014/main" id="{52D509F2-49A5-913B-6316-94B3AF07BED0}"/>
              </a:ext>
            </a:extLst>
          </p:cNvPr>
          <p:cNvCxnSpPr/>
          <p:nvPr/>
        </p:nvCxnSpPr>
        <p:spPr>
          <a:xfrm>
            <a:off x="5980575" y="466781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5" name="Straight Arrow Connector 1024">
            <a:extLst>
              <a:ext uri="{FF2B5EF4-FFF2-40B4-BE49-F238E27FC236}">
                <a16:creationId xmlns:a16="http://schemas.microsoft.com/office/drawing/2014/main" id="{75C21F58-A760-8B48-05EA-026D7FDDB037}"/>
              </a:ext>
            </a:extLst>
          </p:cNvPr>
          <p:cNvCxnSpPr/>
          <p:nvPr/>
        </p:nvCxnSpPr>
        <p:spPr>
          <a:xfrm>
            <a:off x="7207325" y="466781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7" name="Straight Arrow Connector 1026">
            <a:extLst>
              <a:ext uri="{FF2B5EF4-FFF2-40B4-BE49-F238E27FC236}">
                <a16:creationId xmlns:a16="http://schemas.microsoft.com/office/drawing/2014/main" id="{958D5541-31BB-F738-2081-95D9D6C0329B}"/>
              </a:ext>
            </a:extLst>
          </p:cNvPr>
          <p:cNvCxnSpPr/>
          <p:nvPr/>
        </p:nvCxnSpPr>
        <p:spPr>
          <a:xfrm>
            <a:off x="8415932" y="466959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32" name="TextBox 1031">
            <a:extLst>
              <a:ext uri="{FF2B5EF4-FFF2-40B4-BE49-F238E27FC236}">
                <a16:creationId xmlns:a16="http://schemas.microsoft.com/office/drawing/2014/main" id="{6A62C694-C6A4-ECEA-A2E6-E409DA115C4F}"/>
              </a:ext>
            </a:extLst>
          </p:cNvPr>
          <p:cNvSpPr txBox="1"/>
          <p:nvPr/>
        </p:nvSpPr>
        <p:spPr>
          <a:xfrm>
            <a:off x="1401422" y="4349651"/>
            <a:ext cx="1003800"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33" name="TextBox 1032">
            <a:extLst>
              <a:ext uri="{FF2B5EF4-FFF2-40B4-BE49-F238E27FC236}">
                <a16:creationId xmlns:a16="http://schemas.microsoft.com/office/drawing/2014/main" id="{549B63CA-F872-EAE1-D0E7-4FF006246CA3}"/>
              </a:ext>
            </a:extLst>
          </p:cNvPr>
          <p:cNvSpPr txBox="1"/>
          <p:nvPr/>
        </p:nvSpPr>
        <p:spPr>
          <a:xfrm>
            <a:off x="1267476" y="5385347"/>
            <a:ext cx="1173719" cy="646331"/>
          </a:xfrm>
          <a:prstGeom prst="rect">
            <a:avLst/>
          </a:prstGeom>
          <a:noFill/>
        </p:spPr>
        <p:txBody>
          <a:bodyPr wrap="none" rtlCol="0">
            <a:spAutoFit/>
          </a:bodyPr>
          <a:lstStyle/>
          <a:p>
            <a:pPr algn="ctr"/>
            <a:r>
              <a:rPr lang="en-US" dirty="0">
                <a:solidFill>
                  <a:schemeClr val="accent6">
                    <a:lumMod val="75000"/>
                  </a:schemeClr>
                </a:solidFill>
              </a:rPr>
              <a:t>plano</a:t>
            </a:r>
          </a:p>
          <a:p>
            <a:pPr algn="ctr"/>
            <a:r>
              <a:rPr lang="en-US" dirty="0">
                <a:solidFill>
                  <a:schemeClr val="accent6">
                    <a:lumMod val="75000"/>
                  </a:schemeClr>
                </a:solidFill>
              </a:rPr>
              <a:t>de </a:t>
            </a:r>
            <a:r>
              <a:rPr lang="en-US" dirty="0" err="1">
                <a:solidFill>
                  <a:schemeClr val="accent6">
                    <a:lumMod val="75000"/>
                  </a:schemeClr>
                </a:solidFill>
              </a:rPr>
              <a:t>usuário</a:t>
            </a:r>
            <a:endParaRPr lang="en-US" dirty="0">
              <a:solidFill>
                <a:schemeClr val="accent6">
                  <a:lumMod val="75000"/>
                </a:schemeClr>
              </a:solidFill>
            </a:endParaRPr>
          </a:p>
        </p:txBody>
      </p:sp>
      <p:sp>
        <p:nvSpPr>
          <p:cNvPr id="1045" name="Freeform 1044">
            <a:extLst>
              <a:ext uri="{FF2B5EF4-FFF2-40B4-BE49-F238E27FC236}">
                <a16:creationId xmlns:a16="http://schemas.microsoft.com/office/drawing/2014/main" id="{37A6A359-C527-A250-A5AC-04400A2CEAF1}"/>
              </a:ext>
            </a:extLst>
          </p:cNvPr>
          <p:cNvSpPr/>
          <p:nvPr/>
        </p:nvSpPr>
        <p:spPr>
          <a:xfrm>
            <a:off x="3835126" y="490967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4" name="Straight Connector 13">
            <a:extLst>
              <a:ext uri="{FF2B5EF4-FFF2-40B4-BE49-F238E27FC236}">
                <a16:creationId xmlns:a16="http://schemas.microsoft.com/office/drawing/2014/main" id="{E8EBA323-123D-996E-12FC-AC64AADF212C}"/>
              </a:ext>
            </a:extLst>
          </p:cNvPr>
          <p:cNvCxnSpPr/>
          <p:nvPr/>
        </p:nvCxnSpPr>
        <p:spPr>
          <a:xfrm flipH="1" flipV="1">
            <a:off x="1058451" y="4663606"/>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17628D5-044E-CD1F-94D1-D8309E5C9149}"/>
              </a:ext>
            </a:extLst>
          </p:cNvPr>
          <p:cNvCxnSpPr>
            <a:cxnSpLocks/>
          </p:cNvCxnSpPr>
          <p:nvPr/>
        </p:nvCxnSpPr>
        <p:spPr>
          <a:xfrm flipH="1">
            <a:off x="1183497" y="5721248"/>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F143F1B2-9EE8-1412-DB34-9BCDA30825FE}"/>
              </a:ext>
            </a:extLst>
          </p:cNvPr>
          <p:cNvGrpSpPr/>
          <p:nvPr/>
        </p:nvGrpSpPr>
        <p:grpSpPr>
          <a:xfrm>
            <a:off x="11489078" y="4875612"/>
            <a:ext cx="466245" cy="1208729"/>
            <a:chOff x="9226732" y="814399"/>
            <a:chExt cx="466245" cy="1208729"/>
          </a:xfrm>
        </p:grpSpPr>
        <p:grpSp>
          <p:nvGrpSpPr>
            <p:cNvPr id="17" name="Group 817">
              <a:extLst>
                <a:ext uri="{FF2B5EF4-FFF2-40B4-BE49-F238E27FC236}">
                  <a16:creationId xmlns:a16="http://schemas.microsoft.com/office/drawing/2014/main" id="{A6767929-819E-FD5C-045F-D097CE8FF56C}"/>
                </a:ext>
              </a:extLst>
            </p:cNvPr>
            <p:cNvGrpSpPr>
              <a:grpSpLocks/>
            </p:cNvGrpSpPr>
            <p:nvPr/>
          </p:nvGrpSpPr>
          <p:grpSpPr bwMode="auto">
            <a:xfrm>
              <a:off x="9226732" y="814399"/>
              <a:ext cx="466245" cy="420795"/>
              <a:chOff x="2920" y="1424"/>
              <a:chExt cx="326" cy="310"/>
            </a:xfrm>
          </p:grpSpPr>
          <p:sp>
            <p:nvSpPr>
              <p:cNvPr id="50" name="Oval 818">
                <a:extLst>
                  <a:ext uri="{FF2B5EF4-FFF2-40B4-BE49-F238E27FC236}">
                    <a16:creationId xmlns:a16="http://schemas.microsoft.com/office/drawing/2014/main" id="{E2E25C1A-1AAD-22CC-58DE-E388DA01B502}"/>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1" name="Group 819">
                <a:extLst>
                  <a:ext uri="{FF2B5EF4-FFF2-40B4-BE49-F238E27FC236}">
                    <a16:creationId xmlns:a16="http://schemas.microsoft.com/office/drawing/2014/main" id="{DECE27F6-16C4-A80D-934A-190F57149C44}"/>
                  </a:ext>
                </a:extLst>
              </p:cNvPr>
              <p:cNvGrpSpPr>
                <a:grpSpLocks/>
              </p:cNvGrpSpPr>
              <p:nvPr/>
            </p:nvGrpSpPr>
            <p:grpSpPr bwMode="auto">
              <a:xfrm>
                <a:off x="2949" y="1424"/>
                <a:ext cx="265" cy="280"/>
                <a:chOff x="2949" y="1424"/>
                <a:chExt cx="265" cy="280"/>
              </a:xfrm>
            </p:grpSpPr>
            <p:sp>
              <p:nvSpPr>
                <p:cNvPr id="53" name="Oval 820">
                  <a:extLst>
                    <a:ext uri="{FF2B5EF4-FFF2-40B4-BE49-F238E27FC236}">
                      <a16:creationId xmlns:a16="http://schemas.microsoft.com/office/drawing/2014/main" id="{5DD1CC52-4254-648C-5479-DCFB9995AF20}"/>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5" name="Oval 821">
                  <a:extLst>
                    <a:ext uri="{FF2B5EF4-FFF2-40B4-BE49-F238E27FC236}">
                      <a16:creationId xmlns:a16="http://schemas.microsoft.com/office/drawing/2014/main" id="{FFDD1436-9AF1-8301-B91E-1DB5D76CA70E}"/>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0" name="Oval 822">
                  <a:extLst>
                    <a:ext uri="{FF2B5EF4-FFF2-40B4-BE49-F238E27FC236}">
                      <a16:creationId xmlns:a16="http://schemas.microsoft.com/office/drawing/2014/main" id="{9A5AA2D5-8212-FA07-C5AB-E620ED8093B8}"/>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2" name="Oval 823">
                  <a:extLst>
                    <a:ext uri="{FF2B5EF4-FFF2-40B4-BE49-F238E27FC236}">
                      <a16:creationId xmlns:a16="http://schemas.microsoft.com/office/drawing/2014/main" id="{68A635E8-44D2-DCF6-8A49-AD61ED05F3C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26" name="Freeform 824">
                  <a:extLst>
                    <a:ext uri="{FF2B5EF4-FFF2-40B4-BE49-F238E27FC236}">
                      <a16:creationId xmlns:a16="http://schemas.microsoft.com/office/drawing/2014/main" id="{EFEC56BD-A6C4-E828-F488-3D8C770E2598}"/>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18" name="Group 17">
              <a:extLst>
                <a:ext uri="{FF2B5EF4-FFF2-40B4-BE49-F238E27FC236}">
                  <a16:creationId xmlns:a16="http://schemas.microsoft.com/office/drawing/2014/main" id="{05DE6F5A-002F-DCBE-169C-9D26BE667CD5}"/>
                </a:ext>
              </a:extLst>
            </p:cNvPr>
            <p:cNvGrpSpPr/>
            <p:nvPr/>
          </p:nvGrpSpPr>
          <p:grpSpPr>
            <a:xfrm>
              <a:off x="9240316" y="1030723"/>
              <a:ext cx="437474" cy="992405"/>
              <a:chOff x="3585986" y="1924270"/>
              <a:chExt cx="468358" cy="1695944"/>
            </a:xfrm>
          </p:grpSpPr>
          <p:sp>
            <p:nvSpPr>
              <p:cNvPr id="38" name="Rectangle 37">
                <a:extLst>
                  <a:ext uri="{FF2B5EF4-FFF2-40B4-BE49-F238E27FC236}">
                    <a16:creationId xmlns:a16="http://schemas.microsoft.com/office/drawing/2014/main" id="{AB8346CF-B9C5-E8BD-2B26-0DCA2F2A9F18}"/>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A3C2195E-65D0-EC3C-5D3B-CD94B2DDC786}"/>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7DD3BE6F-41F9-B991-682E-5891DA9575E1}"/>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239EEA68-8820-BBBE-DD2B-B984D9361D78}"/>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028" name="Group 1027">
            <a:extLst>
              <a:ext uri="{FF2B5EF4-FFF2-40B4-BE49-F238E27FC236}">
                <a16:creationId xmlns:a16="http://schemas.microsoft.com/office/drawing/2014/main" id="{4EA466FC-7D43-F5DE-9C98-FB39916EF80D}"/>
              </a:ext>
            </a:extLst>
          </p:cNvPr>
          <p:cNvGrpSpPr/>
          <p:nvPr/>
        </p:nvGrpSpPr>
        <p:grpSpPr>
          <a:xfrm>
            <a:off x="6270596" y="2497705"/>
            <a:ext cx="694858" cy="1046469"/>
            <a:chOff x="5889335" y="1598309"/>
            <a:chExt cx="694858" cy="1046469"/>
          </a:xfrm>
        </p:grpSpPr>
        <p:grpSp>
          <p:nvGrpSpPr>
            <p:cNvPr id="1030" name="Group 817">
              <a:extLst>
                <a:ext uri="{FF2B5EF4-FFF2-40B4-BE49-F238E27FC236}">
                  <a16:creationId xmlns:a16="http://schemas.microsoft.com/office/drawing/2014/main" id="{8EC4809D-ACCE-E9D4-D029-59270172717E}"/>
                </a:ext>
              </a:extLst>
            </p:cNvPr>
            <p:cNvGrpSpPr>
              <a:grpSpLocks/>
            </p:cNvGrpSpPr>
            <p:nvPr/>
          </p:nvGrpSpPr>
          <p:grpSpPr bwMode="auto">
            <a:xfrm>
              <a:off x="5971949" y="1598309"/>
              <a:ext cx="466245" cy="434369"/>
              <a:chOff x="2920" y="1424"/>
              <a:chExt cx="326" cy="320"/>
            </a:xfrm>
          </p:grpSpPr>
          <p:sp>
            <p:nvSpPr>
              <p:cNvPr id="1053" name="Oval 818">
                <a:extLst>
                  <a:ext uri="{FF2B5EF4-FFF2-40B4-BE49-F238E27FC236}">
                    <a16:creationId xmlns:a16="http://schemas.microsoft.com/office/drawing/2014/main" id="{3C2BA24A-69EE-8BF6-F26F-7D585E0BCEBB}"/>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1054" name="Group 819">
                <a:extLst>
                  <a:ext uri="{FF2B5EF4-FFF2-40B4-BE49-F238E27FC236}">
                    <a16:creationId xmlns:a16="http://schemas.microsoft.com/office/drawing/2014/main" id="{42D62CB4-BD6F-F3CC-B0F4-A2C54E62D385}"/>
                  </a:ext>
                </a:extLst>
              </p:cNvPr>
              <p:cNvGrpSpPr>
                <a:grpSpLocks/>
              </p:cNvGrpSpPr>
              <p:nvPr/>
            </p:nvGrpSpPr>
            <p:grpSpPr bwMode="auto">
              <a:xfrm>
                <a:off x="2949" y="1424"/>
                <a:ext cx="265" cy="280"/>
                <a:chOff x="2949" y="1424"/>
                <a:chExt cx="265" cy="280"/>
              </a:xfrm>
            </p:grpSpPr>
            <p:sp>
              <p:nvSpPr>
                <p:cNvPr id="1056" name="Oval 820">
                  <a:extLst>
                    <a:ext uri="{FF2B5EF4-FFF2-40B4-BE49-F238E27FC236}">
                      <a16:creationId xmlns:a16="http://schemas.microsoft.com/office/drawing/2014/main" id="{06566009-4DC3-2740-8527-3312BDC5E740}"/>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57" name="Oval 821">
                  <a:extLst>
                    <a:ext uri="{FF2B5EF4-FFF2-40B4-BE49-F238E27FC236}">
                      <a16:creationId xmlns:a16="http://schemas.microsoft.com/office/drawing/2014/main" id="{6806C2F3-7B0E-585E-5355-36D1AD7B2888}"/>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58" name="Oval 822">
                  <a:extLst>
                    <a:ext uri="{FF2B5EF4-FFF2-40B4-BE49-F238E27FC236}">
                      <a16:creationId xmlns:a16="http://schemas.microsoft.com/office/drawing/2014/main" id="{C4E38397-2357-D672-8B5B-E8E1EA4E0F7F}"/>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59" name="Oval 823">
                  <a:extLst>
                    <a:ext uri="{FF2B5EF4-FFF2-40B4-BE49-F238E27FC236}">
                      <a16:creationId xmlns:a16="http://schemas.microsoft.com/office/drawing/2014/main" id="{F0652B4C-8D53-F354-21EF-19C7B3943EED}"/>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60" name="Freeform 824">
                  <a:extLst>
                    <a:ext uri="{FF2B5EF4-FFF2-40B4-BE49-F238E27FC236}">
                      <a16:creationId xmlns:a16="http://schemas.microsoft.com/office/drawing/2014/main" id="{38EA30F1-FA9F-ECD6-DCAE-615B807A13A2}"/>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sp>
            <p:nvSpPr>
              <p:cNvPr id="1055" name="Freeform 825">
                <a:extLst>
                  <a:ext uri="{FF2B5EF4-FFF2-40B4-BE49-F238E27FC236}">
                    <a16:creationId xmlns:a16="http://schemas.microsoft.com/office/drawing/2014/main" id="{31570C21-441F-1821-9D0C-C2606D558F3C}"/>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nvGrpSpPr>
            <p:cNvPr id="1034" name="Group 1033">
              <a:extLst>
                <a:ext uri="{FF2B5EF4-FFF2-40B4-BE49-F238E27FC236}">
                  <a16:creationId xmlns:a16="http://schemas.microsoft.com/office/drawing/2014/main" id="{876E7E9F-D3CE-1323-E6A9-4E289BB35270}"/>
                </a:ext>
              </a:extLst>
            </p:cNvPr>
            <p:cNvGrpSpPr/>
            <p:nvPr/>
          </p:nvGrpSpPr>
          <p:grpSpPr>
            <a:xfrm>
              <a:off x="5988685" y="1818858"/>
              <a:ext cx="437474" cy="596272"/>
              <a:chOff x="3585986" y="1924272"/>
              <a:chExt cx="468358" cy="1018983"/>
            </a:xfrm>
          </p:grpSpPr>
          <p:sp>
            <p:nvSpPr>
              <p:cNvPr id="1049" name="Rectangle 1048">
                <a:extLst>
                  <a:ext uri="{FF2B5EF4-FFF2-40B4-BE49-F238E27FC236}">
                    <a16:creationId xmlns:a16="http://schemas.microsoft.com/office/drawing/2014/main" id="{D4D3DFBE-FEC6-D764-A257-9F268B301D7A}"/>
                  </a:ext>
                </a:extLst>
              </p:cNvPr>
              <p:cNvSpPr/>
              <p:nvPr/>
            </p:nvSpPr>
            <p:spPr>
              <a:xfrm>
                <a:off x="3793799" y="1924272"/>
                <a:ext cx="61211" cy="101898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0" name="Rectangle 1049">
                <a:extLst>
                  <a:ext uri="{FF2B5EF4-FFF2-40B4-BE49-F238E27FC236}">
                    <a16:creationId xmlns:a16="http://schemas.microsoft.com/office/drawing/2014/main" id="{BA1F4F02-52C0-9F04-51E5-B8DBB4531438}"/>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1" name="Rectangle 1050">
                <a:extLst>
                  <a:ext uri="{FF2B5EF4-FFF2-40B4-BE49-F238E27FC236}">
                    <a16:creationId xmlns:a16="http://schemas.microsoft.com/office/drawing/2014/main" id="{2BDB50AE-D28F-8512-AD8A-7087DEC41049}"/>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2" name="Rectangle 1051">
                <a:extLst>
                  <a:ext uri="{FF2B5EF4-FFF2-40B4-BE49-F238E27FC236}">
                    <a16:creationId xmlns:a16="http://schemas.microsoft.com/office/drawing/2014/main" id="{D7B94D53-EAFF-D8E9-E3BE-C2D0645FB2F8}"/>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35" name="Group 1034">
              <a:extLst>
                <a:ext uri="{FF2B5EF4-FFF2-40B4-BE49-F238E27FC236}">
                  <a16:creationId xmlns:a16="http://schemas.microsoft.com/office/drawing/2014/main" id="{553132C2-BC3D-A137-66B3-8DA2ACCEE929}"/>
                </a:ext>
              </a:extLst>
            </p:cNvPr>
            <p:cNvGrpSpPr/>
            <p:nvPr/>
          </p:nvGrpSpPr>
          <p:grpSpPr>
            <a:xfrm>
              <a:off x="5889335" y="2048021"/>
              <a:ext cx="694858" cy="596757"/>
              <a:chOff x="2913744" y="2211770"/>
              <a:chExt cx="694858" cy="596757"/>
            </a:xfrm>
          </p:grpSpPr>
          <p:grpSp>
            <p:nvGrpSpPr>
              <p:cNvPr id="1036" name="Group 1035">
                <a:extLst>
                  <a:ext uri="{FF2B5EF4-FFF2-40B4-BE49-F238E27FC236}">
                    <a16:creationId xmlns:a16="http://schemas.microsoft.com/office/drawing/2014/main" id="{24A5923C-780D-3FD3-C35D-0C780B36D8F6}"/>
                  </a:ext>
                </a:extLst>
              </p:cNvPr>
              <p:cNvGrpSpPr/>
              <p:nvPr/>
            </p:nvGrpSpPr>
            <p:grpSpPr>
              <a:xfrm>
                <a:off x="2913744" y="2416607"/>
                <a:ext cx="694858" cy="391920"/>
                <a:chOff x="340314" y="959725"/>
                <a:chExt cx="710987" cy="333816"/>
              </a:xfrm>
            </p:grpSpPr>
            <p:sp>
              <p:nvSpPr>
                <p:cNvPr id="1038" name="Oval 1037">
                  <a:extLst>
                    <a:ext uri="{FF2B5EF4-FFF2-40B4-BE49-F238E27FC236}">
                      <a16:creationId xmlns:a16="http://schemas.microsoft.com/office/drawing/2014/main" id="{FEE9A12F-1511-4E93-9EC9-EB7C57CEFF41}"/>
                    </a:ext>
                  </a:extLst>
                </p:cNvPr>
                <p:cNvSpPr/>
                <p:nvPr/>
              </p:nvSpPr>
              <p:spPr>
                <a:xfrm flipV="1">
                  <a:off x="340314" y="1069853"/>
                  <a:ext cx="710987" cy="223688"/>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39" name="Group 1038">
                  <a:extLst>
                    <a:ext uri="{FF2B5EF4-FFF2-40B4-BE49-F238E27FC236}">
                      <a16:creationId xmlns:a16="http://schemas.microsoft.com/office/drawing/2014/main" id="{FC4D50CA-CD3F-DD9C-0688-4A47AE0D81E5}"/>
                    </a:ext>
                  </a:extLst>
                </p:cNvPr>
                <p:cNvGrpSpPr/>
                <p:nvPr/>
              </p:nvGrpSpPr>
              <p:grpSpPr>
                <a:xfrm>
                  <a:off x="519850" y="1126797"/>
                  <a:ext cx="319417" cy="141293"/>
                  <a:chOff x="7493876" y="2774731"/>
                  <a:chExt cx="1481958" cy="894622"/>
                </a:xfrm>
              </p:grpSpPr>
              <p:sp>
                <p:nvSpPr>
                  <p:cNvPr id="1041" name="Freeform 1040">
                    <a:extLst>
                      <a:ext uri="{FF2B5EF4-FFF2-40B4-BE49-F238E27FC236}">
                        <a16:creationId xmlns:a16="http://schemas.microsoft.com/office/drawing/2014/main" id="{3AB7097D-A150-C194-4C5A-CDBFFE3F37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2" name="Oval 1041">
                    <a:extLst>
                      <a:ext uri="{FF2B5EF4-FFF2-40B4-BE49-F238E27FC236}">
                        <a16:creationId xmlns:a16="http://schemas.microsoft.com/office/drawing/2014/main" id="{9F16A71D-B67F-094F-0F08-707EDA6B89D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43" name="Group 1042">
                    <a:extLst>
                      <a:ext uri="{FF2B5EF4-FFF2-40B4-BE49-F238E27FC236}">
                        <a16:creationId xmlns:a16="http://schemas.microsoft.com/office/drawing/2014/main" id="{9A70CA7A-8FA2-C882-26EA-17640CC2D0C1}"/>
                      </a:ext>
                    </a:extLst>
                  </p:cNvPr>
                  <p:cNvGrpSpPr/>
                  <p:nvPr/>
                </p:nvGrpSpPr>
                <p:grpSpPr>
                  <a:xfrm>
                    <a:off x="7713663" y="2848339"/>
                    <a:ext cx="1042107" cy="425543"/>
                    <a:chOff x="7786941" y="2884917"/>
                    <a:chExt cx="897649" cy="353919"/>
                  </a:xfrm>
                </p:grpSpPr>
                <p:sp>
                  <p:nvSpPr>
                    <p:cNvPr id="1044" name="Freeform 1043">
                      <a:extLst>
                        <a:ext uri="{FF2B5EF4-FFF2-40B4-BE49-F238E27FC236}">
                          <a16:creationId xmlns:a16="http://schemas.microsoft.com/office/drawing/2014/main" id="{58A4B9AA-2CC6-3F70-5BD1-26855B1EDC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6" name="Freeform 1045">
                      <a:extLst>
                        <a:ext uri="{FF2B5EF4-FFF2-40B4-BE49-F238E27FC236}">
                          <a16:creationId xmlns:a16="http://schemas.microsoft.com/office/drawing/2014/main" id="{970C5632-854E-BA79-2BA9-178B7668F9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7" name="Freeform 1046">
                      <a:extLst>
                        <a:ext uri="{FF2B5EF4-FFF2-40B4-BE49-F238E27FC236}">
                          <a16:creationId xmlns:a16="http://schemas.microsoft.com/office/drawing/2014/main" id="{F30FAA0E-750D-ED2F-A96E-A708E73EB4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8" name="Freeform 1047">
                      <a:extLst>
                        <a:ext uri="{FF2B5EF4-FFF2-40B4-BE49-F238E27FC236}">
                          <a16:creationId xmlns:a16="http://schemas.microsoft.com/office/drawing/2014/main" id="{075999E8-4A5F-53CE-D4D6-BFE0F4B009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40" name="Can 1039">
                  <a:extLst>
                    <a:ext uri="{FF2B5EF4-FFF2-40B4-BE49-F238E27FC236}">
                      <a16:creationId xmlns:a16="http://schemas.microsoft.com/office/drawing/2014/main" id="{539BCB69-77CB-0CF1-EF4C-C77569F07513}"/>
                    </a:ext>
                  </a:extLst>
                </p:cNvPr>
                <p:cNvSpPr/>
                <p:nvPr/>
              </p:nvSpPr>
              <p:spPr>
                <a:xfrm>
                  <a:off x="790311" y="959725"/>
                  <a:ext cx="174480" cy="184305"/>
                </a:xfrm>
                <a:prstGeom prst="can">
                  <a:avLst/>
                </a:prstGeom>
                <a:solidFill>
                  <a:srgbClr val="0012A0">
                    <a:alpha val="82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1037" name="Picture 1036" descr="A screen shot of a computer&#10;&#10;Description automatically generated">
                <a:extLst>
                  <a:ext uri="{FF2B5EF4-FFF2-40B4-BE49-F238E27FC236}">
                    <a16:creationId xmlns:a16="http://schemas.microsoft.com/office/drawing/2014/main" id="{5CFAE287-2294-FCD1-D984-92E348DFCA7B}"/>
                  </a:ext>
                </a:extLst>
              </p:cNvPr>
              <p:cNvPicPr>
                <a:picLocks noChangeAspect="1"/>
              </p:cNvPicPr>
              <p:nvPr/>
            </p:nvPicPr>
            <p:blipFill>
              <a:blip r:embed="rId3"/>
              <a:stretch>
                <a:fillRect/>
              </a:stretch>
            </p:blipFill>
            <p:spPr>
              <a:xfrm>
                <a:off x="2939352" y="2211770"/>
                <a:ext cx="249527" cy="465445"/>
              </a:xfrm>
              <a:prstGeom prst="rect">
                <a:avLst/>
              </a:prstGeom>
            </p:spPr>
          </p:pic>
        </p:grpSp>
      </p:grpSp>
      <p:grpSp>
        <p:nvGrpSpPr>
          <p:cNvPr id="4" name="Group 3">
            <a:extLst>
              <a:ext uri="{FF2B5EF4-FFF2-40B4-BE49-F238E27FC236}">
                <a16:creationId xmlns:a16="http://schemas.microsoft.com/office/drawing/2014/main" id="{6B71E78A-D28C-0C14-E528-42DB5F40DA24}"/>
              </a:ext>
            </a:extLst>
          </p:cNvPr>
          <p:cNvGrpSpPr/>
          <p:nvPr/>
        </p:nvGrpSpPr>
        <p:grpSpPr>
          <a:xfrm>
            <a:off x="2460595" y="5422246"/>
            <a:ext cx="924278" cy="670665"/>
            <a:chOff x="3085705" y="5270423"/>
            <a:chExt cx="924278" cy="670665"/>
          </a:xfrm>
        </p:grpSpPr>
        <p:grpSp>
          <p:nvGrpSpPr>
            <p:cNvPr id="5" name="Group 4">
              <a:extLst>
                <a:ext uri="{FF2B5EF4-FFF2-40B4-BE49-F238E27FC236}">
                  <a16:creationId xmlns:a16="http://schemas.microsoft.com/office/drawing/2014/main" id="{BAFB71D4-298D-3FB4-B7DC-F280CFCC575A}"/>
                </a:ext>
              </a:extLst>
            </p:cNvPr>
            <p:cNvGrpSpPr/>
            <p:nvPr/>
          </p:nvGrpSpPr>
          <p:grpSpPr>
            <a:xfrm>
              <a:off x="3218076" y="5270423"/>
              <a:ext cx="791907" cy="487851"/>
              <a:chOff x="7577467" y="3017234"/>
              <a:chExt cx="1269818" cy="571500"/>
            </a:xfrm>
          </p:grpSpPr>
          <p:grpSp>
            <p:nvGrpSpPr>
              <p:cNvPr id="7" name="Group 219">
                <a:extLst>
                  <a:ext uri="{FF2B5EF4-FFF2-40B4-BE49-F238E27FC236}">
                    <a16:creationId xmlns:a16="http://schemas.microsoft.com/office/drawing/2014/main" id="{7798AD3C-7F83-5740-3142-AEEB76787455}"/>
                  </a:ext>
                </a:extLst>
              </p:cNvPr>
              <p:cNvGrpSpPr>
                <a:grpSpLocks/>
              </p:cNvGrpSpPr>
              <p:nvPr/>
            </p:nvGrpSpPr>
            <p:grpSpPr bwMode="auto">
              <a:xfrm>
                <a:off x="7825117" y="3017234"/>
                <a:ext cx="409575" cy="565150"/>
                <a:chOff x="375561" y="297711"/>
                <a:chExt cx="1252683" cy="2142487"/>
              </a:xfrm>
            </p:grpSpPr>
            <p:sp>
              <p:nvSpPr>
                <p:cNvPr id="57" name="Freeform 56">
                  <a:extLst>
                    <a:ext uri="{FF2B5EF4-FFF2-40B4-BE49-F238E27FC236}">
                      <a16:creationId xmlns:a16="http://schemas.microsoft.com/office/drawing/2014/main" id="{6C4E9515-5602-B5FB-46A7-B9CA7DA15D42}"/>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2" name="Freeform 1061">
                  <a:extLst>
                    <a:ext uri="{FF2B5EF4-FFF2-40B4-BE49-F238E27FC236}">
                      <a16:creationId xmlns:a16="http://schemas.microsoft.com/office/drawing/2014/main" id="{84FC1097-0259-3050-FBC5-7A5933436A75}"/>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3" name="Rectangle 1062">
                  <a:extLst>
                    <a:ext uri="{FF2B5EF4-FFF2-40B4-BE49-F238E27FC236}">
                      <a16:creationId xmlns:a16="http://schemas.microsoft.com/office/drawing/2014/main" id="{9B5832D5-A32D-80AE-B7C3-F2EFB5D4387C}"/>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9" name="Group 201">
                <a:extLst>
                  <a:ext uri="{FF2B5EF4-FFF2-40B4-BE49-F238E27FC236}">
                    <a16:creationId xmlns:a16="http://schemas.microsoft.com/office/drawing/2014/main" id="{6E4C6E96-BD2D-3BCC-D177-7282F3414470}"/>
                  </a:ext>
                </a:extLst>
              </p:cNvPr>
              <p:cNvGrpSpPr>
                <a:grpSpLocks/>
              </p:cNvGrpSpPr>
              <p:nvPr/>
            </p:nvGrpSpPr>
            <p:grpSpPr bwMode="auto">
              <a:xfrm>
                <a:off x="7577467" y="3023584"/>
                <a:ext cx="409575" cy="565150"/>
                <a:chOff x="375561" y="297711"/>
                <a:chExt cx="1252683" cy="2138362"/>
              </a:xfrm>
            </p:grpSpPr>
            <p:sp>
              <p:nvSpPr>
                <p:cNvPr id="52" name="Freeform 51">
                  <a:extLst>
                    <a:ext uri="{FF2B5EF4-FFF2-40B4-BE49-F238E27FC236}">
                      <a16:creationId xmlns:a16="http://schemas.microsoft.com/office/drawing/2014/main" id="{A88B16C7-6524-8427-13C9-9976DE52E269}"/>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6B96AD25-5D92-2C40-1405-F0990441EA69}"/>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87D4C7F4-F770-01B4-4600-56C35E810827}"/>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1" name="Right Arrow 10">
                <a:extLst>
                  <a:ext uri="{FF2B5EF4-FFF2-40B4-BE49-F238E27FC236}">
                    <a16:creationId xmlns:a16="http://schemas.microsoft.com/office/drawing/2014/main" id="{2D0D98E3-D05A-97B2-510B-C50F2708579A}"/>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B3FE3CDF-17C3-6DF7-2814-9A562F43F557}"/>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sp>
        <p:nvSpPr>
          <p:cNvPr id="10" name="Slide Number Placeholder 9">
            <a:extLst>
              <a:ext uri="{FF2B5EF4-FFF2-40B4-BE49-F238E27FC236}">
                <a16:creationId xmlns:a16="http://schemas.microsoft.com/office/drawing/2014/main" id="{645A3F4F-159F-988F-41E9-5986C74F018A}"/>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93</a:t>
            </a:fld>
            <a:endParaRPr lang="en-US" dirty="0"/>
          </a:p>
        </p:txBody>
      </p:sp>
    </p:spTree>
    <p:extLst>
      <p:ext uri="{BB962C8B-B14F-4D97-AF65-F5344CB8AC3E}">
        <p14:creationId xmlns:p14="http://schemas.microsoft.com/office/powerpoint/2010/main" val="3909468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4"/>
                                        </p:tgtEl>
                                        <p:attrNameLst>
                                          <p:attrName>style.visibility</p:attrName>
                                        </p:attrNameLst>
                                      </p:cBhvr>
                                      <p:to>
                                        <p:strVal val="visible"/>
                                      </p:to>
                                    </p:set>
                                    <p:animEffect transition="in" filter="dissolve">
                                      <p:cBhvr>
                                        <p:cTn id="7" dur="500"/>
                                        <p:tgtEl>
                                          <p:spTgt spid="10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en-US" dirty="0"/>
              <a:t>RAN </a:t>
            </a:r>
            <a:r>
              <a:rPr lang="en-US" dirty="0" err="1"/>
              <a:t>dividida</a:t>
            </a:r>
            <a:endParaRPr lang="en-US" dirty="0"/>
          </a:p>
        </p:txBody>
      </p:sp>
      <p:sp>
        <p:nvSpPr>
          <p:cNvPr id="2" name="Rectangle 3">
            <a:extLst>
              <a:ext uri="{FF2B5EF4-FFF2-40B4-BE49-F238E27FC236}">
                <a16:creationId xmlns:a16="http://schemas.microsoft.com/office/drawing/2014/main" id="{CD875509-2031-E77F-ECA2-D9D9DB0239CD}"/>
              </a:ext>
            </a:extLst>
          </p:cNvPr>
          <p:cNvSpPr txBox="1">
            <a:spLocks noChangeArrowheads="1"/>
          </p:cNvSpPr>
          <p:nvPr/>
        </p:nvSpPr>
        <p:spPr>
          <a:xfrm>
            <a:off x="821500" y="1180109"/>
            <a:ext cx="11136957" cy="14603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0838" lvl="1" indent="-331788">
              <a:spcBef>
                <a:spcPts val="600"/>
              </a:spcBef>
              <a:buFont typeface="Wingdings" pitchFamily="2" charset="2"/>
              <a:buChar char="§"/>
              <a:defRPr/>
            </a:pPr>
            <a:r>
              <a:rPr lang="en-US" sz="2800" i="1" u="sng" dirty="0">
                <a:solidFill>
                  <a:srgbClr val="C00000"/>
                </a:solidFill>
              </a:rPr>
              <a:t>Q: </a:t>
            </a:r>
            <a:r>
              <a:rPr lang="pt-BR" sz="2800" dirty="0"/>
              <a:t>como a </a:t>
            </a:r>
            <a:r>
              <a:rPr lang="pt-BR" sz="2800" i="1" dirty="0">
                <a:solidFill>
                  <a:srgbClr val="0012A0"/>
                </a:solidFill>
              </a:rPr>
              <a:t>funcionalidade</a:t>
            </a:r>
            <a:r>
              <a:rPr lang="pt-BR" sz="2800" dirty="0"/>
              <a:t> da RAN é particionada entre elementos físicos (ou seja, “dividida” em locais centralizados e distribuídos)?</a:t>
            </a:r>
            <a:endParaRPr lang="en-US" sz="2800" dirty="0"/>
          </a:p>
          <a:p>
            <a:pPr marL="798513" lvl="2" indent="-331788">
              <a:spcBef>
                <a:spcPts val="600"/>
              </a:spcBef>
              <a:buFont typeface="Wingdings" pitchFamily="2" charset="2"/>
              <a:buChar char="§"/>
              <a:defRPr/>
            </a:pPr>
            <a:r>
              <a:rPr lang="en-US" sz="2800" dirty="0" err="1">
                <a:solidFill>
                  <a:srgbClr val="C00000"/>
                </a:solidFill>
              </a:rPr>
              <a:t>historicamente</a:t>
            </a:r>
            <a:r>
              <a:rPr lang="en-US" sz="2800" dirty="0">
                <a:solidFill>
                  <a:srgbClr val="C00000"/>
                </a:solidFill>
              </a:rPr>
              <a:t>:</a:t>
            </a:r>
            <a:r>
              <a:rPr lang="en-US" sz="2800" dirty="0"/>
              <a:t> </a:t>
            </a:r>
            <a:r>
              <a:rPr lang="pt-BR" sz="2800" dirty="0"/>
              <a:t>sem divisão - implementado na estação base</a:t>
            </a:r>
            <a:endParaRPr lang="en-US" sz="2800" dirty="0"/>
          </a:p>
          <a:p>
            <a:pPr marL="798513" lvl="2" indent="-331788">
              <a:spcBef>
                <a:spcPts val="600"/>
              </a:spcBef>
              <a:buFont typeface="Wingdings" pitchFamily="2" charset="2"/>
              <a:buChar char="§"/>
              <a:defRPr/>
            </a:pPr>
            <a:endParaRPr lang="en-US" sz="2800" dirty="0"/>
          </a:p>
        </p:txBody>
      </p:sp>
      <p:grpSp>
        <p:nvGrpSpPr>
          <p:cNvPr id="10" name="Group 9">
            <a:extLst>
              <a:ext uri="{FF2B5EF4-FFF2-40B4-BE49-F238E27FC236}">
                <a16:creationId xmlns:a16="http://schemas.microsoft.com/office/drawing/2014/main" id="{F449577A-DE29-6C07-2EED-1EBB46782AAE}"/>
              </a:ext>
            </a:extLst>
          </p:cNvPr>
          <p:cNvGrpSpPr/>
          <p:nvPr/>
        </p:nvGrpSpPr>
        <p:grpSpPr>
          <a:xfrm>
            <a:off x="798770" y="3609505"/>
            <a:ext cx="10901531" cy="2666965"/>
            <a:chOff x="798770" y="3609505"/>
            <a:chExt cx="10901531" cy="2666965"/>
          </a:xfrm>
        </p:grpSpPr>
        <p:sp>
          <p:nvSpPr>
            <p:cNvPr id="1031" name="Rectangle 1030">
              <a:extLst>
                <a:ext uri="{FF2B5EF4-FFF2-40B4-BE49-F238E27FC236}">
                  <a16:creationId xmlns:a16="http://schemas.microsoft.com/office/drawing/2014/main" id="{6E13FDEE-4A3E-FB0E-62F9-55FA5B599208}"/>
                </a:ext>
              </a:extLst>
            </p:cNvPr>
            <p:cNvSpPr/>
            <p:nvPr/>
          </p:nvSpPr>
          <p:spPr>
            <a:xfrm>
              <a:off x="819783" y="5229314"/>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9" name="Rectangle 1028">
              <a:extLst>
                <a:ext uri="{FF2B5EF4-FFF2-40B4-BE49-F238E27FC236}">
                  <a16:creationId xmlns:a16="http://schemas.microsoft.com/office/drawing/2014/main" id="{2D94A6F7-6A69-ABC9-C14A-11DF7F0674AB}"/>
                </a:ext>
              </a:extLst>
            </p:cNvPr>
            <p:cNvSpPr/>
            <p:nvPr/>
          </p:nvSpPr>
          <p:spPr>
            <a:xfrm>
              <a:off x="798770" y="4178309"/>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18">
              <a:extLst>
                <a:ext uri="{FF2B5EF4-FFF2-40B4-BE49-F238E27FC236}">
                  <a16:creationId xmlns:a16="http://schemas.microsoft.com/office/drawing/2014/main" id="{92E39BC0-94FE-6854-7CCA-405EDC43B4EE}"/>
                </a:ext>
              </a:extLst>
            </p:cNvPr>
            <p:cNvGrpSpPr/>
            <p:nvPr/>
          </p:nvGrpSpPr>
          <p:grpSpPr>
            <a:xfrm>
              <a:off x="2636368" y="4248713"/>
              <a:ext cx="1181100" cy="838200"/>
              <a:chOff x="5753100" y="4610100"/>
              <a:chExt cx="1181100" cy="838200"/>
            </a:xfrm>
          </p:grpSpPr>
          <p:sp>
            <p:nvSpPr>
              <p:cNvPr id="24" name="Rectangle 23">
                <a:extLst>
                  <a:ext uri="{FF2B5EF4-FFF2-40B4-BE49-F238E27FC236}">
                    <a16:creationId xmlns:a16="http://schemas.microsoft.com/office/drawing/2014/main" id="{69583DD0-BF14-F248-828E-4C610E399808}"/>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C353A9B1-55B4-A9F5-CE50-F7B80422F0D9}"/>
                  </a:ext>
                </a:extLst>
              </p:cNvPr>
              <p:cNvSpPr txBox="1"/>
              <p:nvPr/>
            </p:nvSpPr>
            <p:spPr>
              <a:xfrm>
                <a:off x="6035515" y="4867667"/>
                <a:ext cx="597599" cy="369332"/>
              </a:xfrm>
              <a:prstGeom prst="rect">
                <a:avLst/>
              </a:prstGeom>
              <a:noFill/>
            </p:spPr>
            <p:txBody>
              <a:bodyPr wrap="none" rtlCol="0">
                <a:spAutoFit/>
              </a:bodyPr>
              <a:lstStyle/>
              <a:p>
                <a:pPr algn="ctr">
                  <a:lnSpc>
                    <a:spcPct val="90000"/>
                  </a:lnSpc>
                </a:pPr>
                <a:r>
                  <a:rPr lang="en-US" sz="2000" dirty="0">
                    <a:solidFill>
                      <a:schemeClr val="bg1"/>
                    </a:solidFill>
                  </a:rPr>
                  <a:t>RRC</a:t>
                </a:r>
              </a:p>
            </p:txBody>
          </p:sp>
        </p:grpSp>
        <p:grpSp>
          <p:nvGrpSpPr>
            <p:cNvPr id="20" name="Group 19">
              <a:extLst>
                <a:ext uri="{FF2B5EF4-FFF2-40B4-BE49-F238E27FC236}">
                  <a16:creationId xmlns:a16="http://schemas.microsoft.com/office/drawing/2014/main" id="{4A59F5FA-3D6B-46A4-2BAD-CC6F97C58AD0}"/>
                </a:ext>
              </a:extLst>
            </p:cNvPr>
            <p:cNvGrpSpPr/>
            <p:nvPr/>
          </p:nvGrpSpPr>
          <p:grpSpPr>
            <a:xfrm>
              <a:off x="4315628" y="5253340"/>
              <a:ext cx="835339" cy="828362"/>
              <a:chOff x="6003610" y="4619938"/>
              <a:chExt cx="835339" cy="828362"/>
            </a:xfrm>
          </p:grpSpPr>
          <p:sp>
            <p:nvSpPr>
              <p:cNvPr id="22" name="Rectangle 21">
                <a:extLst>
                  <a:ext uri="{FF2B5EF4-FFF2-40B4-BE49-F238E27FC236}">
                    <a16:creationId xmlns:a16="http://schemas.microsoft.com/office/drawing/2014/main" id="{1990EECC-A908-DABA-02F1-F3AF950D4336}"/>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22">
                <a:extLst>
                  <a:ext uri="{FF2B5EF4-FFF2-40B4-BE49-F238E27FC236}">
                    <a16:creationId xmlns:a16="http://schemas.microsoft.com/office/drawing/2014/main" id="{9339C7FE-8C66-452D-75BF-20D8106F99A5}"/>
                  </a:ext>
                </a:extLst>
              </p:cNvPr>
              <p:cNvSpPr txBox="1"/>
              <p:nvPr/>
            </p:nvSpPr>
            <p:spPr>
              <a:xfrm>
                <a:off x="6050032" y="4878141"/>
                <a:ext cx="744114" cy="369332"/>
              </a:xfrm>
              <a:prstGeom prst="rect">
                <a:avLst/>
              </a:prstGeom>
              <a:noFill/>
            </p:spPr>
            <p:txBody>
              <a:bodyPr wrap="none" rtlCol="0">
                <a:spAutoFit/>
              </a:bodyPr>
              <a:lstStyle/>
              <a:p>
                <a:pPr algn="ctr">
                  <a:lnSpc>
                    <a:spcPct val="90000"/>
                  </a:lnSpc>
                </a:pPr>
                <a:r>
                  <a:rPr lang="en-US" sz="2000" dirty="0">
                    <a:solidFill>
                      <a:schemeClr val="bg1"/>
                    </a:solidFill>
                  </a:rPr>
                  <a:t>PDCP</a:t>
                </a:r>
              </a:p>
            </p:txBody>
          </p:sp>
        </p:grpSp>
        <p:sp>
          <p:nvSpPr>
            <p:cNvPr id="21" name="Rectangle 20">
              <a:extLst>
                <a:ext uri="{FF2B5EF4-FFF2-40B4-BE49-F238E27FC236}">
                  <a16:creationId xmlns:a16="http://schemas.microsoft.com/office/drawing/2014/main" id="{DB7A95E1-6BB5-47C8-4D35-DDEF0A4691BE}"/>
                </a:ext>
              </a:extLst>
            </p:cNvPr>
            <p:cNvSpPr/>
            <p:nvPr/>
          </p:nvSpPr>
          <p:spPr>
            <a:xfrm>
              <a:off x="2408148" y="4116318"/>
              <a:ext cx="292828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25">
              <a:extLst>
                <a:ext uri="{FF2B5EF4-FFF2-40B4-BE49-F238E27FC236}">
                  <a16:creationId xmlns:a16="http://schemas.microsoft.com/office/drawing/2014/main" id="{A49685AF-4F9A-9667-50AB-885305953195}"/>
                </a:ext>
              </a:extLst>
            </p:cNvPr>
            <p:cNvGrpSpPr/>
            <p:nvPr/>
          </p:nvGrpSpPr>
          <p:grpSpPr>
            <a:xfrm>
              <a:off x="5562920" y="5253340"/>
              <a:ext cx="835339" cy="828362"/>
              <a:chOff x="5913545" y="4616763"/>
              <a:chExt cx="835339" cy="828362"/>
            </a:xfrm>
          </p:grpSpPr>
          <p:sp>
            <p:nvSpPr>
              <p:cNvPr id="27" name="Rectangle 26">
                <a:extLst>
                  <a:ext uri="{FF2B5EF4-FFF2-40B4-BE49-F238E27FC236}">
                    <a16:creationId xmlns:a16="http://schemas.microsoft.com/office/drawing/2014/main" id="{0AB27327-8663-C218-47BB-9DC636455BC0}"/>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92E8BF20-0453-9EE7-7131-182E3E802F4C}"/>
                  </a:ext>
                </a:extLst>
              </p:cNvPr>
              <p:cNvSpPr txBox="1"/>
              <p:nvPr/>
            </p:nvSpPr>
            <p:spPr>
              <a:xfrm>
                <a:off x="5982212" y="4883558"/>
                <a:ext cx="565026" cy="369332"/>
              </a:xfrm>
              <a:prstGeom prst="rect">
                <a:avLst/>
              </a:prstGeom>
              <a:noFill/>
            </p:spPr>
            <p:txBody>
              <a:bodyPr wrap="none" rtlCol="0">
                <a:spAutoFit/>
              </a:bodyPr>
              <a:lstStyle/>
              <a:p>
                <a:pPr algn="ctr">
                  <a:lnSpc>
                    <a:spcPct val="90000"/>
                  </a:lnSpc>
                </a:pPr>
                <a:r>
                  <a:rPr lang="en-US" sz="2000" dirty="0">
                    <a:solidFill>
                      <a:schemeClr val="bg1"/>
                    </a:solidFill>
                  </a:rPr>
                  <a:t>RLC</a:t>
                </a:r>
              </a:p>
            </p:txBody>
          </p:sp>
        </p:grpSp>
        <p:grpSp>
          <p:nvGrpSpPr>
            <p:cNvPr id="29" name="Group 28">
              <a:extLst>
                <a:ext uri="{FF2B5EF4-FFF2-40B4-BE49-F238E27FC236}">
                  <a16:creationId xmlns:a16="http://schemas.microsoft.com/office/drawing/2014/main" id="{24D7D45C-1018-3AF4-FB94-EAE2C90C9967}"/>
                </a:ext>
              </a:extLst>
            </p:cNvPr>
            <p:cNvGrpSpPr/>
            <p:nvPr/>
          </p:nvGrpSpPr>
          <p:grpSpPr>
            <a:xfrm>
              <a:off x="6808545" y="5253340"/>
              <a:ext cx="808114" cy="828362"/>
              <a:chOff x="5911357" y="4601298"/>
              <a:chExt cx="808114" cy="828362"/>
            </a:xfrm>
          </p:grpSpPr>
          <p:sp>
            <p:nvSpPr>
              <p:cNvPr id="30" name="Rectangle 29">
                <a:extLst>
                  <a:ext uri="{FF2B5EF4-FFF2-40B4-BE49-F238E27FC236}">
                    <a16:creationId xmlns:a16="http://schemas.microsoft.com/office/drawing/2014/main" id="{2E360587-E256-077F-1025-4A9A3B0A5B92}"/>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a:extLst>
                  <a:ext uri="{FF2B5EF4-FFF2-40B4-BE49-F238E27FC236}">
                    <a16:creationId xmlns:a16="http://schemas.microsoft.com/office/drawing/2014/main" id="{D52D4A2E-97E9-6EF5-BD0C-85FAD22703FF}"/>
                  </a:ext>
                </a:extLst>
              </p:cNvPr>
              <p:cNvSpPr txBox="1"/>
              <p:nvPr/>
            </p:nvSpPr>
            <p:spPr>
              <a:xfrm>
                <a:off x="5969146" y="4868093"/>
                <a:ext cx="687752" cy="369332"/>
              </a:xfrm>
              <a:prstGeom prst="rect">
                <a:avLst/>
              </a:prstGeom>
              <a:noFill/>
            </p:spPr>
            <p:txBody>
              <a:bodyPr wrap="none" rtlCol="0">
                <a:spAutoFit/>
              </a:bodyPr>
              <a:lstStyle/>
              <a:p>
                <a:pPr algn="ctr">
                  <a:lnSpc>
                    <a:spcPct val="90000"/>
                  </a:lnSpc>
                </a:pPr>
                <a:r>
                  <a:rPr lang="en-US" sz="2000" dirty="0">
                    <a:solidFill>
                      <a:schemeClr val="bg1"/>
                    </a:solidFill>
                  </a:rPr>
                  <a:t>MAC</a:t>
                </a:r>
              </a:p>
            </p:txBody>
          </p:sp>
        </p:grpSp>
        <p:grpSp>
          <p:nvGrpSpPr>
            <p:cNvPr id="32" name="Group 31">
              <a:extLst>
                <a:ext uri="{FF2B5EF4-FFF2-40B4-BE49-F238E27FC236}">
                  <a16:creationId xmlns:a16="http://schemas.microsoft.com/office/drawing/2014/main" id="{53102E1D-0B4E-E606-98DD-DEA8B6FB507D}"/>
                </a:ext>
              </a:extLst>
            </p:cNvPr>
            <p:cNvGrpSpPr/>
            <p:nvPr/>
          </p:nvGrpSpPr>
          <p:grpSpPr>
            <a:xfrm>
              <a:off x="9171433" y="5255555"/>
              <a:ext cx="925638" cy="828362"/>
              <a:chOff x="5972073" y="4603513"/>
              <a:chExt cx="925638" cy="828362"/>
            </a:xfrm>
          </p:grpSpPr>
          <p:sp>
            <p:nvSpPr>
              <p:cNvPr id="33" name="Rectangle 32">
                <a:extLst>
                  <a:ext uri="{FF2B5EF4-FFF2-40B4-BE49-F238E27FC236}">
                    <a16:creationId xmlns:a16="http://schemas.microsoft.com/office/drawing/2014/main" id="{E658C9F3-283D-FF6D-27D3-6CAFEE525BE9}"/>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5E8C8C57-B1C7-D293-A301-9CB49892A30F}"/>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35" name="Group 34">
              <a:extLst>
                <a:ext uri="{FF2B5EF4-FFF2-40B4-BE49-F238E27FC236}">
                  <a16:creationId xmlns:a16="http://schemas.microsoft.com/office/drawing/2014/main" id="{EB0ABD9A-97E7-85FB-4ADA-8B9F6CFB15FD}"/>
                </a:ext>
              </a:extLst>
            </p:cNvPr>
            <p:cNvGrpSpPr/>
            <p:nvPr/>
          </p:nvGrpSpPr>
          <p:grpSpPr>
            <a:xfrm>
              <a:off x="10395098" y="5271980"/>
              <a:ext cx="958211" cy="828362"/>
              <a:chOff x="5946788" y="4619938"/>
              <a:chExt cx="958211" cy="828362"/>
            </a:xfrm>
          </p:grpSpPr>
          <p:sp>
            <p:nvSpPr>
              <p:cNvPr id="36" name="Rectangle 35">
                <a:extLst>
                  <a:ext uri="{FF2B5EF4-FFF2-40B4-BE49-F238E27FC236}">
                    <a16:creationId xmlns:a16="http://schemas.microsoft.com/office/drawing/2014/main" id="{C8B7CB62-AF4C-33F5-7170-E30C3D6C024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a:extLst>
                  <a:ext uri="{FF2B5EF4-FFF2-40B4-BE49-F238E27FC236}">
                    <a16:creationId xmlns:a16="http://schemas.microsoft.com/office/drawing/2014/main" id="{3348A338-994A-D2B5-426B-C76446A2DFCA}"/>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9" name="Group 38">
              <a:extLst>
                <a:ext uri="{FF2B5EF4-FFF2-40B4-BE49-F238E27FC236}">
                  <a16:creationId xmlns:a16="http://schemas.microsoft.com/office/drawing/2014/main" id="{C9F87D5B-7D91-9AF0-9C31-8FE40559484D}"/>
                </a:ext>
              </a:extLst>
            </p:cNvPr>
            <p:cNvGrpSpPr/>
            <p:nvPr/>
          </p:nvGrpSpPr>
          <p:grpSpPr>
            <a:xfrm>
              <a:off x="8016392" y="5241805"/>
              <a:ext cx="808114" cy="828362"/>
              <a:chOff x="5925572" y="4619938"/>
              <a:chExt cx="808114" cy="828362"/>
            </a:xfrm>
          </p:grpSpPr>
          <p:sp>
            <p:nvSpPr>
              <p:cNvPr id="40" name="Rectangle 39">
                <a:extLst>
                  <a:ext uri="{FF2B5EF4-FFF2-40B4-BE49-F238E27FC236}">
                    <a16:creationId xmlns:a16="http://schemas.microsoft.com/office/drawing/2014/main" id="{F2150055-54E0-6E1B-0E2F-72DB99A50F35}"/>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a:extLst>
                  <a:ext uri="{FF2B5EF4-FFF2-40B4-BE49-F238E27FC236}">
                    <a16:creationId xmlns:a16="http://schemas.microsoft.com/office/drawing/2014/main" id="{212653FB-A8FF-0CBC-6FFF-2DF8DDC4FC00}"/>
                  </a:ext>
                </a:extLst>
              </p:cNvPr>
              <p:cNvSpPr txBox="1"/>
              <p:nvPr/>
            </p:nvSpPr>
            <p:spPr>
              <a:xfrm>
                <a:off x="6043983" y="4898237"/>
                <a:ext cx="603050" cy="369332"/>
              </a:xfrm>
              <a:prstGeom prst="rect">
                <a:avLst/>
              </a:prstGeom>
              <a:noFill/>
            </p:spPr>
            <p:txBody>
              <a:bodyPr wrap="none" rtlCol="0">
                <a:spAutoFit/>
              </a:bodyPr>
              <a:lstStyle/>
              <a:p>
                <a:pPr algn="ctr">
                  <a:lnSpc>
                    <a:spcPct val="90000"/>
                  </a:lnSpc>
                </a:pPr>
                <a:r>
                  <a:rPr lang="en-US" sz="2000" dirty="0">
                    <a:solidFill>
                      <a:schemeClr val="bg1"/>
                    </a:solidFill>
                  </a:rPr>
                  <a:t>PHY</a:t>
                </a:r>
              </a:p>
            </p:txBody>
          </p:sp>
        </p:grpSp>
        <p:cxnSp>
          <p:nvCxnSpPr>
            <p:cNvPr id="43" name="Straight Arrow Connector 42">
              <a:extLst>
                <a:ext uri="{FF2B5EF4-FFF2-40B4-BE49-F238E27FC236}">
                  <a16:creationId xmlns:a16="http://schemas.microsoft.com/office/drawing/2014/main" id="{8D37380A-101F-7580-25D0-B56324114655}"/>
                </a:ext>
              </a:extLst>
            </p:cNvPr>
            <p:cNvCxnSpPr>
              <a:cxnSpLocks/>
            </p:cNvCxnSpPr>
            <p:nvPr/>
          </p:nvCxnSpPr>
          <p:spPr>
            <a:xfrm>
              <a:off x="5150968" y="570480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FF1FE647-39D3-4EBF-C7B0-82E59A1FA7B7}"/>
                </a:ext>
              </a:extLst>
            </p:cNvPr>
            <p:cNvCxnSpPr>
              <a:cxnSpLocks/>
            </p:cNvCxnSpPr>
            <p:nvPr/>
          </p:nvCxnSpPr>
          <p:spPr>
            <a:xfrm>
              <a:off x="6398259" y="5704801"/>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86D12645-436A-D23B-5BE5-AC67398381A5}"/>
                </a:ext>
              </a:extLst>
            </p:cNvPr>
            <p:cNvCxnSpPr>
              <a:cxnSpLocks/>
            </p:cNvCxnSpPr>
            <p:nvPr/>
          </p:nvCxnSpPr>
          <p:spPr>
            <a:xfrm>
              <a:off x="7616659" y="569885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F623E5CD-EF4D-211F-2F4A-39E8DFE4098F}"/>
                </a:ext>
              </a:extLst>
            </p:cNvPr>
            <p:cNvCxnSpPr>
              <a:cxnSpLocks/>
            </p:cNvCxnSpPr>
            <p:nvPr/>
          </p:nvCxnSpPr>
          <p:spPr>
            <a:xfrm>
              <a:off x="8824506" y="5690618"/>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1DC1CBFB-68B1-5316-3B66-110807F42211}"/>
                </a:ext>
              </a:extLst>
            </p:cNvPr>
            <p:cNvCxnSpPr>
              <a:cxnSpLocks/>
            </p:cNvCxnSpPr>
            <p:nvPr/>
          </p:nvCxnSpPr>
          <p:spPr>
            <a:xfrm>
              <a:off x="10038310" y="5695752"/>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0572331-8B3A-65F0-AAE8-2ACE91DA406E}"/>
                </a:ext>
              </a:extLst>
            </p:cNvPr>
            <p:cNvCxnSpPr>
              <a:cxnSpLocks/>
            </p:cNvCxnSpPr>
            <p:nvPr/>
          </p:nvCxnSpPr>
          <p:spPr>
            <a:xfrm>
              <a:off x="11287259" y="568616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4A3B213C-343B-1142-3D47-6871AC9475D0}"/>
                </a:ext>
              </a:extLst>
            </p:cNvPr>
            <p:cNvSpPr txBox="1"/>
            <p:nvPr/>
          </p:nvSpPr>
          <p:spPr>
            <a:xfrm>
              <a:off x="2635651" y="3623766"/>
              <a:ext cx="1954766" cy="400110"/>
            </a:xfrm>
            <a:prstGeom prst="rect">
              <a:avLst/>
            </a:prstGeom>
            <a:noFill/>
          </p:spPr>
          <p:txBody>
            <a:bodyPr wrap="none" rtlCol="0">
              <a:spAutoFit/>
            </a:bodyPr>
            <a:lstStyle/>
            <a:p>
              <a:r>
                <a:rPr lang="en-US" sz="2000" dirty="0">
                  <a:solidFill>
                    <a:srgbClr val="C00000"/>
                  </a:solidFill>
                </a:rPr>
                <a:t>Central Unit (CU)</a:t>
              </a:r>
            </a:p>
          </p:txBody>
        </p:sp>
        <p:cxnSp>
          <p:nvCxnSpPr>
            <p:cNvPr id="61" name="Straight Connector 60">
              <a:extLst>
                <a:ext uri="{FF2B5EF4-FFF2-40B4-BE49-F238E27FC236}">
                  <a16:creationId xmlns:a16="http://schemas.microsoft.com/office/drawing/2014/main" id="{461D21BE-659A-E04B-257D-57F696B37197}"/>
                </a:ext>
              </a:extLst>
            </p:cNvPr>
            <p:cNvCxnSpPr>
              <a:stCxn id="24" idx="3"/>
            </p:cNvCxnSpPr>
            <p:nvPr/>
          </p:nvCxnSpPr>
          <p:spPr>
            <a:xfrm>
              <a:off x="3817468" y="4667813"/>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A1E38A0A-B451-B0D7-1919-D8DC84268A7E}"/>
                </a:ext>
              </a:extLst>
            </p:cNvPr>
            <p:cNvCxnSpPr>
              <a:endCxn id="22" idx="0"/>
            </p:cNvCxnSpPr>
            <p:nvPr/>
          </p:nvCxnSpPr>
          <p:spPr>
            <a:xfrm>
              <a:off x="4733297" y="466781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4" name="Straight Arrow Connector 1023">
              <a:extLst>
                <a:ext uri="{FF2B5EF4-FFF2-40B4-BE49-F238E27FC236}">
                  <a16:creationId xmlns:a16="http://schemas.microsoft.com/office/drawing/2014/main" id="{52D509F2-49A5-913B-6316-94B3AF07BED0}"/>
                </a:ext>
              </a:extLst>
            </p:cNvPr>
            <p:cNvCxnSpPr/>
            <p:nvPr/>
          </p:nvCxnSpPr>
          <p:spPr>
            <a:xfrm>
              <a:off x="5980575" y="466781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5" name="Straight Arrow Connector 1024">
              <a:extLst>
                <a:ext uri="{FF2B5EF4-FFF2-40B4-BE49-F238E27FC236}">
                  <a16:creationId xmlns:a16="http://schemas.microsoft.com/office/drawing/2014/main" id="{75C21F58-A760-8B48-05EA-026D7FDDB037}"/>
                </a:ext>
              </a:extLst>
            </p:cNvPr>
            <p:cNvCxnSpPr/>
            <p:nvPr/>
          </p:nvCxnSpPr>
          <p:spPr>
            <a:xfrm>
              <a:off x="7207325" y="4667813"/>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27" name="Straight Arrow Connector 1026">
              <a:extLst>
                <a:ext uri="{FF2B5EF4-FFF2-40B4-BE49-F238E27FC236}">
                  <a16:creationId xmlns:a16="http://schemas.microsoft.com/office/drawing/2014/main" id="{958D5541-31BB-F738-2081-95D9D6C0329B}"/>
                </a:ext>
              </a:extLst>
            </p:cNvPr>
            <p:cNvCxnSpPr/>
            <p:nvPr/>
          </p:nvCxnSpPr>
          <p:spPr>
            <a:xfrm>
              <a:off x="8415932" y="4669590"/>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032" name="TextBox 1031">
              <a:extLst>
                <a:ext uri="{FF2B5EF4-FFF2-40B4-BE49-F238E27FC236}">
                  <a16:creationId xmlns:a16="http://schemas.microsoft.com/office/drawing/2014/main" id="{6A62C694-C6A4-ECEA-A2E6-E409DA115C4F}"/>
                </a:ext>
              </a:extLst>
            </p:cNvPr>
            <p:cNvSpPr txBox="1"/>
            <p:nvPr/>
          </p:nvSpPr>
          <p:spPr>
            <a:xfrm>
              <a:off x="1401421" y="4349651"/>
              <a:ext cx="1003801" cy="646331"/>
            </a:xfrm>
            <a:prstGeom prst="rect">
              <a:avLst/>
            </a:prstGeom>
            <a:noFill/>
          </p:spPr>
          <p:txBody>
            <a:bodyPr wrap="none" rtlCol="0">
              <a:spAutoFit/>
            </a:bodyPr>
            <a:lstStyle/>
            <a:p>
              <a:pPr algn="ctr"/>
              <a:r>
                <a:rPr lang="en-US" dirty="0">
                  <a:solidFill>
                    <a:srgbClr val="0000A3"/>
                  </a:solidFill>
                </a:rPr>
                <a:t>plano de</a:t>
              </a:r>
              <a:br>
                <a:rPr lang="en-US" dirty="0">
                  <a:solidFill>
                    <a:srgbClr val="0000A3"/>
                  </a:solidFill>
                </a:rPr>
              </a:br>
              <a:r>
                <a:rPr lang="en-US" dirty="0" err="1">
                  <a:solidFill>
                    <a:srgbClr val="0000A3"/>
                  </a:solidFill>
                </a:rPr>
                <a:t>controle</a:t>
              </a:r>
              <a:endParaRPr lang="en-US" dirty="0">
                <a:solidFill>
                  <a:srgbClr val="0000A3"/>
                </a:solidFill>
              </a:endParaRPr>
            </a:p>
          </p:txBody>
        </p:sp>
        <p:sp>
          <p:nvSpPr>
            <p:cNvPr id="1033" name="TextBox 1032">
              <a:extLst>
                <a:ext uri="{FF2B5EF4-FFF2-40B4-BE49-F238E27FC236}">
                  <a16:creationId xmlns:a16="http://schemas.microsoft.com/office/drawing/2014/main" id="{549B63CA-F872-EAE1-D0E7-4FF006246CA3}"/>
                </a:ext>
              </a:extLst>
            </p:cNvPr>
            <p:cNvSpPr txBox="1"/>
            <p:nvPr/>
          </p:nvSpPr>
          <p:spPr>
            <a:xfrm>
              <a:off x="1267478" y="5385347"/>
              <a:ext cx="1173719" cy="646331"/>
            </a:xfrm>
            <a:prstGeom prst="rect">
              <a:avLst/>
            </a:prstGeom>
            <a:noFill/>
          </p:spPr>
          <p:txBody>
            <a:bodyPr wrap="none" rtlCol="0">
              <a:spAutoFit/>
            </a:bodyPr>
            <a:lstStyle/>
            <a:p>
              <a:pPr algn="ctr"/>
              <a:r>
                <a:rPr lang="en-US" dirty="0">
                  <a:solidFill>
                    <a:schemeClr val="accent6">
                      <a:lumMod val="75000"/>
                    </a:schemeClr>
                  </a:solidFill>
                </a:rPr>
                <a:t>plano</a:t>
              </a:r>
            </a:p>
            <a:p>
              <a:pPr algn="ctr"/>
              <a:r>
                <a:rPr lang="en-US" dirty="0">
                  <a:solidFill>
                    <a:schemeClr val="accent6">
                      <a:lumMod val="75000"/>
                    </a:schemeClr>
                  </a:solidFill>
                </a:rPr>
                <a:t>de </a:t>
              </a:r>
              <a:r>
                <a:rPr lang="en-US" dirty="0" err="1">
                  <a:solidFill>
                    <a:schemeClr val="accent6">
                      <a:lumMod val="75000"/>
                    </a:schemeClr>
                  </a:solidFill>
                </a:rPr>
                <a:t>usuário</a:t>
              </a:r>
              <a:endParaRPr lang="en-US" dirty="0">
                <a:solidFill>
                  <a:schemeClr val="accent6">
                    <a:lumMod val="75000"/>
                  </a:schemeClr>
                </a:solidFill>
              </a:endParaRPr>
            </a:p>
          </p:txBody>
        </p:sp>
        <p:sp>
          <p:nvSpPr>
            <p:cNvPr id="1045" name="Freeform 1044">
              <a:extLst>
                <a:ext uri="{FF2B5EF4-FFF2-40B4-BE49-F238E27FC236}">
                  <a16:creationId xmlns:a16="http://schemas.microsoft.com/office/drawing/2014/main" id="{37A6A359-C527-A250-A5AC-04400A2CEAF1}"/>
                </a:ext>
              </a:extLst>
            </p:cNvPr>
            <p:cNvSpPr/>
            <p:nvPr/>
          </p:nvSpPr>
          <p:spPr>
            <a:xfrm>
              <a:off x="3835126" y="4909676"/>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9AE65B13-6DFC-EB95-0093-AE5CAB200576}"/>
                </a:ext>
              </a:extLst>
            </p:cNvPr>
            <p:cNvSpPr/>
            <p:nvPr/>
          </p:nvSpPr>
          <p:spPr>
            <a:xfrm>
              <a:off x="5400843" y="4124207"/>
              <a:ext cx="292828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a:extLst>
                <a:ext uri="{FF2B5EF4-FFF2-40B4-BE49-F238E27FC236}">
                  <a16:creationId xmlns:a16="http://schemas.microsoft.com/office/drawing/2014/main" id="{15A85C7C-2B73-795C-E394-50FE7C0FA8BE}"/>
                </a:ext>
              </a:extLst>
            </p:cNvPr>
            <p:cNvSpPr/>
            <p:nvPr/>
          </p:nvSpPr>
          <p:spPr>
            <a:xfrm>
              <a:off x="8393538" y="4132096"/>
              <a:ext cx="2928282" cy="2144374"/>
            </a:xfrm>
            <a:prstGeom prst="rect">
              <a:avLst/>
            </a:prstGeom>
            <a:noFill/>
            <a:ln w="22225">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Box 5">
              <a:extLst>
                <a:ext uri="{FF2B5EF4-FFF2-40B4-BE49-F238E27FC236}">
                  <a16:creationId xmlns:a16="http://schemas.microsoft.com/office/drawing/2014/main" id="{75A149AE-7210-C448-FDB6-BED2D7A386E2}"/>
                </a:ext>
              </a:extLst>
            </p:cNvPr>
            <p:cNvSpPr txBox="1"/>
            <p:nvPr/>
          </p:nvSpPr>
          <p:spPr>
            <a:xfrm>
              <a:off x="5646063" y="3609505"/>
              <a:ext cx="2370329" cy="400110"/>
            </a:xfrm>
            <a:prstGeom prst="rect">
              <a:avLst/>
            </a:prstGeom>
            <a:noFill/>
          </p:spPr>
          <p:txBody>
            <a:bodyPr wrap="none" rtlCol="0">
              <a:spAutoFit/>
            </a:bodyPr>
            <a:lstStyle/>
            <a:p>
              <a:r>
                <a:rPr lang="en-US" sz="2000" dirty="0">
                  <a:solidFill>
                    <a:srgbClr val="C00000"/>
                  </a:solidFill>
                </a:rPr>
                <a:t>Distributed Unit (DU)</a:t>
              </a:r>
            </a:p>
          </p:txBody>
        </p:sp>
        <p:sp>
          <p:nvSpPr>
            <p:cNvPr id="7" name="TextBox 6">
              <a:extLst>
                <a:ext uri="{FF2B5EF4-FFF2-40B4-BE49-F238E27FC236}">
                  <a16:creationId xmlns:a16="http://schemas.microsoft.com/office/drawing/2014/main" id="{BE2DEF7B-DE4B-E7B1-D154-BFF51B9CEC47}"/>
                </a:ext>
              </a:extLst>
            </p:cNvPr>
            <p:cNvSpPr txBox="1"/>
            <p:nvPr/>
          </p:nvSpPr>
          <p:spPr>
            <a:xfrm>
              <a:off x="8949417" y="3622747"/>
              <a:ext cx="1816523" cy="400110"/>
            </a:xfrm>
            <a:prstGeom prst="rect">
              <a:avLst/>
            </a:prstGeom>
            <a:noFill/>
          </p:spPr>
          <p:txBody>
            <a:bodyPr wrap="none" rtlCol="0">
              <a:spAutoFit/>
            </a:bodyPr>
            <a:lstStyle/>
            <a:p>
              <a:r>
                <a:rPr lang="en-US" sz="2000" dirty="0">
                  <a:solidFill>
                    <a:srgbClr val="C00000"/>
                  </a:solidFill>
                </a:rPr>
                <a:t>Radio Unit (RU)</a:t>
              </a:r>
            </a:p>
          </p:txBody>
        </p:sp>
      </p:grpSp>
      <p:sp>
        <p:nvSpPr>
          <p:cNvPr id="9" name="Rectangle 3">
            <a:extLst>
              <a:ext uri="{FF2B5EF4-FFF2-40B4-BE49-F238E27FC236}">
                <a16:creationId xmlns:a16="http://schemas.microsoft.com/office/drawing/2014/main" id="{6DEBE09E-3165-83CB-85EA-9B2B45119647}"/>
              </a:ext>
            </a:extLst>
          </p:cNvPr>
          <p:cNvSpPr txBox="1">
            <a:spLocks noChangeArrowheads="1"/>
          </p:cNvSpPr>
          <p:nvPr/>
        </p:nvSpPr>
        <p:spPr>
          <a:xfrm>
            <a:off x="840335" y="2468229"/>
            <a:ext cx="11136957" cy="1053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98513" lvl="2" indent="-331788">
              <a:spcBef>
                <a:spcPts val="600"/>
              </a:spcBef>
              <a:buFont typeface="Wingdings" pitchFamily="2" charset="2"/>
              <a:buChar char="§"/>
              <a:defRPr/>
            </a:pPr>
            <a:r>
              <a:rPr lang="en-US" sz="2800" dirty="0">
                <a:solidFill>
                  <a:srgbClr val="C00000"/>
                </a:solidFill>
              </a:rPr>
              <a:t>O-RAN: </a:t>
            </a:r>
            <a:r>
              <a:rPr lang="pt-BR" sz="2800" dirty="0"/>
              <a:t>três “unidades” - </a:t>
            </a:r>
            <a:r>
              <a:rPr lang="pt-BR" sz="2800" i="1" dirty="0"/>
              <a:t>onde</a:t>
            </a:r>
            <a:r>
              <a:rPr lang="pt-BR" sz="2800" dirty="0"/>
              <a:t> as unidades são implementadas é uma opção de </a:t>
            </a:r>
            <a:r>
              <a:rPr lang="pt-BR" sz="2800" i="1" dirty="0"/>
              <a:t>implementação</a:t>
            </a:r>
            <a:endParaRPr lang="en-US" sz="3600" i="1" dirty="0"/>
          </a:p>
        </p:txBody>
      </p:sp>
      <p:grpSp>
        <p:nvGrpSpPr>
          <p:cNvPr id="1040" name="Group 1039">
            <a:extLst>
              <a:ext uri="{FF2B5EF4-FFF2-40B4-BE49-F238E27FC236}">
                <a16:creationId xmlns:a16="http://schemas.microsoft.com/office/drawing/2014/main" id="{C0F160E2-3777-5D64-A1F0-88A682FC71C1}"/>
              </a:ext>
            </a:extLst>
          </p:cNvPr>
          <p:cNvGrpSpPr/>
          <p:nvPr/>
        </p:nvGrpSpPr>
        <p:grpSpPr>
          <a:xfrm>
            <a:off x="1058451" y="4663606"/>
            <a:ext cx="3239201" cy="1057642"/>
            <a:chOff x="1058451" y="4663606"/>
            <a:chExt cx="3239201" cy="1057642"/>
          </a:xfrm>
        </p:grpSpPr>
        <p:cxnSp>
          <p:nvCxnSpPr>
            <p:cNvPr id="14" name="Straight Connector 13">
              <a:extLst>
                <a:ext uri="{FF2B5EF4-FFF2-40B4-BE49-F238E27FC236}">
                  <a16:creationId xmlns:a16="http://schemas.microsoft.com/office/drawing/2014/main" id="{2A1B3064-9CAC-D923-1DE5-3597A44567E4}"/>
                </a:ext>
              </a:extLst>
            </p:cNvPr>
            <p:cNvCxnSpPr/>
            <p:nvPr/>
          </p:nvCxnSpPr>
          <p:spPr>
            <a:xfrm flipH="1" flipV="1">
              <a:off x="1058451" y="4663606"/>
              <a:ext cx="1559941" cy="4206"/>
            </a:xfrm>
            <a:prstGeom prst="line">
              <a:avLst/>
            </a:prstGeom>
            <a:ln w="25400">
              <a:solidFill>
                <a:srgbClr val="0000A3"/>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7DF54F4-F852-6363-CD1D-A2CC3CDE9EE0}"/>
                </a:ext>
              </a:extLst>
            </p:cNvPr>
            <p:cNvCxnSpPr>
              <a:cxnSpLocks/>
            </p:cNvCxnSpPr>
            <p:nvPr/>
          </p:nvCxnSpPr>
          <p:spPr>
            <a:xfrm flipH="1">
              <a:off x="1183497" y="5721248"/>
              <a:ext cx="3114155" cy="0"/>
            </a:xfrm>
            <a:prstGeom prst="line">
              <a:avLst/>
            </a:prstGeom>
            <a:ln w="25400">
              <a:solidFill>
                <a:srgbClr val="00B05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F63FA926-1316-533B-ADA0-307B44D2FA11}"/>
              </a:ext>
            </a:extLst>
          </p:cNvPr>
          <p:cNvGrpSpPr/>
          <p:nvPr/>
        </p:nvGrpSpPr>
        <p:grpSpPr>
          <a:xfrm>
            <a:off x="11489078" y="4875612"/>
            <a:ext cx="466245" cy="1208729"/>
            <a:chOff x="9226732" y="814399"/>
            <a:chExt cx="466245" cy="1208729"/>
          </a:xfrm>
        </p:grpSpPr>
        <p:grpSp>
          <p:nvGrpSpPr>
            <p:cNvPr id="17" name="Group 817">
              <a:extLst>
                <a:ext uri="{FF2B5EF4-FFF2-40B4-BE49-F238E27FC236}">
                  <a16:creationId xmlns:a16="http://schemas.microsoft.com/office/drawing/2014/main" id="{4710E6FC-87CE-B8F7-EF9A-DC7DBC861DF8}"/>
                </a:ext>
              </a:extLst>
            </p:cNvPr>
            <p:cNvGrpSpPr>
              <a:grpSpLocks/>
            </p:cNvGrpSpPr>
            <p:nvPr/>
          </p:nvGrpSpPr>
          <p:grpSpPr bwMode="auto">
            <a:xfrm>
              <a:off x="9226732" y="814399"/>
              <a:ext cx="466245" cy="420795"/>
              <a:chOff x="2920" y="1424"/>
              <a:chExt cx="326" cy="310"/>
            </a:xfrm>
          </p:grpSpPr>
          <p:sp>
            <p:nvSpPr>
              <p:cNvPr id="50" name="Oval 818">
                <a:extLst>
                  <a:ext uri="{FF2B5EF4-FFF2-40B4-BE49-F238E27FC236}">
                    <a16:creationId xmlns:a16="http://schemas.microsoft.com/office/drawing/2014/main" id="{97CB4921-3E70-1F48-FCBB-E71ADFB336DF}"/>
                  </a:ext>
                </a:extLst>
              </p:cNvPr>
              <p:cNvSpPr>
                <a:spLocks noChangeArrowheads="1"/>
              </p:cNvSpPr>
              <p:nvPr/>
            </p:nvSpPr>
            <p:spPr bwMode="auto">
              <a:xfrm>
                <a:off x="2920" y="1445"/>
                <a:ext cx="326" cy="28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nvGrpSpPr>
              <p:cNvPr id="51" name="Group 819">
                <a:extLst>
                  <a:ext uri="{FF2B5EF4-FFF2-40B4-BE49-F238E27FC236}">
                    <a16:creationId xmlns:a16="http://schemas.microsoft.com/office/drawing/2014/main" id="{5CC6F349-ADD5-DB44-5864-7AFD86294ABF}"/>
                  </a:ext>
                </a:extLst>
              </p:cNvPr>
              <p:cNvGrpSpPr>
                <a:grpSpLocks/>
              </p:cNvGrpSpPr>
              <p:nvPr/>
            </p:nvGrpSpPr>
            <p:grpSpPr bwMode="auto">
              <a:xfrm>
                <a:off x="2949" y="1424"/>
                <a:ext cx="265" cy="280"/>
                <a:chOff x="2949" y="1424"/>
                <a:chExt cx="265" cy="280"/>
              </a:xfrm>
            </p:grpSpPr>
            <p:sp>
              <p:nvSpPr>
                <p:cNvPr id="53" name="Oval 820">
                  <a:extLst>
                    <a:ext uri="{FF2B5EF4-FFF2-40B4-BE49-F238E27FC236}">
                      <a16:creationId xmlns:a16="http://schemas.microsoft.com/office/drawing/2014/main" id="{163EEA1F-4047-0FF2-8D13-84340349C0B2}"/>
                    </a:ext>
                  </a:extLst>
                </p:cNvPr>
                <p:cNvSpPr>
                  <a:spLocks noChangeArrowheads="1"/>
                </p:cNvSpPr>
                <p:nvPr/>
              </p:nvSpPr>
              <p:spPr bwMode="auto">
                <a:xfrm>
                  <a:off x="3030" y="1545"/>
                  <a:ext cx="107" cy="92"/>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55" name="Oval 821">
                  <a:extLst>
                    <a:ext uri="{FF2B5EF4-FFF2-40B4-BE49-F238E27FC236}">
                      <a16:creationId xmlns:a16="http://schemas.microsoft.com/office/drawing/2014/main" id="{AF7CE8C7-858A-9BB3-13A0-DF6764F79619}"/>
                    </a:ext>
                  </a:extLst>
                </p:cNvPr>
                <p:cNvSpPr>
                  <a:spLocks noChangeArrowheads="1"/>
                </p:cNvSpPr>
                <p:nvPr/>
              </p:nvSpPr>
              <p:spPr bwMode="auto">
                <a:xfrm>
                  <a:off x="3006" y="1525"/>
                  <a:ext cx="154" cy="131"/>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0" name="Oval 822">
                  <a:extLst>
                    <a:ext uri="{FF2B5EF4-FFF2-40B4-BE49-F238E27FC236}">
                      <a16:creationId xmlns:a16="http://schemas.microsoft.com/office/drawing/2014/main" id="{3865C80B-BD49-D9D6-2331-599547FFAB55}"/>
                    </a:ext>
                  </a:extLst>
                </p:cNvPr>
                <p:cNvSpPr>
                  <a:spLocks noChangeArrowheads="1"/>
                </p:cNvSpPr>
                <p:nvPr/>
              </p:nvSpPr>
              <p:spPr bwMode="auto">
                <a:xfrm>
                  <a:off x="2983" y="1501"/>
                  <a:ext cx="203" cy="179"/>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62" name="Oval 823">
                  <a:extLst>
                    <a:ext uri="{FF2B5EF4-FFF2-40B4-BE49-F238E27FC236}">
                      <a16:creationId xmlns:a16="http://schemas.microsoft.com/office/drawing/2014/main" id="{1ACB3DB5-1243-1A89-9D95-B2BCF4BF8569}"/>
                    </a:ext>
                  </a:extLst>
                </p:cNvPr>
                <p:cNvSpPr>
                  <a:spLocks noChangeArrowheads="1"/>
                </p:cNvSpPr>
                <p:nvPr/>
              </p:nvSpPr>
              <p:spPr bwMode="auto">
                <a:xfrm>
                  <a:off x="2949" y="1476"/>
                  <a:ext cx="265" cy="228"/>
                </a:xfrm>
                <a:prstGeom prst="ellipse">
                  <a:avLst/>
                </a:prstGeom>
                <a:noFill/>
                <a:ln w="12700">
                  <a:solidFill>
                    <a:srgbClr val="011199"/>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1026" name="Freeform 824">
                  <a:extLst>
                    <a:ext uri="{FF2B5EF4-FFF2-40B4-BE49-F238E27FC236}">
                      <a16:creationId xmlns:a16="http://schemas.microsoft.com/office/drawing/2014/main" id="{F20E540E-B256-8423-ADD2-957D3099E03F}"/>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dirty="0"/>
                </a:p>
              </p:txBody>
            </p:sp>
          </p:grpSp>
        </p:grpSp>
        <p:grpSp>
          <p:nvGrpSpPr>
            <p:cNvPr id="18" name="Group 17">
              <a:extLst>
                <a:ext uri="{FF2B5EF4-FFF2-40B4-BE49-F238E27FC236}">
                  <a16:creationId xmlns:a16="http://schemas.microsoft.com/office/drawing/2014/main" id="{87451C7B-8588-A933-B0F8-E0FDF5734016}"/>
                </a:ext>
              </a:extLst>
            </p:cNvPr>
            <p:cNvGrpSpPr/>
            <p:nvPr/>
          </p:nvGrpSpPr>
          <p:grpSpPr>
            <a:xfrm>
              <a:off x="9240316" y="1030723"/>
              <a:ext cx="437474" cy="992405"/>
              <a:chOff x="3585986" y="1924270"/>
              <a:chExt cx="468358" cy="1695944"/>
            </a:xfrm>
          </p:grpSpPr>
          <p:sp>
            <p:nvSpPr>
              <p:cNvPr id="38" name="Rectangle 37">
                <a:extLst>
                  <a:ext uri="{FF2B5EF4-FFF2-40B4-BE49-F238E27FC236}">
                    <a16:creationId xmlns:a16="http://schemas.microsoft.com/office/drawing/2014/main" id="{7A4E6673-4BD9-7528-87C4-7CF7BF8E65F1}"/>
                  </a:ext>
                </a:extLst>
              </p:cNvPr>
              <p:cNvSpPr/>
              <p:nvPr/>
            </p:nvSpPr>
            <p:spPr>
              <a:xfrm>
                <a:off x="3793799" y="1924270"/>
                <a:ext cx="48947" cy="169594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a:extLst>
                  <a:ext uri="{FF2B5EF4-FFF2-40B4-BE49-F238E27FC236}">
                    <a16:creationId xmlns:a16="http://schemas.microsoft.com/office/drawing/2014/main" id="{C46076D5-C361-55A1-92D6-37E0930FE1B0}"/>
                  </a:ext>
                </a:extLst>
              </p:cNvPr>
              <p:cNvSpPr/>
              <p:nvPr/>
            </p:nvSpPr>
            <p:spPr>
              <a:xfrm rot="5400000">
                <a:off x="3797305" y="1906792"/>
                <a:ext cx="45719" cy="46835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a:extLst>
                  <a:ext uri="{FF2B5EF4-FFF2-40B4-BE49-F238E27FC236}">
                    <a16:creationId xmlns:a16="http://schemas.microsoft.com/office/drawing/2014/main" id="{6A1D7369-D506-9442-F4F9-2FF2DAAE30AE}"/>
                  </a:ext>
                </a:extLst>
              </p:cNvPr>
              <p:cNvSpPr/>
              <p:nvPr/>
            </p:nvSpPr>
            <p:spPr>
              <a:xfrm>
                <a:off x="3641274" y="2079689"/>
                <a:ext cx="97237" cy="168275"/>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a:extLst>
                  <a:ext uri="{FF2B5EF4-FFF2-40B4-BE49-F238E27FC236}">
                    <a16:creationId xmlns:a16="http://schemas.microsoft.com/office/drawing/2014/main" id="{96C0A2A8-2A5B-C42D-070D-ED8B9E5BE659}"/>
                  </a:ext>
                </a:extLst>
              </p:cNvPr>
              <p:cNvSpPr/>
              <p:nvPr/>
            </p:nvSpPr>
            <p:spPr>
              <a:xfrm>
                <a:off x="3942084" y="2069884"/>
                <a:ext cx="45719" cy="303436"/>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 10">
            <a:extLst>
              <a:ext uri="{FF2B5EF4-FFF2-40B4-BE49-F238E27FC236}">
                <a16:creationId xmlns:a16="http://schemas.microsoft.com/office/drawing/2014/main" id="{B217A03E-11A6-BCC2-A2B2-BEFCD181D47B}"/>
              </a:ext>
            </a:extLst>
          </p:cNvPr>
          <p:cNvGrpSpPr/>
          <p:nvPr/>
        </p:nvGrpSpPr>
        <p:grpSpPr>
          <a:xfrm>
            <a:off x="2460595" y="5422246"/>
            <a:ext cx="924278" cy="670665"/>
            <a:chOff x="3085705" y="5270423"/>
            <a:chExt cx="924278" cy="670665"/>
          </a:xfrm>
        </p:grpSpPr>
        <p:grpSp>
          <p:nvGrpSpPr>
            <p:cNvPr id="52" name="Group 51">
              <a:extLst>
                <a:ext uri="{FF2B5EF4-FFF2-40B4-BE49-F238E27FC236}">
                  <a16:creationId xmlns:a16="http://schemas.microsoft.com/office/drawing/2014/main" id="{97FD1C68-5D89-95D2-25B0-712DD1E64EAF}"/>
                </a:ext>
              </a:extLst>
            </p:cNvPr>
            <p:cNvGrpSpPr/>
            <p:nvPr/>
          </p:nvGrpSpPr>
          <p:grpSpPr>
            <a:xfrm>
              <a:off x="3218076" y="5270423"/>
              <a:ext cx="791907" cy="487851"/>
              <a:chOff x="7577467" y="3017234"/>
              <a:chExt cx="1269818" cy="571500"/>
            </a:xfrm>
          </p:grpSpPr>
          <p:grpSp>
            <p:nvGrpSpPr>
              <p:cNvPr id="56" name="Group 219">
                <a:extLst>
                  <a:ext uri="{FF2B5EF4-FFF2-40B4-BE49-F238E27FC236}">
                    <a16:creationId xmlns:a16="http://schemas.microsoft.com/office/drawing/2014/main" id="{40D1F791-714D-987B-B568-1A59305EB921}"/>
                  </a:ext>
                </a:extLst>
              </p:cNvPr>
              <p:cNvGrpSpPr>
                <a:grpSpLocks/>
              </p:cNvGrpSpPr>
              <p:nvPr/>
            </p:nvGrpSpPr>
            <p:grpSpPr bwMode="auto">
              <a:xfrm>
                <a:off x="7825117" y="3017234"/>
                <a:ext cx="409575" cy="565150"/>
                <a:chOff x="375561" y="297711"/>
                <a:chExt cx="1252683" cy="2142487"/>
              </a:xfrm>
            </p:grpSpPr>
            <p:sp>
              <p:nvSpPr>
                <p:cNvPr id="1037" name="Freeform 1036">
                  <a:extLst>
                    <a:ext uri="{FF2B5EF4-FFF2-40B4-BE49-F238E27FC236}">
                      <a16:creationId xmlns:a16="http://schemas.microsoft.com/office/drawing/2014/main" id="{E4DE800A-56E8-605E-81CF-7730D0DEEA5A}"/>
                    </a:ext>
                  </a:extLst>
                </p:cNvPr>
                <p:cNvSpPr/>
                <p:nvPr/>
              </p:nvSpPr>
              <p:spPr>
                <a:xfrm>
                  <a:off x="375561" y="297711"/>
                  <a:ext cx="971072" cy="2136471"/>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8" name="Freeform 1037">
                  <a:extLst>
                    <a:ext uri="{FF2B5EF4-FFF2-40B4-BE49-F238E27FC236}">
                      <a16:creationId xmlns:a16="http://schemas.microsoft.com/office/drawing/2014/main" id="{C72B5B4F-5D27-F65B-A5F8-A4E5C58BAD61}"/>
                    </a:ext>
                  </a:extLst>
                </p:cNvPr>
                <p:cNvSpPr/>
                <p:nvPr/>
              </p:nvSpPr>
              <p:spPr>
                <a:xfrm>
                  <a:off x="375561" y="309747"/>
                  <a:ext cx="1247826" cy="77033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9" name="Rectangle 1038">
                  <a:extLst>
                    <a:ext uri="{FF2B5EF4-FFF2-40B4-BE49-F238E27FC236}">
                      <a16:creationId xmlns:a16="http://schemas.microsoft.com/office/drawing/2014/main" id="{F9A4625B-B7BA-073F-B576-0F7F3216EF07}"/>
                    </a:ext>
                  </a:extLst>
                </p:cNvPr>
                <p:cNvSpPr/>
                <p:nvPr/>
              </p:nvSpPr>
              <p:spPr>
                <a:xfrm>
                  <a:off x="1332065" y="1080080"/>
                  <a:ext cx="296179" cy="136011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57" name="Group 201">
                <a:extLst>
                  <a:ext uri="{FF2B5EF4-FFF2-40B4-BE49-F238E27FC236}">
                    <a16:creationId xmlns:a16="http://schemas.microsoft.com/office/drawing/2014/main" id="{9D6DADD8-001A-A76D-301E-AA2C9F460332}"/>
                  </a:ext>
                </a:extLst>
              </p:cNvPr>
              <p:cNvGrpSpPr>
                <a:grpSpLocks/>
              </p:cNvGrpSpPr>
              <p:nvPr/>
            </p:nvGrpSpPr>
            <p:grpSpPr bwMode="auto">
              <a:xfrm>
                <a:off x="7577467" y="3023584"/>
                <a:ext cx="409575" cy="565150"/>
                <a:chOff x="375561" y="297711"/>
                <a:chExt cx="1252683" cy="2138362"/>
              </a:xfrm>
            </p:grpSpPr>
            <p:sp>
              <p:nvSpPr>
                <p:cNvPr id="1034" name="Freeform 1033">
                  <a:extLst>
                    <a:ext uri="{FF2B5EF4-FFF2-40B4-BE49-F238E27FC236}">
                      <a16:creationId xmlns:a16="http://schemas.microsoft.com/office/drawing/2014/main" id="{65D230A4-2EA7-F1CD-783C-242600D3D7F0}"/>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93AE2C62-CCA5-8F4E-988A-E3703134123E}"/>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6" name="Rectangle 1035">
                  <a:extLst>
                    <a:ext uri="{FF2B5EF4-FFF2-40B4-BE49-F238E27FC236}">
                      <a16:creationId xmlns:a16="http://schemas.microsoft.com/office/drawing/2014/main" id="{15120830-3A4B-D5E6-AFAC-A0A59370309B}"/>
                    </a:ext>
                  </a:extLst>
                </p:cNvPr>
                <p:cNvSpPr/>
                <p:nvPr/>
              </p:nvSpPr>
              <p:spPr>
                <a:xfrm>
                  <a:off x="1332065" y="1066560"/>
                  <a:ext cx="296179" cy="136350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sp>
            <p:nvSpPr>
              <p:cNvPr id="1030" name="Right Arrow 1029">
                <a:extLst>
                  <a:ext uri="{FF2B5EF4-FFF2-40B4-BE49-F238E27FC236}">
                    <a16:creationId xmlns:a16="http://schemas.microsoft.com/office/drawing/2014/main" id="{7223AD50-97D3-E538-2EFC-E6A4CE7ED66F}"/>
                  </a:ext>
                </a:extLst>
              </p:cNvPr>
              <p:cNvSpPr/>
              <p:nvPr/>
            </p:nvSpPr>
            <p:spPr>
              <a:xfrm>
                <a:off x="8259056" y="3057858"/>
                <a:ext cx="588229" cy="280567"/>
              </a:xfrm>
              <a:prstGeom prst="rightArrow">
                <a:avLst/>
              </a:prstGeom>
              <a:gradFill>
                <a:gsLst>
                  <a:gs pos="0">
                    <a:schemeClr val="accent6">
                      <a:lumMod val="20000"/>
                      <a:lumOff val="80000"/>
                    </a:schemeClr>
                  </a:gs>
                  <a:gs pos="35000">
                    <a:schemeClr val="accent6">
                      <a:lumMod val="40000"/>
                      <a:lumOff val="60000"/>
                    </a:schemeClr>
                  </a:gs>
                  <a:gs pos="67000">
                    <a:schemeClr val="accent6">
                      <a:lumMod val="60000"/>
                      <a:lumOff val="40000"/>
                    </a:schemeClr>
                  </a:gs>
                  <a:gs pos="100000">
                    <a:srgbClr val="00B05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4" name="TextBox 53">
              <a:extLst>
                <a:ext uri="{FF2B5EF4-FFF2-40B4-BE49-F238E27FC236}">
                  <a16:creationId xmlns:a16="http://schemas.microsoft.com/office/drawing/2014/main" id="{EBE95E2F-A44D-EDA2-8CDF-4E8A08388747}"/>
                </a:ext>
              </a:extLst>
            </p:cNvPr>
            <p:cNvSpPr txBox="1"/>
            <p:nvPr/>
          </p:nvSpPr>
          <p:spPr>
            <a:xfrm>
              <a:off x="3085705" y="5664089"/>
              <a:ext cx="914033" cy="276999"/>
            </a:xfrm>
            <a:prstGeom prst="rect">
              <a:avLst/>
            </a:prstGeom>
            <a:noFill/>
          </p:spPr>
          <p:txBody>
            <a:bodyPr wrap="none" rtlCol="0">
              <a:spAutoFit/>
            </a:bodyPr>
            <a:lstStyle/>
            <a:p>
              <a:r>
                <a:rPr lang="en-US" sz="1200" dirty="0" err="1"/>
                <a:t>datagramas</a:t>
              </a:r>
              <a:endParaRPr lang="en-US" sz="1200" dirty="0"/>
            </a:p>
          </p:txBody>
        </p:sp>
      </p:grpSp>
      <p:sp>
        <p:nvSpPr>
          <p:cNvPr id="12" name="Slide Number Placeholder 11">
            <a:extLst>
              <a:ext uri="{FF2B5EF4-FFF2-40B4-BE49-F238E27FC236}">
                <a16:creationId xmlns:a16="http://schemas.microsoft.com/office/drawing/2014/main" id="{D48E9CA3-4F04-B0A6-D99F-CB03FACDB64B}"/>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94</a:t>
            </a:fld>
            <a:endParaRPr lang="en-US" dirty="0"/>
          </a:p>
        </p:txBody>
      </p:sp>
    </p:spTree>
    <p:extLst>
      <p:ext uri="{BB962C8B-B14F-4D97-AF65-F5344CB8AC3E}">
        <p14:creationId xmlns:p14="http://schemas.microsoft.com/office/powerpoint/2010/main" val="17820275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dissolve">
                                      <p:cBhvr>
                                        <p:cTn id="11" dur="500"/>
                                        <p:tgtEl>
                                          <p:spTgt spid="10"/>
                                        </p:tgtEl>
                                      </p:cBhvr>
                                    </p:animEffect>
                                  </p:childTnLst>
                                </p:cTn>
                              </p:par>
                              <p:par>
                                <p:cTn id="12" presetID="9" presetClass="entr" presetSubtype="0" fill="hold" nodeType="with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dissolve">
                                      <p:cBhvr>
                                        <p:cTn id="14" dur="500"/>
                                        <p:tgtEl>
                                          <p:spTgt spid="16"/>
                                        </p:tgtEl>
                                      </p:cBhvr>
                                    </p:animEffect>
                                  </p:childTnLst>
                                </p:cTn>
                              </p:par>
                              <p:par>
                                <p:cTn id="15" presetID="9" presetClass="entr" presetSubtype="0" fill="hold" nodeType="with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par>
                                <p:cTn id="18" presetID="9" presetClass="entr" presetSubtype="0" fill="hold" nodeType="withEffect">
                                  <p:stCondLst>
                                    <p:cond delay="0"/>
                                  </p:stCondLst>
                                  <p:childTnLst>
                                    <p:set>
                                      <p:cBhvr>
                                        <p:cTn id="19" dur="1" fill="hold">
                                          <p:stCondLst>
                                            <p:cond delay="0"/>
                                          </p:stCondLst>
                                        </p:cTn>
                                        <p:tgtEl>
                                          <p:spTgt spid="1040"/>
                                        </p:tgtEl>
                                        <p:attrNameLst>
                                          <p:attrName>style.visibility</p:attrName>
                                        </p:attrNameLst>
                                      </p:cBhvr>
                                      <p:to>
                                        <p:strVal val="visible"/>
                                      </p:to>
                                    </p:set>
                                    <p:animEffect transition="in" filter="dissolve">
                                      <p:cBhvr>
                                        <p:cTn id="20" dur="500"/>
                                        <p:tgtEl>
                                          <p:spTgt spid="10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360923F-5907-E311-410A-4CDB61098835}"/>
              </a:ext>
            </a:extLst>
          </p:cNvPr>
          <p:cNvSpPr/>
          <p:nvPr/>
        </p:nvSpPr>
        <p:spPr>
          <a:xfrm>
            <a:off x="442387" y="5366913"/>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8F1E68E5-990A-B169-4A71-7F2F81ACD197}"/>
              </a:ext>
            </a:extLst>
          </p:cNvPr>
          <p:cNvSpPr/>
          <p:nvPr/>
        </p:nvSpPr>
        <p:spPr>
          <a:xfrm>
            <a:off x="421374" y="4315908"/>
            <a:ext cx="8240295"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1038" name="Picture 1037">
            <a:extLst>
              <a:ext uri="{FF2B5EF4-FFF2-40B4-BE49-F238E27FC236}">
                <a16:creationId xmlns:a16="http://schemas.microsoft.com/office/drawing/2014/main" id="{0F72A1CE-8E20-2240-B589-8AB368664F5F}"/>
              </a:ext>
            </a:extLst>
          </p:cNvPr>
          <p:cNvPicPr>
            <a:picLocks noChangeAspect="1"/>
          </p:cNvPicPr>
          <p:nvPr/>
        </p:nvPicPr>
        <p:blipFill>
          <a:blip r:embed="rId3">
            <a:alphaModFix/>
          </a:blip>
          <a:stretch>
            <a:fillRect/>
          </a:stretch>
        </p:blipFill>
        <p:spPr>
          <a:xfrm>
            <a:off x="145774" y="3866812"/>
            <a:ext cx="11701669" cy="2629568"/>
          </a:xfrm>
          <a:prstGeom prst="rect">
            <a:avLst/>
          </a:prstGeom>
        </p:spPr>
      </p:pic>
      <p:sp>
        <p:nvSpPr>
          <p:cNvPr id="6" name="TextBox 5">
            <a:extLst>
              <a:ext uri="{FF2B5EF4-FFF2-40B4-BE49-F238E27FC236}">
                <a16:creationId xmlns:a16="http://schemas.microsoft.com/office/drawing/2014/main" id="{7B11EFBE-A240-1277-F9E8-D8D335A0E042}"/>
              </a:ext>
            </a:extLst>
          </p:cNvPr>
          <p:cNvSpPr txBox="1"/>
          <p:nvPr/>
        </p:nvSpPr>
        <p:spPr>
          <a:xfrm>
            <a:off x="780997" y="1528519"/>
            <a:ext cx="10121360" cy="1200329"/>
          </a:xfrm>
          <a:prstGeom prst="rect">
            <a:avLst/>
          </a:prstGeom>
          <a:noFill/>
        </p:spPr>
        <p:txBody>
          <a:bodyPr wrap="none" rtlCol="0">
            <a:spAutoFit/>
          </a:bodyPr>
          <a:lstStyle/>
          <a:p>
            <a:pPr lvl="0">
              <a:defRPr/>
            </a:pPr>
            <a:r>
              <a:rPr lang="pt-BR" sz="2400" dirty="0">
                <a:solidFill>
                  <a:prstClr val="black"/>
                </a:solidFill>
              </a:rPr>
              <a:t>Lembre-se de nossa descrição anterior da estação base RAN tradicional (abaixo)</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lvl="0" indent="-228600">
              <a:buClr>
                <a:srgbClr val="0E00A3"/>
              </a:buClr>
              <a:buFont typeface="Wingdings" pitchFamily="2" charset="2"/>
              <a:buChar char="§"/>
              <a:defRPr/>
            </a:pPr>
            <a:r>
              <a:rPr lang="pt-BR" sz="2400" dirty="0">
                <a:solidFill>
                  <a:prstClr val="black"/>
                </a:solidFill>
              </a:rPr>
              <a:t>planos de controle e dados fortemente acoplados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lvl="0" indent="-228600">
              <a:buClr>
                <a:srgbClr val="0E00A3"/>
              </a:buClr>
              <a:buFont typeface="Wingdings" pitchFamily="2" charset="2"/>
              <a:buChar char="§"/>
              <a:defRPr/>
            </a:pPr>
            <a:r>
              <a:rPr lang="pt-BR" sz="2400" dirty="0">
                <a:solidFill>
                  <a:prstClr val="black"/>
                </a:solidFill>
              </a:rPr>
              <a:t>vamos nos concentrar no controle / gestão: </a:t>
            </a:r>
            <a:r>
              <a:rPr lang="pt-BR" sz="2400" i="1" dirty="0">
                <a:solidFill>
                  <a:prstClr val="black"/>
                </a:solidFill>
              </a:rPr>
              <a:t>implementação</a:t>
            </a:r>
            <a:r>
              <a:rPr lang="pt-BR" sz="2400" dirty="0">
                <a:solidFill>
                  <a:prstClr val="black"/>
                </a:solidFill>
              </a:rPr>
              <a:t> do RRC</a:t>
            </a:r>
            <a:endParaRPr kumimoji="0" lang="en-US" sz="2400" b="0" i="1" u="none" strike="noStrike" kern="1200" cap="none" spc="0" normalizeH="0" baseline="0" noProof="0" dirty="0">
              <a:ln>
                <a:noFill/>
              </a:ln>
              <a:solidFill>
                <a:prstClr val="black"/>
              </a:solidFill>
              <a:effectLst/>
              <a:uLnTx/>
              <a:uFillTx/>
              <a:latin typeface="Calibri" panose="020F0502020204030204"/>
            </a:endParaRPr>
          </a:p>
        </p:txBody>
      </p:sp>
      <p:sp>
        <p:nvSpPr>
          <p:cNvPr id="9" name="Title 2">
            <a:extLst>
              <a:ext uri="{FF2B5EF4-FFF2-40B4-BE49-F238E27FC236}">
                <a16:creationId xmlns:a16="http://schemas.microsoft.com/office/drawing/2014/main" id="{057A8FBB-58D0-7CE4-5A81-95616DEC01BC}"/>
              </a:ext>
            </a:extLst>
          </p:cNvPr>
          <p:cNvSpPr>
            <a:spLocks noGrp="1"/>
          </p:cNvSpPr>
          <p:nvPr>
            <p:ph type="title"/>
          </p:nvPr>
        </p:nvSpPr>
        <p:spPr>
          <a:xfrm>
            <a:off x="780997" y="383623"/>
            <a:ext cx="10515600" cy="894622"/>
          </a:xfrm>
        </p:spPr>
        <p:txBody>
          <a:bodyPr/>
          <a:lstStyle/>
          <a:p>
            <a:r>
              <a:rPr lang="en-US" dirty="0"/>
              <a:t>RAN </a:t>
            </a:r>
            <a:r>
              <a:rPr lang="en-US" dirty="0" err="1"/>
              <a:t>definida</a:t>
            </a:r>
            <a:r>
              <a:rPr lang="en-US" dirty="0"/>
              <a:t> </a:t>
            </a:r>
            <a:r>
              <a:rPr lang="en-US" dirty="0" err="1"/>
              <a:t>por</a:t>
            </a:r>
            <a:r>
              <a:rPr lang="en-US" dirty="0"/>
              <a:t> software</a:t>
            </a:r>
          </a:p>
        </p:txBody>
      </p:sp>
      <p:sp>
        <p:nvSpPr>
          <p:cNvPr id="5" name="Oval 4">
            <a:extLst>
              <a:ext uri="{FF2B5EF4-FFF2-40B4-BE49-F238E27FC236}">
                <a16:creationId xmlns:a16="http://schemas.microsoft.com/office/drawing/2014/main" id="{614A35FC-D09D-47F7-9D04-3D55122365E0}"/>
              </a:ext>
            </a:extLst>
          </p:cNvPr>
          <p:cNvSpPr/>
          <p:nvPr/>
        </p:nvSpPr>
        <p:spPr>
          <a:xfrm>
            <a:off x="1814731" y="4228949"/>
            <a:ext cx="2047829" cy="1161971"/>
          </a:xfrm>
          <a:prstGeom prst="ellipse">
            <a:avLst/>
          </a:prstGeom>
          <a:noFill/>
          <a:ln w="412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12549464-8237-6EB2-A557-9777380310B3}"/>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95</a:t>
            </a:fld>
            <a:endParaRPr lang="en-US" dirty="0"/>
          </a:p>
        </p:txBody>
      </p:sp>
    </p:spTree>
    <p:extLst>
      <p:ext uri="{BB962C8B-B14F-4D97-AF65-F5344CB8AC3E}">
        <p14:creationId xmlns:p14="http://schemas.microsoft.com/office/powerpoint/2010/main" val="29001577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0997" y="383623"/>
            <a:ext cx="10515600" cy="894622"/>
          </a:xfrm>
        </p:spPr>
        <p:txBody>
          <a:bodyPr/>
          <a:lstStyle/>
          <a:p>
            <a:r>
              <a:rPr lang="en-US" dirty="0"/>
              <a:t>RAN </a:t>
            </a:r>
            <a:r>
              <a:rPr lang="en-US" dirty="0" err="1"/>
              <a:t>definida</a:t>
            </a:r>
            <a:r>
              <a:rPr lang="en-US" dirty="0"/>
              <a:t> </a:t>
            </a:r>
            <a:r>
              <a:rPr lang="en-US" dirty="0" err="1"/>
              <a:t>por</a:t>
            </a:r>
            <a:r>
              <a:rPr lang="en-US" dirty="0"/>
              <a:t> software</a:t>
            </a:r>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821501" y="1180108"/>
            <a:ext cx="10548998" cy="6922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0838" lvl="1" indent="-331788">
              <a:spcBef>
                <a:spcPts val="600"/>
              </a:spcBef>
              <a:buFont typeface="Wingdings" pitchFamily="2" charset="2"/>
              <a:buChar char="§"/>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SD-RAN: </a:t>
            </a:r>
            <a:r>
              <a:rPr lang="pt-BR" sz="2800" dirty="0">
                <a:solidFill>
                  <a:prstClr val="black"/>
                </a:solidFill>
              </a:rPr>
              <a:t>implementação de RAN usando a abordagem SDN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Rectangle 1">
            <a:extLst>
              <a:ext uri="{FF2B5EF4-FFF2-40B4-BE49-F238E27FC236}">
                <a16:creationId xmlns:a16="http://schemas.microsoft.com/office/drawing/2014/main" id="{B360923F-5907-E311-410A-4CDB61098835}"/>
              </a:ext>
            </a:extLst>
          </p:cNvPr>
          <p:cNvSpPr/>
          <p:nvPr/>
        </p:nvSpPr>
        <p:spPr>
          <a:xfrm>
            <a:off x="442387" y="5366913"/>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8F1E68E5-990A-B169-4A71-7F2F81ACD197}"/>
              </a:ext>
            </a:extLst>
          </p:cNvPr>
          <p:cNvSpPr/>
          <p:nvPr/>
        </p:nvSpPr>
        <p:spPr>
          <a:xfrm>
            <a:off x="421374" y="4315908"/>
            <a:ext cx="8347817"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C38EF26E-DB5D-AB0D-9175-D4661A7B9B43}"/>
              </a:ext>
            </a:extLst>
          </p:cNvPr>
          <p:cNvGrpSpPr/>
          <p:nvPr/>
        </p:nvGrpSpPr>
        <p:grpSpPr>
          <a:xfrm>
            <a:off x="2258972" y="4381635"/>
            <a:ext cx="1181100" cy="842877"/>
            <a:chOff x="5753100" y="4605423"/>
            <a:chExt cx="1181100" cy="842877"/>
          </a:xfrm>
        </p:grpSpPr>
        <p:sp>
          <p:nvSpPr>
            <p:cNvPr id="13" name="Rectangle 12">
              <a:extLst>
                <a:ext uri="{FF2B5EF4-FFF2-40B4-BE49-F238E27FC236}">
                  <a16:creationId xmlns:a16="http://schemas.microsoft.com/office/drawing/2014/main" id="{3D757CDB-338B-37AB-3D57-BBEF4AE9FFE7}"/>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7425E4FC-FC03-18B1-8B21-5FE17B7BADA4}"/>
                </a:ext>
              </a:extLst>
            </p:cNvPr>
            <p:cNvSpPr txBox="1"/>
            <p:nvPr/>
          </p:nvSpPr>
          <p:spPr>
            <a:xfrm>
              <a:off x="5761944" y="4605423"/>
              <a:ext cx="1107280" cy="837152"/>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Control plane proxy</a:t>
              </a:r>
            </a:p>
          </p:txBody>
        </p:sp>
      </p:grpSp>
      <p:grpSp>
        <p:nvGrpSpPr>
          <p:cNvPr id="15" name="Group 14">
            <a:extLst>
              <a:ext uri="{FF2B5EF4-FFF2-40B4-BE49-F238E27FC236}">
                <a16:creationId xmlns:a16="http://schemas.microsoft.com/office/drawing/2014/main" id="{765331D8-B1A1-1B0F-CD25-690C27FE8F9D}"/>
              </a:ext>
            </a:extLst>
          </p:cNvPr>
          <p:cNvGrpSpPr/>
          <p:nvPr/>
        </p:nvGrpSpPr>
        <p:grpSpPr>
          <a:xfrm>
            <a:off x="3938232" y="5390939"/>
            <a:ext cx="835339" cy="828362"/>
            <a:chOff x="6003610" y="4619938"/>
            <a:chExt cx="835339" cy="828362"/>
          </a:xfrm>
        </p:grpSpPr>
        <p:sp>
          <p:nvSpPr>
            <p:cNvPr id="16" name="Rectangle 15">
              <a:extLst>
                <a:ext uri="{FF2B5EF4-FFF2-40B4-BE49-F238E27FC236}">
                  <a16:creationId xmlns:a16="http://schemas.microsoft.com/office/drawing/2014/main" id="{DA78A1E0-25EE-6D93-A641-354F873A4A69}"/>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DC16E4EA-BFA9-14A4-F1D7-7FEC2CD06573}"/>
                </a:ext>
              </a:extLst>
            </p:cNvPr>
            <p:cNvSpPr txBox="1"/>
            <p:nvPr/>
          </p:nvSpPr>
          <p:spPr>
            <a:xfrm>
              <a:off x="6050032" y="4878141"/>
              <a:ext cx="744114"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PDCP</a:t>
              </a:r>
            </a:p>
          </p:txBody>
        </p:sp>
      </p:grpSp>
      <p:grpSp>
        <p:nvGrpSpPr>
          <p:cNvPr id="19" name="Group 18">
            <a:extLst>
              <a:ext uri="{FF2B5EF4-FFF2-40B4-BE49-F238E27FC236}">
                <a16:creationId xmlns:a16="http://schemas.microsoft.com/office/drawing/2014/main" id="{72ECF7F7-7B4C-ACAE-7AD9-2428491B0C7C}"/>
              </a:ext>
            </a:extLst>
          </p:cNvPr>
          <p:cNvGrpSpPr/>
          <p:nvPr/>
        </p:nvGrpSpPr>
        <p:grpSpPr>
          <a:xfrm>
            <a:off x="5185524" y="5390939"/>
            <a:ext cx="835339" cy="828362"/>
            <a:chOff x="5913545" y="4616763"/>
            <a:chExt cx="835339" cy="828362"/>
          </a:xfrm>
        </p:grpSpPr>
        <p:sp>
          <p:nvSpPr>
            <p:cNvPr id="20" name="Rectangle 19">
              <a:extLst>
                <a:ext uri="{FF2B5EF4-FFF2-40B4-BE49-F238E27FC236}">
                  <a16:creationId xmlns:a16="http://schemas.microsoft.com/office/drawing/2014/main" id="{FC4BCC4D-2E09-F0BB-8968-66DD13647805}"/>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E307F906-C3B3-524D-A087-6C3CB60B77B3}"/>
                </a:ext>
              </a:extLst>
            </p:cNvPr>
            <p:cNvSpPr txBox="1"/>
            <p:nvPr/>
          </p:nvSpPr>
          <p:spPr>
            <a:xfrm>
              <a:off x="5982212" y="4883558"/>
              <a:ext cx="565026"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RLC</a:t>
              </a:r>
            </a:p>
          </p:txBody>
        </p:sp>
      </p:grpSp>
      <p:grpSp>
        <p:nvGrpSpPr>
          <p:cNvPr id="22" name="Group 21">
            <a:extLst>
              <a:ext uri="{FF2B5EF4-FFF2-40B4-BE49-F238E27FC236}">
                <a16:creationId xmlns:a16="http://schemas.microsoft.com/office/drawing/2014/main" id="{C0B889D0-04EE-3AAA-23DE-85F86D8CC29E}"/>
              </a:ext>
            </a:extLst>
          </p:cNvPr>
          <p:cNvGrpSpPr/>
          <p:nvPr/>
        </p:nvGrpSpPr>
        <p:grpSpPr>
          <a:xfrm>
            <a:off x="6431149" y="5390939"/>
            <a:ext cx="808114" cy="828362"/>
            <a:chOff x="5911357" y="4601298"/>
            <a:chExt cx="808114" cy="828362"/>
          </a:xfrm>
        </p:grpSpPr>
        <p:sp>
          <p:nvSpPr>
            <p:cNvPr id="23" name="Rectangle 22">
              <a:extLst>
                <a:ext uri="{FF2B5EF4-FFF2-40B4-BE49-F238E27FC236}">
                  <a16:creationId xmlns:a16="http://schemas.microsoft.com/office/drawing/2014/main" id="{4031669F-4DE7-BD94-142D-4DC06BE6F9D6}"/>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586BEF16-88A5-F5AD-68C7-1E90D87F2170}"/>
                </a:ext>
              </a:extLst>
            </p:cNvPr>
            <p:cNvSpPr txBox="1"/>
            <p:nvPr/>
          </p:nvSpPr>
          <p:spPr>
            <a:xfrm>
              <a:off x="5969146" y="4868093"/>
              <a:ext cx="687752"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MAC</a:t>
              </a:r>
            </a:p>
          </p:txBody>
        </p:sp>
      </p:grpSp>
      <p:grpSp>
        <p:nvGrpSpPr>
          <p:cNvPr id="25" name="Group 24">
            <a:extLst>
              <a:ext uri="{FF2B5EF4-FFF2-40B4-BE49-F238E27FC236}">
                <a16:creationId xmlns:a16="http://schemas.microsoft.com/office/drawing/2014/main" id="{62E0046E-3165-1BBE-78C2-BAF8FA499BA0}"/>
              </a:ext>
            </a:extLst>
          </p:cNvPr>
          <p:cNvGrpSpPr/>
          <p:nvPr/>
        </p:nvGrpSpPr>
        <p:grpSpPr>
          <a:xfrm>
            <a:off x="8794037" y="5393154"/>
            <a:ext cx="925638" cy="828362"/>
            <a:chOff x="5972073" y="4603513"/>
            <a:chExt cx="925638" cy="828362"/>
          </a:xfrm>
        </p:grpSpPr>
        <p:sp>
          <p:nvSpPr>
            <p:cNvPr id="26" name="Rectangle 25">
              <a:extLst>
                <a:ext uri="{FF2B5EF4-FFF2-40B4-BE49-F238E27FC236}">
                  <a16:creationId xmlns:a16="http://schemas.microsoft.com/office/drawing/2014/main" id="{B5CE0EB0-2BDA-91B1-E9A6-ACD32A7D7407}"/>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7E71A2F5-D67F-C660-60DD-2BE1E926E288}"/>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28" name="Group 27">
            <a:extLst>
              <a:ext uri="{FF2B5EF4-FFF2-40B4-BE49-F238E27FC236}">
                <a16:creationId xmlns:a16="http://schemas.microsoft.com/office/drawing/2014/main" id="{46027B1C-CEC6-2117-795A-4C39CEAB53B8}"/>
              </a:ext>
            </a:extLst>
          </p:cNvPr>
          <p:cNvGrpSpPr/>
          <p:nvPr/>
        </p:nvGrpSpPr>
        <p:grpSpPr>
          <a:xfrm>
            <a:off x="10017702" y="5409579"/>
            <a:ext cx="958211" cy="828362"/>
            <a:chOff x="5946788" y="4619938"/>
            <a:chExt cx="958211" cy="828362"/>
          </a:xfrm>
        </p:grpSpPr>
        <p:sp>
          <p:nvSpPr>
            <p:cNvPr id="29" name="Rectangle 28">
              <a:extLst>
                <a:ext uri="{FF2B5EF4-FFF2-40B4-BE49-F238E27FC236}">
                  <a16:creationId xmlns:a16="http://schemas.microsoft.com/office/drawing/2014/main" id="{6448F3D5-F2B3-0431-2510-4D763C6B825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AA396F15-F5B5-2239-80F1-BD16C14E15A4}"/>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1" name="Group 30">
            <a:extLst>
              <a:ext uri="{FF2B5EF4-FFF2-40B4-BE49-F238E27FC236}">
                <a16:creationId xmlns:a16="http://schemas.microsoft.com/office/drawing/2014/main" id="{559FC466-5673-3B8D-45A6-470688A87599}"/>
              </a:ext>
            </a:extLst>
          </p:cNvPr>
          <p:cNvGrpSpPr/>
          <p:nvPr/>
        </p:nvGrpSpPr>
        <p:grpSpPr>
          <a:xfrm>
            <a:off x="7638996" y="5379404"/>
            <a:ext cx="808114" cy="828362"/>
            <a:chOff x="5925572" y="4619938"/>
            <a:chExt cx="808114" cy="828362"/>
          </a:xfrm>
        </p:grpSpPr>
        <p:sp>
          <p:nvSpPr>
            <p:cNvPr id="32" name="Rectangle 31">
              <a:extLst>
                <a:ext uri="{FF2B5EF4-FFF2-40B4-BE49-F238E27FC236}">
                  <a16:creationId xmlns:a16="http://schemas.microsoft.com/office/drawing/2014/main" id="{2B64E46D-4614-0E24-B25B-4828F608FD02}"/>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577003D0-9E68-EBA7-A85D-EC804CBD58B9}"/>
                </a:ext>
              </a:extLst>
            </p:cNvPr>
            <p:cNvSpPr txBox="1"/>
            <p:nvPr/>
          </p:nvSpPr>
          <p:spPr>
            <a:xfrm>
              <a:off x="6043983" y="4898237"/>
              <a:ext cx="603050"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PHY</a:t>
              </a:r>
            </a:p>
          </p:txBody>
        </p:sp>
      </p:grpSp>
      <p:cxnSp>
        <p:nvCxnSpPr>
          <p:cNvPr id="34" name="Straight Arrow Connector 33">
            <a:extLst>
              <a:ext uri="{FF2B5EF4-FFF2-40B4-BE49-F238E27FC236}">
                <a16:creationId xmlns:a16="http://schemas.microsoft.com/office/drawing/2014/main" id="{67021997-5FCD-D449-971D-38B3628F65FB}"/>
              </a:ext>
            </a:extLst>
          </p:cNvPr>
          <p:cNvCxnSpPr>
            <a:cxnSpLocks/>
          </p:cNvCxnSpPr>
          <p:nvPr/>
        </p:nvCxnSpPr>
        <p:spPr>
          <a:xfrm>
            <a:off x="4773572" y="584240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BED964C5-E51D-4AF7-BE4A-57BAC8AAB8EC}"/>
              </a:ext>
            </a:extLst>
          </p:cNvPr>
          <p:cNvCxnSpPr>
            <a:cxnSpLocks/>
          </p:cNvCxnSpPr>
          <p:nvPr/>
        </p:nvCxnSpPr>
        <p:spPr>
          <a:xfrm>
            <a:off x="6020863" y="584240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D6C67ABF-58A6-BBC4-91A2-81BF4CD6D527}"/>
              </a:ext>
            </a:extLst>
          </p:cNvPr>
          <p:cNvCxnSpPr>
            <a:cxnSpLocks/>
          </p:cNvCxnSpPr>
          <p:nvPr/>
        </p:nvCxnSpPr>
        <p:spPr>
          <a:xfrm>
            <a:off x="7239263" y="5836449"/>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D03B3BA6-F6B8-A5D7-1E29-57F90C67CB59}"/>
              </a:ext>
            </a:extLst>
          </p:cNvPr>
          <p:cNvCxnSpPr>
            <a:cxnSpLocks/>
          </p:cNvCxnSpPr>
          <p:nvPr/>
        </p:nvCxnSpPr>
        <p:spPr>
          <a:xfrm>
            <a:off x="8447110" y="5828217"/>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FCBED791-E002-2C86-7125-FEABCF225A44}"/>
              </a:ext>
            </a:extLst>
          </p:cNvPr>
          <p:cNvCxnSpPr>
            <a:cxnSpLocks/>
          </p:cNvCxnSpPr>
          <p:nvPr/>
        </p:nvCxnSpPr>
        <p:spPr>
          <a:xfrm>
            <a:off x="9660914" y="58333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07B88E60-CE22-9BFC-BF31-053255B34C29}"/>
              </a:ext>
            </a:extLst>
          </p:cNvPr>
          <p:cNvGrpSpPr/>
          <p:nvPr/>
        </p:nvGrpSpPr>
        <p:grpSpPr>
          <a:xfrm>
            <a:off x="10868051" y="4689527"/>
            <a:ext cx="812800" cy="1555448"/>
            <a:chOff x="11134444" y="4019591"/>
            <a:chExt cx="812800" cy="1555448"/>
          </a:xfrm>
        </p:grpSpPr>
        <p:pic>
          <p:nvPicPr>
            <p:cNvPr id="40" name="Picture 39">
              <a:extLst>
                <a:ext uri="{FF2B5EF4-FFF2-40B4-BE49-F238E27FC236}">
                  <a16:creationId xmlns:a16="http://schemas.microsoft.com/office/drawing/2014/main" id="{A98D3D4D-1170-63D3-B915-CD91799598AB}"/>
                </a:ext>
              </a:extLst>
            </p:cNvPr>
            <p:cNvPicPr>
              <a:picLocks noChangeAspect="1"/>
            </p:cNvPicPr>
            <p:nvPr/>
          </p:nvPicPr>
          <p:blipFill>
            <a:blip r:embed="rId3"/>
            <a:stretch>
              <a:fillRect/>
            </a:stretch>
          </p:blipFill>
          <p:spPr>
            <a:xfrm>
              <a:off x="11134444" y="4019591"/>
              <a:ext cx="812800" cy="673100"/>
            </a:xfrm>
            <a:prstGeom prst="rect">
              <a:avLst/>
            </a:prstGeom>
          </p:spPr>
        </p:pic>
        <p:cxnSp>
          <p:nvCxnSpPr>
            <p:cNvPr id="41" name="Straight Connector 40">
              <a:extLst>
                <a:ext uri="{FF2B5EF4-FFF2-40B4-BE49-F238E27FC236}">
                  <a16:creationId xmlns:a16="http://schemas.microsoft.com/office/drawing/2014/main" id="{B2452081-B7C8-6A58-25F0-BAC2B894D356}"/>
                </a:ext>
              </a:extLst>
            </p:cNvPr>
            <p:cNvCxnSpPr>
              <a:cxnSpLocks/>
            </p:cNvCxnSpPr>
            <p:nvPr/>
          </p:nvCxnSpPr>
          <p:spPr>
            <a:xfrm>
              <a:off x="11555834" y="4296181"/>
              <a:ext cx="0" cy="1210541"/>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A6BEF9F4-F1E4-B590-EC0B-FFC84708225F}"/>
                </a:ext>
              </a:extLst>
            </p:cNvPr>
            <p:cNvSpPr/>
            <p:nvPr/>
          </p:nvSpPr>
          <p:spPr>
            <a:xfrm>
              <a:off x="11430859" y="5381469"/>
              <a:ext cx="246480" cy="19357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3" name="Straight Arrow Connector 42">
            <a:extLst>
              <a:ext uri="{FF2B5EF4-FFF2-40B4-BE49-F238E27FC236}">
                <a16:creationId xmlns:a16="http://schemas.microsoft.com/office/drawing/2014/main" id="{5CE007AD-2242-6335-9C4C-4AAA1B57E6DC}"/>
              </a:ext>
            </a:extLst>
          </p:cNvPr>
          <p:cNvCxnSpPr>
            <a:cxnSpLocks/>
          </p:cNvCxnSpPr>
          <p:nvPr/>
        </p:nvCxnSpPr>
        <p:spPr>
          <a:xfrm>
            <a:off x="10909863" y="5823760"/>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0DDBFEB-A3AD-A1F0-DC7A-51465F0B3F28}"/>
              </a:ext>
            </a:extLst>
          </p:cNvPr>
          <p:cNvCxnSpPr>
            <a:stCxn id="13" idx="3"/>
          </p:cNvCxnSpPr>
          <p:nvPr/>
        </p:nvCxnSpPr>
        <p:spPr>
          <a:xfrm>
            <a:off x="3440072" y="4805412"/>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95E8E824-87DC-29FD-70EE-4E5168E2FE40}"/>
              </a:ext>
            </a:extLst>
          </p:cNvPr>
          <p:cNvCxnSpPr>
            <a:endCxn id="16" idx="0"/>
          </p:cNvCxnSpPr>
          <p:nvPr/>
        </p:nvCxnSpPr>
        <p:spPr>
          <a:xfrm>
            <a:off x="4355901" y="4805412"/>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75B17ABB-7841-F05F-807D-817031E916D6}"/>
              </a:ext>
            </a:extLst>
          </p:cNvPr>
          <p:cNvCxnSpPr/>
          <p:nvPr/>
        </p:nvCxnSpPr>
        <p:spPr>
          <a:xfrm>
            <a:off x="5603179" y="4805412"/>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BAEB63CD-7326-362F-E38F-4ADA627898E4}"/>
              </a:ext>
            </a:extLst>
          </p:cNvPr>
          <p:cNvCxnSpPr/>
          <p:nvPr/>
        </p:nvCxnSpPr>
        <p:spPr>
          <a:xfrm>
            <a:off x="6829929" y="4805412"/>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E8799CE2-1F1F-62DE-ABFC-3793E26D2252}"/>
              </a:ext>
            </a:extLst>
          </p:cNvPr>
          <p:cNvCxnSpPr/>
          <p:nvPr/>
        </p:nvCxnSpPr>
        <p:spPr>
          <a:xfrm>
            <a:off x="8038536" y="4807189"/>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4DABFE44-C398-25A0-4550-29745A4F085E}"/>
              </a:ext>
            </a:extLst>
          </p:cNvPr>
          <p:cNvSpPr txBox="1"/>
          <p:nvPr/>
        </p:nvSpPr>
        <p:spPr>
          <a:xfrm>
            <a:off x="1024026" y="4487250"/>
            <a:ext cx="1003800"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panose="020F0502020204030204"/>
                <a:ea typeface="+mn-ea"/>
                <a:cs typeface="+mn-cs"/>
              </a:rPr>
              <a:t>plano de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err="1">
                <a:solidFill>
                  <a:srgbClr val="0000A3"/>
                </a:solidFill>
                <a:latin typeface="Calibri" panose="020F0502020204030204"/>
              </a:rPr>
              <a:t>controle</a:t>
            </a:r>
            <a:endParaRPr kumimoji="0" lang="en-US" sz="1800" b="0" i="0" u="none" strike="noStrike" kern="1200" cap="none" spc="0" normalizeH="0" baseline="0" noProof="0" dirty="0">
              <a:ln>
                <a:noFill/>
              </a:ln>
              <a:solidFill>
                <a:srgbClr val="0000A3"/>
              </a:solidFill>
              <a:effectLst/>
              <a:uLnTx/>
              <a:uFillTx/>
              <a:latin typeface="Calibri" panose="020F0502020204030204"/>
              <a:ea typeface="+mn-ea"/>
              <a:cs typeface="+mn-cs"/>
            </a:endParaRPr>
          </a:p>
        </p:txBody>
      </p:sp>
      <p:sp>
        <p:nvSpPr>
          <p:cNvPr id="51" name="TextBox 50">
            <a:extLst>
              <a:ext uri="{FF2B5EF4-FFF2-40B4-BE49-F238E27FC236}">
                <a16:creationId xmlns:a16="http://schemas.microsoft.com/office/drawing/2014/main" id="{FE9F2A96-9CCA-A48A-264A-79AB7C6565C7}"/>
              </a:ext>
            </a:extLst>
          </p:cNvPr>
          <p:cNvSpPr txBox="1"/>
          <p:nvPr/>
        </p:nvSpPr>
        <p:spPr>
          <a:xfrm>
            <a:off x="975041" y="5522946"/>
            <a:ext cx="1003801"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plano de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err="1">
                <a:solidFill>
                  <a:srgbClr val="70AD47">
                    <a:lumMod val="75000"/>
                  </a:srgbClr>
                </a:solidFill>
                <a:latin typeface="Calibri" panose="020F0502020204030204"/>
              </a:rPr>
              <a:t>usuário</a:t>
            </a:r>
            <a:endParaRPr kumimoji="0" lang="en-US" sz="1800" b="0" i="0" u="none" strike="noStrike" kern="1200" cap="none" spc="0" normalizeH="0" baseline="0" noProof="0" dirty="0">
              <a:ln>
                <a:noFill/>
              </a:ln>
              <a:solidFill>
                <a:srgbClr val="70AD47">
                  <a:lumMod val="75000"/>
                </a:srgbClr>
              </a:solidFill>
              <a:effectLst/>
              <a:uLnTx/>
              <a:uFillTx/>
              <a:latin typeface="Calibri" panose="020F0502020204030204"/>
              <a:ea typeface="+mn-ea"/>
              <a:cs typeface="+mn-cs"/>
            </a:endParaRPr>
          </a:p>
        </p:txBody>
      </p:sp>
      <p:sp>
        <p:nvSpPr>
          <p:cNvPr id="57" name="Freeform 56">
            <a:extLst>
              <a:ext uri="{FF2B5EF4-FFF2-40B4-BE49-F238E27FC236}">
                <a16:creationId xmlns:a16="http://schemas.microsoft.com/office/drawing/2014/main" id="{7F80D767-9C03-2C51-A701-D0F1965A1AC0}"/>
              </a:ext>
            </a:extLst>
          </p:cNvPr>
          <p:cNvSpPr/>
          <p:nvPr/>
        </p:nvSpPr>
        <p:spPr>
          <a:xfrm>
            <a:off x="3457730" y="5047275"/>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97AF5C4A-B06F-D26B-79A6-54E65E53487B}"/>
              </a:ext>
            </a:extLst>
          </p:cNvPr>
          <p:cNvGrpSpPr/>
          <p:nvPr/>
        </p:nvGrpSpPr>
        <p:grpSpPr>
          <a:xfrm>
            <a:off x="3993151" y="4478004"/>
            <a:ext cx="4471291" cy="646331"/>
            <a:chOff x="5753099" y="4768945"/>
            <a:chExt cx="4471291" cy="646331"/>
          </a:xfrm>
        </p:grpSpPr>
        <p:sp>
          <p:nvSpPr>
            <p:cNvPr id="59" name="Rectangle 58">
              <a:extLst>
                <a:ext uri="{FF2B5EF4-FFF2-40B4-BE49-F238E27FC236}">
                  <a16:creationId xmlns:a16="http://schemas.microsoft.com/office/drawing/2014/main" id="{A5B31E89-2313-CDBB-4D68-C8EA3CFBA650}"/>
                </a:ext>
              </a:extLst>
            </p:cNvPr>
            <p:cNvSpPr/>
            <p:nvPr/>
          </p:nvSpPr>
          <p:spPr>
            <a:xfrm>
              <a:off x="5753099" y="4778190"/>
              <a:ext cx="4471291" cy="573437"/>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5D81C040-EF56-56BD-BDF8-ABF2E485E43D}"/>
                </a:ext>
              </a:extLst>
            </p:cNvPr>
            <p:cNvSpPr txBox="1"/>
            <p:nvPr/>
          </p:nvSpPr>
          <p:spPr>
            <a:xfrm>
              <a:off x="5799046" y="4768945"/>
              <a:ext cx="3120297"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Real-Time Intelligent Controller (RIC)</a:t>
              </a:r>
            </a:p>
          </p:txBody>
        </p:sp>
      </p:grpSp>
      <p:grpSp>
        <p:nvGrpSpPr>
          <p:cNvPr id="1027" name="Group 1026">
            <a:extLst>
              <a:ext uri="{FF2B5EF4-FFF2-40B4-BE49-F238E27FC236}">
                <a16:creationId xmlns:a16="http://schemas.microsoft.com/office/drawing/2014/main" id="{99E87100-BC3A-EDFF-55ED-9FB5526D328A}"/>
              </a:ext>
            </a:extLst>
          </p:cNvPr>
          <p:cNvGrpSpPr/>
          <p:nvPr/>
        </p:nvGrpSpPr>
        <p:grpSpPr>
          <a:xfrm>
            <a:off x="465861" y="1955578"/>
            <a:ext cx="2355595" cy="2426057"/>
            <a:chOff x="421087" y="2083701"/>
            <a:chExt cx="2355595" cy="2426057"/>
          </a:xfrm>
        </p:grpSpPr>
        <p:sp>
          <p:nvSpPr>
            <p:cNvPr id="63" name="TextBox 62">
              <a:extLst>
                <a:ext uri="{FF2B5EF4-FFF2-40B4-BE49-F238E27FC236}">
                  <a16:creationId xmlns:a16="http://schemas.microsoft.com/office/drawing/2014/main" id="{7A17FF28-B387-AFDC-9D84-571401A8F445}"/>
                </a:ext>
              </a:extLst>
            </p:cNvPr>
            <p:cNvSpPr txBox="1"/>
            <p:nvPr/>
          </p:nvSpPr>
          <p:spPr>
            <a:xfrm>
              <a:off x="421087" y="2083701"/>
              <a:ext cx="1947854" cy="1588127"/>
            </a:xfrm>
            <a:prstGeom prst="rect">
              <a:avLst/>
            </a:prstGeom>
            <a:noFill/>
          </p:spPr>
          <p:txBody>
            <a:bodyPr wrap="square" rtlCol="0">
              <a:spAutoFit/>
            </a:bodyPr>
            <a:lstStyle/>
            <a:p>
              <a:pPr lvl="0">
                <a:lnSpc>
                  <a:spcPct val="90000"/>
                </a:lnSpc>
                <a:defRPr/>
              </a:pPr>
              <a:r>
                <a:rPr lang="pt-BR" dirty="0">
                  <a:solidFill>
                    <a:srgbClr val="C00000"/>
                  </a:solidFill>
                </a:rPr>
                <a:t>interface </a:t>
              </a:r>
              <a:r>
                <a:rPr lang="pt-BR" dirty="0">
                  <a:solidFill>
                    <a:prstClr val="black"/>
                  </a:solidFill>
                </a:rPr>
                <a:t>compatível com 3GPP entre a RAN e o plano de controle de núcleo móvel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25" name="Straight Connector 1024">
              <a:extLst>
                <a:ext uri="{FF2B5EF4-FFF2-40B4-BE49-F238E27FC236}">
                  <a16:creationId xmlns:a16="http://schemas.microsoft.com/office/drawing/2014/main" id="{D9F97032-CC8B-E337-50DE-FC45CDF6B274}"/>
                </a:ext>
              </a:extLst>
            </p:cNvPr>
            <p:cNvCxnSpPr>
              <a:cxnSpLocks/>
              <a:stCxn id="63" idx="2"/>
              <a:endCxn id="14" idx="0"/>
            </p:cNvCxnSpPr>
            <p:nvPr/>
          </p:nvCxnSpPr>
          <p:spPr>
            <a:xfrm>
              <a:off x="1395014" y="3671828"/>
              <a:ext cx="1381668" cy="83793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29" name="Group 1028">
            <a:extLst>
              <a:ext uri="{FF2B5EF4-FFF2-40B4-BE49-F238E27FC236}">
                <a16:creationId xmlns:a16="http://schemas.microsoft.com/office/drawing/2014/main" id="{A4FC02E5-B952-9929-8FD4-CD0B0EA0EBFB}"/>
              </a:ext>
            </a:extLst>
          </p:cNvPr>
          <p:cNvGrpSpPr/>
          <p:nvPr/>
        </p:nvGrpSpPr>
        <p:grpSpPr>
          <a:xfrm>
            <a:off x="5599247" y="2055263"/>
            <a:ext cx="6097983" cy="2422741"/>
            <a:chOff x="2336316" y="2079010"/>
            <a:chExt cx="6097983" cy="2422741"/>
          </a:xfrm>
        </p:grpSpPr>
        <p:sp>
          <p:nvSpPr>
            <p:cNvPr id="1030" name="TextBox 1029">
              <a:extLst>
                <a:ext uri="{FF2B5EF4-FFF2-40B4-BE49-F238E27FC236}">
                  <a16:creationId xmlns:a16="http://schemas.microsoft.com/office/drawing/2014/main" id="{5515160C-A5A5-DA0D-99D7-8538D50D4338}"/>
                </a:ext>
              </a:extLst>
            </p:cNvPr>
            <p:cNvSpPr txBox="1"/>
            <p:nvPr/>
          </p:nvSpPr>
          <p:spPr>
            <a:xfrm>
              <a:off x="5956685" y="2079010"/>
              <a:ext cx="2477614" cy="1588127"/>
            </a:xfrm>
            <a:prstGeom prst="rect">
              <a:avLst/>
            </a:prstGeom>
            <a:noFill/>
          </p:spPr>
          <p:txBody>
            <a:bodyPr wrap="square" rtlCol="0">
              <a:spAutoFit/>
            </a:bodyPr>
            <a:lstStyle/>
            <a:p>
              <a:pPr lvl="0">
                <a:lnSpc>
                  <a:spcPct val="90000"/>
                </a:lnSpc>
                <a:defRPr/>
              </a:pPr>
              <a:r>
                <a:rPr lang="pt-BR" dirty="0">
                  <a:solidFill>
                    <a:srgbClr val="C00000"/>
                  </a:solidFill>
                </a:rPr>
                <a:t>Nova API programática </a:t>
              </a:r>
              <a:r>
                <a:rPr lang="pt-BR" dirty="0"/>
                <a:t>para exercer controle baseado em software sobre o pipeline que implementa o plano de usuário RAN</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cxnSp>
          <p:nvCxnSpPr>
            <p:cNvPr id="1031" name="Straight Connector 1030">
              <a:extLst>
                <a:ext uri="{FF2B5EF4-FFF2-40B4-BE49-F238E27FC236}">
                  <a16:creationId xmlns:a16="http://schemas.microsoft.com/office/drawing/2014/main" id="{05CED445-DC9D-DBF3-84FD-C891786E579F}"/>
                </a:ext>
              </a:extLst>
            </p:cNvPr>
            <p:cNvCxnSpPr>
              <a:cxnSpLocks/>
              <a:stCxn id="1030" idx="2"/>
              <a:endCxn id="60" idx="0"/>
            </p:cNvCxnSpPr>
            <p:nvPr/>
          </p:nvCxnSpPr>
          <p:spPr>
            <a:xfrm flipH="1">
              <a:off x="2336316" y="3667137"/>
              <a:ext cx="4859176" cy="834614"/>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024" name="Rectangle 1023">
            <a:extLst>
              <a:ext uri="{FF2B5EF4-FFF2-40B4-BE49-F238E27FC236}">
                <a16:creationId xmlns:a16="http://schemas.microsoft.com/office/drawing/2014/main" id="{FBDDF05A-47B6-3BFA-ED8D-332B0993D623}"/>
              </a:ext>
            </a:extLst>
          </p:cNvPr>
          <p:cNvSpPr/>
          <p:nvPr/>
        </p:nvSpPr>
        <p:spPr>
          <a:xfrm>
            <a:off x="2144110" y="4381635"/>
            <a:ext cx="6517559" cy="837152"/>
          </a:xfrm>
          <a:prstGeom prst="rect">
            <a:avLst/>
          </a:prstGeom>
          <a:noFill/>
          <a:ln w="25400">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TextBox 1025">
            <a:extLst>
              <a:ext uri="{FF2B5EF4-FFF2-40B4-BE49-F238E27FC236}">
                <a16:creationId xmlns:a16="http://schemas.microsoft.com/office/drawing/2014/main" id="{5F9A55DC-F015-5FB2-49BE-542FC5A62B94}"/>
              </a:ext>
            </a:extLst>
          </p:cNvPr>
          <p:cNvSpPr txBox="1"/>
          <p:nvPr/>
        </p:nvSpPr>
        <p:spPr>
          <a:xfrm>
            <a:off x="8636961" y="4550375"/>
            <a:ext cx="1367549"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Re-factored RRC</a:t>
            </a:r>
          </a:p>
        </p:txBody>
      </p:sp>
      <p:cxnSp>
        <p:nvCxnSpPr>
          <p:cNvPr id="1039" name="Straight Connector 1038">
            <a:extLst>
              <a:ext uri="{FF2B5EF4-FFF2-40B4-BE49-F238E27FC236}">
                <a16:creationId xmlns:a16="http://schemas.microsoft.com/office/drawing/2014/main" id="{0D824A4B-11AE-457A-640D-CEF66C95DAC3}"/>
              </a:ext>
            </a:extLst>
          </p:cNvPr>
          <p:cNvCxnSpPr/>
          <p:nvPr/>
        </p:nvCxnSpPr>
        <p:spPr bwMode="auto">
          <a:xfrm flipV="1">
            <a:off x="4367618" y="5584657"/>
            <a:ext cx="2791783" cy="14329"/>
          </a:xfrm>
          <a:prstGeom prst="line">
            <a:avLst/>
          </a:prstGeom>
          <a:noFill/>
          <a:ln w="25400" cap="flat" cmpd="sng" algn="ctr">
            <a:solidFill>
              <a:srgbClr val="000000"/>
            </a:solidFill>
            <a:prstDash val="dash"/>
          </a:ln>
          <a:effectLst/>
        </p:spPr>
      </p:cxnSp>
      <p:sp>
        <p:nvSpPr>
          <p:cNvPr id="1053" name="TextBox 399">
            <a:extLst>
              <a:ext uri="{FF2B5EF4-FFF2-40B4-BE49-F238E27FC236}">
                <a16:creationId xmlns:a16="http://schemas.microsoft.com/office/drawing/2014/main" id="{70FC3D9B-7887-D371-9BAD-081EDE705900}"/>
              </a:ext>
            </a:extLst>
          </p:cNvPr>
          <p:cNvSpPr txBox="1">
            <a:spLocks noChangeArrowheads="1"/>
          </p:cNvSpPr>
          <p:nvPr/>
        </p:nvSpPr>
        <p:spPr bwMode="auto">
          <a:xfrm>
            <a:off x="4439800" y="6462715"/>
            <a:ext cx="3162125" cy="28469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err="1">
                <a:ln>
                  <a:noFill/>
                </a:ln>
                <a:solidFill>
                  <a:srgbClr val="000000"/>
                </a:solidFill>
                <a:effectLst/>
                <a:uLnTx/>
                <a:uFillTx/>
                <a:latin typeface="Arial" charset="0"/>
                <a:ea typeface="ＭＳ Ｐゴシック" charset="0"/>
              </a:rPr>
              <a:t>comutadores</a:t>
            </a: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 </a:t>
            </a:r>
            <a:r>
              <a:rPr kumimoji="0" lang="en-US" sz="1400" b="0" i="1" u="none" strike="noStrike" kern="0" cap="none" spc="0" normalizeH="0" baseline="0" noProof="0" dirty="0" err="1">
                <a:ln>
                  <a:noFill/>
                </a:ln>
                <a:solidFill>
                  <a:srgbClr val="000000"/>
                </a:solidFill>
                <a:effectLst/>
                <a:uLnTx/>
                <a:uFillTx/>
                <a:latin typeface="Arial" charset="0"/>
                <a:ea typeface="ＭＳ Ｐゴシック" charset="0"/>
              </a:rPr>
              <a:t>controlados</a:t>
            </a: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 </a:t>
            </a:r>
            <a:r>
              <a:rPr kumimoji="0" lang="en-US" sz="1400" b="0" i="1" u="none" strike="noStrike" kern="0" cap="none" spc="0" normalizeH="0" baseline="0" noProof="0" dirty="0" err="1">
                <a:ln>
                  <a:noFill/>
                </a:ln>
                <a:solidFill>
                  <a:srgbClr val="000000"/>
                </a:solidFill>
                <a:effectLst/>
                <a:uLnTx/>
                <a:uFillTx/>
                <a:latin typeface="Arial" charset="0"/>
                <a:ea typeface="ＭＳ Ｐゴシック" charset="0"/>
              </a:rPr>
              <a:t>por</a:t>
            </a: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 SDN</a:t>
            </a:r>
          </a:p>
        </p:txBody>
      </p:sp>
      <p:sp>
        <p:nvSpPr>
          <p:cNvPr id="7" name="Slide Number Placeholder 6">
            <a:extLst>
              <a:ext uri="{FF2B5EF4-FFF2-40B4-BE49-F238E27FC236}">
                <a16:creationId xmlns:a16="http://schemas.microsoft.com/office/drawing/2014/main" id="{1541FB5E-2E5A-443A-3FA9-1C082724D49D}"/>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96</a:t>
            </a:fld>
            <a:endParaRPr lang="en-US" dirty="0"/>
          </a:p>
        </p:txBody>
      </p:sp>
    </p:spTree>
    <p:extLst>
      <p:ext uri="{BB962C8B-B14F-4D97-AF65-F5344CB8AC3E}">
        <p14:creationId xmlns:p14="http://schemas.microsoft.com/office/powerpoint/2010/main" val="76415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7"/>
                                        </p:tgtEl>
                                        <p:attrNameLst>
                                          <p:attrName>style.visibility</p:attrName>
                                        </p:attrNameLst>
                                      </p:cBhvr>
                                      <p:to>
                                        <p:strVal val="visible"/>
                                      </p:to>
                                    </p:set>
                                    <p:animEffect transition="in" filter="dissolve">
                                      <p:cBhvr>
                                        <p:cTn id="7" dur="500"/>
                                        <p:tgtEl>
                                          <p:spTgt spid="10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29"/>
                                        </p:tgtEl>
                                        <p:attrNameLst>
                                          <p:attrName>style.visibility</p:attrName>
                                        </p:attrNameLst>
                                      </p:cBhvr>
                                      <p:to>
                                        <p:strVal val="visible"/>
                                      </p:to>
                                    </p:set>
                                    <p:animEffect transition="in" filter="dissolve">
                                      <p:cBhvr>
                                        <p:cTn id="12" dur="500"/>
                                        <p:tgtEl>
                                          <p:spTgt spid="1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0997" y="383623"/>
            <a:ext cx="10515600" cy="894622"/>
          </a:xfrm>
        </p:spPr>
        <p:txBody>
          <a:bodyPr/>
          <a:lstStyle/>
          <a:p>
            <a:r>
              <a:rPr lang="en-US" dirty="0"/>
              <a:t>RAN </a:t>
            </a:r>
            <a:r>
              <a:rPr lang="en-US" dirty="0" err="1"/>
              <a:t>definida</a:t>
            </a:r>
            <a:r>
              <a:rPr lang="en-US" dirty="0"/>
              <a:t> </a:t>
            </a:r>
            <a:r>
              <a:rPr lang="en-US" dirty="0" err="1"/>
              <a:t>por</a:t>
            </a:r>
            <a:r>
              <a:rPr lang="en-US" dirty="0"/>
              <a:t> software</a:t>
            </a:r>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821501" y="1180108"/>
            <a:ext cx="10548998" cy="6922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0838" lvl="1" indent="-331788">
              <a:spcBef>
                <a:spcPts val="600"/>
              </a:spcBef>
              <a:buFont typeface="Wingdings" pitchFamily="2" charset="2"/>
              <a:buChar char="§"/>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SD-RAN: </a:t>
            </a:r>
            <a:r>
              <a:rPr lang="pt-BR" sz="2800" dirty="0">
                <a:solidFill>
                  <a:prstClr val="black"/>
                </a:solidFill>
              </a:rPr>
              <a:t>implementação de RAN usando a abordagem SDN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Rectangle 1">
            <a:extLst>
              <a:ext uri="{FF2B5EF4-FFF2-40B4-BE49-F238E27FC236}">
                <a16:creationId xmlns:a16="http://schemas.microsoft.com/office/drawing/2014/main" id="{B360923F-5907-E311-410A-4CDB61098835}"/>
              </a:ext>
            </a:extLst>
          </p:cNvPr>
          <p:cNvSpPr/>
          <p:nvPr/>
        </p:nvSpPr>
        <p:spPr>
          <a:xfrm>
            <a:off x="442387" y="5366913"/>
            <a:ext cx="8240295" cy="97059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8F1E68E5-990A-B169-4A71-7F2F81ACD197}"/>
              </a:ext>
            </a:extLst>
          </p:cNvPr>
          <p:cNvSpPr/>
          <p:nvPr/>
        </p:nvSpPr>
        <p:spPr>
          <a:xfrm>
            <a:off x="421374" y="4315908"/>
            <a:ext cx="8347817" cy="9705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C38EF26E-DB5D-AB0D-9175-D4661A7B9B43}"/>
              </a:ext>
            </a:extLst>
          </p:cNvPr>
          <p:cNvGrpSpPr/>
          <p:nvPr/>
        </p:nvGrpSpPr>
        <p:grpSpPr>
          <a:xfrm>
            <a:off x="2258972" y="4381635"/>
            <a:ext cx="1181100" cy="842877"/>
            <a:chOff x="5753100" y="4605423"/>
            <a:chExt cx="1181100" cy="842877"/>
          </a:xfrm>
        </p:grpSpPr>
        <p:sp>
          <p:nvSpPr>
            <p:cNvPr id="13" name="Rectangle 12">
              <a:extLst>
                <a:ext uri="{FF2B5EF4-FFF2-40B4-BE49-F238E27FC236}">
                  <a16:creationId xmlns:a16="http://schemas.microsoft.com/office/drawing/2014/main" id="{3D757CDB-338B-37AB-3D57-BBEF4AE9FFE7}"/>
                </a:ext>
              </a:extLst>
            </p:cNvPr>
            <p:cNvSpPr/>
            <p:nvPr/>
          </p:nvSpPr>
          <p:spPr>
            <a:xfrm>
              <a:off x="5753100" y="4610100"/>
              <a:ext cx="1181100" cy="838200"/>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7425E4FC-FC03-18B1-8B21-5FE17B7BADA4}"/>
                </a:ext>
              </a:extLst>
            </p:cNvPr>
            <p:cNvSpPr txBox="1"/>
            <p:nvPr/>
          </p:nvSpPr>
          <p:spPr>
            <a:xfrm>
              <a:off x="5761944" y="4605423"/>
              <a:ext cx="1107280" cy="837152"/>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Control plane proxy</a:t>
              </a:r>
            </a:p>
          </p:txBody>
        </p:sp>
      </p:grpSp>
      <p:grpSp>
        <p:nvGrpSpPr>
          <p:cNvPr id="15" name="Group 14">
            <a:extLst>
              <a:ext uri="{FF2B5EF4-FFF2-40B4-BE49-F238E27FC236}">
                <a16:creationId xmlns:a16="http://schemas.microsoft.com/office/drawing/2014/main" id="{765331D8-B1A1-1B0F-CD25-690C27FE8F9D}"/>
              </a:ext>
            </a:extLst>
          </p:cNvPr>
          <p:cNvGrpSpPr/>
          <p:nvPr/>
        </p:nvGrpSpPr>
        <p:grpSpPr>
          <a:xfrm>
            <a:off x="3938232" y="5390939"/>
            <a:ext cx="835339" cy="828362"/>
            <a:chOff x="6003610" y="4619938"/>
            <a:chExt cx="835339" cy="828362"/>
          </a:xfrm>
        </p:grpSpPr>
        <p:sp>
          <p:nvSpPr>
            <p:cNvPr id="16" name="Rectangle 15">
              <a:extLst>
                <a:ext uri="{FF2B5EF4-FFF2-40B4-BE49-F238E27FC236}">
                  <a16:creationId xmlns:a16="http://schemas.microsoft.com/office/drawing/2014/main" id="{DA78A1E0-25EE-6D93-A641-354F873A4A69}"/>
                </a:ext>
              </a:extLst>
            </p:cNvPr>
            <p:cNvSpPr/>
            <p:nvPr/>
          </p:nvSpPr>
          <p:spPr>
            <a:xfrm>
              <a:off x="6003610" y="4619938"/>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DC16E4EA-BFA9-14A4-F1D7-7FEC2CD06573}"/>
                </a:ext>
              </a:extLst>
            </p:cNvPr>
            <p:cNvSpPr txBox="1"/>
            <p:nvPr/>
          </p:nvSpPr>
          <p:spPr>
            <a:xfrm>
              <a:off x="6050032" y="4878141"/>
              <a:ext cx="744114"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PDCP</a:t>
              </a:r>
            </a:p>
          </p:txBody>
        </p:sp>
      </p:grpSp>
      <p:grpSp>
        <p:nvGrpSpPr>
          <p:cNvPr id="19" name="Group 18">
            <a:extLst>
              <a:ext uri="{FF2B5EF4-FFF2-40B4-BE49-F238E27FC236}">
                <a16:creationId xmlns:a16="http://schemas.microsoft.com/office/drawing/2014/main" id="{72ECF7F7-7B4C-ACAE-7AD9-2428491B0C7C}"/>
              </a:ext>
            </a:extLst>
          </p:cNvPr>
          <p:cNvGrpSpPr/>
          <p:nvPr/>
        </p:nvGrpSpPr>
        <p:grpSpPr>
          <a:xfrm>
            <a:off x="5185524" y="5390939"/>
            <a:ext cx="835339" cy="828362"/>
            <a:chOff x="5913545" y="4616763"/>
            <a:chExt cx="835339" cy="828362"/>
          </a:xfrm>
        </p:grpSpPr>
        <p:sp>
          <p:nvSpPr>
            <p:cNvPr id="20" name="Rectangle 19">
              <a:extLst>
                <a:ext uri="{FF2B5EF4-FFF2-40B4-BE49-F238E27FC236}">
                  <a16:creationId xmlns:a16="http://schemas.microsoft.com/office/drawing/2014/main" id="{FC4BCC4D-2E09-F0BB-8968-66DD13647805}"/>
                </a:ext>
              </a:extLst>
            </p:cNvPr>
            <p:cNvSpPr/>
            <p:nvPr/>
          </p:nvSpPr>
          <p:spPr>
            <a:xfrm>
              <a:off x="5913545" y="4616763"/>
              <a:ext cx="835339"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E307F906-C3B3-524D-A087-6C3CB60B77B3}"/>
                </a:ext>
              </a:extLst>
            </p:cNvPr>
            <p:cNvSpPr txBox="1"/>
            <p:nvPr/>
          </p:nvSpPr>
          <p:spPr>
            <a:xfrm>
              <a:off x="5982212" y="4883558"/>
              <a:ext cx="565026"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RLC</a:t>
              </a:r>
            </a:p>
          </p:txBody>
        </p:sp>
      </p:grpSp>
      <p:grpSp>
        <p:nvGrpSpPr>
          <p:cNvPr id="22" name="Group 21">
            <a:extLst>
              <a:ext uri="{FF2B5EF4-FFF2-40B4-BE49-F238E27FC236}">
                <a16:creationId xmlns:a16="http://schemas.microsoft.com/office/drawing/2014/main" id="{C0B889D0-04EE-3AAA-23DE-85F86D8CC29E}"/>
              </a:ext>
            </a:extLst>
          </p:cNvPr>
          <p:cNvGrpSpPr/>
          <p:nvPr/>
        </p:nvGrpSpPr>
        <p:grpSpPr>
          <a:xfrm>
            <a:off x="6431149" y="5390939"/>
            <a:ext cx="808114" cy="828362"/>
            <a:chOff x="5911357" y="4601298"/>
            <a:chExt cx="808114" cy="828362"/>
          </a:xfrm>
        </p:grpSpPr>
        <p:sp>
          <p:nvSpPr>
            <p:cNvPr id="23" name="Rectangle 22">
              <a:extLst>
                <a:ext uri="{FF2B5EF4-FFF2-40B4-BE49-F238E27FC236}">
                  <a16:creationId xmlns:a16="http://schemas.microsoft.com/office/drawing/2014/main" id="{4031669F-4DE7-BD94-142D-4DC06BE6F9D6}"/>
                </a:ext>
              </a:extLst>
            </p:cNvPr>
            <p:cNvSpPr/>
            <p:nvPr/>
          </p:nvSpPr>
          <p:spPr>
            <a:xfrm>
              <a:off x="5911357" y="460129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586BEF16-88A5-F5AD-68C7-1E90D87F2170}"/>
                </a:ext>
              </a:extLst>
            </p:cNvPr>
            <p:cNvSpPr txBox="1"/>
            <p:nvPr/>
          </p:nvSpPr>
          <p:spPr>
            <a:xfrm>
              <a:off x="5969146" y="4868093"/>
              <a:ext cx="687752"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MAC</a:t>
              </a:r>
            </a:p>
          </p:txBody>
        </p:sp>
      </p:grpSp>
      <p:grpSp>
        <p:nvGrpSpPr>
          <p:cNvPr id="25" name="Group 24">
            <a:extLst>
              <a:ext uri="{FF2B5EF4-FFF2-40B4-BE49-F238E27FC236}">
                <a16:creationId xmlns:a16="http://schemas.microsoft.com/office/drawing/2014/main" id="{62E0046E-3165-1BBE-78C2-BAF8FA499BA0}"/>
              </a:ext>
            </a:extLst>
          </p:cNvPr>
          <p:cNvGrpSpPr/>
          <p:nvPr/>
        </p:nvGrpSpPr>
        <p:grpSpPr>
          <a:xfrm>
            <a:off x="8794037" y="5393154"/>
            <a:ext cx="925638" cy="828362"/>
            <a:chOff x="5972073" y="4603513"/>
            <a:chExt cx="925638" cy="828362"/>
          </a:xfrm>
        </p:grpSpPr>
        <p:sp>
          <p:nvSpPr>
            <p:cNvPr id="26" name="Rectangle 25">
              <a:extLst>
                <a:ext uri="{FF2B5EF4-FFF2-40B4-BE49-F238E27FC236}">
                  <a16:creationId xmlns:a16="http://schemas.microsoft.com/office/drawing/2014/main" id="{B5CE0EB0-2BDA-91B1-E9A6-ACD32A7D7407}"/>
                </a:ext>
              </a:extLst>
            </p:cNvPr>
            <p:cNvSpPr/>
            <p:nvPr/>
          </p:nvSpPr>
          <p:spPr>
            <a:xfrm>
              <a:off x="6030836" y="4603513"/>
              <a:ext cx="808114"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7E71A2F5-D67F-C660-60DD-2BE1E926E288}"/>
                </a:ext>
              </a:extLst>
            </p:cNvPr>
            <p:cNvSpPr txBox="1"/>
            <p:nvPr/>
          </p:nvSpPr>
          <p:spPr>
            <a:xfrm>
              <a:off x="5972073" y="4743745"/>
              <a:ext cx="925638" cy="563231"/>
            </a:xfrm>
            <a:prstGeom prst="rect">
              <a:avLst/>
            </a:prstGeom>
            <a:noFill/>
          </p:spPr>
          <p:txBody>
            <a:bodyPr wrap="none" rtlCol="0">
              <a:spAutoFit/>
            </a:bodyPr>
            <a:lstStyle/>
            <a:p>
              <a:pPr algn="ctr">
                <a:lnSpc>
                  <a:spcPct val="90000"/>
                </a:lnSpc>
              </a:pPr>
              <a:r>
                <a:rPr lang="en-US" sz="1400" dirty="0" err="1">
                  <a:solidFill>
                    <a:schemeClr val="bg1"/>
                  </a:solidFill>
                </a:rPr>
                <a:t>conversão</a:t>
              </a:r>
              <a:endParaRPr lang="en-US" sz="2000" dirty="0">
                <a:solidFill>
                  <a:schemeClr val="bg1"/>
                </a:solidFill>
              </a:endParaRPr>
            </a:p>
            <a:p>
              <a:pPr algn="ctr">
                <a:lnSpc>
                  <a:spcPct val="90000"/>
                </a:lnSpc>
              </a:pPr>
              <a:r>
                <a:rPr lang="en-US" sz="2000" dirty="0">
                  <a:solidFill>
                    <a:schemeClr val="bg1"/>
                  </a:solidFill>
                </a:rPr>
                <a:t>D/A</a:t>
              </a:r>
            </a:p>
          </p:txBody>
        </p:sp>
      </p:grpSp>
      <p:grpSp>
        <p:nvGrpSpPr>
          <p:cNvPr id="28" name="Group 27">
            <a:extLst>
              <a:ext uri="{FF2B5EF4-FFF2-40B4-BE49-F238E27FC236}">
                <a16:creationId xmlns:a16="http://schemas.microsoft.com/office/drawing/2014/main" id="{46027B1C-CEC6-2117-795A-4C39CEAB53B8}"/>
              </a:ext>
            </a:extLst>
          </p:cNvPr>
          <p:cNvGrpSpPr/>
          <p:nvPr/>
        </p:nvGrpSpPr>
        <p:grpSpPr>
          <a:xfrm>
            <a:off x="10017702" y="5409579"/>
            <a:ext cx="958211" cy="828362"/>
            <a:chOff x="5946788" y="4619938"/>
            <a:chExt cx="958211" cy="828362"/>
          </a:xfrm>
        </p:grpSpPr>
        <p:sp>
          <p:nvSpPr>
            <p:cNvPr id="29" name="Rectangle 28">
              <a:extLst>
                <a:ext uri="{FF2B5EF4-FFF2-40B4-BE49-F238E27FC236}">
                  <a16:creationId xmlns:a16="http://schemas.microsoft.com/office/drawing/2014/main" id="{6448F3D5-F2B3-0431-2510-4D763C6B8259}"/>
                </a:ext>
              </a:extLst>
            </p:cNvPr>
            <p:cNvSpPr/>
            <p:nvPr/>
          </p:nvSpPr>
          <p:spPr>
            <a:xfrm>
              <a:off x="5996610" y="4619938"/>
              <a:ext cx="842339" cy="828362"/>
            </a:xfrm>
            <a:prstGeom prst="rect">
              <a:avLst/>
            </a:prstGeom>
            <a:solidFill>
              <a:schemeClr val="tx1">
                <a:lumMod val="65000"/>
                <a:lumOff val="3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AA396F15-F5B5-2239-80F1-BD16C14E15A4}"/>
                </a:ext>
              </a:extLst>
            </p:cNvPr>
            <p:cNvSpPr txBox="1"/>
            <p:nvPr/>
          </p:nvSpPr>
          <p:spPr>
            <a:xfrm>
              <a:off x="5946788" y="4753793"/>
              <a:ext cx="958211" cy="535531"/>
            </a:xfrm>
            <a:prstGeom prst="rect">
              <a:avLst/>
            </a:prstGeom>
            <a:noFill/>
          </p:spPr>
          <p:txBody>
            <a:bodyPr wrap="none" rtlCol="0">
              <a:spAutoFit/>
            </a:bodyPr>
            <a:lstStyle/>
            <a:p>
              <a:pPr algn="ctr">
                <a:lnSpc>
                  <a:spcPct val="90000"/>
                </a:lnSpc>
              </a:pPr>
              <a:r>
                <a:rPr lang="en-US" sz="1200" dirty="0">
                  <a:solidFill>
                    <a:schemeClr val="bg1"/>
                  </a:solidFill>
                </a:rPr>
                <a:t>front end de</a:t>
              </a:r>
            </a:p>
            <a:p>
              <a:pPr algn="ctr">
                <a:lnSpc>
                  <a:spcPct val="90000"/>
                </a:lnSpc>
              </a:pPr>
              <a:r>
                <a:rPr lang="en-US" sz="2000" dirty="0">
                  <a:solidFill>
                    <a:schemeClr val="bg1"/>
                  </a:solidFill>
                </a:rPr>
                <a:t>RF</a:t>
              </a:r>
            </a:p>
          </p:txBody>
        </p:sp>
      </p:grpSp>
      <p:grpSp>
        <p:nvGrpSpPr>
          <p:cNvPr id="31" name="Group 30">
            <a:extLst>
              <a:ext uri="{FF2B5EF4-FFF2-40B4-BE49-F238E27FC236}">
                <a16:creationId xmlns:a16="http://schemas.microsoft.com/office/drawing/2014/main" id="{559FC466-5673-3B8D-45A6-470688A87599}"/>
              </a:ext>
            </a:extLst>
          </p:cNvPr>
          <p:cNvGrpSpPr/>
          <p:nvPr/>
        </p:nvGrpSpPr>
        <p:grpSpPr>
          <a:xfrm>
            <a:off x="7638996" y="5379404"/>
            <a:ext cx="808114" cy="828362"/>
            <a:chOff x="5925572" y="4619938"/>
            <a:chExt cx="808114" cy="828362"/>
          </a:xfrm>
        </p:grpSpPr>
        <p:sp>
          <p:nvSpPr>
            <p:cNvPr id="32" name="Rectangle 31">
              <a:extLst>
                <a:ext uri="{FF2B5EF4-FFF2-40B4-BE49-F238E27FC236}">
                  <a16:creationId xmlns:a16="http://schemas.microsoft.com/office/drawing/2014/main" id="{2B64E46D-4614-0E24-B25B-4828F608FD02}"/>
                </a:ext>
              </a:extLst>
            </p:cNvPr>
            <p:cNvSpPr/>
            <p:nvPr/>
          </p:nvSpPr>
          <p:spPr>
            <a:xfrm>
              <a:off x="5925572" y="4619938"/>
              <a:ext cx="808114" cy="828362"/>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577003D0-9E68-EBA7-A85D-EC804CBD58B9}"/>
                </a:ext>
              </a:extLst>
            </p:cNvPr>
            <p:cNvSpPr txBox="1"/>
            <p:nvPr/>
          </p:nvSpPr>
          <p:spPr>
            <a:xfrm>
              <a:off x="6043983" y="4898237"/>
              <a:ext cx="603050" cy="369332"/>
            </a:xfrm>
            <a:prstGeom prst="rect">
              <a:avLst/>
            </a:prstGeom>
            <a:noFill/>
          </p:spPr>
          <p:txBody>
            <a:bodyPr wrap="non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PHY</a:t>
              </a:r>
            </a:p>
          </p:txBody>
        </p:sp>
      </p:grpSp>
      <p:cxnSp>
        <p:nvCxnSpPr>
          <p:cNvPr id="34" name="Straight Arrow Connector 33">
            <a:extLst>
              <a:ext uri="{FF2B5EF4-FFF2-40B4-BE49-F238E27FC236}">
                <a16:creationId xmlns:a16="http://schemas.microsoft.com/office/drawing/2014/main" id="{67021997-5FCD-D449-971D-38B3628F65FB}"/>
              </a:ext>
            </a:extLst>
          </p:cNvPr>
          <p:cNvCxnSpPr>
            <a:cxnSpLocks/>
          </p:cNvCxnSpPr>
          <p:nvPr/>
        </p:nvCxnSpPr>
        <p:spPr>
          <a:xfrm>
            <a:off x="4773572" y="584240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BED964C5-E51D-4AF7-BE4A-57BAC8AAB8EC}"/>
              </a:ext>
            </a:extLst>
          </p:cNvPr>
          <p:cNvCxnSpPr>
            <a:cxnSpLocks/>
          </p:cNvCxnSpPr>
          <p:nvPr/>
        </p:nvCxnSpPr>
        <p:spPr>
          <a:xfrm>
            <a:off x="6020863" y="5842400"/>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D6C67ABF-58A6-BBC4-91A2-81BF4CD6D527}"/>
              </a:ext>
            </a:extLst>
          </p:cNvPr>
          <p:cNvCxnSpPr>
            <a:cxnSpLocks/>
          </p:cNvCxnSpPr>
          <p:nvPr/>
        </p:nvCxnSpPr>
        <p:spPr>
          <a:xfrm>
            <a:off x="7239263" y="5836449"/>
            <a:ext cx="413042" cy="0"/>
          </a:xfrm>
          <a:prstGeom prst="straightConnector1">
            <a:avLst/>
          </a:prstGeom>
          <a:ln w="41275">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D03B3BA6-F6B8-A5D7-1E29-57F90C67CB59}"/>
              </a:ext>
            </a:extLst>
          </p:cNvPr>
          <p:cNvCxnSpPr>
            <a:cxnSpLocks/>
          </p:cNvCxnSpPr>
          <p:nvPr/>
        </p:nvCxnSpPr>
        <p:spPr>
          <a:xfrm>
            <a:off x="8447110" y="5828217"/>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FCBED791-E002-2C86-7125-FEABCF225A44}"/>
              </a:ext>
            </a:extLst>
          </p:cNvPr>
          <p:cNvCxnSpPr>
            <a:cxnSpLocks/>
          </p:cNvCxnSpPr>
          <p:nvPr/>
        </p:nvCxnSpPr>
        <p:spPr>
          <a:xfrm>
            <a:off x="9660914" y="5833351"/>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07B88E60-CE22-9BFC-BF31-053255B34C29}"/>
              </a:ext>
            </a:extLst>
          </p:cNvPr>
          <p:cNvGrpSpPr/>
          <p:nvPr/>
        </p:nvGrpSpPr>
        <p:grpSpPr>
          <a:xfrm>
            <a:off x="10868051" y="4689527"/>
            <a:ext cx="812800" cy="1555448"/>
            <a:chOff x="11134444" y="4019591"/>
            <a:chExt cx="812800" cy="1555448"/>
          </a:xfrm>
        </p:grpSpPr>
        <p:pic>
          <p:nvPicPr>
            <p:cNvPr id="40" name="Picture 39">
              <a:extLst>
                <a:ext uri="{FF2B5EF4-FFF2-40B4-BE49-F238E27FC236}">
                  <a16:creationId xmlns:a16="http://schemas.microsoft.com/office/drawing/2014/main" id="{A98D3D4D-1170-63D3-B915-CD91799598AB}"/>
                </a:ext>
              </a:extLst>
            </p:cNvPr>
            <p:cNvPicPr>
              <a:picLocks noChangeAspect="1"/>
            </p:cNvPicPr>
            <p:nvPr/>
          </p:nvPicPr>
          <p:blipFill>
            <a:blip r:embed="rId3"/>
            <a:stretch>
              <a:fillRect/>
            </a:stretch>
          </p:blipFill>
          <p:spPr>
            <a:xfrm>
              <a:off x="11134444" y="4019591"/>
              <a:ext cx="812800" cy="673100"/>
            </a:xfrm>
            <a:prstGeom prst="rect">
              <a:avLst/>
            </a:prstGeom>
          </p:spPr>
        </p:pic>
        <p:cxnSp>
          <p:nvCxnSpPr>
            <p:cNvPr id="41" name="Straight Connector 40">
              <a:extLst>
                <a:ext uri="{FF2B5EF4-FFF2-40B4-BE49-F238E27FC236}">
                  <a16:creationId xmlns:a16="http://schemas.microsoft.com/office/drawing/2014/main" id="{B2452081-B7C8-6A58-25F0-BAC2B894D356}"/>
                </a:ext>
              </a:extLst>
            </p:cNvPr>
            <p:cNvCxnSpPr>
              <a:cxnSpLocks/>
            </p:cNvCxnSpPr>
            <p:nvPr/>
          </p:nvCxnSpPr>
          <p:spPr>
            <a:xfrm>
              <a:off x="11555834" y="4296181"/>
              <a:ext cx="0" cy="1210541"/>
            </a:xfrm>
            <a:prstGeom prst="line">
              <a:avLst/>
            </a:prstGeom>
            <a:ln w="4127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A6BEF9F4-F1E4-B590-EC0B-FFC84708225F}"/>
                </a:ext>
              </a:extLst>
            </p:cNvPr>
            <p:cNvSpPr/>
            <p:nvPr/>
          </p:nvSpPr>
          <p:spPr>
            <a:xfrm>
              <a:off x="11430859" y="5381469"/>
              <a:ext cx="246480" cy="19357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3" name="Straight Arrow Connector 42">
            <a:extLst>
              <a:ext uri="{FF2B5EF4-FFF2-40B4-BE49-F238E27FC236}">
                <a16:creationId xmlns:a16="http://schemas.microsoft.com/office/drawing/2014/main" id="{5CE007AD-2242-6335-9C4C-4AAA1B57E6DC}"/>
              </a:ext>
            </a:extLst>
          </p:cNvPr>
          <p:cNvCxnSpPr>
            <a:cxnSpLocks/>
          </p:cNvCxnSpPr>
          <p:nvPr/>
        </p:nvCxnSpPr>
        <p:spPr>
          <a:xfrm>
            <a:off x="10909863" y="5823760"/>
            <a:ext cx="413042" cy="0"/>
          </a:xfrm>
          <a:prstGeom prst="straightConnector1">
            <a:avLst/>
          </a:prstGeom>
          <a:ln w="41275">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0DDBFEB-A3AD-A1F0-DC7A-51465F0B3F28}"/>
              </a:ext>
            </a:extLst>
          </p:cNvPr>
          <p:cNvCxnSpPr>
            <a:stCxn id="13" idx="3"/>
          </p:cNvCxnSpPr>
          <p:nvPr/>
        </p:nvCxnSpPr>
        <p:spPr>
          <a:xfrm>
            <a:off x="3440072" y="4805412"/>
            <a:ext cx="4602981" cy="0"/>
          </a:xfrm>
          <a:prstGeom prst="line">
            <a:avLst/>
          </a:prstGeom>
          <a:ln w="25400">
            <a:solidFill>
              <a:srgbClr val="0000A3"/>
            </a:solidFill>
            <a:prstDash val="dash"/>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95E8E824-87DC-29FD-70EE-4E5168E2FE40}"/>
              </a:ext>
            </a:extLst>
          </p:cNvPr>
          <p:cNvCxnSpPr>
            <a:endCxn id="16" idx="0"/>
          </p:cNvCxnSpPr>
          <p:nvPr/>
        </p:nvCxnSpPr>
        <p:spPr>
          <a:xfrm>
            <a:off x="4355901" y="4805412"/>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75B17ABB-7841-F05F-807D-817031E916D6}"/>
              </a:ext>
            </a:extLst>
          </p:cNvPr>
          <p:cNvCxnSpPr/>
          <p:nvPr/>
        </p:nvCxnSpPr>
        <p:spPr>
          <a:xfrm>
            <a:off x="5603179" y="4805412"/>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BAEB63CD-7326-362F-E38F-4ADA627898E4}"/>
              </a:ext>
            </a:extLst>
          </p:cNvPr>
          <p:cNvCxnSpPr/>
          <p:nvPr/>
        </p:nvCxnSpPr>
        <p:spPr>
          <a:xfrm>
            <a:off x="6829929" y="4805412"/>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E8799CE2-1F1F-62DE-ABFC-3793E26D2252}"/>
              </a:ext>
            </a:extLst>
          </p:cNvPr>
          <p:cNvCxnSpPr/>
          <p:nvPr/>
        </p:nvCxnSpPr>
        <p:spPr>
          <a:xfrm>
            <a:off x="8038536" y="4807189"/>
            <a:ext cx="1" cy="585527"/>
          </a:xfrm>
          <a:prstGeom prst="straightConnector1">
            <a:avLst/>
          </a:prstGeom>
          <a:ln w="22225">
            <a:solidFill>
              <a:srgbClr val="0000A3"/>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4DABFE44-C398-25A0-4550-29745A4F085E}"/>
              </a:ext>
            </a:extLst>
          </p:cNvPr>
          <p:cNvSpPr txBox="1"/>
          <p:nvPr/>
        </p:nvSpPr>
        <p:spPr>
          <a:xfrm>
            <a:off x="1024025" y="4487250"/>
            <a:ext cx="1003801" cy="646331"/>
          </a:xfrm>
          <a:prstGeom prst="rect">
            <a:avLst/>
          </a:prstGeom>
          <a:noFill/>
        </p:spPr>
        <p:txBody>
          <a:bodyPr wrap="none" rtlCol="0">
            <a:spAutoFit/>
          </a:bodyPr>
          <a:lstStyle/>
          <a:p>
            <a:pPr lvl="0" algn="ctr">
              <a:defRPr/>
            </a:pPr>
            <a:r>
              <a:rPr lang="en-US" dirty="0">
                <a:solidFill>
                  <a:srgbClr val="0000A3"/>
                </a:solidFill>
              </a:rPr>
              <a:t>plano de</a:t>
            </a:r>
          </a:p>
          <a:p>
            <a:pPr lvl="0" algn="ctr">
              <a:defRPr/>
            </a:pPr>
            <a:r>
              <a:rPr lang="en-US" dirty="0" err="1">
                <a:solidFill>
                  <a:srgbClr val="0000A3"/>
                </a:solidFill>
              </a:rPr>
              <a:t>controle</a:t>
            </a:r>
            <a:endParaRPr lang="en-US" dirty="0">
              <a:solidFill>
                <a:srgbClr val="0000A3"/>
              </a:solidFill>
            </a:endParaRPr>
          </a:p>
        </p:txBody>
      </p:sp>
      <p:sp>
        <p:nvSpPr>
          <p:cNvPr id="51" name="TextBox 50">
            <a:extLst>
              <a:ext uri="{FF2B5EF4-FFF2-40B4-BE49-F238E27FC236}">
                <a16:creationId xmlns:a16="http://schemas.microsoft.com/office/drawing/2014/main" id="{FE9F2A96-9CCA-A48A-264A-79AB7C6565C7}"/>
              </a:ext>
            </a:extLst>
          </p:cNvPr>
          <p:cNvSpPr txBox="1"/>
          <p:nvPr/>
        </p:nvSpPr>
        <p:spPr>
          <a:xfrm>
            <a:off x="975041" y="5522946"/>
            <a:ext cx="1003801" cy="646331"/>
          </a:xfrm>
          <a:prstGeom prst="rect">
            <a:avLst/>
          </a:prstGeom>
          <a:noFill/>
        </p:spPr>
        <p:txBody>
          <a:bodyPr wrap="none" rtlCol="0">
            <a:spAutoFit/>
          </a:bodyPr>
          <a:lstStyle/>
          <a:p>
            <a:pPr lvl="0" algn="ctr">
              <a:defRPr/>
            </a:pPr>
            <a:r>
              <a:rPr lang="en-US" dirty="0">
                <a:solidFill>
                  <a:srgbClr val="70AD47">
                    <a:lumMod val="75000"/>
                  </a:srgbClr>
                </a:solidFill>
              </a:rPr>
              <a:t>plano de</a:t>
            </a:r>
          </a:p>
          <a:p>
            <a:pPr lvl="0" algn="ctr">
              <a:defRPr/>
            </a:pPr>
            <a:r>
              <a:rPr lang="en-US" dirty="0" err="1">
                <a:solidFill>
                  <a:srgbClr val="70AD47">
                    <a:lumMod val="75000"/>
                  </a:srgbClr>
                </a:solidFill>
              </a:rPr>
              <a:t>usuário</a:t>
            </a:r>
            <a:endParaRPr lang="en-US" dirty="0">
              <a:solidFill>
                <a:srgbClr val="70AD47">
                  <a:lumMod val="75000"/>
                </a:srgbClr>
              </a:solidFill>
            </a:endParaRPr>
          </a:p>
        </p:txBody>
      </p:sp>
      <p:sp>
        <p:nvSpPr>
          <p:cNvPr id="57" name="Freeform 56">
            <a:extLst>
              <a:ext uri="{FF2B5EF4-FFF2-40B4-BE49-F238E27FC236}">
                <a16:creationId xmlns:a16="http://schemas.microsoft.com/office/drawing/2014/main" id="{7F80D767-9C03-2C51-A701-D0F1965A1AC0}"/>
              </a:ext>
            </a:extLst>
          </p:cNvPr>
          <p:cNvSpPr/>
          <p:nvPr/>
        </p:nvSpPr>
        <p:spPr>
          <a:xfrm>
            <a:off x="3457730" y="5047275"/>
            <a:ext cx="495946" cy="573437"/>
          </a:xfrm>
          <a:custGeom>
            <a:avLst/>
            <a:gdLst>
              <a:gd name="connsiteX0" fmla="*/ 0 w 495946"/>
              <a:gd name="connsiteY0" fmla="*/ 0 h 573437"/>
              <a:gd name="connsiteX1" fmla="*/ 247973 w 495946"/>
              <a:gd name="connsiteY1" fmla="*/ 0 h 573437"/>
              <a:gd name="connsiteX2" fmla="*/ 247973 w 495946"/>
              <a:gd name="connsiteY2" fmla="*/ 573437 h 573437"/>
              <a:gd name="connsiteX3" fmla="*/ 495946 w 495946"/>
              <a:gd name="connsiteY3" fmla="*/ 573437 h 573437"/>
            </a:gdLst>
            <a:ahLst/>
            <a:cxnLst>
              <a:cxn ang="0">
                <a:pos x="connsiteX0" y="connsiteY0"/>
              </a:cxn>
              <a:cxn ang="0">
                <a:pos x="connsiteX1" y="connsiteY1"/>
              </a:cxn>
              <a:cxn ang="0">
                <a:pos x="connsiteX2" y="connsiteY2"/>
              </a:cxn>
              <a:cxn ang="0">
                <a:pos x="connsiteX3" y="connsiteY3"/>
              </a:cxn>
            </a:cxnLst>
            <a:rect l="l" t="t" r="r" b="b"/>
            <a:pathLst>
              <a:path w="495946" h="573437">
                <a:moveTo>
                  <a:pt x="0" y="0"/>
                </a:moveTo>
                <a:lnTo>
                  <a:pt x="247973" y="0"/>
                </a:lnTo>
                <a:lnTo>
                  <a:pt x="247973" y="573437"/>
                </a:lnTo>
                <a:lnTo>
                  <a:pt x="495946" y="573437"/>
                </a:lnTo>
              </a:path>
            </a:pathLst>
          </a:custGeom>
          <a:noFill/>
          <a:ln w="25400">
            <a:solidFill>
              <a:srgbClr val="0000A3"/>
            </a:solidFill>
            <a:headEnd type="triangle" w="lg" len="lg"/>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97AF5C4A-B06F-D26B-79A6-54E65E53487B}"/>
              </a:ext>
            </a:extLst>
          </p:cNvPr>
          <p:cNvGrpSpPr/>
          <p:nvPr/>
        </p:nvGrpSpPr>
        <p:grpSpPr>
          <a:xfrm>
            <a:off x="3993151" y="4478004"/>
            <a:ext cx="4471291" cy="646331"/>
            <a:chOff x="5753099" y="4768945"/>
            <a:chExt cx="4471291" cy="646331"/>
          </a:xfrm>
        </p:grpSpPr>
        <p:sp>
          <p:nvSpPr>
            <p:cNvPr id="59" name="Rectangle 58">
              <a:extLst>
                <a:ext uri="{FF2B5EF4-FFF2-40B4-BE49-F238E27FC236}">
                  <a16:creationId xmlns:a16="http://schemas.microsoft.com/office/drawing/2014/main" id="{A5B31E89-2313-CDBB-4D68-C8EA3CFBA650}"/>
                </a:ext>
              </a:extLst>
            </p:cNvPr>
            <p:cNvSpPr/>
            <p:nvPr/>
          </p:nvSpPr>
          <p:spPr>
            <a:xfrm>
              <a:off x="5753099" y="4778190"/>
              <a:ext cx="4471291" cy="573437"/>
            </a:xfrm>
            <a:prstGeom prst="rect">
              <a:avLst/>
            </a:prstGeom>
            <a:solidFill>
              <a:srgbClr val="0000A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5D81C040-EF56-56BD-BDF8-ABF2E485E43D}"/>
                </a:ext>
              </a:extLst>
            </p:cNvPr>
            <p:cNvSpPr txBox="1"/>
            <p:nvPr/>
          </p:nvSpPr>
          <p:spPr>
            <a:xfrm>
              <a:off x="5799046" y="4768945"/>
              <a:ext cx="3120297"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Real-Time Intelligent Controller (RIC)</a:t>
              </a:r>
            </a:p>
          </p:txBody>
        </p:sp>
      </p:grpSp>
      <p:sp>
        <p:nvSpPr>
          <p:cNvPr id="1024" name="Rectangle 1023">
            <a:extLst>
              <a:ext uri="{FF2B5EF4-FFF2-40B4-BE49-F238E27FC236}">
                <a16:creationId xmlns:a16="http://schemas.microsoft.com/office/drawing/2014/main" id="{FBDDF05A-47B6-3BFA-ED8D-332B0993D623}"/>
              </a:ext>
            </a:extLst>
          </p:cNvPr>
          <p:cNvSpPr/>
          <p:nvPr/>
        </p:nvSpPr>
        <p:spPr>
          <a:xfrm>
            <a:off x="2144110" y="4381635"/>
            <a:ext cx="6517559" cy="837152"/>
          </a:xfrm>
          <a:prstGeom prst="rect">
            <a:avLst/>
          </a:prstGeom>
          <a:noFill/>
          <a:ln w="25400">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TextBox 1025">
            <a:extLst>
              <a:ext uri="{FF2B5EF4-FFF2-40B4-BE49-F238E27FC236}">
                <a16:creationId xmlns:a16="http://schemas.microsoft.com/office/drawing/2014/main" id="{5F9A55DC-F015-5FB2-49BE-542FC5A62B94}"/>
              </a:ext>
            </a:extLst>
          </p:cNvPr>
          <p:cNvSpPr txBox="1"/>
          <p:nvPr/>
        </p:nvSpPr>
        <p:spPr>
          <a:xfrm>
            <a:off x="8636961" y="4550375"/>
            <a:ext cx="1367549"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Re-factored RRC</a:t>
            </a:r>
          </a:p>
        </p:txBody>
      </p:sp>
      <p:cxnSp>
        <p:nvCxnSpPr>
          <p:cNvPr id="1039" name="Straight Connector 1038">
            <a:extLst>
              <a:ext uri="{FF2B5EF4-FFF2-40B4-BE49-F238E27FC236}">
                <a16:creationId xmlns:a16="http://schemas.microsoft.com/office/drawing/2014/main" id="{0D824A4B-11AE-457A-640D-CEF66C95DAC3}"/>
              </a:ext>
            </a:extLst>
          </p:cNvPr>
          <p:cNvCxnSpPr/>
          <p:nvPr/>
        </p:nvCxnSpPr>
        <p:spPr bwMode="auto">
          <a:xfrm flipV="1">
            <a:off x="4367618" y="5584657"/>
            <a:ext cx="2791783" cy="14329"/>
          </a:xfrm>
          <a:prstGeom prst="line">
            <a:avLst/>
          </a:prstGeom>
          <a:noFill/>
          <a:ln w="25400" cap="flat" cmpd="sng" algn="ctr">
            <a:solidFill>
              <a:srgbClr val="000000"/>
            </a:solidFill>
            <a:prstDash val="dash"/>
          </a:ln>
          <a:effectLst/>
        </p:spPr>
      </p:cxnSp>
      <p:grpSp>
        <p:nvGrpSpPr>
          <p:cNvPr id="1207" name="Group 1206">
            <a:extLst>
              <a:ext uri="{FF2B5EF4-FFF2-40B4-BE49-F238E27FC236}">
                <a16:creationId xmlns:a16="http://schemas.microsoft.com/office/drawing/2014/main" id="{E840A1D9-548C-1EAE-D68F-265C78A222A8}"/>
              </a:ext>
            </a:extLst>
          </p:cNvPr>
          <p:cNvGrpSpPr/>
          <p:nvPr/>
        </p:nvGrpSpPr>
        <p:grpSpPr>
          <a:xfrm>
            <a:off x="7376946" y="1994241"/>
            <a:ext cx="4184569" cy="3055394"/>
            <a:chOff x="7376946" y="1994241"/>
            <a:chExt cx="4184569" cy="3055394"/>
          </a:xfrm>
        </p:grpSpPr>
        <p:grpSp>
          <p:nvGrpSpPr>
            <p:cNvPr id="1029" name="Group 1028">
              <a:extLst>
                <a:ext uri="{FF2B5EF4-FFF2-40B4-BE49-F238E27FC236}">
                  <a16:creationId xmlns:a16="http://schemas.microsoft.com/office/drawing/2014/main" id="{A4FC02E5-B952-9929-8FD4-CD0B0EA0EBFB}"/>
                </a:ext>
              </a:extLst>
            </p:cNvPr>
            <p:cNvGrpSpPr/>
            <p:nvPr/>
          </p:nvGrpSpPr>
          <p:grpSpPr>
            <a:xfrm>
              <a:off x="7588587" y="1994241"/>
              <a:ext cx="3972928" cy="2520092"/>
              <a:chOff x="4325656" y="2017988"/>
              <a:chExt cx="3972928" cy="2520092"/>
            </a:xfrm>
          </p:grpSpPr>
          <p:sp>
            <p:nvSpPr>
              <p:cNvPr id="1030" name="TextBox 1029">
                <a:extLst>
                  <a:ext uri="{FF2B5EF4-FFF2-40B4-BE49-F238E27FC236}">
                    <a16:creationId xmlns:a16="http://schemas.microsoft.com/office/drawing/2014/main" id="{5515160C-A5A5-DA0D-99D7-8538D50D4338}"/>
                  </a:ext>
                </a:extLst>
              </p:cNvPr>
              <p:cNvSpPr txBox="1"/>
              <p:nvPr/>
            </p:nvSpPr>
            <p:spPr>
              <a:xfrm>
                <a:off x="4325656" y="2017988"/>
                <a:ext cx="3972928"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RAN Network Information Base (R-NIB) </a:t>
                </a:r>
              </a:p>
              <a:p>
                <a:pPr marL="285750" lvl="0" indent="-285750">
                  <a:buClr>
                    <a:srgbClr val="0000A3"/>
                  </a:buClr>
                  <a:buFont typeface="Wingdings" pitchFamily="2" charset="2"/>
                  <a:buChar char="§"/>
                  <a:defRPr/>
                </a:pPr>
                <a:r>
                  <a:rPr lang="pt-BR" dirty="0">
                    <a:solidFill>
                      <a:prstClr val="black"/>
                    </a:solidFill>
                  </a:rPr>
                  <a:t>conjunto comum de informações consumidas por várias aplicações de controle, por exemplo, valores de CQI (</a:t>
                </a:r>
                <a:r>
                  <a:rPr lang="en-US" dirty="0">
                    <a:solidFill>
                      <a:prstClr val="black"/>
                    </a:solidFill>
                  </a:rPr>
                  <a:t>channel Quality Indicator</a:t>
                </a:r>
                <a:r>
                  <a:rPr lang="pt-BR" dirty="0">
                    <a:solidFill>
                      <a:prstClr val="black"/>
                    </a:solidFill>
                  </a:rPr>
                  <a:t>) de maior escala de tempo e outros estados por sessão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31" name="Straight Connector 1030">
                <a:extLst>
                  <a:ext uri="{FF2B5EF4-FFF2-40B4-BE49-F238E27FC236}">
                    <a16:creationId xmlns:a16="http://schemas.microsoft.com/office/drawing/2014/main" id="{05CED445-DC9D-DBF3-84FD-C891786E579F}"/>
                  </a:ext>
                </a:extLst>
              </p:cNvPr>
              <p:cNvCxnSpPr>
                <a:cxnSpLocks/>
                <a:stCxn id="1030" idx="2"/>
                <a:endCxn id="1171" idx="1"/>
              </p:cNvCxnSpPr>
              <p:nvPr/>
            </p:nvCxnSpPr>
            <p:spPr>
              <a:xfrm flipH="1">
                <a:off x="4470042" y="4049313"/>
                <a:ext cx="1842078" cy="488767"/>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73" name="Group 1172">
              <a:extLst>
                <a:ext uri="{FF2B5EF4-FFF2-40B4-BE49-F238E27FC236}">
                  <a16:creationId xmlns:a16="http://schemas.microsoft.com/office/drawing/2014/main" id="{0FDAB918-3A00-52CD-29A4-33D36F397F5E}"/>
                </a:ext>
              </a:extLst>
            </p:cNvPr>
            <p:cNvGrpSpPr/>
            <p:nvPr/>
          </p:nvGrpSpPr>
          <p:grpSpPr>
            <a:xfrm>
              <a:off x="7376946" y="4514333"/>
              <a:ext cx="712054" cy="535302"/>
              <a:chOff x="8172769" y="752188"/>
              <a:chExt cx="712054" cy="535302"/>
            </a:xfrm>
          </p:grpSpPr>
          <p:sp>
            <p:nvSpPr>
              <p:cNvPr id="1171" name="Can 1170">
                <a:extLst>
                  <a:ext uri="{FF2B5EF4-FFF2-40B4-BE49-F238E27FC236}">
                    <a16:creationId xmlns:a16="http://schemas.microsoft.com/office/drawing/2014/main" id="{8A2E7039-D807-B995-2305-7A5E371C83EE}"/>
                  </a:ext>
                </a:extLst>
              </p:cNvPr>
              <p:cNvSpPr/>
              <p:nvPr/>
            </p:nvSpPr>
            <p:spPr>
              <a:xfrm>
                <a:off x="8204792" y="752188"/>
                <a:ext cx="648008" cy="535302"/>
              </a:xfrm>
              <a:prstGeom prst="can">
                <a:avLst/>
              </a:prstGeom>
              <a:solidFill>
                <a:schemeClr val="accent6">
                  <a:lumMod val="40000"/>
                  <a:lumOff val="60000"/>
                </a:schemeClr>
              </a:solidFill>
              <a:ln>
                <a:solidFill>
                  <a:schemeClr val="accent6">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2" name="TextBox 1171">
                <a:extLst>
                  <a:ext uri="{FF2B5EF4-FFF2-40B4-BE49-F238E27FC236}">
                    <a16:creationId xmlns:a16="http://schemas.microsoft.com/office/drawing/2014/main" id="{DF568A06-0F13-A758-927B-5DBFE5442F5F}"/>
                  </a:ext>
                </a:extLst>
              </p:cNvPr>
              <p:cNvSpPr txBox="1"/>
              <p:nvPr/>
            </p:nvSpPr>
            <p:spPr>
              <a:xfrm>
                <a:off x="8172769" y="869518"/>
                <a:ext cx="7120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R-NIB</a:t>
                </a:r>
              </a:p>
            </p:txBody>
          </p:sp>
        </p:grpSp>
      </p:grpSp>
      <p:cxnSp>
        <p:nvCxnSpPr>
          <p:cNvPr id="1175" name="Straight Arrow Connector 1174">
            <a:extLst>
              <a:ext uri="{FF2B5EF4-FFF2-40B4-BE49-F238E27FC236}">
                <a16:creationId xmlns:a16="http://schemas.microsoft.com/office/drawing/2014/main" id="{E84D44C3-2708-EDF5-C588-866461D86BC8}"/>
              </a:ext>
            </a:extLst>
          </p:cNvPr>
          <p:cNvCxnSpPr>
            <a:cxnSpLocks/>
          </p:cNvCxnSpPr>
          <p:nvPr/>
        </p:nvCxnSpPr>
        <p:spPr>
          <a:xfrm>
            <a:off x="4421712" y="4103606"/>
            <a:ext cx="0" cy="325726"/>
          </a:xfrm>
          <a:prstGeom prst="straightConnector1">
            <a:avLst/>
          </a:prstGeom>
          <a:ln>
            <a:solidFill>
              <a:schemeClr val="accent6">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200" name="Group 1199">
            <a:extLst>
              <a:ext uri="{FF2B5EF4-FFF2-40B4-BE49-F238E27FC236}">
                <a16:creationId xmlns:a16="http://schemas.microsoft.com/office/drawing/2014/main" id="{B04BAB91-C7BA-5956-7BD8-A39BB8671F5E}"/>
              </a:ext>
            </a:extLst>
          </p:cNvPr>
          <p:cNvGrpSpPr/>
          <p:nvPr/>
        </p:nvGrpSpPr>
        <p:grpSpPr>
          <a:xfrm>
            <a:off x="2037990" y="2265559"/>
            <a:ext cx="5289892" cy="2169911"/>
            <a:chOff x="2048500" y="2265559"/>
            <a:chExt cx="5289892" cy="2169911"/>
          </a:xfrm>
        </p:grpSpPr>
        <p:cxnSp>
          <p:nvCxnSpPr>
            <p:cNvPr id="1158" name="Straight Connector 1157">
              <a:extLst>
                <a:ext uri="{FF2B5EF4-FFF2-40B4-BE49-F238E27FC236}">
                  <a16:creationId xmlns:a16="http://schemas.microsoft.com/office/drawing/2014/main" id="{47B6EA5F-20FF-F970-5FCF-CBA77809B949}"/>
                </a:ext>
              </a:extLst>
            </p:cNvPr>
            <p:cNvCxnSpPr>
              <a:cxnSpLocks/>
            </p:cNvCxnSpPr>
            <p:nvPr/>
          </p:nvCxnSpPr>
          <p:spPr>
            <a:xfrm>
              <a:off x="4223475" y="3128520"/>
              <a:ext cx="2433422" cy="31969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044" name="Group 1043">
              <a:extLst>
                <a:ext uri="{FF2B5EF4-FFF2-40B4-BE49-F238E27FC236}">
                  <a16:creationId xmlns:a16="http://schemas.microsoft.com/office/drawing/2014/main" id="{6EFBE12D-E2F9-96DC-302D-417BEDB8B882}"/>
                </a:ext>
              </a:extLst>
            </p:cNvPr>
            <p:cNvGrpSpPr/>
            <p:nvPr/>
          </p:nvGrpSpPr>
          <p:grpSpPr>
            <a:xfrm>
              <a:off x="3898236" y="3452406"/>
              <a:ext cx="1072730" cy="590176"/>
              <a:chOff x="4685377" y="1277470"/>
              <a:chExt cx="1072730" cy="590176"/>
            </a:xfrm>
          </p:grpSpPr>
          <p:sp>
            <p:nvSpPr>
              <p:cNvPr id="1059" name="Oval 1058">
                <a:extLst>
                  <a:ext uri="{FF2B5EF4-FFF2-40B4-BE49-F238E27FC236}">
                    <a16:creationId xmlns:a16="http://schemas.microsoft.com/office/drawing/2014/main" id="{E124A522-EEFA-3C17-F176-0E00C361B2EA}"/>
                  </a:ext>
                </a:extLst>
              </p:cNvPr>
              <p:cNvSpPr/>
              <p:nvPr/>
            </p:nvSpPr>
            <p:spPr bwMode="auto">
              <a:xfrm>
                <a:off x="4721412" y="1277470"/>
                <a:ext cx="1023471" cy="590176"/>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60" name="TextBox 1059">
                <a:extLst>
                  <a:ext uri="{FF2B5EF4-FFF2-40B4-BE49-F238E27FC236}">
                    <a16:creationId xmlns:a16="http://schemas.microsoft.com/office/drawing/2014/main" id="{36FF1367-FFF5-3A8D-B7FC-DF912EE1219C}"/>
                  </a:ext>
                </a:extLst>
              </p:cNvPr>
              <p:cNvSpPr txBox="1"/>
              <p:nvPr/>
            </p:nvSpPr>
            <p:spPr>
              <a:xfrm>
                <a:off x="4685377" y="1396302"/>
                <a:ext cx="1072730" cy="381386"/>
              </a:xfrm>
              <a:prstGeom prst="rect">
                <a:avLst/>
              </a:prstGeom>
              <a:noFill/>
            </p:spPr>
            <p:txBody>
              <a:bodyPr wrap="none" rtlCol="0">
                <a:spAutoFit/>
              </a:body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100" b="0" i="0" u="none" strike="noStrike" kern="0" cap="none" spc="0" normalizeH="0" baseline="0" noProof="0" dirty="0" err="1">
                    <a:ln>
                      <a:noFill/>
                    </a:ln>
                    <a:solidFill>
                      <a:srgbClr val="000000"/>
                    </a:solidFill>
                    <a:effectLst/>
                    <a:uLnTx/>
                    <a:uFillTx/>
                    <a:latin typeface="Calibri" panose="020F0502020204030204"/>
                    <a:ea typeface="ＭＳ Ｐゴシック" charset="0"/>
                    <a:cs typeface="+mn-cs"/>
                  </a:rPr>
                  <a:t>balanceamento</a:t>
                </a:r>
                <a:endParaRPr kumimoji="0" lang="en-US" sz="11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a:p>
                <a:pPr marL="0" marR="0" lvl="0" indent="0" algn="ctr" defTabSz="914400" rtl="0" eaLnBrk="0" fontAlgn="base" latinLnBrk="0" hangingPunct="0">
                  <a:lnSpc>
                    <a:spcPct val="85000"/>
                  </a:lnSpc>
                  <a:spcBef>
                    <a:spcPct val="0"/>
                  </a:spcBef>
                  <a:spcAft>
                    <a:spcPct val="0"/>
                  </a:spcAft>
                  <a:buClrTx/>
                  <a:buSzTx/>
                  <a:buFontTx/>
                  <a:buNone/>
                  <a:tabLst/>
                  <a:defRPr/>
                </a:pPr>
                <a:r>
                  <a:rPr lang="en-US" sz="1100" kern="0" dirty="0">
                    <a:solidFill>
                      <a:srgbClr val="000000"/>
                    </a:solidFill>
                    <a:latin typeface="Calibri" panose="020F0502020204030204"/>
                    <a:ea typeface="ＭＳ Ｐゴシック" charset="0"/>
                  </a:rPr>
                  <a:t>de carga</a:t>
                </a:r>
                <a:endParaRPr kumimoji="0" lang="en-US" sz="11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045" name="Group 1044">
              <a:extLst>
                <a:ext uri="{FF2B5EF4-FFF2-40B4-BE49-F238E27FC236}">
                  <a16:creationId xmlns:a16="http://schemas.microsoft.com/office/drawing/2014/main" id="{63FCEDFD-7071-9115-561E-59A2773BB806}"/>
                </a:ext>
              </a:extLst>
            </p:cNvPr>
            <p:cNvGrpSpPr/>
            <p:nvPr/>
          </p:nvGrpSpPr>
          <p:grpSpPr>
            <a:xfrm>
              <a:off x="5116451" y="3465803"/>
              <a:ext cx="1082348" cy="590176"/>
              <a:chOff x="6106353" y="1817278"/>
              <a:chExt cx="1082348" cy="590176"/>
            </a:xfrm>
          </p:grpSpPr>
          <p:sp>
            <p:nvSpPr>
              <p:cNvPr id="1057" name="Oval 1056">
                <a:extLst>
                  <a:ext uri="{FF2B5EF4-FFF2-40B4-BE49-F238E27FC236}">
                    <a16:creationId xmlns:a16="http://schemas.microsoft.com/office/drawing/2014/main" id="{F9AC6626-4BAA-9D63-0BD8-445F82089EDB}"/>
                  </a:ext>
                </a:extLst>
              </p:cNvPr>
              <p:cNvSpPr/>
              <p:nvPr/>
            </p:nvSpPr>
            <p:spPr bwMode="auto">
              <a:xfrm>
                <a:off x="6106459" y="1817278"/>
                <a:ext cx="1023471" cy="590176"/>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8" name="TextBox 1057">
                <a:extLst>
                  <a:ext uri="{FF2B5EF4-FFF2-40B4-BE49-F238E27FC236}">
                    <a16:creationId xmlns:a16="http://schemas.microsoft.com/office/drawing/2014/main" id="{0E8CF004-912E-E202-37FD-373D4B71DF03}"/>
                  </a:ext>
                </a:extLst>
              </p:cNvPr>
              <p:cNvSpPr txBox="1"/>
              <p:nvPr/>
            </p:nvSpPr>
            <p:spPr>
              <a:xfrm>
                <a:off x="6106353" y="1958851"/>
                <a:ext cx="1082348" cy="319446"/>
              </a:xfrm>
              <a:prstGeom prst="rect">
                <a:avLst/>
              </a:prstGeom>
              <a:noFill/>
            </p:spPr>
            <p:txBody>
              <a:bodyPr wrap="none" rtlCol="0">
                <a:spAutoFit/>
              </a:body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handover</a:t>
                </a:r>
              </a:p>
            </p:txBody>
          </p:sp>
        </p:grpSp>
        <p:grpSp>
          <p:nvGrpSpPr>
            <p:cNvPr id="1046" name="Group 1045">
              <a:extLst>
                <a:ext uri="{FF2B5EF4-FFF2-40B4-BE49-F238E27FC236}">
                  <a16:creationId xmlns:a16="http://schemas.microsoft.com/office/drawing/2014/main" id="{162D91BF-A0E6-4A09-DFD6-049B10DFCDFD}"/>
                </a:ext>
              </a:extLst>
            </p:cNvPr>
            <p:cNvGrpSpPr/>
            <p:nvPr/>
          </p:nvGrpSpPr>
          <p:grpSpPr>
            <a:xfrm>
              <a:off x="6314921" y="3488207"/>
              <a:ext cx="1023471" cy="590176"/>
              <a:chOff x="6938682" y="977153"/>
              <a:chExt cx="1023471" cy="590176"/>
            </a:xfrm>
          </p:grpSpPr>
          <p:sp>
            <p:nvSpPr>
              <p:cNvPr id="1055" name="Oval 1054">
                <a:extLst>
                  <a:ext uri="{FF2B5EF4-FFF2-40B4-BE49-F238E27FC236}">
                    <a16:creationId xmlns:a16="http://schemas.microsoft.com/office/drawing/2014/main" id="{30B1AB13-6FCC-280B-63FA-8738B06201D7}"/>
                  </a:ext>
                </a:extLst>
              </p:cNvPr>
              <p:cNvSpPr/>
              <p:nvPr/>
            </p:nvSpPr>
            <p:spPr bwMode="auto">
              <a:xfrm>
                <a:off x="6938682" y="977153"/>
                <a:ext cx="1023471" cy="590176"/>
              </a:xfrm>
              <a:prstGeom prst="ellipse">
                <a:avLst/>
              </a:prstGeom>
              <a:solidFill>
                <a:schemeClr val="accent6">
                  <a:lumMod val="20000"/>
                  <a:lumOff val="80000"/>
                  <a:alpha val="70000"/>
                </a:schemeClr>
              </a:solidFill>
              <a:ln w="9525" cap="flat" cmpd="sng" algn="ctr">
                <a:solidFill>
                  <a:srgbClr val="008000"/>
                </a:solidFill>
                <a:prstDash val="soli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56" name="TextBox 1055">
                <a:extLst>
                  <a:ext uri="{FF2B5EF4-FFF2-40B4-BE49-F238E27FC236}">
                    <a16:creationId xmlns:a16="http://schemas.microsoft.com/office/drawing/2014/main" id="{4C3D2809-D44F-870E-5E21-5EE4C05F0A1C}"/>
                  </a:ext>
                </a:extLst>
              </p:cNvPr>
              <p:cNvSpPr txBox="1"/>
              <p:nvPr/>
            </p:nvSpPr>
            <p:spPr>
              <a:xfrm>
                <a:off x="7138032" y="1131729"/>
                <a:ext cx="646331" cy="313932"/>
              </a:xfrm>
              <a:prstGeom prst="rect">
                <a:avLst/>
              </a:prstGeom>
              <a:noFill/>
            </p:spPr>
            <p:txBody>
              <a:bodyPr wrap="none" rtlCol="0">
                <a:spAutoFit/>
              </a:body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QoS</a:t>
                </a:r>
              </a:p>
            </p:txBody>
          </p:sp>
        </p:grpSp>
        <p:sp>
          <p:nvSpPr>
            <p:cNvPr id="1054" name="TextBox 399">
              <a:extLst>
                <a:ext uri="{FF2B5EF4-FFF2-40B4-BE49-F238E27FC236}">
                  <a16:creationId xmlns:a16="http://schemas.microsoft.com/office/drawing/2014/main" id="{18864690-054A-64E5-95DA-0AF4DD7A199A}"/>
                </a:ext>
              </a:extLst>
            </p:cNvPr>
            <p:cNvSpPr txBox="1">
              <a:spLocks noChangeArrowheads="1"/>
            </p:cNvSpPr>
            <p:nvPr/>
          </p:nvSpPr>
          <p:spPr bwMode="auto">
            <a:xfrm>
              <a:off x="2048500" y="2265559"/>
              <a:ext cx="2433422" cy="13388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lvl="0" eaLnBrk="0" fontAlgn="base" hangingPunct="0">
                <a:lnSpc>
                  <a:spcPct val="90000"/>
                </a:lnSpc>
                <a:spcBef>
                  <a:spcPct val="0"/>
                </a:spcBef>
                <a:spcAft>
                  <a:spcPct val="0"/>
                </a:spcAft>
                <a:defRPr/>
              </a:pPr>
              <a:r>
                <a:rPr lang="pt-BR" sz="1800" kern="0" dirty="0">
                  <a:solidFill>
                    <a:srgbClr val="C00000"/>
                  </a:solidFill>
                  <a:latin typeface="Calibri" panose="020F0502020204030204"/>
                </a:rPr>
                <a:t>Aplicações de controle de rede quase em tempo real</a:t>
              </a: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rPr>
                <a:t> </a:t>
              </a:r>
              <a:r>
                <a:rPr lang="en-US" sz="1800" kern="0" dirty="0" err="1">
                  <a:solidFill>
                    <a:srgbClr val="000000"/>
                  </a:solidFill>
                  <a:latin typeface="Calibri" panose="020F0502020204030204"/>
                </a:rPr>
                <a:t>implementadas</a:t>
              </a:r>
              <a:r>
                <a:rPr lang="en-US" sz="1800" kern="0" dirty="0">
                  <a:solidFill>
                    <a:srgbClr val="000000"/>
                  </a:solidFill>
                  <a:latin typeface="Calibri" panose="020F0502020204030204"/>
                </a:rPr>
                <a:t> </a:t>
              </a:r>
              <a:r>
                <a:rPr lang="en-US" sz="1800" kern="0" dirty="0" err="1">
                  <a:solidFill>
                    <a:srgbClr val="000000"/>
                  </a:solidFill>
                  <a:latin typeface="Calibri" panose="020F0502020204030204"/>
                </a:rPr>
                <a:t>como</a:t>
              </a: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 “</a:t>
              </a:r>
              <a:r>
                <a:rPr kumimoji="0" lang="en-US" sz="1800" b="0" i="0" u="none" strike="noStrike" kern="0" cap="none" spc="0" normalizeH="0" baseline="0" noProof="0" dirty="0" err="1">
                  <a:ln>
                    <a:noFill/>
                  </a:ln>
                  <a:solidFill>
                    <a:srgbClr val="000000"/>
                  </a:solidFill>
                  <a:effectLst/>
                  <a:uLnTx/>
                  <a:uFillTx/>
                  <a:latin typeface="Calibri" panose="020F0502020204030204"/>
                  <a:ea typeface="ＭＳ Ｐゴシック" charset="0"/>
                </a:rPr>
                <a:t>xApps</a:t>
              </a: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1156" name="TextBox 1155">
              <a:extLst>
                <a:ext uri="{FF2B5EF4-FFF2-40B4-BE49-F238E27FC236}">
                  <a16:creationId xmlns:a16="http://schemas.microsoft.com/office/drawing/2014/main" id="{2B6E0A21-4E4F-B66B-368D-17F9558CCD27}"/>
                </a:ext>
              </a:extLst>
            </p:cNvPr>
            <p:cNvSpPr txBox="1"/>
            <p:nvPr/>
          </p:nvSpPr>
          <p:spPr>
            <a:xfrm rot="5400000">
              <a:off x="6049087" y="3465068"/>
              <a:ext cx="595035" cy="584776"/>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8000"/>
                  </a:solidFill>
                  <a:effectLst/>
                  <a:uLnTx/>
                  <a:uFillTx/>
                  <a:latin typeface="Arial" charset="0"/>
                  <a:ea typeface="ＭＳ Ｐゴシック" charset="0"/>
                  <a:cs typeface="+mn-cs"/>
                </a:rPr>
                <a:t>…</a:t>
              </a:r>
            </a:p>
          </p:txBody>
        </p:sp>
        <p:cxnSp>
          <p:nvCxnSpPr>
            <p:cNvPr id="1159" name="Straight Connector 1158">
              <a:extLst>
                <a:ext uri="{FF2B5EF4-FFF2-40B4-BE49-F238E27FC236}">
                  <a16:creationId xmlns:a16="http://schemas.microsoft.com/office/drawing/2014/main" id="{64FE0FA5-D6FA-7840-6F5C-AEAB25CB8E01}"/>
                </a:ext>
              </a:extLst>
            </p:cNvPr>
            <p:cNvCxnSpPr>
              <a:cxnSpLocks/>
            </p:cNvCxnSpPr>
            <p:nvPr/>
          </p:nvCxnSpPr>
          <p:spPr>
            <a:xfrm flipH="1" flipV="1">
              <a:off x="4228072" y="3130951"/>
              <a:ext cx="1074922" cy="340371"/>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63" name="Straight Connector 1162">
              <a:extLst>
                <a:ext uri="{FF2B5EF4-FFF2-40B4-BE49-F238E27FC236}">
                  <a16:creationId xmlns:a16="http://schemas.microsoft.com/office/drawing/2014/main" id="{EF9C0D5B-76F0-3DFF-8373-07220B5B84CA}"/>
                </a:ext>
              </a:extLst>
            </p:cNvPr>
            <p:cNvCxnSpPr>
              <a:cxnSpLocks/>
              <a:stCxn id="1060" idx="0"/>
            </p:cNvCxnSpPr>
            <p:nvPr/>
          </p:nvCxnSpPr>
          <p:spPr>
            <a:xfrm flipH="1" flipV="1">
              <a:off x="4191058" y="3206050"/>
              <a:ext cx="243543" cy="365188"/>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76" name="Straight Arrow Connector 1175">
              <a:extLst>
                <a:ext uri="{FF2B5EF4-FFF2-40B4-BE49-F238E27FC236}">
                  <a16:creationId xmlns:a16="http://schemas.microsoft.com/office/drawing/2014/main" id="{1F8C1642-7521-600E-A9A4-4295C9514BD8}"/>
                </a:ext>
              </a:extLst>
            </p:cNvPr>
            <p:cNvCxnSpPr>
              <a:cxnSpLocks/>
            </p:cNvCxnSpPr>
            <p:nvPr/>
          </p:nvCxnSpPr>
          <p:spPr>
            <a:xfrm>
              <a:off x="5607272" y="4107029"/>
              <a:ext cx="0" cy="322303"/>
            </a:xfrm>
            <a:prstGeom prst="straightConnector1">
              <a:avLst/>
            </a:prstGeom>
            <a:ln>
              <a:solidFill>
                <a:schemeClr val="accent6">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79" name="Straight Arrow Connector 1178">
              <a:extLst>
                <a:ext uri="{FF2B5EF4-FFF2-40B4-BE49-F238E27FC236}">
                  <a16:creationId xmlns:a16="http://schemas.microsoft.com/office/drawing/2014/main" id="{2D8CF0DB-41C4-E2C6-EFC4-475DFE1F7DB6}"/>
                </a:ext>
              </a:extLst>
            </p:cNvPr>
            <p:cNvCxnSpPr>
              <a:cxnSpLocks/>
            </p:cNvCxnSpPr>
            <p:nvPr/>
          </p:nvCxnSpPr>
          <p:spPr>
            <a:xfrm flipH="1">
              <a:off x="6818475" y="4107015"/>
              <a:ext cx="8181" cy="328455"/>
            </a:xfrm>
            <a:prstGeom prst="straightConnector1">
              <a:avLst/>
            </a:prstGeom>
            <a:ln>
              <a:solidFill>
                <a:schemeClr val="accent6">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90" name="TextBox 1189">
              <a:extLst>
                <a:ext uri="{FF2B5EF4-FFF2-40B4-BE49-F238E27FC236}">
                  <a16:creationId xmlns:a16="http://schemas.microsoft.com/office/drawing/2014/main" id="{AF013136-C610-84C7-ED96-22D798A9D8B8}"/>
                </a:ext>
              </a:extLst>
            </p:cNvPr>
            <p:cNvSpPr txBox="1"/>
            <p:nvPr/>
          </p:nvSpPr>
          <p:spPr>
            <a:xfrm rot="5400000">
              <a:off x="4881884" y="3468504"/>
              <a:ext cx="595035" cy="584776"/>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8000"/>
                  </a:solidFill>
                  <a:effectLst/>
                  <a:uLnTx/>
                  <a:uFillTx/>
                  <a:latin typeface="Arial" charset="0"/>
                  <a:ea typeface="ＭＳ Ｐゴシック" charset="0"/>
                  <a:cs typeface="+mn-cs"/>
                </a:rPr>
                <a:t>…</a:t>
              </a:r>
            </a:p>
          </p:txBody>
        </p:sp>
      </p:grpSp>
      <p:sp>
        <p:nvSpPr>
          <p:cNvPr id="7" name="Slide Number Placeholder 6">
            <a:extLst>
              <a:ext uri="{FF2B5EF4-FFF2-40B4-BE49-F238E27FC236}">
                <a16:creationId xmlns:a16="http://schemas.microsoft.com/office/drawing/2014/main" id="{9DABA30B-9418-F242-C38C-B0B206A82687}"/>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97</a:t>
            </a:fld>
            <a:endParaRPr lang="en-US" dirty="0"/>
          </a:p>
        </p:txBody>
      </p:sp>
      <p:sp>
        <p:nvSpPr>
          <p:cNvPr id="4" name="TextBox 399">
            <a:extLst>
              <a:ext uri="{FF2B5EF4-FFF2-40B4-BE49-F238E27FC236}">
                <a16:creationId xmlns:a16="http://schemas.microsoft.com/office/drawing/2014/main" id="{862FE777-DE3E-BFBE-DCC5-FB4484A035A2}"/>
              </a:ext>
            </a:extLst>
          </p:cNvPr>
          <p:cNvSpPr txBox="1">
            <a:spLocks noChangeArrowheads="1"/>
          </p:cNvSpPr>
          <p:nvPr/>
        </p:nvSpPr>
        <p:spPr bwMode="auto">
          <a:xfrm>
            <a:off x="4439800" y="6462715"/>
            <a:ext cx="3162125" cy="28469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sz="1400" b="0" i="1" u="none" strike="noStrike" kern="0" cap="none" spc="0" normalizeH="0" baseline="0" noProof="0" dirty="0" err="1">
                <a:ln>
                  <a:noFill/>
                </a:ln>
                <a:solidFill>
                  <a:srgbClr val="000000"/>
                </a:solidFill>
                <a:effectLst/>
                <a:uLnTx/>
                <a:uFillTx/>
                <a:latin typeface="Arial" charset="0"/>
                <a:ea typeface="ＭＳ Ｐゴシック" charset="0"/>
              </a:rPr>
              <a:t>comutadores</a:t>
            </a: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 </a:t>
            </a:r>
            <a:r>
              <a:rPr kumimoji="0" lang="en-US" sz="1400" b="0" i="1" u="none" strike="noStrike" kern="0" cap="none" spc="0" normalizeH="0" baseline="0" noProof="0" dirty="0" err="1">
                <a:ln>
                  <a:noFill/>
                </a:ln>
                <a:solidFill>
                  <a:srgbClr val="000000"/>
                </a:solidFill>
                <a:effectLst/>
                <a:uLnTx/>
                <a:uFillTx/>
                <a:latin typeface="Arial" charset="0"/>
                <a:ea typeface="ＭＳ Ｐゴシック" charset="0"/>
              </a:rPr>
              <a:t>controlados</a:t>
            </a: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 </a:t>
            </a:r>
            <a:r>
              <a:rPr kumimoji="0" lang="en-US" sz="1400" b="0" i="1" u="none" strike="noStrike" kern="0" cap="none" spc="0" normalizeH="0" baseline="0" noProof="0" dirty="0" err="1">
                <a:ln>
                  <a:noFill/>
                </a:ln>
                <a:solidFill>
                  <a:srgbClr val="000000"/>
                </a:solidFill>
                <a:effectLst/>
                <a:uLnTx/>
                <a:uFillTx/>
                <a:latin typeface="Arial" charset="0"/>
                <a:ea typeface="ＭＳ Ｐゴシック" charset="0"/>
              </a:rPr>
              <a:t>por</a:t>
            </a:r>
            <a:r>
              <a:rPr kumimoji="0" lang="en-US" sz="1400" b="0" i="1" u="none" strike="noStrike" kern="0" cap="none" spc="0" normalizeH="0" baseline="0" noProof="0" dirty="0">
                <a:ln>
                  <a:noFill/>
                </a:ln>
                <a:solidFill>
                  <a:srgbClr val="000000"/>
                </a:solidFill>
                <a:effectLst/>
                <a:uLnTx/>
                <a:uFillTx/>
                <a:latin typeface="Arial" charset="0"/>
                <a:ea typeface="ＭＳ Ｐゴシック" charset="0"/>
              </a:rPr>
              <a:t> SDN</a:t>
            </a:r>
          </a:p>
        </p:txBody>
      </p:sp>
    </p:spTree>
    <p:extLst>
      <p:ext uri="{BB962C8B-B14F-4D97-AF65-F5344CB8AC3E}">
        <p14:creationId xmlns:p14="http://schemas.microsoft.com/office/powerpoint/2010/main" val="2776527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200"/>
                                        </p:tgtEl>
                                        <p:attrNameLst>
                                          <p:attrName>style.visibility</p:attrName>
                                        </p:attrNameLst>
                                      </p:cBhvr>
                                      <p:to>
                                        <p:strVal val="visible"/>
                                      </p:to>
                                    </p:set>
                                    <p:animEffect transition="in" filter="dissolve">
                                      <p:cBhvr>
                                        <p:cTn id="7" dur="500"/>
                                        <p:tgtEl>
                                          <p:spTgt spid="120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07"/>
                                        </p:tgtEl>
                                        <p:attrNameLst>
                                          <p:attrName>style.visibility</p:attrName>
                                        </p:attrNameLst>
                                      </p:cBhvr>
                                      <p:to>
                                        <p:strVal val="visible"/>
                                      </p:to>
                                    </p:set>
                                    <p:animEffect transition="in" filter="dissolve">
                                      <p:cBhvr>
                                        <p:cTn id="12" dur="500"/>
                                        <p:tgtEl>
                                          <p:spTgt spid="1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31FB7CC-D2A5-C749-8D9F-01B9FA12978B}"/>
              </a:ext>
            </a:extLst>
          </p:cNvPr>
          <p:cNvSpPr>
            <a:spLocks noGrp="1"/>
          </p:cNvSpPr>
          <p:nvPr>
            <p:ph type="title"/>
          </p:nvPr>
        </p:nvSpPr>
        <p:spPr>
          <a:xfrm>
            <a:off x="787400" y="235921"/>
            <a:ext cx="10515600" cy="894622"/>
          </a:xfrm>
        </p:spPr>
        <p:txBody>
          <a:bodyPr/>
          <a:lstStyle/>
          <a:p>
            <a:r>
              <a:rPr lang="pt-BR" dirty="0"/>
              <a:t>RAN: o “molho secreto” do operador</a:t>
            </a:r>
            <a:endParaRPr lang="en-US" dirty="0"/>
          </a:p>
        </p:txBody>
      </p:sp>
      <p:sp>
        <p:nvSpPr>
          <p:cNvPr id="5" name="Rectangle 3">
            <a:extLst>
              <a:ext uri="{FF2B5EF4-FFF2-40B4-BE49-F238E27FC236}">
                <a16:creationId xmlns:a16="http://schemas.microsoft.com/office/drawing/2014/main" id="{E557B6F7-FFAB-CF45-9050-F598CF6820AB}"/>
              </a:ext>
            </a:extLst>
          </p:cNvPr>
          <p:cNvSpPr txBox="1">
            <a:spLocks noChangeArrowheads="1"/>
          </p:cNvSpPr>
          <p:nvPr/>
        </p:nvSpPr>
        <p:spPr>
          <a:xfrm>
            <a:off x="787400" y="1180108"/>
            <a:ext cx="11005207" cy="56778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98513" lvl="2" indent="-331788">
              <a:spcBef>
                <a:spcPts val="600"/>
              </a:spcBef>
              <a:buClr>
                <a:srgbClr val="0000A3"/>
              </a:buClr>
              <a:buFont typeface="Wingdings" pitchFamily="2" charset="2"/>
              <a:buChar char="§"/>
              <a:defRPr/>
            </a:pPr>
            <a:r>
              <a:rPr lang="pt-BR" sz="2800" dirty="0">
                <a:solidFill>
                  <a:srgbClr val="0E00A3"/>
                </a:solidFill>
              </a:rPr>
              <a:t>Combinação de especificações padronizadas + estratégias de implementação</a:t>
            </a:r>
            <a:r>
              <a:rPr lang="en-US" sz="2800" dirty="0">
                <a:solidFill>
                  <a:srgbClr val="0E00A3"/>
                </a:solidFill>
              </a:rPr>
              <a:t>:</a:t>
            </a:r>
          </a:p>
          <a:p>
            <a:pPr marL="1255713" lvl="3" indent="-331788">
              <a:spcBef>
                <a:spcPts val="600"/>
              </a:spcBef>
              <a:buClr>
                <a:srgbClr val="0000A3"/>
              </a:buClr>
              <a:buFont typeface="Wingdings" pitchFamily="2" charset="2"/>
              <a:buChar char="§"/>
              <a:defRPr/>
            </a:pPr>
            <a:r>
              <a:rPr lang="pt-BR" sz="2600" dirty="0"/>
              <a:t>Interfaces e funções de alto nível padronizadas</a:t>
            </a:r>
            <a:endParaRPr lang="en-US" sz="2600" dirty="0"/>
          </a:p>
          <a:p>
            <a:pPr marL="1255713" lvl="3" indent="-331788">
              <a:spcBef>
                <a:spcPts val="600"/>
              </a:spcBef>
              <a:buClr>
                <a:srgbClr val="0000A3"/>
              </a:buClr>
              <a:buFont typeface="Wingdings" pitchFamily="2" charset="2"/>
              <a:buChar char="§"/>
              <a:defRPr/>
            </a:pPr>
            <a:r>
              <a:rPr lang="pt-BR" sz="2600" dirty="0"/>
              <a:t>implementação de algumas funções, por exemplo, atribuição de RB a canais, escalonamento de quadros, não padronizado – depende da operadora de rede.</a:t>
            </a:r>
            <a:endParaRPr lang="en-US" sz="2600" dirty="0"/>
          </a:p>
          <a:p>
            <a:pPr marL="1255713" lvl="3" indent="-331788">
              <a:spcBef>
                <a:spcPts val="600"/>
              </a:spcBef>
              <a:buClr>
                <a:srgbClr val="0000A3"/>
              </a:buClr>
              <a:buFont typeface="Wingdings" pitchFamily="2" charset="2"/>
              <a:buChar char="§"/>
              <a:defRPr/>
            </a:pPr>
            <a:r>
              <a:rPr lang="pt-BR" sz="2600" i="1" dirty="0">
                <a:solidFill>
                  <a:srgbClr val="C00000"/>
                </a:solidFill>
              </a:rPr>
              <a:t>as opções de implementação são os “molhos secretos” técnicos</a:t>
            </a:r>
            <a:endParaRPr lang="en-US" sz="2600" i="1" dirty="0">
              <a:solidFill>
                <a:srgbClr val="C00000"/>
              </a:solidFill>
            </a:endParaRPr>
          </a:p>
        </p:txBody>
      </p:sp>
      <p:sp>
        <p:nvSpPr>
          <p:cNvPr id="6" name="Slide Number Placeholder 5">
            <a:extLst>
              <a:ext uri="{FF2B5EF4-FFF2-40B4-BE49-F238E27FC236}">
                <a16:creationId xmlns:a16="http://schemas.microsoft.com/office/drawing/2014/main" id="{E9FD5F9D-BB94-C704-3DE8-1E9B03882A69}"/>
              </a:ext>
            </a:extLst>
          </p:cNvPr>
          <p:cNvSpPr>
            <a:spLocks noGrp="1"/>
          </p:cNvSpPr>
          <p:nvPr>
            <p:ph type="sldNum" sz="quarter" idx="4"/>
          </p:nvPr>
        </p:nvSpPr>
        <p:spPr/>
        <p:txBody>
          <a:bodyPr/>
          <a:lstStyle/>
          <a:p>
            <a:r>
              <a:rPr lang="en-US"/>
              <a:t>Wireless and Mobile Networks 7- </a:t>
            </a:r>
            <a:fld id="{C4204591-24BD-A542-B9D5-F8D8A88D2FEE}" type="slidenum">
              <a:rPr lang="en-US" smtClean="0"/>
              <a:pPr/>
              <a:t>98</a:t>
            </a:fld>
            <a:endParaRPr lang="en-US" dirty="0"/>
          </a:p>
        </p:txBody>
      </p:sp>
    </p:spTree>
    <p:extLst>
      <p:ext uri="{BB962C8B-B14F-4D97-AF65-F5344CB8AC3E}">
        <p14:creationId xmlns:p14="http://schemas.microsoft.com/office/powerpoint/2010/main" val="2076514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3" end="3"/>
                                            </p:txEl>
                                          </p:spTgt>
                                        </p:tgtEl>
                                        <p:attrNameLst>
                                          <p:attrName>style.visibility</p:attrName>
                                        </p:attrNameLst>
                                      </p:cBhvr>
                                      <p:to>
                                        <p:strVal val="visible"/>
                                      </p:to>
                                    </p:set>
                                    <p:animEffect transition="in" filter="dissolve">
                                      <p:cBhvr>
                                        <p:cTn id="16"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01579-7ADE-3058-9EDE-3F7DB8C611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2C48ED2-44EA-DA7A-732C-79E2BB5C417D}"/>
              </a:ext>
            </a:extLst>
          </p:cNvPr>
          <p:cNvSpPr>
            <a:spLocks noGrp="1"/>
          </p:cNvSpPr>
          <p:nvPr>
            <p:ph type="title"/>
          </p:nvPr>
        </p:nvSpPr>
        <p:spPr>
          <a:xfrm>
            <a:off x="811391" y="429025"/>
            <a:ext cx="10515600" cy="894622"/>
          </a:xfrm>
        </p:spPr>
        <p:txBody>
          <a:bodyPr>
            <a:normAutofit/>
          </a:bodyPr>
          <a:lstStyle/>
          <a:p>
            <a:r>
              <a:rPr lang="en-US" altLang="en-US" sz="4800" dirty="0">
                <a:cs typeface="Calibri" panose="020F0502020204030204" pitchFamily="34" charset="0"/>
              </a:rPr>
              <a:t>Chapter 7 outline</a:t>
            </a:r>
            <a:endParaRPr lang="en-US" sz="4800" dirty="0"/>
          </a:p>
        </p:txBody>
      </p:sp>
      <p:sp>
        <p:nvSpPr>
          <p:cNvPr id="4" name="Slide Number Placeholder 3">
            <a:extLst>
              <a:ext uri="{FF2B5EF4-FFF2-40B4-BE49-F238E27FC236}">
                <a16:creationId xmlns:a16="http://schemas.microsoft.com/office/drawing/2014/main" id="{DA561A1A-CC0D-E74B-BF28-81DD53C41DE1}"/>
              </a:ext>
            </a:extLst>
          </p:cNvPr>
          <p:cNvSpPr>
            <a:spLocks noGrp="1"/>
          </p:cNvSpPr>
          <p:nvPr>
            <p:ph type="sldNum" sz="quarter" idx="4"/>
          </p:nvPr>
        </p:nvSpPr>
        <p:spPr>
          <a:xfrm>
            <a:off x="9219616" y="6456944"/>
            <a:ext cx="2743200" cy="365125"/>
          </a:xfrm>
        </p:spPr>
        <p:txBody>
          <a:bodyPr/>
          <a:lstStyle/>
          <a:p>
            <a:r>
              <a:rPr lang="en-US"/>
              <a:t>Wireless and Mobile Networks: 7-</a:t>
            </a:r>
            <a:fld id="{C4204591-24BD-A542-B9D5-F8D8A88D2FEE}" type="slidenum">
              <a:rPr lang="en-US" smtClean="0"/>
              <a:pPr/>
              <a:t>99</a:t>
            </a:fld>
            <a:endParaRPr lang="en-US" dirty="0"/>
          </a:p>
        </p:txBody>
      </p:sp>
      <p:sp>
        <p:nvSpPr>
          <p:cNvPr id="12" name="Rectangle 3">
            <a:extLst>
              <a:ext uri="{FF2B5EF4-FFF2-40B4-BE49-F238E27FC236}">
                <a16:creationId xmlns:a16="http://schemas.microsoft.com/office/drawing/2014/main" id="{FDEA1638-5DF6-6404-3D17-8DAB8D23EEDE}"/>
              </a:ext>
            </a:extLst>
          </p:cNvPr>
          <p:cNvSpPr txBox="1">
            <a:spLocks noChangeArrowheads="1"/>
          </p:cNvSpPr>
          <p:nvPr/>
        </p:nvSpPr>
        <p:spPr>
          <a:xfrm>
            <a:off x="632896" y="1392490"/>
            <a:ext cx="6370412" cy="5263319"/>
          </a:xfrm>
          <a:prstGeom prst="rect">
            <a:avLst/>
          </a:prstGeom>
        </p:spPr>
        <p:txBody>
          <a:bodyPr vert="horz" lIns="91440" tIns="45720" rIns="91440" bIns="45720" rtlCol="0">
            <a:normAutofit fontScale="850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introduction</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radio: the physical layer</a:t>
            </a:r>
          </a:p>
          <a:p>
            <a:pPr marL="406400" marR="0" lvl="0" indent="-276225" algn="l" defTabSz="914400" rtl="0" eaLnBrk="1" fontAlgn="auto" latinLnBrk="0" hangingPunct="1">
              <a:lnSpc>
                <a:spcPct val="100000"/>
              </a:lnSpc>
              <a:spcBef>
                <a:spcPts val="1000"/>
              </a:spcBef>
              <a:spcAft>
                <a:spcPts val="0"/>
              </a:spcAft>
              <a:buClr>
                <a:srgbClr val="0012A0"/>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the wireless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access</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network</a:t>
            </a: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en-US" sz="3000" b="0" i="0" u="none" strike="noStrike" kern="1200" cap="none" spc="0" normalizeH="0" baseline="0" noProof="0" dirty="0">
                <a:ln>
                  <a:noFill/>
                </a:ln>
                <a:solidFill>
                  <a:schemeClr val="tx1">
                    <a:lumMod val="50000"/>
                    <a:lumOff val="50000"/>
                  </a:schemeClr>
                </a:solidFill>
                <a:effectLst/>
                <a:uLnTx/>
                <a:uFillTx/>
                <a:latin typeface="Calibri" panose="020F0502020204030204"/>
                <a:ea typeface="+mn-ea"/>
                <a:cs typeface="+mn-cs"/>
              </a:rPr>
              <a:t>sharing a wireless access channel</a:t>
            </a: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en-US" sz="3000" b="0" i="0" u="none" strike="noStrike" kern="1200" cap="none" spc="0" normalizeH="0" baseline="0" noProof="0" dirty="0">
                <a:ln>
                  <a:noFill/>
                </a:ln>
                <a:solidFill>
                  <a:schemeClr val="tx1">
                    <a:lumMod val="50000"/>
                    <a:lumOff val="50000"/>
                  </a:schemeClr>
                </a:solidFill>
                <a:effectLst/>
                <a:uLnTx/>
                <a:uFillTx/>
                <a:latin typeface="Calibri" panose="020F0502020204030204"/>
                <a:ea typeface="+mn-ea"/>
                <a:cs typeface="+mn-cs"/>
              </a:rPr>
              <a:t>WiFi wireless LAN</a:t>
            </a:r>
          </a:p>
          <a:p>
            <a:pPr marL="695325" marR="0" lvl="1" indent="-231775" algn="l" defTabSz="914400" rtl="0" eaLnBrk="1" fontAlgn="auto" latinLnBrk="0" hangingPunct="1">
              <a:lnSpc>
                <a:spcPct val="100000"/>
              </a:lnSpc>
              <a:spcBef>
                <a:spcPts val="500"/>
              </a:spcBef>
              <a:spcAft>
                <a:spcPts val="0"/>
              </a:spcAft>
              <a:buClr>
                <a:schemeClr val="bg1">
                  <a:lumMod val="75000"/>
                </a:schemeClr>
              </a:buClr>
              <a:buSzTx/>
              <a:buFont typeface="Arial" panose="020B0604020202020204" pitchFamily="34" charset="0"/>
              <a:buChar char="•"/>
              <a:tabLst/>
              <a:defRPr/>
            </a:pPr>
            <a:r>
              <a:rPr kumimoji="0" lang="en-US" sz="3000" b="0" i="0" u="none" strike="noStrike" kern="1200" cap="none" spc="0" normalizeH="0" baseline="0" noProof="0" dirty="0">
                <a:ln>
                  <a:noFill/>
                </a:ln>
                <a:solidFill>
                  <a:schemeClr val="tx1">
                    <a:lumMod val="50000"/>
                    <a:lumOff val="50000"/>
                  </a:schemeClr>
                </a:solidFill>
                <a:effectLst/>
                <a:uLnTx/>
                <a:uFillTx/>
                <a:latin typeface="Calibri" panose="020F0502020204030204"/>
                <a:ea typeface="+mn-ea"/>
                <a:cs typeface="+mn-cs"/>
              </a:rPr>
              <a:t>5G radio access network</a:t>
            </a:r>
          </a:p>
          <a:p>
            <a:pPr marL="695325" marR="0" lvl="1" indent="-231775" algn="l" defTabSz="914400" rtl="0" eaLnBrk="1" fontAlgn="auto" latinLnBrk="0" hangingPunct="1">
              <a:lnSpc>
                <a:spcPct val="100000"/>
              </a:lnSpc>
              <a:spcBef>
                <a:spcPts val="500"/>
              </a:spcBef>
              <a:spcAft>
                <a:spcPts val="0"/>
              </a:spcAft>
              <a:buClr>
                <a:srgbClr val="0012A0"/>
              </a:buClr>
              <a:buSzTx/>
              <a:buFont typeface="Arial" panose="020B0604020202020204" pitchFamily="34" charset="0"/>
              <a:buChar char="•"/>
              <a:tabLst/>
              <a:defRPr/>
            </a:pP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common challenges: network discovery, frame scheduling, energy</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the wireless core network</a:t>
            </a:r>
          </a:p>
          <a:p>
            <a:pPr marL="695325" marR="0" lvl="1" indent="-231775" algn="l" defTabSz="914400" rtl="0" eaLnBrk="1" fontAlgn="auto" latinLnBrk="0" hangingPunct="1">
              <a:lnSpc>
                <a:spcPct val="90000"/>
              </a:lnSpc>
              <a:spcBef>
                <a:spcPts val="500"/>
              </a:spcBef>
              <a:spcAft>
                <a:spcPts val="0"/>
              </a:spcAft>
              <a:buClr>
                <a:schemeClr val="bg1">
                  <a:lumMod val="75000"/>
                </a:schemeClr>
              </a:buClr>
              <a:buSzTx/>
              <a:buFont typeface="Arial" panose="020B0604020202020204" pitchFamily="34" charset="0"/>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principles, 5G</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mobility</a:t>
            </a:r>
          </a:p>
          <a:p>
            <a:pPr marL="406400" marR="0" lvl="0" indent="-276225" algn="l" defTabSz="914400" rtl="0" eaLnBrk="1" fontAlgn="auto" latinLnBrk="0" hangingPunct="1">
              <a:lnSpc>
                <a:spcPct val="90000"/>
              </a:lnSpc>
              <a:spcBef>
                <a:spcPts val="1000"/>
              </a:spcBef>
              <a:spcAft>
                <a:spcPts val="0"/>
              </a:spcAft>
              <a:buClr>
                <a:schemeClr val="bg1">
                  <a:lumMod val="75000"/>
                </a:schemeClr>
              </a:buClr>
              <a:buSzTx/>
              <a:buFont typeface="Wingdings" pitchFamily="2" charset="2"/>
              <a:buChar char="§"/>
              <a:tabLst/>
              <a:defRPr/>
            </a:pPr>
            <a:r>
              <a:rPr kumimoji="0" lang="en-US" sz="3200" b="0" i="0" u="none" strike="noStrike" kern="1200" cap="none" spc="0" normalizeH="0" baseline="0" noProof="0" dirty="0">
                <a:ln>
                  <a:noFill/>
                </a:ln>
                <a:solidFill>
                  <a:schemeClr val="bg1">
                    <a:lumMod val="75000"/>
                  </a:schemeClr>
                </a:solidFill>
                <a:effectLst/>
                <a:uLnTx/>
                <a:uFillTx/>
                <a:latin typeface="Calibri" panose="020F0502020204030204"/>
                <a:ea typeface="+mn-ea"/>
                <a:cs typeface="+mn-cs"/>
              </a:rPr>
              <a:t>Bluetooth, satellite, IoT wireless networks</a:t>
            </a:r>
          </a:p>
        </p:txBody>
      </p:sp>
      <p:pic>
        <p:nvPicPr>
          <p:cNvPr id="3" name="Picture 2">
            <a:extLst>
              <a:ext uri="{FF2B5EF4-FFF2-40B4-BE49-F238E27FC236}">
                <a16:creationId xmlns:a16="http://schemas.microsoft.com/office/drawing/2014/main" id="{E2A5F12D-EA87-8800-D3A6-97F5ED081123}"/>
              </a:ext>
            </a:extLst>
          </p:cNvPr>
          <p:cNvPicPr>
            <a:picLocks noChangeAspect="1"/>
          </p:cNvPicPr>
          <p:nvPr/>
        </p:nvPicPr>
        <p:blipFill>
          <a:blip r:embed="rId3"/>
          <a:stretch>
            <a:fillRect/>
          </a:stretch>
        </p:blipFill>
        <p:spPr>
          <a:xfrm>
            <a:off x="7169568" y="1544895"/>
            <a:ext cx="4390800" cy="2808061"/>
          </a:xfrm>
          <a:prstGeom prst="rect">
            <a:avLst/>
          </a:prstGeom>
        </p:spPr>
      </p:pic>
    </p:spTree>
    <p:extLst>
      <p:ext uri="{BB962C8B-B14F-4D97-AF65-F5344CB8AC3E}">
        <p14:creationId xmlns:p14="http://schemas.microsoft.com/office/powerpoint/2010/main" val="2084327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Patrimônio Líquido">
  <a:themeElements>
    <a:clrScheme name="Escritório">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scritório">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Patrimônio Líquido">
      <a:fillStyleLst>
        <a:solidFill>
          <a:schemeClr val="phClr"/>
        </a:solidFill>
        <a:blipFill>
          <a:blip xmlns:r="http://schemas.openxmlformats.org/officeDocument/2006/relationships" r:embed="rId1">
            <a:duotone>
              <a:schemeClr val="phClr">
                <a:tint val="30000"/>
                <a:satMod val="300000"/>
              </a:schemeClr>
              <a:schemeClr val="phClr">
                <a:tint val="40000"/>
                <a:satMod val="200000"/>
              </a:schemeClr>
            </a:duotone>
          </a:blip>
          <a:tile tx="0" ty="0" sx="70000" sy="70000" flip="none" algn="ctr"/>
        </a:blipFill>
        <a:blipFill>
          <a:blip xmlns:r="http://schemas.openxmlformats.org/officeDocument/2006/relationships" r:embed="rId1">
            <a:duotone>
              <a:schemeClr val="phClr">
                <a:shade val="22000"/>
                <a:satMod val="160000"/>
              </a:schemeClr>
              <a:schemeClr val="phClr">
                <a:shade val="45000"/>
                <a:satMod val="100000"/>
              </a:schemeClr>
            </a:duotone>
          </a:blip>
          <a:tile tx="0" ty="0" sx="65000" sy="65000" flip="none" algn="ctr"/>
        </a:blipFill>
      </a:fillStyleLst>
      <a:lnStyleLst>
        <a:ln w="9525" cap="flat" cmpd="sng" algn="ctr">
          <a:solidFill>
            <a:schemeClr val="phClr">
              <a:shade val="60000"/>
              <a:satMod val="110000"/>
            </a:schemeClr>
          </a:solidFill>
          <a:prstDash val="solid"/>
        </a:ln>
        <a:ln w="12700" cap="flat" cmpd="sng" algn="ctr">
          <a:solidFill>
            <a:schemeClr val="phClr"/>
          </a:solidFill>
          <a:prstDash val="solid"/>
        </a:ln>
        <a:ln w="38100" cap="flat" cmpd="sng" algn="ctr">
          <a:solidFill>
            <a:schemeClr val="phClr"/>
          </a:solidFill>
          <a:prstDash val="solid"/>
        </a:ln>
      </a:lnStyleLst>
      <a:effectStyleLst>
        <a:effectStyle>
          <a:effectLst>
            <a:outerShdw blurRad="38100" dist="25400" dir="5400000" algn="t" rotWithShape="0">
              <a:srgbClr val="000000">
                <a:alpha val="50000"/>
              </a:srgbClr>
            </a:outerShdw>
          </a:effectLst>
        </a:effectStyle>
        <a:effectStyle>
          <a:effectLst>
            <a:outerShdw blurRad="38100" dist="25400" dir="5400000" algn="t" rotWithShape="0">
              <a:srgbClr val="000000">
                <a:alpha val="50000"/>
              </a:srgbClr>
            </a:outerShdw>
          </a:effectLst>
        </a:effectStyle>
        <a:effectStyle>
          <a:effectLst>
            <a:outerShdw blurRad="50800" dist="50800" dir="5400000" algn="t" rotWithShape="0">
              <a:srgbClr val="000000">
                <a:alpha val="60000"/>
              </a:srgbClr>
            </a:outerShdw>
          </a:effectLst>
          <a:scene3d>
            <a:camera prst="isometricBottomUp" fov="0">
              <a:rot lat="0" lon="0" rev="0"/>
            </a:camera>
            <a:lightRig rig="soft" dir="b">
              <a:rot lat="0" lon="0" rev="9000000"/>
            </a:lightRig>
          </a:scene3d>
          <a:sp3d contourW="35000" prstMaterial="matte">
            <a:bevelT w="45000" h="38100" prst="convex"/>
            <a:contourClr>
              <a:schemeClr val="phClr">
                <a:tint val="10000"/>
                <a:satMod val="130000"/>
              </a:schemeClr>
            </a:contourClr>
          </a:sp3d>
        </a:effectStyle>
      </a:effectStyleLst>
      <a:bgFillStyleLst>
        <a:solidFill>
          <a:schemeClr val="phClr"/>
        </a:solidFill>
        <a:gradFill rotWithShape="1">
          <a:gsLst>
            <a:gs pos="0">
              <a:schemeClr val="phClr">
                <a:shade val="40000"/>
                <a:satMod val="165000"/>
              </a:schemeClr>
            </a:gs>
            <a:gs pos="50000">
              <a:schemeClr val="phClr">
                <a:shade val="80000"/>
                <a:satMod val="155000"/>
              </a:schemeClr>
            </a:gs>
            <a:gs pos="100000">
              <a:schemeClr val="phClr">
                <a:tint val="95000"/>
                <a:satMod val="200000"/>
              </a:schemeClr>
            </a:gs>
          </a:gsLst>
          <a:lin ang="16200000" scaled="1"/>
        </a:gradFill>
        <a:blipFill>
          <a:blip xmlns:r="http://schemas.openxmlformats.org/officeDocument/2006/relationships" r:embed="rId1">
            <a:duotone>
              <a:schemeClr val="phClr">
                <a:tint val="95000"/>
                <a:satMod val="200000"/>
              </a:schemeClr>
              <a:schemeClr val="phClr">
                <a:shade val="80000"/>
                <a:satMod val="100000"/>
              </a:schemeClr>
            </a:duotone>
          </a:blip>
          <a:tile tx="0" ty="0" sx="55000" sy="55000" flip="none" algn="tl"/>
        </a:blip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45503</TotalTime>
  <Words>25145</Words>
  <Application>Microsoft Office PowerPoint</Application>
  <PresentationFormat>Widescreen</PresentationFormat>
  <Paragraphs>5691</Paragraphs>
  <Slides>251</Slides>
  <Notes>227</Notes>
  <HiddenSlides>95</HiddenSlides>
  <MMClips>0</MMClips>
  <ScaleCrop>false</ScaleCrop>
  <HeadingPairs>
    <vt:vector size="6" baseType="variant">
      <vt:variant>
        <vt:lpstr>Fontes usadas</vt:lpstr>
      </vt:variant>
      <vt:variant>
        <vt:i4>25</vt:i4>
      </vt:variant>
      <vt:variant>
        <vt:lpstr>Tema</vt:lpstr>
      </vt:variant>
      <vt:variant>
        <vt:i4>2</vt:i4>
      </vt:variant>
      <vt:variant>
        <vt:lpstr>Títulos de slides</vt:lpstr>
      </vt:variant>
      <vt:variant>
        <vt:i4>251</vt:i4>
      </vt:variant>
    </vt:vector>
  </HeadingPairs>
  <TitlesOfParts>
    <vt:vector size="278" baseType="lpstr">
      <vt:lpstr>ＭＳ Ｐゴシック</vt:lpstr>
      <vt:lpstr>-apple-system</vt:lpstr>
      <vt:lpstr>Aptos</vt:lpstr>
      <vt:lpstr>Aptos Light</vt:lpstr>
      <vt:lpstr>Arial</vt:lpstr>
      <vt:lpstr>Arial</vt:lpstr>
      <vt:lpstr>Calibri</vt:lpstr>
      <vt:lpstr>Calibri Light</vt:lpstr>
      <vt:lpstr>Cambria</vt:lpstr>
      <vt:lpstr>Comic Sans MS</vt:lpstr>
      <vt:lpstr>Fira Sans Light</vt:lpstr>
      <vt:lpstr>Gill Sans MT</vt:lpstr>
      <vt:lpstr>Ginto</vt:lpstr>
      <vt:lpstr>Google Sans</vt:lpstr>
      <vt:lpstr>Helvetica</vt:lpstr>
      <vt:lpstr>Inter</vt:lpstr>
      <vt:lpstr>Lato</vt:lpstr>
      <vt:lpstr>Symbol</vt:lpstr>
      <vt:lpstr>Tahoma</vt:lpstr>
      <vt:lpstr>Times New Roman</vt:lpstr>
      <vt:lpstr>TimesLTPro</vt:lpstr>
      <vt:lpstr>TimesLTPro-Roman</vt:lpstr>
      <vt:lpstr>Verdana</vt:lpstr>
      <vt:lpstr>Wingdings</vt:lpstr>
      <vt:lpstr>Wingdings 2</vt:lpstr>
      <vt:lpstr>Office Theme</vt:lpstr>
      <vt:lpstr>Patrimônio Líquido</vt:lpstr>
      <vt:lpstr>Redes de Computadores</vt:lpstr>
      <vt:lpstr>Apresentação do PowerPoint</vt:lpstr>
      <vt:lpstr>Redes sem fio e móveis: visão geral</vt:lpstr>
      <vt:lpstr>Capítulo 7: roteiro</vt:lpstr>
      <vt:lpstr>Redes sem Fio e Móveis: contexto</vt:lpstr>
      <vt:lpstr>Apresentação do PowerPoint</vt:lpstr>
      <vt:lpstr>Elementos de uma rede sem fio</vt:lpstr>
      <vt:lpstr>Elementos de uma rede sem fio</vt:lpstr>
      <vt:lpstr>Elementos de uma rede sem fio</vt:lpstr>
      <vt:lpstr>Elementos de uma rede sem fio</vt:lpstr>
      <vt:lpstr>Elementos de uma rede sem fio</vt:lpstr>
      <vt:lpstr>Características de enlaces sem fio selecionados</vt:lpstr>
      <vt:lpstr>Redes sem fio: redes de borda e de núcleo</vt:lpstr>
      <vt:lpstr>Capítulo 7: roteiro</vt:lpstr>
      <vt:lpstr>Eletromagnetismo: permitindo a comunicação</vt:lpstr>
      <vt:lpstr>Noções básicas de rádio: ondas eletromagnéticas</vt:lpstr>
      <vt:lpstr>Noções básicas de rádio: fase</vt:lpstr>
      <vt:lpstr>Características do sinal de rádio</vt:lpstr>
      <vt:lpstr>Características do sinal de rádio</vt:lpstr>
      <vt:lpstr>Sinais e Ruídos</vt:lpstr>
      <vt:lpstr>Relação Sinal-Ruído (Signal to Noise Ratio - SNR)</vt:lpstr>
      <vt:lpstr>Capacidade do canal</vt:lpstr>
      <vt:lpstr>Características de enlaces sem fio: perda de percurso</vt:lpstr>
      <vt:lpstr>Lembrando do “Problema de terminal oculto” ~ (fd)2 de perda de percurso</vt:lpstr>
      <vt:lpstr>Características de enlaces sem fio: terminais ocultos</vt:lpstr>
      <vt:lpstr>Características de enlaces sem fio: multicaminho</vt:lpstr>
      <vt:lpstr>Características de enlaces sem fio: multicaminho</vt:lpstr>
      <vt:lpstr>Antenas</vt:lpstr>
      <vt:lpstr>Transmissão MIMO: usuário único</vt:lpstr>
      <vt:lpstr>MIMO: diversidade espacial</vt:lpstr>
      <vt:lpstr>MIMO: diversidade espacial</vt:lpstr>
      <vt:lpstr>MIMO: multiplexação espacial</vt:lpstr>
      <vt:lpstr>MIMO: multiplexação espacial</vt:lpstr>
      <vt:lpstr>MIMO multiusuário</vt:lpstr>
      <vt:lpstr>Espectro de rádio sem fio:</vt:lpstr>
      <vt:lpstr>Bandas de espectro WiFi</vt:lpstr>
      <vt:lpstr>Espectro 5G: três bandas de espectro*</vt:lpstr>
      <vt:lpstr>Capítulo 7: roteiro</vt:lpstr>
      <vt:lpstr>Camada Física: codificação e modulação</vt:lpstr>
      <vt:lpstr>Camada Física: Codificação de detecção e correção de erros</vt:lpstr>
      <vt:lpstr>Camada Física: Codificação de detecção e correção de erros</vt:lpstr>
      <vt:lpstr>Camada física: exemplo de embaralhamento de EDC</vt:lpstr>
      <vt:lpstr>Modulação</vt:lpstr>
      <vt:lpstr>Esquemas de modulação: ASK, PSK</vt:lpstr>
      <vt:lpstr>Esquemas de modulação: QPSK</vt:lpstr>
      <vt:lpstr>Diagramas de constelação</vt:lpstr>
      <vt:lpstr>QAM: Quadrature Amplitude Modulation </vt:lpstr>
      <vt:lpstr>Diagramas de constelação: como ocorrem os erros de bit</vt:lpstr>
      <vt:lpstr>Modulação adaptativa</vt:lpstr>
      <vt:lpstr>Capítulo 7: roteiro</vt:lpstr>
      <vt:lpstr>Lembrando: protocolos MAC</vt:lpstr>
      <vt:lpstr>FDM: Frequency Division Multiplexing</vt:lpstr>
      <vt:lpstr>OFDM: Orthogonal FDM</vt:lpstr>
      <vt:lpstr>OFDM: Subportadoras</vt:lpstr>
      <vt:lpstr>OFDMA: subportadoras e tempo</vt:lpstr>
      <vt:lpstr>Apresentação do PowerPoint</vt:lpstr>
      <vt:lpstr>OFDMA: blocos de recursos</vt:lpstr>
      <vt:lpstr>OFDMA: blocos de recursos</vt:lpstr>
      <vt:lpstr>Do 4G LTE para o 5G New Radio (NR)</vt:lpstr>
      <vt:lpstr>CSMA/CA: resolvendo o problema dos “terminais ocultos”</vt:lpstr>
      <vt:lpstr>CSMA/CA: colisões acontecem</vt:lpstr>
      <vt:lpstr>Protocolo MAC do IEEE 802.11: CSMA/CA</vt:lpstr>
      <vt:lpstr>CSMA/CA: aleatorização após colisão</vt:lpstr>
      <vt:lpstr>Evitando colisões: usando RTS/CTS</vt:lpstr>
      <vt:lpstr>Prevenção de colisão: troca de RTS-CTS</vt:lpstr>
      <vt:lpstr>Compatibilidade com versões anteriores: desafiadora</vt:lpstr>
      <vt:lpstr>Estendendo o RTS/CTS: RTS multiusuário</vt:lpstr>
      <vt:lpstr>Estendendo o RTS/CTS: RTS multiusuário</vt:lpstr>
      <vt:lpstr>Capítulo 7: roteiro</vt:lpstr>
      <vt:lpstr>Camada de enlace sem fio 802.11</vt:lpstr>
      <vt:lpstr>Fluxo de quadros de downlink 802.11 (AP para dispositivo)</vt:lpstr>
      <vt:lpstr>Quadro 802.11: endereçamento</vt:lpstr>
      <vt:lpstr>Quadro 802.11: endereçamento</vt:lpstr>
      <vt:lpstr>Quadro 802.11: endereçando</vt:lpstr>
      <vt:lpstr>Retrospectiva: “Um dia na vida”* (WiFi)</vt:lpstr>
      <vt:lpstr>Capítulo 7: roteiro</vt:lpstr>
      <vt:lpstr>Apresentação do PowerPoint</vt:lpstr>
      <vt:lpstr>Apresentação do PowerPoint</vt:lpstr>
      <vt:lpstr>Apresentação do PowerPoint</vt:lpstr>
      <vt:lpstr>Blocos de Recurso (RB – Resource Blocks)</vt:lpstr>
      <vt:lpstr>Bandas, canais, e subcanais do 5G: é confuso!</vt:lpstr>
      <vt:lpstr>Canais físicos de downlink</vt:lpstr>
      <vt:lpstr>Canais físicos de uplink</vt:lpstr>
      <vt:lpstr>Canais lógicos de uplink/downlink</vt:lpstr>
      <vt:lpstr>Apresentação do PowerPoint</vt:lpstr>
      <vt:lpstr>Apresentação do PowerPoint</vt:lpstr>
      <vt:lpstr>Pipeline de processamento de pacotes da RAN: contexto</vt:lpstr>
      <vt:lpstr>Pipeline de processamento de pacotes da RAN</vt:lpstr>
      <vt:lpstr>Pipeline de processamento de pacotes da RAN</vt:lpstr>
      <vt:lpstr>Pipeline de processamento de pacotes da RAN</vt:lpstr>
      <vt:lpstr>Pipeline de processamento de pacotes da RAN</vt:lpstr>
      <vt:lpstr>Pipeline de processamento de pacotes da RAN</vt:lpstr>
      <vt:lpstr>RAN dividida</vt:lpstr>
      <vt:lpstr>RAN dividida</vt:lpstr>
      <vt:lpstr>RAN definida por software</vt:lpstr>
      <vt:lpstr>RAN definida por software</vt:lpstr>
      <vt:lpstr>RAN definida por software</vt:lpstr>
      <vt:lpstr>RAN: o “molho secreto” do operador</vt:lpstr>
      <vt:lpstr>Chapter 7 outline</vt:lpstr>
      <vt:lpstr>Joining the edge wireless network</vt:lpstr>
      <vt:lpstr>Association: two approaches</vt:lpstr>
      <vt:lpstr>802.11: beaconing and probing</vt:lpstr>
      <vt:lpstr>Apresentação do PowerPoint</vt:lpstr>
      <vt:lpstr>RAN/WLAN scheduling: the “big picture”</vt:lpstr>
      <vt:lpstr>Wireless MAC scheduling: considerations</vt:lpstr>
      <vt:lpstr>MAC scheduling considerations</vt:lpstr>
      <vt:lpstr>RAN scheduling: Resource Blocks</vt:lpstr>
      <vt:lpstr>RAN scheduling: Channel Quality Indicator</vt:lpstr>
      <vt:lpstr>RAN scheduling: QoS Class Indicator</vt:lpstr>
      <vt:lpstr>4G/5G scheduling: abstraction</vt:lpstr>
      <vt:lpstr>Scheduling policies: priority</vt:lpstr>
      <vt:lpstr>Apresentação do PowerPoint</vt:lpstr>
      <vt:lpstr>Apresentação do PowerPoint</vt:lpstr>
      <vt:lpstr>Apresentação do PowerPoint</vt:lpstr>
      <vt:lpstr>Apresentação do PowerPoint</vt:lpstr>
      <vt:lpstr>Energy consumption in wireless devices</vt:lpstr>
      <vt:lpstr>Cycles of sleep/activity: sleep</vt:lpstr>
      <vt:lpstr>Cycles of sleep/activity: awake</vt:lpstr>
      <vt:lpstr>Cycles of sleep/activity: tradeoff/challenges</vt:lpstr>
      <vt:lpstr>Coordinated wake/sleep in 5G</vt:lpstr>
      <vt:lpstr>Chapter 7 outline</vt:lpstr>
      <vt:lpstr>5G Core Functional Components</vt:lpstr>
      <vt:lpstr>5G Core Functional Components</vt:lpstr>
      <vt:lpstr>5G Core Functional Components</vt:lpstr>
      <vt:lpstr>5G Core Functional Components</vt:lpstr>
      <vt:lpstr>5G interfaces*, control/user -plane separation (CUPS)</vt:lpstr>
      <vt:lpstr>5G Core:  User plane tunnels</vt:lpstr>
      <vt:lpstr>Identity: who are you?</vt:lpstr>
      <vt:lpstr>Joining a 5G network</vt:lpstr>
      <vt:lpstr>Joining a 5G network: steps</vt:lpstr>
      <vt:lpstr>Chapter 7 outline</vt:lpstr>
      <vt:lpstr>What is mobility?</vt:lpstr>
      <vt:lpstr>Mobility in a WiFi network</vt:lpstr>
      <vt:lpstr>Mobility in 5G networks: handover</vt:lpstr>
      <vt:lpstr>Apresentação do PowerPoint</vt:lpstr>
      <vt:lpstr>Apresentação do PowerPoint</vt:lpstr>
      <vt:lpstr>Handover: timeline, signaling</vt:lpstr>
      <vt:lpstr>Chapter 7 outline</vt:lpstr>
      <vt:lpstr>Bluetooth (BT) overview</vt:lpstr>
      <vt:lpstr>Bluetooth: overview</vt:lpstr>
      <vt:lpstr>Bluetooth basics: wireless channel</vt:lpstr>
      <vt:lpstr>Bluetooth channel: frequency hopping</vt:lpstr>
      <vt:lpstr>Bluetooth architecture, protocol stack (simplified)</vt:lpstr>
      <vt:lpstr>Logical Link Control, Adaptation (L2CAP) layer</vt:lpstr>
      <vt:lpstr>Bluetooth piconet and L2CAP connections</vt:lpstr>
      <vt:lpstr>Satellite applications</vt:lpstr>
      <vt:lpstr>GEO and LEO satellites</vt:lpstr>
      <vt:lpstr>Satellites: why all the fuss?</vt:lpstr>
      <vt:lpstr>Components of a LEO satellite network</vt:lpstr>
      <vt:lpstr>Satellite networking: a link or a network?</vt:lpstr>
      <vt:lpstr>Apresentação do PowerPoint</vt:lpstr>
      <vt:lpstr>IoT: many, many use cases!</vt:lpstr>
      <vt:lpstr>Lots of connected IoT devices, and more soon!</vt:lpstr>
      <vt:lpstr>IoT communication requirements</vt:lpstr>
      <vt:lpstr>Wireless and mobile networks: Summary</vt:lpstr>
      <vt:lpstr>Leitura Recomendada e Complementar</vt:lpstr>
      <vt:lpstr>Slides de 2024</vt:lpstr>
      <vt:lpstr>Redes Sem Fio e Redes Móveis: contexto</vt:lpstr>
      <vt:lpstr>Capítulo 7: roteiro</vt:lpstr>
      <vt:lpstr>Elementos de uma rede sem fio</vt:lpstr>
      <vt:lpstr>Elementos de uma rede sem fio</vt:lpstr>
      <vt:lpstr>Elementos de uma rede sem fio</vt:lpstr>
      <vt:lpstr>Elementos de uma rede sem fio</vt:lpstr>
      <vt:lpstr>Características de enlaces sem fio selecionados</vt:lpstr>
      <vt:lpstr>Elementos de uma rede sem fio</vt:lpstr>
      <vt:lpstr>Elementos de uma rede sem fio</vt:lpstr>
      <vt:lpstr>Taxonomia de rede sem fio</vt:lpstr>
      <vt:lpstr>Capítulo 7: roteiro</vt:lpstr>
      <vt:lpstr>Características de enlaces sem fio: desvanecimento (atenuação)</vt:lpstr>
      <vt:lpstr>Características de enlaces sem fio: multicaminho</vt:lpstr>
      <vt:lpstr>Características de enlaces sem fio: multicaminho</vt:lpstr>
      <vt:lpstr>Características de enlaces sem fio: ruído</vt:lpstr>
      <vt:lpstr>Características de enlaces sem fio: terminais ocultos</vt:lpstr>
      <vt:lpstr>Capítulo 7: roteiro</vt:lpstr>
      <vt:lpstr>Code Division Multiple Access (CDMA - Acesso Múltiplo por Divisão de Código)</vt:lpstr>
      <vt:lpstr>Codificação/decodificação do CDMA</vt:lpstr>
      <vt:lpstr>CDMA: interferência de dois remetentes</vt:lpstr>
      <vt:lpstr>Capítulo 7: roteiro</vt:lpstr>
      <vt:lpstr>LAN Sem Fio IEEE 802.11</vt:lpstr>
      <vt:lpstr>Arquitetura de LAN 802.11</vt:lpstr>
      <vt:lpstr>802.11: Canais</vt:lpstr>
      <vt:lpstr>Apresentação do PowerPoint</vt:lpstr>
      <vt:lpstr>802.11: Associação</vt:lpstr>
      <vt:lpstr>802.11: varredura passiva/ativa</vt:lpstr>
      <vt:lpstr>IEEE 802.11: acesso múltiplo</vt:lpstr>
      <vt:lpstr>Protocolo MAC IEEE 802.11: CSMA/CA</vt:lpstr>
      <vt:lpstr>Evitando colisões (mais)</vt:lpstr>
      <vt:lpstr>Prevenção de Colisão: troca de RTS-CTS</vt:lpstr>
      <vt:lpstr>Quadro 802.11: endereçando</vt:lpstr>
      <vt:lpstr>Quadro 802.11: endereçando</vt:lpstr>
      <vt:lpstr>Quadro 802.11: endereçando</vt:lpstr>
      <vt:lpstr>802.11: mobilidade dentro da mesma sub-rede</vt:lpstr>
      <vt:lpstr>802.11: recursos avançados</vt:lpstr>
      <vt:lpstr>802.11: recursos avançados</vt:lpstr>
      <vt:lpstr>Capítulo 7: roteiro</vt:lpstr>
      <vt:lpstr>Redes de área pessoal: Bluetooth</vt:lpstr>
      <vt:lpstr>Redes de área pessoal: Bluetooth</vt:lpstr>
      <vt:lpstr>Pandemia + Bluetooth</vt:lpstr>
      <vt:lpstr>Capítulo 7: roteiro</vt:lpstr>
      <vt:lpstr>Redes celulares 4G/5G</vt:lpstr>
      <vt:lpstr>Redes celulares 4G/5G</vt:lpstr>
      <vt:lpstr>Elementos da arquitetura 4G LTE</vt:lpstr>
      <vt:lpstr>Elementos da arquitetura 4G LTE</vt:lpstr>
      <vt:lpstr>Rede de Acesso via Rádio: Rádio 4G</vt:lpstr>
      <vt:lpstr>Espectro</vt:lpstr>
      <vt:lpstr>Apresentação do PowerPoint</vt:lpstr>
      <vt:lpstr>Apresentação do PowerPoint</vt:lpstr>
      <vt:lpstr>OFDMA: divisão de tempo (LTE)</vt:lpstr>
      <vt:lpstr>OFDMA: divisão de tempo (LTE)</vt:lpstr>
      <vt:lpstr>OFDMA:</vt:lpstr>
      <vt:lpstr>Elementos da arquitetura 4G LTE</vt:lpstr>
      <vt:lpstr>Elementos da arquitetura 4G LTE</vt:lpstr>
      <vt:lpstr>Elementos da arquitetura 4G LTE</vt:lpstr>
      <vt:lpstr>LTE: separação do plano de controle do plano de dados</vt:lpstr>
      <vt:lpstr>Pilha de protocolo do plano de dados do LTE: primeiro salto</vt:lpstr>
      <vt:lpstr>Pilha de protocolo do plano de dados do LTE:  núcleo de pacotes</vt:lpstr>
      <vt:lpstr>Plano de dados do LTE: associando-se a um BS</vt:lpstr>
      <vt:lpstr>Celulares LTE: modos de suspensão</vt:lpstr>
      <vt:lpstr>Rede celular global: uma rede de redes IP</vt:lpstr>
      <vt:lpstr>Rumo ao 5G: motivação</vt:lpstr>
      <vt:lpstr>Apresentação do PowerPoint</vt:lpstr>
      <vt:lpstr>Apresentação do PowerPoint</vt:lpstr>
      <vt:lpstr>Rumo ao 5G!</vt:lpstr>
      <vt:lpstr>Rumo ao 5G: arquitetura semelhante a SDN</vt:lpstr>
      <vt:lpstr>Elementos funcionais: comunicação, computação, dados</vt:lpstr>
      <vt:lpstr>Plano de controle: controle de recursos</vt:lpstr>
      <vt:lpstr>Plano do usuário: recursos, conforme usados pelos usuários (aplicações)</vt:lpstr>
      <vt:lpstr>Além do 5G?</vt:lpstr>
      <vt:lpstr>Capítulo 7: roteiro</vt:lpstr>
      <vt:lpstr>O que é mobilidade?</vt:lpstr>
      <vt:lpstr>Desafio de mobilidade:</vt:lpstr>
      <vt:lpstr>Abordagens de mobilidade</vt:lpstr>
      <vt:lpstr>Abordagens de mobilidade</vt:lpstr>
      <vt:lpstr>Entrando em contato com um amigo móvel:</vt:lpstr>
      <vt:lpstr>Rede doméstica, rede visitada: 4G/5G</vt:lpstr>
      <vt:lpstr>Rede doméstica, rede visitada: ISP/WiFi</vt:lpstr>
      <vt:lpstr>Rede doméstica, rede visitada: genericamente</vt:lpstr>
      <vt:lpstr>Registro: casa precisa saber onde você está!</vt:lpstr>
      <vt:lpstr>Mobilidade com roteamento indireto</vt:lpstr>
      <vt:lpstr>Mobilidade com roteamento indireto: comentários</vt:lpstr>
      <vt:lpstr>Mobilidade com roteamento direto</vt:lpstr>
      <vt:lpstr>Mobilidade com roteamento direto: comentários</vt:lpstr>
      <vt:lpstr>Capítulo 7: roteiro</vt:lpstr>
      <vt:lpstr>Mobilidade em redes 4G: principais tarefas de mobilidade</vt:lpstr>
      <vt:lpstr>Configurando elementos do plano de controle do LTE</vt:lpstr>
      <vt:lpstr>Configurando túneis de plano de dados para dispositivos móveis</vt:lpstr>
      <vt:lpstr>Handover entre BSs na mesma rede celular</vt:lpstr>
      <vt:lpstr>Handover entre BSs na mesma rede celular</vt:lpstr>
      <vt:lpstr>IP móvel</vt:lpstr>
      <vt:lpstr>Sem fio, mobilidade: impacto em protocolos de camada superior</vt:lpstr>
      <vt:lpstr>Capítulo 7: resumo</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Redes Sem Fio e Redes Móveis - Redes de Computadores</dc:title>
  <dc:creator>James Kurose</dc:creator>
  <cp:lastModifiedBy>Fabricio Aparecido Breve</cp:lastModifiedBy>
  <cp:revision>1282</cp:revision>
  <dcterms:created xsi:type="dcterms:W3CDTF">2020-01-18T07:24:59Z</dcterms:created>
  <dcterms:modified xsi:type="dcterms:W3CDTF">2025-11-05T19:50:05Z</dcterms:modified>
</cp:coreProperties>
</file>